
<file path=[Content_Types].xml><?xml version="1.0" encoding="utf-8"?>
<Types xmlns="http://schemas.openxmlformats.org/package/2006/content-types">
  <Override ContentType="application/vnd.openxmlformats-officedocument.presentationml.slide+xml" PartName="/ppt/slides/slide29.xml"/>
  <Override ContentType="application/vnd.openxmlformats-officedocument.presentationml.notesSlide+xml" PartName="/ppt/notesSlides/notesSlide2.xml"/>
  <Override ContentType="application/vnd.openxmlformats-officedocument.presentationml.slide+xml" PartName="/ppt/slides/slide4.xml"/>
  <Override ContentType="application/vnd.openxmlformats-officedocument.presentationml.slide+xml" PartName="/ppt/slides/slide18.xml"/>
  <Override ContentType="application/vnd.openxmlformats-officedocument.presentationml.slide+xml" PartName="/ppt/slides/slide36.xml"/>
  <Override ContentType="application/vnd.openxmlformats-officedocument.presentationml.slideLayout+xml" PartName="/ppt/slideLayouts/slideLayout6.xml"/>
  <Override ContentType="application/vnd.openxmlformats-officedocument.presentationml.slideLayout+xml" PartName="/ppt/slideLayouts/slideLayout17.xml"/>
  <Override ContentType="application/vnd.openxmlformats-officedocument.presentationml.slide+xml" PartName="/ppt/slides/slide2.xml"/>
  <Override ContentType="application/vnd.openxmlformats-officedocument.presentationml.slide+xml" PartName="/ppt/slides/slide16.xml"/>
  <Override ContentType="application/vnd.openxmlformats-officedocument.presentationml.slide+xml" PartName="/ppt/slides/slide25.xml"/>
  <Override ContentType="application/vnd.openxmlformats-officedocument.presentationml.slide+xml" PartName="/ppt/slides/slide34.xml"/>
  <Override ContentType="application/vnd.openxmlformats-officedocument.theme+xml" PartName="/ppt/theme/theme1.xml"/>
  <Override ContentType="application/vnd.openxmlformats-officedocument.presentationml.slideLayout+xml" PartName="/ppt/slideLayouts/slideLayout2.xml"/>
  <Override ContentType="application/vnd.openxmlformats-officedocument.presentationml.slideLayout+xml" PartName="/ppt/slideLayouts/slideLayout15.xml"/>
  <Override ContentType="application/vnd.openxmlformats-officedocument.presentationml.notesSlide+xml" PartName="/ppt/notesSlides/notesSlide18.xml"/>
  <Override ContentType="application/vnd.openxmlformats-officedocument.presentationml.notesSlide+xml" PartName="/ppt/notesSlides/notesSlide27.xml"/>
  <Default ContentType="application/vnd.openxmlformats-package.relationships+xml" Extension="rels"/>
  <Default ContentType="application/xml" Extension="xml"/>
  <Override ContentType="application/vnd.openxmlformats-officedocument.presentationml.slide+xml" PartName="/ppt/slides/slide14.xml"/>
  <Override ContentType="application/vnd.openxmlformats-officedocument.presentationml.slide+xml" PartName="/ppt/slides/slide23.xml"/>
  <Override ContentType="application/vnd.openxmlformats-officedocument.presentationml.slide+xml" PartName="/ppt/slides/slide32.xml"/>
  <Override ContentType="application/vnd.openxmlformats-officedocument.presentationml.notesMaster+xml" PartName="/ppt/notesMasters/notesMaster1.xml"/>
  <Default ContentType="application/x-fontdata" Extension="fntdata"/>
  <Override ContentType="application/vnd.openxmlformats-officedocument.presentationml.slideLayout+xml" PartName="/ppt/slideLayouts/slideLayout13.xml"/>
  <Override ContentType="application/vnd.openxmlformats-officedocument.presentationml.slideLayout+xml" PartName="/ppt/slideLayouts/slideLayout22.xml"/>
  <Override ContentType="application/vnd.openxmlformats-officedocument.presentationml.notesSlide+xml" PartName="/ppt/notesSlides/notesSlide16.xml"/>
  <Override ContentType="application/vnd.openxmlformats-officedocument.presentationml.notesSlide+xml" PartName="/ppt/notesSlides/notesSlide25.xml"/>
  <Override ContentType="application/vnd.openxmlformats-officedocument.presentationml.slide+xml" PartName="/ppt/slides/slide10.xml"/>
  <Override ContentType="application/vnd.openxmlformats-officedocument.presentationml.slide+xml" PartName="/ppt/slides/slide12.xml"/>
  <Override ContentType="application/vnd.openxmlformats-officedocument.presentationml.slide+xml" PartName="/ppt/slides/slide21.xml"/>
  <Override ContentType="application/vnd.openxmlformats-officedocument.presentationml.slide+xml" PartName="/ppt/slides/slide30.xml"/>
  <Override ContentType="application/vnd.openxmlformats-officedocument.presentationml.tableStyles+xml" PartName="/ppt/tableStyles.xml"/>
  <Override ContentType="application/vnd.openxmlformats-officedocument.presentationml.slideLayout+xml" PartName="/ppt/slideLayouts/slideLayout11.xml"/>
  <Override ContentType="application/vnd.openxmlformats-officedocument.presentationml.slideLayout+xml" PartName="/ppt/slideLayouts/slideLayout20.xml"/>
  <Override ContentType="application/vnd.openxmlformats-officedocument.presentationml.notesSlide+xml" PartName="/ppt/notesSlides/notesSlide14.xml"/>
  <Override ContentType="application/vnd.openxmlformats-officedocument.presentationml.notesSlide+xml" PartName="/ppt/notesSlides/notesSlide23.xml"/>
  <Override ContentType="application/vnd.openxmlformats-officedocument.presentationml.notesSlide+xml" PartName="/ppt/notesSlides/notesSlide32.xml"/>
  <Override ContentType="application/vnd.openxmlformats-officedocument.presentationml.notesSlide+xml" PartName="/ppt/notesSlides/notesSlide9.xml"/>
  <Override ContentType="application/vnd.openxmlformats-officedocument.presentationml.notesSlide+xml" PartName="/ppt/notesSlides/notesSlide12.xml"/>
  <Override ContentType="application/vnd.openxmlformats-officedocument.presentationml.notesSlide+xml" PartName="/ppt/notesSlides/notesSlide21.xml"/>
  <Override ContentType="application/vnd.openxmlformats-officedocument.presentationml.notesSlide+xml" PartName="/ppt/notesSlides/notesSlide30.xml"/>
  <Override ContentType="application/vnd.openxmlformats-officedocument.presentationml.notesSlide+xml" PartName="/ppt/notesSlides/notesSlide7.xml"/>
  <Override ContentType="application/vnd.openxmlformats-officedocument.presentationml.notesSlide+xml" PartName="/ppt/notesSlides/notesSlide10.xml"/>
  <Override ContentType="application/vnd.openxmlformats-officedocument.presentationml.slide+xml" PartName="/ppt/slides/slide7.xml"/>
  <Override ContentType="application/vnd.openxmlformats-officedocument.presentationml.slide+xml" PartName="/ppt/slides/slide9.xml"/>
  <Override ContentType="application/vnd.openxmlformats-officedocument.presentationml.viewProps+xml" PartName="/ppt/viewProps.xml"/>
  <Override ContentType="application/vnd.openxmlformats-officedocument.presentationml.slideLayout+xml" PartName="/ppt/slideLayouts/slideLayout9.xml"/>
  <Override ContentType="application/vnd.openxmlformats-officedocument.presentationml.notesSlide+xml" PartName="/ppt/notesSlides/notesSlide5.xml"/>
  <Override ContentType="application/vnd.openxmlformats-officedocument.presentationml.slide+xml" PartName="/ppt/slides/slide5.xml"/>
  <Override ContentType="application/vnd.openxmlformats-officedocument.presentationml.slide+xml" PartName="/ppt/slides/slide19.xml"/>
  <Override ContentType="application/vnd.openxmlformats-officedocument.presentationml.slide+xml" PartName="/ppt/slides/slide28.xml"/>
  <Override ContentType="application/vnd.openxmlformats-officedocument.presentationml.slide+xml" PartName="/ppt/slides/slide39.xml"/>
  <Override ContentType="application/vnd.openxmlformats-officedocument.presentationml.slideLayout+xml" PartName="/ppt/slideLayouts/slideLayout7.xml"/>
  <Default ContentType="image/png" Extension="png"/>
  <Override ContentType="application/vnd.openxmlformats-officedocument.presentationml.notesSlide+xml" PartName="/ppt/notesSlides/notesSlide1.xml"/>
  <Override ContentType="application/vnd.openxmlformats-officedocument.presentationml.notesSlide+xml" PartName="/ppt/notesSlides/notesSlide3.xml"/>
  <Override ContentType="application/vnd.openxmlformats-officedocument.presentationml.slide+xml" PartName="/ppt/slides/slide3.xml"/>
  <Override ContentType="application/vnd.openxmlformats-officedocument.presentationml.slide+xml" PartName="/ppt/slides/slide17.xml"/>
  <Override ContentType="application/vnd.openxmlformats-officedocument.presentationml.slide+xml" PartName="/ppt/slides/slide26.xml"/>
  <Override ContentType="application/vnd.openxmlformats-officedocument.presentationml.slide+xml" PartName="/ppt/slides/slide37.xml"/>
  <Override ContentType="application/vnd.openxmlformats-officedocument.presentationml.presProps+xml" PartName="/ppt/presProps.xml"/>
  <Override ContentType="application/vnd.openxmlformats-officedocument.presentationml.slideLayout+xml" PartName="/ppt/slideLayouts/slideLayout5.xml"/>
  <Override ContentType="application/vnd.openxmlformats-officedocument.presentationml.slideLayout+xml" PartName="/ppt/slideLayouts/slideLayout18.xml"/>
  <Override ContentType="application/vnd.openxmlformats-officedocument.theme+xml" PartName="/ppt/theme/theme2.xml"/>
  <Override ContentType="application/vnd.openxmlformats-officedocument.presentationml.notesSlide+xml" PartName="/ppt/notesSlides/notesSlide19.xml"/>
  <Override ContentType="application/vnd.openxmlformats-officedocument.presentationml.slide+xml" PartName="/ppt/slides/slide1.xml"/>
  <Override ContentType="application/vnd.openxmlformats-officedocument.presentationml.slide+xml" PartName="/ppt/slides/slide15.xml"/>
  <Override ContentType="application/vnd.openxmlformats-officedocument.presentationml.slide+xml" PartName="/ppt/slides/slide24.xml"/>
  <Override ContentType="application/vnd.openxmlformats-officedocument.presentationml.slide+xml" PartName="/ppt/slides/slide33.xml"/>
  <Override ContentType="application/vnd.openxmlformats-officedocument.presentationml.slide+xml" PartName="/ppt/slides/slide35.xml"/>
  <Override ContentType="application/vnd.openxmlformats-officedocument.presentationml.slideLayout+xml" PartName="/ppt/slideLayouts/slideLayout3.xml"/>
  <Override ContentType="application/vnd.openxmlformats-officedocument.presentationml.slideLayout+xml" PartName="/ppt/slideLayouts/slideLayout16.xml"/>
  <Default ContentType="image/jpeg" Extension="jpeg"/>
  <Override ContentType="application/vnd.openxmlformats-officedocument.presentationml.notesSlide+xml" PartName="/ppt/notesSlides/notesSlide17.xml"/>
  <Override ContentType="application/vnd.openxmlformats-officedocument.presentationml.notesSlide+xml" PartName="/ppt/notesSlides/notesSlide28.xml"/>
  <Override ContentType="application/vnd.openxmlformats-officedocument.presentationml.presentation.main+xml" PartName="/ppt/presentation.xml"/>
  <Override ContentType="application/vnd.openxmlformats-officedocument.presentationml.slide+xml" PartName="/ppt/slides/slide13.xml"/>
  <Override ContentType="application/vnd.openxmlformats-officedocument.presentationml.slide+xml" PartName="/ppt/slides/slide22.xml"/>
  <Override ContentType="application/vnd.openxmlformats-officedocument.presentationml.slide+xml" PartName="/ppt/slides/slide31.xml"/>
  <Override ContentType="application/vnd.openxmlformats-officedocument.presentationml.slideLayout+xml" PartName="/ppt/slideLayouts/slideLayout1.xml"/>
  <Override ContentType="application/vnd.openxmlformats-officedocument.presentationml.slideLayout+xml" PartName="/ppt/slideLayouts/slideLayout14.xml"/>
  <Override ContentType="application/vnd.openxmlformats-officedocument.presentationml.notesSlide+xml" PartName="/ppt/notesSlides/notesSlide15.xml"/>
  <Override ContentType="application/vnd.openxmlformats-officedocument.presentationml.notesSlide+xml" PartName="/ppt/notesSlides/notesSlide24.xml"/>
  <Override ContentType="application/vnd.openxmlformats-officedocument.presentationml.notesSlide+xml" PartName="/ppt/notesSlides/notesSlide26.xml"/>
  <Override ContentType="application/vnd.openxmlformats-officedocument.extended-properties+xml" PartName="/docProps/app.xml"/>
  <Override ContentType="application/vnd.openxmlformats-officedocument.presentationml.slide+xml" PartName="/ppt/slides/slide11.xml"/>
  <Override ContentType="application/vnd.openxmlformats-officedocument.presentationml.slide+xml" PartName="/ppt/slides/slide20.xml"/>
  <Override ContentType="application/vnd.openxmlformats-officedocument.presentationml.slideLayout+xml" PartName="/ppt/slideLayouts/slideLayout12.xml"/>
  <Override ContentType="application/vnd.openxmlformats-officedocument.presentationml.slideLayout+xml" PartName="/ppt/slideLayouts/slideLayout21.xml"/>
  <Override ContentType="application/vnd.openxmlformats-officedocument.presentationml.notesSlide+xml" PartName="/ppt/notesSlides/notesSlide13.xml"/>
  <Override ContentType="application/vnd.openxmlformats-officedocument.presentationml.notesSlide+xml" PartName="/ppt/notesSlides/notesSlide22.xml"/>
  <Override ContentType="application/vnd.openxmlformats-officedocument.presentationml.slideLayout+xml" PartName="/ppt/slideLayouts/slideLayout10.xml"/>
  <Override ContentType="application/vnd.openxmlformats-officedocument.presentationml.notesSlide+xml" PartName="/ppt/notesSlides/notesSlide8.xml"/>
  <Override ContentType="application/vnd.openxmlformats-officedocument.presentationml.notesSlide+xml" PartName="/ppt/notesSlides/notesSlide11.xml"/>
  <Override ContentType="application/vnd.openxmlformats-officedocument.presentationml.notesSlide+xml" PartName="/ppt/notesSlides/notesSlide20.xml"/>
  <Override ContentType="application/vnd.openxmlformats-officedocument.presentationml.notesSlide+xml" PartName="/ppt/notesSlides/notesSlide31.xml"/>
  <Override ContentType="application/vnd.openxmlformats-officedocument.presentationml.notesSlide+xml" PartName="/ppt/notesSlides/notesSlide6.xml"/>
  <Override ContentType="application/vnd.openxmlformats-officedocument.presentationml.slide+xml" PartName="/ppt/slides/slide8.xml"/>
  <Override ContentType="application/vnd.openxmlformats-officedocument.presentationml.notesSlide+xml" PartName="/ppt/notesSlides/notesSlide4.xml"/>
  <Override ContentType="application/vnd.openxmlformats-package.core-properties+xml" PartName="/docProps/core.xml"/>
  <Override ContentType="application/vnd.openxmlformats-officedocument.presentationml.slide+xml" PartName="/ppt/slides/slide6.xml"/>
  <Override ContentType="application/vnd.openxmlformats-officedocument.presentationml.slide+xml" PartName="/ppt/slides/slide38.xml"/>
  <Override ContentType="application/vnd.openxmlformats-officedocument.presentationml.slideLayout+xml" PartName="/ppt/slideLayouts/slideLayout8.xml"/>
  <Override ContentType="application/vnd.openxmlformats-officedocument.presentationml.slideLayout+xml" PartName="/ppt/slideLayouts/slideLayout19.xml"/>
  <Override ContentType="application/vnd.openxmlformats-officedocument.presentationml.slideMaster+xml" PartName="/ppt/slideMasters/slideMaster1.xml"/>
  <Override ContentType="application/vnd.openxmlformats-officedocument.presentationml.slide+xml" PartName="/ppt/slides/slide27.xml"/>
  <Override ContentType="application/vnd.openxmlformats-officedocument.presentationml.slideLayout+xml" PartName="/ppt/slideLayouts/slideLayout4.xml"/>
  <Override ContentType="application/vnd.openxmlformats-officedocument.presentationml.notesSlide+xml" PartName="/ppt/notesSlides/notesSlide29.xml"/>
  <Override ContentType="application/vnd.openxmlformats-officedocument.custom-properties+xml" PartName="/docProps/custom.xml"/>
</Types>
</file>

<file path=_rels/.rels><?xml version="1.0" encoding="UTF-8" standalone="yes" ?><Relationships xmlns="http://schemas.openxmlformats.org/package/2006/relationships"><Relationship Id="rId3" Target="docProps/app.xml" Type="http://schemas.openxmlformats.org/officeDocument/2006/relationships/extended-properties"/><Relationship Id="rId2" Target="docProps/core.xml" Type="http://schemas.openxmlformats.org/package/2006/relationships/metadata/core-properties"/><Relationship Id="rId1" Target="ppt/presentation.xml" Type="http://schemas.openxmlformats.org/officeDocument/2006/relationships/officeDocument"/><Relationship Id="rId4" Target="docProps/custom.xml" Type="http://schemas.openxmlformats.org/officeDocument/2006/relationships/custom-properties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trictFirstAndLastChars="0" embedTrueTypeFonts="1" saveSubsetFonts="1" autoCompressPictures="0">
  <p:sldMasterIdLst>
    <p:sldMasterId id="2147483677" r:id="rId1"/>
  </p:sldMasterIdLst>
  <p:notesMasterIdLst>
    <p:notesMasterId r:id="rId41"/>
  </p:notesMasterIdLst>
  <p:sldIdLst>
    <p:sldId id="256" r:id="rId2"/>
    <p:sldId id="257" r:id="rId3"/>
    <p:sldId id="258" r:id="rId4"/>
    <p:sldId id="260" r:id="rId5"/>
    <p:sldId id="305" r:id="rId6"/>
    <p:sldId id="261" r:id="rId7"/>
    <p:sldId id="259" r:id="rId8"/>
    <p:sldId id="306" r:id="rId9"/>
    <p:sldId id="265" r:id="rId10"/>
    <p:sldId id="268" r:id="rId11"/>
    <p:sldId id="307" r:id="rId12"/>
    <p:sldId id="308" r:id="rId13"/>
    <p:sldId id="309" r:id="rId14"/>
    <p:sldId id="262" r:id="rId15"/>
    <p:sldId id="263" r:id="rId16"/>
    <p:sldId id="264" r:id="rId17"/>
    <p:sldId id="269" r:id="rId18"/>
    <p:sldId id="310" r:id="rId19"/>
    <p:sldId id="266" r:id="rId20"/>
    <p:sldId id="311" r:id="rId21"/>
    <p:sldId id="312" r:id="rId22"/>
    <p:sldId id="313" r:id="rId23"/>
    <p:sldId id="314" r:id="rId24"/>
    <p:sldId id="315" r:id="rId25"/>
    <p:sldId id="319" r:id="rId26"/>
    <p:sldId id="318" r:id="rId27"/>
    <p:sldId id="317" r:id="rId28"/>
    <p:sldId id="321" r:id="rId29"/>
    <p:sldId id="322" r:id="rId30"/>
    <p:sldId id="323" r:id="rId31"/>
    <p:sldId id="324" r:id="rId32"/>
    <p:sldId id="325" r:id="rId33"/>
    <p:sldId id="327" r:id="rId34"/>
    <p:sldId id="328" r:id="rId35"/>
    <p:sldId id="329" r:id="rId36"/>
    <p:sldId id="330" r:id="rId37"/>
    <p:sldId id="331" r:id="rId38"/>
    <p:sldId id="332" r:id="rId39"/>
    <p:sldId id="333" r:id="rId40"/>
  </p:sldIdLst>
  <p:sldSz cx="9144000" cy="5143500" type="screen16x9"/>
  <p:notesSz cx="6858000" cy="9144000"/>
  <p:embeddedFontLst>
    <p:embeddedFont>
      <p:font typeface="Barlow" charset="0"/>
      <p:regular r:id="rId42"/>
      <p:bold r:id="rId43"/>
      <p:italic r:id="rId44"/>
      <p:boldItalic r:id="rId45"/>
    </p:embeddedFont>
    <p:embeddedFont>
      <p:font typeface="Tulpen One" charset="0"/>
      <p:regular r:id="rId46"/>
    </p:embeddedFont>
    <p:embeddedFont>
      <p:font typeface="Calibri" pitchFamily="34" charset="0"/>
      <p:regular r:id="rId47"/>
      <p:bold r:id="rId48"/>
      <p:italic r:id="rId49"/>
      <p:boldItalic r:id="rId50"/>
    </p:embeddedFont>
    <p:embeddedFont>
      <p:font typeface="Lucida Sans" pitchFamily="34" charset="0"/>
      <p:regular r:id="rId51"/>
      <p:bold r:id="rId52"/>
      <p:italic r:id="rId53"/>
      <p:boldItalic r:id="rId54"/>
    </p:embeddedFont>
    <p:embeddedFont>
      <p:font typeface="Bahiana" charset="0"/>
      <p:regular r:id="rId55"/>
    </p:embeddedFont>
    <p:embeddedFont>
      <p:font typeface="Fira Sans Extra Condensed Medium" charset="0"/>
      <p:regular r:id="rId56"/>
      <p:bold r:id="rId57"/>
      <p:italic r:id="rId58"/>
      <p:boldItalic r:id="rId59"/>
    </p:embeddedFont>
    <p:embeddedFont>
      <p:font typeface="Roboto Slab Regular" charset="0"/>
      <p:regular r:id="rId60"/>
      <p:bold r:id="rId61"/>
    </p:embeddedFont>
  </p:embeddedFontLst>
  <p:defaultText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/>
</file>

<file path=ppt/tableStyles.xml><?xml version="1.0" encoding="utf-8"?>
<a:tblStyleLst xmlns:a="http://schemas.openxmlformats.org/drawingml/2006/main" def="{D6B84C8D-BE4F-46ED-AFC4-D2CF15B33184}">
  <a:tblStyle styleId="{D6B84C8D-BE4F-46ED-AFC4-D2CF15B33184}" styleName="Table_0">
    <a:wholeTbl>
      <a:tcTxStyle>
        <a:font>
          <a:latin typeface="Arial"/>
          <a:ea typeface="Arial"/>
          <a:cs typeface="Arial"/>
        </a:font>
        <a:srgbClr val="000000"/>
      </a:tcTxStyle>
      <a:tcStyle>
        <a:tcBdr>
          <a:lef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left>
          <a:righ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right>
          <a:top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top>
          <a:bottom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bottom>
          <a:insideH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H>
          <a:insideV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V>
        </a:tcBdr>
      </a:tcStyle>
    </a:wholeTbl>
    <a:band1H>
      <a:tcTxStyle/>
      <a:tcStyle>
        <a:tcBdr/>
      </a:tcStyle>
    </a:band1H>
    <a:band2H>
      <a:tcTxStyle/>
      <a:tcStyle>
        <a:tcBdr/>
      </a:tcStyle>
    </a:band2H>
    <a:band1V>
      <a:tcTxStyle/>
      <a:tcStyle>
        <a:tcBdr/>
      </a:tcStyle>
    </a:band1V>
    <a:band2V>
      <a:tcTxStyle/>
      <a:tcStyle>
        <a:tcBdr/>
      </a:tcStyle>
    </a:band2V>
    <a:lastCol>
      <a:tcTxStyle/>
      <a:tcStyle>
        <a:tcBdr/>
      </a:tcStyle>
    </a:lastCol>
    <a:firstCol>
      <a:tcTxStyle/>
      <a:tcStyle>
        <a:tcBdr/>
      </a:tcStyle>
    </a:firstCol>
    <a:lastRow>
      <a:tcTxStyle/>
      <a:tcStyle>
        <a:tcBdr/>
      </a:tcStyle>
    </a:lastRow>
    <a:seCell>
      <a:tcTxStyle/>
      <a:tcStyle>
        <a:tcBdr/>
      </a:tcStyle>
    </a:seCell>
    <a:swCell>
      <a:tcTxStyle/>
      <a:tcStyle>
        <a:tcBdr/>
      </a:tcStyle>
    </a:swCell>
    <a:firstRow>
      <a:tcTxStyle/>
      <a:tcStyle>
        <a:tcBdr/>
      </a:tcStyle>
    </a:firstRow>
    <a:neCell>
      <a:tcTxStyle/>
      <a:tcStyle>
        <a:tcBdr/>
      </a:tcStyle>
    </a:neCell>
    <a:nwCell>
      <a:tcTxStyle/>
      <a:tcStyle>
        <a:tcBdr/>
      </a:tcStyle>
    </a:nwCel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5620"/>
    <p:restoredTop sz="86310" autoAdjust="0"/>
  </p:normalViewPr>
  <p:slideViewPr>
    <p:cSldViewPr>
      <p:cViewPr varScale="1">
        <p:scale>
          <a:sx n="89" d="100"/>
          <a:sy n="89" d="100"/>
        </p:scale>
        <p:origin x="-1181" y="-72"/>
      </p:cViewPr>
      <p:guideLst>
        <p:guide orient="horz" pos="1620"/>
        <p:guide pos="2880"/>
      </p:guideLst>
    </p:cSldViewPr>
  </p:slideViewPr>
  <p:notesTextViewPr>
    <p:cViewPr>
      <p:scale>
        <a:sx n="100" d="100"/>
        <a:sy n="100" d="100"/>
      </p:scale>
      <p:origin x="0" y="0"/>
    </p:cViewPr>
  </p:notesTextViewPr>
  <p:gridSpacing cx="78028800" cy="780288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9" Type="http://schemas.openxmlformats.org/officeDocument/2006/relationships/slide" Target="slides/slide38.xml"/><Relationship Id="rId21" Type="http://schemas.openxmlformats.org/officeDocument/2006/relationships/slide" Target="slides/slide20.xml"/><Relationship Id="rId34" Type="http://schemas.openxmlformats.org/officeDocument/2006/relationships/slide" Target="slides/slide33.xml"/><Relationship Id="rId42" Type="http://schemas.openxmlformats.org/officeDocument/2006/relationships/font" Target="fonts/font1.fntdata"/><Relationship Id="rId47" Type="http://schemas.openxmlformats.org/officeDocument/2006/relationships/font" Target="fonts/font6.fntdata"/><Relationship Id="rId50" Type="http://schemas.openxmlformats.org/officeDocument/2006/relationships/font" Target="fonts/font9.fntdata"/><Relationship Id="rId55" Type="http://schemas.openxmlformats.org/officeDocument/2006/relationships/font" Target="fonts/font14.fntdata"/><Relationship Id="rId63" Type="http://schemas.openxmlformats.org/officeDocument/2006/relationships/viewProps" Target="viewProps.xml"/><Relationship Id="rId7" Type="http://schemas.openxmlformats.org/officeDocument/2006/relationships/slide" Target="slides/slide6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slide" Target="slides/slide28.xml"/><Relationship Id="rId41" Type="http://schemas.openxmlformats.org/officeDocument/2006/relationships/notesMaster" Target="notesMasters/notesMaster1.xml"/><Relationship Id="rId54" Type="http://schemas.openxmlformats.org/officeDocument/2006/relationships/font" Target="fonts/font13.fntdata"/><Relationship Id="rId62" Type="http://schemas.openxmlformats.org/officeDocument/2006/relationships/presProps" Target="pres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40" Type="http://schemas.openxmlformats.org/officeDocument/2006/relationships/slide" Target="slides/slide39.xml"/><Relationship Id="rId45" Type="http://schemas.openxmlformats.org/officeDocument/2006/relationships/font" Target="fonts/font4.fntdata"/><Relationship Id="rId53" Type="http://schemas.openxmlformats.org/officeDocument/2006/relationships/font" Target="fonts/font12.fntdata"/><Relationship Id="rId58" Type="http://schemas.openxmlformats.org/officeDocument/2006/relationships/font" Target="fonts/font17.fntdata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49" Type="http://schemas.openxmlformats.org/officeDocument/2006/relationships/font" Target="fonts/font8.fntdata"/><Relationship Id="rId57" Type="http://schemas.openxmlformats.org/officeDocument/2006/relationships/font" Target="fonts/font16.fntdata"/><Relationship Id="rId61" Type="http://schemas.openxmlformats.org/officeDocument/2006/relationships/font" Target="fonts/font20.fntdata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slide" Target="slides/slide30.xml"/><Relationship Id="rId44" Type="http://schemas.openxmlformats.org/officeDocument/2006/relationships/font" Target="fonts/font3.fntdata"/><Relationship Id="rId52" Type="http://schemas.openxmlformats.org/officeDocument/2006/relationships/font" Target="fonts/font11.fntdata"/><Relationship Id="rId60" Type="http://schemas.openxmlformats.org/officeDocument/2006/relationships/font" Target="fonts/font19.fntdata"/><Relationship Id="rId65" Type="http://schemas.openxmlformats.org/officeDocument/2006/relationships/tableStyles" Target="tableStyles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font" Target="fonts/font2.fntdata"/><Relationship Id="rId48" Type="http://schemas.openxmlformats.org/officeDocument/2006/relationships/font" Target="fonts/font7.fntdata"/><Relationship Id="rId56" Type="http://schemas.openxmlformats.org/officeDocument/2006/relationships/font" Target="fonts/font15.fntdata"/><Relationship Id="rId64" Type="http://schemas.openxmlformats.org/officeDocument/2006/relationships/theme" Target="theme/theme1.xml"/><Relationship Id="rId8" Type="http://schemas.openxmlformats.org/officeDocument/2006/relationships/slide" Target="slides/slide7.xml"/><Relationship Id="rId51" Type="http://schemas.openxmlformats.org/officeDocument/2006/relationships/font" Target="fonts/font10.fntdata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46" Type="http://schemas.openxmlformats.org/officeDocument/2006/relationships/font" Target="fonts/font5.fntdata"/><Relationship Id="rId59" Type="http://schemas.openxmlformats.org/officeDocument/2006/relationships/font" Target="fonts/font18.fntdata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75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4" name="Google Shape;4;n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1pPr>
            <a:lvl2pPr marL="914400" lvl="1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2pPr>
            <a:lvl3pPr marL="1371600" lvl="2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3pPr>
            <a:lvl4pPr marL="1828800" lvl="3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4pPr>
            <a:lvl5pPr marL="2286000" lvl="4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5pPr>
            <a:lvl6pPr marL="2743200" lvl="5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6pPr>
            <a:lvl7pPr marL="3200400" lvl="6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7pPr>
            <a:lvl8pPr marL="3657600" lvl="7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8pPr>
            <a:lvl9pPr marL="4114800" lvl="8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notes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2" name="Google Shape;172;g6fe1a5a715_4_474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73" name="Google Shape;173;g6fe1a5a715_4_474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7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54" name="Google Shape;2754;g6bd56c9061_0_72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755" name="Google Shape;2755;g6bd56c9061_0_72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7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72" name="Google Shape;1772;g6b20e22304_0_8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773" name="Google Shape;1773;g6b20e22304_0_8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8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76" name="Google Shape;1876;g6be81bf08b_0_1201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877" name="Google Shape;1877;g6be81bf08b_0_1201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2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86" name="Google Shape;2286;g6ba96a1c45_0_2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287" name="Google Shape;2287;g6ba96a1c45_0_2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6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05" name="Google Shape;2605;g70c1df8b91_0_3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606" name="Google Shape;2606;g70c1df8b91_0_3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6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48" name="Google Shape;2648;g70c1df8b91_0_2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649" name="Google Shape;2649;g70c1df8b91_0_2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1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87" name="Google Shape;3187;g6be81bf08b_0_1198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188" name="Google Shape;3188;g6be81bf08b_0_1198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5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75" name="Google Shape;4575;g6bd56c9061_0_167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576" name="Google Shape;4576;g6bd56c9061_0_167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7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54" name="Google Shape;2754;g6bd56c9061_0_72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755" name="Google Shape;2755;g6bd56c9061_0_72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2" name="Google Shape;172;g6fe1a5a715_4_474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73" name="Google Shape;173;g6fe1a5a715_4_474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7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72" name="Google Shape;1772;g6b20e22304_0_8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773" name="Google Shape;1773;g6b20e22304_0_8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7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72" name="Google Shape;1772;g6b20e22304_0_8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773" name="Google Shape;1773;g6b20e22304_0_8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8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76" name="Google Shape;1876;g6be81bf08b_0_1201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877" name="Google Shape;1877;g6be81bf08b_0_1201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1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76" name="Google Shape;4176;g6bd56c9061_0_155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177" name="Google Shape;4177;g6bd56c9061_0_155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3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90" name="Google Shape;4390;g6bd56c9061_0_221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391" name="Google Shape;4391;g6bd56c9061_0_221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0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1" name="Google Shape;3071;g6bad27d065_0_254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072" name="Google Shape;3072;g6bad27d065_0_254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6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42" name="Google Shape;4642;g6bd56c9061_0_161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643" name="Google Shape;4643;g6bd56c9061_0_161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7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54" name="Google Shape;2754;g6bd56c9061_0_72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755" name="Google Shape;2755;g6bd56c9061_0_72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9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41" name="Google Shape;3941;g6b20e22304_0_1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942" name="Google Shape;3942;g6b20e22304_0_1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7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72" name="Google Shape;1772;g6b20e22304_0_8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773" name="Google Shape;1773;g6b20e22304_0_8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3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90" name="Google Shape;4390;g6bd56c9061_0_221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391" name="Google Shape;4391;g6bd56c9061_0_221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8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76" name="Google Shape;1876;g6be81bf08b_0_1201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877" name="Google Shape;1877;g6be81bf08b_0_1201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7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54" name="Google Shape;2754;g6bd56c9061_0_72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755" name="Google Shape;2755;g6bd56c9061_0_72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6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68" name="Google Shape;4668;g6bd56c9061_0_164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669" name="Google Shape;4669;g6bd56c9061_0_164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5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75" name="Google Shape;4575;g6bd56c9061_0_167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576" name="Google Shape;4576;g6bd56c9061_0_167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1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65" name="Google Shape;2165;g6bd56c9061_0_37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166" name="Google Shape;2166;g6bd56c9061_0_37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2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23" name="Google Shape;2223;g70c1df8b91_0_1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224" name="Google Shape;2224;g70c1df8b91_0_1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1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27" name="Google Shape;2127;g70c1df8b91_0_1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128" name="Google Shape;2128;g70c1df8b91_0_1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4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05" name="Google Shape;3405;g6b20e22304_0_6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406" name="Google Shape;3406;g6b20e22304_0_6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7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35" name="Google Shape;2735;g6bd56c9061_0_219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736" name="Google Shape;2736;g6bd56c9061_0_219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0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1" name="Google Shape;3071;g6bad27d065_0_254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072" name="Google Shape;3072;g6bad27d065_0_254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">
    <p:bg>
      <p:bgPr>
        <a:solidFill>
          <a:schemeClr val="dk2"/>
        </a:solidFill>
        <a:effectLst/>
      </p:bgPr>
    </p:bg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Google Shape;9;p2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-75" y="-3512"/>
            <a:ext cx="9144000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10" name="Google Shape;10;p2"/>
          <p:cNvSpPr txBox="1">
            <a:spLocks noGrp="1"/>
          </p:cNvSpPr>
          <p:nvPr>
            <p:ph type="subTitle" idx="1"/>
          </p:nvPr>
        </p:nvSpPr>
        <p:spPr>
          <a:xfrm>
            <a:off x="2249525" y="3094325"/>
            <a:ext cx="4644900" cy="577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chemeClr val="accent5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600">
                <a:solidFill>
                  <a:schemeClr val="accent5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600">
                <a:solidFill>
                  <a:schemeClr val="accent5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600">
                <a:solidFill>
                  <a:schemeClr val="accent5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600">
                <a:solidFill>
                  <a:schemeClr val="accent5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600">
                <a:solidFill>
                  <a:schemeClr val="accent5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600">
                <a:solidFill>
                  <a:schemeClr val="accent5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600">
                <a:solidFill>
                  <a:schemeClr val="accent5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 sz="1600">
                <a:solidFill>
                  <a:schemeClr val="accent5"/>
                </a:solidFill>
              </a:defRPr>
            </a:lvl9pPr>
          </a:lstStyle>
          <a:p>
            <a:endParaRPr/>
          </a:p>
        </p:txBody>
      </p:sp>
      <p:sp>
        <p:nvSpPr>
          <p:cNvPr id="11" name="Google Shape;11;p2"/>
          <p:cNvSpPr txBox="1">
            <a:spLocks noGrp="1"/>
          </p:cNvSpPr>
          <p:nvPr>
            <p:ph type="ctrTitle"/>
          </p:nvPr>
        </p:nvSpPr>
        <p:spPr>
          <a:xfrm>
            <a:off x="2249475" y="2185725"/>
            <a:ext cx="4644900" cy="10599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8000"/>
              <a:buNone/>
              <a:defRPr sz="8000">
                <a:solidFill>
                  <a:schemeClr val="accent5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8000"/>
              <a:buFont typeface="Bahiana"/>
              <a:buNone/>
              <a:defRPr sz="8000">
                <a:latin typeface="Bahiana"/>
                <a:ea typeface="Bahiana"/>
                <a:cs typeface="Bahiana"/>
                <a:sym typeface="Bahiana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8000"/>
              <a:buFont typeface="Bahiana"/>
              <a:buNone/>
              <a:defRPr sz="8000">
                <a:latin typeface="Bahiana"/>
                <a:ea typeface="Bahiana"/>
                <a:cs typeface="Bahiana"/>
                <a:sym typeface="Bahiana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8000"/>
              <a:buFont typeface="Bahiana"/>
              <a:buNone/>
              <a:defRPr sz="8000">
                <a:latin typeface="Bahiana"/>
                <a:ea typeface="Bahiana"/>
                <a:cs typeface="Bahiana"/>
                <a:sym typeface="Bahiana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8000"/>
              <a:buFont typeface="Bahiana"/>
              <a:buNone/>
              <a:defRPr sz="8000">
                <a:latin typeface="Bahiana"/>
                <a:ea typeface="Bahiana"/>
                <a:cs typeface="Bahiana"/>
                <a:sym typeface="Bahiana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8000"/>
              <a:buFont typeface="Bahiana"/>
              <a:buNone/>
              <a:defRPr sz="8000">
                <a:latin typeface="Bahiana"/>
                <a:ea typeface="Bahiana"/>
                <a:cs typeface="Bahiana"/>
                <a:sym typeface="Bahiana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8000"/>
              <a:buFont typeface="Bahiana"/>
              <a:buNone/>
              <a:defRPr sz="8000">
                <a:latin typeface="Bahiana"/>
                <a:ea typeface="Bahiana"/>
                <a:cs typeface="Bahiana"/>
                <a:sym typeface="Bahiana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8000"/>
              <a:buFont typeface="Bahiana"/>
              <a:buNone/>
              <a:defRPr sz="8000">
                <a:latin typeface="Bahiana"/>
                <a:ea typeface="Bahiana"/>
                <a:cs typeface="Bahiana"/>
                <a:sym typeface="Bahiana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8000"/>
              <a:buFont typeface="Bahiana"/>
              <a:buNone/>
              <a:defRPr sz="8000">
                <a:latin typeface="Bahiana"/>
                <a:ea typeface="Bahiana"/>
                <a:cs typeface="Bahiana"/>
                <a:sym typeface="Bahiana"/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CUSTOM">
    <p:bg>
      <p:bgPr>
        <a:solidFill>
          <a:schemeClr val="dk2"/>
        </a:solidFill>
        <a:effectLst/>
      </p:bgPr>
    </p:bg>
    <p:spTree>
      <p:nvGrpSpPr>
        <p:cNvPr id="1" name="Shape 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7" name="Google Shape;57;p1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0" y="-22275"/>
            <a:ext cx="9144000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58" name="Google Shape;58;p13"/>
          <p:cNvSpPr txBox="1">
            <a:spLocks noGrp="1"/>
          </p:cNvSpPr>
          <p:nvPr>
            <p:ph type="ctrTitle"/>
          </p:nvPr>
        </p:nvSpPr>
        <p:spPr>
          <a:xfrm>
            <a:off x="1194163" y="1704272"/>
            <a:ext cx="2283000" cy="577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3600">
                <a:solidFill>
                  <a:schemeClr val="accen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59" name="Google Shape;59;p13"/>
          <p:cNvSpPr txBox="1">
            <a:spLocks noGrp="1"/>
          </p:cNvSpPr>
          <p:nvPr>
            <p:ph type="ctrTitle" idx="2"/>
          </p:nvPr>
        </p:nvSpPr>
        <p:spPr>
          <a:xfrm>
            <a:off x="1194163" y="3294100"/>
            <a:ext cx="2283000" cy="577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3600">
                <a:solidFill>
                  <a:schemeClr val="accen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60" name="Google Shape;60;p13"/>
          <p:cNvSpPr txBox="1">
            <a:spLocks noGrp="1"/>
          </p:cNvSpPr>
          <p:nvPr>
            <p:ph type="ctrTitle" idx="3"/>
          </p:nvPr>
        </p:nvSpPr>
        <p:spPr>
          <a:xfrm>
            <a:off x="5666826" y="1704272"/>
            <a:ext cx="2283000" cy="577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3600">
                <a:solidFill>
                  <a:schemeClr val="accen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61" name="Google Shape;61;p13"/>
          <p:cNvSpPr txBox="1">
            <a:spLocks noGrp="1"/>
          </p:cNvSpPr>
          <p:nvPr>
            <p:ph type="ctrTitle" idx="4"/>
          </p:nvPr>
        </p:nvSpPr>
        <p:spPr>
          <a:xfrm>
            <a:off x="5666849" y="3295675"/>
            <a:ext cx="2283000" cy="586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3600">
                <a:solidFill>
                  <a:schemeClr val="accen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62" name="Google Shape;62;p13"/>
          <p:cNvSpPr txBox="1">
            <a:spLocks noGrp="1"/>
          </p:cNvSpPr>
          <p:nvPr>
            <p:ph type="subTitle" idx="1"/>
          </p:nvPr>
        </p:nvSpPr>
        <p:spPr>
          <a:xfrm flipH="1">
            <a:off x="5666767" y="3816925"/>
            <a:ext cx="2283000" cy="435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accent5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3" name="Google Shape;63;p13"/>
          <p:cNvSpPr txBox="1">
            <a:spLocks noGrp="1"/>
          </p:cNvSpPr>
          <p:nvPr>
            <p:ph type="subTitle" idx="5"/>
          </p:nvPr>
        </p:nvSpPr>
        <p:spPr>
          <a:xfrm flipH="1">
            <a:off x="5666728" y="2229172"/>
            <a:ext cx="2283000" cy="435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accent5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4" name="Google Shape;64;p13"/>
          <p:cNvSpPr txBox="1">
            <a:spLocks noGrp="1"/>
          </p:cNvSpPr>
          <p:nvPr>
            <p:ph type="subTitle" idx="6"/>
          </p:nvPr>
        </p:nvSpPr>
        <p:spPr>
          <a:xfrm flipH="1">
            <a:off x="1194438" y="3814850"/>
            <a:ext cx="2283000" cy="435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accent5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5" name="Google Shape;65;p13"/>
          <p:cNvSpPr txBox="1">
            <a:spLocks noGrp="1"/>
          </p:cNvSpPr>
          <p:nvPr>
            <p:ph type="subTitle" idx="7"/>
          </p:nvPr>
        </p:nvSpPr>
        <p:spPr>
          <a:xfrm flipH="1">
            <a:off x="1194438" y="2220872"/>
            <a:ext cx="2283000" cy="435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accent5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CUSTOM_9">
    <p:bg>
      <p:bgPr>
        <a:solidFill>
          <a:schemeClr val="dk2"/>
        </a:solidFill>
        <a:effectLst/>
      </p:bgPr>
    </p:bg>
    <p:spTree>
      <p:nvGrpSpPr>
        <p:cNvPr id="1" name="Shape 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" name="Google Shape;67;p14"/>
          <p:cNvSpPr txBox="1">
            <a:spLocks noGrp="1"/>
          </p:cNvSpPr>
          <p:nvPr>
            <p:ph type="ctrTitle"/>
          </p:nvPr>
        </p:nvSpPr>
        <p:spPr>
          <a:xfrm>
            <a:off x="725275" y="2999163"/>
            <a:ext cx="6085200" cy="5778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 sz="3600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None/>
              <a:defRPr sz="1400">
                <a:solidFill>
                  <a:schemeClr val="accent3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None/>
              <a:defRPr sz="1400">
                <a:solidFill>
                  <a:schemeClr val="accent3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None/>
              <a:defRPr sz="1400">
                <a:solidFill>
                  <a:schemeClr val="accent3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None/>
              <a:defRPr sz="1400">
                <a:solidFill>
                  <a:schemeClr val="accent3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None/>
              <a:defRPr sz="1400">
                <a:solidFill>
                  <a:schemeClr val="accent3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None/>
              <a:defRPr sz="1400">
                <a:solidFill>
                  <a:schemeClr val="accent3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None/>
              <a:defRPr sz="1400">
                <a:solidFill>
                  <a:schemeClr val="accent3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None/>
              <a:defRPr sz="1400">
                <a:solidFill>
                  <a:schemeClr val="accent3"/>
                </a:solidFill>
              </a:defRPr>
            </a:lvl9pPr>
          </a:lstStyle>
          <a:p>
            <a:endParaRPr/>
          </a:p>
        </p:txBody>
      </p:sp>
      <p:sp>
        <p:nvSpPr>
          <p:cNvPr id="68" name="Google Shape;68;p14"/>
          <p:cNvSpPr txBox="1">
            <a:spLocks noGrp="1"/>
          </p:cNvSpPr>
          <p:nvPr>
            <p:ph type="subTitle" idx="1"/>
          </p:nvPr>
        </p:nvSpPr>
        <p:spPr>
          <a:xfrm>
            <a:off x="725308" y="1742938"/>
            <a:ext cx="6085200" cy="12132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200">
                <a:solidFill>
                  <a:schemeClr val="accent5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200">
                <a:solidFill>
                  <a:schemeClr val="accent5"/>
                </a:solidFill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200">
                <a:solidFill>
                  <a:schemeClr val="accent5"/>
                </a:solidFill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200">
                <a:solidFill>
                  <a:schemeClr val="accent5"/>
                </a:solidFill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200">
                <a:solidFill>
                  <a:schemeClr val="accent5"/>
                </a:solidFill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200">
                <a:solidFill>
                  <a:schemeClr val="accent5"/>
                </a:solidFill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200">
                <a:solidFill>
                  <a:schemeClr val="accent5"/>
                </a:solidFill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200">
                <a:solidFill>
                  <a:schemeClr val="accent5"/>
                </a:solidFill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200">
                <a:solidFill>
                  <a:schemeClr val="accent5"/>
                </a:solidFill>
              </a:defRPr>
            </a:lvl9pPr>
          </a:lstStyle>
          <a:p>
            <a:endParaRPr/>
          </a:p>
        </p:txBody>
      </p:sp>
      <p:pic>
        <p:nvPicPr>
          <p:cNvPr id="69" name="Google Shape;69;p1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0" y="0"/>
            <a:ext cx="9144000" cy="514350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long list">
  <p:cSld name="CUSTOM_8">
    <p:bg>
      <p:bgPr>
        <a:solidFill>
          <a:schemeClr val="dk2"/>
        </a:solidFill>
        <a:effectLst/>
      </p:bgPr>
    </p:bg>
    <p:spTree>
      <p:nvGrpSpPr>
        <p:cNvPr id="1" name="Shape 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1" name="Google Shape;71;p1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-36975" y="-41600"/>
            <a:ext cx="9217949" cy="5185099"/>
          </a:xfrm>
          <a:prstGeom prst="rect">
            <a:avLst/>
          </a:prstGeom>
          <a:noFill/>
          <a:ln>
            <a:noFill/>
          </a:ln>
        </p:spPr>
      </p:pic>
      <p:sp>
        <p:nvSpPr>
          <p:cNvPr id="72" name="Google Shape;72;p15"/>
          <p:cNvSpPr txBox="1">
            <a:spLocks noGrp="1"/>
          </p:cNvSpPr>
          <p:nvPr>
            <p:ph type="ctrTitle"/>
          </p:nvPr>
        </p:nvSpPr>
        <p:spPr>
          <a:xfrm>
            <a:off x="720050" y="349067"/>
            <a:ext cx="7265400" cy="834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2400"/>
              <a:buNone/>
              <a:defRPr sz="3000"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hlink"/>
              </a:buClr>
              <a:buSzPts val="2400"/>
              <a:buNone/>
              <a:defRPr sz="2400">
                <a:solidFill>
                  <a:schemeClr val="hlink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hlink"/>
              </a:buClr>
              <a:buSzPts val="2400"/>
              <a:buNone/>
              <a:defRPr sz="2400">
                <a:solidFill>
                  <a:schemeClr val="hlink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hlink"/>
              </a:buClr>
              <a:buSzPts val="2400"/>
              <a:buNone/>
              <a:defRPr sz="2400">
                <a:solidFill>
                  <a:schemeClr val="hlink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hlink"/>
              </a:buClr>
              <a:buSzPts val="2400"/>
              <a:buNone/>
              <a:defRPr sz="2400">
                <a:solidFill>
                  <a:schemeClr val="hlink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hlink"/>
              </a:buClr>
              <a:buSzPts val="2400"/>
              <a:buNone/>
              <a:defRPr sz="2400">
                <a:solidFill>
                  <a:schemeClr val="hlink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hlink"/>
              </a:buClr>
              <a:buSzPts val="2400"/>
              <a:buNone/>
              <a:defRPr sz="2400">
                <a:solidFill>
                  <a:schemeClr val="hlink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hlink"/>
              </a:buClr>
              <a:buSzPts val="2400"/>
              <a:buNone/>
              <a:defRPr sz="2400">
                <a:solidFill>
                  <a:schemeClr val="hlink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hlink"/>
              </a:buClr>
              <a:buSzPts val="2400"/>
              <a:buNone/>
              <a:defRPr sz="2400">
                <a:solidFill>
                  <a:schemeClr val="hlink"/>
                </a:solidFill>
              </a:defRPr>
            </a:lvl9pPr>
          </a:lstStyle>
          <a:p>
            <a:endParaRPr/>
          </a:p>
        </p:txBody>
      </p:sp>
      <p:sp>
        <p:nvSpPr>
          <p:cNvPr id="73" name="Google Shape;73;p15"/>
          <p:cNvSpPr txBox="1">
            <a:spLocks noGrp="1"/>
          </p:cNvSpPr>
          <p:nvPr>
            <p:ph type="body" idx="1"/>
          </p:nvPr>
        </p:nvSpPr>
        <p:spPr>
          <a:xfrm>
            <a:off x="720050" y="980350"/>
            <a:ext cx="7703700" cy="381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9845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AutoNum type="arabicPeriod"/>
              <a:defRPr/>
            </a:lvl1pPr>
            <a:lvl2pPr marL="914400" lvl="1" indent="-298450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100"/>
              <a:buFont typeface="Muli"/>
              <a:buAutoNum type="alphaLcPeriod"/>
              <a:defRPr/>
            </a:lvl2pPr>
            <a:lvl3pPr marL="1371600" lvl="2" indent="-298450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100"/>
              <a:buFont typeface="Muli"/>
              <a:buAutoNum type="romanLcPeriod"/>
              <a:defRPr/>
            </a:lvl3pPr>
            <a:lvl4pPr marL="1828800" lvl="3" indent="-298450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100"/>
              <a:buFont typeface="Muli"/>
              <a:buAutoNum type="arabicPeriod"/>
              <a:defRPr/>
            </a:lvl4pPr>
            <a:lvl5pPr marL="2286000" lvl="4" indent="-298450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100"/>
              <a:buFont typeface="Muli"/>
              <a:buAutoNum type="alphaLcPeriod"/>
              <a:defRPr/>
            </a:lvl5pPr>
            <a:lvl6pPr marL="2743200" lvl="5" indent="-298450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100"/>
              <a:buFont typeface="Muli"/>
              <a:buAutoNum type="romanLcPeriod"/>
              <a:defRPr/>
            </a:lvl6pPr>
            <a:lvl7pPr marL="3200400" lvl="6" indent="-298450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100"/>
              <a:buFont typeface="Muli"/>
              <a:buAutoNum type="arabicPeriod"/>
              <a:defRPr/>
            </a:lvl7pPr>
            <a:lvl8pPr marL="3657600" lvl="7" indent="-298450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100"/>
              <a:buFont typeface="Muli"/>
              <a:buAutoNum type="alphaLcPeriod"/>
              <a:defRPr/>
            </a:lvl8pPr>
            <a:lvl9pPr marL="4114800" lvl="8" indent="-298450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100"/>
              <a:buFont typeface="Muli"/>
              <a:buAutoNum type="romanLcPeriod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 ">
  <p:cSld name="CUSTOM_2_2">
    <p:bg>
      <p:bgPr>
        <a:solidFill>
          <a:schemeClr val="dk2"/>
        </a:solidFill>
        <a:effectLst/>
      </p:bgPr>
    </p:bg>
    <p:spTree>
      <p:nvGrpSpPr>
        <p:cNvPr id="1" name="Shape 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5" name="Google Shape;75;p16"/>
          <p:cNvPicPr preferRelativeResize="0"/>
          <p:nvPr/>
        </p:nvPicPr>
        <p:blipFill rotWithShape="1">
          <a:blip r:embed="rId2">
            <a:alphaModFix/>
          </a:blip>
          <a:srcRect t="169" b="159"/>
          <a:stretch/>
        </p:blipFill>
        <p:spPr>
          <a:xfrm>
            <a:off x="-23025" y="5567"/>
            <a:ext cx="9174398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76" name="Google Shape;76;p16"/>
          <p:cNvSpPr txBox="1">
            <a:spLocks noGrp="1"/>
          </p:cNvSpPr>
          <p:nvPr>
            <p:ph type="subTitle" idx="1"/>
          </p:nvPr>
        </p:nvSpPr>
        <p:spPr>
          <a:xfrm>
            <a:off x="6095071" y="2996100"/>
            <a:ext cx="2255100" cy="775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400" b="1">
                <a:latin typeface="Tulpen One"/>
                <a:ea typeface="Tulpen One"/>
                <a:cs typeface="Tulpen One"/>
                <a:sym typeface="Tulpen One"/>
              </a:defRPr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2400" b="1">
                <a:latin typeface="Tulpen One"/>
                <a:ea typeface="Tulpen One"/>
                <a:cs typeface="Tulpen One"/>
                <a:sym typeface="Tulpen One"/>
              </a:defRPr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2400" b="1">
                <a:latin typeface="Tulpen One"/>
                <a:ea typeface="Tulpen One"/>
                <a:cs typeface="Tulpen One"/>
                <a:sym typeface="Tulpen One"/>
              </a:defRPr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2400" b="1">
                <a:latin typeface="Tulpen One"/>
                <a:ea typeface="Tulpen One"/>
                <a:cs typeface="Tulpen One"/>
                <a:sym typeface="Tulpen One"/>
              </a:defRPr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2400" b="1">
                <a:latin typeface="Tulpen One"/>
                <a:ea typeface="Tulpen One"/>
                <a:cs typeface="Tulpen One"/>
                <a:sym typeface="Tulpen One"/>
              </a:defRPr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2400" b="1">
                <a:latin typeface="Tulpen One"/>
                <a:ea typeface="Tulpen One"/>
                <a:cs typeface="Tulpen One"/>
                <a:sym typeface="Tulpen One"/>
              </a:defRPr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2400" b="1">
                <a:latin typeface="Tulpen One"/>
                <a:ea typeface="Tulpen One"/>
                <a:cs typeface="Tulpen One"/>
                <a:sym typeface="Tulpen One"/>
              </a:defRPr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2400" b="1">
                <a:latin typeface="Tulpen One"/>
                <a:ea typeface="Tulpen One"/>
                <a:cs typeface="Tulpen One"/>
                <a:sym typeface="Tulpen One"/>
              </a:defRPr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 sz="2400" b="1">
                <a:latin typeface="Tulpen One"/>
                <a:ea typeface="Tulpen One"/>
                <a:cs typeface="Tulpen One"/>
                <a:sym typeface="Tulpen One"/>
              </a:defRPr>
            </a:lvl9pPr>
          </a:lstStyle>
          <a:p>
            <a:endParaRPr/>
          </a:p>
        </p:txBody>
      </p:sp>
      <p:sp>
        <p:nvSpPr>
          <p:cNvPr id="77" name="Google Shape;77;p16"/>
          <p:cNvSpPr txBox="1">
            <a:spLocks noGrp="1"/>
          </p:cNvSpPr>
          <p:nvPr>
            <p:ph type="subTitle" idx="2"/>
          </p:nvPr>
        </p:nvSpPr>
        <p:spPr>
          <a:xfrm>
            <a:off x="3421421" y="2115075"/>
            <a:ext cx="2255100" cy="775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400" b="1">
                <a:latin typeface="Tulpen One"/>
                <a:ea typeface="Tulpen One"/>
                <a:cs typeface="Tulpen One"/>
                <a:sym typeface="Tulpen One"/>
              </a:defRPr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2400" b="1">
                <a:latin typeface="Tulpen One"/>
                <a:ea typeface="Tulpen One"/>
                <a:cs typeface="Tulpen One"/>
                <a:sym typeface="Tulpen One"/>
              </a:defRPr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2400" b="1">
                <a:latin typeface="Tulpen One"/>
                <a:ea typeface="Tulpen One"/>
                <a:cs typeface="Tulpen One"/>
                <a:sym typeface="Tulpen One"/>
              </a:defRPr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2400" b="1">
                <a:latin typeface="Tulpen One"/>
                <a:ea typeface="Tulpen One"/>
                <a:cs typeface="Tulpen One"/>
                <a:sym typeface="Tulpen One"/>
              </a:defRPr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2400" b="1">
                <a:latin typeface="Tulpen One"/>
                <a:ea typeface="Tulpen One"/>
                <a:cs typeface="Tulpen One"/>
                <a:sym typeface="Tulpen One"/>
              </a:defRPr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2400" b="1">
                <a:latin typeface="Tulpen One"/>
                <a:ea typeface="Tulpen One"/>
                <a:cs typeface="Tulpen One"/>
                <a:sym typeface="Tulpen One"/>
              </a:defRPr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2400" b="1">
                <a:latin typeface="Tulpen One"/>
                <a:ea typeface="Tulpen One"/>
                <a:cs typeface="Tulpen One"/>
                <a:sym typeface="Tulpen One"/>
              </a:defRPr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2400" b="1">
                <a:latin typeface="Tulpen One"/>
                <a:ea typeface="Tulpen One"/>
                <a:cs typeface="Tulpen One"/>
                <a:sym typeface="Tulpen One"/>
              </a:defRPr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 sz="2400" b="1">
                <a:latin typeface="Tulpen One"/>
                <a:ea typeface="Tulpen One"/>
                <a:cs typeface="Tulpen One"/>
                <a:sym typeface="Tulpen One"/>
              </a:defRPr>
            </a:lvl9pPr>
          </a:lstStyle>
          <a:p>
            <a:endParaRPr/>
          </a:p>
        </p:txBody>
      </p:sp>
      <p:sp>
        <p:nvSpPr>
          <p:cNvPr id="78" name="Google Shape;78;p16"/>
          <p:cNvSpPr txBox="1">
            <a:spLocks noGrp="1"/>
          </p:cNvSpPr>
          <p:nvPr>
            <p:ph type="subTitle" idx="3"/>
          </p:nvPr>
        </p:nvSpPr>
        <p:spPr>
          <a:xfrm>
            <a:off x="747771" y="2996100"/>
            <a:ext cx="2255100" cy="775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400" b="1">
                <a:latin typeface="Tulpen One"/>
                <a:ea typeface="Tulpen One"/>
                <a:cs typeface="Tulpen One"/>
                <a:sym typeface="Tulpen One"/>
              </a:defRPr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2400" b="1">
                <a:latin typeface="Tulpen One"/>
                <a:ea typeface="Tulpen One"/>
                <a:cs typeface="Tulpen One"/>
                <a:sym typeface="Tulpen One"/>
              </a:defRPr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2400" b="1">
                <a:latin typeface="Tulpen One"/>
                <a:ea typeface="Tulpen One"/>
                <a:cs typeface="Tulpen One"/>
                <a:sym typeface="Tulpen One"/>
              </a:defRPr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2400" b="1">
                <a:latin typeface="Tulpen One"/>
                <a:ea typeface="Tulpen One"/>
                <a:cs typeface="Tulpen One"/>
                <a:sym typeface="Tulpen One"/>
              </a:defRPr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2400" b="1">
                <a:latin typeface="Tulpen One"/>
                <a:ea typeface="Tulpen One"/>
                <a:cs typeface="Tulpen One"/>
                <a:sym typeface="Tulpen One"/>
              </a:defRPr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2400" b="1">
                <a:latin typeface="Tulpen One"/>
                <a:ea typeface="Tulpen One"/>
                <a:cs typeface="Tulpen One"/>
                <a:sym typeface="Tulpen One"/>
              </a:defRPr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2400" b="1">
                <a:latin typeface="Tulpen One"/>
                <a:ea typeface="Tulpen One"/>
                <a:cs typeface="Tulpen One"/>
                <a:sym typeface="Tulpen One"/>
              </a:defRPr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2400" b="1">
                <a:latin typeface="Tulpen One"/>
                <a:ea typeface="Tulpen One"/>
                <a:cs typeface="Tulpen One"/>
                <a:sym typeface="Tulpen One"/>
              </a:defRPr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 sz="2400" b="1">
                <a:latin typeface="Tulpen One"/>
                <a:ea typeface="Tulpen One"/>
                <a:cs typeface="Tulpen One"/>
                <a:sym typeface="Tulpen One"/>
              </a:defRPr>
            </a:lvl9pPr>
          </a:lstStyle>
          <a:p>
            <a:endParaRPr/>
          </a:p>
        </p:txBody>
      </p:sp>
      <p:sp>
        <p:nvSpPr>
          <p:cNvPr id="79" name="Google Shape;79;p16"/>
          <p:cNvSpPr txBox="1">
            <a:spLocks noGrp="1"/>
          </p:cNvSpPr>
          <p:nvPr>
            <p:ph type="subTitle" idx="4"/>
          </p:nvPr>
        </p:nvSpPr>
        <p:spPr>
          <a:xfrm>
            <a:off x="6095071" y="3523725"/>
            <a:ext cx="2255100" cy="775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 sz="1400"/>
            </a:lvl9pPr>
          </a:lstStyle>
          <a:p>
            <a:endParaRPr/>
          </a:p>
        </p:txBody>
      </p:sp>
      <p:sp>
        <p:nvSpPr>
          <p:cNvPr id="80" name="Google Shape;80;p16"/>
          <p:cNvSpPr txBox="1">
            <a:spLocks noGrp="1"/>
          </p:cNvSpPr>
          <p:nvPr>
            <p:ph type="subTitle" idx="5"/>
          </p:nvPr>
        </p:nvSpPr>
        <p:spPr>
          <a:xfrm>
            <a:off x="3421421" y="2642700"/>
            <a:ext cx="2255100" cy="775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 sz="1400"/>
            </a:lvl9pPr>
          </a:lstStyle>
          <a:p>
            <a:endParaRPr/>
          </a:p>
        </p:txBody>
      </p:sp>
      <p:sp>
        <p:nvSpPr>
          <p:cNvPr id="81" name="Google Shape;81;p16"/>
          <p:cNvSpPr txBox="1">
            <a:spLocks noGrp="1"/>
          </p:cNvSpPr>
          <p:nvPr>
            <p:ph type="subTitle" idx="6"/>
          </p:nvPr>
        </p:nvSpPr>
        <p:spPr>
          <a:xfrm>
            <a:off x="747771" y="3523725"/>
            <a:ext cx="2255100" cy="775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 sz="1400"/>
            </a:lvl9pPr>
          </a:lstStyle>
          <a:p>
            <a:endParaRPr/>
          </a:p>
        </p:txBody>
      </p:sp>
      <p:sp>
        <p:nvSpPr>
          <p:cNvPr id="82" name="Google Shape;82;p16"/>
          <p:cNvSpPr txBox="1">
            <a:spLocks noGrp="1"/>
          </p:cNvSpPr>
          <p:nvPr>
            <p:ph type="ctrTitle"/>
          </p:nvPr>
        </p:nvSpPr>
        <p:spPr>
          <a:xfrm>
            <a:off x="720050" y="349067"/>
            <a:ext cx="7265400" cy="834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2400"/>
              <a:buNone/>
              <a:defRPr sz="3000"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hlink"/>
              </a:buClr>
              <a:buSzPts val="2400"/>
              <a:buNone/>
              <a:defRPr sz="2400">
                <a:solidFill>
                  <a:schemeClr val="hlink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hlink"/>
              </a:buClr>
              <a:buSzPts val="2400"/>
              <a:buNone/>
              <a:defRPr sz="2400">
                <a:solidFill>
                  <a:schemeClr val="hlink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hlink"/>
              </a:buClr>
              <a:buSzPts val="2400"/>
              <a:buNone/>
              <a:defRPr sz="2400">
                <a:solidFill>
                  <a:schemeClr val="hlink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hlink"/>
              </a:buClr>
              <a:buSzPts val="2400"/>
              <a:buNone/>
              <a:defRPr sz="2400">
                <a:solidFill>
                  <a:schemeClr val="hlink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hlink"/>
              </a:buClr>
              <a:buSzPts val="2400"/>
              <a:buNone/>
              <a:defRPr sz="2400">
                <a:solidFill>
                  <a:schemeClr val="hlink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hlink"/>
              </a:buClr>
              <a:buSzPts val="2400"/>
              <a:buNone/>
              <a:defRPr sz="2400">
                <a:solidFill>
                  <a:schemeClr val="hlink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hlink"/>
              </a:buClr>
              <a:buSzPts val="2400"/>
              <a:buNone/>
              <a:defRPr sz="2400">
                <a:solidFill>
                  <a:schemeClr val="hlink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hlink"/>
              </a:buClr>
              <a:buSzPts val="2400"/>
              <a:buNone/>
              <a:defRPr sz="2400">
                <a:solidFill>
                  <a:schemeClr val="hlink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title">
  <p:cSld name="MAIN_POINT_1">
    <p:bg>
      <p:bgPr>
        <a:solidFill>
          <a:schemeClr val="dk2"/>
        </a:solidFill>
        <a:effectLst/>
      </p:bgPr>
    </p:bg>
    <p:spTree>
      <p:nvGrpSpPr>
        <p:cNvPr id="1" name="Shape 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4" name="Google Shape;84;p1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0" y="0"/>
            <a:ext cx="9144000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85" name="Google Shape;85;p17"/>
          <p:cNvSpPr txBox="1">
            <a:spLocks noGrp="1"/>
          </p:cNvSpPr>
          <p:nvPr>
            <p:ph type="title"/>
          </p:nvPr>
        </p:nvSpPr>
        <p:spPr>
          <a:xfrm>
            <a:off x="1506125" y="1786700"/>
            <a:ext cx="6231900" cy="1569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hlink"/>
              </a:buClr>
              <a:buSzPts val="4800"/>
              <a:buNone/>
              <a:defRPr sz="9600">
                <a:solidFill>
                  <a:schemeClr val="hlink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4800"/>
              <a:buNone/>
              <a:defRPr sz="4800">
                <a:solidFill>
                  <a:schemeClr val="accent3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4800"/>
              <a:buNone/>
              <a:defRPr sz="4800">
                <a:solidFill>
                  <a:schemeClr val="accent3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4800"/>
              <a:buNone/>
              <a:defRPr sz="4800">
                <a:solidFill>
                  <a:schemeClr val="accent3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4800"/>
              <a:buNone/>
              <a:defRPr sz="4800">
                <a:solidFill>
                  <a:schemeClr val="accent3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4800"/>
              <a:buNone/>
              <a:defRPr sz="4800">
                <a:solidFill>
                  <a:schemeClr val="accent3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4800"/>
              <a:buNone/>
              <a:defRPr sz="4800">
                <a:solidFill>
                  <a:schemeClr val="accent3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4800"/>
              <a:buNone/>
              <a:defRPr sz="4800">
                <a:solidFill>
                  <a:schemeClr val="accent3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4800"/>
              <a:buNone/>
              <a:defRPr sz="4800">
                <a:solidFill>
                  <a:schemeClr val="accent3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 ">
  <p:cSld name="CUSTOM_2_1">
    <p:bg>
      <p:bgPr>
        <a:solidFill>
          <a:schemeClr val="dk2"/>
        </a:solidFill>
        <a:effectLst/>
      </p:bgPr>
    </p:bg>
    <p:spTree>
      <p:nvGrpSpPr>
        <p:cNvPr id="1" name="Shape 1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3" name="Google Shape;113;p2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0" y="0"/>
            <a:ext cx="9144000" cy="5143500"/>
          </a:xfrm>
          <a:prstGeom prst="rect">
            <a:avLst/>
          </a:prstGeom>
          <a:noFill/>
          <a:ln>
            <a:noFill/>
          </a:ln>
        </p:spPr>
      </p:pic>
      <p:pic>
        <p:nvPicPr>
          <p:cNvPr id="114" name="Google Shape;114;p22"/>
          <p:cNvPicPr preferRelativeResize="0"/>
          <p:nvPr/>
        </p:nvPicPr>
        <p:blipFill rotWithShape="1">
          <a:blip r:embed="rId3">
            <a:alphaModFix/>
          </a:blip>
          <a:srcRect l="68835" t="77608"/>
          <a:stretch/>
        </p:blipFill>
        <p:spPr>
          <a:xfrm>
            <a:off x="6294300" y="3991775"/>
            <a:ext cx="2849698" cy="1151726"/>
          </a:xfrm>
          <a:prstGeom prst="rect">
            <a:avLst/>
          </a:prstGeom>
          <a:noFill/>
          <a:ln>
            <a:noFill/>
          </a:ln>
        </p:spPr>
      </p:pic>
      <p:sp>
        <p:nvSpPr>
          <p:cNvPr id="115" name="Google Shape;115;p22"/>
          <p:cNvSpPr txBox="1">
            <a:spLocks noGrp="1"/>
          </p:cNvSpPr>
          <p:nvPr>
            <p:ph type="subTitle" idx="1"/>
          </p:nvPr>
        </p:nvSpPr>
        <p:spPr>
          <a:xfrm>
            <a:off x="720050" y="3787660"/>
            <a:ext cx="2154000" cy="7548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116" name="Google Shape;116;p22"/>
          <p:cNvSpPr txBox="1">
            <a:spLocks noGrp="1"/>
          </p:cNvSpPr>
          <p:nvPr>
            <p:ph type="subTitle" idx="2"/>
          </p:nvPr>
        </p:nvSpPr>
        <p:spPr>
          <a:xfrm>
            <a:off x="3494960" y="3787660"/>
            <a:ext cx="2154000" cy="7548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117" name="Google Shape;117;p22"/>
          <p:cNvSpPr txBox="1">
            <a:spLocks noGrp="1"/>
          </p:cNvSpPr>
          <p:nvPr>
            <p:ph type="subTitle" idx="3"/>
          </p:nvPr>
        </p:nvSpPr>
        <p:spPr>
          <a:xfrm>
            <a:off x="6279600" y="3787660"/>
            <a:ext cx="2154000" cy="7548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118" name="Google Shape;118;p22"/>
          <p:cNvSpPr txBox="1">
            <a:spLocks noGrp="1"/>
          </p:cNvSpPr>
          <p:nvPr>
            <p:ph type="subTitle" idx="4"/>
          </p:nvPr>
        </p:nvSpPr>
        <p:spPr>
          <a:xfrm>
            <a:off x="720050" y="2155112"/>
            <a:ext cx="2154000" cy="7548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119" name="Google Shape;119;p22"/>
          <p:cNvSpPr txBox="1">
            <a:spLocks noGrp="1"/>
          </p:cNvSpPr>
          <p:nvPr>
            <p:ph type="subTitle" idx="5"/>
          </p:nvPr>
        </p:nvSpPr>
        <p:spPr>
          <a:xfrm>
            <a:off x="3494960" y="2155112"/>
            <a:ext cx="2154000" cy="7548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120" name="Google Shape;120;p22"/>
          <p:cNvSpPr txBox="1">
            <a:spLocks noGrp="1"/>
          </p:cNvSpPr>
          <p:nvPr>
            <p:ph type="subTitle" idx="6"/>
          </p:nvPr>
        </p:nvSpPr>
        <p:spPr>
          <a:xfrm>
            <a:off x="6279600" y="2155112"/>
            <a:ext cx="2154000" cy="7548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121" name="Google Shape;121;p22"/>
          <p:cNvSpPr txBox="1">
            <a:spLocks noGrp="1"/>
          </p:cNvSpPr>
          <p:nvPr>
            <p:ph type="ctrTitle"/>
          </p:nvPr>
        </p:nvSpPr>
        <p:spPr>
          <a:xfrm>
            <a:off x="720050" y="349067"/>
            <a:ext cx="7265400" cy="834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2400"/>
              <a:buNone/>
              <a:defRPr sz="3000"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hlink"/>
              </a:buClr>
              <a:buSzPts val="2400"/>
              <a:buNone/>
              <a:defRPr sz="2400">
                <a:solidFill>
                  <a:schemeClr val="hlink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hlink"/>
              </a:buClr>
              <a:buSzPts val="2400"/>
              <a:buNone/>
              <a:defRPr sz="2400">
                <a:solidFill>
                  <a:schemeClr val="hlink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hlink"/>
              </a:buClr>
              <a:buSzPts val="2400"/>
              <a:buNone/>
              <a:defRPr sz="2400">
                <a:solidFill>
                  <a:schemeClr val="hlink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hlink"/>
              </a:buClr>
              <a:buSzPts val="2400"/>
              <a:buNone/>
              <a:defRPr sz="2400">
                <a:solidFill>
                  <a:schemeClr val="hlink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hlink"/>
              </a:buClr>
              <a:buSzPts val="2400"/>
              <a:buNone/>
              <a:defRPr sz="2400">
                <a:solidFill>
                  <a:schemeClr val="hlink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hlink"/>
              </a:buClr>
              <a:buSzPts val="2400"/>
              <a:buNone/>
              <a:defRPr sz="2400">
                <a:solidFill>
                  <a:schemeClr val="hlink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hlink"/>
              </a:buClr>
              <a:buSzPts val="2400"/>
              <a:buNone/>
              <a:defRPr sz="2400">
                <a:solidFill>
                  <a:schemeClr val="hlink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hlink"/>
              </a:buClr>
              <a:buSzPts val="2400"/>
              <a:buNone/>
              <a:defRPr sz="2400">
                <a:solidFill>
                  <a:schemeClr val="hlink"/>
                </a:solidFill>
              </a:defRPr>
            </a:lvl9pPr>
          </a:lstStyle>
          <a:p>
            <a:endParaRPr/>
          </a:p>
        </p:txBody>
      </p:sp>
      <p:sp>
        <p:nvSpPr>
          <p:cNvPr id="122" name="Google Shape;122;p22"/>
          <p:cNvSpPr txBox="1">
            <a:spLocks noGrp="1"/>
          </p:cNvSpPr>
          <p:nvPr>
            <p:ph type="subTitle" idx="7"/>
          </p:nvPr>
        </p:nvSpPr>
        <p:spPr>
          <a:xfrm>
            <a:off x="720050" y="3305662"/>
            <a:ext cx="2154000" cy="5964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3000" b="1">
                <a:solidFill>
                  <a:schemeClr val="accent1"/>
                </a:solidFill>
                <a:latin typeface="Tulpen One"/>
                <a:ea typeface="Tulpen One"/>
                <a:cs typeface="Tulpen One"/>
                <a:sym typeface="Tulpen One"/>
              </a:defRPr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3000" b="1">
                <a:solidFill>
                  <a:schemeClr val="accent1"/>
                </a:solidFill>
                <a:latin typeface="Tulpen One"/>
                <a:ea typeface="Tulpen One"/>
                <a:cs typeface="Tulpen One"/>
                <a:sym typeface="Tulpen One"/>
              </a:defRPr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3000" b="1">
                <a:solidFill>
                  <a:schemeClr val="accent1"/>
                </a:solidFill>
                <a:latin typeface="Tulpen One"/>
                <a:ea typeface="Tulpen One"/>
                <a:cs typeface="Tulpen One"/>
                <a:sym typeface="Tulpen One"/>
              </a:defRPr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3000" b="1">
                <a:solidFill>
                  <a:schemeClr val="accent1"/>
                </a:solidFill>
                <a:latin typeface="Tulpen One"/>
                <a:ea typeface="Tulpen One"/>
                <a:cs typeface="Tulpen One"/>
                <a:sym typeface="Tulpen One"/>
              </a:defRPr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3000" b="1">
                <a:solidFill>
                  <a:schemeClr val="accent1"/>
                </a:solidFill>
                <a:latin typeface="Tulpen One"/>
                <a:ea typeface="Tulpen One"/>
                <a:cs typeface="Tulpen One"/>
                <a:sym typeface="Tulpen One"/>
              </a:defRPr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3000" b="1">
                <a:solidFill>
                  <a:schemeClr val="accent1"/>
                </a:solidFill>
                <a:latin typeface="Tulpen One"/>
                <a:ea typeface="Tulpen One"/>
                <a:cs typeface="Tulpen One"/>
                <a:sym typeface="Tulpen One"/>
              </a:defRPr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3000" b="1">
                <a:solidFill>
                  <a:schemeClr val="accent1"/>
                </a:solidFill>
                <a:latin typeface="Tulpen One"/>
                <a:ea typeface="Tulpen One"/>
                <a:cs typeface="Tulpen One"/>
                <a:sym typeface="Tulpen One"/>
              </a:defRPr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3000" b="1">
                <a:solidFill>
                  <a:schemeClr val="accent1"/>
                </a:solidFill>
                <a:latin typeface="Tulpen One"/>
                <a:ea typeface="Tulpen One"/>
                <a:cs typeface="Tulpen One"/>
                <a:sym typeface="Tulpen One"/>
              </a:defRPr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 sz="3000" b="1">
                <a:solidFill>
                  <a:schemeClr val="accent1"/>
                </a:solidFill>
                <a:latin typeface="Tulpen One"/>
                <a:ea typeface="Tulpen One"/>
                <a:cs typeface="Tulpen One"/>
                <a:sym typeface="Tulpen One"/>
              </a:defRPr>
            </a:lvl9pPr>
          </a:lstStyle>
          <a:p>
            <a:endParaRPr/>
          </a:p>
        </p:txBody>
      </p:sp>
      <p:sp>
        <p:nvSpPr>
          <p:cNvPr id="123" name="Google Shape;123;p22"/>
          <p:cNvSpPr txBox="1">
            <a:spLocks noGrp="1"/>
          </p:cNvSpPr>
          <p:nvPr>
            <p:ph type="subTitle" idx="8"/>
          </p:nvPr>
        </p:nvSpPr>
        <p:spPr>
          <a:xfrm>
            <a:off x="3494960" y="3305662"/>
            <a:ext cx="2154000" cy="5964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3000" b="1">
                <a:solidFill>
                  <a:schemeClr val="accent1"/>
                </a:solidFill>
                <a:latin typeface="Tulpen One"/>
                <a:ea typeface="Tulpen One"/>
                <a:cs typeface="Tulpen One"/>
                <a:sym typeface="Tulpen One"/>
              </a:defRPr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3000" b="1">
                <a:solidFill>
                  <a:schemeClr val="accent1"/>
                </a:solidFill>
                <a:latin typeface="Tulpen One"/>
                <a:ea typeface="Tulpen One"/>
                <a:cs typeface="Tulpen One"/>
                <a:sym typeface="Tulpen One"/>
              </a:defRPr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3000" b="1">
                <a:solidFill>
                  <a:schemeClr val="accent1"/>
                </a:solidFill>
                <a:latin typeface="Tulpen One"/>
                <a:ea typeface="Tulpen One"/>
                <a:cs typeface="Tulpen One"/>
                <a:sym typeface="Tulpen One"/>
              </a:defRPr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3000" b="1">
                <a:solidFill>
                  <a:schemeClr val="accent1"/>
                </a:solidFill>
                <a:latin typeface="Tulpen One"/>
                <a:ea typeface="Tulpen One"/>
                <a:cs typeface="Tulpen One"/>
                <a:sym typeface="Tulpen One"/>
              </a:defRPr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3000" b="1">
                <a:solidFill>
                  <a:schemeClr val="accent1"/>
                </a:solidFill>
                <a:latin typeface="Tulpen One"/>
                <a:ea typeface="Tulpen One"/>
                <a:cs typeface="Tulpen One"/>
                <a:sym typeface="Tulpen One"/>
              </a:defRPr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3000" b="1">
                <a:solidFill>
                  <a:schemeClr val="accent1"/>
                </a:solidFill>
                <a:latin typeface="Tulpen One"/>
                <a:ea typeface="Tulpen One"/>
                <a:cs typeface="Tulpen One"/>
                <a:sym typeface="Tulpen One"/>
              </a:defRPr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3000" b="1">
                <a:solidFill>
                  <a:schemeClr val="accent1"/>
                </a:solidFill>
                <a:latin typeface="Tulpen One"/>
                <a:ea typeface="Tulpen One"/>
                <a:cs typeface="Tulpen One"/>
                <a:sym typeface="Tulpen One"/>
              </a:defRPr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3000" b="1">
                <a:solidFill>
                  <a:schemeClr val="accent1"/>
                </a:solidFill>
                <a:latin typeface="Tulpen One"/>
                <a:ea typeface="Tulpen One"/>
                <a:cs typeface="Tulpen One"/>
                <a:sym typeface="Tulpen One"/>
              </a:defRPr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 sz="3000" b="1">
                <a:solidFill>
                  <a:schemeClr val="accent1"/>
                </a:solidFill>
                <a:latin typeface="Tulpen One"/>
                <a:ea typeface="Tulpen One"/>
                <a:cs typeface="Tulpen One"/>
                <a:sym typeface="Tulpen One"/>
              </a:defRPr>
            </a:lvl9pPr>
          </a:lstStyle>
          <a:p>
            <a:endParaRPr/>
          </a:p>
        </p:txBody>
      </p:sp>
      <p:sp>
        <p:nvSpPr>
          <p:cNvPr id="124" name="Google Shape;124;p22"/>
          <p:cNvSpPr txBox="1">
            <a:spLocks noGrp="1"/>
          </p:cNvSpPr>
          <p:nvPr>
            <p:ph type="subTitle" idx="9"/>
          </p:nvPr>
        </p:nvSpPr>
        <p:spPr>
          <a:xfrm>
            <a:off x="6279600" y="3305662"/>
            <a:ext cx="2154000" cy="5964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3000" b="1">
                <a:solidFill>
                  <a:schemeClr val="accent1"/>
                </a:solidFill>
                <a:latin typeface="Tulpen One"/>
                <a:ea typeface="Tulpen One"/>
                <a:cs typeface="Tulpen One"/>
                <a:sym typeface="Tulpen One"/>
              </a:defRPr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3000" b="1">
                <a:solidFill>
                  <a:schemeClr val="accent1"/>
                </a:solidFill>
                <a:latin typeface="Tulpen One"/>
                <a:ea typeface="Tulpen One"/>
                <a:cs typeface="Tulpen One"/>
                <a:sym typeface="Tulpen One"/>
              </a:defRPr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3000" b="1">
                <a:solidFill>
                  <a:schemeClr val="accent1"/>
                </a:solidFill>
                <a:latin typeface="Tulpen One"/>
                <a:ea typeface="Tulpen One"/>
                <a:cs typeface="Tulpen One"/>
                <a:sym typeface="Tulpen One"/>
              </a:defRPr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3000" b="1">
                <a:solidFill>
                  <a:schemeClr val="accent1"/>
                </a:solidFill>
                <a:latin typeface="Tulpen One"/>
                <a:ea typeface="Tulpen One"/>
                <a:cs typeface="Tulpen One"/>
                <a:sym typeface="Tulpen One"/>
              </a:defRPr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3000" b="1">
                <a:solidFill>
                  <a:schemeClr val="accent1"/>
                </a:solidFill>
                <a:latin typeface="Tulpen One"/>
                <a:ea typeface="Tulpen One"/>
                <a:cs typeface="Tulpen One"/>
                <a:sym typeface="Tulpen One"/>
              </a:defRPr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3000" b="1">
                <a:solidFill>
                  <a:schemeClr val="accent1"/>
                </a:solidFill>
                <a:latin typeface="Tulpen One"/>
                <a:ea typeface="Tulpen One"/>
                <a:cs typeface="Tulpen One"/>
                <a:sym typeface="Tulpen One"/>
              </a:defRPr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3000" b="1">
                <a:solidFill>
                  <a:schemeClr val="accent1"/>
                </a:solidFill>
                <a:latin typeface="Tulpen One"/>
                <a:ea typeface="Tulpen One"/>
                <a:cs typeface="Tulpen One"/>
                <a:sym typeface="Tulpen One"/>
              </a:defRPr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3000" b="1">
                <a:solidFill>
                  <a:schemeClr val="accent1"/>
                </a:solidFill>
                <a:latin typeface="Tulpen One"/>
                <a:ea typeface="Tulpen One"/>
                <a:cs typeface="Tulpen One"/>
                <a:sym typeface="Tulpen One"/>
              </a:defRPr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 sz="3000" b="1">
                <a:solidFill>
                  <a:schemeClr val="accent1"/>
                </a:solidFill>
                <a:latin typeface="Tulpen One"/>
                <a:ea typeface="Tulpen One"/>
                <a:cs typeface="Tulpen One"/>
                <a:sym typeface="Tulpen One"/>
              </a:defRPr>
            </a:lvl9pPr>
          </a:lstStyle>
          <a:p>
            <a:endParaRPr/>
          </a:p>
        </p:txBody>
      </p:sp>
      <p:sp>
        <p:nvSpPr>
          <p:cNvPr id="125" name="Google Shape;125;p22"/>
          <p:cNvSpPr txBox="1">
            <a:spLocks noGrp="1"/>
          </p:cNvSpPr>
          <p:nvPr>
            <p:ph type="subTitle" idx="13"/>
          </p:nvPr>
        </p:nvSpPr>
        <p:spPr>
          <a:xfrm>
            <a:off x="720050" y="1676626"/>
            <a:ext cx="2154000" cy="5964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3000" b="1">
                <a:solidFill>
                  <a:schemeClr val="accent1"/>
                </a:solidFill>
                <a:latin typeface="Tulpen One"/>
                <a:ea typeface="Tulpen One"/>
                <a:cs typeface="Tulpen One"/>
                <a:sym typeface="Tulpen One"/>
              </a:defRPr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3000" b="1">
                <a:solidFill>
                  <a:schemeClr val="accent1"/>
                </a:solidFill>
                <a:latin typeface="Tulpen One"/>
                <a:ea typeface="Tulpen One"/>
                <a:cs typeface="Tulpen One"/>
                <a:sym typeface="Tulpen One"/>
              </a:defRPr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3000" b="1">
                <a:solidFill>
                  <a:schemeClr val="accent1"/>
                </a:solidFill>
                <a:latin typeface="Tulpen One"/>
                <a:ea typeface="Tulpen One"/>
                <a:cs typeface="Tulpen One"/>
                <a:sym typeface="Tulpen One"/>
              </a:defRPr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3000" b="1">
                <a:solidFill>
                  <a:schemeClr val="accent1"/>
                </a:solidFill>
                <a:latin typeface="Tulpen One"/>
                <a:ea typeface="Tulpen One"/>
                <a:cs typeface="Tulpen One"/>
                <a:sym typeface="Tulpen One"/>
              </a:defRPr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3000" b="1">
                <a:solidFill>
                  <a:schemeClr val="accent1"/>
                </a:solidFill>
                <a:latin typeface="Tulpen One"/>
                <a:ea typeface="Tulpen One"/>
                <a:cs typeface="Tulpen One"/>
                <a:sym typeface="Tulpen One"/>
              </a:defRPr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3000" b="1">
                <a:solidFill>
                  <a:schemeClr val="accent1"/>
                </a:solidFill>
                <a:latin typeface="Tulpen One"/>
                <a:ea typeface="Tulpen One"/>
                <a:cs typeface="Tulpen One"/>
                <a:sym typeface="Tulpen One"/>
              </a:defRPr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3000" b="1">
                <a:solidFill>
                  <a:schemeClr val="accent1"/>
                </a:solidFill>
                <a:latin typeface="Tulpen One"/>
                <a:ea typeface="Tulpen One"/>
                <a:cs typeface="Tulpen One"/>
                <a:sym typeface="Tulpen One"/>
              </a:defRPr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3000" b="1">
                <a:solidFill>
                  <a:schemeClr val="accent1"/>
                </a:solidFill>
                <a:latin typeface="Tulpen One"/>
                <a:ea typeface="Tulpen One"/>
                <a:cs typeface="Tulpen One"/>
                <a:sym typeface="Tulpen One"/>
              </a:defRPr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 sz="3000" b="1">
                <a:solidFill>
                  <a:schemeClr val="accent1"/>
                </a:solidFill>
                <a:latin typeface="Tulpen One"/>
                <a:ea typeface="Tulpen One"/>
                <a:cs typeface="Tulpen One"/>
                <a:sym typeface="Tulpen One"/>
              </a:defRPr>
            </a:lvl9pPr>
          </a:lstStyle>
          <a:p>
            <a:endParaRPr/>
          </a:p>
        </p:txBody>
      </p:sp>
      <p:sp>
        <p:nvSpPr>
          <p:cNvPr id="126" name="Google Shape;126;p22"/>
          <p:cNvSpPr txBox="1">
            <a:spLocks noGrp="1"/>
          </p:cNvSpPr>
          <p:nvPr>
            <p:ph type="subTitle" idx="14"/>
          </p:nvPr>
        </p:nvSpPr>
        <p:spPr>
          <a:xfrm>
            <a:off x="3494960" y="1676626"/>
            <a:ext cx="2154000" cy="5964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3000" b="1">
                <a:solidFill>
                  <a:schemeClr val="accent1"/>
                </a:solidFill>
                <a:latin typeface="Tulpen One"/>
                <a:ea typeface="Tulpen One"/>
                <a:cs typeface="Tulpen One"/>
                <a:sym typeface="Tulpen One"/>
              </a:defRPr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3000" b="1">
                <a:solidFill>
                  <a:schemeClr val="accent1"/>
                </a:solidFill>
                <a:latin typeface="Tulpen One"/>
                <a:ea typeface="Tulpen One"/>
                <a:cs typeface="Tulpen One"/>
                <a:sym typeface="Tulpen One"/>
              </a:defRPr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3000" b="1">
                <a:solidFill>
                  <a:schemeClr val="accent1"/>
                </a:solidFill>
                <a:latin typeface="Tulpen One"/>
                <a:ea typeface="Tulpen One"/>
                <a:cs typeface="Tulpen One"/>
                <a:sym typeface="Tulpen One"/>
              </a:defRPr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3000" b="1">
                <a:solidFill>
                  <a:schemeClr val="accent1"/>
                </a:solidFill>
                <a:latin typeface="Tulpen One"/>
                <a:ea typeface="Tulpen One"/>
                <a:cs typeface="Tulpen One"/>
                <a:sym typeface="Tulpen One"/>
              </a:defRPr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3000" b="1">
                <a:solidFill>
                  <a:schemeClr val="accent1"/>
                </a:solidFill>
                <a:latin typeface="Tulpen One"/>
                <a:ea typeface="Tulpen One"/>
                <a:cs typeface="Tulpen One"/>
                <a:sym typeface="Tulpen One"/>
              </a:defRPr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3000" b="1">
                <a:solidFill>
                  <a:schemeClr val="accent1"/>
                </a:solidFill>
                <a:latin typeface="Tulpen One"/>
                <a:ea typeface="Tulpen One"/>
                <a:cs typeface="Tulpen One"/>
                <a:sym typeface="Tulpen One"/>
              </a:defRPr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3000" b="1">
                <a:solidFill>
                  <a:schemeClr val="accent1"/>
                </a:solidFill>
                <a:latin typeface="Tulpen One"/>
                <a:ea typeface="Tulpen One"/>
                <a:cs typeface="Tulpen One"/>
                <a:sym typeface="Tulpen One"/>
              </a:defRPr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3000" b="1">
                <a:solidFill>
                  <a:schemeClr val="accent1"/>
                </a:solidFill>
                <a:latin typeface="Tulpen One"/>
                <a:ea typeface="Tulpen One"/>
                <a:cs typeface="Tulpen One"/>
                <a:sym typeface="Tulpen One"/>
              </a:defRPr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 sz="3000" b="1">
                <a:solidFill>
                  <a:schemeClr val="accent1"/>
                </a:solidFill>
                <a:latin typeface="Tulpen One"/>
                <a:ea typeface="Tulpen One"/>
                <a:cs typeface="Tulpen One"/>
                <a:sym typeface="Tulpen One"/>
              </a:defRPr>
            </a:lvl9pPr>
          </a:lstStyle>
          <a:p>
            <a:endParaRPr/>
          </a:p>
        </p:txBody>
      </p:sp>
      <p:sp>
        <p:nvSpPr>
          <p:cNvPr id="127" name="Google Shape;127;p22"/>
          <p:cNvSpPr txBox="1">
            <a:spLocks noGrp="1"/>
          </p:cNvSpPr>
          <p:nvPr>
            <p:ph type="subTitle" idx="15"/>
          </p:nvPr>
        </p:nvSpPr>
        <p:spPr>
          <a:xfrm>
            <a:off x="6279600" y="1676626"/>
            <a:ext cx="2154000" cy="5964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3000" b="1">
                <a:solidFill>
                  <a:schemeClr val="accent1"/>
                </a:solidFill>
                <a:latin typeface="Tulpen One"/>
                <a:ea typeface="Tulpen One"/>
                <a:cs typeface="Tulpen One"/>
                <a:sym typeface="Tulpen One"/>
              </a:defRPr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3000" b="1">
                <a:solidFill>
                  <a:schemeClr val="accent1"/>
                </a:solidFill>
                <a:latin typeface="Tulpen One"/>
                <a:ea typeface="Tulpen One"/>
                <a:cs typeface="Tulpen One"/>
                <a:sym typeface="Tulpen One"/>
              </a:defRPr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3000" b="1">
                <a:solidFill>
                  <a:schemeClr val="accent1"/>
                </a:solidFill>
                <a:latin typeface="Tulpen One"/>
                <a:ea typeface="Tulpen One"/>
                <a:cs typeface="Tulpen One"/>
                <a:sym typeface="Tulpen One"/>
              </a:defRPr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3000" b="1">
                <a:solidFill>
                  <a:schemeClr val="accent1"/>
                </a:solidFill>
                <a:latin typeface="Tulpen One"/>
                <a:ea typeface="Tulpen One"/>
                <a:cs typeface="Tulpen One"/>
                <a:sym typeface="Tulpen One"/>
              </a:defRPr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3000" b="1">
                <a:solidFill>
                  <a:schemeClr val="accent1"/>
                </a:solidFill>
                <a:latin typeface="Tulpen One"/>
                <a:ea typeface="Tulpen One"/>
                <a:cs typeface="Tulpen One"/>
                <a:sym typeface="Tulpen One"/>
              </a:defRPr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3000" b="1">
                <a:solidFill>
                  <a:schemeClr val="accent1"/>
                </a:solidFill>
                <a:latin typeface="Tulpen One"/>
                <a:ea typeface="Tulpen One"/>
                <a:cs typeface="Tulpen One"/>
                <a:sym typeface="Tulpen One"/>
              </a:defRPr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3000" b="1">
                <a:solidFill>
                  <a:schemeClr val="accent1"/>
                </a:solidFill>
                <a:latin typeface="Tulpen One"/>
                <a:ea typeface="Tulpen One"/>
                <a:cs typeface="Tulpen One"/>
                <a:sym typeface="Tulpen One"/>
              </a:defRPr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3000" b="1">
                <a:solidFill>
                  <a:schemeClr val="accent1"/>
                </a:solidFill>
                <a:latin typeface="Tulpen One"/>
                <a:ea typeface="Tulpen One"/>
                <a:cs typeface="Tulpen One"/>
                <a:sym typeface="Tulpen One"/>
              </a:defRPr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 sz="3000" b="1">
                <a:solidFill>
                  <a:schemeClr val="accent1"/>
                </a:solidFill>
                <a:latin typeface="Tulpen One"/>
                <a:ea typeface="Tulpen One"/>
                <a:cs typeface="Tulpen One"/>
                <a:sym typeface="Tulpen One"/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">
  <p:cSld name="ONE_COLUMN_TEXT_1">
    <p:bg>
      <p:bgPr>
        <a:solidFill>
          <a:schemeClr val="dk2"/>
        </a:solidFill>
        <a:effectLst/>
      </p:bgPr>
    </p:bg>
    <p:spTree>
      <p:nvGrpSpPr>
        <p:cNvPr id="1" name="Shape 1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9" name="Google Shape;129;p2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0" y="0"/>
            <a:ext cx="9144000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130" name="Google Shape;130;p23"/>
          <p:cNvSpPr txBox="1">
            <a:spLocks noGrp="1"/>
          </p:cNvSpPr>
          <p:nvPr>
            <p:ph type="subTitle" idx="1"/>
          </p:nvPr>
        </p:nvSpPr>
        <p:spPr>
          <a:xfrm>
            <a:off x="720000" y="2584175"/>
            <a:ext cx="3181800" cy="169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accent5"/>
                </a:solidFill>
              </a:defRPr>
            </a:lvl1pPr>
            <a:lvl2pPr lvl="1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accent5"/>
                </a:solidFill>
              </a:defRPr>
            </a:lvl2pPr>
            <a:lvl3pPr lvl="2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accent5"/>
                </a:solidFill>
              </a:defRPr>
            </a:lvl3pPr>
            <a:lvl4pPr lvl="3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accent5"/>
                </a:solidFill>
              </a:defRPr>
            </a:lvl4pPr>
            <a:lvl5pPr lvl="4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accent5"/>
                </a:solidFill>
              </a:defRPr>
            </a:lvl5pPr>
            <a:lvl6pPr lvl="5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accent5"/>
                </a:solidFill>
              </a:defRPr>
            </a:lvl6pPr>
            <a:lvl7pPr lvl="6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accent5"/>
                </a:solidFill>
              </a:defRPr>
            </a:lvl7pPr>
            <a:lvl8pPr lvl="7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accent5"/>
                </a:solidFill>
              </a:defRPr>
            </a:lvl8pPr>
            <a:lvl9pPr lvl="8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 sz="1400">
                <a:solidFill>
                  <a:schemeClr val="accent5"/>
                </a:solidFill>
              </a:defRPr>
            </a:lvl9pPr>
          </a:lstStyle>
          <a:p>
            <a:endParaRPr/>
          </a:p>
        </p:txBody>
      </p:sp>
      <p:sp>
        <p:nvSpPr>
          <p:cNvPr id="131" name="Google Shape;131;p23"/>
          <p:cNvSpPr txBox="1">
            <a:spLocks noGrp="1"/>
          </p:cNvSpPr>
          <p:nvPr>
            <p:ph type="ctrTitle"/>
          </p:nvPr>
        </p:nvSpPr>
        <p:spPr>
          <a:xfrm>
            <a:off x="720050" y="349075"/>
            <a:ext cx="2600100" cy="834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2400"/>
              <a:buNone/>
              <a:defRPr sz="3600"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hlink"/>
              </a:buClr>
              <a:buSzPts val="2400"/>
              <a:buNone/>
              <a:defRPr sz="2400">
                <a:solidFill>
                  <a:schemeClr val="hlink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hlink"/>
              </a:buClr>
              <a:buSzPts val="2400"/>
              <a:buNone/>
              <a:defRPr sz="2400">
                <a:solidFill>
                  <a:schemeClr val="hlink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hlink"/>
              </a:buClr>
              <a:buSzPts val="2400"/>
              <a:buNone/>
              <a:defRPr sz="2400">
                <a:solidFill>
                  <a:schemeClr val="hlink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hlink"/>
              </a:buClr>
              <a:buSzPts val="2400"/>
              <a:buNone/>
              <a:defRPr sz="2400">
                <a:solidFill>
                  <a:schemeClr val="hlink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hlink"/>
              </a:buClr>
              <a:buSzPts val="2400"/>
              <a:buNone/>
              <a:defRPr sz="2400">
                <a:solidFill>
                  <a:schemeClr val="hlink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hlink"/>
              </a:buClr>
              <a:buSzPts val="2400"/>
              <a:buNone/>
              <a:defRPr sz="2400">
                <a:solidFill>
                  <a:schemeClr val="hlink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hlink"/>
              </a:buClr>
              <a:buSzPts val="2400"/>
              <a:buNone/>
              <a:defRPr sz="2400">
                <a:solidFill>
                  <a:schemeClr val="hlink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hlink"/>
              </a:buClr>
              <a:buSzPts val="2400"/>
              <a:buNone/>
              <a:defRPr sz="2400">
                <a:solidFill>
                  <a:schemeClr val="hlink"/>
                </a:solidFill>
              </a:defRPr>
            </a:lvl9pPr>
          </a:lstStyle>
          <a:p>
            <a:endParaRPr/>
          </a:p>
        </p:txBody>
      </p:sp>
      <p:grpSp>
        <p:nvGrpSpPr>
          <p:cNvPr id="132" name="Google Shape;132;p23"/>
          <p:cNvGrpSpPr/>
          <p:nvPr/>
        </p:nvGrpSpPr>
        <p:grpSpPr>
          <a:xfrm>
            <a:off x="7640612" y="2800288"/>
            <a:ext cx="1499535" cy="2349591"/>
            <a:chOff x="7634175" y="2806726"/>
            <a:chExt cx="1499535" cy="2349591"/>
          </a:xfrm>
        </p:grpSpPr>
        <p:sp>
          <p:nvSpPr>
            <p:cNvPr id="133" name="Google Shape;133;p23"/>
            <p:cNvSpPr/>
            <p:nvPr/>
          </p:nvSpPr>
          <p:spPr>
            <a:xfrm>
              <a:off x="7634175" y="3583051"/>
              <a:ext cx="1499535" cy="1573266"/>
            </a:xfrm>
            <a:custGeom>
              <a:avLst/>
              <a:gdLst/>
              <a:ahLst/>
              <a:cxnLst/>
              <a:rect l="l" t="t" r="r" b="b"/>
              <a:pathLst>
                <a:path w="35042" h="36765" extrusionOk="0">
                  <a:moveTo>
                    <a:pt x="538" y="552"/>
                  </a:moveTo>
                  <a:lnTo>
                    <a:pt x="538" y="552"/>
                  </a:lnTo>
                  <a:cubicBezTo>
                    <a:pt x="2516" y="1227"/>
                    <a:pt x="4418" y="2097"/>
                    <a:pt x="6212" y="3126"/>
                  </a:cubicBezTo>
                  <a:cubicBezTo>
                    <a:pt x="8127" y="4192"/>
                    <a:pt x="9907" y="5454"/>
                    <a:pt x="11589" y="6810"/>
                  </a:cubicBezTo>
                  <a:cubicBezTo>
                    <a:pt x="12441" y="7474"/>
                    <a:pt x="13250" y="8192"/>
                    <a:pt x="14055" y="8902"/>
                  </a:cubicBezTo>
                  <a:cubicBezTo>
                    <a:pt x="14834" y="9642"/>
                    <a:pt x="15621" y="10375"/>
                    <a:pt x="16365" y="11143"/>
                  </a:cubicBezTo>
                  <a:cubicBezTo>
                    <a:pt x="17870" y="12666"/>
                    <a:pt x="19298" y="14254"/>
                    <a:pt x="20665" y="15882"/>
                  </a:cubicBezTo>
                  <a:cubicBezTo>
                    <a:pt x="23417" y="19124"/>
                    <a:pt x="25973" y="22511"/>
                    <a:pt x="28345" y="26002"/>
                  </a:cubicBezTo>
                  <a:cubicBezTo>
                    <a:pt x="30720" y="29483"/>
                    <a:pt x="32953" y="33109"/>
                    <a:pt x="34988" y="36721"/>
                  </a:cubicBezTo>
                  <a:lnTo>
                    <a:pt x="33403" y="36126"/>
                  </a:lnTo>
                  <a:cubicBezTo>
                    <a:pt x="32888" y="35930"/>
                    <a:pt x="32377" y="35749"/>
                    <a:pt x="31859" y="35517"/>
                  </a:cubicBezTo>
                  <a:lnTo>
                    <a:pt x="30303" y="34857"/>
                  </a:lnTo>
                  <a:cubicBezTo>
                    <a:pt x="29788" y="34632"/>
                    <a:pt x="29291" y="34381"/>
                    <a:pt x="28780" y="34142"/>
                  </a:cubicBezTo>
                  <a:cubicBezTo>
                    <a:pt x="26750" y="33193"/>
                    <a:pt x="24817" y="32075"/>
                    <a:pt x="22964" y="30865"/>
                  </a:cubicBezTo>
                  <a:cubicBezTo>
                    <a:pt x="19262" y="28428"/>
                    <a:pt x="15955" y="25520"/>
                    <a:pt x="13025" y="22325"/>
                  </a:cubicBezTo>
                  <a:cubicBezTo>
                    <a:pt x="10121" y="19113"/>
                    <a:pt x="7601" y="15603"/>
                    <a:pt x="5491" y="11894"/>
                  </a:cubicBezTo>
                  <a:cubicBezTo>
                    <a:pt x="3456" y="8276"/>
                    <a:pt x="1700" y="4487"/>
                    <a:pt x="538" y="552"/>
                  </a:cubicBezTo>
                  <a:close/>
                  <a:moveTo>
                    <a:pt x="1" y="1"/>
                  </a:moveTo>
                  <a:lnTo>
                    <a:pt x="81" y="317"/>
                  </a:lnTo>
                  <a:cubicBezTo>
                    <a:pt x="606" y="2383"/>
                    <a:pt x="1317" y="4392"/>
                    <a:pt x="2126" y="6372"/>
                  </a:cubicBezTo>
                  <a:cubicBezTo>
                    <a:pt x="2938" y="8348"/>
                    <a:pt x="3856" y="10288"/>
                    <a:pt x="4900" y="12173"/>
                  </a:cubicBezTo>
                  <a:cubicBezTo>
                    <a:pt x="6989" y="15937"/>
                    <a:pt x="9486" y="19527"/>
                    <a:pt x="12467" y="22757"/>
                  </a:cubicBezTo>
                  <a:cubicBezTo>
                    <a:pt x="13964" y="24363"/>
                    <a:pt x="15527" y="25926"/>
                    <a:pt x="17242" y="27340"/>
                  </a:cubicBezTo>
                  <a:cubicBezTo>
                    <a:pt x="18972" y="28736"/>
                    <a:pt x="20752" y="30085"/>
                    <a:pt x="22670" y="31253"/>
                  </a:cubicBezTo>
                  <a:cubicBezTo>
                    <a:pt x="26474" y="33646"/>
                    <a:pt x="30607" y="35502"/>
                    <a:pt x="35042" y="36764"/>
                  </a:cubicBezTo>
                  <a:cubicBezTo>
                    <a:pt x="33243" y="32910"/>
                    <a:pt x="31115" y="29305"/>
                    <a:pt x="28805" y="25744"/>
                  </a:cubicBezTo>
                  <a:cubicBezTo>
                    <a:pt x="26470" y="22210"/>
                    <a:pt x="23958" y="18765"/>
                    <a:pt x="21125" y="15545"/>
                  </a:cubicBezTo>
                  <a:cubicBezTo>
                    <a:pt x="18294" y="12326"/>
                    <a:pt x="15176" y="9316"/>
                    <a:pt x="11753" y="6636"/>
                  </a:cubicBezTo>
                  <a:cubicBezTo>
                    <a:pt x="8333" y="3957"/>
                    <a:pt x="4552" y="1617"/>
                    <a:pt x="327" y="116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4" name="Google Shape;134;p23"/>
            <p:cNvSpPr/>
            <p:nvPr/>
          </p:nvSpPr>
          <p:spPr>
            <a:xfrm>
              <a:off x="7645558" y="3594990"/>
              <a:ext cx="1487082" cy="1560386"/>
            </a:xfrm>
            <a:custGeom>
              <a:avLst/>
              <a:gdLst/>
              <a:ahLst/>
              <a:cxnLst/>
              <a:rect l="l" t="t" r="r" b="b"/>
              <a:pathLst>
                <a:path w="34751" h="36464" extrusionOk="0">
                  <a:moveTo>
                    <a:pt x="0" y="1"/>
                  </a:moveTo>
                  <a:lnTo>
                    <a:pt x="4286" y="4606"/>
                  </a:lnTo>
                  <a:lnTo>
                    <a:pt x="8611" y="9182"/>
                  </a:lnTo>
                  <a:lnTo>
                    <a:pt x="17303" y="18290"/>
                  </a:lnTo>
                  <a:lnTo>
                    <a:pt x="26041" y="27363"/>
                  </a:lnTo>
                  <a:lnTo>
                    <a:pt x="30403" y="31905"/>
                  </a:lnTo>
                  <a:lnTo>
                    <a:pt x="34751" y="36463"/>
                  </a:lnTo>
                  <a:cubicBezTo>
                    <a:pt x="32093" y="33240"/>
                    <a:pt x="29279" y="30129"/>
                    <a:pt x="26450" y="27036"/>
                  </a:cubicBezTo>
                  <a:cubicBezTo>
                    <a:pt x="23619" y="23943"/>
                    <a:pt x="20722" y="20905"/>
                    <a:pt x="17832" y="17859"/>
                  </a:cubicBezTo>
                  <a:cubicBezTo>
                    <a:pt x="14903" y="14849"/>
                    <a:pt x="11987" y="11825"/>
                    <a:pt x="9014" y="8849"/>
                  </a:cubicBezTo>
                  <a:cubicBezTo>
                    <a:pt x="6040" y="5871"/>
                    <a:pt x="3056" y="2905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5" name="Google Shape;135;p23"/>
            <p:cNvSpPr/>
            <p:nvPr/>
          </p:nvSpPr>
          <p:spPr>
            <a:xfrm>
              <a:off x="8132467" y="4393654"/>
              <a:ext cx="298093" cy="110833"/>
            </a:xfrm>
            <a:custGeom>
              <a:avLst/>
              <a:gdLst/>
              <a:ahLst/>
              <a:cxnLst/>
              <a:rect l="l" t="t" r="r" b="b"/>
              <a:pathLst>
                <a:path w="6966" h="2590" extrusionOk="0">
                  <a:moveTo>
                    <a:pt x="6845" y="1"/>
                  </a:moveTo>
                  <a:lnTo>
                    <a:pt x="0" y="2282"/>
                  </a:lnTo>
                  <a:lnTo>
                    <a:pt x="119" y="2590"/>
                  </a:lnTo>
                  <a:lnTo>
                    <a:pt x="6965" y="309"/>
                  </a:lnTo>
                  <a:lnTo>
                    <a:pt x="684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6" name="Google Shape;136;p23"/>
            <p:cNvSpPr/>
            <p:nvPr/>
          </p:nvSpPr>
          <p:spPr>
            <a:xfrm>
              <a:off x="8033913" y="4275585"/>
              <a:ext cx="283201" cy="106168"/>
            </a:xfrm>
            <a:custGeom>
              <a:avLst/>
              <a:gdLst/>
              <a:ahLst/>
              <a:cxnLst/>
              <a:rect l="l" t="t" r="r" b="b"/>
              <a:pathLst>
                <a:path w="6618" h="2481" extrusionOk="0">
                  <a:moveTo>
                    <a:pt x="6498" y="0"/>
                  </a:moveTo>
                  <a:lnTo>
                    <a:pt x="1" y="2172"/>
                  </a:lnTo>
                  <a:lnTo>
                    <a:pt x="120" y="2480"/>
                  </a:lnTo>
                  <a:lnTo>
                    <a:pt x="6618" y="308"/>
                  </a:lnTo>
                  <a:lnTo>
                    <a:pt x="649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7" name="Google Shape;137;p23"/>
            <p:cNvSpPr/>
            <p:nvPr/>
          </p:nvSpPr>
          <p:spPr>
            <a:xfrm>
              <a:off x="8522833" y="4310034"/>
              <a:ext cx="60723" cy="198472"/>
            </a:xfrm>
            <a:custGeom>
              <a:avLst/>
              <a:gdLst/>
              <a:ahLst/>
              <a:cxnLst/>
              <a:rect l="l" t="t" r="r" b="b"/>
              <a:pathLst>
                <a:path w="1419" h="4638" extrusionOk="0">
                  <a:moveTo>
                    <a:pt x="1070" y="0"/>
                  </a:moveTo>
                  <a:lnTo>
                    <a:pt x="1" y="4569"/>
                  </a:lnTo>
                  <a:lnTo>
                    <a:pt x="345" y="4638"/>
                  </a:lnTo>
                  <a:lnTo>
                    <a:pt x="1418" y="69"/>
                  </a:lnTo>
                  <a:lnTo>
                    <a:pt x="107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8" name="Google Shape;138;p23"/>
            <p:cNvSpPr/>
            <p:nvPr/>
          </p:nvSpPr>
          <p:spPr>
            <a:xfrm>
              <a:off x="8224945" y="2806726"/>
              <a:ext cx="908185" cy="2059090"/>
            </a:xfrm>
            <a:custGeom>
              <a:avLst/>
              <a:gdLst/>
              <a:ahLst/>
              <a:cxnLst/>
              <a:rect l="l" t="t" r="r" b="b"/>
              <a:pathLst>
                <a:path w="21223" h="48118" extrusionOk="0">
                  <a:moveTo>
                    <a:pt x="846" y="705"/>
                  </a:moveTo>
                  <a:cubicBezTo>
                    <a:pt x="2577" y="2026"/>
                    <a:pt x="4195" y="3481"/>
                    <a:pt x="5653" y="5063"/>
                  </a:cubicBezTo>
                  <a:cubicBezTo>
                    <a:pt x="7186" y="6738"/>
                    <a:pt x="8553" y="8537"/>
                    <a:pt x="9779" y="10411"/>
                  </a:cubicBezTo>
                  <a:cubicBezTo>
                    <a:pt x="12227" y="14172"/>
                    <a:pt x="14054" y="18243"/>
                    <a:pt x="15555" y="22391"/>
                  </a:cubicBezTo>
                  <a:cubicBezTo>
                    <a:pt x="16335" y="24454"/>
                    <a:pt x="16966" y="26568"/>
                    <a:pt x="17585" y="28678"/>
                  </a:cubicBezTo>
                  <a:cubicBezTo>
                    <a:pt x="18195" y="30793"/>
                    <a:pt x="18728" y="32928"/>
                    <a:pt x="19185" y="35074"/>
                  </a:cubicBezTo>
                  <a:cubicBezTo>
                    <a:pt x="20106" y="39357"/>
                    <a:pt x="20784" y="43744"/>
                    <a:pt x="21197" y="48056"/>
                  </a:cubicBezTo>
                  <a:cubicBezTo>
                    <a:pt x="20395" y="47211"/>
                    <a:pt x="19620" y="46359"/>
                    <a:pt x="18866" y="45521"/>
                  </a:cubicBezTo>
                  <a:lnTo>
                    <a:pt x="17734" y="44281"/>
                  </a:lnTo>
                  <a:lnTo>
                    <a:pt x="17169" y="43668"/>
                  </a:lnTo>
                  <a:lnTo>
                    <a:pt x="16632" y="43012"/>
                  </a:lnTo>
                  <a:lnTo>
                    <a:pt x="14493" y="40369"/>
                  </a:lnTo>
                  <a:cubicBezTo>
                    <a:pt x="14145" y="39922"/>
                    <a:pt x="13768" y="39499"/>
                    <a:pt x="13445" y="39038"/>
                  </a:cubicBezTo>
                  <a:lnTo>
                    <a:pt x="12488" y="37646"/>
                  </a:lnTo>
                  <a:lnTo>
                    <a:pt x="10577" y="34865"/>
                  </a:lnTo>
                  <a:lnTo>
                    <a:pt x="8887" y="31968"/>
                  </a:lnTo>
                  <a:cubicBezTo>
                    <a:pt x="8608" y="31485"/>
                    <a:pt x="8314" y="31006"/>
                    <a:pt x="8053" y="30517"/>
                  </a:cubicBezTo>
                  <a:lnTo>
                    <a:pt x="7306" y="29023"/>
                  </a:lnTo>
                  <a:lnTo>
                    <a:pt x="6559" y="27533"/>
                  </a:lnTo>
                  <a:cubicBezTo>
                    <a:pt x="6309" y="27036"/>
                    <a:pt x="6048" y="26543"/>
                    <a:pt x="5852" y="26024"/>
                  </a:cubicBezTo>
                  <a:lnTo>
                    <a:pt x="4579" y="22953"/>
                  </a:lnTo>
                  <a:cubicBezTo>
                    <a:pt x="4192" y="21920"/>
                    <a:pt x="3869" y="20865"/>
                    <a:pt x="3496" y="19828"/>
                  </a:cubicBezTo>
                  <a:cubicBezTo>
                    <a:pt x="3104" y="18791"/>
                    <a:pt x="2872" y="17713"/>
                    <a:pt x="2564" y="16655"/>
                  </a:cubicBezTo>
                  <a:cubicBezTo>
                    <a:pt x="2248" y="15600"/>
                    <a:pt x="2042" y="14523"/>
                    <a:pt x="1816" y="13446"/>
                  </a:cubicBezTo>
                  <a:cubicBezTo>
                    <a:pt x="982" y="9257"/>
                    <a:pt x="503" y="4954"/>
                    <a:pt x="846" y="705"/>
                  </a:cubicBezTo>
                  <a:close/>
                  <a:moveTo>
                    <a:pt x="529" y="1"/>
                  </a:moveTo>
                  <a:lnTo>
                    <a:pt x="493" y="331"/>
                  </a:lnTo>
                  <a:cubicBezTo>
                    <a:pt x="0" y="4751"/>
                    <a:pt x="333" y="9197"/>
                    <a:pt x="1160" y="13555"/>
                  </a:cubicBezTo>
                  <a:cubicBezTo>
                    <a:pt x="2012" y="17906"/>
                    <a:pt x="3307" y="22199"/>
                    <a:pt x="5178" y="26278"/>
                  </a:cubicBezTo>
                  <a:cubicBezTo>
                    <a:pt x="5381" y="26800"/>
                    <a:pt x="5642" y="27297"/>
                    <a:pt x="5896" y="27801"/>
                  </a:cubicBezTo>
                  <a:lnTo>
                    <a:pt x="6657" y="29306"/>
                  </a:lnTo>
                  <a:lnTo>
                    <a:pt x="7419" y="30807"/>
                  </a:lnTo>
                  <a:cubicBezTo>
                    <a:pt x="7680" y="31307"/>
                    <a:pt x="8003" y="31775"/>
                    <a:pt x="8289" y="32261"/>
                  </a:cubicBezTo>
                  <a:lnTo>
                    <a:pt x="10066" y="35148"/>
                  </a:lnTo>
                  <a:lnTo>
                    <a:pt x="12060" y="37907"/>
                  </a:lnTo>
                  <a:lnTo>
                    <a:pt x="13057" y="39285"/>
                  </a:lnTo>
                  <a:cubicBezTo>
                    <a:pt x="13394" y="39741"/>
                    <a:pt x="13786" y="40162"/>
                    <a:pt x="14148" y="40600"/>
                  </a:cubicBezTo>
                  <a:lnTo>
                    <a:pt x="16360" y="43211"/>
                  </a:lnTo>
                  <a:lnTo>
                    <a:pt x="16915" y="43864"/>
                  </a:lnTo>
                  <a:lnTo>
                    <a:pt x="17538" y="44488"/>
                  </a:lnTo>
                  <a:lnTo>
                    <a:pt x="18790" y="45713"/>
                  </a:lnTo>
                  <a:cubicBezTo>
                    <a:pt x="19624" y="46526"/>
                    <a:pt x="20435" y="47316"/>
                    <a:pt x="21222" y="48117"/>
                  </a:cubicBezTo>
                  <a:cubicBezTo>
                    <a:pt x="21139" y="43661"/>
                    <a:pt x="20544" y="39328"/>
                    <a:pt x="19717" y="34984"/>
                  </a:cubicBezTo>
                  <a:cubicBezTo>
                    <a:pt x="18847" y="30658"/>
                    <a:pt x="17702" y="26369"/>
                    <a:pt x="16110" y="22213"/>
                  </a:cubicBezTo>
                  <a:cubicBezTo>
                    <a:pt x="15298" y="20143"/>
                    <a:pt x="14406" y="18095"/>
                    <a:pt x="13383" y="16108"/>
                  </a:cubicBezTo>
                  <a:cubicBezTo>
                    <a:pt x="12346" y="14124"/>
                    <a:pt x="11236" y="12174"/>
                    <a:pt x="9989" y="10295"/>
                  </a:cubicBezTo>
                  <a:cubicBezTo>
                    <a:pt x="8720" y="8432"/>
                    <a:pt x="7368" y="6615"/>
                    <a:pt x="5845" y="4914"/>
                  </a:cubicBezTo>
                  <a:cubicBezTo>
                    <a:pt x="4301" y="3236"/>
                    <a:pt x="2636" y="1644"/>
                    <a:pt x="805" y="215"/>
                  </a:cubicBezTo>
                  <a:lnTo>
                    <a:pt x="52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9" name="Google Shape;139;p23"/>
            <p:cNvSpPr/>
            <p:nvPr/>
          </p:nvSpPr>
          <p:spPr>
            <a:xfrm>
              <a:off x="8254216" y="2821789"/>
              <a:ext cx="878444" cy="2042786"/>
            </a:xfrm>
            <a:custGeom>
              <a:avLst/>
              <a:gdLst/>
              <a:ahLst/>
              <a:cxnLst/>
              <a:rect l="l" t="t" r="r" b="b"/>
              <a:pathLst>
                <a:path w="20528" h="47737" extrusionOk="0">
                  <a:moveTo>
                    <a:pt x="1" y="0"/>
                  </a:moveTo>
                  <a:lnTo>
                    <a:pt x="5364" y="11862"/>
                  </a:lnTo>
                  <a:cubicBezTo>
                    <a:pt x="7151" y="15813"/>
                    <a:pt x="8979" y="19751"/>
                    <a:pt x="10726" y="23718"/>
                  </a:cubicBezTo>
                  <a:cubicBezTo>
                    <a:pt x="12522" y="27667"/>
                    <a:pt x="14273" y="31633"/>
                    <a:pt x="15966" y="35614"/>
                  </a:cubicBezTo>
                  <a:cubicBezTo>
                    <a:pt x="16811" y="37609"/>
                    <a:pt x="17659" y="39600"/>
                    <a:pt x="18424" y="41619"/>
                  </a:cubicBezTo>
                  <a:cubicBezTo>
                    <a:pt x="19244" y="43625"/>
                    <a:pt x="19944" y="45659"/>
                    <a:pt x="20528" y="47737"/>
                  </a:cubicBezTo>
                  <a:cubicBezTo>
                    <a:pt x="19643" y="43520"/>
                    <a:pt x="18033" y="39473"/>
                    <a:pt x="16478" y="35437"/>
                  </a:cubicBezTo>
                  <a:cubicBezTo>
                    <a:pt x="14882" y="31409"/>
                    <a:pt x="13124" y="27442"/>
                    <a:pt x="11379" y="23468"/>
                  </a:cubicBezTo>
                  <a:cubicBezTo>
                    <a:pt x="9573" y="19520"/>
                    <a:pt x="7757" y="15578"/>
                    <a:pt x="5861" y="11666"/>
                  </a:cubicBezTo>
                  <a:cubicBezTo>
                    <a:pt x="3968" y="7753"/>
                    <a:pt x="2032" y="3856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0" name="Google Shape;140;p23"/>
            <p:cNvSpPr/>
            <p:nvPr/>
          </p:nvSpPr>
          <p:spPr>
            <a:xfrm>
              <a:off x="8418416" y="3823125"/>
              <a:ext cx="330401" cy="60551"/>
            </a:xfrm>
            <a:custGeom>
              <a:avLst/>
              <a:gdLst/>
              <a:ahLst/>
              <a:cxnLst/>
              <a:rect l="l" t="t" r="r" b="b"/>
              <a:pathLst>
                <a:path w="7721" h="1415" extrusionOk="0">
                  <a:moveTo>
                    <a:pt x="55" y="0"/>
                  </a:moveTo>
                  <a:lnTo>
                    <a:pt x="1" y="323"/>
                  </a:lnTo>
                  <a:lnTo>
                    <a:pt x="7669" y="1414"/>
                  </a:lnTo>
                  <a:lnTo>
                    <a:pt x="7720" y="1095"/>
                  </a:lnTo>
                  <a:lnTo>
                    <a:pt x="5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1" name="Google Shape;141;p23"/>
            <p:cNvSpPr/>
            <p:nvPr/>
          </p:nvSpPr>
          <p:spPr>
            <a:xfrm>
              <a:off x="8613000" y="3383674"/>
              <a:ext cx="124954" cy="214476"/>
            </a:xfrm>
            <a:custGeom>
              <a:avLst/>
              <a:gdLst/>
              <a:ahLst/>
              <a:cxnLst/>
              <a:rect l="l" t="t" r="r" b="b"/>
              <a:pathLst>
                <a:path w="2920" h="5012" extrusionOk="0">
                  <a:moveTo>
                    <a:pt x="2603" y="0"/>
                  </a:moveTo>
                  <a:lnTo>
                    <a:pt x="1" y="4867"/>
                  </a:lnTo>
                  <a:lnTo>
                    <a:pt x="319" y="5011"/>
                  </a:lnTo>
                  <a:lnTo>
                    <a:pt x="2919" y="141"/>
                  </a:lnTo>
                  <a:lnTo>
                    <a:pt x="260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2" name="Google Shape;142;p23"/>
            <p:cNvSpPr/>
            <p:nvPr/>
          </p:nvSpPr>
          <p:spPr>
            <a:xfrm>
              <a:off x="8669317" y="3529216"/>
              <a:ext cx="143569" cy="180199"/>
            </a:xfrm>
            <a:custGeom>
              <a:avLst/>
              <a:gdLst/>
              <a:ahLst/>
              <a:cxnLst/>
              <a:rect l="l" t="t" r="r" b="b"/>
              <a:pathLst>
                <a:path w="3355" h="4211" extrusionOk="0">
                  <a:moveTo>
                    <a:pt x="3064" y="0"/>
                  </a:moveTo>
                  <a:lnTo>
                    <a:pt x="0" y="4025"/>
                  </a:lnTo>
                  <a:lnTo>
                    <a:pt x="291" y="4210"/>
                  </a:lnTo>
                  <a:lnTo>
                    <a:pt x="3354" y="189"/>
                  </a:lnTo>
                  <a:lnTo>
                    <a:pt x="306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3" name="Google Shape;143;p23"/>
            <p:cNvSpPr/>
            <p:nvPr/>
          </p:nvSpPr>
          <p:spPr>
            <a:xfrm>
              <a:off x="8575299" y="4148830"/>
              <a:ext cx="307379" cy="41423"/>
            </a:xfrm>
            <a:custGeom>
              <a:avLst/>
              <a:gdLst/>
              <a:ahLst/>
              <a:cxnLst/>
              <a:rect l="l" t="t" r="r" b="b"/>
              <a:pathLst>
                <a:path w="7183" h="968" extrusionOk="0">
                  <a:moveTo>
                    <a:pt x="37" y="0"/>
                  </a:moveTo>
                  <a:lnTo>
                    <a:pt x="0" y="323"/>
                  </a:lnTo>
                  <a:lnTo>
                    <a:pt x="7147" y="968"/>
                  </a:lnTo>
                  <a:lnTo>
                    <a:pt x="7183" y="645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</p:spTree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">
  <p:cSld name="CUSTOM_9_1_1_1">
    <p:spTree>
      <p:nvGrpSpPr>
        <p:cNvPr id="1" name="Shape 165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>
          <a:xfrm>
            <a:off x="7428309" y="4629151"/>
            <a:ext cx="1200150" cy="273844"/>
          </a:xfrm>
          <a:prstGeom prst="rect">
            <a:avLst/>
          </a:prstGeom>
        </p:spPr>
        <p:txBody>
          <a:bodyPr/>
          <a:lstStyle/>
          <a:p>
            <a:fld id="{21AAE529-6C37-4312-9643-95DDE76DC418}" type="datetimeFigureOut">
              <a:rPr lang="en-US" smtClean="0"/>
              <a:pPr/>
              <a:t>6/6/2021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>
          <a:xfrm>
            <a:off x="513159" y="4629151"/>
            <a:ext cx="5657850" cy="273844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>
          <a:xfrm>
            <a:off x="7772400" y="4183857"/>
            <a:ext cx="856684" cy="502444"/>
          </a:xfrm>
          <a:prstGeom prst="rect">
            <a:avLst/>
          </a:prstGeom>
        </p:spPr>
        <p:txBody>
          <a:bodyPr/>
          <a:lstStyle/>
          <a:p>
            <a:fld id="{CCB1F09B-2D1D-474E-80C6-498307D22F00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numbers ">
  <p:cSld name="Title and numbers ">
    <p:bg>
      <p:bgPr>
        <a:solidFill>
          <a:schemeClr val="dk2"/>
        </a:solidFill>
        <a:effectLst/>
      </p:bgPr>
    </p:bg>
    <p:spTree>
      <p:nvGrpSpPr>
        <p:cNvPr id="1" name="Shape 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9" name="Google Shape;99;p1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0" y="0"/>
            <a:ext cx="9144000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100" name="Google Shape;100;p19"/>
          <p:cNvSpPr txBox="1">
            <a:spLocks noGrp="1"/>
          </p:cNvSpPr>
          <p:nvPr>
            <p:ph type="subTitle" idx="1"/>
          </p:nvPr>
        </p:nvSpPr>
        <p:spPr>
          <a:xfrm>
            <a:off x="6183627" y="3735445"/>
            <a:ext cx="2240400" cy="6708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1pPr>
            <a:lvl2pPr lvl="1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/>
            </a:lvl2pPr>
            <a:lvl3pPr lvl="2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/>
            </a:lvl3pPr>
            <a:lvl4pPr lvl="3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/>
            </a:lvl4pPr>
            <a:lvl5pPr lvl="4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/>
            </a:lvl5pPr>
            <a:lvl6pPr lvl="5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/>
            </a:lvl6pPr>
            <a:lvl7pPr lvl="6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/>
            </a:lvl7pPr>
            <a:lvl8pPr lvl="7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/>
            </a:lvl8pPr>
            <a:lvl9pPr lvl="8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 sz="1400"/>
            </a:lvl9pPr>
          </a:lstStyle>
          <a:p>
            <a:endParaRPr/>
          </a:p>
        </p:txBody>
      </p:sp>
      <p:sp>
        <p:nvSpPr>
          <p:cNvPr id="101" name="Google Shape;101;p19"/>
          <p:cNvSpPr txBox="1">
            <a:spLocks noGrp="1"/>
          </p:cNvSpPr>
          <p:nvPr>
            <p:ph type="title" hasCustomPrompt="1"/>
          </p:nvPr>
        </p:nvSpPr>
        <p:spPr>
          <a:xfrm>
            <a:off x="6183642" y="3381746"/>
            <a:ext cx="1703400" cy="3537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102" name="Google Shape;102;p19"/>
          <p:cNvSpPr txBox="1">
            <a:spLocks noGrp="1"/>
          </p:cNvSpPr>
          <p:nvPr>
            <p:ph type="subTitle" idx="2"/>
          </p:nvPr>
        </p:nvSpPr>
        <p:spPr>
          <a:xfrm>
            <a:off x="6183627" y="1900745"/>
            <a:ext cx="2240400" cy="6708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1pPr>
            <a:lvl2pPr lvl="1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/>
            </a:lvl2pPr>
            <a:lvl3pPr lvl="2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/>
            </a:lvl3pPr>
            <a:lvl4pPr lvl="3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/>
            </a:lvl4pPr>
            <a:lvl5pPr lvl="4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/>
            </a:lvl5pPr>
            <a:lvl6pPr lvl="5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/>
            </a:lvl6pPr>
            <a:lvl7pPr lvl="6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/>
            </a:lvl7pPr>
            <a:lvl8pPr lvl="7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/>
            </a:lvl8pPr>
            <a:lvl9pPr lvl="8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 sz="1400"/>
            </a:lvl9pPr>
          </a:lstStyle>
          <a:p>
            <a:endParaRPr/>
          </a:p>
        </p:txBody>
      </p:sp>
      <p:sp>
        <p:nvSpPr>
          <p:cNvPr id="103" name="Google Shape;103;p19"/>
          <p:cNvSpPr txBox="1">
            <a:spLocks noGrp="1"/>
          </p:cNvSpPr>
          <p:nvPr>
            <p:ph type="title" idx="3" hasCustomPrompt="1"/>
          </p:nvPr>
        </p:nvSpPr>
        <p:spPr>
          <a:xfrm>
            <a:off x="6183642" y="1547046"/>
            <a:ext cx="1703400" cy="3537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104" name="Google Shape;104;p19"/>
          <p:cNvSpPr txBox="1">
            <a:spLocks noGrp="1"/>
          </p:cNvSpPr>
          <p:nvPr>
            <p:ph type="ctrTitle" idx="4"/>
          </p:nvPr>
        </p:nvSpPr>
        <p:spPr>
          <a:xfrm>
            <a:off x="720050" y="351842"/>
            <a:ext cx="7265400" cy="834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2400"/>
              <a:buNone/>
              <a:defRPr sz="3000"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hlink"/>
              </a:buClr>
              <a:buSzPts val="2400"/>
              <a:buNone/>
              <a:defRPr sz="2400">
                <a:solidFill>
                  <a:schemeClr val="hlink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hlink"/>
              </a:buClr>
              <a:buSzPts val="2400"/>
              <a:buNone/>
              <a:defRPr sz="2400">
                <a:solidFill>
                  <a:schemeClr val="hlink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hlink"/>
              </a:buClr>
              <a:buSzPts val="2400"/>
              <a:buNone/>
              <a:defRPr sz="2400">
                <a:solidFill>
                  <a:schemeClr val="hlink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hlink"/>
              </a:buClr>
              <a:buSzPts val="2400"/>
              <a:buNone/>
              <a:defRPr sz="2400">
                <a:solidFill>
                  <a:schemeClr val="hlink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hlink"/>
              </a:buClr>
              <a:buSzPts val="2400"/>
              <a:buNone/>
              <a:defRPr sz="2400">
                <a:solidFill>
                  <a:schemeClr val="hlink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hlink"/>
              </a:buClr>
              <a:buSzPts val="2400"/>
              <a:buNone/>
              <a:defRPr sz="2400">
                <a:solidFill>
                  <a:schemeClr val="hlink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hlink"/>
              </a:buClr>
              <a:buSzPts val="2400"/>
              <a:buNone/>
              <a:defRPr sz="2400">
                <a:solidFill>
                  <a:schemeClr val="hlink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hlink"/>
              </a:buClr>
              <a:buSzPts val="2400"/>
              <a:buNone/>
              <a:defRPr sz="2400">
                <a:solidFill>
                  <a:schemeClr val="hlink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_HEADER">
    <p:bg>
      <p:bgPr>
        <a:solidFill>
          <a:schemeClr val="dk2"/>
        </a:solidFill>
        <a:effectLst/>
      </p:bgPr>
    </p:bg>
    <p:spTree>
      <p:nvGrpSpPr>
        <p:cNvPr id="1" name="Shape 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" name="Google Shape;13;p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0" y="0"/>
            <a:ext cx="9144000" cy="5143500"/>
          </a:xfrm>
          <a:prstGeom prst="rect">
            <a:avLst/>
          </a:prstGeom>
          <a:noFill/>
          <a:ln>
            <a:noFill/>
          </a:ln>
        </p:spPr>
      </p:pic>
      <p:pic>
        <p:nvPicPr>
          <p:cNvPr id="14" name="Google Shape;14;p3"/>
          <p:cNvPicPr preferRelativeResize="0"/>
          <p:nvPr/>
        </p:nvPicPr>
        <p:blipFill rotWithShape="1">
          <a:blip r:embed="rId3">
            <a:alphaModFix/>
          </a:blip>
          <a:srcRect t="76525" r="76561"/>
          <a:stretch/>
        </p:blipFill>
        <p:spPr>
          <a:xfrm>
            <a:off x="0" y="3936100"/>
            <a:ext cx="2143277" cy="1207399"/>
          </a:xfrm>
          <a:prstGeom prst="rect">
            <a:avLst/>
          </a:prstGeom>
          <a:noFill/>
          <a:ln>
            <a:noFill/>
          </a:ln>
        </p:spPr>
      </p:pic>
      <p:sp>
        <p:nvSpPr>
          <p:cNvPr id="15" name="Google Shape;15;p3"/>
          <p:cNvSpPr txBox="1">
            <a:spLocks noGrp="1"/>
          </p:cNvSpPr>
          <p:nvPr>
            <p:ph type="title"/>
          </p:nvPr>
        </p:nvSpPr>
        <p:spPr>
          <a:xfrm>
            <a:off x="1549875" y="2904510"/>
            <a:ext cx="6044100" cy="908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41294A"/>
              </a:buClr>
              <a:buSzPts val="4200"/>
              <a:buNone/>
              <a:defRPr sz="7200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41294A"/>
              </a:buClr>
              <a:buSzPts val="4200"/>
              <a:buNone/>
              <a:defRPr sz="4200">
                <a:solidFill>
                  <a:srgbClr val="41294A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41294A"/>
              </a:buClr>
              <a:buSzPts val="4200"/>
              <a:buNone/>
              <a:defRPr sz="4200">
                <a:solidFill>
                  <a:srgbClr val="41294A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41294A"/>
              </a:buClr>
              <a:buSzPts val="4200"/>
              <a:buNone/>
              <a:defRPr sz="4200">
                <a:solidFill>
                  <a:srgbClr val="41294A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41294A"/>
              </a:buClr>
              <a:buSzPts val="4200"/>
              <a:buNone/>
              <a:defRPr sz="4200">
                <a:solidFill>
                  <a:srgbClr val="41294A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41294A"/>
              </a:buClr>
              <a:buSzPts val="4200"/>
              <a:buNone/>
              <a:defRPr sz="4200">
                <a:solidFill>
                  <a:srgbClr val="41294A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41294A"/>
              </a:buClr>
              <a:buSzPts val="4200"/>
              <a:buNone/>
              <a:defRPr sz="4200">
                <a:solidFill>
                  <a:srgbClr val="41294A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41294A"/>
              </a:buClr>
              <a:buSzPts val="4200"/>
              <a:buNone/>
              <a:defRPr sz="4200">
                <a:solidFill>
                  <a:srgbClr val="41294A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41294A"/>
              </a:buClr>
              <a:buSzPts val="4200"/>
              <a:buNone/>
              <a:defRPr sz="4200">
                <a:solidFill>
                  <a:srgbClr val="41294A"/>
                </a:solidFill>
              </a:defRPr>
            </a:lvl9pPr>
          </a:lstStyle>
          <a:p>
            <a:endParaRPr/>
          </a:p>
        </p:txBody>
      </p:sp>
      <p:sp>
        <p:nvSpPr>
          <p:cNvPr id="16" name="Google Shape;16;p3"/>
          <p:cNvSpPr txBox="1">
            <a:spLocks noGrp="1"/>
          </p:cNvSpPr>
          <p:nvPr>
            <p:ph type="subTitle" idx="1"/>
          </p:nvPr>
        </p:nvSpPr>
        <p:spPr>
          <a:xfrm>
            <a:off x="1549875" y="3904735"/>
            <a:ext cx="6044100" cy="39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1294A"/>
              </a:buClr>
              <a:buSzPts val="2100"/>
              <a:buNone/>
              <a:defRPr sz="1600">
                <a:solidFill>
                  <a:schemeClr val="accent5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1294A"/>
              </a:buClr>
              <a:buSzPts val="2100"/>
              <a:buNone/>
              <a:defRPr sz="2100">
                <a:solidFill>
                  <a:srgbClr val="41294A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1294A"/>
              </a:buClr>
              <a:buSzPts val="2100"/>
              <a:buNone/>
              <a:defRPr sz="2100">
                <a:solidFill>
                  <a:srgbClr val="41294A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1294A"/>
              </a:buClr>
              <a:buSzPts val="2100"/>
              <a:buNone/>
              <a:defRPr sz="2100">
                <a:solidFill>
                  <a:srgbClr val="41294A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1294A"/>
              </a:buClr>
              <a:buSzPts val="2100"/>
              <a:buNone/>
              <a:defRPr sz="2100">
                <a:solidFill>
                  <a:srgbClr val="41294A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1294A"/>
              </a:buClr>
              <a:buSzPts val="2100"/>
              <a:buNone/>
              <a:defRPr sz="2100">
                <a:solidFill>
                  <a:srgbClr val="41294A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1294A"/>
              </a:buClr>
              <a:buSzPts val="2100"/>
              <a:buNone/>
              <a:defRPr sz="2100">
                <a:solidFill>
                  <a:srgbClr val="41294A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1294A"/>
              </a:buClr>
              <a:buSzPts val="2100"/>
              <a:buNone/>
              <a:defRPr sz="2100">
                <a:solidFill>
                  <a:srgbClr val="41294A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1294A"/>
              </a:buClr>
              <a:buSzPts val="2100"/>
              <a:buNone/>
              <a:defRPr sz="2100">
                <a:solidFill>
                  <a:srgbClr val="41294A"/>
                </a:solidFill>
              </a:defRPr>
            </a:lvl9pPr>
          </a:lstStyle>
          <a:p>
            <a:endParaRPr/>
          </a:p>
        </p:txBody>
      </p:sp>
      <p:sp>
        <p:nvSpPr>
          <p:cNvPr id="17" name="Google Shape;17;p3"/>
          <p:cNvSpPr txBox="1">
            <a:spLocks noGrp="1"/>
          </p:cNvSpPr>
          <p:nvPr>
            <p:ph type="title" idx="2" hasCustomPrompt="1"/>
          </p:nvPr>
        </p:nvSpPr>
        <p:spPr>
          <a:xfrm>
            <a:off x="2921175" y="995250"/>
            <a:ext cx="3301500" cy="14772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999999"/>
              </a:buClr>
              <a:buSzPts val="3600"/>
              <a:buNone/>
              <a:defRPr sz="15000">
                <a:solidFill>
                  <a:schemeClr val="accent5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rgbClr val="999999"/>
              </a:buClr>
              <a:buSzPts val="4800"/>
              <a:buFont typeface="Fira Sans Extra Condensed Medium"/>
              <a:buNone/>
              <a:defRPr sz="4800">
                <a:solidFill>
                  <a:srgbClr val="999999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rgbClr val="999999"/>
              </a:buClr>
              <a:buSzPts val="4800"/>
              <a:buFont typeface="Fira Sans Extra Condensed Medium"/>
              <a:buNone/>
              <a:defRPr sz="4800">
                <a:solidFill>
                  <a:srgbClr val="999999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rgbClr val="999999"/>
              </a:buClr>
              <a:buSzPts val="4800"/>
              <a:buFont typeface="Fira Sans Extra Condensed Medium"/>
              <a:buNone/>
              <a:defRPr sz="4800">
                <a:solidFill>
                  <a:srgbClr val="999999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rgbClr val="999999"/>
              </a:buClr>
              <a:buSzPts val="4800"/>
              <a:buFont typeface="Fira Sans Extra Condensed Medium"/>
              <a:buNone/>
              <a:defRPr sz="4800">
                <a:solidFill>
                  <a:srgbClr val="999999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rgbClr val="999999"/>
              </a:buClr>
              <a:buSzPts val="4800"/>
              <a:buFont typeface="Fira Sans Extra Condensed Medium"/>
              <a:buNone/>
              <a:defRPr sz="4800">
                <a:solidFill>
                  <a:srgbClr val="999999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rgbClr val="999999"/>
              </a:buClr>
              <a:buSzPts val="4800"/>
              <a:buFont typeface="Fira Sans Extra Condensed Medium"/>
              <a:buNone/>
              <a:defRPr sz="4800">
                <a:solidFill>
                  <a:srgbClr val="999999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rgbClr val="999999"/>
              </a:buClr>
              <a:buSzPts val="4800"/>
              <a:buFont typeface="Fira Sans Extra Condensed Medium"/>
              <a:buNone/>
              <a:defRPr sz="4800">
                <a:solidFill>
                  <a:srgbClr val="999999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rgbClr val="999999"/>
              </a:buClr>
              <a:buSzPts val="4800"/>
              <a:buFont typeface="Fira Sans Extra Condensed Medium"/>
              <a:buNone/>
              <a:defRPr sz="4800">
                <a:solidFill>
                  <a:srgbClr val="999999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9pPr>
          </a:lstStyle>
          <a:p>
            <a:r>
              <a:t>xx%</a:t>
            </a:r>
          </a:p>
        </p:txBody>
      </p:sp>
    </p:spTree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2">
  <p:cSld name="Title and text 2">
    <p:spTree>
      <p:nvGrpSpPr>
        <p:cNvPr id="1" name="Shape 1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0" name="Google Shape;150;p2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0" y="0"/>
            <a:ext cx="9144000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151" name="Google Shape;151;p25"/>
          <p:cNvSpPr txBox="1">
            <a:spLocks noGrp="1"/>
          </p:cNvSpPr>
          <p:nvPr>
            <p:ph type="title"/>
          </p:nvPr>
        </p:nvSpPr>
        <p:spPr>
          <a:xfrm>
            <a:off x="5238250" y="1658400"/>
            <a:ext cx="2090700" cy="1345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0" rIns="0" bIns="0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200"/>
              <a:buNone/>
              <a:defRPr sz="2400" i="0"/>
            </a:lvl1pPr>
            <a:lvl2pPr lvl="1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152" name="Google Shape;152;p25"/>
          <p:cNvSpPr txBox="1">
            <a:spLocks noGrp="1"/>
          </p:cNvSpPr>
          <p:nvPr>
            <p:ph type="subTitle" idx="1"/>
          </p:nvPr>
        </p:nvSpPr>
        <p:spPr>
          <a:xfrm>
            <a:off x="5238250" y="3480175"/>
            <a:ext cx="2498400" cy="888300"/>
          </a:xfrm>
          <a:prstGeom prst="rect">
            <a:avLst/>
          </a:prstGeom>
        </p:spPr>
        <p:txBody>
          <a:bodyPr spcFirstLastPara="1" wrap="square" lIns="91425" tIns="91425" rIns="0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1pPr>
            <a:lvl2pPr lvl="1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2"/>
                </a:solidFill>
              </a:defRPr>
            </a:lvl2pPr>
            <a:lvl3pPr lvl="2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2"/>
                </a:solidFill>
              </a:defRPr>
            </a:lvl3pPr>
            <a:lvl4pPr lvl="3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2"/>
                </a:solidFill>
              </a:defRPr>
            </a:lvl4pPr>
            <a:lvl5pPr lvl="4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2"/>
                </a:solidFill>
              </a:defRPr>
            </a:lvl5pPr>
            <a:lvl6pPr lvl="5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2"/>
                </a:solidFill>
              </a:defRPr>
            </a:lvl6pPr>
            <a:lvl7pPr lvl="6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2"/>
                </a:solidFill>
              </a:defRPr>
            </a:lvl7pPr>
            <a:lvl8pPr lvl="7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2"/>
                </a:solidFill>
              </a:defRPr>
            </a:lvl8pPr>
            <a:lvl9pPr lvl="8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 sz="1400"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sp>
        <p:nvSpPr>
          <p:cNvPr id="153" name="Google Shape;153;p25"/>
          <p:cNvSpPr txBox="1">
            <a:spLocks noGrp="1"/>
          </p:cNvSpPr>
          <p:nvPr>
            <p:ph type="ctrTitle" idx="2"/>
          </p:nvPr>
        </p:nvSpPr>
        <p:spPr>
          <a:xfrm>
            <a:off x="720050" y="349067"/>
            <a:ext cx="7265400" cy="834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2400"/>
              <a:buNone/>
              <a:defRPr sz="3000"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hlink"/>
              </a:buClr>
              <a:buSzPts val="2400"/>
              <a:buNone/>
              <a:defRPr sz="2400">
                <a:solidFill>
                  <a:schemeClr val="hlink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hlink"/>
              </a:buClr>
              <a:buSzPts val="2400"/>
              <a:buNone/>
              <a:defRPr sz="2400">
                <a:solidFill>
                  <a:schemeClr val="hlink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hlink"/>
              </a:buClr>
              <a:buSzPts val="2400"/>
              <a:buNone/>
              <a:defRPr sz="2400">
                <a:solidFill>
                  <a:schemeClr val="hlink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hlink"/>
              </a:buClr>
              <a:buSzPts val="2400"/>
              <a:buNone/>
              <a:defRPr sz="2400">
                <a:solidFill>
                  <a:schemeClr val="hlink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hlink"/>
              </a:buClr>
              <a:buSzPts val="2400"/>
              <a:buNone/>
              <a:defRPr sz="2400">
                <a:solidFill>
                  <a:schemeClr val="hlink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hlink"/>
              </a:buClr>
              <a:buSzPts val="2400"/>
              <a:buNone/>
              <a:defRPr sz="2400">
                <a:solidFill>
                  <a:schemeClr val="hlink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hlink"/>
              </a:buClr>
              <a:buSzPts val="2400"/>
              <a:buNone/>
              <a:defRPr sz="2400">
                <a:solidFill>
                  <a:schemeClr val="hlink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hlink"/>
              </a:buClr>
              <a:buSzPts val="2400"/>
              <a:buNone/>
              <a:defRPr sz="2400">
                <a:solidFill>
                  <a:schemeClr val="hlink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design ">
  <p:cSld name="Title design ">
    <p:bg>
      <p:bgPr>
        <a:solidFill>
          <a:schemeClr val="dk2"/>
        </a:solidFill>
        <a:effectLst/>
      </p:bgPr>
    </p:bg>
    <p:spTree>
      <p:nvGrpSpPr>
        <p:cNvPr id="1" name="Shape 1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6" name="Google Shape;106;p2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0" y="0"/>
            <a:ext cx="9144000" cy="5143500"/>
          </a:xfrm>
          <a:prstGeom prst="rect">
            <a:avLst/>
          </a:prstGeom>
          <a:noFill/>
          <a:ln>
            <a:noFill/>
          </a:ln>
        </p:spPr>
      </p:pic>
      <p:pic>
        <p:nvPicPr>
          <p:cNvPr id="107" name="Google Shape;107;p20"/>
          <p:cNvPicPr preferRelativeResize="0"/>
          <p:nvPr/>
        </p:nvPicPr>
        <p:blipFill rotWithShape="1">
          <a:blip r:embed="rId3">
            <a:alphaModFix/>
          </a:blip>
          <a:srcRect t="76525" r="76561"/>
          <a:stretch/>
        </p:blipFill>
        <p:spPr>
          <a:xfrm>
            <a:off x="0" y="3936100"/>
            <a:ext cx="2143277" cy="1207399"/>
          </a:xfrm>
          <a:prstGeom prst="rect">
            <a:avLst/>
          </a:prstGeom>
          <a:noFill/>
          <a:ln>
            <a:noFill/>
          </a:ln>
        </p:spPr>
      </p:pic>
      <p:sp>
        <p:nvSpPr>
          <p:cNvPr id="108" name="Google Shape;108;p20"/>
          <p:cNvSpPr txBox="1">
            <a:spLocks noGrp="1"/>
          </p:cNvSpPr>
          <p:nvPr>
            <p:ph type="ctrTitle"/>
          </p:nvPr>
        </p:nvSpPr>
        <p:spPr>
          <a:xfrm>
            <a:off x="720050" y="349067"/>
            <a:ext cx="7265400" cy="834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2400"/>
              <a:buNone/>
              <a:defRPr sz="3000"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hlink"/>
              </a:buClr>
              <a:buSzPts val="2400"/>
              <a:buNone/>
              <a:defRPr sz="2400">
                <a:solidFill>
                  <a:schemeClr val="hlink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hlink"/>
              </a:buClr>
              <a:buSzPts val="2400"/>
              <a:buNone/>
              <a:defRPr sz="2400">
                <a:solidFill>
                  <a:schemeClr val="hlink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hlink"/>
              </a:buClr>
              <a:buSzPts val="2400"/>
              <a:buNone/>
              <a:defRPr sz="2400">
                <a:solidFill>
                  <a:schemeClr val="hlink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hlink"/>
              </a:buClr>
              <a:buSzPts val="2400"/>
              <a:buNone/>
              <a:defRPr sz="2400">
                <a:solidFill>
                  <a:schemeClr val="hlink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hlink"/>
              </a:buClr>
              <a:buSzPts val="2400"/>
              <a:buNone/>
              <a:defRPr sz="2400">
                <a:solidFill>
                  <a:schemeClr val="hlink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hlink"/>
              </a:buClr>
              <a:buSzPts val="2400"/>
              <a:buNone/>
              <a:defRPr sz="2400">
                <a:solidFill>
                  <a:schemeClr val="hlink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hlink"/>
              </a:buClr>
              <a:buSzPts val="2400"/>
              <a:buNone/>
              <a:defRPr sz="2400">
                <a:solidFill>
                  <a:schemeClr val="hlink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hlink"/>
              </a:buClr>
              <a:buSzPts val="2400"/>
              <a:buNone/>
              <a:defRPr sz="2400">
                <a:solidFill>
                  <a:schemeClr val="hlink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3">
  <p:cSld name="Title and text 3">
    <p:spTree>
      <p:nvGrpSpPr>
        <p:cNvPr id="1" name="Shape 1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5" name="Google Shape;155;p2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0" y="0"/>
            <a:ext cx="9144000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156" name="Google Shape;156;p26"/>
          <p:cNvSpPr txBox="1">
            <a:spLocks noGrp="1"/>
          </p:cNvSpPr>
          <p:nvPr>
            <p:ph type="title"/>
          </p:nvPr>
        </p:nvSpPr>
        <p:spPr>
          <a:xfrm>
            <a:off x="2934650" y="1658400"/>
            <a:ext cx="1350300" cy="1345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72000" bIns="0" anchor="b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200"/>
              <a:buNone/>
              <a:defRPr sz="2400" i="0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157" name="Google Shape;157;p26"/>
          <p:cNvSpPr txBox="1">
            <a:spLocks noGrp="1"/>
          </p:cNvSpPr>
          <p:nvPr>
            <p:ph type="subTitle" idx="1"/>
          </p:nvPr>
        </p:nvSpPr>
        <p:spPr>
          <a:xfrm>
            <a:off x="1511850" y="3525933"/>
            <a:ext cx="2772900" cy="888300"/>
          </a:xfrm>
          <a:prstGeom prst="rect">
            <a:avLst/>
          </a:prstGeom>
        </p:spPr>
        <p:txBody>
          <a:bodyPr spcFirstLastPara="1" wrap="square" lIns="91425" tIns="91425" rIns="72000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1pPr>
            <a:lvl2pPr lvl="1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/>
            </a:lvl2pPr>
            <a:lvl3pPr lvl="2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/>
            </a:lvl3pPr>
            <a:lvl4pPr lvl="3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/>
            </a:lvl4pPr>
            <a:lvl5pPr lvl="4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/>
            </a:lvl5pPr>
            <a:lvl6pPr lvl="5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/>
            </a:lvl6pPr>
            <a:lvl7pPr lvl="6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/>
            </a:lvl7pPr>
            <a:lvl8pPr lvl="7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/>
            </a:lvl8pPr>
            <a:lvl9pPr lvl="8" algn="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 sz="1400"/>
            </a:lvl9pPr>
          </a:lstStyle>
          <a:p>
            <a:endParaRPr/>
          </a:p>
        </p:txBody>
      </p:sp>
      <p:sp>
        <p:nvSpPr>
          <p:cNvPr id="158" name="Google Shape;158;p26"/>
          <p:cNvSpPr txBox="1">
            <a:spLocks noGrp="1"/>
          </p:cNvSpPr>
          <p:nvPr>
            <p:ph type="ctrTitle" idx="2"/>
          </p:nvPr>
        </p:nvSpPr>
        <p:spPr>
          <a:xfrm>
            <a:off x="720050" y="349067"/>
            <a:ext cx="7265400" cy="834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2400"/>
              <a:buNone/>
              <a:defRPr sz="3000"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hlink"/>
              </a:buClr>
              <a:buSzPts val="2400"/>
              <a:buNone/>
              <a:defRPr sz="2400">
                <a:solidFill>
                  <a:schemeClr val="hlink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hlink"/>
              </a:buClr>
              <a:buSzPts val="2400"/>
              <a:buNone/>
              <a:defRPr sz="2400">
                <a:solidFill>
                  <a:schemeClr val="hlink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hlink"/>
              </a:buClr>
              <a:buSzPts val="2400"/>
              <a:buNone/>
              <a:defRPr sz="2400">
                <a:solidFill>
                  <a:schemeClr val="hlink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hlink"/>
              </a:buClr>
              <a:buSzPts val="2400"/>
              <a:buNone/>
              <a:defRPr sz="2400">
                <a:solidFill>
                  <a:schemeClr val="hlink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hlink"/>
              </a:buClr>
              <a:buSzPts val="2400"/>
              <a:buNone/>
              <a:defRPr sz="2400">
                <a:solidFill>
                  <a:schemeClr val="hlink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hlink"/>
              </a:buClr>
              <a:buSzPts val="2400"/>
              <a:buNone/>
              <a:defRPr sz="2400">
                <a:solidFill>
                  <a:schemeClr val="hlink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hlink"/>
              </a:buClr>
              <a:buSzPts val="2400"/>
              <a:buNone/>
              <a:defRPr sz="2400">
                <a:solidFill>
                  <a:schemeClr val="hlink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hlink"/>
              </a:buClr>
              <a:buSzPts val="2400"/>
              <a:buNone/>
              <a:defRPr sz="2400">
                <a:solidFill>
                  <a:schemeClr val="hlink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_AND_BODY">
    <p:bg>
      <p:bgPr>
        <a:solidFill>
          <a:schemeClr val="dk2"/>
        </a:solidFill>
        <a:effectLst/>
      </p:bgPr>
    </p:bg>
    <p:spTree>
      <p:nvGrpSpPr>
        <p:cNvPr id="1" name="Shape 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" name="Google Shape;19;p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0" y="0"/>
            <a:ext cx="9144000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20" name="Google Shape;20;p4"/>
          <p:cNvSpPr txBox="1">
            <a:spLocks noGrp="1"/>
          </p:cNvSpPr>
          <p:nvPr>
            <p:ph type="title"/>
          </p:nvPr>
        </p:nvSpPr>
        <p:spPr>
          <a:xfrm>
            <a:off x="5992450" y="540250"/>
            <a:ext cx="2438700" cy="2925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None/>
              <a:defRPr sz="6000">
                <a:solidFill>
                  <a:schemeClr val="accent5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None/>
              <a:defRPr sz="6000">
                <a:solidFill>
                  <a:schemeClr val="accent5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None/>
              <a:defRPr sz="6000">
                <a:solidFill>
                  <a:schemeClr val="accent5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None/>
              <a:defRPr sz="6000">
                <a:solidFill>
                  <a:schemeClr val="accent5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None/>
              <a:defRPr sz="6000">
                <a:solidFill>
                  <a:schemeClr val="accent5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None/>
              <a:defRPr sz="6000">
                <a:solidFill>
                  <a:schemeClr val="accent5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None/>
              <a:defRPr sz="6000">
                <a:solidFill>
                  <a:schemeClr val="accent5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None/>
              <a:defRPr sz="6000">
                <a:solidFill>
                  <a:schemeClr val="accent5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None/>
              <a:defRPr sz="6000">
                <a:solidFill>
                  <a:schemeClr val="accent5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9pPr>
          </a:lstStyle>
          <a:p>
            <a:endParaRPr/>
          </a:p>
        </p:txBody>
      </p:sp>
      <p:sp>
        <p:nvSpPr>
          <p:cNvPr id="21" name="Google Shape;21;p4"/>
          <p:cNvSpPr txBox="1">
            <a:spLocks noGrp="1"/>
          </p:cNvSpPr>
          <p:nvPr>
            <p:ph type="subTitle" idx="1"/>
          </p:nvPr>
        </p:nvSpPr>
        <p:spPr>
          <a:xfrm flipH="1">
            <a:off x="720200" y="1736153"/>
            <a:ext cx="4641900" cy="2774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_AND_TWO_COLUMNS">
    <p:bg>
      <p:bgPr>
        <a:solidFill>
          <a:schemeClr val="dk2"/>
        </a:solidFill>
        <a:effectLst/>
      </p:bgPr>
    </p:bg>
    <p:spTree>
      <p:nvGrpSpPr>
        <p:cNvPr id="1" name="Shape 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3" name="Google Shape;23;p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0" y="0"/>
            <a:ext cx="9144000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24" name="Google Shape;24;p5"/>
          <p:cNvSpPr txBox="1">
            <a:spLocks noGrp="1"/>
          </p:cNvSpPr>
          <p:nvPr>
            <p:ph type="subTitle" idx="1"/>
          </p:nvPr>
        </p:nvSpPr>
        <p:spPr>
          <a:xfrm>
            <a:off x="725275" y="3575350"/>
            <a:ext cx="3231900" cy="109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accent5"/>
                </a:solidFill>
              </a:defRPr>
            </a:lvl1pPr>
            <a:lvl2pPr lvl="1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accent5"/>
                </a:solidFill>
              </a:defRPr>
            </a:lvl2pPr>
            <a:lvl3pPr lvl="2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accent5"/>
                </a:solidFill>
              </a:defRPr>
            </a:lvl3pPr>
            <a:lvl4pPr lvl="3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accent5"/>
                </a:solidFill>
              </a:defRPr>
            </a:lvl4pPr>
            <a:lvl5pPr lvl="4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accent5"/>
                </a:solidFill>
              </a:defRPr>
            </a:lvl5pPr>
            <a:lvl6pPr lvl="5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accent5"/>
                </a:solidFill>
              </a:defRPr>
            </a:lvl6pPr>
            <a:lvl7pPr lvl="6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accent5"/>
                </a:solidFill>
              </a:defRPr>
            </a:lvl7pPr>
            <a:lvl8pPr lvl="7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accent5"/>
                </a:solidFill>
              </a:defRPr>
            </a:lvl8pPr>
            <a:lvl9pPr lvl="8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 sz="1400">
                <a:solidFill>
                  <a:schemeClr val="accent5"/>
                </a:solidFill>
              </a:defRPr>
            </a:lvl9pPr>
          </a:lstStyle>
          <a:p>
            <a:endParaRPr/>
          </a:p>
        </p:txBody>
      </p:sp>
      <p:sp>
        <p:nvSpPr>
          <p:cNvPr id="25" name="Google Shape;25;p5"/>
          <p:cNvSpPr txBox="1">
            <a:spLocks noGrp="1"/>
          </p:cNvSpPr>
          <p:nvPr>
            <p:ph type="subTitle" idx="2"/>
          </p:nvPr>
        </p:nvSpPr>
        <p:spPr>
          <a:xfrm>
            <a:off x="5199025" y="3575325"/>
            <a:ext cx="3231900" cy="109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accent5"/>
                </a:solidFill>
              </a:defRPr>
            </a:lvl1pPr>
            <a:lvl2pPr lvl="1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accent5"/>
                </a:solidFill>
              </a:defRPr>
            </a:lvl2pPr>
            <a:lvl3pPr lvl="2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accent5"/>
                </a:solidFill>
              </a:defRPr>
            </a:lvl3pPr>
            <a:lvl4pPr lvl="3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accent5"/>
                </a:solidFill>
              </a:defRPr>
            </a:lvl4pPr>
            <a:lvl5pPr lvl="4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accent5"/>
                </a:solidFill>
              </a:defRPr>
            </a:lvl5pPr>
            <a:lvl6pPr lvl="5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accent5"/>
                </a:solidFill>
              </a:defRPr>
            </a:lvl6pPr>
            <a:lvl7pPr lvl="6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accent5"/>
                </a:solidFill>
              </a:defRPr>
            </a:lvl7pPr>
            <a:lvl8pPr lvl="7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accent5"/>
                </a:solidFill>
              </a:defRPr>
            </a:lvl8pPr>
            <a:lvl9pPr lvl="8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 sz="1400">
                <a:solidFill>
                  <a:schemeClr val="accent5"/>
                </a:solidFill>
              </a:defRPr>
            </a:lvl9pPr>
          </a:lstStyle>
          <a:p>
            <a:endParaRPr/>
          </a:p>
        </p:txBody>
      </p:sp>
      <p:sp>
        <p:nvSpPr>
          <p:cNvPr id="26" name="Google Shape;26;p5"/>
          <p:cNvSpPr txBox="1">
            <a:spLocks noGrp="1"/>
          </p:cNvSpPr>
          <p:nvPr>
            <p:ph type="subTitle" idx="3"/>
          </p:nvPr>
        </p:nvSpPr>
        <p:spPr>
          <a:xfrm>
            <a:off x="725275" y="2872850"/>
            <a:ext cx="3231900" cy="781200"/>
          </a:xfrm>
          <a:prstGeom prst="rect">
            <a:avLst/>
          </a:prstGeom>
          <a:noFill/>
        </p:spPr>
        <p:txBody>
          <a:bodyPr spcFirstLastPara="1" wrap="square" lIns="91425" tIns="91425" rIns="91425" bIns="0" anchor="b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3000" b="1">
                <a:solidFill>
                  <a:schemeClr val="accent5"/>
                </a:solidFill>
                <a:latin typeface="Tulpen One"/>
                <a:ea typeface="Tulpen One"/>
                <a:cs typeface="Tulpen One"/>
                <a:sym typeface="Tulpen One"/>
              </a:defRPr>
            </a:lvl1pPr>
            <a:lvl2pPr lvl="1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3000" b="1">
                <a:solidFill>
                  <a:schemeClr val="accent5"/>
                </a:solidFill>
                <a:latin typeface="Tulpen One"/>
                <a:ea typeface="Tulpen One"/>
                <a:cs typeface="Tulpen One"/>
                <a:sym typeface="Tulpen One"/>
              </a:defRPr>
            </a:lvl2pPr>
            <a:lvl3pPr lvl="2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3000" b="1">
                <a:solidFill>
                  <a:schemeClr val="accent5"/>
                </a:solidFill>
                <a:latin typeface="Tulpen One"/>
                <a:ea typeface="Tulpen One"/>
                <a:cs typeface="Tulpen One"/>
                <a:sym typeface="Tulpen One"/>
              </a:defRPr>
            </a:lvl3pPr>
            <a:lvl4pPr lvl="3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3000" b="1">
                <a:solidFill>
                  <a:schemeClr val="accent5"/>
                </a:solidFill>
                <a:latin typeface="Tulpen One"/>
                <a:ea typeface="Tulpen One"/>
                <a:cs typeface="Tulpen One"/>
                <a:sym typeface="Tulpen One"/>
              </a:defRPr>
            </a:lvl4pPr>
            <a:lvl5pPr lvl="4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3000" b="1">
                <a:solidFill>
                  <a:schemeClr val="accent5"/>
                </a:solidFill>
                <a:latin typeface="Tulpen One"/>
                <a:ea typeface="Tulpen One"/>
                <a:cs typeface="Tulpen One"/>
                <a:sym typeface="Tulpen One"/>
              </a:defRPr>
            </a:lvl5pPr>
            <a:lvl6pPr lvl="5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3000" b="1">
                <a:solidFill>
                  <a:schemeClr val="accent5"/>
                </a:solidFill>
                <a:latin typeface="Tulpen One"/>
                <a:ea typeface="Tulpen One"/>
                <a:cs typeface="Tulpen One"/>
                <a:sym typeface="Tulpen One"/>
              </a:defRPr>
            </a:lvl6pPr>
            <a:lvl7pPr lvl="6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3000" b="1">
                <a:solidFill>
                  <a:schemeClr val="accent5"/>
                </a:solidFill>
                <a:latin typeface="Tulpen One"/>
                <a:ea typeface="Tulpen One"/>
                <a:cs typeface="Tulpen One"/>
                <a:sym typeface="Tulpen One"/>
              </a:defRPr>
            </a:lvl7pPr>
            <a:lvl8pPr lvl="7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3000" b="1">
                <a:solidFill>
                  <a:schemeClr val="accent5"/>
                </a:solidFill>
                <a:latin typeface="Tulpen One"/>
                <a:ea typeface="Tulpen One"/>
                <a:cs typeface="Tulpen One"/>
                <a:sym typeface="Tulpen One"/>
              </a:defRPr>
            </a:lvl8pPr>
            <a:lvl9pPr lvl="8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 sz="3000" b="1">
                <a:solidFill>
                  <a:schemeClr val="accent5"/>
                </a:solidFill>
                <a:latin typeface="Tulpen One"/>
                <a:ea typeface="Tulpen One"/>
                <a:cs typeface="Tulpen One"/>
                <a:sym typeface="Tulpen One"/>
              </a:defRPr>
            </a:lvl9pPr>
          </a:lstStyle>
          <a:p>
            <a:endParaRPr/>
          </a:p>
        </p:txBody>
      </p:sp>
      <p:sp>
        <p:nvSpPr>
          <p:cNvPr id="27" name="Google Shape;27;p5"/>
          <p:cNvSpPr txBox="1">
            <a:spLocks noGrp="1"/>
          </p:cNvSpPr>
          <p:nvPr>
            <p:ph type="subTitle" idx="4"/>
          </p:nvPr>
        </p:nvSpPr>
        <p:spPr>
          <a:xfrm>
            <a:off x="5199025" y="2877850"/>
            <a:ext cx="3231900" cy="781200"/>
          </a:xfrm>
          <a:prstGeom prst="rect">
            <a:avLst/>
          </a:prstGeom>
          <a:noFill/>
        </p:spPr>
        <p:txBody>
          <a:bodyPr spcFirstLastPara="1" wrap="square" lIns="91425" tIns="91425" rIns="91425" bIns="0" anchor="b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3000" b="1">
                <a:solidFill>
                  <a:schemeClr val="accent5"/>
                </a:solidFill>
                <a:latin typeface="Tulpen One"/>
                <a:ea typeface="Tulpen One"/>
                <a:cs typeface="Tulpen One"/>
                <a:sym typeface="Tulpen One"/>
              </a:defRPr>
            </a:lvl1pPr>
            <a:lvl2pPr lvl="1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3000" b="1">
                <a:solidFill>
                  <a:schemeClr val="accent5"/>
                </a:solidFill>
                <a:latin typeface="Tulpen One"/>
                <a:ea typeface="Tulpen One"/>
                <a:cs typeface="Tulpen One"/>
                <a:sym typeface="Tulpen One"/>
              </a:defRPr>
            </a:lvl2pPr>
            <a:lvl3pPr lvl="2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3000" b="1">
                <a:solidFill>
                  <a:schemeClr val="accent5"/>
                </a:solidFill>
                <a:latin typeface="Tulpen One"/>
                <a:ea typeface="Tulpen One"/>
                <a:cs typeface="Tulpen One"/>
                <a:sym typeface="Tulpen One"/>
              </a:defRPr>
            </a:lvl3pPr>
            <a:lvl4pPr lvl="3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3000" b="1">
                <a:solidFill>
                  <a:schemeClr val="accent5"/>
                </a:solidFill>
                <a:latin typeface="Tulpen One"/>
                <a:ea typeface="Tulpen One"/>
                <a:cs typeface="Tulpen One"/>
                <a:sym typeface="Tulpen One"/>
              </a:defRPr>
            </a:lvl4pPr>
            <a:lvl5pPr lvl="4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3000" b="1">
                <a:solidFill>
                  <a:schemeClr val="accent5"/>
                </a:solidFill>
                <a:latin typeface="Tulpen One"/>
                <a:ea typeface="Tulpen One"/>
                <a:cs typeface="Tulpen One"/>
                <a:sym typeface="Tulpen One"/>
              </a:defRPr>
            </a:lvl5pPr>
            <a:lvl6pPr lvl="5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3000" b="1">
                <a:solidFill>
                  <a:schemeClr val="accent5"/>
                </a:solidFill>
                <a:latin typeface="Tulpen One"/>
                <a:ea typeface="Tulpen One"/>
                <a:cs typeface="Tulpen One"/>
                <a:sym typeface="Tulpen One"/>
              </a:defRPr>
            </a:lvl6pPr>
            <a:lvl7pPr lvl="6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3000" b="1">
                <a:solidFill>
                  <a:schemeClr val="accent5"/>
                </a:solidFill>
                <a:latin typeface="Tulpen One"/>
                <a:ea typeface="Tulpen One"/>
                <a:cs typeface="Tulpen One"/>
                <a:sym typeface="Tulpen One"/>
              </a:defRPr>
            </a:lvl7pPr>
            <a:lvl8pPr lvl="7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3000" b="1">
                <a:solidFill>
                  <a:schemeClr val="accent5"/>
                </a:solidFill>
                <a:latin typeface="Tulpen One"/>
                <a:ea typeface="Tulpen One"/>
                <a:cs typeface="Tulpen One"/>
                <a:sym typeface="Tulpen One"/>
              </a:defRPr>
            </a:lvl8pPr>
            <a:lvl9pPr lvl="8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 sz="3000" b="1">
                <a:solidFill>
                  <a:schemeClr val="accent5"/>
                </a:solidFill>
                <a:latin typeface="Tulpen One"/>
                <a:ea typeface="Tulpen One"/>
                <a:cs typeface="Tulpen One"/>
                <a:sym typeface="Tulpen One"/>
              </a:defRPr>
            </a:lvl9pPr>
          </a:lstStyle>
          <a:p>
            <a:endParaRPr/>
          </a:p>
        </p:txBody>
      </p:sp>
      <p:sp>
        <p:nvSpPr>
          <p:cNvPr id="28" name="Google Shape;28;p5"/>
          <p:cNvSpPr txBox="1">
            <a:spLocks noGrp="1"/>
          </p:cNvSpPr>
          <p:nvPr>
            <p:ph type="ctrTitle"/>
          </p:nvPr>
        </p:nvSpPr>
        <p:spPr>
          <a:xfrm>
            <a:off x="720050" y="349067"/>
            <a:ext cx="7265400" cy="834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2400"/>
              <a:buNone/>
              <a:defRPr sz="3000"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hlink"/>
              </a:buClr>
              <a:buSzPts val="2400"/>
              <a:buNone/>
              <a:defRPr sz="2400">
                <a:solidFill>
                  <a:schemeClr val="hlink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hlink"/>
              </a:buClr>
              <a:buSzPts val="2400"/>
              <a:buNone/>
              <a:defRPr sz="2400">
                <a:solidFill>
                  <a:schemeClr val="hlink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hlink"/>
              </a:buClr>
              <a:buSzPts val="2400"/>
              <a:buNone/>
              <a:defRPr sz="2400">
                <a:solidFill>
                  <a:schemeClr val="hlink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hlink"/>
              </a:buClr>
              <a:buSzPts val="2400"/>
              <a:buNone/>
              <a:defRPr sz="2400">
                <a:solidFill>
                  <a:schemeClr val="hlink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hlink"/>
              </a:buClr>
              <a:buSzPts val="2400"/>
              <a:buNone/>
              <a:defRPr sz="2400">
                <a:solidFill>
                  <a:schemeClr val="hlink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hlink"/>
              </a:buClr>
              <a:buSzPts val="2400"/>
              <a:buNone/>
              <a:defRPr sz="2400">
                <a:solidFill>
                  <a:schemeClr val="hlink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hlink"/>
              </a:buClr>
              <a:buSzPts val="2400"/>
              <a:buNone/>
              <a:defRPr sz="2400">
                <a:solidFill>
                  <a:schemeClr val="hlink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hlink"/>
              </a:buClr>
              <a:buSzPts val="2400"/>
              <a:buNone/>
              <a:defRPr sz="2400">
                <a:solidFill>
                  <a:schemeClr val="hlink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_COLUMN_TEXT">
    <p:spTree>
      <p:nvGrpSpPr>
        <p:cNvPr id="1" name="Shape 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3" name="Google Shape;33;p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0" y="0"/>
            <a:ext cx="9144000" cy="5143500"/>
          </a:xfrm>
          <a:prstGeom prst="rect">
            <a:avLst/>
          </a:prstGeom>
          <a:noFill/>
          <a:ln>
            <a:noFill/>
          </a:ln>
        </p:spPr>
      </p:pic>
      <p:pic>
        <p:nvPicPr>
          <p:cNvPr id="34" name="Google Shape;34;p7"/>
          <p:cNvPicPr preferRelativeResize="0"/>
          <p:nvPr/>
        </p:nvPicPr>
        <p:blipFill rotWithShape="1">
          <a:blip r:embed="rId3">
            <a:alphaModFix/>
          </a:blip>
          <a:srcRect l="68835" t="77608"/>
          <a:stretch/>
        </p:blipFill>
        <p:spPr>
          <a:xfrm>
            <a:off x="6294300" y="3991775"/>
            <a:ext cx="2849698" cy="1151726"/>
          </a:xfrm>
          <a:prstGeom prst="rect">
            <a:avLst/>
          </a:prstGeom>
          <a:noFill/>
          <a:ln>
            <a:noFill/>
          </a:ln>
        </p:spPr>
      </p:pic>
      <p:sp>
        <p:nvSpPr>
          <p:cNvPr id="35" name="Google Shape;35;p7"/>
          <p:cNvSpPr txBox="1">
            <a:spLocks noGrp="1"/>
          </p:cNvSpPr>
          <p:nvPr>
            <p:ph type="ctrTitle"/>
          </p:nvPr>
        </p:nvSpPr>
        <p:spPr>
          <a:xfrm>
            <a:off x="725275" y="893750"/>
            <a:ext cx="2849700" cy="1684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6000">
                <a:solidFill>
                  <a:schemeClr val="accent5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36" name="Google Shape;36;p7"/>
          <p:cNvSpPr txBox="1">
            <a:spLocks noGrp="1"/>
          </p:cNvSpPr>
          <p:nvPr>
            <p:ph type="subTitle" idx="1"/>
          </p:nvPr>
        </p:nvSpPr>
        <p:spPr>
          <a:xfrm>
            <a:off x="4866250" y="1151850"/>
            <a:ext cx="3552900" cy="23247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chemeClr val="accent5"/>
                </a:solidFill>
              </a:defRPr>
            </a:lvl1pPr>
            <a:lvl2pPr lvl="1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600">
                <a:solidFill>
                  <a:schemeClr val="accent5"/>
                </a:solidFill>
              </a:defRPr>
            </a:lvl2pPr>
            <a:lvl3pPr lvl="2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600">
                <a:solidFill>
                  <a:schemeClr val="accent5"/>
                </a:solidFill>
              </a:defRPr>
            </a:lvl3pPr>
            <a:lvl4pPr lvl="3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600">
                <a:solidFill>
                  <a:schemeClr val="accent5"/>
                </a:solidFill>
              </a:defRPr>
            </a:lvl4pPr>
            <a:lvl5pPr lvl="4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600">
                <a:solidFill>
                  <a:schemeClr val="accent5"/>
                </a:solidFill>
              </a:defRPr>
            </a:lvl5pPr>
            <a:lvl6pPr lvl="5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600">
                <a:solidFill>
                  <a:schemeClr val="accent5"/>
                </a:solidFill>
              </a:defRPr>
            </a:lvl6pPr>
            <a:lvl7pPr lvl="6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600">
                <a:solidFill>
                  <a:schemeClr val="accent5"/>
                </a:solidFill>
              </a:defRPr>
            </a:lvl7pPr>
            <a:lvl8pPr lvl="7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600">
                <a:solidFill>
                  <a:schemeClr val="accent5"/>
                </a:solidFill>
              </a:defRPr>
            </a:lvl8pPr>
            <a:lvl9pPr lvl="8" algn="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 sz="1600">
                <a:solidFill>
                  <a:schemeClr val="accent5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_POINT">
    <p:spTree>
      <p:nvGrpSpPr>
        <p:cNvPr id="1" name="Shape 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" name="Google Shape;38;p8"/>
          <p:cNvSpPr txBox="1">
            <a:spLocks noGrp="1"/>
          </p:cNvSpPr>
          <p:nvPr>
            <p:ph type="title"/>
          </p:nvPr>
        </p:nvSpPr>
        <p:spPr>
          <a:xfrm>
            <a:off x="1782975" y="762350"/>
            <a:ext cx="5678100" cy="3618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hlink"/>
              </a:buClr>
              <a:buSzPts val="4800"/>
              <a:buNone/>
              <a:defRPr sz="7200">
                <a:solidFill>
                  <a:schemeClr val="hlink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4800"/>
              <a:buNone/>
              <a:defRPr sz="4800">
                <a:solidFill>
                  <a:schemeClr val="accent3"/>
                </a:solidFill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4800"/>
              <a:buNone/>
              <a:defRPr sz="4800">
                <a:solidFill>
                  <a:schemeClr val="accent3"/>
                </a:solidFill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4800"/>
              <a:buNone/>
              <a:defRPr sz="4800">
                <a:solidFill>
                  <a:schemeClr val="accent3"/>
                </a:solidFill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4800"/>
              <a:buNone/>
              <a:defRPr sz="4800">
                <a:solidFill>
                  <a:schemeClr val="accent3"/>
                </a:solidFill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4800"/>
              <a:buNone/>
              <a:defRPr sz="4800">
                <a:solidFill>
                  <a:schemeClr val="accent3"/>
                </a:solidFill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4800"/>
              <a:buNone/>
              <a:defRPr sz="4800">
                <a:solidFill>
                  <a:schemeClr val="accent3"/>
                </a:solidFill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4800"/>
              <a:buNone/>
              <a:defRPr sz="4800">
                <a:solidFill>
                  <a:schemeClr val="accent3"/>
                </a:solidFill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4800"/>
              <a:buNone/>
              <a:defRPr sz="4800">
                <a:solidFill>
                  <a:schemeClr val="accent3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_TITLE_AND_DESCRIPTION">
    <p:bg>
      <p:bgPr>
        <a:solidFill>
          <a:schemeClr val="dk2"/>
        </a:solidFill>
        <a:effectLst/>
      </p:bgPr>
    </p:bg>
    <p:spTree>
      <p:nvGrpSpPr>
        <p:cNvPr id="1" name="Shape 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0" name="Google Shape;40;p9"/>
          <p:cNvPicPr preferRelativeResize="0"/>
          <p:nvPr/>
        </p:nvPicPr>
        <p:blipFill rotWithShape="1">
          <a:blip r:embed="rId2">
            <a:alphaModFix/>
          </a:blip>
          <a:srcRect t="169" b="159"/>
          <a:stretch/>
        </p:blipFill>
        <p:spPr>
          <a:xfrm>
            <a:off x="-23025" y="5567"/>
            <a:ext cx="9174398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41" name="Google Shape;41;p9"/>
          <p:cNvSpPr txBox="1">
            <a:spLocks noGrp="1"/>
          </p:cNvSpPr>
          <p:nvPr>
            <p:ph type="title"/>
          </p:nvPr>
        </p:nvSpPr>
        <p:spPr>
          <a:xfrm>
            <a:off x="2158225" y="2904510"/>
            <a:ext cx="6044100" cy="908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Clr>
                <a:srgbClr val="41294A"/>
              </a:buClr>
              <a:buSzPts val="4200"/>
              <a:buNone/>
              <a:defRPr sz="7200">
                <a:solidFill>
                  <a:schemeClr val="accent5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rgbClr val="41294A"/>
              </a:buClr>
              <a:buSzPts val="4200"/>
              <a:buNone/>
              <a:defRPr sz="4200">
                <a:solidFill>
                  <a:srgbClr val="41294A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rgbClr val="41294A"/>
              </a:buClr>
              <a:buSzPts val="4200"/>
              <a:buNone/>
              <a:defRPr sz="4200">
                <a:solidFill>
                  <a:srgbClr val="41294A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rgbClr val="41294A"/>
              </a:buClr>
              <a:buSzPts val="4200"/>
              <a:buNone/>
              <a:defRPr sz="4200">
                <a:solidFill>
                  <a:srgbClr val="41294A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rgbClr val="41294A"/>
              </a:buClr>
              <a:buSzPts val="4200"/>
              <a:buNone/>
              <a:defRPr sz="4200">
                <a:solidFill>
                  <a:srgbClr val="41294A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rgbClr val="41294A"/>
              </a:buClr>
              <a:buSzPts val="4200"/>
              <a:buNone/>
              <a:defRPr sz="4200">
                <a:solidFill>
                  <a:srgbClr val="41294A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rgbClr val="41294A"/>
              </a:buClr>
              <a:buSzPts val="4200"/>
              <a:buNone/>
              <a:defRPr sz="4200">
                <a:solidFill>
                  <a:srgbClr val="41294A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rgbClr val="41294A"/>
              </a:buClr>
              <a:buSzPts val="4200"/>
              <a:buNone/>
              <a:defRPr sz="4200">
                <a:solidFill>
                  <a:srgbClr val="41294A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rgbClr val="41294A"/>
              </a:buClr>
              <a:buSzPts val="4200"/>
              <a:buNone/>
              <a:defRPr sz="4200">
                <a:solidFill>
                  <a:srgbClr val="41294A"/>
                </a:solidFill>
              </a:defRPr>
            </a:lvl9pPr>
          </a:lstStyle>
          <a:p>
            <a:endParaRPr/>
          </a:p>
        </p:txBody>
      </p:sp>
      <p:sp>
        <p:nvSpPr>
          <p:cNvPr id="42" name="Google Shape;42;p9"/>
          <p:cNvSpPr txBox="1">
            <a:spLocks noGrp="1"/>
          </p:cNvSpPr>
          <p:nvPr>
            <p:ph type="subTitle" idx="1"/>
          </p:nvPr>
        </p:nvSpPr>
        <p:spPr>
          <a:xfrm>
            <a:off x="2158225" y="3904735"/>
            <a:ext cx="6044100" cy="39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1294A"/>
              </a:buClr>
              <a:buSzPts val="2100"/>
              <a:buNone/>
              <a:defRPr sz="1600">
                <a:solidFill>
                  <a:schemeClr val="accent5"/>
                </a:solidFill>
              </a:defRPr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1294A"/>
              </a:buClr>
              <a:buSzPts val="2100"/>
              <a:buNone/>
              <a:defRPr sz="2100">
                <a:solidFill>
                  <a:srgbClr val="41294A"/>
                </a:solidFill>
              </a:defRPr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1294A"/>
              </a:buClr>
              <a:buSzPts val="2100"/>
              <a:buNone/>
              <a:defRPr sz="2100">
                <a:solidFill>
                  <a:srgbClr val="41294A"/>
                </a:solidFill>
              </a:defRPr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1294A"/>
              </a:buClr>
              <a:buSzPts val="2100"/>
              <a:buNone/>
              <a:defRPr sz="2100">
                <a:solidFill>
                  <a:srgbClr val="41294A"/>
                </a:solidFill>
              </a:defRPr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1294A"/>
              </a:buClr>
              <a:buSzPts val="2100"/>
              <a:buNone/>
              <a:defRPr sz="2100">
                <a:solidFill>
                  <a:srgbClr val="41294A"/>
                </a:solidFill>
              </a:defRPr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1294A"/>
              </a:buClr>
              <a:buSzPts val="2100"/>
              <a:buNone/>
              <a:defRPr sz="2100">
                <a:solidFill>
                  <a:srgbClr val="41294A"/>
                </a:solidFill>
              </a:defRPr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1294A"/>
              </a:buClr>
              <a:buSzPts val="2100"/>
              <a:buNone/>
              <a:defRPr sz="2100">
                <a:solidFill>
                  <a:srgbClr val="41294A"/>
                </a:solidFill>
              </a:defRPr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1294A"/>
              </a:buClr>
              <a:buSzPts val="2100"/>
              <a:buNone/>
              <a:defRPr sz="2100">
                <a:solidFill>
                  <a:srgbClr val="41294A"/>
                </a:solidFill>
              </a:defRPr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1294A"/>
              </a:buClr>
              <a:buSzPts val="2100"/>
              <a:buNone/>
              <a:defRPr sz="2100">
                <a:solidFill>
                  <a:srgbClr val="41294A"/>
                </a:solidFill>
              </a:defRPr>
            </a:lvl9pPr>
          </a:lstStyle>
          <a:p>
            <a:endParaRPr/>
          </a:p>
        </p:txBody>
      </p:sp>
      <p:sp>
        <p:nvSpPr>
          <p:cNvPr id="43" name="Google Shape;43;p9"/>
          <p:cNvSpPr txBox="1">
            <a:spLocks noGrp="1"/>
          </p:cNvSpPr>
          <p:nvPr>
            <p:ph type="title" idx="2" hasCustomPrompt="1"/>
          </p:nvPr>
        </p:nvSpPr>
        <p:spPr>
          <a:xfrm>
            <a:off x="4900825" y="995250"/>
            <a:ext cx="3301500" cy="14772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Clr>
                <a:srgbClr val="999999"/>
              </a:buClr>
              <a:buSzPts val="3600"/>
              <a:buNone/>
              <a:defRPr sz="15000">
                <a:solidFill>
                  <a:schemeClr val="accent5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rgbClr val="999999"/>
              </a:buClr>
              <a:buSzPts val="4800"/>
              <a:buFont typeface="Fira Sans Extra Condensed Medium"/>
              <a:buNone/>
              <a:defRPr sz="4800">
                <a:solidFill>
                  <a:srgbClr val="999999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rgbClr val="999999"/>
              </a:buClr>
              <a:buSzPts val="4800"/>
              <a:buFont typeface="Fira Sans Extra Condensed Medium"/>
              <a:buNone/>
              <a:defRPr sz="4800">
                <a:solidFill>
                  <a:srgbClr val="999999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rgbClr val="999999"/>
              </a:buClr>
              <a:buSzPts val="4800"/>
              <a:buFont typeface="Fira Sans Extra Condensed Medium"/>
              <a:buNone/>
              <a:defRPr sz="4800">
                <a:solidFill>
                  <a:srgbClr val="999999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rgbClr val="999999"/>
              </a:buClr>
              <a:buSzPts val="4800"/>
              <a:buFont typeface="Fira Sans Extra Condensed Medium"/>
              <a:buNone/>
              <a:defRPr sz="4800">
                <a:solidFill>
                  <a:srgbClr val="999999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rgbClr val="999999"/>
              </a:buClr>
              <a:buSzPts val="4800"/>
              <a:buFont typeface="Fira Sans Extra Condensed Medium"/>
              <a:buNone/>
              <a:defRPr sz="4800">
                <a:solidFill>
                  <a:srgbClr val="999999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rgbClr val="999999"/>
              </a:buClr>
              <a:buSzPts val="4800"/>
              <a:buFont typeface="Fira Sans Extra Condensed Medium"/>
              <a:buNone/>
              <a:defRPr sz="4800">
                <a:solidFill>
                  <a:srgbClr val="999999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rgbClr val="999999"/>
              </a:buClr>
              <a:buSzPts val="4800"/>
              <a:buFont typeface="Fira Sans Extra Condensed Medium"/>
              <a:buNone/>
              <a:defRPr sz="4800">
                <a:solidFill>
                  <a:srgbClr val="999999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rgbClr val="999999"/>
              </a:buClr>
              <a:buSzPts val="4800"/>
              <a:buFont typeface="Fira Sans Extra Condensed Medium"/>
              <a:buNone/>
              <a:defRPr sz="4800">
                <a:solidFill>
                  <a:srgbClr val="999999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9pPr>
          </a:lstStyle>
          <a:p>
            <a:r>
              <a:t>xx%</a:t>
            </a:r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_ONLY">
    <p:spTree>
      <p:nvGrpSpPr>
        <p:cNvPr id="1" name="Shape 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5" name="Google Shape;45;p1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0" y="0"/>
            <a:ext cx="9144000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46" name="Google Shape;46;p10"/>
          <p:cNvSpPr txBox="1">
            <a:spLocks noGrp="1"/>
          </p:cNvSpPr>
          <p:nvPr>
            <p:ph type="ctrTitle"/>
          </p:nvPr>
        </p:nvSpPr>
        <p:spPr>
          <a:xfrm>
            <a:off x="720050" y="349067"/>
            <a:ext cx="7265400" cy="834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2400"/>
              <a:buNone/>
              <a:defRPr sz="3000"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hlink"/>
              </a:buClr>
              <a:buSzPts val="2400"/>
              <a:buNone/>
              <a:defRPr sz="2400">
                <a:solidFill>
                  <a:schemeClr val="hlink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hlink"/>
              </a:buClr>
              <a:buSzPts val="2400"/>
              <a:buNone/>
              <a:defRPr sz="2400">
                <a:solidFill>
                  <a:schemeClr val="hlink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hlink"/>
              </a:buClr>
              <a:buSzPts val="2400"/>
              <a:buNone/>
              <a:defRPr sz="2400">
                <a:solidFill>
                  <a:schemeClr val="hlink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hlink"/>
              </a:buClr>
              <a:buSzPts val="2400"/>
              <a:buNone/>
              <a:defRPr sz="2400">
                <a:solidFill>
                  <a:schemeClr val="hlink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hlink"/>
              </a:buClr>
              <a:buSzPts val="2400"/>
              <a:buNone/>
              <a:defRPr sz="2400">
                <a:solidFill>
                  <a:schemeClr val="hlink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hlink"/>
              </a:buClr>
              <a:buSzPts val="2400"/>
              <a:buNone/>
              <a:defRPr sz="2400">
                <a:solidFill>
                  <a:schemeClr val="hlink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hlink"/>
              </a:buClr>
              <a:buSzPts val="2400"/>
              <a:buNone/>
              <a:defRPr sz="2400">
                <a:solidFill>
                  <a:schemeClr val="hlink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hlink"/>
              </a:buClr>
              <a:buSzPts val="2400"/>
              <a:buNone/>
              <a:defRPr sz="2400">
                <a:solidFill>
                  <a:schemeClr val="hlink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Headline">
  <p:cSld name="BIG_NUMBER_1">
    <p:spTree>
      <p:nvGrpSpPr>
        <p:cNvPr id="1" name="Shape 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2" name="Google Shape;52;p1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0" y="0"/>
            <a:ext cx="9144000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53" name="Google Shape;53;p12"/>
          <p:cNvSpPr txBox="1">
            <a:spLocks noGrp="1"/>
          </p:cNvSpPr>
          <p:nvPr>
            <p:ph type="title"/>
          </p:nvPr>
        </p:nvSpPr>
        <p:spPr>
          <a:xfrm>
            <a:off x="944400" y="2904510"/>
            <a:ext cx="6044100" cy="908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rgbClr val="41294A"/>
              </a:buClr>
              <a:buSzPts val="4200"/>
              <a:buNone/>
              <a:defRPr sz="7200">
                <a:solidFill>
                  <a:schemeClr val="accent5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rgbClr val="41294A"/>
              </a:buClr>
              <a:buSzPts val="4200"/>
              <a:buNone/>
              <a:defRPr sz="4200">
                <a:solidFill>
                  <a:srgbClr val="41294A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rgbClr val="41294A"/>
              </a:buClr>
              <a:buSzPts val="4200"/>
              <a:buNone/>
              <a:defRPr sz="4200">
                <a:solidFill>
                  <a:srgbClr val="41294A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rgbClr val="41294A"/>
              </a:buClr>
              <a:buSzPts val="4200"/>
              <a:buNone/>
              <a:defRPr sz="4200">
                <a:solidFill>
                  <a:srgbClr val="41294A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rgbClr val="41294A"/>
              </a:buClr>
              <a:buSzPts val="4200"/>
              <a:buNone/>
              <a:defRPr sz="4200">
                <a:solidFill>
                  <a:srgbClr val="41294A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rgbClr val="41294A"/>
              </a:buClr>
              <a:buSzPts val="4200"/>
              <a:buNone/>
              <a:defRPr sz="4200">
                <a:solidFill>
                  <a:srgbClr val="41294A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rgbClr val="41294A"/>
              </a:buClr>
              <a:buSzPts val="4200"/>
              <a:buNone/>
              <a:defRPr sz="4200">
                <a:solidFill>
                  <a:srgbClr val="41294A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rgbClr val="41294A"/>
              </a:buClr>
              <a:buSzPts val="4200"/>
              <a:buNone/>
              <a:defRPr sz="4200">
                <a:solidFill>
                  <a:srgbClr val="41294A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rgbClr val="41294A"/>
              </a:buClr>
              <a:buSzPts val="4200"/>
              <a:buNone/>
              <a:defRPr sz="4200">
                <a:solidFill>
                  <a:srgbClr val="41294A"/>
                </a:solidFill>
              </a:defRPr>
            </a:lvl9pPr>
          </a:lstStyle>
          <a:p>
            <a:endParaRPr/>
          </a:p>
        </p:txBody>
      </p:sp>
      <p:sp>
        <p:nvSpPr>
          <p:cNvPr id="54" name="Google Shape;54;p12"/>
          <p:cNvSpPr txBox="1">
            <a:spLocks noGrp="1"/>
          </p:cNvSpPr>
          <p:nvPr>
            <p:ph type="subTitle" idx="1"/>
          </p:nvPr>
        </p:nvSpPr>
        <p:spPr>
          <a:xfrm>
            <a:off x="944400" y="3904735"/>
            <a:ext cx="6044100" cy="39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1294A"/>
              </a:buClr>
              <a:buSzPts val="2100"/>
              <a:buNone/>
              <a:defRPr sz="1600">
                <a:solidFill>
                  <a:schemeClr val="accent5"/>
                </a:solidFill>
              </a:defRPr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1294A"/>
              </a:buClr>
              <a:buSzPts val="2100"/>
              <a:buNone/>
              <a:defRPr sz="2100">
                <a:solidFill>
                  <a:srgbClr val="41294A"/>
                </a:solidFill>
              </a:defRPr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1294A"/>
              </a:buClr>
              <a:buSzPts val="2100"/>
              <a:buNone/>
              <a:defRPr sz="2100">
                <a:solidFill>
                  <a:srgbClr val="41294A"/>
                </a:solidFill>
              </a:defRPr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1294A"/>
              </a:buClr>
              <a:buSzPts val="2100"/>
              <a:buNone/>
              <a:defRPr sz="2100">
                <a:solidFill>
                  <a:srgbClr val="41294A"/>
                </a:solidFill>
              </a:defRPr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1294A"/>
              </a:buClr>
              <a:buSzPts val="2100"/>
              <a:buNone/>
              <a:defRPr sz="2100">
                <a:solidFill>
                  <a:srgbClr val="41294A"/>
                </a:solidFill>
              </a:defRPr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1294A"/>
              </a:buClr>
              <a:buSzPts val="2100"/>
              <a:buNone/>
              <a:defRPr sz="2100">
                <a:solidFill>
                  <a:srgbClr val="41294A"/>
                </a:solidFill>
              </a:defRPr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1294A"/>
              </a:buClr>
              <a:buSzPts val="2100"/>
              <a:buNone/>
              <a:defRPr sz="2100">
                <a:solidFill>
                  <a:srgbClr val="41294A"/>
                </a:solidFill>
              </a:defRPr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1294A"/>
              </a:buClr>
              <a:buSzPts val="2100"/>
              <a:buNone/>
              <a:defRPr sz="2100">
                <a:solidFill>
                  <a:srgbClr val="41294A"/>
                </a:solidFill>
              </a:defRPr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1294A"/>
              </a:buClr>
              <a:buSzPts val="2100"/>
              <a:buNone/>
              <a:defRPr sz="2100">
                <a:solidFill>
                  <a:srgbClr val="41294A"/>
                </a:solidFill>
              </a:defRPr>
            </a:lvl9pPr>
          </a:lstStyle>
          <a:p>
            <a:endParaRPr/>
          </a:p>
        </p:txBody>
      </p:sp>
      <p:sp>
        <p:nvSpPr>
          <p:cNvPr id="55" name="Google Shape;55;p12"/>
          <p:cNvSpPr txBox="1">
            <a:spLocks noGrp="1"/>
          </p:cNvSpPr>
          <p:nvPr>
            <p:ph type="title" idx="2" hasCustomPrompt="1"/>
          </p:nvPr>
        </p:nvSpPr>
        <p:spPr>
          <a:xfrm>
            <a:off x="944400" y="995250"/>
            <a:ext cx="3301500" cy="14772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rgbClr val="999999"/>
              </a:buClr>
              <a:buSzPts val="3600"/>
              <a:buNone/>
              <a:defRPr sz="15000">
                <a:solidFill>
                  <a:schemeClr val="accent5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rgbClr val="999999"/>
              </a:buClr>
              <a:buSzPts val="4800"/>
              <a:buFont typeface="Fira Sans Extra Condensed Medium"/>
              <a:buNone/>
              <a:defRPr sz="4800">
                <a:solidFill>
                  <a:srgbClr val="999999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rgbClr val="999999"/>
              </a:buClr>
              <a:buSzPts val="4800"/>
              <a:buFont typeface="Fira Sans Extra Condensed Medium"/>
              <a:buNone/>
              <a:defRPr sz="4800">
                <a:solidFill>
                  <a:srgbClr val="999999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rgbClr val="999999"/>
              </a:buClr>
              <a:buSzPts val="4800"/>
              <a:buFont typeface="Fira Sans Extra Condensed Medium"/>
              <a:buNone/>
              <a:defRPr sz="4800">
                <a:solidFill>
                  <a:srgbClr val="999999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rgbClr val="999999"/>
              </a:buClr>
              <a:buSzPts val="4800"/>
              <a:buFont typeface="Fira Sans Extra Condensed Medium"/>
              <a:buNone/>
              <a:defRPr sz="4800">
                <a:solidFill>
                  <a:srgbClr val="999999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rgbClr val="999999"/>
              </a:buClr>
              <a:buSzPts val="4800"/>
              <a:buFont typeface="Fira Sans Extra Condensed Medium"/>
              <a:buNone/>
              <a:defRPr sz="4800">
                <a:solidFill>
                  <a:srgbClr val="999999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rgbClr val="999999"/>
              </a:buClr>
              <a:buSzPts val="4800"/>
              <a:buFont typeface="Fira Sans Extra Condensed Medium"/>
              <a:buNone/>
              <a:defRPr sz="4800">
                <a:solidFill>
                  <a:srgbClr val="999999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rgbClr val="999999"/>
              </a:buClr>
              <a:buSzPts val="4800"/>
              <a:buFont typeface="Fira Sans Extra Condensed Medium"/>
              <a:buNone/>
              <a:defRPr sz="4800">
                <a:solidFill>
                  <a:srgbClr val="999999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rgbClr val="999999"/>
              </a:buClr>
              <a:buSzPts val="4800"/>
              <a:buFont typeface="Fira Sans Extra Condensed Medium"/>
              <a:buNone/>
              <a:defRPr sz="4800">
                <a:solidFill>
                  <a:srgbClr val="999999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9pPr>
          </a:lstStyle>
          <a:p>
            <a:r>
              <a:t>xx%</a:t>
            </a:r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3" Type="http://schemas.openxmlformats.org/officeDocument/2006/relationships/slideLayout" Target="../slideLayouts/slideLayout3.xml"/><Relationship Id="rId21" Type="http://schemas.openxmlformats.org/officeDocument/2006/relationships/slideLayout" Target="../slideLayouts/slideLayout21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theme" Target="../theme/theme1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-2">
    <p:bg>
      <p:bgPr>
        <a:solidFill>
          <a:schemeClr val="dk2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311700" y="445025"/>
            <a:ext cx="85206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4800"/>
              <a:buFont typeface="Tulpen One"/>
              <a:buNone/>
              <a:defRPr sz="4800" b="1">
                <a:solidFill>
                  <a:schemeClr val="accent6"/>
                </a:solidFill>
                <a:latin typeface="Tulpen One"/>
                <a:ea typeface="Tulpen One"/>
                <a:cs typeface="Tulpen One"/>
                <a:sym typeface="Tulpen One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4800"/>
              <a:buFont typeface="Tulpen One"/>
              <a:buNone/>
              <a:defRPr sz="4800" b="1">
                <a:solidFill>
                  <a:schemeClr val="accent6"/>
                </a:solidFill>
                <a:latin typeface="Tulpen One"/>
                <a:ea typeface="Tulpen One"/>
                <a:cs typeface="Tulpen One"/>
                <a:sym typeface="Tulpen One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4800"/>
              <a:buFont typeface="Tulpen One"/>
              <a:buNone/>
              <a:defRPr sz="4800" b="1">
                <a:solidFill>
                  <a:schemeClr val="accent6"/>
                </a:solidFill>
                <a:latin typeface="Tulpen One"/>
                <a:ea typeface="Tulpen One"/>
                <a:cs typeface="Tulpen One"/>
                <a:sym typeface="Tulpen One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4800"/>
              <a:buFont typeface="Tulpen One"/>
              <a:buNone/>
              <a:defRPr sz="4800" b="1">
                <a:solidFill>
                  <a:schemeClr val="accent6"/>
                </a:solidFill>
                <a:latin typeface="Tulpen One"/>
                <a:ea typeface="Tulpen One"/>
                <a:cs typeface="Tulpen One"/>
                <a:sym typeface="Tulpen One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4800"/>
              <a:buFont typeface="Tulpen One"/>
              <a:buNone/>
              <a:defRPr sz="4800" b="1">
                <a:solidFill>
                  <a:schemeClr val="accent6"/>
                </a:solidFill>
                <a:latin typeface="Tulpen One"/>
                <a:ea typeface="Tulpen One"/>
                <a:cs typeface="Tulpen One"/>
                <a:sym typeface="Tulpen One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4800"/>
              <a:buFont typeface="Tulpen One"/>
              <a:buNone/>
              <a:defRPr sz="4800" b="1">
                <a:solidFill>
                  <a:schemeClr val="accent6"/>
                </a:solidFill>
                <a:latin typeface="Tulpen One"/>
                <a:ea typeface="Tulpen One"/>
                <a:cs typeface="Tulpen One"/>
                <a:sym typeface="Tulpen One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4800"/>
              <a:buFont typeface="Tulpen One"/>
              <a:buNone/>
              <a:defRPr sz="4800" b="1">
                <a:solidFill>
                  <a:schemeClr val="accent6"/>
                </a:solidFill>
                <a:latin typeface="Tulpen One"/>
                <a:ea typeface="Tulpen One"/>
                <a:cs typeface="Tulpen One"/>
                <a:sym typeface="Tulpen One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4800"/>
              <a:buFont typeface="Tulpen One"/>
              <a:buNone/>
              <a:defRPr sz="4800" b="1">
                <a:solidFill>
                  <a:schemeClr val="accent6"/>
                </a:solidFill>
                <a:latin typeface="Tulpen One"/>
                <a:ea typeface="Tulpen One"/>
                <a:cs typeface="Tulpen One"/>
                <a:sym typeface="Tulpen One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4800"/>
              <a:buFont typeface="Tulpen One"/>
              <a:buNone/>
              <a:defRPr sz="4800" b="1">
                <a:solidFill>
                  <a:schemeClr val="accent6"/>
                </a:solidFill>
                <a:latin typeface="Tulpen One"/>
                <a:ea typeface="Tulpen One"/>
                <a:cs typeface="Tulpen One"/>
                <a:sym typeface="Tulpen One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311700" y="1152475"/>
            <a:ext cx="8520600" cy="34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400"/>
              <a:buFont typeface="Barlow"/>
              <a:buChar char="●"/>
              <a:defRPr>
                <a:solidFill>
                  <a:schemeClr val="accent6"/>
                </a:solidFill>
                <a:latin typeface="Barlow"/>
                <a:ea typeface="Barlow"/>
                <a:cs typeface="Barlow"/>
                <a:sym typeface="Barlow"/>
              </a:defRPr>
            </a:lvl1pPr>
            <a:lvl2pPr marL="914400" lvl="1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accent6"/>
              </a:buClr>
              <a:buSzPts val="1400"/>
              <a:buFont typeface="Barlow"/>
              <a:buChar char="○"/>
              <a:defRPr>
                <a:solidFill>
                  <a:schemeClr val="accent6"/>
                </a:solidFill>
                <a:latin typeface="Barlow"/>
                <a:ea typeface="Barlow"/>
                <a:cs typeface="Barlow"/>
                <a:sym typeface="Barlow"/>
              </a:defRPr>
            </a:lvl2pPr>
            <a:lvl3pPr marL="1371600" lvl="2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accent6"/>
              </a:buClr>
              <a:buSzPts val="1400"/>
              <a:buFont typeface="Barlow"/>
              <a:buChar char="■"/>
              <a:defRPr>
                <a:solidFill>
                  <a:schemeClr val="accent6"/>
                </a:solidFill>
                <a:latin typeface="Barlow"/>
                <a:ea typeface="Barlow"/>
                <a:cs typeface="Barlow"/>
                <a:sym typeface="Barlow"/>
              </a:defRPr>
            </a:lvl3pPr>
            <a:lvl4pPr marL="1828800" lvl="3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accent6"/>
              </a:buClr>
              <a:buSzPts val="1400"/>
              <a:buFont typeface="Barlow"/>
              <a:buChar char="●"/>
              <a:defRPr>
                <a:solidFill>
                  <a:schemeClr val="accent6"/>
                </a:solidFill>
                <a:latin typeface="Barlow"/>
                <a:ea typeface="Barlow"/>
                <a:cs typeface="Barlow"/>
                <a:sym typeface="Barlow"/>
              </a:defRPr>
            </a:lvl4pPr>
            <a:lvl5pPr marL="2286000" lvl="4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accent6"/>
              </a:buClr>
              <a:buSzPts val="1400"/>
              <a:buFont typeface="Barlow"/>
              <a:buChar char="○"/>
              <a:defRPr>
                <a:solidFill>
                  <a:schemeClr val="accent6"/>
                </a:solidFill>
                <a:latin typeface="Barlow"/>
                <a:ea typeface="Barlow"/>
                <a:cs typeface="Barlow"/>
                <a:sym typeface="Barlow"/>
              </a:defRPr>
            </a:lvl5pPr>
            <a:lvl6pPr marL="2743200" lvl="5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accent6"/>
              </a:buClr>
              <a:buSzPts val="1400"/>
              <a:buFont typeface="Barlow"/>
              <a:buChar char="■"/>
              <a:defRPr>
                <a:solidFill>
                  <a:schemeClr val="accent6"/>
                </a:solidFill>
                <a:latin typeface="Barlow"/>
                <a:ea typeface="Barlow"/>
                <a:cs typeface="Barlow"/>
                <a:sym typeface="Barlow"/>
              </a:defRPr>
            </a:lvl6pPr>
            <a:lvl7pPr marL="3200400" lvl="6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accent6"/>
              </a:buClr>
              <a:buSzPts val="1400"/>
              <a:buFont typeface="Barlow"/>
              <a:buChar char="●"/>
              <a:defRPr>
                <a:solidFill>
                  <a:schemeClr val="accent6"/>
                </a:solidFill>
                <a:latin typeface="Barlow"/>
                <a:ea typeface="Barlow"/>
                <a:cs typeface="Barlow"/>
                <a:sym typeface="Barlow"/>
              </a:defRPr>
            </a:lvl7pPr>
            <a:lvl8pPr marL="3657600" lvl="7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accent6"/>
              </a:buClr>
              <a:buSzPts val="1400"/>
              <a:buFont typeface="Barlow"/>
              <a:buChar char="○"/>
              <a:defRPr>
                <a:solidFill>
                  <a:schemeClr val="accent6"/>
                </a:solidFill>
                <a:latin typeface="Barlow"/>
                <a:ea typeface="Barlow"/>
                <a:cs typeface="Barlow"/>
                <a:sym typeface="Barlow"/>
              </a:defRPr>
            </a:lvl8pPr>
            <a:lvl9pPr marL="4114800" lvl="8" indent="-31750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accent6"/>
              </a:buClr>
              <a:buSzPts val="1400"/>
              <a:buFont typeface="Barlow"/>
              <a:buChar char="■"/>
              <a:defRPr>
                <a:solidFill>
                  <a:schemeClr val="accent6"/>
                </a:solidFill>
                <a:latin typeface="Barlow"/>
                <a:ea typeface="Barlow"/>
                <a:cs typeface="Barlow"/>
                <a:sym typeface="Barlow"/>
              </a:defRPr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48" r:id="rId1"/>
    <p:sldLayoutId id="2147483649" r:id="rId2"/>
    <p:sldLayoutId id="2147483650" r:id="rId3"/>
    <p:sldLayoutId id="2147483651" r:id="rId4"/>
    <p:sldLayoutId id="2147483653" r:id="rId5"/>
    <p:sldLayoutId id="2147483654" r:id="rId6"/>
    <p:sldLayoutId id="2147483655" r:id="rId7"/>
    <p:sldLayoutId id="2147483656" r:id="rId8"/>
    <p:sldLayoutId id="2147483658" r:id="rId9"/>
    <p:sldLayoutId id="2147483659" r:id="rId10"/>
    <p:sldLayoutId id="2147483660" r:id="rId11"/>
    <p:sldLayoutId id="2147483661" r:id="rId12"/>
    <p:sldLayoutId id="2147483662" r:id="rId13"/>
    <p:sldLayoutId id="2147483663" r:id="rId14"/>
    <p:sldLayoutId id="2147483668" r:id="rId15"/>
    <p:sldLayoutId id="2147483669" r:id="rId16"/>
    <p:sldLayoutId id="2147483674" r:id="rId17"/>
    <p:sldLayoutId id="2147483678" r:id="rId18"/>
    <p:sldLayoutId id="2147483679" r:id="rId19"/>
    <p:sldLayoutId id="2147483680" r:id="rId20"/>
    <p:sldLayoutId id="2147483681" r:id="rId21"/>
    <p:sldLayoutId id="2147483682" r:id="rId22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 ?><Relationships xmlns="http://schemas.openxmlformats.org/package/2006/relationships"><Relationship Id="rId3" Target="../media/image13.jpeg" Type="http://schemas.openxmlformats.org/officeDocument/2006/relationships/image"/><Relationship Id="rId2" Target="../notesSlides/notesSlide9.xml" Type="http://schemas.openxmlformats.org/officeDocument/2006/relationships/notesSlide"/><Relationship Id="rId1" Target="../slideLayouts/slideLayout6.xml" Type="http://schemas.openxmlformats.org/officeDocument/2006/relationships/slideLayout"/><Relationship Id="rId6" Target="../media/image14.jpeg" Type="http://schemas.openxmlformats.org/officeDocument/2006/relationships/image"/><Relationship Id="rId5" Target="../media/image6.png" Type="http://schemas.openxmlformats.org/officeDocument/2006/relationships/image"/><Relationship Id="rId4" Target="../media/image2.png" Type="http://schemas.openxmlformats.org/officeDocument/2006/relationships/image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jpe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7.xml"/></Relationships>
</file>

<file path=ppt/slides/_rels/slide12.xml.rels><?xml version="1.0" encoding="UTF-8" standalone="yes" ?><Relationships xmlns="http://schemas.openxmlformats.org/package/2006/relationships"><Relationship Id="rId3" Target="../media/image16.jpeg" Type="http://schemas.openxmlformats.org/officeDocument/2006/relationships/image"/><Relationship Id="rId2" Target="../notesSlides/notesSlide11.xml" Type="http://schemas.openxmlformats.org/officeDocument/2006/relationships/notesSlide"/><Relationship Id="rId1" Target="../slideLayouts/slideLayout12.xml" Type="http://schemas.openxmlformats.org/officeDocument/2006/relationships/slideLayout"/><Relationship Id="rId5" Target="../media/image18.jpeg" Type="http://schemas.openxmlformats.org/officeDocument/2006/relationships/image"/><Relationship Id="rId4" Target="../media/image17.jpeg" Type="http://schemas.openxmlformats.org/officeDocument/2006/relationships/image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10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jpe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2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jpeg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13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4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15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8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7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2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1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12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10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9.xml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jpeg"/><Relationship Id="rId1" Type="http://schemas.openxmlformats.org/officeDocument/2006/relationships/slideLayout" Target="../slideLayouts/slideLayout16.xml"/></Relationships>
</file>

<file path=ppt/slides/_rels/slide26.xml.rels><?xml version="1.0" encoding="UTF-8" standalone="yes" ?><Relationships xmlns="http://schemas.openxmlformats.org/package/2006/relationships"><Relationship Id="rId2" Target="../media/image22.jpeg" Type="http://schemas.openxmlformats.org/officeDocument/2006/relationships/image"/><Relationship Id="rId1" Target="../slideLayouts/slideLayout14.xml" Type="http://schemas.openxmlformats.org/officeDocument/2006/relationships/slideLayout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jpeg"/><Relationship Id="rId1" Type="http://schemas.openxmlformats.org/officeDocument/2006/relationships/slideLayout" Target="../slideLayouts/slideLayout16.xml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jpeg"/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19.xml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6.xml"/><Relationship Id="rId5" Type="http://schemas.openxmlformats.org/officeDocument/2006/relationships/image" Target="../media/image25.jpeg"/><Relationship Id="rId4" Type="http://schemas.openxmlformats.org/officeDocument/2006/relationships/image" Target="../media/image6.png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0.xml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jpeg"/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20.xml"/></Relationships>
</file>

<file path=ppt/slides/_rels/slide31.xml.rels><?xml version="1.0" encoding="UTF-8" standalone="yes" ?><Relationships xmlns="http://schemas.openxmlformats.org/package/2006/relationships"><Relationship Id="rId3" Target="../media/image27.jpeg" Type="http://schemas.openxmlformats.org/officeDocument/2006/relationships/image"/><Relationship Id="rId2" Target="../notesSlides/notesSlide26.xml" Type="http://schemas.openxmlformats.org/officeDocument/2006/relationships/notesSlide"/><Relationship Id="rId1" Target="../slideLayouts/slideLayout7.xml" Type="http://schemas.openxmlformats.org/officeDocument/2006/relationships/slideLayout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.jpeg"/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21.xml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.jpeg"/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12.xml"/></Relationships>
</file>

<file path=ppt/slides/_rels/slide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.jpeg"/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19.xml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.jpeg"/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7.xml"/></Relationships>
</file>

<file path=ppt/slides/_rels/slide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.jpeg"/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22.xml"/><Relationship Id="rId4" Type="http://schemas.openxmlformats.org/officeDocument/2006/relationships/image" Target="../media/image33.jpeg"/></Relationships>
</file>

<file path=ppt/slides/_rels/slide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.jpeg"/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8.xml"/></Relationships>
</file>

<file path=ppt/slides/_rels/slide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5.jpeg"/><Relationship Id="rId1" Type="http://schemas.openxmlformats.org/officeDocument/2006/relationships/slideLayout" Target="../slideLayouts/slideLayout16.xml"/></Relationships>
</file>

<file path=ppt/slides/_rels/slide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6.jpeg"/><Relationship Id="rId1" Type="http://schemas.openxmlformats.org/officeDocument/2006/relationships/slideLayout" Target="../slideLayouts/slideLayout13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3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1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5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11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14.xml"/></Relationships>
</file>

<file path=ppt/slides/_rels/slide9.xml.rels><?xml version="1.0" encoding="UTF-8" standalone="yes" ?><Relationships xmlns="http://schemas.openxmlformats.org/package/2006/relationships"><Relationship Id="rId3" Target="../media/image12.jpeg" Type="http://schemas.openxmlformats.org/officeDocument/2006/relationships/image"/><Relationship Id="rId2" Target="../notesSlides/notesSlide8.xml" Type="http://schemas.openxmlformats.org/officeDocument/2006/relationships/notesSlide"/><Relationship Id="rId1" Target="../slideLayouts/slideLayout16.xml" Type="http://schemas.openxmlformats.org/officeDocument/2006/relationships/slideLayout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dk2"/>
        </a:solidFill>
        <a:effectLst/>
      </p:bgPr>
    </p:bg>
    <p:spTree>
      <p:nvGrpSpPr>
        <p:cNvPr id="1" name="Shape 1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5" name="Google Shape;175;p32"/>
          <p:cNvGrpSpPr/>
          <p:nvPr/>
        </p:nvGrpSpPr>
        <p:grpSpPr>
          <a:xfrm>
            <a:off x="-359498" y="-175039"/>
            <a:ext cx="1300005" cy="1167716"/>
            <a:chOff x="-359498" y="-175039"/>
            <a:chExt cx="1300005" cy="1167716"/>
          </a:xfrm>
        </p:grpSpPr>
        <p:sp>
          <p:nvSpPr>
            <p:cNvPr id="176" name="Google Shape;176;p32"/>
            <p:cNvSpPr/>
            <p:nvPr/>
          </p:nvSpPr>
          <p:spPr>
            <a:xfrm>
              <a:off x="397679" y="921567"/>
              <a:ext cx="7244" cy="25166"/>
            </a:xfrm>
            <a:custGeom>
              <a:avLst/>
              <a:gdLst/>
              <a:ahLst/>
              <a:cxnLst/>
              <a:rect l="l" t="t" r="r" b="b"/>
              <a:pathLst>
                <a:path w="213" h="740" extrusionOk="0">
                  <a:moveTo>
                    <a:pt x="102" y="706"/>
                  </a:moveTo>
                  <a:cubicBezTo>
                    <a:pt x="68" y="740"/>
                    <a:pt x="0" y="706"/>
                    <a:pt x="0" y="672"/>
                  </a:cubicBezTo>
                  <a:cubicBezTo>
                    <a:pt x="0" y="561"/>
                    <a:pt x="34" y="425"/>
                    <a:pt x="34" y="315"/>
                  </a:cubicBezTo>
                  <a:cubicBezTo>
                    <a:pt x="68" y="213"/>
                    <a:pt x="68" y="102"/>
                    <a:pt x="144" y="34"/>
                  </a:cubicBezTo>
                  <a:lnTo>
                    <a:pt x="144" y="0"/>
                  </a:lnTo>
                  <a:lnTo>
                    <a:pt x="178" y="34"/>
                  </a:lnTo>
                  <a:cubicBezTo>
                    <a:pt x="212" y="136"/>
                    <a:pt x="178" y="247"/>
                    <a:pt x="178" y="349"/>
                  </a:cubicBezTo>
                  <a:cubicBezTo>
                    <a:pt x="144" y="459"/>
                    <a:pt x="144" y="561"/>
                    <a:pt x="102" y="67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7" name="Google Shape;177;p32"/>
            <p:cNvSpPr/>
            <p:nvPr/>
          </p:nvSpPr>
          <p:spPr>
            <a:xfrm>
              <a:off x="410942" y="931089"/>
              <a:ext cx="7278" cy="20541"/>
            </a:xfrm>
            <a:custGeom>
              <a:avLst/>
              <a:gdLst/>
              <a:ahLst/>
              <a:cxnLst/>
              <a:rect l="l" t="t" r="r" b="b"/>
              <a:pathLst>
                <a:path w="214" h="604" extrusionOk="0">
                  <a:moveTo>
                    <a:pt x="103" y="570"/>
                  </a:moveTo>
                  <a:cubicBezTo>
                    <a:pt x="69" y="604"/>
                    <a:pt x="1" y="570"/>
                    <a:pt x="1" y="536"/>
                  </a:cubicBezTo>
                  <a:cubicBezTo>
                    <a:pt x="1" y="426"/>
                    <a:pt x="1" y="358"/>
                    <a:pt x="35" y="247"/>
                  </a:cubicBezTo>
                  <a:cubicBezTo>
                    <a:pt x="35" y="179"/>
                    <a:pt x="69" y="111"/>
                    <a:pt x="103" y="35"/>
                  </a:cubicBezTo>
                  <a:lnTo>
                    <a:pt x="103" y="35"/>
                  </a:lnTo>
                  <a:cubicBezTo>
                    <a:pt x="137" y="1"/>
                    <a:pt x="179" y="35"/>
                    <a:pt x="179" y="35"/>
                  </a:cubicBezTo>
                  <a:cubicBezTo>
                    <a:pt x="213" y="145"/>
                    <a:pt x="179" y="213"/>
                    <a:pt x="179" y="281"/>
                  </a:cubicBezTo>
                  <a:cubicBezTo>
                    <a:pt x="137" y="358"/>
                    <a:pt x="137" y="460"/>
                    <a:pt x="103" y="53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8" name="Google Shape;178;p32"/>
            <p:cNvSpPr/>
            <p:nvPr/>
          </p:nvSpPr>
          <p:spPr>
            <a:xfrm>
              <a:off x="402576" y="887764"/>
              <a:ext cx="9556" cy="20541"/>
            </a:xfrm>
            <a:custGeom>
              <a:avLst/>
              <a:gdLst/>
              <a:ahLst/>
              <a:cxnLst/>
              <a:rect l="l" t="t" r="r" b="b"/>
              <a:pathLst>
                <a:path w="281" h="604" extrusionOk="0">
                  <a:moveTo>
                    <a:pt x="68" y="570"/>
                  </a:moveTo>
                  <a:cubicBezTo>
                    <a:pt x="34" y="604"/>
                    <a:pt x="0" y="570"/>
                    <a:pt x="0" y="536"/>
                  </a:cubicBezTo>
                  <a:cubicBezTo>
                    <a:pt x="0" y="425"/>
                    <a:pt x="34" y="323"/>
                    <a:pt x="34" y="213"/>
                  </a:cubicBezTo>
                  <a:cubicBezTo>
                    <a:pt x="68" y="179"/>
                    <a:pt x="68" y="69"/>
                    <a:pt x="136" y="35"/>
                  </a:cubicBezTo>
                  <a:cubicBezTo>
                    <a:pt x="136" y="35"/>
                    <a:pt x="136" y="1"/>
                    <a:pt x="170" y="1"/>
                  </a:cubicBezTo>
                  <a:cubicBezTo>
                    <a:pt x="170" y="1"/>
                    <a:pt x="213" y="1"/>
                    <a:pt x="213" y="35"/>
                  </a:cubicBezTo>
                  <a:cubicBezTo>
                    <a:pt x="281" y="111"/>
                    <a:pt x="213" y="179"/>
                    <a:pt x="170" y="281"/>
                  </a:cubicBezTo>
                  <a:cubicBezTo>
                    <a:pt x="136" y="357"/>
                    <a:pt x="136" y="459"/>
                    <a:pt x="102" y="57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9" name="Google Shape;179;p32"/>
            <p:cNvSpPr/>
            <p:nvPr/>
          </p:nvSpPr>
          <p:spPr>
            <a:xfrm>
              <a:off x="419342" y="896130"/>
              <a:ext cx="8400" cy="24315"/>
            </a:xfrm>
            <a:custGeom>
              <a:avLst/>
              <a:gdLst/>
              <a:ahLst/>
              <a:cxnLst/>
              <a:rect l="l" t="t" r="r" b="b"/>
              <a:pathLst>
                <a:path w="247" h="715" extrusionOk="0">
                  <a:moveTo>
                    <a:pt x="68" y="672"/>
                  </a:moveTo>
                  <a:cubicBezTo>
                    <a:pt x="34" y="714"/>
                    <a:pt x="0" y="672"/>
                    <a:pt x="0" y="638"/>
                  </a:cubicBezTo>
                  <a:cubicBezTo>
                    <a:pt x="0" y="536"/>
                    <a:pt x="0" y="426"/>
                    <a:pt x="34" y="324"/>
                  </a:cubicBezTo>
                  <a:cubicBezTo>
                    <a:pt x="34" y="213"/>
                    <a:pt x="68" y="111"/>
                    <a:pt x="145" y="35"/>
                  </a:cubicBezTo>
                  <a:lnTo>
                    <a:pt x="145" y="35"/>
                  </a:lnTo>
                  <a:cubicBezTo>
                    <a:pt x="179" y="1"/>
                    <a:pt x="246" y="35"/>
                    <a:pt x="246" y="111"/>
                  </a:cubicBezTo>
                  <a:cubicBezTo>
                    <a:pt x="246" y="179"/>
                    <a:pt x="213" y="290"/>
                    <a:pt x="179" y="358"/>
                  </a:cubicBezTo>
                  <a:cubicBezTo>
                    <a:pt x="145" y="460"/>
                    <a:pt x="102" y="536"/>
                    <a:pt x="68" y="63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0" name="Google Shape;180;p32"/>
            <p:cNvSpPr/>
            <p:nvPr/>
          </p:nvSpPr>
          <p:spPr>
            <a:xfrm>
              <a:off x="436073" y="899905"/>
              <a:ext cx="13331" cy="26322"/>
            </a:xfrm>
            <a:custGeom>
              <a:avLst/>
              <a:gdLst/>
              <a:ahLst/>
              <a:cxnLst/>
              <a:rect l="l" t="t" r="r" b="b"/>
              <a:pathLst>
                <a:path w="392" h="774" extrusionOk="0">
                  <a:moveTo>
                    <a:pt x="77" y="773"/>
                  </a:moveTo>
                  <a:cubicBezTo>
                    <a:pt x="35" y="773"/>
                    <a:pt x="1" y="773"/>
                    <a:pt x="1" y="739"/>
                  </a:cubicBezTo>
                  <a:cubicBezTo>
                    <a:pt x="35" y="603"/>
                    <a:pt x="77" y="493"/>
                    <a:pt x="111" y="349"/>
                  </a:cubicBezTo>
                  <a:cubicBezTo>
                    <a:pt x="145" y="281"/>
                    <a:pt x="179" y="136"/>
                    <a:pt x="247" y="68"/>
                  </a:cubicBezTo>
                  <a:lnTo>
                    <a:pt x="247" y="34"/>
                  </a:lnTo>
                  <a:cubicBezTo>
                    <a:pt x="324" y="0"/>
                    <a:pt x="392" y="68"/>
                    <a:pt x="392" y="136"/>
                  </a:cubicBezTo>
                  <a:lnTo>
                    <a:pt x="247" y="425"/>
                  </a:lnTo>
                  <a:cubicBezTo>
                    <a:pt x="213" y="527"/>
                    <a:pt x="145" y="637"/>
                    <a:pt x="111" y="739"/>
                  </a:cubicBezTo>
                  <a:cubicBezTo>
                    <a:pt x="111" y="773"/>
                    <a:pt x="77" y="773"/>
                    <a:pt x="77" y="77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1" name="Google Shape;181;p32"/>
            <p:cNvSpPr/>
            <p:nvPr/>
          </p:nvSpPr>
          <p:spPr>
            <a:xfrm>
              <a:off x="619238" y="881711"/>
              <a:ext cx="9556" cy="17072"/>
            </a:xfrm>
            <a:custGeom>
              <a:avLst/>
              <a:gdLst/>
              <a:ahLst/>
              <a:cxnLst/>
              <a:rect l="l" t="t" r="r" b="b"/>
              <a:pathLst>
                <a:path w="281" h="502" extrusionOk="0">
                  <a:moveTo>
                    <a:pt x="247" y="459"/>
                  </a:moveTo>
                  <a:cubicBezTo>
                    <a:pt x="213" y="501"/>
                    <a:pt x="136" y="501"/>
                    <a:pt x="103" y="425"/>
                  </a:cubicBezTo>
                  <a:cubicBezTo>
                    <a:pt x="103" y="357"/>
                    <a:pt x="69" y="289"/>
                    <a:pt x="35" y="213"/>
                  </a:cubicBezTo>
                  <a:cubicBezTo>
                    <a:pt x="35" y="145"/>
                    <a:pt x="1" y="111"/>
                    <a:pt x="35" y="34"/>
                  </a:cubicBezTo>
                  <a:lnTo>
                    <a:pt x="69" y="34"/>
                  </a:lnTo>
                  <a:cubicBezTo>
                    <a:pt x="69" y="0"/>
                    <a:pt x="103" y="0"/>
                    <a:pt x="103" y="0"/>
                  </a:cubicBezTo>
                  <a:cubicBezTo>
                    <a:pt x="170" y="34"/>
                    <a:pt x="213" y="111"/>
                    <a:pt x="213" y="179"/>
                  </a:cubicBezTo>
                  <a:cubicBezTo>
                    <a:pt x="247" y="247"/>
                    <a:pt x="247" y="323"/>
                    <a:pt x="247" y="391"/>
                  </a:cubicBezTo>
                  <a:cubicBezTo>
                    <a:pt x="281" y="425"/>
                    <a:pt x="247" y="459"/>
                    <a:pt x="247" y="45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2" name="Google Shape;182;p32"/>
            <p:cNvSpPr/>
            <p:nvPr/>
          </p:nvSpPr>
          <p:spPr>
            <a:xfrm>
              <a:off x="620394" y="927621"/>
              <a:ext cx="9556" cy="19112"/>
            </a:xfrm>
            <a:custGeom>
              <a:avLst/>
              <a:gdLst/>
              <a:ahLst/>
              <a:cxnLst/>
              <a:rect l="l" t="t" r="r" b="b"/>
              <a:pathLst>
                <a:path w="281" h="562" extrusionOk="0">
                  <a:moveTo>
                    <a:pt x="247" y="528"/>
                  </a:moveTo>
                  <a:cubicBezTo>
                    <a:pt x="247" y="562"/>
                    <a:pt x="213" y="562"/>
                    <a:pt x="213" y="528"/>
                  </a:cubicBezTo>
                  <a:cubicBezTo>
                    <a:pt x="136" y="383"/>
                    <a:pt x="35" y="247"/>
                    <a:pt x="1" y="69"/>
                  </a:cubicBezTo>
                  <a:cubicBezTo>
                    <a:pt x="1" y="69"/>
                    <a:pt x="1" y="35"/>
                    <a:pt x="35" y="35"/>
                  </a:cubicBezTo>
                  <a:cubicBezTo>
                    <a:pt x="35" y="1"/>
                    <a:pt x="69" y="1"/>
                    <a:pt x="102" y="35"/>
                  </a:cubicBezTo>
                  <a:cubicBezTo>
                    <a:pt x="213" y="171"/>
                    <a:pt x="213" y="349"/>
                    <a:pt x="281" y="494"/>
                  </a:cubicBezTo>
                  <a:cubicBezTo>
                    <a:pt x="281" y="528"/>
                    <a:pt x="281" y="528"/>
                    <a:pt x="247" y="52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3" name="Google Shape;183;p32"/>
            <p:cNvSpPr/>
            <p:nvPr/>
          </p:nvSpPr>
          <p:spPr>
            <a:xfrm>
              <a:off x="603356" y="932246"/>
              <a:ext cx="9862" cy="12175"/>
            </a:xfrm>
            <a:custGeom>
              <a:avLst/>
              <a:gdLst/>
              <a:ahLst/>
              <a:cxnLst/>
              <a:rect l="l" t="t" r="r" b="b"/>
              <a:pathLst>
                <a:path w="290" h="358" extrusionOk="0">
                  <a:moveTo>
                    <a:pt x="255" y="324"/>
                  </a:moveTo>
                  <a:cubicBezTo>
                    <a:pt x="213" y="358"/>
                    <a:pt x="179" y="358"/>
                    <a:pt x="179" y="324"/>
                  </a:cubicBezTo>
                  <a:cubicBezTo>
                    <a:pt x="111" y="290"/>
                    <a:pt x="43" y="179"/>
                    <a:pt x="43" y="77"/>
                  </a:cubicBezTo>
                  <a:cubicBezTo>
                    <a:pt x="0" y="35"/>
                    <a:pt x="43" y="35"/>
                    <a:pt x="43" y="1"/>
                  </a:cubicBezTo>
                  <a:lnTo>
                    <a:pt x="145" y="1"/>
                  </a:lnTo>
                  <a:cubicBezTo>
                    <a:pt x="213" y="77"/>
                    <a:pt x="255" y="179"/>
                    <a:pt x="289" y="29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4" name="Google Shape;184;p32"/>
            <p:cNvSpPr/>
            <p:nvPr/>
          </p:nvSpPr>
          <p:spPr>
            <a:xfrm>
              <a:off x="580537" y="899905"/>
              <a:ext cx="8400" cy="13331"/>
            </a:xfrm>
            <a:custGeom>
              <a:avLst/>
              <a:gdLst/>
              <a:ahLst/>
              <a:cxnLst/>
              <a:rect l="l" t="t" r="r" b="b"/>
              <a:pathLst>
                <a:path w="247" h="392" extrusionOk="0">
                  <a:moveTo>
                    <a:pt x="247" y="391"/>
                  </a:moveTo>
                  <a:lnTo>
                    <a:pt x="179" y="391"/>
                  </a:lnTo>
                  <a:cubicBezTo>
                    <a:pt x="111" y="315"/>
                    <a:pt x="0" y="213"/>
                    <a:pt x="0" y="68"/>
                  </a:cubicBezTo>
                  <a:cubicBezTo>
                    <a:pt x="0" y="68"/>
                    <a:pt x="0" y="34"/>
                    <a:pt x="34" y="34"/>
                  </a:cubicBezTo>
                  <a:cubicBezTo>
                    <a:pt x="34" y="0"/>
                    <a:pt x="77" y="0"/>
                    <a:pt x="77" y="34"/>
                  </a:cubicBezTo>
                  <a:cubicBezTo>
                    <a:pt x="179" y="68"/>
                    <a:pt x="213" y="213"/>
                    <a:pt x="247" y="31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5" name="Google Shape;185;p32"/>
            <p:cNvSpPr/>
            <p:nvPr/>
          </p:nvSpPr>
          <p:spPr>
            <a:xfrm>
              <a:off x="598731" y="890076"/>
              <a:ext cx="13331" cy="23159"/>
            </a:xfrm>
            <a:custGeom>
              <a:avLst/>
              <a:gdLst/>
              <a:ahLst/>
              <a:cxnLst/>
              <a:rect l="l" t="t" r="r" b="b"/>
              <a:pathLst>
                <a:path w="392" h="681" extrusionOk="0">
                  <a:moveTo>
                    <a:pt x="349" y="680"/>
                  </a:moveTo>
                  <a:cubicBezTo>
                    <a:pt x="315" y="680"/>
                    <a:pt x="281" y="680"/>
                    <a:pt x="281" y="638"/>
                  </a:cubicBezTo>
                  <a:cubicBezTo>
                    <a:pt x="136" y="502"/>
                    <a:pt x="0" y="255"/>
                    <a:pt x="34" y="43"/>
                  </a:cubicBezTo>
                  <a:cubicBezTo>
                    <a:pt x="34" y="43"/>
                    <a:pt x="68" y="43"/>
                    <a:pt x="68" y="1"/>
                  </a:cubicBezTo>
                  <a:cubicBezTo>
                    <a:pt x="102" y="1"/>
                    <a:pt x="179" y="1"/>
                    <a:pt x="179" y="43"/>
                  </a:cubicBezTo>
                  <a:cubicBezTo>
                    <a:pt x="247" y="111"/>
                    <a:pt x="247" y="213"/>
                    <a:pt x="247" y="289"/>
                  </a:cubicBezTo>
                  <a:cubicBezTo>
                    <a:pt x="281" y="391"/>
                    <a:pt x="315" y="502"/>
                    <a:pt x="349" y="570"/>
                  </a:cubicBezTo>
                  <a:cubicBezTo>
                    <a:pt x="391" y="604"/>
                    <a:pt x="349" y="638"/>
                    <a:pt x="349" y="68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6" name="Google Shape;186;p32"/>
            <p:cNvSpPr/>
            <p:nvPr/>
          </p:nvSpPr>
          <p:spPr>
            <a:xfrm>
              <a:off x="616653" y="238935"/>
              <a:ext cx="13297" cy="6087"/>
            </a:xfrm>
            <a:custGeom>
              <a:avLst/>
              <a:gdLst/>
              <a:ahLst/>
              <a:cxnLst/>
              <a:rect l="l" t="t" r="r" b="b"/>
              <a:pathLst>
                <a:path w="391" h="179" extrusionOk="0">
                  <a:moveTo>
                    <a:pt x="357" y="111"/>
                  </a:moveTo>
                  <a:cubicBezTo>
                    <a:pt x="323" y="145"/>
                    <a:pt x="289" y="145"/>
                    <a:pt x="212" y="145"/>
                  </a:cubicBezTo>
                  <a:cubicBezTo>
                    <a:pt x="179" y="145"/>
                    <a:pt x="111" y="179"/>
                    <a:pt x="34" y="179"/>
                  </a:cubicBezTo>
                  <a:cubicBezTo>
                    <a:pt x="0" y="179"/>
                    <a:pt x="0" y="111"/>
                    <a:pt x="0" y="111"/>
                  </a:cubicBezTo>
                  <a:lnTo>
                    <a:pt x="34" y="111"/>
                  </a:lnTo>
                  <a:cubicBezTo>
                    <a:pt x="77" y="77"/>
                    <a:pt x="145" y="34"/>
                    <a:pt x="212" y="34"/>
                  </a:cubicBezTo>
                  <a:cubicBezTo>
                    <a:pt x="246" y="0"/>
                    <a:pt x="323" y="0"/>
                    <a:pt x="357" y="34"/>
                  </a:cubicBezTo>
                  <a:cubicBezTo>
                    <a:pt x="391" y="34"/>
                    <a:pt x="391" y="77"/>
                    <a:pt x="357" y="11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7" name="Google Shape;187;p32"/>
            <p:cNvSpPr/>
            <p:nvPr/>
          </p:nvSpPr>
          <p:spPr>
            <a:xfrm>
              <a:off x="612028" y="231691"/>
              <a:ext cx="10712" cy="6121"/>
            </a:xfrm>
            <a:custGeom>
              <a:avLst/>
              <a:gdLst/>
              <a:ahLst/>
              <a:cxnLst/>
              <a:rect l="l" t="t" r="r" b="b"/>
              <a:pathLst>
                <a:path w="315" h="180" extrusionOk="0">
                  <a:moveTo>
                    <a:pt x="281" y="145"/>
                  </a:moveTo>
                  <a:cubicBezTo>
                    <a:pt x="247" y="179"/>
                    <a:pt x="213" y="179"/>
                    <a:pt x="170" y="179"/>
                  </a:cubicBezTo>
                  <a:lnTo>
                    <a:pt x="136" y="179"/>
                  </a:lnTo>
                  <a:lnTo>
                    <a:pt x="68" y="179"/>
                  </a:lnTo>
                  <a:cubicBezTo>
                    <a:pt x="34" y="179"/>
                    <a:pt x="0" y="145"/>
                    <a:pt x="34" y="111"/>
                  </a:cubicBezTo>
                  <a:lnTo>
                    <a:pt x="34" y="111"/>
                  </a:lnTo>
                  <a:cubicBezTo>
                    <a:pt x="68" y="111"/>
                    <a:pt x="68" y="77"/>
                    <a:pt x="68" y="77"/>
                  </a:cubicBezTo>
                  <a:lnTo>
                    <a:pt x="102" y="77"/>
                  </a:lnTo>
                  <a:cubicBezTo>
                    <a:pt x="102" y="35"/>
                    <a:pt x="136" y="35"/>
                    <a:pt x="136" y="35"/>
                  </a:cubicBezTo>
                  <a:cubicBezTo>
                    <a:pt x="213" y="35"/>
                    <a:pt x="247" y="1"/>
                    <a:pt x="281" y="35"/>
                  </a:cubicBezTo>
                  <a:cubicBezTo>
                    <a:pt x="315" y="35"/>
                    <a:pt x="315" y="111"/>
                    <a:pt x="281" y="11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8" name="Google Shape;188;p32"/>
            <p:cNvSpPr/>
            <p:nvPr/>
          </p:nvSpPr>
          <p:spPr>
            <a:xfrm>
              <a:off x="601044" y="193263"/>
              <a:ext cx="16800" cy="7278"/>
            </a:xfrm>
            <a:custGeom>
              <a:avLst/>
              <a:gdLst/>
              <a:ahLst/>
              <a:cxnLst/>
              <a:rect l="l" t="t" r="r" b="b"/>
              <a:pathLst>
                <a:path w="494" h="214" extrusionOk="0">
                  <a:moveTo>
                    <a:pt x="459" y="103"/>
                  </a:moveTo>
                  <a:cubicBezTo>
                    <a:pt x="391" y="145"/>
                    <a:pt x="357" y="145"/>
                    <a:pt x="281" y="179"/>
                  </a:cubicBezTo>
                  <a:lnTo>
                    <a:pt x="68" y="179"/>
                  </a:lnTo>
                  <a:cubicBezTo>
                    <a:pt x="0" y="213"/>
                    <a:pt x="0" y="103"/>
                    <a:pt x="34" y="69"/>
                  </a:cubicBezTo>
                  <a:lnTo>
                    <a:pt x="68" y="69"/>
                  </a:lnTo>
                  <a:cubicBezTo>
                    <a:pt x="145" y="69"/>
                    <a:pt x="179" y="35"/>
                    <a:pt x="247" y="35"/>
                  </a:cubicBezTo>
                  <a:cubicBezTo>
                    <a:pt x="323" y="35"/>
                    <a:pt x="391" y="1"/>
                    <a:pt x="425" y="35"/>
                  </a:cubicBezTo>
                  <a:cubicBezTo>
                    <a:pt x="459" y="35"/>
                    <a:pt x="493" y="69"/>
                    <a:pt x="459" y="103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9" name="Google Shape;189;p32"/>
            <p:cNvSpPr/>
            <p:nvPr/>
          </p:nvSpPr>
          <p:spPr>
            <a:xfrm>
              <a:off x="601044" y="184897"/>
              <a:ext cx="12175" cy="6087"/>
            </a:xfrm>
            <a:custGeom>
              <a:avLst/>
              <a:gdLst/>
              <a:ahLst/>
              <a:cxnLst/>
              <a:rect l="l" t="t" r="r" b="b"/>
              <a:pathLst>
                <a:path w="358" h="179" extrusionOk="0">
                  <a:moveTo>
                    <a:pt x="323" y="137"/>
                  </a:moveTo>
                  <a:cubicBezTo>
                    <a:pt x="281" y="137"/>
                    <a:pt x="247" y="179"/>
                    <a:pt x="213" y="179"/>
                  </a:cubicBezTo>
                  <a:lnTo>
                    <a:pt x="111" y="179"/>
                  </a:lnTo>
                  <a:cubicBezTo>
                    <a:pt x="34" y="179"/>
                    <a:pt x="0" y="103"/>
                    <a:pt x="34" y="69"/>
                  </a:cubicBezTo>
                  <a:lnTo>
                    <a:pt x="68" y="69"/>
                  </a:lnTo>
                  <a:cubicBezTo>
                    <a:pt x="111" y="35"/>
                    <a:pt x="145" y="35"/>
                    <a:pt x="179" y="1"/>
                  </a:cubicBezTo>
                  <a:lnTo>
                    <a:pt x="323" y="1"/>
                  </a:lnTo>
                  <a:cubicBezTo>
                    <a:pt x="357" y="35"/>
                    <a:pt x="357" y="69"/>
                    <a:pt x="357" y="103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0" name="Google Shape;190;p32"/>
            <p:cNvSpPr/>
            <p:nvPr/>
          </p:nvSpPr>
          <p:spPr>
            <a:xfrm>
              <a:off x="408357" y="-10102"/>
              <a:ext cx="11018" cy="4659"/>
            </a:xfrm>
            <a:custGeom>
              <a:avLst/>
              <a:gdLst/>
              <a:ahLst/>
              <a:cxnLst/>
              <a:rect l="l" t="t" r="r" b="b"/>
              <a:pathLst>
                <a:path w="324" h="137" extrusionOk="0">
                  <a:moveTo>
                    <a:pt x="323" y="103"/>
                  </a:moveTo>
                  <a:cubicBezTo>
                    <a:pt x="255" y="136"/>
                    <a:pt x="145" y="136"/>
                    <a:pt x="77" y="136"/>
                  </a:cubicBezTo>
                  <a:cubicBezTo>
                    <a:pt x="0" y="136"/>
                    <a:pt x="0" y="69"/>
                    <a:pt x="43" y="69"/>
                  </a:cubicBezTo>
                  <a:cubicBezTo>
                    <a:pt x="43" y="35"/>
                    <a:pt x="43" y="35"/>
                    <a:pt x="77" y="35"/>
                  </a:cubicBezTo>
                  <a:cubicBezTo>
                    <a:pt x="145" y="35"/>
                    <a:pt x="213" y="1"/>
                    <a:pt x="289" y="35"/>
                  </a:cubicBezTo>
                  <a:cubicBezTo>
                    <a:pt x="323" y="35"/>
                    <a:pt x="323" y="69"/>
                    <a:pt x="323" y="10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1" name="Google Shape;191;p32"/>
            <p:cNvSpPr/>
            <p:nvPr/>
          </p:nvSpPr>
          <p:spPr>
            <a:xfrm>
              <a:off x="439848" y="-11258"/>
              <a:ext cx="11869" cy="5815"/>
            </a:xfrm>
            <a:custGeom>
              <a:avLst/>
              <a:gdLst/>
              <a:ahLst/>
              <a:cxnLst/>
              <a:rect l="l" t="t" r="r" b="b"/>
              <a:pathLst>
                <a:path w="349" h="171" extrusionOk="0">
                  <a:moveTo>
                    <a:pt x="315" y="103"/>
                  </a:moveTo>
                  <a:cubicBezTo>
                    <a:pt x="315" y="137"/>
                    <a:pt x="281" y="137"/>
                    <a:pt x="247" y="137"/>
                  </a:cubicBezTo>
                  <a:cubicBezTo>
                    <a:pt x="213" y="137"/>
                    <a:pt x="136" y="170"/>
                    <a:pt x="102" y="170"/>
                  </a:cubicBezTo>
                  <a:cubicBezTo>
                    <a:pt x="34" y="170"/>
                    <a:pt x="0" y="103"/>
                    <a:pt x="68" y="69"/>
                  </a:cubicBezTo>
                  <a:lnTo>
                    <a:pt x="68" y="69"/>
                  </a:lnTo>
                  <a:cubicBezTo>
                    <a:pt x="102" y="35"/>
                    <a:pt x="179" y="35"/>
                    <a:pt x="213" y="1"/>
                  </a:cubicBezTo>
                  <a:cubicBezTo>
                    <a:pt x="247" y="1"/>
                    <a:pt x="315" y="1"/>
                    <a:pt x="349" y="35"/>
                  </a:cubicBezTo>
                  <a:lnTo>
                    <a:pt x="349" y="69"/>
                  </a:lnTo>
                  <a:cubicBezTo>
                    <a:pt x="349" y="103"/>
                    <a:pt x="349" y="103"/>
                    <a:pt x="315" y="10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2" name="Google Shape;192;p32"/>
            <p:cNvSpPr/>
            <p:nvPr/>
          </p:nvSpPr>
          <p:spPr>
            <a:xfrm>
              <a:off x="434917" y="-23399"/>
              <a:ext cx="13331" cy="6121"/>
            </a:xfrm>
            <a:custGeom>
              <a:avLst/>
              <a:gdLst/>
              <a:ahLst/>
              <a:cxnLst/>
              <a:rect l="l" t="t" r="r" b="b"/>
              <a:pathLst>
                <a:path w="392" h="180" extrusionOk="0">
                  <a:moveTo>
                    <a:pt x="358" y="145"/>
                  </a:moveTo>
                  <a:cubicBezTo>
                    <a:pt x="324" y="179"/>
                    <a:pt x="281" y="145"/>
                    <a:pt x="213" y="179"/>
                  </a:cubicBezTo>
                  <a:lnTo>
                    <a:pt x="69" y="179"/>
                  </a:lnTo>
                  <a:cubicBezTo>
                    <a:pt x="35" y="179"/>
                    <a:pt x="1" y="103"/>
                    <a:pt x="35" y="103"/>
                  </a:cubicBezTo>
                  <a:lnTo>
                    <a:pt x="35" y="69"/>
                  </a:lnTo>
                  <a:cubicBezTo>
                    <a:pt x="111" y="69"/>
                    <a:pt x="145" y="35"/>
                    <a:pt x="213" y="35"/>
                  </a:cubicBezTo>
                  <a:cubicBezTo>
                    <a:pt x="247" y="35"/>
                    <a:pt x="324" y="1"/>
                    <a:pt x="358" y="35"/>
                  </a:cubicBezTo>
                  <a:cubicBezTo>
                    <a:pt x="392" y="35"/>
                    <a:pt x="392" y="103"/>
                    <a:pt x="358" y="145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3" name="Google Shape;193;p32"/>
            <p:cNvSpPr/>
            <p:nvPr/>
          </p:nvSpPr>
          <p:spPr>
            <a:xfrm>
              <a:off x="392748" y="-46218"/>
              <a:ext cx="22853" cy="4659"/>
            </a:xfrm>
            <a:custGeom>
              <a:avLst/>
              <a:gdLst/>
              <a:ahLst/>
              <a:cxnLst/>
              <a:rect l="l" t="t" r="r" b="b"/>
              <a:pathLst>
                <a:path w="672" h="137" extrusionOk="0">
                  <a:moveTo>
                    <a:pt x="638" y="69"/>
                  </a:moveTo>
                  <a:lnTo>
                    <a:pt x="638" y="69"/>
                  </a:lnTo>
                  <a:cubicBezTo>
                    <a:pt x="425" y="137"/>
                    <a:pt x="289" y="137"/>
                    <a:pt x="77" y="137"/>
                  </a:cubicBezTo>
                  <a:cubicBezTo>
                    <a:pt x="35" y="137"/>
                    <a:pt x="1" y="103"/>
                    <a:pt x="35" y="69"/>
                  </a:cubicBezTo>
                  <a:lnTo>
                    <a:pt x="77" y="69"/>
                  </a:lnTo>
                  <a:cubicBezTo>
                    <a:pt x="247" y="1"/>
                    <a:pt x="425" y="1"/>
                    <a:pt x="604" y="1"/>
                  </a:cubicBezTo>
                  <a:cubicBezTo>
                    <a:pt x="638" y="1"/>
                    <a:pt x="672" y="35"/>
                    <a:pt x="638" y="69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4" name="Google Shape;194;p32"/>
            <p:cNvSpPr/>
            <p:nvPr/>
          </p:nvSpPr>
          <p:spPr>
            <a:xfrm>
              <a:off x="899460" y="583261"/>
              <a:ext cx="14487" cy="7278"/>
            </a:xfrm>
            <a:custGeom>
              <a:avLst/>
              <a:gdLst/>
              <a:ahLst/>
              <a:cxnLst/>
              <a:rect l="l" t="t" r="r" b="b"/>
              <a:pathLst>
                <a:path w="426" h="214" extrusionOk="0">
                  <a:moveTo>
                    <a:pt x="391" y="213"/>
                  </a:moveTo>
                  <a:lnTo>
                    <a:pt x="357" y="213"/>
                  </a:lnTo>
                  <a:cubicBezTo>
                    <a:pt x="289" y="213"/>
                    <a:pt x="255" y="179"/>
                    <a:pt x="179" y="179"/>
                  </a:cubicBezTo>
                  <a:cubicBezTo>
                    <a:pt x="145" y="179"/>
                    <a:pt x="77" y="145"/>
                    <a:pt x="43" y="103"/>
                  </a:cubicBezTo>
                  <a:cubicBezTo>
                    <a:pt x="1" y="69"/>
                    <a:pt x="1" y="35"/>
                    <a:pt x="43" y="35"/>
                  </a:cubicBezTo>
                  <a:lnTo>
                    <a:pt x="77" y="35"/>
                  </a:lnTo>
                  <a:cubicBezTo>
                    <a:pt x="111" y="1"/>
                    <a:pt x="179" y="35"/>
                    <a:pt x="213" y="69"/>
                  </a:cubicBezTo>
                  <a:cubicBezTo>
                    <a:pt x="289" y="69"/>
                    <a:pt x="323" y="103"/>
                    <a:pt x="391" y="145"/>
                  </a:cubicBezTo>
                  <a:cubicBezTo>
                    <a:pt x="425" y="145"/>
                    <a:pt x="425" y="179"/>
                    <a:pt x="391" y="21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5" name="Google Shape;195;p32"/>
            <p:cNvSpPr/>
            <p:nvPr/>
          </p:nvSpPr>
          <p:spPr>
            <a:xfrm>
              <a:off x="883850" y="563910"/>
              <a:ext cx="24315" cy="9862"/>
            </a:xfrm>
            <a:custGeom>
              <a:avLst/>
              <a:gdLst/>
              <a:ahLst/>
              <a:cxnLst/>
              <a:rect l="l" t="t" r="r" b="b"/>
              <a:pathLst>
                <a:path w="715" h="290" extrusionOk="0">
                  <a:moveTo>
                    <a:pt x="672" y="290"/>
                  </a:moveTo>
                  <a:lnTo>
                    <a:pt x="638" y="290"/>
                  </a:lnTo>
                  <a:cubicBezTo>
                    <a:pt x="536" y="290"/>
                    <a:pt x="426" y="247"/>
                    <a:pt x="324" y="247"/>
                  </a:cubicBezTo>
                  <a:cubicBezTo>
                    <a:pt x="247" y="213"/>
                    <a:pt x="111" y="213"/>
                    <a:pt x="35" y="179"/>
                  </a:cubicBezTo>
                  <a:cubicBezTo>
                    <a:pt x="1" y="145"/>
                    <a:pt x="1" y="77"/>
                    <a:pt x="35" y="35"/>
                  </a:cubicBezTo>
                  <a:lnTo>
                    <a:pt x="77" y="35"/>
                  </a:lnTo>
                  <a:cubicBezTo>
                    <a:pt x="179" y="1"/>
                    <a:pt x="290" y="77"/>
                    <a:pt x="358" y="77"/>
                  </a:cubicBezTo>
                  <a:cubicBezTo>
                    <a:pt x="460" y="111"/>
                    <a:pt x="570" y="145"/>
                    <a:pt x="638" y="179"/>
                  </a:cubicBezTo>
                  <a:cubicBezTo>
                    <a:pt x="672" y="179"/>
                    <a:pt x="714" y="247"/>
                    <a:pt x="672" y="29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6" name="Google Shape;196;p32"/>
            <p:cNvSpPr/>
            <p:nvPr/>
          </p:nvSpPr>
          <p:spPr>
            <a:xfrm>
              <a:off x="839368" y="546022"/>
              <a:ext cx="30097" cy="8400"/>
            </a:xfrm>
            <a:custGeom>
              <a:avLst/>
              <a:gdLst/>
              <a:ahLst/>
              <a:cxnLst/>
              <a:rect l="l" t="t" r="r" b="b"/>
              <a:pathLst>
                <a:path w="885" h="247" extrusionOk="0">
                  <a:moveTo>
                    <a:pt x="850" y="247"/>
                  </a:moveTo>
                  <a:lnTo>
                    <a:pt x="816" y="247"/>
                  </a:lnTo>
                  <a:cubicBezTo>
                    <a:pt x="570" y="213"/>
                    <a:pt x="281" y="213"/>
                    <a:pt x="35" y="136"/>
                  </a:cubicBezTo>
                  <a:cubicBezTo>
                    <a:pt x="1" y="136"/>
                    <a:pt x="1" y="68"/>
                    <a:pt x="35" y="68"/>
                  </a:cubicBezTo>
                  <a:lnTo>
                    <a:pt x="35" y="68"/>
                  </a:lnTo>
                  <a:cubicBezTo>
                    <a:pt x="323" y="0"/>
                    <a:pt x="570" y="34"/>
                    <a:pt x="850" y="136"/>
                  </a:cubicBezTo>
                  <a:cubicBezTo>
                    <a:pt x="884" y="136"/>
                    <a:pt x="884" y="213"/>
                    <a:pt x="850" y="24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7" name="Google Shape;197;p32"/>
            <p:cNvSpPr/>
            <p:nvPr/>
          </p:nvSpPr>
          <p:spPr>
            <a:xfrm>
              <a:off x="848890" y="574895"/>
              <a:ext cx="18262" cy="6121"/>
            </a:xfrm>
            <a:custGeom>
              <a:avLst/>
              <a:gdLst/>
              <a:ahLst/>
              <a:cxnLst/>
              <a:rect l="l" t="t" r="r" b="b"/>
              <a:pathLst>
                <a:path w="537" h="180" extrusionOk="0">
                  <a:moveTo>
                    <a:pt x="468" y="179"/>
                  </a:moveTo>
                  <a:lnTo>
                    <a:pt x="426" y="179"/>
                  </a:lnTo>
                  <a:lnTo>
                    <a:pt x="256" y="179"/>
                  </a:lnTo>
                  <a:lnTo>
                    <a:pt x="43" y="179"/>
                  </a:lnTo>
                  <a:cubicBezTo>
                    <a:pt x="1" y="137"/>
                    <a:pt x="1" y="103"/>
                    <a:pt x="43" y="69"/>
                  </a:cubicBezTo>
                  <a:lnTo>
                    <a:pt x="43" y="69"/>
                  </a:lnTo>
                  <a:cubicBezTo>
                    <a:pt x="179" y="1"/>
                    <a:pt x="358" y="1"/>
                    <a:pt x="502" y="103"/>
                  </a:cubicBezTo>
                  <a:cubicBezTo>
                    <a:pt x="536" y="103"/>
                    <a:pt x="502" y="137"/>
                    <a:pt x="468" y="17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8" name="Google Shape;198;p32"/>
            <p:cNvSpPr/>
            <p:nvPr/>
          </p:nvSpPr>
          <p:spPr>
            <a:xfrm>
              <a:off x="838212" y="557857"/>
              <a:ext cx="15643" cy="8706"/>
            </a:xfrm>
            <a:custGeom>
              <a:avLst/>
              <a:gdLst/>
              <a:ahLst/>
              <a:cxnLst/>
              <a:rect l="l" t="t" r="r" b="b"/>
              <a:pathLst>
                <a:path w="460" h="256" extrusionOk="0">
                  <a:moveTo>
                    <a:pt x="425" y="213"/>
                  </a:moveTo>
                  <a:cubicBezTo>
                    <a:pt x="425" y="255"/>
                    <a:pt x="391" y="255"/>
                    <a:pt x="391" y="213"/>
                  </a:cubicBezTo>
                  <a:cubicBezTo>
                    <a:pt x="315" y="213"/>
                    <a:pt x="281" y="213"/>
                    <a:pt x="247" y="179"/>
                  </a:cubicBezTo>
                  <a:cubicBezTo>
                    <a:pt x="179" y="179"/>
                    <a:pt x="145" y="213"/>
                    <a:pt x="103" y="179"/>
                  </a:cubicBezTo>
                  <a:cubicBezTo>
                    <a:pt x="35" y="179"/>
                    <a:pt x="1" y="111"/>
                    <a:pt x="35" y="43"/>
                  </a:cubicBezTo>
                  <a:lnTo>
                    <a:pt x="69" y="43"/>
                  </a:lnTo>
                  <a:cubicBezTo>
                    <a:pt x="103" y="0"/>
                    <a:pt x="179" y="0"/>
                    <a:pt x="281" y="43"/>
                  </a:cubicBezTo>
                  <a:cubicBezTo>
                    <a:pt x="357" y="43"/>
                    <a:pt x="391" y="77"/>
                    <a:pt x="459" y="145"/>
                  </a:cubicBezTo>
                  <a:cubicBezTo>
                    <a:pt x="459" y="179"/>
                    <a:pt x="459" y="213"/>
                    <a:pt x="425" y="21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9" name="Google Shape;199;p32"/>
            <p:cNvSpPr/>
            <p:nvPr/>
          </p:nvSpPr>
          <p:spPr>
            <a:xfrm>
              <a:off x="310994" y="165547"/>
              <a:ext cx="362316" cy="119332"/>
            </a:xfrm>
            <a:custGeom>
              <a:avLst/>
              <a:gdLst/>
              <a:ahLst/>
              <a:cxnLst/>
              <a:rect l="l" t="t" r="r" b="b"/>
              <a:pathLst>
                <a:path w="10654" h="3509" extrusionOk="0">
                  <a:moveTo>
                    <a:pt x="9914" y="2447"/>
                  </a:moveTo>
                  <a:cubicBezTo>
                    <a:pt x="9659" y="2617"/>
                    <a:pt x="9311" y="2761"/>
                    <a:pt x="8954" y="2872"/>
                  </a:cubicBezTo>
                  <a:cubicBezTo>
                    <a:pt x="8886" y="2906"/>
                    <a:pt x="8810" y="2906"/>
                    <a:pt x="8742" y="2906"/>
                  </a:cubicBezTo>
                  <a:cubicBezTo>
                    <a:pt x="6227" y="3509"/>
                    <a:pt x="1878" y="2404"/>
                    <a:pt x="425" y="1980"/>
                  </a:cubicBezTo>
                  <a:cubicBezTo>
                    <a:pt x="247" y="1946"/>
                    <a:pt x="145" y="1912"/>
                    <a:pt x="35" y="1878"/>
                  </a:cubicBezTo>
                  <a:cubicBezTo>
                    <a:pt x="35" y="1878"/>
                    <a:pt x="1" y="1878"/>
                    <a:pt x="1" y="1844"/>
                  </a:cubicBezTo>
                  <a:cubicBezTo>
                    <a:pt x="35" y="1878"/>
                    <a:pt x="145" y="1878"/>
                    <a:pt x="213" y="1878"/>
                  </a:cubicBezTo>
                  <a:lnTo>
                    <a:pt x="213" y="1878"/>
                  </a:lnTo>
                  <a:cubicBezTo>
                    <a:pt x="1487" y="1878"/>
                    <a:pt x="5454" y="459"/>
                    <a:pt x="8105" y="145"/>
                  </a:cubicBezTo>
                  <a:cubicBezTo>
                    <a:pt x="8173" y="111"/>
                    <a:pt x="8283" y="111"/>
                    <a:pt x="8351" y="111"/>
                  </a:cubicBezTo>
                  <a:cubicBezTo>
                    <a:pt x="9625" y="0"/>
                    <a:pt x="10551" y="145"/>
                    <a:pt x="10653" y="960"/>
                  </a:cubicBezTo>
                  <a:lnTo>
                    <a:pt x="10653" y="994"/>
                  </a:lnTo>
                  <a:lnTo>
                    <a:pt x="10653" y="1207"/>
                  </a:lnTo>
                  <a:cubicBezTo>
                    <a:pt x="10653" y="1275"/>
                    <a:pt x="10619" y="1343"/>
                    <a:pt x="10619" y="1419"/>
                  </a:cubicBezTo>
                  <a:cubicBezTo>
                    <a:pt x="10509" y="1844"/>
                    <a:pt x="10262" y="2192"/>
                    <a:pt x="9914" y="2447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0" name="Google Shape;200;p32"/>
            <p:cNvSpPr/>
            <p:nvPr/>
          </p:nvSpPr>
          <p:spPr>
            <a:xfrm>
              <a:off x="318203" y="113821"/>
              <a:ext cx="355106" cy="139567"/>
            </a:xfrm>
            <a:custGeom>
              <a:avLst/>
              <a:gdLst/>
              <a:ahLst/>
              <a:cxnLst/>
              <a:rect l="l" t="t" r="r" b="b"/>
              <a:pathLst>
                <a:path w="10442" h="4104" extrusionOk="0">
                  <a:moveTo>
                    <a:pt x="10441" y="2515"/>
                  </a:moveTo>
                  <a:cubicBezTo>
                    <a:pt x="7154" y="4104"/>
                    <a:pt x="145" y="3399"/>
                    <a:pt x="1" y="3399"/>
                  </a:cubicBezTo>
                  <a:cubicBezTo>
                    <a:pt x="1980" y="3399"/>
                    <a:pt x="10297" y="1"/>
                    <a:pt x="10441" y="2515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1" name="Google Shape;201;p32"/>
            <p:cNvSpPr/>
            <p:nvPr/>
          </p:nvSpPr>
          <p:spPr>
            <a:xfrm>
              <a:off x="560031" y="258285"/>
              <a:ext cx="14453" cy="7244"/>
            </a:xfrm>
            <a:custGeom>
              <a:avLst/>
              <a:gdLst/>
              <a:ahLst/>
              <a:cxnLst/>
              <a:rect l="l" t="t" r="r" b="b"/>
              <a:pathLst>
                <a:path w="425" h="213" extrusionOk="0">
                  <a:moveTo>
                    <a:pt x="391" y="145"/>
                  </a:moveTo>
                  <a:cubicBezTo>
                    <a:pt x="357" y="179"/>
                    <a:pt x="289" y="179"/>
                    <a:pt x="255" y="179"/>
                  </a:cubicBezTo>
                  <a:lnTo>
                    <a:pt x="77" y="179"/>
                  </a:lnTo>
                  <a:cubicBezTo>
                    <a:pt x="0" y="213"/>
                    <a:pt x="0" y="145"/>
                    <a:pt x="43" y="102"/>
                  </a:cubicBezTo>
                  <a:lnTo>
                    <a:pt x="43" y="102"/>
                  </a:lnTo>
                  <a:cubicBezTo>
                    <a:pt x="145" y="68"/>
                    <a:pt x="289" y="0"/>
                    <a:pt x="391" y="68"/>
                  </a:cubicBezTo>
                  <a:cubicBezTo>
                    <a:pt x="425" y="68"/>
                    <a:pt x="425" y="102"/>
                    <a:pt x="391" y="145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2" name="Google Shape;202;p32"/>
            <p:cNvSpPr/>
            <p:nvPr/>
          </p:nvSpPr>
          <p:spPr>
            <a:xfrm>
              <a:off x="558874" y="249885"/>
              <a:ext cx="17072" cy="7278"/>
            </a:xfrm>
            <a:custGeom>
              <a:avLst/>
              <a:gdLst/>
              <a:ahLst/>
              <a:cxnLst/>
              <a:rect l="l" t="t" r="r" b="b"/>
              <a:pathLst>
                <a:path w="502" h="214" extrusionOk="0">
                  <a:moveTo>
                    <a:pt x="425" y="137"/>
                  </a:moveTo>
                  <a:cubicBezTo>
                    <a:pt x="391" y="137"/>
                    <a:pt x="323" y="179"/>
                    <a:pt x="289" y="179"/>
                  </a:cubicBezTo>
                  <a:cubicBezTo>
                    <a:pt x="213" y="179"/>
                    <a:pt x="145" y="179"/>
                    <a:pt x="77" y="213"/>
                  </a:cubicBezTo>
                  <a:cubicBezTo>
                    <a:pt x="34" y="213"/>
                    <a:pt x="0" y="137"/>
                    <a:pt x="34" y="137"/>
                  </a:cubicBezTo>
                  <a:lnTo>
                    <a:pt x="34" y="103"/>
                  </a:lnTo>
                  <a:cubicBezTo>
                    <a:pt x="111" y="103"/>
                    <a:pt x="179" y="69"/>
                    <a:pt x="247" y="35"/>
                  </a:cubicBezTo>
                  <a:cubicBezTo>
                    <a:pt x="323" y="1"/>
                    <a:pt x="391" y="1"/>
                    <a:pt x="425" y="35"/>
                  </a:cubicBezTo>
                  <a:cubicBezTo>
                    <a:pt x="459" y="35"/>
                    <a:pt x="501" y="69"/>
                    <a:pt x="459" y="10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3" name="Google Shape;203;p32"/>
            <p:cNvSpPr/>
            <p:nvPr/>
          </p:nvSpPr>
          <p:spPr>
            <a:xfrm>
              <a:off x="522759" y="249885"/>
              <a:ext cx="11018" cy="6121"/>
            </a:xfrm>
            <a:custGeom>
              <a:avLst/>
              <a:gdLst/>
              <a:ahLst/>
              <a:cxnLst/>
              <a:rect l="l" t="t" r="r" b="b"/>
              <a:pathLst>
                <a:path w="324" h="180" extrusionOk="0">
                  <a:moveTo>
                    <a:pt x="289" y="103"/>
                  </a:moveTo>
                  <a:cubicBezTo>
                    <a:pt x="247" y="103"/>
                    <a:pt x="213" y="137"/>
                    <a:pt x="213" y="137"/>
                  </a:cubicBezTo>
                  <a:lnTo>
                    <a:pt x="111" y="137"/>
                  </a:lnTo>
                  <a:cubicBezTo>
                    <a:pt x="34" y="179"/>
                    <a:pt x="0" y="69"/>
                    <a:pt x="34" y="35"/>
                  </a:cubicBezTo>
                  <a:lnTo>
                    <a:pt x="77" y="35"/>
                  </a:lnTo>
                  <a:lnTo>
                    <a:pt x="179" y="35"/>
                  </a:lnTo>
                  <a:cubicBezTo>
                    <a:pt x="213" y="35"/>
                    <a:pt x="247" y="1"/>
                    <a:pt x="289" y="35"/>
                  </a:cubicBezTo>
                  <a:cubicBezTo>
                    <a:pt x="289" y="35"/>
                    <a:pt x="323" y="69"/>
                    <a:pt x="289" y="69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4" name="Google Shape;204;p32"/>
            <p:cNvSpPr/>
            <p:nvPr/>
          </p:nvSpPr>
          <p:spPr>
            <a:xfrm>
              <a:off x="487799" y="213803"/>
              <a:ext cx="19384" cy="8400"/>
            </a:xfrm>
            <a:custGeom>
              <a:avLst/>
              <a:gdLst/>
              <a:ahLst/>
              <a:cxnLst/>
              <a:rect l="l" t="t" r="r" b="b"/>
              <a:pathLst>
                <a:path w="570" h="247" extrusionOk="0">
                  <a:moveTo>
                    <a:pt x="502" y="178"/>
                  </a:moveTo>
                  <a:cubicBezTo>
                    <a:pt x="468" y="212"/>
                    <a:pt x="391" y="212"/>
                    <a:pt x="323" y="212"/>
                  </a:cubicBezTo>
                  <a:cubicBezTo>
                    <a:pt x="255" y="246"/>
                    <a:pt x="145" y="246"/>
                    <a:pt x="77" y="246"/>
                  </a:cubicBezTo>
                  <a:cubicBezTo>
                    <a:pt x="0" y="246"/>
                    <a:pt x="0" y="178"/>
                    <a:pt x="43" y="136"/>
                  </a:cubicBezTo>
                  <a:lnTo>
                    <a:pt x="43" y="136"/>
                  </a:lnTo>
                  <a:cubicBezTo>
                    <a:pt x="111" y="102"/>
                    <a:pt x="213" y="68"/>
                    <a:pt x="289" y="68"/>
                  </a:cubicBezTo>
                  <a:cubicBezTo>
                    <a:pt x="391" y="34"/>
                    <a:pt x="468" y="0"/>
                    <a:pt x="536" y="34"/>
                  </a:cubicBezTo>
                  <a:cubicBezTo>
                    <a:pt x="570" y="68"/>
                    <a:pt x="570" y="102"/>
                    <a:pt x="570" y="102"/>
                  </a:cubicBezTo>
                  <a:cubicBezTo>
                    <a:pt x="536" y="136"/>
                    <a:pt x="536" y="136"/>
                    <a:pt x="502" y="17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5" name="Google Shape;205;p32"/>
            <p:cNvSpPr/>
            <p:nvPr/>
          </p:nvSpPr>
          <p:spPr>
            <a:xfrm>
              <a:off x="486643" y="208872"/>
              <a:ext cx="19384" cy="7278"/>
            </a:xfrm>
            <a:custGeom>
              <a:avLst/>
              <a:gdLst/>
              <a:ahLst/>
              <a:cxnLst/>
              <a:rect l="l" t="t" r="r" b="b"/>
              <a:pathLst>
                <a:path w="570" h="214" extrusionOk="0">
                  <a:moveTo>
                    <a:pt x="502" y="111"/>
                  </a:moveTo>
                  <a:cubicBezTo>
                    <a:pt x="459" y="145"/>
                    <a:pt x="391" y="179"/>
                    <a:pt x="323" y="179"/>
                  </a:cubicBezTo>
                  <a:cubicBezTo>
                    <a:pt x="213" y="213"/>
                    <a:pt x="145" y="213"/>
                    <a:pt x="34" y="213"/>
                  </a:cubicBezTo>
                  <a:cubicBezTo>
                    <a:pt x="0" y="179"/>
                    <a:pt x="0" y="145"/>
                    <a:pt x="0" y="145"/>
                  </a:cubicBezTo>
                  <a:lnTo>
                    <a:pt x="34" y="145"/>
                  </a:lnTo>
                  <a:cubicBezTo>
                    <a:pt x="111" y="111"/>
                    <a:pt x="179" y="69"/>
                    <a:pt x="247" y="35"/>
                  </a:cubicBezTo>
                  <a:cubicBezTo>
                    <a:pt x="357" y="35"/>
                    <a:pt x="425" y="1"/>
                    <a:pt x="536" y="1"/>
                  </a:cubicBezTo>
                  <a:cubicBezTo>
                    <a:pt x="536" y="1"/>
                    <a:pt x="570" y="69"/>
                    <a:pt x="536" y="69"/>
                  </a:cubicBezTo>
                  <a:cubicBezTo>
                    <a:pt x="536" y="111"/>
                    <a:pt x="536" y="111"/>
                    <a:pt x="502" y="11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6" name="Google Shape;206;p32"/>
            <p:cNvSpPr/>
            <p:nvPr/>
          </p:nvSpPr>
          <p:spPr>
            <a:xfrm>
              <a:off x="487799" y="253354"/>
              <a:ext cx="15916" cy="6121"/>
            </a:xfrm>
            <a:custGeom>
              <a:avLst/>
              <a:gdLst/>
              <a:ahLst/>
              <a:cxnLst/>
              <a:rect l="l" t="t" r="r" b="b"/>
              <a:pathLst>
                <a:path w="468" h="180" extrusionOk="0">
                  <a:moveTo>
                    <a:pt x="425" y="145"/>
                  </a:moveTo>
                  <a:lnTo>
                    <a:pt x="391" y="145"/>
                  </a:lnTo>
                  <a:cubicBezTo>
                    <a:pt x="391" y="179"/>
                    <a:pt x="357" y="179"/>
                    <a:pt x="323" y="179"/>
                  </a:cubicBezTo>
                  <a:cubicBezTo>
                    <a:pt x="289" y="179"/>
                    <a:pt x="255" y="179"/>
                    <a:pt x="213" y="145"/>
                  </a:cubicBezTo>
                  <a:cubicBezTo>
                    <a:pt x="179" y="145"/>
                    <a:pt x="111" y="145"/>
                    <a:pt x="43" y="111"/>
                  </a:cubicBezTo>
                  <a:cubicBezTo>
                    <a:pt x="0" y="111"/>
                    <a:pt x="0" y="35"/>
                    <a:pt x="43" y="1"/>
                  </a:cubicBezTo>
                  <a:lnTo>
                    <a:pt x="77" y="1"/>
                  </a:lnTo>
                  <a:cubicBezTo>
                    <a:pt x="145" y="1"/>
                    <a:pt x="179" y="1"/>
                    <a:pt x="255" y="35"/>
                  </a:cubicBezTo>
                  <a:cubicBezTo>
                    <a:pt x="323" y="35"/>
                    <a:pt x="391" y="35"/>
                    <a:pt x="425" y="77"/>
                  </a:cubicBezTo>
                  <a:cubicBezTo>
                    <a:pt x="468" y="111"/>
                    <a:pt x="425" y="145"/>
                    <a:pt x="425" y="145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7" name="Google Shape;207;p32"/>
            <p:cNvSpPr/>
            <p:nvPr/>
          </p:nvSpPr>
          <p:spPr>
            <a:xfrm>
              <a:off x="468721" y="248729"/>
              <a:ext cx="6121" cy="3503"/>
            </a:xfrm>
            <a:custGeom>
              <a:avLst/>
              <a:gdLst/>
              <a:ahLst/>
              <a:cxnLst/>
              <a:rect l="l" t="t" r="r" b="b"/>
              <a:pathLst>
                <a:path w="180" h="103" extrusionOk="0">
                  <a:moveTo>
                    <a:pt x="137" y="69"/>
                  </a:moveTo>
                  <a:cubicBezTo>
                    <a:pt x="103" y="103"/>
                    <a:pt x="69" y="69"/>
                    <a:pt x="35" y="69"/>
                  </a:cubicBezTo>
                  <a:cubicBezTo>
                    <a:pt x="1" y="69"/>
                    <a:pt x="1" y="35"/>
                    <a:pt x="1" y="1"/>
                  </a:cubicBezTo>
                  <a:lnTo>
                    <a:pt x="35" y="1"/>
                  </a:lnTo>
                  <a:lnTo>
                    <a:pt x="137" y="1"/>
                  </a:lnTo>
                  <a:cubicBezTo>
                    <a:pt x="179" y="35"/>
                    <a:pt x="179" y="35"/>
                    <a:pt x="137" y="69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8" name="Google Shape;208;p32"/>
            <p:cNvSpPr/>
            <p:nvPr/>
          </p:nvSpPr>
          <p:spPr>
            <a:xfrm>
              <a:off x="65426" y="119909"/>
              <a:ext cx="181770" cy="336878"/>
            </a:xfrm>
            <a:custGeom>
              <a:avLst/>
              <a:gdLst/>
              <a:ahLst/>
              <a:cxnLst/>
              <a:rect l="l" t="t" r="r" b="b"/>
              <a:pathLst>
                <a:path w="5345" h="9906" extrusionOk="0">
                  <a:moveTo>
                    <a:pt x="3501" y="9311"/>
                  </a:moveTo>
                  <a:cubicBezTo>
                    <a:pt x="3076" y="9625"/>
                    <a:pt x="2617" y="9803"/>
                    <a:pt x="2091" y="9871"/>
                  </a:cubicBezTo>
                  <a:cubicBezTo>
                    <a:pt x="1980" y="9905"/>
                    <a:pt x="1844" y="9905"/>
                    <a:pt x="1734" y="9905"/>
                  </a:cubicBezTo>
                  <a:cubicBezTo>
                    <a:pt x="1632" y="9905"/>
                    <a:pt x="1555" y="9905"/>
                    <a:pt x="1454" y="9871"/>
                  </a:cubicBezTo>
                  <a:lnTo>
                    <a:pt x="1377" y="9871"/>
                  </a:lnTo>
                  <a:cubicBezTo>
                    <a:pt x="1029" y="9803"/>
                    <a:pt x="672" y="9659"/>
                    <a:pt x="426" y="9413"/>
                  </a:cubicBezTo>
                  <a:cubicBezTo>
                    <a:pt x="1" y="8954"/>
                    <a:pt x="179" y="8283"/>
                    <a:pt x="460" y="7824"/>
                  </a:cubicBezTo>
                  <a:cubicBezTo>
                    <a:pt x="570" y="7646"/>
                    <a:pt x="672" y="7501"/>
                    <a:pt x="782" y="7357"/>
                  </a:cubicBezTo>
                  <a:cubicBezTo>
                    <a:pt x="816" y="7323"/>
                    <a:pt x="850" y="7255"/>
                    <a:pt x="884" y="7221"/>
                  </a:cubicBezTo>
                  <a:cubicBezTo>
                    <a:pt x="1063" y="6932"/>
                    <a:pt x="1275" y="6686"/>
                    <a:pt x="1488" y="6439"/>
                  </a:cubicBezTo>
                  <a:cubicBezTo>
                    <a:pt x="1522" y="6405"/>
                    <a:pt x="1522" y="6405"/>
                    <a:pt x="1555" y="6371"/>
                  </a:cubicBezTo>
                  <a:cubicBezTo>
                    <a:pt x="1589" y="6295"/>
                    <a:pt x="1632" y="6261"/>
                    <a:pt x="1666" y="6227"/>
                  </a:cubicBezTo>
                  <a:cubicBezTo>
                    <a:pt x="2057" y="5700"/>
                    <a:pt x="2481" y="5199"/>
                    <a:pt x="2830" y="4638"/>
                  </a:cubicBezTo>
                  <a:cubicBezTo>
                    <a:pt x="3365" y="3789"/>
                    <a:pt x="3824" y="2897"/>
                    <a:pt x="4070" y="1946"/>
                  </a:cubicBezTo>
                  <a:cubicBezTo>
                    <a:pt x="4214" y="1410"/>
                    <a:pt x="4282" y="884"/>
                    <a:pt x="4282" y="349"/>
                  </a:cubicBezTo>
                  <a:lnTo>
                    <a:pt x="4282" y="349"/>
                  </a:lnTo>
                  <a:lnTo>
                    <a:pt x="4282" y="179"/>
                  </a:lnTo>
                  <a:cubicBezTo>
                    <a:pt x="4282" y="102"/>
                    <a:pt x="4282" y="68"/>
                    <a:pt x="4248" y="0"/>
                  </a:cubicBezTo>
                  <a:cubicBezTo>
                    <a:pt x="4563" y="850"/>
                    <a:pt x="4818" y="1767"/>
                    <a:pt x="4987" y="2651"/>
                  </a:cubicBezTo>
                  <a:cubicBezTo>
                    <a:pt x="5166" y="3466"/>
                    <a:pt x="5310" y="4350"/>
                    <a:pt x="5310" y="5199"/>
                  </a:cubicBezTo>
                  <a:cubicBezTo>
                    <a:pt x="5344" y="5276"/>
                    <a:pt x="5344" y="5344"/>
                    <a:pt x="5344" y="5377"/>
                  </a:cubicBezTo>
                  <a:cubicBezTo>
                    <a:pt x="5310" y="5802"/>
                    <a:pt x="5276" y="6227"/>
                    <a:pt x="5200" y="6652"/>
                  </a:cubicBezTo>
                  <a:cubicBezTo>
                    <a:pt x="4987" y="7680"/>
                    <a:pt x="4393" y="8707"/>
                    <a:pt x="3501" y="931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9" name="Google Shape;209;p32"/>
            <p:cNvSpPr/>
            <p:nvPr/>
          </p:nvSpPr>
          <p:spPr>
            <a:xfrm>
              <a:off x="65426" y="131743"/>
              <a:ext cx="156639" cy="323887"/>
            </a:xfrm>
            <a:custGeom>
              <a:avLst/>
              <a:gdLst/>
              <a:ahLst/>
              <a:cxnLst/>
              <a:rect l="l" t="t" r="r" b="b"/>
              <a:pathLst>
                <a:path w="4606" h="9524" extrusionOk="0">
                  <a:moveTo>
                    <a:pt x="1454" y="9523"/>
                  </a:moveTo>
                  <a:cubicBezTo>
                    <a:pt x="1063" y="9489"/>
                    <a:pt x="706" y="9311"/>
                    <a:pt x="426" y="9065"/>
                  </a:cubicBezTo>
                  <a:cubicBezTo>
                    <a:pt x="1" y="8606"/>
                    <a:pt x="179" y="7935"/>
                    <a:pt x="460" y="7476"/>
                  </a:cubicBezTo>
                  <a:cubicBezTo>
                    <a:pt x="740" y="6975"/>
                    <a:pt x="1131" y="6550"/>
                    <a:pt x="1488" y="6091"/>
                  </a:cubicBezTo>
                  <a:cubicBezTo>
                    <a:pt x="1946" y="5522"/>
                    <a:pt x="2439" y="4928"/>
                    <a:pt x="2830" y="4290"/>
                  </a:cubicBezTo>
                  <a:cubicBezTo>
                    <a:pt x="3645" y="3016"/>
                    <a:pt x="4282" y="1564"/>
                    <a:pt x="4282" y="1"/>
                  </a:cubicBezTo>
                  <a:cubicBezTo>
                    <a:pt x="4282" y="213"/>
                    <a:pt x="4605" y="6839"/>
                    <a:pt x="1454" y="952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0" name="Google Shape;210;p32"/>
            <p:cNvSpPr/>
            <p:nvPr/>
          </p:nvSpPr>
          <p:spPr>
            <a:xfrm>
              <a:off x="84810" y="408802"/>
              <a:ext cx="7244" cy="16766"/>
            </a:xfrm>
            <a:custGeom>
              <a:avLst/>
              <a:gdLst/>
              <a:ahLst/>
              <a:cxnLst/>
              <a:rect l="l" t="t" r="r" b="b"/>
              <a:pathLst>
                <a:path w="213" h="493" extrusionOk="0">
                  <a:moveTo>
                    <a:pt x="34" y="493"/>
                  </a:moveTo>
                  <a:cubicBezTo>
                    <a:pt x="0" y="493"/>
                    <a:pt x="0" y="459"/>
                    <a:pt x="0" y="459"/>
                  </a:cubicBezTo>
                  <a:cubicBezTo>
                    <a:pt x="34" y="314"/>
                    <a:pt x="68" y="102"/>
                    <a:pt x="170" y="34"/>
                  </a:cubicBezTo>
                  <a:lnTo>
                    <a:pt x="170" y="34"/>
                  </a:lnTo>
                  <a:cubicBezTo>
                    <a:pt x="212" y="0"/>
                    <a:pt x="212" y="34"/>
                    <a:pt x="212" y="34"/>
                  </a:cubicBezTo>
                  <a:cubicBezTo>
                    <a:pt x="212" y="136"/>
                    <a:pt x="170" y="178"/>
                    <a:pt x="136" y="246"/>
                  </a:cubicBezTo>
                  <a:cubicBezTo>
                    <a:pt x="102" y="314"/>
                    <a:pt x="68" y="391"/>
                    <a:pt x="34" y="459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1" name="Google Shape;211;p32"/>
            <p:cNvSpPr/>
            <p:nvPr/>
          </p:nvSpPr>
          <p:spPr>
            <a:xfrm>
              <a:off x="90557" y="414856"/>
              <a:ext cx="7278" cy="13025"/>
            </a:xfrm>
            <a:custGeom>
              <a:avLst/>
              <a:gdLst/>
              <a:ahLst/>
              <a:cxnLst/>
              <a:rect l="l" t="t" r="r" b="b"/>
              <a:pathLst>
                <a:path w="214" h="383" extrusionOk="0">
                  <a:moveTo>
                    <a:pt x="43" y="383"/>
                  </a:moveTo>
                  <a:cubicBezTo>
                    <a:pt x="43" y="383"/>
                    <a:pt x="1" y="383"/>
                    <a:pt x="1" y="349"/>
                  </a:cubicBezTo>
                  <a:cubicBezTo>
                    <a:pt x="1" y="315"/>
                    <a:pt x="43" y="247"/>
                    <a:pt x="77" y="170"/>
                  </a:cubicBezTo>
                  <a:cubicBezTo>
                    <a:pt x="77" y="136"/>
                    <a:pt x="111" y="68"/>
                    <a:pt x="145" y="34"/>
                  </a:cubicBezTo>
                  <a:lnTo>
                    <a:pt x="145" y="34"/>
                  </a:lnTo>
                  <a:cubicBezTo>
                    <a:pt x="179" y="0"/>
                    <a:pt x="213" y="34"/>
                    <a:pt x="213" y="68"/>
                  </a:cubicBezTo>
                  <a:cubicBezTo>
                    <a:pt x="213" y="136"/>
                    <a:pt x="179" y="170"/>
                    <a:pt x="145" y="247"/>
                  </a:cubicBezTo>
                  <a:cubicBezTo>
                    <a:pt x="111" y="281"/>
                    <a:pt x="77" y="349"/>
                    <a:pt x="43" y="383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2" name="Google Shape;212;p32"/>
            <p:cNvSpPr/>
            <p:nvPr/>
          </p:nvSpPr>
          <p:spPr>
            <a:xfrm>
              <a:off x="113682" y="377311"/>
              <a:ext cx="9556" cy="14453"/>
            </a:xfrm>
            <a:custGeom>
              <a:avLst/>
              <a:gdLst/>
              <a:ahLst/>
              <a:cxnLst/>
              <a:rect l="l" t="t" r="r" b="b"/>
              <a:pathLst>
                <a:path w="281" h="425" extrusionOk="0">
                  <a:moveTo>
                    <a:pt x="103" y="391"/>
                  </a:moveTo>
                  <a:cubicBezTo>
                    <a:pt x="69" y="425"/>
                    <a:pt x="1" y="391"/>
                    <a:pt x="35" y="357"/>
                  </a:cubicBezTo>
                  <a:cubicBezTo>
                    <a:pt x="69" y="289"/>
                    <a:pt x="69" y="255"/>
                    <a:pt x="103" y="179"/>
                  </a:cubicBezTo>
                  <a:cubicBezTo>
                    <a:pt x="136" y="145"/>
                    <a:pt x="170" y="77"/>
                    <a:pt x="213" y="43"/>
                  </a:cubicBezTo>
                  <a:cubicBezTo>
                    <a:pt x="247" y="0"/>
                    <a:pt x="281" y="43"/>
                    <a:pt x="281" y="77"/>
                  </a:cubicBezTo>
                  <a:cubicBezTo>
                    <a:pt x="281" y="145"/>
                    <a:pt x="247" y="179"/>
                    <a:pt x="213" y="255"/>
                  </a:cubicBezTo>
                  <a:cubicBezTo>
                    <a:pt x="170" y="289"/>
                    <a:pt x="136" y="357"/>
                    <a:pt x="103" y="39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3" name="Google Shape;213;p32"/>
            <p:cNvSpPr/>
            <p:nvPr/>
          </p:nvSpPr>
          <p:spPr>
            <a:xfrm>
              <a:off x="124361" y="381052"/>
              <a:ext cx="9590" cy="12175"/>
            </a:xfrm>
            <a:custGeom>
              <a:avLst/>
              <a:gdLst/>
              <a:ahLst/>
              <a:cxnLst/>
              <a:rect l="l" t="t" r="r" b="b"/>
              <a:pathLst>
                <a:path w="282" h="358" extrusionOk="0">
                  <a:moveTo>
                    <a:pt x="69" y="357"/>
                  </a:moveTo>
                  <a:cubicBezTo>
                    <a:pt x="35" y="357"/>
                    <a:pt x="1" y="315"/>
                    <a:pt x="1" y="281"/>
                  </a:cubicBezTo>
                  <a:cubicBezTo>
                    <a:pt x="35" y="247"/>
                    <a:pt x="69" y="179"/>
                    <a:pt x="111" y="145"/>
                  </a:cubicBezTo>
                  <a:cubicBezTo>
                    <a:pt x="111" y="103"/>
                    <a:pt x="145" y="69"/>
                    <a:pt x="179" y="35"/>
                  </a:cubicBezTo>
                  <a:lnTo>
                    <a:pt x="213" y="35"/>
                  </a:lnTo>
                  <a:cubicBezTo>
                    <a:pt x="247" y="1"/>
                    <a:pt x="281" y="35"/>
                    <a:pt x="247" y="69"/>
                  </a:cubicBezTo>
                  <a:cubicBezTo>
                    <a:pt x="247" y="145"/>
                    <a:pt x="213" y="145"/>
                    <a:pt x="179" y="179"/>
                  </a:cubicBezTo>
                  <a:cubicBezTo>
                    <a:pt x="145" y="247"/>
                    <a:pt x="111" y="281"/>
                    <a:pt x="111" y="315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4" name="Google Shape;214;p32"/>
            <p:cNvSpPr/>
            <p:nvPr/>
          </p:nvSpPr>
          <p:spPr>
            <a:xfrm>
              <a:off x="113682" y="407646"/>
              <a:ext cx="9556" cy="13025"/>
            </a:xfrm>
            <a:custGeom>
              <a:avLst/>
              <a:gdLst/>
              <a:ahLst/>
              <a:cxnLst/>
              <a:rect l="l" t="t" r="r" b="b"/>
              <a:pathLst>
                <a:path w="281" h="383" extrusionOk="0">
                  <a:moveTo>
                    <a:pt x="103" y="382"/>
                  </a:moveTo>
                  <a:cubicBezTo>
                    <a:pt x="69" y="382"/>
                    <a:pt x="1" y="348"/>
                    <a:pt x="35" y="314"/>
                  </a:cubicBezTo>
                  <a:cubicBezTo>
                    <a:pt x="69" y="280"/>
                    <a:pt x="69" y="212"/>
                    <a:pt x="103" y="170"/>
                  </a:cubicBezTo>
                  <a:cubicBezTo>
                    <a:pt x="136" y="102"/>
                    <a:pt x="136" y="68"/>
                    <a:pt x="213" y="34"/>
                  </a:cubicBezTo>
                  <a:lnTo>
                    <a:pt x="213" y="34"/>
                  </a:lnTo>
                  <a:cubicBezTo>
                    <a:pt x="213" y="0"/>
                    <a:pt x="281" y="34"/>
                    <a:pt x="247" y="68"/>
                  </a:cubicBezTo>
                  <a:cubicBezTo>
                    <a:pt x="247" y="136"/>
                    <a:pt x="213" y="170"/>
                    <a:pt x="213" y="212"/>
                  </a:cubicBezTo>
                  <a:cubicBezTo>
                    <a:pt x="170" y="246"/>
                    <a:pt x="136" y="314"/>
                    <a:pt x="103" y="34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5" name="Google Shape;215;p32"/>
            <p:cNvSpPr/>
            <p:nvPr/>
          </p:nvSpPr>
          <p:spPr>
            <a:xfrm>
              <a:off x="157008" y="423221"/>
              <a:ext cx="9590" cy="14487"/>
            </a:xfrm>
            <a:custGeom>
              <a:avLst/>
              <a:gdLst/>
              <a:ahLst/>
              <a:cxnLst/>
              <a:rect l="l" t="t" r="r" b="b"/>
              <a:pathLst>
                <a:path w="282" h="426" extrusionOk="0">
                  <a:moveTo>
                    <a:pt x="69" y="392"/>
                  </a:moveTo>
                  <a:cubicBezTo>
                    <a:pt x="35" y="426"/>
                    <a:pt x="1" y="392"/>
                    <a:pt x="35" y="349"/>
                  </a:cubicBezTo>
                  <a:cubicBezTo>
                    <a:pt x="69" y="247"/>
                    <a:pt x="103" y="69"/>
                    <a:pt x="213" y="1"/>
                  </a:cubicBezTo>
                  <a:lnTo>
                    <a:pt x="247" y="1"/>
                  </a:lnTo>
                  <a:cubicBezTo>
                    <a:pt x="281" y="1"/>
                    <a:pt x="281" y="1"/>
                    <a:pt x="281" y="35"/>
                  </a:cubicBezTo>
                  <a:cubicBezTo>
                    <a:pt x="281" y="103"/>
                    <a:pt x="247" y="137"/>
                    <a:pt x="213" y="179"/>
                  </a:cubicBezTo>
                  <a:cubicBezTo>
                    <a:pt x="137" y="247"/>
                    <a:pt x="103" y="315"/>
                    <a:pt x="69" y="392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6" name="Google Shape;216;p32"/>
            <p:cNvSpPr/>
            <p:nvPr/>
          </p:nvSpPr>
          <p:spPr>
            <a:xfrm>
              <a:off x="167720" y="424378"/>
              <a:ext cx="9556" cy="13331"/>
            </a:xfrm>
            <a:custGeom>
              <a:avLst/>
              <a:gdLst/>
              <a:ahLst/>
              <a:cxnLst/>
              <a:rect l="l" t="t" r="r" b="b"/>
              <a:pathLst>
                <a:path w="281" h="392" extrusionOk="0">
                  <a:moveTo>
                    <a:pt x="68" y="392"/>
                  </a:moveTo>
                  <a:cubicBezTo>
                    <a:pt x="34" y="392"/>
                    <a:pt x="0" y="392"/>
                    <a:pt x="0" y="358"/>
                  </a:cubicBezTo>
                  <a:cubicBezTo>
                    <a:pt x="34" y="281"/>
                    <a:pt x="68" y="213"/>
                    <a:pt x="111" y="179"/>
                  </a:cubicBezTo>
                  <a:cubicBezTo>
                    <a:pt x="111" y="103"/>
                    <a:pt x="145" y="69"/>
                    <a:pt x="179" y="35"/>
                  </a:cubicBezTo>
                  <a:lnTo>
                    <a:pt x="179" y="1"/>
                  </a:lnTo>
                  <a:cubicBezTo>
                    <a:pt x="212" y="1"/>
                    <a:pt x="246" y="35"/>
                    <a:pt x="280" y="69"/>
                  </a:cubicBezTo>
                  <a:cubicBezTo>
                    <a:pt x="280" y="103"/>
                    <a:pt x="212" y="179"/>
                    <a:pt x="179" y="213"/>
                  </a:cubicBezTo>
                  <a:cubicBezTo>
                    <a:pt x="145" y="281"/>
                    <a:pt x="111" y="315"/>
                    <a:pt x="68" y="392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7" name="Google Shape;217;p32"/>
            <p:cNvSpPr/>
            <p:nvPr/>
          </p:nvSpPr>
          <p:spPr>
            <a:xfrm>
              <a:off x="165408" y="396662"/>
              <a:ext cx="7244" cy="9556"/>
            </a:xfrm>
            <a:custGeom>
              <a:avLst/>
              <a:gdLst/>
              <a:ahLst/>
              <a:cxnLst/>
              <a:rect l="l" t="t" r="r" b="b"/>
              <a:pathLst>
                <a:path w="213" h="281" extrusionOk="0">
                  <a:moveTo>
                    <a:pt x="68" y="281"/>
                  </a:moveTo>
                  <a:cubicBezTo>
                    <a:pt x="34" y="281"/>
                    <a:pt x="0" y="247"/>
                    <a:pt x="34" y="247"/>
                  </a:cubicBezTo>
                  <a:cubicBezTo>
                    <a:pt x="34" y="213"/>
                    <a:pt x="34" y="179"/>
                    <a:pt x="68" y="145"/>
                  </a:cubicBezTo>
                  <a:lnTo>
                    <a:pt x="68" y="68"/>
                  </a:lnTo>
                  <a:cubicBezTo>
                    <a:pt x="102" y="68"/>
                    <a:pt x="102" y="34"/>
                    <a:pt x="102" y="34"/>
                  </a:cubicBezTo>
                  <a:lnTo>
                    <a:pt x="136" y="34"/>
                  </a:lnTo>
                  <a:cubicBezTo>
                    <a:pt x="179" y="0"/>
                    <a:pt x="213" y="34"/>
                    <a:pt x="179" y="68"/>
                  </a:cubicBezTo>
                  <a:lnTo>
                    <a:pt x="179" y="145"/>
                  </a:lnTo>
                  <a:lnTo>
                    <a:pt x="136" y="179"/>
                  </a:lnTo>
                  <a:cubicBezTo>
                    <a:pt x="136" y="213"/>
                    <a:pt x="102" y="247"/>
                    <a:pt x="68" y="28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8" name="Google Shape;218;p32"/>
            <p:cNvSpPr/>
            <p:nvPr/>
          </p:nvSpPr>
          <p:spPr>
            <a:xfrm>
              <a:off x="172617" y="395505"/>
              <a:ext cx="8400" cy="12175"/>
            </a:xfrm>
            <a:custGeom>
              <a:avLst/>
              <a:gdLst/>
              <a:ahLst/>
              <a:cxnLst/>
              <a:rect l="l" t="t" r="r" b="b"/>
              <a:pathLst>
                <a:path w="247" h="358" extrusionOk="0">
                  <a:moveTo>
                    <a:pt x="68" y="357"/>
                  </a:moveTo>
                  <a:cubicBezTo>
                    <a:pt x="68" y="357"/>
                    <a:pt x="1" y="315"/>
                    <a:pt x="35" y="281"/>
                  </a:cubicBezTo>
                  <a:cubicBezTo>
                    <a:pt x="35" y="247"/>
                    <a:pt x="68" y="179"/>
                    <a:pt x="102" y="145"/>
                  </a:cubicBezTo>
                  <a:cubicBezTo>
                    <a:pt x="102" y="102"/>
                    <a:pt x="102" y="34"/>
                    <a:pt x="179" y="34"/>
                  </a:cubicBezTo>
                  <a:lnTo>
                    <a:pt x="179" y="0"/>
                  </a:lnTo>
                  <a:cubicBezTo>
                    <a:pt x="213" y="0"/>
                    <a:pt x="247" y="0"/>
                    <a:pt x="247" y="34"/>
                  </a:cubicBezTo>
                  <a:cubicBezTo>
                    <a:pt x="247" y="102"/>
                    <a:pt x="213" y="145"/>
                    <a:pt x="179" y="179"/>
                  </a:cubicBezTo>
                  <a:cubicBezTo>
                    <a:pt x="136" y="247"/>
                    <a:pt x="136" y="281"/>
                    <a:pt x="102" y="35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9" name="Google Shape;219;p32"/>
            <p:cNvSpPr/>
            <p:nvPr/>
          </p:nvSpPr>
          <p:spPr>
            <a:xfrm>
              <a:off x="212202" y="358233"/>
              <a:ext cx="9862" cy="16800"/>
            </a:xfrm>
            <a:custGeom>
              <a:avLst/>
              <a:gdLst/>
              <a:ahLst/>
              <a:cxnLst/>
              <a:rect l="l" t="t" r="r" b="b"/>
              <a:pathLst>
                <a:path w="290" h="494" extrusionOk="0">
                  <a:moveTo>
                    <a:pt x="77" y="493"/>
                  </a:moveTo>
                  <a:cubicBezTo>
                    <a:pt x="77" y="493"/>
                    <a:pt x="0" y="459"/>
                    <a:pt x="34" y="425"/>
                  </a:cubicBezTo>
                  <a:cubicBezTo>
                    <a:pt x="111" y="281"/>
                    <a:pt x="145" y="136"/>
                    <a:pt x="213" y="34"/>
                  </a:cubicBezTo>
                  <a:lnTo>
                    <a:pt x="247" y="34"/>
                  </a:lnTo>
                  <a:cubicBezTo>
                    <a:pt x="247" y="1"/>
                    <a:pt x="289" y="34"/>
                    <a:pt x="289" y="68"/>
                  </a:cubicBezTo>
                  <a:cubicBezTo>
                    <a:pt x="289" y="213"/>
                    <a:pt x="179" y="349"/>
                    <a:pt x="111" y="459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0" name="Google Shape;220;p32"/>
            <p:cNvSpPr/>
            <p:nvPr/>
          </p:nvSpPr>
          <p:spPr>
            <a:xfrm>
              <a:off x="201524" y="360546"/>
              <a:ext cx="8400" cy="12175"/>
            </a:xfrm>
            <a:custGeom>
              <a:avLst/>
              <a:gdLst/>
              <a:ahLst/>
              <a:cxnLst/>
              <a:rect l="l" t="t" r="r" b="b"/>
              <a:pathLst>
                <a:path w="247" h="358" extrusionOk="0">
                  <a:moveTo>
                    <a:pt x="68" y="323"/>
                  </a:moveTo>
                  <a:cubicBezTo>
                    <a:pt x="34" y="357"/>
                    <a:pt x="0" y="323"/>
                    <a:pt x="34" y="281"/>
                  </a:cubicBezTo>
                  <a:cubicBezTo>
                    <a:pt x="34" y="247"/>
                    <a:pt x="68" y="213"/>
                    <a:pt x="102" y="145"/>
                  </a:cubicBezTo>
                  <a:cubicBezTo>
                    <a:pt x="102" y="111"/>
                    <a:pt x="102" y="34"/>
                    <a:pt x="136" y="0"/>
                  </a:cubicBezTo>
                  <a:lnTo>
                    <a:pt x="178" y="0"/>
                  </a:lnTo>
                  <a:cubicBezTo>
                    <a:pt x="178" y="0"/>
                    <a:pt x="246" y="0"/>
                    <a:pt x="212" y="34"/>
                  </a:cubicBezTo>
                  <a:cubicBezTo>
                    <a:pt x="246" y="111"/>
                    <a:pt x="212" y="145"/>
                    <a:pt x="178" y="179"/>
                  </a:cubicBezTo>
                  <a:cubicBezTo>
                    <a:pt x="136" y="247"/>
                    <a:pt x="102" y="281"/>
                    <a:pt x="68" y="32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1" name="Google Shape;221;p32"/>
            <p:cNvSpPr/>
            <p:nvPr/>
          </p:nvSpPr>
          <p:spPr>
            <a:xfrm>
              <a:off x="191696" y="348405"/>
              <a:ext cx="7244" cy="13331"/>
            </a:xfrm>
            <a:custGeom>
              <a:avLst/>
              <a:gdLst/>
              <a:ahLst/>
              <a:cxnLst/>
              <a:rect l="l" t="t" r="r" b="b"/>
              <a:pathLst>
                <a:path w="213" h="392" extrusionOk="0">
                  <a:moveTo>
                    <a:pt x="77" y="391"/>
                  </a:moveTo>
                  <a:cubicBezTo>
                    <a:pt x="43" y="391"/>
                    <a:pt x="0" y="357"/>
                    <a:pt x="0" y="357"/>
                  </a:cubicBezTo>
                  <a:cubicBezTo>
                    <a:pt x="43" y="290"/>
                    <a:pt x="77" y="256"/>
                    <a:pt x="77" y="179"/>
                  </a:cubicBezTo>
                  <a:cubicBezTo>
                    <a:pt x="111" y="145"/>
                    <a:pt x="111" y="77"/>
                    <a:pt x="145" y="43"/>
                  </a:cubicBezTo>
                  <a:lnTo>
                    <a:pt x="145" y="1"/>
                  </a:lnTo>
                  <a:cubicBezTo>
                    <a:pt x="145" y="1"/>
                    <a:pt x="179" y="1"/>
                    <a:pt x="179" y="43"/>
                  </a:cubicBezTo>
                  <a:cubicBezTo>
                    <a:pt x="213" y="145"/>
                    <a:pt x="145" y="290"/>
                    <a:pt x="77" y="35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2" name="Google Shape;222;p32"/>
            <p:cNvSpPr/>
            <p:nvPr/>
          </p:nvSpPr>
          <p:spPr>
            <a:xfrm>
              <a:off x="129292" y="340039"/>
              <a:ext cx="6087" cy="9862"/>
            </a:xfrm>
            <a:custGeom>
              <a:avLst/>
              <a:gdLst/>
              <a:ahLst/>
              <a:cxnLst/>
              <a:rect l="l" t="t" r="r" b="b"/>
              <a:pathLst>
                <a:path w="179" h="290" extrusionOk="0">
                  <a:moveTo>
                    <a:pt x="102" y="247"/>
                  </a:moveTo>
                  <a:cubicBezTo>
                    <a:pt x="68" y="289"/>
                    <a:pt x="0" y="247"/>
                    <a:pt x="34" y="179"/>
                  </a:cubicBezTo>
                  <a:cubicBezTo>
                    <a:pt x="34" y="145"/>
                    <a:pt x="68" y="34"/>
                    <a:pt x="102" y="0"/>
                  </a:cubicBezTo>
                  <a:lnTo>
                    <a:pt x="102" y="0"/>
                  </a:lnTo>
                  <a:cubicBezTo>
                    <a:pt x="136" y="0"/>
                    <a:pt x="136" y="0"/>
                    <a:pt x="179" y="34"/>
                  </a:cubicBezTo>
                  <a:cubicBezTo>
                    <a:pt x="179" y="111"/>
                    <a:pt x="136" y="179"/>
                    <a:pt x="102" y="213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3" name="Google Shape;223;p32"/>
            <p:cNvSpPr/>
            <p:nvPr/>
          </p:nvSpPr>
          <p:spPr>
            <a:xfrm>
              <a:off x="136501" y="338883"/>
              <a:ext cx="8434" cy="11018"/>
            </a:xfrm>
            <a:custGeom>
              <a:avLst/>
              <a:gdLst/>
              <a:ahLst/>
              <a:cxnLst/>
              <a:rect l="l" t="t" r="r" b="b"/>
              <a:pathLst>
                <a:path w="248" h="324" extrusionOk="0">
                  <a:moveTo>
                    <a:pt x="103" y="281"/>
                  </a:moveTo>
                  <a:cubicBezTo>
                    <a:pt x="69" y="323"/>
                    <a:pt x="1" y="281"/>
                    <a:pt x="35" y="247"/>
                  </a:cubicBezTo>
                  <a:cubicBezTo>
                    <a:pt x="35" y="213"/>
                    <a:pt x="69" y="145"/>
                    <a:pt x="103" y="111"/>
                  </a:cubicBezTo>
                  <a:cubicBezTo>
                    <a:pt x="103" y="68"/>
                    <a:pt x="137" y="34"/>
                    <a:pt x="179" y="34"/>
                  </a:cubicBezTo>
                  <a:lnTo>
                    <a:pt x="179" y="0"/>
                  </a:lnTo>
                  <a:cubicBezTo>
                    <a:pt x="213" y="0"/>
                    <a:pt x="247" y="34"/>
                    <a:pt x="247" y="34"/>
                  </a:cubicBezTo>
                  <a:cubicBezTo>
                    <a:pt x="247" y="111"/>
                    <a:pt x="213" y="145"/>
                    <a:pt x="213" y="179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4" name="Google Shape;224;p32"/>
            <p:cNvSpPr/>
            <p:nvPr/>
          </p:nvSpPr>
          <p:spPr>
            <a:xfrm>
              <a:off x="198905" y="314908"/>
              <a:ext cx="8706" cy="11869"/>
            </a:xfrm>
            <a:custGeom>
              <a:avLst/>
              <a:gdLst/>
              <a:ahLst/>
              <a:cxnLst/>
              <a:rect l="l" t="t" r="r" b="b"/>
              <a:pathLst>
                <a:path w="256" h="349" extrusionOk="0">
                  <a:moveTo>
                    <a:pt x="111" y="315"/>
                  </a:moveTo>
                  <a:cubicBezTo>
                    <a:pt x="77" y="349"/>
                    <a:pt x="1" y="315"/>
                    <a:pt x="43" y="281"/>
                  </a:cubicBezTo>
                  <a:cubicBezTo>
                    <a:pt x="43" y="213"/>
                    <a:pt x="77" y="179"/>
                    <a:pt x="77" y="102"/>
                  </a:cubicBezTo>
                  <a:cubicBezTo>
                    <a:pt x="111" y="68"/>
                    <a:pt x="111" y="34"/>
                    <a:pt x="145" y="34"/>
                  </a:cubicBezTo>
                  <a:lnTo>
                    <a:pt x="179" y="0"/>
                  </a:lnTo>
                  <a:cubicBezTo>
                    <a:pt x="213" y="0"/>
                    <a:pt x="255" y="34"/>
                    <a:pt x="255" y="34"/>
                  </a:cubicBezTo>
                  <a:cubicBezTo>
                    <a:pt x="255" y="102"/>
                    <a:pt x="213" y="136"/>
                    <a:pt x="179" y="179"/>
                  </a:cubicBezTo>
                  <a:cubicBezTo>
                    <a:pt x="145" y="213"/>
                    <a:pt x="145" y="247"/>
                    <a:pt x="111" y="315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5" name="Google Shape;225;p32"/>
            <p:cNvSpPr/>
            <p:nvPr/>
          </p:nvSpPr>
          <p:spPr>
            <a:xfrm>
              <a:off x="207577" y="318376"/>
              <a:ext cx="7244" cy="12141"/>
            </a:xfrm>
            <a:custGeom>
              <a:avLst/>
              <a:gdLst/>
              <a:ahLst/>
              <a:cxnLst/>
              <a:rect l="l" t="t" r="r" b="b"/>
              <a:pathLst>
                <a:path w="213" h="357" extrusionOk="0">
                  <a:moveTo>
                    <a:pt x="68" y="357"/>
                  </a:moveTo>
                  <a:cubicBezTo>
                    <a:pt x="34" y="357"/>
                    <a:pt x="0" y="323"/>
                    <a:pt x="0" y="289"/>
                  </a:cubicBezTo>
                  <a:cubicBezTo>
                    <a:pt x="34" y="247"/>
                    <a:pt x="68" y="179"/>
                    <a:pt x="68" y="145"/>
                  </a:cubicBezTo>
                  <a:cubicBezTo>
                    <a:pt x="68" y="111"/>
                    <a:pt x="102" y="111"/>
                    <a:pt x="102" y="77"/>
                  </a:cubicBezTo>
                  <a:cubicBezTo>
                    <a:pt x="102" y="34"/>
                    <a:pt x="136" y="34"/>
                    <a:pt x="170" y="0"/>
                  </a:cubicBezTo>
                  <a:lnTo>
                    <a:pt x="170" y="0"/>
                  </a:lnTo>
                  <a:cubicBezTo>
                    <a:pt x="170" y="0"/>
                    <a:pt x="213" y="0"/>
                    <a:pt x="213" y="34"/>
                  </a:cubicBezTo>
                  <a:cubicBezTo>
                    <a:pt x="213" y="111"/>
                    <a:pt x="213" y="145"/>
                    <a:pt x="170" y="179"/>
                  </a:cubicBezTo>
                  <a:cubicBezTo>
                    <a:pt x="136" y="247"/>
                    <a:pt x="102" y="289"/>
                    <a:pt x="68" y="32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6" name="Google Shape;226;p32"/>
            <p:cNvSpPr/>
            <p:nvPr/>
          </p:nvSpPr>
          <p:spPr>
            <a:xfrm>
              <a:off x="219412" y="328204"/>
              <a:ext cx="7278" cy="10712"/>
            </a:xfrm>
            <a:custGeom>
              <a:avLst/>
              <a:gdLst/>
              <a:ahLst/>
              <a:cxnLst/>
              <a:rect l="l" t="t" r="r" b="b"/>
              <a:pathLst>
                <a:path w="214" h="315" extrusionOk="0">
                  <a:moveTo>
                    <a:pt x="111" y="280"/>
                  </a:moveTo>
                  <a:cubicBezTo>
                    <a:pt x="77" y="314"/>
                    <a:pt x="1" y="280"/>
                    <a:pt x="35" y="212"/>
                  </a:cubicBezTo>
                  <a:cubicBezTo>
                    <a:pt x="35" y="170"/>
                    <a:pt x="77" y="136"/>
                    <a:pt x="77" y="102"/>
                  </a:cubicBezTo>
                  <a:cubicBezTo>
                    <a:pt x="77" y="68"/>
                    <a:pt x="111" y="34"/>
                    <a:pt x="111" y="34"/>
                  </a:cubicBezTo>
                  <a:cubicBezTo>
                    <a:pt x="145" y="34"/>
                    <a:pt x="145" y="34"/>
                    <a:pt x="145" y="0"/>
                  </a:cubicBezTo>
                  <a:cubicBezTo>
                    <a:pt x="145" y="0"/>
                    <a:pt x="179" y="0"/>
                    <a:pt x="179" y="34"/>
                  </a:cubicBezTo>
                  <a:cubicBezTo>
                    <a:pt x="213" y="68"/>
                    <a:pt x="179" y="102"/>
                    <a:pt x="179" y="136"/>
                  </a:cubicBezTo>
                  <a:cubicBezTo>
                    <a:pt x="145" y="170"/>
                    <a:pt x="145" y="212"/>
                    <a:pt x="111" y="246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7" name="Google Shape;227;p32"/>
            <p:cNvSpPr/>
            <p:nvPr/>
          </p:nvSpPr>
          <p:spPr>
            <a:xfrm>
              <a:off x="153267" y="294401"/>
              <a:ext cx="8400" cy="10712"/>
            </a:xfrm>
            <a:custGeom>
              <a:avLst/>
              <a:gdLst/>
              <a:ahLst/>
              <a:cxnLst/>
              <a:rect l="l" t="t" r="r" b="b"/>
              <a:pathLst>
                <a:path w="247" h="315" extrusionOk="0">
                  <a:moveTo>
                    <a:pt x="68" y="280"/>
                  </a:moveTo>
                  <a:cubicBezTo>
                    <a:pt x="34" y="314"/>
                    <a:pt x="0" y="246"/>
                    <a:pt x="34" y="213"/>
                  </a:cubicBezTo>
                  <a:cubicBezTo>
                    <a:pt x="68" y="179"/>
                    <a:pt x="68" y="145"/>
                    <a:pt x="111" y="102"/>
                  </a:cubicBezTo>
                  <a:cubicBezTo>
                    <a:pt x="111" y="68"/>
                    <a:pt x="145" y="34"/>
                    <a:pt x="179" y="0"/>
                  </a:cubicBezTo>
                  <a:lnTo>
                    <a:pt x="179" y="0"/>
                  </a:lnTo>
                  <a:cubicBezTo>
                    <a:pt x="179" y="0"/>
                    <a:pt x="213" y="0"/>
                    <a:pt x="247" y="34"/>
                  </a:cubicBezTo>
                  <a:cubicBezTo>
                    <a:pt x="247" y="145"/>
                    <a:pt x="145" y="213"/>
                    <a:pt x="68" y="28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8" name="Google Shape;228;p32"/>
            <p:cNvSpPr/>
            <p:nvPr/>
          </p:nvSpPr>
          <p:spPr>
            <a:xfrm>
              <a:off x="164251" y="294401"/>
              <a:ext cx="9556" cy="13297"/>
            </a:xfrm>
            <a:custGeom>
              <a:avLst/>
              <a:gdLst/>
              <a:ahLst/>
              <a:cxnLst/>
              <a:rect l="l" t="t" r="r" b="b"/>
              <a:pathLst>
                <a:path w="281" h="391" extrusionOk="0">
                  <a:moveTo>
                    <a:pt x="102" y="357"/>
                  </a:moveTo>
                  <a:cubicBezTo>
                    <a:pt x="68" y="391"/>
                    <a:pt x="0" y="314"/>
                    <a:pt x="34" y="280"/>
                  </a:cubicBezTo>
                  <a:cubicBezTo>
                    <a:pt x="34" y="246"/>
                    <a:pt x="68" y="179"/>
                    <a:pt x="102" y="145"/>
                  </a:cubicBezTo>
                  <a:cubicBezTo>
                    <a:pt x="136" y="68"/>
                    <a:pt x="136" y="34"/>
                    <a:pt x="170" y="0"/>
                  </a:cubicBezTo>
                  <a:lnTo>
                    <a:pt x="213" y="0"/>
                  </a:lnTo>
                  <a:cubicBezTo>
                    <a:pt x="247" y="0"/>
                    <a:pt x="281" y="34"/>
                    <a:pt x="281" y="68"/>
                  </a:cubicBezTo>
                  <a:cubicBezTo>
                    <a:pt x="281" y="102"/>
                    <a:pt x="247" y="145"/>
                    <a:pt x="213" y="213"/>
                  </a:cubicBezTo>
                  <a:cubicBezTo>
                    <a:pt x="170" y="246"/>
                    <a:pt x="136" y="280"/>
                    <a:pt x="102" y="357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9" name="Google Shape;229;p32"/>
            <p:cNvSpPr/>
            <p:nvPr/>
          </p:nvSpPr>
          <p:spPr>
            <a:xfrm>
              <a:off x="220568" y="247301"/>
              <a:ext cx="7278" cy="12175"/>
            </a:xfrm>
            <a:custGeom>
              <a:avLst/>
              <a:gdLst/>
              <a:ahLst/>
              <a:cxnLst/>
              <a:rect l="l" t="t" r="r" b="b"/>
              <a:pathLst>
                <a:path w="214" h="358" extrusionOk="0">
                  <a:moveTo>
                    <a:pt x="77" y="323"/>
                  </a:moveTo>
                  <a:cubicBezTo>
                    <a:pt x="43" y="357"/>
                    <a:pt x="1" y="323"/>
                    <a:pt x="1" y="289"/>
                  </a:cubicBezTo>
                  <a:lnTo>
                    <a:pt x="77" y="145"/>
                  </a:lnTo>
                  <a:cubicBezTo>
                    <a:pt x="77" y="111"/>
                    <a:pt x="77" y="43"/>
                    <a:pt x="111" y="43"/>
                  </a:cubicBezTo>
                  <a:lnTo>
                    <a:pt x="145" y="43"/>
                  </a:lnTo>
                  <a:cubicBezTo>
                    <a:pt x="179" y="0"/>
                    <a:pt x="213" y="0"/>
                    <a:pt x="213" y="77"/>
                  </a:cubicBezTo>
                  <a:cubicBezTo>
                    <a:pt x="213" y="111"/>
                    <a:pt x="179" y="145"/>
                    <a:pt x="145" y="179"/>
                  </a:cubicBezTo>
                  <a:cubicBezTo>
                    <a:pt x="145" y="213"/>
                    <a:pt x="111" y="289"/>
                    <a:pt x="77" y="32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0" name="Google Shape;230;p32"/>
            <p:cNvSpPr/>
            <p:nvPr/>
          </p:nvSpPr>
          <p:spPr>
            <a:xfrm>
              <a:off x="227811" y="253354"/>
              <a:ext cx="9828" cy="14487"/>
            </a:xfrm>
            <a:custGeom>
              <a:avLst/>
              <a:gdLst/>
              <a:ahLst/>
              <a:cxnLst/>
              <a:rect l="l" t="t" r="r" b="b"/>
              <a:pathLst>
                <a:path w="289" h="426" extrusionOk="0">
                  <a:moveTo>
                    <a:pt x="76" y="392"/>
                  </a:moveTo>
                  <a:cubicBezTo>
                    <a:pt x="43" y="426"/>
                    <a:pt x="0" y="392"/>
                    <a:pt x="0" y="358"/>
                  </a:cubicBezTo>
                  <a:cubicBezTo>
                    <a:pt x="43" y="247"/>
                    <a:pt x="76" y="111"/>
                    <a:pt x="178" y="35"/>
                  </a:cubicBezTo>
                  <a:lnTo>
                    <a:pt x="178" y="35"/>
                  </a:lnTo>
                  <a:cubicBezTo>
                    <a:pt x="212" y="1"/>
                    <a:pt x="255" y="35"/>
                    <a:pt x="255" y="35"/>
                  </a:cubicBezTo>
                  <a:cubicBezTo>
                    <a:pt x="289" y="179"/>
                    <a:pt x="178" y="290"/>
                    <a:pt x="76" y="392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1" name="Google Shape;231;p32"/>
            <p:cNvSpPr/>
            <p:nvPr/>
          </p:nvSpPr>
          <p:spPr>
            <a:xfrm>
              <a:off x="-82745" y="-80022"/>
              <a:ext cx="97670" cy="338341"/>
            </a:xfrm>
            <a:custGeom>
              <a:avLst/>
              <a:gdLst/>
              <a:ahLst/>
              <a:cxnLst/>
              <a:rect l="l" t="t" r="r" b="b"/>
              <a:pathLst>
                <a:path w="2872" h="9949" extrusionOk="0">
                  <a:moveTo>
                    <a:pt x="1631" y="9558"/>
                  </a:moveTo>
                  <a:cubicBezTo>
                    <a:pt x="1385" y="9736"/>
                    <a:pt x="1104" y="9880"/>
                    <a:pt x="782" y="9914"/>
                  </a:cubicBezTo>
                  <a:cubicBezTo>
                    <a:pt x="748" y="9948"/>
                    <a:pt x="714" y="9948"/>
                    <a:pt x="680" y="9914"/>
                  </a:cubicBezTo>
                  <a:cubicBezTo>
                    <a:pt x="603" y="9914"/>
                    <a:pt x="501" y="9914"/>
                    <a:pt x="425" y="9880"/>
                  </a:cubicBezTo>
                  <a:cubicBezTo>
                    <a:pt x="391" y="9880"/>
                    <a:pt x="357" y="9838"/>
                    <a:pt x="323" y="9804"/>
                  </a:cubicBezTo>
                  <a:cubicBezTo>
                    <a:pt x="178" y="9702"/>
                    <a:pt x="111" y="9490"/>
                    <a:pt x="111" y="9311"/>
                  </a:cubicBezTo>
                  <a:cubicBezTo>
                    <a:pt x="0" y="8606"/>
                    <a:pt x="77" y="7893"/>
                    <a:pt x="178" y="7153"/>
                  </a:cubicBezTo>
                  <a:lnTo>
                    <a:pt x="178" y="7009"/>
                  </a:lnTo>
                  <a:cubicBezTo>
                    <a:pt x="289" y="6304"/>
                    <a:pt x="467" y="5590"/>
                    <a:pt x="535" y="4919"/>
                  </a:cubicBezTo>
                  <a:cubicBezTo>
                    <a:pt x="714" y="3467"/>
                    <a:pt x="892" y="1810"/>
                    <a:pt x="255" y="426"/>
                  </a:cubicBezTo>
                  <a:cubicBezTo>
                    <a:pt x="255" y="358"/>
                    <a:pt x="212" y="247"/>
                    <a:pt x="144" y="179"/>
                  </a:cubicBezTo>
                  <a:cubicBezTo>
                    <a:pt x="111" y="111"/>
                    <a:pt x="77" y="35"/>
                    <a:pt x="43" y="1"/>
                  </a:cubicBezTo>
                  <a:cubicBezTo>
                    <a:pt x="77" y="35"/>
                    <a:pt x="144" y="69"/>
                    <a:pt x="212" y="179"/>
                  </a:cubicBezTo>
                  <a:cubicBezTo>
                    <a:pt x="357" y="247"/>
                    <a:pt x="501" y="392"/>
                    <a:pt x="680" y="570"/>
                  </a:cubicBezTo>
                  <a:cubicBezTo>
                    <a:pt x="816" y="706"/>
                    <a:pt x="960" y="884"/>
                    <a:pt x="1104" y="1063"/>
                  </a:cubicBezTo>
                  <a:cubicBezTo>
                    <a:pt x="1665" y="1768"/>
                    <a:pt x="2302" y="2830"/>
                    <a:pt x="2625" y="4214"/>
                  </a:cubicBezTo>
                  <a:cubicBezTo>
                    <a:pt x="2693" y="4571"/>
                    <a:pt x="2761" y="4953"/>
                    <a:pt x="2803" y="5310"/>
                  </a:cubicBezTo>
                  <a:lnTo>
                    <a:pt x="2803" y="5633"/>
                  </a:lnTo>
                  <a:cubicBezTo>
                    <a:pt x="2871" y="6338"/>
                    <a:pt x="2837" y="7043"/>
                    <a:pt x="2693" y="7714"/>
                  </a:cubicBezTo>
                  <a:cubicBezTo>
                    <a:pt x="2659" y="8003"/>
                    <a:pt x="2591" y="8249"/>
                    <a:pt x="2481" y="8496"/>
                  </a:cubicBezTo>
                  <a:cubicBezTo>
                    <a:pt x="2447" y="8530"/>
                    <a:pt x="2413" y="8606"/>
                    <a:pt x="2379" y="8674"/>
                  </a:cubicBezTo>
                  <a:cubicBezTo>
                    <a:pt x="2268" y="8886"/>
                    <a:pt x="2124" y="9099"/>
                    <a:pt x="1954" y="9277"/>
                  </a:cubicBezTo>
                  <a:cubicBezTo>
                    <a:pt x="1877" y="9379"/>
                    <a:pt x="1775" y="9456"/>
                    <a:pt x="1631" y="955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2" name="Google Shape;232;p32"/>
            <p:cNvSpPr/>
            <p:nvPr/>
          </p:nvSpPr>
          <p:spPr>
            <a:xfrm>
              <a:off x="-86214" y="-73934"/>
              <a:ext cx="115591" cy="329941"/>
            </a:xfrm>
            <a:custGeom>
              <a:avLst/>
              <a:gdLst/>
              <a:ahLst/>
              <a:cxnLst/>
              <a:rect l="l" t="t" r="r" b="b"/>
              <a:pathLst>
                <a:path w="3399" h="9702" extrusionOk="0">
                  <a:moveTo>
                    <a:pt x="527" y="9701"/>
                  </a:moveTo>
                  <a:cubicBezTo>
                    <a:pt x="493" y="9701"/>
                    <a:pt x="459" y="9659"/>
                    <a:pt x="425" y="9625"/>
                  </a:cubicBezTo>
                  <a:cubicBezTo>
                    <a:pt x="280" y="9523"/>
                    <a:pt x="213" y="9311"/>
                    <a:pt x="213" y="9132"/>
                  </a:cubicBezTo>
                  <a:cubicBezTo>
                    <a:pt x="0" y="7680"/>
                    <a:pt x="459" y="6159"/>
                    <a:pt x="637" y="4740"/>
                  </a:cubicBezTo>
                  <a:cubicBezTo>
                    <a:pt x="816" y="3288"/>
                    <a:pt x="994" y="1631"/>
                    <a:pt x="357" y="247"/>
                  </a:cubicBezTo>
                  <a:cubicBezTo>
                    <a:pt x="357" y="179"/>
                    <a:pt x="314" y="68"/>
                    <a:pt x="246" y="0"/>
                  </a:cubicBezTo>
                  <a:lnTo>
                    <a:pt x="314" y="0"/>
                  </a:lnTo>
                  <a:cubicBezTo>
                    <a:pt x="357" y="247"/>
                    <a:pt x="3398" y="4987"/>
                    <a:pt x="527" y="970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3" name="Google Shape;233;p32"/>
            <p:cNvSpPr/>
            <p:nvPr/>
          </p:nvSpPr>
          <p:spPr>
            <a:xfrm>
              <a:off x="-70638" y="221013"/>
              <a:ext cx="4965" cy="11869"/>
            </a:xfrm>
            <a:custGeom>
              <a:avLst/>
              <a:gdLst/>
              <a:ahLst/>
              <a:cxnLst/>
              <a:rect l="l" t="t" r="r" b="b"/>
              <a:pathLst>
                <a:path w="146" h="349" extrusionOk="0">
                  <a:moveTo>
                    <a:pt x="35" y="349"/>
                  </a:moveTo>
                  <a:cubicBezTo>
                    <a:pt x="35" y="349"/>
                    <a:pt x="1" y="349"/>
                    <a:pt x="1" y="315"/>
                  </a:cubicBezTo>
                  <a:lnTo>
                    <a:pt x="1" y="247"/>
                  </a:lnTo>
                  <a:lnTo>
                    <a:pt x="1" y="179"/>
                  </a:lnTo>
                  <a:lnTo>
                    <a:pt x="1" y="102"/>
                  </a:lnTo>
                  <a:cubicBezTo>
                    <a:pt x="35" y="68"/>
                    <a:pt x="35" y="34"/>
                    <a:pt x="35" y="34"/>
                  </a:cubicBezTo>
                  <a:cubicBezTo>
                    <a:pt x="35" y="34"/>
                    <a:pt x="69" y="34"/>
                    <a:pt x="69" y="0"/>
                  </a:cubicBezTo>
                  <a:cubicBezTo>
                    <a:pt x="69" y="0"/>
                    <a:pt x="111" y="0"/>
                    <a:pt x="145" y="34"/>
                  </a:cubicBezTo>
                  <a:lnTo>
                    <a:pt x="145" y="102"/>
                  </a:lnTo>
                  <a:lnTo>
                    <a:pt x="145" y="213"/>
                  </a:lnTo>
                  <a:cubicBezTo>
                    <a:pt x="111" y="213"/>
                    <a:pt x="111" y="247"/>
                    <a:pt x="111" y="281"/>
                  </a:cubicBezTo>
                  <a:cubicBezTo>
                    <a:pt x="69" y="281"/>
                    <a:pt x="69" y="315"/>
                    <a:pt x="35" y="349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4" name="Google Shape;234;p32"/>
            <p:cNvSpPr/>
            <p:nvPr/>
          </p:nvSpPr>
          <p:spPr>
            <a:xfrm>
              <a:off x="-63395" y="222169"/>
              <a:ext cx="7244" cy="12175"/>
            </a:xfrm>
            <a:custGeom>
              <a:avLst/>
              <a:gdLst/>
              <a:ahLst/>
              <a:cxnLst/>
              <a:rect l="l" t="t" r="r" b="b"/>
              <a:pathLst>
                <a:path w="213" h="358" extrusionOk="0">
                  <a:moveTo>
                    <a:pt x="68" y="357"/>
                  </a:moveTo>
                  <a:cubicBezTo>
                    <a:pt x="68" y="357"/>
                    <a:pt x="0" y="357"/>
                    <a:pt x="0" y="315"/>
                  </a:cubicBezTo>
                  <a:cubicBezTo>
                    <a:pt x="34" y="247"/>
                    <a:pt x="34" y="213"/>
                    <a:pt x="34" y="145"/>
                  </a:cubicBezTo>
                  <a:cubicBezTo>
                    <a:pt x="68" y="102"/>
                    <a:pt x="68" y="34"/>
                    <a:pt x="111" y="0"/>
                  </a:cubicBezTo>
                  <a:lnTo>
                    <a:pt x="111" y="0"/>
                  </a:lnTo>
                  <a:cubicBezTo>
                    <a:pt x="145" y="0"/>
                    <a:pt x="179" y="0"/>
                    <a:pt x="179" y="34"/>
                  </a:cubicBezTo>
                  <a:cubicBezTo>
                    <a:pt x="213" y="68"/>
                    <a:pt x="179" y="145"/>
                    <a:pt x="179" y="179"/>
                  </a:cubicBezTo>
                  <a:cubicBezTo>
                    <a:pt x="145" y="247"/>
                    <a:pt x="111" y="281"/>
                    <a:pt x="111" y="315"/>
                  </a:cubicBezTo>
                  <a:cubicBezTo>
                    <a:pt x="111" y="357"/>
                    <a:pt x="111" y="357"/>
                    <a:pt x="68" y="357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5" name="Google Shape;235;p32"/>
            <p:cNvSpPr/>
            <p:nvPr/>
          </p:nvSpPr>
          <p:spPr>
            <a:xfrm>
              <a:off x="-71795" y="194419"/>
              <a:ext cx="4965" cy="11018"/>
            </a:xfrm>
            <a:custGeom>
              <a:avLst/>
              <a:gdLst/>
              <a:ahLst/>
              <a:cxnLst/>
              <a:rect l="l" t="t" r="r" b="b"/>
              <a:pathLst>
                <a:path w="146" h="324" extrusionOk="0">
                  <a:moveTo>
                    <a:pt x="69" y="324"/>
                  </a:moveTo>
                  <a:cubicBezTo>
                    <a:pt x="35" y="324"/>
                    <a:pt x="1" y="324"/>
                    <a:pt x="1" y="281"/>
                  </a:cubicBezTo>
                  <a:cubicBezTo>
                    <a:pt x="35" y="213"/>
                    <a:pt x="35" y="111"/>
                    <a:pt x="69" y="35"/>
                  </a:cubicBezTo>
                  <a:lnTo>
                    <a:pt x="69" y="1"/>
                  </a:lnTo>
                  <a:cubicBezTo>
                    <a:pt x="103" y="1"/>
                    <a:pt x="145" y="1"/>
                    <a:pt x="145" y="35"/>
                  </a:cubicBezTo>
                  <a:cubicBezTo>
                    <a:pt x="145" y="111"/>
                    <a:pt x="103" y="213"/>
                    <a:pt x="69" y="324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6" name="Google Shape;236;p32"/>
            <p:cNvSpPr/>
            <p:nvPr/>
          </p:nvSpPr>
          <p:spPr>
            <a:xfrm>
              <a:off x="-59654" y="189522"/>
              <a:ext cx="4659" cy="11018"/>
            </a:xfrm>
            <a:custGeom>
              <a:avLst/>
              <a:gdLst/>
              <a:ahLst/>
              <a:cxnLst/>
              <a:rect l="l" t="t" r="r" b="b"/>
              <a:pathLst>
                <a:path w="137" h="324" extrusionOk="0">
                  <a:moveTo>
                    <a:pt x="69" y="289"/>
                  </a:moveTo>
                  <a:cubicBezTo>
                    <a:pt x="35" y="323"/>
                    <a:pt x="1" y="289"/>
                    <a:pt x="1" y="255"/>
                  </a:cubicBezTo>
                  <a:cubicBezTo>
                    <a:pt x="1" y="179"/>
                    <a:pt x="1" y="111"/>
                    <a:pt x="35" y="43"/>
                  </a:cubicBezTo>
                  <a:lnTo>
                    <a:pt x="35" y="43"/>
                  </a:lnTo>
                  <a:cubicBezTo>
                    <a:pt x="69" y="1"/>
                    <a:pt x="103" y="43"/>
                    <a:pt x="137" y="43"/>
                  </a:cubicBezTo>
                  <a:cubicBezTo>
                    <a:pt x="137" y="111"/>
                    <a:pt x="103" y="213"/>
                    <a:pt x="69" y="289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7" name="Google Shape;237;p32"/>
            <p:cNvSpPr/>
            <p:nvPr/>
          </p:nvSpPr>
          <p:spPr>
            <a:xfrm>
              <a:off x="-39419" y="224482"/>
              <a:ext cx="4931" cy="11018"/>
            </a:xfrm>
            <a:custGeom>
              <a:avLst/>
              <a:gdLst/>
              <a:ahLst/>
              <a:cxnLst/>
              <a:rect l="l" t="t" r="r" b="b"/>
              <a:pathLst>
                <a:path w="145" h="324" extrusionOk="0">
                  <a:moveTo>
                    <a:pt x="77" y="323"/>
                  </a:moveTo>
                  <a:cubicBezTo>
                    <a:pt x="43" y="323"/>
                    <a:pt x="0" y="289"/>
                    <a:pt x="0" y="247"/>
                  </a:cubicBezTo>
                  <a:cubicBezTo>
                    <a:pt x="0" y="213"/>
                    <a:pt x="0" y="179"/>
                    <a:pt x="43" y="145"/>
                  </a:cubicBezTo>
                  <a:cubicBezTo>
                    <a:pt x="43" y="111"/>
                    <a:pt x="0" y="34"/>
                    <a:pt x="43" y="0"/>
                  </a:cubicBezTo>
                  <a:lnTo>
                    <a:pt x="43" y="0"/>
                  </a:lnTo>
                  <a:lnTo>
                    <a:pt x="111" y="0"/>
                  </a:lnTo>
                  <a:cubicBezTo>
                    <a:pt x="145" y="34"/>
                    <a:pt x="145" y="111"/>
                    <a:pt x="145" y="145"/>
                  </a:cubicBezTo>
                  <a:cubicBezTo>
                    <a:pt x="145" y="213"/>
                    <a:pt x="111" y="247"/>
                    <a:pt x="77" y="289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8" name="Google Shape;238;p32"/>
            <p:cNvSpPr/>
            <p:nvPr/>
          </p:nvSpPr>
          <p:spPr>
            <a:xfrm>
              <a:off x="-30748" y="217272"/>
              <a:ext cx="5815" cy="13297"/>
            </a:xfrm>
            <a:custGeom>
              <a:avLst/>
              <a:gdLst/>
              <a:ahLst/>
              <a:cxnLst/>
              <a:rect l="l" t="t" r="r" b="b"/>
              <a:pathLst>
                <a:path w="171" h="391" extrusionOk="0">
                  <a:moveTo>
                    <a:pt x="68" y="357"/>
                  </a:moveTo>
                  <a:cubicBezTo>
                    <a:pt x="34" y="391"/>
                    <a:pt x="0" y="357"/>
                    <a:pt x="0" y="323"/>
                  </a:cubicBezTo>
                  <a:cubicBezTo>
                    <a:pt x="34" y="289"/>
                    <a:pt x="34" y="289"/>
                    <a:pt x="34" y="246"/>
                  </a:cubicBezTo>
                  <a:lnTo>
                    <a:pt x="34" y="178"/>
                  </a:lnTo>
                  <a:cubicBezTo>
                    <a:pt x="34" y="110"/>
                    <a:pt x="34" y="34"/>
                    <a:pt x="68" y="0"/>
                  </a:cubicBezTo>
                  <a:lnTo>
                    <a:pt x="68" y="0"/>
                  </a:lnTo>
                  <a:lnTo>
                    <a:pt x="136" y="0"/>
                  </a:lnTo>
                  <a:cubicBezTo>
                    <a:pt x="170" y="76"/>
                    <a:pt x="170" y="144"/>
                    <a:pt x="170" y="178"/>
                  </a:cubicBezTo>
                  <a:cubicBezTo>
                    <a:pt x="136" y="212"/>
                    <a:pt x="136" y="246"/>
                    <a:pt x="136" y="246"/>
                  </a:cubicBezTo>
                  <a:cubicBezTo>
                    <a:pt x="136" y="289"/>
                    <a:pt x="102" y="323"/>
                    <a:pt x="102" y="35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9" name="Google Shape;239;p32"/>
            <p:cNvSpPr/>
            <p:nvPr/>
          </p:nvSpPr>
          <p:spPr>
            <a:xfrm>
              <a:off x="-6772" y="152250"/>
              <a:ext cx="6087" cy="17072"/>
            </a:xfrm>
            <a:custGeom>
              <a:avLst/>
              <a:gdLst/>
              <a:ahLst/>
              <a:cxnLst/>
              <a:rect l="l" t="t" r="r" b="b"/>
              <a:pathLst>
                <a:path w="179" h="502" extrusionOk="0">
                  <a:moveTo>
                    <a:pt x="68" y="459"/>
                  </a:moveTo>
                  <a:cubicBezTo>
                    <a:pt x="68" y="502"/>
                    <a:pt x="0" y="459"/>
                    <a:pt x="0" y="425"/>
                  </a:cubicBezTo>
                  <a:cubicBezTo>
                    <a:pt x="0" y="357"/>
                    <a:pt x="0" y="290"/>
                    <a:pt x="34" y="213"/>
                  </a:cubicBezTo>
                  <a:cubicBezTo>
                    <a:pt x="34" y="145"/>
                    <a:pt x="68" y="111"/>
                    <a:pt x="102" y="35"/>
                  </a:cubicBezTo>
                  <a:lnTo>
                    <a:pt x="102" y="35"/>
                  </a:lnTo>
                  <a:cubicBezTo>
                    <a:pt x="102" y="1"/>
                    <a:pt x="145" y="35"/>
                    <a:pt x="145" y="35"/>
                  </a:cubicBezTo>
                  <a:cubicBezTo>
                    <a:pt x="179" y="111"/>
                    <a:pt x="179" y="179"/>
                    <a:pt x="145" y="247"/>
                  </a:cubicBezTo>
                  <a:cubicBezTo>
                    <a:pt x="145" y="323"/>
                    <a:pt x="102" y="391"/>
                    <a:pt x="102" y="425"/>
                  </a:cubicBezTo>
                  <a:cubicBezTo>
                    <a:pt x="102" y="459"/>
                    <a:pt x="102" y="459"/>
                    <a:pt x="68" y="459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0" name="Google Shape;240;p32"/>
            <p:cNvSpPr/>
            <p:nvPr/>
          </p:nvSpPr>
          <p:spPr>
            <a:xfrm>
              <a:off x="-39419" y="157181"/>
              <a:ext cx="6087" cy="12141"/>
            </a:xfrm>
            <a:custGeom>
              <a:avLst/>
              <a:gdLst/>
              <a:ahLst/>
              <a:cxnLst/>
              <a:rect l="l" t="t" r="r" b="b"/>
              <a:pathLst>
                <a:path w="179" h="357" extrusionOk="0">
                  <a:moveTo>
                    <a:pt x="77" y="314"/>
                  </a:moveTo>
                  <a:cubicBezTo>
                    <a:pt x="43" y="357"/>
                    <a:pt x="0" y="314"/>
                    <a:pt x="0" y="280"/>
                  </a:cubicBezTo>
                  <a:cubicBezTo>
                    <a:pt x="0" y="212"/>
                    <a:pt x="43" y="178"/>
                    <a:pt x="43" y="145"/>
                  </a:cubicBezTo>
                  <a:cubicBezTo>
                    <a:pt x="43" y="102"/>
                    <a:pt x="43" y="34"/>
                    <a:pt x="77" y="0"/>
                  </a:cubicBezTo>
                  <a:lnTo>
                    <a:pt x="77" y="0"/>
                  </a:lnTo>
                  <a:cubicBezTo>
                    <a:pt x="111" y="0"/>
                    <a:pt x="145" y="0"/>
                    <a:pt x="145" y="34"/>
                  </a:cubicBezTo>
                  <a:cubicBezTo>
                    <a:pt x="179" y="68"/>
                    <a:pt x="145" y="102"/>
                    <a:pt x="145" y="178"/>
                  </a:cubicBezTo>
                  <a:cubicBezTo>
                    <a:pt x="111" y="212"/>
                    <a:pt x="111" y="246"/>
                    <a:pt x="111" y="280"/>
                  </a:cubicBezTo>
                  <a:cubicBezTo>
                    <a:pt x="111" y="314"/>
                    <a:pt x="111" y="314"/>
                    <a:pt x="77" y="314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1" name="Google Shape;241;p32"/>
            <p:cNvSpPr/>
            <p:nvPr/>
          </p:nvSpPr>
          <p:spPr>
            <a:xfrm>
              <a:off x="-55029" y="110080"/>
              <a:ext cx="6087" cy="14487"/>
            </a:xfrm>
            <a:custGeom>
              <a:avLst/>
              <a:gdLst/>
              <a:ahLst/>
              <a:cxnLst/>
              <a:rect l="l" t="t" r="r" b="b"/>
              <a:pathLst>
                <a:path w="179" h="426" extrusionOk="0">
                  <a:moveTo>
                    <a:pt x="77" y="425"/>
                  </a:moveTo>
                  <a:cubicBezTo>
                    <a:pt x="77" y="425"/>
                    <a:pt x="35" y="425"/>
                    <a:pt x="35" y="391"/>
                  </a:cubicBezTo>
                  <a:cubicBezTo>
                    <a:pt x="35" y="255"/>
                    <a:pt x="1" y="111"/>
                    <a:pt x="111" y="43"/>
                  </a:cubicBezTo>
                  <a:lnTo>
                    <a:pt x="111" y="0"/>
                  </a:lnTo>
                  <a:cubicBezTo>
                    <a:pt x="111" y="0"/>
                    <a:pt x="145" y="0"/>
                    <a:pt x="145" y="43"/>
                  </a:cubicBezTo>
                  <a:cubicBezTo>
                    <a:pt x="179" y="145"/>
                    <a:pt x="145" y="289"/>
                    <a:pt x="111" y="391"/>
                  </a:cubicBezTo>
                  <a:cubicBezTo>
                    <a:pt x="111" y="391"/>
                    <a:pt x="111" y="425"/>
                    <a:pt x="77" y="425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2" name="Google Shape;242;p32"/>
            <p:cNvSpPr/>
            <p:nvPr/>
          </p:nvSpPr>
          <p:spPr>
            <a:xfrm>
              <a:off x="-46663" y="107768"/>
              <a:ext cx="6121" cy="14487"/>
            </a:xfrm>
            <a:custGeom>
              <a:avLst/>
              <a:gdLst/>
              <a:ahLst/>
              <a:cxnLst/>
              <a:rect l="l" t="t" r="r" b="b"/>
              <a:pathLst>
                <a:path w="180" h="426" extrusionOk="0">
                  <a:moveTo>
                    <a:pt x="77" y="425"/>
                  </a:moveTo>
                  <a:cubicBezTo>
                    <a:pt x="43" y="425"/>
                    <a:pt x="1" y="425"/>
                    <a:pt x="1" y="391"/>
                  </a:cubicBezTo>
                  <a:lnTo>
                    <a:pt x="1" y="213"/>
                  </a:lnTo>
                  <a:cubicBezTo>
                    <a:pt x="1" y="179"/>
                    <a:pt x="1" y="111"/>
                    <a:pt x="43" y="34"/>
                  </a:cubicBezTo>
                  <a:lnTo>
                    <a:pt x="77" y="34"/>
                  </a:lnTo>
                  <a:cubicBezTo>
                    <a:pt x="77" y="0"/>
                    <a:pt x="145" y="34"/>
                    <a:pt x="145" y="68"/>
                  </a:cubicBezTo>
                  <a:cubicBezTo>
                    <a:pt x="179" y="145"/>
                    <a:pt x="145" y="179"/>
                    <a:pt x="145" y="247"/>
                  </a:cubicBezTo>
                  <a:cubicBezTo>
                    <a:pt x="111" y="281"/>
                    <a:pt x="111" y="357"/>
                    <a:pt x="77" y="39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3" name="Google Shape;243;p32"/>
            <p:cNvSpPr/>
            <p:nvPr/>
          </p:nvSpPr>
          <p:spPr>
            <a:xfrm>
              <a:off x="-55029" y="84949"/>
              <a:ext cx="7244" cy="12175"/>
            </a:xfrm>
            <a:custGeom>
              <a:avLst/>
              <a:gdLst/>
              <a:ahLst/>
              <a:cxnLst/>
              <a:rect l="l" t="t" r="r" b="b"/>
              <a:pathLst>
                <a:path w="213" h="358" extrusionOk="0">
                  <a:moveTo>
                    <a:pt x="145" y="315"/>
                  </a:moveTo>
                  <a:cubicBezTo>
                    <a:pt x="111" y="357"/>
                    <a:pt x="35" y="315"/>
                    <a:pt x="35" y="281"/>
                  </a:cubicBezTo>
                  <a:cubicBezTo>
                    <a:pt x="1" y="213"/>
                    <a:pt x="1" y="102"/>
                    <a:pt x="77" y="34"/>
                  </a:cubicBezTo>
                  <a:lnTo>
                    <a:pt x="77" y="34"/>
                  </a:lnTo>
                  <a:cubicBezTo>
                    <a:pt x="111" y="0"/>
                    <a:pt x="145" y="34"/>
                    <a:pt x="179" y="68"/>
                  </a:cubicBezTo>
                  <a:cubicBezTo>
                    <a:pt x="213" y="145"/>
                    <a:pt x="179" y="213"/>
                    <a:pt x="145" y="28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4" name="Google Shape;244;p32"/>
            <p:cNvSpPr/>
            <p:nvPr/>
          </p:nvSpPr>
          <p:spPr>
            <a:xfrm>
              <a:off x="-12860" y="117290"/>
              <a:ext cx="3809" cy="12175"/>
            </a:xfrm>
            <a:custGeom>
              <a:avLst/>
              <a:gdLst/>
              <a:ahLst/>
              <a:cxnLst/>
              <a:rect l="l" t="t" r="r" b="b"/>
              <a:pathLst>
                <a:path w="112" h="358" extrusionOk="0">
                  <a:moveTo>
                    <a:pt x="35" y="358"/>
                  </a:moveTo>
                  <a:cubicBezTo>
                    <a:pt x="35" y="358"/>
                    <a:pt x="1" y="358"/>
                    <a:pt x="1" y="324"/>
                  </a:cubicBezTo>
                  <a:lnTo>
                    <a:pt x="1" y="179"/>
                  </a:lnTo>
                  <a:lnTo>
                    <a:pt x="1" y="43"/>
                  </a:lnTo>
                  <a:lnTo>
                    <a:pt x="35" y="43"/>
                  </a:lnTo>
                  <a:cubicBezTo>
                    <a:pt x="35" y="1"/>
                    <a:pt x="69" y="43"/>
                    <a:pt x="69" y="43"/>
                  </a:cubicBezTo>
                  <a:cubicBezTo>
                    <a:pt x="111" y="111"/>
                    <a:pt x="69" y="145"/>
                    <a:pt x="69" y="179"/>
                  </a:cubicBezTo>
                  <a:lnTo>
                    <a:pt x="69" y="324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5" name="Google Shape;245;p32"/>
            <p:cNvSpPr/>
            <p:nvPr/>
          </p:nvSpPr>
          <p:spPr>
            <a:xfrm>
              <a:off x="-4460" y="116134"/>
              <a:ext cx="4931" cy="13331"/>
            </a:xfrm>
            <a:custGeom>
              <a:avLst/>
              <a:gdLst/>
              <a:ahLst/>
              <a:cxnLst/>
              <a:rect l="l" t="t" r="r" b="b"/>
              <a:pathLst>
                <a:path w="145" h="392" extrusionOk="0">
                  <a:moveTo>
                    <a:pt x="77" y="358"/>
                  </a:moveTo>
                  <a:cubicBezTo>
                    <a:pt x="34" y="392"/>
                    <a:pt x="34" y="392"/>
                    <a:pt x="34" y="358"/>
                  </a:cubicBezTo>
                  <a:cubicBezTo>
                    <a:pt x="0" y="324"/>
                    <a:pt x="0" y="247"/>
                    <a:pt x="0" y="213"/>
                  </a:cubicBezTo>
                  <a:cubicBezTo>
                    <a:pt x="0" y="179"/>
                    <a:pt x="34" y="111"/>
                    <a:pt x="34" y="77"/>
                  </a:cubicBezTo>
                  <a:lnTo>
                    <a:pt x="34" y="35"/>
                  </a:lnTo>
                  <a:cubicBezTo>
                    <a:pt x="77" y="1"/>
                    <a:pt x="111" y="35"/>
                    <a:pt x="145" y="77"/>
                  </a:cubicBezTo>
                  <a:cubicBezTo>
                    <a:pt x="145" y="111"/>
                    <a:pt x="145" y="179"/>
                    <a:pt x="111" y="213"/>
                  </a:cubicBezTo>
                  <a:cubicBezTo>
                    <a:pt x="111" y="290"/>
                    <a:pt x="111" y="324"/>
                    <a:pt x="77" y="358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6" name="Google Shape;246;p32"/>
            <p:cNvSpPr/>
            <p:nvPr/>
          </p:nvSpPr>
          <p:spPr>
            <a:xfrm>
              <a:off x="-14016" y="54886"/>
              <a:ext cx="4965" cy="15643"/>
            </a:xfrm>
            <a:custGeom>
              <a:avLst/>
              <a:gdLst/>
              <a:ahLst/>
              <a:cxnLst/>
              <a:rect l="l" t="t" r="r" b="b"/>
              <a:pathLst>
                <a:path w="146" h="460" extrusionOk="0">
                  <a:moveTo>
                    <a:pt x="69" y="426"/>
                  </a:moveTo>
                  <a:cubicBezTo>
                    <a:pt x="69" y="460"/>
                    <a:pt x="1" y="460"/>
                    <a:pt x="1" y="392"/>
                  </a:cubicBezTo>
                  <a:lnTo>
                    <a:pt x="1" y="213"/>
                  </a:lnTo>
                  <a:cubicBezTo>
                    <a:pt x="1" y="179"/>
                    <a:pt x="1" y="103"/>
                    <a:pt x="35" y="35"/>
                  </a:cubicBezTo>
                  <a:lnTo>
                    <a:pt x="35" y="35"/>
                  </a:lnTo>
                  <a:cubicBezTo>
                    <a:pt x="69" y="1"/>
                    <a:pt x="103" y="1"/>
                    <a:pt x="103" y="35"/>
                  </a:cubicBezTo>
                  <a:cubicBezTo>
                    <a:pt x="145" y="103"/>
                    <a:pt x="103" y="179"/>
                    <a:pt x="103" y="213"/>
                  </a:cubicBezTo>
                  <a:lnTo>
                    <a:pt x="103" y="392"/>
                  </a:lnTo>
                  <a:cubicBezTo>
                    <a:pt x="103" y="426"/>
                    <a:pt x="103" y="426"/>
                    <a:pt x="69" y="426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7" name="Google Shape;247;p32"/>
            <p:cNvSpPr/>
            <p:nvPr/>
          </p:nvSpPr>
          <p:spPr>
            <a:xfrm>
              <a:off x="-4460" y="62130"/>
              <a:ext cx="6087" cy="13331"/>
            </a:xfrm>
            <a:custGeom>
              <a:avLst/>
              <a:gdLst/>
              <a:ahLst/>
              <a:cxnLst/>
              <a:rect l="l" t="t" r="r" b="b"/>
              <a:pathLst>
                <a:path w="179" h="392" extrusionOk="0">
                  <a:moveTo>
                    <a:pt x="111" y="349"/>
                  </a:moveTo>
                  <a:cubicBezTo>
                    <a:pt x="77" y="391"/>
                    <a:pt x="34" y="349"/>
                    <a:pt x="34" y="315"/>
                  </a:cubicBezTo>
                  <a:cubicBezTo>
                    <a:pt x="34" y="213"/>
                    <a:pt x="0" y="102"/>
                    <a:pt x="77" y="34"/>
                  </a:cubicBezTo>
                  <a:lnTo>
                    <a:pt x="77" y="0"/>
                  </a:lnTo>
                  <a:cubicBezTo>
                    <a:pt x="111" y="0"/>
                    <a:pt x="111" y="0"/>
                    <a:pt x="145" y="34"/>
                  </a:cubicBezTo>
                  <a:cubicBezTo>
                    <a:pt x="179" y="102"/>
                    <a:pt x="145" y="247"/>
                    <a:pt x="111" y="315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8" name="Google Shape;248;p32"/>
            <p:cNvSpPr/>
            <p:nvPr/>
          </p:nvSpPr>
          <p:spPr>
            <a:xfrm>
              <a:off x="77566" y="-87231"/>
              <a:ext cx="440601" cy="117904"/>
            </a:xfrm>
            <a:custGeom>
              <a:avLst/>
              <a:gdLst/>
              <a:ahLst/>
              <a:cxnLst/>
              <a:rect l="l" t="t" r="r" b="b"/>
              <a:pathLst>
                <a:path w="12956" h="3467" extrusionOk="0">
                  <a:moveTo>
                    <a:pt x="11851" y="2192"/>
                  </a:moveTo>
                  <a:cubicBezTo>
                    <a:pt x="11715" y="2303"/>
                    <a:pt x="11537" y="2404"/>
                    <a:pt x="11392" y="2515"/>
                  </a:cubicBezTo>
                  <a:cubicBezTo>
                    <a:pt x="10866" y="2795"/>
                    <a:pt x="10296" y="2974"/>
                    <a:pt x="9727" y="3084"/>
                  </a:cubicBezTo>
                  <a:cubicBezTo>
                    <a:pt x="9659" y="3118"/>
                    <a:pt x="9557" y="3118"/>
                    <a:pt x="9481" y="3152"/>
                  </a:cubicBezTo>
                  <a:cubicBezTo>
                    <a:pt x="9303" y="3186"/>
                    <a:pt x="9167" y="3220"/>
                    <a:pt x="8988" y="3220"/>
                  </a:cubicBezTo>
                  <a:cubicBezTo>
                    <a:pt x="7680" y="3466"/>
                    <a:pt x="6295" y="3466"/>
                    <a:pt x="4953" y="3432"/>
                  </a:cubicBezTo>
                  <a:cubicBezTo>
                    <a:pt x="3569" y="3398"/>
                    <a:pt x="2158" y="3254"/>
                    <a:pt x="808" y="3042"/>
                  </a:cubicBezTo>
                  <a:lnTo>
                    <a:pt x="638" y="3042"/>
                  </a:lnTo>
                  <a:cubicBezTo>
                    <a:pt x="459" y="3008"/>
                    <a:pt x="247" y="2974"/>
                    <a:pt x="35" y="2940"/>
                  </a:cubicBezTo>
                  <a:lnTo>
                    <a:pt x="1" y="2906"/>
                  </a:lnTo>
                  <a:cubicBezTo>
                    <a:pt x="1" y="2906"/>
                    <a:pt x="35" y="2940"/>
                    <a:pt x="69" y="2940"/>
                  </a:cubicBezTo>
                  <a:cubicBezTo>
                    <a:pt x="213" y="2940"/>
                    <a:pt x="349" y="2906"/>
                    <a:pt x="527" y="2872"/>
                  </a:cubicBezTo>
                  <a:cubicBezTo>
                    <a:pt x="706" y="2829"/>
                    <a:pt x="884" y="2795"/>
                    <a:pt x="1020" y="2761"/>
                  </a:cubicBezTo>
                  <a:cubicBezTo>
                    <a:pt x="1487" y="2693"/>
                    <a:pt x="1912" y="2583"/>
                    <a:pt x="2337" y="2481"/>
                  </a:cubicBezTo>
                  <a:cubicBezTo>
                    <a:pt x="3356" y="2235"/>
                    <a:pt x="4350" y="1946"/>
                    <a:pt x="5344" y="1665"/>
                  </a:cubicBezTo>
                  <a:cubicBezTo>
                    <a:pt x="6329" y="1385"/>
                    <a:pt x="7289" y="1062"/>
                    <a:pt x="8283" y="816"/>
                  </a:cubicBezTo>
                  <a:cubicBezTo>
                    <a:pt x="8351" y="782"/>
                    <a:pt x="8419" y="782"/>
                    <a:pt x="8496" y="782"/>
                  </a:cubicBezTo>
                  <a:cubicBezTo>
                    <a:pt x="8530" y="748"/>
                    <a:pt x="8598" y="748"/>
                    <a:pt x="8665" y="706"/>
                  </a:cubicBezTo>
                  <a:cubicBezTo>
                    <a:pt x="9591" y="459"/>
                    <a:pt x="10543" y="111"/>
                    <a:pt x="11503" y="34"/>
                  </a:cubicBezTo>
                  <a:cubicBezTo>
                    <a:pt x="11639" y="0"/>
                    <a:pt x="11749" y="0"/>
                    <a:pt x="11851" y="34"/>
                  </a:cubicBezTo>
                  <a:cubicBezTo>
                    <a:pt x="11961" y="34"/>
                    <a:pt x="12063" y="34"/>
                    <a:pt x="12174" y="68"/>
                  </a:cubicBezTo>
                  <a:cubicBezTo>
                    <a:pt x="12565" y="145"/>
                    <a:pt x="12879" y="323"/>
                    <a:pt x="12913" y="672"/>
                  </a:cubicBezTo>
                  <a:cubicBezTo>
                    <a:pt x="12955" y="782"/>
                    <a:pt x="12955" y="884"/>
                    <a:pt x="12879" y="994"/>
                  </a:cubicBezTo>
                  <a:cubicBezTo>
                    <a:pt x="12879" y="1028"/>
                    <a:pt x="12879" y="1062"/>
                    <a:pt x="12845" y="1096"/>
                  </a:cubicBezTo>
                  <a:cubicBezTo>
                    <a:pt x="12845" y="1130"/>
                    <a:pt x="12811" y="1173"/>
                    <a:pt x="12811" y="1241"/>
                  </a:cubicBezTo>
                  <a:cubicBezTo>
                    <a:pt x="12599" y="1597"/>
                    <a:pt x="12242" y="1912"/>
                    <a:pt x="11851" y="2192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9" name="Google Shape;249;p32"/>
            <p:cNvSpPr/>
            <p:nvPr/>
          </p:nvSpPr>
          <p:spPr>
            <a:xfrm>
              <a:off x="77566" y="-88387"/>
              <a:ext cx="448967" cy="104607"/>
            </a:xfrm>
            <a:custGeom>
              <a:avLst/>
              <a:gdLst/>
              <a:ahLst/>
              <a:cxnLst/>
              <a:rect l="l" t="t" r="r" b="b"/>
              <a:pathLst>
                <a:path w="13202" h="3076" extrusionOk="0">
                  <a:moveTo>
                    <a:pt x="12845" y="1130"/>
                  </a:moveTo>
                  <a:cubicBezTo>
                    <a:pt x="8844" y="2617"/>
                    <a:pt x="2830" y="2974"/>
                    <a:pt x="638" y="3076"/>
                  </a:cubicBezTo>
                  <a:cubicBezTo>
                    <a:pt x="425" y="3042"/>
                    <a:pt x="213" y="2974"/>
                    <a:pt x="1" y="2940"/>
                  </a:cubicBezTo>
                  <a:lnTo>
                    <a:pt x="1" y="2940"/>
                  </a:lnTo>
                  <a:cubicBezTo>
                    <a:pt x="281" y="3008"/>
                    <a:pt x="740" y="2863"/>
                    <a:pt x="1020" y="2795"/>
                  </a:cubicBezTo>
                  <a:cubicBezTo>
                    <a:pt x="1487" y="2727"/>
                    <a:pt x="1912" y="2617"/>
                    <a:pt x="2337" y="2515"/>
                  </a:cubicBezTo>
                  <a:cubicBezTo>
                    <a:pt x="3356" y="2269"/>
                    <a:pt x="4350" y="1980"/>
                    <a:pt x="5344" y="1699"/>
                  </a:cubicBezTo>
                  <a:cubicBezTo>
                    <a:pt x="6406" y="1377"/>
                    <a:pt x="7434" y="1062"/>
                    <a:pt x="8496" y="816"/>
                  </a:cubicBezTo>
                  <a:cubicBezTo>
                    <a:pt x="9481" y="570"/>
                    <a:pt x="10475" y="145"/>
                    <a:pt x="11503" y="68"/>
                  </a:cubicBezTo>
                  <a:cubicBezTo>
                    <a:pt x="12276" y="0"/>
                    <a:pt x="13202" y="281"/>
                    <a:pt x="12845" y="1130"/>
                  </a:cubicBezTo>
                  <a:close/>
                  <a:moveTo>
                    <a:pt x="1" y="2940"/>
                  </a:moveTo>
                  <a:lnTo>
                    <a:pt x="1" y="294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0" name="Google Shape;250;p32"/>
            <p:cNvSpPr/>
            <p:nvPr/>
          </p:nvSpPr>
          <p:spPr>
            <a:xfrm>
              <a:off x="231552" y="-13843"/>
              <a:ext cx="14487" cy="3775"/>
            </a:xfrm>
            <a:custGeom>
              <a:avLst/>
              <a:gdLst/>
              <a:ahLst/>
              <a:cxnLst/>
              <a:rect l="l" t="t" r="r" b="b"/>
              <a:pathLst>
                <a:path w="426" h="111" extrusionOk="0">
                  <a:moveTo>
                    <a:pt x="391" y="111"/>
                  </a:moveTo>
                  <a:lnTo>
                    <a:pt x="213" y="111"/>
                  </a:lnTo>
                  <a:lnTo>
                    <a:pt x="34" y="111"/>
                  </a:lnTo>
                  <a:cubicBezTo>
                    <a:pt x="0" y="111"/>
                    <a:pt x="0" y="77"/>
                    <a:pt x="34" y="34"/>
                  </a:cubicBezTo>
                  <a:lnTo>
                    <a:pt x="34" y="34"/>
                  </a:lnTo>
                  <a:lnTo>
                    <a:pt x="213" y="34"/>
                  </a:lnTo>
                  <a:cubicBezTo>
                    <a:pt x="247" y="34"/>
                    <a:pt x="315" y="0"/>
                    <a:pt x="357" y="34"/>
                  </a:cubicBezTo>
                  <a:cubicBezTo>
                    <a:pt x="391" y="34"/>
                    <a:pt x="425" y="77"/>
                    <a:pt x="391" y="77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1" name="Google Shape;251;p32"/>
            <p:cNvSpPr/>
            <p:nvPr/>
          </p:nvSpPr>
          <p:spPr>
            <a:xfrm>
              <a:off x="236449" y="-19930"/>
              <a:ext cx="14487" cy="4965"/>
            </a:xfrm>
            <a:custGeom>
              <a:avLst/>
              <a:gdLst/>
              <a:ahLst/>
              <a:cxnLst/>
              <a:rect l="l" t="t" r="r" b="b"/>
              <a:pathLst>
                <a:path w="426" h="146" extrusionOk="0">
                  <a:moveTo>
                    <a:pt x="383" y="111"/>
                  </a:moveTo>
                  <a:cubicBezTo>
                    <a:pt x="349" y="145"/>
                    <a:pt x="281" y="145"/>
                    <a:pt x="213" y="145"/>
                  </a:cubicBezTo>
                  <a:lnTo>
                    <a:pt x="69" y="145"/>
                  </a:lnTo>
                  <a:cubicBezTo>
                    <a:pt x="1" y="145"/>
                    <a:pt x="1" y="77"/>
                    <a:pt x="35" y="43"/>
                  </a:cubicBezTo>
                  <a:lnTo>
                    <a:pt x="35" y="43"/>
                  </a:lnTo>
                  <a:cubicBezTo>
                    <a:pt x="103" y="43"/>
                    <a:pt x="171" y="43"/>
                    <a:pt x="213" y="1"/>
                  </a:cubicBezTo>
                  <a:cubicBezTo>
                    <a:pt x="281" y="1"/>
                    <a:pt x="349" y="1"/>
                    <a:pt x="383" y="43"/>
                  </a:cubicBezTo>
                  <a:cubicBezTo>
                    <a:pt x="426" y="77"/>
                    <a:pt x="426" y="111"/>
                    <a:pt x="383" y="11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2" name="Google Shape;252;p32"/>
            <p:cNvSpPr/>
            <p:nvPr/>
          </p:nvSpPr>
          <p:spPr>
            <a:xfrm>
              <a:off x="265356" y="19960"/>
              <a:ext cx="8400" cy="2313"/>
            </a:xfrm>
            <a:custGeom>
              <a:avLst/>
              <a:gdLst/>
              <a:ahLst/>
              <a:cxnLst/>
              <a:rect l="l" t="t" r="r" b="b"/>
              <a:pathLst>
                <a:path w="247" h="68" extrusionOk="0">
                  <a:moveTo>
                    <a:pt x="213" y="68"/>
                  </a:moveTo>
                  <a:lnTo>
                    <a:pt x="213" y="68"/>
                  </a:lnTo>
                  <a:cubicBezTo>
                    <a:pt x="136" y="68"/>
                    <a:pt x="102" y="34"/>
                    <a:pt x="34" y="68"/>
                  </a:cubicBezTo>
                  <a:cubicBezTo>
                    <a:pt x="0" y="68"/>
                    <a:pt x="0" y="0"/>
                    <a:pt x="34" y="0"/>
                  </a:cubicBezTo>
                  <a:lnTo>
                    <a:pt x="34" y="0"/>
                  </a:lnTo>
                  <a:cubicBezTo>
                    <a:pt x="102" y="0"/>
                    <a:pt x="170" y="0"/>
                    <a:pt x="213" y="34"/>
                  </a:cubicBezTo>
                  <a:cubicBezTo>
                    <a:pt x="247" y="34"/>
                    <a:pt x="247" y="34"/>
                    <a:pt x="213" y="68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3" name="Google Shape;253;p32"/>
            <p:cNvSpPr/>
            <p:nvPr/>
          </p:nvSpPr>
          <p:spPr>
            <a:xfrm>
              <a:off x="260425" y="11561"/>
              <a:ext cx="12175" cy="4659"/>
            </a:xfrm>
            <a:custGeom>
              <a:avLst/>
              <a:gdLst/>
              <a:ahLst/>
              <a:cxnLst/>
              <a:rect l="l" t="t" r="r" b="b"/>
              <a:pathLst>
                <a:path w="358" h="137" extrusionOk="0">
                  <a:moveTo>
                    <a:pt x="315" y="103"/>
                  </a:moveTo>
                  <a:cubicBezTo>
                    <a:pt x="247" y="137"/>
                    <a:pt x="103" y="137"/>
                    <a:pt x="35" y="103"/>
                  </a:cubicBezTo>
                  <a:cubicBezTo>
                    <a:pt x="1" y="103"/>
                    <a:pt x="1" y="35"/>
                    <a:pt x="35" y="35"/>
                  </a:cubicBezTo>
                  <a:lnTo>
                    <a:pt x="35" y="1"/>
                  </a:lnTo>
                  <a:lnTo>
                    <a:pt x="179" y="1"/>
                  </a:lnTo>
                  <a:lnTo>
                    <a:pt x="315" y="1"/>
                  </a:lnTo>
                  <a:cubicBezTo>
                    <a:pt x="358" y="35"/>
                    <a:pt x="358" y="69"/>
                    <a:pt x="315" y="10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4" name="Google Shape;254;p32"/>
            <p:cNvSpPr/>
            <p:nvPr/>
          </p:nvSpPr>
          <p:spPr>
            <a:xfrm>
              <a:off x="229240" y="17648"/>
              <a:ext cx="11869" cy="5781"/>
            </a:xfrm>
            <a:custGeom>
              <a:avLst/>
              <a:gdLst/>
              <a:ahLst/>
              <a:cxnLst/>
              <a:rect l="l" t="t" r="r" b="b"/>
              <a:pathLst>
                <a:path w="349" h="170" extrusionOk="0">
                  <a:moveTo>
                    <a:pt x="315" y="136"/>
                  </a:moveTo>
                  <a:cubicBezTo>
                    <a:pt x="247" y="170"/>
                    <a:pt x="136" y="136"/>
                    <a:pt x="68" y="136"/>
                  </a:cubicBezTo>
                  <a:cubicBezTo>
                    <a:pt x="1" y="136"/>
                    <a:pt x="1" y="68"/>
                    <a:pt x="34" y="34"/>
                  </a:cubicBezTo>
                  <a:lnTo>
                    <a:pt x="68" y="34"/>
                  </a:lnTo>
                  <a:cubicBezTo>
                    <a:pt x="136" y="34"/>
                    <a:pt x="247" y="0"/>
                    <a:pt x="315" y="34"/>
                  </a:cubicBezTo>
                  <a:cubicBezTo>
                    <a:pt x="349" y="34"/>
                    <a:pt x="349" y="102"/>
                    <a:pt x="315" y="136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5" name="Google Shape;255;p32"/>
            <p:cNvSpPr/>
            <p:nvPr/>
          </p:nvSpPr>
          <p:spPr>
            <a:xfrm>
              <a:off x="307253" y="18804"/>
              <a:ext cx="13297" cy="3469"/>
            </a:xfrm>
            <a:custGeom>
              <a:avLst/>
              <a:gdLst/>
              <a:ahLst/>
              <a:cxnLst/>
              <a:rect l="l" t="t" r="r" b="b"/>
              <a:pathLst>
                <a:path w="391" h="102" extrusionOk="0">
                  <a:moveTo>
                    <a:pt x="357" y="68"/>
                  </a:moveTo>
                  <a:cubicBezTo>
                    <a:pt x="255" y="102"/>
                    <a:pt x="145" y="102"/>
                    <a:pt x="77" y="102"/>
                  </a:cubicBezTo>
                  <a:cubicBezTo>
                    <a:pt x="0" y="102"/>
                    <a:pt x="0" y="34"/>
                    <a:pt x="43" y="34"/>
                  </a:cubicBezTo>
                  <a:lnTo>
                    <a:pt x="43" y="0"/>
                  </a:lnTo>
                  <a:lnTo>
                    <a:pt x="357" y="0"/>
                  </a:lnTo>
                  <a:cubicBezTo>
                    <a:pt x="357" y="0"/>
                    <a:pt x="391" y="34"/>
                    <a:pt x="357" y="68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6" name="Google Shape;256;p32"/>
            <p:cNvSpPr/>
            <p:nvPr/>
          </p:nvSpPr>
          <p:spPr>
            <a:xfrm>
              <a:off x="300009" y="8976"/>
              <a:ext cx="17072" cy="4931"/>
            </a:xfrm>
            <a:custGeom>
              <a:avLst/>
              <a:gdLst/>
              <a:ahLst/>
              <a:cxnLst/>
              <a:rect l="l" t="t" r="r" b="b"/>
              <a:pathLst>
                <a:path w="502" h="145" extrusionOk="0">
                  <a:moveTo>
                    <a:pt x="468" y="111"/>
                  </a:moveTo>
                  <a:cubicBezTo>
                    <a:pt x="392" y="145"/>
                    <a:pt x="324" y="145"/>
                    <a:pt x="256" y="145"/>
                  </a:cubicBezTo>
                  <a:lnTo>
                    <a:pt x="43" y="145"/>
                  </a:lnTo>
                  <a:cubicBezTo>
                    <a:pt x="1" y="145"/>
                    <a:pt x="1" y="111"/>
                    <a:pt x="43" y="77"/>
                  </a:cubicBezTo>
                  <a:lnTo>
                    <a:pt x="43" y="77"/>
                  </a:lnTo>
                  <a:cubicBezTo>
                    <a:pt x="111" y="77"/>
                    <a:pt x="179" y="43"/>
                    <a:pt x="256" y="43"/>
                  </a:cubicBezTo>
                  <a:cubicBezTo>
                    <a:pt x="324" y="43"/>
                    <a:pt x="392" y="0"/>
                    <a:pt x="468" y="0"/>
                  </a:cubicBezTo>
                  <a:cubicBezTo>
                    <a:pt x="502" y="43"/>
                    <a:pt x="502" y="77"/>
                    <a:pt x="468" y="11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7" name="Google Shape;257;p32"/>
            <p:cNvSpPr/>
            <p:nvPr/>
          </p:nvSpPr>
          <p:spPr>
            <a:xfrm>
              <a:off x="339900" y="18804"/>
              <a:ext cx="10712" cy="4625"/>
            </a:xfrm>
            <a:custGeom>
              <a:avLst/>
              <a:gdLst/>
              <a:ahLst/>
              <a:cxnLst/>
              <a:rect l="l" t="t" r="r" b="b"/>
              <a:pathLst>
                <a:path w="315" h="136" extrusionOk="0">
                  <a:moveTo>
                    <a:pt x="280" y="102"/>
                  </a:moveTo>
                  <a:cubicBezTo>
                    <a:pt x="212" y="136"/>
                    <a:pt x="102" y="136"/>
                    <a:pt x="34" y="102"/>
                  </a:cubicBezTo>
                  <a:cubicBezTo>
                    <a:pt x="0" y="102"/>
                    <a:pt x="0" y="68"/>
                    <a:pt x="0" y="34"/>
                  </a:cubicBezTo>
                  <a:lnTo>
                    <a:pt x="34" y="34"/>
                  </a:lnTo>
                  <a:cubicBezTo>
                    <a:pt x="68" y="34"/>
                    <a:pt x="102" y="0"/>
                    <a:pt x="178" y="0"/>
                  </a:cubicBezTo>
                  <a:cubicBezTo>
                    <a:pt x="212" y="0"/>
                    <a:pt x="280" y="0"/>
                    <a:pt x="280" y="34"/>
                  </a:cubicBezTo>
                  <a:cubicBezTo>
                    <a:pt x="314" y="68"/>
                    <a:pt x="314" y="68"/>
                    <a:pt x="314" y="102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8" name="Google Shape;258;p32"/>
            <p:cNvSpPr/>
            <p:nvPr/>
          </p:nvSpPr>
          <p:spPr>
            <a:xfrm>
              <a:off x="330344" y="5507"/>
              <a:ext cx="15643" cy="6087"/>
            </a:xfrm>
            <a:custGeom>
              <a:avLst/>
              <a:gdLst/>
              <a:ahLst/>
              <a:cxnLst/>
              <a:rect l="l" t="t" r="r" b="b"/>
              <a:pathLst>
                <a:path w="460" h="179" extrusionOk="0">
                  <a:moveTo>
                    <a:pt x="425" y="102"/>
                  </a:moveTo>
                  <a:cubicBezTo>
                    <a:pt x="383" y="145"/>
                    <a:pt x="315" y="145"/>
                    <a:pt x="247" y="179"/>
                  </a:cubicBezTo>
                  <a:cubicBezTo>
                    <a:pt x="213" y="179"/>
                    <a:pt x="137" y="145"/>
                    <a:pt x="69" y="145"/>
                  </a:cubicBezTo>
                  <a:cubicBezTo>
                    <a:pt x="35" y="145"/>
                    <a:pt x="1" y="68"/>
                    <a:pt x="35" y="34"/>
                  </a:cubicBezTo>
                  <a:lnTo>
                    <a:pt x="69" y="34"/>
                  </a:lnTo>
                  <a:lnTo>
                    <a:pt x="247" y="34"/>
                  </a:lnTo>
                  <a:cubicBezTo>
                    <a:pt x="315" y="0"/>
                    <a:pt x="349" y="34"/>
                    <a:pt x="425" y="34"/>
                  </a:cubicBezTo>
                  <a:cubicBezTo>
                    <a:pt x="459" y="34"/>
                    <a:pt x="459" y="68"/>
                    <a:pt x="425" y="68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9" name="Google Shape;259;p32"/>
            <p:cNvSpPr/>
            <p:nvPr/>
          </p:nvSpPr>
          <p:spPr>
            <a:xfrm>
              <a:off x="298853" y="-31765"/>
              <a:ext cx="14487" cy="4659"/>
            </a:xfrm>
            <a:custGeom>
              <a:avLst/>
              <a:gdLst/>
              <a:ahLst/>
              <a:cxnLst/>
              <a:rect l="l" t="t" r="r" b="b"/>
              <a:pathLst>
                <a:path w="426" h="137" extrusionOk="0">
                  <a:moveTo>
                    <a:pt x="392" y="68"/>
                  </a:moveTo>
                  <a:cubicBezTo>
                    <a:pt x="358" y="102"/>
                    <a:pt x="324" y="102"/>
                    <a:pt x="290" y="136"/>
                  </a:cubicBezTo>
                  <a:lnTo>
                    <a:pt x="111" y="136"/>
                  </a:lnTo>
                  <a:cubicBezTo>
                    <a:pt x="35" y="136"/>
                    <a:pt x="1" y="68"/>
                    <a:pt x="77" y="34"/>
                  </a:cubicBezTo>
                  <a:lnTo>
                    <a:pt x="111" y="34"/>
                  </a:lnTo>
                  <a:lnTo>
                    <a:pt x="247" y="34"/>
                  </a:lnTo>
                  <a:cubicBezTo>
                    <a:pt x="290" y="34"/>
                    <a:pt x="358" y="0"/>
                    <a:pt x="392" y="0"/>
                  </a:cubicBezTo>
                  <a:cubicBezTo>
                    <a:pt x="426" y="0"/>
                    <a:pt x="426" y="34"/>
                    <a:pt x="426" y="6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0" name="Google Shape;260;p32"/>
            <p:cNvSpPr/>
            <p:nvPr/>
          </p:nvSpPr>
          <p:spPr>
            <a:xfrm>
              <a:off x="359250" y="-37818"/>
              <a:ext cx="15609" cy="7244"/>
            </a:xfrm>
            <a:custGeom>
              <a:avLst/>
              <a:gdLst/>
              <a:ahLst/>
              <a:cxnLst/>
              <a:rect l="l" t="t" r="r" b="b"/>
              <a:pathLst>
                <a:path w="459" h="213" extrusionOk="0">
                  <a:moveTo>
                    <a:pt x="382" y="178"/>
                  </a:moveTo>
                  <a:cubicBezTo>
                    <a:pt x="348" y="212"/>
                    <a:pt x="315" y="212"/>
                    <a:pt x="247" y="212"/>
                  </a:cubicBezTo>
                  <a:lnTo>
                    <a:pt x="102" y="212"/>
                  </a:lnTo>
                  <a:cubicBezTo>
                    <a:pt x="34" y="212"/>
                    <a:pt x="0" y="144"/>
                    <a:pt x="34" y="102"/>
                  </a:cubicBezTo>
                  <a:lnTo>
                    <a:pt x="68" y="68"/>
                  </a:lnTo>
                  <a:cubicBezTo>
                    <a:pt x="102" y="68"/>
                    <a:pt x="170" y="68"/>
                    <a:pt x="247" y="34"/>
                  </a:cubicBezTo>
                  <a:cubicBezTo>
                    <a:pt x="315" y="34"/>
                    <a:pt x="348" y="0"/>
                    <a:pt x="425" y="34"/>
                  </a:cubicBezTo>
                  <a:cubicBezTo>
                    <a:pt x="459" y="68"/>
                    <a:pt x="459" y="102"/>
                    <a:pt x="425" y="144"/>
                  </a:cubicBezTo>
                  <a:cubicBezTo>
                    <a:pt x="425" y="144"/>
                    <a:pt x="425" y="178"/>
                    <a:pt x="382" y="17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1" name="Google Shape;261;p32"/>
            <p:cNvSpPr/>
            <p:nvPr/>
          </p:nvSpPr>
          <p:spPr>
            <a:xfrm>
              <a:off x="362719" y="-43906"/>
              <a:ext cx="10984" cy="6121"/>
            </a:xfrm>
            <a:custGeom>
              <a:avLst/>
              <a:gdLst/>
              <a:ahLst/>
              <a:cxnLst/>
              <a:rect l="l" t="t" r="r" b="b"/>
              <a:pathLst>
                <a:path w="323" h="180" extrusionOk="0">
                  <a:moveTo>
                    <a:pt x="280" y="111"/>
                  </a:moveTo>
                  <a:cubicBezTo>
                    <a:pt x="246" y="145"/>
                    <a:pt x="213" y="145"/>
                    <a:pt x="179" y="145"/>
                  </a:cubicBezTo>
                  <a:lnTo>
                    <a:pt x="68" y="145"/>
                  </a:lnTo>
                  <a:cubicBezTo>
                    <a:pt x="34" y="179"/>
                    <a:pt x="0" y="111"/>
                    <a:pt x="34" y="69"/>
                  </a:cubicBezTo>
                  <a:lnTo>
                    <a:pt x="34" y="69"/>
                  </a:lnTo>
                  <a:cubicBezTo>
                    <a:pt x="68" y="69"/>
                    <a:pt x="111" y="35"/>
                    <a:pt x="145" y="35"/>
                  </a:cubicBezTo>
                  <a:cubicBezTo>
                    <a:pt x="179" y="35"/>
                    <a:pt x="246" y="1"/>
                    <a:pt x="280" y="35"/>
                  </a:cubicBezTo>
                  <a:cubicBezTo>
                    <a:pt x="280" y="35"/>
                    <a:pt x="323" y="69"/>
                    <a:pt x="280" y="11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2" name="Google Shape;262;p32"/>
            <p:cNvSpPr/>
            <p:nvPr/>
          </p:nvSpPr>
          <p:spPr>
            <a:xfrm>
              <a:off x="369929" y="-53428"/>
              <a:ext cx="11018" cy="6087"/>
            </a:xfrm>
            <a:custGeom>
              <a:avLst/>
              <a:gdLst/>
              <a:ahLst/>
              <a:cxnLst/>
              <a:rect l="l" t="t" r="r" b="b"/>
              <a:pathLst>
                <a:path w="324" h="179" extrusionOk="0">
                  <a:moveTo>
                    <a:pt x="281" y="136"/>
                  </a:moveTo>
                  <a:lnTo>
                    <a:pt x="179" y="136"/>
                  </a:lnTo>
                  <a:lnTo>
                    <a:pt x="68" y="136"/>
                  </a:lnTo>
                  <a:cubicBezTo>
                    <a:pt x="1" y="179"/>
                    <a:pt x="1" y="68"/>
                    <a:pt x="34" y="68"/>
                  </a:cubicBezTo>
                  <a:cubicBezTo>
                    <a:pt x="34" y="34"/>
                    <a:pt x="68" y="34"/>
                    <a:pt x="68" y="34"/>
                  </a:cubicBezTo>
                  <a:lnTo>
                    <a:pt x="179" y="34"/>
                  </a:lnTo>
                  <a:cubicBezTo>
                    <a:pt x="213" y="34"/>
                    <a:pt x="247" y="0"/>
                    <a:pt x="281" y="34"/>
                  </a:cubicBezTo>
                  <a:cubicBezTo>
                    <a:pt x="323" y="34"/>
                    <a:pt x="323" y="102"/>
                    <a:pt x="281" y="102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3" name="Google Shape;263;p32"/>
            <p:cNvSpPr/>
            <p:nvPr/>
          </p:nvSpPr>
          <p:spPr>
            <a:xfrm>
              <a:off x="408357" y="-580"/>
              <a:ext cx="18228" cy="6121"/>
            </a:xfrm>
            <a:custGeom>
              <a:avLst/>
              <a:gdLst/>
              <a:ahLst/>
              <a:cxnLst/>
              <a:rect l="l" t="t" r="r" b="b"/>
              <a:pathLst>
                <a:path w="536" h="180" extrusionOk="0">
                  <a:moveTo>
                    <a:pt x="502" y="69"/>
                  </a:moveTo>
                  <a:cubicBezTo>
                    <a:pt x="391" y="179"/>
                    <a:pt x="213" y="179"/>
                    <a:pt x="77" y="179"/>
                  </a:cubicBezTo>
                  <a:cubicBezTo>
                    <a:pt x="0" y="179"/>
                    <a:pt x="0" y="111"/>
                    <a:pt x="43" y="69"/>
                  </a:cubicBezTo>
                  <a:lnTo>
                    <a:pt x="77" y="35"/>
                  </a:lnTo>
                  <a:cubicBezTo>
                    <a:pt x="213" y="35"/>
                    <a:pt x="357" y="1"/>
                    <a:pt x="502" y="1"/>
                  </a:cubicBezTo>
                  <a:cubicBezTo>
                    <a:pt x="536" y="1"/>
                    <a:pt x="536" y="69"/>
                    <a:pt x="502" y="69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4" name="Google Shape;264;p32"/>
            <p:cNvSpPr/>
            <p:nvPr/>
          </p:nvSpPr>
          <p:spPr>
            <a:xfrm>
              <a:off x="-359498" y="-175039"/>
              <a:ext cx="868994" cy="710111"/>
            </a:xfrm>
            <a:custGeom>
              <a:avLst/>
              <a:gdLst/>
              <a:ahLst/>
              <a:cxnLst/>
              <a:rect l="l" t="t" r="r" b="b"/>
              <a:pathLst>
                <a:path w="25553" h="20881" extrusionOk="0">
                  <a:moveTo>
                    <a:pt x="25340" y="20778"/>
                  </a:moveTo>
                  <a:cubicBezTo>
                    <a:pt x="25306" y="20778"/>
                    <a:pt x="25306" y="20778"/>
                    <a:pt x="25272" y="20812"/>
                  </a:cubicBezTo>
                  <a:cubicBezTo>
                    <a:pt x="25094" y="20880"/>
                    <a:pt x="24847" y="20812"/>
                    <a:pt x="24746" y="20600"/>
                  </a:cubicBezTo>
                  <a:cubicBezTo>
                    <a:pt x="16174" y="2404"/>
                    <a:pt x="535" y="816"/>
                    <a:pt x="391" y="782"/>
                  </a:cubicBezTo>
                  <a:cubicBezTo>
                    <a:pt x="178" y="782"/>
                    <a:pt x="0" y="603"/>
                    <a:pt x="34" y="357"/>
                  </a:cubicBezTo>
                  <a:cubicBezTo>
                    <a:pt x="34" y="246"/>
                    <a:pt x="110" y="144"/>
                    <a:pt x="178" y="68"/>
                  </a:cubicBezTo>
                  <a:cubicBezTo>
                    <a:pt x="280" y="34"/>
                    <a:pt x="357" y="0"/>
                    <a:pt x="459" y="0"/>
                  </a:cubicBezTo>
                  <a:cubicBezTo>
                    <a:pt x="603" y="34"/>
                    <a:pt x="16675" y="1665"/>
                    <a:pt x="25451" y="20277"/>
                  </a:cubicBezTo>
                  <a:cubicBezTo>
                    <a:pt x="25553" y="20456"/>
                    <a:pt x="25485" y="20634"/>
                    <a:pt x="25340" y="2077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5" name="Google Shape;265;p32"/>
            <p:cNvSpPr/>
            <p:nvPr/>
          </p:nvSpPr>
          <p:spPr>
            <a:xfrm>
              <a:off x="298853" y="512219"/>
              <a:ext cx="223939" cy="467161"/>
            </a:xfrm>
            <a:custGeom>
              <a:avLst/>
              <a:gdLst/>
              <a:ahLst/>
              <a:cxnLst/>
              <a:rect l="l" t="t" r="r" b="b"/>
              <a:pathLst>
                <a:path w="6585" h="13737" extrusionOk="0">
                  <a:moveTo>
                    <a:pt x="4036" y="13414"/>
                  </a:moveTo>
                  <a:cubicBezTo>
                    <a:pt x="3823" y="13558"/>
                    <a:pt x="3611" y="13660"/>
                    <a:pt x="3365" y="13660"/>
                  </a:cubicBezTo>
                  <a:cubicBezTo>
                    <a:pt x="1" y="13736"/>
                    <a:pt x="5701" y="0"/>
                    <a:pt x="5701" y="0"/>
                  </a:cubicBezTo>
                  <a:cubicBezTo>
                    <a:pt x="5701" y="0"/>
                    <a:pt x="6584" y="11613"/>
                    <a:pt x="4036" y="1341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6" name="Google Shape;266;p32"/>
            <p:cNvSpPr/>
            <p:nvPr/>
          </p:nvSpPr>
          <p:spPr>
            <a:xfrm>
              <a:off x="404889" y="843282"/>
              <a:ext cx="12175" cy="26594"/>
            </a:xfrm>
            <a:custGeom>
              <a:avLst/>
              <a:gdLst/>
              <a:ahLst/>
              <a:cxnLst/>
              <a:rect l="l" t="t" r="r" b="b"/>
              <a:pathLst>
                <a:path w="358" h="782" extrusionOk="0">
                  <a:moveTo>
                    <a:pt x="102" y="739"/>
                  </a:moveTo>
                  <a:cubicBezTo>
                    <a:pt x="68" y="782"/>
                    <a:pt x="0" y="739"/>
                    <a:pt x="0" y="671"/>
                  </a:cubicBezTo>
                  <a:cubicBezTo>
                    <a:pt x="34" y="570"/>
                    <a:pt x="68" y="459"/>
                    <a:pt x="102" y="357"/>
                  </a:cubicBezTo>
                  <a:cubicBezTo>
                    <a:pt x="145" y="247"/>
                    <a:pt x="145" y="102"/>
                    <a:pt x="247" y="34"/>
                  </a:cubicBezTo>
                  <a:lnTo>
                    <a:pt x="247" y="34"/>
                  </a:lnTo>
                  <a:cubicBezTo>
                    <a:pt x="281" y="0"/>
                    <a:pt x="315" y="34"/>
                    <a:pt x="357" y="68"/>
                  </a:cubicBezTo>
                  <a:cubicBezTo>
                    <a:pt x="357" y="179"/>
                    <a:pt x="315" y="281"/>
                    <a:pt x="281" y="391"/>
                  </a:cubicBezTo>
                  <a:cubicBezTo>
                    <a:pt x="213" y="493"/>
                    <a:pt x="179" y="603"/>
                    <a:pt x="102" y="70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7" name="Google Shape;267;p32"/>
            <p:cNvSpPr/>
            <p:nvPr/>
          </p:nvSpPr>
          <p:spPr>
            <a:xfrm>
              <a:off x="424239" y="849335"/>
              <a:ext cx="9556" cy="20541"/>
            </a:xfrm>
            <a:custGeom>
              <a:avLst/>
              <a:gdLst/>
              <a:ahLst/>
              <a:cxnLst/>
              <a:rect l="l" t="t" r="r" b="b"/>
              <a:pathLst>
                <a:path w="281" h="604" extrusionOk="0">
                  <a:moveTo>
                    <a:pt x="102" y="561"/>
                  </a:moveTo>
                  <a:cubicBezTo>
                    <a:pt x="69" y="604"/>
                    <a:pt x="1" y="561"/>
                    <a:pt x="1" y="493"/>
                  </a:cubicBezTo>
                  <a:cubicBezTo>
                    <a:pt x="1" y="425"/>
                    <a:pt x="35" y="315"/>
                    <a:pt x="35" y="247"/>
                  </a:cubicBezTo>
                  <a:cubicBezTo>
                    <a:pt x="69" y="179"/>
                    <a:pt x="69" y="69"/>
                    <a:pt x="136" y="35"/>
                  </a:cubicBezTo>
                  <a:lnTo>
                    <a:pt x="136" y="35"/>
                  </a:lnTo>
                  <a:cubicBezTo>
                    <a:pt x="170" y="1"/>
                    <a:pt x="247" y="1"/>
                    <a:pt x="247" y="69"/>
                  </a:cubicBezTo>
                  <a:cubicBezTo>
                    <a:pt x="281" y="137"/>
                    <a:pt x="247" y="213"/>
                    <a:pt x="213" y="281"/>
                  </a:cubicBezTo>
                  <a:cubicBezTo>
                    <a:pt x="213" y="349"/>
                    <a:pt x="170" y="459"/>
                    <a:pt x="136" y="527"/>
                  </a:cubicBezTo>
                  <a:cubicBezTo>
                    <a:pt x="136" y="527"/>
                    <a:pt x="136" y="561"/>
                    <a:pt x="102" y="56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8" name="Google Shape;268;p32"/>
            <p:cNvSpPr/>
            <p:nvPr/>
          </p:nvSpPr>
          <p:spPr>
            <a:xfrm>
              <a:off x="449370" y="846751"/>
              <a:ext cx="12175" cy="27750"/>
            </a:xfrm>
            <a:custGeom>
              <a:avLst/>
              <a:gdLst/>
              <a:ahLst/>
              <a:cxnLst/>
              <a:rect l="l" t="t" r="r" b="b"/>
              <a:pathLst>
                <a:path w="358" h="816" extrusionOk="0">
                  <a:moveTo>
                    <a:pt x="111" y="816"/>
                  </a:moveTo>
                  <a:cubicBezTo>
                    <a:pt x="69" y="816"/>
                    <a:pt x="1" y="782"/>
                    <a:pt x="1" y="748"/>
                  </a:cubicBezTo>
                  <a:cubicBezTo>
                    <a:pt x="1" y="501"/>
                    <a:pt x="69" y="179"/>
                    <a:pt x="281" y="0"/>
                  </a:cubicBezTo>
                  <a:lnTo>
                    <a:pt x="281" y="0"/>
                  </a:lnTo>
                  <a:cubicBezTo>
                    <a:pt x="281" y="0"/>
                    <a:pt x="357" y="0"/>
                    <a:pt x="357" y="43"/>
                  </a:cubicBezTo>
                  <a:cubicBezTo>
                    <a:pt x="357" y="289"/>
                    <a:pt x="213" y="535"/>
                    <a:pt x="111" y="78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9" name="Google Shape;269;p32"/>
            <p:cNvSpPr/>
            <p:nvPr/>
          </p:nvSpPr>
          <p:spPr>
            <a:xfrm>
              <a:off x="413254" y="803425"/>
              <a:ext cx="12175" cy="27750"/>
            </a:xfrm>
            <a:custGeom>
              <a:avLst/>
              <a:gdLst/>
              <a:ahLst/>
              <a:cxnLst/>
              <a:rect l="l" t="t" r="r" b="b"/>
              <a:pathLst>
                <a:path w="358" h="816" extrusionOk="0">
                  <a:moveTo>
                    <a:pt x="35" y="782"/>
                  </a:moveTo>
                  <a:cubicBezTo>
                    <a:pt x="35" y="816"/>
                    <a:pt x="1" y="782"/>
                    <a:pt x="1" y="782"/>
                  </a:cubicBezTo>
                  <a:cubicBezTo>
                    <a:pt x="1" y="637"/>
                    <a:pt x="35" y="535"/>
                    <a:pt x="69" y="391"/>
                  </a:cubicBezTo>
                  <a:cubicBezTo>
                    <a:pt x="111" y="289"/>
                    <a:pt x="145" y="144"/>
                    <a:pt x="247" y="43"/>
                  </a:cubicBezTo>
                  <a:lnTo>
                    <a:pt x="247" y="43"/>
                  </a:lnTo>
                  <a:cubicBezTo>
                    <a:pt x="281" y="0"/>
                    <a:pt x="358" y="43"/>
                    <a:pt x="358" y="77"/>
                  </a:cubicBezTo>
                  <a:cubicBezTo>
                    <a:pt x="324" y="212"/>
                    <a:pt x="281" y="323"/>
                    <a:pt x="213" y="425"/>
                  </a:cubicBezTo>
                  <a:cubicBezTo>
                    <a:pt x="179" y="569"/>
                    <a:pt x="111" y="680"/>
                    <a:pt x="35" y="78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0" name="Google Shape;270;p32"/>
            <p:cNvSpPr/>
            <p:nvPr/>
          </p:nvSpPr>
          <p:spPr>
            <a:xfrm>
              <a:off x="428864" y="807166"/>
              <a:ext cx="11018" cy="17956"/>
            </a:xfrm>
            <a:custGeom>
              <a:avLst/>
              <a:gdLst/>
              <a:ahLst/>
              <a:cxnLst/>
              <a:rect l="l" t="t" r="r" b="b"/>
              <a:pathLst>
                <a:path w="324" h="528" extrusionOk="0">
                  <a:moveTo>
                    <a:pt x="111" y="493"/>
                  </a:moveTo>
                  <a:cubicBezTo>
                    <a:pt x="77" y="527"/>
                    <a:pt x="0" y="493"/>
                    <a:pt x="0" y="459"/>
                  </a:cubicBezTo>
                  <a:cubicBezTo>
                    <a:pt x="0" y="357"/>
                    <a:pt x="34" y="281"/>
                    <a:pt x="77" y="213"/>
                  </a:cubicBezTo>
                  <a:cubicBezTo>
                    <a:pt x="111" y="145"/>
                    <a:pt x="145" y="68"/>
                    <a:pt x="179" y="34"/>
                  </a:cubicBezTo>
                  <a:lnTo>
                    <a:pt x="247" y="34"/>
                  </a:lnTo>
                  <a:cubicBezTo>
                    <a:pt x="289" y="0"/>
                    <a:pt x="323" y="68"/>
                    <a:pt x="323" y="102"/>
                  </a:cubicBezTo>
                  <a:cubicBezTo>
                    <a:pt x="289" y="179"/>
                    <a:pt x="247" y="213"/>
                    <a:pt x="213" y="281"/>
                  </a:cubicBezTo>
                  <a:cubicBezTo>
                    <a:pt x="179" y="315"/>
                    <a:pt x="145" y="391"/>
                    <a:pt x="145" y="459"/>
                  </a:cubicBezTo>
                  <a:cubicBezTo>
                    <a:pt x="145" y="493"/>
                    <a:pt x="111" y="493"/>
                    <a:pt x="111" y="49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1" name="Google Shape;271;p32"/>
            <p:cNvSpPr/>
            <p:nvPr/>
          </p:nvSpPr>
          <p:spPr>
            <a:xfrm>
              <a:off x="455424" y="792713"/>
              <a:ext cx="12175" cy="25166"/>
            </a:xfrm>
            <a:custGeom>
              <a:avLst/>
              <a:gdLst/>
              <a:ahLst/>
              <a:cxnLst/>
              <a:rect l="l" t="t" r="r" b="b"/>
              <a:pathLst>
                <a:path w="358" h="740" extrusionOk="0">
                  <a:moveTo>
                    <a:pt x="103" y="706"/>
                  </a:moveTo>
                  <a:cubicBezTo>
                    <a:pt x="69" y="740"/>
                    <a:pt x="1" y="672"/>
                    <a:pt x="35" y="638"/>
                  </a:cubicBezTo>
                  <a:cubicBezTo>
                    <a:pt x="103" y="425"/>
                    <a:pt x="145" y="247"/>
                    <a:pt x="213" y="69"/>
                  </a:cubicBezTo>
                  <a:lnTo>
                    <a:pt x="213" y="35"/>
                  </a:lnTo>
                  <a:cubicBezTo>
                    <a:pt x="281" y="1"/>
                    <a:pt x="358" y="35"/>
                    <a:pt x="358" y="103"/>
                  </a:cubicBezTo>
                  <a:cubicBezTo>
                    <a:pt x="315" y="315"/>
                    <a:pt x="213" y="493"/>
                    <a:pt x="145" y="672"/>
                  </a:cubicBezTo>
                  <a:cubicBezTo>
                    <a:pt x="145" y="672"/>
                    <a:pt x="145" y="706"/>
                    <a:pt x="103" y="70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2" name="Google Shape;272;p32"/>
            <p:cNvSpPr/>
            <p:nvPr/>
          </p:nvSpPr>
          <p:spPr>
            <a:xfrm>
              <a:off x="409786" y="752856"/>
              <a:ext cx="13059" cy="20541"/>
            </a:xfrm>
            <a:custGeom>
              <a:avLst/>
              <a:gdLst/>
              <a:ahLst/>
              <a:cxnLst/>
              <a:rect l="l" t="t" r="r" b="b"/>
              <a:pathLst>
                <a:path w="384" h="604" extrusionOk="0">
                  <a:moveTo>
                    <a:pt x="103" y="570"/>
                  </a:moveTo>
                  <a:cubicBezTo>
                    <a:pt x="69" y="604"/>
                    <a:pt x="1" y="604"/>
                    <a:pt x="1" y="536"/>
                  </a:cubicBezTo>
                  <a:cubicBezTo>
                    <a:pt x="35" y="357"/>
                    <a:pt x="137" y="145"/>
                    <a:pt x="281" y="43"/>
                  </a:cubicBezTo>
                  <a:lnTo>
                    <a:pt x="281" y="43"/>
                  </a:lnTo>
                  <a:cubicBezTo>
                    <a:pt x="315" y="0"/>
                    <a:pt x="383" y="43"/>
                    <a:pt x="349" y="77"/>
                  </a:cubicBezTo>
                  <a:cubicBezTo>
                    <a:pt x="281" y="255"/>
                    <a:pt x="171" y="391"/>
                    <a:pt x="137" y="536"/>
                  </a:cubicBezTo>
                  <a:cubicBezTo>
                    <a:pt x="137" y="570"/>
                    <a:pt x="103" y="570"/>
                    <a:pt x="103" y="57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3" name="Google Shape;273;p32"/>
            <p:cNvSpPr/>
            <p:nvPr/>
          </p:nvSpPr>
          <p:spPr>
            <a:xfrm>
              <a:off x="431448" y="752856"/>
              <a:ext cx="9590" cy="17072"/>
            </a:xfrm>
            <a:custGeom>
              <a:avLst/>
              <a:gdLst/>
              <a:ahLst/>
              <a:cxnLst/>
              <a:rect l="l" t="t" r="r" b="b"/>
              <a:pathLst>
                <a:path w="282" h="502" extrusionOk="0">
                  <a:moveTo>
                    <a:pt x="103" y="502"/>
                  </a:moveTo>
                  <a:cubicBezTo>
                    <a:pt x="69" y="502"/>
                    <a:pt x="1" y="502"/>
                    <a:pt x="1" y="425"/>
                  </a:cubicBezTo>
                  <a:cubicBezTo>
                    <a:pt x="1" y="357"/>
                    <a:pt x="35" y="289"/>
                    <a:pt x="35" y="213"/>
                  </a:cubicBezTo>
                  <a:cubicBezTo>
                    <a:pt x="69" y="145"/>
                    <a:pt x="103" y="111"/>
                    <a:pt x="171" y="43"/>
                  </a:cubicBezTo>
                  <a:lnTo>
                    <a:pt x="171" y="43"/>
                  </a:lnTo>
                  <a:cubicBezTo>
                    <a:pt x="213" y="0"/>
                    <a:pt x="281" y="43"/>
                    <a:pt x="247" y="77"/>
                  </a:cubicBezTo>
                  <a:cubicBezTo>
                    <a:pt x="247" y="145"/>
                    <a:pt x="213" y="213"/>
                    <a:pt x="171" y="255"/>
                  </a:cubicBezTo>
                  <a:cubicBezTo>
                    <a:pt x="137" y="323"/>
                    <a:pt x="137" y="391"/>
                    <a:pt x="103" y="46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4" name="Google Shape;274;p32"/>
            <p:cNvSpPr/>
            <p:nvPr/>
          </p:nvSpPr>
          <p:spPr>
            <a:xfrm>
              <a:off x="451683" y="752856"/>
              <a:ext cx="11018" cy="21697"/>
            </a:xfrm>
            <a:custGeom>
              <a:avLst/>
              <a:gdLst/>
              <a:ahLst/>
              <a:cxnLst/>
              <a:rect l="l" t="t" r="r" b="b"/>
              <a:pathLst>
                <a:path w="324" h="638" extrusionOk="0">
                  <a:moveTo>
                    <a:pt x="77" y="604"/>
                  </a:moveTo>
                  <a:cubicBezTo>
                    <a:pt x="43" y="638"/>
                    <a:pt x="1" y="570"/>
                    <a:pt x="1" y="536"/>
                  </a:cubicBezTo>
                  <a:cubicBezTo>
                    <a:pt x="43" y="468"/>
                    <a:pt x="77" y="357"/>
                    <a:pt x="77" y="289"/>
                  </a:cubicBezTo>
                  <a:cubicBezTo>
                    <a:pt x="111" y="213"/>
                    <a:pt x="145" y="111"/>
                    <a:pt x="179" y="43"/>
                  </a:cubicBezTo>
                  <a:lnTo>
                    <a:pt x="213" y="43"/>
                  </a:lnTo>
                  <a:cubicBezTo>
                    <a:pt x="255" y="0"/>
                    <a:pt x="323" y="43"/>
                    <a:pt x="323" y="111"/>
                  </a:cubicBezTo>
                  <a:cubicBezTo>
                    <a:pt x="289" y="179"/>
                    <a:pt x="255" y="255"/>
                    <a:pt x="213" y="323"/>
                  </a:cubicBezTo>
                  <a:cubicBezTo>
                    <a:pt x="179" y="425"/>
                    <a:pt x="145" y="502"/>
                    <a:pt x="111" y="57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5" name="Google Shape;275;p32"/>
            <p:cNvSpPr/>
            <p:nvPr/>
          </p:nvSpPr>
          <p:spPr>
            <a:xfrm>
              <a:off x="432605" y="721671"/>
              <a:ext cx="11903" cy="15609"/>
            </a:xfrm>
            <a:custGeom>
              <a:avLst/>
              <a:gdLst/>
              <a:ahLst/>
              <a:cxnLst/>
              <a:rect l="l" t="t" r="r" b="b"/>
              <a:pathLst>
                <a:path w="350" h="459" extrusionOk="0">
                  <a:moveTo>
                    <a:pt x="137" y="425"/>
                  </a:moveTo>
                  <a:cubicBezTo>
                    <a:pt x="69" y="459"/>
                    <a:pt x="1" y="391"/>
                    <a:pt x="35" y="323"/>
                  </a:cubicBezTo>
                  <a:cubicBezTo>
                    <a:pt x="69" y="246"/>
                    <a:pt x="103" y="212"/>
                    <a:pt x="137" y="144"/>
                  </a:cubicBezTo>
                  <a:cubicBezTo>
                    <a:pt x="137" y="110"/>
                    <a:pt x="179" y="34"/>
                    <a:pt x="213" y="34"/>
                  </a:cubicBezTo>
                  <a:cubicBezTo>
                    <a:pt x="213" y="0"/>
                    <a:pt x="247" y="0"/>
                    <a:pt x="247" y="0"/>
                  </a:cubicBezTo>
                  <a:cubicBezTo>
                    <a:pt x="281" y="0"/>
                    <a:pt x="315" y="0"/>
                    <a:pt x="315" y="34"/>
                  </a:cubicBezTo>
                  <a:cubicBezTo>
                    <a:pt x="349" y="110"/>
                    <a:pt x="315" y="178"/>
                    <a:pt x="281" y="212"/>
                  </a:cubicBezTo>
                  <a:cubicBezTo>
                    <a:pt x="247" y="280"/>
                    <a:pt x="213" y="357"/>
                    <a:pt x="137" y="39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6" name="Google Shape;276;p32"/>
            <p:cNvSpPr/>
            <p:nvPr/>
          </p:nvSpPr>
          <p:spPr>
            <a:xfrm>
              <a:off x="430020" y="773363"/>
              <a:ext cx="12175" cy="17072"/>
            </a:xfrm>
            <a:custGeom>
              <a:avLst/>
              <a:gdLst/>
              <a:ahLst/>
              <a:cxnLst/>
              <a:rect l="l" t="t" r="r" b="b"/>
              <a:pathLst>
                <a:path w="358" h="502" extrusionOk="0">
                  <a:moveTo>
                    <a:pt x="111" y="502"/>
                  </a:moveTo>
                  <a:cubicBezTo>
                    <a:pt x="77" y="502"/>
                    <a:pt x="43" y="502"/>
                    <a:pt x="43" y="459"/>
                  </a:cubicBezTo>
                  <a:cubicBezTo>
                    <a:pt x="0" y="391"/>
                    <a:pt x="77" y="323"/>
                    <a:pt x="111" y="247"/>
                  </a:cubicBezTo>
                  <a:cubicBezTo>
                    <a:pt x="145" y="179"/>
                    <a:pt x="179" y="111"/>
                    <a:pt x="255" y="35"/>
                  </a:cubicBezTo>
                  <a:lnTo>
                    <a:pt x="255" y="35"/>
                  </a:lnTo>
                  <a:cubicBezTo>
                    <a:pt x="289" y="1"/>
                    <a:pt x="357" y="77"/>
                    <a:pt x="323" y="145"/>
                  </a:cubicBezTo>
                  <a:cubicBezTo>
                    <a:pt x="289" y="179"/>
                    <a:pt x="255" y="247"/>
                    <a:pt x="213" y="323"/>
                  </a:cubicBezTo>
                  <a:cubicBezTo>
                    <a:pt x="179" y="391"/>
                    <a:pt x="145" y="425"/>
                    <a:pt x="111" y="50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7" name="Google Shape;277;p32"/>
            <p:cNvSpPr/>
            <p:nvPr/>
          </p:nvSpPr>
          <p:spPr>
            <a:xfrm>
              <a:off x="462667" y="714428"/>
              <a:ext cx="9556" cy="15643"/>
            </a:xfrm>
            <a:custGeom>
              <a:avLst/>
              <a:gdLst/>
              <a:ahLst/>
              <a:cxnLst/>
              <a:rect l="l" t="t" r="r" b="b"/>
              <a:pathLst>
                <a:path w="281" h="460" extrusionOk="0">
                  <a:moveTo>
                    <a:pt x="102" y="425"/>
                  </a:moveTo>
                  <a:cubicBezTo>
                    <a:pt x="68" y="459"/>
                    <a:pt x="0" y="425"/>
                    <a:pt x="0" y="357"/>
                  </a:cubicBezTo>
                  <a:cubicBezTo>
                    <a:pt x="34" y="323"/>
                    <a:pt x="68" y="247"/>
                    <a:pt x="68" y="179"/>
                  </a:cubicBezTo>
                  <a:cubicBezTo>
                    <a:pt x="102" y="111"/>
                    <a:pt x="102" y="35"/>
                    <a:pt x="179" y="1"/>
                  </a:cubicBezTo>
                  <a:lnTo>
                    <a:pt x="179" y="1"/>
                  </a:lnTo>
                  <a:cubicBezTo>
                    <a:pt x="213" y="1"/>
                    <a:pt x="247" y="1"/>
                    <a:pt x="247" y="69"/>
                  </a:cubicBezTo>
                  <a:cubicBezTo>
                    <a:pt x="281" y="111"/>
                    <a:pt x="247" y="179"/>
                    <a:pt x="213" y="247"/>
                  </a:cubicBezTo>
                  <a:cubicBezTo>
                    <a:pt x="179" y="281"/>
                    <a:pt x="145" y="357"/>
                    <a:pt x="102" y="42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8" name="Google Shape;278;p32"/>
            <p:cNvSpPr/>
            <p:nvPr/>
          </p:nvSpPr>
          <p:spPr>
            <a:xfrm>
              <a:off x="475964" y="734934"/>
              <a:ext cx="8400" cy="16800"/>
            </a:xfrm>
            <a:custGeom>
              <a:avLst/>
              <a:gdLst/>
              <a:ahLst/>
              <a:cxnLst/>
              <a:rect l="l" t="t" r="r" b="b"/>
              <a:pathLst>
                <a:path w="247" h="494" extrusionOk="0">
                  <a:moveTo>
                    <a:pt x="102" y="459"/>
                  </a:moveTo>
                  <a:cubicBezTo>
                    <a:pt x="68" y="493"/>
                    <a:pt x="0" y="459"/>
                    <a:pt x="34" y="426"/>
                  </a:cubicBezTo>
                  <a:cubicBezTo>
                    <a:pt x="34" y="358"/>
                    <a:pt x="34" y="281"/>
                    <a:pt x="68" y="213"/>
                  </a:cubicBezTo>
                  <a:cubicBezTo>
                    <a:pt x="68" y="179"/>
                    <a:pt x="68" y="145"/>
                    <a:pt x="102" y="103"/>
                  </a:cubicBezTo>
                  <a:cubicBezTo>
                    <a:pt x="102" y="69"/>
                    <a:pt x="102" y="69"/>
                    <a:pt x="136" y="35"/>
                  </a:cubicBezTo>
                  <a:lnTo>
                    <a:pt x="136" y="35"/>
                  </a:lnTo>
                  <a:cubicBezTo>
                    <a:pt x="179" y="1"/>
                    <a:pt x="212" y="1"/>
                    <a:pt x="246" y="35"/>
                  </a:cubicBezTo>
                  <a:cubicBezTo>
                    <a:pt x="246" y="103"/>
                    <a:pt x="246" y="179"/>
                    <a:pt x="212" y="247"/>
                  </a:cubicBezTo>
                  <a:cubicBezTo>
                    <a:pt x="212" y="315"/>
                    <a:pt x="179" y="392"/>
                    <a:pt x="136" y="45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9" name="Google Shape;279;p32"/>
            <p:cNvSpPr/>
            <p:nvPr/>
          </p:nvSpPr>
          <p:spPr>
            <a:xfrm>
              <a:off x="436073" y="684399"/>
              <a:ext cx="11018" cy="21697"/>
            </a:xfrm>
            <a:custGeom>
              <a:avLst/>
              <a:gdLst/>
              <a:ahLst/>
              <a:cxnLst/>
              <a:rect l="l" t="t" r="r" b="b"/>
              <a:pathLst>
                <a:path w="324" h="638" extrusionOk="0">
                  <a:moveTo>
                    <a:pt x="111" y="603"/>
                  </a:moveTo>
                  <a:cubicBezTo>
                    <a:pt x="77" y="637"/>
                    <a:pt x="1" y="603"/>
                    <a:pt x="35" y="569"/>
                  </a:cubicBezTo>
                  <a:cubicBezTo>
                    <a:pt x="77" y="459"/>
                    <a:pt x="77" y="391"/>
                    <a:pt x="111" y="281"/>
                  </a:cubicBezTo>
                  <a:cubicBezTo>
                    <a:pt x="145" y="213"/>
                    <a:pt x="145" y="102"/>
                    <a:pt x="179" y="34"/>
                  </a:cubicBezTo>
                  <a:cubicBezTo>
                    <a:pt x="213" y="34"/>
                    <a:pt x="213" y="0"/>
                    <a:pt x="213" y="0"/>
                  </a:cubicBezTo>
                  <a:cubicBezTo>
                    <a:pt x="247" y="0"/>
                    <a:pt x="324" y="0"/>
                    <a:pt x="324" y="34"/>
                  </a:cubicBezTo>
                  <a:cubicBezTo>
                    <a:pt x="324" y="145"/>
                    <a:pt x="290" y="213"/>
                    <a:pt x="247" y="314"/>
                  </a:cubicBezTo>
                  <a:cubicBezTo>
                    <a:pt x="213" y="425"/>
                    <a:pt x="179" y="493"/>
                    <a:pt x="145" y="60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0" name="Google Shape;280;p32"/>
            <p:cNvSpPr/>
            <p:nvPr/>
          </p:nvSpPr>
          <p:spPr>
            <a:xfrm>
              <a:off x="456580" y="675999"/>
              <a:ext cx="9590" cy="20541"/>
            </a:xfrm>
            <a:custGeom>
              <a:avLst/>
              <a:gdLst/>
              <a:ahLst/>
              <a:cxnLst/>
              <a:rect l="l" t="t" r="r" b="b"/>
              <a:pathLst>
                <a:path w="282" h="604" extrusionOk="0">
                  <a:moveTo>
                    <a:pt x="69" y="561"/>
                  </a:moveTo>
                  <a:cubicBezTo>
                    <a:pt x="69" y="604"/>
                    <a:pt x="1" y="561"/>
                    <a:pt x="1" y="528"/>
                  </a:cubicBezTo>
                  <a:cubicBezTo>
                    <a:pt x="35" y="460"/>
                    <a:pt x="35" y="349"/>
                    <a:pt x="69" y="281"/>
                  </a:cubicBezTo>
                  <a:cubicBezTo>
                    <a:pt x="111" y="179"/>
                    <a:pt x="145" y="103"/>
                    <a:pt x="179" y="35"/>
                  </a:cubicBezTo>
                  <a:lnTo>
                    <a:pt x="213" y="35"/>
                  </a:lnTo>
                  <a:cubicBezTo>
                    <a:pt x="247" y="1"/>
                    <a:pt x="281" y="1"/>
                    <a:pt x="281" y="69"/>
                  </a:cubicBezTo>
                  <a:cubicBezTo>
                    <a:pt x="281" y="179"/>
                    <a:pt x="247" y="247"/>
                    <a:pt x="213" y="315"/>
                  </a:cubicBezTo>
                  <a:cubicBezTo>
                    <a:pt x="179" y="392"/>
                    <a:pt x="145" y="494"/>
                    <a:pt x="111" y="56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1" name="Google Shape;281;p32"/>
            <p:cNvSpPr/>
            <p:nvPr/>
          </p:nvSpPr>
          <p:spPr>
            <a:xfrm>
              <a:off x="456580" y="647127"/>
              <a:ext cx="11018" cy="15643"/>
            </a:xfrm>
            <a:custGeom>
              <a:avLst/>
              <a:gdLst/>
              <a:ahLst/>
              <a:cxnLst/>
              <a:rect l="l" t="t" r="r" b="b"/>
              <a:pathLst>
                <a:path w="324" h="460" extrusionOk="0">
                  <a:moveTo>
                    <a:pt x="145" y="459"/>
                  </a:moveTo>
                  <a:cubicBezTo>
                    <a:pt x="111" y="459"/>
                    <a:pt x="1" y="425"/>
                    <a:pt x="35" y="391"/>
                  </a:cubicBezTo>
                  <a:cubicBezTo>
                    <a:pt x="35" y="315"/>
                    <a:pt x="69" y="247"/>
                    <a:pt x="111" y="213"/>
                  </a:cubicBezTo>
                  <a:cubicBezTo>
                    <a:pt x="111" y="136"/>
                    <a:pt x="145" y="68"/>
                    <a:pt x="179" y="34"/>
                  </a:cubicBezTo>
                  <a:lnTo>
                    <a:pt x="179" y="34"/>
                  </a:lnTo>
                  <a:cubicBezTo>
                    <a:pt x="247" y="0"/>
                    <a:pt x="324" y="34"/>
                    <a:pt x="324" y="68"/>
                  </a:cubicBezTo>
                  <a:cubicBezTo>
                    <a:pt x="324" y="136"/>
                    <a:pt x="281" y="213"/>
                    <a:pt x="247" y="281"/>
                  </a:cubicBezTo>
                  <a:cubicBezTo>
                    <a:pt x="213" y="315"/>
                    <a:pt x="179" y="391"/>
                    <a:pt x="145" y="42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2" name="Google Shape;282;p32"/>
            <p:cNvSpPr/>
            <p:nvPr/>
          </p:nvSpPr>
          <p:spPr>
            <a:xfrm>
              <a:off x="477120" y="651752"/>
              <a:ext cx="8400" cy="18228"/>
            </a:xfrm>
            <a:custGeom>
              <a:avLst/>
              <a:gdLst/>
              <a:ahLst/>
              <a:cxnLst/>
              <a:rect l="l" t="t" r="r" b="b"/>
              <a:pathLst>
                <a:path w="247" h="536" extrusionOk="0">
                  <a:moveTo>
                    <a:pt x="68" y="535"/>
                  </a:moveTo>
                  <a:cubicBezTo>
                    <a:pt x="34" y="535"/>
                    <a:pt x="0" y="535"/>
                    <a:pt x="0" y="501"/>
                  </a:cubicBezTo>
                  <a:lnTo>
                    <a:pt x="0" y="255"/>
                  </a:lnTo>
                  <a:cubicBezTo>
                    <a:pt x="34" y="179"/>
                    <a:pt x="68" y="77"/>
                    <a:pt x="102" y="43"/>
                  </a:cubicBezTo>
                  <a:lnTo>
                    <a:pt x="145" y="43"/>
                  </a:lnTo>
                  <a:cubicBezTo>
                    <a:pt x="145" y="0"/>
                    <a:pt x="212" y="0"/>
                    <a:pt x="212" y="43"/>
                  </a:cubicBezTo>
                  <a:cubicBezTo>
                    <a:pt x="246" y="145"/>
                    <a:pt x="212" y="213"/>
                    <a:pt x="178" y="289"/>
                  </a:cubicBezTo>
                  <a:cubicBezTo>
                    <a:pt x="178" y="357"/>
                    <a:pt x="145" y="425"/>
                    <a:pt x="68" y="53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3" name="Google Shape;283;p32"/>
            <p:cNvSpPr/>
            <p:nvPr/>
          </p:nvSpPr>
          <p:spPr>
            <a:xfrm>
              <a:off x="473346" y="614480"/>
              <a:ext cx="8706" cy="17072"/>
            </a:xfrm>
            <a:custGeom>
              <a:avLst/>
              <a:gdLst/>
              <a:ahLst/>
              <a:cxnLst/>
              <a:rect l="l" t="t" r="r" b="b"/>
              <a:pathLst>
                <a:path w="256" h="502" extrusionOk="0">
                  <a:moveTo>
                    <a:pt x="111" y="459"/>
                  </a:moveTo>
                  <a:cubicBezTo>
                    <a:pt x="77" y="502"/>
                    <a:pt x="1" y="459"/>
                    <a:pt x="1" y="391"/>
                  </a:cubicBezTo>
                  <a:cubicBezTo>
                    <a:pt x="1" y="289"/>
                    <a:pt x="1" y="145"/>
                    <a:pt x="111" y="34"/>
                  </a:cubicBezTo>
                  <a:lnTo>
                    <a:pt x="111" y="34"/>
                  </a:lnTo>
                  <a:cubicBezTo>
                    <a:pt x="179" y="0"/>
                    <a:pt x="256" y="34"/>
                    <a:pt x="256" y="111"/>
                  </a:cubicBezTo>
                  <a:cubicBezTo>
                    <a:pt x="213" y="145"/>
                    <a:pt x="213" y="213"/>
                    <a:pt x="179" y="247"/>
                  </a:cubicBezTo>
                  <a:cubicBezTo>
                    <a:pt x="179" y="323"/>
                    <a:pt x="145" y="357"/>
                    <a:pt x="145" y="42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4" name="Google Shape;284;p32"/>
            <p:cNvSpPr/>
            <p:nvPr/>
          </p:nvSpPr>
          <p:spPr>
            <a:xfrm>
              <a:off x="492696" y="512219"/>
              <a:ext cx="337184" cy="408226"/>
            </a:xfrm>
            <a:custGeom>
              <a:avLst/>
              <a:gdLst/>
              <a:ahLst/>
              <a:cxnLst/>
              <a:rect l="l" t="t" r="r" b="b"/>
              <a:pathLst>
                <a:path w="9915" h="12004" extrusionOk="0">
                  <a:moveTo>
                    <a:pt x="8139" y="10729"/>
                  </a:moveTo>
                  <a:cubicBezTo>
                    <a:pt x="6372" y="12003"/>
                    <a:pt x="1" y="0"/>
                    <a:pt x="1" y="0"/>
                  </a:cubicBezTo>
                  <a:cubicBezTo>
                    <a:pt x="1" y="0"/>
                    <a:pt x="9914" y="9166"/>
                    <a:pt x="8215" y="10687"/>
                  </a:cubicBezTo>
                  <a:cubicBezTo>
                    <a:pt x="8181" y="10687"/>
                    <a:pt x="8181" y="10729"/>
                    <a:pt x="8139" y="1072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5" name="Google Shape;285;p32"/>
            <p:cNvSpPr/>
            <p:nvPr/>
          </p:nvSpPr>
          <p:spPr>
            <a:xfrm>
              <a:off x="723811" y="834882"/>
              <a:ext cx="11018" cy="13331"/>
            </a:xfrm>
            <a:custGeom>
              <a:avLst/>
              <a:gdLst/>
              <a:ahLst/>
              <a:cxnLst/>
              <a:rect l="l" t="t" r="r" b="b"/>
              <a:pathLst>
                <a:path w="324" h="392" extrusionOk="0">
                  <a:moveTo>
                    <a:pt x="281" y="349"/>
                  </a:moveTo>
                  <a:cubicBezTo>
                    <a:pt x="281" y="392"/>
                    <a:pt x="247" y="392"/>
                    <a:pt x="213" y="349"/>
                  </a:cubicBezTo>
                  <a:cubicBezTo>
                    <a:pt x="145" y="281"/>
                    <a:pt x="35" y="179"/>
                    <a:pt x="35" y="103"/>
                  </a:cubicBezTo>
                  <a:cubicBezTo>
                    <a:pt x="1" y="69"/>
                    <a:pt x="35" y="35"/>
                    <a:pt x="35" y="35"/>
                  </a:cubicBezTo>
                  <a:cubicBezTo>
                    <a:pt x="69" y="1"/>
                    <a:pt x="111" y="1"/>
                    <a:pt x="111" y="35"/>
                  </a:cubicBezTo>
                  <a:cubicBezTo>
                    <a:pt x="213" y="69"/>
                    <a:pt x="247" y="213"/>
                    <a:pt x="324" y="281"/>
                  </a:cubicBezTo>
                  <a:cubicBezTo>
                    <a:pt x="324" y="315"/>
                    <a:pt x="324" y="349"/>
                    <a:pt x="281" y="34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6" name="Google Shape;286;p32"/>
            <p:cNvSpPr/>
            <p:nvPr/>
          </p:nvSpPr>
          <p:spPr>
            <a:xfrm>
              <a:off x="743161" y="838351"/>
              <a:ext cx="13331" cy="14487"/>
            </a:xfrm>
            <a:custGeom>
              <a:avLst/>
              <a:gdLst/>
              <a:ahLst/>
              <a:cxnLst/>
              <a:rect l="l" t="t" r="r" b="b"/>
              <a:pathLst>
                <a:path w="392" h="426" extrusionOk="0">
                  <a:moveTo>
                    <a:pt x="349" y="426"/>
                  </a:moveTo>
                  <a:lnTo>
                    <a:pt x="281" y="426"/>
                  </a:lnTo>
                  <a:cubicBezTo>
                    <a:pt x="213" y="392"/>
                    <a:pt x="179" y="324"/>
                    <a:pt x="103" y="290"/>
                  </a:cubicBezTo>
                  <a:cubicBezTo>
                    <a:pt x="69" y="213"/>
                    <a:pt x="35" y="145"/>
                    <a:pt x="35" y="77"/>
                  </a:cubicBezTo>
                  <a:cubicBezTo>
                    <a:pt x="1" y="35"/>
                    <a:pt x="35" y="1"/>
                    <a:pt x="35" y="1"/>
                  </a:cubicBezTo>
                  <a:lnTo>
                    <a:pt x="103" y="1"/>
                  </a:lnTo>
                  <a:lnTo>
                    <a:pt x="247" y="145"/>
                  </a:lnTo>
                  <a:cubicBezTo>
                    <a:pt x="281" y="213"/>
                    <a:pt x="349" y="290"/>
                    <a:pt x="392" y="358"/>
                  </a:cubicBezTo>
                  <a:cubicBezTo>
                    <a:pt x="392" y="358"/>
                    <a:pt x="392" y="392"/>
                    <a:pt x="349" y="42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7" name="Google Shape;287;p32"/>
            <p:cNvSpPr/>
            <p:nvPr/>
          </p:nvSpPr>
          <p:spPr>
            <a:xfrm>
              <a:off x="738264" y="809479"/>
              <a:ext cx="11018" cy="13331"/>
            </a:xfrm>
            <a:custGeom>
              <a:avLst/>
              <a:gdLst/>
              <a:ahLst/>
              <a:cxnLst/>
              <a:rect l="l" t="t" r="r" b="b"/>
              <a:pathLst>
                <a:path w="324" h="392" extrusionOk="0">
                  <a:moveTo>
                    <a:pt x="281" y="357"/>
                  </a:moveTo>
                  <a:cubicBezTo>
                    <a:pt x="281" y="391"/>
                    <a:pt x="247" y="391"/>
                    <a:pt x="247" y="357"/>
                  </a:cubicBezTo>
                  <a:cubicBezTo>
                    <a:pt x="179" y="323"/>
                    <a:pt x="145" y="289"/>
                    <a:pt x="111" y="213"/>
                  </a:cubicBezTo>
                  <a:cubicBezTo>
                    <a:pt x="68" y="179"/>
                    <a:pt x="0" y="145"/>
                    <a:pt x="0" y="77"/>
                  </a:cubicBezTo>
                  <a:cubicBezTo>
                    <a:pt x="0" y="34"/>
                    <a:pt x="34" y="34"/>
                    <a:pt x="34" y="0"/>
                  </a:cubicBezTo>
                  <a:lnTo>
                    <a:pt x="111" y="0"/>
                  </a:lnTo>
                  <a:cubicBezTo>
                    <a:pt x="179" y="34"/>
                    <a:pt x="213" y="111"/>
                    <a:pt x="213" y="145"/>
                  </a:cubicBezTo>
                  <a:cubicBezTo>
                    <a:pt x="247" y="213"/>
                    <a:pt x="281" y="247"/>
                    <a:pt x="323" y="323"/>
                  </a:cubicBezTo>
                  <a:cubicBezTo>
                    <a:pt x="323" y="323"/>
                    <a:pt x="323" y="357"/>
                    <a:pt x="281" y="35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8" name="Google Shape;288;p32"/>
            <p:cNvSpPr/>
            <p:nvPr/>
          </p:nvSpPr>
          <p:spPr>
            <a:xfrm>
              <a:off x="711670" y="796182"/>
              <a:ext cx="12175" cy="15916"/>
            </a:xfrm>
            <a:custGeom>
              <a:avLst/>
              <a:gdLst/>
              <a:ahLst/>
              <a:cxnLst/>
              <a:rect l="l" t="t" r="r" b="b"/>
              <a:pathLst>
                <a:path w="358" h="468" extrusionOk="0">
                  <a:moveTo>
                    <a:pt x="324" y="468"/>
                  </a:moveTo>
                  <a:lnTo>
                    <a:pt x="290" y="468"/>
                  </a:lnTo>
                  <a:cubicBezTo>
                    <a:pt x="179" y="323"/>
                    <a:pt x="77" y="213"/>
                    <a:pt x="1" y="77"/>
                  </a:cubicBezTo>
                  <a:cubicBezTo>
                    <a:pt x="1" y="43"/>
                    <a:pt x="1" y="43"/>
                    <a:pt x="43" y="43"/>
                  </a:cubicBezTo>
                  <a:cubicBezTo>
                    <a:pt x="43" y="1"/>
                    <a:pt x="77" y="1"/>
                    <a:pt x="77" y="43"/>
                  </a:cubicBezTo>
                  <a:cubicBezTo>
                    <a:pt x="213" y="111"/>
                    <a:pt x="290" y="256"/>
                    <a:pt x="358" y="391"/>
                  </a:cubicBezTo>
                  <a:cubicBezTo>
                    <a:pt x="358" y="425"/>
                    <a:pt x="358" y="425"/>
                    <a:pt x="324" y="46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9" name="Google Shape;289;p32"/>
            <p:cNvSpPr/>
            <p:nvPr/>
          </p:nvSpPr>
          <p:spPr>
            <a:xfrm>
              <a:off x="686539" y="790400"/>
              <a:ext cx="15643" cy="16800"/>
            </a:xfrm>
            <a:custGeom>
              <a:avLst/>
              <a:gdLst/>
              <a:ahLst/>
              <a:cxnLst/>
              <a:rect l="l" t="t" r="r" b="b"/>
              <a:pathLst>
                <a:path w="460" h="494" extrusionOk="0">
                  <a:moveTo>
                    <a:pt x="426" y="493"/>
                  </a:moveTo>
                  <a:lnTo>
                    <a:pt x="358" y="493"/>
                  </a:lnTo>
                  <a:cubicBezTo>
                    <a:pt x="281" y="383"/>
                    <a:pt x="213" y="315"/>
                    <a:pt x="145" y="247"/>
                  </a:cubicBezTo>
                  <a:cubicBezTo>
                    <a:pt x="103" y="213"/>
                    <a:pt x="35" y="137"/>
                    <a:pt x="1" y="69"/>
                  </a:cubicBezTo>
                  <a:cubicBezTo>
                    <a:pt x="1" y="35"/>
                    <a:pt x="1" y="35"/>
                    <a:pt x="35" y="1"/>
                  </a:cubicBezTo>
                  <a:lnTo>
                    <a:pt x="69" y="1"/>
                  </a:lnTo>
                  <a:cubicBezTo>
                    <a:pt x="247" y="35"/>
                    <a:pt x="392" y="281"/>
                    <a:pt x="426" y="426"/>
                  </a:cubicBezTo>
                  <a:cubicBezTo>
                    <a:pt x="460" y="460"/>
                    <a:pt x="426" y="493"/>
                    <a:pt x="426" y="49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90" name="Google Shape;290;p32"/>
            <p:cNvSpPr/>
            <p:nvPr/>
          </p:nvSpPr>
          <p:spPr>
            <a:xfrm>
              <a:off x="685382" y="766153"/>
              <a:ext cx="10746" cy="14453"/>
            </a:xfrm>
            <a:custGeom>
              <a:avLst/>
              <a:gdLst/>
              <a:ahLst/>
              <a:cxnLst/>
              <a:rect l="l" t="t" r="r" b="b"/>
              <a:pathLst>
                <a:path w="316" h="425" extrusionOk="0">
                  <a:moveTo>
                    <a:pt x="281" y="391"/>
                  </a:moveTo>
                  <a:cubicBezTo>
                    <a:pt x="281" y="425"/>
                    <a:pt x="247" y="425"/>
                    <a:pt x="247" y="391"/>
                  </a:cubicBezTo>
                  <a:cubicBezTo>
                    <a:pt x="179" y="357"/>
                    <a:pt x="137" y="289"/>
                    <a:pt x="103" y="247"/>
                  </a:cubicBezTo>
                  <a:cubicBezTo>
                    <a:pt x="35" y="213"/>
                    <a:pt x="1" y="145"/>
                    <a:pt x="1" y="77"/>
                  </a:cubicBezTo>
                  <a:cubicBezTo>
                    <a:pt x="1" y="77"/>
                    <a:pt x="1" y="34"/>
                    <a:pt x="35" y="34"/>
                  </a:cubicBezTo>
                  <a:cubicBezTo>
                    <a:pt x="35" y="0"/>
                    <a:pt x="69" y="0"/>
                    <a:pt x="103" y="0"/>
                  </a:cubicBezTo>
                  <a:cubicBezTo>
                    <a:pt x="137" y="34"/>
                    <a:pt x="179" y="111"/>
                    <a:pt x="213" y="145"/>
                  </a:cubicBezTo>
                  <a:cubicBezTo>
                    <a:pt x="247" y="213"/>
                    <a:pt x="281" y="289"/>
                    <a:pt x="315" y="357"/>
                  </a:cubicBezTo>
                  <a:cubicBezTo>
                    <a:pt x="315" y="357"/>
                    <a:pt x="315" y="391"/>
                    <a:pt x="281" y="39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91" name="Google Shape;291;p32"/>
            <p:cNvSpPr/>
            <p:nvPr/>
          </p:nvSpPr>
          <p:spPr>
            <a:xfrm>
              <a:off x="715445" y="768738"/>
              <a:ext cx="9556" cy="13025"/>
            </a:xfrm>
            <a:custGeom>
              <a:avLst/>
              <a:gdLst/>
              <a:ahLst/>
              <a:cxnLst/>
              <a:rect l="l" t="t" r="r" b="b"/>
              <a:pathLst>
                <a:path w="281" h="383" extrusionOk="0">
                  <a:moveTo>
                    <a:pt x="247" y="383"/>
                  </a:moveTo>
                  <a:cubicBezTo>
                    <a:pt x="247" y="383"/>
                    <a:pt x="213" y="383"/>
                    <a:pt x="179" y="349"/>
                  </a:cubicBezTo>
                  <a:cubicBezTo>
                    <a:pt x="145" y="315"/>
                    <a:pt x="102" y="247"/>
                    <a:pt x="68" y="213"/>
                  </a:cubicBezTo>
                  <a:cubicBezTo>
                    <a:pt x="34" y="171"/>
                    <a:pt x="0" y="103"/>
                    <a:pt x="0" y="69"/>
                  </a:cubicBezTo>
                  <a:cubicBezTo>
                    <a:pt x="0" y="35"/>
                    <a:pt x="0" y="1"/>
                    <a:pt x="34" y="1"/>
                  </a:cubicBezTo>
                  <a:lnTo>
                    <a:pt x="68" y="1"/>
                  </a:lnTo>
                  <a:cubicBezTo>
                    <a:pt x="213" y="35"/>
                    <a:pt x="247" y="213"/>
                    <a:pt x="281" y="315"/>
                  </a:cubicBezTo>
                  <a:cubicBezTo>
                    <a:pt x="281" y="349"/>
                    <a:pt x="281" y="349"/>
                    <a:pt x="247" y="38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92" name="Google Shape;292;p32"/>
            <p:cNvSpPr/>
            <p:nvPr/>
          </p:nvSpPr>
          <p:spPr>
            <a:xfrm>
              <a:off x="648144" y="751700"/>
              <a:ext cx="9556" cy="14487"/>
            </a:xfrm>
            <a:custGeom>
              <a:avLst/>
              <a:gdLst/>
              <a:ahLst/>
              <a:cxnLst/>
              <a:rect l="l" t="t" r="r" b="b"/>
              <a:pathLst>
                <a:path w="281" h="426" extrusionOk="0">
                  <a:moveTo>
                    <a:pt x="280" y="391"/>
                  </a:moveTo>
                  <a:cubicBezTo>
                    <a:pt x="246" y="425"/>
                    <a:pt x="212" y="425"/>
                    <a:pt x="212" y="391"/>
                  </a:cubicBezTo>
                  <a:cubicBezTo>
                    <a:pt x="136" y="289"/>
                    <a:pt x="34" y="179"/>
                    <a:pt x="0" y="77"/>
                  </a:cubicBezTo>
                  <a:cubicBezTo>
                    <a:pt x="0" y="34"/>
                    <a:pt x="0" y="34"/>
                    <a:pt x="34" y="0"/>
                  </a:cubicBezTo>
                  <a:lnTo>
                    <a:pt x="68" y="0"/>
                  </a:lnTo>
                  <a:cubicBezTo>
                    <a:pt x="170" y="111"/>
                    <a:pt x="246" y="213"/>
                    <a:pt x="280" y="35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93" name="Google Shape;293;p32"/>
            <p:cNvSpPr/>
            <p:nvPr/>
          </p:nvSpPr>
          <p:spPr>
            <a:xfrm>
              <a:off x="656510" y="732622"/>
              <a:ext cx="11869" cy="15643"/>
            </a:xfrm>
            <a:custGeom>
              <a:avLst/>
              <a:gdLst/>
              <a:ahLst/>
              <a:cxnLst/>
              <a:rect l="l" t="t" r="r" b="b"/>
              <a:pathLst>
                <a:path w="349" h="460" extrusionOk="0">
                  <a:moveTo>
                    <a:pt x="349" y="426"/>
                  </a:moveTo>
                  <a:cubicBezTo>
                    <a:pt x="315" y="460"/>
                    <a:pt x="281" y="460"/>
                    <a:pt x="281" y="426"/>
                  </a:cubicBezTo>
                  <a:cubicBezTo>
                    <a:pt x="179" y="315"/>
                    <a:pt x="34" y="213"/>
                    <a:pt x="0" y="69"/>
                  </a:cubicBezTo>
                  <a:cubicBezTo>
                    <a:pt x="0" y="35"/>
                    <a:pt x="34" y="35"/>
                    <a:pt x="34" y="1"/>
                  </a:cubicBezTo>
                  <a:lnTo>
                    <a:pt x="102" y="1"/>
                  </a:lnTo>
                  <a:cubicBezTo>
                    <a:pt x="213" y="69"/>
                    <a:pt x="281" y="247"/>
                    <a:pt x="349" y="38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94" name="Google Shape;294;p32"/>
            <p:cNvSpPr/>
            <p:nvPr/>
          </p:nvSpPr>
          <p:spPr>
            <a:xfrm>
              <a:off x="687695" y="739865"/>
              <a:ext cx="12175" cy="14453"/>
            </a:xfrm>
            <a:custGeom>
              <a:avLst/>
              <a:gdLst/>
              <a:ahLst/>
              <a:cxnLst/>
              <a:rect l="l" t="t" r="r" b="b"/>
              <a:pathLst>
                <a:path w="358" h="425" extrusionOk="0">
                  <a:moveTo>
                    <a:pt x="324" y="425"/>
                  </a:moveTo>
                  <a:lnTo>
                    <a:pt x="247" y="425"/>
                  </a:lnTo>
                  <a:cubicBezTo>
                    <a:pt x="213" y="382"/>
                    <a:pt x="179" y="314"/>
                    <a:pt x="111" y="281"/>
                  </a:cubicBezTo>
                  <a:cubicBezTo>
                    <a:pt x="69" y="213"/>
                    <a:pt x="35" y="170"/>
                    <a:pt x="1" y="102"/>
                  </a:cubicBezTo>
                  <a:cubicBezTo>
                    <a:pt x="1" y="68"/>
                    <a:pt x="35" y="34"/>
                    <a:pt x="35" y="34"/>
                  </a:cubicBezTo>
                  <a:cubicBezTo>
                    <a:pt x="69" y="0"/>
                    <a:pt x="111" y="0"/>
                    <a:pt x="111" y="34"/>
                  </a:cubicBezTo>
                  <a:cubicBezTo>
                    <a:pt x="179" y="34"/>
                    <a:pt x="213" y="102"/>
                    <a:pt x="247" y="170"/>
                  </a:cubicBezTo>
                  <a:cubicBezTo>
                    <a:pt x="281" y="247"/>
                    <a:pt x="324" y="281"/>
                    <a:pt x="358" y="348"/>
                  </a:cubicBezTo>
                  <a:cubicBezTo>
                    <a:pt x="358" y="382"/>
                    <a:pt x="358" y="425"/>
                    <a:pt x="324" y="42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95" name="Google Shape;295;p32"/>
            <p:cNvSpPr/>
            <p:nvPr/>
          </p:nvSpPr>
          <p:spPr>
            <a:xfrm>
              <a:off x="652735" y="692765"/>
              <a:ext cx="14487" cy="15643"/>
            </a:xfrm>
            <a:custGeom>
              <a:avLst/>
              <a:gdLst/>
              <a:ahLst/>
              <a:cxnLst/>
              <a:rect l="l" t="t" r="r" b="b"/>
              <a:pathLst>
                <a:path w="426" h="460" extrusionOk="0">
                  <a:moveTo>
                    <a:pt x="426" y="425"/>
                  </a:moveTo>
                  <a:cubicBezTo>
                    <a:pt x="392" y="459"/>
                    <a:pt x="358" y="459"/>
                    <a:pt x="324" y="425"/>
                  </a:cubicBezTo>
                  <a:cubicBezTo>
                    <a:pt x="290" y="357"/>
                    <a:pt x="213" y="281"/>
                    <a:pt x="145" y="247"/>
                  </a:cubicBezTo>
                  <a:cubicBezTo>
                    <a:pt x="111" y="179"/>
                    <a:pt x="35" y="145"/>
                    <a:pt x="35" y="68"/>
                  </a:cubicBezTo>
                  <a:cubicBezTo>
                    <a:pt x="1" y="35"/>
                    <a:pt x="35" y="35"/>
                    <a:pt x="35" y="1"/>
                  </a:cubicBezTo>
                  <a:lnTo>
                    <a:pt x="77" y="1"/>
                  </a:lnTo>
                  <a:cubicBezTo>
                    <a:pt x="247" y="1"/>
                    <a:pt x="358" y="213"/>
                    <a:pt x="426" y="39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96" name="Google Shape;296;p32"/>
            <p:cNvSpPr/>
            <p:nvPr/>
          </p:nvSpPr>
          <p:spPr>
            <a:xfrm>
              <a:off x="633691" y="698818"/>
              <a:ext cx="13025" cy="14487"/>
            </a:xfrm>
            <a:custGeom>
              <a:avLst/>
              <a:gdLst/>
              <a:ahLst/>
              <a:cxnLst/>
              <a:rect l="l" t="t" r="r" b="b"/>
              <a:pathLst>
                <a:path w="383" h="426" extrusionOk="0">
                  <a:moveTo>
                    <a:pt x="349" y="426"/>
                  </a:moveTo>
                  <a:lnTo>
                    <a:pt x="281" y="426"/>
                  </a:lnTo>
                  <a:cubicBezTo>
                    <a:pt x="247" y="358"/>
                    <a:pt x="170" y="315"/>
                    <a:pt x="136" y="247"/>
                  </a:cubicBezTo>
                  <a:cubicBezTo>
                    <a:pt x="68" y="213"/>
                    <a:pt x="34" y="179"/>
                    <a:pt x="0" y="103"/>
                  </a:cubicBezTo>
                  <a:cubicBezTo>
                    <a:pt x="0" y="69"/>
                    <a:pt x="0" y="35"/>
                    <a:pt x="34" y="35"/>
                  </a:cubicBezTo>
                  <a:cubicBezTo>
                    <a:pt x="34" y="1"/>
                    <a:pt x="68" y="1"/>
                    <a:pt x="68" y="1"/>
                  </a:cubicBezTo>
                  <a:cubicBezTo>
                    <a:pt x="213" y="35"/>
                    <a:pt x="315" y="247"/>
                    <a:pt x="383" y="358"/>
                  </a:cubicBezTo>
                  <a:cubicBezTo>
                    <a:pt x="383" y="392"/>
                    <a:pt x="383" y="426"/>
                    <a:pt x="349" y="42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97" name="Google Shape;297;p32"/>
            <p:cNvSpPr/>
            <p:nvPr/>
          </p:nvSpPr>
          <p:spPr>
            <a:xfrm>
              <a:off x="627604" y="713271"/>
              <a:ext cx="10746" cy="14487"/>
            </a:xfrm>
            <a:custGeom>
              <a:avLst/>
              <a:gdLst/>
              <a:ahLst/>
              <a:cxnLst/>
              <a:rect l="l" t="t" r="r" b="b"/>
              <a:pathLst>
                <a:path w="316" h="426" extrusionOk="0">
                  <a:moveTo>
                    <a:pt x="281" y="425"/>
                  </a:moveTo>
                  <a:lnTo>
                    <a:pt x="213" y="425"/>
                  </a:lnTo>
                  <a:cubicBezTo>
                    <a:pt x="179" y="357"/>
                    <a:pt x="103" y="281"/>
                    <a:pt x="69" y="247"/>
                  </a:cubicBezTo>
                  <a:cubicBezTo>
                    <a:pt x="35" y="179"/>
                    <a:pt x="1" y="145"/>
                    <a:pt x="1" y="69"/>
                  </a:cubicBezTo>
                  <a:lnTo>
                    <a:pt x="1" y="1"/>
                  </a:lnTo>
                  <a:lnTo>
                    <a:pt x="103" y="1"/>
                  </a:lnTo>
                  <a:cubicBezTo>
                    <a:pt x="137" y="35"/>
                    <a:pt x="179" y="103"/>
                    <a:pt x="213" y="179"/>
                  </a:cubicBezTo>
                  <a:cubicBezTo>
                    <a:pt x="247" y="247"/>
                    <a:pt x="281" y="281"/>
                    <a:pt x="281" y="357"/>
                  </a:cubicBezTo>
                  <a:cubicBezTo>
                    <a:pt x="315" y="391"/>
                    <a:pt x="315" y="391"/>
                    <a:pt x="281" y="42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98" name="Google Shape;298;p32"/>
            <p:cNvSpPr/>
            <p:nvPr/>
          </p:nvSpPr>
          <p:spPr>
            <a:xfrm>
              <a:off x="601044" y="678312"/>
              <a:ext cx="11018" cy="13331"/>
            </a:xfrm>
            <a:custGeom>
              <a:avLst/>
              <a:gdLst/>
              <a:ahLst/>
              <a:cxnLst/>
              <a:rect l="l" t="t" r="r" b="b"/>
              <a:pathLst>
                <a:path w="324" h="392" extrusionOk="0">
                  <a:moveTo>
                    <a:pt x="281" y="358"/>
                  </a:moveTo>
                  <a:cubicBezTo>
                    <a:pt x="247" y="358"/>
                    <a:pt x="213" y="392"/>
                    <a:pt x="213" y="358"/>
                  </a:cubicBezTo>
                  <a:cubicBezTo>
                    <a:pt x="179" y="324"/>
                    <a:pt x="145" y="281"/>
                    <a:pt x="111" y="213"/>
                  </a:cubicBezTo>
                  <a:cubicBezTo>
                    <a:pt x="68" y="179"/>
                    <a:pt x="0" y="145"/>
                    <a:pt x="0" y="69"/>
                  </a:cubicBezTo>
                  <a:cubicBezTo>
                    <a:pt x="0" y="35"/>
                    <a:pt x="34" y="35"/>
                    <a:pt x="34" y="35"/>
                  </a:cubicBezTo>
                  <a:cubicBezTo>
                    <a:pt x="68" y="1"/>
                    <a:pt x="68" y="1"/>
                    <a:pt x="111" y="1"/>
                  </a:cubicBezTo>
                  <a:cubicBezTo>
                    <a:pt x="179" y="35"/>
                    <a:pt x="179" y="111"/>
                    <a:pt x="213" y="145"/>
                  </a:cubicBezTo>
                  <a:cubicBezTo>
                    <a:pt x="247" y="179"/>
                    <a:pt x="281" y="247"/>
                    <a:pt x="323" y="281"/>
                  </a:cubicBezTo>
                  <a:cubicBezTo>
                    <a:pt x="323" y="324"/>
                    <a:pt x="281" y="358"/>
                    <a:pt x="281" y="35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99" name="Google Shape;299;p32"/>
            <p:cNvSpPr/>
            <p:nvPr/>
          </p:nvSpPr>
          <p:spPr>
            <a:xfrm>
              <a:off x="612028" y="663892"/>
              <a:ext cx="15609" cy="16766"/>
            </a:xfrm>
            <a:custGeom>
              <a:avLst/>
              <a:gdLst/>
              <a:ahLst/>
              <a:cxnLst/>
              <a:rect l="l" t="t" r="r" b="b"/>
              <a:pathLst>
                <a:path w="459" h="493" extrusionOk="0">
                  <a:moveTo>
                    <a:pt x="425" y="493"/>
                  </a:moveTo>
                  <a:lnTo>
                    <a:pt x="348" y="493"/>
                  </a:lnTo>
                  <a:cubicBezTo>
                    <a:pt x="281" y="425"/>
                    <a:pt x="247" y="357"/>
                    <a:pt x="170" y="280"/>
                  </a:cubicBezTo>
                  <a:cubicBezTo>
                    <a:pt x="102" y="246"/>
                    <a:pt x="34" y="178"/>
                    <a:pt x="0" y="110"/>
                  </a:cubicBezTo>
                  <a:cubicBezTo>
                    <a:pt x="0" y="68"/>
                    <a:pt x="0" y="34"/>
                    <a:pt x="34" y="0"/>
                  </a:cubicBezTo>
                  <a:lnTo>
                    <a:pt x="102" y="0"/>
                  </a:lnTo>
                  <a:cubicBezTo>
                    <a:pt x="170" y="34"/>
                    <a:pt x="213" y="110"/>
                    <a:pt x="281" y="178"/>
                  </a:cubicBezTo>
                  <a:cubicBezTo>
                    <a:pt x="348" y="246"/>
                    <a:pt x="382" y="323"/>
                    <a:pt x="459" y="425"/>
                  </a:cubicBezTo>
                  <a:cubicBezTo>
                    <a:pt x="459" y="425"/>
                    <a:pt x="459" y="459"/>
                    <a:pt x="425" y="49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00" name="Google Shape;300;p32"/>
            <p:cNvSpPr/>
            <p:nvPr/>
          </p:nvSpPr>
          <p:spPr>
            <a:xfrm>
              <a:off x="628760" y="665049"/>
              <a:ext cx="15643" cy="13297"/>
            </a:xfrm>
            <a:custGeom>
              <a:avLst/>
              <a:gdLst/>
              <a:ahLst/>
              <a:cxnLst/>
              <a:rect l="l" t="t" r="r" b="b"/>
              <a:pathLst>
                <a:path w="460" h="391" extrusionOk="0">
                  <a:moveTo>
                    <a:pt x="426" y="357"/>
                  </a:moveTo>
                  <a:cubicBezTo>
                    <a:pt x="392" y="391"/>
                    <a:pt x="392" y="391"/>
                    <a:pt x="358" y="357"/>
                  </a:cubicBezTo>
                  <a:cubicBezTo>
                    <a:pt x="247" y="289"/>
                    <a:pt x="103" y="178"/>
                    <a:pt x="35" y="76"/>
                  </a:cubicBezTo>
                  <a:cubicBezTo>
                    <a:pt x="1" y="34"/>
                    <a:pt x="35" y="34"/>
                    <a:pt x="35" y="0"/>
                  </a:cubicBezTo>
                  <a:lnTo>
                    <a:pt x="69" y="0"/>
                  </a:lnTo>
                  <a:cubicBezTo>
                    <a:pt x="213" y="76"/>
                    <a:pt x="315" y="178"/>
                    <a:pt x="426" y="289"/>
                  </a:cubicBezTo>
                  <a:cubicBezTo>
                    <a:pt x="460" y="323"/>
                    <a:pt x="426" y="357"/>
                    <a:pt x="426" y="35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01" name="Google Shape;301;p32"/>
            <p:cNvSpPr/>
            <p:nvPr/>
          </p:nvSpPr>
          <p:spPr>
            <a:xfrm>
              <a:off x="594990" y="627777"/>
              <a:ext cx="15609" cy="15609"/>
            </a:xfrm>
            <a:custGeom>
              <a:avLst/>
              <a:gdLst/>
              <a:ahLst/>
              <a:cxnLst/>
              <a:rect l="l" t="t" r="r" b="b"/>
              <a:pathLst>
                <a:path w="459" h="459" extrusionOk="0">
                  <a:moveTo>
                    <a:pt x="425" y="459"/>
                  </a:moveTo>
                  <a:lnTo>
                    <a:pt x="357" y="459"/>
                  </a:lnTo>
                  <a:cubicBezTo>
                    <a:pt x="289" y="391"/>
                    <a:pt x="246" y="323"/>
                    <a:pt x="178" y="247"/>
                  </a:cubicBezTo>
                  <a:cubicBezTo>
                    <a:pt x="110" y="213"/>
                    <a:pt x="76" y="179"/>
                    <a:pt x="34" y="111"/>
                  </a:cubicBezTo>
                  <a:cubicBezTo>
                    <a:pt x="0" y="68"/>
                    <a:pt x="34" y="34"/>
                    <a:pt x="34" y="0"/>
                  </a:cubicBezTo>
                  <a:lnTo>
                    <a:pt x="110" y="0"/>
                  </a:lnTo>
                  <a:cubicBezTo>
                    <a:pt x="289" y="34"/>
                    <a:pt x="391" y="247"/>
                    <a:pt x="459" y="391"/>
                  </a:cubicBezTo>
                  <a:cubicBezTo>
                    <a:pt x="459" y="425"/>
                    <a:pt x="459" y="425"/>
                    <a:pt x="425" y="45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02" name="Google Shape;302;p32"/>
            <p:cNvSpPr/>
            <p:nvPr/>
          </p:nvSpPr>
          <p:spPr>
            <a:xfrm>
              <a:off x="586591" y="638727"/>
              <a:ext cx="14487" cy="14487"/>
            </a:xfrm>
            <a:custGeom>
              <a:avLst/>
              <a:gdLst/>
              <a:ahLst/>
              <a:cxnLst/>
              <a:rect l="l" t="t" r="r" b="b"/>
              <a:pathLst>
                <a:path w="426" h="426" extrusionOk="0">
                  <a:moveTo>
                    <a:pt x="391" y="426"/>
                  </a:moveTo>
                  <a:cubicBezTo>
                    <a:pt x="357" y="426"/>
                    <a:pt x="323" y="426"/>
                    <a:pt x="281" y="383"/>
                  </a:cubicBezTo>
                  <a:cubicBezTo>
                    <a:pt x="247" y="315"/>
                    <a:pt x="213" y="281"/>
                    <a:pt x="145" y="213"/>
                  </a:cubicBezTo>
                  <a:cubicBezTo>
                    <a:pt x="111" y="171"/>
                    <a:pt x="35" y="137"/>
                    <a:pt x="1" y="69"/>
                  </a:cubicBezTo>
                  <a:cubicBezTo>
                    <a:pt x="1" y="69"/>
                    <a:pt x="1" y="35"/>
                    <a:pt x="35" y="1"/>
                  </a:cubicBezTo>
                  <a:lnTo>
                    <a:pt x="69" y="1"/>
                  </a:lnTo>
                  <a:cubicBezTo>
                    <a:pt x="213" y="35"/>
                    <a:pt x="323" y="213"/>
                    <a:pt x="391" y="349"/>
                  </a:cubicBezTo>
                  <a:cubicBezTo>
                    <a:pt x="425" y="349"/>
                    <a:pt x="391" y="383"/>
                    <a:pt x="391" y="42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03" name="Google Shape;303;p32"/>
            <p:cNvSpPr/>
            <p:nvPr/>
          </p:nvSpPr>
          <p:spPr>
            <a:xfrm>
              <a:off x="554249" y="606114"/>
              <a:ext cx="14453" cy="14453"/>
            </a:xfrm>
            <a:custGeom>
              <a:avLst/>
              <a:gdLst/>
              <a:ahLst/>
              <a:cxnLst/>
              <a:rect l="l" t="t" r="r" b="b"/>
              <a:pathLst>
                <a:path w="425" h="425" extrusionOk="0">
                  <a:moveTo>
                    <a:pt x="383" y="391"/>
                  </a:moveTo>
                  <a:cubicBezTo>
                    <a:pt x="349" y="425"/>
                    <a:pt x="315" y="425"/>
                    <a:pt x="315" y="391"/>
                  </a:cubicBezTo>
                  <a:lnTo>
                    <a:pt x="136" y="212"/>
                  </a:lnTo>
                  <a:cubicBezTo>
                    <a:pt x="68" y="178"/>
                    <a:pt x="34" y="144"/>
                    <a:pt x="0" y="68"/>
                  </a:cubicBezTo>
                  <a:lnTo>
                    <a:pt x="0" y="0"/>
                  </a:lnTo>
                  <a:lnTo>
                    <a:pt x="34" y="0"/>
                  </a:lnTo>
                  <a:cubicBezTo>
                    <a:pt x="213" y="0"/>
                    <a:pt x="349" y="212"/>
                    <a:pt x="383" y="357"/>
                  </a:cubicBezTo>
                  <a:cubicBezTo>
                    <a:pt x="425" y="357"/>
                    <a:pt x="383" y="391"/>
                    <a:pt x="383" y="39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04" name="Google Shape;304;p32"/>
            <p:cNvSpPr/>
            <p:nvPr/>
          </p:nvSpPr>
          <p:spPr>
            <a:xfrm>
              <a:off x="574450" y="612167"/>
              <a:ext cx="11018" cy="10712"/>
            </a:xfrm>
            <a:custGeom>
              <a:avLst/>
              <a:gdLst/>
              <a:ahLst/>
              <a:cxnLst/>
              <a:rect l="l" t="t" r="r" b="b"/>
              <a:pathLst>
                <a:path w="324" h="315" extrusionOk="0">
                  <a:moveTo>
                    <a:pt x="290" y="315"/>
                  </a:moveTo>
                  <a:cubicBezTo>
                    <a:pt x="256" y="315"/>
                    <a:pt x="213" y="315"/>
                    <a:pt x="213" y="281"/>
                  </a:cubicBezTo>
                  <a:cubicBezTo>
                    <a:pt x="179" y="247"/>
                    <a:pt x="145" y="213"/>
                    <a:pt x="111" y="179"/>
                  </a:cubicBezTo>
                  <a:cubicBezTo>
                    <a:pt x="77" y="145"/>
                    <a:pt x="43" y="102"/>
                    <a:pt x="1" y="68"/>
                  </a:cubicBezTo>
                  <a:cubicBezTo>
                    <a:pt x="1" y="34"/>
                    <a:pt x="1" y="0"/>
                    <a:pt x="43" y="0"/>
                  </a:cubicBezTo>
                  <a:lnTo>
                    <a:pt x="77" y="0"/>
                  </a:lnTo>
                  <a:cubicBezTo>
                    <a:pt x="145" y="0"/>
                    <a:pt x="179" y="34"/>
                    <a:pt x="213" y="102"/>
                  </a:cubicBezTo>
                  <a:cubicBezTo>
                    <a:pt x="256" y="145"/>
                    <a:pt x="290" y="213"/>
                    <a:pt x="290" y="247"/>
                  </a:cubicBezTo>
                  <a:cubicBezTo>
                    <a:pt x="324" y="281"/>
                    <a:pt x="290" y="281"/>
                    <a:pt x="290" y="31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05" name="Google Shape;305;p32"/>
            <p:cNvSpPr/>
            <p:nvPr/>
          </p:nvSpPr>
          <p:spPr>
            <a:xfrm>
              <a:off x="474808" y="479844"/>
              <a:ext cx="465699" cy="158917"/>
            </a:xfrm>
            <a:custGeom>
              <a:avLst/>
              <a:gdLst/>
              <a:ahLst/>
              <a:cxnLst/>
              <a:rect l="l" t="t" r="r" b="b"/>
              <a:pathLst>
                <a:path w="13694" h="4673" extrusionOk="0">
                  <a:moveTo>
                    <a:pt x="13515" y="3645"/>
                  </a:moveTo>
                  <a:cubicBezTo>
                    <a:pt x="12063" y="4673"/>
                    <a:pt x="493" y="706"/>
                    <a:pt x="493" y="706"/>
                  </a:cubicBezTo>
                  <a:lnTo>
                    <a:pt x="0" y="1"/>
                  </a:lnTo>
                  <a:cubicBezTo>
                    <a:pt x="0" y="1"/>
                    <a:pt x="12955" y="986"/>
                    <a:pt x="13626" y="3220"/>
                  </a:cubicBezTo>
                  <a:cubicBezTo>
                    <a:pt x="13694" y="3433"/>
                    <a:pt x="13660" y="3569"/>
                    <a:pt x="13515" y="364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06" name="Google Shape;306;p32"/>
            <p:cNvSpPr/>
            <p:nvPr/>
          </p:nvSpPr>
          <p:spPr>
            <a:xfrm>
              <a:off x="619238" y="533882"/>
              <a:ext cx="15643" cy="9556"/>
            </a:xfrm>
            <a:custGeom>
              <a:avLst/>
              <a:gdLst/>
              <a:ahLst/>
              <a:cxnLst/>
              <a:rect l="l" t="t" r="r" b="b"/>
              <a:pathLst>
                <a:path w="460" h="281" extrusionOk="0">
                  <a:moveTo>
                    <a:pt x="425" y="281"/>
                  </a:moveTo>
                  <a:lnTo>
                    <a:pt x="349" y="281"/>
                  </a:lnTo>
                  <a:cubicBezTo>
                    <a:pt x="281" y="281"/>
                    <a:pt x="247" y="247"/>
                    <a:pt x="213" y="213"/>
                  </a:cubicBezTo>
                  <a:cubicBezTo>
                    <a:pt x="136" y="213"/>
                    <a:pt x="69" y="179"/>
                    <a:pt x="35" y="145"/>
                  </a:cubicBezTo>
                  <a:cubicBezTo>
                    <a:pt x="1" y="111"/>
                    <a:pt x="35" y="68"/>
                    <a:pt x="69" y="34"/>
                  </a:cubicBezTo>
                  <a:lnTo>
                    <a:pt x="69" y="34"/>
                  </a:lnTo>
                  <a:cubicBezTo>
                    <a:pt x="136" y="0"/>
                    <a:pt x="213" y="34"/>
                    <a:pt x="281" y="68"/>
                  </a:cubicBezTo>
                  <a:cubicBezTo>
                    <a:pt x="349" y="111"/>
                    <a:pt x="383" y="145"/>
                    <a:pt x="425" y="213"/>
                  </a:cubicBezTo>
                  <a:cubicBezTo>
                    <a:pt x="459" y="247"/>
                    <a:pt x="425" y="247"/>
                    <a:pt x="425" y="28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07" name="Google Shape;307;p32"/>
            <p:cNvSpPr/>
            <p:nvPr/>
          </p:nvSpPr>
          <p:spPr>
            <a:xfrm>
              <a:off x="617809" y="518272"/>
              <a:ext cx="19384" cy="8400"/>
            </a:xfrm>
            <a:custGeom>
              <a:avLst/>
              <a:gdLst/>
              <a:ahLst/>
              <a:cxnLst/>
              <a:rect l="l" t="t" r="r" b="b"/>
              <a:pathLst>
                <a:path w="570" h="247" extrusionOk="0">
                  <a:moveTo>
                    <a:pt x="569" y="247"/>
                  </a:moveTo>
                  <a:lnTo>
                    <a:pt x="501" y="247"/>
                  </a:lnTo>
                  <a:cubicBezTo>
                    <a:pt x="357" y="213"/>
                    <a:pt x="178" y="179"/>
                    <a:pt x="43" y="103"/>
                  </a:cubicBezTo>
                  <a:cubicBezTo>
                    <a:pt x="0" y="69"/>
                    <a:pt x="0" y="35"/>
                    <a:pt x="43" y="1"/>
                  </a:cubicBezTo>
                  <a:lnTo>
                    <a:pt x="77" y="1"/>
                  </a:lnTo>
                  <a:cubicBezTo>
                    <a:pt x="255" y="1"/>
                    <a:pt x="391" y="103"/>
                    <a:pt x="535" y="179"/>
                  </a:cubicBezTo>
                  <a:cubicBezTo>
                    <a:pt x="569" y="179"/>
                    <a:pt x="569" y="213"/>
                    <a:pt x="569" y="24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08" name="Google Shape;308;p32"/>
            <p:cNvSpPr/>
            <p:nvPr/>
          </p:nvSpPr>
          <p:spPr>
            <a:xfrm>
              <a:off x="652735" y="519429"/>
              <a:ext cx="22887" cy="9556"/>
            </a:xfrm>
            <a:custGeom>
              <a:avLst/>
              <a:gdLst/>
              <a:ahLst/>
              <a:cxnLst/>
              <a:rect l="l" t="t" r="r" b="b"/>
              <a:pathLst>
                <a:path w="673" h="281" extrusionOk="0">
                  <a:moveTo>
                    <a:pt x="638" y="281"/>
                  </a:moveTo>
                  <a:lnTo>
                    <a:pt x="604" y="281"/>
                  </a:lnTo>
                  <a:cubicBezTo>
                    <a:pt x="502" y="247"/>
                    <a:pt x="392" y="247"/>
                    <a:pt x="324" y="213"/>
                  </a:cubicBezTo>
                  <a:lnTo>
                    <a:pt x="213" y="213"/>
                  </a:lnTo>
                  <a:cubicBezTo>
                    <a:pt x="145" y="179"/>
                    <a:pt x="111" y="179"/>
                    <a:pt x="77" y="145"/>
                  </a:cubicBezTo>
                  <a:cubicBezTo>
                    <a:pt x="35" y="145"/>
                    <a:pt x="1" y="69"/>
                    <a:pt x="35" y="35"/>
                  </a:cubicBezTo>
                  <a:lnTo>
                    <a:pt x="77" y="35"/>
                  </a:lnTo>
                  <a:cubicBezTo>
                    <a:pt x="111" y="35"/>
                    <a:pt x="145" y="1"/>
                    <a:pt x="213" y="35"/>
                  </a:cubicBezTo>
                  <a:cubicBezTo>
                    <a:pt x="247" y="35"/>
                    <a:pt x="290" y="35"/>
                    <a:pt x="358" y="69"/>
                  </a:cubicBezTo>
                  <a:cubicBezTo>
                    <a:pt x="426" y="69"/>
                    <a:pt x="536" y="111"/>
                    <a:pt x="604" y="145"/>
                  </a:cubicBezTo>
                  <a:cubicBezTo>
                    <a:pt x="672" y="179"/>
                    <a:pt x="672" y="247"/>
                    <a:pt x="638" y="28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09" name="Google Shape;309;p32"/>
            <p:cNvSpPr/>
            <p:nvPr/>
          </p:nvSpPr>
          <p:spPr>
            <a:xfrm>
              <a:off x="650457" y="537623"/>
              <a:ext cx="17922" cy="9590"/>
            </a:xfrm>
            <a:custGeom>
              <a:avLst/>
              <a:gdLst/>
              <a:ahLst/>
              <a:cxnLst/>
              <a:rect l="l" t="t" r="r" b="b"/>
              <a:pathLst>
                <a:path w="527" h="282" extrusionOk="0">
                  <a:moveTo>
                    <a:pt x="493" y="281"/>
                  </a:moveTo>
                  <a:lnTo>
                    <a:pt x="459" y="281"/>
                  </a:lnTo>
                  <a:cubicBezTo>
                    <a:pt x="391" y="247"/>
                    <a:pt x="314" y="213"/>
                    <a:pt x="246" y="171"/>
                  </a:cubicBezTo>
                  <a:cubicBezTo>
                    <a:pt x="178" y="171"/>
                    <a:pt x="102" y="171"/>
                    <a:pt x="34" y="137"/>
                  </a:cubicBezTo>
                  <a:cubicBezTo>
                    <a:pt x="0" y="103"/>
                    <a:pt x="0" y="69"/>
                    <a:pt x="34" y="35"/>
                  </a:cubicBezTo>
                  <a:lnTo>
                    <a:pt x="68" y="35"/>
                  </a:lnTo>
                  <a:cubicBezTo>
                    <a:pt x="144" y="1"/>
                    <a:pt x="212" y="35"/>
                    <a:pt x="280" y="69"/>
                  </a:cubicBezTo>
                  <a:cubicBezTo>
                    <a:pt x="357" y="103"/>
                    <a:pt x="425" y="137"/>
                    <a:pt x="493" y="171"/>
                  </a:cubicBezTo>
                  <a:cubicBezTo>
                    <a:pt x="527" y="213"/>
                    <a:pt x="527" y="247"/>
                    <a:pt x="493" y="28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10" name="Google Shape;310;p32"/>
            <p:cNvSpPr/>
            <p:nvPr/>
          </p:nvSpPr>
          <p:spPr>
            <a:xfrm>
              <a:off x="681642" y="555545"/>
              <a:ext cx="9862" cy="8400"/>
            </a:xfrm>
            <a:custGeom>
              <a:avLst/>
              <a:gdLst/>
              <a:ahLst/>
              <a:cxnLst/>
              <a:rect l="l" t="t" r="r" b="b"/>
              <a:pathLst>
                <a:path w="290" h="247" extrusionOk="0">
                  <a:moveTo>
                    <a:pt x="247" y="247"/>
                  </a:moveTo>
                  <a:cubicBezTo>
                    <a:pt x="247" y="247"/>
                    <a:pt x="213" y="247"/>
                    <a:pt x="179" y="213"/>
                  </a:cubicBezTo>
                  <a:cubicBezTo>
                    <a:pt x="145" y="213"/>
                    <a:pt x="145" y="179"/>
                    <a:pt x="111" y="145"/>
                  </a:cubicBezTo>
                  <a:cubicBezTo>
                    <a:pt x="77" y="145"/>
                    <a:pt x="34" y="111"/>
                    <a:pt x="0" y="111"/>
                  </a:cubicBezTo>
                  <a:lnTo>
                    <a:pt x="0" y="34"/>
                  </a:lnTo>
                  <a:lnTo>
                    <a:pt x="34" y="0"/>
                  </a:lnTo>
                  <a:cubicBezTo>
                    <a:pt x="145" y="0"/>
                    <a:pt x="213" y="111"/>
                    <a:pt x="247" y="179"/>
                  </a:cubicBezTo>
                  <a:cubicBezTo>
                    <a:pt x="289" y="213"/>
                    <a:pt x="289" y="213"/>
                    <a:pt x="247" y="24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11" name="Google Shape;311;p32"/>
            <p:cNvSpPr/>
            <p:nvPr/>
          </p:nvSpPr>
          <p:spPr>
            <a:xfrm>
              <a:off x="680485" y="537623"/>
              <a:ext cx="18228" cy="9590"/>
            </a:xfrm>
            <a:custGeom>
              <a:avLst/>
              <a:gdLst/>
              <a:ahLst/>
              <a:cxnLst/>
              <a:rect l="l" t="t" r="r" b="b"/>
              <a:pathLst>
                <a:path w="536" h="282" extrusionOk="0">
                  <a:moveTo>
                    <a:pt x="493" y="281"/>
                  </a:moveTo>
                  <a:lnTo>
                    <a:pt x="459" y="281"/>
                  </a:lnTo>
                  <a:cubicBezTo>
                    <a:pt x="323" y="247"/>
                    <a:pt x="111" y="213"/>
                    <a:pt x="34" y="69"/>
                  </a:cubicBezTo>
                  <a:cubicBezTo>
                    <a:pt x="0" y="35"/>
                    <a:pt x="34" y="1"/>
                    <a:pt x="34" y="1"/>
                  </a:cubicBezTo>
                  <a:lnTo>
                    <a:pt x="68" y="1"/>
                  </a:lnTo>
                  <a:cubicBezTo>
                    <a:pt x="145" y="1"/>
                    <a:pt x="213" y="35"/>
                    <a:pt x="281" y="69"/>
                  </a:cubicBezTo>
                  <a:cubicBezTo>
                    <a:pt x="357" y="103"/>
                    <a:pt x="425" y="137"/>
                    <a:pt x="493" y="171"/>
                  </a:cubicBezTo>
                  <a:cubicBezTo>
                    <a:pt x="536" y="171"/>
                    <a:pt x="536" y="247"/>
                    <a:pt x="493" y="28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12" name="Google Shape;312;p32"/>
            <p:cNvSpPr/>
            <p:nvPr/>
          </p:nvSpPr>
          <p:spPr>
            <a:xfrm>
              <a:off x="697251" y="527794"/>
              <a:ext cx="23125" cy="8434"/>
            </a:xfrm>
            <a:custGeom>
              <a:avLst/>
              <a:gdLst/>
              <a:ahLst/>
              <a:cxnLst/>
              <a:rect l="l" t="t" r="r" b="b"/>
              <a:pathLst>
                <a:path w="680" h="248" extrusionOk="0">
                  <a:moveTo>
                    <a:pt x="637" y="247"/>
                  </a:moveTo>
                  <a:lnTo>
                    <a:pt x="603" y="247"/>
                  </a:lnTo>
                  <a:cubicBezTo>
                    <a:pt x="501" y="247"/>
                    <a:pt x="391" y="213"/>
                    <a:pt x="289" y="213"/>
                  </a:cubicBezTo>
                  <a:cubicBezTo>
                    <a:pt x="213" y="179"/>
                    <a:pt x="111" y="179"/>
                    <a:pt x="43" y="145"/>
                  </a:cubicBezTo>
                  <a:cubicBezTo>
                    <a:pt x="0" y="111"/>
                    <a:pt x="0" y="35"/>
                    <a:pt x="43" y="35"/>
                  </a:cubicBezTo>
                  <a:cubicBezTo>
                    <a:pt x="77" y="35"/>
                    <a:pt x="77" y="1"/>
                    <a:pt x="77" y="1"/>
                  </a:cubicBezTo>
                  <a:cubicBezTo>
                    <a:pt x="179" y="1"/>
                    <a:pt x="255" y="35"/>
                    <a:pt x="323" y="77"/>
                  </a:cubicBezTo>
                  <a:cubicBezTo>
                    <a:pt x="425" y="77"/>
                    <a:pt x="535" y="111"/>
                    <a:pt x="603" y="145"/>
                  </a:cubicBezTo>
                  <a:cubicBezTo>
                    <a:pt x="680" y="145"/>
                    <a:pt x="680" y="213"/>
                    <a:pt x="637" y="24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13" name="Google Shape;313;p32"/>
            <p:cNvSpPr/>
            <p:nvPr/>
          </p:nvSpPr>
          <p:spPr>
            <a:xfrm>
              <a:off x="810496" y="572310"/>
              <a:ext cx="14453" cy="8706"/>
            </a:xfrm>
            <a:custGeom>
              <a:avLst/>
              <a:gdLst/>
              <a:ahLst/>
              <a:cxnLst/>
              <a:rect l="l" t="t" r="r" b="b"/>
              <a:pathLst>
                <a:path w="425" h="256" extrusionOk="0">
                  <a:moveTo>
                    <a:pt x="391" y="213"/>
                  </a:moveTo>
                  <a:cubicBezTo>
                    <a:pt x="391" y="213"/>
                    <a:pt x="391" y="255"/>
                    <a:pt x="357" y="213"/>
                  </a:cubicBezTo>
                  <a:cubicBezTo>
                    <a:pt x="281" y="213"/>
                    <a:pt x="247" y="213"/>
                    <a:pt x="179" y="179"/>
                  </a:cubicBezTo>
                  <a:cubicBezTo>
                    <a:pt x="145" y="179"/>
                    <a:pt x="68" y="179"/>
                    <a:pt x="34" y="111"/>
                  </a:cubicBezTo>
                  <a:cubicBezTo>
                    <a:pt x="0" y="111"/>
                    <a:pt x="0" y="77"/>
                    <a:pt x="34" y="43"/>
                  </a:cubicBezTo>
                  <a:lnTo>
                    <a:pt x="68" y="43"/>
                  </a:lnTo>
                  <a:cubicBezTo>
                    <a:pt x="111" y="0"/>
                    <a:pt x="179" y="43"/>
                    <a:pt x="213" y="77"/>
                  </a:cubicBezTo>
                  <a:cubicBezTo>
                    <a:pt x="281" y="77"/>
                    <a:pt x="323" y="111"/>
                    <a:pt x="391" y="145"/>
                  </a:cubicBezTo>
                  <a:cubicBezTo>
                    <a:pt x="425" y="145"/>
                    <a:pt x="425" y="213"/>
                    <a:pt x="391" y="21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14" name="Google Shape;314;p32"/>
            <p:cNvSpPr/>
            <p:nvPr/>
          </p:nvSpPr>
          <p:spPr>
            <a:xfrm>
              <a:off x="787677" y="552076"/>
              <a:ext cx="22853" cy="11869"/>
            </a:xfrm>
            <a:custGeom>
              <a:avLst/>
              <a:gdLst/>
              <a:ahLst/>
              <a:cxnLst/>
              <a:rect l="l" t="t" r="r" b="b"/>
              <a:pathLst>
                <a:path w="672" h="349" extrusionOk="0">
                  <a:moveTo>
                    <a:pt x="637" y="315"/>
                  </a:moveTo>
                  <a:cubicBezTo>
                    <a:pt x="637" y="315"/>
                    <a:pt x="637" y="349"/>
                    <a:pt x="603" y="315"/>
                  </a:cubicBezTo>
                  <a:cubicBezTo>
                    <a:pt x="527" y="315"/>
                    <a:pt x="425" y="281"/>
                    <a:pt x="314" y="247"/>
                  </a:cubicBezTo>
                  <a:cubicBezTo>
                    <a:pt x="212" y="247"/>
                    <a:pt x="102" y="213"/>
                    <a:pt x="34" y="170"/>
                  </a:cubicBezTo>
                  <a:cubicBezTo>
                    <a:pt x="0" y="136"/>
                    <a:pt x="0" y="102"/>
                    <a:pt x="34" y="69"/>
                  </a:cubicBezTo>
                  <a:lnTo>
                    <a:pt x="34" y="69"/>
                  </a:lnTo>
                  <a:cubicBezTo>
                    <a:pt x="246" y="1"/>
                    <a:pt x="493" y="136"/>
                    <a:pt x="637" y="247"/>
                  </a:cubicBezTo>
                  <a:cubicBezTo>
                    <a:pt x="671" y="281"/>
                    <a:pt x="671" y="315"/>
                    <a:pt x="637" y="31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15" name="Google Shape;315;p32"/>
            <p:cNvSpPr/>
            <p:nvPr/>
          </p:nvSpPr>
          <p:spPr>
            <a:xfrm>
              <a:off x="787677" y="537623"/>
              <a:ext cx="28906" cy="9590"/>
            </a:xfrm>
            <a:custGeom>
              <a:avLst/>
              <a:gdLst/>
              <a:ahLst/>
              <a:cxnLst/>
              <a:rect l="l" t="t" r="r" b="b"/>
              <a:pathLst>
                <a:path w="850" h="282" extrusionOk="0">
                  <a:moveTo>
                    <a:pt x="816" y="281"/>
                  </a:moveTo>
                  <a:lnTo>
                    <a:pt x="782" y="281"/>
                  </a:lnTo>
                  <a:cubicBezTo>
                    <a:pt x="569" y="281"/>
                    <a:pt x="246" y="281"/>
                    <a:pt x="34" y="137"/>
                  </a:cubicBezTo>
                  <a:cubicBezTo>
                    <a:pt x="0" y="103"/>
                    <a:pt x="34" y="69"/>
                    <a:pt x="34" y="35"/>
                  </a:cubicBezTo>
                  <a:lnTo>
                    <a:pt x="68" y="35"/>
                  </a:lnTo>
                  <a:cubicBezTo>
                    <a:pt x="212" y="1"/>
                    <a:pt x="314" y="69"/>
                    <a:pt x="425" y="69"/>
                  </a:cubicBezTo>
                  <a:cubicBezTo>
                    <a:pt x="569" y="103"/>
                    <a:pt x="671" y="137"/>
                    <a:pt x="816" y="171"/>
                  </a:cubicBezTo>
                  <a:cubicBezTo>
                    <a:pt x="850" y="213"/>
                    <a:pt x="850" y="247"/>
                    <a:pt x="816" y="28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16" name="Google Shape;316;p32"/>
            <p:cNvSpPr/>
            <p:nvPr/>
          </p:nvSpPr>
          <p:spPr>
            <a:xfrm>
              <a:off x="744317" y="526638"/>
              <a:ext cx="24009" cy="8434"/>
            </a:xfrm>
            <a:custGeom>
              <a:avLst/>
              <a:gdLst/>
              <a:ahLst/>
              <a:cxnLst/>
              <a:rect l="l" t="t" r="r" b="b"/>
              <a:pathLst>
                <a:path w="706" h="248" extrusionOk="0">
                  <a:moveTo>
                    <a:pt x="638" y="247"/>
                  </a:moveTo>
                  <a:lnTo>
                    <a:pt x="604" y="247"/>
                  </a:lnTo>
                  <a:cubicBezTo>
                    <a:pt x="494" y="247"/>
                    <a:pt x="426" y="213"/>
                    <a:pt x="315" y="213"/>
                  </a:cubicBezTo>
                  <a:lnTo>
                    <a:pt x="179" y="213"/>
                  </a:lnTo>
                  <a:cubicBezTo>
                    <a:pt x="145" y="179"/>
                    <a:pt x="103" y="213"/>
                    <a:pt x="35" y="179"/>
                  </a:cubicBezTo>
                  <a:cubicBezTo>
                    <a:pt x="1" y="179"/>
                    <a:pt x="1" y="111"/>
                    <a:pt x="35" y="111"/>
                  </a:cubicBezTo>
                  <a:lnTo>
                    <a:pt x="35" y="111"/>
                  </a:lnTo>
                  <a:cubicBezTo>
                    <a:pt x="213" y="1"/>
                    <a:pt x="460" y="35"/>
                    <a:pt x="638" y="111"/>
                  </a:cubicBezTo>
                  <a:cubicBezTo>
                    <a:pt x="706" y="111"/>
                    <a:pt x="706" y="213"/>
                    <a:pt x="638" y="24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17" name="Google Shape;317;p32"/>
            <p:cNvSpPr/>
            <p:nvPr/>
          </p:nvSpPr>
          <p:spPr>
            <a:xfrm>
              <a:off x="738264" y="554388"/>
              <a:ext cx="21697" cy="6087"/>
            </a:xfrm>
            <a:custGeom>
              <a:avLst/>
              <a:gdLst/>
              <a:ahLst/>
              <a:cxnLst/>
              <a:rect l="l" t="t" r="r" b="b"/>
              <a:pathLst>
                <a:path w="638" h="179" extrusionOk="0">
                  <a:moveTo>
                    <a:pt x="604" y="179"/>
                  </a:moveTo>
                  <a:lnTo>
                    <a:pt x="570" y="179"/>
                  </a:lnTo>
                  <a:lnTo>
                    <a:pt x="323" y="179"/>
                  </a:lnTo>
                  <a:cubicBezTo>
                    <a:pt x="247" y="179"/>
                    <a:pt x="145" y="179"/>
                    <a:pt x="68" y="145"/>
                  </a:cubicBezTo>
                  <a:cubicBezTo>
                    <a:pt x="34" y="145"/>
                    <a:pt x="0" y="68"/>
                    <a:pt x="34" y="34"/>
                  </a:cubicBezTo>
                  <a:lnTo>
                    <a:pt x="68" y="34"/>
                  </a:lnTo>
                  <a:cubicBezTo>
                    <a:pt x="145" y="1"/>
                    <a:pt x="247" y="1"/>
                    <a:pt x="323" y="1"/>
                  </a:cubicBezTo>
                  <a:cubicBezTo>
                    <a:pt x="425" y="34"/>
                    <a:pt x="493" y="68"/>
                    <a:pt x="604" y="102"/>
                  </a:cubicBezTo>
                  <a:cubicBezTo>
                    <a:pt x="638" y="102"/>
                    <a:pt x="638" y="179"/>
                    <a:pt x="604" y="17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18" name="Google Shape;318;p32"/>
            <p:cNvSpPr/>
            <p:nvPr/>
          </p:nvSpPr>
          <p:spPr>
            <a:xfrm>
              <a:off x="769449" y="568842"/>
              <a:ext cx="15950" cy="7244"/>
            </a:xfrm>
            <a:custGeom>
              <a:avLst/>
              <a:gdLst/>
              <a:ahLst/>
              <a:cxnLst/>
              <a:rect l="l" t="t" r="r" b="b"/>
              <a:pathLst>
                <a:path w="469" h="213" extrusionOk="0">
                  <a:moveTo>
                    <a:pt x="426" y="213"/>
                  </a:moveTo>
                  <a:lnTo>
                    <a:pt x="392" y="213"/>
                  </a:lnTo>
                  <a:cubicBezTo>
                    <a:pt x="324" y="213"/>
                    <a:pt x="256" y="179"/>
                    <a:pt x="213" y="179"/>
                  </a:cubicBezTo>
                  <a:lnTo>
                    <a:pt x="145" y="179"/>
                  </a:lnTo>
                  <a:cubicBezTo>
                    <a:pt x="111" y="145"/>
                    <a:pt x="77" y="145"/>
                    <a:pt x="43" y="145"/>
                  </a:cubicBezTo>
                  <a:cubicBezTo>
                    <a:pt x="1" y="102"/>
                    <a:pt x="1" y="34"/>
                    <a:pt x="43" y="34"/>
                  </a:cubicBezTo>
                  <a:lnTo>
                    <a:pt x="43" y="0"/>
                  </a:lnTo>
                  <a:lnTo>
                    <a:pt x="145" y="0"/>
                  </a:lnTo>
                  <a:cubicBezTo>
                    <a:pt x="179" y="0"/>
                    <a:pt x="213" y="0"/>
                    <a:pt x="256" y="34"/>
                  </a:cubicBezTo>
                  <a:cubicBezTo>
                    <a:pt x="324" y="34"/>
                    <a:pt x="392" y="68"/>
                    <a:pt x="426" y="102"/>
                  </a:cubicBezTo>
                  <a:cubicBezTo>
                    <a:pt x="468" y="145"/>
                    <a:pt x="468" y="179"/>
                    <a:pt x="426" y="21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19" name="Google Shape;319;p32"/>
            <p:cNvSpPr/>
            <p:nvPr/>
          </p:nvSpPr>
          <p:spPr>
            <a:xfrm>
              <a:off x="699836" y="549491"/>
              <a:ext cx="19112" cy="10984"/>
            </a:xfrm>
            <a:custGeom>
              <a:avLst/>
              <a:gdLst/>
              <a:ahLst/>
              <a:cxnLst/>
              <a:rect l="l" t="t" r="r" b="b"/>
              <a:pathLst>
                <a:path w="562" h="323" extrusionOk="0">
                  <a:moveTo>
                    <a:pt x="493" y="289"/>
                  </a:moveTo>
                  <a:cubicBezTo>
                    <a:pt x="493" y="323"/>
                    <a:pt x="459" y="323"/>
                    <a:pt x="425" y="323"/>
                  </a:cubicBezTo>
                  <a:cubicBezTo>
                    <a:pt x="349" y="289"/>
                    <a:pt x="281" y="246"/>
                    <a:pt x="213" y="212"/>
                  </a:cubicBezTo>
                  <a:cubicBezTo>
                    <a:pt x="137" y="212"/>
                    <a:pt x="69" y="212"/>
                    <a:pt x="1" y="145"/>
                  </a:cubicBezTo>
                  <a:lnTo>
                    <a:pt x="1" y="77"/>
                  </a:lnTo>
                  <a:lnTo>
                    <a:pt x="35" y="77"/>
                  </a:lnTo>
                  <a:cubicBezTo>
                    <a:pt x="103" y="0"/>
                    <a:pt x="213" y="34"/>
                    <a:pt x="281" y="77"/>
                  </a:cubicBezTo>
                  <a:cubicBezTo>
                    <a:pt x="349" y="77"/>
                    <a:pt x="425" y="145"/>
                    <a:pt x="493" y="178"/>
                  </a:cubicBezTo>
                  <a:cubicBezTo>
                    <a:pt x="561" y="212"/>
                    <a:pt x="527" y="289"/>
                    <a:pt x="493" y="28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20" name="Google Shape;320;p32"/>
            <p:cNvSpPr/>
            <p:nvPr/>
          </p:nvSpPr>
          <p:spPr>
            <a:xfrm>
              <a:off x="486643" y="497766"/>
              <a:ext cx="451552" cy="292669"/>
            </a:xfrm>
            <a:custGeom>
              <a:avLst/>
              <a:gdLst/>
              <a:ahLst/>
              <a:cxnLst/>
              <a:rect l="l" t="t" r="r" b="b"/>
              <a:pathLst>
                <a:path w="13278" h="8606" extrusionOk="0">
                  <a:moveTo>
                    <a:pt x="12072" y="7366"/>
                  </a:moveTo>
                  <a:cubicBezTo>
                    <a:pt x="10339" y="8606"/>
                    <a:pt x="323" y="782"/>
                    <a:pt x="323" y="782"/>
                  </a:cubicBezTo>
                  <a:lnTo>
                    <a:pt x="0" y="1"/>
                  </a:lnTo>
                  <a:cubicBezTo>
                    <a:pt x="0" y="1"/>
                    <a:pt x="13278" y="5063"/>
                    <a:pt x="12250" y="7187"/>
                  </a:cubicBezTo>
                  <a:cubicBezTo>
                    <a:pt x="12216" y="7255"/>
                    <a:pt x="12140" y="7332"/>
                    <a:pt x="12072" y="736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21" name="Google Shape;321;p32"/>
            <p:cNvSpPr/>
            <p:nvPr/>
          </p:nvSpPr>
          <p:spPr>
            <a:xfrm>
              <a:off x="834471" y="725412"/>
              <a:ext cx="19384" cy="10712"/>
            </a:xfrm>
            <a:custGeom>
              <a:avLst/>
              <a:gdLst/>
              <a:ahLst/>
              <a:cxnLst/>
              <a:rect l="l" t="t" r="r" b="b"/>
              <a:pathLst>
                <a:path w="570" h="315" extrusionOk="0">
                  <a:moveTo>
                    <a:pt x="535" y="281"/>
                  </a:moveTo>
                  <a:cubicBezTo>
                    <a:pt x="535" y="281"/>
                    <a:pt x="535" y="315"/>
                    <a:pt x="501" y="281"/>
                  </a:cubicBezTo>
                  <a:lnTo>
                    <a:pt x="391" y="281"/>
                  </a:lnTo>
                  <a:lnTo>
                    <a:pt x="391" y="281"/>
                  </a:lnTo>
                  <a:lnTo>
                    <a:pt x="357" y="281"/>
                  </a:lnTo>
                  <a:cubicBezTo>
                    <a:pt x="323" y="281"/>
                    <a:pt x="289" y="247"/>
                    <a:pt x="255" y="247"/>
                  </a:cubicBezTo>
                  <a:cubicBezTo>
                    <a:pt x="179" y="213"/>
                    <a:pt x="111" y="213"/>
                    <a:pt x="43" y="136"/>
                  </a:cubicBezTo>
                  <a:cubicBezTo>
                    <a:pt x="0" y="102"/>
                    <a:pt x="43" y="68"/>
                    <a:pt x="77" y="34"/>
                  </a:cubicBezTo>
                  <a:lnTo>
                    <a:pt x="111" y="0"/>
                  </a:lnTo>
                  <a:cubicBezTo>
                    <a:pt x="179" y="0"/>
                    <a:pt x="255" y="34"/>
                    <a:pt x="323" y="68"/>
                  </a:cubicBezTo>
                  <a:cubicBezTo>
                    <a:pt x="391" y="102"/>
                    <a:pt x="467" y="136"/>
                    <a:pt x="535" y="170"/>
                  </a:cubicBezTo>
                  <a:cubicBezTo>
                    <a:pt x="569" y="213"/>
                    <a:pt x="569" y="281"/>
                    <a:pt x="535" y="28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22" name="Google Shape;322;p32"/>
            <p:cNvSpPr/>
            <p:nvPr/>
          </p:nvSpPr>
          <p:spPr>
            <a:xfrm>
              <a:off x="859875" y="730037"/>
              <a:ext cx="17956" cy="9862"/>
            </a:xfrm>
            <a:custGeom>
              <a:avLst/>
              <a:gdLst/>
              <a:ahLst/>
              <a:cxnLst/>
              <a:rect l="l" t="t" r="r" b="b"/>
              <a:pathLst>
                <a:path w="528" h="290" extrusionOk="0">
                  <a:moveTo>
                    <a:pt x="493" y="289"/>
                  </a:moveTo>
                  <a:lnTo>
                    <a:pt x="460" y="289"/>
                  </a:lnTo>
                  <a:cubicBezTo>
                    <a:pt x="315" y="247"/>
                    <a:pt x="179" y="213"/>
                    <a:pt x="35" y="111"/>
                  </a:cubicBezTo>
                  <a:cubicBezTo>
                    <a:pt x="1" y="111"/>
                    <a:pt x="1" y="77"/>
                    <a:pt x="35" y="34"/>
                  </a:cubicBezTo>
                  <a:lnTo>
                    <a:pt x="35" y="34"/>
                  </a:lnTo>
                  <a:cubicBezTo>
                    <a:pt x="213" y="0"/>
                    <a:pt x="392" y="77"/>
                    <a:pt x="493" y="179"/>
                  </a:cubicBezTo>
                  <a:cubicBezTo>
                    <a:pt x="527" y="213"/>
                    <a:pt x="527" y="247"/>
                    <a:pt x="493" y="28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23" name="Google Shape;323;p32"/>
            <p:cNvSpPr/>
            <p:nvPr/>
          </p:nvSpPr>
          <p:spPr>
            <a:xfrm>
              <a:off x="828690" y="704906"/>
              <a:ext cx="21697" cy="11869"/>
            </a:xfrm>
            <a:custGeom>
              <a:avLst/>
              <a:gdLst/>
              <a:ahLst/>
              <a:cxnLst/>
              <a:rect l="l" t="t" r="r" b="b"/>
              <a:pathLst>
                <a:path w="638" h="349" extrusionOk="0">
                  <a:moveTo>
                    <a:pt x="595" y="315"/>
                  </a:moveTo>
                  <a:cubicBezTo>
                    <a:pt x="595" y="315"/>
                    <a:pt x="561" y="349"/>
                    <a:pt x="561" y="315"/>
                  </a:cubicBezTo>
                  <a:cubicBezTo>
                    <a:pt x="459" y="281"/>
                    <a:pt x="383" y="281"/>
                    <a:pt x="281" y="247"/>
                  </a:cubicBezTo>
                  <a:cubicBezTo>
                    <a:pt x="213" y="213"/>
                    <a:pt x="102" y="213"/>
                    <a:pt x="34" y="179"/>
                  </a:cubicBezTo>
                  <a:cubicBezTo>
                    <a:pt x="0" y="136"/>
                    <a:pt x="0" y="68"/>
                    <a:pt x="34" y="34"/>
                  </a:cubicBezTo>
                  <a:lnTo>
                    <a:pt x="68" y="34"/>
                  </a:lnTo>
                  <a:cubicBezTo>
                    <a:pt x="170" y="0"/>
                    <a:pt x="247" y="68"/>
                    <a:pt x="315" y="102"/>
                  </a:cubicBezTo>
                  <a:cubicBezTo>
                    <a:pt x="425" y="136"/>
                    <a:pt x="493" y="179"/>
                    <a:pt x="595" y="213"/>
                  </a:cubicBezTo>
                  <a:cubicBezTo>
                    <a:pt x="637" y="247"/>
                    <a:pt x="637" y="315"/>
                    <a:pt x="595" y="31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24" name="Google Shape;324;p32"/>
            <p:cNvSpPr/>
            <p:nvPr/>
          </p:nvSpPr>
          <p:spPr>
            <a:xfrm>
              <a:off x="826071" y="683243"/>
              <a:ext cx="19418" cy="9556"/>
            </a:xfrm>
            <a:custGeom>
              <a:avLst/>
              <a:gdLst/>
              <a:ahLst/>
              <a:cxnLst/>
              <a:rect l="l" t="t" r="r" b="b"/>
              <a:pathLst>
                <a:path w="571" h="281" extrusionOk="0">
                  <a:moveTo>
                    <a:pt x="570" y="281"/>
                  </a:moveTo>
                  <a:lnTo>
                    <a:pt x="570" y="281"/>
                  </a:lnTo>
                  <a:cubicBezTo>
                    <a:pt x="460" y="281"/>
                    <a:pt x="392" y="247"/>
                    <a:pt x="324" y="213"/>
                  </a:cubicBezTo>
                  <a:cubicBezTo>
                    <a:pt x="247" y="213"/>
                    <a:pt x="145" y="213"/>
                    <a:pt x="77" y="136"/>
                  </a:cubicBezTo>
                  <a:cubicBezTo>
                    <a:pt x="1" y="102"/>
                    <a:pt x="35" y="68"/>
                    <a:pt x="77" y="34"/>
                  </a:cubicBezTo>
                  <a:lnTo>
                    <a:pt x="111" y="0"/>
                  </a:lnTo>
                  <a:cubicBezTo>
                    <a:pt x="179" y="0"/>
                    <a:pt x="290" y="68"/>
                    <a:pt x="358" y="102"/>
                  </a:cubicBezTo>
                  <a:cubicBezTo>
                    <a:pt x="460" y="136"/>
                    <a:pt x="536" y="179"/>
                    <a:pt x="570" y="28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25" name="Google Shape;325;p32"/>
            <p:cNvSpPr/>
            <p:nvPr/>
          </p:nvSpPr>
          <p:spPr>
            <a:xfrm>
              <a:off x="797199" y="702287"/>
              <a:ext cx="21697" cy="12175"/>
            </a:xfrm>
            <a:custGeom>
              <a:avLst/>
              <a:gdLst/>
              <a:ahLst/>
              <a:cxnLst/>
              <a:rect l="l" t="t" r="r" b="b"/>
              <a:pathLst>
                <a:path w="638" h="358" extrusionOk="0">
                  <a:moveTo>
                    <a:pt x="604" y="358"/>
                  </a:moveTo>
                  <a:lnTo>
                    <a:pt x="570" y="358"/>
                  </a:lnTo>
                  <a:cubicBezTo>
                    <a:pt x="459" y="324"/>
                    <a:pt x="357" y="290"/>
                    <a:pt x="247" y="256"/>
                  </a:cubicBezTo>
                  <a:cubicBezTo>
                    <a:pt x="179" y="213"/>
                    <a:pt x="77" y="179"/>
                    <a:pt x="34" y="111"/>
                  </a:cubicBezTo>
                  <a:cubicBezTo>
                    <a:pt x="0" y="77"/>
                    <a:pt x="0" y="43"/>
                    <a:pt x="34" y="1"/>
                  </a:cubicBezTo>
                  <a:lnTo>
                    <a:pt x="111" y="1"/>
                  </a:lnTo>
                  <a:cubicBezTo>
                    <a:pt x="179" y="1"/>
                    <a:pt x="289" y="77"/>
                    <a:pt x="357" y="111"/>
                  </a:cubicBezTo>
                  <a:cubicBezTo>
                    <a:pt x="459" y="145"/>
                    <a:pt x="536" y="213"/>
                    <a:pt x="604" y="290"/>
                  </a:cubicBezTo>
                  <a:cubicBezTo>
                    <a:pt x="638" y="290"/>
                    <a:pt x="638" y="324"/>
                    <a:pt x="604" y="35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26" name="Google Shape;326;p32"/>
            <p:cNvSpPr/>
            <p:nvPr/>
          </p:nvSpPr>
          <p:spPr>
            <a:xfrm>
              <a:off x="788833" y="677155"/>
              <a:ext cx="22853" cy="13331"/>
            </a:xfrm>
            <a:custGeom>
              <a:avLst/>
              <a:gdLst/>
              <a:ahLst/>
              <a:cxnLst/>
              <a:rect l="l" t="t" r="r" b="b"/>
              <a:pathLst>
                <a:path w="672" h="392" extrusionOk="0">
                  <a:moveTo>
                    <a:pt x="637" y="392"/>
                  </a:moveTo>
                  <a:lnTo>
                    <a:pt x="569" y="392"/>
                  </a:lnTo>
                  <a:cubicBezTo>
                    <a:pt x="493" y="358"/>
                    <a:pt x="391" y="281"/>
                    <a:pt x="280" y="247"/>
                  </a:cubicBezTo>
                  <a:cubicBezTo>
                    <a:pt x="212" y="213"/>
                    <a:pt x="110" y="179"/>
                    <a:pt x="34" y="103"/>
                  </a:cubicBezTo>
                  <a:cubicBezTo>
                    <a:pt x="0" y="69"/>
                    <a:pt x="0" y="35"/>
                    <a:pt x="34" y="1"/>
                  </a:cubicBezTo>
                  <a:lnTo>
                    <a:pt x="68" y="1"/>
                  </a:lnTo>
                  <a:cubicBezTo>
                    <a:pt x="280" y="1"/>
                    <a:pt x="535" y="145"/>
                    <a:pt x="637" y="315"/>
                  </a:cubicBezTo>
                  <a:cubicBezTo>
                    <a:pt x="671" y="315"/>
                    <a:pt x="671" y="358"/>
                    <a:pt x="637" y="39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27" name="Google Shape;327;p32"/>
            <p:cNvSpPr/>
            <p:nvPr/>
          </p:nvSpPr>
          <p:spPr>
            <a:xfrm>
              <a:off x="779277" y="653180"/>
              <a:ext cx="15643" cy="9590"/>
            </a:xfrm>
            <a:custGeom>
              <a:avLst/>
              <a:gdLst/>
              <a:ahLst/>
              <a:cxnLst/>
              <a:rect l="l" t="t" r="r" b="b"/>
              <a:pathLst>
                <a:path w="460" h="282" extrusionOk="0">
                  <a:moveTo>
                    <a:pt x="425" y="281"/>
                  </a:moveTo>
                  <a:lnTo>
                    <a:pt x="349" y="281"/>
                  </a:lnTo>
                  <a:cubicBezTo>
                    <a:pt x="315" y="281"/>
                    <a:pt x="247" y="247"/>
                    <a:pt x="179" y="247"/>
                  </a:cubicBezTo>
                  <a:cubicBezTo>
                    <a:pt x="137" y="213"/>
                    <a:pt x="69" y="213"/>
                    <a:pt x="1" y="171"/>
                  </a:cubicBezTo>
                  <a:cubicBezTo>
                    <a:pt x="1" y="103"/>
                    <a:pt x="1" y="69"/>
                    <a:pt x="35" y="35"/>
                  </a:cubicBezTo>
                  <a:lnTo>
                    <a:pt x="35" y="35"/>
                  </a:lnTo>
                  <a:cubicBezTo>
                    <a:pt x="103" y="1"/>
                    <a:pt x="179" y="35"/>
                    <a:pt x="247" y="69"/>
                  </a:cubicBezTo>
                  <a:cubicBezTo>
                    <a:pt x="315" y="69"/>
                    <a:pt x="391" y="103"/>
                    <a:pt x="425" y="171"/>
                  </a:cubicBezTo>
                  <a:cubicBezTo>
                    <a:pt x="459" y="213"/>
                    <a:pt x="459" y="247"/>
                    <a:pt x="425" y="28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28" name="Google Shape;328;p32"/>
            <p:cNvSpPr/>
            <p:nvPr/>
          </p:nvSpPr>
          <p:spPr>
            <a:xfrm>
              <a:off x="761083" y="669946"/>
              <a:ext cx="19384" cy="14487"/>
            </a:xfrm>
            <a:custGeom>
              <a:avLst/>
              <a:gdLst/>
              <a:ahLst/>
              <a:cxnLst/>
              <a:rect l="l" t="t" r="r" b="b"/>
              <a:pathLst>
                <a:path w="570" h="426" extrusionOk="0">
                  <a:moveTo>
                    <a:pt x="536" y="391"/>
                  </a:moveTo>
                  <a:cubicBezTo>
                    <a:pt x="536" y="425"/>
                    <a:pt x="502" y="425"/>
                    <a:pt x="459" y="391"/>
                  </a:cubicBezTo>
                  <a:cubicBezTo>
                    <a:pt x="425" y="357"/>
                    <a:pt x="357" y="315"/>
                    <a:pt x="289" y="281"/>
                  </a:cubicBezTo>
                  <a:cubicBezTo>
                    <a:pt x="213" y="247"/>
                    <a:pt x="111" y="247"/>
                    <a:pt x="35" y="213"/>
                  </a:cubicBezTo>
                  <a:cubicBezTo>
                    <a:pt x="1" y="179"/>
                    <a:pt x="1" y="102"/>
                    <a:pt x="35" y="68"/>
                  </a:cubicBezTo>
                  <a:lnTo>
                    <a:pt x="77" y="68"/>
                  </a:lnTo>
                  <a:cubicBezTo>
                    <a:pt x="247" y="0"/>
                    <a:pt x="459" y="145"/>
                    <a:pt x="570" y="315"/>
                  </a:cubicBezTo>
                  <a:cubicBezTo>
                    <a:pt x="570" y="357"/>
                    <a:pt x="570" y="391"/>
                    <a:pt x="536" y="39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29" name="Google Shape;329;p32"/>
            <p:cNvSpPr/>
            <p:nvPr/>
          </p:nvSpPr>
          <p:spPr>
            <a:xfrm>
              <a:off x="764824" y="692765"/>
              <a:ext cx="17956" cy="11018"/>
            </a:xfrm>
            <a:custGeom>
              <a:avLst/>
              <a:gdLst/>
              <a:ahLst/>
              <a:cxnLst/>
              <a:rect l="l" t="t" r="r" b="b"/>
              <a:pathLst>
                <a:path w="528" h="324" extrusionOk="0">
                  <a:moveTo>
                    <a:pt x="494" y="323"/>
                  </a:moveTo>
                  <a:lnTo>
                    <a:pt x="426" y="323"/>
                  </a:lnTo>
                  <a:cubicBezTo>
                    <a:pt x="349" y="281"/>
                    <a:pt x="281" y="247"/>
                    <a:pt x="247" y="213"/>
                  </a:cubicBezTo>
                  <a:cubicBezTo>
                    <a:pt x="179" y="179"/>
                    <a:pt x="103" y="179"/>
                    <a:pt x="35" y="145"/>
                  </a:cubicBezTo>
                  <a:cubicBezTo>
                    <a:pt x="1" y="111"/>
                    <a:pt x="1" y="68"/>
                    <a:pt x="35" y="35"/>
                  </a:cubicBezTo>
                  <a:lnTo>
                    <a:pt x="69" y="35"/>
                  </a:lnTo>
                  <a:cubicBezTo>
                    <a:pt x="137" y="1"/>
                    <a:pt x="213" y="68"/>
                    <a:pt x="281" y="68"/>
                  </a:cubicBezTo>
                  <a:cubicBezTo>
                    <a:pt x="349" y="111"/>
                    <a:pt x="426" y="179"/>
                    <a:pt x="494" y="213"/>
                  </a:cubicBezTo>
                  <a:cubicBezTo>
                    <a:pt x="528" y="247"/>
                    <a:pt x="528" y="281"/>
                    <a:pt x="494" y="32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30" name="Google Shape;330;p32"/>
            <p:cNvSpPr/>
            <p:nvPr/>
          </p:nvSpPr>
          <p:spPr>
            <a:xfrm>
              <a:off x="718914" y="651752"/>
              <a:ext cx="20541" cy="12175"/>
            </a:xfrm>
            <a:custGeom>
              <a:avLst/>
              <a:gdLst/>
              <a:ahLst/>
              <a:cxnLst/>
              <a:rect l="l" t="t" r="r" b="b"/>
              <a:pathLst>
                <a:path w="604" h="358" extrusionOk="0">
                  <a:moveTo>
                    <a:pt x="569" y="323"/>
                  </a:moveTo>
                  <a:cubicBezTo>
                    <a:pt x="569" y="357"/>
                    <a:pt x="535" y="357"/>
                    <a:pt x="535" y="323"/>
                  </a:cubicBezTo>
                  <a:cubicBezTo>
                    <a:pt x="425" y="323"/>
                    <a:pt x="357" y="289"/>
                    <a:pt x="289" y="255"/>
                  </a:cubicBezTo>
                  <a:cubicBezTo>
                    <a:pt x="213" y="213"/>
                    <a:pt x="111" y="213"/>
                    <a:pt x="43" y="179"/>
                  </a:cubicBezTo>
                  <a:cubicBezTo>
                    <a:pt x="0" y="145"/>
                    <a:pt x="0" y="77"/>
                    <a:pt x="43" y="43"/>
                  </a:cubicBezTo>
                  <a:lnTo>
                    <a:pt x="77" y="43"/>
                  </a:lnTo>
                  <a:cubicBezTo>
                    <a:pt x="255" y="0"/>
                    <a:pt x="468" y="111"/>
                    <a:pt x="603" y="255"/>
                  </a:cubicBezTo>
                  <a:cubicBezTo>
                    <a:pt x="603" y="289"/>
                    <a:pt x="603" y="323"/>
                    <a:pt x="569" y="32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31" name="Google Shape;331;p32"/>
            <p:cNvSpPr/>
            <p:nvPr/>
          </p:nvSpPr>
          <p:spPr>
            <a:xfrm>
              <a:off x="734795" y="638727"/>
              <a:ext cx="21697" cy="13059"/>
            </a:xfrm>
            <a:custGeom>
              <a:avLst/>
              <a:gdLst/>
              <a:ahLst/>
              <a:cxnLst/>
              <a:rect l="l" t="t" r="r" b="b"/>
              <a:pathLst>
                <a:path w="638" h="384" extrusionOk="0">
                  <a:moveTo>
                    <a:pt x="595" y="383"/>
                  </a:moveTo>
                  <a:lnTo>
                    <a:pt x="561" y="383"/>
                  </a:lnTo>
                  <a:cubicBezTo>
                    <a:pt x="459" y="349"/>
                    <a:pt x="349" y="315"/>
                    <a:pt x="281" y="281"/>
                  </a:cubicBezTo>
                  <a:cubicBezTo>
                    <a:pt x="170" y="247"/>
                    <a:pt x="68" y="171"/>
                    <a:pt x="34" y="103"/>
                  </a:cubicBezTo>
                  <a:cubicBezTo>
                    <a:pt x="1" y="69"/>
                    <a:pt x="1" y="35"/>
                    <a:pt x="34" y="35"/>
                  </a:cubicBezTo>
                  <a:lnTo>
                    <a:pt x="34" y="35"/>
                  </a:lnTo>
                  <a:cubicBezTo>
                    <a:pt x="136" y="1"/>
                    <a:pt x="247" y="35"/>
                    <a:pt x="349" y="69"/>
                  </a:cubicBezTo>
                  <a:cubicBezTo>
                    <a:pt x="425" y="137"/>
                    <a:pt x="561" y="213"/>
                    <a:pt x="595" y="281"/>
                  </a:cubicBezTo>
                  <a:cubicBezTo>
                    <a:pt x="638" y="315"/>
                    <a:pt x="595" y="349"/>
                    <a:pt x="595" y="38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32" name="Google Shape;332;p32"/>
            <p:cNvSpPr/>
            <p:nvPr/>
          </p:nvSpPr>
          <p:spPr>
            <a:xfrm>
              <a:off x="692626" y="621689"/>
              <a:ext cx="19078" cy="11018"/>
            </a:xfrm>
            <a:custGeom>
              <a:avLst/>
              <a:gdLst/>
              <a:ahLst/>
              <a:cxnLst/>
              <a:rect l="l" t="t" r="r" b="b"/>
              <a:pathLst>
                <a:path w="561" h="324" extrusionOk="0">
                  <a:moveTo>
                    <a:pt x="527" y="324"/>
                  </a:moveTo>
                  <a:lnTo>
                    <a:pt x="459" y="324"/>
                  </a:lnTo>
                  <a:cubicBezTo>
                    <a:pt x="391" y="290"/>
                    <a:pt x="315" y="247"/>
                    <a:pt x="247" y="213"/>
                  </a:cubicBezTo>
                  <a:cubicBezTo>
                    <a:pt x="179" y="213"/>
                    <a:pt x="102" y="179"/>
                    <a:pt x="34" y="145"/>
                  </a:cubicBezTo>
                  <a:cubicBezTo>
                    <a:pt x="0" y="111"/>
                    <a:pt x="0" y="35"/>
                    <a:pt x="34" y="1"/>
                  </a:cubicBezTo>
                  <a:lnTo>
                    <a:pt x="68" y="1"/>
                  </a:lnTo>
                  <a:cubicBezTo>
                    <a:pt x="247" y="1"/>
                    <a:pt x="425" y="145"/>
                    <a:pt x="527" y="213"/>
                  </a:cubicBezTo>
                  <a:cubicBezTo>
                    <a:pt x="561" y="247"/>
                    <a:pt x="561" y="290"/>
                    <a:pt x="527" y="32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33" name="Google Shape;333;p32"/>
            <p:cNvSpPr/>
            <p:nvPr/>
          </p:nvSpPr>
          <p:spPr>
            <a:xfrm>
              <a:off x="732211" y="621689"/>
              <a:ext cx="20541" cy="12175"/>
            </a:xfrm>
            <a:custGeom>
              <a:avLst/>
              <a:gdLst/>
              <a:ahLst/>
              <a:cxnLst/>
              <a:rect l="l" t="t" r="r" b="b"/>
              <a:pathLst>
                <a:path w="604" h="358" extrusionOk="0">
                  <a:moveTo>
                    <a:pt x="569" y="358"/>
                  </a:moveTo>
                  <a:lnTo>
                    <a:pt x="535" y="358"/>
                  </a:lnTo>
                  <a:cubicBezTo>
                    <a:pt x="459" y="324"/>
                    <a:pt x="357" y="290"/>
                    <a:pt x="289" y="247"/>
                  </a:cubicBezTo>
                  <a:cubicBezTo>
                    <a:pt x="212" y="213"/>
                    <a:pt x="110" y="213"/>
                    <a:pt x="34" y="179"/>
                  </a:cubicBezTo>
                  <a:cubicBezTo>
                    <a:pt x="0" y="145"/>
                    <a:pt x="0" y="77"/>
                    <a:pt x="34" y="35"/>
                  </a:cubicBezTo>
                  <a:lnTo>
                    <a:pt x="77" y="35"/>
                  </a:lnTo>
                  <a:cubicBezTo>
                    <a:pt x="178" y="1"/>
                    <a:pt x="246" y="35"/>
                    <a:pt x="357" y="111"/>
                  </a:cubicBezTo>
                  <a:cubicBezTo>
                    <a:pt x="425" y="145"/>
                    <a:pt x="501" y="213"/>
                    <a:pt x="569" y="247"/>
                  </a:cubicBezTo>
                  <a:cubicBezTo>
                    <a:pt x="603" y="290"/>
                    <a:pt x="603" y="324"/>
                    <a:pt x="569" y="35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34" name="Google Shape;334;p32"/>
            <p:cNvSpPr/>
            <p:nvPr/>
          </p:nvSpPr>
          <p:spPr>
            <a:xfrm>
              <a:off x="670963" y="588192"/>
              <a:ext cx="21697" cy="13025"/>
            </a:xfrm>
            <a:custGeom>
              <a:avLst/>
              <a:gdLst/>
              <a:ahLst/>
              <a:cxnLst/>
              <a:rect l="l" t="t" r="r" b="b"/>
              <a:pathLst>
                <a:path w="638" h="383" extrusionOk="0">
                  <a:moveTo>
                    <a:pt x="603" y="383"/>
                  </a:moveTo>
                  <a:lnTo>
                    <a:pt x="561" y="383"/>
                  </a:lnTo>
                  <a:cubicBezTo>
                    <a:pt x="493" y="315"/>
                    <a:pt x="391" y="281"/>
                    <a:pt x="280" y="281"/>
                  </a:cubicBezTo>
                  <a:cubicBezTo>
                    <a:pt x="213" y="247"/>
                    <a:pt x="102" y="247"/>
                    <a:pt x="34" y="170"/>
                  </a:cubicBezTo>
                  <a:cubicBezTo>
                    <a:pt x="0" y="136"/>
                    <a:pt x="0" y="102"/>
                    <a:pt x="34" y="68"/>
                  </a:cubicBezTo>
                  <a:lnTo>
                    <a:pt x="34" y="68"/>
                  </a:lnTo>
                  <a:cubicBezTo>
                    <a:pt x="247" y="0"/>
                    <a:pt x="459" y="170"/>
                    <a:pt x="637" y="281"/>
                  </a:cubicBezTo>
                  <a:cubicBezTo>
                    <a:pt x="637" y="315"/>
                    <a:pt x="637" y="349"/>
                    <a:pt x="603" y="38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35" name="Google Shape;335;p32"/>
            <p:cNvSpPr/>
            <p:nvPr/>
          </p:nvSpPr>
          <p:spPr>
            <a:xfrm>
              <a:off x="632229" y="585573"/>
              <a:ext cx="18262" cy="11018"/>
            </a:xfrm>
            <a:custGeom>
              <a:avLst/>
              <a:gdLst/>
              <a:ahLst/>
              <a:cxnLst/>
              <a:rect l="l" t="t" r="r" b="b"/>
              <a:pathLst>
                <a:path w="537" h="324" extrusionOk="0">
                  <a:moveTo>
                    <a:pt x="502" y="290"/>
                  </a:moveTo>
                  <a:lnTo>
                    <a:pt x="468" y="324"/>
                  </a:lnTo>
                  <a:cubicBezTo>
                    <a:pt x="392" y="290"/>
                    <a:pt x="324" y="247"/>
                    <a:pt x="256" y="213"/>
                  </a:cubicBezTo>
                  <a:cubicBezTo>
                    <a:pt x="179" y="213"/>
                    <a:pt x="77" y="179"/>
                    <a:pt x="43" y="145"/>
                  </a:cubicBezTo>
                  <a:cubicBezTo>
                    <a:pt x="1" y="111"/>
                    <a:pt x="1" y="77"/>
                    <a:pt x="43" y="77"/>
                  </a:cubicBezTo>
                  <a:lnTo>
                    <a:pt x="43" y="77"/>
                  </a:lnTo>
                  <a:cubicBezTo>
                    <a:pt x="213" y="1"/>
                    <a:pt x="392" y="145"/>
                    <a:pt x="502" y="213"/>
                  </a:cubicBezTo>
                  <a:cubicBezTo>
                    <a:pt x="536" y="247"/>
                    <a:pt x="536" y="290"/>
                    <a:pt x="502" y="29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36" name="Google Shape;336;p32"/>
            <p:cNvSpPr/>
            <p:nvPr/>
          </p:nvSpPr>
          <p:spPr>
            <a:xfrm>
              <a:off x="664876" y="615636"/>
              <a:ext cx="20541" cy="12175"/>
            </a:xfrm>
            <a:custGeom>
              <a:avLst/>
              <a:gdLst/>
              <a:ahLst/>
              <a:cxnLst/>
              <a:rect l="l" t="t" r="r" b="b"/>
              <a:pathLst>
                <a:path w="604" h="358" extrusionOk="0">
                  <a:moveTo>
                    <a:pt x="570" y="323"/>
                  </a:moveTo>
                  <a:cubicBezTo>
                    <a:pt x="570" y="323"/>
                    <a:pt x="527" y="357"/>
                    <a:pt x="493" y="323"/>
                  </a:cubicBezTo>
                  <a:cubicBezTo>
                    <a:pt x="426" y="289"/>
                    <a:pt x="358" y="289"/>
                    <a:pt x="281" y="255"/>
                  </a:cubicBezTo>
                  <a:cubicBezTo>
                    <a:pt x="213" y="213"/>
                    <a:pt x="103" y="213"/>
                    <a:pt x="35" y="179"/>
                  </a:cubicBezTo>
                  <a:cubicBezTo>
                    <a:pt x="1" y="145"/>
                    <a:pt x="1" y="77"/>
                    <a:pt x="69" y="43"/>
                  </a:cubicBezTo>
                  <a:lnTo>
                    <a:pt x="69" y="43"/>
                  </a:lnTo>
                  <a:cubicBezTo>
                    <a:pt x="179" y="0"/>
                    <a:pt x="247" y="43"/>
                    <a:pt x="358" y="77"/>
                  </a:cubicBezTo>
                  <a:cubicBezTo>
                    <a:pt x="426" y="111"/>
                    <a:pt x="493" y="179"/>
                    <a:pt x="570" y="213"/>
                  </a:cubicBezTo>
                  <a:cubicBezTo>
                    <a:pt x="604" y="255"/>
                    <a:pt x="604" y="323"/>
                    <a:pt x="570" y="32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37" name="Google Shape;337;p32"/>
            <p:cNvSpPr/>
            <p:nvPr/>
          </p:nvSpPr>
          <p:spPr>
            <a:xfrm>
              <a:off x="674432" y="637299"/>
              <a:ext cx="22853" cy="12175"/>
            </a:xfrm>
            <a:custGeom>
              <a:avLst/>
              <a:gdLst/>
              <a:ahLst/>
              <a:cxnLst/>
              <a:rect l="l" t="t" r="r" b="b"/>
              <a:pathLst>
                <a:path w="672" h="358" extrusionOk="0">
                  <a:moveTo>
                    <a:pt x="637" y="323"/>
                  </a:moveTo>
                  <a:cubicBezTo>
                    <a:pt x="603" y="323"/>
                    <a:pt x="603" y="357"/>
                    <a:pt x="569" y="323"/>
                  </a:cubicBezTo>
                  <a:cubicBezTo>
                    <a:pt x="459" y="289"/>
                    <a:pt x="357" y="289"/>
                    <a:pt x="246" y="255"/>
                  </a:cubicBezTo>
                  <a:cubicBezTo>
                    <a:pt x="178" y="213"/>
                    <a:pt x="111" y="145"/>
                    <a:pt x="34" y="77"/>
                  </a:cubicBezTo>
                  <a:cubicBezTo>
                    <a:pt x="0" y="77"/>
                    <a:pt x="0" y="43"/>
                    <a:pt x="34" y="1"/>
                  </a:cubicBezTo>
                  <a:lnTo>
                    <a:pt x="77" y="1"/>
                  </a:lnTo>
                  <a:cubicBezTo>
                    <a:pt x="145" y="1"/>
                    <a:pt x="246" y="43"/>
                    <a:pt x="323" y="77"/>
                  </a:cubicBezTo>
                  <a:cubicBezTo>
                    <a:pt x="425" y="111"/>
                    <a:pt x="535" y="179"/>
                    <a:pt x="603" y="213"/>
                  </a:cubicBezTo>
                  <a:cubicBezTo>
                    <a:pt x="671" y="255"/>
                    <a:pt x="637" y="289"/>
                    <a:pt x="637" y="32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38" name="Google Shape;338;p32"/>
            <p:cNvSpPr/>
            <p:nvPr/>
          </p:nvSpPr>
          <p:spPr>
            <a:xfrm>
              <a:off x="593834" y="579520"/>
              <a:ext cx="15609" cy="13331"/>
            </a:xfrm>
            <a:custGeom>
              <a:avLst/>
              <a:gdLst/>
              <a:ahLst/>
              <a:cxnLst/>
              <a:rect l="l" t="t" r="r" b="b"/>
              <a:pathLst>
                <a:path w="459" h="392" extrusionOk="0">
                  <a:moveTo>
                    <a:pt x="425" y="391"/>
                  </a:moveTo>
                  <a:lnTo>
                    <a:pt x="357" y="391"/>
                  </a:lnTo>
                  <a:cubicBezTo>
                    <a:pt x="323" y="357"/>
                    <a:pt x="280" y="323"/>
                    <a:pt x="246" y="323"/>
                  </a:cubicBezTo>
                  <a:cubicBezTo>
                    <a:pt x="212" y="289"/>
                    <a:pt x="178" y="255"/>
                    <a:pt x="144" y="255"/>
                  </a:cubicBezTo>
                  <a:cubicBezTo>
                    <a:pt x="68" y="213"/>
                    <a:pt x="0" y="145"/>
                    <a:pt x="34" y="77"/>
                  </a:cubicBezTo>
                  <a:lnTo>
                    <a:pt x="68" y="77"/>
                  </a:lnTo>
                  <a:cubicBezTo>
                    <a:pt x="144" y="1"/>
                    <a:pt x="246" y="43"/>
                    <a:pt x="323" y="111"/>
                  </a:cubicBezTo>
                  <a:cubicBezTo>
                    <a:pt x="391" y="145"/>
                    <a:pt x="459" y="255"/>
                    <a:pt x="459" y="323"/>
                  </a:cubicBezTo>
                  <a:cubicBezTo>
                    <a:pt x="425" y="357"/>
                    <a:pt x="425" y="357"/>
                    <a:pt x="425" y="39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39" name="Google Shape;339;p32"/>
            <p:cNvSpPr/>
            <p:nvPr/>
          </p:nvSpPr>
          <p:spPr>
            <a:xfrm>
              <a:off x="603356" y="562754"/>
              <a:ext cx="21697" cy="14487"/>
            </a:xfrm>
            <a:custGeom>
              <a:avLst/>
              <a:gdLst/>
              <a:ahLst/>
              <a:cxnLst/>
              <a:rect l="l" t="t" r="r" b="b"/>
              <a:pathLst>
                <a:path w="638" h="426" extrusionOk="0">
                  <a:moveTo>
                    <a:pt x="603" y="392"/>
                  </a:moveTo>
                  <a:cubicBezTo>
                    <a:pt x="570" y="426"/>
                    <a:pt x="536" y="426"/>
                    <a:pt x="536" y="392"/>
                  </a:cubicBezTo>
                  <a:cubicBezTo>
                    <a:pt x="425" y="358"/>
                    <a:pt x="357" y="281"/>
                    <a:pt x="255" y="247"/>
                  </a:cubicBezTo>
                  <a:cubicBezTo>
                    <a:pt x="179" y="213"/>
                    <a:pt x="77" y="179"/>
                    <a:pt x="43" y="111"/>
                  </a:cubicBezTo>
                  <a:cubicBezTo>
                    <a:pt x="0" y="69"/>
                    <a:pt x="0" y="35"/>
                    <a:pt x="43" y="35"/>
                  </a:cubicBezTo>
                  <a:lnTo>
                    <a:pt x="43" y="35"/>
                  </a:lnTo>
                  <a:cubicBezTo>
                    <a:pt x="145" y="1"/>
                    <a:pt x="255" y="69"/>
                    <a:pt x="357" y="111"/>
                  </a:cubicBezTo>
                  <a:cubicBezTo>
                    <a:pt x="425" y="179"/>
                    <a:pt x="536" y="247"/>
                    <a:pt x="603" y="324"/>
                  </a:cubicBezTo>
                  <a:cubicBezTo>
                    <a:pt x="637" y="358"/>
                    <a:pt x="603" y="392"/>
                    <a:pt x="603" y="39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40" name="Google Shape;340;p32"/>
            <p:cNvSpPr/>
            <p:nvPr/>
          </p:nvSpPr>
          <p:spPr>
            <a:xfrm>
              <a:off x="492696" y="518272"/>
              <a:ext cx="203433" cy="474405"/>
            </a:xfrm>
            <a:custGeom>
              <a:avLst/>
              <a:gdLst/>
              <a:ahLst/>
              <a:cxnLst/>
              <a:rect l="l" t="t" r="r" b="b"/>
              <a:pathLst>
                <a:path w="5982" h="13950" extrusionOk="0">
                  <a:moveTo>
                    <a:pt x="4104" y="12955"/>
                  </a:moveTo>
                  <a:cubicBezTo>
                    <a:pt x="4070" y="12989"/>
                    <a:pt x="4002" y="13023"/>
                    <a:pt x="3968" y="13023"/>
                  </a:cubicBezTo>
                  <a:cubicBezTo>
                    <a:pt x="1700" y="13949"/>
                    <a:pt x="1" y="3008"/>
                    <a:pt x="358" y="1"/>
                  </a:cubicBezTo>
                  <a:cubicBezTo>
                    <a:pt x="358" y="1"/>
                    <a:pt x="5981" y="11613"/>
                    <a:pt x="4104" y="1295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41" name="Google Shape;341;p32"/>
            <p:cNvSpPr/>
            <p:nvPr/>
          </p:nvSpPr>
          <p:spPr>
            <a:xfrm>
              <a:off x="514359" y="632674"/>
              <a:ext cx="9590" cy="20541"/>
            </a:xfrm>
            <a:custGeom>
              <a:avLst/>
              <a:gdLst/>
              <a:ahLst/>
              <a:cxnLst/>
              <a:rect l="l" t="t" r="r" b="b"/>
              <a:pathLst>
                <a:path w="282" h="604" extrusionOk="0">
                  <a:moveTo>
                    <a:pt x="281" y="604"/>
                  </a:moveTo>
                  <a:lnTo>
                    <a:pt x="213" y="604"/>
                  </a:lnTo>
                  <a:cubicBezTo>
                    <a:pt x="179" y="493"/>
                    <a:pt x="145" y="425"/>
                    <a:pt x="111" y="349"/>
                  </a:cubicBezTo>
                  <a:cubicBezTo>
                    <a:pt x="69" y="247"/>
                    <a:pt x="1" y="179"/>
                    <a:pt x="35" y="69"/>
                  </a:cubicBezTo>
                  <a:cubicBezTo>
                    <a:pt x="35" y="35"/>
                    <a:pt x="35" y="35"/>
                    <a:pt x="69" y="35"/>
                  </a:cubicBezTo>
                  <a:cubicBezTo>
                    <a:pt x="111" y="1"/>
                    <a:pt x="145" y="1"/>
                    <a:pt x="179" y="35"/>
                  </a:cubicBezTo>
                  <a:cubicBezTo>
                    <a:pt x="247" y="103"/>
                    <a:pt x="247" y="213"/>
                    <a:pt x="281" y="315"/>
                  </a:cubicBezTo>
                  <a:lnTo>
                    <a:pt x="281" y="56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42" name="Google Shape;342;p32"/>
            <p:cNvSpPr/>
            <p:nvPr/>
          </p:nvSpPr>
          <p:spPr>
            <a:xfrm>
              <a:off x="533743" y="634986"/>
              <a:ext cx="8400" cy="16800"/>
            </a:xfrm>
            <a:custGeom>
              <a:avLst/>
              <a:gdLst/>
              <a:ahLst/>
              <a:cxnLst/>
              <a:rect l="l" t="t" r="r" b="b"/>
              <a:pathLst>
                <a:path w="247" h="494" extrusionOk="0">
                  <a:moveTo>
                    <a:pt x="246" y="459"/>
                  </a:moveTo>
                  <a:cubicBezTo>
                    <a:pt x="212" y="493"/>
                    <a:pt x="136" y="493"/>
                    <a:pt x="136" y="459"/>
                  </a:cubicBezTo>
                  <a:cubicBezTo>
                    <a:pt x="102" y="357"/>
                    <a:pt x="68" y="281"/>
                    <a:pt x="68" y="213"/>
                  </a:cubicBezTo>
                  <a:cubicBezTo>
                    <a:pt x="34" y="145"/>
                    <a:pt x="0" y="69"/>
                    <a:pt x="68" y="1"/>
                  </a:cubicBezTo>
                  <a:lnTo>
                    <a:pt x="68" y="1"/>
                  </a:lnTo>
                  <a:lnTo>
                    <a:pt x="136" y="1"/>
                  </a:lnTo>
                  <a:cubicBezTo>
                    <a:pt x="212" y="35"/>
                    <a:pt x="212" y="111"/>
                    <a:pt x="246" y="179"/>
                  </a:cubicBezTo>
                  <a:lnTo>
                    <a:pt x="246" y="42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43" name="Google Shape;343;p32"/>
            <p:cNvSpPr/>
            <p:nvPr/>
          </p:nvSpPr>
          <p:spPr>
            <a:xfrm>
              <a:off x="555406" y="657805"/>
              <a:ext cx="7244" cy="15643"/>
            </a:xfrm>
            <a:custGeom>
              <a:avLst/>
              <a:gdLst/>
              <a:ahLst/>
              <a:cxnLst/>
              <a:rect l="l" t="t" r="r" b="b"/>
              <a:pathLst>
                <a:path w="213" h="460" extrusionOk="0">
                  <a:moveTo>
                    <a:pt x="179" y="459"/>
                  </a:moveTo>
                  <a:cubicBezTo>
                    <a:pt x="136" y="459"/>
                    <a:pt x="102" y="459"/>
                    <a:pt x="102" y="425"/>
                  </a:cubicBezTo>
                  <a:cubicBezTo>
                    <a:pt x="68" y="357"/>
                    <a:pt x="34" y="323"/>
                    <a:pt x="34" y="247"/>
                  </a:cubicBezTo>
                  <a:cubicBezTo>
                    <a:pt x="34" y="213"/>
                    <a:pt x="0" y="179"/>
                    <a:pt x="0" y="145"/>
                  </a:cubicBezTo>
                  <a:lnTo>
                    <a:pt x="0" y="77"/>
                  </a:lnTo>
                  <a:cubicBezTo>
                    <a:pt x="0" y="35"/>
                    <a:pt x="34" y="35"/>
                    <a:pt x="34" y="35"/>
                  </a:cubicBezTo>
                  <a:cubicBezTo>
                    <a:pt x="68" y="1"/>
                    <a:pt x="102" y="35"/>
                    <a:pt x="102" y="77"/>
                  </a:cubicBezTo>
                  <a:cubicBezTo>
                    <a:pt x="136" y="111"/>
                    <a:pt x="136" y="111"/>
                    <a:pt x="136" y="145"/>
                  </a:cubicBezTo>
                  <a:lnTo>
                    <a:pt x="136" y="213"/>
                  </a:lnTo>
                  <a:cubicBezTo>
                    <a:pt x="179" y="289"/>
                    <a:pt x="179" y="357"/>
                    <a:pt x="179" y="391"/>
                  </a:cubicBezTo>
                  <a:cubicBezTo>
                    <a:pt x="213" y="425"/>
                    <a:pt x="179" y="459"/>
                    <a:pt x="179" y="45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44" name="Google Shape;344;p32"/>
            <p:cNvSpPr/>
            <p:nvPr/>
          </p:nvSpPr>
          <p:spPr>
            <a:xfrm>
              <a:off x="533743" y="674843"/>
              <a:ext cx="10712" cy="19112"/>
            </a:xfrm>
            <a:custGeom>
              <a:avLst/>
              <a:gdLst/>
              <a:ahLst/>
              <a:cxnLst/>
              <a:rect l="l" t="t" r="r" b="b"/>
              <a:pathLst>
                <a:path w="315" h="562" extrusionOk="0">
                  <a:moveTo>
                    <a:pt x="314" y="528"/>
                  </a:moveTo>
                  <a:cubicBezTo>
                    <a:pt x="280" y="562"/>
                    <a:pt x="246" y="562"/>
                    <a:pt x="212" y="528"/>
                  </a:cubicBezTo>
                  <a:cubicBezTo>
                    <a:pt x="136" y="383"/>
                    <a:pt x="0" y="213"/>
                    <a:pt x="34" y="69"/>
                  </a:cubicBezTo>
                  <a:lnTo>
                    <a:pt x="34" y="1"/>
                  </a:lnTo>
                  <a:cubicBezTo>
                    <a:pt x="68" y="1"/>
                    <a:pt x="102" y="1"/>
                    <a:pt x="136" y="35"/>
                  </a:cubicBezTo>
                  <a:cubicBezTo>
                    <a:pt x="178" y="103"/>
                    <a:pt x="212" y="171"/>
                    <a:pt x="246" y="247"/>
                  </a:cubicBezTo>
                  <a:cubicBezTo>
                    <a:pt x="246" y="315"/>
                    <a:pt x="280" y="383"/>
                    <a:pt x="314" y="46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45" name="Google Shape;345;p32"/>
            <p:cNvSpPr/>
            <p:nvPr/>
          </p:nvSpPr>
          <p:spPr>
            <a:xfrm>
              <a:off x="533743" y="722793"/>
              <a:ext cx="9556" cy="14487"/>
            </a:xfrm>
            <a:custGeom>
              <a:avLst/>
              <a:gdLst/>
              <a:ahLst/>
              <a:cxnLst/>
              <a:rect l="l" t="t" r="r" b="b"/>
              <a:pathLst>
                <a:path w="281" h="426" extrusionOk="0">
                  <a:moveTo>
                    <a:pt x="280" y="426"/>
                  </a:moveTo>
                  <a:lnTo>
                    <a:pt x="212" y="426"/>
                  </a:lnTo>
                  <a:cubicBezTo>
                    <a:pt x="136" y="392"/>
                    <a:pt x="136" y="324"/>
                    <a:pt x="102" y="247"/>
                  </a:cubicBezTo>
                  <a:cubicBezTo>
                    <a:pt x="68" y="213"/>
                    <a:pt x="0" y="145"/>
                    <a:pt x="34" y="77"/>
                  </a:cubicBezTo>
                  <a:cubicBezTo>
                    <a:pt x="34" y="35"/>
                    <a:pt x="34" y="1"/>
                    <a:pt x="68" y="1"/>
                  </a:cubicBezTo>
                  <a:lnTo>
                    <a:pt x="178" y="1"/>
                  </a:lnTo>
                  <a:cubicBezTo>
                    <a:pt x="212" y="35"/>
                    <a:pt x="246" y="145"/>
                    <a:pt x="246" y="213"/>
                  </a:cubicBezTo>
                  <a:cubicBezTo>
                    <a:pt x="280" y="247"/>
                    <a:pt x="280" y="324"/>
                    <a:pt x="280" y="39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46" name="Google Shape;346;p32"/>
            <p:cNvSpPr/>
            <p:nvPr/>
          </p:nvSpPr>
          <p:spPr>
            <a:xfrm>
              <a:off x="551631" y="719359"/>
              <a:ext cx="11018" cy="21697"/>
            </a:xfrm>
            <a:custGeom>
              <a:avLst/>
              <a:gdLst/>
              <a:ahLst/>
              <a:cxnLst/>
              <a:rect l="l" t="t" r="r" b="b"/>
              <a:pathLst>
                <a:path w="324" h="638" extrusionOk="0">
                  <a:moveTo>
                    <a:pt x="290" y="603"/>
                  </a:moveTo>
                  <a:cubicBezTo>
                    <a:pt x="247" y="637"/>
                    <a:pt x="179" y="603"/>
                    <a:pt x="145" y="561"/>
                  </a:cubicBezTo>
                  <a:cubicBezTo>
                    <a:pt x="111" y="459"/>
                    <a:pt x="77" y="391"/>
                    <a:pt x="77" y="280"/>
                  </a:cubicBezTo>
                  <a:cubicBezTo>
                    <a:pt x="35" y="212"/>
                    <a:pt x="1" y="136"/>
                    <a:pt x="35" y="34"/>
                  </a:cubicBezTo>
                  <a:lnTo>
                    <a:pt x="77" y="0"/>
                  </a:lnTo>
                  <a:cubicBezTo>
                    <a:pt x="111" y="0"/>
                    <a:pt x="145" y="0"/>
                    <a:pt x="179" y="34"/>
                  </a:cubicBezTo>
                  <a:cubicBezTo>
                    <a:pt x="213" y="102"/>
                    <a:pt x="213" y="178"/>
                    <a:pt x="247" y="246"/>
                  </a:cubicBezTo>
                  <a:cubicBezTo>
                    <a:pt x="247" y="348"/>
                    <a:pt x="290" y="425"/>
                    <a:pt x="324" y="493"/>
                  </a:cubicBezTo>
                  <a:cubicBezTo>
                    <a:pt x="324" y="527"/>
                    <a:pt x="324" y="561"/>
                    <a:pt x="290" y="60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47" name="Google Shape;347;p32"/>
            <p:cNvSpPr/>
            <p:nvPr/>
          </p:nvSpPr>
          <p:spPr>
            <a:xfrm>
              <a:off x="579381" y="734934"/>
              <a:ext cx="7244" cy="17956"/>
            </a:xfrm>
            <a:custGeom>
              <a:avLst/>
              <a:gdLst/>
              <a:ahLst/>
              <a:cxnLst/>
              <a:rect l="l" t="t" r="r" b="b"/>
              <a:pathLst>
                <a:path w="213" h="528" extrusionOk="0">
                  <a:moveTo>
                    <a:pt x="213" y="493"/>
                  </a:moveTo>
                  <a:cubicBezTo>
                    <a:pt x="179" y="527"/>
                    <a:pt x="111" y="493"/>
                    <a:pt x="68" y="459"/>
                  </a:cubicBezTo>
                  <a:cubicBezTo>
                    <a:pt x="68" y="315"/>
                    <a:pt x="34" y="213"/>
                    <a:pt x="0" y="69"/>
                  </a:cubicBezTo>
                  <a:lnTo>
                    <a:pt x="34" y="35"/>
                  </a:lnTo>
                  <a:cubicBezTo>
                    <a:pt x="68" y="1"/>
                    <a:pt x="111" y="35"/>
                    <a:pt x="111" y="35"/>
                  </a:cubicBezTo>
                  <a:cubicBezTo>
                    <a:pt x="179" y="179"/>
                    <a:pt x="213" y="281"/>
                    <a:pt x="213" y="42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48" name="Google Shape;348;p32"/>
            <p:cNvSpPr/>
            <p:nvPr/>
          </p:nvSpPr>
          <p:spPr>
            <a:xfrm>
              <a:off x="585434" y="778294"/>
              <a:ext cx="8434" cy="20541"/>
            </a:xfrm>
            <a:custGeom>
              <a:avLst/>
              <a:gdLst/>
              <a:ahLst/>
              <a:cxnLst/>
              <a:rect l="l" t="t" r="r" b="b"/>
              <a:pathLst>
                <a:path w="248" h="604" extrusionOk="0">
                  <a:moveTo>
                    <a:pt x="213" y="569"/>
                  </a:moveTo>
                  <a:cubicBezTo>
                    <a:pt x="179" y="603"/>
                    <a:pt x="103" y="603"/>
                    <a:pt x="103" y="569"/>
                  </a:cubicBezTo>
                  <a:cubicBezTo>
                    <a:pt x="69" y="391"/>
                    <a:pt x="1" y="212"/>
                    <a:pt x="1" y="34"/>
                  </a:cubicBezTo>
                  <a:lnTo>
                    <a:pt x="35" y="0"/>
                  </a:lnTo>
                  <a:cubicBezTo>
                    <a:pt x="35" y="0"/>
                    <a:pt x="69" y="0"/>
                    <a:pt x="103" y="34"/>
                  </a:cubicBezTo>
                  <a:cubicBezTo>
                    <a:pt x="179" y="178"/>
                    <a:pt x="213" y="357"/>
                    <a:pt x="213" y="527"/>
                  </a:cubicBezTo>
                  <a:cubicBezTo>
                    <a:pt x="247" y="527"/>
                    <a:pt x="213" y="569"/>
                    <a:pt x="213" y="56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49" name="Google Shape;349;p32"/>
            <p:cNvSpPr/>
            <p:nvPr/>
          </p:nvSpPr>
          <p:spPr>
            <a:xfrm>
              <a:off x="550475" y="760066"/>
              <a:ext cx="8434" cy="17106"/>
            </a:xfrm>
            <a:custGeom>
              <a:avLst/>
              <a:gdLst/>
              <a:ahLst/>
              <a:cxnLst/>
              <a:rect l="l" t="t" r="r" b="b"/>
              <a:pathLst>
                <a:path w="248" h="503" extrusionOk="0">
                  <a:moveTo>
                    <a:pt x="213" y="502"/>
                  </a:moveTo>
                  <a:cubicBezTo>
                    <a:pt x="179" y="502"/>
                    <a:pt x="145" y="502"/>
                    <a:pt x="145" y="468"/>
                  </a:cubicBezTo>
                  <a:cubicBezTo>
                    <a:pt x="111" y="392"/>
                    <a:pt x="69" y="324"/>
                    <a:pt x="35" y="256"/>
                  </a:cubicBezTo>
                  <a:cubicBezTo>
                    <a:pt x="35" y="213"/>
                    <a:pt x="1" y="145"/>
                    <a:pt x="35" y="77"/>
                  </a:cubicBezTo>
                  <a:lnTo>
                    <a:pt x="35" y="43"/>
                  </a:lnTo>
                  <a:cubicBezTo>
                    <a:pt x="69" y="1"/>
                    <a:pt x="111" y="1"/>
                    <a:pt x="145" y="43"/>
                  </a:cubicBezTo>
                  <a:cubicBezTo>
                    <a:pt x="179" y="77"/>
                    <a:pt x="179" y="145"/>
                    <a:pt x="213" y="213"/>
                  </a:cubicBezTo>
                  <a:cubicBezTo>
                    <a:pt x="213" y="290"/>
                    <a:pt x="213" y="358"/>
                    <a:pt x="247" y="426"/>
                  </a:cubicBezTo>
                  <a:cubicBezTo>
                    <a:pt x="247" y="468"/>
                    <a:pt x="213" y="468"/>
                    <a:pt x="213" y="50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50" name="Google Shape;350;p32"/>
            <p:cNvSpPr/>
            <p:nvPr/>
          </p:nvSpPr>
          <p:spPr>
            <a:xfrm>
              <a:off x="542109" y="784347"/>
              <a:ext cx="10712" cy="15643"/>
            </a:xfrm>
            <a:custGeom>
              <a:avLst/>
              <a:gdLst/>
              <a:ahLst/>
              <a:cxnLst/>
              <a:rect l="l" t="t" r="r" b="b"/>
              <a:pathLst>
                <a:path w="315" h="460" extrusionOk="0">
                  <a:moveTo>
                    <a:pt x="281" y="425"/>
                  </a:moveTo>
                  <a:cubicBezTo>
                    <a:pt x="281" y="425"/>
                    <a:pt x="247" y="459"/>
                    <a:pt x="213" y="425"/>
                  </a:cubicBezTo>
                  <a:cubicBezTo>
                    <a:pt x="145" y="349"/>
                    <a:pt x="0" y="179"/>
                    <a:pt x="68" y="34"/>
                  </a:cubicBezTo>
                  <a:lnTo>
                    <a:pt x="102" y="34"/>
                  </a:lnTo>
                  <a:cubicBezTo>
                    <a:pt x="145" y="0"/>
                    <a:pt x="179" y="34"/>
                    <a:pt x="179" y="34"/>
                  </a:cubicBezTo>
                  <a:cubicBezTo>
                    <a:pt x="213" y="68"/>
                    <a:pt x="213" y="136"/>
                    <a:pt x="213" y="213"/>
                  </a:cubicBezTo>
                  <a:cubicBezTo>
                    <a:pt x="247" y="247"/>
                    <a:pt x="281" y="281"/>
                    <a:pt x="315" y="349"/>
                  </a:cubicBezTo>
                  <a:cubicBezTo>
                    <a:pt x="315" y="349"/>
                    <a:pt x="315" y="425"/>
                    <a:pt x="281" y="42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51" name="Google Shape;351;p32"/>
            <p:cNvSpPr/>
            <p:nvPr/>
          </p:nvSpPr>
          <p:spPr>
            <a:xfrm>
              <a:off x="560031" y="803425"/>
              <a:ext cx="7244" cy="20541"/>
            </a:xfrm>
            <a:custGeom>
              <a:avLst/>
              <a:gdLst/>
              <a:ahLst/>
              <a:cxnLst/>
              <a:rect l="l" t="t" r="r" b="b"/>
              <a:pathLst>
                <a:path w="213" h="604" extrusionOk="0">
                  <a:moveTo>
                    <a:pt x="179" y="603"/>
                  </a:moveTo>
                  <a:cubicBezTo>
                    <a:pt x="145" y="603"/>
                    <a:pt x="111" y="603"/>
                    <a:pt x="77" y="569"/>
                  </a:cubicBezTo>
                  <a:cubicBezTo>
                    <a:pt x="43" y="501"/>
                    <a:pt x="0" y="391"/>
                    <a:pt x="0" y="289"/>
                  </a:cubicBezTo>
                  <a:cubicBezTo>
                    <a:pt x="0" y="212"/>
                    <a:pt x="43" y="110"/>
                    <a:pt x="77" y="43"/>
                  </a:cubicBezTo>
                  <a:lnTo>
                    <a:pt x="77" y="43"/>
                  </a:lnTo>
                  <a:cubicBezTo>
                    <a:pt x="111" y="0"/>
                    <a:pt x="145" y="43"/>
                    <a:pt x="145" y="77"/>
                  </a:cubicBezTo>
                  <a:lnTo>
                    <a:pt x="145" y="178"/>
                  </a:lnTo>
                  <a:lnTo>
                    <a:pt x="145" y="289"/>
                  </a:lnTo>
                  <a:cubicBezTo>
                    <a:pt x="145" y="357"/>
                    <a:pt x="145" y="467"/>
                    <a:pt x="213" y="535"/>
                  </a:cubicBezTo>
                  <a:cubicBezTo>
                    <a:pt x="213" y="535"/>
                    <a:pt x="179" y="569"/>
                    <a:pt x="179" y="60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52" name="Google Shape;352;p32"/>
            <p:cNvSpPr/>
            <p:nvPr/>
          </p:nvSpPr>
          <p:spPr>
            <a:xfrm>
              <a:off x="580537" y="816688"/>
              <a:ext cx="7244" cy="18228"/>
            </a:xfrm>
            <a:custGeom>
              <a:avLst/>
              <a:gdLst/>
              <a:ahLst/>
              <a:cxnLst/>
              <a:rect l="l" t="t" r="r" b="b"/>
              <a:pathLst>
                <a:path w="213" h="536" extrusionOk="0">
                  <a:moveTo>
                    <a:pt x="213" y="536"/>
                  </a:moveTo>
                  <a:cubicBezTo>
                    <a:pt x="179" y="536"/>
                    <a:pt x="145" y="536"/>
                    <a:pt x="111" y="502"/>
                  </a:cubicBezTo>
                  <a:cubicBezTo>
                    <a:pt x="111" y="426"/>
                    <a:pt x="77" y="358"/>
                    <a:pt x="77" y="290"/>
                  </a:cubicBezTo>
                  <a:cubicBezTo>
                    <a:pt x="34" y="213"/>
                    <a:pt x="0" y="145"/>
                    <a:pt x="0" y="77"/>
                  </a:cubicBezTo>
                  <a:cubicBezTo>
                    <a:pt x="0" y="77"/>
                    <a:pt x="0" y="35"/>
                    <a:pt x="34" y="35"/>
                  </a:cubicBezTo>
                  <a:cubicBezTo>
                    <a:pt x="34" y="1"/>
                    <a:pt x="77" y="1"/>
                    <a:pt x="111" y="35"/>
                  </a:cubicBezTo>
                  <a:cubicBezTo>
                    <a:pt x="213" y="145"/>
                    <a:pt x="213" y="324"/>
                    <a:pt x="213" y="46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53" name="Google Shape;353;p32"/>
            <p:cNvSpPr/>
            <p:nvPr/>
          </p:nvSpPr>
          <p:spPr>
            <a:xfrm>
              <a:off x="605941" y="828829"/>
              <a:ext cx="8434" cy="20541"/>
            </a:xfrm>
            <a:custGeom>
              <a:avLst/>
              <a:gdLst/>
              <a:ahLst/>
              <a:cxnLst/>
              <a:rect l="l" t="t" r="r" b="b"/>
              <a:pathLst>
                <a:path w="248" h="604" extrusionOk="0">
                  <a:moveTo>
                    <a:pt x="213" y="604"/>
                  </a:moveTo>
                  <a:cubicBezTo>
                    <a:pt x="213" y="604"/>
                    <a:pt x="179" y="604"/>
                    <a:pt x="137" y="570"/>
                  </a:cubicBezTo>
                  <a:cubicBezTo>
                    <a:pt x="69" y="391"/>
                    <a:pt x="1" y="213"/>
                    <a:pt x="35" y="35"/>
                  </a:cubicBezTo>
                  <a:lnTo>
                    <a:pt x="69" y="35"/>
                  </a:lnTo>
                  <a:cubicBezTo>
                    <a:pt x="69" y="1"/>
                    <a:pt x="103" y="35"/>
                    <a:pt x="137" y="35"/>
                  </a:cubicBezTo>
                  <a:cubicBezTo>
                    <a:pt x="247" y="179"/>
                    <a:pt x="247" y="357"/>
                    <a:pt x="247" y="527"/>
                  </a:cubicBezTo>
                  <a:cubicBezTo>
                    <a:pt x="247" y="570"/>
                    <a:pt x="247" y="570"/>
                    <a:pt x="213" y="60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54" name="Google Shape;354;p32"/>
            <p:cNvSpPr/>
            <p:nvPr/>
          </p:nvSpPr>
          <p:spPr>
            <a:xfrm>
              <a:off x="566084" y="862632"/>
              <a:ext cx="11018" cy="14487"/>
            </a:xfrm>
            <a:custGeom>
              <a:avLst/>
              <a:gdLst/>
              <a:ahLst/>
              <a:cxnLst/>
              <a:rect l="l" t="t" r="r" b="b"/>
              <a:pathLst>
                <a:path w="324" h="426" extrusionOk="0">
                  <a:moveTo>
                    <a:pt x="289" y="425"/>
                  </a:moveTo>
                  <a:cubicBezTo>
                    <a:pt x="247" y="425"/>
                    <a:pt x="213" y="425"/>
                    <a:pt x="179" y="383"/>
                  </a:cubicBezTo>
                  <a:cubicBezTo>
                    <a:pt x="145" y="315"/>
                    <a:pt x="111" y="281"/>
                    <a:pt x="77" y="213"/>
                  </a:cubicBezTo>
                  <a:cubicBezTo>
                    <a:pt x="35" y="136"/>
                    <a:pt x="1" y="102"/>
                    <a:pt x="35" y="34"/>
                  </a:cubicBezTo>
                  <a:cubicBezTo>
                    <a:pt x="35" y="1"/>
                    <a:pt x="35" y="1"/>
                    <a:pt x="77" y="1"/>
                  </a:cubicBezTo>
                  <a:lnTo>
                    <a:pt x="111" y="1"/>
                  </a:lnTo>
                  <a:cubicBezTo>
                    <a:pt x="179" y="1"/>
                    <a:pt x="213" y="68"/>
                    <a:pt x="213" y="136"/>
                  </a:cubicBezTo>
                  <a:cubicBezTo>
                    <a:pt x="247" y="213"/>
                    <a:pt x="289" y="247"/>
                    <a:pt x="323" y="315"/>
                  </a:cubicBezTo>
                  <a:cubicBezTo>
                    <a:pt x="323" y="349"/>
                    <a:pt x="323" y="383"/>
                    <a:pt x="289" y="42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55" name="Google Shape;355;p32"/>
            <p:cNvSpPr/>
            <p:nvPr/>
          </p:nvSpPr>
          <p:spPr>
            <a:xfrm>
              <a:off x="587747" y="861204"/>
              <a:ext cx="11018" cy="17072"/>
            </a:xfrm>
            <a:custGeom>
              <a:avLst/>
              <a:gdLst/>
              <a:ahLst/>
              <a:cxnLst/>
              <a:rect l="l" t="t" r="r" b="b"/>
              <a:pathLst>
                <a:path w="324" h="502" extrusionOk="0">
                  <a:moveTo>
                    <a:pt x="289" y="501"/>
                  </a:moveTo>
                  <a:lnTo>
                    <a:pt x="213" y="501"/>
                  </a:lnTo>
                  <a:cubicBezTo>
                    <a:pt x="111" y="391"/>
                    <a:pt x="1" y="178"/>
                    <a:pt x="77" y="43"/>
                  </a:cubicBezTo>
                  <a:lnTo>
                    <a:pt x="111" y="43"/>
                  </a:lnTo>
                  <a:cubicBezTo>
                    <a:pt x="111" y="0"/>
                    <a:pt x="145" y="0"/>
                    <a:pt x="179" y="43"/>
                  </a:cubicBezTo>
                  <a:cubicBezTo>
                    <a:pt x="213" y="76"/>
                    <a:pt x="247" y="178"/>
                    <a:pt x="247" y="212"/>
                  </a:cubicBezTo>
                  <a:cubicBezTo>
                    <a:pt x="247" y="289"/>
                    <a:pt x="289" y="357"/>
                    <a:pt x="323" y="425"/>
                  </a:cubicBezTo>
                  <a:cubicBezTo>
                    <a:pt x="323" y="467"/>
                    <a:pt x="323" y="501"/>
                    <a:pt x="289" y="50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56" name="Google Shape;356;p32"/>
            <p:cNvSpPr/>
            <p:nvPr/>
          </p:nvSpPr>
          <p:spPr>
            <a:xfrm>
              <a:off x="152111" y="503819"/>
              <a:ext cx="339463" cy="420095"/>
            </a:xfrm>
            <a:custGeom>
              <a:avLst/>
              <a:gdLst/>
              <a:ahLst/>
              <a:cxnLst/>
              <a:rect l="l" t="t" r="r" b="b"/>
              <a:pathLst>
                <a:path w="9982" h="12353" extrusionOk="0">
                  <a:moveTo>
                    <a:pt x="3076" y="11996"/>
                  </a:moveTo>
                  <a:cubicBezTo>
                    <a:pt x="2761" y="12250"/>
                    <a:pt x="2438" y="12352"/>
                    <a:pt x="2192" y="12250"/>
                  </a:cubicBezTo>
                  <a:cubicBezTo>
                    <a:pt x="0" y="11469"/>
                    <a:pt x="9982" y="1"/>
                    <a:pt x="9982" y="1"/>
                  </a:cubicBezTo>
                  <a:cubicBezTo>
                    <a:pt x="9982" y="1"/>
                    <a:pt x="5624" y="10195"/>
                    <a:pt x="3076" y="1199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57" name="Google Shape;357;p32"/>
            <p:cNvSpPr/>
            <p:nvPr/>
          </p:nvSpPr>
          <p:spPr>
            <a:xfrm>
              <a:off x="231552" y="856579"/>
              <a:ext cx="10712" cy="22853"/>
            </a:xfrm>
            <a:custGeom>
              <a:avLst/>
              <a:gdLst/>
              <a:ahLst/>
              <a:cxnLst/>
              <a:rect l="l" t="t" r="r" b="b"/>
              <a:pathLst>
                <a:path w="315" h="672" extrusionOk="0">
                  <a:moveTo>
                    <a:pt x="68" y="637"/>
                  </a:moveTo>
                  <a:cubicBezTo>
                    <a:pt x="34" y="671"/>
                    <a:pt x="0" y="637"/>
                    <a:pt x="0" y="603"/>
                  </a:cubicBezTo>
                  <a:cubicBezTo>
                    <a:pt x="0" y="493"/>
                    <a:pt x="34" y="391"/>
                    <a:pt x="68" y="280"/>
                  </a:cubicBezTo>
                  <a:cubicBezTo>
                    <a:pt x="102" y="212"/>
                    <a:pt x="102" y="102"/>
                    <a:pt x="179" y="34"/>
                  </a:cubicBezTo>
                  <a:lnTo>
                    <a:pt x="213" y="34"/>
                  </a:lnTo>
                  <a:cubicBezTo>
                    <a:pt x="247" y="0"/>
                    <a:pt x="315" y="34"/>
                    <a:pt x="315" y="102"/>
                  </a:cubicBezTo>
                  <a:cubicBezTo>
                    <a:pt x="315" y="179"/>
                    <a:pt x="281" y="280"/>
                    <a:pt x="213" y="348"/>
                  </a:cubicBezTo>
                  <a:cubicBezTo>
                    <a:pt x="179" y="459"/>
                    <a:pt x="145" y="527"/>
                    <a:pt x="102" y="63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58" name="Google Shape;358;p32"/>
            <p:cNvSpPr/>
            <p:nvPr/>
          </p:nvSpPr>
          <p:spPr>
            <a:xfrm>
              <a:off x="243693" y="867257"/>
              <a:ext cx="11869" cy="19384"/>
            </a:xfrm>
            <a:custGeom>
              <a:avLst/>
              <a:gdLst/>
              <a:ahLst/>
              <a:cxnLst/>
              <a:rect l="l" t="t" r="r" b="b"/>
              <a:pathLst>
                <a:path w="349" h="570" extrusionOk="0">
                  <a:moveTo>
                    <a:pt x="102" y="536"/>
                  </a:moveTo>
                  <a:cubicBezTo>
                    <a:pt x="68" y="570"/>
                    <a:pt x="0" y="536"/>
                    <a:pt x="34" y="459"/>
                  </a:cubicBezTo>
                  <a:cubicBezTo>
                    <a:pt x="34" y="391"/>
                    <a:pt x="34" y="289"/>
                    <a:pt x="68" y="213"/>
                  </a:cubicBezTo>
                  <a:cubicBezTo>
                    <a:pt x="102" y="145"/>
                    <a:pt x="136" y="77"/>
                    <a:pt x="170" y="34"/>
                  </a:cubicBezTo>
                  <a:cubicBezTo>
                    <a:pt x="170" y="34"/>
                    <a:pt x="213" y="34"/>
                    <a:pt x="213" y="0"/>
                  </a:cubicBezTo>
                  <a:cubicBezTo>
                    <a:pt x="247" y="0"/>
                    <a:pt x="281" y="34"/>
                    <a:pt x="315" y="77"/>
                  </a:cubicBezTo>
                  <a:cubicBezTo>
                    <a:pt x="349" y="145"/>
                    <a:pt x="281" y="213"/>
                    <a:pt x="247" y="289"/>
                  </a:cubicBezTo>
                  <a:cubicBezTo>
                    <a:pt x="213" y="391"/>
                    <a:pt x="170" y="459"/>
                    <a:pt x="136" y="53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59" name="Google Shape;359;p32"/>
            <p:cNvSpPr/>
            <p:nvPr/>
          </p:nvSpPr>
          <p:spPr>
            <a:xfrm>
              <a:off x="258146" y="870998"/>
              <a:ext cx="16766" cy="24009"/>
            </a:xfrm>
            <a:custGeom>
              <a:avLst/>
              <a:gdLst/>
              <a:ahLst/>
              <a:cxnLst/>
              <a:rect l="l" t="t" r="r" b="b"/>
              <a:pathLst>
                <a:path w="493" h="706" extrusionOk="0">
                  <a:moveTo>
                    <a:pt x="102" y="638"/>
                  </a:moveTo>
                  <a:cubicBezTo>
                    <a:pt x="68" y="706"/>
                    <a:pt x="0" y="638"/>
                    <a:pt x="34" y="562"/>
                  </a:cubicBezTo>
                  <a:cubicBezTo>
                    <a:pt x="170" y="392"/>
                    <a:pt x="246" y="179"/>
                    <a:pt x="382" y="1"/>
                  </a:cubicBezTo>
                  <a:lnTo>
                    <a:pt x="425" y="1"/>
                  </a:lnTo>
                  <a:cubicBezTo>
                    <a:pt x="459" y="1"/>
                    <a:pt x="493" y="1"/>
                    <a:pt x="493" y="69"/>
                  </a:cubicBezTo>
                  <a:cubicBezTo>
                    <a:pt x="459" y="281"/>
                    <a:pt x="280" y="494"/>
                    <a:pt x="136" y="63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0" name="Google Shape;360;p32"/>
            <p:cNvSpPr/>
            <p:nvPr/>
          </p:nvSpPr>
          <p:spPr>
            <a:xfrm>
              <a:off x="258146" y="804854"/>
              <a:ext cx="13025" cy="19112"/>
            </a:xfrm>
            <a:custGeom>
              <a:avLst/>
              <a:gdLst/>
              <a:ahLst/>
              <a:cxnLst/>
              <a:rect l="l" t="t" r="r" b="b"/>
              <a:pathLst>
                <a:path w="383" h="562" extrusionOk="0">
                  <a:moveTo>
                    <a:pt x="102" y="527"/>
                  </a:moveTo>
                  <a:cubicBezTo>
                    <a:pt x="34" y="561"/>
                    <a:pt x="0" y="493"/>
                    <a:pt x="0" y="425"/>
                  </a:cubicBezTo>
                  <a:cubicBezTo>
                    <a:pt x="34" y="349"/>
                    <a:pt x="68" y="281"/>
                    <a:pt x="102" y="213"/>
                  </a:cubicBezTo>
                  <a:cubicBezTo>
                    <a:pt x="136" y="136"/>
                    <a:pt x="212" y="102"/>
                    <a:pt x="246" y="35"/>
                  </a:cubicBezTo>
                  <a:cubicBezTo>
                    <a:pt x="314" y="1"/>
                    <a:pt x="382" y="68"/>
                    <a:pt x="348" y="102"/>
                  </a:cubicBezTo>
                  <a:cubicBezTo>
                    <a:pt x="348" y="170"/>
                    <a:pt x="314" y="247"/>
                    <a:pt x="280" y="315"/>
                  </a:cubicBezTo>
                  <a:cubicBezTo>
                    <a:pt x="212" y="383"/>
                    <a:pt x="170" y="459"/>
                    <a:pt x="102" y="52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1" name="Google Shape;361;p32"/>
            <p:cNvSpPr/>
            <p:nvPr/>
          </p:nvSpPr>
          <p:spPr>
            <a:xfrm>
              <a:off x="277190" y="806010"/>
              <a:ext cx="15643" cy="24009"/>
            </a:xfrm>
            <a:custGeom>
              <a:avLst/>
              <a:gdLst/>
              <a:ahLst/>
              <a:cxnLst/>
              <a:rect l="l" t="t" r="r" b="b"/>
              <a:pathLst>
                <a:path w="460" h="706" extrusionOk="0">
                  <a:moveTo>
                    <a:pt x="145" y="672"/>
                  </a:moveTo>
                  <a:cubicBezTo>
                    <a:pt x="77" y="706"/>
                    <a:pt x="1" y="638"/>
                    <a:pt x="35" y="561"/>
                  </a:cubicBezTo>
                  <a:cubicBezTo>
                    <a:pt x="145" y="425"/>
                    <a:pt x="213" y="247"/>
                    <a:pt x="323" y="68"/>
                  </a:cubicBezTo>
                  <a:lnTo>
                    <a:pt x="323" y="68"/>
                  </a:lnTo>
                  <a:cubicBezTo>
                    <a:pt x="391" y="1"/>
                    <a:pt x="459" y="68"/>
                    <a:pt x="459" y="136"/>
                  </a:cubicBezTo>
                  <a:cubicBezTo>
                    <a:pt x="391" y="349"/>
                    <a:pt x="289" y="493"/>
                    <a:pt x="145" y="63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2" name="Google Shape;362;p32"/>
            <p:cNvSpPr/>
            <p:nvPr/>
          </p:nvSpPr>
          <p:spPr>
            <a:xfrm>
              <a:off x="254371" y="838351"/>
              <a:ext cx="11018" cy="13331"/>
            </a:xfrm>
            <a:custGeom>
              <a:avLst/>
              <a:gdLst/>
              <a:ahLst/>
              <a:cxnLst/>
              <a:rect l="l" t="t" r="r" b="b"/>
              <a:pathLst>
                <a:path w="324" h="392" extrusionOk="0">
                  <a:moveTo>
                    <a:pt x="145" y="358"/>
                  </a:moveTo>
                  <a:cubicBezTo>
                    <a:pt x="69" y="392"/>
                    <a:pt x="1" y="358"/>
                    <a:pt x="35" y="290"/>
                  </a:cubicBezTo>
                  <a:cubicBezTo>
                    <a:pt x="69" y="213"/>
                    <a:pt x="111" y="77"/>
                    <a:pt x="213" y="35"/>
                  </a:cubicBezTo>
                  <a:cubicBezTo>
                    <a:pt x="247" y="1"/>
                    <a:pt x="323" y="35"/>
                    <a:pt x="323" y="111"/>
                  </a:cubicBezTo>
                  <a:cubicBezTo>
                    <a:pt x="281" y="213"/>
                    <a:pt x="213" y="290"/>
                    <a:pt x="145" y="35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3" name="Google Shape;363;p32"/>
            <p:cNvSpPr/>
            <p:nvPr/>
          </p:nvSpPr>
          <p:spPr>
            <a:xfrm>
              <a:off x="296541" y="760066"/>
              <a:ext cx="12175" cy="18262"/>
            </a:xfrm>
            <a:custGeom>
              <a:avLst/>
              <a:gdLst/>
              <a:ahLst/>
              <a:cxnLst/>
              <a:rect l="l" t="t" r="r" b="b"/>
              <a:pathLst>
                <a:path w="358" h="537" extrusionOk="0">
                  <a:moveTo>
                    <a:pt x="103" y="502"/>
                  </a:moveTo>
                  <a:cubicBezTo>
                    <a:pt x="69" y="536"/>
                    <a:pt x="1" y="502"/>
                    <a:pt x="1" y="426"/>
                  </a:cubicBezTo>
                  <a:cubicBezTo>
                    <a:pt x="35" y="358"/>
                    <a:pt x="69" y="290"/>
                    <a:pt x="103" y="213"/>
                  </a:cubicBezTo>
                  <a:cubicBezTo>
                    <a:pt x="145" y="145"/>
                    <a:pt x="179" y="77"/>
                    <a:pt x="213" y="43"/>
                  </a:cubicBezTo>
                  <a:lnTo>
                    <a:pt x="247" y="43"/>
                  </a:lnTo>
                  <a:cubicBezTo>
                    <a:pt x="315" y="1"/>
                    <a:pt x="358" y="43"/>
                    <a:pt x="358" y="111"/>
                  </a:cubicBezTo>
                  <a:cubicBezTo>
                    <a:pt x="358" y="179"/>
                    <a:pt x="281" y="213"/>
                    <a:pt x="247" y="290"/>
                  </a:cubicBezTo>
                  <a:cubicBezTo>
                    <a:pt x="179" y="358"/>
                    <a:pt x="145" y="426"/>
                    <a:pt x="103" y="50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4" name="Google Shape;364;p32"/>
            <p:cNvSpPr/>
            <p:nvPr/>
          </p:nvSpPr>
          <p:spPr>
            <a:xfrm>
              <a:off x="314463" y="767309"/>
              <a:ext cx="15916" cy="18228"/>
            </a:xfrm>
            <a:custGeom>
              <a:avLst/>
              <a:gdLst/>
              <a:ahLst/>
              <a:cxnLst/>
              <a:rect l="l" t="t" r="r" b="b"/>
              <a:pathLst>
                <a:path w="468" h="536" extrusionOk="0">
                  <a:moveTo>
                    <a:pt x="179" y="467"/>
                  </a:moveTo>
                  <a:cubicBezTo>
                    <a:pt x="111" y="535"/>
                    <a:pt x="1" y="425"/>
                    <a:pt x="77" y="357"/>
                  </a:cubicBezTo>
                  <a:cubicBezTo>
                    <a:pt x="111" y="289"/>
                    <a:pt x="145" y="255"/>
                    <a:pt x="213" y="179"/>
                  </a:cubicBezTo>
                  <a:cubicBezTo>
                    <a:pt x="255" y="145"/>
                    <a:pt x="289" y="77"/>
                    <a:pt x="323" y="77"/>
                  </a:cubicBezTo>
                  <a:cubicBezTo>
                    <a:pt x="323" y="43"/>
                    <a:pt x="357" y="43"/>
                    <a:pt x="357" y="43"/>
                  </a:cubicBezTo>
                  <a:cubicBezTo>
                    <a:pt x="391" y="0"/>
                    <a:pt x="468" y="77"/>
                    <a:pt x="468" y="111"/>
                  </a:cubicBezTo>
                  <a:cubicBezTo>
                    <a:pt x="468" y="179"/>
                    <a:pt x="391" y="255"/>
                    <a:pt x="357" y="289"/>
                  </a:cubicBezTo>
                  <a:lnTo>
                    <a:pt x="179" y="46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5" name="Google Shape;365;p32"/>
            <p:cNvSpPr/>
            <p:nvPr/>
          </p:nvSpPr>
          <p:spPr>
            <a:xfrm>
              <a:off x="307253" y="806010"/>
              <a:ext cx="12141" cy="14487"/>
            </a:xfrm>
            <a:custGeom>
              <a:avLst/>
              <a:gdLst/>
              <a:ahLst/>
              <a:cxnLst/>
              <a:rect l="l" t="t" r="r" b="b"/>
              <a:pathLst>
                <a:path w="357" h="426" extrusionOk="0">
                  <a:moveTo>
                    <a:pt x="145" y="391"/>
                  </a:moveTo>
                  <a:cubicBezTo>
                    <a:pt x="77" y="425"/>
                    <a:pt x="0" y="315"/>
                    <a:pt x="77" y="281"/>
                  </a:cubicBezTo>
                  <a:cubicBezTo>
                    <a:pt x="111" y="247"/>
                    <a:pt x="145" y="213"/>
                    <a:pt x="145" y="136"/>
                  </a:cubicBezTo>
                  <a:cubicBezTo>
                    <a:pt x="179" y="102"/>
                    <a:pt x="213" y="68"/>
                    <a:pt x="255" y="34"/>
                  </a:cubicBezTo>
                  <a:lnTo>
                    <a:pt x="255" y="34"/>
                  </a:lnTo>
                  <a:cubicBezTo>
                    <a:pt x="289" y="1"/>
                    <a:pt x="323" y="34"/>
                    <a:pt x="357" y="68"/>
                  </a:cubicBezTo>
                  <a:cubicBezTo>
                    <a:pt x="357" y="136"/>
                    <a:pt x="289" y="179"/>
                    <a:pt x="255" y="247"/>
                  </a:cubicBezTo>
                  <a:cubicBezTo>
                    <a:pt x="213" y="281"/>
                    <a:pt x="179" y="315"/>
                    <a:pt x="145" y="34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6" name="Google Shape;366;p32"/>
            <p:cNvSpPr/>
            <p:nvPr/>
          </p:nvSpPr>
          <p:spPr>
            <a:xfrm>
              <a:off x="325447" y="730037"/>
              <a:ext cx="13331" cy="19384"/>
            </a:xfrm>
            <a:custGeom>
              <a:avLst/>
              <a:gdLst/>
              <a:ahLst/>
              <a:cxnLst/>
              <a:rect l="l" t="t" r="r" b="b"/>
              <a:pathLst>
                <a:path w="392" h="570" extrusionOk="0">
                  <a:moveTo>
                    <a:pt x="68" y="536"/>
                  </a:moveTo>
                  <a:cubicBezTo>
                    <a:pt x="34" y="570"/>
                    <a:pt x="0" y="536"/>
                    <a:pt x="0" y="502"/>
                  </a:cubicBezTo>
                  <a:cubicBezTo>
                    <a:pt x="34" y="391"/>
                    <a:pt x="68" y="323"/>
                    <a:pt x="102" y="247"/>
                  </a:cubicBezTo>
                  <a:cubicBezTo>
                    <a:pt x="145" y="145"/>
                    <a:pt x="179" y="77"/>
                    <a:pt x="247" y="34"/>
                  </a:cubicBezTo>
                  <a:lnTo>
                    <a:pt x="281" y="34"/>
                  </a:lnTo>
                  <a:cubicBezTo>
                    <a:pt x="315" y="0"/>
                    <a:pt x="391" y="34"/>
                    <a:pt x="357" y="77"/>
                  </a:cubicBezTo>
                  <a:cubicBezTo>
                    <a:pt x="357" y="179"/>
                    <a:pt x="315" y="247"/>
                    <a:pt x="247" y="323"/>
                  </a:cubicBezTo>
                  <a:cubicBezTo>
                    <a:pt x="213" y="391"/>
                    <a:pt x="145" y="502"/>
                    <a:pt x="68" y="53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7" name="Google Shape;367;p32"/>
            <p:cNvSpPr/>
            <p:nvPr/>
          </p:nvSpPr>
          <p:spPr>
            <a:xfrm>
              <a:off x="349422" y="723950"/>
              <a:ext cx="15643" cy="20575"/>
            </a:xfrm>
            <a:custGeom>
              <a:avLst/>
              <a:gdLst/>
              <a:ahLst/>
              <a:cxnLst/>
              <a:rect l="l" t="t" r="r" b="b"/>
              <a:pathLst>
                <a:path w="460" h="605" extrusionOk="0">
                  <a:moveTo>
                    <a:pt x="145" y="570"/>
                  </a:moveTo>
                  <a:cubicBezTo>
                    <a:pt x="111" y="604"/>
                    <a:pt x="0" y="536"/>
                    <a:pt x="34" y="468"/>
                  </a:cubicBezTo>
                  <a:cubicBezTo>
                    <a:pt x="111" y="392"/>
                    <a:pt x="145" y="324"/>
                    <a:pt x="213" y="256"/>
                  </a:cubicBezTo>
                  <a:cubicBezTo>
                    <a:pt x="247" y="179"/>
                    <a:pt x="289" y="77"/>
                    <a:pt x="357" y="43"/>
                  </a:cubicBezTo>
                  <a:lnTo>
                    <a:pt x="357" y="43"/>
                  </a:lnTo>
                  <a:cubicBezTo>
                    <a:pt x="391" y="1"/>
                    <a:pt x="459" y="43"/>
                    <a:pt x="459" y="77"/>
                  </a:cubicBezTo>
                  <a:cubicBezTo>
                    <a:pt x="459" y="179"/>
                    <a:pt x="391" y="256"/>
                    <a:pt x="357" y="324"/>
                  </a:cubicBezTo>
                  <a:cubicBezTo>
                    <a:pt x="289" y="426"/>
                    <a:pt x="213" y="502"/>
                    <a:pt x="145" y="57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8" name="Google Shape;368;p32"/>
            <p:cNvSpPr/>
            <p:nvPr/>
          </p:nvSpPr>
          <p:spPr>
            <a:xfrm>
              <a:off x="331500" y="702287"/>
              <a:ext cx="10746" cy="18262"/>
            </a:xfrm>
            <a:custGeom>
              <a:avLst/>
              <a:gdLst/>
              <a:ahLst/>
              <a:cxnLst/>
              <a:rect l="l" t="t" r="r" b="b"/>
              <a:pathLst>
                <a:path w="316" h="537" extrusionOk="0">
                  <a:moveTo>
                    <a:pt x="103" y="502"/>
                  </a:moveTo>
                  <a:cubicBezTo>
                    <a:pt x="35" y="536"/>
                    <a:pt x="1" y="502"/>
                    <a:pt x="1" y="426"/>
                  </a:cubicBezTo>
                  <a:cubicBezTo>
                    <a:pt x="35" y="358"/>
                    <a:pt x="35" y="290"/>
                    <a:pt x="69" y="213"/>
                  </a:cubicBezTo>
                  <a:cubicBezTo>
                    <a:pt x="103" y="179"/>
                    <a:pt x="103" y="111"/>
                    <a:pt x="179" y="43"/>
                  </a:cubicBezTo>
                  <a:lnTo>
                    <a:pt x="179" y="43"/>
                  </a:lnTo>
                  <a:cubicBezTo>
                    <a:pt x="247" y="1"/>
                    <a:pt x="315" y="43"/>
                    <a:pt x="315" y="111"/>
                  </a:cubicBezTo>
                  <a:cubicBezTo>
                    <a:pt x="315" y="179"/>
                    <a:pt x="281" y="256"/>
                    <a:pt x="247" y="324"/>
                  </a:cubicBezTo>
                  <a:cubicBezTo>
                    <a:pt x="179" y="392"/>
                    <a:pt x="137" y="426"/>
                    <a:pt x="103" y="50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9" name="Google Shape;369;p32"/>
            <p:cNvSpPr/>
            <p:nvPr/>
          </p:nvSpPr>
          <p:spPr>
            <a:xfrm>
              <a:off x="356632" y="682087"/>
              <a:ext cx="18228" cy="19078"/>
            </a:xfrm>
            <a:custGeom>
              <a:avLst/>
              <a:gdLst/>
              <a:ahLst/>
              <a:cxnLst/>
              <a:rect l="l" t="t" r="r" b="b"/>
              <a:pathLst>
                <a:path w="536" h="561" extrusionOk="0">
                  <a:moveTo>
                    <a:pt x="179" y="493"/>
                  </a:moveTo>
                  <a:cubicBezTo>
                    <a:pt x="145" y="493"/>
                    <a:pt x="145" y="527"/>
                    <a:pt x="111" y="527"/>
                  </a:cubicBezTo>
                  <a:cubicBezTo>
                    <a:pt x="77" y="561"/>
                    <a:pt x="1" y="493"/>
                    <a:pt x="35" y="459"/>
                  </a:cubicBezTo>
                  <a:cubicBezTo>
                    <a:pt x="111" y="349"/>
                    <a:pt x="179" y="281"/>
                    <a:pt x="247" y="213"/>
                  </a:cubicBezTo>
                  <a:cubicBezTo>
                    <a:pt x="290" y="136"/>
                    <a:pt x="324" y="102"/>
                    <a:pt x="392" y="68"/>
                  </a:cubicBezTo>
                  <a:cubicBezTo>
                    <a:pt x="392" y="34"/>
                    <a:pt x="425" y="34"/>
                    <a:pt x="459" y="0"/>
                  </a:cubicBezTo>
                  <a:cubicBezTo>
                    <a:pt x="502" y="0"/>
                    <a:pt x="536" y="34"/>
                    <a:pt x="536" y="68"/>
                  </a:cubicBezTo>
                  <a:cubicBezTo>
                    <a:pt x="502" y="170"/>
                    <a:pt x="459" y="247"/>
                    <a:pt x="392" y="315"/>
                  </a:cubicBezTo>
                  <a:cubicBezTo>
                    <a:pt x="324" y="382"/>
                    <a:pt x="247" y="425"/>
                    <a:pt x="179" y="49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0" name="Google Shape;370;p32"/>
            <p:cNvSpPr/>
            <p:nvPr/>
          </p:nvSpPr>
          <p:spPr>
            <a:xfrm>
              <a:off x="371085" y="651752"/>
              <a:ext cx="20541" cy="20541"/>
            </a:xfrm>
            <a:custGeom>
              <a:avLst/>
              <a:gdLst/>
              <a:ahLst/>
              <a:cxnLst/>
              <a:rect l="l" t="t" r="r" b="b"/>
              <a:pathLst>
                <a:path w="604" h="604" extrusionOk="0">
                  <a:moveTo>
                    <a:pt x="213" y="535"/>
                  </a:moveTo>
                  <a:lnTo>
                    <a:pt x="179" y="535"/>
                  </a:lnTo>
                  <a:cubicBezTo>
                    <a:pt x="111" y="603"/>
                    <a:pt x="0" y="501"/>
                    <a:pt x="77" y="391"/>
                  </a:cubicBezTo>
                  <a:cubicBezTo>
                    <a:pt x="145" y="289"/>
                    <a:pt x="213" y="179"/>
                    <a:pt x="323" y="111"/>
                  </a:cubicBezTo>
                  <a:cubicBezTo>
                    <a:pt x="323" y="77"/>
                    <a:pt x="323" y="77"/>
                    <a:pt x="357" y="77"/>
                  </a:cubicBezTo>
                  <a:cubicBezTo>
                    <a:pt x="459" y="0"/>
                    <a:pt x="604" y="145"/>
                    <a:pt x="502" y="255"/>
                  </a:cubicBezTo>
                  <a:cubicBezTo>
                    <a:pt x="425" y="357"/>
                    <a:pt x="323" y="467"/>
                    <a:pt x="213" y="53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1" name="Google Shape;371;p32"/>
            <p:cNvSpPr/>
            <p:nvPr/>
          </p:nvSpPr>
          <p:spPr>
            <a:xfrm>
              <a:off x="389279" y="656649"/>
              <a:ext cx="14487" cy="14487"/>
            </a:xfrm>
            <a:custGeom>
              <a:avLst/>
              <a:gdLst/>
              <a:ahLst/>
              <a:cxnLst/>
              <a:rect l="l" t="t" r="r" b="b"/>
              <a:pathLst>
                <a:path w="426" h="426" extrusionOk="0">
                  <a:moveTo>
                    <a:pt x="213" y="357"/>
                  </a:moveTo>
                  <a:cubicBezTo>
                    <a:pt x="179" y="391"/>
                    <a:pt x="137" y="425"/>
                    <a:pt x="69" y="425"/>
                  </a:cubicBezTo>
                  <a:cubicBezTo>
                    <a:pt x="35" y="425"/>
                    <a:pt x="1" y="357"/>
                    <a:pt x="35" y="323"/>
                  </a:cubicBezTo>
                  <a:cubicBezTo>
                    <a:pt x="35" y="247"/>
                    <a:pt x="103" y="213"/>
                    <a:pt x="137" y="179"/>
                  </a:cubicBezTo>
                  <a:cubicBezTo>
                    <a:pt x="179" y="145"/>
                    <a:pt x="179" y="111"/>
                    <a:pt x="213" y="69"/>
                  </a:cubicBezTo>
                  <a:lnTo>
                    <a:pt x="247" y="35"/>
                  </a:lnTo>
                  <a:cubicBezTo>
                    <a:pt x="247" y="35"/>
                    <a:pt x="281" y="35"/>
                    <a:pt x="281" y="1"/>
                  </a:cubicBezTo>
                  <a:cubicBezTo>
                    <a:pt x="315" y="1"/>
                    <a:pt x="391" y="35"/>
                    <a:pt x="391" y="69"/>
                  </a:cubicBezTo>
                  <a:cubicBezTo>
                    <a:pt x="425" y="145"/>
                    <a:pt x="391" y="247"/>
                    <a:pt x="315" y="281"/>
                  </a:cubicBezTo>
                  <a:cubicBezTo>
                    <a:pt x="281" y="323"/>
                    <a:pt x="247" y="357"/>
                    <a:pt x="213" y="35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2" name="Google Shape;372;p32"/>
            <p:cNvSpPr/>
            <p:nvPr/>
          </p:nvSpPr>
          <p:spPr>
            <a:xfrm>
              <a:off x="401114" y="619377"/>
              <a:ext cx="20575" cy="17956"/>
            </a:xfrm>
            <a:custGeom>
              <a:avLst/>
              <a:gdLst/>
              <a:ahLst/>
              <a:cxnLst/>
              <a:rect l="l" t="t" r="r" b="b"/>
              <a:pathLst>
                <a:path w="605" h="528" extrusionOk="0">
                  <a:moveTo>
                    <a:pt x="392" y="315"/>
                  </a:moveTo>
                  <a:cubicBezTo>
                    <a:pt x="324" y="358"/>
                    <a:pt x="213" y="426"/>
                    <a:pt x="145" y="460"/>
                  </a:cubicBezTo>
                  <a:cubicBezTo>
                    <a:pt x="77" y="528"/>
                    <a:pt x="1" y="426"/>
                    <a:pt x="77" y="358"/>
                  </a:cubicBezTo>
                  <a:cubicBezTo>
                    <a:pt x="145" y="281"/>
                    <a:pt x="213" y="213"/>
                    <a:pt x="290" y="145"/>
                  </a:cubicBezTo>
                  <a:cubicBezTo>
                    <a:pt x="324" y="103"/>
                    <a:pt x="358" y="69"/>
                    <a:pt x="392" y="35"/>
                  </a:cubicBezTo>
                  <a:cubicBezTo>
                    <a:pt x="426" y="35"/>
                    <a:pt x="468" y="1"/>
                    <a:pt x="502" y="1"/>
                  </a:cubicBezTo>
                  <a:cubicBezTo>
                    <a:pt x="536" y="1"/>
                    <a:pt x="604" y="35"/>
                    <a:pt x="570" y="103"/>
                  </a:cubicBezTo>
                  <a:cubicBezTo>
                    <a:pt x="536" y="179"/>
                    <a:pt x="468" y="247"/>
                    <a:pt x="392" y="31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3" name="Google Shape;373;p32"/>
            <p:cNvSpPr/>
            <p:nvPr/>
          </p:nvSpPr>
          <p:spPr>
            <a:xfrm>
              <a:off x="417029" y="429309"/>
              <a:ext cx="209452" cy="204555"/>
            </a:xfrm>
            <a:custGeom>
              <a:avLst/>
              <a:gdLst/>
              <a:ahLst/>
              <a:cxnLst/>
              <a:rect l="l" t="t" r="r" b="b"/>
              <a:pathLst>
                <a:path w="6159" h="6015" extrusionOk="0">
                  <a:moveTo>
                    <a:pt x="4774" y="4630"/>
                  </a:moveTo>
                  <a:cubicBezTo>
                    <a:pt x="4316" y="4953"/>
                    <a:pt x="2438" y="2863"/>
                    <a:pt x="2438" y="2863"/>
                  </a:cubicBezTo>
                  <a:cubicBezTo>
                    <a:pt x="2438" y="2863"/>
                    <a:pt x="3398" y="4953"/>
                    <a:pt x="3007" y="5267"/>
                  </a:cubicBezTo>
                  <a:lnTo>
                    <a:pt x="3007" y="5310"/>
                  </a:lnTo>
                  <a:cubicBezTo>
                    <a:pt x="2617" y="5590"/>
                    <a:pt x="1912" y="3143"/>
                    <a:pt x="1912" y="3143"/>
                  </a:cubicBezTo>
                  <a:cubicBezTo>
                    <a:pt x="1912" y="3143"/>
                    <a:pt x="1767" y="5445"/>
                    <a:pt x="1164" y="5870"/>
                  </a:cubicBezTo>
                  <a:cubicBezTo>
                    <a:pt x="1130" y="5904"/>
                    <a:pt x="1062" y="5947"/>
                    <a:pt x="986" y="5947"/>
                  </a:cubicBezTo>
                  <a:cubicBezTo>
                    <a:pt x="281" y="6015"/>
                    <a:pt x="986" y="3780"/>
                    <a:pt x="986" y="3780"/>
                  </a:cubicBezTo>
                  <a:cubicBezTo>
                    <a:pt x="986" y="3780"/>
                    <a:pt x="0" y="1589"/>
                    <a:pt x="1096" y="773"/>
                  </a:cubicBezTo>
                  <a:cubicBezTo>
                    <a:pt x="1130" y="773"/>
                    <a:pt x="1164" y="739"/>
                    <a:pt x="1198" y="739"/>
                  </a:cubicBezTo>
                  <a:cubicBezTo>
                    <a:pt x="2438" y="0"/>
                    <a:pt x="3568" y="1589"/>
                    <a:pt x="3568" y="1589"/>
                  </a:cubicBezTo>
                  <a:cubicBezTo>
                    <a:pt x="3568" y="1589"/>
                    <a:pt x="5768" y="1589"/>
                    <a:pt x="6116" y="2014"/>
                  </a:cubicBezTo>
                  <a:cubicBezTo>
                    <a:pt x="6159" y="2081"/>
                    <a:pt x="6159" y="2124"/>
                    <a:pt x="6082" y="2124"/>
                  </a:cubicBezTo>
                  <a:cubicBezTo>
                    <a:pt x="5870" y="2294"/>
                    <a:pt x="4562" y="2192"/>
                    <a:pt x="3712" y="2124"/>
                  </a:cubicBezTo>
                  <a:cubicBezTo>
                    <a:pt x="4630" y="2549"/>
                    <a:pt x="5904" y="3186"/>
                    <a:pt x="5590" y="3432"/>
                  </a:cubicBezTo>
                  <a:lnTo>
                    <a:pt x="5590" y="3432"/>
                  </a:lnTo>
                  <a:cubicBezTo>
                    <a:pt x="5309" y="3645"/>
                    <a:pt x="4384" y="3186"/>
                    <a:pt x="3610" y="2719"/>
                  </a:cubicBezTo>
                  <a:cubicBezTo>
                    <a:pt x="4248" y="3432"/>
                    <a:pt x="5055" y="4384"/>
                    <a:pt x="4774" y="46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374" name="Google Shape;374;p32"/>
          <p:cNvGrpSpPr/>
          <p:nvPr/>
        </p:nvGrpSpPr>
        <p:grpSpPr>
          <a:xfrm>
            <a:off x="8052053" y="4004279"/>
            <a:ext cx="1298882" cy="1166287"/>
            <a:chOff x="8052053" y="4004279"/>
            <a:chExt cx="1298882" cy="1166287"/>
          </a:xfrm>
        </p:grpSpPr>
        <p:sp>
          <p:nvSpPr>
            <p:cNvPr id="375" name="Google Shape;375;p32"/>
            <p:cNvSpPr/>
            <p:nvPr/>
          </p:nvSpPr>
          <p:spPr>
            <a:xfrm>
              <a:off x="8362610" y="4751662"/>
              <a:ext cx="13331" cy="4931"/>
            </a:xfrm>
            <a:custGeom>
              <a:avLst/>
              <a:gdLst/>
              <a:ahLst/>
              <a:cxnLst/>
              <a:rect l="l" t="t" r="r" b="b"/>
              <a:pathLst>
                <a:path w="392" h="145" extrusionOk="0">
                  <a:moveTo>
                    <a:pt x="35" y="34"/>
                  </a:moveTo>
                  <a:cubicBezTo>
                    <a:pt x="69" y="34"/>
                    <a:pt x="103" y="0"/>
                    <a:pt x="179" y="0"/>
                  </a:cubicBezTo>
                  <a:lnTo>
                    <a:pt x="349" y="0"/>
                  </a:lnTo>
                  <a:cubicBezTo>
                    <a:pt x="392" y="0"/>
                    <a:pt x="392" y="34"/>
                    <a:pt x="349" y="68"/>
                  </a:cubicBezTo>
                  <a:lnTo>
                    <a:pt x="349" y="68"/>
                  </a:lnTo>
                  <a:cubicBezTo>
                    <a:pt x="281" y="68"/>
                    <a:pt x="247" y="111"/>
                    <a:pt x="179" y="111"/>
                  </a:cubicBezTo>
                  <a:cubicBezTo>
                    <a:pt x="103" y="144"/>
                    <a:pt x="69" y="144"/>
                    <a:pt x="35" y="144"/>
                  </a:cubicBezTo>
                  <a:cubicBezTo>
                    <a:pt x="1" y="111"/>
                    <a:pt x="1" y="68"/>
                    <a:pt x="1" y="68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6" name="Google Shape;376;p32"/>
            <p:cNvSpPr/>
            <p:nvPr/>
          </p:nvSpPr>
          <p:spPr>
            <a:xfrm>
              <a:off x="8369853" y="4757715"/>
              <a:ext cx="10712" cy="6087"/>
            </a:xfrm>
            <a:custGeom>
              <a:avLst/>
              <a:gdLst/>
              <a:ahLst/>
              <a:cxnLst/>
              <a:rect l="l" t="t" r="r" b="b"/>
              <a:pathLst>
                <a:path w="315" h="179" extrusionOk="0">
                  <a:moveTo>
                    <a:pt x="34" y="34"/>
                  </a:moveTo>
                  <a:lnTo>
                    <a:pt x="102" y="34"/>
                  </a:lnTo>
                  <a:cubicBezTo>
                    <a:pt x="136" y="34"/>
                    <a:pt x="136" y="34"/>
                    <a:pt x="179" y="0"/>
                  </a:cubicBezTo>
                  <a:cubicBezTo>
                    <a:pt x="179" y="0"/>
                    <a:pt x="212" y="34"/>
                    <a:pt x="246" y="0"/>
                  </a:cubicBezTo>
                  <a:cubicBezTo>
                    <a:pt x="280" y="0"/>
                    <a:pt x="314" y="68"/>
                    <a:pt x="280" y="68"/>
                  </a:cubicBezTo>
                  <a:lnTo>
                    <a:pt x="280" y="102"/>
                  </a:lnTo>
                  <a:lnTo>
                    <a:pt x="246" y="102"/>
                  </a:lnTo>
                  <a:lnTo>
                    <a:pt x="212" y="145"/>
                  </a:lnTo>
                  <a:lnTo>
                    <a:pt x="136" y="145"/>
                  </a:lnTo>
                  <a:cubicBezTo>
                    <a:pt x="102" y="179"/>
                    <a:pt x="68" y="179"/>
                    <a:pt x="34" y="179"/>
                  </a:cubicBezTo>
                  <a:cubicBezTo>
                    <a:pt x="0" y="145"/>
                    <a:pt x="0" y="102"/>
                    <a:pt x="0" y="68"/>
                  </a:cubicBezTo>
                  <a:cubicBezTo>
                    <a:pt x="34" y="68"/>
                    <a:pt x="34" y="34"/>
                    <a:pt x="34" y="34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7" name="Google Shape;377;p32"/>
            <p:cNvSpPr/>
            <p:nvPr/>
          </p:nvSpPr>
          <p:spPr>
            <a:xfrm>
              <a:off x="8374478" y="4796144"/>
              <a:ext cx="17072" cy="6087"/>
            </a:xfrm>
            <a:custGeom>
              <a:avLst/>
              <a:gdLst/>
              <a:ahLst/>
              <a:cxnLst/>
              <a:rect l="l" t="t" r="r" b="b"/>
              <a:pathLst>
                <a:path w="502" h="179" extrusionOk="0">
                  <a:moveTo>
                    <a:pt x="43" y="77"/>
                  </a:moveTo>
                  <a:cubicBezTo>
                    <a:pt x="76" y="34"/>
                    <a:pt x="144" y="34"/>
                    <a:pt x="212" y="34"/>
                  </a:cubicBezTo>
                  <a:cubicBezTo>
                    <a:pt x="289" y="0"/>
                    <a:pt x="357" y="0"/>
                    <a:pt x="425" y="0"/>
                  </a:cubicBezTo>
                  <a:cubicBezTo>
                    <a:pt x="501" y="0"/>
                    <a:pt x="501" y="77"/>
                    <a:pt x="467" y="111"/>
                  </a:cubicBezTo>
                  <a:lnTo>
                    <a:pt x="425" y="111"/>
                  </a:lnTo>
                  <a:cubicBezTo>
                    <a:pt x="357" y="145"/>
                    <a:pt x="289" y="145"/>
                    <a:pt x="255" y="145"/>
                  </a:cubicBezTo>
                  <a:cubicBezTo>
                    <a:pt x="178" y="145"/>
                    <a:pt x="110" y="179"/>
                    <a:pt x="76" y="179"/>
                  </a:cubicBezTo>
                  <a:cubicBezTo>
                    <a:pt x="0" y="145"/>
                    <a:pt x="0" y="111"/>
                    <a:pt x="43" y="77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8" name="Google Shape;378;p32"/>
            <p:cNvSpPr/>
            <p:nvPr/>
          </p:nvSpPr>
          <p:spPr>
            <a:xfrm>
              <a:off x="8378219" y="4804510"/>
              <a:ext cx="13331" cy="7244"/>
            </a:xfrm>
            <a:custGeom>
              <a:avLst/>
              <a:gdLst/>
              <a:ahLst/>
              <a:cxnLst/>
              <a:rect l="l" t="t" r="r" b="b"/>
              <a:pathLst>
                <a:path w="392" h="213" extrusionOk="0">
                  <a:moveTo>
                    <a:pt x="68" y="43"/>
                  </a:moveTo>
                  <a:lnTo>
                    <a:pt x="179" y="43"/>
                  </a:lnTo>
                  <a:lnTo>
                    <a:pt x="281" y="1"/>
                  </a:lnTo>
                  <a:cubicBezTo>
                    <a:pt x="357" y="1"/>
                    <a:pt x="391" y="77"/>
                    <a:pt x="315" y="111"/>
                  </a:cubicBezTo>
                  <a:lnTo>
                    <a:pt x="315" y="145"/>
                  </a:lnTo>
                  <a:cubicBezTo>
                    <a:pt x="281" y="145"/>
                    <a:pt x="247" y="145"/>
                    <a:pt x="179" y="179"/>
                  </a:cubicBezTo>
                  <a:cubicBezTo>
                    <a:pt x="145" y="179"/>
                    <a:pt x="102" y="213"/>
                    <a:pt x="68" y="179"/>
                  </a:cubicBezTo>
                  <a:cubicBezTo>
                    <a:pt x="34" y="145"/>
                    <a:pt x="0" y="111"/>
                    <a:pt x="34" y="77"/>
                  </a:cubicBezTo>
                  <a:cubicBezTo>
                    <a:pt x="34" y="77"/>
                    <a:pt x="68" y="77"/>
                    <a:pt x="68" y="43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9" name="Google Shape;379;p32"/>
            <p:cNvSpPr/>
            <p:nvPr/>
          </p:nvSpPr>
          <p:spPr>
            <a:xfrm>
              <a:off x="8573218" y="5000971"/>
              <a:ext cx="10712" cy="4659"/>
            </a:xfrm>
            <a:custGeom>
              <a:avLst/>
              <a:gdLst/>
              <a:ahLst/>
              <a:cxnLst/>
              <a:rect l="l" t="t" r="r" b="b"/>
              <a:pathLst>
                <a:path w="315" h="137" extrusionOk="0">
                  <a:moveTo>
                    <a:pt x="0" y="68"/>
                  </a:moveTo>
                  <a:cubicBezTo>
                    <a:pt x="68" y="0"/>
                    <a:pt x="179" y="34"/>
                    <a:pt x="247" y="0"/>
                  </a:cubicBezTo>
                  <a:cubicBezTo>
                    <a:pt x="281" y="0"/>
                    <a:pt x="315" y="68"/>
                    <a:pt x="281" y="102"/>
                  </a:cubicBezTo>
                  <a:lnTo>
                    <a:pt x="247" y="102"/>
                  </a:lnTo>
                  <a:cubicBezTo>
                    <a:pt x="179" y="102"/>
                    <a:pt x="68" y="136"/>
                    <a:pt x="34" y="102"/>
                  </a:cubicBezTo>
                  <a:cubicBezTo>
                    <a:pt x="0" y="102"/>
                    <a:pt x="0" y="68"/>
                    <a:pt x="0" y="68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80" name="Google Shape;380;p32"/>
            <p:cNvSpPr/>
            <p:nvPr/>
          </p:nvSpPr>
          <p:spPr>
            <a:xfrm>
              <a:off x="8539415" y="5000971"/>
              <a:ext cx="12175" cy="5815"/>
            </a:xfrm>
            <a:custGeom>
              <a:avLst/>
              <a:gdLst/>
              <a:ahLst/>
              <a:cxnLst/>
              <a:rect l="l" t="t" r="r" b="b"/>
              <a:pathLst>
                <a:path w="358" h="171" extrusionOk="0">
                  <a:moveTo>
                    <a:pt x="77" y="68"/>
                  </a:moveTo>
                  <a:cubicBezTo>
                    <a:pt x="77" y="68"/>
                    <a:pt x="111" y="34"/>
                    <a:pt x="145" y="34"/>
                  </a:cubicBezTo>
                  <a:lnTo>
                    <a:pt x="289" y="34"/>
                  </a:lnTo>
                  <a:cubicBezTo>
                    <a:pt x="357" y="0"/>
                    <a:pt x="357" y="102"/>
                    <a:pt x="323" y="102"/>
                  </a:cubicBezTo>
                  <a:lnTo>
                    <a:pt x="323" y="136"/>
                  </a:lnTo>
                  <a:cubicBezTo>
                    <a:pt x="247" y="136"/>
                    <a:pt x="213" y="136"/>
                    <a:pt x="145" y="170"/>
                  </a:cubicBezTo>
                  <a:cubicBezTo>
                    <a:pt x="111" y="170"/>
                    <a:pt x="77" y="170"/>
                    <a:pt x="35" y="136"/>
                  </a:cubicBezTo>
                  <a:cubicBezTo>
                    <a:pt x="35" y="136"/>
                    <a:pt x="1" y="136"/>
                    <a:pt x="35" y="102"/>
                  </a:cubicBezTo>
                  <a:cubicBezTo>
                    <a:pt x="35" y="102"/>
                    <a:pt x="35" y="68"/>
                    <a:pt x="77" y="68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81" name="Google Shape;381;p32"/>
            <p:cNvSpPr/>
            <p:nvPr/>
          </p:nvSpPr>
          <p:spPr>
            <a:xfrm>
              <a:off x="8544346" y="5013962"/>
              <a:ext cx="13297" cy="4931"/>
            </a:xfrm>
            <a:custGeom>
              <a:avLst/>
              <a:gdLst/>
              <a:ahLst/>
              <a:cxnLst/>
              <a:rect l="l" t="t" r="r" b="b"/>
              <a:pathLst>
                <a:path w="391" h="145" extrusionOk="0">
                  <a:moveTo>
                    <a:pt x="34" y="0"/>
                  </a:moveTo>
                  <a:lnTo>
                    <a:pt x="178" y="0"/>
                  </a:lnTo>
                  <a:lnTo>
                    <a:pt x="314" y="0"/>
                  </a:lnTo>
                  <a:cubicBezTo>
                    <a:pt x="357" y="0"/>
                    <a:pt x="391" y="43"/>
                    <a:pt x="357" y="77"/>
                  </a:cubicBezTo>
                  <a:lnTo>
                    <a:pt x="314" y="77"/>
                  </a:lnTo>
                  <a:cubicBezTo>
                    <a:pt x="280" y="77"/>
                    <a:pt x="246" y="111"/>
                    <a:pt x="178" y="111"/>
                  </a:cubicBezTo>
                  <a:cubicBezTo>
                    <a:pt x="144" y="145"/>
                    <a:pt x="68" y="145"/>
                    <a:pt x="34" y="145"/>
                  </a:cubicBezTo>
                  <a:cubicBezTo>
                    <a:pt x="0" y="111"/>
                    <a:pt x="0" y="43"/>
                    <a:pt x="34" y="4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82" name="Google Shape;382;p32"/>
            <p:cNvSpPr/>
            <p:nvPr/>
          </p:nvSpPr>
          <p:spPr>
            <a:xfrm>
              <a:off x="8576687" y="5037053"/>
              <a:ext cx="23125" cy="5815"/>
            </a:xfrm>
            <a:custGeom>
              <a:avLst/>
              <a:gdLst/>
              <a:ahLst/>
              <a:cxnLst/>
              <a:rect l="l" t="t" r="r" b="b"/>
              <a:pathLst>
                <a:path w="680" h="171" extrusionOk="0">
                  <a:moveTo>
                    <a:pt x="43" y="69"/>
                  </a:moveTo>
                  <a:lnTo>
                    <a:pt x="43" y="69"/>
                  </a:lnTo>
                  <a:cubicBezTo>
                    <a:pt x="213" y="35"/>
                    <a:pt x="391" y="1"/>
                    <a:pt x="570" y="1"/>
                  </a:cubicBezTo>
                  <a:cubicBezTo>
                    <a:pt x="638" y="1"/>
                    <a:pt x="680" y="69"/>
                    <a:pt x="638" y="69"/>
                  </a:cubicBezTo>
                  <a:lnTo>
                    <a:pt x="604" y="103"/>
                  </a:lnTo>
                  <a:cubicBezTo>
                    <a:pt x="425" y="137"/>
                    <a:pt x="255" y="171"/>
                    <a:pt x="77" y="137"/>
                  </a:cubicBezTo>
                  <a:cubicBezTo>
                    <a:pt x="43" y="137"/>
                    <a:pt x="0" y="103"/>
                    <a:pt x="43" y="69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83" name="Google Shape;383;p32"/>
            <p:cNvSpPr/>
            <p:nvPr/>
          </p:nvSpPr>
          <p:spPr>
            <a:xfrm>
              <a:off x="8319284" y="4712077"/>
              <a:ext cx="362316" cy="119060"/>
            </a:xfrm>
            <a:custGeom>
              <a:avLst/>
              <a:gdLst/>
              <a:ahLst/>
              <a:cxnLst/>
              <a:rect l="l" t="t" r="r" b="b"/>
              <a:pathLst>
                <a:path w="10654" h="3501" extrusionOk="0">
                  <a:moveTo>
                    <a:pt x="706" y="1062"/>
                  </a:moveTo>
                  <a:cubicBezTo>
                    <a:pt x="986" y="850"/>
                    <a:pt x="1309" y="705"/>
                    <a:pt x="1699" y="595"/>
                  </a:cubicBezTo>
                  <a:cubicBezTo>
                    <a:pt x="1767" y="595"/>
                    <a:pt x="1835" y="561"/>
                    <a:pt x="1878" y="561"/>
                  </a:cubicBezTo>
                  <a:cubicBezTo>
                    <a:pt x="4426" y="0"/>
                    <a:pt x="8776" y="1096"/>
                    <a:pt x="10194" y="1487"/>
                  </a:cubicBezTo>
                  <a:cubicBezTo>
                    <a:pt x="10373" y="1555"/>
                    <a:pt x="10509" y="1589"/>
                    <a:pt x="10585" y="1589"/>
                  </a:cubicBezTo>
                  <a:cubicBezTo>
                    <a:pt x="10619" y="1623"/>
                    <a:pt x="10653" y="1623"/>
                    <a:pt x="10653" y="1623"/>
                  </a:cubicBezTo>
                  <a:cubicBezTo>
                    <a:pt x="10585" y="1589"/>
                    <a:pt x="10509" y="1589"/>
                    <a:pt x="10441" y="1589"/>
                  </a:cubicBezTo>
                  <a:lnTo>
                    <a:pt x="10441" y="1589"/>
                  </a:lnTo>
                  <a:cubicBezTo>
                    <a:pt x="9166" y="1623"/>
                    <a:pt x="5199" y="3041"/>
                    <a:pt x="2549" y="3356"/>
                  </a:cubicBezTo>
                  <a:lnTo>
                    <a:pt x="2303" y="3356"/>
                  </a:lnTo>
                  <a:cubicBezTo>
                    <a:pt x="1028" y="3500"/>
                    <a:pt x="68" y="3322"/>
                    <a:pt x="1" y="2549"/>
                  </a:cubicBezTo>
                  <a:lnTo>
                    <a:pt x="1" y="2472"/>
                  </a:lnTo>
                  <a:lnTo>
                    <a:pt x="1" y="2260"/>
                  </a:lnTo>
                  <a:cubicBezTo>
                    <a:pt x="1" y="2192"/>
                    <a:pt x="34" y="2124"/>
                    <a:pt x="34" y="2048"/>
                  </a:cubicBezTo>
                  <a:cubicBezTo>
                    <a:pt x="136" y="1623"/>
                    <a:pt x="391" y="1308"/>
                    <a:pt x="706" y="1062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84" name="Google Shape;384;p32"/>
            <p:cNvSpPr/>
            <p:nvPr/>
          </p:nvSpPr>
          <p:spPr>
            <a:xfrm>
              <a:off x="8319284" y="4742106"/>
              <a:ext cx="355072" cy="139567"/>
            </a:xfrm>
            <a:custGeom>
              <a:avLst/>
              <a:gdLst/>
              <a:ahLst/>
              <a:cxnLst/>
              <a:rect l="l" t="t" r="r" b="b"/>
              <a:pathLst>
                <a:path w="10441" h="4104" extrusionOk="0">
                  <a:moveTo>
                    <a:pt x="1" y="1589"/>
                  </a:moveTo>
                  <a:cubicBezTo>
                    <a:pt x="3254" y="1"/>
                    <a:pt x="10296" y="706"/>
                    <a:pt x="10441" y="706"/>
                  </a:cubicBezTo>
                  <a:cubicBezTo>
                    <a:pt x="8461" y="740"/>
                    <a:pt x="136" y="4104"/>
                    <a:pt x="1" y="1589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85" name="Google Shape;385;p32"/>
            <p:cNvSpPr/>
            <p:nvPr/>
          </p:nvSpPr>
          <p:spPr>
            <a:xfrm>
              <a:off x="8417804" y="4731121"/>
              <a:ext cx="14453" cy="6121"/>
            </a:xfrm>
            <a:custGeom>
              <a:avLst/>
              <a:gdLst/>
              <a:ahLst/>
              <a:cxnLst/>
              <a:rect l="l" t="t" r="r" b="b"/>
              <a:pathLst>
                <a:path w="425" h="180" extrusionOk="0">
                  <a:moveTo>
                    <a:pt x="43" y="77"/>
                  </a:moveTo>
                  <a:cubicBezTo>
                    <a:pt x="77" y="35"/>
                    <a:pt x="145" y="35"/>
                    <a:pt x="179" y="35"/>
                  </a:cubicBezTo>
                  <a:cubicBezTo>
                    <a:pt x="255" y="1"/>
                    <a:pt x="323" y="1"/>
                    <a:pt x="357" y="1"/>
                  </a:cubicBezTo>
                  <a:cubicBezTo>
                    <a:pt x="425" y="1"/>
                    <a:pt x="425" y="77"/>
                    <a:pt x="391" y="77"/>
                  </a:cubicBezTo>
                  <a:lnTo>
                    <a:pt x="391" y="111"/>
                  </a:lnTo>
                  <a:cubicBezTo>
                    <a:pt x="289" y="145"/>
                    <a:pt x="145" y="179"/>
                    <a:pt x="43" y="145"/>
                  </a:cubicBezTo>
                  <a:cubicBezTo>
                    <a:pt x="0" y="111"/>
                    <a:pt x="0" y="77"/>
                    <a:pt x="0" y="7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86" name="Google Shape;386;p32"/>
            <p:cNvSpPr/>
            <p:nvPr/>
          </p:nvSpPr>
          <p:spPr>
            <a:xfrm>
              <a:off x="8416647" y="4738365"/>
              <a:ext cx="17072" cy="8400"/>
            </a:xfrm>
            <a:custGeom>
              <a:avLst/>
              <a:gdLst/>
              <a:ahLst/>
              <a:cxnLst/>
              <a:rect l="l" t="t" r="r" b="b"/>
              <a:pathLst>
                <a:path w="502" h="247" extrusionOk="0">
                  <a:moveTo>
                    <a:pt x="34" y="111"/>
                  </a:moveTo>
                  <a:cubicBezTo>
                    <a:pt x="111" y="77"/>
                    <a:pt x="145" y="77"/>
                    <a:pt x="213" y="77"/>
                  </a:cubicBezTo>
                  <a:cubicBezTo>
                    <a:pt x="289" y="34"/>
                    <a:pt x="357" y="34"/>
                    <a:pt x="425" y="34"/>
                  </a:cubicBezTo>
                  <a:cubicBezTo>
                    <a:pt x="459" y="0"/>
                    <a:pt x="501" y="77"/>
                    <a:pt x="459" y="111"/>
                  </a:cubicBezTo>
                  <a:lnTo>
                    <a:pt x="425" y="111"/>
                  </a:lnTo>
                  <a:cubicBezTo>
                    <a:pt x="391" y="145"/>
                    <a:pt x="323" y="179"/>
                    <a:pt x="247" y="179"/>
                  </a:cubicBezTo>
                  <a:cubicBezTo>
                    <a:pt x="179" y="213"/>
                    <a:pt x="111" y="247"/>
                    <a:pt x="77" y="213"/>
                  </a:cubicBezTo>
                  <a:cubicBezTo>
                    <a:pt x="34" y="179"/>
                    <a:pt x="0" y="145"/>
                    <a:pt x="34" y="11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87" name="Google Shape;387;p32"/>
            <p:cNvSpPr/>
            <p:nvPr/>
          </p:nvSpPr>
          <p:spPr>
            <a:xfrm>
              <a:off x="8458817" y="4740950"/>
              <a:ext cx="11018" cy="4659"/>
            </a:xfrm>
            <a:custGeom>
              <a:avLst/>
              <a:gdLst/>
              <a:ahLst/>
              <a:cxnLst/>
              <a:rect l="l" t="t" r="r" b="b"/>
              <a:pathLst>
                <a:path w="324" h="137" extrusionOk="0">
                  <a:moveTo>
                    <a:pt x="35" y="35"/>
                  </a:moveTo>
                  <a:cubicBezTo>
                    <a:pt x="68" y="35"/>
                    <a:pt x="111" y="35"/>
                    <a:pt x="111" y="1"/>
                  </a:cubicBezTo>
                  <a:lnTo>
                    <a:pt x="213" y="1"/>
                  </a:lnTo>
                  <a:cubicBezTo>
                    <a:pt x="281" y="1"/>
                    <a:pt x="323" y="69"/>
                    <a:pt x="281" y="103"/>
                  </a:cubicBezTo>
                  <a:cubicBezTo>
                    <a:pt x="247" y="103"/>
                    <a:pt x="247" y="137"/>
                    <a:pt x="247" y="103"/>
                  </a:cubicBezTo>
                  <a:cubicBezTo>
                    <a:pt x="213" y="137"/>
                    <a:pt x="179" y="137"/>
                    <a:pt x="145" y="137"/>
                  </a:cubicBezTo>
                  <a:lnTo>
                    <a:pt x="35" y="137"/>
                  </a:lnTo>
                  <a:cubicBezTo>
                    <a:pt x="1" y="103"/>
                    <a:pt x="1" y="69"/>
                    <a:pt x="35" y="69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88" name="Google Shape;388;p32"/>
            <p:cNvSpPr/>
            <p:nvPr/>
          </p:nvSpPr>
          <p:spPr>
            <a:xfrm>
              <a:off x="8485411" y="4773325"/>
              <a:ext cx="19078" cy="8400"/>
            </a:xfrm>
            <a:custGeom>
              <a:avLst/>
              <a:gdLst/>
              <a:ahLst/>
              <a:cxnLst/>
              <a:rect l="l" t="t" r="r" b="b"/>
              <a:pathLst>
                <a:path w="561" h="247" extrusionOk="0">
                  <a:moveTo>
                    <a:pt x="34" y="68"/>
                  </a:moveTo>
                  <a:cubicBezTo>
                    <a:pt x="102" y="68"/>
                    <a:pt x="178" y="34"/>
                    <a:pt x="212" y="34"/>
                  </a:cubicBezTo>
                  <a:cubicBezTo>
                    <a:pt x="314" y="34"/>
                    <a:pt x="425" y="0"/>
                    <a:pt x="493" y="0"/>
                  </a:cubicBezTo>
                  <a:cubicBezTo>
                    <a:pt x="561" y="0"/>
                    <a:pt x="561" y="68"/>
                    <a:pt x="527" y="111"/>
                  </a:cubicBezTo>
                  <a:lnTo>
                    <a:pt x="527" y="111"/>
                  </a:lnTo>
                  <a:cubicBezTo>
                    <a:pt x="459" y="145"/>
                    <a:pt x="348" y="179"/>
                    <a:pt x="246" y="213"/>
                  </a:cubicBezTo>
                  <a:cubicBezTo>
                    <a:pt x="178" y="213"/>
                    <a:pt x="102" y="247"/>
                    <a:pt x="34" y="213"/>
                  </a:cubicBezTo>
                  <a:cubicBezTo>
                    <a:pt x="0" y="179"/>
                    <a:pt x="0" y="179"/>
                    <a:pt x="0" y="145"/>
                  </a:cubicBezTo>
                  <a:cubicBezTo>
                    <a:pt x="0" y="111"/>
                    <a:pt x="34" y="111"/>
                    <a:pt x="34" y="6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89" name="Google Shape;389;p32"/>
            <p:cNvSpPr/>
            <p:nvPr/>
          </p:nvSpPr>
          <p:spPr>
            <a:xfrm>
              <a:off x="8486567" y="4779378"/>
              <a:ext cx="19384" cy="8400"/>
            </a:xfrm>
            <a:custGeom>
              <a:avLst/>
              <a:gdLst/>
              <a:ahLst/>
              <a:cxnLst/>
              <a:rect l="l" t="t" r="r" b="b"/>
              <a:pathLst>
                <a:path w="570" h="247" extrusionOk="0">
                  <a:moveTo>
                    <a:pt x="68" y="103"/>
                  </a:moveTo>
                  <a:cubicBezTo>
                    <a:pt x="102" y="69"/>
                    <a:pt x="178" y="35"/>
                    <a:pt x="246" y="35"/>
                  </a:cubicBezTo>
                  <a:cubicBezTo>
                    <a:pt x="357" y="35"/>
                    <a:pt x="425" y="1"/>
                    <a:pt x="527" y="35"/>
                  </a:cubicBezTo>
                  <a:cubicBezTo>
                    <a:pt x="569" y="35"/>
                    <a:pt x="569" y="69"/>
                    <a:pt x="527" y="103"/>
                  </a:cubicBezTo>
                  <a:lnTo>
                    <a:pt x="527" y="103"/>
                  </a:lnTo>
                  <a:cubicBezTo>
                    <a:pt x="459" y="145"/>
                    <a:pt x="391" y="145"/>
                    <a:pt x="280" y="179"/>
                  </a:cubicBezTo>
                  <a:cubicBezTo>
                    <a:pt x="212" y="213"/>
                    <a:pt x="144" y="247"/>
                    <a:pt x="34" y="213"/>
                  </a:cubicBezTo>
                  <a:cubicBezTo>
                    <a:pt x="0" y="213"/>
                    <a:pt x="0" y="179"/>
                    <a:pt x="0" y="145"/>
                  </a:cubicBezTo>
                  <a:cubicBezTo>
                    <a:pt x="34" y="145"/>
                    <a:pt x="34" y="103"/>
                    <a:pt x="68" y="103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90" name="Google Shape;390;p32"/>
            <p:cNvSpPr/>
            <p:nvPr/>
          </p:nvSpPr>
          <p:spPr>
            <a:xfrm>
              <a:off x="8488845" y="4737209"/>
              <a:ext cx="15643" cy="4931"/>
            </a:xfrm>
            <a:custGeom>
              <a:avLst/>
              <a:gdLst/>
              <a:ahLst/>
              <a:cxnLst/>
              <a:rect l="l" t="t" r="r" b="b"/>
              <a:pathLst>
                <a:path w="460" h="145" extrusionOk="0">
                  <a:moveTo>
                    <a:pt x="35" y="0"/>
                  </a:moveTo>
                  <a:lnTo>
                    <a:pt x="35" y="0"/>
                  </a:lnTo>
                  <a:lnTo>
                    <a:pt x="145" y="0"/>
                  </a:lnTo>
                  <a:lnTo>
                    <a:pt x="213" y="0"/>
                  </a:lnTo>
                  <a:cubicBezTo>
                    <a:pt x="290" y="0"/>
                    <a:pt x="358" y="34"/>
                    <a:pt x="426" y="34"/>
                  </a:cubicBezTo>
                  <a:cubicBezTo>
                    <a:pt x="460" y="68"/>
                    <a:pt x="460" y="111"/>
                    <a:pt x="426" y="145"/>
                  </a:cubicBezTo>
                  <a:lnTo>
                    <a:pt x="392" y="145"/>
                  </a:lnTo>
                  <a:lnTo>
                    <a:pt x="213" y="145"/>
                  </a:lnTo>
                  <a:cubicBezTo>
                    <a:pt x="145" y="145"/>
                    <a:pt x="77" y="111"/>
                    <a:pt x="35" y="68"/>
                  </a:cubicBezTo>
                  <a:cubicBezTo>
                    <a:pt x="1" y="68"/>
                    <a:pt x="1" y="0"/>
                    <a:pt x="3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91" name="Google Shape;391;p32"/>
            <p:cNvSpPr/>
            <p:nvPr/>
          </p:nvSpPr>
          <p:spPr>
            <a:xfrm>
              <a:off x="8517752" y="4744418"/>
              <a:ext cx="6087" cy="3809"/>
            </a:xfrm>
            <a:custGeom>
              <a:avLst/>
              <a:gdLst/>
              <a:ahLst/>
              <a:cxnLst/>
              <a:rect l="l" t="t" r="r" b="b"/>
              <a:pathLst>
                <a:path w="179" h="112" extrusionOk="0">
                  <a:moveTo>
                    <a:pt x="34" y="1"/>
                  </a:moveTo>
                  <a:lnTo>
                    <a:pt x="145" y="1"/>
                  </a:lnTo>
                  <a:cubicBezTo>
                    <a:pt x="179" y="1"/>
                    <a:pt x="179" y="69"/>
                    <a:pt x="179" y="69"/>
                  </a:cubicBezTo>
                  <a:lnTo>
                    <a:pt x="145" y="69"/>
                  </a:lnTo>
                  <a:cubicBezTo>
                    <a:pt x="111" y="69"/>
                    <a:pt x="34" y="111"/>
                    <a:pt x="0" y="69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92" name="Google Shape;392;p32"/>
            <p:cNvSpPr/>
            <p:nvPr/>
          </p:nvSpPr>
          <p:spPr>
            <a:xfrm>
              <a:off x="8745398" y="4538741"/>
              <a:ext cx="180580" cy="336878"/>
            </a:xfrm>
            <a:custGeom>
              <a:avLst/>
              <a:gdLst/>
              <a:ahLst/>
              <a:cxnLst/>
              <a:rect l="l" t="t" r="r" b="b"/>
              <a:pathLst>
                <a:path w="5310" h="9906" extrusionOk="0">
                  <a:moveTo>
                    <a:pt x="1835" y="595"/>
                  </a:moveTo>
                  <a:cubicBezTo>
                    <a:pt x="2226" y="315"/>
                    <a:pt x="2727" y="102"/>
                    <a:pt x="3254" y="34"/>
                  </a:cubicBezTo>
                  <a:cubicBezTo>
                    <a:pt x="3364" y="0"/>
                    <a:pt x="3466" y="0"/>
                    <a:pt x="3611" y="0"/>
                  </a:cubicBezTo>
                  <a:cubicBezTo>
                    <a:pt x="3679" y="0"/>
                    <a:pt x="3789" y="34"/>
                    <a:pt x="3891" y="34"/>
                  </a:cubicBezTo>
                  <a:lnTo>
                    <a:pt x="3959" y="34"/>
                  </a:lnTo>
                  <a:cubicBezTo>
                    <a:pt x="4316" y="102"/>
                    <a:pt x="4673" y="247"/>
                    <a:pt x="4919" y="527"/>
                  </a:cubicBezTo>
                  <a:cubicBezTo>
                    <a:pt x="5310" y="952"/>
                    <a:pt x="5165" y="1623"/>
                    <a:pt x="4885" y="2124"/>
                  </a:cubicBezTo>
                  <a:cubicBezTo>
                    <a:pt x="4775" y="2260"/>
                    <a:pt x="4673" y="2404"/>
                    <a:pt x="4562" y="2549"/>
                  </a:cubicBezTo>
                  <a:cubicBezTo>
                    <a:pt x="4528" y="2617"/>
                    <a:pt x="4494" y="2651"/>
                    <a:pt x="4460" y="2685"/>
                  </a:cubicBezTo>
                  <a:cubicBezTo>
                    <a:pt x="4248" y="2974"/>
                    <a:pt x="4069" y="3220"/>
                    <a:pt x="3857" y="3466"/>
                  </a:cubicBezTo>
                  <a:cubicBezTo>
                    <a:pt x="3823" y="3500"/>
                    <a:pt x="3789" y="3534"/>
                    <a:pt x="3789" y="3568"/>
                  </a:cubicBezTo>
                  <a:cubicBezTo>
                    <a:pt x="3747" y="3611"/>
                    <a:pt x="3713" y="3645"/>
                    <a:pt x="3679" y="3679"/>
                  </a:cubicBezTo>
                  <a:cubicBezTo>
                    <a:pt x="3254" y="4205"/>
                    <a:pt x="2863" y="4741"/>
                    <a:pt x="2515" y="5310"/>
                  </a:cubicBezTo>
                  <a:cubicBezTo>
                    <a:pt x="1980" y="6117"/>
                    <a:pt x="1521" y="7043"/>
                    <a:pt x="1275" y="7960"/>
                  </a:cubicBezTo>
                  <a:cubicBezTo>
                    <a:pt x="1130" y="8495"/>
                    <a:pt x="1062" y="9022"/>
                    <a:pt x="1062" y="9557"/>
                  </a:cubicBezTo>
                  <a:lnTo>
                    <a:pt x="1062" y="9557"/>
                  </a:lnTo>
                  <a:lnTo>
                    <a:pt x="1062" y="9727"/>
                  </a:lnTo>
                  <a:cubicBezTo>
                    <a:pt x="1062" y="9803"/>
                    <a:pt x="1062" y="9871"/>
                    <a:pt x="1096" y="9905"/>
                  </a:cubicBezTo>
                  <a:cubicBezTo>
                    <a:pt x="773" y="9056"/>
                    <a:pt x="527" y="8172"/>
                    <a:pt x="349" y="7255"/>
                  </a:cubicBezTo>
                  <a:cubicBezTo>
                    <a:pt x="179" y="6439"/>
                    <a:pt x="34" y="5590"/>
                    <a:pt x="0" y="4707"/>
                  </a:cubicBezTo>
                  <a:lnTo>
                    <a:pt x="0" y="4528"/>
                  </a:lnTo>
                  <a:cubicBezTo>
                    <a:pt x="0" y="4103"/>
                    <a:pt x="68" y="3679"/>
                    <a:pt x="136" y="3254"/>
                  </a:cubicBezTo>
                  <a:cubicBezTo>
                    <a:pt x="349" y="2226"/>
                    <a:pt x="952" y="1232"/>
                    <a:pt x="1835" y="595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93" name="Google Shape;393;p32"/>
            <p:cNvSpPr/>
            <p:nvPr/>
          </p:nvSpPr>
          <p:spPr>
            <a:xfrm>
              <a:off x="8770529" y="4539897"/>
              <a:ext cx="155448" cy="323887"/>
            </a:xfrm>
            <a:custGeom>
              <a:avLst/>
              <a:gdLst/>
              <a:ahLst/>
              <a:cxnLst/>
              <a:rect l="l" t="t" r="r" b="b"/>
              <a:pathLst>
                <a:path w="4571" h="9524" extrusionOk="0">
                  <a:moveTo>
                    <a:pt x="3152" y="0"/>
                  </a:moveTo>
                  <a:cubicBezTo>
                    <a:pt x="3543" y="34"/>
                    <a:pt x="3900" y="213"/>
                    <a:pt x="4180" y="493"/>
                  </a:cubicBezTo>
                  <a:cubicBezTo>
                    <a:pt x="4571" y="918"/>
                    <a:pt x="4426" y="1589"/>
                    <a:pt x="4146" y="2090"/>
                  </a:cubicBezTo>
                  <a:cubicBezTo>
                    <a:pt x="3857" y="2549"/>
                    <a:pt x="3475" y="3008"/>
                    <a:pt x="3118" y="3432"/>
                  </a:cubicBezTo>
                  <a:cubicBezTo>
                    <a:pt x="2659" y="4035"/>
                    <a:pt x="2158" y="4596"/>
                    <a:pt x="1776" y="5276"/>
                  </a:cubicBezTo>
                  <a:cubicBezTo>
                    <a:pt x="926" y="6550"/>
                    <a:pt x="323" y="7994"/>
                    <a:pt x="323" y="9523"/>
                  </a:cubicBezTo>
                  <a:cubicBezTo>
                    <a:pt x="323" y="9311"/>
                    <a:pt x="0" y="2727"/>
                    <a:pt x="315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94" name="Google Shape;394;p32"/>
            <p:cNvSpPr/>
            <p:nvPr/>
          </p:nvSpPr>
          <p:spPr>
            <a:xfrm>
              <a:off x="8899384" y="4571082"/>
              <a:ext cx="8400" cy="15643"/>
            </a:xfrm>
            <a:custGeom>
              <a:avLst/>
              <a:gdLst/>
              <a:ahLst/>
              <a:cxnLst/>
              <a:rect l="l" t="t" r="r" b="b"/>
              <a:pathLst>
                <a:path w="247" h="460" extrusionOk="0">
                  <a:moveTo>
                    <a:pt x="213" y="1"/>
                  </a:moveTo>
                  <a:lnTo>
                    <a:pt x="247" y="1"/>
                  </a:lnTo>
                  <a:cubicBezTo>
                    <a:pt x="213" y="145"/>
                    <a:pt x="179" y="358"/>
                    <a:pt x="68" y="460"/>
                  </a:cubicBezTo>
                  <a:lnTo>
                    <a:pt x="68" y="460"/>
                  </a:lnTo>
                  <a:cubicBezTo>
                    <a:pt x="34" y="460"/>
                    <a:pt x="0" y="426"/>
                    <a:pt x="34" y="426"/>
                  </a:cubicBezTo>
                  <a:cubicBezTo>
                    <a:pt x="34" y="358"/>
                    <a:pt x="68" y="281"/>
                    <a:pt x="111" y="213"/>
                  </a:cubicBezTo>
                  <a:cubicBezTo>
                    <a:pt x="145" y="145"/>
                    <a:pt x="179" y="69"/>
                    <a:pt x="21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95" name="Google Shape;395;p32"/>
            <p:cNvSpPr/>
            <p:nvPr/>
          </p:nvSpPr>
          <p:spPr>
            <a:xfrm>
              <a:off x="8894453" y="4567613"/>
              <a:ext cx="7278" cy="13059"/>
            </a:xfrm>
            <a:custGeom>
              <a:avLst/>
              <a:gdLst/>
              <a:ahLst/>
              <a:cxnLst/>
              <a:rect l="l" t="t" r="r" b="b"/>
              <a:pathLst>
                <a:path w="214" h="384" extrusionOk="0">
                  <a:moveTo>
                    <a:pt x="179" y="1"/>
                  </a:moveTo>
                  <a:cubicBezTo>
                    <a:pt x="179" y="1"/>
                    <a:pt x="213" y="1"/>
                    <a:pt x="213" y="35"/>
                  </a:cubicBezTo>
                  <a:cubicBezTo>
                    <a:pt x="179" y="103"/>
                    <a:pt x="179" y="137"/>
                    <a:pt x="145" y="213"/>
                  </a:cubicBezTo>
                  <a:cubicBezTo>
                    <a:pt x="145" y="281"/>
                    <a:pt x="111" y="315"/>
                    <a:pt x="77" y="383"/>
                  </a:cubicBezTo>
                  <a:lnTo>
                    <a:pt x="77" y="383"/>
                  </a:lnTo>
                  <a:cubicBezTo>
                    <a:pt x="43" y="383"/>
                    <a:pt x="1" y="349"/>
                    <a:pt x="1" y="315"/>
                  </a:cubicBezTo>
                  <a:cubicBezTo>
                    <a:pt x="1" y="281"/>
                    <a:pt x="43" y="213"/>
                    <a:pt x="77" y="171"/>
                  </a:cubicBezTo>
                  <a:cubicBezTo>
                    <a:pt x="111" y="103"/>
                    <a:pt x="145" y="69"/>
                    <a:pt x="17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96" name="Google Shape;396;p32"/>
            <p:cNvSpPr/>
            <p:nvPr/>
          </p:nvSpPr>
          <p:spPr>
            <a:xfrm>
              <a:off x="8868165" y="4603729"/>
              <a:ext cx="10746" cy="14487"/>
            </a:xfrm>
            <a:custGeom>
              <a:avLst/>
              <a:gdLst/>
              <a:ahLst/>
              <a:cxnLst/>
              <a:rect l="l" t="t" r="r" b="b"/>
              <a:pathLst>
                <a:path w="316" h="426" extrusionOk="0">
                  <a:moveTo>
                    <a:pt x="213" y="35"/>
                  </a:moveTo>
                  <a:cubicBezTo>
                    <a:pt x="247" y="1"/>
                    <a:pt x="315" y="35"/>
                    <a:pt x="281" y="69"/>
                  </a:cubicBezTo>
                  <a:cubicBezTo>
                    <a:pt x="247" y="137"/>
                    <a:pt x="213" y="213"/>
                    <a:pt x="213" y="247"/>
                  </a:cubicBezTo>
                  <a:cubicBezTo>
                    <a:pt x="179" y="315"/>
                    <a:pt x="137" y="383"/>
                    <a:pt x="103" y="425"/>
                  </a:cubicBezTo>
                  <a:cubicBezTo>
                    <a:pt x="69" y="425"/>
                    <a:pt x="1" y="425"/>
                    <a:pt x="1" y="349"/>
                  </a:cubicBezTo>
                  <a:cubicBezTo>
                    <a:pt x="35" y="315"/>
                    <a:pt x="69" y="247"/>
                    <a:pt x="103" y="213"/>
                  </a:cubicBezTo>
                  <a:cubicBezTo>
                    <a:pt x="137" y="137"/>
                    <a:pt x="179" y="103"/>
                    <a:pt x="213" y="35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97" name="Google Shape;397;p32"/>
            <p:cNvSpPr/>
            <p:nvPr/>
          </p:nvSpPr>
          <p:spPr>
            <a:xfrm>
              <a:off x="8858337" y="4602301"/>
              <a:ext cx="9862" cy="12175"/>
            </a:xfrm>
            <a:custGeom>
              <a:avLst/>
              <a:gdLst/>
              <a:ahLst/>
              <a:cxnLst/>
              <a:rect l="l" t="t" r="r" b="b"/>
              <a:pathLst>
                <a:path w="290" h="358" extrusionOk="0">
                  <a:moveTo>
                    <a:pt x="179" y="43"/>
                  </a:moveTo>
                  <a:cubicBezTo>
                    <a:pt x="213" y="0"/>
                    <a:pt x="290" y="43"/>
                    <a:pt x="256" y="77"/>
                  </a:cubicBezTo>
                  <a:cubicBezTo>
                    <a:pt x="256" y="145"/>
                    <a:pt x="213" y="179"/>
                    <a:pt x="179" y="213"/>
                  </a:cubicBezTo>
                  <a:cubicBezTo>
                    <a:pt x="179" y="255"/>
                    <a:pt x="145" y="323"/>
                    <a:pt x="111" y="323"/>
                  </a:cubicBezTo>
                  <a:cubicBezTo>
                    <a:pt x="111" y="323"/>
                    <a:pt x="111" y="357"/>
                    <a:pt x="77" y="357"/>
                  </a:cubicBezTo>
                  <a:cubicBezTo>
                    <a:pt x="43" y="357"/>
                    <a:pt x="1" y="323"/>
                    <a:pt x="1" y="289"/>
                  </a:cubicBezTo>
                  <a:lnTo>
                    <a:pt x="111" y="179"/>
                  </a:lnTo>
                  <a:cubicBezTo>
                    <a:pt x="145" y="145"/>
                    <a:pt x="145" y="77"/>
                    <a:pt x="179" y="43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98" name="Google Shape;398;p32"/>
            <p:cNvSpPr/>
            <p:nvPr/>
          </p:nvSpPr>
          <p:spPr>
            <a:xfrm>
              <a:off x="8869321" y="4574857"/>
              <a:ext cx="8434" cy="13025"/>
            </a:xfrm>
            <a:custGeom>
              <a:avLst/>
              <a:gdLst/>
              <a:ahLst/>
              <a:cxnLst/>
              <a:rect l="l" t="t" r="r" b="b"/>
              <a:pathLst>
                <a:path w="248" h="383" extrusionOk="0">
                  <a:moveTo>
                    <a:pt x="179" y="34"/>
                  </a:moveTo>
                  <a:cubicBezTo>
                    <a:pt x="213" y="0"/>
                    <a:pt x="247" y="34"/>
                    <a:pt x="247" y="68"/>
                  </a:cubicBezTo>
                  <a:cubicBezTo>
                    <a:pt x="213" y="136"/>
                    <a:pt x="179" y="170"/>
                    <a:pt x="179" y="247"/>
                  </a:cubicBezTo>
                  <a:cubicBezTo>
                    <a:pt x="145" y="281"/>
                    <a:pt x="103" y="315"/>
                    <a:pt x="69" y="349"/>
                  </a:cubicBezTo>
                  <a:lnTo>
                    <a:pt x="69" y="349"/>
                  </a:lnTo>
                  <a:cubicBezTo>
                    <a:pt x="35" y="383"/>
                    <a:pt x="1" y="349"/>
                    <a:pt x="1" y="315"/>
                  </a:cubicBezTo>
                  <a:cubicBezTo>
                    <a:pt x="35" y="281"/>
                    <a:pt x="69" y="213"/>
                    <a:pt x="69" y="170"/>
                  </a:cubicBezTo>
                  <a:cubicBezTo>
                    <a:pt x="103" y="136"/>
                    <a:pt x="145" y="102"/>
                    <a:pt x="179" y="34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99" name="Google Shape;399;p32"/>
            <p:cNvSpPr/>
            <p:nvPr/>
          </p:nvSpPr>
          <p:spPr>
            <a:xfrm>
              <a:off x="8824839" y="4558976"/>
              <a:ext cx="9556" cy="14453"/>
            </a:xfrm>
            <a:custGeom>
              <a:avLst/>
              <a:gdLst/>
              <a:ahLst/>
              <a:cxnLst/>
              <a:rect l="l" t="t" r="r" b="b"/>
              <a:pathLst>
                <a:path w="281" h="425" extrusionOk="0">
                  <a:moveTo>
                    <a:pt x="247" y="0"/>
                  </a:moveTo>
                  <a:cubicBezTo>
                    <a:pt x="247" y="0"/>
                    <a:pt x="281" y="0"/>
                    <a:pt x="281" y="42"/>
                  </a:cubicBezTo>
                  <a:cubicBezTo>
                    <a:pt x="247" y="144"/>
                    <a:pt x="213" y="323"/>
                    <a:pt x="102" y="391"/>
                  </a:cubicBezTo>
                  <a:lnTo>
                    <a:pt x="68" y="391"/>
                  </a:lnTo>
                  <a:cubicBezTo>
                    <a:pt x="34" y="425"/>
                    <a:pt x="1" y="391"/>
                    <a:pt x="1" y="357"/>
                  </a:cubicBezTo>
                  <a:cubicBezTo>
                    <a:pt x="34" y="289"/>
                    <a:pt x="68" y="255"/>
                    <a:pt x="102" y="212"/>
                  </a:cubicBezTo>
                  <a:cubicBezTo>
                    <a:pt x="136" y="144"/>
                    <a:pt x="213" y="76"/>
                    <a:pt x="24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00" name="Google Shape;400;p32"/>
            <p:cNvSpPr/>
            <p:nvPr/>
          </p:nvSpPr>
          <p:spPr>
            <a:xfrm>
              <a:off x="8815011" y="4557819"/>
              <a:ext cx="9862" cy="13297"/>
            </a:xfrm>
            <a:custGeom>
              <a:avLst/>
              <a:gdLst/>
              <a:ahLst/>
              <a:cxnLst/>
              <a:rect l="l" t="t" r="r" b="b"/>
              <a:pathLst>
                <a:path w="290" h="391" extrusionOk="0">
                  <a:moveTo>
                    <a:pt x="213" y="34"/>
                  </a:moveTo>
                  <a:cubicBezTo>
                    <a:pt x="256" y="0"/>
                    <a:pt x="290" y="34"/>
                    <a:pt x="256" y="76"/>
                  </a:cubicBezTo>
                  <a:cubicBezTo>
                    <a:pt x="256" y="110"/>
                    <a:pt x="213" y="178"/>
                    <a:pt x="179" y="246"/>
                  </a:cubicBezTo>
                  <a:cubicBezTo>
                    <a:pt x="145" y="289"/>
                    <a:pt x="145" y="357"/>
                    <a:pt x="111" y="391"/>
                  </a:cubicBezTo>
                  <a:lnTo>
                    <a:pt x="111" y="391"/>
                  </a:lnTo>
                  <a:cubicBezTo>
                    <a:pt x="77" y="391"/>
                    <a:pt x="1" y="391"/>
                    <a:pt x="1" y="357"/>
                  </a:cubicBezTo>
                  <a:cubicBezTo>
                    <a:pt x="1" y="289"/>
                    <a:pt x="43" y="246"/>
                    <a:pt x="77" y="178"/>
                  </a:cubicBezTo>
                  <a:cubicBezTo>
                    <a:pt x="111" y="144"/>
                    <a:pt x="179" y="76"/>
                    <a:pt x="213" y="34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01" name="Google Shape;401;p32"/>
            <p:cNvSpPr/>
            <p:nvPr/>
          </p:nvSpPr>
          <p:spPr>
            <a:xfrm>
              <a:off x="8819942" y="4589276"/>
              <a:ext cx="6087" cy="9590"/>
            </a:xfrm>
            <a:custGeom>
              <a:avLst/>
              <a:gdLst/>
              <a:ahLst/>
              <a:cxnLst/>
              <a:rect l="l" t="t" r="r" b="b"/>
              <a:pathLst>
                <a:path w="179" h="282" extrusionOk="0">
                  <a:moveTo>
                    <a:pt x="145" y="35"/>
                  </a:moveTo>
                  <a:cubicBezTo>
                    <a:pt x="145" y="1"/>
                    <a:pt x="178" y="35"/>
                    <a:pt x="178" y="69"/>
                  </a:cubicBezTo>
                  <a:cubicBezTo>
                    <a:pt x="178" y="103"/>
                    <a:pt x="178" y="137"/>
                    <a:pt x="145" y="171"/>
                  </a:cubicBezTo>
                  <a:lnTo>
                    <a:pt x="145" y="213"/>
                  </a:lnTo>
                  <a:cubicBezTo>
                    <a:pt x="111" y="213"/>
                    <a:pt x="111" y="247"/>
                    <a:pt x="68" y="247"/>
                  </a:cubicBezTo>
                  <a:lnTo>
                    <a:pt x="68" y="247"/>
                  </a:lnTo>
                  <a:cubicBezTo>
                    <a:pt x="34" y="281"/>
                    <a:pt x="0" y="247"/>
                    <a:pt x="0" y="213"/>
                  </a:cubicBezTo>
                  <a:cubicBezTo>
                    <a:pt x="34" y="213"/>
                    <a:pt x="34" y="171"/>
                    <a:pt x="34" y="171"/>
                  </a:cubicBezTo>
                  <a:cubicBezTo>
                    <a:pt x="34" y="137"/>
                    <a:pt x="34" y="137"/>
                    <a:pt x="68" y="103"/>
                  </a:cubicBezTo>
                  <a:cubicBezTo>
                    <a:pt x="68" y="69"/>
                    <a:pt x="111" y="35"/>
                    <a:pt x="145" y="35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02" name="Google Shape;402;p32"/>
            <p:cNvSpPr/>
            <p:nvPr/>
          </p:nvSpPr>
          <p:spPr>
            <a:xfrm>
              <a:off x="8811543" y="4587848"/>
              <a:ext cx="7278" cy="12175"/>
            </a:xfrm>
            <a:custGeom>
              <a:avLst/>
              <a:gdLst/>
              <a:ahLst/>
              <a:cxnLst/>
              <a:rect l="l" t="t" r="r" b="b"/>
              <a:pathLst>
                <a:path w="214" h="358" extrusionOk="0">
                  <a:moveTo>
                    <a:pt x="145" y="1"/>
                  </a:moveTo>
                  <a:cubicBezTo>
                    <a:pt x="179" y="1"/>
                    <a:pt x="213" y="43"/>
                    <a:pt x="213" y="77"/>
                  </a:cubicBezTo>
                  <a:cubicBezTo>
                    <a:pt x="179" y="111"/>
                    <a:pt x="179" y="179"/>
                    <a:pt x="145" y="213"/>
                  </a:cubicBezTo>
                  <a:cubicBezTo>
                    <a:pt x="145" y="289"/>
                    <a:pt x="103" y="323"/>
                    <a:pt x="69" y="357"/>
                  </a:cubicBezTo>
                  <a:lnTo>
                    <a:pt x="69" y="357"/>
                  </a:lnTo>
                  <a:cubicBezTo>
                    <a:pt x="35" y="357"/>
                    <a:pt x="1" y="357"/>
                    <a:pt x="1" y="323"/>
                  </a:cubicBezTo>
                  <a:cubicBezTo>
                    <a:pt x="1" y="255"/>
                    <a:pt x="35" y="213"/>
                    <a:pt x="69" y="179"/>
                  </a:cubicBezTo>
                  <a:cubicBezTo>
                    <a:pt x="69" y="111"/>
                    <a:pt x="103" y="77"/>
                    <a:pt x="145" y="4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03" name="Google Shape;403;p32"/>
            <p:cNvSpPr/>
            <p:nvPr/>
          </p:nvSpPr>
          <p:spPr>
            <a:xfrm>
              <a:off x="8769373" y="4620495"/>
              <a:ext cx="11018" cy="16800"/>
            </a:xfrm>
            <a:custGeom>
              <a:avLst/>
              <a:gdLst/>
              <a:ahLst/>
              <a:cxnLst/>
              <a:rect l="l" t="t" r="r" b="b"/>
              <a:pathLst>
                <a:path w="324" h="494" extrusionOk="0">
                  <a:moveTo>
                    <a:pt x="213" y="34"/>
                  </a:moveTo>
                  <a:cubicBezTo>
                    <a:pt x="247" y="0"/>
                    <a:pt x="323" y="34"/>
                    <a:pt x="281" y="68"/>
                  </a:cubicBezTo>
                  <a:cubicBezTo>
                    <a:pt x="213" y="213"/>
                    <a:pt x="179" y="357"/>
                    <a:pt x="111" y="459"/>
                  </a:cubicBezTo>
                  <a:cubicBezTo>
                    <a:pt x="68" y="459"/>
                    <a:pt x="68" y="493"/>
                    <a:pt x="68" y="493"/>
                  </a:cubicBezTo>
                  <a:cubicBezTo>
                    <a:pt x="68" y="493"/>
                    <a:pt x="0" y="459"/>
                    <a:pt x="34" y="459"/>
                  </a:cubicBezTo>
                  <a:cubicBezTo>
                    <a:pt x="34" y="281"/>
                    <a:pt x="145" y="179"/>
                    <a:pt x="213" y="34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04" name="Google Shape;404;p32"/>
            <p:cNvSpPr/>
            <p:nvPr/>
          </p:nvSpPr>
          <p:spPr>
            <a:xfrm>
              <a:off x="8782670" y="4622808"/>
              <a:ext cx="7244" cy="13331"/>
            </a:xfrm>
            <a:custGeom>
              <a:avLst/>
              <a:gdLst/>
              <a:ahLst/>
              <a:cxnLst/>
              <a:rect l="l" t="t" r="r" b="b"/>
              <a:pathLst>
                <a:path w="213" h="392" extrusionOk="0">
                  <a:moveTo>
                    <a:pt x="179" y="34"/>
                  </a:moveTo>
                  <a:cubicBezTo>
                    <a:pt x="179" y="0"/>
                    <a:pt x="213" y="34"/>
                    <a:pt x="213" y="77"/>
                  </a:cubicBezTo>
                  <a:cubicBezTo>
                    <a:pt x="179" y="111"/>
                    <a:pt x="179" y="179"/>
                    <a:pt x="145" y="213"/>
                  </a:cubicBezTo>
                  <a:cubicBezTo>
                    <a:pt x="145" y="247"/>
                    <a:pt x="102" y="323"/>
                    <a:pt x="68" y="357"/>
                  </a:cubicBezTo>
                  <a:lnTo>
                    <a:pt x="68" y="357"/>
                  </a:lnTo>
                  <a:cubicBezTo>
                    <a:pt x="68" y="391"/>
                    <a:pt x="0" y="357"/>
                    <a:pt x="0" y="323"/>
                  </a:cubicBezTo>
                  <a:cubicBezTo>
                    <a:pt x="0" y="289"/>
                    <a:pt x="34" y="213"/>
                    <a:pt x="68" y="179"/>
                  </a:cubicBezTo>
                  <a:cubicBezTo>
                    <a:pt x="102" y="145"/>
                    <a:pt x="145" y="77"/>
                    <a:pt x="179" y="34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05" name="Google Shape;405;p32"/>
            <p:cNvSpPr/>
            <p:nvPr/>
          </p:nvSpPr>
          <p:spPr>
            <a:xfrm>
              <a:off x="8793349" y="4633792"/>
              <a:ext cx="7244" cy="13297"/>
            </a:xfrm>
            <a:custGeom>
              <a:avLst/>
              <a:gdLst/>
              <a:ahLst/>
              <a:cxnLst/>
              <a:rect l="l" t="t" r="r" b="b"/>
              <a:pathLst>
                <a:path w="213" h="391" extrusionOk="0">
                  <a:moveTo>
                    <a:pt x="145" y="34"/>
                  </a:moveTo>
                  <a:cubicBezTo>
                    <a:pt x="179" y="0"/>
                    <a:pt x="213" y="34"/>
                    <a:pt x="213" y="68"/>
                  </a:cubicBezTo>
                  <a:cubicBezTo>
                    <a:pt x="179" y="102"/>
                    <a:pt x="145" y="179"/>
                    <a:pt x="145" y="213"/>
                  </a:cubicBezTo>
                  <a:cubicBezTo>
                    <a:pt x="111" y="281"/>
                    <a:pt x="111" y="314"/>
                    <a:pt x="77" y="391"/>
                  </a:cubicBezTo>
                  <a:lnTo>
                    <a:pt x="77" y="391"/>
                  </a:lnTo>
                  <a:cubicBezTo>
                    <a:pt x="43" y="391"/>
                    <a:pt x="43" y="391"/>
                    <a:pt x="43" y="348"/>
                  </a:cubicBezTo>
                  <a:cubicBezTo>
                    <a:pt x="1" y="247"/>
                    <a:pt x="77" y="102"/>
                    <a:pt x="145" y="34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06" name="Google Shape;406;p32"/>
            <p:cNvSpPr/>
            <p:nvPr/>
          </p:nvSpPr>
          <p:spPr>
            <a:xfrm>
              <a:off x="8856024" y="4647055"/>
              <a:ext cx="7278" cy="8434"/>
            </a:xfrm>
            <a:custGeom>
              <a:avLst/>
              <a:gdLst/>
              <a:ahLst/>
              <a:cxnLst/>
              <a:rect l="l" t="t" r="r" b="b"/>
              <a:pathLst>
                <a:path w="214" h="248" extrusionOk="0">
                  <a:moveTo>
                    <a:pt x="111" y="1"/>
                  </a:moveTo>
                  <a:cubicBezTo>
                    <a:pt x="145" y="1"/>
                    <a:pt x="213" y="35"/>
                    <a:pt x="179" y="69"/>
                  </a:cubicBezTo>
                  <a:cubicBezTo>
                    <a:pt x="179" y="137"/>
                    <a:pt x="145" y="213"/>
                    <a:pt x="111" y="247"/>
                  </a:cubicBezTo>
                  <a:lnTo>
                    <a:pt x="69" y="247"/>
                  </a:lnTo>
                  <a:lnTo>
                    <a:pt x="35" y="247"/>
                  </a:lnTo>
                  <a:cubicBezTo>
                    <a:pt x="1" y="171"/>
                    <a:pt x="69" y="103"/>
                    <a:pt x="111" y="35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07" name="Google Shape;407;p32"/>
            <p:cNvSpPr/>
            <p:nvPr/>
          </p:nvSpPr>
          <p:spPr>
            <a:xfrm>
              <a:off x="8847658" y="4645627"/>
              <a:ext cx="7244" cy="11018"/>
            </a:xfrm>
            <a:custGeom>
              <a:avLst/>
              <a:gdLst/>
              <a:ahLst/>
              <a:cxnLst/>
              <a:rect l="l" t="t" r="r" b="b"/>
              <a:pathLst>
                <a:path w="213" h="324" extrusionOk="0">
                  <a:moveTo>
                    <a:pt x="145" y="43"/>
                  </a:moveTo>
                  <a:cubicBezTo>
                    <a:pt x="179" y="0"/>
                    <a:pt x="213" y="43"/>
                    <a:pt x="213" y="77"/>
                  </a:cubicBezTo>
                  <a:cubicBezTo>
                    <a:pt x="179" y="145"/>
                    <a:pt x="179" y="179"/>
                    <a:pt x="145" y="213"/>
                  </a:cubicBezTo>
                  <a:cubicBezTo>
                    <a:pt x="103" y="255"/>
                    <a:pt x="103" y="289"/>
                    <a:pt x="69" y="323"/>
                  </a:cubicBezTo>
                  <a:lnTo>
                    <a:pt x="69" y="323"/>
                  </a:lnTo>
                  <a:cubicBezTo>
                    <a:pt x="35" y="323"/>
                    <a:pt x="1" y="323"/>
                    <a:pt x="1" y="289"/>
                  </a:cubicBezTo>
                  <a:cubicBezTo>
                    <a:pt x="1" y="213"/>
                    <a:pt x="35" y="213"/>
                    <a:pt x="35" y="145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08" name="Google Shape;408;p32"/>
            <p:cNvSpPr/>
            <p:nvPr/>
          </p:nvSpPr>
          <p:spPr>
            <a:xfrm>
              <a:off x="8784983" y="4669908"/>
              <a:ext cx="7244" cy="10712"/>
            </a:xfrm>
            <a:custGeom>
              <a:avLst/>
              <a:gdLst/>
              <a:ahLst/>
              <a:cxnLst/>
              <a:rect l="l" t="t" r="r" b="b"/>
              <a:pathLst>
                <a:path w="213" h="315" extrusionOk="0">
                  <a:moveTo>
                    <a:pt x="145" y="0"/>
                  </a:moveTo>
                  <a:cubicBezTo>
                    <a:pt x="179" y="0"/>
                    <a:pt x="213" y="0"/>
                    <a:pt x="213" y="68"/>
                  </a:cubicBezTo>
                  <a:cubicBezTo>
                    <a:pt x="213" y="102"/>
                    <a:pt x="179" y="136"/>
                    <a:pt x="145" y="212"/>
                  </a:cubicBezTo>
                  <a:cubicBezTo>
                    <a:pt x="145" y="246"/>
                    <a:pt x="111" y="280"/>
                    <a:pt x="111" y="314"/>
                  </a:cubicBezTo>
                  <a:lnTo>
                    <a:pt x="77" y="314"/>
                  </a:lnTo>
                  <a:cubicBezTo>
                    <a:pt x="34" y="314"/>
                    <a:pt x="0" y="314"/>
                    <a:pt x="0" y="280"/>
                  </a:cubicBezTo>
                  <a:cubicBezTo>
                    <a:pt x="0" y="212"/>
                    <a:pt x="34" y="212"/>
                    <a:pt x="77" y="136"/>
                  </a:cubicBezTo>
                  <a:cubicBezTo>
                    <a:pt x="77" y="102"/>
                    <a:pt x="111" y="68"/>
                    <a:pt x="145" y="34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09" name="Google Shape;409;p32"/>
            <p:cNvSpPr/>
            <p:nvPr/>
          </p:nvSpPr>
          <p:spPr>
            <a:xfrm>
              <a:off x="8776583" y="4664977"/>
              <a:ext cx="8434" cy="12175"/>
            </a:xfrm>
            <a:custGeom>
              <a:avLst/>
              <a:gdLst/>
              <a:ahLst/>
              <a:cxnLst/>
              <a:rect l="l" t="t" r="r" b="b"/>
              <a:pathLst>
                <a:path w="248" h="358" extrusionOk="0">
                  <a:moveTo>
                    <a:pt x="179" y="35"/>
                  </a:moveTo>
                  <a:cubicBezTo>
                    <a:pt x="213" y="1"/>
                    <a:pt x="247" y="35"/>
                    <a:pt x="247" y="69"/>
                  </a:cubicBezTo>
                  <a:cubicBezTo>
                    <a:pt x="213" y="145"/>
                    <a:pt x="179" y="179"/>
                    <a:pt x="179" y="213"/>
                  </a:cubicBezTo>
                  <a:cubicBezTo>
                    <a:pt x="145" y="247"/>
                    <a:pt x="145" y="281"/>
                    <a:pt x="145" y="281"/>
                  </a:cubicBezTo>
                  <a:lnTo>
                    <a:pt x="69" y="357"/>
                  </a:lnTo>
                  <a:lnTo>
                    <a:pt x="69" y="357"/>
                  </a:lnTo>
                  <a:cubicBezTo>
                    <a:pt x="69" y="357"/>
                    <a:pt x="35" y="357"/>
                    <a:pt x="35" y="323"/>
                  </a:cubicBezTo>
                  <a:cubicBezTo>
                    <a:pt x="1" y="247"/>
                    <a:pt x="35" y="213"/>
                    <a:pt x="69" y="179"/>
                  </a:cubicBezTo>
                  <a:cubicBezTo>
                    <a:pt x="111" y="111"/>
                    <a:pt x="145" y="69"/>
                    <a:pt x="179" y="35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10" name="Google Shape;410;p32"/>
            <p:cNvSpPr/>
            <p:nvPr/>
          </p:nvSpPr>
          <p:spPr>
            <a:xfrm>
              <a:off x="8765904" y="4657767"/>
              <a:ext cx="7244" cy="9556"/>
            </a:xfrm>
            <a:custGeom>
              <a:avLst/>
              <a:gdLst/>
              <a:ahLst/>
              <a:cxnLst/>
              <a:rect l="l" t="t" r="r" b="b"/>
              <a:pathLst>
                <a:path w="213" h="281" extrusionOk="0">
                  <a:moveTo>
                    <a:pt x="102" y="0"/>
                  </a:moveTo>
                  <a:cubicBezTo>
                    <a:pt x="136" y="0"/>
                    <a:pt x="213" y="34"/>
                    <a:pt x="170" y="68"/>
                  </a:cubicBezTo>
                  <a:cubicBezTo>
                    <a:pt x="170" y="111"/>
                    <a:pt x="136" y="145"/>
                    <a:pt x="136" y="213"/>
                  </a:cubicBezTo>
                  <a:cubicBezTo>
                    <a:pt x="102" y="213"/>
                    <a:pt x="102" y="247"/>
                    <a:pt x="69" y="247"/>
                  </a:cubicBezTo>
                  <a:lnTo>
                    <a:pt x="69" y="281"/>
                  </a:lnTo>
                  <a:cubicBezTo>
                    <a:pt x="35" y="281"/>
                    <a:pt x="35" y="281"/>
                    <a:pt x="35" y="247"/>
                  </a:cubicBezTo>
                  <a:cubicBezTo>
                    <a:pt x="1" y="213"/>
                    <a:pt x="1" y="179"/>
                    <a:pt x="35" y="145"/>
                  </a:cubicBezTo>
                  <a:cubicBezTo>
                    <a:pt x="69" y="111"/>
                    <a:pt x="69" y="68"/>
                    <a:pt x="102" y="34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11" name="Google Shape;411;p32"/>
            <p:cNvSpPr/>
            <p:nvPr/>
          </p:nvSpPr>
          <p:spPr>
            <a:xfrm>
              <a:off x="8830893" y="4691571"/>
              <a:ext cx="8434" cy="10712"/>
            </a:xfrm>
            <a:custGeom>
              <a:avLst/>
              <a:gdLst/>
              <a:ahLst/>
              <a:cxnLst/>
              <a:rect l="l" t="t" r="r" b="b"/>
              <a:pathLst>
                <a:path w="248" h="315" extrusionOk="0">
                  <a:moveTo>
                    <a:pt x="171" y="0"/>
                  </a:moveTo>
                  <a:cubicBezTo>
                    <a:pt x="213" y="0"/>
                    <a:pt x="247" y="34"/>
                    <a:pt x="213" y="68"/>
                  </a:cubicBezTo>
                  <a:cubicBezTo>
                    <a:pt x="171" y="102"/>
                    <a:pt x="171" y="136"/>
                    <a:pt x="137" y="179"/>
                  </a:cubicBezTo>
                  <a:cubicBezTo>
                    <a:pt x="103" y="213"/>
                    <a:pt x="103" y="247"/>
                    <a:pt x="69" y="280"/>
                  </a:cubicBezTo>
                  <a:lnTo>
                    <a:pt x="69" y="280"/>
                  </a:lnTo>
                  <a:cubicBezTo>
                    <a:pt x="35" y="314"/>
                    <a:pt x="1" y="280"/>
                    <a:pt x="1" y="280"/>
                  </a:cubicBezTo>
                  <a:cubicBezTo>
                    <a:pt x="1" y="179"/>
                    <a:pt x="69" y="68"/>
                    <a:pt x="17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12" name="Google Shape;412;p32"/>
            <p:cNvSpPr/>
            <p:nvPr/>
          </p:nvSpPr>
          <p:spPr>
            <a:xfrm>
              <a:off x="8818786" y="4688952"/>
              <a:ext cx="9556" cy="13331"/>
            </a:xfrm>
            <a:custGeom>
              <a:avLst/>
              <a:gdLst/>
              <a:ahLst/>
              <a:cxnLst/>
              <a:rect l="l" t="t" r="r" b="b"/>
              <a:pathLst>
                <a:path w="281" h="392" extrusionOk="0">
                  <a:moveTo>
                    <a:pt x="179" y="1"/>
                  </a:moveTo>
                  <a:cubicBezTo>
                    <a:pt x="212" y="1"/>
                    <a:pt x="280" y="43"/>
                    <a:pt x="246" y="77"/>
                  </a:cubicBezTo>
                  <a:cubicBezTo>
                    <a:pt x="212" y="145"/>
                    <a:pt x="212" y="179"/>
                    <a:pt x="179" y="256"/>
                  </a:cubicBezTo>
                  <a:cubicBezTo>
                    <a:pt x="145" y="290"/>
                    <a:pt x="145" y="324"/>
                    <a:pt x="102" y="357"/>
                  </a:cubicBezTo>
                  <a:lnTo>
                    <a:pt x="68" y="357"/>
                  </a:lnTo>
                  <a:cubicBezTo>
                    <a:pt x="34" y="391"/>
                    <a:pt x="0" y="357"/>
                    <a:pt x="0" y="324"/>
                  </a:cubicBezTo>
                  <a:cubicBezTo>
                    <a:pt x="0" y="256"/>
                    <a:pt x="34" y="213"/>
                    <a:pt x="68" y="179"/>
                  </a:cubicBezTo>
                  <a:cubicBezTo>
                    <a:pt x="102" y="111"/>
                    <a:pt x="145" y="77"/>
                    <a:pt x="179" y="43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13" name="Google Shape;413;p32"/>
            <p:cNvSpPr/>
            <p:nvPr/>
          </p:nvSpPr>
          <p:spPr>
            <a:xfrm>
              <a:off x="8764476" y="4737209"/>
              <a:ext cx="7244" cy="11018"/>
            </a:xfrm>
            <a:custGeom>
              <a:avLst/>
              <a:gdLst/>
              <a:ahLst/>
              <a:cxnLst/>
              <a:rect l="l" t="t" r="r" b="b"/>
              <a:pathLst>
                <a:path w="213" h="324" extrusionOk="0">
                  <a:moveTo>
                    <a:pt x="144" y="0"/>
                  </a:moveTo>
                  <a:cubicBezTo>
                    <a:pt x="178" y="0"/>
                    <a:pt x="212" y="34"/>
                    <a:pt x="212" y="68"/>
                  </a:cubicBezTo>
                  <a:lnTo>
                    <a:pt x="144" y="179"/>
                  </a:lnTo>
                  <a:cubicBezTo>
                    <a:pt x="144" y="247"/>
                    <a:pt x="111" y="281"/>
                    <a:pt x="111" y="323"/>
                  </a:cubicBezTo>
                  <a:lnTo>
                    <a:pt x="77" y="323"/>
                  </a:lnTo>
                  <a:cubicBezTo>
                    <a:pt x="43" y="323"/>
                    <a:pt x="0" y="323"/>
                    <a:pt x="0" y="281"/>
                  </a:cubicBezTo>
                  <a:cubicBezTo>
                    <a:pt x="0" y="213"/>
                    <a:pt x="43" y="179"/>
                    <a:pt x="43" y="145"/>
                  </a:cubicBezTo>
                  <a:cubicBezTo>
                    <a:pt x="77" y="111"/>
                    <a:pt x="111" y="68"/>
                    <a:pt x="14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14" name="Google Shape;414;p32"/>
            <p:cNvSpPr/>
            <p:nvPr/>
          </p:nvSpPr>
          <p:spPr>
            <a:xfrm>
              <a:off x="8754920" y="4728809"/>
              <a:ext cx="9590" cy="13331"/>
            </a:xfrm>
            <a:custGeom>
              <a:avLst/>
              <a:gdLst/>
              <a:ahLst/>
              <a:cxnLst/>
              <a:rect l="l" t="t" r="r" b="b"/>
              <a:pathLst>
                <a:path w="282" h="392" extrusionOk="0">
                  <a:moveTo>
                    <a:pt x="213" y="1"/>
                  </a:moveTo>
                  <a:cubicBezTo>
                    <a:pt x="247" y="1"/>
                    <a:pt x="281" y="35"/>
                    <a:pt x="247" y="69"/>
                  </a:cubicBezTo>
                  <a:cubicBezTo>
                    <a:pt x="247" y="179"/>
                    <a:pt x="213" y="281"/>
                    <a:pt x="111" y="358"/>
                  </a:cubicBezTo>
                  <a:lnTo>
                    <a:pt x="111" y="392"/>
                  </a:lnTo>
                  <a:cubicBezTo>
                    <a:pt x="69" y="392"/>
                    <a:pt x="35" y="358"/>
                    <a:pt x="35" y="358"/>
                  </a:cubicBezTo>
                  <a:cubicBezTo>
                    <a:pt x="1" y="213"/>
                    <a:pt x="111" y="103"/>
                    <a:pt x="17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15" name="Google Shape;415;p32"/>
            <p:cNvSpPr/>
            <p:nvPr/>
          </p:nvSpPr>
          <p:spPr>
            <a:xfrm>
              <a:off x="8977669" y="4738365"/>
              <a:ext cx="97397" cy="337150"/>
            </a:xfrm>
            <a:custGeom>
              <a:avLst/>
              <a:gdLst/>
              <a:ahLst/>
              <a:cxnLst/>
              <a:rect l="l" t="t" r="r" b="b"/>
              <a:pathLst>
                <a:path w="2864" h="9914" extrusionOk="0">
                  <a:moveTo>
                    <a:pt x="1241" y="357"/>
                  </a:moveTo>
                  <a:cubicBezTo>
                    <a:pt x="1487" y="179"/>
                    <a:pt x="1767" y="34"/>
                    <a:pt x="2056" y="0"/>
                  </a:cubicBezTo>
                  <a:lnTo>
                    <a:pt x="2192" y="0"/>
                  </a:lnTo>
                  <a:cubicBezTo>
                    <a:pt x="2268" y="0"/>
                    <a:pt x="2336" y="0"/>
                    <a:pt x="2404" y="34"/>
                  </a:cubicBezTo>
                  <a:cubicBezTo>
                    <a:pt x="2481" y="77"/>
                    <a:pt x="2515" y="77"/>
                    <a:pt x="2549" y="111"/>
                  </a:cubicBezTo>
                  <a:cubicBezTo>
                    <a:pt x="2693" y="213"/>
                    <a:pt x="2761" y="425"/>
                    <a:pt x="2761" y="637"/>
                  </a:cubicBezTo>
                  <a:cubicBezTo>
                    <a:pt x="2863" y="1309"/>
                    <a:pt x="2795" y="2056"/>
                    <a:pt x="2693" y="2761"/>
                  </a:cubicBezTo>
                  <a:lnTo>
                    <a:pt x="2693" y="2906"/>
                  </a:lnTo>
                  <a:cubicBezTo>
                    <a:pt x="2549" y="3611"/>
                    <a:pt x="2404" y="4324"/>
                    <a:pt x="2336" y="4995"/>
                  </a:cubicBezTo>
                  <a:cubicBezTo>
                    <a:pt x="2158" y="6448"/>
                    <a:pt x="1980" y="8147"/>
                    <a:pt x="2583" y="9489"/>
                  </a:cubicBezTo>
                  <a:cubicBezTo>
                    <a:pt x="2617" y="9557"/>
                    <a:pt x="2651" y="9667"/>
                    <a:pt x="2693" y="9735"/>
                  </a:cubicBezTo>
                  <a:cubicBezTo>
                    <a:pt x="2727" y="9803"/>
                    <a:pt x="2761" y="9880"/>
                    <a:pt x="2829" y="9914"/>
                  </a:cubicBezTo>
                  <a:cubicBezTo>
                    <a:pt x="2795" y="9880"/>
                    <a:pt x="2727" y="9846"/>
                    <a:pt x="2617" y="9769"/>
                  </a:cubicBezTo>
                  <a:lnTo>
                    <a:pt x="2192" y="9345"/>
                  </a:lnTo>
                  <a:cubicBezTo>
                    <a:pt x="2056" y="9209"/>
                    <a:pt x="1912" y="9030"/>
                    <a:pt x="1767" y="8852"/>
                  </a:cubicBezTo>
                  <a:cubicBezTo>
                    <a:pt x="1207" y="8147"/>
                    <a:pt x="569" y="7085"/>
                    <a:pt x="247" y="5734"/>
                  </a:cubicBezTo>
                  <a:cubicBezTo>
                    <a:pt x="179" y="5344"/>
                    <a:pt x="102" y="4995"/>
                    <a:pt x="68" y="4605"/>
                  </a:cubicBezTo>
                  <a:cubicBezTo>
                    <a:pt x="68" y="4494"/>
                    <a:pt x="68" y="4392"/>
                    <a:pt x="34" y="4324"/>
                  </a:cubicBezTo>
                  <a:cubicBezTo>
                    <a:pt x="0" y="3577"/>
                    <a:pt x="34" y="2872"/>
                    <a:pt x="179" y="2200"/>
                  </a:cubicBezTo>
                  <a:cubicBezTo>
                    <a:pt x="213" y="1946"/>
                    <a:pt x="281" y="1699"/>
                    <a:pt x="391" y="1453"/>
                  </a:cubicBezTo>
                  <a:cubicBezTo>
                    <a:pt x="425" y="1385"/>
                    <a:pt x="459" y="1309"/>
                    <a:pt x="493" y="1241"/>
                  </a:cubicBezTo>
                  <a:cubicBezTo>
                    <a:pt x="603" y="1028"/>
                    <a:pt x="739" y="816"/>
                    <a:pt x="884" y="637"/>
                  </a:cubicBezTo>
                  <a:cubicBezTo>
                    <a:pt x="994" y="569"/>
                    <a:pt x="1096" y="459"/>
                    <a:pt x="1241" y="357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16" name="Google Shape;416;p32"/>
            <p:cNvSpPr/>
            <p:nvPr/>
          </p:nvSpPr>
          <p:spPr>
            <a:xfrm>
              <a:off x="8962060" y="4739521"/>
              <a:ext cx="116748" cy="331097"/>
            </a:xfrm>
            <a:custGeom>
              <a:avLst/>
              <a:gdLst/>
              <a:ahLst/>
              <a:cxnLst/>
              <a:rect l="l" t="t" r="r" b="b"/>
              <a:pathLst>
                <a:path w="3433" h="9736" extrusionOk="0">
                  <a:moveTo>
                    <a:pt x="2863" y="0"/>
                  </a:moveTo>
                  <a:cubicBezTo>
                    <a:pt x="2940" y="43"/>
                    <a:pt x="2974" y="43"/>
                    <a:pt x="3008" y="77"/>
                  </a:cubicBezTo>
                  <a:cubicBezTo>
                    <a:pt x="3152" y="179"/>
                    <a:pt x="3220" y="391"/>
                    <a:pt x="3220" y="603"/>
                  </a:cubicBezTo>
                  <a:cubicBezTo>
                    <a:pt x="3432" y="2022"/>
                    <a:pt x="2974" y="3543"/>
                    <a:pt x="2795" y="4961"/>
                  </a:cubicBezTo>
                  <a:cubicBezTo>
                    <a:pt x="2617" y="6414"/>
                    <a:pt x="2439" y="8113"/>
                    <a:pt x="3042" y="9455"/>
                  </a:cubicBezTo>
                  <a:cubicBezTo>
                    <a:pt x="3076" y="9523"/>
                    <a:pt x="3110" y="9633"/>
                    <a:pt x="3152" y="9701"/>
                  </a:cubicBezTo>
                  <a:lnTo>
                    <a:pt x="3076" y="9735"/>
                  </a:lnTo>
                  <a:cubicBezTo>
                    <a:pt x="3042" y="9455"/>
                    <a:pt x="1" y="4715"/>
                    <a:pt x="286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17" name="Google Shape;417;p32"/>
            <p:cNvSpPr/>
            <p:nvPr/>
          </p:nvSpPr>
          <p:spPr>
            <a:xfrm>
              <a:off x="9058267" y="4762612"/>
              <a:ext cx="4931" cy="11903"/>
            </a:xfrm>
            <a:custGeom>
              <a:avLst/>
              <a:gdLst/>
              <a:ahLst/>
              <a:cxnLst/>
              <a:rect l="l" t="t" r="r" b="b"/>
              <a:pathLst>
                <a:path w="145" h="350" extrusionOk="0">
                  <a:moveTo>
                    <a:pt x="111" y="1"/>
                  </a:moveTo>
                  <a:cubicBezTo>
                    <a:pt x="111" y="1"/>
                    <a:pt x="145" y="1"/>
                    <a:pt x="145" y="35"/>
                  </a:cubicBezTo>
                  <a:lnTo>
                    <a:pt x="145" y="103"/>
                  </a:lnTo>
                  <a:lnTo>
                    <a:pt x="145" y="171"/>
                  </a:lnTo>
                  <a:cubicBezTo>
                    <a:pt x="145" y="213"/>
                    <a:pt x="145" y="247"/>
                    <a:pt x="111" y="247"/>
                  </a:cubicBezTo>
                  <a:cubicBezTo>
                    <a:pt x="111" y="281"/>
                    <a:pt x="111" y="315"/>
                    <a:pt x="68" y="315"/>
                  </a:cubicBezTo>
                  <a:lnTo>
                    <a:pt x="68" y="349"/>
                  </a:lnTo>
                  <a:cubicBezTo>
                    <a:pt x="34" y="349"/>
                    <a:pt x="0" y="349"/>
                    <a:pt x="0" y="315"/>
                  </a:cubicBezTo>
                  <a:lnTo>
                    <a:pt x="0" y="247"/>
                  </a:lnTo>
                  <a:lnTo>
                    <a:pt x="0" y="171"/>
                  </a:lnTo>
                  <a:cubicBezTo>
                    <a:pt x="34" y="137"/>
                    <a:pt x="34" y="103"/>
                    <a:pt x="34" y="103"/>
                  </a:cubicBezTo>
                  <a:cubicBezTo>
                    <a:pt x="34" y="69"/>
                    <a:pt x="68" y="35"/>
                    <a:pt x="68" y="35"/>
                  </a:cubicBezTo>
                  <a:cubicBezTo>
                    <a:pt x="68" y="35"/>
                    <a:pt x="111" y="35"/>
                    <a:pt x="11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18" name="Google Shape;418;p32"/>
            <p:cNvSpPr/>
            <p:nvPr/>
          </p:nvSpPr>
          <p:spPr>
            <a:xfrm>
              <a:off x="9048745" y="4761184"/>
              <a:ext cx="6087" cy="13331"/>
            </a:xfrm>
            <a:custGeom>
              <a:avLst/>
              <a:gdLst/>
              <a:ahLst/>
              <a:cxnLst/>
              <a:rect l="l" t="t" r="r" b="b"/>
              <a:pathLst>
                <a:path w="179" h="392" extrusionOk="0">
                  <a:moveTo>
                    <a:pt x="102" y="0"/>
                  </a:moveTo>
                  <a:cubicBezTo>
                    <a:pt x="136" y="0"/>
                    <a:pt x="178" y="0"/>
                    <a:pt x="178" y="77"/>
                  </a:cubicBezTo>
                  <a:lnTo>
                    <a:pt x="178" y="213"/>
                  </a:lnTo>
                  <a:cubicBezTo>
                    <a:pt x="136" y="289"/>
                    <a:pt x="136" y="323"/>
                    <a:pt x="102" y="357"/>
                  </a:cubicBezTo>
                  <a:lnTo>
                    <a:pt x="102" y="357"/>
                  </a:lnTo>
                  <a:cubicBezTo>
                    <a:pt x="68" y="391"/>
                    <a:pt x="34" y="357"/>
                    <a:pt x="34" y="323"/>
                  </a:cubicBezTo>
                  <a:cubicBezTo>
                    <a:pt x="0" y="289"/>
                    <a:pt x="34" y="255"/>
                    <a:pt x="34" y="179"/>
                  </a:cubicBezTo>
                  <a:cubicBezTo>
                    <a:pt x="68" y="145"/>
                    <a:pt x="68" y="77"/>
                    <a:pt x="102" y="43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19" name="Google Shape;419;p32"/>
            <p:cNvSpPr/>
            <p:nvPr/>
          </p:nvSpPr>
          <p:spPr>
            <a:xfrm>
              <a:off x="9059423" y="4790056"/>
              <a:ext cx="4931" cy="12175"/>
            </a:xfrm>
            <a:custGeom>
              <a:avLst/>
              <a:gdLst/>
              <a:ahLst/>
              <a:cxnLst/>
              <a:rect l="l" t="t" r="r" b="b"/>
              <a:pathLst>
                <a:path w="145" h="358" extrusionOk="0">
                  <a:moveTo>
                    <a:pt x="77" y="1"/>
                  </a:moveTo>
                  <a:cubicBezTo>
                    <a:pt x="77" y="1"/>
                    <a:pt x="145" y="1"/>
                    <a:pt x="111" y="43"/>
                  </a:cubicBezTo>
                  <a:cubicBezTo>
                    <a:pt x="111" y="145"/>
                    <a:pt x="111" y="213"/>
                    <a:pt x="77" y="324"/>
                  </a:cubicBezTo>
                  <a:lnTo>
                    <a:pt x="77" y="324"/>
                  </a:lnTo>
                  <a:cubicBezTo>
                    <a:pt x="34" y="358"/>
                    <a:pt x="0" y="358"/>
                    <a:pt x="0" y="324"/>
                  </a:cubicBezTo>
                  <a:cubicBezTo>
                    <a:pt x="0" y="213"/>
                    <a:pt x="34" y="111"/>
                    <a:pt x="77" y="43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20" name="Google Shape;420;p32"/>
            <p:cNvSpPr/>
            <p:nvPr/>
          </p:nvSpPr>
          <p:spPr>
            <a:xfrm>
              <a:off x="9047589" y="4796144"/>
              <a:ext cx="4625" cy="9862"/>
            </a:xfrm>
            <a:custGeom>
              <a:avLst/>
              <a:gdLst/>
              <a:ahLst/>
              <a:cxnLst/>
              <a:rect l="l" t="t" r="r" b="b"/>
              <a:pathLst>
                <a:path w="136" h="290" extrusionOk="0">
                  <a:moveTo>
                    <a:pt x="68" y="0"/>
                  </a:moveTo>
                  <a:cubicBezTo>
                    <a:pt x="68" y="0"/>
                    <a:pt x="136" y="0"/>
                    <a:pt x="136" y="34"/>
                  </a:cubicBezTo>
                  <a:cubicBezTo>
                    <a:pt x="136" y="111"/>
                    <a:pt x="136" y="213"/>
                    <a:pt x="102" y="247"/>
                  </a:cubicBezTo>
                  <a:lnTo>
                    <a:pt x="102" y="289"/>
                  </a:lnTo>
                  <a:cubicBezTo>
                    <a:pt x="68" y="289"/>
                    <a:pt x="34" y="289"/>
                    <a:pt x="0" y="247"/>
                  </a:cubicBezTo>
                  <a:cubicBezTo>
                    <a:pt x="0" y="179"/>
                    <a:pt x="34" y="77"/>
                    <a:pt x="34" y="34"/>
                  </a:cubicBezTo>
                  <a:cubicBezTo>
                    <a:pt x="34" y="0"/>
                    <a:pt x="68" y="0"/>
                    <a:pt x="6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21" name="Google Shape;421;p32"/>
            <p:cNvSpPr/>
            <p:nvPr/>
          </p:nvSpPr>
          <p:spPr>
            <a:xfrm>
              <a:off x="9025892" y="4760028"/>
              <a:ext cx="5815" cy="11018"/>
            </a:xfrm>
            <a:custGeom>
              <a:avLst/>
              <a:gdLst/>
              <a:ahLst/>
              <a:cxnLst/>
              <a:rect l="l" t="t" r="r" b="b"/>
              <a:pathLst>
                <a:path w="171" h="324" extrusionOk="0">
                  <a:moveTo>
                    <a:pt x="103" y="34"/>
                  </a:moveTo>
                  <a:cubicBezTo>
                    <a:pt x="137" y="0"/>
                    <a:pt x="171" y="34"/>
                    <a:pt x="171" y="77"/>
                  </a:cubicBezTo>
                  <a:cubicBezTo>
                    <a:pt x="137" y="111"/>
                    <a:pt x="137" y="145"/>
                    <a:pt x="137" y="213"/>
                  </a:cubicBezTo>
                  <a:cubicBezTo>
                    <a:pt x="137" y="247"/>
                    <a:pt x="171" y="289"/>
                    <a:pt x="137" y="323"/>
                  </a:cubicBezTo>
                  <a:lnTo>
                    <a:pt x="103" y="323"/>
                  </a:lnTo>
                  <a:lnTo>
                    <a:pt x="69" y="323"/>
                  </a:lnTo>
                  <a:cubicBezTo>
                    <a:pt x="1" y="289"/>
                    <a:pt x="35" y="213"/>
                    <a:pt x="35" y="179"/>
                  </a:cubicBezTo>
                  <a:cubicBezTo>
                    <a:pt x="35" y="111"/>
                    <a:pt x="69" y="77"/>
                    <a:pt x="103" y="34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22" name="Google Shape;422;p32"/>
            <p:cNvSpPr/>
            <p:nvPr/>
          </p:nvSpPr>
          <p:spPr>
            <a:xfrm>
              <a:off x="9016098" y="4766081"/>
              <a:ext cx="7244" cy="12175"/>
            </a:xfrm>
            <a:custGeom>
              <a:avLst/>
              <a:gdLst/>
              <a:ahLst/>
              <a:cxnLst/>
              <a:rect l="l" t="t" r="r" b="b"/>
              <a:pathLst>
                <a:path w="213" h="358" extrusionOk="0">
                  <a:moveTo>
                    <a:pt x="145" y="1"/>
                  </a:moveTo>
                  <a:cubicBezTo>
                    <a:pt x="145" y="1"/>
                    <a:pt x="212" y="1"/>
                    <a:pt x="178" y="35"/>
                  </a:cubicBezTo>
                  <a:lnTo>
                    <a:pt x="178" y="111"/>
                  </a:lnTo>
                  <a:lnTo>
                    <a:pt x="178" y="213"/>
                  </a:lnTo>
                  <a:cubicBezTo>
                    <a:pt x="178" y="247"/>
                    <a:pt x="178" y="324"/>
                    <a:pt x="145" y="358"/>
                  </a:cubicBezTo>
                  <a:lnTo>
                    <a:pt x="145" y="358"/>
                  </a:lnTo>
                  <a:lnTo>
                    <a:pt x="77" y="358"/>
                  </a:lnTo>
                  <a:cubicBezTo>
                    <a:pt x="0" y="324"/>
                    <a:pt x="34" y="247"/>
                    <a:pt x="34" y="179"/>
                  </a:cubicBezTo>
                  <a:cubicBezTo>
                    <a:pt x="77" y="145"/>
                    <a:pt x="77" y="145"/>
                    <a:pt x="77" y="111"/>
                  </a:cubicBezTo>
                  <a:cubicBezTo>
                    <a:pt x="77" y="69"/>
                    <a:pt x="111" y="35"/>
                    <a:pt x="111" y="35"/>
                  </a:cubicBezTo>
                  <a:cubicBezTo>
                    <a:pt x="111" y="1"/>
                    <a:pt x="111" y="1"/>
                    <a:pt x="14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23" name="Google Shape;423;p32"/>
            <p:cNvSpPr/>
            <p:nvPr/>
          </p:nvSpPr>
          <p:spPr>
            <a:xfrm>
              <a:off x="8993279" y="4827635"/>
              <a:ext cx="4931" cy="15609"/>
            </a:xfrm>
            <a:custGeom>
              <a:avLst/>
              <a:gdLst/>
              <a:ahLst/>
              <a:cxnLst/>
              <a:rect l="l" t="t" r="r" b="b"/>
              <a:pathLst>
                <a:path w="145" h="459" extrusionOk="0">
                  <a:moveTo>
                    <a:pt x="68" y="0"/>
                  </a:moveTo>
                  <a:cubicBezTo>
                    <a:pt x="110" y="0"/>
                    <a:pt x="144" y="0"/>
                    <a:pt x="144" y="34"/>
                  </a:cubicBezTo>
                  <a:lnTo>
                    <a:pt x="144" y="247"/>
                  </a:lnTo>
                  <a:cubicBezTo>
                    <a:pt x="144" y="315"/>
                    <a:pt x="110" y="349"/>
                    <a:pt x="68" y="425"/>
                  </a:cubicBezTo>
                  <a:lnTo>
                    <a:pt x="68" y="459"/>
                  </a:lnTo>
                  <a:cubicBezTo>
                    <a:pt x="34" y="459"/>
                    <a:pt x="34" y="459"/>
                    <a:pt x="0" y="425"/>
                  </a:cubicBezTo>
                  <a:cubicBezTo>
                    <a:pt x="0" y="349"/>
                    <a:pt x="0" y="281"/>
                    <a:pt x="34" y="247"/>
                  </a:cubicBezTo>
                  <a:cubicBezTo>
                    <a:pt x="34" y="170"/>
                    <a:pt x="68" y="102"/>
                    <a:pt x="68" y="34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24" name="Google Shape;424;p32"/>
            <p:cNvSpPr/>
            <p:nvPr/>
          </p:nvSpPr>
          <p:spPr>
            <a:xfrm>
              <a:off x="9025892" y="4827635"/>
              <a:ext cx="5815" cy="10712"/>
            </a:xfrm>
            <a:custGeom>
              <a:avLst/>
              <a:gdLst/>
              <a:ahLst/>
              <a:cxnLst/>
              <a:rect l="l" t="t" r="r" b="b"/>
              <a:pathLst>
                <a:path w="171" h="315" extrusionOk="0">
                  <a:moveTo>
                    <a:pt x="103" y="0"/>
                  </a:moveTo>
                  <a:cubicBezTo>
                    <a:pt x="103" y="0"/>
                    <a:pt x="171" y="0"/>
                    <a:pt x="171" y="68"/>
                  </a:cubicBezTo>
                  <a:cubicBezTo>
                    <a:pt x="137" y="102"/>
                    <a:pt x="137" y="136"/>
                    <a:pt x="137" y="170"/>
                  </a:cubicBezTo>
                  <a:cubicBezTo>
                    <a:pt x="137" y="247"/>
                    <a:pt x="137" y="281"/>
                    <a:pt x="69" y="315"/>
                  </a:cubicBezTo>
                  <a:lnTo>
                    <a:pt x="69" y="315"/>
                  </a:lnTo>
                  <a:cubicBezTo>
                    <a:pt x="69" y="315"/>
                    <a:pt x="35" y="315"/>
                    <a:pt x="1" y="281"/>
                  </a:cubicBezTo>
                  <a:cubicBezTo>
                    <a:pt x="1" y="247"/>
                    <a:pt x="1" y="213"/>
                    <a:pt x="35" y="170"/>
                  </a:cubicBezTo>
                  <a:cubicBezTo>
                    <a:pt x="35" y="102"/>
                    <a:pt x="69" y="68"/>
                    <a:pt x="69" y="34"/>
                  </a:cubicBezTo>
                  <a:cubicBezTo>
                    <a:pt x="69" y="34"/>
                    <a:pt x="69" y="0"/>
                    <a:pt x="10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25" name="Google Shape;425;p32"/>
            <p:cNvSpPr/>
            <p:nvPr/>
          </p:nvSpPr>
          <p:spPr>
            <a:xfrm>
              <a:off x="9040345" y="4870960"/>
              <a:ext cx="7278" cy="14487"/>
            </a:xfrm>
            <a:custGeom>
              <a:avLst/>
              <a:gdLst/>
              <a:ahLst/>
              <a:cxnLst/>
              <a:rect l="l" t="t" r="r" b="b"/>
              <a:pathLst>
                <a:path w="214" h="426" extrusionOk="0">
                  <a:moveTo>
                    <a:pt x="103" y="34"/>
                  </a:moveTo>
                  <a:cubicBezTo>
                    <a:pt x="137" y="0"/>
                    <a:pt x="171" y="34"/>
                    <a:pt x="171" y="34"/>
                  </a:cubicBezTo>
                  <a:cubicBezTo>
                    <a:pt x="171" y="170"/>
                    <a:pt x="213" y="315"/>
                    <a:pt x="103" y="425"/>
                  </a:cubicBezTo>
                  <a:lnTo>
                    <a:pt x="103" y="425"/>
                  </a:lnTo>
                  <a:lnTo>
                    <a:pt x="69" y="425"/>
                  </a:lnTo>
                  <a:cubicBezTo>
                    <a:pt x="1" y="281"/>
                    <a:pt x="69" y="136"/>
                    <a:pt x="103" y="34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26" name="Google Shape;426;p32"/>
            <p:cNvSpPr/>
            <p:nvPr/>
          </p:nvSpPr>
          <p:spPr>
            <a:xfrm>
              <a:off x="9033135" y="4873273"/>
              <a:ext cx="5815" cy="14487"/>
            </a:xfrm>
            <a:custGeom>
              <a:avLst/>
              <a:gdLst/>
              <a:ahLst/>
              <a:cxnLst/>
              <a:rect l="l" t="t" r="r" b="b"/>
              <a:pathLst>
                <a:path w="171" h="426" extrusionOk="0">
                  <a:moveTo>
                    <a:pt x="102" y="34"/>
                  </a:moveTo>
                  <a:cubicBezTo>
                    <a:pt x="136" y="0"/>
                    <a:pt x="170" y="0"/>
                    <a:pt x="170" y="34"/>
                  </a:cubicBezTo>
                  <a:lnTo>
                    <a:pt x="170" y="213"/>
                  </a:lnTo>
                  <a:cubicBezTo>
                    <a:pt x="170" y="281"/>
                    <a:pt x="170" y="357"/>
                    <a:pt x="136" y="391"/>
                  </a:cubicBezTo>
                  <a:lnTo>
                    <a:pt x="102" y="391"/>
                  </a:lnTo>
                  <a:cubicBezTo>
                    <a:pt x="68" y="425"/>
                    <a:pt x="34" y="425"/>
                    <a:pt x="0" y="357"/>
                  </a:cubicBezTo>
                  <a:cubicBezTo>
                    <a:pt x="0" y="315"/>
                    <a:pt x="0" y="247"/>
                    <a:pt x="34" y="179"/>
                  </a:cubicBezTo>
                  <a:cubicBezTo>
                    <a:pt x="34" y="145"/>
                    <a:pt x="68" y="68"/>
                    <a:pt x="102" y="34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27" name="Google Shape;427;p32"/>
            <p:cNvSpPr/>
            <p:nvPr/>
          </p:nvSpPr>
          <p:spPr>
            <a:xfrm>
              <a:off x="9040345" y="4899833"/>
              <a:ext cx="5815" cy="10746"/>
            </a:xfrm>
            <a:custGeom>
              <a:avLst/>
              <a:gdLst/>
              <a:ahLst/>
              <a:cxnLst/>
              <a:rect l="l" t="t" r="r" b="b"/>
              <a:pathLst>
                <a:path w="171" h="316" extrusionOk="0">
                  <a:moveTo>
                    <a:pt x="69" y="1"/>
                  </a:moveTo>
                  <a:cubicBezTo>
                    <a:pt x="103" y="1"/>
                    <a:pt x="171" y="1"/>
                    <a:pt x="171" y="69"/>
                  </a:cubicBezTo>
                  <a:cubicBezTo>
                    <a:pt x="171" y="137"/>
                    <a:pt x="171" y="213"/>
                    <a:pt x="137" y="281"/>
                  </a:cubicBezTo>
                  <a:lnTo>
                    <a:pt x="137" y="281"/>
                  </a:lnTo>
                  <a:cubicBezTo>
                    <a:pt x="103" y="315"/>
                    <a:pt x="35" y="281"/>
                    <a:pt x="35" y="247"/>
                  </a:cubicBezTo>
                  <a:cubicBezTo>
                    <a:pt x="1" y="213"/>
                    <a:pt x="35" y="103"/>
                    <a:pt x="35" y="35"/>
                  </a:cubicBezTo>
                  <a:cubicBezTo>
                    <a:pt x="69" y="35"/>
                    <a:pt x="69" y="35"/>
                    <a:pt x="6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28" name="Google Shape;428;p32"/>
            <p:cNvSpPr/>
            <p:nvPr/>
          </p:nvSpPr>
          <p:spPr>
            <a:xfrm>
              <a:off x="9001644" y="4866063"/>
              <a:ext cx="3775" cy="12141"/>
            </a:xfrm>
            <a:custGeom>
              <a:avLst/>
              <a:gdLst/>
              <a:ahLst/>
              <a:cxnLst/>
              <a:rect l="l" t="t" r="r" b="b"/>
              <a:pathLst>
                <a:path w="111" h="357" extrusionOk="0">
                  <a:moveTo>
                    <a:pt x="77" y="34"/>
                  </a:moveTo>
                  <a:cubicBezTo>
                    <a:pt x="77" y="0"/>
                    <a:pt x="111" y="34"/>
                    <a:pt x="111" y="34"/>
                  </a:cubicBezTo>
                  <a:lnTo>
                    <a:pt x="111" y="212"/>
                  </a:lnTo>
                  <a:lnTo>
                    <a:pt x="111" y="314"/>
                  </a:lnTo>
                  <a:lnTo>
                    <a:pt x="77" y="314"/>
                  </a:lnTo>
                  <a:cubicBezTo>
                    <a:pt x="77" y="357"/>
                    <a:pt x="34" y="357"/>
                    <a:pt x="0" y="314"/>
                  </a:cubicBezTo>
                  <a:cubicBezTo>
                    <a:pt x="0" y="280"/>
                    <a:pt x="0" y="212"/>
                    <a:pt x="34" y="178"/>
                  </a:cubicBezTo>
                  <a:lnTo>
                    <a:pt x="34" y="34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29" name="Google Shape;429;p32"/>
            <p:cNvSpPr/>
            <p:nvPr/>
          </p:nvSpPr>
          <p:spPr>
            <a:xfrm>
              <a:off x="8992122" y="4867219"/>
              <a:ext cx="3469" cy="12141"/>
            </a:xfrm>
            <a:custGeom>
              <a:avLst/>
              <a:gdLst/>
              <a:ahLst/>
              <a:cxnLst/>
              <a:rect l="l" t="t" r="r" b="b"/>
              <a:pathLst>
                <a:path w="102" h="357" extrusionOk="0">
                  <a:moveTo>
                    <a:pt x="68" y="0"/>
                  </a:moveTo>
                  <a:lnTo>
                    <a:pt x="102" y="0"/>
                  </a:lnTo>
                  <a:lnTo>
                    <a:pt x="102" y="144"/>
                  </a:lnTo>
                  <a:lnTo>
                    <a:pt x="102" y="323"/>
                  </a:lnTo>
                  <a:lnTo>
                    <a:pt x="102" y="323"/>
                  </a:lnTo>
                  <a:cubicBezTo>
                    <a:pt x="68" y="357"/>
                    <a:pt x="0" y="357"/>
                    <a:pt x="0" y="280"/>
                  </a:cubicBezTo>
                  <a:lnTo>
                    <a:pt x="0" y="144"/>
                  </a:lnTo>
                  <a:cubicBezTo>
                    <a:pt x="34" y="110"/>
                    <a:pt x="34" y="34"/>
                    <a:pt x="6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30" name="Google Shape;430;p32"/>
            <p:cNvSpPr/>
            <p:nvPr/>
          </p:nvSpPr>
          <p:spPr>
            <a:xfrm>
              <a:off x="9001644" y="4924964"/>
              <a:ext cx="4931" cy="15643"/>
            </a:xfrm>
            <a:custGeom>
              <a:avLst/>
              <a:gdLst/>
              <a:ahLst/>
              <a:cxnLst/>
              <a:rect l="l" t="t" r="r" b="b"/>
              <a:pathLst>
                <a:path w="145" h="460" extrusionOk="0">
                  <a:moveTo>
                    <a:pt x="34" y="35"/>
                  </a:moveTo>
                  <a:cubicBezTo>
                    <a:pt x="77" y="1"/>
                    <a:pt x="111" y="35"/>
                    <a:pt x="111" y="69"/>
                  </a:cubicBezTo>
                  <a:cubicBezTo>
                    <a:pt x="145" y="145"/>
                    <a:pt x="145" y="179"/>
                    <a:pt x="145" y="247"/>
                  </a:cubicBezTo>
                  <a:cubicBezTo>
                    <a:pt x="145" y="324"/>
                    <a:pt x="145" y="392"/>
                    <a:pt x="111" y="426"/>
                  </a:cubicBezTo>
                  <a:lnTo>
                    <a:pt x="111" y="426"/>
                  </a:lnTo>
                  <a:cubicBezTo>
                    <a:pt x="77" y="460"/>
                    <a:pt x="34" y="460"/>
                    <a:pt x="0" y="426"/>
                  </a:cubicBezTo>
                  <a:cubicBezTo>
                    <a:pt x="0" y="358"/>
                    <a:pt x="0" y="324"/>
                    <a:pt x="34" y="247"/>
                  </a:cubicBezTo>
                  <a:lnTo>
                    <a:pt x="34" y="69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31" name="Google Shape;431;p32"/>
            <p:cNvSpPr/>
            <p:nvPr/>
          </p:nvSpPr>
          <p:spPr>
            <a:xfrm>
              <a:off x="8990966" y="4921529"/>
              <a:ext cx="4625" cy="11869"/>
            </a:xfrm>
            <a:custGeom>
              <a:avLst/>
              <a:gdLst/>
              <a:ahLst/>
              <a:cxnLst/>
              <a:rect l="l" t="t" r="r" b="b"/>
              <a:pathLst>
                <a:path w="136" h="349" extrusionOk="0">
                  <a:moveTo>
                    <a:pt x="68" y="0"/>
                  </a:moveTo>
                  <a:cubicBezTo>
                    <a:pt x="102" y="0"/>
                    <a:pt x="136" y="0"/>
                    <a:pt x="136" y="34"/>
                  </a:cubicBezTo>
                  <a:cubicBezTo>
                    <a:pt x="136" y="136"/>
                    <a:pt x="136" y="246"/>
                    <a:pt x="102" y="348"/>
                  </a:cubicBezTo>
                  <a:lnTo>
                    <a:pt x="102" y="348"/>
                  </a:lnTo>
                  <a:lnTo>
                    <a:pt x="34" y="348"/>
                  </a:lnTo>
                  <a:cubicBezTo>
                    <a:pt x="0" y="246"/>
                    <a:pt x="34" y="136"/>
                    <a:pt x="68" y="34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32" name="Google Shape;432;p32"/>
            <p:cNvSpPr/>
            <p:nvPr/>
          </p:nvSpPr>
          <p:spPr>
            <a:xfrm>
              <a:off x="8474426" y="4964855"/>
              <a:ext cx="440567" cy="117904"/>
            </a:xfrm>
            <a:custGeom>
              <a:avLst/>
              <a:gdLst/>
              <a:ahLst/>
              <a:cxnLst/>
              <a:rect l="l" t="t" r="r" b="b"/>
              <a:pathLst>
                <a:path w="12955" h="3467" extrusionOk="0">
                  <a:moveTo>
                    <a:pt x="1062" y="1275"/>
                  </a:moveTo>
                  <a:cubicBezTo>
                    <a:pt x="1240" y="1164"/>
                    <a:pt x="1419" y="1062"/>
                    <a:pt x="1563" y="986"/>
                  </a:cubicBezTo>
                  <a:cubicBezTo>
                    <a:pt x="2090" y="705"/>
                    <a:pt x="2659" y="527"/>
                    <a:pt x="3220" y="383"/>
                  </a:cubicBezTo>
                  <a:cubicBezTo>
                    <a:pt x="3296" y="349"/>
                    <a:pt x="3398" y="349"/>
                    <a:pt x="3475" y="315"/>
                  </a:cubicBezTo>
                  <a:cubicBezTo>
                    <a:pt x="3645" y="281"/>
                    <a:pt x="3789" y="281"/>
                    <a:pt x="3933" y="247"/>
                  </a:cubicBezTo>
                  <a:cubicBezTo>
                    <a:pt x="5276" y="34"/>
                    <a:pt x="6618" y="0"/>
                    <a:pt x="8002" y="34"/>
                  </a:cubicBezTo>
                  <a:cubicBezTo>
                    <a:pt x="9379" y="102"/>
                    <a:pt x="10763" y="213"/>
                    <a:pt x="12139" y="425"/>
                  </a:cubicBezTo>
                  <a:cubicBezTo>
                    <a:pt x="12216" y="425"/>
                    <a:pt x="12250" y="459"/>
                    <a:pt x="12318" y="459"/>
                  </a:cubicBezTo>
                  <a:cubicBezTo>
                    <a:pt x="12496" y="493"/>
                    <a:pt x="12709" y="527"/>
                    <a:pt x="12887" y="561"/>
                  </a:cubicBezTo>
                  <a:lnTo>
                    <a:pt x="12955" y="561"/>
                  </a:lnTo>
                  <a:lnTo>
                    <a:pt x="12887" y="561"/>
                  </a:lnTo>
                  <a:cubicBezTo>
                    <a:pt x="12743" y="527"/>
                    <a:pt x="12607" y="561"/>
                    <a:pt x="12428" y="595"/>
                  </a:cubicBezTo>
                  <a:cubicBezTo>
                    <a:pt x="12250" y="637"/>
                    <a:pt x="12071" y="671"/>
                    <a:pt x="11927" y="705"/>
                  </a:cubicBezTo>
                  <a:cubicBezTo>
                    <a:pt x="11468" y="773"/>
                    <a:pt x="11044" y="884"/>
                    <a:pt x="10619" y="986"/>
                  </a:cubicBezTo>
                  <a:cubicBezTo>
                    <a:pt x="9591" y="1232"/>
                    <a:pt x="8606" y="1555"/>
                    <a:pt x="7612" y="1835"/>
                  </a:cubicBezTo>
                  <a:cubicBezTo>
                    <a:pt x="6618" y="2124"/>
                    <a:pt x="5666" y="2404"/>
                    <a:pt x="4672" y="2651"/>
                  </a:cubicBezTo>
                  <a:cubicBezTo>
                    <a:pt x="4604" y="2685"/>
                    <a:pt x="4537" y="2685"/>
                    <a:pt x="4460" y="2719"/>
                  </a:cubicBezTo>
                  <a:cubicBezTo>
                    <a:pt x="4426" y="2719"/>
                    <a:pt x="4358" y="2761"/>
                    <a:pt x="4282" y="2761"/>
                  </a:cubicBezTo>
                  <a:cubicBezTo>
                    <a:pt x="3330" y="3007"/>
                    <a:pt x="2413" y="3356"/>
                    <a:pt x="1419" y="3466"/>
                  </a:cubicBezTo>
                  <a:lnTo>
                    <a:pt x="1096" y="3466"/>
                  </a:lnTo>
                  <a:cubicBezTo>
                    <a:pt x="994" y="3466"/>
                    <a:pt x="884" y="3432"/>
                    <a:pt x="782" y="3432"/>
                  </a:cubicBezTo>
                  <a:cubicBezTo>
                    <a:pt x="391" y="3322"/>
                    <a:pt x="77" y="3143"/>
                    <a:pt x="0" y="2795"/>
                  </a:cubicBezTo>
                  <a:cubicBezTo>
                    <a:pt x="0" y="2719"/>
                    <a:pt x="0" y="2617"/>
                    <a:pt x="34" y="2472"/>
                  </a:cubicBezTo>
                  <a:cubicBezTo>
                    <a:pt x="77" y="2438"/>
                    <a:pt x="77" y="2404"/>
                    <a:pt x="77" y="2404"/>
                  </a:cubicBezTo>
                  <a:cubicBezTo>
                    <a:pt x="111" y="2336"/>
                    <a:pt x="145" y="2294"/>
                    <a:pt x="145" y="2260"/>
                  </a:cubicBezTo>
                  <a:cubicBezTo>
                    <a:pt x="357" y="1869"/>
                    <a:pt x="714" y="1555"/>
                    <a:pt x="1062" y="1275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33" name="Google Shape;433;p32"/>
            <p:cNvSpPr/>
            <p:nvPr/>
          </p:nvSpPr>
          <p:spPr>
            <a:xfrm>
              <a:off x="8464870" y="4980430"/>
              <a:ext cx="450123" cy="104641"/>
            </a:xfrm>
            <a:custGeom>
              <a:avLst/>
              <a:gdLst/>
              <a:ahLst/>
              <a:cxnLst/>
              <a:rect l="l" t="t" r="r" b="b"/>
              <a:pathLst>
                <a:path w="13236" h="3077" extrusionOk="0">
                  <a:moveTo>
                    <a:pt x="358" y="1946"/>
                  </a:moveTo>
                  <a:cubicBezTo>
                    <a:pt x="4393" y="426"/>
                    <a:pt x="10407" y="69"/>
                    <a:pt x="12599" y="1"/>
                  </a:cubicBezTo>
                  <a:cubicBezTo>
                    <a:pt x="12811" y="35"/>
                    <a:pt x="13024" y="69"/>
                    <a:pt x="13236" y="103"/>
                  </a:cubicBezTo>
                  <a:lnTo>
                    <a:pt x="13236" y="103"/>
                  </a:lnTo>
                  <a:cubicBezTo>
                    <a:pt x="12956" y="35"/>
                    <a:pt x="12497" y="179"/>
                    <a:pt x="12208" y="247"/>
                  </a:cubicBezTo>
                  <a:cubicBezTo>
                    <a:pt x="11749" y="315"/>
                    <a:pt x="11325" y="426"/>
                    <a:pt x="10900" y="528"/>
                  </a:cubicBezTo>
                  <a:cubicBezTo>
                    <a:pt x="9872" y="774"/>
                    <a:pt x="8887" y="1097"/>
                    <a:pt x="7893" y="1377"/>
                  </a:cubicBezTo>
                  <a:cubicBezTo>
                    <a:pt x="6831" y="1666"/>
                    <a:pt x="5803" y="2014"/>
                    <a:pt x="4741" y="2261"/>
                  </a:cubicBezTo>
                  <a:cubicBezTo>
                    <a:pt x="3756" y="2515"/>
                    <a:pt x="2762" y="2898"/>
                    <a:pt x="1700" y="3008"/>
                  </a:cubicBezTo>
                  <a:cubicBezTo>
                    <a:pt x="952" y="3076"/>
                    <a:pt x="1" y="2762"/>
                    <a:pt x="358" y="1946"/>
                  </a:cubicBezTo>
                  <a:close/>
                  <a:moveTo>
                    <a:pt x="13236" y="103"/>
                  </a:moveTo>
                  <a:lnTo>
                    <a:pt x="13236" y="10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34" name="Google Shape;434;p32"/>
            <p:cNvSpPr/>
            <p:nvPr/>
          </p:nvSpPr>
          <p:spPr>
            <a:xfrm>
              <a:off x="8746554" y="5005596"/>
              <a:ext cx="14487" cy="3775"/>
            </a:xfrm>
            <a:custGeom>
              <a:avLst/>
              <a:gdLst/>
              <a:ahLst/>
              <a:cxnLst/>
              <a:rect l="l" t="t" r="r" b="b"/>
              <a:pathLst>
                <a:path w="426" h="111" extrusionOk="0">
                  <a:moveTo>
                    <a:pt x="34" y="34"/>
                  </a:moveTo>
                  <a:cubicBezTo>
                    <a:pt x="102" y="0"/>
                    <a:pt x="145" y="34"/>
                    <a:pt x="213" y="0"/>
                  </a:cubicBezTo>
                  <a:lnTo>
                    <a:pt x="357" y="0"/>
                  </a:lnTo>
                  <a:cubicBezTo>
                    <a:pt x="391" y="0"/>
                    <a:pt x="425" y="77"/>
                    <a:pt x="391" y="77"/>
                  </a:cubicBezTo>
                  <a:lnTo>
                    <a:pt x="391" y="77"/>
                  </a:lnTo>
                  <a:cubicBezTo>
                    <a:pt x="315" y="77"/>
                    <a:pt x="247" y="77"/>
                    <a:pt x="213" y="110"/>
                  </a:cubicBezTo>
                  <a:lnTo>
                    <a:pt x="34" y="110"/>
                  </a:lnTo>
                  <a:cubicBezTo>
                    <a:pt x="34" y="110"/>
                    <a:pt x="0" y="34"/>
                    <a:pt x="34" y="34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35" name="Google Shape;435;p32"/>
            <p:cNvSpPr/>
            <p:nvPr/>
          </p:nvSpPr>
          <p:spPr>
            <a:xfrm>
              <a:off x="8741623" y="5010493"/>
              <a:ext cx="14487" cy="4931"/>
            </a:xfrm>
            <a:custGeom>
              <a:avLst/>
              <a:gdLst/>
              <a:ahLst/>
              <a:cxnLst/>
              <a:rect l="l" t="t" r="r" b="b"/>
              <a:pathLst>
                <a:path w="426" h="145" extrusionOk="0">
                  <a:moveTo>
                    <a:pt x="35" y="34"/>
                  </a:moveTo>
                  <a:cubicBezTo>
                    <a:pt x="77" y="0"/>
                    <a:pt x="145" y="0"/>
                    <a:pt x="179" y="0"/>
                  </a:cubicBezTo>
                  <a:cubicBezTo>
                    <a:pt x="247" y="34"/>
                    <a:pt x="324" y="34"/>
                    <a:pt x="358" y="34"/>
                  </a:cubicBezTo>
                  <a:cubicBezTo>
                    <a:pt x="426" y="34"/>
                    <a:pt x="426" y="68"/>
                    <a:pt x="392" y="102"/>
                  </a:cubicBezTo>
                  <a:lnTo>
                    <a:pt x="358" y="102"/>
                  </a:lnTo>
                  <a:cubicBezTo>
                    <a:pt x="324" y="145"/>
                    <a:pt x="247" y="145"/>
                    <a:pt x="179" y="145"/>
                  </a:cubicBezTo>
                  <a:cubicBezTo>
                    <a:pt x="145" y="145"/>
                    <a:pt x="77" y="145"/>
                    <a:pt x="35" y="102"/>
                  </a:cubicBezTo>
                  <a:cubicBezTo>
                    <a:pt x="1" y="102"/>
                    <a:pt x="1" y="34"/>
                    <a:pt x="35" y="34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36" name="Google Shape;436;p32"/>
            <p:cNvSpPr/>
            <p:nvPr/>
          </p:nvSpPr>
          <p:spPr>
            <a:xfrm>
              <a:off x="8718804" y="4973221"/>
              <a:ext cx="8434" cy="2347"/>
            </a:xfrm>
            <a:custGeom>
              <a:avLst/>
              <a:gdLst/>
              <a:ahLst/>
              <a:cxnLst/>
              <a:rect l="l" t="t" r="r" b="b"/>
              <a:pathLst>
                <a:path w="248" h="69" extrusionOk="0">
                  <a:moveTo>
                    <a:pt x="1" y="35"/>
                  </a:moveTo>
                  <a:cubicBezTo>
                    <a:pt x="35" y="35"/>
                    <a:pt x="35" y="35"/>
                    <a:pt x="35" y="1"/>
                  </a:cubicBezTo>
                  <a:cubicBezTo>
                    <a:pt x="69" y="35"/>
                    <a:pt x="145" y="35"/>
                    <a:pt x="179" y="35"/>
                  </a:cubicBezTo>
                  <a:cubicBezTo>
                    <a:pt x="213" y="35"/>
                    <a:pt x="247" y="69"/>
                    <a:pt x="213" y="69"/>
                  </a:cubicBezTo>
                  <a:lnTo>
                    <a:pt x="213" y="69"/>
                  </a:lnTo>
                  <a:lnTo>
                    <a:pt x="35" y="69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37" name="Google Shape;437;p32"/>
            <p:cNvSpPr/>
            <p:nvPr/>
          </p:nvSpPr>
          <p:spPr>
            <a:xfrm>
              <a:off x="8719960" y="4979308"/>
              <a:ext cx="12175" cy="5781"/>
            </a:xfrm>
            <a:custGeom>
              <a:avLst/>
              <a:gdLst/>
              <a:ahLst/>
              <a:cxnLst/>
              <a:rect l="l" t="t" r="r" b="b"/>
              <a:pathLst>
                <a:path w="358" h="170" extrusionOk="0">
                  <a:moveTo>
                    <a:pt x="35" y="34"/>
                  </a:moveTo>
                  <a:cubicBezTo>
                    <a:pt x="111" y="0"/>
                    <a:pt x="247" y="34"/>
                    <a:pt x="324" y="34"/>
                  </a:cubicBezTo>
                  <a:cubicBezTo>
                    <a:pt x="358" y="34"/>
                    <a:pt x="358" y="102"/>
                    <a:pt x="324" y="136"/>
                  </a:cubicBezTo>
                  <a:lnTo>
                    <a:pt x="324" y="136"/>
                  </a:lnTo>
                  <a:lnTo>
                    <a:pt x="179" y="136"/>
                  </a:lnTo>
                  <a:cubicBezTo>
                    <a:pt x="111" y="136"/>
                    <a:pt x="77" y="170"/>
                    <a:pt x="35" y="136"/>
                  </a:cubicBezTo>
                  <a:cubicBezTo>
                    <a:pt x="1" y="102"/>
                    <a:pt x="1" y="68"/>
                    <a:pt x="35" y="68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38" name="Google Shape;438;p32"/>
            <p:cNvSpPr/>
            <p:nvPr/>
          </p:nvSpPr>
          <p:spPr>
            <a:xfrm>
              <a:off x="8750023" y="4973221"/>
              <a:ext cx="13331" cy="4659"/>
            </a:xfrm>
            <a:custGeom>
              <a:avLst/>
              <a:gdLst/>
              <a:ahLst/>
              <a:cxnLst/>
              <a:rect l="l" t="t" r="r" b="b"/>
              <a:pathLst>
                <a:path w="392" h="137" extrusionOk="0">
                  <a:moveTo>
                    <a:pt x="77" y="35"/>
                  </a:moveTo>
                  <a:cubicBezTo>
                    <a:pt x="145" y="1"/>
                    <a:pt x="255" y="1"/>
                    <a:pt x="323" y="1"/>
                  </a:cubicBezTo>
                  <a:cubicBezTo>
                    <a:pt x="391" y="1"/>
                    <a:pt x="391" y="69"/>
                    <a:pt x="357" y="103"/>
                  </a:cubicBezTo>
                  <a:lnTo>
                    <a:pt x="323" y="103"/>
                  </a:lnTo>
                  <a:cubicBezTo>
                    <a:pt x="255" y="137"/>
                    <a:pt x="145" y="137"/>
                    <a:pt x="77" y="103"/>
                  </a:cubicBezTo>
                  <a:cubicBezTo>
                    <a:pt x="0" y="103"/>
                    <a:pt x="0" y="35"/>
                    <a:pt x="43" y="35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39" name="Google Shape;439;p32"/>
            <p:cNvSpPr/>
            <p:nvPr/>
          </p:nvSpPr>
          <p:spPr>
            <a:xfrm>
              <a:off x="8672010" y="4973221"/>
              <a:ext cx="13025" cy="4659"/>
            </a:xfrm>
            <a:custGeom>
              <a:avLst/>
              <a:gdLst/>
              <a:ahLst/>
              <a:cxnLst/>
              <a:rect l="l" t="t" r="r" b="b"/>
              <a:pathLst>
                <a:path w="383" h="137" extrusionOk="0">
                  <a:moveTo>
                    <a:pt x="35" y="35"/>
                  </a:moveTo>
                  <a:cubicBezTo>
                    <a:pt x="137" y="1"/>
                    <a:pt x="247" y="35"/>
                    <a:pt x="315" y="35"/>
                  </a:cubicBezTo>
                  <a:cubicBezTo>
                    <a:pt x="383" y="35"/>
                    <a:pt x="383" y="69"/>
                    <a:pt x="349" y="103"/>
                  </a:cubicBezTo>
                  <a:lnTo>
                    <a:pt x="315" y="103"/>
                  </a:lnTo>
                  <a:cubicBezTo>
                    <a:pt x="247" y="103"/>
                    <a:pt x="137" y="137"/>
                    <a:pt x="35" y="103"/>
                  </a:cubicBezTo>
                  <a:cubicBezTo>
                    <a:pt x="1" y="103"/>
                    <a:pt x="1" y="69"/>
                    <a:pt x="35" y="35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40" name="Google Shape;440;p32"/>
            <p:cNvSpPr/>
            <p:nvPr/>
          </p:nvSpPr>
          <p:spPr>
            <a:xfrm>
              <a:off x="8675479" y="4981587"/>
              <a:ext cx="16800" cy="4965"/>
            </a:xfrm>
            <a:custGeom>
              <a:avLst/>
              <a:gdLst/>
              <a:ahLst/>
              <a:cxnLst/>
              <a:rect l="l" t="t" r="r" b="b"/>
              <a:pathLst>
                <a:path w="494" h="146" extrusionOk="0">
                  <a:moveTo>
                    <a:pt x="35" y="35"/>
                  </a:moveTo>
                  <a:cubicBezTo>
                    <a:pt x="111" y="1"/>
                    <a:pt x="179" y="1"/>
                    <a:pt x="247" y="1"/>
                  </a:cubicBezTo>
                  <a:lnTo>
                    <a:pt x="459" y="1"/>
                  </a:lnTo>
                  <a:cubicBezTo>
                    <a:pt x="493" y="1"/>
                    <a:pt x="493" y="35"/>
                    <a:pt x="459" y="69"/>
                  </a:cubicBezTo>
                  <a:lnTo>
                    <a:pt x="459" y="69"/>
                  </a:lnTo>
                  <a:cubicBezTo>
                    <a:pt x="391" y="69"/>
                    <a:pt x="323" y="103"/>
                    <a:pt x="247" y="103"/>
                  </a:cubicBezTo>
                  <a:cubicBezTo>
                    <a:pt x="179" y="145"/>
                    <a:pt x="111" y="145"/>
                    <a:pt x="35" y="145"/>
                  </a:cubicBezTo>
                  <a:cubicBezTo>
                    <a:pt x="1" y="103"/>
                    <a:pt x="1" y="69"/>
                    <a:pt x="35" y="35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41" name="Google Shape;441;p32"/>
            <p:cNvSpPr/>
            <p:nvPr/>
          </p:nvSpPr>
          <p:spPr>
            <a:xfrm>
              <a:off x="8641675" y="4972065"/>
              <a:ext cx="11018" cy="4659"/>
            </a:xfrm>
            <a:custGeom>
              <a:avLst/>
              <a:gdLst/>
              <a:ahLst/>
              <a:cxnLst/>
              <a:rect l="l" t="t" r="r" b="b"/>
              <a:pathLst>
                <a:path w="324" h="137" extrusionOk="0">
                  <a:moveTo>
                    <a:pt x="43" y="35"/>
                  </a:moveTo>
                  <a:cubicBezTo>
                    <a:pt x="77" y="1"/>
                    <a:pt x="213" y="1"/>
                    <a:pt x="290" y="35"/>
                  </a:cubicBezTo>
                  <a:cubicBezTo>
                    <a:pt x="324" y="35"/>
                    <a:pt x="324" y="103"/>
                    <a:pt x="290" y="103"/>
                  </a:cubicBezTo>
                  <a:lnTo>
                    <a:pt x="290" y="103"/>
                  </a:lnTo>
                  <a:cubicBezTo>
                    <a:pt x="256" y="137"/>
                    <a:pt x="179" y="137"/>
                    <a:pt x="145" y="137"/>
                  </a:cubicBezTo>
                  <a:cubicBezTo>
                    <a:pt x="111" y="137"/>
                    <a:pt x="43" y="137"/>
                    <a:pt x="1" y="103"/>
                  </a:cubicBezTo>
                  <a:lnTo>
                    <a:pt x="1" y="35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42" name="Google Shape;442;p32"/>
            <p:cNvSpPr/>
            <p:nvPr/>
          </p:nvSpPr>
          <p:spPr>
            <a:xfrm>
              <a:off x="8646606" y="4985055"/>
              <a:ext cx="15609" cy="4965"/>
            </a:xfrm>
            <a:custGeom>
              <a:avLst/>
              <a:gdLst/>
              <a:ahLst/>
              <a:cxnLst/>
              <a:rect l="l" t="t" r="r" b="b"/>
              <a:pathLst>
                <a:path w="459" h="146" extrusionOk="0">
                  <a:moveTo>
                    <a:pt x="34" y="77"/>
                  </a:moveTo>
                  <a:cubicBezTo>
                    <a:pt x="68" y="43"/>
                    <a:pt x="145" y="1"/>
                    <a:pt x="179" y="1"/>
                  </a:cubicBezTo>
                  <a:lnTo>
                    <a:pt x="391" y="1"/>
                  </a:lnTo>
                  <a:cubicBezTo>
                    <a:pt x="425" y="43"/>
                    <a:pt x="459" y="77"/>
                    <a:pt x="425" y="111"/>
                  </a:cubicBezTo>
                  <a:lnTo>
                    <a:pt x="391" y="111"/>
                  </a:lnTo>
                  <a:cubicBezTo>
                    <a:pt x="323" y="111"/>
                    <a:pt x="247" y="111"/>
                    <a:pt x="213" y="145"/>
                  </a:cubicBezTo>
                  <a:cubicBezTo>
                    <a:pt x="145" y="145"/>
                    <a:pt x="68" y="145"/>
                    <a:pt x="34" y="111"/>
                  </a:cubicBezTo>
                  <a:cubicBezTo>
                    <a:pt x="0" y="111"/>
                    <a:pt x="0" y="77"/>
                    <a:pt x="0" y="7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43" name="Google Shape;443;p32"/>
            <p:cNvSpPr/>
            <p:nvPr/>
          </p:nvSpPr>
          <p:spPr>
            <a:xfrm>
              <a:off x="8677791" y="5022634"/>
              <a:ext cx="14487" cy="5815"/>
            </a:xfrm>
            <a:custGeom>
              <a:avLst/>
              <a:gdLst/>
              <a:ahLst/>
              <a:cxnLst/>
              <a:rect l="l" t="t" r="r" b="b"/>
              <a:pathLst>
                <a:path w="426" h="171" extrusionOk="0">
                  <a:moveTo>
                    <a:pt x="77" y="68"/>
                  </a:moveTo>
                  <a:cubicBezTo>
                    <a:pt x="111" y="68"/>
                    <a:pt x="145" y="34"/>
                    <a:pt x="179" y="34"/>
                  </a:cubicBezTo>
                  <a:cubicBezTo>
                    <a:pt x="255" y="0"/>
                    <a:pt x="289" y="0"/>
                    <a:pt x="357" y="0"/>
                  </a:cubicBezTo>
                  <a:cubicBezTo>
                    <a:pt x="425" y="0"/>
                    <a:pt x="425" y="68"/>
                    <a:pt x="391" y="102"/>
                  </a:cubicBezTo>
                  <a:cubicBezTo>
                    <a:pt x="391" y="102"/>
                    <a:pt x="391" y="136"/>
                    <a:pt x="357" y="136"/>
                  </a:cubicBezTo>
                  <a:lnTo>
                    <a:pt x="213" y="136"/>
                  </a:lnTo>
                  <a:lnTo>
                    <a:pt x="77" y="136"/>
                  </a:lnTo>
                  <a:cubicBezTo>
                    <a:pt x="43" y="170"/>
                    <a:pt x="1" y="102"/>
                    <a:pt x="43" y="102"/>
                  </a:cubicBezTo>
                  <a:cubicBezTo>
                    <a:pt x="43" y="102"/>
                    <a:pt x="43" y="68"/>
                    <a:pt x="77" y="6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44" name="Google Shape;444;p32"/>
            <p:cNvSpPr/>
            <p:nvPr/>
          </p:nvSpPr>
          <p:spPr>
            <a:xfrm>
              <a:off x="8617700" y="5026103"/>
              <a:ext cx="15643" cy="7244"/>
            </a:xfrm>
            <a:custGeom>
              <a:avLst/>
              <a:gdLst/>
              <a:ahLst/>
              <a:cxnLst/>
              <a:rect l="l" t="t" r="r" b="b"/>
              <a:pathLst>
                <a:path w="460" h="213" extrusionOk="0">
                  <a:moveTo>
                    <a:pt x="35" y="34"/>
                  </a:moveTo>
                  <a:lnTo>
                    <a:pt x="179" y="34"/>
                  </a:lnTo>
                  <a:cubicBezTo>
                    <a:pt x="247" y="34"/>
                    <a:pt x="324" y="0"/>
                    <a:pt x="357" y="34"/>
                  </a:cubicBezTo>
                  <a:cubicBezTo>
                    <a:pt x="425" y="0"/>
                    <a:pt x="459" y="111"/>
                    <a:pt x="425" y="145"/>
                  </a:cubicBezTo>
                  <a:lnTo>
                    <a:pt x="391" y="145"/>
                  </a:lnTo>
                  <a:cubicBezTo>
                    <a:pt x="324" y="145"/>
                    <a:pt x="281" y="179"/>
                    <a:pt x="213" y="179"/>
                  </a:cubicBezTo>
                  <a:cubicBezTo>
                    <a:pt x="145" y="179"/>
                    <a:pt x="111" y="213"/>
                    <a:pt x="35" y="179"/>
                  </a:cubicBezTo>
                  <a:cubicBezTo>
                    <a:pt x="1" y="145"/>
                    <a:pt x="1" y="111"/>
                    <a:pt x="35" y="6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45" name="Google Shape;445;p32"/>
            <p:cNvSpPr/>
            <p:nvPr/>
          </p:nvSpPr>
          <p:spPr>
            <a:xfrm>
              <a:off x="8618856" y="5034468"/>
              <a:ext cx="11018" cy="4931"/>
            </a:xfrm>
            <a:custGeom>
              <a:avLst/>
              <a:gdLst/>
              <a:ahLst/>
              <a:cxnLst/>
              <a:rect l="l" t="t" r="r" b="b"/>
              <a:pathLst>
                <a:path w="324" h="145" extrusionOk="0">
                  <a:moveTo>
                    <a:pt x="35" y="35"/>
                  </a:moveTo>
                  <a:lnTo>
                    <a:pt x="145" y="35"/>
                  </a:lnTo>
                  <a:cubicBezTo>
                    <a:pt x="179" y="35"/>
                    <a:pt x="213" y="1"/>
                    <a:pt x="247" y="1"/>
                  </a:cubicBezTo>
                  <a:cubicBezTo>
                    <a:pt x="290" y="1"/>
                    <a:pt x="323" y="35"/>
                    <a:pt x="290" y="77"/>
                  </a:cubicBezTo>
                  <a:lnTo>
                    <a:pt x="290" y="77"/>
                  </a:lnTo>
                  <a:cubicBezTo>
                    <a:pt x="247" y="77"/>
                    <a:pt x="213" y="111"/>
                    <a:pt x="145" y="111"/>
                  </a:cubicBezTo>
                  <a:cubicBezTo>
                    <a:pt x="111" y="111"/>
                    <a:pt x="77" y="145"/>
                    <a:pt x="35" y="111"/>
                  </a:cubicBezTo>
                  <a:cubicBezTo>
                    <a:pt x="1" y="111"/>
                    <a:pt x="1" y="77"/>
                    <a:pt x="35" y="35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46" name="Google Shape;446;p32"/>
            <p:cNvSpPr/>
            <p:nvPr/>
          </p:nvSpPr>
          <p:spPr>
            <a:xfrm>
              <a:off x="8611646" y="5044297"/>
              <a:ext cx="11018" cy="4659"/>
            </a:xfrm>
            <a:custGeom>
              <a:avLst/>
              <a:gdLst/>
              <a:ahLst/>
              <a:cxnLst/>
              <a:rect l="l" t="t" r="r" b="b"/>
              <a:pathLst>
                <a:path w="324" h="137" extrusionOk="0">
                  <a:moveTo>
                    <a:pt x="34" y="34"/>
                  </a:moveTo>
                  <a:cubicBezTo>
                    <a:pt x="77" y="0"/>
                    <a:pt x="77" y="0"/>
                    <a:pt x="145" y="0"/>
                  </a:cubicBezTo>
                  <a:lnTo>
                    <a:pt x="247" y="0"/>
                  </a:lnTo>
                  <a:cubicBezTo>
                    <a:pt x="289" y="0"/>
                    <a:pt x="323" y="68"/>
                    <a:pt x="289" y="102"/>
                  </a:cubicBezTo>
                  <a:lnTo>
                    <a:pt x="247" y="102"/>
                  </a:lnTo>
                  <a:cubicBezTo>
                    <a:pt x="213" y="102"/>
                    <a:pt x="179" y="102"/>
                    <a:pt x="145" y="136"/>
                  </a:cubicBezTo>
                  <a:lnTo>
                    <a:pt x="34" y="136"/>
                  </a:lnTo>
                  <a:cubicBezTo>
                    <a:pt x="0" y="102"/>
                    <a:pt x="0" y="68"/>
                    <a:pt x="34" y="34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47" name="Google Shape;447;p32"/>
            <p:cNvSpPr/>
            <p:nvPr/>
          </p:nvSpPr>
          <p:spPr>
            <a:xfrm>
              <a:off x="8564852" y="4989987"/>
              <a:ext cx="19078" cy="7244"/>
            </a:xfrm>
            <a:custGeom>
              <a:avLst/>
              <a:gdLst/>
              <a:ahLst/>
              <a:cxnLst/>
              <a:rect l="l" t="t" r="r" b="b"/>
              <a:pathLst>
                <a:path w="561" h="213" extrusionOk="0">
                  <a:moveTo>
                    <a:pt x="34" y="111"/>
                  </a:moveTo>
                  <a:cubicBezTo>
                    <a:pt x="179" y="0"/>
                    <a:pt x="348" y="34"/>
                    <a:pt x="493" y="0"/>
                  </a:cubicBezTo>
                  <a:cubicBezTo>
                    <a:pt x="527" y="0"/>
                    <a:pt x="561" y="111"/>
                    <a:pt x="527" y="145"/>
                  </a:cubicBezTo>
                  <a:lnTo>
                    <a:pt x="493" y="145"/>
                  </a:lnTo>
                  <a:cubicBezTo>
                    <a:pt x="348" y="145"/>
                    <a:pt x="213" y="213"/>
                    <a:pt x="68" y="179"/>
                  </a:cubicBezTo>
                  <a:cubicBezTo>
                    <a:pt x="34" y="179"/>
                    <a:pt x="0" y="111"/>
                    <a:pt x="34" y="11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48" name="Google Shape;448;p32"/>
            <p:cNvSpPr/>
            <p:nvPr/>
          </p:nvSpPr>
          <p:spPr>
            <a:xfrm>
              <a:off x="8482792" y="4460456"/>
              <a:ext cx="868143" cy="710111"/>
            </a:xfrm>
            <a:custGeom>
              <a:avLst/>
              <a:gdLst/>
              <a:ahLst/>
              <a:cxnLst/>
              <a:rect l="l" t="t" r="r" b="b"/>
              <a:pathLst>
                <a:path w="25528" h="20881" extrusionOk="0">
                  <a:moveTo>
                    <a:pt x="213" y="136"/>
                  </a:moveTo>
                  <a:cubicBezTo>
                    <a:pt x="213" y="102"/>
                    <a:pt x="255" y="102"/>
                    <a:pt x="289" y="102"/>
                  </a:cubicBezTo>
                  <a:cubicBezTo>
                    <a:pt x="468" y="0"/>
                    <a:pt x="714" y="68"/>
                    <a:pt x="782" y="281"/>
                  </a:cubicBezTo>
                  <a:cubicBezTo>
                    <a:pt x="9387" y="18477"/>
                    <a:pt x="25026" y="20065"/>
                    <a:pt x="25171" y="20099"/>
                  </a:cubicBezTo>
                  <a:cubicBezTo>
                    <a:pt x="25383" y="20099"/>
                    <a:pt x="25528" y="20311"/>
                    <a:pt x="25528" y="20524"/>
                  </a:cubicBezTo>
                  <a:cubicBezTo>
                    <a:pt x="25528" y="20634"/>
                    <a:pt x="25451" y="20736"/>
                    <a:pt x="25349" y="20813"/>
                  </a:cubicBezTo>
                  <a:cubicBezTo>
                    <a:pt x="25273" y="20847"/>
                    <a:pt x="25205" y="20881"/>
                    <a:pt x="25103" y="20881"/>
                  </a:cubicBezTo>
                  <a:cubicBezTo>
                    <a:pt x="24925" y="20847"/>
                    <a:pt x="8886" y="19216"/>
                    <a:pt x="77" y="603"/>
                  </a:cubicBezTo>
                  <a:cubicBezTo>
                    <a:pt x="1" y="459"/>
                    <a:pt x="77" y="247"/>
                    <a:pt x="213" y="136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49" name="Google Shape;449;p32"/>
            <p:cNvSpPr/>
            <p:nvPr/>
          </p:nvSpPr>
          <p:spPr>
            <a:xfrm>
              <a:off x="8469801" y="4016148"/>
              <a:ext cx="223905" cy="467161"/>
            </a:xfrm>
            <a:custGeom>
              <a:avLst/>
              <a:gdLst/>
              <a:ahLst/>
              <a:cxnLst/>
              <a:rect l="l" t="t" r="r" b="b"/>
              <a:pathLst>
                <a:path w="6584" h="13737" extrusionOk="0">
                  <a:moveTo>
                    <a:pt x="2549" y="323"/>
                  </a:moveTo>
                  <a:cubicBezTo>
                    <a:pt x="2719" y="179"/>
                    <a:pt x="2974" y="111"/>
                    <a:pt x="3220" y="77"/>
                  </a:cubicBezTo>
                  <a:cubicBezTo>
                    <a:pt x="6584" y="0"/>
                    <a:pt x="884" y="13736"/>
                    <a:pt x="884" y="13736"/>
                  </a:cubicBezTo>
                  <a:cubicBezTo>
                    <a:pt x="884" y="13736"/>
                    <a:pt x="0" y="2124"/>
                    <a:pt x="2549" y="32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50" name="Google Shape;450;p32"/>
            <p:cNvSpPr/>
            <p:nvPr/>
          </p:nvSpPr>
          <p:spPr>
            <a:xfrm>
              <a:off x="8575530" y="4127080"/>
              <a:ext cx="12175" cy="25166"/>
            </a:xfrm>
            <a:custGeom>
              <a:avLst/>
              <a:gdLst/>
              <a:ahLst/>
              <a:cxnLst/>
              <a:rect l="l" t="t" r="r" b="b"/>
              <a:pathLst>
                <a:path w="358" h="740" extrusionOk="0">
                  <a:moveTo>
                    <a:pt x="247" y="0"/>
                  </a:moveTo>
                  <a:cubicBezTo>
                    <a:pt x="289" y="0"/>
                    <a:pt x="357" y="0"/>
                    <a:pt x="357" y="68"/>
                  </a:cubicBezTo>
                  <a:cubicBezTo>
                    <a:pt x="323" y="170"/>
                    <a:pt x="289" y="281"/>
                    <a:pt x="247" y="383"/>
                  </a:cubicBezTo>
                  <a:cubicBezTo>
                    <a:pt x="213" y="527"/>
                    <a:pt x="179" y="637"/>
                    <a:pt x="111" y="705"/>
                  </a:cubicBezTo>
                  <a:lnTo>
                    <a:pt x="111" y="739"/>
                  </a:lnTo>
                  <a:cubicBezTo>
                    <a:pt x="77" y="739"/>
                    <a:pt x="0" y="739"/>
                    <a:pt x="0" y="705"/>
                  </a:cubicBezTo>
                  <a:cubicBezTo>
                    <a:pt x="0" y="561"/>
                    <a:pt x="34" y="493"/>
                    <a:pt x="77" y="383"/>
                  </a:cubicBezTo>
                  <a:cubicBezTo>
                    <a:pt x="111" y="247"/>
                    <a:pt x="179" y="136"/>
                    <a:pt x="213" y="34"/>
                  </a:cubicBezTo>
                  <a:cubicBezTo>
                    <a:pt x="247" y="34"/>
                    <a:pt x="247" y="0"/>
                    <a:pt x="2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51" name="Google Shape;451;p32"/>
            <p:cNvSpPr/>
            <p:nvPr/>
          </p:nvSpPr>
          <p:spPr>
            <a:xfrm>
              <a:off x="8558765" y="4125618"/>
              <a:ext cx="9590" cy="21697"/>
            </a:xfrm>
            <a:custGeom>
              <a:avLst/>
              <a:gdLst/>
              <a:ahLst/>
              <a:cxnLst/>
              <a:rect l="l" t="t" r="r" b="b"/>
              <a:pathLst>
                <a:path w="282" h="638" extrusionOk="0">
                  <a:moveTo>
                    <a:pt x="179" y="43"/>
                  </a:moveTo>
                  <a:cubicBezTo>
                    <a:pt x="213" y="1"/>
                    <a:pt x="281" y="43"/>
                    <a:pt x="281" y="111"/>
                  </a:cubicBezTo>
                  <a:cubicBezTo>
                    <a:pt x="281" y="213"/>
                    <a:pt x="247" y="290"/>
                    <a:pt x="247" y="358"/>
                  </a:cubicBezTo>
                  <a:cubicBezTo>
                    <a:pt x="213" y="426"/>
                    <a:pt x="213" y="536"/>
                    <a:pt x="145" y="604"/>
                  </a:cubicBezTo>
                  <a:lnTo>
                    <a:pt x="145" y="604"/>
                  </a:lnTo>
                  <a:cubicBezTo>
                    <a:pt x="103" y="638"/>
                    <a:pt x="35" y="604"/>
                    <a:pt x="1" y="570"/>
                  </a:cubicBezTo>
                  <a:cubicBezTo>
                    <a:pt x="1" y="468"/>
                    <a:pt x="35" y="392"/>
                    <a:pt x="69" y="324"/>
                  </a:cubicBezTo>
                  <a:cubicBezTo>
                    <a:pt x="69" y="256"/>
                    <a:pt x="103" y="179"/>
                    <a:pt x="145" y="77"/>
                  </a:cubicBezTo>
                  <a:cubicBezTo>
                    <a:pt x="145" y="77"/>
                    <a:pt x="145" y="43"/>
                    <a:pt x="179" y="4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52" name="Google Shape;452;p32"/>
            <p:cNvSpPr/>
            <p:nvPr/>
          </p:nvSpPr>
          <p:spPr>
            <a:xfrm>
              <a:off x="8531049" y="4120993"/>
              <a:ext cx="12141" cy="28940"/>
            </a:xfrm>
            <a:custGeom>
              <a:avLst/>
              <a:gdLst/>
              <a:ahLst/>
              <a:cxnLst/>
              <a:rect l="l" t="t" r="r" b="b"/>
              <a:pathLst>
                <a:path w="357" h="851" extrusionOk="0">
                  <a:moveTo>
                    <a:pt x="247" y="35"/>
                  </a:moveTo>
                  <a:cubicBezTo>
                    <a:pt x="281" y="1"/>
                    <a:pt x="357" y="35"/>
                    <a:pt x="357" y="103"/>
                  </a:cubicBezTo>
                  <a:cubicBezTo>
                    <a:pt x="323" y="349"/>
                    <a:pt x="281" y="672"/>
                    <a:pt x="68" y="816"/>
                  </a:cubicBezTo>
                  <a:lnTo>
                    <a:pt x="68" y="816"/>
                  </a:lnTo>
                  <a:cubicBezTo>
                    <a:pt x="34" y="850"/>
                    <a:pt x="0" y="816"/>
                    <a:pt x="0" y="774"/>
                  </a:cubicBezTo>
                  <a:cubicBezTo>
                    <a:pt x="0" y="528"/>
                    <a:pt x="145" y="281"/>
                    <a:pt x="213" y="6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53" name="Google Shape;453;p32"/>
            <p:cNvSpPr/>
            <p:nvPr/>
          </p:nvSpPr>
          <p:spPr>
            <a:xfrm>
              <a:off x="8567165" y="4165509"/>
              <a:ext cx="12141" cy="26594"/>
            </a:xfrm>
            <a:custGeom>
              <a:avLst/>
              <a:gdLst/>
              <a:ahLst/>
              <a:cxnLst/>
              <a:rect l="l" t="t" r="r" b="b"/>
              <a:pathLst>
                <a:path w="357" h="782" extrusionOk="0">
                  <a:moveTo>
                    <a:pt x="323" y="0"/>
                  </a:moveTo>
                  <a:cubicBezTo>
                    <a:pt x="323" y="0"/>
                    <a:pt x="357" y="0"/>
                    <a:pt x="357" y="34"/>
                  </a:cubicBezTo>
                  <a:cubicBezTo>
                    <a:pt x="357" y="144"/>
                    <a:pt x="323" y="280"/>
                    <a:pt x="280" y="391"/>
                  </a:cubicBezTo>
                  <a:cubicBezTo>
                    <a:pt x="246" y="527"/>
                    <a:pt x="178" y="637"/>
                    <a:pt x="111" y="739"/>
                  </a:cubicBezTo>
                  <a:lnTo>
                    <a:pt x="111" y="782"/>
                  </a:lnTo>
                  <a:cubicBezTo>
                    <a:pt x="68" y="782"/>
                    <a:pt x="0" y="782"/>
                    <a:pt x="0" y="705"/>
                  </a:cubicBezTo>
                  <a:cubicBezTo>
                    <a:pt x="34" y="569"/>
                    <a:pt x="68" y="459"/>
                    <a:pt x="145" y="357"/>
                  </a:cubicBezTo>
                  <a:cubicBezTo>
                    <a:pt x="178" y="246"/>
                    <a:pt x="212" y="102"/>
                    <a:pt x="2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54" name="Google Shape;454;p32"/>
            <p:cNvSpPr/>
            <p:nvPr/>
          </p:nvSpPr>
          <p:spPr>
            <a:xfrm>
              <a:off x="8552711" y="4170406"/>
              <a:ext cx="11018" cy="17956"/>
            </a:xfrm>
            <a:custGeom>
              <a:avLst/>
              <a:gdLst/>
              <a:ahLst/>
              <a:cxnLst/>
              <a:rect l="l" t="t" r="r" b="b"/>
              <a:pathLst>
                <a:path w="324" h="528" extrusionOk="0">
                  <a:moveTo>
                    <a:pt x="213" y="34"/>
                  </a:moveTo>
                  <a:cubicBezTo>
                    <a:pt x="247" y="0"/>
                    <a:pt x="323" y="34"/>
                    <a:pt x="323" y="68"/>
                  </a:cubicBezTo>
                  <a:cubicBezTo>
                    <a:pt x="281" y="170"/>
                    <a:pt x="281" y="247"/>
                    <a:pt x="247" y="349"/>
                  </a:cubicBezTo>
                  <a:cubicBezTo>
                    <a:pt x="213" y="383"/>
                    <a:pt x="179" y="459"/>
                    <a:pt x="145" y="493"/>
                  </a:cubicBezTo>
                  <a:cubicBezTo>
                    <a:pt x="111" y="493"/>
                    <a:pt x="111" y="527"/>
                    <a:pt x="68" y="527"/>
                  </a:cubicBezTo>
                  <a:cubicBezTo>
                    <a:pt x="34" y="527"/>
                    <a:pt x="0" y="493"/>
                    <a:pt x="0" y="459"/>
                  </a:cubicBezTo>
                  <a:cubicBezTo>
                    <a:pt x="0" y="383"/>
                    <a:pt x="68" y="315"/>
                    <a:pt x="111" y="281"/>
                  </a:cubicBezTo>
                  <a:cubicBezTo>
                    <a:pt x="145" y="213"/>
                    <a:pt x="179" y="136"/>
                    <a:pt x="179" y="68"/>
                  </a:cubicBezTo>
                  <a:cubicBezTo>
                    <a:pt x="179" y="34"/>
                    <a:pt x="213" y="34"/>
                    <a:pt x="213" y="3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55" name="Google Shape;455;p32"/>
            <p:cNvSpPr/>
            <p:nvPr/>
          </p:nvSpPr>
          <p:spPr>
            <a:xfrm>
              <a:off x="8524961" y="4178772"/>
              <a:ext cx="12175" cy="24009"/>
            </a:xfrm>
            <a:custGeom>
              <a:avLst/>
              <a:gdLst/>
              <a:ahLst/>
              <a:cxnLst/>
              <a:rect l="l" t="t" r="r" b="b"/>
              <a:pathLst>
                <a:path w="358" h="706" extrusionOk="0">
                  <a:moveTo>
                    <a:pt x="213" y="35"/>
                  </a:moveTo>
                  <a:cubicBezTo>
                    <a:pt x="290" y="1"/>
                    <a:pt x="358" y="35"/>
                    <a:pt x="324" y="103"/>
                  </a:cubicBezTo>
                  <a:cubicBezTo>
                    <a:pt x="247" y="281"/>
                    <a:pt x="213" y="460"/>
                    <a:pt x="145" y="638"/>
                  </a:cubicBezTo>
                  <a:cubicBezTo>
                    <a:pt x="145" y="672"/>
                    <a:pt x="145" y="672"/>
                    <a:pt x="111" y="672"/>
                  </a:cubicBezTo>
                  <a:cubicBezTo>
                    <a:pt x="77" y="706"/>
                    <a:pt x="1" y="672"/>
                    <a:pt x="1" y="604"/>
                  </a:cubicBezTo>
                  <a:cubicBezTo>
                    <a:pt x="35" y="392"/>
                    <a:pt x="111" y="213"/>
                    <a:pt x="213" y="3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56" name="Google Shape;456;p32"/>
            <p:cNvSpPr/>
            <p:nvPr/>
          </p:nvSpPr>
          <p:spPr>
            <a:xfrm>
              <a:off x="8569477" y="4222131"/>
              <a:ext cx="13297" cy="20541"/>
            </a:xfrm>
            <a:custGeom>
              <a:avLst/>
              <a:gdLst/>
              <a:ahLst/>
              <a:cxnLst/>
              <a:rect l="l" t="t" r="r" b="b"/>
              <a:pathLst>
                <a:path w="391" h="604" extrusionOk="0">
                  <a:moveTo>
                    <a:pt x="289" y="34"/>
                  </a:moveTo>
                  <a:cubicBezTo>
                    <a:pt x="323" y="0"/>
                    <a:pt x="391" y="34"/>
                    <a:pt x="391" y="68"/>
                  </a:cubicBezTo>
                  <a:cubicBezTo>
                    <a:pt x="323" y="280"/>
                    <a:pt x="255" y="459"/>
                    <a:pt x="110" y="603"/>
                  </a:cubicBezTo>
                  <a:lnTo>
                    <a:pt x="110" y="603"/>
                  </a:lnTo>
                  <a:cubicBezTo>
                    <a:pt x="77" y="603"/>
                    <a:pt x="0" y="561"/>
                    <a:pt x="43" y="527"/>
                  </a:cubicBezTo>
                  <a:cubicBezTo>
                    <a:pt x="110" y="391"/>
                    <a:pt x="212" y="246"/>
                    <a:pt x="255" y="68"/>
                  </a:cubicBezTo>
                  <a:cubicBezTo>
                    <a:pt x="255" y="34"/>
                    <a:pt x="255" y="34"/>
                    <a:pt x="289" y="3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57" name="Google Shape;457;p32"/>
            <p:cNvSpPr/>
            <p:nvPr/>
          </p:nvSpPr>
          <p:spPr>
            <a:xfrm>
              <a:off x="8551555" y="4225566"/>
              <a:ext cx="9556" cy="17106"/>
            </a:xfrm>
            <a:custGeom>
              <a:avLst/>
              <a:gdLst/>
              <a:ahLst/>
              <a:cxnLst/>
              <a:rect l="l" t="t" r="r" b="b"/>
              <a:pathLst>
                <a:path w="281" h="503" extrusionOk="0">
                  <a:moveTo>
                    <a:pt x="179" y="35"/>
                  </a:moveTo>
                  <a:cubicBezTo>
                    <a:pt x="213" y="1"/>
                    <a:pt x="281" y="35"/>
                    <a:pt x="281" y="77"/>
                  </a:cubicBezTo>
                  <a:cubicBezTo>
                    <a:pt x="247" y="145"/>
                    <a:pt x="247" y="213"/>
                    <a:pt x="213" y="290"/>
                  </a:cubicBezTo>
                  <a:cubicBezTo>
                    <a:pt x="213" y="358"/>
                    <a:pt x="145" y="426"/>
                    <a:pt x="102" y="460"/>
                  </a:cubicBezTo>
                  <a:lnTo>
                    <a:pt x="102" y="460"/>
                  </a:lnTo>
                  <a:cubicBezTo>
                    <a:pt x="68" y="502"/>
                    <a:pt x="0" y="460"/>
                    <a:pt x="34" y="426"/>
                  </a:cubicBezTo>
                  <a:cubicBezTo>
                    <a:pt x="34" y="358"/>
                    <a:pt x="68" y="324"/>
                    <a:pt x="102" y="247"/>
                  </a:cubicBezTo>
                  <a:cubicBezTo>
                    <a:pt x="102" y="179"/>
                    <a:pt x="145" y="145"/>
                    <a:pt x="145" y="77"/>
                  </a:cubicBezTo>
                  <a:cubicBezTo>
                    <a:pt x="145" y="35"/>
                    <a:pt x="179" y="35"/>
                    <a:pt x="179" y="3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58" name="Google Shape;458;p32"/>
            <p:cNvSpPr/>
            <p:nvPr/>
          </p:nvSpPr>
          <p:spPr>
            <a:xfrm>
              <a:off x="8529892" y="4222131"/>
              <a:ext cx="10712" cy="20541"/>
            </a:xfrm>
            <a:custGeom>
              <a:avLst/>
              <a:gdLst/>
              <a:ahLst/>
              <a:cxnLst/>
              <a:rect l="l" t="t" r="r" b="b"/>
              <a:pathLst>
                <a:path w="315" h="604" extrusionOk="0">
                  <a:moveTo>
                    <a:pt x="247" y="34"/>
                  </a:moveTo>
                  <a:cubicBezTo>
                    <a:pt x="281" y="0"/>
                    <a:pt x="315" y="34"/>
                    <a:pt x="315" y="68"/>
                  </a:cubicBezTo>
                  <a:cubicBezTo>
                    <a:pt x="281" y="178"/>
                    <a:pt x="247" y="246"/>
                    <a:pt x="213" y="348"/>
                  </a:cubicBezTo>
                  <a:cubicBezTo>
                    <a:pt x="213" y="425"/>
                    <a:pt x="179" y="493"/>
                    <a:pt x="145" y="561"/>
                  </a:cubicBezTo>
                  <a:lnTo>
                    <a:pt x="102" y="561"/>
                  </a:lnTo>
                  <a:cubicBezTo>
                    <a:pt x="68" y="603"/>
                    <a:pt x="0" y="561"/>
                    <a:pt x="0" y="527"/>
                  </a:cubicBezTo>
                  <a:cubicBezTo>
                    <a:pt x="34" y="425"/>
                    <a:pt x="68" y="348"/>
                    <a:pt x="102" y="280"/>
                  </a:cubicBezTo>
                  <a:cubicBezTo>
                    <a:pt x="145" y="212"/>
                    <a:pt x="179" y="102"/>
                    <a:pt x="213" y="3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59" name="Google Shape;459;p32"/>
            <p:cNvSpPr/>
            <p:nvPr/>
          </p:nvSpPr>
          <p:spPr>
            <a:xfrm>
              <a:off x="8547780" y="4258213"/>
              <a:ext cx="11018" cy="16800"/>
            </a:xfrm>
            <a:custGeom>
              <a:avLst/>
              <a:gdLst/>
              <a:ahLst/>
              <a:cxnLst/>
              <a:rect l="l" t="t" r="r" b="b"/>
              <a:pathLst>
                <a:path w="324" h="494" extrusionOk="0">
                  <a:moveTo>
                    <a:pt x="213" y="35"/>
                  </a:moveTo>
                  <a:cubicBezTo>
                    <a:pt x="256" y="1"/>
                    <a:pt x="324" y="69"/>
                    <a:pt x="324" y="137"/>
                  </a:cubicBezTo>
                  <a:cubicBezTo>
                    <a:pt x="290" y="213"/>
                    <a:pt x="256" y="281"/>
                    <a:pt x="213" y="315"/>
                  </a:cubicBezTo>
                  <a:cubicBezTo>
                    <a:pt x="213" y="392"/>
                    <a:pt x="179" y="426"/>
                    <a:pt x="145" y="460"/>
                  </a:cubicBezTo>
                  <a:lnTo>
                    <a:pt x="111" y="460"/>
                  </a:lnTo>
                  <a:cubicBezTo>
                    <a:pt x="77" y="494"/>
                    <a:pt x="43" y="460"/>
                    <a:pt x="43" y="426"/>
                  </a:cubicBezTo>
                  <a:cubicBezTo>
                    <a:pt x="1" y="349"/>
                    <a:pt x="43" y="281"/>
                    <a:pt x="77" y="247"/>
                  </a:cubicBezTo>
                  <a:cubicBezTo>
                    <a:pt x="111" y="179"/>
                    <a:pt x="145" y="103"/>
                    <a:pt x="179" y="69"/>
                  </a:cubicBezTo>
                  <a:cubicBezTo>
                    <a:pt x="213" y="69"/>
                    <a:pt x="213" y="69"/>
                    <a:pt x="213" y="3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60" name="Google Shape;460;p32"/>
            <p:cNvSpPr/>
            <p:nvPr/>
          </p:nvSpPr>
          <p:spPr>
            <a:xfrm>
              <a:off x="8549243" y="4205059"/>
              <a:ext cx="11869" cy="17106"/>
            </a:xfrm>
            <a:custGeom>
              <a:avLst/>
              <a:gdLst/>
              <a:ahLst/>
              <a:cxnLst/>
              <a:rect l="l" t="t" r="r" b="b"/>
              <a:pathLst>
                <a:path w="349" h="503" extrusionOk="0">
                  <a:moveTo>
                    <a:pt x="281" y="43"/>
                  </a:moveTo>
                  <a:cubicBezTo>
                    <a:pt x="315" y="1"/>
                    <a:pt x="349" y="43"/>
                    <a:pt x="349" y="77"/>
                  </a:cubicBezTo>
                  <a:cubicBezTo>
                    <a:pt x="349" y="145"/>
                    <a:pt x="315" y="213"/>
                    <a:pt x="281" y="290"/>
                  </a:cubicBezTo>
                  <a:cubicBezTo>
                    <a:pt x="247" y="358"/>
                    <a:pt x="213" y="392"/>
                    <a:pt x="136" y="468"/>
                  </a:cubicBezTo>
                  <a:lnTo>
                    <a:pt x="136" y="468"/>
                  </a:lnTo>
                  <a:cubicBezTo>
                    <a:pt x="68" y="502"/>
                    <a:pt x="0" y="468"/>
                    <a:pt x="68" y="392"/>
                  </a:cubicBezTo>
                  <a:cubicBezTo>
                    <a:pt x="102" y="324"/>
                    <a:pt x="136" y="256"/>
                    <a:pt x="170" y="179"/>
                  </a:cubicBezTo>
                  <a:cubicBezTo>
                    <a:pt x="213" y="145"/>
                    <a:pt x="247" y="77"/>
                    <a:pt x="281" y="4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61" name="Google Shape;461;p32"/>
            <p:cNvSpPr/>
            <p:nvPr/>
          </p:nvSpPr>
          <p:spPr>
            <a:xfrm>
              <a:off x="8520336" y="4265457"/>
              <a:ext cx="9590" cy="16766"/>
            </a:xfrm>
            <a:custGeom>
              <a:avLst/>
              <a:gdLst/>
              <a:ahLst/>
              <a:cxnLst/>
              <a:rect l="l" t="t" r="r" b="b"/>
              <a:pathLst>
                <a:path w="282" h="493" extrusionOk="0">
                  <a:moveTo>
                    <a:pt x="171" y="34"/>
                  </a:moveTo>
                  <a:cubicBezTo>
                    <a:pt x="213" y="0"/>
                    <a:pt x="281" y="68"/>
                    <a:pt x="247" y="102"/>
                  </a:cubicBezTo>
                  <a:cubicBezTo>
                    <a:pt x="247" y="179"/>
                    <a:pt x="213" y="247"/>
                    <a:pt x="213" y="281"/>
                  </a:cubicBezTo>
                  <a:cubicBezTo>
                    <a:pt x="171" y="349"/>
                    <a:pt x="137" y="425"/>
                    <a:pt x="103" y="459"/>
                  </a:cubicBezTo>
                  <a:lnTo>
                    <a:pt x="103" y="459"/>
                  </a:lnTo>
                  <a:cubicBezTo>
                    <a:pt x="69" y="493"/>
                    <a:pt x="35" y="459"/>
                    <a:pt x="1" y="425"/>
                  </a:cubicBezTo>
                  <a:cubicBezTo>
                    <a:pt x="1" y="349"/>
                    <a:pt x="35" y="281"/>
                    <a:pt x="69" y="247"/>
                  </a:cubicBezTo>
                  <a:cubicBezTo>
                    <a:pt x="103" y="179"/>
                    <a:pt x="103" y="102"/>
                    <a:pt x="137" y="6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62" name="Google Shape;462;p32"/>
            <p:cNvSpPr/>
            <p:nvPr/>
          </p:nvSpPr>
          <p:spPr>
            <a:xfrm>
              <a:off x="8508230" y="4243794"/>
              <a:ext cx="7244" cy="16766"/>
            </a:xfrm>
            <a:custGeom>
              <a:avLst/>
              <a:gdLst/>
              <a:ahLst/>
              <a:cxnLst/>
              <a:rect l="l" t="t" r="r" b="b"/>
              <a:pathLst>
                <a:path w="213" h="493" extrusionOk="0">
                  <a:moveTo>
                    <a:pt x="102" y="34"/>
                  </a:moveTo>
                  <a:cubicBezTo>
                    <a:pt x="179" y="0"/>
                    <a:pt x="213" y="34"/>
                    <a:pt x="213" y="102"/>
                  </a:cubicBezTo>
                  <a:cubicBezTo>
                    <a:pt x="213" y="179"/>
                    <a:pt x="213" y="246"/>
                    <a:pt x="179" y="280"/>
                  </a:cubicBezTo>
                  <a:cubicBezTo>
                    <a:pt x="179" y="314"/>
                    <a:pt x="145" y="348"/>
                    <a:pt x="145" y="391"/>
                  </a:cubicBezTo>
                  <a:cubicBezTo>
                    <a:pt x="145" y="425"/>
                    <a:pt x="102" y="459"/>
                    <a:pt x="102" y="459"/>
                  </a:cubicBezTo>
                  <a:lnTo>
                    <a:pt x="102" y="493"/>
                  </a:lnTo>
                  <a:cubicBezTo>
                    <a:pt x="68" y="493"/>
                    <a:pt x="34" y="493"/>
                    <a:pt x="0" y="459"/>
                  </a:cubicBezTo>
                  <a:cubicBezTo>
                    <a:pt x="0" y="391"/>
                    <a:pt x="0" y="314"/>
                    <a:pt x="34" y="246"/>
                  </a:cubicBezTo>
                  <a:cubicBezTo>
                    <a:pt x="34" y="179"/>
                    <a:pt x="68" y="102"/>
                    <a:pt x="102" y="6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63" name="Google Shape;463;p32"/>
            <p:cNvSpPr/>
            <p:nvPr/>
          </p:nvSpPr>
          <p:spPr>
            <a:xfrm>
              <a:off x="8545468" y="4289432"/>
              <a:ext cx="9590" cy="22853"/>
            </a:xfrm>
            <a:custGeom>
              <a:avLst/>
              <a:gdLst/>
              <a:ahLst/>
              <a:cxnLst/>
              <a:rect l="l" t="t" r="r" b="b"/>
              <a:pathLst>
                <a:path w="282" h="672" extrusionOk="0">
                  <a:moveTo>
                    <a:pt x="213" y="34"/>
                  </a:moveTo>
                  <a:cubicBezTo>
                    <a:pt x="247" y="0"/>
                    <a:pt x="281" y="34"/>
                    <a:pt x="281" y="68"/>
                  </a:cubicBezTo>
                  <a:cubicBezTo>
                    <a:pt x="247" y="179"/>
                    <a:pt x="213" y="247"/>
                    <a:pt x="213" y="357"/>
                  </a:cubicBezTo>
                  <a:cubicBezTo>
                    <a:pt x="179" y="459"/>
                    <a:pt x="179" y="536"/>
                    <a:pt x="111" y="603"/>
                  </a:cubicBezTo>
                  <a:lnTo>
                    <a:pt x="111" y="637"/>
                  </a:lnTo>
                  <a:cubicBezTo>
                    <a:pt x="69" y="671"/>
                    <a:pt x="1" y="637"/>
                    <a:pt x="1" y="603"/>
                  </a:cubicBezTo>
                  <a:cubicBezTo>
                    <a:pt x="1" y="493"/>
                    <a:pt x="35" y="425"/>
                    <a:pt x="69" y="323"/>
                  </a:cubicBezTo>
                  <a:cubicBezTo>
                    <a:pt x="111" y="247"/>
                    <a:pt x="145" y="145"/>
                    <a:pt x="179" y="3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64" name="Google Shape;464;p32"/>
            <p:cNvSpPr/>
            <p:nvPr/>
          </p:nvSpPr>
          <p:spPr>
            <a:xfrm>
              <a:off x="8524961" y="4298954"/>
              <a:ext cx="11018" cy="20541"/>
            </a:xfrm>
            <a:custGeom>
              <a:avLst/>
              <a:gdLst/>
              <a:ahLst/>
              <a:cxnLst/>
              <a:rect l="l" t="t" r="r" b="b"/>
              <a:pathLst>
                <a:path w="324" h="604" extrusionOk="0">
                  <a:moveTo>
                    <a:pt x="213" y="43"/>
                  </a:moveTo>
                  <a:cubicBezTo>
                    <a:pt x="247" y="1"/>
                    <a:pt x="324" y="43"/>
                    <a:pt x="324" y="77"/>
                  </a:cubicBezTo>
                  <a:cubicBezTo>
                    <a:pt x="290" y="179"/>
                    <a:pt x="247" y="256"/>
                    <a:pt x="247" y="323"/>
                  </a:cubicBezTo>
                  <a:cubicBezTo>
                    <a:pt x="213" y="425"/>
                    <a:pt x="179" y="502"/>
                    <a:pt x="111" y="570"/>
                  </a:cubicBezTo>
                  <a:lnTo>
                    <a:pt x="111" y="604"/>
                  </a:lnTo>
                  <a:cubicBezTo>
                    <a:pt x="77" y="604"/>
                    <a:pt x="1" y="604"/>
                    <a:pt x="35" y="536"/>
                  </a:cubicBezTo>
                  <a:cubicBezTo>
                    <a:pt x="35" y="468"/>
                    <a:pt x="77" y="391"/>
                    <a:pt x="111" y="289"/>
                  </a:cubicBezTo>
                  <a:cubicBezTo>
                    <a:pt x="145" y="213"/>
                    <a:pt x="179" y="145"/>
                    <a:pt x="213" y="4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65" name="Google Shape;465;p32"/>
            <p:cNvSpPr/>
            <p:nvPr/>
          </p:nvSpPr>
          <p:spPr>
            <a:xfrm>
              <a:off x="8524961" y="4332758"/>
              <a:ext cx="9862" cy="16800"/>
            </a:xfrm>
            <a:custGeom>
              <a:avLst/>
              <a:gdLst/>
              <a:ahLst/>
              <a:cxnLst/>
              <a:rect l="l" t="t" r="r" b="b"/>
              <a:pathLst>
                <a:path w="290" h="494" extrusionOk="0">
                  <a:moveTo>
                    <a:pt x="179" y="35"/>
                  </a:moveTo>
                  <a:cubicBezTo>
                    <a:pt x="213" y="1"/>
                    <a:pt x="290" y="35"/>
                    <a:pt x="290" y="111"/>
                  </a:cubicBezTo>
                  <a:cubicBezTo>
                    <a:pt x="290" y="145"/>
                    <a:pt x="247" y="213"/>
                    <a:pt x="213" y="281"/>
                  </a:cubicBezTo>
                  <a:cubicBezTo>
                    <a:pt x="213" y="357"/>
                    <a:pt x="179" y="391"/>
                    <a:pt x="145" y="459"/>
                  </a:cubicBezTo>
                  <a:lnTo>
                    <a:pt x="111" y="459"/>
                  </a:lnTo>
                  <a:cubicBezTo>
                    <a:pt x="77" y="493"/>
                    <a:pt x="1" y="425"/>
                    <a:pt x="1" y="391"/>
                  </a:cubicBezTo>
                  <a:cubicBezTo>
                    <a:pt x="1" y="323"/>
                    <a:pt x="35" y="281"/>
                    <a:pt x="77" y="213"/>
                  </a:cubicBezTo>
                  <a:cubicBezTo>
                    <a:pt x="111" y="145"/>
                    <a:pt x="145" y="111"/>
                    <a:pt x="179" y="3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66" name="Google Shape;466;p32"/>
            <p:cNvSpPr/>
            <p:nvPr/>
          </p:nvSpPr>
          <p:spPr>
            <a:xfrm>
              <a:off x="8507073" y="4325548"/>
              <a:ext cx="8400" cy="18228"/>
            </a:xfrm>
            <a:custGeom>
              <a:avLst/>
              <a:gdLst/>
              <a:ahLst/>
              <a:cxnLst/>
              <a:rect l="l" t="t" r="r" b="b"/>
              <a:pathLst>
                <a:path w="247" h="536" extrusionOk="0">
                  <a:moveTo>
                    <a:pt x="179" y="0"/>
                  </a:moveTo>
                  <a:cubicBezTo>
                    <a:pt x="213" y="0"/>
                    <a:pt x="247" y="34"/>
                    <a:pt x="247" y="68"/>
                  </a:cubicBezTo>
                  <a:cubicBezTo>
                    <a:pt x="247" y="145"/>
                    <a:pt x="247" y="213"/>
                    <a:pt x="213" y="323"/>
                  </a:cubicBezTo>
                  <a:cubicBezTo>
                    <a:pt x="213" y="391"/>
                    <a:pt x="179" y="459"/>
                    <a:pt x="102" y="535"/>
                  </a:cubicBezTo>
                  <a:lnTo>
                    <a:pt x="102" y="535"/>
                  </a:lnTo>
                  <a:cubicBezTo>
                    <a:pt x="68" y="535"/>
                    <a:pt x="34" y="535"/>
                    <a:pt x="34" y="493"/>
                  </a:cubicBezTo>
                  <a:cubicBezTo>
                    <a:pt x="0" y="425"/>
                    <a:pt x="34" y="323"/>
                    <a:pt x="34" y="247"/>
                  </a:cubicBezTo>
                  <a:cubicBezTo>
                    <a:pt x="68" y="179"/>
                    <a:pt x="102" y="111"/>
                    <a:pt x="136" y="34"/>
                  </a:cubicBezTo>
                  <a:cubicBezTo>
                    <a:pt x="179" y="34"/>
                    <a:pt x="179" y="34"/>
                    <a:pt x="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67" name="Google Shape;467;p32"/>
            <p:cNvSpPr/>
            <p:nvPr/>
          </p:nvSpPr>
          <p:spPr>
            <a:xfrm>
              <a:off x="8510542" y="4365405"/>
              <a:ext cx="8400" cy="16800"/>
            </a:xfrm>
            <a:custGeom>
              <a:avLst/>
              <a:gdLst/>
              <a:ahLst/>
              <a:cxnLst/>
              <a:rect l="l" t="t" r="r" b="b"/>
              <a:pathLst>
                <a:path w="247" h="494" extrusionOk="0">
                  <a:moveTo>
                    <a:pt x="145" y="0"/>
                  </a:moveTo>
                  <a:cubicBezTo>
                    <a:pt x="178" y="0"/>
                    <a:pt x="246" y="0"/>
                    <a:pt x="246" y="68"/>
                  </a:cubicBezTo>
                  <a:cubicBezTo>
                    <a:pt x="212" y="170"/>
                    <a:pt x="212" y="349"/>
                    <a:pt x="145" y="425"/>
                  </a:cubicBezTo>
                  <a:lnTo>
                    <a:pt x="145" y="459"/>
                  </a:lnTo>
                  <a:cubicBezTo>
                    <a:pt x="77" y="493"/>
                    <a:pt x="0" y="459"/>
                    <a:pt x="0" y="383"/>
                  </a:cubicBezTo>
                  <a:cubicBezTo>
                    <a:pt x="0" y="315"/>
                    <a:pt x="34" y="281"/>
                    <a:pt x="77" y="213"/>
                  </a:cubicBezTo>
                  <a:cubicBezTo>
                    <a:pt x="77" y="170"/>
                    <a:pt x="111" y="102"/>
                    <a:pt x="111" y="68"/>
                  </a:cubicBezTo>
                  <a:cubicBezTo>
                    <a:pt x="111" y="34"/>
                    <a:pt x="145" y="34"/>
                    <a:pt x="1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68" name="Google Shape;468;p32"/>
            <p:cNvSpPr/>
            <p:nvPr/>
          </p:nvSpPr>
          <p:spPr>
            <a:xfrm>
              <a:off x="8162713" y="4075083"/>
              <a:ext cx="337150" cy="408226"/>
            </a:xfrm>
            <a:custGeom>
              <a:avLst/>
              <a:gdLst/>
              <a:ahLst/>
              <a:cxnLst/>
              <a:rect l="l" t="t" r="r" b="b"/>
              <a:pathLst>
                <a:path w="9914" h="12004" extrusionOk="0">
                  <a:moveTo>
                    <a:pt x="1767" y="1274"/>
                  </a:moveTo>
                  <a:cubicBezTo>
                    <a:pt x="3543" y="0"/>
                    <a:pt x="9914" y="12003"/>
                    <a:pt x="9914" y="12003"/>
                  </a:cubicBezTo>
                  <a:cubicBezTo>
                    <a:pt x="9914" y="12003"/>
                    <a:pt x="0" y="2871"/>
                    <a:pt x="1699" y="1317"/>
                  </a:cubicBezTo>
                  <a:cubicBezTo>
                    <a:pt x="1733" y="1317"/>
                    <a:pt x="1733" y="1317"/>
                    <a:pt x="1767" y="127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69" name="Google Shape;469;p32"/>
            <p:cNvSpPr/>
            <p:nvPr/>
          </p:nvSpPr>
          <p:spPr>
            <a:xfrm>
              <a:off x="8262589" y="4146786"/>
              <a:ext cx="9828" cy="11869"/>
            </a:xfrm>
            <a:custGeom>
              <a:avLst/>
              <a:gdLst/>
              <a:ahLst/>
              <a:cxnLst/>
              <a:rect l="l" t="t" r="r" b="b"/>
              <a:pathLst>
                <a:path w="289" h="349" extrusionOk="0">
                  <a:moveTo>
                    <a:pt x="34" y="0"/>
                  </a:moveTo>
                  <a:lnTo>
                    <a:pt x="111" y="0"/>
                  </a:lnTo>
                  <a:cubicBezTo>
                    <a:pt x="178" y="102"/>
                    <a:pt x="246" y="170"/>
                    <a:pt x="289" y="281"/>
                  </a:cubicBezTo>
                  <a:lnTo>
                    <a:pt x="289" y="349"/>
                  </a:lnTo>
                  <a:lnTo>
                    <a:pt x="212" y="349"/>
                  </a:lnTo>
                  <a:cubicBezTo>
                    <a:pt x="111" y="281"/>
                    <a:pt x="77" y="136"/>
                    <a:pt x="0" y="68"/>
                  </a:cubicBezTo>
                  <a:cubicBezTo>
                    <a:pt x="0" y="34"/>
                    <a:pt x="0" y="0"/>
                    <a:pt x="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70" name="Google Shape;470;p32"/>
            <p:cNvSpPr/>
            <p:nvPr/>
          </p:nvSpPr>
          <p:spPr>
            <a:xfrm>
              <a:off x="8239770" y="4140698"/>
              <a:ext cx="13297" cy="15643"/>
            </a:xfrm>
            <a:custGeom>
              <a:avLst/>
              <a:gdLst/>
              <a:ahLst/>
              <a:cxnLst/>
              <a:rect l="l" t="t" r="r" b="b"/>
              <a:pathLst>
                <a:path w="391" h="460" extrusionOk="0">
                  <a:moveTo>
                    <a:pt x="34" y="35"/>
                  </a:moveTo>
                  <a:cubicBezTo>
                    <a:pt x="68" y="1"/>
                    <a:pt x="110" y="1"/>
                    <a:pt x="144" y="1"/>
                  </a:cubicBezTo>
                  <a:cubicBezTo>
                    <a:pt x="178" y="69"/>
                    <a:pt x="246" y="103"/>
                    <a:pt x="323" y="179"/>
                  </a:cubicBezTo>
                  <a:cubicBezTo>
                    <a:pt x="357" y="213"/>
                    <a:pt x="391" y="315"/>
                    <a:pt x="391" y="392"/>
                  </a:cubicBezTo>
                  <a:lnTo>
                    <a:pt x="391" y="426"/>
                  </a:lnTo>
                  <a:cubicBezTo>
                    <a:pt x="357" y="460"/>
                    <a:pt x="357" y="460"/>
                    <a:pt x="323" y="426"/>
                  </a:cubicBezTo>
                  <a:cubicBezTo>
                    <a:pt x="280" y="392"/>
                    <a:pt x="212" y="349"/>
                    <a:pt x="178" y="281"/>
                  </a:cubicBezTo>
                  <a:cubicBezTo>
                    <a:pt x="144" y="213"/>
                    <a:pt x="68" y="179"/>
                    <a:pt x="34" y="103"/>
                  </a:cubicBezTo>
                  <a:cubicBezTo>
                    <a:pt x="0" y="69"/>
                    <a:pt x="34" y="35"/>
                    <a:pt x="34" y="3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71" name="Google Shape;471;p32"/>
            <p:cNvSpPr/>
            <p:nvPr/>
          </p:nvSpPr>
          <p:spPr>
            <a:xfrm>
              <a:off x="8248136" y="4171917"/>
              <a:ext cx="9862" cy="12175"/>
            </a:xfrm>
            <a:custGeom>
              <a:avLst/>
              <a:gdLst/>
              <a:ahLst/>
              <a:cxnLst/>
              <a:rect l="l" t="t" r="r" b="b"/>
              <a:pathLst>
                <a:path w="290" h="358" extrusionOk="0">
                  <a:moveTo>
                    <a:pt x="34" y="0"/>
                  </a:moveTo>
                  <a:lnTo>
                    <a:pt x="77" y="0"/>
                  </a:lnTo>
                  <a:cubicBezTo>
                    <a:pt x="145" y="34"/>
                    <a:pt x="179" y="68"/>
                    <a:pt x="213" y="145"/>
                  </a:cubicBezTo>
                  <a:cubicBezTo>
                    <a:pt x="247" y="179"/>
                    <a:pt x="289" y="213"/>
                    <a:pt x="289" y="281"/>
                  </a:cubicBezTo>
                  <a:lnTo>
                    <a:pt x="289" y="357"/>
                  </a:lnTo>
                  <a:lnTo>
                    <a:pt x="213" y="357"/>
                  </a:lnTo>
                  <a:cubicBezTo>
                    <a:pt x="145" y="357"/>
                    <a:pt x="111" y="281"/>
                    <a:pt x="77" y="213"/>
                  </a:cubicBezTo>
                  <a:cubicBezTo>
                    <a:pt x="34" y="179"/>
                    <a:pt x="34" y="111"/>
                    <a:pt x="0" y="68"/>
                  </a:cubicBezTo>
                  <a:cubicBezTo>
                    <a:pt x="0" y="34"/>
                    <a:pt x="0" y="0"/>
                    <a:pt x="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72" name="Google Shape;472;p32"/>
            <p:cNvSpPr/>
            <p:nvPr/>
          </p:nvSpPr>
          <p:spPr>
            <a:xfrm>
              <a:off x="8273540" y="4181439"/>
              <a:ext cx="11903" cy="15916"/>
            </a:xfrm>
            <a:custGeom>
              <a:avLst/>
              <a:gdLst/>
              <a:ahLst/>
              <a:cxnLst/>
              <a:rect l="l" t="t" r="r" b="b"/>
              <a:pathLst>
                <a:path w="350" h="468" extrusionOk="0">
                  <a:moveTo>
                    <a:pt x="1" y="43"/>
                  </a:moveTo>
                  <a:cubicBezTo>
                    <a:pt x="35" y="1"/>
                    <a:pt x="69" y="1"/>
                    <a:pt x="69" y="43"/>
                  </a:cubicBezTo>
                  <a:cubicBezTo>
                    <a:pt x="179" y="145"/>
                    <a:pt x="281" y="256"/>
                    <a:pt x="315" y="425"/>
                  </a:cubicBezTo>
                  <a:cubicBezTo>
                    <a:pt x="349" y="425"/>
                    <a:pt x="315" y="425"/>
                    <a:pt x="315" y="468"/>
                  </a:cubicBezTo>
                  <a:lnTo>
                    <a:pt x="281" y="468"/>
                  </a:lnTo>
                  <a:cubicBezTo>
                    <a:pt x="137" y="358"/>
                    <a:pt x="69" y="213"/>
                    <a:pt x="1" y="7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73" name="Google Shape;473;p32"/>
            <p:cNvSpPr/>
            <p:nvPr/>
          </p:nvSpPr>
          <p:spPr>
            <a:xfrm>
              <a:off x="8295237" y="4186370"/>
              <a:ext cx="15609" cy="16766"/>
            </a:xfrm>
            <a:custGeom>
              <a:avLst/>
              <a:gdLst/>
              <a:ahLst/>
              <a:cxnLst/>
              <a:rect l="l" t="t" r="r" b="b"/>
              <a:pathLst>
                <a:path w="459" h="493" extrusionOk="0">
                  <a:moveTo>
                    <a:pt x="34" y="0"/>
                  </a:moveTo>
                  <a:cubicBezTo>
                    <a:pt x="34" y="0"/>
                    <a:pt x="68" y="0"/>
                    <a:pt x="102" y="34"/>
                  </a:cubicBezTo>
                  <a:lnTo>
                    <a:pt x="314" y="246"/>
                  </a:lnTo>
                  <a:cubicBezTo>
                    <a:pt x="348" y="323"/>
                    <a:pt x="425" y="357"/>
                    <a:pt x="459" y="425"/>
                  </a:cubicBezTo>
                  <a:cubicBezTo>
                    <a:pt x="459" y="459"/>
                    <a:pt x="459" y="493"/>
                    <a:pt x="425" y="493"/>
                  </a:cubicBezTo>
                  <a:lnTo>
                    <a:pt x="391" y="493"/>
                  </a:lnTo>
                  <a:cubicBezTo>
                    <a:pt x="178" y="493"/>
                    <a:pt x="68" y="246"/>
                    <a:pt x="0" y="68"/>
                  </a:cubicBezTo>
                  <a:cubicBezTo>
                    <a:pt x="0" y="34"/>
                    <a:pt x="0" y="34"/>
                    <a:pt x="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74" name="Google Shape;474;p32"/>
            <p:cNvSpPr/>
            <p:nvPr/>
          </p:nvSpPr>
          <p:spPr>
            <a:xfrm>
              <a:off x="8296465" y="4214888"/>
              <a:ext cx="10712" cy="14487"/>
            </a:xfrm>
            <a:custGeom>
              <a:avLst/>
              <a:gdLst/>
              <a:ahLst/>
              <a:cxnLst/>
              <a:rect l="l" t="t" r="r" b="b"/>
              <a:pathLst>
                <a:path w="315" h="426" extrusionOk="0">
                  <a:moveTo>
                    <a:pt x="0" y="35"/>
                  </a:moveTo>
                  <a:cubicBezTo>
                    <a:pt x="34" y="1"/>
                    <a:pt x="68" y="1"/>
                    <a:pt x="68" y="35"/>
                  </a:cubicBezTo>
                  <a:lnTo>
                    <a:pt x="213" y="179"/>
                  </a:lnTo>
                  <a:cubicBezTo>
                    <a:pt x="247" y="247"/>
                    <a:pt x="315" y="281"/>
                    <a:pt x="315" y="349"/>
                  </a:cubicBezTo>
                  <a:cubicBezTo>
                    <a:pt x="315" y="391"/>
                    <a:pt x="315" y="391"/>
                    <a:pt x="281" y="425"/>
                  </a:cubicBezTo>
                  <a:lnTo>
                    <a:pt x="213" y="425"/>
                  </a:lnTo>
                  <a:cubicBezTo>
                    <a:pt x="136" y="391"/>
                    <a:pt x="136" y="349"/>
                    <a:pt x="102" y="281"/>
                  </a:cubicBezTo>
                  <a:cubicBezTo>
                    <a:pt x="68" y="213"/>
                    <a:pt x="34" y="137"/>
                    <a:pt x="0" y="10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75" name="Google Shape;475;p32"/>
            <p:cNvSpPr/>
            <p:nvPr/>
          </p:nvSpPr>
          <p:spPr>
            <a:xfrm>
              <a:off x="8272384" y="4211774"/>
              <a:ext cx="9590" cy="14487"/>
            </a:xfrm>
            <a:custGeom>
              <a:avLst/>
              <a:gdLst/>
              <a:ahLst/>
              <a:cxnLst/>
              <a:rect l="l" t="t" r="r" b="b"/>
              <a:pathLst>
                <a:path w="282" h="426" extrusionOk="0">
                  <a:moveTo>
                    <a:pt x="35" y="35"/>
                  </a:moveTo>
                  <a:cubicBezTo>
                    <a:pt x="35" y="1"/>
                    <a:pt x="69" y="1"/>
                    <a:pt x="69" y="35"/>
                  </a:cubicBezTo>
                  <a:cubicBezTo>
                    <a:pt x="137" y="69"/>
                    <a:pt x="171" y="137"/>
                    <a:pt x="213" y="171"/>
                  </a:cubicBezTo>
                  <a:cubicBezTo>
                    <a:pt x="247" y="247"/>
                    <a:pt x="281" y="281"/>
                    <a:pt x="281" y="349"/>
                  </a:cubicBezTo>
                  <a:cubicBezTo>
                    <a:pt x="281" y="349"/>
                    <a:pt x="281" y="383"/>
                    <a:pt x="247" y="383"/>
                  </a:cubicBezTo>
                  <a:cubicBezTo>
                    <a:pt x="247" y="425"/>
                    <a:pt x="213" y="425"/>
                    <a:pt x="213" y="383"/>
                  </a:cubicBezTo>
                  <a:cubicBezTo>
                    <a:pt x="69" y="349"/>
                    <a:pt x="35" y="171"/>
                    <a:pt x="1" y="69"/>
                  </a:cubicBezTo>
                  <a:cubicBezTo>
                    <a:pt x="1" y="69"/>
                    <a:pt x="1" y="35"/>
                    <a:pt x="35" y="3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76" name="Google Shape;476;p32"/>
            <p:cNvSpPr/>
            <p:nvPr/>
          </p:nvSpPr>
          <p:spPr>
            <a:xfrm>
              <a:off x="8334893" y="4230497"/>
              <a:ext cx="9556" cy="13331"/>
            </a:xfrm>
            <a:custGeom>
              <a:avLst/>
              <a:gdLst/>
              <a:ahLst/>
              <a:cxnLst/>
              <a:rect l="l" t="t" r="r" b="b"/>
              <a:pathLst>
                <a:path w="281" h="392" extrusionOk="0">
                  <a:moveTo>
                    <a:pt x="0" y="0"/>
                  </a:moveTo>
                  <a:lnTo>
                    <a:pt x="68" y="0"/>
                  </a:lnTo>
                  <a:cubicBezTo>
                    <a:pt x="145" y="102"/>
                    <a:pt x="213" y="213"/>
                    <a:pt x="281" y="357"/>
                  </a:cubicBezTo>
                  <a:cubicBezTo>
                    <a:pt x="281" y="357"/>
                    <a:pt x="281" y="391"/>
                    <a:pt x="247" y="391"/>
                  </a:cubicBezTo>
                  <a:lnTo>
                    <a:pt x="213" y="391"/>
                  </a:lnTo>
                  <a:cubicBezTo>
                    <a:pt x="102" y="315"/>
                    <a:pt x="34" y="179"/>
                    <a:pt x="0" y="3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77" name="Google Shape;477;p32"/>
            <p:cNvSpPr/>
            <p:nvPr/>
          </p:nvSpPr>
          <p:spPr>
            <a:xfrm>
              <a:off x="8322753" y="4248419"/>
              <a:ext cx="12175" cy="14453"/>
            </a:xfrm>
            <a:custGeom>
              <a:avLst/>
              <a:gdLst/>
              <a:ahLst/>
              <a:cxnLst/>
              <a:rect l="l" t="t" r="r" b="b"/>
              <a:pathLst>
                <a:path w="358" h="425" extrusionOk="0">
                  <a:moveTo>
                    <a:pt x="34" y="0"/>
                  </a:moveTo>
                  <a:lnTo>
                    <a:pt x="111" y="0"/>
                  </a:lnTo>
                  <a:cubicBezTo>
                    <a:pt x="213" y="110"/>
                    <a:pt x="357" y="212"/>
                    <a:pt x="357" y="357"/>
                  </a:cubicBezTo>
                  <a:lnTo>
                    <a:pt x="357" y="425"/>
                  </a:lnTo>
                  <a:lnTo>
                    <a:pt x="289" y="425"/>
                  </a:lnTo>
                  <a:cubicBezTo>
                    <a:pt x="145" y="357"/>
                    <a:pt x="77" y="178"/>
                    <a:pt x="34" y="77"/>
                  </a:cubicBezTo>
                  <a:cubicBezTo>
                    <a:pt x="0" y="43"/>
                    <a:pt x="34" y="43"/>
                    <a:pt x="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78" name="Google Shape;478;p32"/>
            <p:cNvSpPr/>
            <p:nvPr/>
          </p:nvSpPr>
          <p:spPr>
            <a:xfrm>
              <a:off x="8297515" y="4239218"/>
              <a:ext cx="12175" cy="14487"/>
            </a:xfrm>
            <a:custGeom>
              <a:avLst/>
              <a:gdLst/>
              <a:ahLst/>
              <a:cxnLst/>
              <a:rect l="l" t="t" r="r" b="b"/>
              <a:pathLst>
                <a:path w="358" h="426" extrusionOk="0">
                  <a:moveTo>
                    <a:pt x="35" y="1"/>
                  </a:moveTo>
                  <a:lnTo>
                    <a:pt x="69" y="1"/>
                  </a:lnTo>
                  <a:cubicBezTo>
                    <a:pt x="145" y="77"/>
                    <a:pt x="179" y="111"/>
                    <a:pt x="213" y="179"/>
                  </a:cubicBezTo>
                  <a:cubicBezTo>
                    <a:pt x="281" y="213"/>
                    <a:pt x="324" y="290"/>
                    <a:pt x="324" y="357"/>
                  </a:cubicBezTo>
                  <a:cubicBezTo>
                    <a:pt x="358" y="357"/>
                    <a:pt x="324" y="391"/>
                    <a:pt x="324" y="391"/>
                  </a:cubicBezTo>
                  <a:cubicBezTo>
                    <a:pt x="281" y="425"/>
                    <a:pt x="247" y="425"/>
                    <a:pt x="247" y="425"/>
                  </a:cubicBezTo>
                  <a:cubicBezTo>
                    <a:pt x="179" y="391"/>
                    <a:pt x="145" y="323"/>
                    <a:pt x="111" y="256"/>
                  </a:cubicBezTo>
                  <a:cubicBezTo>
                    <a:pt x="69" y="213"/>
                    <a:pt x="35" y="145"/>
                    <a:pt x="1" y="77"/>
                  </a:cubicBezTo>
                  <a:cubicBezTo>
                    <a:pt x="1" y="43"/>
                    <a:pt x="1" y="43"/>
                    <a:pt x="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79" name="Google Shape;479;p32"/>
            <p:cNvSpPr/>
            <p:nvPr/>
          </p:nvSpPr>
          <p:spPr>
            <a:xfrm>
              <a:off x="8323909" y="4287120"/>
              <a:ext cx="14487" cy="15643"/>
            </a:xfrm>
            <a:custGeom>
              <a:avLst/>
              <a:gdLst/>
              <a:ahLst/>
              <a:cxnLst/>
              <a:rect l="l" t="t" r="r" b="b"/>
              <a:pathLst>
                <a:path w="426" h="460" extrusionOk="0">
                  <a:moveTo>
                    <a:pt x="43" y="34"/>
                  </a:moveTo>
                  <a:cubicBezTo>
                    <a:pt x="77" y="0"/>
                    <a:pt x="111" y="0"/>
                    <a:pt x="145" y="34"/>
                  </a:cubicBezTo>
                  <a:cubicBezTo>
                    <a:pt x="179" y="102"/>
                    <a:pt x="255" y="179"/>
                    <a:pt x="289" y="247"/>
                  </a:cubicBezTo>
                  <a:cubicBezTo>
                    <a:pt x="357" y="281"/>
                    <a:pt x="391" y="315"/>
                    <a:pt x="425" y="391"/>
                  </a:cubicBezTo>
                  <a:lnTo>
                    <a:pt x="425" y="459"/>
                  </a:lnTo>
                  <a:lnTo>
                    <a:pt x="357" y="459"/>
                  </a:lnTo>
                  <a:cubicBezTo>
                    <a:pt x="179" y="459"/>
                    <a:pt x="77" y="247"/>
                    <a:pt x="43" y="102"/>
                  </a:cubicBezTo>
                  <a:cubicBezTo>
                    <a:pt x="0" y="68"/>
                    <a:pt x="43" y="34"/>
                    <a:pt x="43" y="3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80" name="Google Shape;480;p32"/>
            <p:cNvSpPr/>
            <p:nvPr/>
          </p:nvSpPr>
          <p:spPr>
            <a:xfrm>
              <a:off x="8345572" y="4282188"/>
              <a:ext cx="13331" cy="14487"/>
            </a:xfrm>
            <a:custGeom>
              <a:avLst/>
              <a:gdLst/>
              <a:ahLst/>
              <a:cxnLst/>
              <a:rect l="l" t="t" r="r" b="b"/>
              <a:pathLst>
                <a:path w="392" h="426" extrusionOk="0">
                  <a:moveTo>
                    <a:pt x="43" y="1"/>
                  </a:moveTo>
                  <a:cubicBezTo>
                    <a:pt x="43" y="1"/>
                    <a:pt x="77" y="1"/>
                    <a:pt x="111" y="35"/>
                  </a:cubicBezTo>
                  <a:cubicBezTo>
                    <a:pt x="145" y="69"/>
                    <a:pt x="179" y="145"/>
                    <a:pt x="255" y="179"/>
                  </a:cubicBezTo>
                  <a:cubicBezTo>
                    <a:pt x="289" y="247"/>
                    <a:pt x="357" y="281"/>
                    <a:pt x="391" y="324"/>
                  </a:cubicBezTo>
                  <a:cubicBezTo>
                    <a:pt x="391" y="358"/>
                    <a:pt x="391" y="392"/>
                    <a:pt x="357" y="426"/>
                  </a:cubicBezTo>
                  <a:lnTo>
                    <a:pt x="323" y="426"/>
                  </a:lnTo>
                  <a:cubicBezTo>
                    <a:pt x="179" y="392"/>
                    <a:pt x="77" y="179"/>
                    <a:pt x="1" y="69"/>
                  </a:cubicBezTo>
                  <a:cubicBezTo>
                    <a:pt x="1" y="35"/>
                    <a:pt x="1" y="35"/>
                    <a:pt x="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81" name="Google Shape;481;p32"/>
            <p:cNvSpPr/>
            <p:nvPr/>
          </p:nvSpPr>
          <p:spPr>
            <a:xfrm>
              <a:off x="8354244" y="4267769"/>
              <a:ext cx="10712" cy="15609"/>
            </a:xfrm>
            <a:custGeom>
              <a:avLst/>
              <a:gdLst/>
              <a:ahLst/>
              <a:cxnLst/>
              <a:rect l="l" t="t" r="r" b="b"/>
              <a:pathLst>
                <a:path w="315" h="459" extrusionOk="0">
                  <a:moveTo>
                    <a:pt x="34" y="0"/>
                  </a:moveTo>
                  <a:cubicBezTo>
                    <a:pt x="34" y="0"/>
                    <a:pt x="68" y="0"/>
                    <a:pt x="102" y="34"/>
                  </a:cubicBezTo>
                  <a:cubicBezTo>
                    <a:pt x="136" y="68"/>
                    <a:pt x="170" y="145"/>
                    <a:pt x="247" y="213"/>
                  </a:cubicBezTo>
                  <a:cubicBezTo>
                    <a:pt x="281" y="247"/>
                    <a:pt x="315" y="323"/>
                    <a:pt x="315" y="391"/>
                  </a:cubicBezTo>
                  <a:cubicBezTo>
                    <a:pt x="315" y="391"/>
                    <a:pt x="315" y="425"/>
                    <a:pt x="281" y="425"/>
                  </a:cubicBezTo>
                  <a:cubicBezTo>
                    <a:pt x="281" y="459"/>
                    <a:pt x="247" y="459"/>
                    <a:pt x="213" y="425"/>
                  </a:cubicBezTo>
                  <a:cubicBezTo>
                    <a:pt x="170" y="391"/>
                    <a:pt x="136" y="323"/>
                    <a:pt x="102" y="247"/>
                  </a:cubicBezTo>
                  <a:cubicBezTo>
                    <a:pt x="68" y="213"/>
                    <a:pt x="34" y="145"/>
                    <a:pt x="0" y="68"/>
                  </a:cubicBezTo>
                  <a:cubicBezTo>
                    <a:pt x="0" y="34"/>
                    <a:pt x="0" y="34"/>
                    <a:pt x="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82" name="Google Shape;482;p32"/>
            <p:cNvSpPr/>
            <p:nvPr/>
          </p:nvSpPr>
          <p:spPr>
            <a:xfrm>
              <a:off x="8380531" y="4305042"/>
              <a:ext cx="11018" cy="12141"/>
            </a:xfrm>
            <a:custGeom>
              <a:avLst/>
              <a:gdLst/>
              <a:ahLst/>
              <a:cxnLst/>
              <a:rect l="l" t="t" r="r" b="b"/>
              <a:pathLst>
                <a:path w="324" h="357" extrusionOk="0">
                  <a:moveTo>
                    <a:pt x="34" y="0"/>
                  </a:moveTo>
                  <a:lnTo>
                    <a:pt x="111" y="0"/>
                  </a:lnTo>
                  <a:cubicBezTo>
                    <a:pt x="145" y="34"/>
                    <a:pt x="179" y="110"/>
                    <a:pt x="213" y="144"/>
                  </a:cubicBezTo>
                  <a:cubicBezTo>
                    <a:pt x="247" y="178"/>
                    <a:pt x="323" y="212"/>
                    <a:pt x="323" y="289"/>
                  </a:cubicBezTo>
                  <a:cubicBezTo>
                    <a:pt x="323" y="323"/>
                    <a:pt x="289" y="323"/>
                    <a:pt x="289" y="357"/>
                  </a:cubicBezTo>
                  <a:lnTo>
                    <a:pt x="213" y="357"/>
                  </a:lnTo>
                  <a:cubicBezTo>
                    <a:pt x="145" y="357"/>
                    <a:pt x="145" y="289"/>
                    <a:pt x="111" y="212"/>
                  </a:cubicBezTo>
                  <a:cubicBezTo>
                    <a:pt x="77" y="178"/>
                    <a:pt x="34" y="144"/>
                    <a:pt x="0" y="77"/>
                  </a:cubicBezTo>
                  <a:cubicBezTo>
                    <a:pt x="0" y="34"/>
                    <a:pt x="0" y="34"/>
                    <a:pt x="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83" name="Google Shape;483;p32"/>
            <p:cNvSpPr/>
            <p:nvPr/>
          </p:nvSpPr>
          <p:spPr>
            <a:xfrm>
              <a:off x="8364922" y="4314836"/>
              <a:ext cx="15643" cy="17956"/>
            </a:xfrm>
            <a:custGeom>
              <a:avLst/>
              <a:gdLst/>
              <a:ahLst/>
              <a:cxnLst/>
              <a:rect l="l" t="t" r="r" b="b"/>
              <a:pathLst>
                <a:path w="460" h="528" extrusionOk="0">
                  <a:moveTo>
                    <a:pt x="35" y="1"/>
                  </a:moveTo>
                  <a:cubicBezTo>
                    <a:pt x="35" y="1"/>
                    <a:pt x="69" y="1"/>
                    <a:pt x="69" y="35"/>
                  </a:cubicBezTo>
                  <a:cubicBezTo>
                    <a:pt x="145" y="69"/>
                    <a:pt x="213" y="137"/>
                    <a:pt x="281" y="213"/>
                  </a:cubicBezTo>
                  <a:cubicBezTo>
                    <a:pt x="357" y="281"/>
                    <a:pt x="425" y="315"/>
                    <a:pt x="459" y="426"/>
                  </a:cubicBezTo>
                  <a:cubicBezTo>
                    <a:pt x="459" y="460"/>
                    <a:pt x="425" y="494"/>
                    <a:pt x="425" y="494"/>
                  </a:cubicBezTo>
                  <a:cubicBezTo>
                    <a:pt x="391" y="494"/>
                    <a:pt x="391" y="528"/>
                    <a:pt x="357" y="494"/>
                  </a:cubicBezTo>
                  <a:cubicBezTo>
                    <a:pt x="281" y="460"/>
                    <a:pt x="213" y="383"/>
                    <a:pt x="179" y="315"/>
                  </a:cubicBezTo>
                  <a:cubicBezTo>
                    <a:pt x="111" y="247"/>
                    <a:pt x="69" y="171"/>
                    <a:pt x="1" y="103"/>
                  </a:cubicBezTo>
                  <a:cubicBezTo>
                    <a:pt x="1" y="69"/>
                    <a:pt x="1" y="35"/>
                    <a:pt x="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84" name="Google Shape;484;p32"/>
            <p:cNvSpPr/>
            <p:nvPr/>
          </p:nvSpPr>
          <p:spPr>
            <a:xfrm>
              <a:off x="8348156" y="4318304"/>
              <a:ext cx="14487" cy="12175"/>
            </a:xfrm>
            <a:custGeom>
              <a:avLst/>
              <a:gdLst/>
              <a:ahLst/>
              <a:cxnLst/>
              <a:rect l="l" t="t" r="r" b="b"/>
              <a:pathLst>
                <a:path w="426" h="358" extrusionOk="0">
                  <a:moveTo>
                    <a:pt x="35" y="1"/>
                  </a:moveTo>
                  <a:lnTo>
                    <a:pt x="103" y="1"/>
                  </a:lnTo>
                  <a:cubicBezTo>
                    <a:pt x="213" y="69"/>
                    <a:pt x="349" y="179"/>
                    <a:pt x="426" y="281"/>
                  </a:cubicBezTo>
                  <a:lnTo>
                    <a:pt x="426" y="358"/>
                  </a:lnTo>
                  <a:lnTo>
                    <a:pt x="392" y="358"/>
                  </a:lnTo>
                  <a:cubicBezTo>
                    <a:pt x="247" y="281"/>
                    <a:pt x="137" y="179"/>
                    <a:pt x="35" y="69"/>
                  </a:cubicBezTo>
                  <a:cubicBezTo>
                    <a:pt x="1" y="35"/>
                    <a:pt x="1" y="1"/>
                    <a:pt x="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85" name="Google Shape;485;p32"/>
            <p:cNvSpPr/>
            <p:nvPr/>
          </p:nvSpPr>
          <p:spPr>
            <a:xfrm>
              <a:off x="8381688" y="4352108"/>
              <a:ext cx="15916" cy="16800"/>
            </a:xfrm>
            <a:custGeom>
              <a:avLst/>
              <a:gdLst/>
              <a:ahLst/>
              <a:cxnLst/>
              <a:rect l="l" t="t" r="r" b="b"/>
              <a:pathLst>
                <a:path w="468" h="494" extrusionOk="0">
                  <a:moveTo>
                    <a:pt x="43" y="1"/>
                  </a:moveTo>
                  <a:cubicBezTo>
                    <a:pt x="43" y="1"/>
                    <a:pt x="77" y="1"/>
                    <a:pt x="111" y="35"/>
                  </a:cubicBezTo>
                  <a:cubicBezTo>
                    <a:pt x="145" y="103"/>
                    <a:pt x="213" y="179"/>
                    <a:pt x="289" y="213"/>
                  </a:cubicBezTo>
                  <a:cubicBezTo>
                    <a:pt x="323" y="281"/>
                    <a:pt x="391" y="315"/>
                    <a:pt x="425" y="391"/>
                  </a:cubicBezTo>
                  <a:cubicBezTo>
                    <a:pt x="468" y="425"/>
                    <a:pt x="425" y="459"/>
                    <a:pt x="391" y="459"/>
                  </a:cubicBezTo>
                  <a:cubicBezTo>
                    <a:pt x="391" y="459"/>
                    <a:pt x="357" y="493"/>
                    <a:pt x="357" y="459"/>
                  </a:cubicBezTo>
                  <a:cubicBezTo>
                    <a:pt x="179" y="425"/>
                    <a:pt x="77" y="213"/>
                    <a:pt x="0" y="69"/>
                  </a:cubicBezTo>
                  <a:cubicBezTo>
                    <a:pt x="0" y="69"/>
                    <a:pt x="0" y="35"/>
                    <a:pt x="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86" name="Google Shape;486;p32"/>
            <p:cNvSpPr/>
            <p:nvPr/>
          </p:nvSpPr>
          <p:spPr>
            <a:xfrm>
              <a:off x="8391516" y="4342280"/>
              <a:ext cx="14453" cy="15950"/>
            </a:xfrm>
            <a:custGeom>
              <a:avLst/>
              <a:gdLst/>
              <a:ahLst/>
              <a:cxnLst/>
              <a:rect l="l" t="t" r="r" b="b"/>
              <a:pathLst>
                <a:path w="425" h="469" extrusionOk="0">
                  <a:moveTo>
                    <a:pt x="34" y="43"/>
                  </a:moveTo>
                  <a:cubicBezTo>
                    <a:pt x="68" y="1"/>
                    <a:pt x="102" y="1"/>
                    <a:pt x="136" y="43"/>
                  </a:cubicBezTo>
                  <a:cubicBezTo>
                    <a:pt x="179" y="111"/>
                    <a:pt x="213" y="145"/>
                    <a:pt x="281" y="213"/>
                  </a:cubicBezTo>
                  <a:cubicBezTo>
                    <a:pt x="315" y="256"/>
                    <a:pt x="391" y="290"/>
                    <a:pt x="425" y="358"/>
                  </a:cubicBezTo>
                  <a:cubicBezTo>
                    <a:pt x="425" y="392"/>
                    <a:pt x="425" y="426"/>
                    <a:pt x="391" y="426"/>
                  </a:cubicBezTo>
                  <a:cubicBezTo>
                    <a:pt x="391" y="426"/>
                    <a:pt x="349" y="468"/>
                    <a:pt x="349" y="426"/>
                  </a:cubicBezTo>
                  <a:cubicBezTo>
                    <a:pt x="179" y="426"/>
                    <a:pt x="68" y="213"/>
                    <a:pt x="34" y="111"/>
                  </a:cubicBezTo>
                  <a:cubicBezTo>
                    <a:pt x="0" y="77"/>
                    <a:pt x="0" y="43"/>
                    <a:pt x="34" y="4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87" name="Google Shape;487;p32"/>
            <p:cNvSpPr/>
            <p:nvPr/>
          </p:nvSpPr>
          <p:spPr>
            <a:xfrm>
              <a:off x="8423857" y="4374927"/>
              <a:ext cx="14487" cy="15643"/>
            </a:xfrm>
            <a:custGeom>
              <a:avLst/>
              <a:gdLst/>
              <a:ahLst/>
              <a:cxnLst/>
              <a:rect l="l" t="t" r="r" b="b"/>
              <a:pathLst>
                <a:path w="426" h="460" extrusionOk="0">
                  <a:moveTo>
                    <a:pt x="35" y="35"/>
                  </a:moveTo>
                  <a:cubicBezTo>
                    <a:pt x="77" y="1"/>
                    <a:pt x="111" y="1"/>
                    <a:pt x="111" y="35"/>
                  </a:cubicBezTo>
                  <a:cubicBezTo>
                    <a:pt x="179" y="103"/>
                    <a:pt x="213" y="179"/>
                    <a:pt x="289" y="213"/>
                  </a:cubicBezTo>
                  <a:cubicBezTo>
                    <a:pt x="357" y="247"/>
                    <a:pt x="391" y="281"/>
                    <a:pt x="425" y="358"/>
                  </a:cubicBezTo>
                  <a:cubicBezTo>
                    <a:pt x="425" y="392"/>
                    <a:pt x="425" y="426"/>
                    <a:pt x="391" y="426"/>
                  </a:cubicBezTo>
                  <a:lnTo>
                    <a:pt x="391" y="426"/>
                  </a:lnTo>
                  <a:cubicBezTo>
                    <a:pt x="213" y="460"/>
                    <a:pt x="77" y="213"/>
                    <a:pt x="1" y="103"/>
                  </a:cubicBezTo>
                  <a:cubicBezTo>
                    <a:pt x="1" y="69"/>
                    <a:pt x="1" y="35"/>
                    <a:pt x="35" y="3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88" name="Google Shape;488;p32"/>
            <p:cNvSpPr/>
            <p:nvPr/>
          </p:nvSpPr>
          <p:spPr>
            <a:xfrm>
              <a:off x="8407091" y="4372614"/>
              <a:ext cx="10746" cy="11903"/>
            </a:xfrm>
            <a:custGeom>
              <a:avLst/>
              <a:gdLst/>
              <a:ahLst/>
              <a:cxnLst/>
              <a:rect l="l" t="t" r="r" b="b"/>
              <a:pathLst>
                <a:path w="316" h="350" extrusionOk="0">
                  <a:moveTo>
                    <a:pt x="35" y="35"/>
                  </a:moveTo>
                  <a:cubicBezTo>
                    <a:pt x="69" y="1"/>
                    <a:pt x="103" y="1"/>
                    <a:pt x="103" y="35"/>
                  </a:cubicBezTo>
                  <a:cubicBezTo>
                    <a:pt x="145" y="69"/>
                    <a:pt x="179" y="103"/>
                    <a:pt x="213" y="137"/>
                  </a:cubicBezTo>
                  <a:cubicBezTo>
                    <a:pt x="247" y="171"/>
                    <a:pt x="281" y="213"/>
                    <a:pt x="315" y="247"/>
                  </a:cubicBezTo>
                  <a:cubicBezTo>
                    <a:pt x="315" y="281"/>
                    <a:pt x="315" y="315"/>
                    <a:pt x="281" y="315"/>
                  </a:cubicBezTo>
                  <a:cubicBezTo>
                    <a:pt x="281" y="349"/>
                    <a:pt x="247" y="349"/>
                    <a:pt x="247" y="349"/>
                  </a:cubicBezTo>
                  <a:cubicBezTo>
                    <a:pt x="179" y="315"/>
                    <a:pt x="145" y="281"/>
                    <a:pt x="103" y="247"/>
                  </a:cubicBezTo>
                  <a:cubicBezTo>
                    <a:pt x="69" y="171"/>
                    <a:pt x="35" y="137"/>
                    <a:pt x="35" y="69"/>
                  </a:cubicBezTo>
                  <a:cubicBezTo>
                    <a:pt x="1" y="69"/>
                    <a:pt x="35" y="35"/>
                    <a:pt x="35" y="3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89" name="Google Shape;489;p32"/>
            <p:cNvSpPr/>
            <p:nvPr/>
          </p:nvSpPr>
          <p:spPr>
            <a:xfrm>
              <a:off x="8052053" y="4356733"/>
              <a:ext cx="465733" cy="158917"/>
            </a:xfrm>
            <a:custGeom>
              <a:avLst/>
              <a:gdLst/>
              <a:ahLst/>
              <a:cxnLst/>
              <a:rect l="l" t="t" r="r" b="b"/>
              <a:pathLst>
                <a:path w="13695" h="4673" extrusionOk="0">
                  <a:moveTo>
                    <a:pt x="179" y="1029"/>
                  </a:moveTo>
                  <a:cubicBezTo>
                    <a:pt x="1623" y="1"/>
                    <a:pt x="13202" y="3968"/>
                    <a:pt x="13202" y="3968"/>
                  </a:cubicBezTo>
                  <a:lnTo>
                    <a:pt x="13694" y="4673"/>
                  </a:lnTo>
                  <a:cubicBezTo>
                    <a:pt x="13694" y="4673"/>
                    <a:pt x="740" y="3687"/>
                    <a:pt x="35" y="1453"/>
                  </a:cubicBezTo>
                  <a:cubicBezTo>
                    <a:pt x="1" y="1275"/>
                    <a:pt x="35" y="1139"/>
                    <a:pt x="179" y="102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90" name="Google Shape;490;p32"/>
            <p:cNvSpPr/>
            <p:nvPr/>
          </p:nvSpPr>
          <p:spPr>
            <a:xfrm>
              <a:off x="8357712" y="4452056"/>
              <a:ext cx="14487" cy="9590"/>
            </a:xfrm>
            <a:custGeom>
              <a:avLst/>
              <a:gdLst/>
              <a:ahLst/>
              <a:cxnLst/>
              <a:rect l="l" t="t" r="r" b="b"/>
              <a:pathLst>
                <a:path w="426" h="282" extrusionOk="0">
                  <a:moveTo>
                    <a:pt x="34" y="35"/>
                  </a:moveTo>
                  <a:cubicBezTo>
                    <a:pt x="68" y="1"/>
                    <a:pt x="68" y="1"/>
                    <a:pt x="111" y="1"/>
                  </a:cubicBezTo>
                  <a:cubicBezTo>
                    <a:pt x="145" y="35"/>
                    <a:pt x="213" y="35"/>
                    <a:pt x="247" y="69"/>
                  </a:cubicBezTo>
                  <a:cubicBezTo>
                    <a:pt x="323" y="103"/>
                    <a:pt x="391" y="103"/>
                    <a:pt x="425" y="137"/>
                  </a:cubicBezTo>
                  <a:cubicBezTo>
                    <a:pt x="425" y="171"/>
                    <a:pt x="425" y="247"/>
                    <a:pt x="391" y="247"/>
                  </a:cubicBezTo>
                  <a:lnTo>
                    <a:pt x="391" y="247"/>
                  </a:lnTo>
                  <a:cubicBezTo>
                    <a:pt x="323" y="281"/>
                    <a:pt x="247" y="247"/>
                    <a:pt x="179" y="213"/>
                  </a:cubicBezTo>
                  <a:cubicBezTo>
                    <a:pt x="111" y="213"/>
                    <a:pt x="68" y="137"/>
                    <a:pt x="34" y="69"/>
                  </a:cubicBezTo>
                  <a:cubicBezTo>
                    <a:pt x="0" y="69"/>
                    <a:pt x="34" y="35"/>
                    <a:pt x="34" y="3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91" name="Google Shape;491;p32"/>
            <p:cNvSpPr/>
            <p:nvPr/>
          </p:nvSpPr>
          <p:spPr>
            <a:xfrm>
              <a:off x="8354244" y="4468822"/>
              <a:ext cx="20234" cy="9556"/>
            </a:xfrm>
            <a:custGeom>
              <a:avLst/>
              <a:gdLst/>
              <a:ahLst/>
              <a:cxnLst/>
              <a:rect l="l" t="t" r="r" b="b"/>
              <a:pathLst>
                <a:path w="595" h="281" extrusionOk="0">
                  <a:moveTo>
                    <a:pt x="34" y="1"/>
                  </a:moveTo>
                  <a:lnTo>
                    <a:pt x="68" y="1"/>
                  </a:lnTo>
                  <a:cubicBezTo>
                    <a:pt x="247" y="35"/>
                    <a:pt x="425" y="69"/>
                    <a:pt x="561" y="145"/>
                  </a:cubicBezTo>
                  <a:cubicBezTo>
                    <a:pt x="595" y="179"/>
                    <a:pt x="595" y="247"/>
                    <a:pt x="561" y="247"/>
                  </a:cubicBezTo>
                  <a:cubicBezTo>
                    <a:pt x="527" y="247"/>
                    <a:pt x="527" y="281"/>
                    <a:pt x="527" y="281"/>
                  </a:cubicBezTo>
                  <a:cubicBezTo>
                    <a:pt x="349" y="247"/>
                    <a:pt x="213" y="145"/>
                    <a:pt x="68" y="103"/>
                  </a:cubicBezTo>
                  <a:cubicBezTo>
                    <a:pt x="0" y="69"/>
                    <a:pt x="34" y="35"/>
                    <a:pt x="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92" name="Google Shape;492;p32"/>
            <p:cNvSpPr/>
            <p:nvPr/>
          </p:nvSpPr>
          <p:spPr>
            <a:xfrm>
              <a:off x="8316699" y="4466509"/>
              <a:ext cx="23125" cy="9556"/>
            </a:xfrm>
            <a:custGeom>
              <a:avLst/>
              <a:gdLst/>
              <a:ahLst/>
              <a:cxnLst/>
              <a:rect l="l" t="t" r="r" b="b"/>
              <a:pathLst>
                <a:path w="680" h="281" extrusionOk="0">
                  <a:moveTo>
                    <a:pt x="43" y="35"/>
                  </a:moveTo>
                  <a:cubicBezTo>
                    <a:pt x="43" y="35"/>
                    <a:pt x="77" y="1"/>
                    <a:pt x="77" y="35"/>
                  </a:cubicBezTo>
                  <a:cubicBezTo>
                    <a:pt x="178" y="35"/>
                    <a:pt x="255" y="35"/>
                    <a:pt x="357" y="69"/>
                  </a:cubicBezTo>
                  <a:cubicBezTo>
                    <a:pt x="391" y="69"/>
                    <a:pt x="425" y="69"/>
                    <a:pt x="467" y="103"/>
                  </a:cubicBezTo>
                  <a:cubicBezTo>
                    <a:pt x="535" y="103"/>
                    <a:pt x="569" y="137"/>
                    <a:pt x="603" y="137"/>
                  </a:cubicBezTo>
                  <a:cubicBezTo>
                    <a:pt x="637" y="171"/>
                    <a:pt x="680" y="247"/>
                    <a:pt x="637" y="247"/>
                  </a:cubicBezTo>
                  <a:cubicBezTo>
                    <a:pt x="603" y="247"/>
                    <a:pt x="603" y="281"/>
                    <a:pt x="603" y="281"/>
                  </a:cubicBezTo>
                  <a:lnTo>
                    <a:pt x="467" y="281"/>
                  </a:lnTo>
                  <a:cubicBezTo>
                    <a:pt x="425" y="281"/>
                    <a:pt x="357" y="247"/>
                    <a:pt x="323" y="247"/>
                  </a:cubicBezTo>
                  <a:cubicBezTo>
                    <a:pt x="212" y="213"/>
                    <a:pt x="144" y="171"/>
                    <a:pt x="43" y="137"/>
                  </a:cubicBezTo>
                  <a:cubicBezTo>
                    <a:pt x="0" y="103"/>
                    <a:pt x="0" y="69"/>
                    <a:pt x="43" y="3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93" name="Google Shape;493;p32"/>
            <p:cNvSpPr/>
            <p:nvPr/>
          </p:nvSpPr>
          <p:spPr>
            <a:xfrm>
              <a:off x="8323909" y="4448315"/>
              <a:ext cx="18228" cy="9556"/>
            </a:xfrm>
            <a:custGeom>
              <a:avLst/>
              <a:gdLst/>
              <a:ahLst/>
              <a:cxnLst/>
              <a:rect l="l" t="t" r="r" b="b"/>
              <a:pathLst>
                <a:path w="536" h="281" extrusionOk="0">
                  <a:moveTo>
                    <a:pt x="43" y="34"/>
                  </a:moveTo>
                  <a:cubicBezTo>
                    <a:pt x="43" y="0"/>
                    <a:pt x="77" y="0"/>
                    <a:pt x="77" y="34"/>
                  </a:cubicBezTo>
                  <a:cubicBezTo>
                    <a:pt x="145" y="34"/>
                    <a:pt x="213" y="68"/>
                    <a:pt x="289" y="111"/>
                  </a:cubicBezTo>
                  <a:cubicBezTo>
                    <a:pt x="357" y="111"/>
                    <a:pt x="425" y="111"/>
                    <a:pt x="502" y="179"/>
                  </a:cubicBezTo>
                  <a:cubicBezTo>
                    <a:pt x="502" y="179"/>
                    <a:pt x="536" y="247"/>
                    <a:pt x="502" y="247"/>
                  </a:cubicBezTo>
                  <a:lnTo>
                    <a:pt x="468" y="281"/>
                  </a:lnTo>
                  <a:cubicBezTo>
                    <a:pt x="391" y="281"/>
                    <a:pt x="323" y="247"/>
                    <a:pt x="255" y="247"/>
                  </a:cubicBezTo>
                  <a:cubicBezTo>
                    <a:pt x="179" y="213"/>
                    <a:pt x="111" y="145"/>
                    <a:pt x="43" y="111"/>
                  </a:cubicBezTo>
                  <a:cubicBezTo>
                    <a:pt x="0" y="68"/>
                    <a:pt x="0" y="34"/>
                    <a:pt x="43" y="3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94" name="Google Shape;494;p32"/>
            <p:cNvSpPr/>
            <p:nvPr/>
          </p:nvSpPr>
          <p:spPr>
            <a:xfrm>
              <a:off x="8301090" y="4431549"/>
              <a:ext cx="9862" cy="8434"/>
            </a:xfrm>
            <a:custGeom>
              <a:avLst/>
              <a:gdLst/>
              <a:ahLst/>
              <a:cxnLst/>
              <a:rect l="l" t="t" r="r" b="b"/>
              <a:pathLst>
                <a:path w="290" h="248" extrusionOk="0">
                  <a:moveTo>
                    <a:pt x="34" y="35"/>
                  </a:moveTo>
                  <a:cubicBezTo>
                    <a:pt x="34" y="1"/>
                    <a:pt x="77" y="1"/>
                    <a:pt x="111" y="35"/>
                  </a:cubicBezTo>
                  <a:cubicBezTo>
                    <a:pt x="111" y="69"/>
                    <a:pt x="145" y="69"/>
                    <a:pt x="179" y="103"/>
                  </a:cubicBezTo>
                  <a:cubicBezTo>
                    <a:pt x="213" y="137"/>
                    <a:pt x="247" y="137"/>
                    <a:pt x="289" y="179"/>
                  </a:cubicBezTo>
                  <a:cubicBezTo>
                    <a:pt x="289" y="179"/>
                    <a:pt x="289" y="213"/>
                    <a:pt x="247" y="247"/>
                  </a:cubicBezTo>
                  <a:lnTo>
                    <a:pt x="247" y="247"/>
                  </a:lnTo>
                  <a:cubicBezTo>
                    <a:pt x="145" y="247"/>
                    <a:pt x="77" y="137"/>
                    <a:pt x="0" y="69"/>
                  </a:cubicBezTo>
                  <a:cubicBezTo>
                    <a:pt x="0" y="69"/>
                    <a:pt x="0" y="35"/>
                    <a:pt x="34" y="3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95" name="Google Shape;495;p32"/>
            <p:cNvSpPr/>
            <p:nvPr/>
          </p:nvSpPr>
          <p:spPr>
            <a:xfrm>
              <a:off x="8293846" y="4448315"/>
              <a:ext cx="18262" cy="11018"/>
            </a:xfrm>
            <a:custGeom>
              <a:avLst/>
              <a:gdLst/>
              <a:ahLst/>
              <a:cxnLst/>
              <a:rect l="l" t="t" r="r" b="b"/>
              <a:pathLst>
                <a:path w="537" h="324" extrusionOk="0">
                  <a:moveTo>
                    <a:pt x="35" y="0"/>
                  </a:moveTo>
                  <a:lnTo>
                    <a:pt x="77" y="0"/>
                  </a:lnTo>
                  <a:cubicBezTo>
                    <a:pt x="213" y="34"/>
                    <a:pt x="426" y="68"/>
                    <a:pt x="502" y="213"/>
                  </a:cubicBezTo>
                  <a:cubicBezTo>
                    <a:pt x="536" y="247"/>
                    <a:pt x="502" y="281"/>
                    <a:pt x="502" y="281"/>
                  </a:cubicBezTo>
                  <a:cubicBezTo>
                    <a:pt x="460" y="323"/>
                    <a:pt x="460" y="323"/>
                    <a:pt x="426" y="323"/>
                  </a:cubicBezTo>
                  <a:cubicBezTo>
                    <a:pt x="358" y="281"/>
                    <a:pt x="324" y="247"/>
                    <a:pt x="247" y="213"/>
                  </a:cubicBezTo>
                  <a:cubicBezTo>
                    <a:pt x="179" y="179"/>
                    <a:pt x="111" y="145"/>
                    <a:pt x="35" y="111"/>
                  </a:cubicBezTo>
                  <a:cubicBezTo>
                    <a:pt x="1" y="111"/>
                    <a:pt x="1" y="34"/>
                    <a:pt x="3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96" name="Google Shape;496;p32"/>
            <p:cNvSpPr/>
            <p:nvPr/>
          </p:nvSpPr>
          <p:spPr>
            <a:xfrm>
              <a:off x="8054366" y="4205059"/>
              <a:ext cx="451586" cy="293859"/>
            </a:xfrm>
            <a:custGeom>
              <a:avLst/>
              <a:gdLst/>
              <a:ahLst/>
              <a:cxnLst/>
              <a:rect l="l" t="t" r="r" b="b"/>
              <a:pathLst>
                <a:path w="13279" h="8641" extrusionOk="0">
                  <a:moveTo>
                    <a:pt x="1207" y="1241"/>
                  </a:moveTo>
                  <a:cubicBezTo>
                    <a:pt x="2940" y="1"/>
                    <a:pt x="12955" y="7825"/>
                    <a:pt x="12955" y="7825"/>
                  </a:cubicBezTo>
                  <a:lnTo>
                    <a:pt x="13278" y="8640"/>
                  </a:lnTo>
                  <a:cubicBezTo>
                    <a:pt x="13278" y="8640"/>
                    <a:pt x="1" y="3577"/>
                    <a:pt x="1029" y="1453"/>
                  </a:cubicBezTo>
                  <a:cubicBezTo>
                    <a:pt x="1063" y="1352"/>
                    <a:pt x="1131" y="1275"/>
                    <a:pt x="1207" y="124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97" name="Google Shape;497;p32"/>
            <p:cNvSpPr/>
            <p:nvPr/>
          </p:nvSpPr>
          <p:spPr>
            <a:xfrm>
              <a:off x="8298777" y="4394277"/>
              <a:ext cx="22853" cy="13059"/>
            </a:xfrm>
            <a:custGeom>
              <a:avLst/>
              <a:gdLst/>
              <a:ahLst/>
              <a:cxnLst/>
              <a:rect l="l" t="t" r="r" b="b"/>
              <a:pathLst>
                <a:path w="672" h="384" extrusionOk="0">
                  <a:moveTo>
                    <a:pt x="34" y="35"/>
                  </a:moveTo>
                  <a:cubicBezTo>
                    <a:pt x="68" y="35"/>
                    <a:pt x="68" y="1"/>
                    <a:pt x="102" y="35"/>
                  </a:cubicBezTo>
                  <a:cubicBezTo>
                    <a:pt x="179" y="69"/>
                    <a:pt x="281" y="103"/>
                    <a:pt x="391" y="137"/>
                  </a:cubicBezTo>
                  <a:cubicBezTo>
                    <a:pt x="459" y="137"/>
                    <a:pt x="570" y="171"/>
                    <a:pt x="637" y="213"/>
                  </a:cubicBezTo>
                  <a:cubicBezTo>
                    <a:pt x="671" y="247"/>
                    <a:pt x="671" y="281"/>
                    <a:pt x="637" y="315"/>
                  </a:cubicBezTo>
                  <a:lnTo>
                    <a:pt x="604" y="315"/>
                  </a:lnTo>
                  <a:cubicBezTo>
                    <a:pt x="425" y="383"/>
                    <a:pt x="179" y="213"/>
                    <a:pt x="34" y="103"/>
                  </a:cubicBezTo>
                  <a:cubicBezTo>
                    <a:pt x="0" y="69"/>
                    <a:pt x="34" y="35"/>
                    <a:pt x="34" y="3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98" name="Google Shape;498;p32"/>
            <p:cNvSpPr/>
            <p:nvPr/>
          </p:nvSpPr>
          <p:spPr>
            <a:xfrm>
              <a:off x="8342103" y="4398902"/>
              <a:ext cx="17956" cy="11018"/>
            </a:xfrm>
            <a:custGeom>
              <a:avLst/>
              <a:gdLst/>
              <a:ahLst/>
              <a:cxnLst/>
              <a:rect l="l" t="t" r="r" b="b"/>
              <a:pathLst>
                <a:path w="528" h="324" extrusionOk="0">
                  <a:moveTo>
                    <a:pt x="35" y="35"/>
                  </a:moveTo>
                  <a:cubicBezTo>
                    <a:pt x="35" y="35"/>
                    <a:pt x="69" y="1"/>
                    <a:pt x="69" y="35"/>
                  </a:cubicBezTo>
                  <a:cubicBezTo>
                    <a:pt x="145" y="77"/>
                    <a:pt x="213" y="77"/>
                    <a:pt x="281" y="111"/>
                  </a:cubicBezTo>
                  <a:cubicBezTo>
                    <a:pt x="357" y="145"/>
                    <a:pt x="425" y="145"/>
                    <a:pt x="493" y="179"/>
                  </a:cubicBezTo>
                  <a:cubicBezTo>
                    <a:pt x="527" y="213"/>
                    <a:pt x="527" y="247"/>
                    <a:pt x="493" y="290"/>
                  </a:cubicBezTo>
                  <a:lnTo>
                    <a:pt x="493" y="290"/>
                  </a:lnTo>
                  <a:cubicBezTo>
                    <a:pt x="315" y="324"/>
                    <a:pt x="145" y="213"/>
                    <a:pt x="35" y="111"/>
                  </a:cubicBezTo>
                  <a:cubicBezTo>
                    <a:pt x="1" y="77"/>
                    <a:pt x="1" y="35"/>
                    <a:pt x="35" y="3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99" name="Google Shape;499;p32"/>
            <p:cNvSpPr/>
            <p:nvPr/>
          </p:nvSpPr>
          <p:spPr>
            <a:xfrm>
              <a:off x="8307143" y="4368874"/>
              <a:ext cx="20541" cy="11018"/>
            </a:xfrm>
            <a:custGeom>
              <a:avLst/>
              <a:gdLst/>
              <a:ahLst/>
              <a:cxnLst/>
              <a:rect l="l" t="t" r="r" b="b"/>
              <a:pathLst>
                <a:path w="604" h="324" extrusionOk="0">
                  <a:moveTo>
                    <a:pt x="35" y="0"/>
                  </a:moveTo>
                  <a:lnTo>
                    <a:pt x="69" y="0"/>
                  </a:lnTo>
                  <a:cubicBezTo>
                    <a:pt x="145" y="34"/>
                    <a:pt x="247" y="68"/>
                    <a:pt x="324" y="68"/>
                  </a:cubicBezTo>
                  <a:cubicBezTo>
                    <a:pt x="391" y="111"/>
                    <a:pt x="459" y="111"/>
                    <a:pt x="536" y="145"/>
                  </a:cubicBezTo>
                  <a:cubicBezTo>
                    <a:pt x="604" y="179"/>
                    <a:pt x="570" y="247"/>
                    <a:pt x="536" y="281"/>
                  </a:cubicBezTo>
                  <a:lnTo>
                    <a:pt x="536" y="281"/>
                  </a:lnTo>
                  <a:cubicBezTo>
                    <a:pt x="425" y="323"/>
                    <a:pt x="358" y="281"/>
                    <a:pt x="247" y="247"/>
                  </a:cubicBezTo>
                  <a:cubicBezTo>
                    <a:pt x="179" y="213"/>
                    <a:pt x="111" y="179"/>
                    <a:pt x="35" y="111"/>
                  </a:cubicBezTo>
                  <a:cubicBezTo>
                    <a:pt x="1" y="68"/>
                    <a:pt x="1" y="34"/>
                    <a:pt x="3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00" name="Google Shape;500;p32"/>
            <p:cNvSpPr/>
            <p:nvPr/>
          </p:nvSpPr>
          <p:spPr>
            <a:xfrm>
              <a:off x="8295003" y="4347211"/>
              <a:ext cx="23159" cy="11018"/>
            </a:xfrm>
            <a:custGeom>
              <a:avLst/>
              <a:gdLst/>
              <a:ahLst/>
              <a:cxnLst/>
              <a:rect l="l" t="t" r="r" b="b"/>
              <a:pathLst>
                <a:path w="681" h="324" extrusionOk="0">
                  <a:moveTo>
                    <a:pt x="43" y="0"/>
                  </a:moveTo>
                  <a:lnTo>
                    <a:pt x="111" y="0"/>
                  </a:lnTo>
                  <a:cubicBezTo>
                    <a:pt x="213" y="34"/>
                    <a:pt x="324" y="68"/>
                    <a:pt x="392" y="111"/>
                  </a:cubicBezTo>
                  <a:cubicBezTo>
                    <a:pt x="502" y="145"/>
                    <a:pt x="570" y="179"/>
                    <a:pt x="638" y="247"/>
                  </a:cubicBezTo>
                  <a:cubicBezTo>
                    <a:pt x="681" y="281"/>
                    <a:pt x="681" y="323"/>
                    <a:pt x="638" y="323"/>
                  </a:cubicBezTo>
                  <a:lnTo>
                    <a:pt x="604" y="323"/>
                  </a:lnTo>
                  <a:cubicBezTo>
                    <a:pt x="536" y="323"/>
                    <a:pt x="426" y="281"/>
                    <a:pt x="324" y="247"/>
                  </a:cubicBezTo>
                  <a:cubicBezTo>
                    <a:pt x="256" y="213"/>
                    <a:pt x="145" y="145"/>
                    <a:pt x="77" y="111"/>
                  </a:cubicBezTo>
                  <a:cubicBezTo>
                    <a:pt x="1" y="68"/>
                    <a:pt x="1" y="34"/>
                    <a:pt x="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01" name="Google Shape;501;p32"/>
            <p:cNvSpPr/>
            <p:nvPr/>
          </p:nvSpPr>
          <p:spPr>
            <a:xfrm>
              <a:off x="8383116" y="4402677"/>
              <a:ext cx="15643" cy="13331"/>
            </a:xfrm>
            <a:custGeom>
              <a:avLst/>
              <a:gdLst/>
              <a:ahLst/>
              <a:cxnLst/>
              <a:rect l="l" t="t" r="r" b="b"/>
              <a:pathLst>
                <a:path w="460" h="392" extrusionOk="0">
                  <a:moveTo>
                    <a:pt x="35" y="34"/>
                  </a:moveTo>
                  <a:cubicBezTo>
                    <a:pt x="69" y="0"/>
                    <a:pt x="69" y="0"/>
                    <a:pt x="103" y="34"/>
                  </a:cubicBezTo>
                  <a:cubicBezTo>
                    <a:pt x="137" y="34"/>
                    <a:pt x="171" y="68"/>
                    <a:pt x="213" y="102"/>
                  </a:cubicBezTo>
                  <a:cubicBezTo>
                    <a:pt x="247" y="136"/>
                    <a:pt x="281" y="136"/>
                    <a:pt x="315" y="136"/>
                  </a:cubicBezTo>
                  <a:cubicBezTo>
                    <a:pt x="383" y="179"/>
                    <a:pt x="460" y="281"/>
                    <a:pt x="383" y="315"/>
                  </a:cubicBezTo>
                  <a:lnTo>
                    <a:pt x="383" y="349"/>
                  </a:lnTo>
                  <a:cubicBezTo>
                    <a:pt x="315" y="391"/>
                    <a:pt x="213" y="349"/>
                    <a:pt x="137" y="315"/>
                  </a:cubicBezTo>
                  <a:cubicBezTo>
                    <a:pt x="69" y="247"/>
                    <a:pt x="1" y="179"/>
                    <a:pt x="1" y="68"/>
                  </a:cubicBezTo>
                  <a:cubicBezTo>
                    <a:pt x="1" y="34"/>
                    <a:pt x="35" y="34"/>
                    <a:pt x="35" y="3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02" name="Google Shape;502;p32"/>
            <p:cNvSpPr/>
            <p:nvPr/>
          </p:nvSpPr>
          <p:spPr>
            <a:xfrm>
              <a:off x="8367235" y="4419443"/>
              <a:ext cx="21697" cy="14453"/>
            </a:xfrm>
            <a:custGeom>
              <a:avLst/>
              <a:gdLst/>
              <a:ahLst/>
              <a:cxnLst/>
              <a:rect l="l" t="t" r="r" b="b"/>
              <a:pathLst>
                <a:path w="638" h="425" extrusionOk="0">
                  <a:moveTo>
                    <a:pt x="43" y="0"/>
                  </a:moveTo>
                  <a:lnTo>
                    <a:pt x="111" y="0"/>
                  </a:lnTo>
                  <a:cubicBezTo>
                    <a:pt x="179" y="68"/>
                    <a:pt x="289" y="110"/>
                    <a:pt x="391" y="178"/>
                  </a:cubicBezTo>
                  <a:cubicBezTo>
                    <a:pt x="468" y="212"/>
                    <a:pt x="570" y="212"/>
                    <a:pt x="604" y="280"/>
                  </a:cubicBezTo>
                  <a:cubicBezTo>
                    <a:pt x="638" y="323"/>
                    <a:pt x="638" y="357"/>
                    <a:pt x="604" y="357"/>
                  </a:cubicBezTo>
                  <a:lnTo>
                    <a:pt x="604" y="357"/>
                  </a:lnTo>
                  <a:cubicBezTo>
                    <a:pt x="502" y="425"/>
                    <a:pt x="357" y="357"/>
                    <a:pt x="289" y="280"/>
                  </a:cubicBezTo>
                  <a:cubicBezTo>
                    <a:pt x="179" y="212"/>
                    <a:pt x="111" y="144"/>
                    <a:pt x="43" y="68"/>
                  </a:cubicBezTo>
                  <a:cubicBezTo>
                    <a:pt x="1" y="34"/>
                    <a:pt x="1" y="34"/>
                    <a:pt x="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03" name="Google Shape;503;p32"/>
            <p:cNvSpPr/>
            <p:nvPr/>
          </p:nvSpPr>
          <p:spPr>
            <a:xfrm>
              <a:off x="8296465" y="4004279"/>
              <a:ext cx="203399" cy="474099"/>
            </a:xfrm>
            <a:custGeom>
              <a:avLst/>
              <a:gdLst/>
              <a:ahLst/>
              <a:cxnLst/>
              <a:rect l="l" t="t" r="r" b="b"/>
              <a:pathLst>
                <a:path w="5981" h="13941" extrusionOk="0">
                  <a:moveTo>
                    <a:pt x="1869" y="952"/>
                  </a:moveTo>
                  <a:cubicBezTo>
                    <a:pt x="1912" y="918"/>
                    <a:pt x="1946" y="918"/>
                    <a:pt x="2014" y="884"/>
                  </a:cubicBezTo>
                  <a:cubicBezTo>
                    <a:pt x="4282" y="1"/>
                    <a:pt x="5981" y="10900"/>
                    <a:pt x="5624" y="13941"/>
                  </a:cubicBezTo>
                  <a:cubicBezTo>
                    <a:pt x="5624" y="13941"/>
                    <a:pt x="0" y="2295"/>
                    <a:pt x="1869" y="952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04" name="Google Shape;504;p32"/>
            <p:cNvSpPr/>
            <p:nvPr/>
          </p:nvSpPr>
          <p:spPr>
            <a:xfrm>
              <a:off x="8467183" y="4342280"/>
              <a:ext cx="9862" cy="20575"/>
            </a:xfrm>
            <a:custGeom>
              <a:avLst/>
              <a:gdLst/>
              <a:ahLst/>
              <a:cxnLst/>
              <a:rect l="l" t="t" r="r" b="b"/>
              <a:pathLst>
                <a:path w="290" h="605" extrusionOk="0">
                  <a:moveTo>
                    <a:pt x="35" y="43"/>
                  </a:moveTo>
                  <a:cubicBezTo>
                    <a:pt x="35" y="1"/>
                    <a:pt x="77" y="1"/>
                    <a:pt x="77" y="43"/>
                  </a:cubicBezTo>
                  <a:cubicBezTo>
                    <a:pt x="145" y="111"/>
                    <a:pt x="179" y="179"/>
                    <a:pt x="213" y="290"/>
                  </a:cubicBezTo>
                  <a:cubicBezTo>
                    <a:pt x="247" y="358"/>
                    <a:pt x="290" y="468"/>
                    <a:pt x="290" y="536"/>
                  </a:cubicBezTo>
                  <a:cubicBezTo>
                    <a:pt x="290" y="570"/>
                    <a:pt x="247" y="570"/>
                    <a:pt x="247" y="604"/>
                  </a:cubicBezTo>
                  <a:cubicBezTo>
                    <a:pt x="213" y="604"/>
                    <a:pt x="179" y="604"/>
                    <a:pt x="145" y="570"/>
                  </a:cubicBezTo>
                  <a:cubicBezTo>
                    <a:pt x="77" y="502"/>
                    <a:pt x="77" y="392"/>
                    <a:pt x="35" y="324"/>
                  </a:cubicBezTo>
                  <a:cubicBezTo>
                    <a:pt x="35" y="213"/>
                    <a:pt x="1" y="145"/>
                    <a:pt x="35" y="4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05" name="Google Shape;505;p32"/>
            <p:cNvSpPr/>
            <p:nvPr/>
          </p:nvSpPr>
          <p:spPr>
            <a:xfrm>
              <a:off x="8449295" y="4343742"/>
              <a:ext cx="9556" cy="17956"/>
            </a:xfrm>
            <a:custGeom>
              <a:avLst/>
              <a:gdLst/>
              <a:ahLst/>
              <a:cxnLst/>
              <a:rect l="l" t="t" r="r" b="b"/>
              <a:pathLst>
                <a:path w="281" h="528" extrusionOk="0">
                  <a:moveTo>
                    <a:pt x="34" y="34"/>
                  </a:moveTo>
                  <a:cubicBezTo>
                    <a:pt x="68" y="0"/>
                    <a:pt x="102" y="0"/>
                    <a:pt x="136" y="68"/>
                  </a:cubicBezTo>
                  <a:cubicBezTo>
                    <a:pt x="136" y="136"/>
                    <a:pt x="179" y="213"/>
                    <a:pt x="213" y="281"/>
                  </a:cubicBezTo>
                  <a:cubicBezTo>
                    <a:pt x="247" y="349"/>
                    <a:pt x="281" y="425"/>
                    <a:pt x="213" y="493"/>
                  </a:cubicBezTo>
                  <a:lnTo>
                    <a:pt x="213" y="493"/>
                  </a:lnTo>
                  <a:cubicBezTo>
                    <a:pt x="179" y="527"/>
                    <a:pt x="179" y="527"/>
                    <a:pt x="136" y="493"/>
                  </a:cubicBezTo>
                  <a:cubicBezTo>
                    <a:pt x="68" y="493"/>
                    <a:pt x="68" y="383"/>
                    <a:pt x="34" y="315"/>
                  </a:cubicBezTo>
                  <a:cubicBezTo>
                    <a:pt x="34" y="247"/>
                    <a:pt x="34" y="170"/>
                    <a:pt x="0" y="6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06" name="Google Shape;506;p32"/>
            <p:cNvSpPr/>
            <p:nvPr/>
          </p:nvSpPr>
          <p:spPr>
            <a:xfrm>
              <a:off x="8429944" y="4322079"/>
              <a:ext cx="7244" cy="15609"/>
            </a:xfrm>
            <a:custGeom>
              <a:avLst/>
              <a:gdLst/>
              <a:ahLst/>
              <a:cxnLst/>
              <a:rect l="l" t="t" r="r" b="b"/>
              <a:pathLst>
                <a:path w="213" h="459" extrusionOk="0">
                  <a:moveTo>
                    <a:pt x="34" y="0"/>
                  </a:moveTo>
                  <a:cubicBezTo>
                    <a:pt x="34" y="0"/>
                    <a:pt x="68" y="0"/>
                    <a:pt x="110" y="34"/>
                  </a:cubicBezTo>
                  <a:cubicBezTo>
                    <a:pt x="144" y="102"/>
                    <a:pt x="144" y="170"/>
                    <a:pt x="178" y="213"/>
                  </a:cubicBezTo>
                  <a:cubicBezTo>
                    <a:pt x="178" y="247"/>
                    <a:pt x="178" y="281"/>
                    <a:pt x="212" y="315"/>
                  </a:cubicBezTo>
                  <a:cubicBezTo>
                    <a:pt x="212" y="349"/>
                    <a:pt x="212" y="349"/>
                    <a:pt x="178" y="383"/>
                  </a:cubicBezTo>
                  <a:lnTo>
                    <a:pt x="178" y="425"/>
                  </a:lnTo>
                  <a:cubicBezTo>
                    <a:pt x="144" y="459"/>
                    <a:pt x="110" y="459"/>
                    <a:pt x="110" y="425"/>
                  </a:cubicBezTo>
                  <a:cubicBezTo>
                    <a:pt x="68" y="383"/>
                    <a:pt x="68" y="383"/>
                    <a:pt x="68" y="315"/>
                  </a:cubicBezTo>
                  <a:cubicBezTo>
                    <a:pt x="68" y="315"/>
                    <a:pt x="68" y="281"/>
                    <a:pt x="34" y="247"/>
                  </a:cubicBezTo>
                  <a:cubicBezTo>
                    <a:pt x="34" y="170"/>
                    <a:pt x="34" y="136"/>
                    <a:pt x="0" y="68"/>
                  </a:cubicBezTo>
                  <a:cubicBezTo>
                    <a:pt x="0" y="34"/>
                    <a:pt x="0" y="34"/>
                    <a:pt x="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07" name="Google Shape;507;p32"/>
            <p:cNvSpPr/>
            <p:nvPr/>
          </p:nvSpPr>
          <p:spPr>
            <a:xfrm>
              <a:off x="8446676" y="4301573"/>
              <a:ext cx="12175" cy="19078"/>
            </a:xfrm>
            <a:custGeom>
              <a:avLst/>
              <a:gdLst/>
              <a:ahLst/>
              <a:cxnLst/>
              <a:rect l="l" t="t" r="r" b="b"/>
              <a:pathLst>
                <a:path w="358" h="561" extrusionOk="0">
                  <a:moveTo>
                    <a:pt x="43" y="34"/>
                  </a:moveTo>
                  <a:cubicBezTo>
                    <a:pt x="77" y="34"/>
                    <a:pt x="111" y="0"/>
                    <a:pt x="145" y="34"/>
                  </a:cubicBezTo>
                  <a:cubicBezTo>
                    <a:pt x="213" y="179"/>
                    <a:pt x="358" y="348"/>
                    <a:pt x="324" y="527"/>
                  </a:cubicBezTo>
                  <a:lnTo>
                    <a:pt x="324" y="561"/>
                  </a:lnTo>
                  <a:cubicBezTo>
                    <a:pt x="290" y="561"/>
                    <a:pt x="213" y="561"/>
                    <a:pt x="213" y="527"/>
                  </a:cubicBezTo>
                  <a:cubicBezTo>
                    <a:pt x="145" y="493"/>
                    <a:pt x="145" y="391"/>
                    <a:pt x="111" y="314"/>
                  </a:cubicBezTo>
                  <a:cubicBezTo>
                    <a:pt x="111" y="246"/>
                    <a:pt x="77" y="179"/>
                    <a:pt x="43" y="102"/>
                  </a:cubicBezTo>
                  <a:cubicBezTo>
                    <a:pt x="1" y="68"/>
                    <a:pt x="43" y="34"/>
                    <a:pt x="43" y="3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08" name="Google Shape;508;p32"/>
            <p:cNvSpPr/>
            <p:nvPr/>
          </p:nvSpPr>
          <p:spPr>
            <a:xfrm>
              <a:off x="8449295" y="4258213"/>
              <a:ext cx="9556" cy="15643"/>
            </a:xfrm>
            <a:custGeom>
              <a:avLst/>
              <a:gdLst/>
              <a:ahLst/>
              <a:cxnLst/>
              <a:rect l="l" t="t" r="r" b="b"/>
              <a:pathLst>
                <a:path w="281" h="460" extrusionOk="0">
                  <a:moveTo>
                    <a:pt x="0" y="1"/>
                  </a:moveTo>
                  <a:lnTo>
                    <a:pt x="68" y="1"/>
                  </a:lnTo>
                  <a:cubicBezTo>
                    <a:pt x="102" y="69"/>
                    <a:pt x="136" y="103"/>
                    <a:pt x="179" y="179"/>
                  </a:cubicBezTo>
                  <a:cubicBezTo>
                    <a:pt x="213" y="247"/>
                    <a:pt x="281" y="315"/>
                    <a:pt x="247" y="392"/>
                  </a:cubicBezTo>
                  <a:lnTo>
                    <a:pt x="213" y="426"/>
                  </a:lnTo>
                  <a:cubicBezTo>
                    <a:pt x="179" y="460"/>
                    <a:pt x="136" y="460"/>
                    <a:pt x="102" y="426"/>
                  </a:cubicBezTo>
                  <a:cubicBezTo>
                    <a:pt x="34" y="392"/>
                    <a:pt x="34" y="315"/>
                    <a:pt x="34" y="247"/>
                  </a:cubicBezTo>
                  <a:cubicBezTo>
                    <a:pt x="0" y="179"/>
                    <a:pt x="0" y="103"/>
                    <a:pt x="0" y="3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09" name="Google Shape;509;p32"/>
            <p:cNvSpPr/>
            <p:nvPr/>
          </p:nvSpPr>
          <p:spPr>
            <a:xfrm>
              <a:off x="8429944" y="4255629"/>
              <a:ext cx="10984" cy="21697"/>
            </a:xfrm>
            <a:custGeom>
              <a:avLst/>
              <a:gdLst/>
              <a:ahLst/>
              <a:cxnLst/>
              <a:rect l="l" t="t" r="r" b="b"/>
              <a:pathLst>
                <a:path w="323" h="638" extrusionOk="0">
                  <a:moveTo>
                    <a:pt x="34" y="43"/>
                  </a:moveTo>
                  <a:cubicBezTo>
                    <a:pt x="68" y="0"/>
                    <a:pt x="144" y="0"/>
                    <a:pt x="144" y="77"/>
                  </a:cubicBezTo>
                  <a:cubicBezTo>
                    <a:pt x="212" y="145"/>
                    <a:pt x="212" y="213"/>
                    <a:pt x="246" y="323"/>
                  </a:cubicBezTo>
                  <a:cubicBezTo>
                    <a:pt x="280" y="391"/>
                    <a:pt x="323" y="502"/>
                    <a:pt x="280" y="570"/>
                  </a:cubicBezTo>
                  <a:lnTo>
                    <a:pt x="246" y="604"/>
                  </a:lnTo>
                  <a:cubicBezTo>
                    <a:pt x="212" y="638"/>
                    <a:pt x="178" y="604"/>
                    <a:pt x="144" y="570"/>
                  </a:cubicBezTo>
                  <a:cubicBezTo>
                    <a:pt x="68" y="536"/>
                    <a:pt x="110" y="425"/>
                    <a:pt x="68" y="357"/>
                  </a:cubicBezTo>
                  <a:cubicBezTo>
                    <a:pt x="68" y="289"/>
                    <a:pt x="34" y="179"/>
                    <a:pt x="0" y="111"/>
                  </a:cubicBezTo>
                  <a:cubicBezTo>
                    <a:pt x="0" y="77"/>
                    <a:pt x="0" y="43"/>
                    <a:pt x="34" y="4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10" name="Google Shape;510;p32"/>
            <p:cNvSpPr/>
            <p:nvPr/>
          </p:nvSpPr>
          <p:spPr>
            <a:xfrm>
              <a:off x="8404779" y="4242638"/>
              <a:ext cx="8434" cy="17922"/>
            </a:xfrm>
            <a:custGeom>
              <a:avLst/>
              <a:gdLst/>
              <a:ahLst/>
              <a:cxnLst/>
              <a:rect l="l" t="t" r="r" b="b"/>
              <a:pathLst>
                <a:path w="248" h="527" extrusionOk="0">
                  <a:moveTo>
                    <a:pt x="35" y="34"/>
                  </a:moveTo>
                  <a:cubicBezTo>
                    <a:pt x="69" y="0"/>
                    <a:pt x="137" y="34"/>
                    <a:pt x="137" y="102"/>
                  </a:cubicBezTo>
                  <a:cubicBezTo>
                    <a:pt x="171" y="213"/>
                    <a:pt x="213" y="348"/>
                    <a:pt x="213" y="459"/>
                  </a:cubicBezTo>
                  <a:cubicBezTo>
                    <a:pt x="247" y="493"/>
                    <a:pt x="213" y="493"/>
                    <a:pt x="213" y="493"/>
                  </a:cubicBezTo>
                  <a:cubicBezTo>
                    <a:pt x="171" y="527"/>
                    <a:pt x="137" y="527"/>
                    <a:pt x="137" y="493"/>
                  </a:cubicBezTo>
                  <a:cubicBezTo>
                    <a:pt x="69" y="382"/>
                    <a:pt x="35" y="247"/>
                    <a:pt x="1" y="102"/>
                  </a:cubicBezTo>
                  <a:cubicBezTo>
                    <a:pt x="1" y="68"/>
                    <a:pt x="35" y="68"/>
                    <a:pt x="35" y="3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11" name="Google Shape;511;p32"/>
            <p:cNvSpPr/>
            <p:nvPr/>
          </p:nvSpPr>
          <p:spPr>
            <a:xfrm>
              <a:off x="8398725" y="4196694"/>
              <a:ext cx="8400" cy="20541"/>
            </a:xfrm>
            <a:custGeom>
              <a:avLst/>
              <a:gdLst/>
              <a:ahLst/>
              <a:cxnLst/>
              <a:rect l="l" t="t" r="r" b="b"/>
              <a:pathLst>
                <a:path w="247" h="604" extrusionOk="0">
                  <a:moveTo>
                    <a:pt x="35" y="34"/>
                  </a:moveTo>
                  <a:cubicBezTo>
                    <a:pt x="69" y="0"/>
                    <a:pt x="137" y="0"/>
                    <a:pt x="137" y="77"/>
                  </a:cubicBezTo>
                  <a:cubicBezTo>
                    <a:pt x="179" y="213"/>
                    <a:pt x="247" y="391"/>
                    <a:pt x="247" y="570"/>
                  </a:cubicBezTo>
                  <a:lnTo>
                    <a:pt x="213" y="604"/>
                  </a:lnTo>
                  <a:lnTo>
                    <a:pt x="137" y="604"/>
                  </a:lnTo>
                  <a:cubicBezTo>
                    <a:pt x="69" y="459"/>
                    <a:pt x="35" y="247"/>
                    <a:pt x="1" y="111"/>
                  </a:cubicBezTo>
                  <a:cubicBezTo>
                    <a:pt x="1" y="77"/>
                    <a:pt x="35" y="34"/>
                    <a:pt x="35" y="3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12" name="Google Shape;512;p32"/>
            <p:cNvSpPr/>
            <p:nvPr/>
          </p:nvSpPr>
          <p:spPr>
            <a:xfrm>
              <a:off x="8433685" y="4218356"/>
              <a:ext cx="8400" cy="17072"/>
            </a:xfrm>
            <a:custGeom>
              <a:avLst/>
              <a:gdLst/>
              <a:ahLst/>
              <a:cxnLst/>
              <a:rect l="l" t="t" r="r" b="b"/>
              <a:pathLst>
                <a:path w="247" h="502" extrusionOk="0">
                  <a:moveTo>
                    <a:pt x="34" y="35"/>
                  </a:moveTo>
                  <a:cubicBezTo>
                    <a:pt x="68" y="1"/>
                    <a:pt x="102" y="1"/>
                    <a:pt x="102" y="35"/>
                  </a:cubicBezTo>
                  <a:cubicBezTo>
                    <a:pt x="136" y="111"/>
                    <a:pt x="170" y="179"/>
                    <a:pt x="213" y="247"/>
                  </a:cubicBezTo>
                  <a:cubicBezTo>
                    <a:pt x="213" y="323"/>
                    <a:pt x="247" y="391"/>
                    <a:pt x="213" y="459"/>
                  </a:cubicBezTo>
                  <a:lnTo>
                    <a:pt x="170" y="459"/>
                  </a:lnTo>
                  <a:cubicBezTo>
                    <a:pt x="170" y="502"/>
                    <a:pt x="136" y="502"/>
                    <a:pt x="102" y="459"/>
                  </a:cubicBezTo>
                  <a:cubicBezTo>
                    <a:pt x="34" y="425"/>
                    <a:pt x="68" y="357"/>
                    <a:pt x="34" y="289"/>
                  </a:cubicBezTo>
                  <a:cubicBezTo>
                    <a:pt x="34" y="213"/>
                    <a:pt x="34" y="145"/>
                    <a:pt x="0" y="111"/>
                  </a:cubicBezTo>
                  <a:cubicBezTo>
                    <a:pt x="0" y="77"/>
                    <a:pt x="0" y="35"/>
                    <a:pt x="34" y="3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13" name="Google Shape;513;p32"/>
            <p:cNvSpPr/>
            <p:nvPr/>
          </p:nvSpPr>
          <p:spPr>
            <a:xfrm>
              <a:off x="8439466" y="4196694"/>
              <a:ext cx="11018" cy="14487"/>
            </a:xfrm>
            <a:custGeom>
              <a:avLst/>
              <a:gdLst/>
              <a:ahLst/>
              <a:cxnLst/>
              <a:rect l="l" t="t" r="r" b="b"/>
              <a:pathLst>
                <a:path w="324" h="426" extrusionOk="0">
                  <a:moveTo>
                    <a:pt x="43" y="0"/>
                  </a:moveTo>
                  <a:lnTo>
                    <a:pt x="111" y="0"/>
                  </a:lnTo>
                  <a:cubicBezTo>
                    <a:pt x="179" y="111"/>
                    <a:pt x="323" y="289"/>
                    <a:pt x="213" y="391"/>
                  </a:cubicBezTo>
                  <a:lnTo>
                    <a:pt x="213" y="391"/>
                  </a:lnTo>
                  <a:cubicBezTo>
                    <a:pt x="179" y="425"/>
                    <a:pt x="145" y="425"/>
                    <a:pt x="145" y="391"/>
                  </a:cubicBezTo>
                  <a:cubicBezTo>
                    <a:pt x="77" y="357"/>
                    <a:pt x="111" y="289"/>
                    <a:pt x="77" y="247"/>
                  </a:cubicBezTo>
                  <a:cubicBezTo>
                    <a:pt x="77" y="179"/>
                    <a:pt x="43" y="145"/>
                    <a:pt x="0" y="111"/>
                  </a:cubicBezTo>
                  <a:cubicBezTo>
                    <a:pt x="0" y="77"/>
                    <a:pt x="0" y="34"/>
                    <a:pt x="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14" name="Google Shape;514;p32"/>
            <p:cNvSpPr/>
            <p:nvPr/>
          </p:nvSpPr>
          <p:spPr>
            <a:xfrm>
              <a:off x="8425013" y="4171562"/>
              <a:ext cx="7244" cy="20541"/>
            </a:xfrm>
            <a:custGeom>
              <a:avLst/>
              <a:gdLst/>
              <a:ahLst/>
              <a:cxnLst/>
              <a:rect l="l" t="t" r="r" b="b"/>
              <a:pathLst>
                <a:path w="213" h="604" extrusionOk="0">
                  <a:moveTo>
                    <a:pt x="43" y="34"/>
                  </a:moveTo>
                  <a:cubicBezTo>
                    <a:pt x="77" y="0"/>
                    <a:pt x="111" y="0"/>
                    <a:pt x="145" y="34"/>
                  </a:cubicBezTo>
                  <a:cubicBezTo>
                    <a:pt x="179" y="102"/>
                    <a:pt x="213" y="213"/>
                    <a:pt x="213" y="315"/>
                  </a:cubicBezTo>
                  <a:cubicBezTo>
                    <a:pt x="213" y="391"/>
                    <a:pt x="179" y="527"/>
                    <a:pt x="145" y="561"/>
                  </a:cubicBezTo>
                  <a:lnTo>
                    <a:pt x="111" y="561"/>
                  </a:lnTo>
                  <a:cubicBezTo>
                    <a:pt x="111" y="604"/>
                    <a:pt x="77" y="604"/>
                    <a:pt x="77" y="561"/>
                  </a:cubicBezTo>
                  <a:lnTo>
                    <a:pt x="77" y="459"/>
                  </a:lnTo>
                  <a:lnTo>
                    <a:pt x="77" y="315"/>
                  </a:lnTo>
                  <a:cubicBezTo>
                    <a:pt x="77" y="247"/>
                    <a:pt x="43" y="179"/>
                    <a:pt x="1" y="102"/>
                  </a:cubicBezTo>
                  <a:cubicBezTo>
                    <a:pt x="1" y="68"/>
                    <a:pt x="1" y="34"/>
                    <a:pt x="43" y="3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15" name="Google Shape;515;p32"/>
            <p:cNvSpPr/>
            <p:nvPr/>
          </p:nvSpPr>
          <p:spPr>
            <a:xfrm>
              <a:off x="8403350" y="4160578"/>
              <a:ext cx="8706" cy="18228"/>
            </a:xfrm>
            <a:custGeom>
              <a:avLst/>
              <a:gdLst/>
              <a:ahLst/>
              <a:cxnLst/>
              <a:rect l="l" t="t" r="r" b="b"/>
              <a:pathLst>
                <a:path w="256" h="536" extrusionOk="0">
                  <a:moveTo>
                    <a:pt x="43" y="35"/>
                  </a:moveTo>
                  <a:cubicBezTo>
                    <a:pt x="77" y="1"/>
                    <a:pt x="111" y="1"/>
                    <a:pt x="111" y="77"/>
                  </a:cubicBezTo>
                  <a:cubicBezTo>
                    <a:pt x="145" y="145"/>
                    <a:pt x="145" y="213"/>
                    <a:pt x="179" y="289"/>
                  </a:cubicBezTo>
                  <a:cubicBezTo>
                    <a:pt x="213" y="357"/>
                    <a:pt x="255" y="391"/>
                    <a:pt x="255" y="459"/>
                  </a:cubicBezTo>
                  <a:cubicBezTo>
                    <a:pt x="255" y="502"/>
                    <a:pt x="213" y="502"/>
                    <a:pt x="213" y="536"/>
                  </a:cubicBezTo>
                  <a:lnTo>
                    <a:pt x="145" y="536"/>
                  </a:lnTo>
                  <a:cubicBezTo>
                    <a:pt x="43" y="425"/>
                    <a:pt x="43" y="213"/>
                    <a:pt x="1" y="77"/>
                  </a:cubicBezTo>
                  <a:cubicBezTo>
                    <a:pt x="1" y="35"/>
                    <a:pt x="43" y="35"/>
                    <a:pt x="43" y="3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16" name="Google Shape;516;p32"/>
            <p:cNvSpPr/>
            <p:nvPr/>
          </p:nvSpPr>
          <p:spPr>
            <a:xfrm>
              <a:off x="8378219" y="4146124"/>
              <a:ext cx="8400" cy="20575"/>
            </a:xfrm>
            <a:custGeom>
              <a:avLst/>
              <a:gdLst/>
              <a:ahLst/>
              <a:cxnLst/>
              <a:rect l="l" t="t" r="r" b="b"/>
              <a:pathLst>
                <a:path w="247" h="605" extrusionOk="0">
                  <a:moveTo>
                    <a:pt x="0" y="35"/>
                  </a:moveTo>
                  <a:cubicBezTo>
                    <a:pt x="34" y="1"/>
                    <a:pt x="68" y="1"/>
                    <a:pt x="102" y="35"/>
                  </a:cubicBezTo>
                  <a:cubicBezTo>
                    <a:pt x="179" y="213"/>
                    <a:pt x="247" y="392"/>
                    <a:pt x="179" y="570"/>
                  </a:cubicBezTo>
                  <a:lnTo>
                    <a:pt x="179" y="570"/>
                  </a:lnTo>
                  <a:cubicBezTo>
                    <a:pt x="179" y="604"/>
                    <a:pt x="145" y="604"/>
                    <a:pt x="102" y="570"/>
                  </a:cubicBezTo>
                  <a:cubicBezTo>
                    <a:pt x="0" y="426"/>
                    <a:pt x="0" y="247"/>
                    <a:pt x="0" y="7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17" name="Google Shape;517;p32"/>
            <p:cNvSpPr/>
            <p:nvPr/>
          </p:nvSpPr>
          <p:spPr>
            <a:xfrm>
              <a:off x="8415491" y="4118408"/>
              <a:ext cx="11018" cy="15916"/>
            </a:xfrm>
            <a:custGeom>
              <a:avLst/>
              <a:gdLst/>
              <a:ahLst/>
              <a:cxnLst/>
              <a:rect l="l" t="t" r="r" b="b"/>
              <a:pathLst>
                <a:path w="324" h="468" extrusionOk="0">
                  <a:moveTo>
                    <a:pt x="34" y="43"/>
                  </a:moveTo>
                  <a:cubicBezTo>
                    <a:pt x="68" y="0"/>
                    <a:pt x="111" y="0"/>
                    <a:pt x="145" y="43"/>
                  </a:cubicBezTo>
                  <a:cubicBezTo>
                    <a:pt x="179" y="111"/>
                    <a:pt x="213" y="179"/>
                    <a:pt x="247" y="213"/>
                  </a:cubicBezTo>
                  <a:cubicBezTo>
                    <a:pt x="281" y="289"/>
                    <a:pt x="323" y="357"/>
                    <a:pt x="281" y="425"/>
                  </a:cubicBezTo>
                  <a:lnTo>
                    <a:pt x="247" y="425"/>
                  </a:lnTo>
                  <a:cubicBezTo>
                    <a:pt x="247" y="468"/>
                    <a:pt x="213" y="468"/>
                    <a:pt x="213" y="468"/>
                  </a:cubicBezTo>
                  <a:cubicBezTo>
                    <a:pt x="145" y="425"/>
                    <a:pt x="111" y="357"/>
                    <a:pt x="68" y="323"/>
                  </a:cubicBezTo>
                  <a:cubicBezTo>
                    <a:pt x="68" y="255"/>
                    <a:pt x="34" y="179"/>
                    <a:pt x="0" y="111"/>
                  </a:cubicBezTo>
                  <a:cubicBezTo>
                    <a:pt x="0" y="77"/>
                    <a:pt x="0" y="43"/>
                    <a:pt x="34" y="4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18" name="Google Shape;518;p32"/>
            <p:cNvSpPr/>
            <p:nvPr/>
          </p:nvSpPr>
          <p:spPr>
            <a:xfrm>
              <a:off x="8393828" y="4117252"/>
              <a:ext cx="10984" cy="17072"/>
            </a:xfrm>
            <a:custGeom>
              <a:avLst/>
              <a:gdLst/>
              <a:ahLst/>
              <a:cxnLst/>
              <a:rect l="l" t="t" r="r" b="b"/>
              <a:pathLst>
                <a:path w="323" h="502" extrusionOk="0">
                  <a:moveTo>
                    <a:pt x="0" y="0"/>
                  </a:moveTo>
                  <a:cubicBezTo>
                    <a:pt x="34" y="0"/>
                    <a:pt x="68" y="0"/>
                    <a:pt x="111" y="34"/>
                  </a:cubicBezTo>
                  <a:cubicBezTo>
                    <a:pt x="179" y="145"/>
                    <a:pt x="323" y="323"/>
                    <a:pt x="213" y="459"/>
                  </a:cubicBezTo>
                  <a:lnTo>
                    <a:pt x="213" y="502"/>
                  </a:lnTo>
                  <a:cubicBezTo>
                    <a:pt x="179" y="502"/>
                    <a:pt x="179" y="502"/>
                    <a:pt x="145" y="459"/>
                  </a:cubicBezTo>
                  <a:cubicBezTo>
                    <a:pt x="111" y="425"/>
                    <a:pt x="68" y="357"/>
                    <a:pt x="68" y="289"/>
                  </a:cubicBezTo>
                  <a:cubicBezTo>
                    <a:pt x="34" y="213"/>
                    <a:pt x="34" y="145"/>
                    <a:pt x="0" y="7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19" name="Google Shape;519;p32"/>
            <p:cNvSpPr/>
            <p:nvPr/>
          </p:nvSpPr>
          <p:spPr>
            <a:xfrm>
              <a:off x="8500986" y="4072770"/>
              <a:ext cx="339497" cy="418904"/>
            </a:xfrm>
            <a:custGeom>
              <a:avLst/>
              <a:gdLst/>
              <a:ahLst/>
              <a:cxnLst/>
              <a:rect l="l" t="t" r="r" b="b"/>
              <a:pathLst>
                <a:path w="9983" h="12318" extrusionOk="0">
                  <a:moveTo>
                    <a:pt x="6899" y="323"/>
                  </a:moveTo>
                  <a:cubicBezTo>
                    <a:pt x="7221" y="68"/>
                    <a:pt x="7536" y="0"/>
                    <a:pt x="7791" y="68"/>
                  </a:cubicBezTo>
                  <a:cubicBezTo>
                    <a:pt x="9982" y="884"/>
                    <a:pt x="1" y="12318"/>
                    <a:pt x="1" y="12318"/>
                  </a:cubicBezTo>
                  <a:cubicBezTo>
                    <a:pt x="1" y="12318"/>
                    <a:pt x="4350" y="2124"/>
                    <a:pt x="6899" y="323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20" name="Google Shape;520;p32"/>
            <p:cNvSpPr/>
            <p:nvPr/>
          </p:nvSpPr>
          <p:spPr>
            <a:xfrm>
              <a:off x="8750023" y="4116096"/>
              <a:ext cx="11018" cy="22853"/>
            </a:xfrm>
            <a:custGeom>
              <a:avLst/>
              <a:gdLst/>
              <a:ahLst/>
              <a:cxnLst/>
              <a:rect l="l" t="t" r="r" b="b"/>
              <a:pathLst>
                <a:path w="324" h="672" extrusionOk="0">
                  <a:moveTo>
                    <a:pt x="255" y="34"/>
                  </a:moveTo>
                  <a:cubicBezTo>
                    <a:pt x="289" y="0"/>
                    <a:pt x="323" y="34"/>
                    <a:pt x="323" y="111"/>
                  </a:cubicBezTo>
                  <a:cubicBezTo>
                    <a:pt x="289" y="179"/>
                    <a:pt x="289" y="281"/>
                    <a:pt x="255" y="391"/>
                  </a:cubicBezTo>
                  <a:cubicBezTo>
                    <a:pt x="213" y="459"/>
                    <a:pt x="179" y="570"/>
                    <a:pt x="111" y="638"/>
                  </a:cubicBezTo>
                  <a:lnTo>
                    <a:pt x="111" y="638"/>
                  </a:lnTo>
                  <a:cubicBezTo>
                    <a:pt x="77" y="672"/>
                    <a:pt x="0" y="638"/>
                    <a:pt x="0" y="604"/>
                  </a:cubicBezTo>
                  <a:cubicBezTo>
                    <a:pt x="0" y="493"/>
                    <a:pt x="43" y="425"/>
                    <a:pt x="77" y="323"/>
                  </a:cubicBezTo>
                  <a:cubicBezTo>
                    <a:pt x="145" y="247"/>
                    <a:pt x="179" y="145"/>
                    <a:pt x="213" y="68"/>
                  </a:cubicBezTo>
                  <a:cubicBezTo>
                    <a:pt x="213" y="68"/>
                    <a:pt x="213" y="34"/>
                    <a:pt x="255" y="3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21" name="Google Shape;521;p32"/>
            <p:cNvSpPr/>
            <p:nvPr/>
          </p:nvSpPr>
          <p:spPr>
            <a:xfrm>
              <a:off x="8737032" y="4110043"/>
              <a:ext cx="10712" cy="18228"/>
            </a:xfrm>
            <a:custGeom>
              <a:avLst/>
              <a:gdLst/>
              <a:ahLst/>
              <a:cxnLst/>
              <a:rect l="l" t="t" r="r" b="b"/>
              <a:pathLst>
                <a:path w="315" h="536" extrusionOk="0">
                  <a:moveTo>
                    <a:pt x="246" y="0"/>
                  </a:moveTo>
                  <a:cubicBezTo>
                    <a:pt x="280" y="0"/>
                    <a:pt x="314" y="34"/>
                    <a:pt x="314" y="76"/>
                  </a:cubicBezTo>
                  <a:cubicBezTo>
                    <a:pt x="314" y="144"/>
                    <a:pt x="280" y="246"/>
                    <a:pt x="246" y="323"/>
                  </a:cubicBezTo>
                  <a:cubicBezTo>
                    <a:pt x="246" y="391"/>
                    <a:pt x="212" y="459"/>
                    <a:pt x="170" y="501"/>
                  </a:cubicBezTo>
                  <a:cubicBezTo>
                    <a:pt x="136" y="501"/>
                    <a:pt x="136" y="535"/>
                    <a:pt x="136" y="535"/>
                  </a:cubicBezTo>
                  <a:cubicBezTo>
                    <a:pt x="102" y="535"/>
                    <a:pt x="34" y="535"/>
                    <a:pt x="34" y="501"/>
                  </a:cubicBezTo>
                  <a:cubicBezTo>
                    <a:pt x="0" y="391"/>
                    <a:pt x="34" y="323"/>
                    <a:pt x="68" y="246"/>
                  </a:cubicBezTo>
                  <a:cubicBezTo>
                    <a:pt x="102" y="178"/>
                    <a:pt x="170" y="110"/>
                    <a:pt x="212" y="3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22" name="Google Shape;522;p32"/>
            <p:cNvSpPr/>
            <p:nvPr/>
          </p:nvSpPr>
          <p:spPr>
            <a:xfrm>
              <a:off x="8717648" y="4101643"/>
              <a:ext cx="16800" cy="24009"/>
            </a:xfrm>
            <a:custGeom>
              <a:avLst/>
              <a:gdLst/>
              <a:ahLst/>
              <a:cxnLst/>
              <a:rect l="l" t="t" r="r" b="b"/>
              <a:pathLst>
                <a:path w="494" h="706" extrusionOk="0">
                  <a:moveTo>
                    <a:pt x="358" y="35"/>
                  </a:moveTo>
                  <a:cubicBezTo>
                    <a:pt x="426" y="1"/>
                    <a:pt x="494" y="69"/>
                    <a:pt x="460" y="111"/>
                  </a:cubicBezTo>
                  <a:cubicBezTo>
                    <a:pt x="315" y="281"/>
                    <a:pt x="247" y="493"/>
                    <a:pt x="69" y="672"/>
                  </a:cubicBezTo>
                  <a:lnTo>
                    <a:pt x="69" y="672"/>
                  </a:lnTo>
                  <a:cubicBezTo>
                    <a:pt x="35" y="706"/>
                    <a:pt x="1" y="672"/>
                    <a:pt x="1" y="638"/>
                  </a:cubicBezTo>
                  <a:cubicBezTo>
                    <a:pt x="35" y="391"/>
                    <a:pt x="179" y="213"/>
                    <a:pt x="358" y="3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23" name="Google Shape;523;p32"/>
            <p:cNvSpPr/>
            <p:nvPr/>
          </p:nvSpPr>
          <p:spPr>
            <a:xfrm>
              <a:off x="8721117" y="4171562"/>
              <a:ext cx="13331" cy="19112"/>
            </a:xfrm>
            <a:custGeom>
              <a:avLst/>
              <a:gdLst/>
              <a:ahLst/>
              <a:cxnLst/>
              <a:rect l="l" t="t" r="r" b="b"/>
              <a:pathLst>
                <a:path w="392" h="562" extrusionOk="0">
                  <a:moveTo>
                    <a:pt x="290" y="34"/>
                  </a:moveTo>
                  <a:cubicBezTo>
                    <a:pt x="324" y="0"/>
                    <a:pt x="392" y="102"/>
                    <a:pt x="392" y="136"/>
                  </a:cubicBezTo>
                  <a:cubicBezTo>
                    <a:pt x="358" y="213"/>
                    <a:pt x="324" y="281"/>
                    <a:pt x="290" y="349"/>
                  </a:cubicBezTo>
                  <a:cubicBezTo>
                    <a:pt x="213" y="425"/>
                    <a:pt x="179" y="493"/>
                    <a:pt x="145" y="527"/>
                  </a:cubicBezTo>
                  <a:cubicBezTo>
                    <a:pt x="77" y="561"/>
                    <a:pt x="1" y="527"/>
                    <a:pt x="1" y="459"/>
                  </a:cubicBezTo>
                  <a:cubicBezTo>
                    <a:pt x="43" y="391"/>
                    <a:pt x="77" y="315"/>
                    <a:pt x="111" y="247"/>
                  </a:cubicBezTo>
                  <a:cubicBezTo>
                    <a:pt x="179" y="179"/>
                    <a:pt x="213" y="102"/>
                    <a:pt x="290" y="6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24" name="Google Shape;524;p32"/>
            <p:cNvSpPr/>
            <p:nvPr/>
          </p:nvSpPr>
          <p:spPr>
            <a:xfrm>
              <a:off x="8699454" y="4166665"/>
              <a:ext cx="15916" cy="22853"/>
            </a:xfrm>
            <a:custGeom>
              <a:avLst/>
              <a:gdLst/>
              <a:ahLst/>
              <a:cxnLst/>
              <a:rect l="l" t="t" r="r" b="b"/>
              <a:pathLst>
                <a:path w="468" h="672" extrusionOk="0">
                  <a:moveTo>
                    <a:pt x="324" y="34"/>
                  </a:moveTo>
                  <a:cubicBezTo>
                    <a:pt x="358" y="0"/>
                    <a:pt x="468" y="68"/>
                    <a:pt x="392" y="144"/>
                  </a:cubicBezTo>
                  <a:cubicBezTo>
                    <a:pt x="324" y="280"/>
                    <a:pt x="213" y="425"/>
                    <a:pt x="145" y="603"/>
                  </a:cubicBezTo>
                  <a:cubicBezTo>
                    <a:pt x="145" y="603"/>
                    <a:pt x="145" y="637"/>
                    <a:pt x="111" y="637"/>
                  </a:cubicBezTo>
                  <a:cubicBezTo>
                    <a:pt x="77" y="671"/>
                    <a:pt x="1" y="603"/>
                    <a:pt x="1" y="535"/>
                  </a:cubicBezTo>
                  <a:cubicBezTo>
                    <a:pt x="77" y="357"/>
                    <a:pt x="179" y="178"/>
                    <a:pt x="290" y="3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25" name="Google Shape;525;p32"/>
            <p:cNvSpPr/>
            <p:nvPr/>
          </p:nvSpPr>
          <p:spPr>
            <a:xfrm>
              <a:off x="8727204" y="4143812"/>
              <a:ext cx="11018" cy="13331"/>
            </a:xfrm>
            <a:custGeom>
              <a:avLst/>
              <a:gdLst/>
              <a:ahLst/>
              <a:cxnLst/>
              <a:rect l="l" t="t" r="r" b="b"/>
              <a:pathLst>
                <a:path w="324" h="392" extrusionOk="0">
                  <a:moveTo>
                    <a:pt x="179" y="35"/>
                  </a:moveTo>
                  <a:cubicBezTo>
                    <a:pt x="247" y="1"/>
                    <a:pt x="323" y="69"/>
                    <a:pt x="289" y="103"/>
                  </a:cubicBezTo>
                  <a:cubicBezTo>
                    <a:pt x="247" y="213"/>
                    <a:pt x="179" y="315"/>
                    <a:pt x="111" y="392"/>
                  </a:cubicBezTo>
                  <a:cubicBezTo>
                    <a:pt x="77" y="392"/>
                    <a:pt x="0" y="358"/>
                    <a:pt x="0" y="315"/>
                  </a:cubicBezTo>
                  <a:cubicBezTo>
                    <a:pt x="34" y="213"/>
                    <a:pt x="111" y="145"/>
                    <a:pt x="179" y="3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26" name="Google Shape;526;p32"/>
            <p:cNvSpPr/>
            <p:nvPr/>
          </p:nvSpPr>
          <p:spPr>
            <a:xfrm>
              <a:off x="8682722" y="4218356"/>
              <a:ext cx="12141" cy="17072"/>
            </a:xfrm>
            <a:custGeom>
              <a:avLst/>
              <a:gdLst/>
              <a:ahLst/>
              <a:cxnLst/>
              <a:rect l="l" t="t" r="r" b="b"/>
              <a:pathLst>
                <a:path w="357" h="502" extrusionOk="0">
                  <a:moveTo>
                    <a:pt x="280" y="1"/>
                  </a:moveTo>
                  <a:cubicBezTo>
                    <a:pt x="323" y="1"/>
                    <a:pt x="357" y="35"/>
                    <a:pt x="357" y="77"/>
                  </a:cubicBezTo>
                  <a:cubicBezTo>
                    <a:pt x="357" y="145"/>
                    <a:pt x="323" y="247"/>
                    <a:pt x="280" y="323"/>
                  </a:cubicBezTo>
                  <a:cubicBezTo>
                    <a:pt x="246" y="357"/>
                    <a:pt x="212" y="425"/>
                    <a:pt x="178" y="459"/>
                  </a:cubicBezTo>
                  <a:cubicBezTo>
                    <a:pt x="144" y="459"/>
                    <a:pt x="144" y="459"/>
                    <a:pt x="110" y="502"/>
                  </a:cubicBezTo>
                  <a:cubicBezTo>
                    <a:pt x="68" y="502"/>
                    <a:pt x="0" y="459"/>
                    <a:pt x="34" y="391"/>
                  </a:cubicBezTo>
                  <a:cubicBezTo>
                    <a:pt x="34" y="323"/>
                    <a:pt x="110" y="289"/>
                    <a:pt x="144" y="213"/>
                  </a:cubicBezTo>
                  <a:cubicBezTo>
                    <a:pt x="212" y="145"/>
                    <a:pt x="212" y="77"/>
                    <a:pt x="280" y="3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27" name="Google Shape;527;p32"/>
            <p:cNvSpPr/>
            <p:nvPr/>
          </p:nvSpPr>
          <p:spPr>
            <a:xfrm>
              <a:off x="8662182" y="4211147"/>
              <a:ext cx="15643" cy="17072"/>
            </a:xfrm>
            <a:custGeom>
              <a:avLst/>
              <a:gdLst/>
              <a:ahLst/>
              <a:cxnLst/>
              <a:rect l="l" t="t" r="r" b="b"/>
              <a:pathLst>
                <a:path w="460" h="502" extrusionOk="0">
                  <a:moveTo>
                    <a:pt x="290" y="34"/>
                  </a:moveTo>
                  <a:cubicBezTo>
                    <a:pt x="358" y="0"/>
                    <a:pt x="460" y="77"/>
                    <a:pt x="392" y="145"/>
                  </a:cubicBezTo>
                  <a:cubicBezTo>
                    <a:pt x="358" y="213"/>
                    <a:pt x="290" y="289"/>
                    <a:pt x="247" y="323"/>
                  </a:cubicBezTo>
                  <a:cubicBezTo>
                    <a:pt x="213" y="391"/>
                    <a:pt x="179" y="425"/>
                    <a:pt x="145" y="459"/>
                  </a:cubicBezTo>
                  <a:lnTo>
                    <a:pt x="111" y="459"/>
                  </a:lnTo>
                  <a:cubicBezTo>
                    <a:pt x="35" y="501"/>
                    <a:pt x="1" y="459"/>
                    <a:pt x="1" y="391"/>
                  </a:cubicBezTo>
                  <a:cubicBezTo>
                    <a:pt x="1" y="323"/>
                    <a:pt x="77" y="289"/>
                    <a:pt x="111" y="213"/>
                  </a:cubicBezTo>
                  <a:cubicBezTo>
                    <a:pt x="179" y="179"/>
                    <a:pt x="213" y="111"/>
                    <a:pt x="247" y="3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28" name="Google Shape;528;p32"/>
            <p:cNvSpPr/>
            <p:nvPr/>
          </p:nvSpPr>
          <p:spPr>
            <a:xfrm>
              <a:off x="8673166" y="4176187"/>
              <a:ext cx="10712" cy="13331"/>
            </a:xfrm>
            <a:custGeom>
              <a:avLst/>
              <a:gdLst/>
              <a:ahLst/>
              <a:cxnLst/>
              <a:rect l="l" t="t" r="r" b="b"/>
              <a:pathLst>
                <a:path w="315" h="392" extrusionOk="0">
                  <a:moveTo>
                    <a:pt x="213" y="43"/>
                  </a:moveTo>
                  <a:cubicBezTo>
                    <a:pt x="247" y="0"/>
                    <a:pt x="315" y="77"/>
                    <a:pt x="281" y="111"/>
                  </a:cubicBezTo>
                  <a:cubicBezTo>
                    <a:pt x="247" y="145"/>
                    <a:pt x="213" y="213"/>
                    <a:pt x="179" y="255"/>
                  </a:cubicBezTo>
                  <a:cubicBezTo>
                    <a:pt x="179" y="289"/>
                    <a:pt x="137" y="323"/>
                    <a:pt x="103" y="357"/>
                  </a:cubicBezTo>
                  <a:lnTo>
                    <a:pt x="103" y="357"/>
                  </a:lnTo>
                  <a:cubicBezTo>
                    <a:pt x="69" y="391"/>
                    <a:pt x="35" y="391"/>
                    <a:pt x="1" y="323"/>
                  </a:cubicBezTo>
                  <a:cubicBezTo>
                    <a:pt x="1" y="289"/>
                    <a:pt x="35" y="213"/>
                    <a:pt x="69" y="179"/>
                  </a:cubicBezTo>
                  <a:cubicBezTo>
                    <a:pt x="103" y="111"/>
                    <a:pt x="179" y="77"/>
                    <a:pt x="213" y="4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29" name="Google Shape;529;p32"/>
            <p:cNvSpPr/>
            <p:nvPr/>
          </p:nvSpPr>
          <p:spPr>
            <a:xfrm>
              <a:off x="8653816" y="4247263"/>
              <a:ext cx="13331" cy="19384"/>
            </a:xfrm>
            <a:custGeom>
              <a:avLst/>
              <a:gdLst/>
              <a:ahLst/>
              <a:cxnLst/>
              <a:rect l="l" t="t" r="r" b="b"/>
              <a:pathLst>
                <a:path w="392" h="570" extrusionOk="0">
                  <a:moveTo>
                    <a:pt x="323" y="0"/>
                  </a:moveTo>
                  <a:cubicBezTo>
                    <a:pt x="323" y="0"/>
                    <a:pt x="391" y="0"/>
                    <a:pt x="391" y="34"/>
                  </a:cubicBezTo>
                  <a:cubicBezTo>
                    <a:pt x="357" y="144"/>
                    <a:pt x="323" y="212"/>
                    <a:pt x="281" y="323"/>
                  </a:cubicBezTo>
                  <a:cubicBezTo>
                    <a:pt x="247" y="391"/>
                    <a:pt x="179" y="459"/>
                    <a:pt x="145" y="501"/>
                  </a:cubicBezTo>
                  <a:lnTo>
                    <a:pt x="111" y="535"/>
                  </a:lnTo>
                  <a:cubicBezTo>
                    <a:pt x="69" y="569"/>
                    <a:pt x="1" y="535"/>
                    <a:pt x="1" y="459"/>
                  </a:cubicBezTo>
                  <a:cubicBezTo>
                    <a:pt x="1" y="357"/>
                    <a:pt x="69" y="289"/>
                    <a:pt x="111" y="212"/>
                  </a:cubicBezTo>
                  <a:cubicBezTo>
                    <a:pt x="179" y="144"/>
                    <a:pt x="247" y="77"/>
                    <a:pt x="3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30" name="Google Shape;530;p32"/>
            <p:cNvSpPr/>
            <p:nvPr/>
          </p:nvSpPr>
          <p:spPr>
            <a:xfrm>
              <a:off x="8627256" y="4252160"/>
              <a:ext cx="15916" cy="19384"/>
            </a:xfrm>
            <a:custGeom>
              <a:avLst/>
              <a:gdLst/>
              <a:ahLst/>
              <a:cxnLst/>
              <a:rect l="l" t="t" r="r" b="b"/>
              <a:pathLst>
                <a:path w="468" h="570" extrusionOk="0">
                  <a:moveTo>
                    <a:pt x="323" y="34"/>
                  </a:moveTo>
                  <a:cubicBezTo>
                    <a:pt x="357" y="0"/>
                    <a:pt x="467" y="34"/>
                    <a:pt x="425" y="102"/>
                  </a:cubicBezTo>
                  <a:cubicBezTo>
                    <a:pt x="357" y="179"/>
                    <a:pt x="323" y="247"/>
                    <a:pt x="255" y="315"/>
                  </a:cubicBezTo>
                  <a:cubicBezTo>
                    <a:pt x="212" y="391"/>
                    <a:pt x="178" y="493"/>
                    <a:pt x="110" y="527"/>
                  </a:cubicBezTo>
                  <a:lnTo>
                    <a:pt x="110" y="570"/>
                  </a:lnTo>
                  <a:cubicBezTo>
                    <a:pt x="76" y="570"/>
                    <a:pt x="0" y="570"/>
                    <a:pt x="0" y="493"/>
                  </a:cubicBezTo>
                  <a:cubicBezTo>
                    <a:pt x="0" y="391"/>
                    <a:pt x="43" y="315"/>
                    <a:pt x="110" y="247"/>
                  </a:cubicBezTo>
                  <a:cubicBezTo>
                    <a:pt x="178" y="179"/>
                    <a:pt x="255" y="68"/>
                    <a:pt x="323" y="3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31" name="Google Shape;531;p32"/>
            <p:cNvSpPr/>
            <p:nvPr/>
          </p:nvSpPr>
          <p:spPr>
            <a:xfrm>
              <a:off x="8650347" y="4274979"/>
              <a:ext cx="10712" cy="18228"/>
            </a:xfrm>
            <a:custGeom>
              <a:avLst/>
              <a:gdLst/>
              <a:ahLst/>
              <a:cxnLst/>
              <a:rect l="l" t="t" r="r" b="b"/>
              <a:pathLst>
                <a:path w="315" h="536" extrusionOk="0">
                  <a:moveTo>
                    <a:pt x="213" y="35"/>
                  </a:moveTo>
                  <a:cubicBezTo>
                    <a:pt x="247" y="1"/>
                    <a:pt x="315" y="35"/>
                    <a:pt x="315" y="111"/>
                  </a:cubicBezTo>
                  <a:cubicBezTo>
                    <a:pt x="281" y="179"/>
                    <a:pt x="247" y="247"/>
                    <a:pt x="247" y="323"/>
                  </a:cubicBezTo>
                  <a:cubicBezTo>
                    <a:pt x="213" y="391"/>
                    <a:pt x="213" y="459"/>
                    <a:pt x="137" y="493"/>
                  </a:cubicBezTo>
                  <a:lnTo>
                    <a:pt x="137" y="493"/>
                  </a:lnTo>
                  <a:cubicBezTo>
                    <a:pt x="69" y="536"/>
                    <a:pt x="1" y="493"/>
                    <a:pt x="1" y="425"/>
                  </a:cubicBezTo>
                  <a:cubicBezTo>
                    <a:pt x="1" y="357"/>
                    <a:pt x="35" y="281"/>
                    <a:pt x="69" y="213"/>
                  </a:cubicBezTo>
                  <a:cubicBezTo>
                    <a:pt x="103" y="179"/>
                    <a:pt x="171" y="111"/>
                    <a:pt x="213" y="3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32" name="Google Shape;532;p32"/>
            <p:cNvSpPr/>
            <p:nvPr/>
          </p:nvSpPr>
          <p:spPr>
            <a:xfrm>
              <a:off x="8617700" y="4294329"/>
              <a:ext cx="18228" cy="19112"/>
            </a:xfrm>
            <a:custGeom>
              <a:avLst/>
              <a:gdLst/>
              <a:ahLst/>
              <a:cxnLst/>
              <a:rect l="l" t="t" r="r" b="b"/>
              <a:pathLst>
                <a:path w="536" h="562" extrusionOk="0">
                  <a:moveTo>
                    <a:pt x="357" y="69"/>
                  </a:moveTo>
                  <a:cubicBezTo>
                    <a:pt x="357" y="69"/>
                    <a:pt x="391" y="69"/>
                    <a:pt x="425" y="35"/>
                  </a:cubicBezTo>
                  <a:cubicBezTo>
                    <a:pt x="459" y="1"/>
                    <a:pt x="536" y="69"/>
                    <a:pt x="493" y="103"/>
                  </a:cubicBezTo>
                  <a:cubicBezTo>
                    <a:pt x="425" y="213"/>
                    <a:pt x="357" y="281"/>
                    <a:pt x="281" y="392"/>
                  </a:cubicBezTo>
                  <a:cubicBezTo>
                    <a:pt x="247" y="425"/>
                    <a:pt x="213" y="493"/>
                    <a:pt x="145" y="527"/>
                  </a:cubicBezTo>
                  <a:cubicBezTo>
                    <a:pt x="145" y="527"/>
                    <a:pt x="111" y="561"/>
                    <a:pt x="69" y="561"/>
                  </a:cubicBezTo>
                  <a:cubicBezTo>
                    <a:pt x="35" y="561"/>
                    <a:pt x="1" y="527"/>
                    <a:pt x="1" y="493"/>
                  </a:cubicBezTo>
                  <a:cubicBezTo>
                    <a:pt x="1" y="392"/>
                    <a:pt x="69" y="315"/>
                    <a:pt x="145" y="247"/>
                  </a:cubicBezTo>
                  <a:cubicBezTo>
                    <a:pt x="213" y="213"/>
                    <a:pt x="281" y="137"/>
                    <a:pt x="357" y="6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33" name="Google Shape;533;p32"/>
            <p:cNvSpPr/>
            <p:nvPr/>
          </p:nvSpPr>
          <p:spPr>
            <a:xfrm>
              <a:off x="8599812" y="4323236"/>
              <a:ext cx="21697" cy="20541"/>
            </a:xfrm>
            <a:custGeom>
              <a:avLst/>
              <a:gdLst/>
              <a:ahLst/>
              <a:cxnLst/>
              <a:rect l="l" t="t" r="r" b="b"/>
              <a:pathLst>
                <a:path w="638" h="604" extrusionOk="0">
                  <a:moveTo>
                    <a:pt x="425" y="102"/>
                  </a:moveTo>
                  <a:lnTo>
                    <a:pt x="425" y="68"/>
                  </a:lnTo>
                  <a:cubicBezTo>
                    <a:pt x="527" y="0"/>
                    <a:pt x="637" y="136"/>
                    <a:pt x="561" y="213"/>
                  </a:cubicBezTo>
                  <a:cubicBezTo>
                    <a:pt x="493" y="315"/>
                    <a:pt x="382" y="425"/>
                    <a:pt x="314" y="527"/>
                  </a:cubicBezTo>
                  <a:lnTo>
                    <a:pt x="280" y="527"/>
                  </a:lnTo>
                  <a:cubicBezTo>
                    <a:pt x="170" y="603"/>
                    <a:pt x="0" y="459"/>
                    <a:pt x="102" y="349"/>
                  </a:cubicBezTo>
                  <a:cubicBezTo>
                    <a:pt x="212" y="281"/>
                    <a:pt x="314" y="179"/>
                    <a:pt x="425" y="10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34" name="Google Shape;534;p32"/>
            <p:cNvSpPr/>
            <p:nvPr/>
          </p:nvSpPr>
          <p:spPr>
            <a:xfrm>
              <a:off x="8588827" y="4324392"/>
              <a:ext cx="14453" cy="14453"/>
            </a:xfrm>
            <a:custGeom>
              <a:avLst/>
              <a:gdLst/>
              <a:ahLst/>
              <a:cxnLst/>
              <a:rect l="l" t="t" r="r" b="b"/>
              <a:pathLst>
                <a:path w="425" h="425" extrusionOk="0">
                  <a:moveTo>
                    <a:pt x="179" y="68"/>
                  </a:moveTo>
                  <a:cubicBezTo>
                    <a:pt x="247" y="34"/>
                    <a:pt x="281" y="0"/>
                    <a:pt x="357" y="34"/>
                  </a:cubicBezTo>
                  <a:cubicBezTo>
                    <a:pt x="391" y="34"/>
                    <a:pt x="425" y="68"/>
                    <a:pt x="391" y="145"/>
                  </a:cubicBezTo>
                  <a:cubicBezTo>
                    <a:pt x="391" y="179"/>
                    <a:pt x="323" y="213"/>
                    <a:pt x="281" y="281"/>
                  </a:cubicBezTo>
                  <a:lnTo>
                    <a:pt x="213" y="357"/>
                  </a:lnTo>
                  <a:cubicBezTo>
                    <a:pt x="213" y="357"/>
                    <a:pt x="213" y="391"/>
                    <a:pt x="179" y="391"/>
                  </a:cubicBezTo>
                  <a:lnTo>
                    <a:pt x="145" y="425"/>
                  </a:lnTo>
                  <a:cubicBezTo>
                    <a:pt x="111" y="425"/>
                    <a:pt x="34" y="425"/>
                    <a:pt x="34" y="391"/>
                  </a:cubicBezTo>
                  <a:cubicBezTo>
                    <a:pt x="0" y="281"/>
                    <a:pt x="34" y="213"/>
                    <a:pt x="111" y="14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35" name="Google Shape;535;p32"/>
            <p:cNvSpPr/>
            <p:nvPr/>
          </p:nvSpPr>
          <p:spPr>
            <a:xfrm>
              <a:off x="8570905" y="4359351"/>
              <a:ext cx="20268" cy="17922"/>
            </a:xfrm>
            <a:custGeom>
              <a:avLst/>
              <a:gdLst/>
              <a:ahLst/>
              <a:cxnLst/>
              <a:rect l="l" t="t" r="r" b="b"/>
              <a:pathLst>
                <a:path w="596" h="527" extrusionOk="0">
                  <a:moveTo>
                    <a:pt x="213" y="212"/>
                  </a:moveTo>
                  <a:cubicBezTo>
                    <a:pt x="281" y="136"/>
                    <a:pt x="383" y="102"/>
                    <a:pt x="459" y="34"/>
                  </a:cubicBezTo>
                  <a:cubicBezTo>
                    <a:pt x="527" y="0"/>
                    <a:pt x="595" y="102"/>
                    <a:pt x="527" y="136"/>
                  </a:cubicBezTo>
                  <a:cubicBezTo>
                    <a:pt x="459" y="212"/>
                    <a:pt x="383" y="280"/>
                    <a:pt x="315" y="348"/>
                  </a:cubicBezTo>
                  <a:cubicBezTo>
                    <a:pt x="281" y="391"/>
                    <a:pt x="247" y="425"/>
                    <a:pt x="213" y="459"/>
                  </a:cubicBezTo>
                  <a:cubicBezTo>
                    <a:pt x="170" y="459"/>
                    <a:pt x="136" y="493"/>
                    <a:pt x="102" y="493"/>
                  </a:cubicBezTo>
                  <a:cubicBezTo>
                    <a:pt x="35" y="527"/>
                    <a:pt x="1" y="459"/>
                    <a:pt x="35" y="391"/>
                  </a:cubicBezTo>
                  <a:cubicBezTo>
                    <a:pt x="35" y="314"/>
                    <a:pt x="102" y="246"/>
                    <a:pt x="213" y="21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36" name="Google Shape;536;p32"/>
            <p:cNvSpPr/>
            <p:nvPr/>
          </p:nvSpPr>
          <p:spPr>
            <a:xfrm>
              <a:off x="8366078" y="4362820"/>
              <a:ext cx="209486" cy="203399"/>
            </a:xfrm>
            <a:custGeom>
              <a:avLst/>
              <a:gdLst/>
              <a:ahLst/>
              <a:cxnLst/>
              <a:rect l="l" t="t" r="r" b="b"/>
              <a:pathLst>
                <a:path w="6160" h="5981" extrusionOk="0">
                  <a:moveTo>
                    <a:pt x="1385" y="1351"/>
                  </a:moveTo>
                  <a:cubicBezTo>
                    <a:pt x="1844" y="1028"/>
                    <a:pt x="3687" y="3118"/>
                    <a:pt x="3687" y="3118"/>
                  </a:cubicBezTo>
                  <a:cubicBezTo>
                    <a:pt x="3687" y="3118"/>
                    <a:pt x="2762" y="1028"/>
                    <a:pt x="3152" y="714"/>
                  </a:cubicBezTo>
                  <a:lnTo>
                    <a:pt x="3152" y="714"/>
                  </a:lnTo>
                  <a:cubicBezTo>
                    <a:pt x="3543" y="425"/>
                    <a:pt x="4248" y="2871"/>
                    <a:pt x="4248" y="2871"/>
                  </a:cubicBezTo>
                  <a:cubicBezTo>
                    <a:pt x="4248" y="2871"/>
                    <a:pt x="4393" y="535"/>
                    <a:pt x="4996" y="110"/>
                  </a:cubicBezTo>
                  <a:cubicBezTo>
                    <a:pt x="5030" y="76"/>
                    <a:pt x="5098" y="34"/>
                    <a:pt x="5132" y="34"/>
                  </a:cubicBezTo>
                  <a:cubicBezTo>
                    <a:pt x="5879" y="0"/>
                    <a:pt x="5132" y="2234"/>
                    <a:pt x="5132" y="2234"/>
                  </a:cubicBezTo>
                  <a:cubicBezTo>
                    <a:pt x="5132" y="2234"/>
                    <a:pt x="6159" y="4426"/>
                    <a:pt x="5064" y="5207"/>
                  </a:cubicBezTo>
                  <a:cubicBezTo>
                    <a:pt x="5030" y="5207"/>
                    <a:pt x="4996" y="5241"/>
                    <a:pt x="4962" y="5241"/>
                  </a:cubicBezTo>
                  <a:cubicBezTo>
                    <a:pt x="3721" y="5980"/>
                    <a:pt x="2583" y="4392"/>
                    <a:pt x="2583" y="4392"/>
                  </a:cubicBezTo>
                  <a:cubicBezTo>
                    <a:pt x="2583" y="4392"/>
                    <a:pt x="391" y="4392"/>
                    <a:pt x="35" y="3967"/>
                  </a:cubicBezTo>
                  <a:cubicBezTo>
                    <a:pt x="1" y="3933"/>
                    <a:pt x="1" y="3899"/>
                    <a:pt x="35" y="3857"/>
                  </a:cubicBezTo>
                  <a:cubicBezTo>
                    <a:pt x="290" y="3721"/>
                    <a:pt x="1598" y="3789"/>
                    <a:pt x="2447" y="3857"/>
                  </a:cubicBezTo>
                  <a:cubicBezTo>
                    <a:pt x="1487" y="3432"/>
                    <a:pt x="247" y="2795"/>
                    <a:pt x="570" y="2548"/>
                  </a:cubicBezTo>
                  <a:lnTo>
                    <a:pt x="570" y="2548"/>
                  </a:lnTo>
                  <a:cubicBezTo>
                    <a:pt x="850" y="2336"/>
                    <a:pt x="1776" y="2795"/>
                    <a:pt x="2515" y="3262"/>
                  </a:cubicBezTo>
                  <a:cubicBezTo>
                    <a:pt x="1912" y="2582"/>
                    <a:pt x="1097" y="1631"/>
                    <a:pt x="1351" y="1385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37" name="Google Shape;537;p32"/>
            <p:cNvSpPr/>
            <p:nvPr/>
          </p:nvSpPr>
          <p:spPr>
            <a:xfrm rot="509322">
              <a:off x="8113839" y="4427273"/>
              <a:ext cx="31491" cy="8400"/>
            </a:xfrm>
            <a:custGeom>
              <a:avLst/>
              <a:gdLst/>
              <a:ahLst/>
              <a:cxnLst/>
              <a:rect l="l" t="t" r="r" b="b"/>
              <a:pathLst>
                <a:path w="926" h="247" extrusionOk="0">
                  <a:moveTo>
                    <a:pt x="76" y="34"/>
                  </a:moveTo>
                  <a:cubicBezTo>
                    <a:pt x="76" y="0"/>
                    <a:pt x="76" y="0"/>
                    <a:pt x="110" y="0"/>
                  </a:cubicBezTo>
                  <a:cubicBezTo>
                    <a:pt x="357" y="34"/>
                    <a:pt x="637" y="34"/>
                    <a:pt x="892" y="111"/>
                  </a:cubicBezTo>
                  <a:cubicBezTo>
                    <a:pt x="926" y="145"/>
                    <a:pt x="926" y="179"/>
                    <a:pt x="892" y="179"/>
                  </a:cubicBezTo>
                  <a:lnTo>
                    <a:pt x="892" y="212"/>
                  </a:lnTo>
                  <a:cubicBezTo>
                    <a:pt x="603" y="246"/>
                    <a:pt x="323" y="212"/>
                    <a:pt x="76" y="145"/>
                  </a:cubicBezTo>
                  <a:cubicBezTo>
                    <a:pt x="0" y="111"/>
                    <a:pt x="42" y="34"/>
                    <a:pt x="76" y="3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38" name="Google Shape;538;p32"/>
            <p:cNvSpPr/>
            <p:nvPr/>
          </p:nvSpPr>
          <p:spPr>
            <a:xfrm rot="509322">
              <a:off x="8121623" y="4400530"/>
              <a:ext cx="17956" cy="7244"/>
            </a:xfrm>
            <a:custGeom>
              <a:avLst/>
              <a:gdLst/>
              <a:ahLst/>
              <a:cxnLst/>
              <a:rect l="l" t="t" r="r" b="b"/>
              <a:pathLst>
                <a:path w="528" h="213" extrusionOk="0">
                  <a:moveTo>
                    <a:pt x="34" y="1"/>
                  </a:moveTo>
                  <a:lnTo>
                    <a:pt x="68" y="1"/>
                  </a:lnTo>
                  <a:lnTo>
                    <a:pt x="281" y="1"/>
                  </a:lnTo>
                  <a:cubicBezTo>
                    <a:pt x="357" y="1"/>
                    <a:pt x="425" y="1"/>
                    <a:pt x="493" y="43"/>
                  </a:cubicBezTo>
                  <a:cubicBezTo>
                    <a:pt x="527" y="43"/>
                    <a:pt x="527" y="77"/>
                    <a:pt x="493" y="111"/>
                  </a:cubicBezTo>
                  <a:lnTo>
                    <a:pt x="493" y="111"/>
                  </a:lnTo>
                  <a:cubicBezTo>
                    <a:pt x="357" y="213"/>
                    <a:pt x="179" y="179"/>
                    <a:pt x="34" y="111"/>
                  </a:cubicBezTo>
                  <a:cubicBezTo>
                    <a:pt x="0" y="77"/>
                    <a:pt x="34" y="43"/>
                    <a:pt x="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39" name="Google Shape;539;p32"/>
            <p:cNvSpPr/>
            <p:nvPr/>
          </p:nvSpPr>
          <p:spPr>
            <a:xfrm rot="509322">
              <a:off x="8132441" y="4418027"/>
              <a:ext cx="15609" cy="7278"/>
            </a:xfrm>
            <a:custGeom>
              <a:avLst/>
              <a:gdLst/>
              <a:ahLst/>
              <a:cxnLst/>
              <a:rect l="l" t="t" r="r" b="b"/>
              <a:pathLst>
                <a:path w="459" h="214" extrusionOk="0">
                  <a:moveTo>
                    <a:pt x="34" y="1"/>
                  </a:moveTo>
                  <a:lnTo>
                    <a:pt x="68" y="1"/>
                  </a:lnTo>
                  <a:cubicBezTo>
                    <a:pt x="102" y="1"/>
                    <a:pt x="179" y="35"/>
                    <a:pt x="213" y="35"/>
                  </a:cubicBezTo>
                  <a:lnTo>
                    <a:pt x="349" y="35"/>
                  </a:lnTo>
                  <a:cubicBezTo>
                    <a:pt x="425" y="35"/>
                    <a:pt x="459" y="137"/>
                    <a:pt x="391" y="171"/>
                  </a:cubicBezTo>
                  <a:lnTo>
                    <a:pt x="391" y="171"/>
                  </a:lnTo>
                  <a:cubicBezTo>
                    <a:pt x="349" y="213"/>
                    <a:pt x="247" y="213"/>
                    <a:pt x="179" y="213"/>
                  </a:cubicBezTo>
                  <a:cubicBezTo>
                    <a:pt x="102" y="171"/>
                    <a:pt x="68" y="137"/>
                    <a:pt x="0" y="103"/>
                  </a:cubicBezTo>
                  <a:cubicBezTo>
                    <a:pt x="0" y="69"/>
                    <a:pt x="0" y="35"/>
                    <a:pt x="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40" name="Google Shape;540;p32"/>
            <p:cNvSpPr/>
            <p:nvPr/>
          </p:nvSpPr>
          <p:spPr>
            <a:xfrm rot="509322">
              <a:off x="8260036" y="4466841"/>
              <a:ext cx="22853" cy="8400"/>
            </a:xfrm>
            <a:custGeom>
              <a:avLst/>
              <a:gdLst/>
              <a:ahLst/>
              <a:cxnLst/>
              <a:rect l="l" t="t" r="r" b="b"/>
              <a:pathLst>
                <a:path w="672" h="247" extrusionOk="0">
                  <a:moveTo>
                    <a:pt x="35" y="34"/>
                  </a:moveTo>
                  <a:cubicBezTo>
                    <a:pt x="35" y="0"/>
                    <a:pt x="77" y="0"/>
                    <a:pt x="77" y="0"/>
                  </a:cubicBezTo>
                  <a:cubicBezTo>
                    <a:pt x="179" y="34"/>
                    <a:pt x="290" y="34"/>
                    <a:pt x="358" y="68"/>
                  </a:cubicBezTo>
                  <a:cubicBezTo>
                    <a:pt x="460" y="68"/>
                    <a:pt x="536" y="68"/>
                    <a:pt x="604" y="136"/>
                  </a:cubicBezTo>
                  <a:cubicBezTo>
                    <a:pt x="672" y="136"/>
                    <a:pt x="638" y="213"/>
                    <a:pt x="604" y="247"/>
                  </a:cubicBezTo>
                  <a:lnTo>
                    <a:pt x="604" y="247"/>
                  </a:lnTo>
                  <a:cubicBezTo>
                    <a:pt x="502" y="247"/>
                    <a:pt x="426" y="247"/>
                    <a:pt x="324" y="213"/>
                  </a:cubicBezTo>
                  <a:cubicBezTo>
                    <a:pt x="247" y="170"/>
                    <a:pt x="145" y="136"/>
                    <a:pt x="35" y="102"/>
                  </a:cubicBezTo>
                  <a:cubicBezTo>
                    <a:pt x="1" y="102"/>
                    <a:pt x="1" y="34"/>
                    <a:pt x="35" y="3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41" name="Google Shape;541;p32"/>
            <p:cNvSpPr/>
            <p:nvPr/>
          </p:nvSpPr>
          <p:spPr>
            <a:xfrm rot="509322">
              <a:off x="8163134" y="4407944"/>
              <a:ext cx="14487" cy="7244"/>
            </a:xfrm>
            <a:custGeom>
              <a:avLst/>
              <a:gdLst/>
              <a:ahLst/>
              <a:cxnLst/>
              <a:rect l="l" t="t" r="r" b="b"/>
              <a:pathLst>
                <a:path w="426" h="213" extrusionOk="0">
                  <a:moveTo>
                    <a:pt x="35" y="0"/>
                  </a:moveTo>
                  <a:lnTo>
                    <a:pt x="69" y="0"/>
                  </a:lnTo>
                  <a:cubicBezTo>
                    <a:pt x="103" y="0"/>
                    <a:pt x="179" y="0"/>
                    <a:pt x="247" y="34"/>
                  </a:cubicBezTo>
                  <a:cubicBezTo>
                    <a:pt x="281" y="34"/>
                    <a:pt x="349" y="68"/>
                    <a:pt x="391" y="102"/>
                  </a:cubicBezTo>
                  <a:cubicBezTo>
                    <a:pt x="425" y="136"/>
                    <a:pt x="425" y="170"/>
                    <a:pt x="391" y="170"/>
                  </a:cubicBezTo>
                  <a:lnTo>
                    <a:pt x="349" y="212"/>
                  </a:lnTo>
                  <a:cubicBezTo>
                    <a:pt x="315" y="212"/>
                    <a:pt x="247" y="170"/>
                    <a:pt x="179" y="170"/>
                  </a:cubicBezTo>
                  <a:cubicBezTo>
                    <a:pt x="137" y="136"/>
                    <a:pt x="69" y="102"/>
                    <a:pt x="35" y="102"/>
                  </a:cubicBezTo>
                  <a:cubicBezTo>
                    <a:pt x="1" y="68"/>
                    <a:pt x="1" y="34"/>
                    <a:pt x="3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42" name="Google Shape;542;p32"/>
            <p:cNvSpPr/>
            <p:nvPr/>
          </p:nvSpPr>
          <p:spPr>
            <a:xfrm rot="509322">
              <a:off x="8174655" y="4427224"/>
              <a:ext cx="22853" cy="10746"/>
            </a:xfrm>
            <a:custGeom>
              <a:avLst/>
              <a:gdLst/>
              <a:ahLst/>
              <a:cxnLst/>
              <a:rect l="l" t="t" r="r" b="b"/>
              <a:pathLst>
                <a:path w="672" h="316" extrusionOk="0">
                  <a:moveTo>
                    <a:pt x="34" y="1"/>
                  </a:moveTo>
                  <a:lnTo>
                    <a:pt x="34" y="1"/>
                  </a:lnTo>
                  <a:cubicBezTo>
                    <a:pt x="136" y="35"/>
                    <a:pt x="247" y="35"/>
                    <a:pt x="349" y="69"/>
                  </a:cubicBezTo>
                  <a:cubicBezTo>
                    <a:pt x="425" y="103"/>
                    <a:pt x="561" y="103"/>
                    <a:pt x="638" y="179"/>
                  </a:cubicBezTo>
                  <a:cubicBezTo>
                    <a:pt x="672" y="179"/>
                    <a:pt x="672" y="247"/>
                    <a:pt x="638" y="247"/>
                  </a:cubicBezTo>
                  <a:lnTo>
                    <a:pt x="638" y="247"/>
                  </a:lnTo>
                  <a:cubicBezTo>
                    <a:pt x="425" y="315"/>
                    <a:pt x="179" y="179"/>
                    <a:pt x="0" y="69"/>
                  </a:cubicBezTo>
                  <a:cubicBezTo>
                    <a:pt x="0" y="69"/>
                    <a:pt x="0" y="1"/>
                    <a:pt x="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43" name="Google Shape;543;p32"/>
            <p:cNvSpPr/>
            <p:nvPr/>
          </p:nvSpPr>
          <p:spPr>
            <a:xfrm rot="509322">
              <a:off x="8166425" y="4442137"/>
              <a:ext cx="27750" cy="9556"/>
            </a:xfrm>
            <a:custGeom>
              <a:avLst/>
              <a:gdLst/>
              <a:ahLst/>
              <a:cxnLst/>
              <a:rect l="l" t="t" r="r" b="b"/>
              <a:pathLst>
                <a:path w="816" h="281" extrusionOk="0">
                  <a:moveTo>
                    <a:pt x="34" y="0"/>
                  </a:moveTo>
                  <a:lnTo>
                    <a:pt x="68" y="0"/>
                  </a:lnTo>
                  <a:cubicBezTo>
                    <a:pt x="280" y="0"/>
                    <a:pt x="603" y="34"/>
                    <a:pt x="782" y="179"/>
                  </a:cubicBezTo>
                  <a:cubicBezTo>
                    <a:pt x="816" y="179"/>
                    <a:pt x="816" y="247"/>
                    <a:pt x="782" y="247"/>
                  </a:cubicBezTo>
                  <a:lnTo>
                    <a:pt x="782" y="281"/>
                  </a:lnTo>
                  <a:cubicBezTo>
                    <a:pt x="637" y="281"/>
                    <a:pt x="527" y="247"/>
                    <a:pt x="425" y="213"/>
                  </a:cubicBezTo>
                  <a:cubicBezTo>
                    <a:pt x="280" y="179"/>
                    <a:pt x="178" y="145"/>
                    <a:pt x="34" y="111"/>
                  </a:cubicBezTo>
                  <a:cubicBezTo>
                    <a:pt x="0" y="68"/>
                    <a:pt x="0" y="34"/>
                    <a:pt x="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44" name="Google Shape;544;p32"/>
            <p:cNvSpPr/>
            <p:nvPr/>
          </p:nvSpPr>
          <p:spPr>
            <a:xfrm rot="509322">
              <a:off x="8212433" y="4460993"/>
              <a:ext cx="24009" cy="8400"/>
            </a:xfrm>
            <a:custGeom>
              <a:avLst/>
              <a:gdLst/>
              <a:ahLst/>
              <a:cxnLst/>
              <a:rect l="l" t="t" r="r" b="b"/>
              <a:pathLst>
                <a:path w="706" h="247" extrusionOk="0">
                  <a:moveTo>
                    <a:pt x="35" y="0"/>
                  </a:moveTo>
                  <a:lnTo>
                    <a:pt x="103" y="0"/>
                  </a:lnTo>
                  <a:cubicBezTo>
                    <a:pt x="171" y="34"/>
                    <a:pt x="281" y="34"/>
                    <a:pt x="383" y="34"/>
                  </a:cubicBezTo>
                  <a:cubicBezTo>
                    <a:pt x="425" y="34"/>
                    <a:pt x="459" y="68"/>
                    <a:pt x="493" y="68"/>
                  </a:cubicBezTo>
                  <a:lnTo>
                    <a:pt x="672" y="68"/>
                  </a:lnTo>
                  <a:cubicBezTo>
                    <a:pt x="706" y="68"/>
                    <a:pt x="706" y="136"/>
                    <a:pt x="672" y="179"/>
                  </a:cubicBezTo>
                  <a:lnTo>
                    <a:pt x="672" y="179"/>
                  </a:lnTo>
                  <a:cubicBezTo>
                    <a:pt x="493" y="247"/>
                    <a:pt x="247" y="213"/>
                    <a:pt x="69" y="136"/>
                  </a:cubicBezTo>
                  <a:cubicBezTo>
                    <a:pt x="1" y="136"/>
                    <a:pt x="1" y="34"/>
                    <a:pt x="3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45" name="Google Shape;545;p32"/>
            <p:cNvSpPr/>
            <p:nvPr/>
          </p:nvSpPr>
          <p:spPr>
            <a:xfrm rot="509322">
              <a:off x="8224598" y="4436823"/>
              <a:ext cx="20541" cy="7278"/>
            </a:xfrm>
            <a:custGeom>
              <a:avLst/>
              <a:gdLst/>
              <a:ahLst/>
              <a:cxnLst/>
              <a:rect l="l" t="t" r="r" b="b"/>
              <a:pathLst>
                <a:path w="604" h="214" extrusionOk="0">
                  <a:moveTo>
                    <a:pt x="34" y="1"/>
                  </a:moveTo>
                  <a:lnTo>
                    <a:pt x="68" y="1"/>
                  </a:lnTo>
                  <a:cubicBezTo>
                    <a:pt x="136" y="1"/>
                    <a:pt x="246" y="35"/>
                    <a:pt x="314" y="35"/>
                  </a:cubicBezTo>
                  <a:cubicBezTo>
                    <a:pt x="391" y="35"/>
                    <a:pt x="493" y="1"/>
                    <a:pt x="561" y="35"/>
                  </a:cubicBezTo>
                  <a:cubicBezTo>
                    <a:pt x="603" y="77"/>
                    <a:pt x="603" y="111"/>
                    <a:pt x="561" y="145"/>
                  </a:cubicBezTo>
                  <a:lnTo>
                    <a:pt x="561" y="145"/>
                  </a:lnTo>
                  <a:cubicBezTo>
                    <a:pt x="493" y="213"/>
                    <a:pt x="391" y="179"/>
                    <a:pt x="314" y="179"/>
                  </a:cubicBezTo>
                  <a:cubicBezTo>
                    <a:pt x="212" y="179"/>
                    <a:pt x="136" y="145"/>
                    <a:pt x="34" y="111"/>
                  </a:cubicBezTo>
                  <a:cubicBezTo>
                    <a:pt x="0" y="77"/>
                    <a:pt x="0" y="35"/>
                    <a:pt x="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46" name="Google Shape;546;p32"/>
            <p:cNvSpPr/>
            <p:nvPr/>
          </p:nvSpPr>
          <p:spPr>
            <a:xfrm rot="509322">
              <a:off x="8201767" y="4417303"/>
              <a:ext cx="15643" cy="7244"/>
            </a:xfrm>
            <a:custGeom>
              <a:avLst/>
              <a:gdLst/>
              <a:ahLst/>
              <a:cxnLst/>
              <a:rect l="l" t="t" r="r" b="b"/>
              <a:pathLst>
                <a:path w="460" h="213" extrusionOk="0">
                  <a:moveTo>
                    <a:pt x="34" y="0"/>
                  </a:moveTo>
                  <a:lnTo>
                    <a:pt x="77" y="0"/>
                  </a:lnTo>
                  <a:cubicBezTo>
                    <a:pt x="145" y="0"/>
                    <a:pt x="179" y="34"/>
                    <a:pt x="247" y="34"/>
                  </a:cubicBezTo>
                  <a:cubicBezTo>
                    <a:pt x="289" y="34"/>
                    <a:pt x="323" y="34"/>
                    <a:pt x="323" y="68"/>
                  </a:cubicBezTo>
                  <a:cubicBezTo>
                    <a:pt x="357" y="68"/>
                    <a:pt x="391" y="68"/>
                    <a:pt x="425" y="110"/>
                  </a:cubicBezTo>
                  <a:cubicBezTo>
                    <a:pt x="459" y="110"/>
                    <a:pt x="459" y="178"/>
                    <a:pt x="425" y="212"/>
                  </a:cubicBezTo>
                  <a:lnTo>
                    <a:pt x="425" y="212"/>
                  </a:lnTo>
                  <a:lnTo>
                    <a:pt x="323" y="212"/>
                  </a:lnTo>
                  <a:lnTo>
                    <a:pt x="213" y="212"/>
                  </a:lnTo>
                  <a:cubicBezTo>
                    <a:pt x="145" y="178"/>
                    <a:pt x="77" y="144"/>
                    <a:pt x="34" y="110"/>
                  </a:cubicBezTo>
                  <a:cubicBezTo>
                    <a:pt x="0" y="68"/>
                    <a:pt x="0" y="34"/>
                    <a:pt x="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47" name="Google Shape;547;p32"/>
            <p:cNvSpPr/>
            <p:nvPr/>
          </p:nvSpPr>
          <p:spPr>
            <a:xfrm rot="509322">
              <a:off x="8264589" y="4442726"/>
              <a:ext cx="19384" cy="11018"/>
            </a:xfrm>
            <a:custGeom>
              <a:avLst/>
              <a:gdLst/>
              <a:ahLst/>
              <a:cxnLst/>
              <a:rect l="l" t="t" r="r" b="b"/>
              <a:pathLst>
                <a:path w="570" h="324" extrusionOk="0">
                  <a:moveTo>
                    <a:pt x="77" y="35"/>
                  </a:moveTo>
                  <a:cubicBezTo>
                    <a:pt x="77" y="1"/>
                    <a:pt x="111" y="1"/>
                    <a:pt x="111" y="35"/>
                  </a:cubicBezTo>
                  <a:cubicBezTo>
                    <a:pt x="179" y="77"/>
                    <a:pt x="290" y="111"/>
                    <a:pt x="358" y="111"/>
                  </a:cubicBezTo>
                  <a:cubicBezTo>
                    <a:pt x="426" y="111"/>
                    <a:pt x="502" y="111"/>
                    <a:pt x="570" y="179"/>
                  </a:cubicBezTo>
                  <a:cubicBezTo>
                    <a:pt x="570" y="213"/>
                    <a:pt x="570" y="247"/>
                    <a:pt x="536" y="247"/>
                  </a:cubicBezTo>
                  <a:lnTo>
                    <a:pt x="536" y="290"/>
                  </a:lnTo>
                  <a:cubicBezTo>
                    <a:pt x="468" y="324"/>
                    <a:pt x="358" y="290"/>
                    <a:pt x="290" y="290"/>
                  </a:cubicBezTo>
                  <a:cubicBezTo>
                    <a:pt x="213" y="247"/>
                    <a:pt x="145" y="213"/>
                    <a:pt x="43" y="145"/>
                  </a:cubicBezTo>
                  <a:cubicBezTo>
                    <a:pt x="1" y="111"/>
                    <a:pt x="43" y="77"/>
                    <a:pt x="77" y="3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48" name="Google Shape;548;p32"/>
            <p:cNvSpPr/>
            <p:nvPr/>
          </p:nvSpPr>
          <p:spPr>
            <a:xfrm rot="509322">
              <a:off x="8079767" y="4402060"/>
              <a:ext cx="24281" cy="9862"/>
            </a:xfrm>
            <a:custGeom>
              <a:avLst/>
              <a:gdLst/>
              <a:ahLst/>
              <a:cxnLst/>
              <a:rect l="l" t="t" r="r" b="b"/>
              <a:pathLst>
                <a:path w="714" h="290" extrusionOk="0">
                  <a:moveTo>
                    <a:pt x="34" y="43"/>
                  </a:moveTo>
                  <a:lnTo>
                    <a:pt x="77" y="43"/>
                  </a:lnTo>
                  <a:cubicBezTo>
                    <a:pt x="179" y="1"/>
                    <a:pt x="289" y="43"/>
                    <a:pt x="357" y="43"/>
                  </a:cubicBezTo>
                  <a:cubicBezTo>
                    <a:pt x="459" y="77"/>
                    <a:pt x="569" y="77"/>
                    <a:pt x="671" y="111"/>
                  </a:cubicBezTo>
                  <a:cubicBezTo>
                    <a:pt x="714" y="145"/>
                    <a:pt x="714" y="213"/>
                    <a:pt x="671" y="256"/>
                  </a:cubicBezTo>
                  <a:lnTo>
                    <a:pt x="637" y="256"/>
                  </a:lnTo>
                  <a:cubicBezTo>
                    <a:pt x="535" y="290"/>
                    <a:pt x="425" y="213"/>
                    <a:pt x="323" y="213"/>
                  </a:cubicBezTo>
                  <a:cubicBezTo>
                    <a:pt x="247" y="179"/>
                    <a:pt x="145" y="179"/>
                    <a:pt x="34" y="145"/>
                  </a:cubicBezTo>
                  <a:cubicBezTo>
                    <a:pt x="0" y="111"/>
                    <a:pt x="0" y="43"/>
                    <a:pt x="34" y="4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49" name="Google Shape;549;p32"/>
            <p:cNvSpPr/>
            <p:nvPr/>
          </p:nvSpPr>
          <p:spPr>
            <a:xfrm>
              <a:off x="8123306" y="4256437"/>
              <a:ext cx="19078" cy="9590"/>
            </a:xfrm>
            <a:custGeom>
              <a:avLst/>
              <a:gdLst/>
              <a:ahLst/>
              <a:cxnLst/>
              <a:rect l="l" t="t" r="r" b="b"/>
              <a:pathLst>
                <a:path w="561" h="282" extrusionOk="0">
                  <a:moveTo>
                    <a:pt x="34" y="1"/>
                  </a:moveTo>
                  <a:lnTo>
                    <a:pt x="102" y="1"/>
                  </a:lnTo>
                  <a:cubicBezTo>
                    <a:pt x="136" y="1"/>
                    <a:pt x="170" y="1"/>
                    <a:pt x="213" y="35"/>
                  </a:cubicBezTo>
                  <a:lnTo>
                    <a:pt x="213" y="1"/>
                  </a:lnTo>
                  <a:lnTo>
                    <a:pt x="247" y="1"/>
                  </a:lnTo>
                  <a:cubicBezTo>
                    <a:pt x="281" y="35"/>
                    <a:pt x="315" y="35"/>
                    <a:pt x="349" y="69"/>
                  </a:cubicBezTo>
                  <a:cubicBezTo>
                    <a:pt x="425" y="69"/>
                    <a:pt x="493" y="111"/>
                    <a:pt x="561" y="145"/>
                  </a:cubicBezTo>
                  <a:cubicBezTo>
                    <a:pt x="561" y="179"/>
                    <a:pt x="561" y="247"/>
                    <a:pt x="527" y="247"/>
                  </a:cubicBezTo>
                  <a:cubicBezTo>
                    <a:pt x="527" y="281"/>
                    <a:pt x="493" y="281"/>
                    <a:pt x="493" y="281"/>
                  </a:cubicBezTo>
                  <a:cubicBezTo>
                    <a:pt x="425" y="281"/>
                    <a:pt x="349" y="247"/>
                    <a:pt x="281" y="213"/>
                  </a:cubicBezTo>
                  <a:cubicBezTo>
                    <a:pt x="213" y="179"/>
                    <a:pt x="136" y="145"/>
                    <a:pt x="68" y="111"/>
                  </a:cubicBezTo>
                  <a:cubicBezTo>
                    <a:pt x="0" y="111"/>
                    <a:pt x="0" y="35"/>
                    <a:pt x="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50" name="Google Shape;550;p32"/>
            <p:cNvSpPr/>
            <p:nvPr/>
          </p:nvSpPr>
          <p:spPr>
            <a:xfrm>
              <a:off x="8100181" y="4251540"/>
              <a:ext cx="18228" cy="9862"/>
            </a:xfrm>
            <a:custGeom>
              <a:avLst/>
              <a:gdLst/>
              <a:ahLst/>
              <a:cxnLst/>
              <a:rect l="l" t="t" r="r" b="b"/>
              <a:pathLst>
                <a:path w="536" h="290" extrusionOk="0">
                  <a:moveTo>
                    <a:pt x="1" y="43"/>
                  </a:moveTo>
                  <a:lnTo>
                    <a:pt x="43" y="0"/>
                  </a:lnTo>
                  <a:cubicBezTo>
                    <a:pt x="213" y="43"/>
                    <a:pt x="357" y="111"/>
                    <a:pt x="502" y="179"/>
                  </a:cubicBezTo>
                  <a:cubicBezTo>
                    <a:pt x="536" y="179"/>
                    <a:pt x="536" y="213"/>
                    <a:pt x="502" y="255"/>
                  </a:cubicBezTo>
                  <a:lnTo>
                    <a:pt x="502" y="255"/>
                  </a:lnTo>
                  <a:cubicBezTo>
                    <a:pt x="323" y="289"/>
                    <a:pt x="145" y="213"/>
                    <a:pt x="1" y="11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51" name="Google Shape;551;p32"/>
            <p:cNvSpPr/>
            <p:nvPr/>
          </p:nvSpPr>
          <p:spPr>
            <a:xfrm>
              <a:off x="8127931" y="4275821"/>
              <a:ext cx="20541" cy="10712"/>
            </a:xfrm>
            <a:custGeom>
              <a:avLst/>
              <a:gdLst/>
              <a:ahLst/>
              <a:cxnLst/>
              <a:rect l="l" t="t" r="r" b="b"/>
              <a:pathLst>
                <a:path w="604" h="315" extrusionOk="0">
                  <a:moveTo>
                    <a:pt x="34" y="0"/>
                  </a:moveTo>
                  <a:lnTo>
                    <a:pt x="77" y="0"/>
                  </a:lnTo>
                  <a:cubicBezTo>
                    <a:pt x="145" y="34"/>
                    <a:pt x="247" y="68"/>
                    <a:pt x="357" y="68"/>
                  </a:cubicBezTo>
                  <a:cubicBezTo>
                    <a:pt x="425" y="102"/>
                    <a:pt x="535" y="102"/>
                    <a:pt x="569" y="178"/>
                  </a:cubicBezTo>
                  <a:cubicBezTo>
                    <a:pt x="603" y="178"/>
                    <a:pt x="603" y="246"/>
                    <a:pt x="569" y="280"/>
                  </a:cubicBezTo>
                  <a:lnTo>
                    <a:pt x="569" y="280"/>
                  </a:lnTo>
                  <a:cubicBezTo>
                    <a:pt x="459" y="314"/>
                    <a:pt x="391" y="280"/>
                    <a:pt x="289" y="246"/>
                  </a:cubicBezTo>
                  <a:cubicBezTo>
                    <a:pt x="213" y="212"/>
                    <a:pt x="111" y="136"/>
                    <a:pt x="34" y="102"/>
                  </a:cubicBezTo>
                  <a:cubicBezTo>
                    <a:pt x="0" y="68"/>
                    <a:pt x="0" y="34"/>
                    <a:pt x="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52" name="Google Shape;552;p32"/>
            <p:cNvSpPr/>
            <p:nvPr/>
          </p:nvSpPr>
          <p:spPr>
            <a:xfrm>
              <a:off x="8132828" y="4298640"/>
              <a:ext cx="17956" cy="9556"/>
            </a:xfrm>
            <a:custGeom>
              <a:avLst/>
              <a:gdLst/>
              <a:ahLst/>
              <a:cxnLst/>
              <a:rect l="l" t="t" r="r" b="b"/>
              <a:pathLst>
                <a:path w="528" h="281" extrusionOk="0">
                  <a:moveTo>
                    <a:pt x="1" y="0"/>
                  </a:moveTo>
                  <a:lnTo>
                    <a:pt x="1" y="0"/>
                  </a:lnTo>
                  <a:cubicBezTo>
                    <a:pt x="103" y="0"/>
                    <a:pt x="179" y="34"/>
                    <a:pt x="247" y="68"/>
                  </a:cubicBezTo>
                  <a:cubicBezTo>
                    <a:pt x="315" y="102"/>
                    <a:pt x="425" y="102"/>
                    <a:pt x="493" y="145"/>
                  </a:cubicBezTo>
                  <a:cubicBezTo>
                    <a:pt x="527" y="178"/>
                    <a:pt x="527" y="246"/>
                    <a:pt x="493" y="246"/>
                  </a:cubicBezTo>
                  <a:cubicBezTo>
                    <a:pt x="493" y="280"/>
                    <a:pt x="459" y="280"/>
                    <a:pt x="459" y="280"/>
                  </a:cubicBezTo>
                  <a:cubicBezTo>
                    <a:pt x="391" y="280"/>
                    <a:pt x="281" y="246"/>
                    <a:pt x="179" y="178"/>
                  </a:cubicBezTo>
                  <a:cubicBezTo>
                    <a:pt x="103" y="145"/>
                    <a:pt x="35" y="102"/>
                    <a:pt x="1" y="3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53" name="Google Shape;553;p32"/>
            <p:cNvSpPr/>
            <p:nvPr/>
          </p:nvSpPr>
          <p:spPr>
            <a:xfrm>
              <a:off x="8159422" y="4276943"/>
              <a:ext cx="21697" cy="13331"/>
            </a:xfrm>
            <a:custGeom>
              <a:avLst/>
              <a:gdLst/>
              <a:ahLst/>
              <a:cxnLst/>
              <a:rect l="l" t="t" r="r" b="b"/>
              <a:pathLst>
                <a:path w="638" h="392" extrusionOk="0">
                  <a:moveTo>
                    <a:pt x="34" y="1"/>
                  </a:moveTo>
                  <a:lnTo>
                    <a:pt x="68" y="1"/>
                  </a:lnTo>
                  <a:cubicBezTo>
                    <a:pt x="170" y="35"/>
                    <a:pt x="280" y="69"/>
                    <a:pt x="348" y="145"/>
                  </a:cubicBezTo>
                  <a:cubicBezTo>
                    <a:pt x="459" y="179"/>
                    <a:pt x="527" y="179"/>
                    <a:pt x="595" y="247"/>
                  </a:cubicBezTo>
                  <a:cubicBezTo>
                    <a:pt x="637" y="281"/>
                    <a:pt x="637" y="358"/>
                    <a:pt x="595" y="358"/>
                  </a:cubicBezTo>
                  <a:cubicBezTo>
                    <a:pt x="561" y="392"/>
                    <a:pt x="561" y="392"/>
                    <a:pt x="527" y="392"/>
                  </a:cubicBezTo>
                  <a:cubicBezTo>
                    <a:pt x="459" y="392"/>
                    <a:pt x="348" y="315"/>
                    <a:pt x="280" y="247"/>
                  </a:cubicBezTo>
                  <a:cubicBezTo>
                    <a:pt x="170" y="213"/>
                    <a:pt x="102" y="145"/>
                    <a:pt x="34" y="103"/>
                  </a:cubicBezTo>
                  <a:cubicBezTo>
                    <a:pt x="0" y="69"/>
                    <a:pt x="0" y="35"/>
                    <a:pt x="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54" name="Google Shape;554;p32"/>
            <p:cNvSpPr/>
            <p:nvPr/>
          </p:nvSpPr>
          <p:spPr>
            <a:xfrm>
              <a:off x="8166632" y="4300953"/>
              <a:ext cx="22853" cy="14453"/>
            </a:xfrm>
            <a:custGeom>
              <a:avLst/>
              <a:gdLst/>
              <a:ahLst/>
              <a:cxnLst/>
              <a:rect l="l" t="t" r="r" b="b"/>
              <a:pathLst>
                <a:path w="672" h="425" extrusionOk="0">
                  <a:moveTo>
                    <a:pt x="34" y="34"/>
                  </a:moveTo>
                  <a:cubicBezTo>
                    <a:pt x="34" y="0"/>
                    <a:pt x="68" y="0"/>
                    <a:pt x="68" y="0"/>
                  </a:cubicBezTo>
                  <a:cubicBezTo>
                    <a:pt x="170" y="34"/>
                    <a:pt x="281" y="110"/>
                    <a:pt x="383" y="144"/>
                  </a:cubicBezTo>
                  <a:cubicBezTo>
                    <a:pt x="459" y="178"/>
                    <a:pt x="561" y="246"/>
                    <a:pt x="638" y="289"/>
                  </a:cubicBezTo>
                  <a:cubicBezTo>
                    <a:pt x="672" y="323"/>
                    <a:pt x="672" y="357"/>
                    <a:pt x="638" y="391"/>
                  </a:cubicBezTo>
                  <a:lnTo>
                    <a:pt x="595" y="391"/>
                  </a:lnTo>
                  <a:cubicBezTo>
                    <a:pt x="383" y="425"/>
                    <a:pt x="136" y="246"/>
                    <a:pt x="34" y="110"/>
                  </a:cubicBezTo>
                  <a:cubicBezTo>
                    <a:pt x="0" y="77"/>
                    <a:pt x="0" y="34"/>
                    <a:pt x="34" y="3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55" name="Google Shape;555;p32"/>
            <p:cNvSpPr/>
            <p:nvPr/>
          </p:nvSpPr>
          <p:spPr>
            <a:xfrm>
              <a:off x="8183397" y="4328669"/>
              <a:ext cx="15609" cy="9556"/>
            </a:xfrm>
            <a:custGeom>
              <a:avLst/>
              <a:gdLst/>
              <a:ahLst/>
              <a:cxnLst/>
              <a:rect l="l" t="t" r="r" b="b"/>
              <a:pathLst>
                <a:path w="459" h="281" extrusionOk="0">
                  <a:moveTo>
                    <a:pt x="34" y="35"/>
                  </a:moveTo>
                  <a:cubicBezTo>
                    <a:pt x="68" y="1"/>
                    <a:pt x="68" y="1"/>
                    <a:pt x="102" y="1"/>
                  </a:cubicBezTo>
                  <a:cubicBezTo>
                    <a:pt x="145" y="35"/>
                    <a:pt x="213" y="35"/>
                    <a:pt x="247" y="69"/>
                  </a:cubicBezTo>
                  <a:cubicBezTo>
                    <a:pt x="314" y="69"/>
                    <a:pt x="391" y="69"/>
                    <a:pt x="459" y="145"/>
                  </a:cubicBezTo>
                  <a:cubicBezTo>
                    <a:pt x="459" y="179"/>
                    <a:pt x="459" y="213"/>
                    <a:pt x="425" y="247"/>
                  </a:cubicBezTo>
                  <a:lnTo>
                    <a:pt x="425" y="247"/>
                  </a:lnTo>
                  <a:cubicBezTo>
                    <a:pt x="357" y="281"/>
                    <a:pt x="280" y="247"/>
                    <a:pt x="213" y="247"/>
                  </a:cubicBezTo>
                  <a:cubicBezTo>
                    <a:pt x="145" y="213"/>
                    <a:pt x="68" y="179"/>
                    <a:pt x="34" y="145"/>
                  </a:cubicBezTo>
                  <a:cubicBezTo>
                    <a:pt x="0" y="111"/>
                    <a:pt x="0" y="35"/>
                    <a:pt x="34" y="3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56" name="Google Shape;556;p32"/>
            <p:cNvSpPr/>
            <p:nvPr/>
          </p:nvSpPr>
          <p:spPr>
            <a:xfrm>
              <a:off x="8197816" y="4308162"/>
              <a:ext cx="19418" cy="13331"/>
            </a:xfrm>
            <a:custGeom>
              <a:avLst/>
              <a:gdLst/>
              <a:ahLst/>
              <a:cxnLst/>
              <a:rect l="l" t="t" r="r" b="b"/>
              <a:pathLst>
                <a:path w="571" h="392" extrusionOk="0">
                  <a:moveTo>
                    <a:pt x="35" y="0"/>
                  </a:moveTo>
                  <a:lnTo>
                    <a:pt x="69" y="0"/>
                  </a:lnTo>
                  <a:cubicBezTo>
                    <a:pt x="145" y="34"/>
                    <a:pt x="213" y="111"/>
                    <a:pt x="281" y="111"/>
                  </a:cubicBezTo>
                  <a:cubicBezTo>
                    <a:pt x="358" y="145"/>
                    <a:pt x="426" y="179"/>
                    <a:pt x="494" y="213"/>
                  </a:cubicBezTo>
                  <a:cubicBezTo>
                    <a:pt x="570" y="213"/>
                    <a:pt x="570" y="289"/>
                    <a:pt x="528" y="323"/>
                  </a:cubicBezTo>
                  <a:lnTo>
                    <a:pt x="494" y="323"/>
                  </a:lnTo>
                  <a:cubicBezTo>
                    <a:pt x="315" y="391"/>
                    <a:pt x="103" y="247"/>
                    <a:pt x="1" y="77"/>
                  </a:cubicBezTo>
                  <a:cubicBezTo>
                    <a:pt x="1" y="34"/>
                    <a:pt x="1" y="0"/>
                    <a:pt x="3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57" name="Google Shape;557;p32"/>
            <p:cNvSpPr/>
            <p:nvPr/>
          </p:nvSpPr>
          <p:spPr>
            <a:xfrm>
              <a:off x="8195504" y="4287656"/>
              <a:ext cx="17956" cy="11018"/>
            </a:xfrm>
            <a:custGeom>
              <a:avLst/>
              <a:gdLst/>
              <a:ahLst/>
              <a:cxnLst/>
              <a:rect l="l" t="t" r="r" b="b"/>
              <a:pathLst>
                <a:path w="528" h="324" extrusionOk="0">
                  <a:moveTo>
                    <a:pt x="35" y="43"/>
                  </a:moveTo>
                  <a:cubicBezTo>
                    <a:pt x="69" y="0"/>
                    <a:pt x="69" y="0"/>
                    <a:pt x="103" y="0"/>
                  </a:cubicBezTo>
                  <a:cubicBezTo>
                    <a:pt x="137" y="77"/>
                    <a:pt x="213" y="77"/>
                    <a:pt x="281" y="111"/>
                  </a:cubicBezTo>
                  <a:cubicBezTo>
                    <a:pt x="349" y="145"/>
                    <a:pt x="426" y="145"/>
                    <a:pt x="494" y="179"/>
                  </a:cubicBezTo>
                  <a:cubicBezTo>
                    <a:pt x="528" y="213"/>
                    <a:pt x="528" y="289"/>
                    <a:pt x="494" y="289"/>
                  </a:cubicBezTo>
                  <a:cubicBezTo>
                    <a:pt x="460" y="289"/>
                    <a:pt x="460" y="323"/>
                    <a:pt x="460" y="323"/>
                  </a:cubicBezTo>
                  <a:cubicBezTo>
                    <a:pt x="383" y="323"/>
                    <a:pt x="281" y="289"/>
                    <a:pt x="247" y="255"/>
                  </a:cubicBezTo>
                  <a:cubicBezTo>
                    <a:pt x="171" y="213"/>
                    <a:pt x="103" y="179"/>
                    <a:pt x="35" y="111"/>
                  </a:cubicBezTo>
                  <a:cubicBezTo>
                    <a:pt x="1" y="111"/>
                    <a:pt x="1" y="43"/>
                    <a:pt x="35" y="4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58" name="Google Shape;558;p32"/>
            <p:cNvSpPr/>
            <p:nvPr/>
          </p:nvSpPr>
          <p:spPr>
            <a:xfrm>
              <a:off x="8238863" y="4328669"/>
              <a:ext cx="20234" cy="11018"/>
            </a:xfrm>
            <a:custGeom>
              <a:avLst/>
              <a:gdLst/>
              <a:ahLst/>
              <a:cxnLst/>
              <a:rect l="l" t="t" r="r" b="b"/>
              <a:pathLst>
                <a:path w="595" h="324" extrusionOk="0">
                  <a:moveTo>
                    <a:pt x="34" y="1"/>
                  </a:moveTo>
                  <a:lnTo>
                    <a:pt x="68" y="1"/>
                  </a:lnTo>
                  <a:cubicBezTo>
                    <a:pt x="170" y="35"/>
                    <a:pt x="247" y="35"/>
                    <a:pt x="314" y="69"/>
                  </a:cubicBezTo>
                  <a:cubicBezTo>
                    <a:pt x="382" y="111"/>
                    <a:pt x="459" y="111"/>
                    <a:pt x="561" y="145"/>
                  </a:cubicBezTo>
                  <a:cubicBezTo>
                    <a:pt x="595" y="179"/>
                    <a:pt x="595" y="247"/>
                    <a:pt x="561" y="281"/>
                  </a:cubicBezTo>
                  <a:lnTo>
                    <a:pt x="527" y="281"/>
                  </a:lnTo>
                  <a:cubicBezTo>
                    <a:pt x="348" y="323"/>
                    <a:pt x="136" y="213"/>
                    <a:pt x="0" y="69"/>
                  </a:cubicBezTo>
                  <a:cubicBezTo>
                    <a:pt x="0" y="35"/>
                    <a:pt x="0" y="35"/>
                    <a:pt x="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59" name="Google Shape;559;p32"/>
            <p:cNvSpPr/>
            <p:nvPr/>
          </p:nvSpPr>
          <p:spPr>
            <a:xfrm>
              <a:off x="8221792" y="4339653"/>
              <a:ext cx="21731" cy="13025"/>
            </a:xfrm>
            <a:custGeom>
              <a:avLst/>
              <a:gdLst/>
              <a:ahLst/>
              <a:cxnLst/>
              <a:rect l="l" t="t" r="r" b="b"/>
              <a:pathLst>
                <a:path w="639" h="383" extrusionOk="0">
                  <a:moveTo>
                    <a:pt x="35" y="34"/>
                  </a:moveTo>
                  <a:cubicBezTo>
                    <a:pt x="35" y="0"/>
                    <a:pt x="77" y="0"/>
                    <a:pt x="77" y="0"/>
                  </a:cubicBezTo>
                  <a:cubicBezTo>
                    <a:pt x="179" y="34"/>
                    <a:pt x="290" y="68"/>
                    <a:pt x="358" y="136"/>
                  </a:cubicBezTo>
                  <a:cubicBezTo>
                    <a:pt x="460" y="170"/>
                    <a:pt x="536" y="213"/>
                    <a:pt x="604" y="281"/>
                  </a:cubicBezTo>
                  <a:cubicBezTo>
                    <a:pt x="638" y="315"/>
                    <a:pt x="638" y="349"/>
                    <a:pt x="604" y="383"/>
                  </a:cubicBezTo>
                  <a:lnTo>
                    <a:pt x="570" y="383"/>
                  </a:lnTo>
                  <a:cubicBezTo>
                    <a:pt x="460" y="383"/>
                    <a:pt x="392" y="349"/>
                    <a:pt x="290" y="315"/>
                  </a:cubicBezTo>
                  <a:cubicBezTo>
                    <a:pt x="179" y="247"/>
                    <a:pt x="77" y="213"/>
                    <a:pt x="35" y="102"/>
                  </a:cubicBezTo>
                  <a:cubicBezTo>
                    <a:pt x="1" y="68"/>
                    <a:pt x="1" y="34"/>
                    <a:pt x="35" y="3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60" name="Google Shape;560;p32"/>
            <p:cNvSpPr/>
            <p:nvPr/>
          </p:nvSpPr>
          <p:spPr>
            <a:xfrm>
              <a:off x="8266308" y="4358731"/>
              <a:ext cx="19384" cy="10984"/>
            </a:xfrm>
            <a:custGeom>
              <a:avLst/>
              <a:gdLst/>
              <a:ahLst/>
              <a:cxnLst/>
              <a:rect l="l" t="t" r="r" b="b"/>
              <a:pathLst>
                <a:path w="570" h="323" extrusionOk="0">
                  <a:moveTo>
                    <a:pt x="43" y="0"/>
                  </a:moveTo>
                  <a:lnTo>
                    <a:pt x="111" y="0"/>
                  </a:lnTo>
                  <a:cubicBezTo>
                    <a:pt x="179" y="34"/>
                    <a:pt x="255" y="76"/>
                    <a:pt x="323" y="110"/>
                  </a:cubicBezTo>
                  <a:cubicBezTo>
                    <a:pt x="391" y="144"/>
                    <a:pt x="467" y="144"/>
                    <a:pt x="535" y="212"/>
                  </a:cubicBezTo>
                  <a:cubicBezTo>
                    <a:pt x="569" y="212"/>
                    <a:pt x="569" y="289"/>
                    <a:pt x="535" y="323"/>
                  </a:cubicBezTo>
                  <a:lnTo>
                    <a:pt x="501" y="323"/>
                  </a:lnTo>
                  <a:cubicBezTo>
                    <a:pt x="323" y="323"/>
                    <a:pt x="145" y="212"/>
                    <a:pt x="43" y="110"/>
                  </a:cubicBezTo>
                  <a:cubicBezTo>
                    <a:pt x="0" y="76"/>
                    <a:pt x="0" y="34"/>
                    <a:pt x="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61" name="Google Shape;561;p32"/>
            <p:cNvSpPr/>
            <p:nvPr/>
          </p:nvSpPr>
          <p:spPr>
            <a:xfrm>
              <a:off x="8225567" y="4357575"/>
              <a:ext cx="20541" cy="12141"/>
            </a:xfrm>
            <a:custGeom>
              <a:avLst/>
              <a:gdLst/>
              <a:ahLst/>
              <a:cxnLst/>
              <a:rect l="l" t="t" r="r" b="b"/>
              <a:pathLst>
                <a:path w="604" h="357" extrusionOk="0">
                  <a:moveTo>
                    <a:pt x="34" y="0"/>
                  </a:moveTo>
                  <a:lnTo>
                    <a:pt x="68" y="0"/>
                  </a:lnTo>
                  <a:cubicBezTo>
                    <a:pt x="136" y="34"/>
                    <a:pt x="213" y="68"/>
                    <a:pt x="315" y="110"/>
                  </a:cubicBezTo>
                  <a:cubicBezTo>
                    <a:pt x="391" y="144"/>
                    <a:pt x="493" y="144"/>
                    <a:pt x="527" y="212"/>
                  </a:cubicBezTo>
                  <a:cubicBezTo>
                    <a:pt x="561" y="246"/>
                    <a:pt x="604" y="323"/>
                    <a:pt x="527" y="323"/>
                  </a:cubicBezTo>
                  <a:lnTo>
                    <a:pt x="527" y="357"/>
                  </a:lnTo>
                  <a:cubicBezTo>
                    <a:pt x="425" y="357"/>
                    <a:pt x="315" y="323"/>
                    <a:pt x="247" y="280"/>
                  </a:cubicBezTo>
                  <a:cubicBezTo>
                    <a:pt x="179" y="212"/>
                    <a:pt x="102" y="178"/>
                    <a:pt x="0" y="110"/>
                  </a:cubicBezTo>
                  <a:cubicBezTo>
                    <a:pt x="0" y="68"/>
                    <a:pt x="0" y="34"/>
                    <a:pt x="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62" name="Google Shape;562;p32"/>
            <p:cNvSpPr/>
            <p:nvPr/>
          </p:nvSpPr>
          <p:spPr>
            <a:xfrm rot="509322">
              <a:off x="8290787" y="4379816"/>
              <a:ext cx="14487" cy="7244"/>
            </a:xfrm>
            <a:custGeom>
              <a:avLst/>
              <a:gdLst/>
              <a:ahLst/>
              <a:cxnLst/>
              <a:rect l="l" t="t" r="r" b="b"/>
              <a:pathLst>
                <a:path w="426" h="213" extrusionOk="0">
                  <a:moveTo>
                    <a:pt x="43" y="34"/>
                  </a:moveTo>
                  <a:cubicBezTo>
                    <a:pt x="43" y="0"/>
                    <a:pt x="43" y="0"/>
                    <a:pt x="77" y="0"/>
                  </a:cubicBezTo>
                  <a:cubicBezTo>
                    <a:pt x="111" y="34"/>
                    <a:pt x="179" y="34"/>
                    <a:pt x="256" y="34"/>
                  </a:cubicBezTo>
                  <a:cubicBezTo>
                    <a:pt x="290" y="68"/>
                    <a:pt x="358" y="68"/>
                    <a:pt x="392" y="111"/>
                  </a:cubicBezTo>
                  <a:cubicBezTo>
                    <a:pt x="426" y="145"/>
                    <a:pt x="392" y="179"/>
                    <a:pt x="392" y="179"/>
                  </a:cubicBezTo>
                  <a:lnTo>
                    <a:pt x="358" y="213"/>
                  </a:lnTo>
                  <a:cubicBezTo>
                    <a:pt x="324" y="213"/>
                    <a:pt x="256" y="179"/>
                    <a:pt x="213" y="179"/>
                  </a:cubicBezTo>
                  <a:cubicBezTo>
                    <a:pt x="145" y="145"/>
                    <a:pt x="111" y="111"/>
                    <a:pt x="43" y="111"/>
                  </a:cubicBezTo>
                  <a:cubicBezTo>
                    <a:pt x="1" y="68"/>
                    <a:pt x="1" y="34"/>
                    <a:pt x="43" y="3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63" name="Google Shape;563;p32"/>
          <p:cNvSpPr/>
          <p:nvPr/>
        </p:nvSpPr>
        <p:spPr>
          <a:xfrm>
            <a:off x="1406374" y="3284374"/>
            <a:ext cx="17072" cy="19384"/>
          </a:xfrm>
          <a:custGeom>
            <a:avLst/>
            <a:gdLst/>
            <a:ahLst/>
            <a:cxnLst/>
            <a:rect l="l" t="t" r="r" b="b"/>
            <a:pathLst>
              <a:path w="502" h="570" extrusionOk="0">
                <a:moveTo>
                  <a:pt x="111" y="1"/>
                </a:moveTo>
                <a:cubicBezTo>
                  <a:pt x="77" y="1"/>
                  <a:pt x="0" y="69"/>
                  <a:pt x="34" y="103"/>
                </a:cubicBezTo>
                <a:cubicBezTo>
                  <a:pt x="34" y="213"/>
                  <a:pt x="111" y="281"/>
                  <a:pt x="145" y="358"/>
                </a:cubicBezTo>
                <a:cubicBezTo>
                  <a:pt x="179" y="426"/>
                  <a:pt x="247" y="493"/>
                  <a:pt x="323" y="527"/>
                </a:cubicBezTo>
                <a:cubicBezTo>
                  <a:pt x="357" y="527"/>
                  <a:pt x="357" y="570"/>
                  <a:pt x="391" y="570"/>
                </a:cubicBezTo>
                <a:cubicBezTo>
                  <a:pt x="459" y="570"/>
                  <a:pt x="502" y="493"/>
                  <a:pt x="502" y="426"/>
                </a:cubicBezTo>
                <a:cubicBezTo>
                  <a:pt x="459" y="315"/>
                  <a:pt x="391" y="247"/>
                  <a:pt x="357" y="179"/>
                </a:cubicBezTo>
                <a:cubicBezTo>
                  <a:pt x="289" y="103"/>
                  <a:pt x="247" y="35"/>
                  <a:pt x="145" y="1"/>
                </a:cubicBezTo>
                <a:close/>
              </a:path>
            </a:pathLst>
          </a:custGeom>
          <a:solidFill>
            <a:schemeClr val="hlink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grpSp>
        <p:nvGrpSpPr>
          <p:cNvPr id="564" name="Google Shape;564;p32"/>
          <p:cNvGrpSpPr/>
          <p:nvPr/>
        </p:nvGrpSpPr>
        <p:grpSpPr>
          <a:xfrm>
            <a:off x="199108" y="22273"/>
            <a:ext cx="8061172" cy="5001551"/>
            <a:chOff x="199108" y="22273"/>
            <a:chExt cx="8061172" cy="5001551"/>
          </a:xfrm>
        </p:grpSpPr>
        <p:sp>
          <p:nvSpPr>
            <p:cNvPr id="565" name="Google Shape;565;p32"/>
            <p:cNvSpPr/>
            <p:nvPr/>
          </p:nvSpPr>
          <p:spPr>
            <a:xfrm>
              <a:off x="2879715" y="283417"/>
              <a:ext cx="2133188" cy="609278"/>
            </a:xfrm>
            <a:custGeom>
              <a:avLst/>
              <a:gdLst/>
              <a:ahLst/>
              <a:cxnLst/>
              <a:rect l="l" t="t" r="r" b="b"/>
              <a:pathLst>
                <a:path w="62727" h="17916" extrusionOk="0">
                  <a:moveTo>
                    <a:pt x="41234" y="0"/>
                  </a:moveTo>
                  <a:lnTo>
                    <a:pt x="40988" y="0"/>
                  </a:lnTo>
                  <a:cubicBezTo>
                    <a:pt x="29766" y="77"/>
                    <a:pt x="13592" y="3050"/>
                    <a:pt x="179" y="17100"/>
                  </a:cubicBezTo>
                  <a:cubicBezTo>
                    <a:pt x="145" y="17134"/>
                    <a:pt x="111" y="17168"/>
                    <a:pt x="77" y="17245"/>
                  </a:cubicBezTo>
                  <a:cubicBezTo>
                    <a:pt x="0" y="17415"/>
                    <a:pt x="34" y="17627"/>
                    <a:pt x="213" y="17772"/>
                  </a:cubicBezTo>
                  <a:cubicBezTo>
                    <a:pt x="289" y="17882"/>
                    <a:pt x="425" y="17916"/>
                    <a:pt x="535" y="17916"/>
                  </a:cubicBezTo>
                  <a:cubicBezTo>
                    <a:pt x="671" y="17916"/>
                    <a:pt x="782" y="17840"/>
                    <a:pt x="884" y="17772"/>
                  </a:cubicBezTo>
                  <a:cubicBezTo>
                    <a:pt x="14051" y="3967"/>
                    <a:pt x="29945" y="1028"/>
                    <a:pt x="40988" y="994"/>
                  </a:cubicBezTo>
                  <a:lnTo>
                    <a:pt x="41234" y="994"/>
                  </a:lnTo>
                  <a:cubicBezTo>
                    <a:pt x="53093" y="994"/>
                    <a:pt x="61911" y="4214"/>
                    <a:pt x="62013" y="4248"/>
                  </a:cubicBezTo>
                  <a:cubicBezTo>
                    <a:pt x="62089" y="4248"/>
                    <a:pt x="62123" y="4290"/>
                    <a:pt x="62191" y="4290"/>
                  </a:cubicBezTo>
                  <a:cubicBezTo>
                    <a:pt x="62403" y="4290"/>
                    <a:pt x="62582" y="4146"/>
                    <a:pt x="62650" y="3967"/>
                  </a:cubicBezTo>
                  <a:cubicBezTo>
                    <a:pt x="62726" y="3721"/>
                    <a:pt x="62616" y="3441"/>
                    <a:pt x="62370" y="3330"/>
                  </a:cubicBezTo>
                  <a:cubicBezTo>
                    <a:pt x="62259" y="3296"/>
                    <a:pt x="53272" y="0"/>
                    <a:pt x="4123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66" name="Google Shape;566;p32"/>
            <p:cNvSpPr/>
            <p:nvPr/>
          </p:nvSpPr>
          <p:spPr>
            <a:xfrm>
              <a:off x="2713588" y="385983"/>
              <a:ext cx="961766" cy="1146903"/>
            </a:xfrm>
            <a:custGeom>
              <a:avLst/>
              <a:gdLst/>
              <a:ahLst/>
              <a:cxnLst/>
              <a:rect l="l" t="t" r="r" b="b"/>
              <a:pathLst>
                <a:path w="28281" h="33725" extrusionOk="0">
                  <a:moveTo>
                    <a:pt x="27184" y="0"/>
                  </a:moveTo>
                  <a:lnTo>
                    <a:pt x="27116" y="0"/>
                  </a:lnTo>
                  <a:cubicBezTo>
                    <a:pt x="26870" y="0"/>
                    <a:pt x="26658" y="246"/>
                    <a:pt x="26692" y="527"/>
                  </a:cubicBezTo>
                  <a:cubicBezTo>
                    <a:pt x="26692" y="595"/>
                    <a:pt x="27261" y="7603"/>
                    <a:pt x="15861" y="18366"/>
                  </a:cubicBezTo>
                  <a:cubicBezTo>
                    <a:pt x="4282" y="29307"/>
                    <a:pt x="247" y="32841"/>
                    <a:pt x="213" y="32875"/>
                  </a:cubicBezTo>
                  <a:cubicBezTo>
                    <a:pt x="145" y="32918"/>
                    <a:pt x="111" y="32985"/>
                    <a:pt x="77" y="33053"/>
                  </a:cubicBezTo>
                  <a:cubicBezTo>
                    <a:pt x="1" y="33232"/>
                    <a:pt x="35" y="33410"/>
                    <a:pt x="145" y="33555"/>
                  </a:cubicBezTo>
                  <a:cubicBezTo>
                    <a:pt x="247" y="33657"/>
                    <a:pt x="391" y="33725"/>
                    <a:pt x="536" y="33725"/>
                  </a:cubicBezTo>
                  <a:cubicBezTo>
                    <a:pt x="638" y="33725"/>
                    <a:pt x="748" y="33691"/>
                    <a:pt x="850" y="33623"/>
                  </a:cubicBezTo>
                  <a:cubicBezTo>
                    <a:pt x="884" y="33589"/>
                    <a:pt x="4962" y="30046"/>
                    <a:pt x="16532" y="19071"/>
                  </a:cubicBezTo>
                  <a:cubicBezTo>
                    <a:pt x="28280" y="7960"/>
                    <a:pt x="27685" y="739"/>
                    <a:pt x="27685" y="425"/>
                  </a:cubicBezTo>
                  <a:cubicBezTo>
                    <a:pt x="27643" y="170"/>
                    <a:pt x="27431" y="0"/>
                    <a:pt x="2718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67" name="Google Shape;567;p32"/>
            <p:cNvSpPr/>
            <p:nvPr/>
          </p:nvSpPr>
          <p:spPr>
            <a:xfrm>
              <a:off x="2475264" y="953908"/>
              <a:ext cx="352760" cy="226524"/>
            </a:xfrm>
            <a:custGeom>
              <a:avLst/>
              <a:gdLst/>
              <a:ahLst/>
              <a:cxnLst/>
              <a:rect l="l" t="t" r="r" b="b"/>
              <a:pathLst>
                <a:path w="10373" h="6661" extrusionOk="0">
                  <a:moveTo>
                    <a:pt x="34" y="6550"/>
                  </a:moveTo>
                  <a:cubicBezTo>
                    <a:pt x="0" y="6584"/>
                    <a:pt x="77" y="6661"/>
                    <a:pt x="111" y="6618"/>
                  </a:cubicBezTo>
                  <a:cubicBezTo>
                    <a:pt x="3296" y="4112"/>
                    <a:pt x="6694" y="1989"/>
                    <a:pt x="10305" y="145"/>
                  </a:cubicBezTo>
                  <a:lnTo>
                    <a:pt x="10339" y="111"/>
                  </a:lnTo>
                  <a:cubicBezTo>
                    <a:pt x="10373" y="77"/>
                    <a:pt x="10339" y="1"/>
                    <a:pt x="10271" y="1"/>
                  </a:cubicBezTo>
                  <a:cubicBezTo>
                    <a:pt x="6516" y="1564"/>
                    <a:pt x="3050" y="3824"/>
                    <a:pt x="34" y="655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68" name="Google Shape;568;p32"/>
            <p:cNvSpPr/>
            <p:nvPr/>
          </p:nvSpPr>
          <p:spPr>
            <a:xfrm>
              <a:off x="2422382" y="787816"/>
              <a:ext cx="388876" cy="99982"/>
            </a:xfrm>
            <a:custGeom>
              <a:avLst/>
              <a:gdLst/>
              <a:ahLst/>
              <a:cxnLst/>
              <a:rect l="l" t="t" r="r" b="b"/>
              <a:pathLst>
                <a:path w="11435" h="2940" extrusionOk="0">
                  <a:moveTo>
                    <a:pt x="35" y="0"/>
                  </a:moveTo>
                  <a:cubicBezTo>
                    <a:pt x="1" y="34"/>
                    <a:pt x="1" y="34"/>
                    <a:pt x="35" y="77"/>
                  </a:cubicBezTo>
                  <a:cubicBezTo>
                    <a:pt x="3433" y="2022"/>
                    <a:pt x="7400" y="2940"/>
                    <a:pt x="11325" y="2795"/>
                  </a:cubicBezTo>
                  <a:cubicBezTo>
                    <a:pt x="11359" y="2795"/>
                    <a:pt x="11359" y="2761"/>
                    <a:pt x="11401" y="2761"/>
                  </a:cubicBezTo>
                  <a:cubicBezTo>
                    <a:pt x="11435" y="2693"/>
                    <a:pt x="11435" y="2625"/>
                    <a:pt x="11325" y="2583"/>
                  </a:cubicBezTo>
                  <a:cubicBezTo>
                    <a:pt x="7468" y="2302"/>
                    <a:pt x="3543" y="1988"/>
                    <a:pt x="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69" name="Google Shape;569;p32"/>
            <p:cNvSpPr/>
            <p:nvPr/>
          </p:nvSpPr>
          <p:spPr>
            <a:xfrm>
              <a:off x="2834077" y="1002165"/>
              <a:ext cx="51725" cy="399554"/>
            </a:xfrm>
            <a:custGeom>
              <a:avLst/>
              <a:gdLst/>
              <a:ahLst/>
              <a:cxnLst/>
              <a:rect l="l" t="t" r="r" b="b"/>
              <a:pathLst>
                <a:path w="1521" h="11749" extrusionOk="0">
                  <a:moveTo>
                    <a:pt x="1342" y="68"/>
                  </a:moveTo>
                  <a:cubicBezTo>
                    <a:pt x="1308" y="68"/>
                    <a:pt x="1308" y="68"/>
                    <a:pt x="1308" y="102"/>
                  </a:cubicBezTo>
                  <a:cubicBezTo>
                    <a:pt x="34" y="3755"/>
                    <a:pt x="0" y="7960"/>
                    <a:pt x="952" y="11715"/>
                  </a:cubicBezTo>
                  <a:cubicBezTo>
                    <a:pt x="952" y="11749"/>
                    <a:pt x="994" y="11749"/>
                    <a:pt x="994" y="11715"/>
                  </a:cubicBezTo>
                  <a:cubicBezTo>
                    <a:pt x="994" y="11715"/>
                    <a:pt x="1028" y="11715"/>
                    <a:pt x="994" y="11715"/>
                  </a:cubicBezTo>
                  <a:cubicBezTo>
                    <a:pt x="280" y="7790"/>
                    <a:pt x="527" y="4002"/>
                    <a:pt x="1487" y="145"/>
                  </a:cubicBezTo>
                  <a:cubicBezTo>
                    <a:pt x="1521" y="34"/>
                    <a:pt x="1376" y="1"/>
                    <a:pt x="1342" y="68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70" name="Google Shape;570;p32"/>
            <p:cNvSpPr/>
            <p:nvPr/>
          </p:nvSpPr>
          <p:spPr>
            <a:xfrm>
              <a:off x="2400719" y="764997"/>
              <a:ext cx="43394" cy="48257"/>
            </a:xfrm>
            <a:custGeom>
              <a:avLst/>
              <a:gdLst/>
              <a:ahLst/>
              <a:cxnLst/>
              <a:rect l="l" t="t" r="r" b="b"/>
              <a:pathLst>
                <a:path w="1276" h="1419" extrusionOk="0">
                  <a:moveTo>
                    <a:pt x="179" y="357"/>
                  </a:moveTo>
                  <a:cubicBezTo>
                    <a:pt x="69" y="493"/>
                    <a:pt x="1" y="671"/>
                    <a:pt x="69" y="918"/>
                  </a:cubicBezTo>
                  <a:cubicBezTo>
                    <a:pt x="247" y="1419"/>
                    <a:pt x="850" y="1342"/>
                    <a:pt x="1097" y="1062"/>
                  </a:cubicBezTo>
                  <a:cubicBezTo>
                    <a:pt x="1207" y="918"/>
                    <a:pt x="1275" y="748"/>
                    <a:pt x="1207" y="493"/>
                  </a:cubicBezTo>
                  <a:cubicBezTo>
                    <a:pt x="1029" y="0"/>
                    <a:pt x="426" y="68"/>
                    <a:pt x="179" y="35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71" name="Google Shape;571;p32"/>
            <p:cNvSpPr/>
            <p:nvPr/>
          </p:nvSpPr>
          <p:spPr>
            <a:xfrm>
              <a:off x="2345253" y="636142"/>
              <a:ext cx="753742" cy="849949"/>
            </a:xfrm>
            <a:custGeom>
              <a:avLst/>
              <a:gdLst/>
              <a:ahLst/>
              <a:cxnLst/>
              <a:rect l="l" t="t" r="r" b="b"/>
              <a:pathLst>
                <a:path w="22164" h="24993" extrusionOk="0">
                  <a:moveTo>
                    <a:pt x="4885" y="1139"/>
                  </a:moveTo>
                  <a:cubicBezTo>
                    <a:pt x="4707" y="1351"/>
                    <a:pt x="4707" y="1733"/>
                    <a:pt x="4851" y="2303"/>
                  </a:cubicBezTo>
                  <a:cubicBezTo>
                    <a:pt x="5981" y="6125"/>
                    <a:pt x="13627" y="7119"/>
                    <a:pt x="13627" y="7119"/>
                  </a:cubicBezTo>
                  <a:cubicBezTo>
                    <a:pt x="13627" y="7119"/>
                    <a:pt x="2481" y="8529"/>
                    <a:pt x="426" y="10976"/>
                  </a:cubicBezTo>
                  <a:cubicBezTo>
                    <a:pt x="111" y="11333"/>
                    <a:pt x="1" y="11757"/>
                    <a:pt x="179" y="12182"/>
                  </a:cubicBezTo>
                  <a:cubicBezTo>
                    <a:pt x="1521" y="15325"/>
                    <a:pt x="14162" y="9345"/>
                    <a:pt x="14162" y="9345"/>
                  </a:cubicBezTo>
                  <a:cubicBezTo>
                    <a:pt x="12709" y="10373"/>
                    <a:pt x="9345" y="13490"/>
                    <a:pt x="6873" y="16387"/>
                  </a:cubicBezTo>
                  <a:cubicBezTo>
                    <a:pt x="4461" y="19258"/>
                    <a:pt x="2940" y="21909"/>
                    <a:pt x="4885" y="22300"/>
                  </a:cubicBezTo>
                  <a:cubicBezTo>
                    <a:pt x="6516" y="22588"/>
                    <a:pt x="8606" y="20779"/>
                    <a:pt x="10517" y="18553"/>
                  </a:cubicBezTo>
                  <a:cubicBezTo>
                    <a:pt x="13346" y="15189"/>
                    <a:pt x="15793" y="10831"/>
                    <a:pt x="15793" y="10831"/>
                  </a:cubicBezTo>
                  <a:lnTo>
                    <a:pt x="15793" y="10831"/>
                  </a:lnTo>
                  <a:cubicBezTo>
                    <a:pt x="14340" y="19437"/>
                    <a:pt x="19148" y="24992"/>
                    <a:pt x="20711" y="23395"/>
                  </a:cubicBezTo>
                  <a:cubicBezTo>
                    <a:pt x="20711" y="23361"/>
                    <a:pt x="20745" y="23361"/>
                    <a:pt x="20745" y="23327"/>
                  </a:cubicBezTo>
                  <a:cubicBezTo>
                    <a:pt x="22164" y="21662"/>
                    <a:pt x="19148" y="16498"/>
                    <a:pt x="18231" y="12004"/>
                  </a:cubicBezTo>
                  <a:cubicBezTo>
                    <a:pt x="17279" y="7434"/>
                    <a:pt x="19259" y="4282"/>
                    <a:pt x="19259" y="4282"/>
                  </a:cubicBezTo>
                  <a:cubicBezTo>
                    <a:pt x="19259" y="4282"/>
                    <a:pt x="17203" y="5208"/>
                    <a:pt x="13703" y="4358"/>
                  </a:cubicBezTo>
                  <a:cubicBezTo>
                    <a:pt x="11469" y="3789"/>
                    <a:pt x="5879" y="1"/>
                    <a:pt x="4885" y="113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72" name="Google Shape;572;p32"/>
            <p:cNvSpPr/>
            <p:nvPr/>
          </p:nvSpPr>
          <p:spPr>
            <a:xfrm>
              <a:off x="2412860" y="1009375"/>
              <a:ext cx="30097" cy="32409"/>
            </a:xfrm>
            <a:custGeom>
              <a:avLst/>
              <a:gdLst/>
              <a:ahLst/>
              <a:cxnLst/>
              <a:rect l="l" t="t" r="r" b="b"/>
              <a:pathLst>
                <a:path w="885" h="953" extrusionOk="0">
                  <a:moveTo>
                    <a:pt x="136" y="247"/>
                  </a:moveTo>
                  <a:cubicBezTo>
                    <a:pt x="35" y="358"/>
                    <a:pt x="1" y="460"/>
                    <a:pt x="69" y="638"/>
                  </a:cubicBezTo>
                  <a:cubicBezTo>
                    <a:pt x="170" y="952"/>
                    <a:pt x="595" y="952"/>
                    <a:pt x="774" y="740"/>
                  </a:cubicBezTo>
                  <a:cubicBezTo>
                    <a:pt x="850" y="638"/>
                    <a:pt x="884" y="494"/>
                    <a:pt x="850" y="358"/>
                  </a:cubicBezTo>
                  <a:cubicBezTo>
                    <a:pt x="706" y="1"/>
                    <a:pt x="315" y="35"/>
                    <a:pt x="136" y="24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73" name="Google Shape;573;p32"/>
            <p:cNvSpPr/>
            <p:nvPr/>
          </p:nvSpPr>
          <p:spPr>
            <a:xfrm>
              <a:off x="2965210" y="1334384"/>
              <a:ext cx="30097" cy="32375"/>
            </a:xfrm>
            <a:custGeom>
              <a:avLst/>
              <a:gdLst/>
              <a:ahLst/>
              <a:cxnLst/>
              <a:rect l="l" t="t" r="r" b="b"/>
              <a:pathLst>
                <a:path w="885" h="952" extrusionOk="0">
                  <a:moveTo>
                    <a:pt x="111" y="247"/>
                  </a:moveTo>
                  <a:cubicBezTo>
                    <a:pt x="35" y="357"/>
                    <a:pt x="1" y="459"/>
                    <a:pt x="35" y="638"/>
                  </a:cubicBezTo>
                  <a:cubicBezTo>
                    <a:pt x="179" y="952"/>
                    <a:pt x="570" y="952"/>
                    <a:pt x="782" y="740"/>
                  </a:cubicBezTo>
                  <a:cubicBezTo>
                    <a:pt x="850" y="638"/>
                    <a:pt x="884" y="493"/>
                    <a:pt x="816" y="357"/>
                  </a:cubicBezTo>
                  <a:cubicBezTo>
                    <a:pt x="706" y="1"/>
                    <a:pt x="281" y="35"/>
                    <a:pt x="111" y="24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74" name="Google Shape;574;p32"/>
            <p:cNvSpPr/>
            <p:nvPr/>
          </p:nvSpPr>
          <p:spPr>
            <a:xfrm>
              <a:off x="2766742" y="1048959"/>
              <a:ext cx="30097" cy="32681"/>
            </a:xfrm>
            <a:custGeom>
              <a:avLst/>
              <a:gdLst/>
              <a:ahLst/>
              <a:cxnLst/>
              <a:rect l="l" t="t" r="r" b="b"/>
              <a:pathLst>
                <a:path w="885" h="961" extrusionOk="0">
                  <a:moveTo>
                    <a:pt x="103" y="256"/>
                  </a:moveTo>
                  <a:cubicBezTo>
                    <a:pt x="35" y="357"/>
                    <a:pt x="1" y="502"/>
                    <a:pt x="35" y="638"/>
                  </a:cubicBezTo>
                  <a:cubicBezTo>
                    <a:pt x="171" y="961"/>
                    <a:pt x="561" y="961"/>
                    <a:pt x="740" y="748"/>
                  </a:cubicBezTo>
                  <a:cubicBezTo>
                    <a:pt x="850" y="638"/>
                    <a:pt x="884" y="502"/>
                    <a:pt x="808" y="357"/>
                  </a:cubicBezTo>
                  <a:cubicBezTo>
                    <a:pt x="672" y="1"/>
                    <a:pt x="281" y="43"/>
                    <a:pt x="103" y="25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75" name="Google Shape;575;p32"/>
            <p:cNvSpPr/>
            <p:nvPr/>
          </p:nvSpPr>
          <p:spPr>
            <a:xfrm>
              <a:off x="2468054" y="1007062"/>
              <a:ext cx="19384" cy="21731"/>
            </a:xfrm>
            <a:custGeom>
              <a:avLst/>
              <a:gdLst/>
              <a:ahLst/>
              <a:cxnLst/>
              <a:rect l="l" t="t" r="r" b="b"/>
              <a:pathLst>
                <a:path w="570" h="639" extrusionOk="0">
                  <a:moveTo>
                    <a:pt x="77" y="137"/>
                  </a:moveTo>
                  <a:cubicBezTo>
                    <a:pt x="34" y="213"/>
                    <a:pt x="0" y="315"/>
                    <a:pt x="34" y="383"/>
                  </a:cubicBezTo>
                  <a:cubicBezTo>
                    <a:pt x="111" y="638"/>
                    <a:pt x="391" y="596"/>
                    <a:pt x="501" y="460"/>
                  </a:cubicBezTo>
                  <a:cubicBezTo>
                    <a:pt x="535" y="426"/>
                    <a:pt x="569" y="315"/>
                    <a:pt x="535" y="213"/>
                  </a:cubicBezTo>
                  <a:cubicBezTo>
                    <a:pt x="459" y="1"/>
                    <a:pt x="178" y="35"/>
                    <a:pt x="77" y="13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76" name="Google Shape;576;p32"/>
            <p:cNvSpPr/>
            <p:nvPr/>
          </p:nvSpPr>
          <p:spPr>
            <a:xfrm>
              <a:off x="2989185" y="1267084"/>
              <a:ext cx="19384" cy="21697"/>
            </a:xfrm>
            <a:custGeom>
              <a:avLst/>
              <a:gdLst/>
              <a:ahLst/>
              <a:cxnLst/>
              <a:rect l="l" t="t" r="r" b="b"/>
              <a:pathLst>
                <a:path w="570" h="638" extrusionOk="0">
                  <a:moveTo>
                    <a:pt x="77" y="170"/>
                  </a:moveTo>
                  <a:cubicBezTo>
                    <a:pt x="1" y="213"/>
                    <a:pt x="1" y="315"/>
                    <a:pt x="43" y="425"/>
                  </a:cubicBezTo>
                  <a:cubicBezTo>
                    <a:pt x="111" y="637"/>
                    <a:pt x="358" y="595"/>
                    <a:pt x="502" y="459"/>
                  </a:cubicBezTo>
                  <a:cubicBezTo>
                    <a:pt x="536" y="425"/>
                    <a:pt x="570" y="315"/>
                    <a:pt x="536" y="213"/>
                  </a:cubicBezTo>
                  <a:cubicBezTo>
                    <a:pt x="468" y="0"/>
                    <a:pt x="179" y="34"/>
                    <a:pt x="77" y="17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77" name="Google Shape;577;p32"/>
            <p:cNvSpPr/>
            <p:nvPr/>
          </p:nvSpPr>
          <p:spPr>
            <a:xfrm>
              <a:off x="2666794" y="754284"/>
              <a:ext cx="19112" cy="20268"/>
            </a:xfrm>
            <a:custGeom>
              <a:avLst/>
              <a:gdLst/>
              <a:ahLst/>
              <a:cxnLst/>
              <a:rect l="l" t="t" r="r" b="b"/>
              <a:pathLst>
                <a:path w="562" h="596" extrusionOk="0">
                  <a:moveTo>
                    <a:pt x="69" y="137"/>
                  </a:moveTo>
                  <a:cubicBezTo>
                    <a:pt x="35" y="213"/>
                    <a:pt x="1" y="281"/>
                    <a:pt x="35" y="383"/>
                  </a:cubicBezTo>
                  <a:cubicBezTo>
                    <a:pt x="102" y="596"/>
                    <a:pt x="391" y="596"/>
                    <a:pt x="493" y="460"/>
                  </a:cubicBezTo>
                  <a:cubicBezTo>
                    <a:pt x="561" y="383"/>
                    <a:pt x="561" y="315"/>
                    <a:pt x="527" y="213"/>
                  </a:cubicBezTo>
                  <a:cubicBezTo>
                    <a:pt x="459" y="1"/>
                    <a:pt x="213" y="1"/>
                    <a:pt x="69" y="13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78" name="Google Shape;578;p32"/>
            <p:cNvSpPr/>
            <p:nvPr/>
          </p:nvSpPr>
          <p:spPr>
            <a:xfrm>
              <a:off x="2441766" y="980502"/>
              <a:ext cx="11869" cy="14487"/>
            </a:xfrm>
            <a:custGeom>
              <a:avLst/>
              <a:gdLst/>
              <a:ahLst/>
              <a:cxnLst/>
              <a:rect l="l" t="t" r="r" b="b"/>
              <a:pathLst>
                <a:path w="349" h="426" extrusionOk="0">
                  <a:moveTo>
                    <a:pt x="34" y="102"/>
                  </a:moveTo>
                  <a:cubicBezTo>
                    <a:pt x="0" y="145"/>
                    <a:pt x="0" y="213"/>
                    <a:pt x="34" y="281"/>
                  </a:cubicBezTo>
                  <a:cubicBezTo>
                    <a:pt x="68" y="425"/>
                    <a:pt x="246" y="391"/>
                    <a:pt x="314" y="315"/>
                  </a:cubicBezTo>
                  <a:cubicBezTo>
                    <a:pt x="348" y="281"/>
                    <a:pt x="348" y="213"/>
                    <a:pt x="348" y="145"/>
                  </a:cubicBezTo>
                  <a:cubicBezTo>
                    <a:pt x="280" y="0"/>
                    <a:pt x="102" y="34"/>
                    <a:pt x="34" y="102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79" name="Google Shape;579;p32"/>
            <p:cNvSpPr/>
            <p:nvPr/>
          </p:nvSpPr>
          <p:spPr>
            <a:xfrm>
              <a:off x="2777454" y="808322"/>
              <a:ext cx="12141" cy="13331"/>
            </a:xfrm>
            <a:custGeom>
              <a:avLst/>
              <a:gdLst/>
              <a:ahLst/>
              <a:cxnLst/>
              <a:rect l="l" t="t" r="r" b="b"/>
              <a:pathLst>
                <a:path w="357" h="392" extrusionOk="0">
                  <a:moveTo>
                    <a:pt x="34" y="111"/>
                  </a:moveTo>
                  <a:cubicBezTo>
                    <a:pt x="0" y="145"/>
                    <a:pt x="0" y="179"/>
                    <a:pt x="34" y="247"/>
                  </a:cubicBezTo>
                  <a:cubicBezTo>
                    <a:pt x="68" y="391"/>
                    <a:pt x="246" y="391"/>
                    <a:pt x="323" y="281"/>
                  </a:cubicBezTo>
                  <a:cubicBezTo>
                    <a:pt x="357" y="247"/>
                    <a:pt x="357" y="213"/>
                    <a:pt x="357" y="145"/>
                  </a:cubicBezTo>
                  <a:cubicBezTo>
                    <a:pt x="280" y="0"/>
                    <a:pt x="111" y="0"/>
                    <a:pt x="34" y="11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80" name="Google Shape;580;p32"/>
            <p:cNvSpPr/>
            <p:nvPr/>
          </p:nvSpPr>
          <p:spPr>
            <a:xfrm>
              <a:off x="2687300" y="1129863"/>
              <a:ext cx="13025" cy="14453"/>
            </a:xfrm>
            <a:custGeom>
              <a:avLst/>
              <a:gdLst/>
              <a:ahLst/>
              <a:cxnLst/>
              <a:rect l="l" t="t" r="r" b="b"/>
              <a:pathLst>
                <a:path w="383" h="425" extrusionOk="0">
                  <a:moveTo>
                    <a:pt x="69" y="102"/>
                  </a:moveTo>
                  <a:cubicBezTo>
                    <a:pt x="35" y="170"/>
                    <a:pt x="1" y="213"/>
                    <a:pt x="35" y="281"/>
                  </a:cubicBezTo>
                  <a:cubicBezTo>
                    <a:pt x="103" y="425"/>
                    <a:pt x="247" y="425"/>
                    <a:pt x="349" y="315"/>
                  </a:cubicBezTo>
                  <a:cubicBezTo>
                    <a:pt x="383" y="281"/>
                    <a:pt x="383" y="213"/>
                    <a:pt x="349" y="136"/>
                  </a:cubicBezTo>
                  <a:cubicBezTo>
                    <a:pt x="315" y="0"/>
                    <a:pt x="137" y="34"/>
                    <a:pt x="69" y="102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81" name="Google Shape;581;p32"/>
            <p:cNvSpPr/>
            <p:nvPr/>
          </p:nvSpPr>
          <p:spPr>
            <a:xfrm>
              <a:off x="4115853" y="35536"/>
              <a:ext cx="209486" cy="266109"/>
            </a:xfrm>
            <a:custGeom>
              <a:avLst/>
              <a:gdLst/>
              <a:ahLst/>
              <a:cxnLst/>
              <a:rect l="l" t="t" r="r" b="b"/>
              <a:pathLst>
                <a:path w="6160" h="7825" extrusionOk="0">
                  <a:moveTo>
                    <a:pt x="256" y="1"/>
                  </a:moveTo>
                  <a:lnTo>
                    <a:pt x="256" y="1"/>
                  </a:lnTo>
                  <a:cubicBezTo>
                    <a:pt x="256" y="1"/>
                    <a:pt x="1" y="2762"/>
                    <a:pt x="1139" y="4707"/>
                  </a:cubicBezTo>
                  <a:cubicBezTo>
                    <a:pt x="2235" y="6618"/>
                    <a:pt x="6160" y="7825"/>
                    <a:pt x="6160" y="7825"/>
                  </a:cubicBezTo>
                  <a:cubicBezTo>
                    <a:pt x="6160" y="7825"/>
                    <a:pt x="5735" y="4817"/>
                    <a:pt x="3509" y="2617"/>
                  </a:cubicBezTo>
                  <a:cubicBezTo>
                    <a:pt x="1241" y="459"/>
                    <a:pt x="256" y="1"/>
                    <a:pt x="25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82" name="Google Shape;582;p32"/>
            <p:cNvSpPr/>
            <p:nvPr/>
          </p:nvSpPr>
          <p:spPr>
            <a:xfrm>
              <a:off x="4091878" y="300454"/>
              <a:ext cx="198808" cy="260021"/>
            </a:xfrm>
            <a:custGeom>
              <a:avLst/>
              <a:gdLst/>
              <a:ahLst/>
              <a:cxnLst/>
              <a:rect l="l" t="t" r="r" b="b"/>
              <a:pathLst>
                <a:path w="5846" h="7646" extrusionOk="0">
                  <a:moveTo>
                    <a:pt x="5845" y="1"/>
                  </a:moveTo>
                  <a:lnTo>
                    <a:pt x="5845" y="1"/>
                  </a:lnTo>
                  <a:cubicBezTo>
                    <a:pt x="5845" y="1"/>
                    <a:pt x="2660" y="1164"/>
                    <a:pt x="1343" y="3823"/>
                  </a:cubicBezTo>
                  <a:cubicBezTo>
                    <a:pt x="1" y="6474"/>
                    <a:pt x="179" y="7646"/>
                    <a:pt x="179" y="7646"/>
                  </a:cubicBezTo>
                  <a:cubicBezTo>
                    <a:pt x="179" y="7646"/>
                    <a:pt x="2158" y="6550"/>
                    <a:pt x="3543" y="4775"/>
                  </a:cubicBezTo>
                  <a:cubicBezTo>
                    <a:pt x="4919" y="3008"/>
                    <a:pt x="5845" y="1"/>
                    <a:pt x="58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83" name="Google Shape;583;p32"/>
            <p:cNvSpPr/>
            <p:nvPr/>
          </p:nvSpPr>
          <p:spPr>
            <a:xfrm>
              <a:off x="3727318" y="47677"/>
              <a:ext cx="322425" cy="264646"/>
            </a:xfrm>
            <a:custGeom>
              <a:avLst/>
              <a:gdLst/>
              <a:ahLst/>
              <a:cxnLst/>
              <a:rect l="l" t="t" r="r" b="b"/>
              <a:pathLst>
                <a:path w="9481" h="7782" extrusionOk="0">
                  <a:moveTo>
                    <a:pt x="382" y="1"/>
                  </a:moveTo>
                  <a:lnTo>
                    <a:pt x="382" y="1"/>
                  </a:lnTo>
                  <a:cubicBezTo>
                    <a:pt x="382" y="1"/>
                    <a:pt x="0" y="2439"/>
                    <a:pt x="2226" y="4885"/>
                  </a:cubicBezTo>
                  <a:cubicBezTo>
                    <a:pt x="4494" y="7357"/>
                    <a:pt x="9480" y="7782"/>
                    <a:pt x="9480" y="7782"/>
                  </a:cubicBezTo>
                  <a:cubicBezTo>
                    <a:pt x="9480" y="7782"/>
                    <a:pt x="7144" y="4036"/>
                    <a:pt x="4350" y="2192"/>
                  </a:cubicBezTo>
                  <a:cubicBezTo>
                    <a:pt x="1555" y="315"/>
                    <a:pt x="382" y="1"/>
                    <a:pt x="38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84" name="Google Shape;584;p32"/>
            <p:cNvSpPr/>
            <p:nvPr/>
          </p:nvSpPr>
          <p:spPr>
            <a:xfrm>
              <a:off x="3771799" y="89846"/>
              <a:ext cx="281684" cy="227408"/>
            </a:xfrm>
            <a:custGeom>
              <a:avLst/>
              <a:gdLst/>
              <a:ahLst/>
              <a:cxnLst/>
              <a:rect l="l" t="t" r="r" b="b"/>
              <a:pathLst>
                <a:path w="8283" h="6687" extrusionOk="0">
                  <a:moveTo>
                    <a:pt x="102" y="1"/>
                  </a:moveTo>
                  <a:cubicBezTo>
                    <a:pt x="102" y="1"/>
                    <a:pt x="34" y="1"/>
                    <a:pt x="34" y="35"/>
                  </a:cubicBezTo>
                  <a:lnTo>
                    <a:pt x="0" y="69"/>
                  </a:lnTo>
                  <a:cubicBezTo>
                    <a:pt x="0" y="137"/>
                    <a:pt x="0" y="171"/>
                    <a:pt x="34" y="213"/>
                  </a:cubicBezTo>
                  <a:cubicBezTo>
                    <a:pt x="102" y="281"/>
                    <a:pt x="5488" y="4987"/>
                    <a:pt x="8104" y="6652"/>
                  </a:cubicBezTo>
                  <a:cubicBezTo>
                    <a:pt x="8104" y="6686"/>
                    <a:pt x="8138" y="6686"/>
                    <a:pt x="8172" y="6686"/>
                  </a:cubicBezTo>
                  <a:cubicBezTo>
                    <a:pt x="8206" y="6686"/>
                    <a:pt x="8249" y="6652"/>
                    <a:pt x="8283" y="6618"/>
                  </a:cubicBezTo>
                  <a:cubicBezTo>
                    <a:pt x="8283" y="6584"/>
                    <a:pt x="8283" y="6508"/>
                    <a:pt x="8206" y="6474"/>
                  </a:cubicBezTo>
                  <a:cubicBezTo>
                    <a:pt x="5624" y="4775"/>
                    <a:pt x="247" y="69"/>
                    <a:pt x="213" y="35"/>
                  </a:cubicBezTo>
                  <a:cubicBezTo>
                    <a:pt x="179" y="1"/>
                    <a:pt x="136" y="1"/>
                    <a:pt x="10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85" name="Google Shape;585;p32"/>
            <p:cNvSpPr/>
            <p:nvPr/>
          </p:nvSpPr>
          <p:spPr>
            <a:xfrm>
              <a:off x="3821212" y="316064"/>
              <a:ext cx="202243" cy="296137"/>
            </a:xfrm>
            <a:custGeom>
              <a:avLst/>
              <a:gdLst/>
              <a:ahLst/>
              <a:cxnLst/>
              <a:rect l="l" t="t" r="r" b="b"/>
              <a:pathLst>
                <a:path w="5947" h="8708" extrusionOk="0">
                  <a:moveTo>
                    <a:pt x="5946" y="0"/>
                  </a:moveTo>
                  <a:lnTo>
                    <a:pt x="5946" y="0"/>
                  </a:lnTo>
                  <a:cubicBezTo>
                    <a:pt x="5946" y="0"/>
                    <a:pt x="2650" y="1096"/>
                    <a:pt x="1342" y="3500"/>
                  </a:cubicBezTo>
                  <a:cubicBezTo>
                    <a:pt x="0" y="5947"/>
                    <a:pt x="917" y="8707"/>
                    <a:pt x="917" y="8707"/>
                  </a:cubicBezTo>
                  <a:cubicBezTo>
                    <a:pt x="917" y="8707"/>
                    <a:pt x="1521" y="8283"/>
                    <a:pt x="3186" y="5981"/>
                  </a:cubicBezTo>
                  <a:cubicBezTo>
                    <a:pt x="4885" y="3645"/>
                    <a:pt x="5946" y="0"/>
                    <a:pt x="59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86" name="Google Shape;586;p32"/>
            <p:cNvSpPr/>
            <p:nvPr/>
          </p:nvSpPr>
          <p:spPr>
            <a:xfrm>
              <a:off x="3869163" y="311133"/>
              <a:ext cx="158917" cy="248187"/>
            </a:xfrm>
            <a:custGeom>
              <a:avLst/>
              <a:gdLst/>
              <a:ahLst/>
              <a:cxnLst/>
              <a:rect l="l" t="t" r="r" b="b"/>
              <a:pathLst>
                <a:path w="4673" h="7298" extrusionOk="0">
                  <a:moveTo>
                    <a:pt x="4536" y="1"/>
                  </a:moveTo>
                  <a:cubicBezTo>
                    <a:pt x="4494" y="1"/>
                    <a:pt x="4494" y="35"/>
                    <a:pt x="4460" y="35"/>
                  </a:cubicBezTo>
                  <a:cubicBezTo>
                    <a:pt x="2124" y="2337"/>
                    <a:pt x="816" y="5098"/>
                    <a:pt x="289" y="6372"/>
                  </a:cubicBezTo>
                  <a:cubicBezTo>
                    <a:pt x="111" y="6831"/>
                    <a:pt x="34" y="7120"/>
                    <a:pt x="34" y="7154"/>
                  </a:cubicBezTo>
                  <a:cubicBezTo>
                    <a:pt x="0" y="7187"/>
                    <a:pt x="34" y="7255"/>
                    <a:pt x="111" y="7298"/>
                  </a:cubicBezTo>
                  <a:lnTo>
                    <a:pt x="145" y="7298"/>
                  </a:lnTo>
                  <a:cubicBezTo>
                    <a:pt x="213" y="7298"/>
                    <a:pt x="247" y="7255"/>
                    <a:pt x="247" y="7221"/>
                  </a:cubicBezTo>
                  <a:cubicBezTo>
                    <a:pt x="289" y="7187"/>
                    <a:pt x="1487" y="3297"/>
                    <a:pt x="4638" y="213"/>
                  </a:cubicBezTo>
                  <a:cubicBezTo>
                    <a:pt x="4672" y="179"/>
                    <a:pt x="4672" y="111"/>
                    <a:pt x="4638" y="35"/>
                  </a:cubicBezTo>
                  <a:cubicBezTo>
                    <a:pt x="4604" y="35"/>
                    <a:pt x="4570" y="1"/>
                    <a:pt x="453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87" name="Google Shape;587;p32"/>
            <p:cNvSpPr/>
            <p:nvPr/>
          </p:nvSpPr>
          <p:spPr>
            <a:xfrm>
              <a:off x="4169007" y="104299"/>
              <a:ext cx="160073" cy="199658"/>
            </a:xfrm>
            <a:custGeom>
              <a:avLst/>
              <a:gdLst/>
              <a:ahLst/>
              <a:cxnLst/>
              <a:rect l="l" t="t" r="r" b="b"/>
              <a:pathLst>
                <a:path w="4707" h="5871" extrusionOk="0">
                  <a:moveTo>
                    <a:pt x="69" y="1"/>
                  </a:moveTo>
                  <a:lnTo>
                    <a:pt x="35" y="1"/>
                  </a:lnTo>
                  <a:cubicBezTo>
                    <a:pt x="35" y="35"/>
                    <a:pt x="1" y="35"/>
                    <a:pt x="1" y="35"/>
                  </a:cubicBezTo>
                  <a:cubicBezTo>
                    <a:pt x="1" y="68"/>
                    <a:pt x="1" y="102"/>
                    <a:pt x="35" y="136"/>
                  </a:cubicBezTo>
                  <a:cubicBezTo>
                    <a:pt x="35" y="170"/>
                    <a:pt x="2728" y="4036"/>
                    <a:pt x="4563" y="5836"/>
                  </a:cubicBezTo>
                  <a:cubicBezTo>
                    <a:pt x="4563" y="5870"/>
                    <a:pt x="4597" y="5870"/>
                    <a:pt x="4597" y="5870"/>
                  </a:cubicBezTo>
                  <a:cubicBezTo>
                    <a:pt x="4639" y="5870"/>
                    <a:pt x="4639" y="5870"/>
                    <a:pt x="4673" y="5836"/>
                  </a:cubicBezTo>
                  <a:cubicBezTo>
                    <a:pt x="4707" y="5803"/>
                    <a:pt x="4707" y="5769"/>
                    <a:pt x="4673" y="5735"/>
                  </a:cubicBezTo>
                  <a:cubicBezTo>
                    <a:pt x="2864" y="3925"/>
                    <a:pt x="179" y="68"/>
                    <a:pt x="137" y="35"/>
                  </a:cubicBezTo>
                  <a:cubicBezTo>
                    <a:pt x="137" y="1"/>
                    <a:pt x="103" y="1"/>
                    <a:pt x="6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88" name="Google Shape;588;p32"/>
            <p:cNvSpPr/>
            <p:nvPr/>
          </p:nvSpPr>
          <p:spPr>
            <a:xfrm>
              <a:off x="4118472" y="297870"/>
              <a:ext cx="174526" cy="223905"/>
            </a:xfrm>
            <a:custGeom>
              <a:avLst/>
              <a:gdLst/>
              <a:ahLst/>
              <a:cxnLst/>
              <a:rect l="l" t="t" r="r" b="b"/>
              <a:pathLst>
                <a:path w="5132" h="6584" extrusionOk="0">
                  <a:moveTo>
                    <a:pt x="5063" y="0"/>
                  </a:moveTo>
                  <a:cubicBezTo>
                    <a:pt x="5021" y="0"/>
                    <a:pt x="5021" y="0"/>
                    <a:pt x="4987" y="43"/>
                  </a:cubicBezTo>
                  <a:cubicBezTo>
                    <a:pt x="4001" y="1172"/>
                    <a:pt x="68" y="6414"/>
                    <a:pt x="34" y="6448"/>
                  </a:cubicBezTo>
                  <a:lnTo>
                    <a:pt x="34" y="6482"/>
                  </a:lnTo>
                  <a:cubicBezTo>
                    <a:pt x="0" y="6516"/>
                    <a:pt x="34" y="6550"/>
                    <a:pt x="68" y="6550"/>
                  </a:cubicBezTo>
                  <a:cubicBezTo>
                    <a:pt x="68" y="6584"/>
                    <a:pt x="68" y="6584"/>
                    <a:pt x="102" y="6584"/>
                  </a:cubicBezTo>
                  <a:cubicBezTo>
                    <a:pt x="136" y="6584"/>
                    <a:pt x="136" y="6584"/>
                    <a:pt x="179" y="6550"/>
                  </a:cubicBezTo>
                  <a:cubicBezTo>
                    <a:pt x="213" y="6516"/>
                    <a:pt x="4137" y="1240"/>
                    <a:pt x="5131" y="144"/>
                  </a:cubicBezTo>
                  <a:lnTo>
                    <a:pt x="513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89" name="Google Shape;589;p32"/>
            <p:cNvSpPr/>
            <p:nvPr/>
          </p:nvSpPr>
          <p:spPr>
            <a:xfrm>
              <a:off x="4430185" y="22273"/>
              <a:ext cx="220165" cy="301034"/>
            </a:xfrm>
            <a:custGeom>
              <a:avLst/>
              <a:gdLst/>
              <a:ahLst/>
              <a:cxnLst/>
              <a:rect l="l" t="t" r="r" b="b"/>
              <a:pathLst>
                <a:path w="6474" h="8852" extrusionOk="0">
                  <a:moveTo>
                    <a:pt x="459" y="0"/>
                  </a:moveTo>
                  <a:cubicBezTo>
                    <a:pt x="391" y="0"/>
                    <a:pt x="357" y="34"/>
                    <a:pt x="357" y="34"/>
                  </a:cubicBezTo>
                  <a:cubicBezTo>
                    <a:pt x="357" y="34"/>
                    <a:pt x="0" y="6159"/>
                    <a:pt x="5097" y="8852"/>
                  </a:cubicBezTo>
                  <a:cubicBezTo>
                    <a:pt x="5097" y="8852"/>
                    <a:pt x="6473" y="4247"/>
                    <a:pt x="3543" y="1911"/>
                  </a:cubicBezTo>
                  <a:cubicBezTo>
                    <a:pt x="1419" y="246"/>
                    <a:pt x="705" y="0"/>
                    <a:pt x="45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90" name="Google Shape;590;p32"/>
            <p:cNvSpPr/>
            <p:nvPr/>
          </p:nvSpPr>
          <p:spPr>
            <a:xfrm>
              <a:off x="4498642" y="104299"/>
              <a:ext cx="107226" cy="221321"/>
            </a:xfrm>
            <a:custGeom>
              <a:avLst/>
              <a:gdLst/>
              <a:ahLst/>
              <a:cxnLst/>
              <a:rect l="l" t="t" r="r" b="b"/>
              <a:pathLst>
                <a:path w="3153" h="6508" extrusionOk="0">
                  <a:moveTo>
                    <a:pt x="111" y="1"/>
                  </a:moveTo>
                  <a:lnTo>
                    <a:pt x="43" y="1"/>
                  </a:lnTo>
                  <a:lnTo>
                    <a:pt x="43" y="35"/>
                  </a:lnTo>
                  <a:cubicBezTo>
                    <a:pt x="0" y="68"/>
                    <a:pt x="0" y="102"/>
                    <a:pt x="43" y="136"/>
                  </a:cubicBezTo>
                  <a:cubicBezTo>
                    <a:pt x="77" y="170"/>
                    <a:pt x="2481" y="3713"/>
                    <a:pt x="3016" y="6440"/>
                  </a:cubicBezTo>
                  <a:cubicBezTo>
                    <a:pt x="3016" y="6474"/>
                    <a:pt x="3050" y="6508"/>
                    <a:pt x="3084" y="6508"/>
                  </a:cubicBezTo>
                  <a:lnTo>
                    <a:pt x="3084" y="6508"/>
                  </a:lnTo>
                  <a:cubicBezTo>
                    <a:pt x="3152" y="6508"/>
                    <a:pt x="3152" y="6440"/>
                    <a:pt x="3152" y="6406"/>
                  </a:cubicBezTo>
                  <a:cubicBezTo>
                    <a:pt x="2625" y="3645"/>
                    <a:pt x="179" y="68"/>
                    <a:pt x="179" y="35"/>
                  </a:cubicBezTo>
                  <a:cubicBezTo>
                    <a:pt x="145" y="1"/>
                    <a:pt x="111" y="1"/>
                    <a:pt x="11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91" name="Google Shape;591;p32"/>
            <p:cNvSpPr/>
            <p:nvPr/>
          </p:nvSpPr>
          <p:spPr>
            <a:xfrm>
              <a:off x="4395225" y="320961"/>
              <a:ext cx="225062" cy="269577"/>
            </a:xfrm>
            <a:custGeom>
              <a:avLst/>
              <a:gdLst/>
              <a:ahLst/>
              <a:cxnLst/>
              <a:rect l="l" t="t" r="r" b="b"/>
              <a:pathLst>
                <a:path w="6618" h="7927" extrusionOk="0">
                  <a:moveTo>
                    <a:pt x="5632" y="1"/>
                  </a:moveTo>
                  <a:cubicBezTo>
                    <a:pt x="5632" y="1"/>
                    <a:pt x="3543" y="103"/>
                    <a:pt x="2336" y="2158"/>
                  </a:cubicBezTo>
                  <a:cubicBezTo>
                    <a:pt x="1096" y="4206"/>
                    <a:pt x="0" y="7926"/>
                    <a:pt x="0" y="7926"/>
                  </a:cubicBezTo>
                  <a:cubicBezTo>
                    <a:pt x="0" y="7926"/>
                    <a:pt x="1385" y="7892"/>
                    <a:pt x="4001" y="5310"/>
                  </a:cubicBezTo>
                  <a:cubicBezTo>
                    <a:pt x="6618" y="2719"/>
                    <a:pt x="5632" y="1"/>
                    <a:pt x="563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92" name="Google Shape;592;p32"/>
            <p:cNvSpPr/>
            <p:nvPr/>
          </p:nvSpPr>
          <p:spPr>
            <a:xfrm>
              <a:off x="4446916" y="318376"/>
              <a:ext cx="143342" cy="217852"/>
            </a:xfrm>
            <a:custGeom>
              <a:avLst/>
              <a:gdLst/>
              <a:ahLst/>
              <a:cxnLst/>
              <a:rect l="l" t="t" r="r" b="b"/>
              <a:pathLst>
                <a:path w="4215" h="6406" extrusionOk="0">
                  <a:moveTo>
                    <a:pt x="4112" y="0"/>
                  </a:moveTo>
                  <a:cubicBezTo>
                    <a:pt x="4070" y="0"/>
                    <a:pt x="4036" y="0"/>
                    <a:pt x="4036" y="34"/>
                  </a:cubicBezTo>
                  <a:cubicBezTo>
                    <a:pt x="2303" y="3645"/>
                    <a:pt x="35" y="6235"/>
                    <a:pt x="1" y="6269"/>
                  </a:cubicBezTo>
                  <a:lnTo>
                    <a:pt x="1" y="6269"/>
                  </a:lnTo>
                  <a:cubicBezTo>
                    <a:pt x="1" y="6303"/>
                    <a:pt x="1" y="6337"/>
                    <a:pt x="35" y="6371"/>
                  </a:cubicBezTo>
                  <a:lnTo>
                    <a:pt x="77" y="6405"/>
                  </a:lnTo>
                  <a:cubicBezTo>
                    <a:pt x="111" y="6405"/>
                    <a:pt x="111" y="6371"/>
                    <a:pt x="145" y="6371"/>
                  </a:cubicBezTo>
                  <a:cubicBezTo>
                    <a:pt x="179" y="6337"/>
                    <a:pt x="2447" y="3721"/>
                    <a:pt x="4180" y="111"/>
                  </a:cubicBezTo>
                  <a:cubicBezTo>
                    <a:pt x="4214" y="77"/>
                    <a:pt x="4180" y="0"/>
                    <a:pt x="414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93" name="Google Shape;593;p32"/>
            <p:cNvSpPr/>
            <p:nvPr/>
          </p:nvSpPr>
          <p:spPr>
            <a:xfrm>
              <a:off x="6625743" y="4124462"/>
              <a:ext cx="253968" cy="301068"/>
            </a:xfrm>
            <a:custGeom>
              <a:avLst/>
              <a:gdLst/>
              <a:ahLst/>
              <a:cxnLst/>
              <a:rect l="l" t="t" r="r" b="b"/>
              <a:pathLst>
                <a:path w="7468" h="8853" extrusionOk="0">
                  <a:moveTo>
                    <a:pt x="68" y="1"/>
                  </a:moveTo>
                  <a:cubicBezTo>
                    <a:pt x="68" y="1"/>
                    <a:pt x="0" y="8852"/>
                    <a:pt x="3576" y="8215"/>
                  </a:cubicBezTo>
                  <a:cubicBezTo>
                    <a:pt x="3610" y="8215"/>
                    <a:pt x="3678" y="8215"/>
                    <a:pt x="3712" y="8181"/>
                  </a:cubicBezTo>
                  <a:cubicBezTo>
                    <a:pt x="7467" y="7221"/>
                    <a:pt x="68" y="1"/>
                    <a:pt x="6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94" name="Google Shape;594;p32"/>
            <p:cNvSpPr/>
            <p:nvPr/>
          </p:nvSpPr>
          <p:spPr>
            <a:xfrm>
              <a:off x="6624587" y="4120993"/>
              <a:ext cx="104607" cy="223939"/>
            </a:xfrm>
            <a:custGeom>
              <a:avLst/>
              <a:gdLst/>
              <a:ahLst/>
              <a:cxnLst/>
              <a:rect l="l" t="t" r="r" b="b"/>
              <a:pathLst>
                <a:path w="3076" h="6585" extrusionOk="0">
                  <a:moveTo>
                    <a:pt x="102" y="1"/>
                  </a:moveTo>
                  <a:cubicBezTo>
                    <a:pt x="68" y="1"/>
                    <a:pt x="68" y="1"/>
                    <a:pt x="68" y="35"/>
                  </a:cubicBezTo>
                  <a:cubicBezTo>
                    <a:pt x="34" y="35"/>
                    <a:pt x="0" y="103"/>
                    <a:pt x="34" y="137"/>
                  </a:cubicBezTo>
                  <a:lnTo>
                    <a:pt x="2863" y="6508"/>
                  </a:lnTo>
                  <a:cubicBezTo>
                    <a:pt x="2863" y="6550"/>
                    <a:pt x="2939" y="6584"/>
                    <a:pt x="2973" y="6584"/>
                  </a:cubicBezTo>
                  <a:cubicBezTo>
                    <a:pt x="2973" y="6584"/>
                    <a:pt x="2973" y="6550"/>
                    <a:pt x="3007" y="6550"/>
                  </a:cubicBezTo>
                  <a:cubicBezTo>
                    <a:pt x="3041" y="6550"/>
                    <a:pt x="3075" y="6474"/>
                    <a:pt x="3041" y="6440"/>
                  </a:cubicBezTo>
                  <a:lnTo>
                    <a:pt x="212" y="69"/>
                  </a:lnTo>
                  <a:cubicBezTo>
                    <a:pt x="178" y="35"/>
                    <a:pt x="136" y="1"/>
                    <a:pt x="10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95" name="Google Shape;595;p32"/>
            <p:cNvSpPr/>
            <p:nvPr/>
          </p:nvSpPr>
          <p:spPr>
            <a:xfrm>
              <a:off x="6358512" y="3911575"/>
              <a:ext cx="202243" cy="249037"/>
            </a:xfrm>
            <a:custGeom>
              <a:avLst/>
              <a:gdLst/>
              <a:ahLst/>
              <a:cxnLst/>
              <a:rect l="l" t="t" r="r" b="b"/>
              <a:pathLst>
                <a:path w="5947" h="7323" extrusionOk="0">
                  <a:moveTo>
                    <a:pt x="3611" y="391"/>
                  </a:moveTo>
                  <a:cubicBezTo>
                    <a:pt x="3432" y="425"/>
                    <a:pt x="3220" y="527"/>
                    <a:pt x="2974" y="705"/>
                  </a:cubicBezTo>
                  <a:cubicBezTo>
                    <a:pt x="0" y="2727"/>
                    <a:pt x="5947" y="7323"/>
                    <a:pt x="5947" y="7323"/>
                  </a:cubicBezTo>
                  <a:cubicBezTo>
                    <a:pt x="5947" y="7323"/>
                    <a:pt x="5947" y="0"/>
                    <a:pt x="3611" y="39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96" name="Google Shape;596;p32"/>
            <p:cNvSpPr/>
            <p:nvPr/>
          </p:nvSpPr>
          <p:spPr>
            <a:xfrm>
              <a:off x="6472913" y="3969353"/>
              <a:ext cx="91310" cy="195033"/>
            </a:xfrm>
            <a:custGeom>
              <a:avLst/>
              <a:gdLst/>
              <a:ahLst/>
              <a:cxnLst/>
              <a:rect l="l" t="t" r="r" b="b"/>
              <a:pathLst>
                <a:path w="2685" h="5735" extrusionOk="0">
                  <a:moveTo>
                    <a:pt x="102" y="0"/>
                  </a:moveTo>
                  <a:cubicBezTo>
                    <a:pt x="68" y="0"/>
                    <a:pt x="68" y="0"/>
                    <a:pt x="68" y="34"/>
                  </a:cubicBezTo>
                  <a:cubicBezTo>
                    <a:pt x="0" y="34"/>
                    <a:pt x="0" y="102"/>
                    <a:pt x="34" y="136"/>
                  </a:cubicBezTo>
                  <a:cubicBezTo>
                    <a:pt x="34" y="178"/>
                    <a:pt x="1912" y="4069"/>
                    <a:pt x="2472" y="5658"/>
                  </a:cubicBezTo>
                  <a:cubicBezTo>
                    <a:pt x="2515" y="5734"/>
                    <a:pt x="2549" y="5734"/>
                    <a:pt x="2583" y="5734"/>
                  </a:cubicBezTo>
                  <a:lnTo>
                    <a:pt x="2617" y="5734"/>
                  </a:lnTo>
                  <a:lnTo>
                    <a:pt x="2617" y="5734"/>
                  </a:lnTo>
                  <a:cubicBezTo>
                    <a:pt x="2651" y="5700"/>
                    <a:pt x="2685" y="5658"/>
                    <a:pt x="2651" y="5590"/>
                  </a:cubicBezTo>
                  <a:cubicBezTo>
                    <a:pt x="2090" y="4001"/>
                    <a:pt x="213" y="102"/>
                    <a:pt x="179" y="68"/>
                  </a:cubicBezTo>
                  <a:cubicBezTo>
                    <a:pt x="179" y="34"/>
                    <a:pt x="136" y="0"/>
                    <a:pt x="10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97" name="Google Shape;597;p32"/>
            <p:cNvSpPr/>
            <p:nvPr/>
          </p:nvSpPr>
          <p:spPr>
            <a:xfrm>
              <a:off x="6670225" y="3699504"/>
              <a:ext cx="257709" cy="272162"/>
            </a:xfrm>
            <a:custGeom>
              <a:avLst/>
              <a:gdLst/>
              <a:ahLst/>
              <a:cxnLst/>
              <a:rect l="l" t="t" r="r" b="b"/>
              <a:pathLst>
                <a:path w="7578" h="8003" extrusionOk="0">
                  <a:moveTo>
                    <a:pt x="4817" y="502"/>
                  </a:moveTo>
                  <a:cubicBezTo>
                    <a:pt x="4494" y="536"/>
                    <a:pt x="4180" y="714"/>
                    <a:pt x="3789" y="995"/>
                  </a:cubicBezTo>
                  <a:cubicBezTo>
                    <a:pt x="0" y="3824"/>
                    <a:pt x="7578" y="8003"/>
                    <a:pt x="7578" y="8003"/>
                  </a:cubicBezTo>
                  <a:cubicBezTo>
                    <a:pt x="7578" y="8003"/>
                    <a:pt x="7578" y="1"/>
                    <a:pt x="4817" y="502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98" name="Google Shape;598;p32"/>
            <p:cNvSpPr/>
            <p:nvPr/>
          </p:nvSpPr>
          <p:spPr>
            <a:xfrm>
              <a:off x="6823054" y="3773198"/>
              <a:ext cx="108348" cy="200780"/>
            </a:xfrm>
            <a:custGeom>
              <a:avLst/>
              <a:gdLst/>
              <a:ahLst/>
              <a:cxnLst/>
              <a:rect l="l" t="t" r="r" b="b"/>
              <a:pathLst>
                <a:path w="3186" h="5904" extrusionOk="0">
                  <a:moveTo>
                    <a:pt x="111" y="0"/>
                  </a:moveTo>
                  <a:cubicBezTo>
                    <a:pt x="111" y="34"/>
                    <a:pt x="77" y="34"/>
                    <a:pt x="77" y="34"/>
                  </a:cubicBezTo>
                  <a:cubicBezTo>
                    <a:pt x="34" y="34"/>
                    <a:pt x="0" y="102"/>
                    <a:pt x="34" y="136"/>
                  </a:cubicBezTo>
                  <a:cubicBezTo>
                    <a:pt x="77" y="170"/>
                    <a:pt x="2090" y="3959"/>
                    <a:pt x="3007" y="5870"/>
                  </a:cubicBezTo>
                  <a:cubicBezTo>
                    <a:pt x="3007" y="5904"/>
                    <a:pt x="3050" y="5904"/>
                    <a:pt x="3118" y="5904"/>
                  </a:cubicBezTo>
                  <a:lnTo>
                    <a:pt x="3118" y="5904"/>
                  </a:lnTo>
                  <a:lnTo>
                    <a:pt x="3118" y="5904"/>
                  </a:lnTo>
                  <a:cubicBezTo>
                    <a:pt x="3152" y="5870"/>
                    <a:pt x="3186" y="5836"/>
                    <a:pt x="3152" y="5802"/>
                  </a:cubicBezTo>
                  <a:cubicBezTo>
                    <a:pt x="2234" y="3891"/>
                    <a:pt x="212" y="102"/>
                    <a:pt x="178" y="68"/>
                  </a:cubicBezTo>
                  <a:cubicBezTo>
                    <a:pt x="178" y="34"/>
                    <a:pt x="144" y="0"/>
                    <a:pt x="11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99" name="Google Shape;599;p32"/>
            <p:cNvSpPr/>
            <p:nvPr/>
          </p:nvSpPr>
          <p:spPr>
            <a:xfrm>
              <a:off x="7019210" y="3904331"/>
              <a:ext cx="301034" cy="292396"/>
            </a:xfrm>
            <a:custGeom>
              <a:avLst/>
              <a:gdLst/>
              <a:ahLst/>
              <a:cxnLst/>
              <a:rect l="l" t="t" r="r" b="b"/>
              <a:pathLst>
                <a:path w="8852" h="8598" extrusionOk="0">
                  <a:moveTo>
                    <a:pt x="0" y="1"/>
                  </a:moveTo>
                  <a:cubicBezTo>
                    <a:pt x="0" y="1"/>
                    <a:pt x="357" y="8597"/>
                    <a:pt x="3186" y="8105"/>
                  </a:cubicBezTo>
                  <a:cubicBezTo>
                    <a:pt x="3296" y="8105"/>
                    <a:pt x="3440" y="8037"/>
                    <a:pt x="3576" y="7994"/>
                  </a:cubicBezTo>
                  <a:cubicBezTo>
                    <a:pt x="8852" y="5658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00" name="Google Shape;600;p32"/>
            <p:cNvSpPr/>
            <p:nvPr/>
          </p:nvSpPr>
          <p:spPr>
            <a:xfrm>
              <a:off x="7015741" y="3900590"/>
              <a:ext cx="116748" cy="209486"/>
            </a:xfrm>
            <a:custGeom>
              <a:avLst/>
              <a:gdLst/>
              <a:ahLst/>
              <a:cxnLst/>
              <a:rect l="l" t="t" r="r" b="b"/>
              <a:pathLst>
                <a:path w="3433" h="6160" extrusionOk="0">
                  <a:moveTo>
                    <a:pt x="68" y="0"/>
                  </a:moveTo>
                  <a:cubicBezTo>
                    <a:pt x="68" y="34"/>
                    <a:pt x="68" y="34"/>
                    <a:pt x="34" y="34"/>
                  </a:cubicBezTo>
                  <a:cubicBezTo>
                    <a:pt x="0" y="77"/>
                    <a:pt x="0" y="111"/>
                    <a:pt x="34" y="179"/>
                  </a:cubicBezTo>
                  <a:cubicBezTo>
                    <a:pt x="994" y="1699"/>
                    <a:pt x="3220" y="6057"/>
                    <a:pt x="3220" y="6091"/>
                  </a:cubicBezTo>
                  <a:cubicBezTo>
                    <a:pt x="3254" y="6125"/>
                    <a:pt x="3288" y="6159"/>
                    <a:pt x="3330" y="6159"/>
                  </a:cubicBezTo>
                  <a:lnTo>
                    <a:pt x="3364" y="6159"/>
                  </a:lnTo>
                  <a:lnTo>
                    <a:pt x="3364" y="6159"/>
                  </a:lnTo>
                  <a:cubicBezTo>
                    <a:pt x="3398" y="6125"/>
                    <a:pt x="3432" y="6057"/>
                    <a:pt x="3398" y="6023"/>
                  </a:cubicBezTo>
                  <a:cubicBezTo>
                    <a:pt x="3398" y="5981"/>
                    <a:pt x="1164" y="1597"/>
                    <a:pt x="179" y="77"/>
                  </a:cubicBezTo>
                  <a:cubicBezTo>
                    <a:pt x="179" y="34"/>
                    <a:pt x="102" y="0"/>
                    <a:pt x="6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01" name="Google Shape;601;p32"/>
            <p:cNvSpPr/>
            <p:nvPr/>
          </p:nvSpPr>
          <p:spPr>
            <a:xfrm>
              <a:off x="6038433" y="3777789"/>
              <a:ext cx="1115718" cy="622303"/>
            </a:xfrm>
            <a:custGeom>
              <a:avLst/>
              <a:gdLst/>
              <a:ahLst/>
              <a:cxnLst/>
              <a:rect l="l" t="t" r="r" b="b"/>
              <a:pathLst>
                <a:path w="32808" h="18299" extrusionOk="0">
                  <a:moveTo>
                    <a:pt x="32136" y="35"/>
                  </a:moveTo>
                  <a:cubicBezTo>
                    <a:pt x="32068" y="35"/>
                    <a:pt x="31958" y="111"/>
                    <a:pt x="31890" y="179"/>
                  </a:cubicBezTo>
                  <a:cubicBezTo>
                    <a:pt x="24635" y="7969"/>
                    <a:pt x="637" y="17203"/>
                    <a:pt x="382" y="17313"/>
                  </a:cubicBezTo>
                  <a:cubicBezTo>
                    <a:pt x="136" y="17415"/>
                    <a:pt x="0" y="17704"/>
                    <a:pt x="102" y="17951"/>
                  </a:cubicBezTo>
                  <a:cubicBezTo>
                    <a:pt x="212" y="18197"/>
                    <a:pt x="459" y="18299"/>
                    <a:pt x="671" y="18265"/>
                  </a:cubicBezTo>
                  <a:cubicBezTo>
                    <a:pt x="705" y="18265"/>
                    <a:pt x="739" y="18265"/>
                    <a:pt x="773" y="18231"/>
                  </a:cubicBezTo>
                  <a:cubicBezTo>
                    <a:pt x="807" y="18231"/>
                    <a:pt x="4672" y="16744"/>
                    <a:pt x="9693" y="14476"/>
                  </a:cubicBezTo>
                  <a:cubicBezTo>
                    <a:pt x="11043" y="13916"/>
                    <a:pt x="12420" y="13278"/>
                    <a:pt x="13872" y="12607"/>
                  </a:cubicBezTo>
                  <a:cubicBezTo>
                    <a:pt x="23183" y="8182"/>
                    <a:pt x="29520" y="4214"/>
                    <a:pt x="32595" y="884"/>
                  </a:cubicBezTo>
                  <a:cubicBezTo>
                    <a:pt x="32807" y="672"/>
                    <a:pt x="32773" y="358"/>
                    <a:pt x="32595" y="145"/>
                  </a:cubicBezTo>
                  <a:cubicBezTo>
                    <a:pt x="32450" y="35"/>
                    <a:pt x="32314" y="1"/>
                    <a:pt x="32136" y="35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02" name="Google Shape;602;p32"/>
            <p:cNvSpPr/>
            <p:nvPr/>
          </p:nvSpPr>
          <p:spPr>
            <a:xfrm>
              <a:off x="6252477" y="4178772"/>
              <a:ext cx="256587" cy="407954"/>
            </a:xfrm>
            <a:custGeom>
              <a:avLst/>
              <a:gdLst/>
              <a:ahLst/>
              <a:cxnLst/>
              <a:rect l="l" t="t" r="r" b="b"/>
              <a:pathLst>
                <a:path w="7545" h="11996" extrusionOk="0">
                  <a:moveTo>
                    <a:pt x="6907" y="35"/>
                  </a:moveTo>
                  <a:cubicBezTo>
                    <a:pt x="6831" y="35"/>
                    <a:pt x="6763" y="69"/>
                    <a:pt x="6695" y="103"/>
                  </a:cubicBezTo>
                  <a:cubicBezTo>
                    <a:pt x="2515" y="3186"/>
                    <a:pt x="179" y="11010"/>
                    <a:pt x="77" y="11324"/>
                  </a:cubicBezTo>
                  <a:cubicBezTo>
                    <a:pt x="1" y="11605"/>
                    <a:pt x="145" y="11894"/>
                    <a:pt x="425" y="11962"/>
                  </a:cubicBezTo>
                  <a:cubicBezTo>
                    <a:pt x="502" y="11996"/>
                    <a:pt x="570" y="11996"/>
                    <a:pt x="638" y="11962"/>
                  </a:cubicBezTo>
                  <a:cubicBezTo>
                    <a:pt x="672" y="11962"/>
                    <a:pt x="714" y="11962"/>
                    <a:pt x="748" y="11928"/>
                  </a:cubicBezTo>
                  <a:cubicBezTo>
                    <a:pt x="884" y="11894"/>
                    <a:pt x="995" y="11783"/>
                    <a:pt x="1029" y="11605"/>
                  </a:cubicBezTo>
                  <a:cubicBezTo>
                    <a:pt x="1063" y="11537"/>
                    <a:pt x="3399" y="3790"/>
                    <a:pt x="7298" y="918"/>
                  </a:cubicBezTo>
                  <a:cubicBezTo>
                    <a:pt x="7510" y="774"/>
                    <a:pt x="7544" y="460"/>
                    <a:pt x="7400" y="213"/>
                  </a:cubicBezTo>
                  <a:cubicBezTo>
                    <a:pt x="7255" y="69"/>
                    <a:pt x="7085" y="1"/>
                    <a:pt x="6907" y="35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03" name="Google Shape;603;p32"/>
            <p:cNvSpPr/>
            <p:nvPr/>
          </p:nvSpPr>
          <p:spPr>
            <a:xfrm>
              <a:off x="5657957" y="799956"/>
              <a:ext cx="2366616" cy="2279931"/>
            </a:xfrm>
            <a:custGeom>
              <a:avLst/>
              <a:gdLst/>
              <a:ahLst/>
              <a:cxnLst/>
              <a:rect l="l" t="t" r="r" b="b"/>
              <a:pathLst>
                <a:path w="69591" h="67042" extrusionOk="0">
                  <a:moveTo>
                    <a:pt x="637" y="0"/>
                  </a:moveTo>
                  <a:cubicBezTo>
                    <a:pt x="315" y="0"/>
                    <a:pt x="68" y="246"/>
                    <a:pt x="34" y="527"/>
                  </a:cubicBezTo>
                  <a:cubicBezTo>
                    <a:pt x="0" y="850"/>
                    <a:pt x="247" y="1130"/>
                    <a:pt x="569" y="1164"/>
                  </a:cubicBezTo>
                  <a:cubicBezTo>
                    <a:pt x="1028" y="1206"/>
                    <a:pt x="47181" y="5097"/>
                    <a:pt x="57375" y="23327"/>
                  </a:cubicBezTo>
                  <a:cubicBezTo>
                    <a:pt x="69590" y="45235"/>
                    <a:pt x="58827" y="65980"/>
                    <a:pt x="58717" y="66192"/>
                  </a:cubicBezTo>
                  <a:cubicBezTo>
                    <a:pt x="58581" y="66472"/>
                    <a:pt x="58683" y="66829"/>
                    <a:pt x="58972" y="66965"/>
                  </a:cubicBezTo>
                  <a:cubicBezTo>
                    <a:pt x="59040" y="67041"/>
                    <a:pt x="59142" y="67041"/>
                    <a:pt x="59252" y="67041"/>
                  </a:cubicBezTo>
                  <a:cubicBezTo>
                    <a:pt x="59464" y="67041"/>
                    <a:pt x="59643" y="66931"/>
                    <a:pt x="59745" y="66753"/>
                  </a:cubicBezTo>
                  <a:cubicBezTo>
                    <a:pt x="59889" y="66540"/>
                    <a:pt x="62616" y="61307"/>
                    <a:pt x="63856" y="53271"/>
                  </a:cubicBezTo>
                  <a:cubicBezTo>
                    <a:pt x="64952" y="45838"/>
                    <a:pt x="64952" y="34506"/>
                    <a:pt x="58368" y="22758"/>
                  </a:cubicBezTo>
                  <a:cubicBezTo>
                    <a:pt x="53977" y="14866"/>
                    <a:pt x="42899" y="8639"/>
                    <a:pt x="25485" y="4248"/>
                  </a:cubicBezTo>
                  <a:cubicBezTo>
                    <a:pt x="12564" y="994"/>
                    <a:pt x="782" y="0"/>
                    <a:pt x="67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04" name="Google Shape;604;p32"/>
            <p:cNvSpPr/>
            <p:nvPr/>
          </p:nvSpPr>
          <p:spPr>
            <a:xfrm>
              <a:off x="5925188" y="921567"/>
              <a:ext cx="523477" cy="197346"/>
            </a:xfrm>
            <a:custGeom>
              <a:avLst/>
              <a:gdLst/>
              <a:ahLst/>
              <a:cxnLst/>
              <a:rect l="l" t="t" r="r" b="b"/>
              <a:pathLst>
                <a:path w="15393" h="5803" extrusionOk="0">
                  <a:moveTo>
                    <a:pt x="11145" y="0"/>
                  </a:moveTo>
                  <a:cubicBezTo>
                    <a:pt x="8104" y="0"/>
                    <a:pt x="5802" y="1241"/>
                    <a:pt x="4137" y="2761"/>
                  </a:cubicBezTo>
                  <a:cubicBezTo>
                    <a:pt x="1801" y="4953"/>
                    <a:pt x="0" y="5344"/>
                    <a:pt x="0" y="5344"/>
                  </a:cubicBezTo>
                  <a:cubicBezTo>
                    <a:pt x="1096" y="5700"/>
                    <a:pt x="2158" y="5802"/>
                    <a:pt x="3186" y="5802"/>
                  </a:cubicBezTo>
                  <a:cubicBezTo>
                    <a:pt x="6652" y="5802"/>
                    <a:pt x="9735" y="4248"/>
                    <a:pt x="11111" y="2829"/>
                  </a:cubicBezTo>
                  <a:cubicBezTo>
                    <a:pt x="12564" y="1343"/>
                    <a:pt x="14407" y="884"/>
                    <a:pt x="15112" y="740"/>
                  </a:cubicBezTo>
                  <a:cubicBezTo>
                    <a:pt x="15291" y="740"/>
                    <a:pt x="15393" y="706"/>
                    <a:pt x="15393" y="706"/>
                  </a:cubicBezTo>
                  <a:cubicBezTo>
                    <a:pt x="15112" y="638"/>
                    <a:pt x="14832" y="561"/>
                    <a:pt x="14586" y="493"/>
                  </a:cubicBezTo>
                  <a:cubicBezTo>
                    <a:pt x="13345" y="179"/>
                    <a:pt x="12207" y="0"/>
                    <a:pt x="1114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05" name="Google Shape;605;p32"/>
            <p:cNvSpPr/>
            <p:nvPr/>
          </p:nvSpPr>
          <p:spPr>
            <a:xfrm>
              <a:off x="6028605" y="936021"/>
              <a:ext cx="420061" cy="156298"/>
            </a:xfrm>
            <a:custGeom>
              <a:avLst/>
              <a:gdLst/>
              <a:ahLst/>
              <a:cxnLst/>
              <a:rect l="l" t="t" r="r" b="b"/>
              <a:pathLst>
                <a:path w="12352" h="4596" extrusionOk="0">
                  <a:moveTo>
                    <a:pt x="10406" y="0"/>
                  </a:moveTo>
                  <a:cubicBezTo>
                    <a:pt x="8707" y="0"/>
                    <a:pt x="6618" y="425"/>
                    <a:pt x="5174" y="1733"/>
                  </a:cubicBezTo>
                  <a:cubicBezTo>
                    <a:pt x="3262" y="3432"/>
                    <a:pt x="111" y="4426"/>
                    <a:pt x="77" y="4426"/>
                  </a:cubicBezTo>
                  <a:cubicBezTo>
                    <a:pt x="34" y="4426"/>
                    <a:pt x="0" y="4494"/>
                    <a:pt x="0" y="4528"/>
                  </a:cubicBezTo>
                  <a:cubicBezTo>
                    <a:pt x="34" y="4596"/>
                    <a:pt x="77" y="4596"/>
                    <a:pt x="111" y="4596"/>
                  </a:cubicBezTo>
                  <a:lnTo>
                    <a:pt x="145" y="4596"/>
                  </a:lnTo>
                  <a:cubicBezTo>
                    <a:pt x="179" y="4596"/>
                    <a:pt x="3364" y="3610"/>
                    <a:pt x="5276" y="1878"/>
                  </a:cubicBezTo>
                  <a:cubicBezTo>
                    <a:pt x="6728" y="603"/>
                    <a:pt x="8741" y="179"/>
                    <a:pt x="10440" y="179"/>
                  </a:cubicBezTo>
                  <a:cubicBezTo>
                    <a:pt x="11044" y="179"/>
                    <a:pt x="11613" y="247"/>
                    <a:pt x="12071" y="315"/>
                  </a:cubicBezTo>
                  <a:cubicBezTo>
                    <a:pt x="12250" y="315"/>
                    <a:pt x="12352" y="281"/>
                    <a:pt x="12352" y="281"/>
                  </a:cubicBezTo>
                  <a:cubicBezTo>
                    <a:pt x="12071" y="213"/>
                    <a:pt x="11791" y="136"/>
                    <a:pt x="11545" y="68"/>
                  </a:cubicBezTo>
                  <a:cubicBezTo>
                    <a:pt x="11188" y="34"/>
                    <a:pt x="10831" y="0"/>
                    <a:pt x="104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06" name="Google Shape;606;p32"/>
            <p:cNvSpPr/>
            <p:nvPr/>
          </p:nvSpPr>
          <p:spPr>
            <a:xfrm>
              <a:off x="5986402" y="497766"/>
              <a:ext cx="462264" cy="447811"/>
            </a:xfrm>
            <a:custGeom>
              <a:avLst/>
              <a:gdLst/>
              <a:ahLst/>
              <a:cxnLst/>
              <a:rect l="l" t="t" r="r" b="b"/>
              <a:pathLst>
                <a:path w="13593" h="13168" extrusionOk="0">
                  <a:moveTo>
                    <a:pt x="1" y="1"/>
                  </a:moveTo>
                  <a:cubicBezTo>
                    <a:pt x="1" y="1"/>
                    <a:pt x="1844" y="3152"/>
                    <a:pt x="2974" y="6125"/>
                  </a:cubicBezTo>
                  <a:cubicBezTo>
                    <a:pt x="3688" y="7969"/>
                    <a:pt x="8708" y="11435"/>
                    <a:pt x="13168" y="13023"/>
                  </a:cubicBezTo>
                  <a:cubicBezTo>
                    <a:pt x="13312" y="13100"/>
                    <a:pt x="13457" y="13134"/>
                    <a:pt x="13593" y="13168"/>
                  </a:cubicBezTo>
                  <a:cubicBezTo>
                    <a:pt x="13593" y="13168"/>
                    <a:pt x="13423" y="13023"/>
                    <a:pt x="13168" y="12811"/>
                  </a:cubicBezTo>
                  <a:lnTo>
                    <a:pt x="13168" y="12811"/>
                  </a:lnTo>
                  <a:cubicBezTo>
                    <a:pt x="12251" y="11961"/>
                    <a:pt x="10059" y="9770"/>
                    <a:pt x="9065" y="7501"/>
                  </a:cubicBezTo>
                  <a:cubicBezTo>
                    <a:pt x="7434" y="3645"/>
                    <a:pt x="4146" y="1453"/>
                    <a:pt x="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07" name="Google Shape;607;p32"/>
            <p:cNvSpPr/>
            <p:nvPr/>
          </p:nvSpPr>
          <p:spPr>
            <a:xfrm>
              <a:off x="6070774" y="569998"/>
              <a:ext cx="377891" cy="375579"/>
            </a:xfrm>
            <a:custGeom>
              <a:avLst/>
              <a:gdLst/>
              <a:ahLst/>
              <a:cxnLst/>
              <a:rect l="l" t="t" r="r" b="b"/>
              <a:pathLst>
                <a:path w="11112" h="11044" extrusionOk="0">
                  <a:moveTo>
                    <a:pt x="111" y="0"/>
                  </a:moveTo>
                  <a:lnTo>
                    <a:pt x="68" y="0"/>
                  </a:lnTo>
                  <a:cubicBezTo>
                    <a:pt x="0" y="34"/>
                    <a:pt x="0" y="111"/>
                    <a:pt x="0" y="145"/>
                  </a:cubicBezTo>
                  <a:cubicBezTo>
                    <a:pt x="34" y="179"/>
                    <a:pt x="1385" y="3254"/>
                    <a:pt x="4248" y="5981"/>
                  </a:cubicBezTo>
                  <a:cubicBezTo>
                    <a:pt x="6584" y="8215"/>
                    <a:pt x="9668" y="10262"/>
                    <a:pt x="10687" y="10899"/>
                  </a:cubicBezTo>
                  <a:cubicBezTo>
                    <a:pt x="10831" y="10976"/>
                    <a:pt x="10976" y="11010"/>
                    <a:pt x="11112" y="11044"/>
                  </a:cubicBezTo>
                  <a:cubicBezTo>
                    <a:pt x="11112" y="11044"/>
                    <a:pt x="10942" y="10899"/>
                    <a:pt x="10687" y="10687"/>
                  </a:cubicBezTo>
                  <a:lnTo>
                    <a:pt x="10687" y="10687"/>
                  </a:lnTo>
                  <a:cubicBezTo>
                    <a:pt x="9591" y="9948"/>
                    <a:pt x="6652" y="8002"/>
                    <a:pt x="4392" y="5845"/>
                  </a:cubicBezTo>
                  <a:cubicBezTo>
                    <a:pt x="1555" y="3152"/>
                    <a:pt x="213" y="111"/>
                    <a:pt x="213" y="68"/>
                  </a:cubicBezTo>
                  <a:cubicBezTo>
                    <a:pt x="179" y="34"/>
                    <a:pt x="145" y="0"/>
                    <a:pt x="11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08" name="Google Shape;608;p32"/>
            <p:cNvSpPr/>
            <p:nvPr/>
          </p:nvSpPr>
          <p:spPr>
            <a:xfrm>
              <a:off x="6950719" y="1329487"/>
              <a:ext cx="667941" cy="239515"/>
            </a:xfrm>
            <a:custGeom>
              <a:avLst/>
              <a:gdLst/>
              <a:ahLst/>
              <a:cxnLst/>
              <a:rect l="l" t="t" r="r" b="b"/>
              <a:pathLst>
                <a:path w="19641" h="7043" extrusionOk="0">
                  <a:moveTo>
                    <a:pt x="8249" y="0"/>
                  </a:moveTo>
                  <a:cubicBezTo>
                    <a:pt x="7468" y="0"/>
                    <a:pt x="6729" y="77"/>
                    <a:pt x="6049" y="179"/>
                  </a:cubicBezTo>
                  <a:cubicBezTo>
                    <a:pt x="1768" y="926"/>
                    <a:pt x="1" y="1597"/>
                    <a:pt x="1" y="1597"/>
                  </a:cubicBezTo>
                  <a:cubicBezTo>
                    <a:pt x="2549" y="4604"/>
                    <a:pt x="8462" y="4248"/>
                    <a:pt x="12420" y="4536"/>
                  </a:cubicBezTo>
                  <a:cubicBezTo>
                    <a:pt x="15538" y="4706"/>
                    <a:pt x="18197" y="6159"/>
                    <a:pt x="19182" y="6762"/>
                  </a:cubicBezTo>
                  <a:cubicBezTo>
                    <a:pt x="19327" y="6830"/>
                    <a:pt x="19429" y="6906"/>
                    <a:pt x="19505" y="6974"/>
                  </a:cubicBezTo>
                  <a:cubicBezTo>
                    <a:pt x="19607" y="7008"/>
                    <a:pt x="19641" y="7042"/>
                    <a:pt x="19641" y="7042"/>
                  </a:cubicBezTo>
                  <a:cubicBezTo>
                    <a:pt x="17169" y="1776"/>
                    <a:pt x="12284" y="0"/>
                    <a:pt x="824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09" name="Google Shape;609;p32"/>
            <p:cNvSpPr/>
            <p:nvPr/>
          </p:nvSpPr>
          <p:spPr>
            <a:xfrm>
              <a:off x="7022950" y="1393319"/>
              <a:ext cx="592241" cy="173370"/>
            </a:xfrm>
            <a:custGeom>
              <a:avLst/>
              <a:gdLst/>
              <a:ahLst/>
              <a:cxnLst/>
              <a:rect l="l" t="t" r="r" b="b"/>
              <a:pathLst>
                <a:path w="17415" h="5098" extrusionOk="0">
                  <a:moveTo>
                    <a:pt x="102" y="1"/>
                  </a:moveTo>
                  <a:cubicBezTo>
                    <a:pt x="68" y="1"/>
                    <a:pt x="34" y="35"/>
                    <a:pt x="1" y="111"/>
                  </a:cubicBezTo>
                  <a:cubicBezTo>
                    <a:pt x="1" y="145"/>
                    <a:pt x="34" y="213"/>
                    <a:pt x="102" y="213"/>
                  </a:cubicBezTo>
                  <a:cubicBezTo>
                    <a:pt x="102" y="213"/>
                    <a:pt x="2439" y="638"/>
                    <a:pt x="6159" y="638"/>
                  </a:cubicBezTo>
                  <a:cubicBezTo>
                    <a:pt x="6652" y="638"/>
                    <a:pt x="7153" y="604"/>
                    <a:pt x="7714" y="604"/>
                  </a:cubicBezTo>
                  <a:lnTo>
                    <a:pt x="8105" y="604"/>
                  </a:lnTo>
                  <a:cubicBezTo>
                    <a:pt x="11749" y="604"/>
                    <a:pt x="15079" y="2192"/>
                    <a:pt x="17058" y="4885"/>
                  </a:cubicBezTo>
                  <a:cubicBezTo>
                    <a:pt x="17203" y="4953"/>
                    <a:pt x="17305" y="5029"/>
                    <a:pt x="17381" y="5097"/>
                  </a:cubicBezTo>
                  <a:cubicBezTo>
                    <a:pt x="17415" y="5063"/>
                    <a:pt x="17415" y="5029"/>
                    <a:pt x="17381" y="4995"/>
                  </a:cubicBezTo>
                  <a:cubicBezTo>
                    <a:pt x="15359" y="2090"/>
                    <a:pt x="11893" y="391"/>
                    <a:pt x="8105" y="391"/>
                  </a:cubicBezTo>
                  <a:lnTo>
                    <a:pt x="7714" y="391"/>
                  </a:lnTo>
                  <a:cubicBezTo>
                    <a:pt x="7153" y="425"/>
                    <a:pt x="6618" y="425"/>
                    <a:pt x="6091" y="425"/>
                  </a:cubicBezTo>
                  <a:cubicBezTo>
                    <a:pt x="2439" y="425"/>
                    <a:pt x="145" y="35"/>
                    <a:pt x="145" y="35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10" name="Google Shape;610;p32"/>
            <p:cNvSpPr/>
            <p:nvPr/>
          </p:nvSpPr>
          <p:spPr>
            <a:xfrm>
              <a:off x="7373092" y="886608"/>
              <a:ext cx="245568" cy="682394"/>
            </a:xfrm>
            <a:custGeom>
              <a:avLst/>
              <a:gdLst/>
              <a:ahLst/>
              <a:cxnLst/>
              <a:rect l="l" t="t" r="r" b="b"/>
              <a:pathLst>
                <a:path w="7221" h="20066" extrusionOk="0">
                  <a:moveTo>
                    <a:pt x="1878" y="1"/>
                  </a:moveTo>
                  <a:cubicBezTo>
                    <a:pt x="1878" y="1"/>
                    <a:pt x="2872" y="3186"/>
                    <a:pt x="1419" y="6796"/>
                  </a:cubicBezTo>
                  <a:cubicBezTo>
                    <a:pt x="0" y="10262"/>
                    <a:pt x="1597" y="15682"/>
                    <a:pt x="6626" y="19607"/>
                  </a:cubicBezTo>
                  <a:cubicBezTo>
                    <a:pt x="6762" y="19751"/>
                    <a:pt x="6941" y="19853"/>
                    <a:pt x="7085" y="19963"/>
                  </a:cubicBezTo>
                  <a:cubicBezTo>
                    <a:pt x="7119" y="19997"/>
                    <a:pt x="7187" y="20031"/>
                    <a:pt x="7221" y="20065"/>
                  </a:cubicBezTo>
                  <a:cubicBezTo>
                    <a:pt x="7221" y="20065"/>
                    <a:pt x="4537" y="15860"/>
                    <a:pt x="4715" y="9736"/>
                  </a:cubicBezTo>
                  <a:cubicBezTo>
                    <a:pt x="4927" y="3577"/>
                    <a:pt x="1878" y="1"/>
                    <a:pt x="187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11" name="Google Shape;611;p32"/>
            <p:cNvSpPr/>
            <p:nvPr/>
          </p:nvSpPr>
          <p:spPr>
            <a:xfrm>
              <a:off x="7432299" y="1075553"/>
              <a:ext cx="181736" cy="489980"/>
            </a:xfrm>
            <a:custGeom>
              <a:avLst/>
              <a:gdLst/>
              <a:ahLst/>
              <a:cxnLst/>
              <a:rect l="l" t="t" r="r" b="b"/>
              <a:pathLst>
                <a:path w="5344" h="14408" extrusionOk="0">
                  <a:moveTo>
                    <a:pt x="1020" y="0"/>
                  </a:moveTo>
                  <a:cubicBezTo>
                    <a:pt x="986" y="0"/>
                    <a:pt x="952" y="34"/>
                    <a:pt x="952" y="68"/>
                  </a:cubicBezTo>
                  <a:cubicBezTo>
                    <a:pt x="918" y="111"/>
                    <a:pt x="1" y="2871"/>
                    <a:pt x="952" y="6584"/>
                  </a:cubicBezTo>
                  <a:cubicBezTo>
                    <a:pt x="1487" y="8605"/>
                    <a:pt x="3501" y="11893"/>
                    <a:pt x="4885" y="14051"/>
                  </a:cubicBezTo>
                  <a:cubicBezTo>
                    <a:pt x="5021" y="14195"/>
                    <a:pt x="5200" y="14297"/>
                    <a:pt x="5344" y="14407"/>
                  </a:cubicBezTo>
                  <a:cubicBezTo>
                    <a:pt x="3959" y="12318"/>
                    <a:pt x="1734" y="8673"/>
                    <a:pt x="1165" y="6516"/>
                  </a:cubicBezTo>
                  <a:cubicBezTo>
                    <a:pt x="213" y="2871"/>
                    <a:pt x="1097" y="179"/>
                    <a:pt x="1131" y="145"/>
                  </a:cubicBezTo>
                  <a:cubicBezTo>
                    <a:pt x="1131" y="68"/>
                    <a:pt x="1097" y="34"/>
                    <a:pt x="106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12" name="Google Shape;612;p32"/>
            <p:cNvSpPr/>
            <p:nvPr/>
          </p:nvSpPr>
          <p:spPr>
            <a:xfrm>
              <a:off x="6353581" y="1038281"/>
              <a:ext cx="604415" cy="207174"/>
            </a:xfrm>
            <a:custGeom>
              <a:avLst/>
              <a:gdLst/>
              <a:ahLst/>
              <a:cxnLst/>
              <a:rect l="l" t="t" r="r" b="b"/>
              <a:pathLst>
                <a:path w="17773" h="6092" extrusionOk="0">
                  <a:moveTo>
                    <a:pt x="11613" y="0"/>
                  </a:moveTo>
                  <a:cubicBezTo>
                    <a:pt x="8785" y="0"/>
                    <a:pt x="6449" y="1207"/>
                    <a:pt x="4851" y="2515"/>
                  </a:cubicBezTo>
                  <a:cubicBezTo>
                    <a:pt x="2235" y="4639"/>
                    <a:pt x="1" y="4851"/>
                    <a:pt x="1" y="4851"/>
                  </a:cubicBezTo>
                  <a:cubicBezTo>
                    <a:pt x="1989" y="5734"/>
                    <a:pt x="3722" y="6091"/>
                    <a:pt x="5242" y="6091"/>
                  </a:cubicBezTo>
                  <a:cubicBezTo>
                    <a:pt x="8785" y="6091"/>
                    <a:pt x="11223" y="4180"/>
                    <a:pt x="13066" y="2795"/>
                  </a:cubicBezTo>
                  <a:cubicBezTo>
                    <a:pt x="14306" y="1878"/>
                    <a:pt x="15436" y="1631"/>
                    <a:pt x="16286" y="1631"/>
                  </a:cubicBezTo>
                  <a:cubicBezTo>
                    <a:pt x="16676" y="1631"/>
                    <a:pt x="17025" y="1699"/>
                    <a:pt x="17279" y="1733"/>
                  </a:cubicBezTo>
                  <a:cubicBezTo>
                    <a:pt x="17560" y="1801"/>
                    <a:pt x="17738" y="1912"/>
                    <a:pt x="17772" y="1912"/>
                  </a:cubicBezTo>
                  <a:cubicBezTo>
                    <a:pt x="17347" y="1665"/>
                    <a:pt x="16923" y="1419"/>
                    <a:pt x="16498" y="1207"/>
                  </a:cubicBezTo>
                  <a:cubicBezTo>
                    <a:pt x="14765" y="357"/>
                    <a:pt x="13100" y="0"/>
                    <a:pt x="116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13" name="Google Shape;613;p32"/>
            <p:cNvSpPr/>
            <p:nvPr/>
          </p:nvSpPr>
          <p:spPr>
            <a:xfrm>
              <a:off x="6504098" y="1065997"/>
              <a:ext cx="453898" cy="134670"/>
            </a:xfrm>
            <a:custGeom>
              <a:avLst/>
              <a:gdLst/>
              <a:ahLst/>
              <a:cxnLst/>
              <a:rect l="l" t="t" r="r" b="b"/>
              <a:pathLst>
                <a:path w="13347" h="3960" extrusionOk="0">
                  <a:moveTo>
                    <a:pt x="9523" y="1"/>
                  </a:moveTo>
                  <a:cubicBezTo>
                    <a:pt x="7791" y="1"/>
                    <a:pt x="6126" y="494"/>
                    <a:pt x="5064" y="1309"/>
                  </a:cubicBezTo>
                  <a:cubicBezTo>
                    <a:pt x="3186" y="2796"/>
                    <a:pt x="111" y="3747"/>
                    <a:pt x="69" y="3747"/>
                  </a:cubicBezTo>
                  <a:cubicBezTo>
                    <a:pt x="35" y="3790"/>
                    <a:pt x="1" y="3824"/>
                    <a:pt x="1" y="3892"/>
                  </a:cubicBezTo>
                  <a:cubicBezTo>
                    <a:pt x="35" y="3925"/>
                    <a:pt x="69" y="3959"/>
                    <a:pt x="111" y="3959"/>
                  </a:cubicBezTo>
                  <a:lnTo>
                    <a:pt x="145" y="3959"/>
                  </a:lnTo>
                  <a:cubicBezTo>
                    <a:pt x="179" y="3959"/>
                    <a:pt x="3297" y="2974"/>
                    <a:pt x="5208" y="1487"/>
                  </a:cubicBezTo>
                  <a:cubicBezTo>
                    <a:pt x="6227" y="672"/>
                    <a:pt x="7858" y="179"/>
                    <a:pt x="9523" y="179"/>
                  </a:cubicBezTo>
                  <a:cubicBezTo>
                    <a:pt x="10653" y="179"/>
                    <a:pt x="11826" y="426"/>
                    <a:pt x="12853" y="918"/>
                  </a:cubicBezTo>
                  <a:cubicBezTo>
                    <a:pt x="13134" y="986"/>
                    <a:pt x="13312" y="1097"/>
                    <a:pt x="13346" y="1097"/>
                  </a:cubicBezTo>
                  <a:cubicBezTo>
                    <a:pt x="12921" y="850"/>
                    <a:pt x="12497" y="604"/>
                    <a:pt x="12072" y="392"/>
                  </a:cubicBezTo>
                  <a:cubicBezTo>
                    <a:pt x="11256" y="103"/>
                    <a:pt x="10407" y="1"/>
                    <a:pt x="952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14" name="Google Shape;614;p32"/>
            <p:cNvSpPr/>
            <p:nvPr/>
          </p:nvSpPr>
          <p:spPr>
            <a:xfrm>
              <a:off x="6655772" y="541091"/>
              <a:ext cx="303381" cy="562212"/>
            </a:xfrm>
            <a:custGeom>
              <a:avLst/>
              <a:gdLst/>
              <a:ahLst/>
              <a:cxnLst/>
              <a:rect l="l" t="t" r="r" b="b"/>
              <a:pathLst>
                <a:path w="8921" h="16532" extrusionOk="0">
                  <a:moveTo>
                    <a:pt x="1" y="1"/>
                  </a:moveTo>
                  <a:cubicBezTo>
                    <a:pt x="1" y="1"/>
                    <a:pt x="1028" y="3399"/>
                    <a:pt x="2371" y="8181"/>
                  </a:cubicBezTo>
                  <a:cubicBezTo>
                    <a:pt x="4180" y="14688"/>
                    <a:pt x="7790" y="16209"/>
                    <a:pt x="8708" y="16498"/>
                  </a:cubicBezTo>
                  <a:cubicBezTo>
                    <a:pt x="8818" y="16532"/>
                    <a:pt x="8920" y="16532"/>
                    <a:pt x="8920" y="16532"/>
                  </a:cubicBezTo>
                  <a:cubicBezTo>
                    <a:pt x="8920" y="16532"/>
                    <a:pt x="8852" y="16464"/>
                    <a:pt x="8818" y="16319"/>
                  </a:cubicBezTo>
                  <a:cubicBezTo>
                    <a:pt x="8495" y="15614"/>
                    <a:pt x="7502" y="13100"/>
                    <a:pt x="7077" y="9625"/>
                  </a:cubicBezTo>
                  <a:cubicBezTo>
                    <a:pt x="6584" y="5454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15" name="Google Shape;615;p32"/>
            <p:cNvSpPr/>
            <p:nvPr/>
          </p:nvSpPr>
          <p:spPr>
            <a:xfrm>
              <a:off x="6740144" y="689296"/>
              <a:ext cx="219008" cy="414007"/>
            </a:xfrm>
            <a:custGeom>
              <a:avLst/>
              <a:gdLst/>
              <a:ahLst/>
              <a:cxnLst/>
              <a:rect l="l" t="t" r="r" b="b"/>
              <a:pathLst>
                <a:path w="6440" h="12174" extrusionOk="0">
                  <a:moveTo>
                    <a:pt x="102" y="1"/>
                  </a:moveTo>
                  <a:cubicBezTo>
                    <a:pt x="102" y="1"/>
                    <a:pt x="68" y="35"/>
                    <a:pt x="34" y="35"/>
                  </a:cubicBezTo>
                  <a:cubicBezTo>
                    <a:pt x="0" y="69"/>
                    <a:pt x="0" y="137"/>
                    <a:pt x="34" y="170"/>
                  </a:cubicBezTo>
                  <a:cubicBezTo>
                    <a:pt x="68" y="213"/>
                    <a:pt x="1453" y="1445"/>
                    <a:pt x="2302" y="4596"/>
                  </a:cubicBezTo>
                  <a:cubicBezTo>
                    <a:pt x="3220" y="7994"/>
                    <a:pt x="4171" y="10330"/>
                    <a:pt x="6227" y="12140"/>
                  </a:cubicBezTo>
                  <a:cubicBezTo>
                    <a:pt x="6337" y="12174"/>
                    <a:pt x="6439" y="12174"/>
                    <a:pt x="6439" y="12174"/>
                  </a:cubicBezTo>
                  <a:cubicBezTo>
                    <a:pt x="6439" y="12174"/>
                    <a:pt x="6371" y="12106"/>
                    <a:pt x="6337" y="11961"/>
                  </a:cubicBezTo>
                  <a:cubicBezTo>
                    <a:pt x="4349" y="10194"/>
                    <a:pt x="3398" y="7892"/>
                    <a:pt x="2515" y="4562"/>
                  </a:cubicBezTo>
                  <a:cubicBezTo>
                    <a:pt x="1623" y="1343"/>
                    <a:pt x="246" y="103"/>
                    <a:pt x="178" y="35"/>
                  </a:cubicBezTo>
                  <a:cubicBezTo>
                    <a:pt x="178" y="35"/>
                    <a:pt x="136" y="1"/>
                    <a:pt x="10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16" name="Google Shape;616;p32"/>
            <p:cNvSpPr/>
            <p:nvPr/>
          </p:nvSpPr>
          <p:spPr>
            <a:xfrm>
              <a:off x="7261275" y="1795458"/>
              <a:ext cx="562212" cy="434514"/>
            </a:xfrm>
            <a:custGeom>
              <a:avLst/>
              <a:gdLst/>
              <a:ahLst/>
              <a:cxnLst/>
              <a:rect l="l" t="t" r="r" b="b"/>
              <a:pathLst>
                <a:path w="16532" h="12777" extrusionOk="0">
                  <a:moveTo>
                    <a:pt x="1" y="0"/>
                  </a:moveTo>
                  <a:cubicBezTo>
                    <a:pt x="1309" y="3322"/>
                    <a:pt x="4741" y="6049"/>
                    <a:pt x="10084" y="7323"/>
                  </a:cubicBezTo>
                  <a:cubicBezTo>
                    <a:pt x="13907" y="8283"/>
                    <a:pt x="15572" y="10687"/>
                    <a:pt x="16209" y="11961"/>
                  </a:cubicBezTo>
                  <a:cubicBezTo>
                    <a:pt x="16319" y="12173"/>
                    <a:pt x="16387" y="12352"/>
                    <a:pt x="16421" y="12496"/>
                  </a:cubicBezTo>
                  <a:cubicBezTo>
                    <a:pt x="16498" y="12666"/>
                    <a:pt x="16532" y="12777"/>
                    <a:pt x="16532" y="12777"/>
                  </a:cubicBezTo>
                  <a:cubicBezTo>
                    <a:pt x="16532" y="12666"/>
                    <a:pt x="16498" y="12530"/>
                    <a:pt x="16498" y="12420"/>
                  </a:cubicBezTo>
                  <a:cubicBezTo>
                    <a:pt x="16498" y="12352"/>
                    <a:pt x="16498" y="12318"/>
                    <a:pt x="16455" y="12241"/>
                  </a:cubicBezTo>
                  <a:lnTo>
                    <a:pt x="16455" y="12207"/>
                  </a:lnTo>
                  <a:cubicBezTo>
                    <a:pt x="15258" y="2795"/>
                    <a:pt x="11290" y="1410"/>
                    <a:pt x="7366" y="1164"/>
                  </a:cubicBezTo>
                  <a:cubicBezTo>
                    <a:pt x="3331" y="918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17" name="Google Shape;617;p32"/>
            <p:cNvSpPr/>
            <p:nvPr/>
          </p:nvSpPr>
          <p:spPr>
            <a:xfrm>
              <a:off x="7373092" y="1863915"/>
              <a:ext cx="449239" cy="356535"/>
            </a:xfrm>
            <a:custGeom>
              <a:avLst/>
              <a:gdLst/>
              <a:ahLst/>
              <a:cxnLst/>
              <a:rect l="l" t="t" r="r" b="b"/>
              <a:pathLst>
                <a:path w="13210" h="10484" extrusionOk="0">
                  <a:moveTo>
                    <a:pt x="111" y="1"/>
                  </a:moveTo>
                  <a:cubicBezTo>
                    <a:pt x="111" y="1"/>
                    <a:pt x="77" y="1"/>
                    <a:pt x="43" y="35"/>
                  </a:cubicBezTo>
                  <a:cubicBezTo>
                    <a:pt x="0" y="77"/>
                    <a:pt x="0" y="111"/>
                    <a:pt x="43" y="145"/>
                  </a:cubicBezTo>
                  <a:cubicBezTo>
                    <a:pt x="111" y="213"/>
                    <a:pt x="1699" y="1632"/>
                    <a:pt x="6626" y="2906"/>
                  </a:cubicBezTo>
                  <a:cubicBezTo>
                    <a:pt x="7900" y="3220"/>
                    <a:pt x="11647" y="4214"/>
                    <a:pt x="12921" y="9948"/>
                  </a:cubicBezTo>
                  <a:cubicBezTo>
                    <a:pt x="13031" y="10160"/>
                    <a:pt x="13099" y="10339"/>
                    <a:pt x="13133" y="10483"/>
                  </a:cubicBezTo>
                  <a:cubicBezTo>
                    <a:pt x="13167" y="10441"/>
                    <a:pt x="13210" y="10441"/>
                    <a:pt x="13210" y="10407"/>
                  </a:cubicBezTo>
                  <a:lnTo>
                    <a:pt x="13210" y="10373"/>
                  </a:lnTo>
                  <a:cubicBezTo>
                    <a:pt x="13210" y="10339"/>
                    <a:pt x="13210" y="10271"/>
                    <a:pt x="13167" y="10228"/>
                  </a:cubicBezTo>
                  <a:lnTo>
                    <a:pt x="13167" y="10194"/>
                  </a:lnTo>
                  <a:cubicBezTo>
                    <a:pt x="12853" y="8529"/>
                    <a:pt x="11859" y="4036"/>
                    <a:pt x="6694" y="2727"/>
                  </a:cubicBezTo>
                  <a:cubicBezTo>
                    <a:pt x="1810" y="1453"/>
                    <a:pt x="213" y="35"/>
                    <a:pt x="17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18" name="Google Shape;618;p32"/>
            <p:cNvSpPr/>
            <p:nvPr/>
          </p:nvSpPr>
          <p:spPr>
            <a:xfrm>
              <a:off x="7795737" y="1343906"/>
              <a:ext cx="296137" cy="884909"/>
            </a:xfrm>
            <a:custGeom>
              <a:avLst/>
              <a:gdLst/>
              <a:ahLst/>
              <a:cxnLst/>
              <a:rect l="l" t="t" r="r" b="b"/>
              <a:pathLst>
                <a:path w="8708" h="26021" extrusionOk="0">
                  <a:moveTo>
                    <a:pt x="6830" y="1"/>
                  </a:moveTo>
                  <a:cubicBezTo>
                    <a:pt x="6830" y="1"/>
                    <a:pt x="5411" y="2201"/>
                    <a:pt x="3500" y="5208"/>
                  </a:cubicBezTo>
                  <a:cubicBezTo>
                    <a:pt x="1665" y="8147"/>
                    <a:pt x="0" y="18299"/>
                    <a:pt x="637" y="25732"/>
                  </a:cubicBezTo>
                  <a:cubicBezTo>
                    <a:pt x="637" y="25842"/>
                    <a:pt x="671" y="25910"/>
                    <a:pt x="671" y="26021"/>
                  </a:cubicBezTo>
                  <a:cubicBezTo>
                    <a:pt x="671" y="26021"/>
                    <a:pt x="739" y="25842"/>
                    <a:pt x="884" y="25519"/>
                  </a:cubicBezTo>
                  <a:cubicBezTo>
                    <a:pt x="1453" y="24177"/>
                    <a:pt x="3118" y="20465"/>
                    <a:pt x="5590" y="15648"/>
                  </a:cubicBezTo>
                  <a:cubicBezTo>
                    <a:pt x="8707" y="9634"/>
                    <a:pt x="6830" y="1"/>
                    <a:pt x="683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19" name="Google Shape;619;p32"/>
            <p:cNvSpPr/>
            <p:nvPr/>
          </p:nvSpPr>
          <p:spPr>
            <a:xfrm>
              <a:off x="7817400" y="1524486"/>
              <a:ext cx="156605" cy="704329"/>
            </a:xfrm>
            <a:custGeom>
              <a:avLst/>
              <a:gdLst/>
              <a:ahLst/>
              <a:cxnLst/>
              <a:rect l="l" t="t" r="r" b="b"/>
              <a:pathLst>
                <a:path w="4605" h="20711" extrusionOk="0">
                  <a:moveTo>
                    <a:pt x="4494" y="0"/>
                  </a:moveTo>
                  <a:cubicBezTo>
                    <a:pt x="4460" y="0"/>
                    <a:pt x="4426" y="34"/>
                    <a:pt x="4392" y="77"/>
                  </a:cubicBezTo>
                  <a:cubicBezTo>
                    <a:pt x="4392" y="179"/>
                    <a:pt x="2268" y="10092"/>
                    <a:pt x="1665" y="12989"/>
                  </a:cubicBezTo>
                  <a:cubicBezTo>
                    <a:pt x="1164" y="15469"/>
                    <a:pt x="281" y="19326"/>
                    <a:pt x="0" y="20422"/>
                  </a:cubicBezTo>
                  <a:cubicBezTo>
                    <a:pt x="0" y="20532"/>
                    <a:pt x="34" y="20600"/>
                    <a:pt x="34" y="20711"/>
                  </a:cubicBezTo>
                  <a:cubicBezTo>
                    <a:pt x="34" y="20711"/>
                    <a:pt x="102" y="20532"/>
                    <a:pt x="247" y="20209"/>
                  </a:cubicBezTo>
                  <a:cubicBezTo>
                    <a:pt x="570" y="18867"/>
                    <a:pt x="1419" y="15325"/>
                    <a:pt x="1878" y="13031"/>
                  </a:cubicBezTo>
                  <a:cubicBezTo>
                    <a:pt x="2438" y="10126"/>
                    <a:pt x="4562" y="213"/>
                    <a:pt x="4605" y="111"/>
                  </a:cubicBezTo>
                  <a:cubicBezTo>
                    <a:pt x="4605" y="77"/>
                    <a:pt x="4562" y="0"/>
                    <a:pt x="452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20" name="Google Shape;620;p32"/>
            <p:cNvSpPr/>
            <p:nvPr/>
          </p:nvSpPr>
          <p:spPr>
            <a:xfrm>
              <a:off x="7320210" y="2198753"/>
              <a:ext cx="476717" cy="547453"/>
            </a:xfrm>
            <a:custGeom>
              <a:avLst/>
              <a:gdLst/>
              <a:ahLst/>
              <a:cxnLst/>
              <a:rect l="l" t="t" r="r" b="b"/>
              <a:pathLst>
                <a:path w="14018" h="16098" extrusionOk="0">
                  <a:moveTo>
                    <a:pt x="1" y="0"/>
                  </a:moveTo>
                  <a:cubicBezTo>
                    <a:pt x="281" y="850"/>
                    <a:pt x="2660" y="7110"/>
                    <a:pt x="7578" y="9693"/>
                  </a:cubicBezTo>
                  <a:cubicBezTo>
                    <a:pt x="11503" y="11782"/>
                    <a:pt x="12921" y="14331"/>
                    <a:pt x="13380" y="15503"/>
                  </a:cubicBezTo>
                  <a:lnTo>
                    <a:pt x="13380" y="15503"/>
                  </a:lnTo>
                  <a:cubicBezTo>
                    <a:pt x="13559" y="15852"/>
                    <a:pt x="13592" y="16098"/>
                    <a:pt x="13592" y="16098"/>
                  </a:cubicBezTo>
                  <a:cubicBezTo>
                    <a:pt x="13592" y="15962"/>
                    <a:pt x="13626" y="15818"/>
                    <a:pt x="13626" y="15673"/>
                  </a:cubicBezTo>
                  <a:cubicBezTo>
                    <a:pt x="14017" y="10687"/>
                    <a:pt x="12463" y="5309"/>
                    <a:pt x="6338" y="3220"/>
                  </a:cubicBezTo>
                  <a:cubicBezTo>
                    <a:pt x="1063" y="1410"/>
                    <a:pt x="145" y="314"/>
                    <a:pt x="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21" name="Google Shape;621;p32"/>
            <p:cNvSpPr/>
            <p:nvPr/>
          </p:nvSpPr>
          <p:spPr>
            <a:xfrm>
              <a:off x="7423627" y="2312848"/>
              <a:ext cx="360003" cy="433358"/>
            </a:xfrm>
            <a:custGeom>
              <a:avLst/>
              <a:gdLst/>
              <a:ahLst/>
              <a:cxnLst/>
              <a:rect l="l" t="t" r="r" b="b"/>
              <a:pathLst>
                <a:path w="10586" h="12743" extrusionOk="0">
                  <a:moveTo>
                    <a:pt x="111" y="1"/>
                  </a:moveTo>
                  <a:cubicBezTo>
                    <a:pt x="77" y="1"/>
                    <a:pt x="43" y="1"/>
                    <a:pt x="43" y="43"/>
                  </a:cubicBezTo>
                  <a:cubicBezTo>
                    <a:pt x="1" y="77"/>
                    <a:pt x="1" y="145"/>
                    <a:pt x="1" y="179"/>
                  </a:cubicBezTo>
                  <a:cubicBezTo>
                    <a:pt x="77" y="213"/>
                    <a:pt x="1318" y="1598"/>
                    <a:pt x="5565" y="4503"/>
                  </a:cubicBezTo>
                  <a:cubicBezTo>
                    <a:pt x="8963" y="6839"/>
                    <a:pt x="10059" y="10619"/>
                    <a:pt x="10339" y="12148"/>
                  </a:cubicBezTo>
                  <a:lnTo>
                    <a:pt x="10339" y="12148"/>
                  </a:lnTo>
                  <a:cubicBezTo>
                    <a:pt x="10518" y="12497"/>
                    <a:pt x="10551" y="12743"/>
                    <a:pt x="10551" y="12743"/>
                  </a:cubicBezTo>
                  <a:cubicBezTo>
                    <a:pt x="10551" y="12607"/>
                    <a:pt x="10585" y="12463"/>
                    <a:pt x="10585" y="12318"/>
                  </a:cubicBezTo>
                  <a:cubicBezTo>
                    <a:pt x="10339" y="11010"/>
                    <a:pt x="9345" y="6839"/>
                    <a:pt x="5667" y="4358"/>
                  </a:cubicBezTo>
                  <a:cubicBezTo>
                    <a:pt x="1453" y="1453"/>
                    <a:pt x="179" y="43"/>
                    <a:pt x="179" y="43"/>
                  </a:cubicBezTo>
                  <a:cubicBezTo>
                    <a:pt x="145" y="43"/>
                    <a:pt x="111" y="1"/>
                    <a:pt x="11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22" name="Google Shape;622;p32"/>
            <p:cNvSpPr/>
            <p:nvPr/>
          </p:nvSpPr>
          <p:spPr>
            <a:xfrm>
              <a:off x="7794581" y="2194978"/>
              <a:ext cx="465699" cy="493449"/>
            </a:xfrm>
            <a:custGeom>
              <a:avLst/>
              <a:gdLst/>
              <a:ahLst/>
              <a:cxnLst/>
              <a:rect l="l" t="t" r="r" b="b"/>
              <a:pathLst>
                <a:path w="13694" h="14510" extrusionOk="0">
                  <a:moveTo>
                    <a:pt x="13694" y="1"/>
                  </a:moveTo>
                  <a:cubicBezTo>
                    <a:pt x="13694" y="1"/>
                    <a:pt x="6864" y="1946"/>
                    <a:pt x="4350" y="5276"/>
                  </a:cubicBezTo>
                  <a:cubicBezTo>
                    <a:pt x="2090" y="8215"/>
                    <a:pt x="425" y="13202"/>
                    <a:pt x="68" y="14298"/>
                  </a:cubicBezTo>
                  <a:cubicBezTo>
                    <a:pt x="34" y="14442"/>
                    <a:pt x="0" y="14510"/>
                    <a:pt x="0" y="14510"/>
                  </a:cubicBezTo>
                  <a:cubicBezTo>
                    <a:pt x="0" y="14510"/>
                    <a:pt x="68" y="14510"/>
                    <a:pt x="213" y="14442"/>
                  </a:cubicBezTo>
                  <a:cubicBezTo>
                    <a:pt x="1198" y="14017"/>
                    <a:pt x="5276" y="12174"/>
                    <a:pt x="8563" y="8564"/>
                  </a:cubicBezTo>
                  <a:cubicBezTo>
                    <a:pt x="12352" y="4427"/>
                    <a:pt x="13694" y="1"/>
                    <a:pt x="136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23" name="Google Shape;623;p32"/>
            <p:cNvSpPr/>
            <p:nvPr/>
          </p:nvSpPr>
          <p:spPr>
            <a:xfrm>
              <a:off x="7794581" y="2262313"/>
              <a:ext cx="392345" cy="426114"/>
            </a:xfrm>
            <a:custGeom>
              <a:avLst/>
              <a:gdLst/>
              <a:ahLst/>
              <a:cxnLst/>
              <a:rect l="l" t="t" r="r" b="b"/>
              <a:pathLst>
                <a:path w="11537" h="12530" extrusionOk="0">
                  <a:moveTo>
                    <a:pt x="11434" y="0"/>
                  </a:moveTo>
                  <a:cubicBezTo>
                    <a:pt x="11392" y="0"/>
                    <a:pt x="11358" y="0"/>
                    <a:pt x="11358" y="42"/>
                  </a:cubicBezTo>
                  <a:lnTo>
                    <a:pt x="68" y="12318"/>
                  </a:lnTo>
                  <a:cubicBezTo>
                    <a:pt x="34" y="12462"/>
                    <a:pt x="0" y="12530"/>
                    <a:pt x="0" y="12530"/>
                  </a:cubicBezTo>
                  <a:cubicBezTo>
                    <a:pt x="0" y="12530"/>
                    <a:pt x="68" y="12530"/>
                    <a:pt x="213" y="12462"/>
                  </a:cubicBezTo>
                  <a:lnTo>
                    <a:pt x="11502" y="178"/>
                  </a:lnTo>
                  <a:cubicBezTo>
                    <a:pt x="11536" y="144"/>
                    <a:pt x="11502" y="76"/>
                    <a:pt x="11468" y="42"/>
                  </a:cubicBezTo>
                  <a:cubicBezTo>
                    <a:pt x="11468" y="0"/>
                    <a:pt x="11434" y="0"/>
                    <a:pt x="1143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24" name="Google Shape;624;p32"/>
            <p:cNvSpPr/>
            <p:nvPr/>
          </p:nvSpPr>
          <p:spPr>
            <a:xfrm>
              <a:off x="5396780" y="173912"/>
              <a:ext cx="542862" cy="665629"/>
            </a:xfrm>
            <a:custGeom>
              <a:avLst/>
              <a:gdLst/>
              <a:ahLst/>
              <a:cxnLst/>
              <a:rect l="l" t="t" r="r" b="b"/>
              <a:pathLst>
                <a:path w="15963" h="19573" extrusionOk="0">
                  <a:moveTo>
                    <a:pt x="6763" y="1"/>
                  </a:moveTo>
                  <a:cubicBezTo>
                    <a:pt x="4987" y="1"/>
                    <a:pt x="2974" y="2057"/>
                    <a:pt x="2337" y="3433"/>
                  </a:cubicBezTo>
                  <a:cubicBezTo>
                    <a:pt x="1131" y="5981"/>
                    <a:pt x="884" y="8954"/>
                    <a:pt x="740" y="11715"/>
                  </a:cubicBezTo>
                  <a:cubicBezTo>
                    <a:pt x="672" y="13491"/>
                    <a:pt x="638" y="15292"/>
                    <a:pt x="774" y="17067"/>
                  </a:cubicBezTo>
                  <a:cubicBezTo>
                    <a:pt x="774" y="17067"/>
                    <a:pt x="1" y="19259"/>
                    <a:pt x="2091" y="19539"/>
                  </a:cubicBezTo>
                  <a:cubicBezTo>
                    <a:pt x="2371" y="19573"/>
                    <a:pt x="2685" y="19573"/>
                    <a:pt x="2974" y="19573"/>
                  </a:cubicBezTo>
                  <a:cubicBezTo>
                    <a:pt x="5701" y="19573"/>
                    <a:pt x="8351" y="18052"/>
                    <a:pt x="10441" y="16430"/>
                  </a:cubicBezTo>
                  <a:cubicBezTo>
                    <a:pt x="12743" y="14654"/>
                    <a:pt x="14655" y="12250"/>
                    <a:pt x="15326" y="9379"/>
                  </a:cubicBezTo>
                  <a:cubicBezTo>
                    <a:pt x="15818" y="7221"/>
                    <a:pt x="15963" y="3968"/>
                    <a:pt x="13448" y="3008"/>
                  </a:cubicBezTo>
                  <a:cubicBezTo>
                    <a:pt x="13270" y="2940"/>
                    <a:pt x="12922" y="2872"/>
                    <a:pt x="12497" y="2872"/>
                  </a:cubicBezTo>
                  <a:cubicBezTo>
                    <a:pt x="11681" y="2872"/>
                    <a:pt x="10475" y="3118"/>
                    <a:pt x="9201" y="4112"/>
                  </a:cubicBezTo>
                  <a:cubicBezTo>
                    <a:pt x="9269" y="3084"/>
                    <a:pt x="9133" y="1844"/>
                    <a:pt x="8530" y="995"/>
                  </a:cubicBezTo>
                  <a:cubicBezTo>
                    <a:pt x="8037" y="290"/>
                    <a:pt x="7400" y="1"/>
                    <a:pt x="67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25" name="Google Shape;625;p32"/>
            <p:cNvSpPr/>
            <p:nvPr/>
          </p:nvSpPr>
          <p:spPr>
            <a:xfrm>
              <a:off x="5489518" y="774519"/>
              <a:ext cx="696848" cy="507052"/>
            </a:xfrm>
            <a:custGeom>
              <a:avLst/>
              <a:gdLst/>
              <a:ahLst/>
              <a:cxnLst/>
              <a:rect l="l" t="t" r="r" b="b"/>
              <a:pathLst>
                <a:path w="20491" h="14910" extrusionOk="0">
                  <a:moveTo>
                    <a:pt x="4809" y="1"/>
                  </a:moveTo>
                  <a:lnTo>
                    <a:pt x="4631" y="1"/>
                  </a:lnTo>
                  <a:lnTo>
                    <a:pt x="1" y="1"/>
                  </a:lnTo>
                  <a:cubicBezTo>
                    <a:pt x="1" y="1"/>
                    <a:pt x="3925" y="14195"/>
                    <a:pt x="11817" y="14867"/>
                  </a:cubicBezTo>
                  <a:cubicBezTo>
                    <a:pt x="12106" y="14867"/>
                    <a:pt x="12386" y="14909"/>
                    <a:pt x="12633" y="14909"/>
                  </a:cubicBezTo>
                  <a:cubicBezTo>
                    <a:pt x="18367" y="14909"/>
                    <a:pt x="15003" y="8818"/>
                    <a:pt x="15003" y="8818"/>
                  </a:cubicBezTo>
                  <a:lnTo>
                    <a:pt x="15003" y="8818"/>
                  </a:lnTo>
                  <a:cubicBezTo>
                    <a:pt x="15003" y="8818"/>
                    <a:pt x="15538" y="8920"/>
                    <a:pt x="16243" y="8920"/>
                  </a:cubicBezTo>
                  <a:cubicBezTo>
                    <a:pt x="17585" y="8920"/>
                    <a:pt x="19497" y="8572"/>
                    <a:pt x="19751" y="6584"/>
                  </a:cubicBezTo>
                  <a:cubicBezTo>
                    <a:pt x="20490" y="1419"/>
                    <a:pt x="11469" y="1"/>
                    <a:pt x="48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26" name="Google Shape;626;p32"/>
            <p:cNvSpPr/>
            <p:nvPr/>
          </p:nvSpPr>
          <p:spPr>
            <a:xfrm>
              <a:off x="5021235" y="846751"/>
              <a:ext cx="594587" cy="565953"/>
            </a:xfrm>
            <a:custGeom>
              <a:avLst/>
              <a:gdLst/>
              <a:ahLst/>
              <a:cxnLst/>
              <a:rect l="l" t="t" r="r" b="b"/>
              <a:pathLst>
                <a:path w="17484" h="16642" extrusionOk="0">
                  <a:moveTo>
                    <a:pt x="13660" y="0"/>
                  </a:moveTo>
                  <a:cubicBezTo>
                    <a:pt x="13304" y="0"/>
                    <a:pt x="13091" y="111"/>
                    <a:pt x="13091" y="111"/>
                  </a:cubicBezTo>
                  <a:cubicBezTo>
                    <a:pt x="11290" y="748"/>
                    <a:pt x="9523" y="1529"/>
                    <a:pt x="7824" y="2413"/>
                  </a:cubicBezTo>
                  <a:cubicBezTo>
                    <a:pt x="7748" y="2447"/>
                    <a:pt x="7680" y="2481"/>
                    <a:pt x="7612" y="2515"/>
                  </a:cubicBezTo>
                  <a:lnTo>
                    <a:pt x="7612" y="2515"/>
                  </a:lnTo>
                  <a:lnTo>
                    <a:pt x="7570" y="2515"/>
                  </a:lnTo>
                  <a:cubicBezTo>
                    <a:pt x="5064" y="3823"/>
                    <a:pt x="1768" y="5310"/>
                    <a:pt x="774" y="8147"/>
                  </a:cubicBezTo>
                  <a:cubicBezTo>
                    <a:pt x="1" y="10406"/>
                    <a:pt x="952" y="13524"/>
                    <a:pt x="3535" y="14093"/>
                  </a:cubicBezTo>
                  <a:cubicBezTo>
                    <a:pt x="3823" y="14161"/>
                    <a:pt x="4070" y="14161"/>
                    <a:pt x="4350" y="14161"/>
                  </a:cubicBezTo>
                  <a:cubicBezTo>
                    <a:pt x="5199" y="14161"/>
                    <a:pt x="6049" y="13949"/>
                    <a:pt x="6763" y="13558"/>
                  </a:cubicBezTo>
                  <a:cubicBezTo>
                    <a:pt x="6763" y="13558"/>
                    <a:pt x="7221" y="16642"/>
                    <a:pt x="11358" y="16642"/>
                  </a:cubicBezTo>
                  <a:cubicBezTo>
                    <a:pt x="11435" y="16642"/>
                    <a:pt x="11537" y="16642"/>
                    <a:pt x="11605" y="16608"/>
                  </a:cubicBezTo>
                  <a:cubicBezTo>
                    <a:pt x="15113" y="16531"/>
                    <a:pt x="17483" y="11188"/>
                    <a:pt x="17024" y="6023"/>
                  </a:cubicBezTo>
                  <a:cubicBezTo>
                    <a:pt x="16880" y="4715"/>
                    <a:pt x="16566" y="3398"/>
                    <a:pt x="16030" y="2234"/>
                  </a:cubicBezTo>
                  <a:cubicBezTo>
                    <a:pt x="15215" y="357"/>
                    <a:pt x="14264" y="0"/>
                    <a:pt x="136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27" name="Google Shape;627;p32"/>
            <p:cNvSpPr/>
            <p:nvPr/>
          </p:nvSpPr>
          <p:spPr>
            <a:xfrm>
              <a:off x="4830861" y="394349"/>
              <a:ext cx="747689" cy="542862"/>
            </a:xfrm>
            <a:custGeom>
              <a:avLst/>
              <a:gdLst/>
              <a:ahLst/>
              <a:cxnLst/>
              <a:rect l="l" t="t" r="r" b="b"/>
              <a:pathLst>
                <a:path w="21986" h="15963" extrusionOk="0">
                  <a:moveTo>
                    <a:pt x="7510" y="0"/>
                  </a:moveTo>
                  <a:cubicBezTo>
                    <a:pt x="6762" y="0"/>
                    <a:pt x="5989" y="102"/>
                    <a:pt x="5242" y="425"/>
                  </a:cubicBezTo>
                  <a:cubicBezTo>
                    <a:pt x="3475" y="1164"/>
                    <a:pt x="2303" y="3611"/>
                    <a:pt x="3475" y="5344"/>
                  </a:cubicBezTo>
                  <a:cubicBezTo>
                    <a:pt x="3475" y="5344"/>
                    <a:pt x="1" y="5446"/>
                    <a:pt x="255" y="9234"/>
                  </a:cubicBezTo>
                  <a:cubicBezTo>
                    <a:pt x="468" y="12284"/>
                    <a:pt x="8920" y="15962"/>
                    <a:pt x="15614" y="15962"/>
                  </a:cubicBezTo>
                  <a:cubicBezTo>
                    <a:pt x="17169" y="15962"/>
                    <a:pt x="18621" y="15750"/>
                    <a:pt x="19828" y="15325"/>
                  </a:cubicBezTo>
                  <a:cubicBezTo>
                    <a:pt x="21985" y="11749"/>
                    <a:pt x="20388" y="11010"/>
                    <a:pt x="20388" y="11010"/>
                  </a:cubicBezTo>
                  <a:cubicBezTo>
                    <a:pt x="20354" y="11010"/>
                    <a:pt x="20354" y="10967"/>
                    <a:pt x="20320" y="10967"/>
                  </a:cubicBezTo>
                  <a:cubicBezTo>
                    <a:pt x="20176" y="10967"/>
                    <a:pt x="20108" y="11256"/>
                    <a:pt x="20040" y="11256"/>
                  </a:cubicBezTo>
                  <a:cubicBezTo>
                    <a:pt x="20006" y="11256"/>
                    <a:pt x="20006" y="11222"/>
                    <a:pt x="19963" y="11180"/>
                  </a:cubicBezTo>
                  <a:cubicBezTo>
                    <a:pt x="19403" y="10016"/>
                    <a:pt x="18443" y="7289"/>
                    <a:pt x="17738" y="6227"/>
                  </a:cubicBezTo>
                  <a:cubicBezTo>
                    <a:pt x="16141" y="3959"/>
                    <a:pt x="14060" y="1801"/>
                    <a:pt x="11401" y="816"/>
                  </a:cubicBezTo>
                  <a:cubicBezTo>
                    <a:pt x="10126" y="349"/>
                    <a:pt x="8818" y="0"/>
                    <a:pt x="75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28" name="Google Shape;628;p32"/>
            <p:cNvSpPr/>
            <p:nvPr/>
          </p:nvSpPr>
          <p:spPr>
            <a:xfrm>
              <a:off x="5090848" y="1061100"/>
              <a:ext cx="26628" cy="24009"/>
            </a:xfrm>
            <a:custGeom>
              <a:avLst/>
              <a:gdLst/>
              <a:ahLst/>
              <a:cxnLst/>
              <a:rect l="l" t="t" r="r" b="b"/>
              <a:pathLst>
                <a:path w="783" h="706" extrusionOk="0">
                  <a:moveTo>
                    <a:pt x="680" y="0"/>
                  </a:moveTo>
                  <a:lnTo>
                    <a:pt x="638" y="0"/>
                  </a:lnTo>
                  <a:cubicBezTo>
                    <a:pt x="536" y="0"/>
                    <a:pt x="426" y="145"/>
                    <a:pt x="324" y="247"/>
                  </a:cubicBezTo>
                  <a:cubicBezTo>
                    <a:pt x="256" y="323"/>
                    <a:pt x="145" y="425"/>
                    <a:pt x="77" y="570"/>
                  </a:cubicBezTo>
                  <a:cubicBezTo>
                    <a:pt x="1" y="604"/>
                    <a:pt x="77" y="706"/>
                    <a:pt x="111" y="706"/>
                  </a:cubicBezTo>
                  <a:cubicBezTo>
                    <a:pt x="145" y="706"/>
                    <a:pt x="179" y="672"/>
                    <a:pt x="179" y="672"/>
                  </a:cubicBezTo>
                  <a:cubicBezTo>
                    <a:pt x="290" y="570"/>
                    <a:pt x="358" y="493"/>
                    <a:pt x="468" y="391"/>
                  </a:cubicBezTo>
                  <a:cubicBezTo>
                    <a:pt x="570" y="323"/>
                    <a:pt x="714" y="247"/>
                    <a:pt x="748" y="145"/>
                  </a:cubicBezTo>
                  <a:cubicBezTo>
                    <a:pt x="782" y="68"/>
                    <a:pt x="748" y="0"/>
                    <a:pt x="6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29" name="Google Shape;629;p32"/>
            <p:cNvSpPr/>
            <p:nvPr/>
          </p:nvSpPr>
          <p:spPr>
            <a:xfrm>
              <a:off x="5107920" y="1086538"/>
              <a:ext cx="21697" cy="20234"/>
            </a:xfrm>
            <a:custGeom>
              <a:avLst/>
              <a:gdLst/>
              <a:ahLst/>
              <a:cxnLst/>
              <a:rect l="l" t="t" r="r" b="b"/>
              <a:pathLst>
                <a:path w="638" h="595" extrusionOk="0">
                  <a:moveTo>
                    <a:pt x="527" y="0"/>
                  </a:moveTo>
                  <a:lnTo>
                    <a:pt x="527" y="0"/>
                  </a:lnTo>
                  <a:cubicBezTo>
                    <a:pt x="425" y="0"/>
                    <a:pt x="348" y="136"/>
                    <a:pt x="280" y="212"/>
                  </a:cubicBezTo>
                  <a:cubicBezTo>
                    <a:pt x="212" y="280"/>
                    <a:pt x="136" y="382"/>
                    <a:pt x="68" y="459"/>
                  </a:cubicBezTo>
                  <a:cubicBezTo>
                    <a:pt x="0" y="527"/>
                    <a:pt x="34" y="595"/>
                    <a:pt x="102" y="595"/>
                  </a:cubicBezTo>
                  <a:cubicBezTo>
                    <a:pt x="102" y="595"/>
                    <a:pt x="136" y="595"/>
                    <a:pt x="136" y="561"/>
                  </a:cubicBezTo>
                  <a:cubicBezTo>
                    <a:pt x="246" y="527"/>
                    <a:pt x="348" y="459"/>
                    <a:pt x="425" y="348"/>
                  </a:cubicBezTo>
                  <a:cubicBezTo>
                    <a:pt x="527" y="280"/>
                    <a:pt x="637" y="212"/>
                    <a:pt x="637" y="68"/>
                  </a:cubicBezTo>
                  <a:cubicBezTo>
                    <a:pt x="637" y="34"/>
                    <a:pt x="603" y="0"/>
                    <a:pt x="5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30" name="Google Shape;630;p32"/>
            <p:cNvSpPr/>
            <p:nvPr/>
          </p:nvSpPr>
          <p:spPr>
            <a:xfrm>
              <a:off x="5168011" y="1009375"/>
              <a:ext cx="26594" cy="16800"/>
            </a:xfrm>
            <a:custGeom>
              <a:avLst/>
              <a:gdLst/>
              <a:ahLst/>
              <a:cxnLst/>
              <a:rect l="l" t="t" r="r" b="b"/>
              <a:pathLst>
                <a:path w="782" h="494" extrusionOk="0">
                  <a:moveTo>
                    <a:pt x="671" y="1"/>
                  </a:moveTo>
                  <a:cubicBezTo>
                    <a:pt x="459" y="1"/>
                    <a:pt x="212" y="213"/>
                    <a:pt x="68" y="358"/>
                  </a:cubicBezTo>
                  <a:cubicBezTo>
                    <a:pt x="0" y="426"/>
                    <a:pt x="68" y="494"/>
                    <a:pt x="144" y="494"/>
                  </a:cubicBezTo>
                  <a:cubicBezTo>
                    <a:pt x="144" y="494"/>
                    <a:pt x="178" y="494"/>
                    <a:pt x="178" y="460"/>
                  </a:cubicBezTo>
                  <a:cubicBezTo>
                    <a:pt x="280" y="392"/>
                    <a:pt x="391" y="315"/>
                    <a:pt x="459" y="281"/>
                  </a:cubicBezTo>
                  <a:cubicBezTo>
                    <a:pt x="569" y="213"/>
                    <a:pt x="671" y="179"/>
                    <a:pt x="748" y="103"/>
                  </a:cubicBezTo>
                  <a:cubicBezTo>
                    <a:pt x="782" y="69"/>
                    <a:pt x="748" y="1"/>
                    <a:pt x="6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31" name="Google Shape;631;p32"/>
            <p:cNvSpPr/>
            <p:nvPr/>
          </p:nvSpPr>
          <p:spPr>
            <a:xfrm>
              <a:off x="5165699" y="1034506"/>
              <a:ext cx="26322" cy="19418"/>
            </a:xfrm>
            <a:custGeom>
              <a:avLst/>
              <a:gdLst/>
              <a:ahLst/>
              <a:cxnLst/>
              <a:rect l="l" t="t" r="r" b="b"/>
              <a:pathLst>
                <a:path w="774" h="571" extrusionOk="0">
                  <a:moveTo>
                    <a:pt x="603" y="1"/>
                  </a:moveTo>
                  <a:cubicBezTo>
                    <a:pt x="391" y="1"/>
                    <a:pt x="212" y="256"/>
                    <a:pt x="68" y="392"/>
                  </a:cubicBezTo>
                  <a:cubicBezTo>
                    <a:pt x="0" y="468"/>
                    <a:pt x="34" y="570"/>
                    <a:pt x="136" y="570"/>
                  </a:cubicBezTo>
                  <a:lnTo>
                    <a:pt x="178" y="570"/>
                  </a:lnTo>
                  <a:cubicBezTo>
                    <a:pt x="280" y="502"/>
                    <a:pt x="391" y="468"/>
                    <a:pt x="493" y="426"/>
                  </a:cubicBezTo>
                  <a:cubicBezTo>
                    <a:pt x="561" y="358"/>
                    <a:pt x="705" y="324"/>
                    <a:pt x="739" y="213"/>
                  </a:cubicBezTo>
                  <a:cubicBezTo>
                    <a:pt x="773" y="145"/>
                    <a:pt x="739" y="43"/>
                    <a:pt x="671" y="43"/>
                  </a:cubicBezTo>
                  <a:cubicBezTo>
                    <a:pt x="637" y="43"/>
                    <a:pt x="637" y="1"/>
                    <a:pt x="6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32" name="Google Shape;632;p32"/>
            <p:cNvSpPr/>
            <p:nvPr/>
          </p:nvSpPr>
          <p:spPr>
            <a:xfrm>
              <a:off x="5155871" y="1083919"/>
              <a:ext cx="26594" cy="20541"/>
            </a:xfrm>
            <a:custGeom>
              <a:avLst/>
              <a:gdLst/>
              <a:ahLst/>
              <a:cxnLst/>
              <a:rect l="l" t="t" r="r" b="b"/>
              <a:pathLst>
                <a:path w="782" h="604" extrusionOk="0">
                  <a:moveTo>
                    <a:pt x="680" y="1"/>
                  </a:moveTo>
                  <a:lnTo>
                    <a:pt x="680" y="1"/>
                  </a:lnTo>
                  <a:cubicBezTo>
                    <a:pt x="535" y="1"/>
                    <a:pt x="467" y="77"/>
                    <a:pt x="357" y="179"/>
                  </a:cubicBezTo>
                  <a:cubicBezTo>
                    <a:pt x="289" y="247"/>
                    <a:pt x="179" y="323"/>
                    <a:pt x="77" y="425"/>
                  </a:cubicBezTo>
                  <a:cubicBezTo>
                    <a:pt x="0" y="459"/>
                    <a:pt x="77" y="604"/>
                    <a:pt x="179" y="604"/>
                  </a:cubicBezTo>
                  <a:cubicBezTo>
                    <a:pt x="179" y="604"/>
                    <a:pt x="179" y="570"/>
                    <a:pt x="213" y="570"/>
                  </a:cubicBezTo>
                  <a:cubicBezTo>
                    <a:pt x="323" y="502"/>
                    <a:pt x="425" y="425"/>
                    <a:pt x="535" y="357"/>
                  </a:cubicBezTo>
                  <a:cubicBezTo>
                    <a:pt x="603" y="289"/>
                    <a:pt x="748" y="247"/>
                    <a:pt x="782" y="145"/>
                  </a:cubicBezTo>
                  <a:cubicBezTo>
                    <a:pt x="782" y="77"/>
                    <a:pt x="748" y="1"/>
                    <a:pt x="6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33" name="Google Shape;633;p32"/>
            <p:cNvSpPr/>
            <p:nvPr/>
          </p:nvSpPr>
          <p:spPr>
            <a:xfrm>
              <a:off x="5182431" y="1129863"/>
              <a:ext cx="26628" cy="24009"/>
            </a:xfrm>
            <a:custGeom>
              <a:avLst/>
              <a:gdLst/>
              <a:ahLst/>
              <a:cxnLst/>
              <a:rect l="l" t="t" r="r" b="b"/>
              <a:pathLst>
                <a:path w="783" h="706" extrusionOk="0">
                  <a:moveTo>
                    <a:pt x="638" y="0"/>
                  </a:moveTo>
                  <a:lnTo>
                    <a:pt x="604" y="0"/>
                  </a:lnTo>
                  <a:cubicBezTo>
                    <a:pt x="493" y="68"/>
                    <a:pt x="426" y="136"/>
                    <a:pt x="324" y="247"/>
                  </a:cubicBezTo>
                  <a:cubicBezTo>
                    <a:pt x="247" y="315"/>
                    <a:pt x="145" y="425"/>
                    <a:pt x="69" y="527"/>
                  </a:cubicBezTo>
                  <a:cubicBezTo>
                    <a:pt x="1" y="561"/>
                    <a:pt x="69" y="705"/>
                    <a:pt x="145" y="705"/>
                  </a:cubicBezTo>
                  <a:lnTo>
                    <a:pt x="179" y="671"/>
                  </a:lnTo>
                  <a:cubicBezTo>
                    <a:pt x="281" y="595"/>
                    <a:pt x="392" y="527"/>
                    <a:pt x="459" y="459"/>
                  </a:cubicBezTo>
                  <a:cubicBezTo>
                    <a:pt x="570" y="382"/>
                    <a:pt x="706" y="315"/>
                    <a:pt x="748" y="170"/>
                  </a:cubicBezTo>
                  <a:cubicBezTo>
                    <a:pt x="782" y="102"/>
                    <a:pt x="748" y="0"/>
                    <a:pt x="6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34" name="Google Shape;634;p32"/>
            <p:cNvSpPr/>
            <p:nvPr/>
          </p:nvSpPr>
          <p:spPr>
            <a:xfrm>
              <a:off x="5220859" y="1173189"/>
              <a:ext cx="25472" cy="24009"/>
            </a:xfrm>
            <a:custGeom>
              <a:avLst/>
              <a:gdLst/>
              <a:ahLst/>
              <a:cxnLst/>
              <a:rect l="l" t="t" r="r" b="b"/>
              <a:pathLst>
                <a:path w="749" h="706" extrusionOk="0">
                  <a:moveTo>
                    <a:pt x="604" y="0"/>
                  </a:moveTo>
                  <a:lnTo>
                    <a:pt x="570" y="0"/>
                  </a:lnTo>
                  <a:cubicBezTo>
                    <a:pt x="425" y="34"/>
                    <a:pt x="357" y="170"/>
                    <a:pt x="255" y="281"/>
                  </a:cubicBezTo>
                  <a:cubicBezTo>
                    <a:pt x="145" y="383"/>
                    <a:pt x="77" y="493"/>
                    <a:pt x="1" y="638"/>
                  </a:cubicBezTo>
                  <a:cubicBezTo>
                    <a:pt x="1" y="672"/>
                    <a:pt x="43" y="706"/>
                    <a:pt x="77" y="706"/>
                  </a:cubicBezTo>
                  <a:lnTo>
                    <a:pt x="111" y="706"/>
                  </a:lnTo>
                  <a:cubicBezTo>
                    <a:pt x="213" y="638"/>
                    <a:pt x="323" y="561"/>
                    <a:pt x="425" y="459"/>
                  </a:cubicBezTo>
                  <a:cubicBezTo>
                    <a:pt x="502" y="425"/>
                    <a:pt x="536" y="383"/>
                    <a:pt x="604" y="315"/>
                  </a:cubicBezTo>
                  <a:cubicBezTo>
                    <a:pt x="680" y="281"/>
                    <a:pt x="714" y="247"/>
                    <a:pt x="714" y="136"/>
                  </a:cubicBezTo>
                  <a:cubicBezTo>
                    <a:pt x="748" y="68"/>
                    <a:pt x="680" y="0"/>
                    <a:pt x="6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35" name="Google Shape;635;p32"/>
            <p:cNvSpPr/>
            <p:nvPr/>
          </p:nvSpPr>
          <p:spPr>
            <a:xfrm>
              <a:off x="5236741" y="1132176"/>
              <a:ext cx="25166" cy="24009"/>
            </a:xfrm>
            <a:custGeom>
              <a:avLst/>
              <a:gdLst/>
              <a:ahLst/>
              <a:cxnLst/>
              <a:rect l="l" t="t" r="r" b="b"/>
              <a:pathLst>
                <a:path w="740" h="706" extrusionOk="0">
                  <a:moveTo>
                    <a:pt x="638" y="0"/>
                  </a:moveTo>
                  <a:cubicBezTo>
                    <a:pt x="494" y="34"/>
                    <a:pt x="426" y="102"/>
                    <a:pt x="315" y="213"/>
                  </a:cubicBezTo>
                  <a:cubicBezTo>
                    <a:pt x="213" y="281"/>
                    <a:pt x="137" y="391"/>
                    <a:pt x="69" y="493"/>
                  </a:cubicBezTo>
                  <a:cubicBezTo>
                    <a:pt x="1" y="569"/>
                    <a:pt x="69" y="705"/>
                    <a:pt x="137" y="705"/>
                  </a:cubicBezTo>
                  <a:cubicBezTo>
                    <a:pt x="137" y="705"/>
                    <a:pt x="171" y="705"/>
                    <a:pt x="171" y="671"/>
                  </a:cubicBezTo>
                  <a:cubicBezTo>
                    <a:pt x="315" y="603"/>
                    <a:pt x="426" y="527"/>
                    <a:pt x="527" y="425"/>
                  </a:cubicBezTo>
                  <a:cubicBezTo>
                    <a:pt x="638" y="357"/>
                    <a:pt x="706" y="247"/>
                    <a:pt x="740" y="102"/>
                  </a:cubicBezTo>
                  <a:cubicBezTo>
                    <a:pt x="740" y="68"/>
                    <a:pt x="672" y="0"/>
                    <a:pt x="6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36" name="Google Shape;636;p32"/>
            <p:cNvSpPr/>
            <p:nvPr/>
          </p:nvSpPr>
          <p:spPr>
            <a:xfrm>
              <a:off x="5220859" y="978190"/>
              <a:ext cx="24315" cy="14487"/>
            </a:xfrm>
            <a:custGeom>
              <a:avLst/>
              <a:gdLst/>
              <a:ahLst/>
              <a:cxnLst/>
              <a:rect l="l" t="t" r="r" b="b"/>
              <a:pathLst>
                <a:path w="715" h="426" extrusionOk="0">
                  <a:moveTo>
                    <a:pt x="570" y="0"/>
                  </a:moveTo>
                  <a:cubicBezTo>
                    <a:pt x="502" y="0"/>
                    <a:pt x="391" y="34"/>
                    <a:pt x="323" y="102"/>
                  </a:cubicBezTo>
                  <a:cubicBezTo>
                    <a:pt x="255" y="136"/>
                    <a:pt x="145" y="213"/>
                    <a:pt x="77" y="281"/>
                  </a:cubicBezTo>
                  <a:cubicBezTo>
                    <a:pt x="1" y="315"/>
                    <a:pt x="77" y="425"/>
                    <a:pt x="145" y="425"/>
                  </a:cubicBezTo>
                  <a:lnTo>
                    <a:pt x="145" y="425"/>
                  </a:lnTo>
                  <a:cubicBezTo>
                    <a:pt x="255" y="383"/>
                    <a:pt x="357" y="349"/>
                    <a:pt x="425" y="315"/>
                  </a:cubicBezTo>
                  <a:cubicBezTo>
                    <a:pt x="536" y="281"/>
                    <a:pt x="638" y="213"/>
                    <a:pt x="680" y="136"/>
                  </a:cubicBezTo>
                  <a:cubicBezTo>
                    <a:pt x="714" y="102"/>
                    <a:pt x="680" y="0"/>
                    <a:pt x="6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37" name="Google Shape;637;p32"/>
            <p:cNvSpPr/>
            <p:nvPr/>
          </p:nvSpPr>
          <p:spPr>
            <a:xfrm>
              <a:off x="5123496" y="1193423"/>
              <a:ext cx="22853" cy="24281"/>
            </a:xfrm>
            <a:custGeom>
              <a:avLst/>
              <a:gdLst/>
              <a:ahLst/>
              <a:cxnLst/>
              <a:rect l="l" t="t" r="r" b="b"/>
              <a:pathLst>
                <a:path w="672" h="714" extrusionOk="0">
                  <a:moveTo>
                    <a:pt x="528" y="0"/>
                  </a:moveTo>
                  <a:lnTo>
                    <a:pt x="460" y="0"/>
                  </a:lnTo>
                  <a:cubicBezTo>
                    <a:pt x="392" y="111"/>
                    <a:pt x="281" y="178"/>
                    <a:pt x="213" y="289"/>
                  </a:cubicBezTo>
                  <a:cubicBezTo>
                    <a:pt x="103" y="357"/>
                    <a:pt x="1" y="467"/>
                    <a:pt x="1" y="569"/>
                  </a:cubicBezTo>
                  <a:cubicBezTo>
                    <a:pt x="1" y="680"/>
                    <a:pt x="69" y="714"/>
                    <a:pt x="145" y="714"/>
                  </a:cubicBezTo>
                  <a:lnTo>
                    <a:pt x="179" y="714"/>
                  </a:lnTo>
                  <a:cubicBezTo>
                    <a:pt x="315" y="714"/>
                    <a:pt x="392" y="535"/>
                    <a:pt x="460" y="467"/>
                  </a:cubicBezTo>
                  <a:cubicBezTo>
                    <a:pt x="528" y="357"/>
                    <a:pt x="570" y="255"/>
                    <a:pt x="638" y="145"/>
                  </a:cubicBezTo>
                  <a:cubicBezTo>
                    <a:pt x="672" y="77"/>
                    <a:pt x="604" y="0"/>
                    <a:pt x="5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38" name="Google Shape;638;p32"/>
            <p:cNvSpPr/>
            <p:nvPr/>
          </p:nvSpPr>
          <p:spPr>
            <a:xfrm>
              <a:off x="5109076" y="1176658"/>
              <a:ext cx="17922" cy="15643"/>
            </a:xfrm>
            <a:custGeom>
              <a:avLst/>
              <a:gdLst/>
              <a:ahLst/>
              <a:cxnLst/>
              <a:rect l="l" t="t" r="r" b="b"/>
              <a:pathLst>
                <a:path w="527" h="460" extrusionOk="0">
                  <a:moveTo>
                    <a:pt x="391" y="0"/>
                  </a:moveTo>
                  <a:cubicBezTo>
                    <a:pt x="391" y="0"/>
                    <a:pt x="357" y="0"/>
                    <a:pt x="314" y="34"/>
                  </a:cubicBezTo>
                  <a:cubicBezTo>
                    <a:pt x="280" y="68"/>
                    <a:pt x="212" y="145"/>
                    <a:pt x="144" y="179"/>
                  </a:cubicBezTo>
                  <a:cubicBezTo>
                    <a:pt x="102" y="247"/>
                    <a:pt x="0" y="281"/>
                    <a:pt x="0" y="391"/>
                  </a:cubicBezTo>
                  <a:cubicBezTo>
                    <a:pt x="0" y="425"/>
                    <a:pt x="34" y="459"/>
                    <a:pt x="68" y="459"/>
                  </a:cubicBezTo>
                  <a:lnTo>
                    <a:pt x="102" y="459"/>
                  </a:lnTo>
                  <a:cubicBezTo>
                    <a:pt x="212" y="459"/>
                    <a:pt x="280" y="391"/>
                    <a:pt x="314" y="357"/>
                  </a:cubicBezTo>
                  <a:cubicBezTo>
                    <a:pt x="391" y="281"/>
                    <a:pt x="425" y="213"/>
                    <a:pt x="493" y="145"/>
                  </a:cubicBezTo>
                  <a:cubicBezTo>
                    <a:pt x="527" y="68"/>
                    <a:pt x="459" y="0"/>
                    <a:pt x="3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39" name="Google Shape;639;p32"/>
            <p:cNvSpPr/>
            <p:nvPr/>
          </p:nvSpPr>
          <p:spPr>
            <a:xfrm>
              <a:off x="5090848" y="1148907"/>
              <a:ext cx="18262" cy="12175"/>
            </a:xfrm>
            <a:custGeom>
              <a:avLst/>
              <a:gdLst/>
              <a:ahLst/>
              <a:cxnLst/>
              <a:rect l="l" t="t" r="r" b="b"/>
              <a:pathLst>
                <a:path w="537" h="358" extrusionOk="0">
                  <a:moveTo>
                    <a:pt x="468" y="1"/>
                  </a:moveTo>
                  <a:lnTo>
                    <a:pt x="426" y="1"/>
                  </a:lnTo>
                  <a:cubicBezTo>
                    <a:pt x="392" y="35"/>
                    <a:pt x="324" y="35"/>
                    <a:pt x="256" y="77"/>
                  </a:cubicBezTo>
                  <a:cubicBezTo>
                    <a:pt x="213" y="111"/>
                    <a:pt x="145" y="145"/>
                    <a:pt x="111" y="145"/>
                  </a:cubicBezTo>
                  <a:cubicBezTo>
                    <a:pt x="1" y="213"/>
                    <a:pt x="77" y="358"/>
                    <a:pt x="145" y="358"/>
                  </a:cubicBezTo>
                  <a:cubicBezTo>
                    <a:pt x="179" y="358"/>
                    <a:pt x="179" y="324"/>
                    <a:pt x="213" y="324"/>
                  </a:cubicBezTo>
                  <a:cubicBezTo>
                    <a:pt x="256" y="290"/>
                    <a:pt x="324" y="290"/>
                    <a:pt x="358" y="247"/>
                  </a:cubicBezTo>
                  <a:cubicBezTo>
                    <a:pt x="392" y="213"/>
                    <a:pt x="468" y="179"/>
                    <a:pt x="502" y="145"/>
                  </a:cubicBezTo>
                  <a:cubicBezTo>
                    <a:pt x="536" y="111"/>
                    <a:pt x="502" y="1"/>
                    <a:pt x="4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40" name="Google Shape;640;p32"/>
            <p:cNvSpPr/>
            <p:nvPr/>
          </p:nvSpPr>
          <p:spPr>
            <a:xfrm>
              <a:off x="5166855" y="1196008"/>
              <a:ext cx="32375" cy="26322"/>
            </a:xfrm>
            <a:custGeom>
              <a:avLst/>
              <a:gdLst/>
              <a:ahLst/>
              <a:cxnLst/>
              <a:rect l="l" t="t" r="r" b="b"/>
              <a:pathLst>
                <a:path w="952" h="774" extrusionOk="0">
                  <a:moveTo>
                    <a:pt x="850" y="1"/>
                  </a:moveTo>
                  <a:cubicBezTo>
                    <a:pt x="816" y="1"/>
                    <a:pt x="816" y="35"/>
                    <a:pt x="782" y="35"/>
                  </a:cubicBezTo>
                  <a:cubicBezTo>
                    <a:pt x="671" y="136"/>
                    <a:pt x="527" y="247"/>
                    <a:pt x="425" y="349"/>
                  </a:cubicBezTo>
                  <a:cubicBezTo>
                    <a:pt x="357" y="391"/>
                    <a:pt x="314" y="459"/>
                    <a:pt x="246" y="493"/>
                  </a:cubicBezTo>
                  <a:cubicBezTo>
                    <a:pt x="212" y="527"/>
                    <a:pt x="144" y="604"/>
                    <a:pt x="68" y="638"/>
                  </a:cubicBezTo>
                  <a:cubicBezTo>
                    <a:pt x="0" y="706"/>
                    <a:pt x="68" y="774"/>
                    <a:pt x="144" y="774"/>
                  </a:cubicBezTo>
                  <a:lnTo>
                    <a:pt x="144" y="774"/>
                  </a:lnTo>
                  <a:cubicBezTo>
                    <a:pt x="314" y="740"/>
                    <a:pt x="493" y="672"/>
                    <a:pt x="637" y="561"/>
                  </a:cubicBezTo>
                  <a:cubicBezTo>
                    <a:pt x="739" y="459"/>
                    <a:pt x="850" y="315"/>
                    <a:pt x="917" y="136"/>
                  </a:cubicBezTo>
                  <a:cubicBezTo>
                    <a:pt x="951" y="69"/>
                    <a:pt x="884" y="1"/>
                    <a:pt x="85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41" name="Google Shape;641;p32"/>
            <p:cNvSpPr/>
            <p:nvPr/>
          </p:nvSpPr>
          <p:spPr>
            <a:xfrm>
              <a:off x="5134208" y="1151526"/>
              <a:ext cx="24281" cy="19078"/>
            </a:xfrm>
            <a:custGeom>
              <a:avLst/>
              <a:gdLst/>
              <a:ahLst/>
              <a:cxnLst/>
              <a:rect l="l" t="t" r="r" b="b"/>
              <a:pathLst>
                <a:path w="714" h="561" extrusionOk="0">
                  <a:moveTo>
                    <a:pt x="569" y="0"/>
                  </a:moveTo>
                  <a:lnTo>
                    <a:pt x="501" y="0"/>
                  </a:lnTo>
                  <a:cubicBezTo>
                    <a:pt x="425" y="68"/>
                    <a:pt x="323" y="136"/>
                    <a:pt x="255" y="170"/>
                  </a:cubicBezTo>
                  <a:cubicBezTo>
                    <a:pt x="179" y="247"/>
                    <a:pt x="77" y="315"/>
                    <a:pt x="43" y="383"/>
                  </a:cubicBezTo>
                  <a:cubicBezTo>
                    <a:pt x="0" y="459"/>
                    <a:pt x="77" y="527"/>
                    <a:pt x="111" y="561"/>
                  </a:cubicBezTo>
                  <a:lnTo>
                    <a:pt x="145" y="561"/>
                  </a:lnTo>
                  <a:cubicBezTo>
                    <a:pt x="255" y="561"/>
                    <a:pt x="357" y="493"/>
                    <a:pt x="425" y="425"/>
                  </a:cubicBezTo>
                  <a:cubicBezTo>
                    <a:pt x="535" y="349"/>
                    <a:pt x="603" y="281"/>
                    <a:pt x="680" y="170"/>
                  </a:cubicBezTo>
                  <a:cubicBezTo>
                    <a:pt x="714" y="68"/>
                    <a:pt x="637" y="0"/>
                    <a:pt x="5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42" name="Google Shape;642;p32"/>
            <p:cNvSpPr/>
            <p:nvPr/>
          </p:nvSpPr>
          <p:spPr>
            <a:xfrm>
              <a:off x="5140261" y="1254943"/>
              <a:ext cx="24315" cy="21697"/>
            </a:xfrm>
            <a:custGeom>
              <a:avLst/>
              <a:gdLst/>
              <a:ahLst/>
              <a:cxnLst/>
              <a:rect l="l" t="t" r="r" b="b"/>
              <a:pathLst>
                <a:path w="715" h="638" extrusionOk="0">
                  <a:moveTo>
                    <a:pt x="570" y="0"/>
                  </a:moveTo>
                  <a:cubicBezTo>
                    <a:pt x="459" y="0"/>
                    <a:pt x="391" y="102"/>
                    <a:pt x="289" y="179"/>
                  </a:cubicBezTo>
                  <a:cubicBezTo>
                    <a:pt x="247" y="213"/>
                    <a:pt x="179" y="281"/>
                    <a:pt x="145" y="315"/>
                  </a:cubicBezTo>
                  <a:cubicBezTo>
                    <a:pt x="111" y="357"/>
                    <a:pt x="77" y="425"/>
                    <a:pt x="35" y="493"/>
                  </a:cubicBezTo>
                  <a:cubicBezTo>
                    <a:pt x="1" y="570"/>
                    <a:pt x="35" y="638"/>
                    <a:pt x="111" y="638"/>
                  </a:cubicBezTo>
                  <a:lnTo>
                    <a:pt x="145" y="638"/>
                  </a:lnTo>
                  <a:cubicBezTo>
                    <a:pt x="179" y="604"/>
                    <a:pt x="247" y="604"/>
                    <a:pt x="323" y="570"/>
                  </a:cubicBezTo>
                  <a:cubicBezTo>
                    <a:pt x="391" y="493"/>
                    <a:pt x="425" y="459"/>
                    <a:pt x="502" y="391"/>
                  </a:cubicBezTo>
                  <a:cubicBezTo>
                    <a:pt x="570" y="315"/>
                    <a:pt x="714" y="179"/>
                    <a:pt x="672" y="34"/>
                  </a:cubicBezTo>
                  <a:cubicBezTo>
                    <a:pt x="672" y="0"/>
                    <a:pt x="638" y="0"/>
                    <a:pt x="6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43" name="Google Shape;643;p32"/>
            <p:cNvSpPr/>
            <p:nvPr/>
          </p:nvSpPr>
          <p:spPr>
            <a:xfrm>
              <a:off x="5158455" y="1268240"/>
              <a:ext cx="21697" cy="22853"/>
            </a:xfrm>
            <a:custGeom>
              <a:avLst/>
              <a:gdLst/>
              <a:ahLst/>
              <a:cxnLst/>
              <a:rect l="l" t="t" r="r" b="b"/>
              <a:pathLst>
                <a:path w="638" h="672" extrusionOk="0">
                  <a:moveTo>
                    <a:pt x="527" y="0"/>
                  </a:moveTo>
                  <a:cubicBezTo>
                    <a:pt x="493" y="0"/>
                    <a:pt x="459" y="34"/>
                    <a:pt x="459" y="34"/>
                  </a:cubicBezTo>
                  <a:cubicBezTo>
                    <a:pt x="391" y="136"/>
                    <a:pt x="281" y="247"/>
                    <a:pt x="213" y="315"/>
                  </a:cubicBezTo>
                  <a:cubicBezTo>
                    <a:pt x="179" y="315"/>
                    <a:pt x="179" y="349"/>
                    <a:pt x="137" y="349"/>
                  </a:cubicBezTo>
                  <a:lnTo>
                    <a:pt x="103" y="425"/>
                  </a:lnTo>
                  <a:cubicBezTo>
                    <a:pt x="69" y="459"/>
                    <a:pt x="35" y="493"/>
                    <a:pt x="35" y="561"/>
                  </a:cubicBezTo>
                  <a:cubicBezTo>
                    <a:pt x="1" y="637"/>
                    <a:pt x="69" y="671"/>
                    <a:pt x="103" y="671"/>
                  </a:cubicBezTo>
                  <a:lnTo>
                    <a:pt x="137" y="671"/>
                  </a:lnTo>
                  <a:cubicBezTo>
                    <a:pt x="179" y="671"/>
                    <a:pt x="247" y="637"/>
                    <a:pt x="281" y="637"/>
                  </a:cubicBezTo>
                  <a:cubicBezTo>
                    <a:pt x="349" y="603"/>
                    <a:pt x="391" y="527"/>
                    <a:pt x="459" y="493"/>
                  </a:cubicBezTo>
                  <a:cubicBezTo>
                    <a:pt x="527" y="349"/>
                    <a:pt x="561" y="247"/>
                    <a:pt x="638" y="136"/>
                  </a:cubicBezTo>
                  <a:cubicBezTo>
                    <a:pt x="638" y="68"/>
                    <a:pt x="604" y="0"/>
                    <a:pt x="5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44" name="Google Shape;644;p32"/>
            <p:cNvSpPr/>
            <p:nvPr/>
          </p:nvSpPr>
          <p:spPr>
            <a:xfrm>
              <a:off x="5230687" y="1226070"/>
              <a:ext cx="21697" cy="20541"/>
            </a:xfrm>
            <a:custGeom>
              <a:avLst/>
              <a:gdLst/>
              <a:ahLst/>
              <a:cxnLst/>
              <a:rect l="l" t="t" r="r" b="b"/>
              <a:pathLst>
                <a:path w="638" h="604" extrusionOk="0">
                  <a:moveTo>
                    <a:pt x="527" y="0"/>
                  </a:moveTo>
                  <a:cubicBezTo>
                    <a:pt x="527" y="0"/>
                    <a:pt x="493" y="0"/>
                    <a:pt x="493" y="34"/>
                  </a:cubicBezTo>
                  <a:cubicBezTo>
                    <a:pt x="391" y="68"/>
                    <a:pt x="281" y="144"/>
                    <a:pt x="179" y="212"/>
                  </a:cubicBezTo>
                  <a:cubicBezTo>
                    <a:pt x="102" y="280"/>
                    <a:pt x="0" y="425"/>
                    <a:pt x="0" y="527"/>
                  </a:cubicBezTo>
                  <a:cubicBezTo>
                    <a:pt x="0" y="569"/>
                    <a:pt x="34" y="603"/>
                    <a:pt x="68" y="603"/>
                  </a:cubicBezTo>
                  <a:lnTo>
                    <a:pt x="102" y="603"/>
                  </a:lnTo>
                  <a:cubicBezTo>
                    <a:pt x="179" y="603"/>
                    <a:pt x="179" y="569"/>
                    <a:pt x="247" y="527"/>
                  </a:cubicBezTo>
                  <a:cubicBezTo>
                    <a:pt x="281" y="459"/>
                    <a:pt x="315" y="459"/>
                    <a:pt x="349" y="425"/>
                  </a:cubicBezTo>
                  <a:cubicBezTo>
                    <a:pt x="425" y="314"/>
                    <a:pt x="493" y="246"/>
                    <a:pt x="604" y="178"/>
                  </a:cubicBezTo>
                  <a:cubicBezTo>
                    <a:pt x="638" y="102"/>
                    <a:pt x="604" y="0"/>
                    <a:pt x="5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45" name="Google Shape;645;p32"/>
            <p:cNvSpPr/>
            <p:nvPr/>
          </p:nvSpPr>
          <p:spPr>
            <a:xfrm>
              <a:off x="5242522" y="1260996"/>
              <a:ext cx="23159" cy="26322"/>
            </a:xfrm>
            <a:custGeom>
              <a:avLst/>
              <a:gdLst/>
              <a:ahLst/>
              <a:cxnLst/>
              <a:rect l="l" t="t" r="r" b="b"/>
              <a:pathLst>
                <a:path w="681" h="774" extrusionOk="0">
                  <a:moveTo>
                    <a:pt x="536" y="1"/>
                  </a:moveTo>
                  <a:cubicBezTo>
                    <a:pt x="502" y="1"/>
                    <a:pt x="468" y="1"/>
                    <a:pt x="468" y="35"/>
                  </a:cubicBezTo>
                  <a:cubicBezTo>
                    <a:pt x="357" y="137"/>
                    <a:pt x="256" y="213"/>
                    <a:pt x="179" y="315"/>
                  </a:cubicBezTo>
                  <a:cubicBezTo>
                    <a:pt x="111" y="426"/>
                    <a:pt x="1" y="528"/>
                    <a:pt x="1" y="672"/>
                  </a:cubicBezTo>
                  <a:cubicBezTo>
                    <a:pt x="1" y="706"/>
                    <a:pt x="43" y="774"/>
                    <a:pt x="111" y="774"/>
                  </a:cubicBezTo>
                  <a:lnTo>
                    <a:pt x="145" y="774"/>
                  </a:lnTo>
                  <a:cubicBezTo>
                    <a:pt x="256" y="706"/>
                    <a:pt x="324" y="604"/>
                    <a:pt x="391" y="494"/>
                  </a:cubicBezTo>
                  <a:cubicBezTo>
                    <a:pt x="468" y="392"/>
                    <a:pt x="536" y="281"/>
                    <a:pt x="604" y="137"/>
                  </a:cubicBezTo>
                  <a:cubicBezTo>
                    <a:pt x="680" y="69"/>
                    <a:pt x="604" y="1"/>
                    <a:pt x="5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46" name="Google Shape;646;p32"/>
            <p:cNvSpPr/>
            <p:nvPr/>
          </p:nvSpPr>
          <p:spPr>
            <a:xfrm>
              <a:off x="5287310" y="1204374"/>
              <a:ext cx="16800" cy="19418"/>
            </a:xfrm>
            <a:custGeom>
              <a:avLst/>
              <a:gdLst/>
              <a:ahLst/>
              <a:cxnLst/>
              <a:rect l="l" t="t" r="r" b="b"/>
              <a:pathLst>
                <a:path w="494" h="571" extrusionOk="0">
                  <a:moveTo>
                    <a:pt x="383" y="1"/>
                  </a:moveTo>
                  <a:cubicBezTo>
                    <a:pt x="349" y="1"/>
                    <a:pt x="281" y="35"/>
                    <a:pt x="281" y="69"/>
                  </a:cubicBezTo>
                  <a:cubicBezTo>
                    <a:pt x="247" y="145"/>
                    <a:pt x="170" y="213"/>
                    <a:pt x="136" y="247"/>
                  </a:cubicBezTo>
                  <a:cubicBezTo>
                    <a:pt x="102" y="315"/>
                    <a:pt x="34" y="392"/>
                    <a:pt x="0" y="460"/>
                  </a:cubicBezTo>
                  <a:cubicBezTo>
                    <a:pt x="0" y="494"/>
                    <a:pt x="34" y="528"/>
                    <a:pt x="102" y="570"/>
                  </a:cubicBezTo>
                  <a:lnTo>
                    <a:pt x="102" y="570"/>
                  </a:lnTo>
                  <a:cubicBezTo>
                    <a:pt x="170" y="570"/>
                    <a:pt x="281" y="460"/>
                    <a:pt x="349" y="392"/>
                  </a:cubicBezTo>
                  <a:cubicBezTo>
                    <a:pt x="383" y="315"/>
                    <a:pt x="459" y="213"/>
                    <a:pt x="459" y="103"/>
                  </a:cubicBezTo>
                  <a:cubicBezTo>
                    <a:pt x="493" y="35"/>
                    <a:pt x="425" y="1"/>
                    <a:pt x="38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47" name="Google Shape;647;p32"/>
            <p:cNvSpPr/>
            <p:nvPr/>
          </p:nvSpPr>
          <p:spPr>
            <a:xfrm>
              <a:off x="5287310" y="1163361"/>
              <a:ext cx="16800" cy="18228"/>
            </a:xfrm>
            <a:custGeom>
              <a:avLst/>
              <a:gdLst/>
              <a:ahLst/>
              <a:cxnLst/>
              <a:rect l="l" t="t" r="r" b="b"/>
              <a:pathLst>
                <a:path w="494" h="536" extrusionOk="0">
                  <a:moveTo>
                    <a:pt x="349" y="1"/>
                  </a:moveTo>
                  <a:cubicBezTo>
                    <a:pt x="349" y="1"/>
                    <a:pt x="315" y="35"/>
                    <a:pt x="281" y="35"/>
                  </a:cubicBezTo>
                  <a:cubicBezTo>
                    <a:pt x="247" y="111"/>
                    <a:pt x="170" y="145"/>
                    <a:pt x="136" y="213"/>
                  </a:cubicBezTo>
                  <a:cubicBezTo>
                    <a:pt x="68" y="289"/>
                    <a:pt x="0" y="357"/>
                    <a:pt x="34" y="425"/>
                  </a:cubicBezTo>
                  <a:cubicBezTo>
                    <a:pt x="34" y="502"/>
                    <a:pt x="68" y="536"/>
                    <a:pt x="136" y="536"/>
                  </a:cubicBezTo>
                  <a:cubicBezTo>
                    <a:pt x="213" y="536"/>
                    <a:pt x="281" y="425"/>
                    <a:pt x="315" y="357"/>
                  </a:cubicBezTo>
                  <a:cubicBezTo>
                    <a:pt x="383" y="289"/>
                    <a:pt x="425" y="213"/>
                    <a:pt x="459" y="179"/>
                  </a:cubicBezTo>
                  <a:cubicBezTo>
                    <a:pt x="493" y="111"/>
                    <a:pt x="425" y="1"/>
                    <a:pt x="34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48" name="Google Shape;648;p32"/>
            <p:cNvSpPr/>
            <p:nvPr/>
          </p:nvSpPr>
          <p:spPr>
            <a:xfrm>
              <a:off x="5302919" y="1128401"/>
              <a:ext cx="20541" cy="18228"/>
            </a:xfrm>
            <a:custGeom>
              <a:avLst/>
              <a:gdLst/>
              <a:ahLst/>
              <a:cxnLst/>
              <a:rect l="l" t="t" r="r" b="b"/>
              <a:pathLst>
                <a:path w="604" h="536" extrusionOk="0">
                  <a:moveTo>
                    <a:pt x="459" y="1"/>
                  </a:moveTo>
                  <a:cubicBezTo>
                    <a:pt x="425" y="1"/>
                    <a:pt x="425" y="1"/>
                    <a:pt x="391" y="43"/>
                  </a:cubicBezTo>
                  <a:cubicBezTo>
                    <a:pt x="314" y="77"/>
                    <a:pt x="246" y="145"/>
                    <a:pt x="179" y="179"/>
                  </a:cubicBezTo>
                  <a:cubicBezTo>
                    <a:pt x="102" y="256"/>
                    <a:pt x="0" y="324"/>
                    <a:pt x="0" y="392"/>
                  </a:cubicBezTo>
                  <a:cubicBezTo>
                    <a:pt x="0" y="468"/>
                    <a:pt x="0" y="536"/>
                    <a:pt x="68" y="536"/>
                  </a:cubicBezTo>
                  <a:lnTo>
                    <a:pt x="102" y="536"/>
                  </a:lnTo>
                  <a:cubicBezTo>
                    <a:pt x="136" y="536"/>
                    <a:pt x="179" y="536"/>
                    <a:pt x="213" y="502"/>
                  </a:cubicBezTo>
                  <a:cubicBezTo>
                    <a:pt x="246" y="468"/>
                    <a:pt x="314" y="425"/>
                    <a:pt x="348" y="425"/>
                  </a:cubicBezTo>
                  <a:cubicBezTo>
                    <a:pt x="391" y="392"/>
                    <a:pt x="425" y="358"/>
                    <a:pt x="459" y="324"/>
                  </a:cubicBezTo>
                  <a:cubicBezTo>
                    <a:pt x="493" y="290"/>
                    <a:pt x="527" y="213"/>
                    <a:pt x="561" y="179"/>
                  </a:cubicBezTo>
                  <a:cubicBezTo>
                    <a:pt x="603" y="111"/>
                    <a:pt x="527" y="1"/>
                    <a:pt x="45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49" name="Google Shape;649;p32"/>
            <p:cNvSpPr/>
            <p:nvPr/>
          </p:nvSpPr>
          <p:spPr>
            <a:xfrm>
              <a:off x="5348557" y="1221139"/>
              <a:ext cx="20541" cy="28940"/>
            </a:xfrm>
            <a:custGeom>
              <a:avLst/>
              <a:gdLst/>
              <a:ahLst/>
              <a:cxnLst/>
              <a:rect l="l" t="t" r="r" b="b"/>
              <a:pathLst>
                <a:path w="604" h="851" extrusionOk="0">
                  <a:moveTo>
                    <a:pt x="493" y="1"/>
                  </a:moveTo>
                  <a:cubicBezTo>
                    <a:pt x="493" y="1"/>
                    <a:pt x="459" y="1"/>
                    <a:pt x="459" y="35"/>
                  </a:cubicBezTo>
                  <a:cubicBezTo>
                    <a:pt x="357" y="145"/>
                    <a:pt x="281" y="247"/>
                    <a:pt x="213" y="357"/>
                  </a:cubicBezTo>
                  <a:cubicBezTo>
                    <a:pt x="179" y="425"/>
                    <a:pt x="179" y="502"/>
                    <a:pt x="145" y="536"/>
                  </a:cubicBezTo>
                  <a:cubicBezTo>
                    <a:pt x="111" y="604"/>
                    <a:pt x="68" y="672"/>
                    <a:pt x="34" y="748"/>
                  </a:cubicBezTo>
                  <a:cubicBezTo>
                    <a:pt x="0" y="782"/>
                    <a:pt x="68" y="850"/>
                    <a:pt x="111" y="850"/>
                  </a:cubicBezTo>
                  <a:cubicBezTo>
                    <a:pt x="145" y="850"/>
                    <a:pt x="145" y="850"/>
                    <a:pt x="179" y="816"/>
                  </a:cubicBezTo>
                  <a:cubicBezTo>
                    <a:pt x="247" y="816"/>
                    <a:pt x="281" y="748"/>
                    <a:pt x="323" y="714"/>
                  </a:cubicBezTo>
                  <a:cubicBezTo>
                    <a:pt x="391" y="638"/>
                    <a:pt x="425" y="570"/>
                    <a:pt x="493" y="502"/>
                  </a:cubicBezTo>
                  <a:cubicBezTo>
                    <a:pt x="569" y="391"/>
                    <a:pt x="603" y="247"/>
                    <a:pt x="603" y="77"/>
                  </a:cubicBezTo>
                  <a:cubicBezTo>
                    <a:pt x="603" y="35"/>
                    <a:pt x="569" y="1"/>
                    <a:pt x="4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50" name="Google Shape;650;p32"/>
            <p:cNvSpPr/>
            <p:nvPr/>
          </p:nvSpPr>
          <p:spPr>
            <a:xfrm>
              <a:off x="5311285" y="1267084"/>
              <a:ext cx="22853" cy="34688"/>
            </a:xfrm>
            <a:custGeom>
              <a:avLst/>
              <a:gdLst/>
              <a:ahLst/>
              <a:cxnLst/>
              <a:rect l="l" t="t" r="r" b="b"/>
              <a:pathLst>
                <a:path w="672" h="1020" extrusionOk="0">
                  <a:moveTo>
                    <a:pt x="604" y="0"/>
                  </a:moveTo>
                  <a:cubicBezTo>
                    <a:pt x="570" y="0"/>
                    <a:pt x="570" y="34"/>
                    <a:pt x="527" y="34"/>
                  </a:cubicBezTo>
                  <a:cubicBezTo>
                    <a:pt x="425" y="213"/>
                    <a:pt x="357" y="349"/>
                    <a:pt x="247" y="493"/>
                  </a:cubicBezTo>
                  <a:cubicBezTo>
                    <a:pt x="179" y="637"/>
                    <a:pt x="68" y="773"/>
                    <a:pt x="0" y="918"/>
                  </a:cubicBezTo>
                  <a:cubicBezTo>
                    <a:pt x="0" y="986"/>
                    <a:pt x="34" y="1020"/>
                    <a:pt x="102" y="1020"/>
                  </a:cubicBezTo>
                  <a:lnTo>
                    <a:pt x="145" y="1020"/>
                  </a:lnTo>
                  <a:cubicBezTo>
                    <a:pt x="425" y="807"/>
                    <a:pt x="604" y="425"/>
                    <a:pt x="672" y="102"/>
                  </a:cubicBezTo>
                  <a:cubicBezTo>
                    <a:pt x="672" y="34"/>
                    <a:pt x="638" y="0"/>
                    <a:pt x="6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51" name="Google Shape;651;p32"/>
            <p:cNvSpPr/>
            <p:nvPr/>
          </p:nvSpPr>
          <p:spPr>
            <a:xfrm>
              <a:off x="5308972" y="1316190"/>
              <a:ext cx="25166" cy="34994"/>
            </a:xfrm>
            <a:custGeom>
              <a:avLst/>
              <a:gdLst/>
              <a:ahLst/>
              <a:cxnLst/>
              <a:rect l="l" t="t" r="r" b="b"/>
              <a:pathLst>
                <a:path w="740" h="1029" extrusionOk="0">
                  <a:moveTo>
                    <a:pt x="706" y="0"/>
                  </a:moveTo>
                  <a:cubicBezTo>
                    <a:pt x="672" y="0"/>
                    <a:pt x="672" y="0"/>
                    <a:pt x="672" y="43"/>
                  </a:cubicBezTo>
                  <a:cubicBezTo>
                    <a:pt x="527" y="179"/>
                    <a:pt x="425" y="323"/>
                    <a:pt x="315" y="502"/>
                  </a:cubicBezTo>
                  <a:cubicBezTo>
                    <a:pt x="213" y="604"/>
                    <a:pt x="68" y="748"/>
                    <a:pt x="35" y="892"/>
                  </a:cubicBezTo>
                  <a:cubicBezTo>
                    <a:pt x="1" y="960"/>
                    <a:pt x="68" y="1028"/>
                    <a:pt x="136" y="1028"/>
                  </a:cubicBezTo>
                  <a:lnTo>
                    <a:pt x="136" y="1028"/>
                  </a:lnTo>
                  <a:cubicBezTo>
                    <a:pt x="315" y="960"/>
                    <a:pt x="459" y="782"/>
                    <a:pt x="527" y="638"/>
                  </a:cubicBezTo>
                  <a:cubicBezTo>
                    <a:pt x="672" y="425"/>
                    <a:pt x="706" y="289"/>
                    <a:pt x="740" y="77"/>
                  </a:cubicBezTo>
                  <a:cubicBezTo>
                    <a:pt x="740" y="43"/>
                    <a:pt x="740" y="0"/>
                    <a:pt x="70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52" name="Google Shape;652;p32"/>
            <p:cNvSpPr/>
            <p:nvPr/>
          </p:nvSpPr>
          <p:spPr>
            <a:xfrm>
              <a:off x="5363010" y="1295956"/>
              <a:ext cx="22853" cy="28940"/>
            </a:xfrm>
            <a:custGeom>
              <a:avLst/>
              <a:gdLst/>
              <a:ahLst/>
              <a:cxnLst/>
              <a:rect l="l" t="t" r="r" b="b"/>
              <a:pathLst>
                <a:path w="672" h="851" extrusionOk="0">
                  <a:moveTo>
                    <a:pt x="535" y="1"/>
                  </a:moveTo>
                  <a:cubicBezTo>
                    <a:pt x="493" y="1"/>
                    <a:pt x="493" y="1"/>
                    <a:pt x="459" y="35"/>
                  </a:cubicBezTo>
                  <a:cubicBezTo>
                    <a:pt x="391" y="137"/>
                    <a:pt x="280" y="247"/>
                    <a:pt x="178" y="349"/>
                  </a:cubicBezTo>
                  <a:cubicBezTo>
                    <a:pt x="110" y="459"/>
                    <a:pt x="0" y="561"/>
                    <a:pt x="0" y="706"/>
                  </a:cubicBezTo>
                  <a:cubicBezTo>
                    <a:pt x="0" y="774"/>
                    <a:pt x="34" y="850"/>
                    <a:pt x="110" y="850"/>
                  </a:cubicBezTo>
                  <a:lnTo>
                    <a:pt x="144" y="850"/>
                  </a:lnTo>
                  <a:cubicBezTo>
                    <a:pt x="280" y="808"/>
                    <a:pt x="391" y="672"/>
                    <a:pt x="459" y="527"/>
                  </a:cubicBezTo>
                  <a:cubicBezTo>
                    <a:pt x="535" y="383"/>
                    <a:pt x="603" y="281"/>
                    <a:pt x="637" y="103"/>
                  </a:cubicBezTo>
                  <a:cubicBezTo>
                    <a:pt x="671" y="69"/>
                    <a:pt x="603" y="1"/>
                    <a:pt x="5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53" name="Google Shape;653;p32"/>
            <p:cNvSpPr/>
            <p:nvPr/>
          </p:nvSpPr>
          <p:spPr>
            <a:xfrm>
              <a:off x="5379742" y="1250046"/>
              <a:ext cx="20541" cy="19384"/>
            </a:xfrm>
            <a:custGeom>
              <a:avLst/>
              <a:gdLst/>
              <a:ahLst/>
              <a:cxnLst/>
              <a:rect l="l" t="t" r="r" b="b"/>
              <a:pathLst>
                <a:path w="604" h="570" extrusionOk="0">
                  <a:moveTo>
                    <a:pt x="468" y="0"/>
                  </a:moveTo>
                  <a:cubicBezTo>
                    <a:pt x="426" y="0"/>
                    <a:pt x="392" y="0"/>
                    <a:pt x="392" y="34"/>
                  </a:cubicBezTo>
                  <a:cubicBezTo>
                    <a:pt x="256" y="144"/>
                    <a:pt x="1" y="289"/>
                    <a:pt x="43" y="459"/>
                  </a:cubicBezTo>
                  <a:cubicBezTo>
                    <a:pt x="77" y="535"/>
                    <a:pt x="111" y="569"/>
                    <a:pt x="145" y="569"/>
                  </a:cubicBezTo>
                  <a:lnTo>
                    <a:pt x="179" y="569"/>
                  </a:lnTo>
                  <a:cubicBezTo>
                    <a:pt x="256" y="569"/>
                    <a:pt x="358" y="459"/>
                    <a:pt x="392" y="391"/>
                  </a:cubicBezTo>
                  <a:cubicBezTo>
                    <a:pt x="468" y="323"/>
                    <a:pt x="502" y="246"/>
                    <a:pt x="570" y="178"/>
                  </a:cubicBezTo>
                  <a:cubicBezTo>
                    <a:pt x="604" y="77"/>
                    <a:pt x="536" y="0"/>
                    <a:pt x="4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54" name="Google Shape;654;p32"/>
            <p:cNvSpPr/>
            <p:nvPr/>
          </p:nvSpPr>
          <p:spPr>
            <a:xfrm>
              <a:off x="5399092" y="1349994"/>
              <a:ext cx="18262" cy="25438"/>
            </a:xfrm>
            <a:custGeom>
              <a:avLst/>
              <a:gdLst/>
              <a:ahLst/>
              <a:cxnLst/>
              <a:rect l="l" t="t" r="r" b="b"/>
              <a:pathLst>
                <a:path w="537" h="748" extrusionOk="0">
                  <a:moveTo>
                    <a:pt x="426" y="0"/>
                  </a:moveTo>
                  <a:cubicBezTo>
                    <a:pt x="392" y="0"/>
                    <a:pt x="358" y="0"/>
                    <a:pt x="358" y="34"/>
                  </a:cubicBezTo>
                  <a:cubicBezTo>
                    <a:pt x="247" y="213"/>
                    <a:pt x="1" y="493"/>
                    <a:pt x="145" y="705"/>
                  </a:cubicBezTo>
                  <a:cubicBezTo>
                    <a:pt x="179" y="705"/>
                    <a:pt x="213" y="748"/>
                    <a:pt x="213" y="748"/>
                  </a:cubicBezTo>
                  <a:lnTo>
                    <a:pt x="247" y="748"/>
                  </a:lnTo>
                  <a:cubicBezTo>
                    <a:pt x="392" y="705"/>
                    <a:pt x="392" y="569"/>
                    <a:pt x="426" y="459"/>
                  </a:cubicBezTo>
                  <a:cubicBezTo>
                    <a:pt x="460" y="357"/>
                    <a:pt x="460" y="247"/>
                    <a:pt x="536" y="111"/>
                  </a:cubicBezTo>
                  <a:cubicBezTo>
                    <a:pt x="536" y="68"/>
                    <a:pt x="494" y="0"/>
                    <a:pt x="4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55" name="Google Shape;655;p32"/>
            <p:cNvSpPr/>
            <p:nvPr/>
          </p:nvSpPr>
          <p:spPr>
            <a:xfrm>
              <a:off x="5443608" y="1342750"/>
              <a:ext cx="13297" cy="26628"/>
            </a:xfrm>
            <a:custGeom>
              <a:avLst/>
              <a:gdLst/>
              <a:ahLst/>
              <a:cxnLst/>
              <a:rect l="l" t="t" r="r" b="b"/>
              <a:pathLst>
                <a:path w="391" h="783" extrusionOk="0">
                  <a:moveTo>
                    <a:pt x="212" y="1"/>
                  </a:moveTo>
                  <a:cubicBezTo>
                    <a:pt x="179" y="1"/>
                    <a:pt x="111" y="35"/>
                    <a:pt x="111" y="69"/>
                  </a:cubicBezTo>
                  <a:cubicBezTo>
                    <a:pt x="77" y="179"/>
                    <a:pt x="34" y="281"/>
                    <a:pt x="0" y="426"/>
                  </a:cubicBezTo>
                  <a:cubicBezTo>
                    <a:pt x="0" y="536"/>
                    <a:pt x="0" y="638"/>
                    <a:pt x="77" y="748"/>
                  </a:cubicBezTo>
                  <a:cubicBezTo>
                    <a:pt x="111" y="748"/>
                    <a:pt x="145" y="782"/>
                    <a:pt x="212" y="782"/>
                  </a:cubicBezTo>
                  <a:cubicBezTo>
                    <a:pt x="246" y="782"/>
                    <a:pt x="289" y="782"/>
                    <a:pt x="289" y="748"/>
                  </a:cubicBezTo>
                  <a:cubicBezTo>
                    <a:pt x="391" y="638"/>
                    <a:pt x="357" y="570"/>
                    <a:pt x="357" y="426"/>
                  </a:cubicBezTo>
                  <a:lnTo>
                    <a:pt x="357" y="111"/>
                  </a:lnTo>
                  <a:cubicBezTo>
                    <a:pt x="357" y="35"/>
                    <a:pt x="289" y="1"/>
                    <a:pt x="2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56" name="Google Shape;656;p32"/>
            <p:cNvSpPr/>
            <p:nvPr/>
          </p:nvSpPr>
          <p:spPr>
            <a:xfrm>
              <a:off x="5491831" y="1316190"/>
              <a:ext cx="10746" cy="25438"/>
            </a:xfrm>
            <a:custGeom>
              <a:avLst/>
              <a:gdLst/>
              <a:ahLst/>
              <a:cxnLst/>
              <a:rect l="l" t="t" r="r" b="b"/>
              <a:pathLst>
                <a:path w="316" h="748" extrusionOk="0">
                  <a:moveTo>
                    <a:pt x="179" y="0"/>
                  </a:moveTo>
                  <a:cubicBezTo>
                    <a:pt x="145" y="0"/>
                    <a:pt x="103" y="0"/>
                    <a:pt x="69" y="77"/>
                  </a:cubicBezTo>
                  <a:cubicBezTo>
                    <a:pt x="69" y="179"/>
                    <a:pt x="35" y="289"/>
                    <a:pt x="35" y="425"/>
                  </a:cubicBezTo>
                  <a:cubicBezTo>
                    <a:pt x="35" y="536"/>
                    <a:pt x="1" y="638"/>
                    <a:pt x="103" y="714"/>
                  </a:cubicBezTo>
                  <a:cubicBezTo>
                    <a:pt x="145" y="748"/>
                    <a:pt x="145" y="748"/>
                    <a:pt x="179" y="748"/>
                  </a:cubicBezTo>
                  <a:cubicBezTo>
                    <a:pt x="213" y="748"/>
                    <a:pt x="213" y="748"/>
                    <a:pt x="247" y="714"/>
                  </a:cubicBezTo>
                  <a:cubicBezTo>
                    <a:pt x="315" y="638"/>
                    <a:pt x="315" y="536"/>
                    <a:pt x="315" y="425"/>
                  </a:cubicBezTo>
                  <a:cubicBezTo>
                    <a:pt x="315" y="289"/>
                    <a:pt x="281" y="179"/>
                    <a:pt x="281" y="77"/>
                  </a:cubicBezTo>
                  <a:cubicBezTo>
                    <a:pt x="247" y="0"/>
                    <a:pt x="213" y="0"/>
                    <a:pt x="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57" name="Google Shape;657;p32"/>
            <p:cNvSpPr/>
            <p:nvPr/>
          </p:nvSpPr>
          <p:spPr>
            <a:xfrm>
              <a:off x="5514650" y="1281537"/>
              <a:ext cx="16800" cy="26322"/>
            </a:xfrm>
            <a:custGeom>
              <a:avLst/>
              <a:gdLst/>
              <a:ahLst/>
              <a:cxnLst/>
              <a:rect l="l" t="t" r="r" b="b"/>
              <a:pathLst>
                <a:path w="494" h="774" extrusionOk="0">
                  <a:moveTo>
                    <a:pt x="358" y="0"/>
                  </a:moveTo>
                  <a:cubicBezTo>
                    <a:pt x="324" y="0"/>
                    <a:pt x="281" y="0"/>
                    <a:pt x="281" y="68"/>
                  </a:cubicBezTo>
                  <a:cubicBezTo>
                    <a:pt x="213" y="170"/>
                    <a:pt x="145" y="314"/>
                    <a:pt x="69" y="425"/>
                  </a:cubicBezTo>
                  <a:cubicBezTo>
                    <a:pt x="35" y="527"/>
                    <a:pt x="1" y="739"/>
                    <a:pt x="145" y="773"/>
                  </a:cubicBezTo>
                  <a:lnTo>
                    <a:pt x="179" y="773"/>
                  </a:lnTo>
                  <a:cubicBezTo>
                    <a:pt x="324" y="773"/>
                    <a:pt x="426" y="637"/>
                    <a:pt x="426" y="561"/>
                  </a:cubicBezTo>
                  <a:cubicBezTo>
                    <a:pt x="494" y="425"/>
                    <a:pt x="494" y="246"/>
                    <a:pt x="494" y="102"/>
                  </a:cubicBezTo>
                  <a:cubicBezTo>
                    <a:pt x="494" y="34"/>
                    <a:pt x="426" y="0"/>
                    <a:pt x="3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58" name="Google Shape;658;p32"/>
            <p:cNvSpPr/>
            <p:nvPr/>
          </p:nvSpPr>
          <p:spPr>
            <a:xfrm>
              <a:off x="5471324" y="1241646"/>
              <a:ext cx="13331" cy="25472"/>
            </a:xfrm>
            <a:custGeom>
              <a:avLst/>
              <a:gdLst/>
              <a:ahLst/>
              <a:cxnLst/>
              <a:rect l="l" t="t" r="r" b="b"/>
              <a:pathLst>
                <a:path w="392" h="749" extrusionOk="0">
                  <a:moveTo>
                    <a:pt x="281" y="1"/>
                  </a:moveTo>
                  <a:cubicBezTo>
                    <a:pt x="213" y="1"/>
                    <a:pt x="179" y="35"/>
                    <a:pt x="179" y="69"/>
                  </a:cubicBezTo>
                  <a:cubicBezTo>
                    <a:pt x="179" y="179"/>
                    <a:pt x="145" y="281"/>
                    <a:pt x="111" y="425"/>
                  </a:cubicBezTo>
                  <a:cubicBezTo>
                    <a:pt x="69" y="493"/>
                    <a:pt x="1" y="604"/>
                    <a:pt x="1" y="706"/>
                  </a:cubicBezTo>
                  <a:cubicBezTo>
                    <a:pt x="1" y="748"/>
                    <a:pt x="35" y="748"/>
                    <a:pt x="69" y="748"/>
                  </a:cubicBezTo>
                  <a:lnTo>
                    <a:pt x="111" y="748"/>
                  </a:lnTo>
                  <a:cubicBezTo>
                    <a:pt x="213" y="748"/>
                    <a:pt x="323" y="604"/>
                    <a:pt x="357" y="459"/>
                  </a:cubicBezTo>
                  <a:cubicBezTo>
                    <a:pt x="391" y="324"/>
                    <a:pt x="391" y="179"/>
                    <a:pt x="357" y="35"/>
                  </a:cubicBezTo>
                  <a:cubicBezTo>
                    <a:pt x="357" y="1"/>
                    <a:pt x="323" y="1"/>
                    <a:pt x="28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59" name="Google Shape;659;p32"/>
            <p:cNvSpPr/>
            <p:nvPr/>
          </p:nvSpPr>
          <p:spPr>
            <a:xfrm>
              <a:off x="5437521" y="1277762"/>
              <a:ext cx="17072" cy="31253"/>
            </a:xfrm>
            <a:custGeom>
              <a:avLst/>
              <a:gdLst/>
              <a:ahLst/>
              <a:cxnLst/>
              <a:rect l="l" t="t" r="r" b="b"/>
              <a:pathLst>
                <a:path w="502" h="919" extrusionOk="0">
                  <a:moveTo>
                    <a:pt x="256" y="1"/>
                  </a:moveTo>
                  <a:cubicBezTo>
                    <a:pt x="213" y="1"/>
                    <a:pt x="179" y="35"/>
                    <a:pt x="179" y="111"/>
                  </a:cubicBezTo>
                  <a:cubicBezTo>
                    <a:pt x="179" y="247"/>
                    <a:pt x="145" y="391"/>
                    <a:pt x="77" y="536"/>
                  </a:cubicBezTo>
                  <a:cubicBezTo>
                    <a:pt x="43" y="638"/>
                    <a:pt x="1" y="748"/>
                    <a:pt x="77" y="884"/>
                  </a:cubicBezTo>
                  <a:cubicBezTo>
                    <a:pt x="77" y="918"/>
                    <a:pt x="111" y="918"/>
                    <a:pt x="179" y="918"/>
                  </a:cubicBezTo>
                  <a:lnTo>
                    <a:pt x="179" y="918"/>
                  </a:lnTo>
                  <a:cubicBezTo>
                    <a:pt x="502" y="816"/>
                    <a:pt x="391" y="281"/>
                    <a:pt x="358" y="69"/>
                  </a:cubicBezTo>
                  <a:cubicBezTo>
                    <a:pt x="324" y="35"/>
                    <a:pt x="290" y="1"/>
                    <a:pt x="2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60" name="Google Shape;660;p32"/>
            <p:cNvSpPr/>
            <p:nvPr/>
          </p:nvSpPr>
          <p:spPr>
            <a:xfrm>
              <a:off x="5460646" y="1193423"/>
              <a:ext cx="20234" cy="27750"/>
            </a:xfrm>
            <a:custGeom>
              <a:avLst/>
              <a:gdLst/>
              <a:ahLst/>
              <a:cxnLst/>
              <a:rect l="l" t="t" r="r" b="b"/>
              <a:pathLst>
                <a:path w="595" h="816" extrusionOk="0">
                  <a:moveTo>
                    <a:pt x="459" y="0"/>
                  </a:moveTo>
                  <a:cubicBezTo>
                    <a:pt x="425" y="0"/>
                    <a:pt x="383" y="43"/>
                    <a:pt x="383" y="77"/>
                  </a:cubicBezTo>
                  <a:cubicBezTo>
                    <a:pt x="281" y="255"/>
                    <a:pt x="0" y="501"/>
                    <a:pt x="68" y="782"/>
                  </a:cubicBezTo>
                  <a:cubicBezTo>
                    <a:pt x="68" y="782"/>
                    <a:pt x="102" y="816"/>
                    <a:pt x="136" y="816"/>
                  </a:cubicBezTo>
                  <a:lnTo>
                    <a:pt x="170" y="816"/>
                  </a:lnTo>
                  <a:cubicBezTo>
                    <a:pt x="459" y="748"/>
                    <a:pt x="493" y="357"/>
                    <a:pt x="561" y="145"/>
                  </a:cubicBezTo>
                  <a:cubicBezTo>
                    <a:pt x="595" y="77"/>
                    <a:pt x="527" y="0"/>
                    <a:pt x="4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61" name="Google Shape;661;p32"/>
            <p:cNvSpPr/>
            <p:nvPr/>
          </p:nvSpPr>
          <p:spPr>
            <a:xfrm>
              <a:off x="5432896" y="1192267"/>
              <a:ext cx="15643" cy="24281"/>
            </a:xfrm>
            <a:custGeom>
              <a:avLst/>
              <a:gdLst/>
              <a:ahLst/>
              <a:cxnLst/>
              <a:rect l="l" t="t" r="r" b="b"/>
              <a:pathLst>
                <a:path w="460" h="714" extrusionOk="0">
                  <a:moveTo>
                    <a:pt x="349" y="0"/>
                  </a:moveTo>
                  <a:cubicBezTo>
                    <a:pt x="315" y="0"/>
                    <a:pt x="281" y="34"/>
                    <a:pt x="281" y="34"/>
                  </a:cubicBezTo>
                  <a:cubicBezTo>
                    <a:pt x="213" y="145"/>
                    <a:pt x="137" y="212"/>
                    <a:pt x="103" y="323"/>
                  </a:cubicBezTo>
                  <a:cubicBezTo>
                    <a:pt x="69" y="425"/>
                    <a:pt x="1" y="535"/>
                    <a:pt x="35" y="603"/>
                  </a:cubicBezTo>
                  <a:cubicBezTo>
                    <a:pt x="35" y="671"/>
                    <a:pt x="103" y="714"/>
                    <a:pt x="137" y="714"/>
                  </a:cubicBezTo>
                  <a:cubicBezTo>
                    <a:pt x="179" y="714"/>
                    <a:pt x="179" y="714"/>
                    <a:pt x="213" y="671"/>
                  </a:cubicBezTo>
                  <a:cubicBezTo>
                    <a:pt x="315" y="603"/>
                    <a:pt x="315" y="535"/>
                    <a:pt x="315" y="425"/>
                  </a:cubicBezTo>
                  <a:cubicBezTo>
                    <a:pt x="349" y="323"/>
                    <a:pt x="392" y="246"/>
                    <a:pt x="426" y="145"/>
                  </a:cubicBezTo>
                  <a:cubicBezTo>
                    <a:pt x="460" y="77"/>
                    <a:pt x="392" y="0"/>
                    <a:pt x="3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62" name="Google Shape;662;p32"/>
            <p:cNvSpPr/>
            <p:nvPr/>
          </p:nvSpPr>
          <p:spPr>
            <a:xfrm>
              <a:off x="5505128" y="1127245"/>
              <a:ext cx="10712" cy="26628"/>
            </a:xfrm>
            <a:custGeom>
              <a:avLst/>
              <a:gdLst/>
              <a:ahLst/>
              <a:cxnLst/>
              <a:rect l="l" t="t" r="r" b="b"/>
              <a:pathLst>
                <a:path w="315" h="783" extrusionOk="0">
                  <a:moveTo>
                    <a:pt x="179" y="1"/>
                  </a:moveTo>
                  <a:cubicBezTo>
                    <a:pt x="102" y="1"/>
                    <a:pt x="68" y="35"/>
                    <a:pt x="68" y="111"/>
                  </a:cubicBezTo>
                  <a:cubicBezTo>
                    <a:pt x="35" y="324"/>
                    <a:pt x="1" y="536"/>
                    <a:pt x="102" y="748"/>
                  </a:cubicBezTo>
                  <a:cubicBezTo>
                    <a:pt x="102" y="782"/>
                    <a:pt x="136" y="782"/>
                    <a:pt x="179" y="782"/>
                  </a:cubicBezTo>
                  <a:cubicBezTo>
                    <a:pt x="179" y="782"/>
                    <a:pt x="213" y="782"/>
                    <a:pt x="247" y="748"/>
                  </a:cubicBezTo>
                  <a:cubicBezTo>
                    <a:pt x="315" y="536"/>
                    <a:pt x="281" y="324"/>
                    <a:pt x="281" y="111"/>
                  </a:cubicBezTo>
                  <a:cubicBezTo>
                    <a:pt x="281" y="35"/>
                    <a:pt x="213" y="1"/>
                    <a:pt x="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63" name="Google Shape;663;p32"/>
            <p:cNvSpPr/>
            <p:nvPr/>
          </p:nvSpPr>
          <p:spPr>
            <a:xfrm>
              <a:off x="5523050" y="1194852"/>
              <a:ext cx="12141" cy="27478"/>
            </a:xfrm>
            <a:custGeom>
              <a:avLst/>
              <a:gdLst/>
              <a:ahLst/>
              <a:cxnLst/>
              <a:rect l="l" t="t" r="r" b="b"/>
              <a:pathLst>
                <a:path w="357" h="808" extrusionOk="0">
                  <a:moveTo>
                    <a:pt x="179" y="1"/>
                  </a:moveTo>
                  <a:cubicBezTo>
                    <a:pt x="145" y="1"/>
                    <a:pt x="145" y="1"/>
                    <a:pt x="111" y="69"/>
                  </a:cubicBezTo>
                  <a:cubicBezTo>
                    <a:pt x="111" y="170"/>
                    <a:pt x="77" y="281"/>
                    <a:pt x="34" y="425"/>
                  </a:cubicBezTo>
                  <a:cubicBezTo>
                    <a:pt x="34" y="527"/>
                    <a:pt x="0" y="638"/>
                    <a:pt x="77" y="740"/>
                  </a:cubicBezTo>
                  <a:cubicBezTo>
                    <a:pt x="77" y="774"/>
                    <a:pt x="111" y="808"/>
                    <a:pt x="145" y="808"/>
                  </a:cubicBezTo>
                  <a:cubicBezTo>
                    <a:pt x="213" y="808"/>
                    <a:pt x="247" y="774"/>
                    <a:pt x="289" y="740"/>
                  </a:cubicBezTo>
                  <a:cubicBezTo>
                    <a:pt x="357" y="638"/>
                    <a:pt x="323" y="527"/>
                    <a:pt x="323" y="425"/>
                  </a:cubicBezTo>
                  <a:cubicBezTo>
                    <a:pt x="323" y="315"/>
                    <a:pt x="289" y="213"/>
                    <a:pt x="289" y="69"/>
                  </a:cubicBezTo>
                  <a:cubicBezTo>
                    <a:pt x="289" y="35"/>
                    <a:pt x="213" y="1"/>
                    <a:pt x="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64" name="Google Shape;664;p32"/>
            <p:cNvSpPr/>
            <p:nvPr/>
          </p:nvSpPr>
          <p:spPr>
            <a:xfrm>
              <a:off x="5558009" y="1187642"/>
              <a:ext cx="13297" cy="24009"/>
            </a:xfrm>
            <a:custGeom>
              <a:avLst/>
              <a:gdLst/>
              <a:ahLst/>
              <a:cxnLst/>
              <a:rect l="l" t="t" r="r" b="b"/>
              <a:pathLst>
                <a:path w="391" h="706" extrusionOk="0">
                  <a:moveTo>
                    <a:pt x="212" y="0"/>
                  </a:moveTo>
                  <a:cubicBezTo>
                    <a:pt x="178" y="0"/>
                    <a:pt x="145" y="0"/>
                    <a:pt x="111" y="68"/>
                  </a:cubicBezTo>
                  <a:cubicBezTo>
                    <a:pt x="68" y="136"/>
                    <a:pt x="68" y="247"/>
                    <a:pt x="34" y="348"/>
                  </a:cubicBezTo>
                  <a:cubicBezTo>
                    <a:pt x="34" y="459"/>
                    <a:pt x="0" y="561"/>
                    <a:pt x="111" y="671"/>
                  </a:cubicBezTo>
                  <a:cubicBezTo>
                    <a:pt x="111" y="705"/>
                    <a:pt x="145" y="705"/>
                    <a:pt x="212" y="705"/>
                  </a:cubicBezTo>
                  <a:cubicBezTo>
                    <a:pt x="246" y="705"/>
                    <a:pt x="280" y="705"/>
                    <a:pt x="323" y="671"/>
                  </a:cubicBezTo>
                  <a:cubicBezTo>
                    <a:pt x="391" y="561"/>
                    <a:pt x="357" y="459"/>
                    <a:pt x="357" y="348"/>
                  </a:cubicBezTo>
                  <a:cubicBezTo>
                    <a:pt x="357" y="247"/>
                    <a:pt x="323" y="136"/>
                    <a:pt x="280" y="68"/>
                  </a:cubicBezTo>
                  <a:cubicBezTo>
                    <a:pt x="246" y="0"/>
                    <a:pt x="246" y="0"/>
                    <a:pt x="2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65" name="Google Shape;665;p32"/>
            <p:cNvSpPr/>
            <p:nvPr/>
          </p:nvSpPr>
          <p:spPr>
            <a:xfrm>
              <a:off x="5576203" y="1113982"/>
              <a:ext cx="15609" cy="27750"/>
            </a:xfrm>
            <a:custGeom>
              <a:avLst/>
              <a:gdLst/>
              <a:ahLst/>
              <a:cxnLst/>
              <a:rect l="l" t="t" r="r" b="b"/>
              <a:pathLst>
                <a:path w="459" h="816" extrusionOk="0">
                  <a:moveTo>
                    <a:pt x="102" y="0"/>
                  </a:moveTo>
                  <a:cubicBezTo>
                    <a:pt x="34" y="0"/>
                    <a:pt x="0" y="42"/>
                    <a:pt x="0" y="110"/>
                  </a:cubicBezTo>
                  <a:lnTo>
                    <a:pt x="0" y="467"/>
                  </a:lnTo>
                  <a:cubicBezTo>
                    <a:pt x="0" y="569"/>
                    <a:pt x="0" y="680"/>
                    <a:pt x="68" y="782"/>
                  </a:cubicBezTo>
                  <a:cubicBezTo>
                    <a:pt x="102" y="782"/>
                    <a:pt x="136" y="816"/>
                    <a:pt x="170" y="816"/>
                  </a:cubicBezTo>
                  <a:cubicBezTo>
                    <a:pt x="213" y="816"/>
                    <a:pt x="247" y="782"/>
                    <a:pt x="281" y="782"/>
                  </a:cubicBezTo>
                  <a:cubicBezTo>
                    <a:pt x="459" y="569"/>
                    <a:pt x="281" y="255"/>
                    <a:pt x="170" y="76"/>
                  </a:cubicBezTo>
                  <a:cubicBezTo>
                    <a:pt x="170" y="42"/>
                    <a:pt x="136" y="0"/>
                    <a:pt x="1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66" name="Google Shape;666;p32"/>
            <p:cNvSpPr/>
            <p:nvPr/>
          </p:nvSpPr>
          <p:spPr>
            <a:xfrm>
              <a:off x="5551922" y="1083919"/>
              <a:ext cx="11018" cy="27784"/>
            </a:xfrm>
            <a:custGeom>
              <a:avLst/>
              <a:gdLst/>
              <a:ahLst/>
              <a:cxnLst/>
              <a:rect l="l" t="t" r="r" b="b"/>
              <a:pathLst>
                <a:path w="324" h="817" extrusionOk="0">
                  <a:moveTo>
                    <a:pt x="213" y="1"/>
                  </a:moveTo>
                  <a:cubicBezTo>
                    <a:pt x="145" y="1"/>
                    <a:pt x="111" y="35"/>
                    <a:pt x="111" y="77"/>
                  </a:cubicBezTo>
                  <a:cubicBezTo>
                    <a:pt x="111" y="179"/>
                    <a:pt x="77" y="323"/>
                    <a:pt x="77" y="425"/>
                  </a:cubicBezTo>
                  <a:cubicBezTo>
                    <a:pt x="35" y="536"/>
                    <a:pt x="1" y="638"/>
                    <a:pt x="35" y="748"/>
                  </a:cubicBezTo>
                  <a:cubicBezTo>
                    <a:pt x="35" y="782"/>
                    <a:pt x="77" y="816"/>
                    <a:pt x="145" y="816"/>
                  </a:cubicBezTo>
                  <a:cubicBezTo>
                    <a:pt x="179" y="816"/>
                    <a:pt x="213" y="782"/>
                    <a:pt x="247" y="748"/>
                  </a:cubicBezTo>
                  <a:cubicBezTo>
                    <a:pt x="324" y="672"/>
                    <a:pt x="290" y="536"/>
                    <a:pt x="290" y="425"/>
                  </a:cubicBezTo>
                  <a:lnTo>
                    <a:pt x="290" y="77"/>
                  </a:lnTo>
                  <a:cubicBezTo>
                    <a:pt x="247" y="1"/>
                    <a:pt x="247" y="1"/>
                    <a:pt x="2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67" name="Google Shape;667;p32"/>
            <p:cNvSpPr/>
            <p:nvPr/>
          </p:nvSpPr>
          <p:spPr>
            <a:xfrm>
              <a:off x="5565219" y="1034506"/>
              <a:ext cx="13331" cy="20575"/>
            </a:xfrm>
            <a:custGeom>
              <a:avLst/>
              <a:gdLst/>
              <a:ahLst/>
              <a:cxnLst/>
              <a:rect l="l" t="t" r="r" b="b"/>
              <a:pathLst>
                <a:path w="392" h="605" extrusionOk="0">
                  <a:moveTo>
                    <a:pt x="179" y="1"/>
                  </a:moveTo>
                  <a:cubicBezTo>
                    <a:pt x="145" y="1"/>
                    <a:pt x="111" y="1"/>
                    <a:pt x="111" y="43"/>
                  </a:cubicBezTo>
                  <a:cubicBezTo>
                    <a:pt x="68" y="213"/>
                    <a:pt x="0" y="426"/>
                    <a:pt x="111" y="570"/>
                  </a:cubicBezTo>
                  <a:cubicBezTo>
                    <a:pt x="145" y="604"/>
                    <a:pt x="179" y="604"/>
                    <a:pt x="213" y="604"/>
                  </a:cubicBezTo>
                  <a:cubicBezTo>
                    <a:pt x="247" y="604"/>
                    <a:pt x="281" y="570"/>
                    <a:pt x="323" y="536"/>
                  </a:cubicBezTo>
                  <a:cubicBezTo>
                    <a:pt x="391" y="392"/>
                    <a:pt x="281" y="179"/>
                    <a:pt x="247" y="43"/>
                  </a:cubicBezTo>
                  <a:cubicBezTo>
                    <a:pt x="247" y="1"/>
                    <a:pt x="213" y="1"/>
                    <a:pt x="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68" name="Google Shape;668;p32"/>
            <p:cNvSpPr/>
            <p:nvPr/>
          </p:nvSpPr>
          <p:spPr>
            <a:xfrm>
              <a:off x="5543556" y="997268"/>
              <a:ext cx="14487" cy="25438"/>
            </a:xfrm>
            <a:custGeom>
              <a:avLst/>
              <a:gdLst/>
              <a:ahLst/>
              <a:cxnLst/>
              <a:rect l="l" t="t" r="r" b="b"/>
              <a:pathLst>
                <a:path w="426" h="748" extrusionOk="0">
                  <a:moveTo>
                    <a:pt x="213" y="0"/>
                  </a:moveTo>
                  <a:cubicBezTo>
                    <a:pt x="179" y="0"/>
                    <a:pt x="179" y="0"/>
                    <a:pt x="145" y="34"/>
                  </a:cubicBezTo>
                  <a:cubicBezTo>
                    <a:pt x="111" y="289"/>
                    <a:pt x="0" y="535"/>
                    <a:pt x="179" y="748"/>
                  </a:cubicBezTo>
                  <a:lnTo>
                    <a:pt x="213" y="748"/>
                  </a:lnTo>
                  <a:lnTo>
                    <a:pt x="281" y="748"/>
                  </a:lnTo>
                  <a:cubicBezTo>
                    <a:pt x="425" y="535"/>
                    <a:pt x="323" y="289"/>
                    <a:pt x="281" y="34"/>
                  </a:cubicBezTo>
                  <a:cubicBezTo>
                    <a:pt x="281" y="0"/>
                    <a:pt x="247" y="0"/>
                    <a:pt x="2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69" name="Google Shape;669;p32"/>
            <p:cNvSpPr/>
            <p:nvPr/>
          </p:nvSpPr>
          <p:spPr>
            <a:xfrm>
              <a:off x="5513494" y="1023828"/>
              <a:ext cx="12175" cy="32409"/>
            </a:xfrm>
            <a:custGeom>
              <a:avLst/>
              <a:gdLst/>
              <a:ahLst/>
              <a:cxnLst/>
              <a:rect l="l" t="t" r="r" b="b"/>
              <a:pathLst>
                <a:path w="358" h="953" extrusionOk="0">
                  <a:moveTo>
                    <a:pt x="179" y="1"/>
                  </a:moveTo>
                  <a:cubicBezTo>
                    <a:pt x="145" y="1"/>
                    <a:pt x="103" y="1"/>
                    <a:pt x="103" y="35"/>
                  </a:cubicBezTo>
                  <a:cubicBezTo>
                    <a:pt x="69" y="145"/>
                    <a:pt x="35" y="281"/>
                    <a:pt x="35" y="425"/>
                  </a:cubicBezTo>
                  <a:cubicBezTo>
                    <a:pt x="1" y="570"/>
                    <a:pt x="1" y="740"/>
                    <a:pt x="35" y="850"/>
                  </a:cubicBezTo>
                  <a:cubicBezTo>
                    <a:pt x="69" y="918"/>
                    <a:pt x="103" y="952"/>
                    <a:pt x="179" y="952"/>
                  </a:cubicBezTo>
                  <a:cubicBezTo>
                    <a:pt x="213" y="952"/>
                    <a:pt x="247" y="918"/>
                    <a:pt x="281" y="850"/>
                  </a:cubicBezTo>
                  <a:cubicBezTo>
                    <a:pt x="358" y="740"/>
                    <a:pt x="315" y="570"/>
                    <a:pt x="281" y="425"/>
                  </a:cubicBezTo>
                  <a:cubicBezTo>
                    <a:pt x="281" y="281"/>
                    <a:pt x="247" y="145"/>
                    <a:pt x="213" y="35"/>
                  </a:cubicBezTo>
                  <a:cubicBezTo>
                    <a:pt x="213" y="1"/>
                    <a:pt x="179" y="1"/>
                    <a:pt x="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70" name="Google Shape;670;p32"/>
            <p:cNvSpPr/>
            <p:nvPr/>
          </p:nvSpPr>
          <p:spPr>
            <a:xfrm>
              <a:off x="5495300" y="1092285"/>
              <a:ext cx="12175" cy="23159"/>
            </a:xfrm>
            <a:custGeom>
              <a:avLst/>
              <a:gdLst/>
              <a:ahLst/>
              <a:cxnLst/>
              <a:rect l="l" t="t" r="r" b="b"/>
              <a:pathLst>
                <a:path w="358" h="681" extrusionOk="0">
                  <a:moveTo>
                    <a:pt x="256" y="1"/>
                  </a:moveTo>
                  <a:cubicBezTo>
                    <a:pt x="213" y="1"/>
                    <a:pt x="213" y="1"/>
                    <a:pt x="213" y="43"/>
                  </a:cubicBezTo>
                  <a:cubicBezTo>
                    <a:pt x="145" y="111"/>
                    <a:pt x="111" y="213"/>
                    <a:pt x="77" y="324"/>
                  </a:cubicBezTo>
                  <a:cubicBezTo>
                    <a:pt x="43" y="392"/>
                    <a:pt x="1" y="502"/>
                    <a:pt x="43" y="604"/>
                  </a:cubicBezTo>
                  <a:cubicBezTo>
                    <a:pt x="43" y="638"/>
                    <a:pt x="77" y="680"/>
                    <a:pt x="145" y="680"/>
                  </a:cubicBezTo>
                  <a:cubicBezTo>
                    <a:pt x="179" y="680"/>
                    <a:pt x="179" y="680"/>
                    <a:pt x="213" y="638"/>
                  </a:cubicBezTo>
                  <a:cubicBezTo>
                    <a:pt x="290" y="570"/>
                    <a:pt x="290" y="468"/>
                    <a:pt x="290" y="358"/>
                  </a:cubicBezTo>
                  <a:cubicBezTo>
                    <a:pt x="324" y="290"/>
                    <a:pt x="324" y="179"/>
                    <a:pt x="324" y="77"/>
                  </a:cubicBezTo>
                  <a:cubicBezTo>
                    <a:pt x="357" y="43"/>
                    <a:pt x="290" y="1"/>
                    <a:pt x="2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71" name="Google Shape;671;p32"/>
            <p:cNvSpPr/>
            <p:nvPr/>
          </p:nvSpPr>
          <p:spPr>
            <a:xfrm>
              <a:off x="5177533" y="887764"/>
              <a:ext cx="43360" cy="14487"/>
            </a:xfrm>
            <a:custGeom>
              <a:avLst/>
              <a:gdLst/>
              <a:ahLst/>
              <a:cxnLst/>
              <a:rect l="l" t="t" r="r" b="b"/>
              <a:pathLst>
                <a:path w="1275" h="426" extrusionOk="0">
                  <a:moveTo>
                    <a:pt x="536" y="1"/>
                  </a:moveTo>
                  <a:cubicBezTo>
                    <a:pt x="391" y="1"/>
                    <a:pt x="255" y="35"/>
                    <a:pt x="111" y="35"/>
                  </a:cubicBezTo>
                  <a:cubicBezTo>
                    <a:pt x="0" y="35"/>
                    <a:pt x="0" y="179"/>
                    <a:pt x="111" y="179"/>
                  </a:cubicBezTo>
                  <a:cubicBezTo>
                    <a:pt x="289" y="213"/>
                    <a:pt x="468" y="247"/>
                    <a:pt x="603" y="323"/>
                  </a:cubicBezTo>
                  <a:cubicBezTo>
                    <a:pt x="748" y="357"/>
                    <a:pt x="892" y="425"/>
                    <a:pt x="1028" y="425"/>
                  </a:cubicBezTo>
                  <a:lnTo>
                    <a:pt x="1062" y="425"/>
                  </a:lnTo>
                  <a:cubicBezTo>
                    <a:pt x="1173" y="425"/>
                    <a:pt x="1275" y="247"/>
                    <a:pt x="1173" y="179"/>
                  </a:cubicBezTo>
                  <a:cubicBezTo>
                    <a:pt x="994" y="35"/>
                    <a:pt x="748" y="1"/>
                    <a:pt x="5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72" name="Google Shape;672;p32"/>
            <p:cNvSpPr/>
            <p:nvPr/>
          </p:nvSpPr>
          <p:spPr>
            <a:xfrm>
              <a:off x="5254663" y="891505"/>
              <a:ext cx="32681" cy="10746"/>
            </a:xfrm>
            <a:custGeom>
              <a:avLst/>
              <a:gdLst/>
              <a:ahLst/>
              <a:cxnLst/>
              <a:rect l="l" t="t" r="r" b="b"/>
              <a:pathLst>
                <a:path w="961" h="316" extrusionOk="0">
                  <a:moveTo>
                    <a:pt x="179" y="1"/>
                  </a:moveTo>
                  <a:cubicBezTo>
                    <a:pt x="34" y="1"/>
                    <a:pt x="0" y="171"/>
                    <a:pt x="145" y="213"/>
                  </a:cubicBezTo>
                  <a:cubicBezTo>
                    <a:pt x="281" y="247"/>
                    <a:pt x="459" y="315"/>
                    <a:pt x="638" y="315"/>
                  </a:cubicBezTo>
                  <a:lnTo>
                    <a:pt x="748" y="315"/>
                  </a:lnTo>
                  <a:cubicBezTo>
                    <a:pt x="918" y="281"/>
                    <a:pt x="960" y="35"/>
                    <a:pt x="748" y="1"/>
                  </a:cubicBezTo>
                  <a:lnTo>
                    <a:pt x="604" y="1"/>
                  </a:lnTo>
                  <a:lnTo>
                    <a:pt x="391" y="1"/>
                  </a:lnTo>
                  <a:lnTo>
                    <a:pt x="17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73" name="Google Shape;673;p32"/>
            <p:cNvSpPr/>
            <p:nvPr/>
          </p:nvSpPr>
          <p:spPr>
            <a:xfrm>
              <a:off x="5216234" y="862632"/>
              <a:ext cx="37306" cy="11869"/>
            </a:xfrm>
            <a:custGeom>
              <a:avLst/>
              <a:gdLst/>
              <a:ahLst/>
              <a:cxnLst/>
              <a:rect l="l" t="t" r="r" b="b"/>
              <a:pathLst>
                <a:path w="1097" h="349" extrusionOk="0">
                  <a:moveTo>
                    <a:pt x="247" y="1"/>
                  </a:moveTo>
                  <a:lnTo>
                    <a:pt x="179" y="1"/>
                  </a:lnTo>
                  <a:cubicBezTo>
                    <a:pt x="35" y="1"/>
                    <a:pt x="1" y="213"/>
                    <a:pt x="137" y="247"/>
                  </a:cubicBezTo>
                  <a:cubicBezTo>
                    <a:pt x="281" y="281"/>
                    <a:pt x="459" y="315"/>
                    <a:pt x="604" y="315"/>
                  </a:cubicBezTo>
                  <a:cubicBezTo>
                    <a:pt x="672" y="315"/>
                    <a:pt x="740" y="349"/>
                    <a:pt x="816" y="349"/>
                  </a:cubicBezTo>
                  <a:cubicBezTo>
                    <a:pt x="884" y="349"/>
                    <a:pt x="952" y="315"/>
                    <a:pt x="986" y="315"/>
                  </a:cubicBezTo>
                  <a:cubicBezTo>
                    <a:pt x="1097" y="281"/>
                    <a:pt x="1097" y="170"/>
                    <a:pt x="1029" y="102"/>
                  </a:cubicBezTo>
                  <a:cubicBezTo>
                    <a:pt x="918" y="34"/>
                    <a:pt x="774" y="34"/>
                    <a:pt x="638" y="34"/>
                  </a:cubicBezTo>
                  <a:cubicBezTo>
                    <a:pt x="493" y="1"/>
                    <a:pt x="391" y="1"/>
                    <a:pt x="2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74" name="Google Shape;674;p32"/>
            <p:cNvSpPr/>
            <p:nvPr/>
          </p:nvSpPr>
          <p:spPr>
            <a:xfrm>
              <a:off x="5312441" y="880554"/>
              <a:ext cx="30063" cy="10984"/>
            </a:xfrm>
            <a:custGeom>
              <a:avLst/>
              <a:gdLst/>
              <a:ahLst/>
              <a:cxnLst/>
              <a:rect l="l" t="t" r="r" b="b"/>
              <a:pathLst>
                <a:path w="884" h="323" extrusionOk="0">
                  <a:moveTo>
                    <a:pt x="536" y="0"/>
                  </a:moveTo>
                  <a:lnTo>
                    <a:pt x="145" y="0"/>
                  </a:lnTo>
                  <a:lnTo>
                    <a:pt x="145" y="0"/>
                  </a:lnTo>
                  <a:lnTo>
                    <a:pt x="145" y="0"/>
                  </a:lnTo>
                  <a:cubicBezTo>
                    <a:pt x="34" y="0"/>
                    <a:pt x="0" y="179"/>
                    <a:pt x="111" y="179"/>
                  </a:cubicBezTo>
                  <a:cubicBezTo>
                    <a:pt x="281" y="213"/>
                    <a:pt x="493" y="323"/>
                    <a:pt x="672" y="323"/>
                  </a:cubicBezTo>
                  <a:cubicBezTo>
                    <a:pt x="706" y="323"/>
                    <a:pt x="748" y="323"/>
                    <a:pt x="782" y="281"/>
                  </a:cubicBezTo>
                  <a:cubicBezTo>
                    <a:pt x="816" y="281"/>
                    <a:pt x="850" y="247"/>
                    <a:pt x="884" y="213"/>
                  </a:cubicBezTo>
                  <a:lnTo>
                    <a:pt x="884" y="145"/>
                  </a:lnTo>
                  <a:cubicBezTo>
                    <a:pt x="850" y="68"/>
                    <a:pt x="816" y="34"/>
                    <a:pt x="782" y="34"/>
                  </a:cubicBezTo>
                  <a:cubicBezTo>
                    <a:pt x="706" y="0"/>
                    <a:pt x="638" y="0"/>
                    <a:pt x="5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75" name="Google Shape;675;p32"/>
            <p:cNvSpPr/>
            <p:nvPr/>
          </p:nvSpPr>
          <p:spPr>
            <a:xfrm>
              <a:off x="5112545" y="866101"/>
              <a:ext cx="24281" cy="9556"/>
            </a:xfrm>
            <a:custGeom>
              <a:avLst/>
              <a:gdLst/>
              <a:ahLst/>
              <a:cxnLst/>
              <a:rect l="l" t="t" r="r" b="b"/>
              <a:pathLst>
                <a:path w="714" h="281" extrusionOk="0">
                  <a:moveTo>
                    <a:pt x="425" y="0"/>
                  </a:moveTo>
                  <a:cubicBezTo>
                    <a:pt x="323" y="0"/>
                    <a:pt x="255" y="34"/>
                    <a:pt x="144" y="34"/>
                  </a:cubicBezTo>
                  <a:cubicBezTo>
                    <a:pt x="0" y="68"/>
                    <a:pt x="0" y="247"/>
                    <a:pt x="144" y="247"/>
                  </a:cubicBezTo>
                  <a:cubicBezTo>
                    <a:pt x="255" y="281"/>
                    <a:pt x="323" y="281"/>
                    <a:pt x="425" y="281"/>
                  </a:cubicBezTo>
                  <a:lnTo>
                    <a:pt x="603" y="281"/>
                  </a:lnTo>
                  <a:cubicBezTo>
                    <a:pt x="714" y="247"/>
                    <a:pt x="714" y="68"/>
                    <a:pt x="603" y="34"/>
                  </a:cubicBezTo>
                  <a:cubicBezTo>
                    <a:pt x="535" y="34"/>
                    <a:pt x="501" y="0"/>
                    <a:pt x="4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76" name="Google Shape;676;p32"/>
            <p:cNvSpPr/>
            <p:nvPr/>
          </p:nvSpPr>
          <p:spPr>
            <a:xfrm>
              <a:off x="5133052" y="838351"/>
              <a:ext cx="34" cy="3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77" name="Google Shape;677;p32"/>
            <p:cNvSpPr/>
            <p:nvPr/>
          </p:nvSpPr>
          <p:spPr>
            <a:xfrm>
              <a:off x="5047523" y="828829"/>
              <a:ext cx="31525" cy="10712"/>
            </a:xfrm>
            <a:custGeom>
              <a:avLst/>
              <a:gdLst/>
              <a:ahLst/>
              <a:cxnLst/>
              <a:rect l="l" t="t" r="r" b="b"/>
              <a:pathLst>
                <a:path w="927" h="315" extrusionOk="0">
                  <a:moveTo>
                    <a:pt x="145" y="1"/>
                  </a:moveTo>
                  <a:cubicBezTo>
                    <a:pt x="43" y="1"/>
                    <a:pt x="1" y="145"/>
                    <a:pt x="111" y="179"/>
                  </a:cubicBezTo>
                  <a:cubicBezTo>
                    <a:pt x="256" y="213"/>
                    <a:pt x="468" y="315"/>
                    <a:pt x="638" y="315"/>
                  </a:cubicBezTo>
                  <a:cubicBezTo>
                    <a:pt x="714" y="315"/>
                    <a:pt x="782" y="281"/>
                    <a:pt x="850" y="281"/>
                  </a:cubicBezTo>
                  <a:cubicBezTo>
                    <a:pt x="927" y="213"/>
                    <a:pt x="893" y="103"/>
                    <a:pt x="850" y="69"/>
                  </a:cubicBezTo>
                  <a:cubicBezTo>
                    <a:pt x="782" y="35"/>
                    <a:pt x="680" y="35"/>
                    <a:pt x="604" y="35"/>
                  </a:cubicBezTo>
                  <a:lnTo>
                    <a:pt x="536" y="35"/>
                  </a:lnTo>
                  <a:cubicBezTo>
                    <a:pt x="391" y="35"/>
                    <a:pt x="290" y="35"/>
                    <a:pt x="1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78" name="Google Shape;678;p32"/>
            <p:cNvSpPr/>
            <p:nvPr/>
          </p:nvSpPr>
          <p:spPr>
            <a:xfrm>
              <a:off x="5075273" y="792713"/>
              <a:ext cx="33837" cy="14487"/>
            </a:xfrm>
            <a:custGeom>
              <a:avLst/>
              <a:gdLst/>
              <a:ahLst/>
              <a:cxnLst/>
              <a:rect l="l" t="t" r="r" b="b"/>
              <a:pathLst>
                <a:path w="995" h="426" extrusionOk="0">
                  <a:moveTo>
                    <a:pt x="213" y="1"/>
                  </a:moveTo>
                  <a:lnTo>
                    <a:pt x="111" y="1"/>
                  </a:lnTo>
                  <a:cubicBezTo>
                    <a:pt x="0" y="1"/>
                    <a:pt x="0" y="145"/>
                    <a:pt x="77" y="179"/>
                  </a:cubicBezTo>
                  <a:cubicBezTo>
                    <a:pt x="179" y="281"/>
                    <a:pt x="323" y="281"/>
                    <a:pt x="459" y="315"/>
                  </a:cubicBezTo>
                  <a:cubicBezTo>
                    <a:pt x="535" y="358"/>
                    <a:pt x="637" y="425"/>
                    <a:pt x="748" y="425"/>
                  </a:cubicBezTo>
                  <a:cubicBezTo>
                    <a:pt x="782" y="425"/>
                    <a:pt x="816" y="392"/>
                    <a:pt x="850" y="392"/>
                  </a:cubicBezTo>
                  <a:cubicBezTo>
                    <a:pt x="960" y="358"/>
                    <a:pt x="994" y="247"/>
                    <a:pt x="926" y="145"/>
                  </a:cubicBezTo>
                  <a:cubicBezTo>
                    <a:pt x="816" y="35"/>
                    <a:pt x="637" y="35"/>
                    <a:pt x="501" y="35"/>
                  </a:cubicBezTo>
                  <a:cubicBezTo>
                    <a:pt x="391" y="1"/>
                    <a:pt x="323" y="1"/>
                    <a:pt x="2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79" name="Google Shape;679;p32"/>
            <p:cNvSpPr/>
            <p:nvPr/>
          </p:nvSpPr>
          <p:spPr>
            <a:xfrm>
              <a:off x="5060820" y="687868"/>
              <a:ext cx="28906" cy="15916"/>
            </a:xfrm>
            <a:custGeom>
              <a:avLst/>
              <a:gdLst/>
              <a:ahLst/>
              <a:cxnLst/>
              <a:rect l="l" t="t" r="r" b="b"/>
              <a:pathLst>
                <a:path w="850" h="468" extrusionOk="0">
                  <a:moveTo>
                    <a:pt x="111" y="0"/>
                  </a:moveTo>
                  <a:cubicBezTo>
                    <a:pt x="34" y="0"/>
                    <a:pt x="0" y="77"/>
                    <a:pt x="77" y="145"/>
                  </a:cubicBezTo>
                  <a:cubicBezTo>
                    <a:pt x="247" y="323"/>
                    <a:pt x="459" y="425"/>
                    <a:pt x="714" y="467"/>
                  </a:cubicBezTo>
                  <a:lnTo>
                    <a:pt x="714" y="467"/>
                  </a:lnTo>
                  <a:cubicBezTo>
                    <a:pt x="748" y="467"/>
                    <a:pt x="816" y="425"/>
                    <a:pt x="816" y="391"/>
                  </a:cubicBezTo>
                  <a:cubicBezTo>
                    <a:pt x="850" y="323"/>
                    <a:pt x="850" y="289"/>
                    <a:pt x="816" y="212"/>
                  </a:cubicBezTo>
                  <a:cubicBezTo>
                    <a:pt x="782" y="145"/>
                    <a:pt x="714" y="179"/>
                    <a:pt x="638" y="145"/>
                  </a:cubicBezTo>
                  <a:cubicBezTo>
                    <a:pt x="459" y="111"/>
                    <a:pt x="323" y="77"/>
                    <a:pt x="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80" name="Google Shape;680;p32"/>
            <p:cNvSpPr/>
            <p:nvPr/>
          </p:nvSpPr>
          <p:spPr>
            <a:xfrm>
              <a:off x="5045210" y="718202"/>
              <a:ext cx="32681" cy="14453"/>
            </a:xfrm>
            <a:custGeom>
              <a:avLst/>
              <a:gdLst/>
              <a:ahLst/>
              <a:cxnLst/>
              <a:rect l="l" t="t" r="r" b="b"/>
              <a:pathLst>
                <a:path w="961" h="425" extrusionOk="0">
                  <a:moveTo>
                    <a:pt x="145" y="0"/>
                  </a:moveTo>
                  <a:cubicBezTo>
                    <a:pt x="69" y="0"/>
                    <a:pt x="1" y="102"/>
                    <a:pt x="111" y="170"/>
                  </a:cubicBezTo>
                  <a:cubicBezTo>
                    <a:pt x="247" y="246"/>
                    <a:pt x="391" y="314"/>
                    <a:pt x="536" y="348"/>
                  </a:cubicBezTo>
                  <a:cubicBezTo>
                    <a:pt x="604" y="382"/>
                    <a:pt x="706" y="425"/>
                    <a:pt x="782" y="425"/>
                  </a:cubicBezTo>
                  <a:cubicBezTo>
                    <a:pt x="816" y="425"/>
                    <a:pt x="884" y="425"/>
                    <a:pt x="918" y="382"/>
                  </a:cubicBezTo>
                  <a:cubicBezTo>
                    <a:pt x="961" y="348"/>
                    <a:pt x="961" y="314"/>
                    <a:pt x="918" y="246"/>
                  </a:cubicBezTo>
                  <a:cubicBezTo>
                    <a:pt x="850" y="170"/>
                    <a:pt x="706" y="136"/>
                    <a:pt x="604" y="102"/>
                  </a:cubicBezTo>
                  <a:cubicBezTo>
                    <a:pt x="459" y="68"/>
                    <a:pt x="324" y="34"/>
                    <a:pt x="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81" name="Google Shape;681;p32"/>
            <p:cNvSpPr/>
            <p:nvPr/>
          </p:nvSpPr>
          <p:spPr>
            <a:xfrm>
              <a:off x="5018650" y="755441"/>
              <a:ext cx="34994" cy="15643"/>
            </a:xfrm>
            <a:custGeom>
              <a:avLst/>
              <a:gdLst/>
              <a:ahLst/>
              <a:cxnLst/>
              <a:rect l="l" t="t" r="r" b="b"/>
              <a:pathLst>
                <a:path w="1029" h="460" extrusionOk="0">
                  <a:moveTo>
                    <a:pt x="145" y="1"/>
                  </a:moveTo>
                  <a:cubicBezTo>
                    <a:pt x="43" y="1"/>
                    <a:pt x="0" y="137"/>
                    <a:pt x="111" y="179"/>
                  </a:cubicBezTo>
                  <a:cubicBezTo>
                    <a:pt x="289" y="281"/>
                    <a:pt x="569" y="460"/>
                    <a:pt x="782" y="460"/>
                  </a:cubicBezTo>
                  <a:cubicBezTo>
                    <a:pt x="850" y="460"/>
                    <a:pt x="892" y="426"/>
                    <a:pt x="926" y="426"/>
                  </a:cubicBezTo>
                  <a:cubicBezTo>
                    <a:pt x="1028" y="392"/>
                    <a:pt x="1028" y="281"/>
                    <a:pt x="960" y="213"/>
                  </a:cubicBezTo>
                  <a:cubicBezTo>
                    <a:pt x="850" y="137"/>
                    <a:pt x="714" y="137"/>
                    <a:pt x="569" y="103"/>
                  </a:cubicBezTo>
                  <a:cubicBezTo>
                    <a:pt x="425" y="69"/>
                    <a:pt x="323" y="35"/>
                    <a:pt x="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82" name="Google Shape;682;p32"/>
            <p:cNvSpPr/>
            <p:nvPr/>
          </p:nvSpPr>
          <p:spPr>
            <a:xfrm>
              <a:off x="5099520" y="657805"/>
              <a:ext cx="25166" cy="14487"/>
            </a:xfrm>
            <a:custGeom>
              <a:avLst/>
              <a:gdLst/>
              <a:ahLst/>
              <a:cxnLst/>
              <a:rect l="l" t="t" r="r" b="b"/>
              <a:pathLst>
                <a:path w="740" h="426" extrusionOk="0">
                  <a:moveTo>
                    <a:pt x="103" y="1"/>
                  </a:moveTo>
                  <a:cubicBezTo>
                    <a:pt x="35" y="1"/>
                    <a:pt x="1" y="111"/>
                    <a:pt x="69" y="145"/>
                  </a:cubicBezTo>
                  <a:cubicBezTo>
                    <a:pt x="213" y="247"/>
                    <a:pt x="383" y="425"/>
                    <a:pt x="595" y="425"/>
                  </a:cubicBezTo>
                  <a:lnTo>
                    <a:pt x="638" y="425"/>
                  </a:lnTo>
                  <a:cubicBezTo>
                    <a:pt x="706" y="391"/>
                    <a:pt x="740" y="357"/>
                    <a:pt x="706" y="247"/>
                  </a:cubicBezTo>
                  <a:cubicBezTo>
                    <a:pt x="672" y="145"/>
                    <a:pt x="561" y="111"/>
                    <a:pt x="459" y="77"/>
                  </a:cubicBezTo>
                  <a:cubicBezTo>
                    <a:pt x="315" y="1"/>
                    <a:pt x="213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83" name="Google Shape;683;p32"/>
            <p:cNvSpPr/>
            <p:nvPr/>
          </p:nvSpPr>
          <p:spPr>
            <a:xfrm>
              <a:off x="5044054" y="617064"/>
              <a:ext cx="25166" cy="14487"/>
            </a:xfrm>
            <a:custGeom>
              <a:avLst/>
              <a:gdLst/>
              <a:ahLst/>
              <a:cxnLst/>
              <a:rect l="l" t="t" r="r" b="b"/>
              <a:pathLst>
                <a:path w="740" h="426" extrusionOk="0">
                  <a:moveTo>
                    <a:pt x="145" y="1"/>
                  </a:moveTo>
                  <a:cubicBezTo>
                    <a:pt x="69" y="1"/>
                    <a:pt x="1" y="137"/>
                    <a:pt x="103" y="171"/>
                  </a:cubicBezTo>
                  <a:cubicBezTo>
                    <a:pt x="179" y="213"/>
                    <a:pt x="281" y="247"/>
                    <a:pt x="358" y="281"/>
                  </a:cubicBezTo>
                  <a:cubicBezTo>
                    <a:pt x="425" y="349"/>
                    <a:pt x="527" y="426"/>
                    <a:pt x="604" y="426"/>
                  </a:cubicBezTo>
                  <a:cubicBezTo>
                    <a:pt x="706" y="426"/>
                    <a:pt x="740" y="315"/>
                    <a:pt x="706" y="247"/>
                  </a:cubicBezTo>
                  <a:cubicBezTo>
                    <a:pt x="672" y="171"/>
                    <a:pt x="527" y="137"/>
                    <a:pt x="459" y="103"/>
                  </a:cubicBezTo>
                  <a:cubicBezTo>
                    <a:pt x="358" y="69"/>
                    <a:pt x="247" y="35"/>
                    <a:pt x="145" y="3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84" name="Google Shape;684;p32"/>
            <p:cNvSpPr/>
            <p:nvPr/>
          </p:nvSpPr>
          <p:spPr>
            <a:xfrm>
              <a:off x="4998416" y="626620"/>
              <a:ext cx="32375" cy="15609"/>
            </a:xfrm>
            <a:custGeom>
              <a:avLst/>
              <a:gdLst/>
              <a:ahLst/>
              <a:cxnLst/>
              <a:rect l="l" t="t" r="r" b="b"/>
              <a:pathLst>
                <a:path w="952" h="459" extrusionOk="0">
                  <a:moveTo>
                    <a:pt x="102" y="0"/>
                  </a:moveTo>
                  <a:cubicBezTo>
                    <a:pt x="35" y="0"/>
                    <a:pt x="1" y="102"/>
                    <a:pt x="69" y="102"/>
                  </a:cubicBezTo>
                  <a:cubicBezTo>
                    <a:pt x="315" y="247"/>
                    <a:pt x="561" y="459"/>
                    <a:pt x="850" y="459"/>
                  </a:cubicBezTo>
                  <a:lnTo>
                    <a:pt x="850" y="459"/>
                  </a:lnTo>
                  <a:cubicBezTo>
                    <a:pt x="918" y="459"/>
                    <a:pt x="952" y="391"/>
                    <a:pt x="918" y="357"/>
                  </a:cubicBezTo>
                  <a:cubicBezTo>
                    <a:pt x="706" y="145"/>
                    <a:pt x="383" y="68"/>
                    <a:pt x="1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85" name="Google Shape;685;p32"/>
            <p:cNvSpPr/>
            <p:nvPr/>
          </p:nvSpPr>
          <p:spPr>
            <a:xfrm>
              <a:off x="4971856" y="655493"/>
              <a:ext cx="26594" cy="15643"/>
            </a:xfrm>
            <a:custGeom>
              <a:avLst/>
              <a:gdLst/>
              <a:ahLst/>
              <a:cxnLst/>
              <a:rect l="l" t="t" r="r" b="b"/>
              <a:pathLst>
                <a:path w="782" h="460" extrusionOk="0">
                  <a:moveTo>
                    <a:pt x="68" y="1"/>
                  </a:moveTo>
                  <a:cubicBezTo>
                    <a:pt x="0" y="1"/>
                    <a:pt x="0" y="103"/>
                    <a:pt x="34" y="145"/>
                  </a:cubicBezTo>
                  <a:cubicBezTo>
                    <a:pt x="102" y="213"/>
                    <a:pt x="212" y="281"/>
                    <a:pt x="314" y="357"/>
                  </a:cubicBezTo>
                  <a:cubicBezTo>
                    <a:pt x="425" y="391"/>
                    <a:pt x="527" y="459"/>
                    <a:pt x="637" y="459"/>
                  </a:cubicBezTo>
                  <a:lnTo>
                    <a:pt x="671" y="459"/>
                  </a:lnTo>
                  <a:cubicBezTo>
                    <a:pt x="739" y="459"/>
                    <a:pt x="782" y="391"/>
                    <a:pt x="739" y="315"/>
                  </a:cubicBezTo>
                  <a:cubicBezTo>
                    <a:pt x="671" y="213"/>
                    <a:pt x="569" y="179"/>
                    <a:pt x="459" y="103"/>
                  </a:cubicBezTo>
                  <a:cubicBezTo>
                    <a:pt x="314" y="69"/>
                    <a:pt x="212" y="1"/>
                    <a:pt x="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86" name="Google Shape;686;p32"/>
            <p:cNvSpPr/>
            <p:nvPr/>
          </p:nvSpPr>
          <p:spPr>
            <a:xfrm>
              <a:off x="5012869" y="693921"/>
              <a:ext cx="24009" cy="14487"/>
            </a:xfrm>
            <a:custGeom>
              <a:avLst/>
              <a:gdLst/>
              <a:ahLst/>
              <a:cxnLst/>
              <a:rect l="l" t="t" r="r" b="b"/>
              <a:pathLst>
                <a:path w="706" h="426" extrusionOk="0">
                  <a:moveTo>
                    <a:pt x="136" y="1"/>
                  </a:moveTo>
                  <a:lnTo>
                    <a:pt x="136" y="1"/>
                  </a:lnTo>
                  <a:cubicBezTo>
                    <a:pt x="34" y="1"/>
                    <a:pt x="0" y="111"/>
                    <a:pt x="68" y="179"/>
                  </a:cubicBezTo>
                  <a:cubicBezTo>
                    <a:pt x="102" y="247"/>
                    <a:pt x="213" y="289"/>
                    <a:pt x="315" y="323"/>
                  </a:cubicBezTo>
                  <a:cubicBezTo>
                    <a:pt x="383" y="357"/>
                    <a:pt x="459" y="425"/>
                    <a:pt x="527" y="425"/>
                  </a:cubicBezTo>
                  <a:cubicBezTo>
                    <a:pt x="561" y="425"/>
                    <a:pt x="561" y="425"/>
                    <a:pt x="595" y="391"/>
                  </a:cubicBezTo>
                  <a:cubicBezTo>
                    <a:pt x="671" y="391"/>
                    <a:pt x="705" y="323"/>
                    <a:pt x="671" y="247"/>
                  </a:cubicBezTo>
                  <a:cubicBezTo>
                    <a:pt x="595" y="145"/>
                    <a:pt x="493" y="111"/>
                    <a:pt x="425" y="77"/>
                  </a:cubicBezTo>
                  <a:cubicBezTo>
                    <a:pt x="315" y="77"/>
                    <a:pt x="247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87" name="Google Shape;687;p32"/>
            <p:cNvSpPr/>
            <p:nvPr/>
          </p:nvSpPr>
          <p:spPr>
            <a:xfrm>
              <a:off x="4963456" y="747075"/>
              <a:ext cx="32409" cy="16800"/>
            </a:xfrm>
            <a:custGeom>
              <a:avLst/>
              <a:gdLst/>
              <a:ahLst/>
              <a:cxnLst/>
              <a:rect l="l" t="t" r="r" b="b"/>
              <a:pathLst>
                <a:path w="953" h="494" extrusionOk="0">
                  <a:moveTo>
                    <a:pt x="103" y="1"/>
                  </a:moveTo>
                  <a:cubicBezTo>
                    <a:pt x="35" y="1"/>
                    <a:pt x="1" y="102"/>
                    <a:pt x="69" y="136"/>
                  </a:cubicBezTo>
                  <a:cubicBezTo>
                    <a:pt x="179" y="247"/>
                    <a:pt x="281" y="315"/>
                    <a:pt x="425" y="349"/>
                  </a:cubicBezTo>
                  <a:cubicBezTo>
                    <a:pt x="527" y="425"/>
                    <a:pt x="638" y="493"/>
                    <a:pt x="774" y="493"/>
                  </a:cubicBezTo>
                  <a:lnTo>
                    <a:pt x="816" y="493"/>
                  </a:lnTo>
                  <a:cubicBezTo>
                    <a:pt x="918" y="493"/>
                    <a:pt x="952" y="349"/>
                    <a:pt x="884" y="281"/>
                  </a:cubicBezTo>
                  <a:cubicBezTo>
                    <a:pt x="816" y="170"/>
                    <a:pt x="672" y="136"/>
                    <a:pt x="527" y="102"/>
                  </a:cubicBezTo>
                  <a:cubicBezTo>
                    <a:pt x="391" y="69"/>
                    <a:pt x="247" y="35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88" name="Google Shape;688;p32"/>
            <p:cNvSpPr/>
            <p:nvPr/>
          </p:nvSpPr>
          <p:spPr>
            <a:xfrm>
              <a:off x="4981378" y="785503"/>
              <a:ext cx="31525" cy="17956"/>
            </a:xfrm>
            <a:custGeom>
              <a:avLst/>
              <a:gdLst/>
              <a:ahLst/>
              <a:cxnLst/>
              <a:rect l="l" t="t" r="r" b="b"/>
              <a:pathLst>
                <a:path w="927" h="528" extrusionOk="0">
                  <a:moveTo>
                    <a:pt x="145" y="0"/>
                  </a:moveTo>
                  <a:cubicBezTo>
                    <a:pt x="77" y="0"/>
                    <a:pt x="0" y="179"/>
                    <a:pt x="111" y="213"/>
                  </a:cubicBezTo>
                  <a:cubicBezTo>
                    <a:pt x="213" y="281"/>
                    <a:pt x="357" y="357"/>
                    <a:pt x="459" y="425"/>
                  </a:cubicBezTo>
                  <a:cubicBezTo>
                    <a:pt x="570" y="459"/>
                    <a:pt x="671" y="527"/>
                    <a:pt x="816" y="527"/>
                  </a:cubicBezTo>
                  <a:cubicBezTo>
                    <a:pt x="926" y="527"/>
                    <a:pt x="926" y="425"/>
                    <a:pt x="884" y="357"/>
                  </a:cubicBezTo>
                  <a:cubicBezTo>
                    <a:pt x="816" y="247"/>
                    <a:pt x="671" y="213"/>
                    <a:pt x="570" y="179"/>
                  </a:cubicBezTo>
                  <a:cubicBezTo>
                    <a:pt x="425" y="102"/>
                    <a:pt x="323" y="68"/>
                    <a:pt x="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89" name="Google Shape;689;p32"/>
            <p:cNvSpPr/>
            <p:nvPr/>
          </p:nvSpPr>
          <p:spPr>
            <a:xfrm>
              <a:off x="4994675" y="556701"/>
              <a:ext cx="27750" cy="19384"/>
            </a:xfrm>
            <a:custGeom>
              <a:avLst/>
              <a:gdLst/>
              <a:ahLst/>
              <a:cxnLst/>
              <a:rect l="l" t="t" r="r" b="b"/>
              <a:pathLst>
                <a:path w="816" h="570" extrusionOk="0">
                  <a:moveTo>
                    <a:pt x="145" y="0"/>
                  </a:moveTo>
                  <a:cubicBezTo>
                    <a:pt x="68" y="0"/>
                    <a:pt x="0" y="145"/>
                    <a:pt x="111" y="213"/>
                  </a:cubicBezTo>
                  <a:cubicBezTo>
                    <a:pt x="212" y="289"/>
                    <a:pt x="323" y="357"/>
                    <a:pt x="425" y="425"/>
                  </a:cubicBezTo>
                  <a:cubicBezTo>
                    <a:pt x="535" y="502"/>
                    <a:pt x="603" y="570"/>
                    <a:pt x="705" y="570"/>
                  </a:cubicBezTo>
                  <a:lnTo>
                    <a:pt x="748" y="570"/>
                  </a:lnTo>
                  <a:cubicBezTo>
                    <a:pt x="816" y="536"/>
                    <a:pt x="816" y="502"/>
                    <a:pt x="816" y="425"/>
                  </a:cubicBezTo>
                  <a:cubicBezTo>
                    <a:pt x="782" y="323"/>
                    <a:pt x="671" y="247"/>
                    <a:pt x="569" y="213"/>
                  </a:cubicBezTo>
                  <a:cubicBezTo>
                    <a:pt x="459" y="145"/>
                    <a:pt x="323" y="77"/>
                    <a:pt x="212" y="34"/>
                  </a:cubicBezTo>
                  <a:cubicBezTo>
                    <a:pt x="179" y="34"/>
                    <a:pt x="179" y="0"/>
                    <a:pt x="1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90" name="Google Shape;690;p32"/>
            <p:cNvSpPr/>
            <p:nvPr/>
          </p:nvSpPr>
          <p:spPr>
            <a:xfrm>
              <a:off x="4980222" y="524360"/>
              <a:ext cx="31219" cy="19078"/>
            </a:xfrm>
            <a:custGeom>
              <a:avLst/>
              <a:gdLst/>
              <a:ahLst/>
              <a:cxnLst/>
              <a:rect l="l" t="t" r="r" b="b"/>
              <a:pathLst>
                <a:path w="918" h="561" extrusionOk="0">
                  <a:moveTo>
                    <a:pt x="179" y="0"/>
                  </a:moveTo>
                  <a:cubicBezTo>
                    <a:pt x="68" y="0"/>
                    <a:pt x="0" y="136"/>
                    <a:pt x="111" y="212"/>
                  </a:cubicBezTo>
                  <a:cubicBezTo>
                    <a:pt x="213" y="280"/>
                    <a:pt x="323" y="314"/>
                    <a:pt x="391" y="391"/>
                  </a:cubicBezTo>
                  <a:cubicBezTo>
                    <a:pt x="493" y="459"/>
                    <a:pt x="604" y="527"/>
                    <a:pt x="705" y="561"/>
                  </a:cubicBezTo>
                  <a:lnTo>
                    <a:pt x="748" y="561"/>
                  </a:lnTo>
                  <a:cubicBezTo>
                    <a:pt x="850" y="561"/>
                    <a:pt x="918" y="425"/>
                    <a:pt x="850" y="314"/>
                  </a:cubicBezTo>
                  <a:cubicBezTo>
                    <a:pt x="782" y="212"/>
                    <a:pt x="637" y="178"/>
                    <a:pt x="536" y="102"/>
                  </a:cubicBezTo>
                  <a:cubicBezTo>
                    <a:pt x="425" y="68"/>
                    <a:pt x="323" y="34"/>
                    <a:pt x="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91" name="Google Shape;691;p32"/>
            <p:cNvSpPr/>
            <p:nvPr/>
          </p:nvSpPr>
          <p:spPr>
            <a:xfrm>
              <a:off x="4986275" y="466581"/>
              <a:ext cx="34994" cy="20541"/>
            </a:xfrm>
            <a:custGeom>
              <a:avLst/>
              <a:gdLst/>
              <a:ahLst/>
              <a:cxnLst/>
              <a:rect l="l" t="t" r="r" b="b"/>
              <a:pathLst>
                <a:path w="1029" h="604" extrusionOk="0">
                  <a:moveTo>
                    <a:pt x="179" y="0"/>
                  </a:moveTo>
                  <a:cubicBezTo>
                    <a:pt x="69" y="0"/>
                    <a:pt x="1" y="136"/>
                    <a:pt x="145" y="212"/>
                  </a:cubicBezTo>
                  <a:cubicBezTo>
                    <a:pt x="358" y="348"/>
                    <a:pt x="638" y="561"/>
                    <a:pt x="918" y="603"/>
                  </a:cubicBezTo>
                  <a:lnTo>
                    <a:pt x="918" y="603"/>
                  </a:lnTo>
                  <a:cubicBezTo>
                    <a:pt x="1029" y="603"/>
                    <a:pt x="1029" y="493"/>
                    <a:pt x="995" y="425"/>
                  </a:cubicBezTo>
                  <a:cubicBezTo>
                    <a:pt x="918" y="314"/>
                    <a:pt x="782" y="246"/>
                    <a:pt x="638" y="212"/>
                  </a:cubicBezTo>
                  <a:cubicBezTo>
                    <a:pt x="493" y="136"/>
                    <a:pt x="392" y="68"/>
                    <a:pt x="2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92" name="Google Shape;692;p32"/>
            <p:cNvSpPr/>
            <p:nvPr/>
          </p:nvSpPr>
          <p:spPr>
            <a:xfrm>
              <a:off x="5007938" y="441143"/>
              <a:ext cx="36150" cy="21697"/>
            </a:xfrm>
            <a:custGeom>
              <a:avLst/>
              <a:gdLst/>
              <a:ahLst/>
              <a:cxnLst/>
              <a:rect l="l" t="t" r="r" b="b"/>
              <a:pathLst>
                <a:path w="1063" h="638" extrusionOk="0">
                  <a:moveTo>
                    <a:pt x="179" y="1"/>
                  </a:moveTo>
                  <a:cubicBezTo>
                    <a:pt x="69" y="1"/>
                    <a:pt x="1" y="145"/>
                    <a:pt x="103" y="213"/>
                  </a:cubicBezTo>
                  <a:cubicBezTo>
                    <a:pt x="315" y="425"/>
                    <a:pt x="604" y="604"/>
                    <a:pt x="884" y="638"/>
                  </a:cubicBezTo>
                  <a:lnTo>
                    <a:pt x="918" y="638"/>
                  </a:lnTo>
                  <a:cubicBezTo>
                    <a:pt x="1029" y="638"/>
                    <a:pt x="1063" y="536"/>
                    <a:pt x="995" y="459"/>
                  </a:cubicBezTo>
                  <a:cubicBezTo>
                    <a:pt x="816" y="247"/>
                    <a:pt x="494" y="77"/>
                    <a:pt x="2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93" name="Google Shape;693;p32"/>
            <p:cNvSpPr/>
            <p:nvPr/>
          </p:nvSpPr>
          <p:spPr>
            <a:xfrm>
              <a:off x="5048985" y="425534"/>
              <a:ext cx="38428" cy="25472"/>
            </a:xfrm>
            <a:custGeom>
              <a:avLst/>
              <a:gdLst/>
              <a:ahLst/>
              <a:cxnLst/>
              <a:rect l="l" t="t" r="r" b="b"/>
              <a:pathLst>
                <a:path w="1130" h="749" extrusionOk="0">
                  <a:moveTo>
                    <a:pt x="170" y="1"/>
                  </a:moveTo>
                  <a:cubicBezTo>
                    <a:pt x="68" y="1"/>
                    <a:pt x="0" y="179"/>
                    <a:pt x="102" y="247"/>
                  </a:cubicBezTo>
                  <a:cubicBezTo>
                    <a:pt x="247" y="358"/>
                    <a:pt x="382" y="426"/>
                    <a:pt x="527" y="536"/>
                  </a:cubicBezTo>
                  <a:cubicBezTo>
                    <a:pt x="671" y="604"/>
                    <a:pt x="807" y="706"/>
                    <a:pt x="952" y="748"/>
                  </a:cubicBezTo>
                  <a:lnTo>
                    <a:pt x="952" y="748"/>
                  </a:lnTo>
                  <a:cubicBezTo>
                    <a:pt x="1062" y="748"/>
                    <a:pt x="1130" y="604"/>
                    <a:pt x="1062" y="494"/>
                  </a:cubicBezTo>
                  <a:cubicBezTo>
                    <a:pt x="986" y="392"/>
                    <a:pt x="850" y="324"/>
                    <a:pt x="705" y="247"/>
                  </a:cubicBezTo>
                  <a:cubicBezTo>
                    <a:pt x="527" y="179"/>
                    <a:pt x="382" y="111"/>
                    <a:pt x="247" y="35"/>
                  </a:cubicBezTo>
                  <a:cubicBezTo>
                    <a:pt x="213" y="1"/>
                    <a:pt x="213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94" name="Google Shape;694;p32"/>
            <p:cNvSpPr/>
            <p:nvPr/>
          </p:nvSpPr>
          <p:spPr>
            <a:xfrm>
              <a:off x="5066873" y="501507"/>
              <a:ext cx="28940" cy="17956"/>
            </a:xfrm>
            <a:custGeom>
              <a:avLst/>
              <a:gdLst/>
              <a:ahLst/>
              <a:cxnLst/>
              <a:rect l="l" t="t" r="r" b="b"/>
              <a:pathLst>
                <a:path w="851" h="528" extrusionOk="0">
                  <a:moveTo>
                    <a:pt x="145" y="1"/>
                  </a:moveTo>
                  <a:cubicBezTo>
                    <a:pt x="69" y="1"/>
                    <a:pt x="1" y="103"/>
                    <a:pt x="69" y="137"/>
                  </a:cubicBezTo>
                  <a:cubicBezTo>
                    <a:pt x="179" y="247"/>
                    <a:pt x="281" y="315"/>
                    <a:pt x="392" y="383"/>
                  </a:cubicBezTo>
                  <a:cubicBezTo>
                    <a:pt x="494" y="460"/>
                    <a:pt x="604" y="528"/>
                    <a:pt x="706" y="528"/>
                  </a:cubicBezTo>
                  <a:cubicBezTo>
                    <a:pt x="816" y="528"/>
                    <a:pt x="850" y="460"/>
                    <a:pt x="816" y="383"/>
                  </a:cubicBezTo>
                  <a:cubicBezTo>
                    <a:pt x="748" y="281"/>
                    <a:pt x="604" y="213"/>
                    <a:pt x="494" y="171"/>
                  </a:cubicBezTo>
                  <a:cubicBezTo>
                    <a:pt x="392" y="103"/>
                    <a:pt x="281" y="35"/>
                    <a:pt x="1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95" name="Google Shape;695;p32"/>
            <p:cNvSpPr/>
            <p:nvPr/>
          </p:nvSpPr>
          <p:spPr>
            <a:xfrm>
              <a:off x="5070648" y="531569"/>
              <a:ext cx="31219" cy="22853"/>
            </a:xfrm>
            <a:custGeom>
              <a:avLst/>
              <a:gdLst/>
              <a:ahLst/>
              <a:cxnLst/>
              <a:rect l="l" t="t" r="r" b="b"/>
              <a:pathLst>
                <a:path w="918" h="672" extrusionOk="0">
                  <a:moveTo>
                    <a:pt x="136" y="0"/>
                  </a:moveTo>
                  <a:cubicBezTo>
                    <a:pt x="68" y="0"/>
                    <a:pt x="0" y="102"/>
                    <a:pt x="68" y="179"/>
                  </a:cubicBezTo>
                  <a:lnTo>
                    <a:pt x="383" y="493"/>
                  </a:lnTo>
                  <a:cubicBezTo>
                    <a:pt x="493" y="561"/>
                    <a:pt x="637" y="672"/>
                    <a:pt x="739" y="672"/>
                  </a:cubicBezTo>
                  <a:lnTo>
                    <a:pt x="773" y="672"/>
                  </a:lnTo>
                  <a:cubicBezTo>
                    <a:pt x="850" y="672"/>
                    <a:pt x="918" y="604"/>
                    <a:pt x="884" y="527"/>
                  </a:cubicBezTo>
                  <a:cubicBezTo>
                    <a:pt x="807" y="391"/>
                    <a:pt x="705" y="315"/>
                    <a:pt x="595" y="247"/>
                  </a:cubicBezTo>
                  <a:cubicBezTo>
                    <a:pt x="459" y="179"/>
                    <a:pt x="349" y="68"/>
                    <a:pt x="213" y="34"/>
                  </a:cubicBezTo>
                  <a:cubicBezTo>
                    <a:pt x="170" y="0"/>
                    <a:pt x="170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96" name="Google Shape;696;p32"/>
            <p:cNvSpPr/>
            <p:nvPr/>
          </p:nvSpPr>
          <p:spPr>
            <a:xfrm>
              <a:off x="5107920" y="470050"/>
              <a:ext cx="31219" cy="19384"/>
            </a:xfrm>
            <a:custGeom>
              <a:avLst/>
              <a:gdLst/>
              <a:ahLst/>
              <a:cxnLst/>
              <a:rect l="l" t="t" r="r" b="b"/>
              <a:pathLst>
                <a:path w="918" h="570" extrusionOk="0">
                  <a:moveTo>
                    <a:pt x="68" y="0"/>
                  </a:moveTo>
                  <a:cubicBezTo>
                    <a:pt x="34" y="0"/>
                    <a:pt x="0" y="34"/>
                    <a:pt x="34" y="76"/>
                  </a:cubicBezTo>
                  <a:cubicBezTo>
                    <a:pt x="102" y="178"/>
                    <a:pt x="212" y="289"/>
                    <a:pt x="314" y="357"/>
                  </a:cubicBezTo>
                  <a:cubicBezTo>
                    <a:pt x="391" y="391"/>
                    <a:pt x="459" y="425"/>
                    <a:pt x="527" y="501"/>
                  </a:cubicBezTo>
                  <a:cubicBezTo>
                    <a:pt x="603" y="535"/>
                    <a:pt x="637" y="535"/>
                    <a:pt x="739" y="569"/>
                  </a:cubicBezTo>
                  <a:lnTo>
                    <a:pt x="773" y="569"/>
                  </a:lnTo>
                  <a:cubicBezTo>
                    <a:pt x="850" y="569"/>
                    <a:pt x="918" y="425"/>
                    <a:pt x="850" y="357"/>
                  </a:cubicBezTo>
                  <a:cubicBezTo>
                    <a:pt x="816" y="323"/>
                    <a:pt x="773" y="246"/>
                    <a:pt x="705" y="212"/>
                  </a:cubicBezTo>
                  <a:cubicBezTo>
                    <a:pt x="637" y="178"/>
                    <a:pt x="561" y="144"/>
                    <a:pt x="493" y="110"/>
                  </a:cubicBezTo>
                  <a:cubicBezTo>
                    <a:pt x="348" y="34"/>
                    <a:pt x="212" y="0"/>
                    <a:pt x="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97" name="Google Shape;697;p32"/>
            <p:cNvSpPr/>
            <p:nvPr/>
          </p:nvSpPr>
          <p:spPr>
            <a:xfrm>
              <a:off x="5129583" y="580982"/>
              <a:ext cx="22853" cy="13025"/>
            </a:xfrm>
            <a:custGeom>
              <a:avLst/>
              <a:gdLst/>
              <a:ahLst/>
              <a:cxnLst/>
              <a:rect l="l" t="t" r="r" b="b"/>
              <a:pathLst>
                <a:path w="672" h="383" extrusionOk="0">
                  <a:moveTo>
                    <a:pt x="136" y="0"/>
                  </a:moveTo>
                  <a:cubicBezTo>
                    <a:pt x="34" y="0"/>
                    <a:pt x="0" y="136"/>
                    <a:pt x="102" y="170"/>
                  </a:cubicBezTo>
                  <a:cubicBezTo>
                    <a:pt x="213" y="212"/>
                    <a:pt x="281" y="246"/>
                    <a:pt x="349" y="280"/>
                  </a:cubicBezTo>
                  <a:cubicBezTo>
                    <a:pt x="425" y="314"/>
                    <a:pt x="493" y="382"/>
                    <a:pt x="561" y="382"/>
                  </a:cubicBezTo>
                  <a:lnTo>
                    <a:pt x="561" y="382"/>
                  </a:lnTo>
                  <a:cubicBezTo>
                    <a:pt x="637" y="382"/>
                    <a:pt x="671" y="348"/>
                    <a:pt x="671" y="280"/>
                  </a:cubicBezTo>
                  <a:cubicBezTo>
                    <a:pt x="671" y="170"/>
                    <a:pt x="561" y="136"/>
                    <a:pt x="459" y="68"/>
                  </a:cubicBezTo>
                  <a:cubicBezTo>
                    <a:pt x="391" y="34"/>
                    <a:pt x="281" y="0"/>
                    <a:pt x="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98" name="Google Shape;698;p32"/>
            <p:cNvSpPr/>
            <p:nvPr/>
          </p:nvSpPr>
          <p:spPr>
            <a:xfrm>
              <a:off x="5116286" y="609855"/>
              <a:ext cx="30063" cy="19112"/>
            </a:xfrm>
            <a:custGeom>
              <a:avLst/>
              <a:gdLst/>
              <a:ahLst/>
              <a:cxnLst/>
              <a:rect l="l" t="t" r="r" b="b"/>
              <a:pathLst>
                <a:path w="884" h="562" extrusionOk="0">
                  <a:moveTo>
                    <a:pt x="145" y="1"/>
                  </a:moveTo>
                  <a:cubicBezTo>
                    <a:pt x="34" y="1"/>
                    <a:pt x="0" y="170"/>
                    <a:pt x="68" y="213"/>
                  </a:cubicBezTo>
                  <a:cubicBezTo>
                    <a:pt x="213" y="281"/>
                    <a:pt x="315" y="315"/>
                    <a:pt x="425" y="383"/>
                  </a:cubicBezTo>
                  <a:cubicBezTo>
                    <a:pt x="493" y="425"/>
                    <a:pt x="527" y="459"/>
                    <a:pt x="604" y="493"/>
                  </a:cubicBezTo>
                  <a:cubicBezTo>
                    <a:pt x="638" y="527"/>
                    <a:pt x="706" y="527"/>
                    <a:pt x="740" y="561"/>
                  </a:cubicBezTo>
                  <a:lnTo>
                    <a:pt x="782" y="561"/>
                  </a:lnTo>
                  <a:cubicBezTo>
                    <a:pt x="850" y="561"/>
                    <a:pt x="884" y="459"/>
                    <a:pt x="850" y="425"/>
                  </a:cubicBezTo>
                  <a:cubicBezTo>
                    <a:pt x="816" y="349"/>
                    <a:pt x="782" y="315"/>
                    <a:pt x="706" y="281"/>
                  </a:cubicBezTo>
                  <a:cubicBezTo>
                    <a:pt x="672" y="247"/>
                    <a:pt x="604" y="213"/>
                    <a:pt x="527" y="170"/>
                  </a:cubicBezTo>
                  <a:cubicBezTo>
                    <a:pt x="391" y="136"/>
                    <a:pt x="281" y="68"/>
                    <a:pt x="179" y="34"/>
                  </a:cubicBezTo>
                  <a:cubicBezTo>
                    <a:pt x="145" y="34"/>
                    <a:pt x="145" y="1"/>
                    <a:pt x="1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99" name="Google Shape;699;p32"/>
            <p:cNvSpPr/>
            <p:nvPr/>
          </p:nvSpPr>
          <p:spPr>
            <a:xfrm>
              <a:off x="5161924" y="532726"/>
              <a:ext cx="30097" cy="17956"/>
            </a:xfrm>
            <a:custGeom>
              <a:avLst/>
              <a:gdLst/>
              <a:ahLst/>
              <a:cxnLst/>
              <a:rect l="l" t="t" r="r" b="b"/>
              <a:pathLst>
                <a:path w="885" h="528" extrusionOk="0">
                  <a:moveTo>
                    <a:pt x="77" y="0"/>
                  </a:moveTo>
                  <a:cubicBezTo>
                    <a:pt x="1" y="0"/>
                    <a:pt x="1" y="102"/>
                    <a:pt x="35" y="145"/>
                  </a:cubicBezTo>
                  <a:cubicBezTo>
                    <a:pt x="145" y="213"/>
                    <a:pt x="289" y="281"/>
                    <a:pt x="391" y="315"/>
                  </a:cubicBezTo>
                  <a:cubicBezTo>
                    <a:pt x="502" y="391"/>
                    <a:pt x="604" y="527"/>
                    <a:pt x="748" y="527"/>
                  </a:cubicBezTo>
                  <a:lnTo>
                    <a:pt x="748" y="527"/>
                  </a:lnTo>
                  <a:cubicBezTo>
                    <a:pt x="816" y="527"/>
                    <a:pt x="884" y="459"/>
                    <a:pt x="850" y="391"/>
                  </a:cubicBezTo>
                  <a:cubicBezTo>
                    <a:pt x="782" y="281"/>
                    <a:pt x="604" y="213"/>
                    <a:pt x="502" y="145"/>
                  </a:cubicBezTo>
                  <a:cubicBezTo>
                    <a:pt x="357" y="68"/>
                    <a:pt x="213" y="0"/>
                    <a:pt x="7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00" name="Google Shape;700;p32"/>
            <p:cNvSpPr/>
            <p:nvPr/>
          </p:nvSpPr>
          <p:spPr>
            <a:xfrm>
              <a:off x="5166855" y="491713"/>
              <a:ext cx="33803" cy="21697"/>
            </a:xfrm>
            <a:custGeom>
              <a:avLst/>
              <a:gdLst/>
              <a:ahLst/>
              <a:cxnLst/>
              <a:rect l="l" t="t" r="r" b="b"/>
              <a:pathLst>
                <a:path w="994" h="638" extrusionOk="0">
                  <a:moveTo>
                    <a:pt x="178" y="0"/>
                  </a:moveTo>
                  <a:cubicBezTo>
                    <a:pt x="68" y="0"/>
                    <a:pt x="0" y="111"/>
                    <a:pt x="68" y="179"/>
                  </a:cubicBezTo>
                  <a:cubicBezTo>
                    <a:pt x="178" y="323"/>
                    <a:pt x="314" y="391"/>
                    <a:pt x="459" y="459"/>
                  </a:cubicBezTo>
                  <a:cubicBezTo>
                    <a:pt x="569" y="569"/>
                    <a:pt x="705" y="637"/>
                    <a:pt x="850" y="637"/>
                  </a:cubicBezTo>
                  <a:cubicBezTo>
                    <a:pt x="951" y="637"/>
                    <a:pt x="994" y="569"/>
                    <a:pt x="951" y="459"/>
                  </a:cubicBezTo>
                  <a:cubicBezTo>
                    <a:pt x="884" y="357"/>
                    <a:pt x="739" y="289"/>
                    <a:pt x="603" y="212"/>
                  </a:cubicBezTo>
                  <a:cubicBezTo>
                    <a:pt x="493" y="145"/>
                    <a:pt x="357" y="34"/>
                    <a:pt x="1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01" name="Google Shape;701;p32"/>
            <p:cNvSpPr/>
            <p:nvPr/>
          </p:nvSpPr>
          <p:spPr>
            <a:xfrm>
              <a:off x="5134208" y="436518"/>
              <a:ext cx="25438" cy="17956"/>
            </a:xfrm>
            <a:custGeom>
              <a:avLst/>
              <a:gdLst/>
              <a:ahLst/>
              <a:cxnLst/>
              <a:rect l="l" t="t" r="r" b="b"/>
              <a:pathLst>
                <a:path w="748" h="528" extrusionOk="0">
                  <a:moveTo>
                    <a:pt x="145" y="1"/>
                  </a:moveTo>
                  <a:cubicBezTo>
                    <a:pt x="77" y="1"/>
                    <a:pt x="0" y="103"/>
                    <a:pt x="77" y="171"/>
                  </a:cubicBezTo>
                  <a:cubicBezTo>
                    <a:pt x="179" y="247"/>
                    <a:pt x="255" y="349"/>
                    <a:pt x="357" y="425"/>
                  </a:cubicBezTo>
                  <a:cubicBezTo>
                    <a:pt x="425" y="425"/>
                    <a:pt x="467" y="459"/>
                    <a:pt x="535" y="493"/>
                  </a:cubicBezTo>
                  <a:cubicBezTo>
                    <a:pt x="569" y="493"/>
                    <a:pt x="603" y="527"/>
                    <a:pt x="637" y="527"/>
                  </a:cubicBezTo>
                  <a:lnTo>
                    <a:pt x="680" y="527"/>
                  </a:lnTo>
                  <a:cubicBezTo>
                    <a:pt x="714" y="493"/>
                    <a:pt x="714" y="459"/>
                    <a:pt x="748" y="459"/>
                  </a:cubicBezTo>
                  <a:cubicBezTo>
                    <a:pt x="748" y="383"/>
                    <a:pt x="714" y="349"/>
                    <a:pt x="680" y="315"/>
                  </a:cubicBezTo>
                  <a:cubicBezTo>
                    <a:pt x="637" y="247"/>
                    <a:pt x="569" y="213"/>
                    <a:pt x="535" y="171"/>
                  </a:cubicBezTo>
                  <a:cubicBezTo>
                    <a:pt x="425" y="69"/>
                    <a:pt x="289" y="35"/>
                    <a:pt x="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02" name="Google Shape;702;p32"/>
            <p:cNvSpPr/>
            <p:nvPr/>
          </p:nvSpPr>
          <p:spPr>
            <a:xfrm>
              <a:off x="5212493" y="450972"/>
              <a:ext cx="32681" cy="25166"/>
            </a:xfrm>
            <a:custGeom>
              <a:avLst/>
              <a:gdLst/>
              <a:ahLst/>
              <a:cxnLst/>
              <a:rect l="l" t="t" r="r" b="b"/>
              <a:pathLst>
                <a:path w="961" h="740" extrusionOk="0">
                  <a:moveTo>
                    <a:pt x="145" y="0"/>
                  </a:moveTo>
                  <a:cubicBezTo>
                    <a:pt x="77" y="0"/>
                    <a:pt x="0" y="136"/>
                    <a:pt x="77" y="213"/>
                  </a:cubicBezTo>
                  <a:cubicBezTo>
                    <a:pt x="213" y="281"/>
                    <a:pt x="323" y="383"/>
                    <a:pt x="459" y="527"/>
                  </a:cubicBezTo>
                  <a:cubicBezTo>
                    <a:pt x="569" y="595"/>
                    <a:pt x="637" y="739"/>
                    <a:pt x="816" y="739"/>
                  </a:cubicBezTo>
                  <a:lnTo>
                    <a:pt x="850" y="739"/>
                  </a:lnTo>
                  <a:cubicBezTo>
                    <a:pt x="884" y="739"/>
                    <a:pt x="926" y="671"/>
                    <a:pt x="926" y="637"/>
                  </a:cubicBezTo>
                  <a:cubicBezTo>
                    <a:pt x="960" y="459"/>
                    <a:pt x="816" y="349"/>
                    <a:pt x="671" y="247"/>
                  </a:cubicBezTo>
                  <a:cubicBezTo>
                    <a:pt x="535" y="136"/>
                    <a:pt x="357" y="68"/>
                    <a:pt x="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03" name="Google Shape;703;p32"/>
            <p:cNvSpPr/>
            <p:nvPr/>
          </p:nvSpPr>
          <p:spPr>
            <a:xfrm>
              <a:off x="5243984" y="515960"/>
              <a:ext cx="20234" cy="16800"/>
            </a:xfrm>
            <a:custGeom>
              <a:avLst/>
              <a:gdLst/>
              <a:ahLst/>
              <a:cxnLst/>
              <a:rect l="l" t="t" r="r" b="b"/>
              <a:pathLst>
                <a:path w="595" h="494" extrusionOk="0">
                  <a:moveTo>
                    <a:pt x="136" y="1"/>
                  </a:moveTo>
                  <a:lnTo>
                    <a:pt x="102" y="1"/>
                  </a:lnTo>
                  <a:cubicBezTo>
                    <a:pt x="34" y="1"/>
                    <a:pt x="0" y="69"/>
                    <a:pt x="0" y="103"/>
                  </a:cubicBezTo>
                  <a:cubicBezTo>
                    <a:pt x="0" y="213"/>
                    <a:pt x="68" y="247"/>
                    <a:pt x="136" y="315"/>
                  </a:cubicBezTo>
                  <a:cubicBezTo>
                    <a:pt x="170" y="349"/>
                    <a:pt x="247" y="383"/>
                    <a:pt x="281" y="459"/>
                  </a:cubicBezTo>
                  <a:cubicBezTo>
                    <a:pt x="314" y="493"/>
                    <a:pt x="382" y="493"/>
                    <a:pt x="425" y="493"/>
                  </a:cubicBezTo>
                  <a:cubicBezTo>
                    <a:pt x="459" y="493"/>
                    <a:pt x="527" y="459"/>
                    <a:pt x="527" y="425"/>
                  </a:cubicBezTo>
                  <a:cubicBezTo>
                    <a:pt x="595" y="349"/>
                    <a:pt x="561" y="247"/>
                    <a:pt x="493" y="171"/>
                  </a:cubicBezTo>
                  <a:cubicBezTo>
                    <a:pt x="425" y="137"/>
                    <a:pt x="382" y="103"/>
                    <a:pt x="314" y="69"/>
                  </a:cubicBezTo>
                  <a:cubicBezTo>
                    <a:pt x="247" y="35"/>
                    <a:pt x="213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04" name="Google Shape;704;p32"/>
            <p:cNvSpPr/>
            <p:nvPr/>
          </p:nvSpPr>
          <p:spPr>
            <a:xfrm>
              <a:off x="5228069" y="562754"/>
              <a:ext cx="25472" cy="16800"/>
            </a:xfrm>
            <a:custGeom>
              <a:avLst/>
              <a:gdLst/>
              <a:ahLst/>
              <a:cxnLst/>
              <a:rect l="l" t="t" r="r" b="b"/>
              <a:pathLst>
                <a:path w="749" h="494" extrusionOk="0">
                  <a:moveTo>
                    <a:pt x="179" y="1"/>
                  </a:moveTo>
                  <a:cubicBezTo>
                    <a:pt x="77" y="1"/>
                    <a:pt x="1" y="145"/>
                    <a:pt x="111" y="247"/>
                  </a:cubicBezTo>
                  <a:cubicBezTo>
                    <a:pt x="213" y="281"/>
                    <a:pt x="290" y="358"/>
                    <a:pt x="358" y="392"/>
                  </a:cubicBezTo>
                  <a:cubicBezTo>
                    <a:pt x="426" y="426"/>
                    <a:pt x="536" y="494"/>
                    <a:pt x="604" y="494"/>
                  </a:cubicBezTo>
                  <a:cubicBezTo>
                    <a:pt x="604" y="494"/>
                    <a:pt x="638" y="494"/>
                    <a:pt x="638" y="460"/>
                  </a:cubicBezTo>
                  <a:cubicBezTo>
                    <a:pt x="715" y="460"/>
                    <a:pt x="749" y="392"/>
                    <a:pt x="749" y="358"/>
                  </a:cubicBezTo>
                  <a:cubicBezTo>
                    <a:pt x="715" y="247"/>
                    <a:pt x="604" y="179"/>
                    <a:pt x="536" y="145"/>
                  </a:cubicBezTo>
                  <a:cubicBezTo>
                    <a:pt x="468" y="69"/>
                    <a:pt x="358" y="35"/>
                    <a:pt x="2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05" name="Google Shape;705;p32"/>
            <p:cNvSpPr/>
            <p:nvPr/>
          </p:nvSpPr>
          <p:spPr>
            <a:xfrm>
              <a:off x="5140261" y="675999"/>
              <a:ext cx="31525" cy="17956"/>
            </a:xfrm>
            <a:custGeom>
              <a:avLst/>
              <a:gdLst/>
              <a:ahLst/>
              <a:cxnLst/>
              <a:rect l="l" t="t" r="r" b="b"/>
              <a:pathLst>
                <a:path w="927" h="528" extrusionOk="0">
                  <a:moveTo>
                    <a:pt x="179" y="1"/>
                  </a:moveTo>
                  <a:cubicBezTo>
                    <a:pt x="77" y="1"/>
                    <a:pt x="1" y="137"/>
                    <a:pt x="145" y="213"/>
                  </a:cubicBezTo>
                  <a:cubicBezTo>
                    <a:pt x="323" y="315"/>
                    <a:pt x="502" y="426"/>
                    <a:pt x="672" y="528"/>
                  </a:cubicBezTo>
                  <a:lnTo>
                    <a:pt x="714" y="528"/>
                  </a:lnTo>
                  <a:cubicBezTo>
                    <a:pt x="850" y="528"/>
                    <a:pt x="926" y="392"/>
                    <a:pt x="782" y="281"/>
                  </a:cubicBezTo>
                  <a:cubicBezTo>
                    <a:pt x="604" y="179"/>
                    <a:pt x="425" y="103"/>
                    <a:pt x="2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06" name="Google Shape;706;p32"/>
            <p:cNvSpPr/>
            <p:nvPr/>
          </p:nvSpPr>
          <p:spPr>
            <a:xfrm>
              <a:off x="5296832" y="554388"/>
              <a:ext cx="24009" cy="16800"/>
            </a:xfrm>
            <a:custGeom>
              <a:avLst/>
              <a:gdLst/>
              <a:ahLst/>
              <a:cxnLst/>
              <a:rect l="l" t="t" r="r" b="b"/>
              <a:pathLst>
                <a:path w="706" h="494" extrusionOk="0">
                  <a:moveTo>
                    <a:pt x="103" y="1"/>
                  </a:moveTo>
                  <a:cubicBezTo>
                    <a:pt x="35" y="1"/>
                    <a:pt x="1" y="102"/>
                    <a:pt x="35" y="145"/>
                  </a:cubicBezTo>
                  <a:cubicBezTo>
                    <a:pt x="145" y="213"/>
                    <a:pt x="213" y="281"/>
                    <a:pt x="315" y="357"/>
                  </a:cubicBezTo>
                  <a:cubicBezTo>
                    <a:pt x="392" y="425"/>
                    <a:pt x="493" y="493"/>
                    <a:pt x="604" y="493"/>
                  </a:cubicBezTo>
                  <a:lnTo>
                    <a:pt x="604" y="493"/>
                  </a:lnTo>
                  <a:cubicBezTo>
                    <a:pt x="672" y="493"/>
                    <a:pt x="706" y="425"/>
                    <a:pt x="672" y="357"/>
                  </a:cubicBezTo>
                  <a:cubicBezTo>
                    <a:pt x="638" y="281"/>
                    <a:pt x="527" y="213"/>
                    <a:pt x="425" y="179"/>
                  </a:cubicBezTo>
                  <a:cubicBezTo>
                    <a:pt x="358" y="102"/>
                    <a:pt x="247" y="68"/>
                    <a:pt x="1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07" name="Google Shape;707;p32"/>
            <p:cNvSpPr/>
            <p:nvPr/>
          </p:nvSpPr>
          <p:spPr>
            <a:xfrm>
              <a:off x="5302919" y="517116"/>
              <a:ext cx="33531" cy="21697"/>
            </a:xfrm>
            <a:custGeom>
              <a:avLst/>
              <a:gdLst/>
              <a:ahLst/>
              <a:cxnLst/>
              <a:rect l="l" t="t" r="r" b="b"/>
              <a:pathLst>
                <a:path w="986" h="638" extrusionOk="0">
                  <a:moveTo>
                    <a:pt x="102" y="1"/>
                  </a:moveTo>
                  <a:cubicBezTo>
                    <a:pt x="34" y="1"/>
                    <a:pt x="0" y="137"/>
                    <a:pt x="68" y="179"/>
                  </a:cubicBezTo>
                  <a:cubicBezTo>
                    <a:pt x="348" y="315"/>
                    <a:pt x="561" y="493"/>
                    <a:pt x="850" y="638"/>
                  </a:cubicBezTo>
                  <a:lnTo>
                    <a:pt x="884" y="638"/>
                  </a:lnTo>
                  <a:cubicBezTo>
                    <a:pt x="918" y="638"/>
                    <a:pt x="986" y="561"/>
                    <a:pt x="952" y="527"/>
                  </a:cubicBezTo>
                  <a:cubicBezTo>
                    <a:pt x="739" y="247"/>
                    <a:pt x="459" y="103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08" name="Google Shape;708;p32"/>
            <p:cNvSpPr/>
            <p:nvPr/>
          </p:nvSpPr>
          <p:spPr>
            <a:xfrm>
              <a:off x="5336417" y="601183"/>
              <a:ext cx="20541" cy="17072"/>
            </a:xfrm>
            <a:custGeom>
              <a:avLst/>
              <a:gdLst/>
              <a:ahLst/>
              <a:cxnLst/>
              <a:rect l="l" t="t" r="r" b="b"/>
              <a:pathLst>
                <a:path w="604" h="502" extrusionOk="0">
                  <a:moveTo>
                    <a:pt x="145" y="1"/>
                  </a:moveTo>
                  <a:cubicBezTo>
                    <a:pt x="43" y="1"/>
                    <a:pt x="1" y="111"/>
                    <a:pt x="43" y="179"/>
                  </a:cubicBezTo>
                  <a:cubicBezTo>
                    <a:pt x="145" y="323"/>
                    <a:pt x="289" y="468"/>
                    <a:pt x="425" y="502"/>
                  </a:cubicBezTo>
                  <a:lnTo>
                    <a:pt x="468" y="502"/>
                  </a:lnTo>
                  <a:cubicBezTo>
                    <a:pt x="570" y="502"/>
                    <a:pt x="604" y="425"/>
                    <a:pt x="570" y="323"/>
                  </a:cubicBezTo>
                  <a:cubicBezTo>
                    <a:pt x="502" y="179"/>
                    <a:pt x="323" y="111"/>
                    <a:pt x="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09" name="Google Shape;709;p32"/>
            <p:cNvSpPr/>
            <p:nvPr/>
          </p:nvSpPr>
          <p:spPr>
            <a:xfrm>
              <a:off x="5353454" y="563910"/>
              <a:ext cx="25166" cy="25472"/>
            </a:xfrm>
            <a:custGeom>
              <a:avLst/>
              <a:gdLst/>
              <a:ahLst/>
              <a:cxnLst/>
              <a:rect l="l" t="t" r="r" b="b"/>
              <a:pathLst>
                <a:path w="740" h="749" extrusionOk="0">
                  <a:moveTo>
                    <a:pt x="103" y="1"/>
                  </a:moveTo>
                  <a:cubicBezTo>
                    <a:pt x="35" y="1"/>
                    <a:pt x="1" y="111"/>
                    <a:pt x="35" y="179"/>
                  </a:cubicBezTo>
                  <a:cubicBezTo>
                    <a:pt x="69" y="290"/>
                    <a:pt x="137" y="392"/>
                    <a:pt x="213" y="460"/>
                  </a:cubicBezTo>
                  <a:cubicBezTo>
                    <a:pt x="281" y="570"/>
                    <a:pt x="349" y="638"/>
                    <a:pt x="459" y="714"/>
                  </a:cubicBezTo>
                  <a:cubicBezTo>
                    <a:pt x="493" y="748"/>
                    <a:pt x="527" y="748"/>
                    <a:pt x="561" y="748"/>
                  </a:cubicBezTo>
                  <a:cubicBezTo>
                    <a:pt x="638" y="748"/>
                    <a:pt x="740" y="672"/>
                    <a:pt x="672" y="570"/>
                  </a:cubicBezTo>
                  <a:cubicBezTo>
                    <a:pt x="604" y="460"/>
                    <a:pt x="527" y="358"/>
                    <a:pt x="459" y="247"/>
                  </a:cubicBezTo>
                  <a:cubicBezTo>
                    <a:pt x="349" y="179"/>
                    <a:pt x="281" y="111"/>
                    <a:pt x="179" y="35"/>
                  </a:cubicBezTo>
                  <a:cubicBezTo>
                    <a:pt x="137" y="1"/>
                    <a:pt x="137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10" name="Google Shape;710;p32"/>
            <p:cNvSpPr/>
            <p:nvPr/>
          </p:nvSpPr>
          <p:spPr>
            <a:xfrm>
              <a:off x="5388414" y="644508"/>
              <a:ext cx="26322" cy="20575"/>
            </a:xfrm>
            <a:custGeom>
              <a:avLst/>
              <a:gdLst/>
              <a:ahLst/>
              <a:cxnLst/>
              <a:rect l="l" t="t" r="r" b="b"/>
              <a:pathLst>
                <a:path w="774" h="605" extrusionOk="0">
                  <a:moveTo>
                    <a:pt x="137" y="1"/>
                  </a:moveTo>
                  <a:cubicBezTo>
                    <a:pt x="69" y="1"/>
                    <a:pt x="1" y="111"/>
                    <a:pt x="69" y="179"/>
                  </a:cubicBezTo>
                  <a:cubicBezTo>
                    <a:pt x="137" y="256"/>
                    <a:pt x="247" y="324"/>
                    <a:pt x="349" y="426"/>
                  </a:cubicBezTo>
                  <a:cubicBezTo>
                    <a:pt x="425" y="502"/>
                    <a:pt x="493" y="604"/>
                    <a:pt x="595" y="604"/>
                  </a:cubicBezTo>
                  <a:lnTo>
                    <a:pt x="638" y="604"/>
                  </a:lnTo>
                  <a:cubicBezTo>
                    <a:pt x="706" y="604"/>
                    <a:pt x="774" y="536"/>
                    <a:pt x="740" y="468"/>
                  </a:cubicBezTo>
                  <a:cubicBezTo>
                    <a:pt x="706" y="358"/>
                    <a:pt x="561" y="290"/>
                    <a:pt x="459" y="256"/>
                  </a:cubicBezTo>
                  <a:cubicBezTo>
                    <a:pt x="383" y="179"/>
                    <a:pt x="281" y="111"/>
                    <a:pt x="171" y="4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11" name="Google Shape;711;p32"/>
            <p:cNvSpPr/>
            <p:nvPr/>
          </p:nvSpPr>
          <p:spPr>
            <a:xfrm>
              <a:off x="5405180" y="609855"/>
              <a:ext cx="22853" cy="22853"/>
            </a:xfrm>
            <a:custGeom>
              <a:avLst/>
              <a:gdLst/>
              <a:ahLst/>
              <a:cxnLst/>
              <a:rect l="l" t="t" r="r" b="b"/>
              <a:pathLst>
                <a:path w="672" h="672" extrusionOk="0">
                  <a:moveTo>
                    <a:pt x="145" y="1"/>
                  </a:moveTo>
                  <a:cubicBezTo>
                    <a:pt x="34" y="1"/>
                    <a:pt x="0" y="102"/>
                    <a:pt x="34" y="170"/>
                  </a:cubicBezTo>
                  <a:cubicBezTo>
                    <a:pt x="68" y="281"/>
                    <a:pt x="179" y="315"/>
                    <a:pt x="213" y="425"/>
                  </a:cubicBezTo>
                  <a:cubicBezTo>
                    <a:pt x="281" y="493"/>
                    <a:pt x="315" y="595"/>
                    <a:pt x="425" y="638"/>
                  </a:cubicBezTo>
                  <a:cubicBezTo>
                    <a:pt x="459" y="672"/>
                    <a:pt x="493" y="672"/>
                    <a:pt x="493" y="672"/>
                  </a:cubicBezTo>
                  <a:cubicBezTo>
                    <a:pt x="569" y="672"/>
                    <a:pt x="637" y="638"/>
                    <a:pt x="637" y="561"/>
                  </a:cubicBezTo>
                  <a:cubicBezTo>
                    <a:pt x="671" y="493"/>
                    <a:pt x="671" y="425"/>
                    <a:pt x="603" y="349"/>
                  </a:cubicBezTo>
                  <a:cubicBezTo>
                    <a:pt x="569" y="281"/>
                    <a:pt x="527" y="213"/>
                    <a:pt x="493" y="170"/>
                  </a:cubicBezTo>
                  <a:cubicBezTo>
                    <a:pt x="391" y="68"/>
                    <a:pt x="281" y="1"/>
                    <a:pt x="1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12" name="Google Shape;712;p32"/>
            <p:cNvSpPr/>
            <p:nvPr/>
          </p:nvSpPr>
          <p:spPr>
            <a:xfrm>
              <a:off x="5432896" y="667633"/>
              <a:ext cx="21697" cy="17956"/>
            </a:xfrm>
            <a:custGeom>
              <a:avLst/>
              <a:gdLst/>
              <a:ahLst/>
              <a:cxnLst/>
              <a:rect l="l" t="t" r="r" b="b"/>
              <a:pathLst>
                <a:path w="638" h="528" extrusionOk="0">
                  <a:moveTo>
                    <a:pt x="137" y="0"/>
                  </a:moveTo>
                  <a:cubicBezTo>
                    <a:pt x="69" y="0"/>
                    <a:pt x="1" y="136"/>
                    <a:pt x="69" y="213"/>
                  </a:cubicBezTo>
                  <a:cubicBezTo>
                    <a:pt x="137" y="247"/>
                    <a:pt x="213" y="315"/>
                    <a:pt x="281" y="383"/>
                  </a:cubicBezTo>
                  <a:cubicBezTo>
                    <a:pt x="315" y="459"/>
                    <a:pt x="426" y="527"/>
                    <a:pt x="494" y="527"/>
                  </a:cubicBezTo>
                  <a:lnTo>
                    <a:pt x="527" y="527"/>
                  </a:lnTo>
                  <a:cubicBezTo>
                    <a:pt x="604" y="527"/>
                    <a:pt x="638" y="459"/>
                    <a:pt x="604" y="383"/>
                  </a:cubicBezTo>
                  <a:cubicBezTo>
                    <a:pt x="604" y="281"/>
                    <a:pt x="494" y="247"/>
                    <a:pt x="426" y="170"/>
                  </a:cubicBezTo>
                  <a:cubicBezTo>
                    <a:pt x="349" y="102"/>
                    <a:pt x="281" y="68"/>
                    <a:pt x="213" y="34"/>
                  </a:cubicBezTo>
                  <a:cubicBezTo>
                    <a:pt x="213" y="0"/>
                    <a:pt x="179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13" name="Google Shape;713;p32"/>
            <p:cNvSpPr/>
            <p:nvPr/>
          </p:nvSpPr>
          <p:spPr>
            <a:xfrm>
              <a:off x="5465271" y="591661"/>
              <a:ext cx="11018" cy="19384"/>
            </a:xfrm>
            <a:custGeom>
              <a:avLst/>
              <a:gdLst/>
              <a:ahLst/>
              <a:cxnLst/>
              <a:rect l="l" t="t" r="r" b="b"/>
              <a:pathLst>
                <a:path w="324" h="570" extrusionOk="0">
                  <a:moveTo>
                    <a:pt x="213" y="0"/>
                  </a:moveTo>
                  <a:cubicBezTo>
                    <a:pt x="179" y="0"/>
                    <a:pt x="145" y="34"/>
                    <a:pt x="145" y="68"/>
                  </a:cubicBezTo>
                  <a:cubicBezTo>
                    <a:pt x="111" y="145"/>
                    <a:pt x="77" y="213"/>
                    <a:pt x="77" y="281"/>
                  </a:cubicBezTo>
                  <a:cubicBezTo>
                    <a:pt x="34" y="357"/>
                    <a:pt x="0" y="425"/>
                    <a:pt x="34" y="493"/>
                  </a:cubicBezTo>
                  <a:cubicBezTo>
                    <a:pt x="34" y="536"/>
                    <a:pt x="77" y="569"/>
                    <a:pt x="111" y="569"/>
                  </a:cubicBezTo>
                  <a:cubicBezTo>
                    <a:pt x="145" y="569"/>
                    <a:pt x="179" y="536"/>
                    <a:pt x="179" y="536"/>
                  </a:cubicBezTo>
                  <a:cubicBezTo>
                    <a:pt x="247" y="459"/>
                    <a:pt x="247" y="391"/>
                    <a:pt x="247" y="323"/>
                  </a:cubicBezTo>
                  <a:lnTo>
                    <a:pt x="289" y="111"/>
                  </a:lnTo>
                  <a:cubicBezTo>
                    <a:pt x="323" y="34"/>
                    <a:pt x="247" y="0"/>
                    <a:pt x="2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14" name="Google Shape;714;p32"/>
            <p:cNvSpPr/>
            <p:nvPr/>
          </p:nvSpPr>
          <p:spPr>
            <a:xfrm>
              <a:off x="5449662" y="556701"/>
              <a:ext cx="14487" cy="21697"/>
            </a:xfrm>
            <a:custGeom>
              <a:avLst/>
              <a:gdLst/>
              <a:ahLst/>
              <a:cxnLst/>
              <a:rect l="l" t="t" r="r" b="b"/>
              <a:pathLst>
                <a:path w="426" h="638" extrusionOk="0">
                  <a:moveTo>
                    <a:pt x="281" y="0"/>
                  </a:moveTo>
                  <a:cubicBezTo>
                    <a:pt x="247" y="0"/>
                    <a:pt x="213" y="0"/>
                    <a:pt x="179" y="77"/>
                  </a:cubicBezTo>
                  <a:cubicBezTo>
                    <a:pt x="145" y="145"/>
                    <a:pt x="111" y="247"/>
                    <a:pt x="68" y="323"/>
                  </a:cubicBezTo>
                  <a:cubicBezTo>
                    <a:pt x="68" y="357"/>
                    <a:pt x="34" y="391"/>
                    <a:pt x="34" y="459"/>
                  </a:cubicBezTo>
                  <a:cubicBezTo>
                    <a:pt x="1" y="502"/>
                    <a:pt x="34" y="536"/>
                    <a:pt x="34" y="570"/>
                  </a:cubicBezTo>
                  <a:cubicBezTo>
                    <a:pt x="34" y="604"/>
                    <a:pt x="68" y="638"/>
                    <a:pt x="111" y="638"/>
                  </a:cubicBezTo>
                  <a:cubicBezTo>
                    <a:pt x="145" y="638"/>
                    <a:pt x="179" y="638"/>
                    <a:pt x="179" y="604"/>
                  </a:cubicBezTo>
                  <a:cubicBezTo>
                    <a:pt x="213" y="570"/>
                    <a:pt x="247" y="570"/>
                    <a:pt x="247" y="536"/>
                  </a:cubicBezTo>
                  <a:cubicBezTo>
                    <a:pt x="281" y="459"/>
                    <a:pt x="281" y="425"/>
                    <a:pt x="323" y="391"/>
                  </a:cubicBezTo>
                  <a:cubicBezTo>
                    <a:pt x="323" y="289"/>
                    <a:pt x="357" y="213"/>
                    <a:pt x="391" y="111"/>
                  </a:cubicBezTo>
                  <a:cubicBezTo>
                    <a:pt x="425" y="34"/>
                    <a:pt x="357" y="0"/>
                    <a:pt x="28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15" name="Google Shape;715;p32"/>
            <p:cNvSpPr/>
            <p:nvPr/>
          </p:nvSpPr>
          <p:spPr>
            <a:xfrm>
              <a:off x="5499074" y="490556"/>
              <a:ext cx="14453" cy="14453"/>
            </a:xfrm>
            <a:custGeom>
              <a:avLst/>
              <a:gdLst/>
              <a:ahLst/>
              <a:cxnLst/>
              <a:rect l="l" t="t" r="r" b="b"/>
              <a:pathLst>
                <a:path w="425" h="425" extrusionOk="0">
                  <a:moveTo>
                    <a:pt x="246" y="0"/>
                  </a:moveTo>
                  <a:cubicBezTo>
                    <a:pt x="179" y="0"/>
                    <a:pt x="145" y="34"/>
                    <a:pt x="102" y="111"/>
                  </a:cubicBezTo>
                  <a:lnTo>
                    <a:pt x="102" y="68"/>
                  </a:lnTo>
                  <a:lnTo>
                    <a:pt x="102" y="68"/>
                  </a:lnTo>
                  <a:lnTo>
                    <a:pt x="102" y="111"/>
                  </a:lnTo>
                  <a:lnTo>
                    <a:pt x="102" y="145"/>
                  </a:lnTo>
                  <a:lnTo>
                    <a:pt x="102" y="179"/>
                  </a:lnTo>
                  <a:cubicBezTo>
                    <a:pt x="102" y="213"/>
                    <a:pt x="68" y="213"/>
                    <a:pt x="68" y="246"/>
                  </a:cubicBezTo>
                  <a:cubicBezTo>
                    <a:pt x="0" y="323"/>
                    <a:pt x="102" y="425"/>
                    <a:pt x="213" y="425"/>
                  </a:cubicBezTo>
                  <a:cubicBezTo>
                    <a:pt x="213" y="425"/>
                    <a:pt x="246" y="425"/>
                    <a:pt x="280" y="391"/>
                  </a:cubicBezTo>
                  <a:cubicBezTo>
                    <a:pt x="314" y="357"/>
                    <a:pt x="357" y="323"/>
                    <a:pt x="391" y="280"/>
                  </a:cubicBezTo>
                  <a:lnTo>
                    <a:pt x="391" y="280"/>
                  </a:lnTo>
                  <a:lnTo>
                    <a:pt x="357" y="280"/>
                  </a:lnTo>
                  <a:lnTo>
                    <a:pt x="391" y="246"/>
                  </a:lnTo>
                  <a:cubicBezTo>
                    <a:pt x="391" y="246"/>
                    <a:pt x="425" y="213"/>
                    <a:pt x="425" y="179"/>
                  </a:cubicBezTo>
                  <a:cubicBezTo>
                    <a:pt x="425" y="145"/>
                    <a:pt x="425" y="111"/>
                    <a:pt x="391" y="111"/>
                  </a:cubicBezTo>
                  <a:cubicBezTo>
                    <a:pt x="391" y="34"/>
                    <a:pt x="314" y="0"/>
                    <a:pt x="2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16" name="Google Shape;716;p32"/>
            <p:cNvSpPr/>
            <p:nvPr/>
          </p:nvSpPr>
          <p:spPr>
            <a:xfrm>
              <a:off x="5458027" y="463962"/>
              <a:ext cx="18262" cy="26628"/>
            </a:xfrm>
            <a:custGeom>
              <a:avLst/>
              <a:gdLst/>
              <a:ahLst/>
              <a:cxnLst/>
              <a:rect l="l" t="t" r="r" b="b"/>
              <a:pathLst>
                <a:path w="537" h="783" extrusionOk="0">
                  <a:moveTo>
                    <a:pt x="392" y="1"/>
                  </a:moveTo>
                  <a:cubicBezTo>
                    <a:pt x="358" y="1"/>
                    <a:pt x="324" y="1"/>
                    <a:pt x="290" y="43"/>
                  </a:cubicBezTo>
                  <a:cubicBezTo>
                    <a:pt x="213" y="145"/>
                    <a:pt x="179" y="255"/>
                    <a:pt x="111" y="357"/>
                  </a:cubicBezTo>
                  <a:cubicBezTo>
                    <a:pt x="77" y="391"/>
                    <a:pt x="77" y="468"/>
                    <a:pt x="35" y="502"/>
                  </a:cubicBezTo>
                  <a:cubicBezTo>
                    <a:pt x="1" y="570"/>
                    <a:pt x="35" y="638"/>
                    <a:pt x="35" y="714"/>
                  </a:cubicBezTo>
                  <a:cubicBezTo>
                    <a:pt x="77" y="748"/>
                    <a:pt x="111" y="782"/>
                    <a:pt x="179" y="782"/>
                  </a:cubicBezTo>
                  <a:cubicBezTo>
                    <a:pt x="213" y="782"/>
                    <a:pt x="213" y="782"/>
                    <a:pt x="247" y="748"/>
                  </a:cubicBezTo>
                  <a:cubicBezTo>
                    <a:pt x="324" y="714"/>
                    <a:pt x="324" y="680"/>
                    <a:pt x="358" y="638"/>
                  </a:cubicBezTo>
                  <a:cubicBezTo>
                    <a:pt x="392" y="570"/>
                    <a:pt x="392" y="502"/>
                    <a:pt x="426" y="468"/>
                  </a:cubicBezTo>
                  <a:cubicBezTo>
                    <a:pt x="426" y="357"/>
                    <a:pt x="460" y="255"/>
                    <a:pt x="502" y="145"/>
                  </a:cubicBezTo>
                  <a:cubicBezTo>
                    <a:pt x="536" y="43"/>
                    <a:pt x="460" y="1"/>
                    <a:pt x="39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17" name="Google Shape;717;p32"/>
            <p:cNvSpPr/>
            <p:nvPr/>
          </p:nvSpPr>
          <p:spPr>
            <a:xfrm>
              <a:off x="5484621" y="420637"/>
              <a:ext cx="13331" cy="20541"/>
            </a:xfrm>
            <a:custGeom>
              <a:avLst/>
              <a:gdLst/>
              <a:ahLst/>
              <a:cxnLst/>
              <a:rect l="l" t="t" r="r" b="b"/>
              <a:pathLst>
                <a:path w="392" h="604" extrusionOk="0">
                  <a:moveTo>
                    <a:pt x="213" y="0"/>
                  </a:moveTo>
                  <a:cubicBezTo>
                    <a:pt x="179" y="0"/>
                    <a:pt x="145" y="43"/>
                    <a:pt x="102" y="77"/>
                  </a:cubicBezTo>
                  <a:cubicBezTo>
                    <a:pt x="68" y="145"/>
                    <a:pt x="68" y="213"/>
                    <a:pt x="68" y="289"/>
                  </a:cubicBezTo>
                  <a:cubicBezTo>
                    <a:pt x="34" y="357"/>
                    <a:pt x="0" y="425"/>
                    <a:pt x="68" y="536"/>
                  </a:cubicBezTo>
                  <a:cubicBezTo>
                    <a:pt x="68" y="570"/>
                    <a:pt x="102" y="604"/>
                    <a:pt x="179" y="604"/>
                  </a:cubicBezTo>
                  <a:lnTo>
                    <a:pt x="179" y="604"/>
                  </a:lnTo>
                  <a:cubicBezTo>
                    <a:pt x="315" y="570"/>
                    <a:pt x="357" y="468"/>
                    <a:pt x="391" y="323"/>
                  </a:cubicBezTo>
                  <a:cubicBezTo>
                    <a:pt x="391" y="255"/>
                    <a:pt x="391" y="111"/>
                    <a:pt x="315" y="43"/>
                  </a:cubicBezTo>
                  <a:cubicBezTo>
                    <a:pt x="281" y="0"/>
                    <a:pt x="247" y="0"/>
                    <a:pt x="2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18" name="Google Shape;718;p32"/>
            <p:cNvSpPr/>
            <p:nvPr/>
          </p:nvSpPr>
          <p:spPr>
            <a:xfrm>
              <a:off x="5531416" y="408802"/>
              <a:ext cx="20541" cy="28906"/>
            </a:xfrm>
            <a:custGeom>
              <a:avLst/>
              <a:gdLst/>
              <a:ahLst/>
              <a:cxnLst/>
              <a:rect l="l" t="t" r="r" b="b"/>
              <a:pathLst>
                <a:path w="604" h="850" extrusionOk="0">
                  <a:moveTo>
                    <a:pt x="468" y="0"/>
                  </a:moveTo>
                  <a:cubicBezTo>
                    <a:pt x="425" y="0"/>
                    <a:pt x="391" y="0"/>
                    <a:pt x="357" y="34"/>
                  </a:cubicBezTo>
                  <a:cubicBezTo>
                    <a:pt x="255" y="246"/>
                    <a:pt x="1" y="527"/>
                    <a:pt x="77" y="739"/>
                  </a:cubicBezTo>
                  <a:cubicBezTo>
                    <a:pt x="111" y="816"/>
                    <a:pt x="145" y="850"/>
                    <a:pt x="213" y="850"/>
                  </a:cubicBezTo>
                  <a:lnTo>
                    <a:pt x="289" y="850"/>
                  </a:lnTo>
                  <a:cubicBezTo>
                    <a:pt x="468" y="705"/>
                    <a:pt x="468" y="348"/>
                    <a:pt x="570" y="136"/>
                  </a:cubicBezTo>
                  <a:cubicBezTo>
                    <a:pt x="604" y="68"/>
                    <a:pt x="536" y="0"/>
                    <a:pt x="4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19" name="Google Shape;719;p32"/>
            <p:cNvSpPr/>
            <p:nvPr/>
          </p:nvSpPr>
          <p:spPr>
            <a:xfrm>
              <a:off x="5570116" y="422065"/>
              <a:ext cx="17956" cy="26322"/>
            </a:xfrm>
            <a:custGeom>
              <a:avLst/>
              <a:gdLst/>
              <a:ahLst/>
              <a:cxnLst/>
              <a:rect l="l" t="t" r="r" b="b"/>
              <a:pathLst>
                <a:path w="528" h="774" extrusionOk="0">
                  <a:moveTo>
                    <a:pt x="460" y="1"/>
                  </a:moveTo>
                  <a:cubicBezTo>
                    <a:pt x="426" y="1"/>
                    <a:pt x="392" y="1"/>
                    <a:pt x="392" y="35"/>
                  </a:cubicBezTo>
                  <a:cubicBezTo>
                    <a:pt x="281" y="137"/>
                    <a:pt x="213" y="247"/>
                    <a:pt x="137" y="349"/>
                  </a:cubicBezTo>
                  <a:cubicBezTo>
                    <a:pt x="69" y="460"/>
                    <a:pt x="1" y="562"/>
                    <a:pt x="35" y="672"/>
                  </a:cubicBezTo>
                  <a:cubicBezTo>
                    <a:pt x="69" y="740"/>
                    <a:pt x="103" y="774"/>
                    <a:pt x="137" y="774"/>
                  </a:cubicBezTo>
                  <a:lnTo>
                    <a:pt x="179" y="774"/>
                  </a:lnTo>
                  <a:cubicBezTo>
                    <a:pt x="315" y="706"/>
                    <a:pt x="349" y="596"/>
                    <a:pt x="392" y="460"/>
                  </a:cubicBezTo>
                  <a:cubicBezTo>
                    <a:pt x="460" y="349"/>
                    <a:pt x="460" y="213"/>
                    <a:pt x="528" y="103"/>
                  </a:cubicBezTo>
                  <a:cubicBezTo>
                    <a:pt x="528" y="35"/>
                    <a:pt x="494" y="1"/>
                    <a:pt x="4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20" name="Google Shape;720;p32"/>
            <p:cNvSpPr/>
            <p:nvPr/>
          </p:nvSpPr>
          <p:spPr>
            <a:xfrm>
              <a:off x="5610857" y="448353"/>
              <a:ext cx="17072" cy="24315"/>
            </a:xfrm>
            <a:custGeom>
              <a:avLst/>
              <a:gdLst/>
              <a:ahLst/>
              <a:cxnLst/>
              <a:rect l="l" t="t" r="r" b="b"/>
              <a:pathLst>
                <a:path w="502" h="715" extrusionOk="0">
                  <a:moveTo>
                    <a:pt x="391" y="1"/>
                  </a:moveTo>
                  <a:cubicBezTo>
                    <a:pt x="357" y="1"/>
                    <a:pt x="357" y="1"/>
                    <a:pt x="323" y="35"/>
                  </a:cubicBezTo>
                  <a:cubicBezTo>
                    <a:pt x="255" y="111"/>
                    <a:pt x="179" y="213"/>
                    <a:pt x="145" y="324"/>
                  </a:cubicBezTo>
                  <a:cubicBezTo>
                    <a:pt x="77" y="426"/>
                    <a:pt x="1" y="536"/>
                    <a:pt x="77" y="638"/>
                  </a:cubicBezTo>
                  <a:cubicBezTo>
                    <a:pt x="111" y="714"/>
                    <a:pt x="145" y="714"/>
                    <a:pt x="213" y="714"/>
                  </a:cubicBezTo>
                  <a:lnTo>
                    <a:pt x="289" y="714"/>
                  </a:lnTo>
                  <a:cubicBezTo>
                    <a:pt x="391" y="638"/>
                    <a:pt x="391" y="536"/>
                    <a:pt x="425" y="392"/>
                  </a:cubicBezTo>
                  <a:cubicBezTo>
                    <a:pt x="468" y="324"/>
                    <a:pt x="502" y="213"/>
                    <a:pt x="502" y="111"/>
                  </a:cubicBezTo>
                  <a:cubicBezTo>
                    <a:pt x="502" y="35"/>
                    <a:pt x="425" y="1"/>
                    <a:pt x="3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21" name="Google Shape;721;p32"/>
            <p:cNvSpPr/>
            <p:nvPr/>
          </p:nvSpPr>
          <p:spPr>
            <a:xfrm>
              <a:off x="5626739" y="387105"/>
              <a:ext cx="19112" cy="21731"/>
            </a:xfrm>
            <a:custGeom>
              <a:avLst/>
              <a:gdLst/>
              <a:ahLst/>
              <a:cxnLst/>
              <a:rect l="l" t="t" r="r" b="b"/>
              <a:pathLst>
                <a:path w="562" h="639" extrusionOk="0">
                  <a:moveTo>
                    <a:pt x="349" y="1"/>
                  </a:moveTo>
                  <a:cubicBezTo>
                    <a:pt x="349" y="1"/>
                    <a:pt x="315" y="1"/>
                    <a:pt x="315" y="35"/>
                  </a:cubicBezTo>
                  <a:cubicBezTo>
                    <a:pt x="213" y="137"/>
                    <a:pt x="171" y="247"/>
                    <a:pt x="69" y="315"/>
                  </a:cubicBezTo>
                  <a:cubicBezTo>
                    <a:pt x="1" y="392"/>
                    <a:pt x="1" y="528"/>
                    <a:pt x="69" y="562"/>
                  </a:cubicBezTo>
                  <a:cubicBezTo>
                    <a:pt x="103" y="604"/>
                    <a:pt x="137" y="638"/>
                    <a:pt x="213" y="638"/>
                  </a:cubicBezTo>
                  <a:cubicBezTo>
                    <a:pt x="247" y="638"/>
                    <a:pt x="281" y="604"/>
                    <a:pt x="315" y="562"/>
                  </a:cubicBezTo>
                  <a:cubicBezTo>
                    <a:pt x="426" y="460"/>
                    <a:pt x="562" y="213"/>
                    <a:pt x="460" y="35"/>
                  </a:cubicBezTo>
                  <a:cubicBezTo>
                    <a:pt x="426" y="35"/>
                    <a:pt x="383" y="1"/>
                    <a:pt x="34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22" name="Google Shape;722;p32"/>
            <p:cNvSpPr/>
            <p:nvPr/>
          </p:nvSpPr>
          <p:spPr>
            <a:xfrm>
              <a:off x="5590657" y="348405"/>
              <a:ext cx="15609" cy="27784"/>
            </a:xfrm>
            <a:custGeom>
              <a:avLst/>
              <a:gdLst/>
              <a:ahLst/>
              <a:cxnLst/>
              <a:rect l="l" t="t" r="r" b="b"/>
              <a:pathLst>
                <a:path w="459" h="817" extrusionOk="0">
                  <a:moveTo>
                    <a:pt x="314" y="1"/>
                  </a:moveTo>
                  <a:cubicBezTo>
                    <a:pt x="280" y="1"/>
                    <a:pt x="246" y="43"/>
                    <a:pt x="246" y="77"/>
                  </a:cubicBezTo>
                  <a:cubicBezTo>
                    <a:pt x="170" y="179"/>
                    <a:pt x="136" y="290"/>
                    <a:pt x="102" y="391"/>
                  </a:cubicBezTo>
                  <a:cubicBezTo>
                    <a:pt x="68" y="468"/>
                    <a:pt x="34" y="502"/>
                    <a:pt x="34" y="536"/>
                  </a:cubicBezTo>
                  <a:cubicBezTo>
                    <a:pt x="0" y="604"/>
                    <a:pt x="34" y="680"/>
                    <a:pt x="34" y="748"/>
                  </a:cubicBezTo>
                  <a:cubicBezTo>
                    <a:pt x="34" y="816"/>
                    <a:pt x="102" y="816"/>
                    <a:pt x="136" y="816"/>
                  </a:cubicBezTo>
                  <a:cubicBezTo>
                    <a:pt x="212" y="816"/>
                    <a:pt x="246" y="816"/>
                    <a:pt x="280" y="782"/>
                  </a:cubicBezTo>
                  <a:cubicBezTo>
                    <a:pt x="459" y="638"/>
                    <a:pt x="459" y="357"/>
                    <a:pt x="425" y="111"/>
                  </a:cubicBezTo>
                  <a:cubicBezTo>
                    <a:pt x="425" y="77"/>
                    <a:pt x="348" y="1"/>
                    <a:pt x="3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23" name="Google Shape;723;p32"/>
            <p:cNvSpPr/>
            <p:nvPr/>
          </p:nvSpPr>
          <p:spPr>
            <a:xfrm>
              <a:off x="5540087" y="353336"/>
              <a:ext cx="16800" cy="25438"/>
            </a:xfrm>
            <a:custGeom>
              <a:avLst/>
              <a:gdLst/>
              <a:ahLst/>
              <a:cxnLst/>
              <a:rect l="l" t="t" r="r" b="b"/>
              <a:pathLst>
                <a:path w="494" h="748" extrusionOk="0">
                  <a:moveTo>
                    <a:pt x="383" y="0"/>
                  </a:moveTo>
                  <a:cubicBezTo>
                    <a:pt x="349" y="0"/>
                    <a:pt x="349" y="0"/>
                    <a:pt x="315" y="34"/>
                  </a:cubicBezTo>
                  <a:cubicBezTo>
                    <a:pt x="247" y="111"/>
                    <a:pt x="213" y="212"/>
                    <a:pt x="170" y="323"/>
                  </a:cubicBezTo>
                  <a:cubicBezTo>
                    <a:pt x="136" y="425"/>
                    <a:pt x="34" y="535"/>
                    <a:pt x="34" y="603"/>
                  </a:cubicBezTo>
                  <a:cubicBezTo>
                    <a:pt x="0" y="671"/>
                    <a:pt x="34" y="748"/>
                    <a:pt x="102" y="748"/>
                  </a:cubicBezTo>
                  <a:lnTo>
                    <a:pt x="136" y="748"/>
                  </a:lnTo>
                  <a:cubicBezTo>
                    <a:pt x="281" y="705"/>
                    <a:pt x="349" y="569"/>
                    <a:pt x="425" y="459"/>
                  </a:cubicBezTo>
                  <a:cubicBezTo>
                    <a:pt x="459" y="323"/>
                    <a:pt x="493" y="178"/>
                    <a:pt x="459" y="34"/>
                  </a:cubicBezTo>
                  <a:cubicBezTo>
                    <a:pt x="459" y="0"/>
                    <a:pt x="425" y="0"/>
                    <a:pt x="3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24" name="Google Shape;724;p32"/>
            <p:cNvSpPr/>
            <p:nvPr/>
          </p:nvSpPr>
          <p:spPr>
            <a:xfrm>
              <a:off x="5490675" y="354492"/>
              <a:ext cx="14487" cy="25438"/>
            </a:xfrm>
            <a:custGeom>
              <a:avLst/>
              <a:gdLst/>
              <a:ahLst/>
              <a:cxnLst/>
              <a:rect l="l" t="t" r="r" b="b"/>
              <a:pathLst>
                <a:path w="426" h="748" extrusionOk="0">
                  <a:moveTo>
                    <a:pt x="315" y="0"/>
                  </a:moveTo>
                  <a:cubicBezTo>
                    <a:pt x="281" y="0"/>
                    <a:pt x="247" y="34"/>
                    <a:pt x="213" y="77"/>
                  </a:cubicBezTo>
                  <a:cubicBezTo>
                    <a:pt x="179" y="178"/>
                    <a:pt x="137" y="289"/>
                    <a:pt x="103" y="357"/>
                  </a:cubicBezTo>
                  <a:cubicBezTo>
                    <a:pt x="69" y="459"/>
                    <a:pt x="1" y="535"/>
                    <a:pt x="69" y="671"/>
                  </a:cubicBezTo>
                  <a:cubicBezTo>
                    <a:pt x="69" y="714"/>
                    <a:pt x="137" y="748"/>
                    <a:pt x="179" y="748"/>
                  </a:cubicBezTo>
                  <a:lnTo>
                    <a:pt x="213" y="748"/>
                  </a:lnTo>
                  <a:cubicBezTo>
                    <a:pt x="349" y="714"/>
                    <a:pt x="392" y="569"/>
                    <a:pt x="426" y="459"/>
                  </a:cubicBezTo>
                  <a:lnTo>
                    <a:pt x="426" y="111"/>
                  </a:lnTo>
                  <a:cubicBezTo>
                    <a:pt x="426" y="34"/>
                    <a:pt x="392" y="0"/>
                    <a:pt x="3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25" name="Google Shape;725;p32"/>
            <p:cNvSpPr/>
            <p:nvPr/>
          </p:nvSpPr>
          <p:spPr>
            <a:xfrm>
              <a:off x="5467856" y="330483"/>
              <a:ext cx="13025" cy="31253"/>
            </a:xfrm>
            <a:custGeom>
              <a:avLst/>
              <a:gdLst/>
              <a:ahLst/>
              <a:cxnLst/>
              <a:rect l="l" t="t" r="r" b="b"/>
              <a:pathLst>
                <a:path w="383" h="919" extrusionOk="0">
                  <a:moveTo>
                    <a:pt x="281" y="1"/>
                  </a:moveTo>
                  <a:cubicBezTo>
                    <a:pt x="281" y="1"/>
                    <a:pt x="247" y="1"/>
                    <a:pt x="247" y="35"/>
                  </a:cubicBezTo>
                  <a:cubicBezTo>
                    <a:pt x="213" y="179"/>
                    <a:pt x="137" y="315"/>
                    <a:pt x="103" y="460"/>
                  </a:cubicBezTo>
                  <a:cubicBezTo>
                    <a:pt x="69" y="570"/>
                    <a:pt x="1" y="706"/>
                    <a:pt x="35" y="817"/>
                  </a:cubicBezTo>
                  <a:cubicBezTo>
                    <a:pt x="35" y="884"/>
                    <a:pt x="103" y="918"/>
                    <a:pt x="171" y="918"/>
                  </a:cubicBezTo>
                  <a:cubicBezTo>
                    <a:pt x="213" y="918"/>
                    <a:pt x="213" y="918"/>
                    <a:pt x="247" y="884"/>
                  </a:cubicBezTo>
                  <a:cubicBezTo>
                    <a:pt x="349" y="783"/>
                    <a:pt x="349" y="638"/>
                    <a:pt x="349" y="494"/>
                  </a:cubicBezTo>
                  <a:cubicBezTo>
                    <a:pt x="383" y="358"/>
                    <a:pt x="349" y="213"/>
                    <a:pt x="349" y="69"/>
                  </a:cubicBezTo>
                  <a:cubicBezTo>
                    <a:pt x="349" y="35"/>
                    <a:pt x="315" y="1"/>
                    <a:pt x="28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26" name="Google Shape;726;p32"/>
            <p:cNvSpPr/>
            <p:nvPr/>
          </p:nvSpPr>
          <p:spPr>
            <a:xfrm>
              <a:off x="5519581" y="257129"/>
              <a:ext cx="17922" cy="31219"/>
            </a:xfrm>
            <a:custGeom>
              <a:avLst/>
              <a:gdLst/>
              <a:ahLst/>
              <a:cxnLst/>
              <a:rect l="l" t="t" r="r" b="b"/>
              <a:pathLst>
                <a:path w="527" h="918" extrusionOk="0">
                  <a:moveTo>
                    <a:pt x="349" y="0"/>
                  </a:moveTo>
                  <a:cubicBezTo>
                    <a:pt x="315" y="0"/>
                    <a:pt x="281" y="0"/>
                    <a:pt x="281" y="34"/>
                  </a:cubicBezTo>
                  <a:cubicBezTo>
                    <a:pt x="247" y="179"/>
                    <a:pt x="213" y="315"/>
                    <a:pt x="136" y="459"/>
                  </a:cubicBezTo>
                  <a:cubicBezTo>
                    <a:pt x="102" y="561"/>
                    <a:pt x="34" y="671"/>
                    <a:pt x="0" y="816"/>
                  </a:cubicBezTo>
                  <a:cubicBezTo>
                    <a:pt x="0" y="884"/>
                    <a:pt x="68" y="918"/>
                    <a:pt x="102" y="918"/>
                  </a:cubicBezTo>
                  <a:lnTo>
                    <a:pt x="136" y="918"/>
                  </a:lnTo>
                  <a:cubicBezTo>
                    <a:pt x="493" y="816"/>
                    <a:pt x="527" y="349"/>
                    <a:pt x="425" y="34"/>
                  </a:cubicBezTo>
                  <a:cubicBezTo>
                    <a:pt x="425" y="0"/>
                    <a:pt x="391" y="0"/>
                    <a:pt x="3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27" name="Google Shape;727;p32"/>
            <p:cNvSpPr/>
            <p:nvPr/>
          </p:nvSpPr>
          <p:spPr>
            <a:xfrm>
              <a:off x="5544712" y="293245"/>
              <a:ext cx="18228" cy="28906"/>
            </a:xfrm>
            <a:custGeom>
              <a:avLst/>
              <a:gdLst/>
              <a:ahLst/>
              <a:cxnLst/>
              <a:rect l="l" t="t" r="r" b="b"/>
              <a:pathLst>
                <a:path w="536" h="850" extrusionOk="0">
                  <a:moveTo>
                    <a:pt x="357" y="0"/>
                  </a:moveTo>
                  <a:cubicBezTo>
                    <a:pt x="323" y="0"/>
                    <a:pt x="247" y="34"/>
                    <a:pt x="247" y="68"/>
                  </a:cubicBezTo>
                  <a:cubicBezTo>
                    <a:pt x="213" y="213"/>
                    <a:pt x="179" y="314"/>
                    <a:pt x="145" y="459"/>
                  </a:cubicBezTo>
                  <a:cubicBezTo>
                    <a:pt x="77" y="561"/>
                    <a:pt x="0" y="671"/>
                    <a:pt x="77" y="773"/>
                  </a:cubicBezTo>
                  <a:cubicBezTo>
                    <a:pt x="111" y="816"/>
                    <a:pt x="145" y="850"/>
                    <a:pt x="179" y="850"/>
                  </a:cubicBezTo>
                  <a:lnTo>
                    <a:pt x="179" y="850"/>
                  </a:lnTo>
                  <a:cubicBezTo>
                    <a:pt x="536" y="850"/>
                    <a:pt x="502" y="280"/>
                    <a:pt x="459" y="68"/>
                  </a:cubicBezTo>
                  <a:cubicBezTo>
                    <a:pt x="459" y="34"/>
                    <a:pt x="391" y="0"/>
                    <a:pt x="3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28" name="Google Shape;728;p32"/>
            <p:cNvSpPr/>
            <p:nvPr/>
          </p:nvSpPr>
          <p:spPr>
            <a:xfrm>
              <a:off x="5599022" y="294401"/>
              <a:ext cx="19112" cy="31219"/>
            </a:xfrm>
            <a:custGeom>
              <a:avLst/>
              <a:gdLst/>
              <a:ahLst/>
              <a:cxnLst/>
              <a:rect l="l" t="t" r="r" b="b"/>
              <a:pathLst>
                <a:path w="562" h="918" extrusionOk="0">
                  <a:moveTo>
                    <a:pt x="459" y="0"/>
                  </a:moveTo>
                  <a:cubicBezTo>
                    <a:pt x="391" y="0"/>
                    <a:pt x="349" y="0"/>
                    <a:pt x="349" y="68"/>
                  </a:cubicBezTo>
                  <a:cubicBezTo>
                    <a:pt x="281" y="314"/>
                    <a:pt x="102" y="493"/>
                    <a:pt x="34" y="739"/>
                  </a:cubicBezTo>
                  <a:cubicBezTo>
                    <a:pt x="0" y="850"/>
                    <a:pt x="68" y="918"/>
                    <a:pt x="179" y="918"/>
                  </a:cubicBezTo>
                  <a:lnTo>
                    <a:pt x="247" y="918"/>
                  </a:lnTo>
                  <a:cubicBezTo>
                    <a:pt x="493" y="782"/>
                    <a:pt x="561" y="391"/>
                    <a:pt x="561" y="102"/>
                  </a:cubicBezTo>
                  <a:cubicBezTo>
                    <a:pt x="561" y="34"/>
                    <a:pt x="527" y="0"/>
                    <a:pt x="4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29" name="Google Shape;729;p32"/>
            <p:cNvSpPr/>
            <p:nvPr/>
          </p:nvSpPr>
          <p:spPr>
            <a:xfrm>
              <a:off x="5597866" y="234310"/>
              <a:ext cx="16800" cy="26322"/>
            </a:xfrm>
            <a:custGeom>
              <a:avLst/>
              <a:gdLst/>
              <a:ahLst/>
              <a:cxnLst/>
              <a:rect l="l" t="t" r="r" b="b"/>
              <a:pathLst>
                <a:path w="494" h="774" extrusionOk="0">
                  <a:moveTo>
                    <a:pt x="383" y="0"/>
                  </a:moveTo>
                  <a:cubicBezTo>
                    <a:pt x="349" y="0"/>
                    <a:pt x="281" y="34"/>
                    <a:pt x="281" y="68"/>
                  </a:cubicBezTo>
                  <a:cubicBezTo>
                    <a:pt x="247" y="170"/>
                    <a:pt x="213" y="281"/>
                    <a:pt x="170" y="349"/>
                  </a:cubicBezTo>
                  <a:cubicBezTo>
                    <a:pt x="136" y="382"/>
                    <a:pt x="102" y="459"/>
                    <a:pt x="68" y="493"/>
                  </a:cubicBezTo>
                  <a:cubicBezTo>
                    <a:pt x="68" y="527"/>
                    <a:pt x="34" y="561"/>
                    <a:pt x="0" y="637"/>
                  </a:cubicBezTo>
                  <a:cubicBezTo>
                    <a:pt x="0" y="705"/>
                    <a:pt x="34" y="773"/>
                    <a:pt x="102" y="773"/>
                  </a:cubicBezTo>
                  <a:lnTo>
                    <a:pt x="102" y="773"/>
                  </a:lnTo>
                  <a:cubicBezTo>
                    <a:pt x="247" y="773"/>
                    <a:pt x="383" y="595"/>
                    <a:pt x="425" y="493"/>
                  </a:cubicBezTo>
                  <a:cubicBezTo>
                    <a:pt x="493" y="349"/>
                    <a:pt x="493" y="213"/>
                    <a:pt x="459" y="68"/>
                  </a:cubicBezTo>
                  <a:cubicBezTo>
                    <a:pt x="459" y="34"/>
                    <a:pt x="425" y="0"/>
                    <a:pt x="3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30" name="Google Shape;730;p32"/>
            <p:cNvSpPr/>
            <p:nvPr/>
          </p:nvSpPr>
          <p:spPr>
            <a:xfrm>
              <a:off x="5581985" y="205403"/>
              <a:ext cx="19384" cy="21697"/>
            </a:xfrm>
            <a:custGeom>
              <a:avLst/>
              <a:gdLst/>
              <a:ahLst/>
              <a:cxnLst/>
              <a:rect l="l" t="t" r="r" b="b"/>
              <a:pathLst>
                <a:path w="570" h="638" extrusionOk="0">
                  <a:moveTo>
                    <a:pt x="425" y="1"/>
                  </a:moveTo>
                  <a:cubicBezTo>
                    <a:pt x="391" y="1"/>
                    <a:pt x="391" y="1"/>
                    <a:pt x="357" y="35"/>
                  </a:cubicBezTo>
                  <a:cubicBezTo>
                    <a:pt x="289" y="103"/>
                    <a:pt x="213" y="171"/>
                    <a:pt x="179" y="247"/>
                  </a:cubicBezTo>
                  <a:cubicBezTo>
                    <a:pt x="111" y="315"/>
                    <a:pt x="0" y="383"/>
                    <a:pt x="0" y="493"/>
                  </a:cubicBezTo>
                  <a:cubicBezTo>
                    <a:pt x="0" y="595"/>
                    <a:pt x="77" y="638"/>
                    <a:pt x="145" y="638"/>
                  </a:cubicBezTo>
                  <a:lnTo>
                    <a:pt x="145" y="638"/>
                  </a:lnTo>
                  <a:cubicBezTo>
                    <a:pt x="289" y="638"/>
                    <a:pt x="357" y="527"/>
                    <a:pt x="425" y="425"/>
                  </a:cubicBezTo>
                  <a:cubicBezTo>
                    <a:pt x="467" y="349"/>
                    <a:pt x="501" y="247"/>
                    <a:pt x="535" y="137"/>
                  </a:cubicBezTo>
                  <a:cubicBezTo>
                    <a:pt x="569" y="69"/>
                    <a:pt x="501" y="1"/>
                    <a:pt x="4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31" name="Google Shape;731;p32"/>
            <p:cNvSpPr/>
            <p:nvPr/>
          </p:nvSpPr>
          <p:spPr>
            <a:xfrm>
              <a:off x="5660270" y="252198"/>
              <a:ext cx="13331" cy="27784"/>
            </a:xfrm>
            <a:custGeom>
              <a:avLst/>
              <a:gdLst/>
              <a:ahLst/>
              <a:cxnLst/>
              <a:rect l="l" t="t" r="r" b="b"/>
              <a:pathLst>
                <a:path w="392" h="817" extrusionOk="0">
                  <a:moveTo>
                    <a:pt x="289" y="1"/>
                  </a:moveTo>
                  <a:cubicBezTo>
                    <a:pt x="247" y="1"/>
                    <a:pt x="213" y="35"/>
                    <a:pt x="179" y="69"/>
                  </a:cubicBezTo>
                  <a:cubicBezTo>
                    <a:pt x="111" y="281"/>
                    <a:pt x="0" y="536"/>
                    <a:pt x="34" y="748"/>
                  </a:cubicBezTo>
                  <a:cubicBezTo>
                    <a:pt x="34" y="782"/>
                    <a:pt x="111" y="816"/>
                    <a:pt x="145" y="816"/>
                  </a:cubicBezTo>
                  <a:cubicBezTo>
                    <a:pt x="145" y="816"/>
                    <a:pt x="179" y="816"/>
                    <a:pt x="179" y="782"/>
                  </a:cubicBezTo>
                  <a:cubicBezTo>
                    <a:pt x="357" y="638"/>
                    <a:pt x="391" y="324"/>
                    <a:pt x="357" y="111"/>
                  </a:cubicBezTo>
                  <a:cubicBezTo>
                    <a:pt x="357" y="35"/>
                    <a:pt x="323" y="1"/>
                    <a:pt x="28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32" name="Google Shape;732;p32"/>
            <p:cNvSpPr/>
            <p:nvPr/>
          </p:nvSpPr>
          <p:spPr>
            <a:xfrm>
              <a:off x="5671254" y="320961"/>
              <a:ext cx="15609" cy="22853"/>
            </a:xfrm>
            <a:custGeom>
              <a:avLst/>
              <a:gdLst/>
              <a:ahLst/>
              <a:cxnLst/>
              <a:rect l="l" t="t" r="r" b="b"/>
              <a:pathLst>
                <a:path w="459" h="672" extrusionOk="0">
                  <a:moveTo>
                    <a:pt x="314" y="1"/>
                  </a:moveTo>
                  <a:cubicBezTo>
                    <a:pt x="280" y="1"/>
                    <a:pt x="246" y="1"/>
                    <a:pt x="212" y="69"/>
                  </a:cubicBezTo>
                  <a:cubicBezTo>
                    <a:pt x="178" y="137"/>
                    <a:pt x="136" y="247"/>
                    <a:pt x="102" y="315"/>
                  </a:cubicBezTo>
                  <a:cubicBezTo>
                    <a:pt x="68" y="383"/>
                    <a:pt x="34" y="425"/>
                    <a:pt x="34" y="493"/>
                  </a:cubicBezTo>
                  <a:lnTo>
                    <a:pt x="34" y="527"/>
                  </a:lnTo>
                  <a:cubicBezTo>
                    <a:pt x="0" y="595"/>
                    <a:pt x="68" y="672"/>
                    <a:pt x="136" y="672"/>
                  </a:cubicBezTo>
                  <a:lnTo>
                    <a:pt x="178" y="672"/>
                  </a:lnTo>
                  <a:lnTo>
                    <a:pt x="212" y="638"/>
                  </a:lnTo>
                  <a:cubicBezTo>
                    <a:pt x="314" y="595"/>
                    <a:pt x="348" y="493"/>
                    <a:pt x="391" y="425"/>
                  </a:cubicBezTo>
                  <a:cubicBezTo>
                    <a:pt x="425" y="315"/>
                    <a:pt x="459" y="213"/>
                    <a:pt x="459" y="103"/>
                  </a:cubicBezTo>
                  <a:cubicBezTo>
                    <a:pt x="425" y="35"/>
                    <a:pt x="391" y="1"/>
                    <a:pt x="3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33" name="Google Shape;733;p32"/>
            <p:cNvSpPr/>
            <p:nvPr/>
          </p:nvSpPr>
          <p:spPr>
            <a:xfrm>
              <a:off x="5624154" y="515960"/>
              <a:ext cx="17072" cy="31253"/>
            </a:xfrm>
            <a:custGeom>
              <a:avLst/>
              <a:gdLst/>
              <a:ahLst/>
              <a:cxnLst/>
              <a:rect l="l" t="t" r="r" b="b"/>
              <a:pathLst>
                <a:path w="502" h="919" extrusionOk="0">
                  <a:moveTo>
                    <a:pt x="391" y="1"/>
                  </a:moveTo>
                  <a:cubicBezTo>
                    <a:pt x="357" y="1"/>
                    <a:pt x="323" y="35"/>
                    <a:pt x="289" y="69"/>
                  </a:cubicBezTo>
                  <a:cubicBezTo>
                    <a:pt x="247" y="213"/>
                    <a:pt x="179" y="349"/>
                    <a:pt x="145" y="459"/>
                  </a:cubicBezTo>
                  <a:cubicBezTo>
                    <a:pt x="111" y="595"/>
                    <a:pt x="0" y="706"/>
                    <a:pt x="34" y="850"/>
                  </a:cubicBezTo>
                  <a:cubicBezTo>
                    <a:pt x="77" y="884"/>
                    <a:pt x="111" y="918"/>
                    <a:pt x="179" y="918"/>
                  </a:cubicBezTo>
                  <a:lnTo>
                    <a:pt x="213" y="918"/>
                  </a:lnTo>
                  <a:cubicBezTo>
                    <a:pt x="357" y="850"/>
                    <a:pt x="391" y="672"/>
                    <a:pt x="425" y="561"/>
                  </a:cubicBezTo>
                  <a:cubicBezTo>
                    <a:pt x="502" y="425"/>
                    <a:pt x="502" y="247"/>
                    <a:pt x="502" y="103"/>
                  </a:cubicBezTo>
                  <a:cubicBezTo>
                    <a:pt x="502" y="35"/>
                    <a:pt x="425" y="1"/>
                    <a:pt x="3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34" name="Google Shape;734;p32"/>
            <p:cNvSpPr/>
            <p:nvPr/>
          </p:nvSpPr>
          <p:spPr>
            <a:xfrm>
              <a:off x="5661426" y="498922"/>
              <a:ext cx="17072" cy="25472"/>
            </a:xfrm>
            <a:custGeom>
              <a:avLst/>
              <a:gdLst/>
              <a:ahLst/>
              <a:cxnLst/>
              <a:rect l="l" t="t" r="r" b="b"/>
              <a:pathLst>
                <a:path w="502" h="749" extrusionOk="0">
                  <a:moveTo>
                    <a:pt x="357" y="0"/>
                  </a:moveTo>
                  <a:cubicBezTo>
                    <a:pt x="323" y="0"/>
                    <a:pt x="323" y="0"/>
                    <a:pt x="289" y="34"/>
                  </a:cubicBezTo>
                  <a:cubicBezTo>
                    <a:pt x="255" y="145"/>
                    <a:pt x="179" y="247"/>
                    <a:pt x="145" y="323"/>
                  </a:cubicBezTo>
                  <a:cubicBezTo>
                    <a:pt x="77" y="425"/>
                    <a:pt x="77" y="536"/>
                    <a:pt x="43" y="638"/>
                  </a:cubicBezTo>
                  <a:cubicBezTo>
                    <a:pt x="0" y="714"/>
                    <a:pt x="77" y="748"/>
                    <a:pt x="111" y="748"/>
                  </a:cubicBezTo>
                  <a:cubicBezTo>
                    <a:pt x="145" y="748"/>
                    <a:pt x="179" y="748"/>
                    <a:pt x="179" y="714"/>
                  </a:cubicBezTo>
                  <a:cubicBezTo>
                    <a:pt x="289" y="638"/>
                    <a:pt x="357" y="570"/>
                    <a:pt x="391" y="459"/>
                  </a:cubicBezTo>
                  <a:cubicBezTo>
                    <a:pt x="425" y="357"/>
                    <a:pt x="467" y="247"/>
                    <a:pt x="467" y="111"/>
                  </a:cubicBezTo>
                  <a:cubicBezTo>
                    <a:pt x="501" y="77"/>
                    <a:pt x="425" y="0"/>
                    <a:pt x="3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35" name="Google Shape;735;p32"/>
            <p:cNvSpPr/>
            <p:nvPr/>
          </p:nvSpPr>
          <p:spPr>
            <a:xfrm>
              <a:off x="5660270" y="447197"/>
              <a:ext cx="14453" cy="21731"/>
            </a:xfrm>
            <a:custGeom>
              <a:avLst/>
              <a:gdLst/>
              <a:ahLst/>
              <a:cxnLst/>
              <a:rect l="l" t="t" r="r" b="b"/>
              <a:pathLst>
                <a:path w="425" h="639" extrusionOk="0">
                  <a:moveTo>
                    <a:pt x="323" y="1"/>
                  </a:moveTo>
                  <a:cubicBezTo>
                    <a:pt x="289" y="1"/>
                    <a:pt x="247" y="35"/>
                    <a:pt x="213" y="35"/>
                  </a:cubicBezTo>
                  <a:cubicBezTo>
                    <a:pt x="145" y="179"/>
                    <a:pt x="77" y="281"/>
                    <a:pt x="0" y="392"/>
                  </a:cubicBezTo>
                  <a:lnTo>
                    <a:pt x="0" y="570"/>
                  </a:lnTo>
                  <a:lnTo>
                    <a:pt x="34" y="570"/>
                  </a:lnTo>
                  <a:cubicBezTo>
                    <a:pt x="77" y="604"/>
                    <a:pt x="111" y="638"/>
                    <a:pt x="145" y="638"/>
                  </a:cubicBezTo>
                  <a:lnTo>
                    <a:pt x="179" y="638"/>
                  </a:lnTo>
                  <a:lnTo>
                    <a:pt x="213" y="638"/>
                  </a:lnTo>
                  <a:cubicBezTo>
                    <a:pt x="247" y="638"/>
                    <a:pt x="323" y="570"/>
                    <a:pt x="323" y="536"/>
                  </a:cubicBezTo>
                  <a:cubicBezTo>
                    <a:pt x="357" y="392"/>
                    <a:pt x="391" y="247"/>
                    <a:pt x="425" y="145"/>
                  </a:cubicBezTo>
                  <a:cubicBezTo>
                    <a:pt x="425" y="69"/>
                    <a:pt x="391" y="1"/>
                    <a:pt x="3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36" name="Google Shape;736;p32"/>
            <p:cNvSpPr/>
            <p:nvPr/>
          </p:nvSpPr>
          <p:spPr>
            <a:xfrm>
              <a:off x="5707336" y="491713"/>
              <a:ext cx="14487" cy="20541"/>
            </a:xfrm>
            <a:custGeom>
              <a:avLst/>
              <a:gdLst/>
              <a:ahLst/>
              <a:cxnLst/>
              <a:rect l="l" t="t" r="r" b="b"/>
              <a:pathLst>
                <a:path w="426" h="604" extrusionOk="0">
                  <a:moveTo>
                    <a:pt x="247" y="0"/>
                  </a:moveTo>
                  <a:cubicBezTo>
                    <a:pt x="213" y="0"/>
                    <a:pt x="213" y="0"/>
                    <a:pt x="179" y="34"/>
                  </a:cubicBezTo>
                  <a:cubicBezTo>
                    <a:pt x="103" y="111"/>
                    <a:pt x="69" y="212"/>
                    <a:pt x="35" y="323"/>
                  </a:cubicBezTo>
                  <a:cubicBezTo>
                    <a:pt x="35" y="391"/>
                    <a:pt x="1" y="501"/>
                    <a:pt x="35" y="569"/>
                  </a:cubicBezTo>
                  <a:cubicBezTo>
                    <a:pt x="35" y="603"/>
                    <a:pt x="69" y="603"/>
                    <a:pt x="103" y="603"/>
                  </a:cubicBezTo>
                  <a:cubicBezTo>
                    <a:pt x="179" y="603"/>
                    <a:pt x="281" y="501"/>
                    <a:pt x="315" y="425"/>
                  </a:cubicBezTo>
                  <a:cubicBezTo>
                    <a:pt x="392" y="357"/>
                    <a:pt x="426" y="179"/>
                    <a:pt x="392" y="77"/>
                  </a:cubicBezTo>
                  <a:cubicBezTo>
                    <a:pt x="349" y="34"/>
                    <a:pt x="315" y="0"/>
                    <a:pt x="2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37" name="Google Shape;737;p32"/>
            <p:cNvSpPr/>
            <p:nvPr/>
          </p:nvSpPr>
          <p:spPr>
            <a:xfrm>
              <a:off x="5753008" y="444884"/>
              <a:ext cx="16766" cy="26322"/>
            </a:xfrm>
            <a:custGeom>
              <a:avLst/>
              <a:gdLst/>
              <a:ahLst/>
              <a:cxnLst/>
              <a:rect l="l" t="t" r="r" b="b"/>
              <a:pathLst>
                <a:path w="493" h="774" extrusionOk="0">
                  <a:moveTo>
                    <a:pt x="357" y="1"/>
                  </a:moveTo>
                  <a:cubicBezTo>
                    <a:pt x="323" y="1"/>
                    <a:pt x="280" y="35"/>
                    <a:pt x="246" y="69"/>
                  </a:cubicBezTo>
                  <a:cubicBezTo>
                    <a:pt x="212" y="213"/>
                    <a:pt x="111" y="349"/>
                    <a:pt x="34" y="460"/>
                  </a:cubicBezTo>
                  <a:cubicBezTo>
                    <a:pt x="0" y="562"/>
                    <a:pt x="34" y="638"/>
                    <a:pt x="68" y="706"/>
                  </a:cubicBezTo>
                  <a:cubicBezTo>
                    <a:pt x="111" y="740"/>
                    <a:pt x="145" y="774"/>
                    <a:pt x="179" y="774"/>
                  </a:cubicBezTo>
                  <a:lnTo>
                    <a:pt x="212" y="774"/>
                  </a:lnTo>
                  <a:cubicBezTo>
                    <a:pt x="280" y="774"/>
                    <a:pt x="357" y="740"/>
                    <a:pt x="391" y="672"/>
                  </a:cubicBezTo>
                  <a:cubicBezTo>
                    <a:pt x="459" y="494"/>
                    <a:pt x="493" y="349"/>
                    <a:pt x="493" y="137"/>
                  </a:cubicBezTo>
                  <a:cubicBezTo>
                    <a:pt x="493" y="69"/>
                    <a:pt x="425" y="1"/>
                    <a:pt x="3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38" name="Google Shape;738;p32"/>
            <p:cNvSpPr/>
            <p:nvPr/>
          </p:nvSpPr>
          <p:spPr>
            <a:xfrm>
              <a:off x="5725258" y="411115"/>
              <a:ext cx="17072" cy="30063"/>
            </a:xfrm>
            <a:custGeom>
              <a:avLst/>
              <a:gdLst/>
              <a:ahLst/>
              <a:cxnLst/>
              <a:rect l="l" t="t" r="r" b="b"/>
              <a:pathLst>
                <a:path w="502" h="884" extrusionOk="0">
                  <a:moveTo>
                    <a:pt x="357" y="0"/>
                  </a:moveTo>
                  <a:cubicBezTo>
                    <a:pt x="323" y="0"/>
                    <a:pt x="289" y="34"/>
                    <a:pt x="289" y="110"/>
                  </a:cubicBezTo>
                  <a:cubicBezTo>
                    <a:pt x="247" y="212"/>
                    <a:pt x="213" y="323"/>
                    <a:pt x="145" y="425"/>
                  </a:cubicBezTo>
                  <a:cubicBezTo>
                    <a:pt x="111" y="535"/>
                    <a:pt x="1" y="637"/>
                    <a:pt x="1" y="748"/>
                  </a:cubicBezTo>
                  <a:cubicBezTo>
                    <a:pt x="1" y="850"/>
                    <a:pt x="35" y="884"/>
                    <a:pt x="145" y="884"/>
                  </a:cubicBezTo>
                  <a:lnTo>
                    <a:pt x="179" y="884"/>
                  </a:lnTo>
                  <a:cubicBezTo>
                    <a:pt x="323" y="850"/>
                    <a:pt x="357" y="671"/>
                    <a:pt x="425" y="569"/>
                  </a:cubicBezTo>
                  <a:cubicBezTo>
                    <a:pt x="459" y="425"/>
                    <a:pt x="502" y="246"/>
                    <a:pt x="502" y="110"/>
                  </a:cubicBezTo>
                  <a:cubicBezTo>
                    <a:pt x="502" y="68"/>
                    <a:pt x="425" y="0"/>
                    <a:pt x="3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39" name="Google Shape;739;p32"/>
            <p:cNvSpPr/>
            <p:nvPr/>
          </p:nvSpPr>
          <p:spPr>
            <a:xfrm>
              <a:off x="5720633" y="371530"/>
              <a:ext cx="15643" cy="22853"/>
            </a:xfrm>
            <a:custGeom>
              <a:avLst/>
              <a:gdLst/>
              <a:ahLst/>
              <a:cxnLst/>
              <a:rect l="l" t="t" r="r" b="b"/>
              <a:pathLst>
                <a:path w="460" h="672" extrusionOk="0">
                  <a:moveTo>
                    <a:pt x="349" y="0"/>
                  </a:moveTo>
                  <a:cubicBezTo>
                    <a:pt x="315" y="0"/>
                    <a:pt x="281" y="0"/>
                    <a:pt x="247" y="34"/>
                  </a:cubicBezTo>
                  <a:cubicBezTo>
                    <a:pt x="213" y="136"/>
                    <a:pt x="103" y="213"/>
                    <a:pt x="69" y="315"/>
                  </a:cubicBezTo>
                  <a:cubicBezTo>
                    <a:pt x="35" y="425"/>
                    <a:pt x="1" y="527"/>
                    <a:pt x="35" y="595"/>
                  </a:cubicBezTo>
                  <a:cubicBezTo>
                    <a:pt x="35" y="671"/>
                    <a:pt x="69" y="671"/>
                    <a:pt x="103" y="671"/>
                  </a:cubicBezTo>
                  <a:lnTo>
                    <a:pt x="171" y="671"/>
                  </a:lnTo>
                  <a:cubicBezTo>
                    <a:pt x="247" y="637"/>
                    <a:pt x="315" y="527"/>
                    <a:pt x="349" y="425"/>
                  </a:cubicBezTo>
                  <a:cubicBezTo>
                    <a:pt x="383" y="315"/>
                    <a:pt x="425" y="213"/>
                    <a:pt x="459" y="136"/>
                  </a:cubicBezTo>
                  <a:cubicBezTo>
                    <a:pt x="459" y="34"/>
                    <a:pt x="425" y="0"/>
                    <a:pt x="3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40" name="Google Shape;740;p32"/>
            <p:cNvSpPr/>
            <p:nvPr/>
          </p:nvSpPr>
          <p:spPr>
            <a:xfrm>
              <a:off x="5789090" y="307664"/>
              <a:ext cx="15643" cy="30097"/>
            </a:xfrm>
            <a:custGeom>
              <a:avLst/>
              <a:gdLst/>
              <a:ahLst/>
              <a:cxnLst/>
              <a:rect l="l" t="t" r="r" b="b"/>
              <a:pathLst>
                <a:path w="460" h="885" extrusionOk="0">
                  <a:moveTo>
                    <a:pt x="324" y="1"/>
                  </a:moveTo>
                  <a:cubicBezTo>
                    <a:pt x="281" y="1"/>
                    <a:pt x="281" y="35"/>
                    <a:pt x="247" y="69"/>
                  </a:cubicBezTo>
                  <a:cubicBezTo>
                    <a:pt x="145" y="281"/>
                    <a:pt x="1" y="528"/>
                    <a:pt x="35" y="774"/>
                  </a:cubicBezTo>
                  <a:cubicBezTo>
                    <a:pt x="35" y="850"/>
                    <a:pt x="69" y="884"/>
                    <a:pt x="111" y="884"/>
                  </a:cubicBezTo>
                  <a:cubicBezTo>
                    <a:pt x="145" y="884"/>
                    <a:pt x="179" y="850"/>
                    <a:pt x="213" y="850"/>
                  </a:cubicBezTo>
                  <a:cubicBezTo>
                    <a:pt x="358" y="672"/>
                    <a:pt x="392" y="349"/>
                    <a:pt x="460" y="137"/>
                  </a:cubicBezTo>
                  <a:cubicBezTo>
                    <a:pt x="460" y="69"/>
                    <a:pt x="392" y="1"/>
                    <a:pt x="3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41" name="Google Shape;741;p32"/>
            <p:cNvSpPr/>
            <p:nvPr/>
          </p:nvSpPr>
          <p:spPr>
            <a:xfrm>
              <a:off x="5784193" y="376155"/>
              <a:ext cx="12175" cy="19384"/>
            </a:xfrm>
            <a:custGeom>
              <a:avLst/>
              <a:gdLst/>
              <a:ahLst/>
              <a:cxnLst/>
              <a:rect l="l" t="t" r="r" b="b"/>
              <a:pathLst>
                <a:path w="358" h="570" extrusionOk="0">
                  <a:moveTo>
                    <a:pt x="255" y="0"/>
                  </a:moveTo>
                  <a:cubicBezTo>
                    <a:pt x="179" y="0"/>
                    <a:pt x="145" y="34"/>
                    <a:pt x="145" y="77"/>
                  </a:cubicBezTo>
                  <a:cubicBezTo>
                    <a:pt x="145" y="145"/>
                    <a:pt x="111" y="213"/>
                    <a:pt x="77" y="289"/>
                  </a:cubicBezTo>
                  <a:cubicBezTo>
                    <a:pt x="43" y="391"/>
                    <a:pt x="1" y="425"/>
                    <a:pt x="43" y="535"/>
                  </a:cubicBezTo>
                  <a:cubicBezTo>
                    <a:pt x="77" y="569"/>
                    <a:pt x="111" y="569"/>
                    <a:pt x="145" y="569"/>
                  </a:cubicBezTo>
                  <a:lnTo>
                    <a:pt x="179" y="569"/>
                  </a:lnTo>
                  <a:cubicBezTo>
                    <a:pt x="289" y="535"/>
                    <a:pt x="289" y="459"/>
                    <a:pt x="323" y="357"/>
                  </a:cubicBezTo>
                  <a:cubicBezTo>
                    <a:pt x="323" y="289"/>
                    <a:pt x="323" y="179"/>
                    <a:pt x="357" y="111"/>
                  </a:cubicBezTo>
                  <a:cubicBezTo>
                    <a:pt x="357" y="34"/>
                    <a:pt x="289" y="0"/>
                    <a:pt x="2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42" name="Google Shape;742;p32"/>
            <p:cNvSpPr/>
            <p:nvPr/>
          </p:nvSpPr>
          <p:spPr>
            <a:xfrm>
              <a:off x="5826363" y="359389"/>
              <a:ext cx="18228" cy="31219"/>
            </a:xfrm>
            <a:custGeom>
              <a:avLst/>
              <a:gdLst/>
              <a:ahLst/>
              <a:cxnLst/>
              <a:rect l="l" t="t" r="r" b="b"/>
              <a:pathLst>
                <a:path w="536" h="918" extrusionOk="0">
                  <a:moveTo>
                    <a:pt x="392" y="0"/>
                  </a:moveTo>
                  <a:cubicBezTo>
                    <a:pt x="358" y="0"/>
                    <a:pt x="324" y="0"/>
                    <a:pt x="324" y="34"/>
                  </a:cubicBezTo>
                  <a:cubicBezTo>
                    <a:pt x="247" y="179"/>
                    <a:pt x="179" y="281"/>
                    <a:pt x="145" y="425"/>
                  </a:cubicBezTo>
                  <a:cubicBezTo>
                    <a:pt x="77" y="570"/>
                    <a:pt x="1" y="672"/>
                    <a:pt x="35" y="816"/>
                  </a:cubicBezTo>
                  <a:cubicBezTo>
                    <a:pt x="35" y="884"/>
                    <a:pt x="111" y="918"/>
                    <a:pt x="179" y="918"/>
                  </a:cubicBezTo>
                  <a:lnTo>
                    <a:pt x="247" y="918"/>
                  </a:lnTo>
                  <a:cubicBezTo>
                    <a:pt x="392" y="850"/>
                    <a:pt x="426" y="672"/>
                    <a:pt x="460" y="527"/>
                  </a:cubicBezTo>
                  <a:cubicBezTo>
                    <a:pt x="502" y="391"/>
                    <a:pt x="536" y="247"/>
                    <a:pt x="536" y="102"/>
                  </a:cubicBezTo>
                  <a:cubicBezTo>
                    <a:pt x="536" y="34"/>
                    <a:pt x="460" y="0"/>
                    <a:pt x="39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43" name="Google Shape;743;p32"/>
            <p:cNvSpPr/>
            <p:nvPr/>
          </p:nvSpPr>
          <p:spPr>
            <a:xfrm>
              <a:off x="5837347" y="302767"/>
              <a:ext cx="17956" cy="19384"/>
            </a:xfrm>
            <a:custGeom>
              <a:avLst/>
              <a:gdLst/>
              <a:ahLst/>
              <a:cxnLst/>
              <a:rect l="l" t="t" r="r" b="b"/>
              <a:pathLst>
                <a:path w="528" h="570" extrusionOk="0">
                  <a:moveTo>
                    <a:pt x="349" y="0"/>
                  </a:moveTo>
                  <a:cubicBezTo>
                    <a:pt x="315" y="0"/>
                    <a:pt x="281" y="34"/>
                    <a:pt x="247" y="68"/>
                  </a:cubicBezTo>
                  <a:cubicBezTo>
                    <a:pt x="179" y="179"/>
                    <a:pt x="1" y="425"/>
                    <a:pt x="179" y="536"/>
                  </a:cubicBezTo>
                  <a:cubicBezTo>
                    <a:pt x="213" y="536"/>
                    <a:pt x="213" y="570"/>
                    <a:pt x="247" y="570"/>
                  </a:cubicBezTo>
                  <a:cubicBezTo>
                    <a:pt x="281" y="570"/>
                    <a:pt x="281" y="536"/>
                    <a:pt x="315" y="536"/>
                  </a:cubicBezTo>
                  <a:cubicBezTo>
                    <a:pt x="391" y="493"/>
                    <a:pt x="391" y="459"/>
                    <a:pt x="425" y="391"/>
                  </a:cubicBezTo>
                  <a:cubicBezTo>
                    <a:pt x="425" y="323"/>
                    <a:pt x="459" y="281"/>
                    <a:pt x="493" y="213"/>
                  </a:cubicBezTo>
                  <a:cubicBezTo>
                    <a:pt x="527" y="145"/>
                    <a:pt x="493" y="68"/>
                    <a:pt x="425" y="34"/>
                  </a:cubicBezTo>
                  <a:cubicBezTo>
                    <a:pt x="425" y="0"/>
                    <a:pt x="391" y="0"/>
                    <a:pt x="3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44" name="Google Shape;744;p32"/>
            <p:cNvSpPr/>
            <p:nvPr/>
          </p:nvSpPr>
          <p:spPr>
            <a:xfrm>
              <a:off x="5880673" y="436518"/>
              <a:ext cx="14487" cy="21697"/>
            </a:xfrm>
            <a:custGeom>
              <a:avLst/>
              <a:gdLst/>
              <a:ahLst/>
              <a:cxnLst/>
              <a:rect l="l" t="t" r="r" b="b"/>
              <a:pathLst>
                <a:path w="426" h="638" extrusionOk="0">
                  <a:moveTo>
                    <a:pt x="349" y="1"/>
                  </a:moveTo>
                  <a:cubicBezTo>
                    <a:pt x="315" y="1"/>
                    <a:pt x="315" y="1"/>
                    <a:pt x="281" y="35"/>
                  </a:cubicBezTo>
                  <a:cubicBezTo>
                    <a:pt x="213" y="103"/>
                    <a:pt x="179" y="171"/>
                    <a:pt x="137" y="281"/>
                  </a:cubicBezTo>
                  <a:cubicBezTo>
                    <a:pt x="69" y="349"/>
                    <a:pt x="1" y="425"/>
                    <a:pt x="1" y="527"/>
                  </a:cubicBezTo>
                  <a:cubicBezTo>
                    <a:pt x="1" y="595"/>
                    <a:pt x="35" y="638"/>
                    <a:pt x="103" y="638"/>
                  </a:cubicBezTo>
                  <a:lnTo>
                    <a:pt x="137" y="638"/>
                  </a:lnTo>
                  <a:cubicBezTo>
                    <a:pt x="247" y="595"/>
                    <a:pt x="315" y="493"/>
                    <a:pt x="349" y="383"/>
                  </a:cubicBezTo>
                  <a:cubicBezTo>
                    <a:pt x="392" y="281"/>
                    <a:pt x="426" y="171"/>
                    <a:pt x="392" y="69"/>
                  </a:cubicBezTo>
                  <a:cubicBezTo>
                    <a:pt x="392" y="1"/>
                    <a:pt x="392" y="1"/>
                    <a:pt x="34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45" name="Google Shape;745;p32"/>
            <p:cNvSpPr/>
            <p:nvPr/>
          </p:nvSpPr>
          <p:spPr>
            <a:xfrm>
              <a:off x="5831294" y="438831"/>
              <a:ext cx="21697" cy="27784"/>
            </a:xfrm>
            <a:custGeom>
              <a:avLst/>
              <a:gdLst/>
              <a:ahLst/>
              <a:cxnLst/>
              <a:rect l="l" t="t" r="r" b="b"/>
              <a:pathLst>
                <a:path w="638" h="817" extrusionOk="0">
                  <a:moveTo>
                    <a:pt x="493" y="1"/>
                  </a:moveTo>
                  <a:cubicBezTo>
                    <a:pt x="459" y="1"/>
                    <a:pt x="425" y="1"/>
                    <a:pt x="425" y="35"/>
                  </a:cubicBezTo>
                  <a:cubicBezTo>
                    <a:pt x="357" y="103"/>
                    <a:pt x="281" y="213"/>
                    <a:pt x="213" y="315"/>
                  </a:cubicBezTo>
                  <a:cubicBezTo>
                    <a:pt x="145" y="425"/>
                    <a:pt x="68" y="493"/>
                    <a:pt x="34" y="638"/>
                  </a:cubicBezTo>
                  <a:cubicBezTo>
                    <a:pt x="0" y="740"/>
                    <a:pt x="68" y="816"/>
                    <a:pt x="179" y="816"/>
                  </a:cubicBezTo>
                  <a:cubicBezTo>
                    <a:pt x="213" y="816"/>
                    <a:pt x="247" y="816"/>
                    <a:pt x="281" y="782"/>
                  </a:cubicBezTo>
                  <a:cubicBezTo>
                    <a:pt x="357" y="706"/>
                    <a:pt x="425" y="570"/>
                    <a:pt x="459" y="459"/>
                  </a:cubicBezTo>
                  <a:cubicBezTo>
                    <a:pt x="527" y="357"/>
                    <a:pt x="569" y="247"/>
                    <a:pt x="603" y="145"/>
                  </a:cubicBezTo>
                  <a:cubicBezTo>
                    <a:pt x="637" y="69"/>
                    <a:pt x="569" y="1"/>
                    <a:pt x="4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46" name="Google Shape;746;p32"/>
            <p:cNvSpPr/>
            <p:nvPr/>
          </p:nvSpPr>
          <p:spPr>
            <a:xfrm>
              <a:off x="5798646" y="517116"/>
              <a:ext cx="21697" cy="28940"/>
            </a:xfrm>
            <a:custGeom>
              <a:avLst/>
              <a:gdLst/>
              <a:ahLst/>
              <a:cxnLst/>
              <a:rect l="l" t="t" r="r" b="b"/>
              <a:pathLst>
                <a:path w="638" h="851" extrusionOk="0">
                  <a:moveTo>
                    <a:pt x="535" y="1"/>
                  </a:moveTo>
                  <a:cubicBezTo>
                    <a:pt x="502" y="1"/>
                    <a:pt x="468" y="35"/>
                    <a:pt x="425" y="35"/>
                  </a:cubicBezTo>
                  <a:cubicBezTo>
                    <a:pt x="391" y="137"/>
                    <a:pt x="323" y="247"/>
                    <a:pt x="255" y="349"/>
                  </a:cubicBezTo>
                  <a:cubicBezTo>
                    <a:pt x="179" y="459"/>
                    <a:pt x="111" y="561"/>
                    <a:pt x="43" y="672"/>
                  </a:cubicBezTo>
                  <a:cubicBezTo>
                    <a:pt x="0" y="774"/>
                    <a:pt x="77" y="850"/>
                    <a:pt x="145" y="850"/>
                  </a:cubicBezTo>
                  <a:cubicBezTo>
                    <a:pt x="179" y="850"/>
                    <a:pt x="213" y="850"/>
                    <a:pt x="213" y="816"/>
                  </a:cubicBezTo>
                  <a:cubicBezTo>
                    <a:pt x="323" y="706"/>
                    <a:pt x="425" y="638"/>
                    <a:pt x="468" y="493"/>
                  </a:cubicBezTo>
                  <a:cubicBezTo>
                    <a:pt x="535" y="391"/>
                    <a:pt x="569" y="247"/>
                    <a:pt x="637" y="137"/>
                  </a:cubicBezTo>
                  <a:cubicBezTo>
                    <a:pt x="637" y="69"/>
                    <a:pt x="603" y="1"/>
                    <a:pt x="5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47" name="Google Shape;747;p32"/>
            <p:cNvSpPr/>
            <p:nvPr/>
          </p:nvSpPr>
          <p:spPr>
            <a:xfrm>
              <a:off x="5854113" y="509907"/>
              <a:ext cx="24009" cy="28906"/>
            </a:xfrm>
            <a:custGeom>
              <a:avLst/>
              <a:gdLst/>
              <a:ahLst/>
              <a:cxnLst/>
              <a:rect l="l" t="t" r="r" b="b"/>
              <a:pathLst>
                <a:path w="706" h="850" extrusionOk="0">
                  <a:moveTo>
                    <a:pt x="535" y="0"/>
                  </a:moveTo>
                  <a:cubicBezTo>
                    <a:pt x="493" y="0"/>
                    <a:pt x="425" y="34"/>
                    <a:pt x="391" y="68"/>
                  </a:cubicBezTo>
                  <a:cubicBezTo>
                    <a:pt x="357" y="179"/>
                    <a:pt x="247" y="281"/>
                    <a:pt x="179" y="391"/>
                  </a:cubicBezTo>
                  <a:cubicBezTo>
                    <a:pt x="111" y="493"/>
                    <a:pt x="0" y="603"/>
                    <a:pt x="34" y="739"/>
                  </a:cubicBezTo>
                  <a:cubicBezTo>
                    <a:pt x="68" y="816"/>
                    <a:pt x="145" y="850"/>
                    <a:pt x="213" y="850"/>
                  </a:cubicBezTo>
                  <a:cubicBezTo>
                    <a:pt x="391" y="850"/>
                    <a:pt x="425" y="705"/>
                    <a:pt x="493" y="561"/>
                  </a:cubicBezTo>
                  <a:cubicBezTo>
                    <a:pt x="569" y="459"/>
                    <a:pt x="603" y="315"/>
                    <a:pt x="671" y="179"/>
                  </a:cubicBezTo>
                  <a:cubicBezTo>
                    <a:pt x="705" y="68"/>
                    <a:pt x="603" y="0"/>
                    <a:pt x="53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48" name="Google Shape;748;p32"/>
            <p:cNvSpPr/>
            <p:nvPr/>
          </p:nvSpPr>
          <p:spPr>
            <a:xfrm>
              <a:off x="5754165" y="513375"/>
              <a:ext cx="15609" cy="19384"/>
            </a:xfrm>
            <a:custGeom>
              <a:avLst/>
              <a:gdLst/>
              <a:ahLst/>
              <a:cxnLst/>
              <a:rect l="l" t="t" r="r" b="b"/>
              <a:pathLst>
                <a:path w="459" h="570" extrusionOk="0">
                  <a:moveTo>
                    <a:pt x="289" y="0"/>
                  </a:moveTo>
                  <a:cubicBezTo>
                    <a:pt x="246" y="0"/>
                    <a:pt x="212" y="0"/>
                    <a:pt x="178" y="34"/>
                  </a:cubicBezTo>
                  <a:cubicBezTo>
                    <a:pt x="145" y="111"/>
                    <a:pt x="111" y="179"/>
                    <a:pt x="77" y="247"/>
                  </a:cubicBezTo>
                  <a:cubicBezTo>
                    <a:pt x="34" y="357"/>
                    <a:pt x="0" y="425"/>
                    <a:pt x="0" y="501"/>
                  </a:cubicBezTo>
                  <a:cubicBezTo>
                    <a:pt x="0" y="535"/>
                    <a:pt x="34" y="569"/>
                    <a:pt x="77" y="569"/>
                  </a:cubicBezTo>
                  <a:cubicBezTo>
                    <a:pt x="111" y="569"/>
                    <a:pt x="145" y="535"/>
                    <a:pt x="145" y="535"/>
                  </a:cubicBezTo>
                  <a:cubicBezTo>
                    <a:pt x="212" y="501"/>
                    <a:pt x="212" y="391"/>
                    <a:pt x="246" y="357"/>
                  </a:cubicBezTo>
                  <a:cubicBezTo>
                    <a:pt x="289" y="289"/>
                    <a:pt x="357" y="213"/>
                    <a:pt x="391" y="145"/>
                  </a:cubicBezTo>
                  <a:cubicBezTo>
                    <a:pt x="459" y="77"/>
                    <a:pt x="357" y="0"/>
                    <a:pt x="2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49" name="Google Shape;749;p32"/>
            <p:cNvSpPr/>
            <p:nvPr/>
          </p:nvSpPr>
          <p:spPr>
            <a:xfrm>
              <a:off x="5744609" y="598870"/>
              <a:ext cx="15643" cy="16800"/>
            </a:xfrm>
            <a:custGeom>
              <a:avLst/>
              <a:gdLst/>
              <a:ahLst/>
              <a:cxnLst/>
              <a:rect l="l" t="t" r="r" b="b"/>
              <a:pathLst>
                <a:path w="460" h="494" extrusionOk="0">
                  <a:moveTo>
                    <a:pt x="315" y="1"/>
                  </a:moveTo>
                  <a:cubicBezTo>
                    <a:pt x="281" y="1"/>
                    <a:pt x="281" y="1"/>
                    <a:pt x="247" y="35"/>
                  </a:cubicBezTo>
                  <a:cubicBezTo>
                    <a:pt x="213" y="69"/>
                    <a:pt x="179" y="145"/>
                    <a:pt x="103" y="179"/>
                  </a:cubicBezTo>
                  <a:cubicBezTo>
                    <a:pt x="69" y="247"/>
                    <a:pt x="1" y="324"/>
                    <a:pt x="1" y="391"/>
                  </a:cubicBezTo>
                  <a:cubicBezTo>
                    <a:pt x="1" y="425"/>
                    <a:pt x="69" y="493"/>
                    <a:pt x="103" y="493"/>
                  </a:cubicBezTo>
                  <a:lnTo>
                    <a:pt x="145" y="493"/>
                  </a:lnTo>
                  <a:cubicBezTo>
                    <a:pt x="213" y="459"/>
                    <a:pt x="247" y="391"/>
                    <a:pt x="281" y="324"/>
                  </a:cubicBezTo>
                  <a:cubicBezTo>
                    <a:pt x="315" y="247"/>
                    <a:pt x="392" y="213"/>
                    <a:pt x="426" y="145"/>
                  </a:cubicBezTo>
                  <a:cubicBezTo>
                    <a:pt x="459" y="69"/>
                    <a:pt x="392" y="1"/>
                    <a:pt x="3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50" name="Google Shape;750;p32"/>
            <p:cNvSpPr/>
            <p:nvPr/>
          </p:nvSpPr>
          <p:spPr>
            <a:xfrm>
              <a:off x="5796334" y="579520"/>
              <a:ext cx="19384" cy="32681"/>
            </a:xfrm>
            <a:custGeom>
              <a:avLst/>
              <a:gdLst/>
              <a:ahLst/>
              <a:cxnLst/>
              <a:rect l="l" t="t" r="r" b="b"/>
              <a:pathLst>
                <a:path w="570" h="961" extrusionOk="0">
                  <a:moveTo>
                    <a:pt x="425" y="1"/>
                  </a:moveTo>
                  <a:cubicBezTo>
                    <a:pt x="391" y="1"/>
                    <a:pt x="357" y="43"/>
                    <a:pt x="357" y="77"/>
                  </a:cubicBezTo>
                  <a:cubicBezTo>
                    <a:pt x="281" y="179"/>
                    <a:pt x="179" y="323"/>
                    <a:pt x="111" y="468"/>
                  </a:cubicBezTo>
                  <a:cubicBezTo>
                    <a:pt x="68" y="570"/>
                    <a:pt x="0" y="714"/>
                    <a:pt x="0" y="850"/>
                  </a:cubicBezTo>
                  <a:cubicBezTo>
                    <a:pt x="0" y="926"/>
                    <a:pt x="68" y="960"/>
                    <a:pt x="111" y="960"/>
                  </a:cubicBezTo>
                  <a:lnTo>
                    <a:pt x="179" y="960"/>
                  </a:lnTo>
                  <a:cubicBezTo>
                    <a:pt x="425" y="782"/>
                    <a:pt x="493" y="425"/>
                    <a:pt x="536" y="145"/>
                  </a:cubicBezTo>
                  <a:cubicBezTo>
                    <a:pt x="570" y="77"/>
                    <a:pt x="493" y="1"/>
                    <a:pt x="4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51" name="Google Shape;751;p32"/>
            <p:cNvSpPr/>
            <p:nvPr/>
          </p:nvSpPr>
          <p:spPr>
            <a:xfrm>
              <a:off x="5761374" y="636142"/>
              <a:ext cx="24315" cy="28940"/>
            </a:xfrm>
            <a:custGeom>
              <a:avLst/>
              <a:gdLst/>
              <a:ahLst/>
              <a:cxnLst/>
              <a:rect l="l" t="t" r="r" b="b"/>
              <a:pathLst>
                <a:path w="715" h="851" extrusionOk="0">
                  <a:moveTo>
                    <a:pt x="570" y="1"/>
                  </a:moveTo>
                  <a:cubicBezTo>
                    <a:pt x="536" y="1"/>
                    <a:pt x="502" y="1"/>
                    <a:pt x="502" y="35"/>
                  </a:cubicBezTo>
                  <a:cubicBezTo>
                    <a:pt x="391" y="145"/>
                    <a:pt x="323" y="247"/>
                    <a:pt x="213" y="357"/>
                  </a:cubicBezTo>
                  <a:cubicBezTo>
                    <a:pt x="145" y="425"/>
                    <a:pt x="34" y="570"/>
                    <a:pt x="0" y="714"/>
                  </a:cubicBezTo>
                  <a:cubicBezTo>
                    <a:pt x="0" y="782"/>
                    <a:pt x="34" y="850"/>
                    <a:pt x="111" y="850"/>
                  </a:cubicBezTo>
                  <a:lnTo>
                    <a:pt x="145" y="850"/>
                  </a:lnTo>
                  <a:cubicBezTo>
                    <a:pt x="289" y="816"/>
                    <a:pt x="459" y="672"/>
                    <a:pt x="536" y="570"/>
                  </a:cubicBezTo>
                  <a:cubicBezTo>
                    <a:pt x="638" y="391"/>
                    <a:pt x="672" y="289"/>
                    <a:pt x="714" y="111"/>
                  </a:cubicBezTo>
                  <a:cubicBezTo>
                    <a:pt x="714" y="35"/>
                    <a:pt x="638" y="1"/>
                    <a:pt x="5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52" name="Google Shape;752;p32"/>
            <p:cNvSpPr/>
            <p:nvPr/>
          </p:nvSpPr>
          <p:spPr>
            <a:xfrm>
              <a:off x="5706180" y="684399"/>
              <a:ext cx="28940" cy="30063"/>
            </a:xfrm>
            <a:custGeom>
              <a:avLst/>
              <a:gdLst/>
              <a:ahLst/>
              <a:cxnLst/>
              <a:rect l="l" t="t" r="r" b="b"/>
              <a:pathLst>
                <a:path w="851" h="884" extrusionOk="0">
                  <a:moveTo>
                    <a:pt x="672" y="0"/>
                  </a:moveTo>
                  <a:cubicBezTo>
                    <a:pt x="638" y="0"/>
                    <a:pt x="596" y="0"/>
                    <a:pt x="596" y="34"/>
                  </a:cubicBezTo>
                  <a:cubicBezTo>
                    <a:pt x="349" y="281"/>
                    <a:pt x="137" y="493"/>
                    <a:pt x="1" y="782"/>
                  </a:cubicBezTo>
                  <a:cubicBezTo>
                    <a:pt x="1" y="850"/>
                    <a:pt x="35" y="884"/>
                    <a:pt x="69" y="884"/>
                  </a:cubicBezTo>
                  <a:lnTo>
                    <a:pt x="103" y="884"/>
                  </a:lnTo>
                  <a:cubicBezTo>
                    <a:pt x="383" y="705"/>
                    <a:pt x="562" y="425"/>
                    <a:pt x="774" y="179"/>
                  </a:cubicBezTo>
                  <a:cubicBezTo>
                    <a:pt x="850" y="102"/>
                    <a:pt x="740" y="0"/>
                    <a:pt x="6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53" name="Google Shape;753;p32"/>
            <p:cNvSpPr/>
            <p:nvPr/>
          </p:nvSpPr>
          <p:spPr>
            <a:xfrm>
              <a:off x="5648401" y="793869"/>
              <a:ext cx="36150" cy="13331"/>
            </a:xfrm>
            <a:custGeom>
              <a:avLst/>
              <a:gdLst/>
              <a:ahLst/>
              <a:cxnLst/>
              <a:rect l="l" t="t" r="r" b="b"/>
              <a:pathLst>
                <a:path w="1063" h="392" extrusionOk="0">
                  <a:moveTo>
                    <a:pt x="426" y="1"/>
                  </a:moveTo>
                  <a:lnTo>
                    <a:pt x="103" y="1"/>
                  </a:lnTo>
                  <a:cubicBezTo>
                    <a:pt x="1" y="35"/>
                    <a:pt x="1" y="179"/>
                    <a:pt x="103" y="213"/>
                  </a:cubicBezTo>
                  <a:cubicBezTo>
                    <a:pt x="315" y="281"/>
                    <a:pt x="528" y="391"/>
                    <a:pt x="740" y="391"/>
                  </a:cubicBezTo>
                  <a:cubicBezTo>
                    <a:pt x="808" y="391"/>
                    <a:pt x="884" y="358"/>
                    <a:pt x="952" y="358"/>
                  </a:cubicBezTo>
                  <a:cubicBezTo>
                    <a:pt x="1020" y="358"/>
                    <a:pt x="1063" y="247"/>
                    <a:pt x="986" y="179"/>
                  </a:cubicBezTo>
                  <a:cubicBezTo>
                    <a:pt x="850" y="35"/>
                    <a:pt x="638" y="1"/>
                    <a:pt x="4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54" name="Google Shape;754;p32"/>
            <p:cNvSpPr/>
            <p:nvPr/>
          </p:nvSpPr>
          <p:spPr>
            <a:xfrm>
              <a:off x="5720633" y="785503"/>
              <a:ext cx="30097" cy="12175"/>
            </a:xfrm>
            <a:custGeom>
              <a:avLst/>
              <a:gdLst/>
              <a:ahLst/>
              <a:cxnLst/>
              <a:rect l="l" t="t" r="r" b="b"/>
              <a:pathLst>
                <a:path w="885" h="358" extrusionOk="0">
                  <a:moveTo>
                    <a:pt x="459" y="0"/>
                  </a:moveTo>
                  <a:cubicBezTo>
                    <a:pt x="349" y="0"/>
                    <a:pt x="213" y="34"/>
                    <a:pt x="103" y="68"/>
                  </a:cubicBezTo>
                  <a:cubicBezTo>
                    <a:pt x="1" y="68"/>
                    <a:pt x="35" y="281"/>
                    <a:pt x="137" y="281"/>
                  </a:cubicBezTo>
                  <a:lnTo>
                    <a:pt x="171" y="281"/>
                  </a:lnTo>
                  <a:lnTo>
                    <a:pt x="459" y="281"/>
                  </a:lnTo>
                  <a:cubicBezTo>
                    <a:pt x="527" y="315"/>
                    <a:pt x="595" y="357"/>
                    <a:pt x="672" y="357"/>
                  </a:cubicBezTo>
                  <a:cubicBezTo>
                    <a:pt x="706" y="357"/>
                    <a:pt x="706" y="315"/>
                    <a:pt x="740" y="315"/>
                  </a:cubicBezTo>
                  <a:cubicBezTo>
                    <a:pt x="850" y="281"/>
                    <a:pt x="884" y="179"/>
                    <a:pt x="808" y="102"/>
                  </a:cubicBezTo>
                  <a:cubicBezTo>
                    <a:pt x="740" y="0"/>
                    <a:pt x="561" y="0"/>
                    <a:pt x="4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55" name="Google Shape;755;p32"/>
            <p:cNvSpPr/>
            <p:nvPr/>
          </p:nvSpPr>
          <p:spPr>
            <a:xfrm>
              <a:off x="5677308" y="733778"/>
              <a:ext cx="22853" cy="17956"/>
            </a:xfrm>
            <a:custGeom>
              <a:avLst/>
              <a:gdLst/>
              <a:ahLst/>
              <a:cxnLst/>
              <a:rect l="l" t="t" r="r" b="b"/>
              <a:pathLst>
                <a:path w="672" h="528" extrusionOk="0">
                  <a:moveTo>
                    <a:pt x="527" y="1"/>
                  </a:moveTo>
                  <a:cubicBezTo>
                    <a:pt x="425" y="35"/>
                    <a:pt x="349" y="103"/>
                    <a:pt x="281" y="137"/>
                  </a:cubicBezTo>
                  <a:cubicBezTo>
                    <a:pt x="213" y="213"/>
                    <a:pt x="136" y="281"/>
                    <a:pt x="68" y="315"/>
                  </a:cubicBezTo>
                  <a:cubicBezTo>
                    <a:pt x="0" y="392"/>
                    <a:pt x="68" y="527"/>
                    <a:pt x="170" y="527"/>
                  </a:cubicBezTo>
                  <a:lnTo>
                    <a:pt x="247" y="527"/>
                  </a:lnTo>
                  <a:cubicBezTo>
                    <a:pt x="315" y="460"/>
                    <a:pt x="383" y="426"/>
                    <a:pt x="459" y="392"/>
                  </a:cubicBezTo>
                  <a:cubicBezTo>
                    <a:pt x="527" y="315"/>
                    <a:pt x="638" y="281"/>
                    <a:pt x="638" y="179"/>
                  </a:cubicBezTo>
                  <a:cubicBezTo>
                    <a:pt x="672" y="103"/>
                    <a:pt x="595" y="1"/>
                    <a:pt x="5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56" name="Google Shape;756;p32"/>
            <p:cNvSpPr/>
            <p:nvPr/>
          </p:nvSpPr>
          <p:spPr>
            <a:xfrm>
              <a:off x="5748077" y="817844"/>
              <a:ext cx="32681" cy="15950"/>
            </a:xfrm>
            <a:custGeom>
              <a:avLst/>
              <a:gdLst/>
              <a:ahLst/>
              <a:cxnLst/>
              <a:rect l="l" t="t" r="r" b="b"/>
              <a:pathLst>
                <a:path w="961" h="469" extrusionOk="0">
                  <a:moveTo>
                    <a:pt x="145" y="1"/>
                  </a:moveTo>
                  <a:cubicBezTo>
                    <a:pt x="43" y="1"/>
                    <a:pt x="1" y="179"/>
                    <a:pt x="111" y="213"/>
                  </a:cubicBezTo>
                  <a:cubicBezTo>
                    <a:pt x="213" y="256"/>
                    <a:pt x="357" y="324"/>
                    <a:pt x="468" y="358"/>
                  </a:cubicBezTo>
                  <a:cubicBezTo>
                    <a:pt x="570" y="392"/>
                    <a:pt x="680" y="468"/>
                    <a:pt x="782" y="468"/>
                  </a:cubicBezTo>
                  <a:lnTo>
                    <a:pt x="816" y="468"/>
                  </a:lnTo>
                  <a:cubicBezTo>
                    <a:pt x="893" y="468"/>
                    <a:pt x="961" y="358"/>
                    <a:pt x="893" y="290"/>
                  </a:cubicBezTo>
                  <a:cubicBezTo>
                    <a:pt x="816" y="179"/>
                    <a:pt x="680" y="179"/>
                    <a:pt x="570" y="145"/>
                  </a:cubicBezTo>
                  <a:cubicBezTo>
                    <a:pt x="425" y="111"/>
                    <a:pt x="290" y="43"/>
                    <a:pt x="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57" name="Google Shape;757;p32"/>
            <p:cNvSpPr/>
            <p:nvPr/>
          </p:nvSpPr>
          <p:spPr>
            <a:xfrm>
              <a:off x="5822894" y="807166"/>
              <a:ext cx="37306" cy="16800"/>
            </a:xfrm>
            <a:custGeom>
              <a:avLst/>
              <a:gdLst/>
              <a:ahLst/>
              <a:cxnLst/>
              <a:rect l="l" t="t" r="r" b="b"/>
              <a:pathLst>
                <a:path w="1097" h="494" extrusionOk="0">
                  <a:moveTo>
                    <a:pt x="179" y="0"/>
                  </a:moveTo>
                  <a:cubicBezTo>
                    <a:pt x="69" y="0"/>
                    <a:pt x="1" y="179"/>
                    <a:pt x="103" y="247"/>
                  </a:cubicBezTo>
                  <a:cubicBezTo>
                    <a:pt x="315" y="357"/>
                    <a:pt x="604" y="493"/>
                    <a:pt x="884" y="493"/>
                  </a:cubicBezTo>
                  <a:lnTo>
                    <a:pt x="952" y="493"/>
                  </a:lnTo>
                  <a:cubicBezTo>
                    <a:pt x="1063" y="459"/>
                    <a:pt x="1097" y="357"/>
                    <a:pt x="1029" y="281"/>
                  </a:cubicBezTo>
                  <a:cubicBezTo>
                    <a:pt x="952" y="179"/>
                    <a:pt x="774" y="145"/>
                    <a:pt x="672" y="102"/>
                  </a:cubicBezTo>
                  <a:cubicBezTo>
                    <a:pt x="494" y="68"/>
                    <a:pt x="349" y="34"/>
                    <a:pt x="2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58" name="Google Shape;758;p32"/>
            <p:cNvSpPr/>
            <p:nvPr/>
          </p:nvSpPr>
          <p:spPr>
            <a:xfrm>
              <a:off x="5824050" y="844438"/>
              <a:ext cx="25166" cy="13331"/>
            </a:xfrm>
            <a:custGeom>
              <a:avLst/>
              <a:gdLst/>
              <a:ahLst/>
              <a:cxnLst/>
              <a:rect l="l" t="t" r="r" b="b"/>
              <a:pathLst>
                <a:path w="740" h="392" extrusionOk="0">
                  <a:moveTo>
                    <a:pt x="179" y="0"/>
                  </a:moveTo>
                  <a:cubicBezTo>
                    <a:pt x="69" y="0"/>
                    <a:pt x="1" y="145"/>
                    <a:pt x="103" y="213"/>
                  </a:cubicBezTo>
                  <a:cubicBezTo>
                    <a:pt x="213" y="247"/>
                    <a:pt x="281" y="281"/>
                    <a:pt x="392" y="323"/>
                  </a:cubicBezTo>
                  <a:cubicBezTo>
                    <a:pt x="460" y="357"/>
                    <a:pt x="528" y="391"/>
                    <a:pt x="604" y="391"/>
                  </a:cubicBezTo>
                  <a:lnTo>
                    <a:pt x="672" y="391"/>
                  </a:lnTo>
                  <a:cubicBezTo>
                    <a:pt x="740" y="357"/>
                    <a:pt x="740" y="247"/>
                    <a:pt x="706" y="213"/>
                  </a:cubicBezTo>
                  <a:cubicBezTo>
                    <a:pt x="638" y="145"/>
                    <a:pt x="570" y="145"/>
                    <a:pt x="460" y="111"/>
                  </a:cubicBezTo>
                  <a:cubicBezTo>
                    <a:pt x="392" y="68"/>
                    <a:pt x="315" y="34"/>
                    <a:pt x="2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59" name="Google Shape;759;p32"/>
            <p:cNvSpPr/>
            <p:nvPr/>
          </p:nvSpPr>
          <p:spPr>
            <a:xfrm>
              <a:off x="5916789" y="826516"/>
              <a:ext cx="36150" cy="19112"/>
            </a:xfrm>
            <a:custGeom>
              <a:avLst/>
              <a:gdLst/>
              <a:ahLst/>
              <a:cxnLst/>
              <a:rect l="l" t="t" r="r" b="b"/>
              <a:pathLst>
                <a:path w="1063" h="562" extrusionOk="0">
                  <a:moveTo>
                    <a:pt x="179" y="1"/>
                  </a:moveTo>
                  <a:cubicBezTo>
                    <a:pt x="35" y="1"/>
                    <a:pt x="1" y="171"/>
                    <a:pt x="103" y="247"/>
                  </a:cubicBezTo>
                  <a:cubicBezTo>
                    <a:pt x="247" y="315"/>
                    <a:pt x="349" y="383"/>
                    <a:pt x="493" y="425"/>
                  </a:cubicBezTo>
                  <a:cubicBezTo>
                    <a:pt x="604" y="493"/>
                    <a:pt x="706" y="561"/>
                    <a:pt x="850" y="561"/>
                  </a:cubicBezTo>
                  <a:lnTo>
                    <a:pt x="850" y="561"/>
                  </a:lnTo>
                  <a:cubicBezTo>
                    <a:pt x="952" y="561"/>
                    <a:pt x="1063" y="459"/>
                    <a:pt x="986" y="383"/>
                  </a:cubicBezTo>
                  <a:cubicBezTo>
                    <a:pt x="884" y="247"/>
                    <a:pt x="774" y="213"/>
                    <a:pt x="638" y="171"/>
                  </a:cubicBezTo>
                  <a:cubicBezTo>
                    <a:pt x="493" y="103"/>
                    <a:pt x="349" y="69"/>
                    <a:pt x="2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60" name="Google Shape;760;p32"/>
            <p:cNvSpPr/>
            <p:nvPr/>
          </p:nvSpPr>
          <p:spPr>
            <a:xfrm>
              <a:off x="5898595" y="870998"/>
              <a:ext cx="25472" cy="15643"/>
            </a:xfrm>
            <a:custGeom>
              <a:avLst/>
              <a:gdLst/>
              <a:ahLst/>
              <a:cxnLst/>
              <a:rect l="l" t="t" r="r" b="b"/>
              <a:pathLst>
                <a:path w="749" h="460" extrusionOk="0">
                  <a:moveTo>
                    <a:pt x="111" y="1"/>
                  </a:moveTo>
                  <a:cubicBezTo>
                    <a:pt x="35" y="1"/>
                    <a:pt x="1" y="103"/>
                    <a:pt x="77" y="137"/>
                  </a:cubicBezTo>
                  <a:cubicBezTo>
                    <a:pt x="145" y="213"/>
                    <a:pt x="213" y="281"/>
                    <a:pt x="323" y="349"/>
                  </a:cubicBezTo>
                  <a:cubicBezTo>
                    <a:pt x="425" y="426"/>
                    <a:pt x="502" y="460"/>
                    <a:pt x="604" y="460"/>
                  </a:cubicBezTo>
                  <a:lnTo>
                    <a:pt x="638" y="460"/>
                  </a:lnTo>
                  <a:cubicBezTo>
                    <a:pt x="714" y="460"/>
                    <a:pt x="748" y="349"/>
                    <a:pt x="714" y="281"/>
                  </a:cubicBezTo>
                  <a:cubicBezTo>
                    <a:pt x="672" y="179"/>
                    <a:pt x="536" y="137"/>
                    <a:pt x="425" y="103"/>
                  </a:cubicBezTo>
                  <a:cubicBezTo>
                    <a:pt x="357" y="69"/>
                    <a:pt x="247" y="35"/>
                    <a:pt x="1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61" name="Google Shape;761;p32"/>
            <p:cNvSpPr/>
            <p:nvPr/>
          </p:nvSpPr>
          <p:spPr>
            <a:xfrm>
              <a:off x="5879516" y="898748"/>
              <a:ext cx="22853" cy="16800"/>
            </a:xfrm>
            <a:custGeom>
              <a:avLst/>
              <a:gdLst/>
              <a:ahLst/>
              <a:cxnLst/>
              <a:rect l="l" t="t" r="r" b="b"/>
              <a:pathLst>
                <a:path w="672" h="494" extrusionOk="0">
                  <a:moveTo>
                    <a:pt x="171" y="0"/>
                  </a:moveTo>
                  <a:cubicBezTo>
                    <a:pt x="69" y="0"/>
                    <a:pt x="1" y="68"/>
                    <a:pt x="69" y="170"/>
                  </a:cubicBezTo>
                  <a:cubicBezTo>
                    <a:pt x="137" y="315"/>
                    <a:pt x="315" y="493"/>
                    <a:pt x="460" y="493"/>
                  </a:cubicBezTo>
                  <a:cubicBezTo>
                    <a:pt x="528" y="493"/>
                    <a:pt x="562" y="459"/>
                    <a:pt x="596" y="425"/>
                  </a:cubicBezTo>
                  <a:cubicBezTo>
                    <a:pt x="672" y="383"/>
                    <a:pt x="672" y="315"/>
                    <a:pt x="638" y="247"/>
                  </a:cubicBezTo>
                  <a:cubicBezTo>
                    <a:pt x="596" y="170"/>
                    <a:pt x="494" y="170"/>
                    <a:pt x="426" y="136"/>
                  </a:cubicBezTo>
                  <a:cubicBezTo>
                    <a:pt x="383" y="102"/>
                    <a:pt x="315" y="68"/>
                    <a:pt x="281" y="34"/>
                  </a:cubicBezTo>
                  <a:cubicBezTo>
                    <a:pt x="247" y="0"/>
                    <a:pt x="213" y="0"/>
                    <a:pt x="17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62" name="Google Shape;762;p32"/>
            <p:cNvSpPr/>
            <p:nvPr/>
          </p:nvSpPr>
          <p:spPr>
            <a:xfrm>
              <a:off x="5879516" y="836038"/>
              <a:ext cx="20268" cy="10746"/>
            </a:xfrm>
            <a:custGeom>
              <a:avLst/>
              <a:gdLst/>
              <a:ahLst/>
              <a:cxnLst/>
              <a:rect l="l" t="t" r="r" b="b"/>
              <a:pathLst>
                <a:path w="596" h="316" extrusionOk="0">
                  <a:moveTo>
                    <a:pt x="171" y="1"/>
                  </a:moveTo>
                  <a:cubicBezTo>
                    <a:pt x="69" y="1"/>
                    <a:pt x="1" y="145"/>
                    <a:pt x="103" y="179"/>
                  </a:cubicBezTo>
                  <a:cubicBezTo>
                    <a:pt x="213" y="247"/>
                    <a:pt x="349" y="315"/>
                    <a:pt x="460" y="315"/>
                  </a:cubicBezTo>
                  <a:lnTo>
                    <a:pt x="528" y="315"/>
                  </a:lnTo>
                  <a:cubicBezTo>
                    <a:pt x="562" y="315"/>
                    <a:pt x="596" y="247"/>
                    <a:pt x="562" y="213"/>
                  </a:cubicBezTo>
                  <a:cubicBezTo>
                    <a:pt x="494" y="145"/>
                    <a:pt x="460" y="145"/>
                    <a:pt x="383" y="103"/>
                  </a:cubicBezTo>
                  <a:cubicBezTo>
                    <a:pt x="315" y="69"/>
                    <a:pt x="281" y="35"/>
                    <a:pt x="2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63" name="Google Shape;763;p32"/>
            <p:cNvSpPr/>
            <p:nvPr/>
          </p:nvSpPr>
          <p:spPr>
            <a:xfrm>
              <a:off x="5889072" y="942074"/>
              <a:ext cx="31219" cy="17956"/>
            </a:xfrm>
            <a:custGeom>
              <a:avLst/>
              <a:gdLst/>
              <a:ahLst/>
              <a:cxnLst/>
              <a:rect l="l" t="t" r="r" b="b"/>
              <a:pathLst>
                <a:path w="918" h="528" extrusionOk="0">
                  <a:moveTo>
                    <a:pt x="179" y="1"/>
                  </a:moveTo>
                  <a:cubicBezTo>
                    <a:pt x="34" y="1"/>
                    <a:pt x="0" y="213"/>
                    <a:pt x="145" y="247"/>
                  </a:cubicBezTo>
                  <a:cubicBezTo>
                    <a:pt x="247" y="281"/>
                    <a:pt x="357" y="349"/>
                    <a:pt x="459" y="425"/>
                  </a:cubicBezTo>
                  <a:cubicBezTo>
                    <a:pt x="569" y="459"/>
                    <a:pt x="671" y="527"/>
                    <a:pt x="782" y="527"/>
                  </a:cubicBezTo>
                  <a:lnTo>
                    <a:pt x="782" y="527"/>
                  </a:lnTo>
                  <a:cubicBezTo>
                    <a:pt x="884" y="527"/>
                    <a:pt x="918" y="425"/>
                    <a:pt x="884" y="349"/>
                  </a:cubicBezTo>
                  <a:cubicBezTo>
                    <a:pt x="850" y="247"/>
                    <a:pt x="705" y="170"/>
                    <a:pt x="603" y="103"/>
                  </a:cubicBezTo>
                  <a:cubicBezTo>
                    <a:pt x="459" y="69"/>
                    <a:pt x="315" y="35"/>
                    <a:pt x="213" y="35"/>
                  </a:cubicBezTo>
                  <a:cubicBezTo>
                    <a:pt x="213" y="1"/>
                    <a:pt x="179" y="1"/>
                    <a:pt x="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64" name="Google Shape;764;p32"/>
            <p:cNvSpPr/>
            <p:nvPr/>
          </p:nvSpPr>
          <p:spPr>
            <a:xfrm>
              <a:off x="5849182" y="968362"/>
              <a:ext cx="28940" cy="19384"/>
            </a:xfrm>
            <a:custGeom>
              <a:avLst/>
              <a:gdLst/>
              <a:ahLst/>
              <a:cxnLst/>
              <a:rect l="l" t="t" r="r" b="b"/>
              <a:pathLst>
                <a:path w="851" h="570" extrusionOk="0">
                  <a:moveTo>
                    <a:pt x="213" y="1"/>
                  </a:moveTo>
                  <a:cubicBezTo>
                    <a:pt x="111" y="1"/>
                    <a:pt x="1" y="145"/>
                    <a:pt x="111" y="247"/>
                  </a:cubicBezTo>
                  <a:cubicBezTo>
                    <a:pt x="179" y="323"/>
                    <a:pt x="290" y="391"/>
                    <a:pt x="358" y="425"/>
                  </a:cubicBezTo>
                  <a:cubicBezTo>
                    <a:pt x="468" y="502"/>
                    <a:pt x="570" y="536"/>
                    <a:pt x="680" y="536"/>
                  </a:cubicBezTo>
                  <a:cubicBezTo>
                    <a:pt x="680" y="570"/>
                    <a:pt x="680" y="570"/>
                    <a:pt x="714" y="570"/>
                  </a:cubicBezTo>
                  <a:cubicBezTo>
                    <a:pt x="816" y="570"/>
                    <a:pt x="850" y="391"/>
                    <a:pt x="748" y="323"/>
                  </a:cubicBezTo>
                  <a:cubicBezTo>
                    <a:pt x="680" y="289"/>
                    <a:pt x="604" y="247"/>
                    <a:pt x="536" y="179"/>
                  </a:cubicBezTo>
                  <a:cubicBezTo>
                    <a:pt x="468" y="111"/>
                    <a:pt x="358" y="77"/>
                    <a:pt x="29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65" name="Google Shape;765;p32"/>
            <p:cNvSpPr/>
            <p:nvPr/>
          </p:nvSpPr>
          <p:spPr>
            <a:xfrm>
              <a:off x="5807318" y="994956"/>
              <a:ext cx="22853" cy="14453"/>
            </a:xfrm>
            <a:custGeom>
              <a:avLst/>
              <a:gdLst/>
              <a:ahLst/>
              <a:cxnLst/>
              <a:rect l="l" t="t" r="r" b="b"/>
              <a:pathLst>
                <a:path w="672" h="425" extrusionOk="0">
                  <a:moveTo>
                    <a:pt x="102" y="0"/>
                  </a:moveTo>
                  <a:cubicBezTo>
                    <a:pt x="0" y="0"/>
                    <a:pt x="0" y="145"/>
                    <a:pt x="68" y="213"/>
                  </a:cubicBezTo>
                  <a:cubicBezTo>
                    <a:pt x="136" y="246"/>
                    <a:pt x="247" y="280"/>
                    <a:pt x="314" y="357"/>
                  </a:cubicBezTo>
                  <a:cubicBezTo>
                    <a:pt x="382" y="391"/>
                    <a:pt x="459" y="425"/>
                    <a:pt x="527" y="425"/>
                  </a:cubicBezTo>
                  <a:lnTo>
                    <a:pt x="595" y="425"/>
                  </a:lnTo>
                  <a:cubicBezTo>
                    <a:pt x="637" y="391"/>
                    <a:pt x="671" y="357"/>
                    <a:pt x="671" y="280"/>
                  </a:cubicBezTo>
                  <a:cubicBezTo>
                    <a:pt x="637" y="179"/>
                    <a:pt x="527" y="145"/>
                    <a:pt x="425" y="102"/>
                  </a:cubicBezTo>
                  <a:cubicBezTo>
                    <a:pt x="314" y="68"/>
                    <a:pt x="213" y="34"/>
                    <a:pt x="1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66" name="Google Shape;766;p32"/>
            <p:cNvSpPr/>
            <p:nvPr/>
          </p:nvSpPr>
          <p:spPr>
            <a:xfrm>
              <a:off x="5797490" y="1040594"/>
              <a:ext cx="26594" cy="14487"/>
            </a:xfrm>
            <a:custGeom>
              <a:avLst/>
              <a:gdLst/>
              <a:ahLst/>
              <a:cxnLst/>
              <a:rect l="l" t="t" r="r" b="b"/>
              <a:pathLst>
                <a:path w="782" h="426" extrusionOk="0">
                  <a:moveTo>
                    <a:pt x="179" y="0"/>
                  </a:moveTo>
                  <a:cubicBezTo>
                    <a:pt x="34" y="0"/>
                    <a:pt x="0" y="179"/>
                    <a:pt x="111" y="213"/>
                  </a:cubicBezTo>
                  <a:cubicBezTo>
                    <a:pt x="179" y="289"/>
                    <a:pt x="289" y="323"/>
                    <a:pt x="391" y="357"/>
                  </a:cubicBezTo>
                  <a:cubicBezTo>
                    <a:pt x="459" y="391"/>
                    <a:pt x="536" y="425"/>
                    <a:pt x="603" y="425"/>
                  </a:cubicBezTo>
                  <a:lnTo>
                    <a:pt x="671" y="425"/>
                  </a:lnTo>
                  <a:cubicBezTo>
                    <a:pt x="748" y="391"/>
                    <a:pt x="782" y="323"/>
                    <a:pt x="748" y="247"/>
                  </a:cubicBezTo>
                  <a:cubicBezTo>
                    <a:pt x="671" y="145"/>
                    <a:pt x="569" y="145"/>
                    <a:pt x="502" y="111"/>
                  </a:cubicBezTo>
                  <a:cubicBezTo>
                    <a:pt x="391" y="77"/>
                    <a:pt x="289" y="34"/>
                    <a:pt x="2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67" name="Google Shape;767;p32"/>
            <p:cNvSpPr/>
            <p:nvPr/>
          </p:nvSpPr>
          <p:spPr>
            <a:xfrm>
              <a:off x="5861322" y="1018931"/>
              <a:ext cx="25472" cy="15609"/>
            </a:xfrm>
            <a:custGeom>
              <a:avLst/>
              <a:gdLst/>
              <a:ahLst/>
              <a:cxnLst/>
              <a:rect l="l" t="t" r="r" b="b"/>
              <a:pathLst>
                <a:path w="749" h="459" extrusionOk="0">
                  <a:moveTo>
                    <a:pt x="179" y="0"/>
                  </a:moveTo>
                  <a:cubicBezTo>
                    <a:pt x="69" y="0"/>
                    <a:pt x="1" y="145"/>
                    <a:pt x="111" y="213"/>
                  </a:cubicBezTo>
                  <a:cubicBezTo>
                    <a:pt x="179" y="289"/>
                    <a:pt x="247" y="357"/>
                    <a:pt x="357" y="391"/>
                  </a:cubicBezTo>
                  <a:cubicBezTo>
                    <a:pt x="425" y="425"/>
                    <a:pt x="493" y="459"/>
                    <a:pt x="570" y="459"/>
                  </a:cubicBezTo>
                  <a:cubicBezTo>
                    <a:pt x="604" y="459"/>
                    <a:pt x="638" y="459"/>
                    <a:pt x="672" y="425"/>
                  </a:cubicBezTo>
                  <a:cubicBezTo>
                    <a:pt x="706" y="391"/>
                    <a:pt x="748" y="357"/>
                    <a:pt x="706" y="289"/>
                  </a:cubicBezTo>
                  <a:cubicBezTo>
                    <a:pt x="638" y="213"/>
                    <a:pt x="570" y="213"/>
                    <a:pt x="459" y="179"/>
                  </a:cubicBezTo>
                  <a:cubicBezTo>
                    <a:pt x="391" y="145"/>
                    <a:pt x="323" y="77"/>
                    <a:pt x="247" y="34"/>
                  </a:cubicBezTo>
                  <a:cubicBezTo>
                    <a:pt x="213" y="0"/>
                    <a:pt x="213" y="0"/>
                    <a:pt x="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68" name="Google Shape;768;p32"/>
            <p:cNvSpPr/>
            <p:nvPr/>
          </p:nvSpPr>
          <p:spPr>
            <a:xfrm>
              <a:off x="5919101" y="1005634"/>
              <a:ext cx="36150" cy="18228"/>
            </a:xfrm>
            <a:custGeom>
              <a:avLst/>
              <a:gdLst/>
              <a:ahLst/>
              <a:cxnLst/>
              <a:rect l="l" t="t" r="r" b="b"/>
              <a:pathLst>
                <a:path w="1063" h="536" extrusionOk="0">
                  <a:moveTo>
                    <a:pt x="179" y="0"/>
                  </a:moveTo>
                  <a:cubicBezTo>
                    <a:pt x="69" y="0"/>
                    <a:pt x="1" y="179"/>
                    <a:pt x="111" y="213"/>
                  </a:cubicBezTo>
                  <a:cubicBezTo>
                    <a:pt x="357" y="323"/>
                    <a:pt x="604" y="536"/>
                    <a:pt x="850" y="536"/>
                  </a:cubicBezTo>
                  <a:lnTo>
                    <a:pt x="918" y="536"/>
                  </a:lnTo>
                  <a:cubicBezTo>
                    <a:pt x="1029" y="502"/>
                    <a:pt x="1063" y="391"/>
                    <a:pt x="995" y="323"/>
                  </a:cubicBezTo>
                  <a:cubicBezTo>
                    <a:pt x="816" y="111"/>
                    <a:pt x="459" y="77"/>
                    <a:pt x="2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69" name="Google Shape;769;p32"/>
            <p:cNvSpPr/>
            <p:nvPr/>
          </p:nvSpPr>
          <p:spPr>
            <a:xfrm>
              <a:off x="5971983" y="973293"/>
              <a:ext cx="25438" cy="15609"/>
            </a:xfrm>
            <a:custGeom>
              <a:avLst/>
              <a:gdLst/>
              <a:ahLst/>
              <a:cxnLst/>
              <a:rect l="l" t="t" r="r" b="b"/>
              <a:pathLst>
                <a:path w="748" h="459" extrusionOk="0">
                  <a:moveTo>
                    <a:pt x="179" y="0"/>
                  </a:moveTo>
                  <a:cubicBezTo>
                    <a:pt x="77" y="0"/>
                    <a:pt x="0" y="178"/>
                    <a:pt x="111" y="246"/>
                  </a:cubicBezTo>
                  <a:cubicBezTo>
                    <a:pt x="213" y="314"/>
                    <a:pt x="323" y="391"/>
                    <a:pt x="425" y="425"/>
                  </a:cubicBezTo>
                  <a:cubicBezTo>
                    <a:pt x="467" y="459"/>
                    <a:pt x="501" y="459"/>
                    <a:pt x="535" y="459"/>
                  </a:cubicBezTo>
                  <a:cubicBezTo>
                    <a:pt x="603" y="459"/>
                    <a:pt x="680" y="425"/>
                    <a:pt x="714" y="391"/>
                  </a:cubicBezTo>
                  <a:lnTo>
                    <a:pt x="714" y="314"/>
                  </a:lnTo>
                  <a:cubicBezTo>
                    <a:pt x="748" y="246"/>
                    <a:pt x="680" y="144"/>
                    <a:pt x="569" y="102"/>
                  </a:cubicBezTo>
                  <a:cubicBezTo>
                    <a:pt x="467" y="68"/>
                    <a:pt x="357" y="34"/>
                    <a:pt x="2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70" name="Google Shape;770;p32"/>
            <p:cNvSpPr/>
            <p:nvPr/>
          </p:nvSpPr>
          <p:spPr>
            <a:xfrm>
              <a:off x="5941920" y="942074"/>
              <a:ext cx="38769" cy="17956"/>
            </a:xfrm>
            <a:custGeom>
              <a:avLst/>
              <a:gdLst/>
              <a:ahLst/>
              <a:cxnLst/>
              <a:rect l="l" t="t" r="r" b="b"/>
              <a:pathLst>
                <a:path w="1140" h="528" extrusionOk="0">
                  <a:moveTo>
                    <a:pt x="213" y="1"/>
                  </a:moveTo>
                  <a:cubicBezTo>
                    <a:pt x="77" y="1"/>
                    <a:pt x="1" y="213"/>
                    <a:pt x="179" y="247"/>
                  </a:cubicBezTo>
                  <a:cubicBezTo>
                    <a:pt x="324" y="315"/>
                    <a:pt x="459" y="349"/>
                    <a:pt x="604" y="425"/>
                  </a:cubicBezTo>
                  <a:cubicBezTo>
                    <a:pt x="714" y="459"/>
                    <a:pt x="816" y="527"/>
                    <a:pt x="927" y="527"/>
                  </a:cubicBezTo>
                  <a:lnTo>
                    <a:pt x="995" y="527"/>
                  </a:lnTo>
                  <a:cubicBezTo>
                    <a:pt x="1063" y="493"/>
                    <a:pt x="1139" y="349"/>
                    <a:pt x="1063" y="281"/>
                  </a:cubicBezTo>
                  <a:cubicBezTo>
                    <a:pt x="995" y="170"/>
                    <a:pt x="850" y="137"/>
                    <a:pt x="714" y="103"/>
                  </a:cubicBezTo>
                  <a:cubicBezTo>
                    <a:pt x="570" y="35"/>
                    <a:pt x="392" y="35"/>
                    <a:pt x="2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71" name="Google Shape;771;p32"/>
            <p:cNvSpPr/>
            <p:nvPr/>
          </p:nvSpPr>
          <p:spPr>
            <a:xfrm>
              <a:off x="5926345" y="903373"/>
              <a:ext cx="36116" cy="19384"/>
            </a:xfrm>
            <a:custGeom>
              <a:avLst/>
              <a:gdLst/>
              <a:ahLst/>
              <a:cxnLst/>
              <a:rect l="l" t="t" r="r" b="b"/>
              <a:pathLst>
                <a:path w="1062" h="570" extrusionOk="0">
                  <a:moveTo>
                    <a:pt x="246" y="0"/>
                  </a:moveTo>
                  <a:cubicBezTo>
                    <a:pt x="68" y="0"/>
                    <a:pt x="0" y="247"/>
                    <a:pt x="178" y="357"/>
                  </a:cubicBezTo>
                  <a:cubicBezTo>
                    <a:pt x="323" y="391"/>
                    <a:pt x="425" y="425"/>
                    <a:pt x="569" y="501"/>
                  </a:cubicBezTo>
                  <a:cubicBezTo>
                    <a:pt x="637" y="535"/>
                    <a:pt x="748" y="569"/>
                    <a:pt x="850" y="569"/>
                  </a:cubicBezTo>
                  <a:cubicBezTo>
                    <a:pt x="850" y="569"/>
                    <a:pt x="883" y="569"/>
                    <a:pt x="917" y="535"/>
                  </a:cubicBezTo>
                  <a:cubicBezTo>
                    <a:pt x="994" y="535"/>
                    <a:pt x="1062" y="425"/>
                    <a:pt x="994" y="357"/>
                  </a:cubicBezTo>
                  <a:cubicBezTo>
                    <a:pt x="917" y="213"/>
                    <a:pt x="816" y="179"/>
                    <a:pt x="671" y="145"/>
                  </a:cubicBezTo>
                  <a:cubicBezTo>
                    <a:pt x="569" y="77"/>
                    <a:pt x="425" y="34"/>
                    <a:pt x="2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72" name="Google Shape;772;p32"/>
            <p:cNvSpPr/>
            <p:nvPr/>
          </p:nvSpPr>
          <p:spPr>
            <a:xfrm>
              <a:off x="5991333" y="913201"/>
              <a:ext cx="37306" cy="20234"/>
            </a:xfrm>
            <a:custGeom>
              <a:avLst/>
              <a:gdLst/>
              <a:ahLst/>
              <a:cxnLst/>
              <a:rect l="l" t="t" r="r" b="b"/>
              <a:pathLst>
                <a:path w="1097" h="595" extrusionOk="0">
                  <a:moveTo>
                    <a:pt x="179" y="0"/>
                  </a:moveTo>
                  <a:cubicBezTo>
                    <a:pt x="68" y="0"/>
                    <a:pt x="0" y="136"/>
                    <a:pt x="111" y="246"/>
                  </a:cubicBezTo>
                  <a:cubicBezTo>
                    <a:pt x="213" y="314"/>
                    <a:pt x="570" y="595"/>
                    <a:pt x="782" y="595"/>
                  </a:cubicBezTo>
                  <a:cubicBezTo>
                    <a:pt x="884" y="595"/>
                    <a:pt x="918" y="561"/>
                    <a:pt x="960" y="493"/>
                  </a:cubicBezTo>
                  <a:cubicBezTo>
                    <a:pt x="1096" y="170"/>
                    <a:pt x="425" y="34"/>
                    <a:pt x="2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73" name="Google Shape;773;p32"/>
            <p:cNvSpPr/>
            <p:nvPr/>
          </p:nvSpPr>
          <p:spPr>
            <a:xfrm>
              <a:off x="5992489" y="868414"/>
              <a:ext cx="33837" cy="11018"/>
            </a:xfrm>
            <a:custGeom>
              <a:avLst/>
              <a:gdLst/>
              <a:ahLst/>
              <a:cxnLst/>
              <a:rect l="l" t="t" r="r" b="b"/>
              <a:pathLst>
                <a:path w="995" h="324" extrusionOk="0">
                  <a:moveTo>
                    <a:pt x="145" y="0"/>
                  </a:moveTo>
                  <a:cubicBezTo>
                    <a:pt x="34" y="0"/>
                    <a:pt x="0" y="179"/>
                    <a:pt x="111" y="179"/>
                  </a:cubicBezTo>
                  <a:cubicBezTo>
                    <a:pt x="213" y="213"/>
                    <a:pt x="357" y="255"/>
                    <a:pt x="502" y="289"/>
                  </a:cubicBezTo>
                  <a:cubicBezTo>
                    <a:pt x="603" y="323"/>
                    <a:pt x="714" y="323"/>
                    <a:pt x="816" y="323"/>
                  </a:cubicBezTo>
                  <a:lnTo>
                    <a:pt x="850" y="323"/>
                  </a:lnTo>
                  <a:cubicBezTo>
                    <a:pt x="926" y="323"/>
                    <a:pt x="994" y="213"/>
                    <a:pt x="884" y="145"/>
                  </a:cubicBezTo>
                  <a:cubicBezTo>
                    <a:pt x="671" y="43"/>
                    <a:pt x="391" y="43"/>
                    <a:pt x="1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74" name="Google Shape;774;p32"/>
            <p:cNvSpPr/>
            <p:nvPr/>
          </p:nvSpPr>
          <p:spPr>
            <a:xfrm>
              <a:off x="6038433" y="942074"/>
              <a:ext cx="21697" cy="14487"/>
            </a:xfrm>
            <a:custGeom>
              <a:avLst/>
              <a:gdLst/>
              <a:ahLst/>
              <a:cxnLst/>
              <a:rect l="l" t="t" r="r" b="b"/>
              <a:pathLst>
                <a:path w="638" h="426" extrusionOk="0">
                  <a:moveTo>
                    <a:pt x="136" y="1"/>
                  </a:moveTo>
                  <a:cubicBezTo>
                    <a:pt x="34" y="1"/>
                    <a:pt x="0" y="103"/>
                    <a:pt x="34" y="213"/>
                  </a:cubicBezTo>
                  <a:cubicBezTo>
                    <a:pt x="68" y="281"/>
                    <a:pt x="136" y="315"/>
                    <a:pt x="212" y="349"/>
                  </a:cubicBezTo>
                  <a:cubicBezTo>
                    <a:pt x="280" y="383"/>
                    <a:pt x="348" y="425"/>
                    <a:pt x="459" y="425"/>
                  </a:cubicBezTo>
                  <a:lnTo>
                    <a:pt x="459" y="425"/>
                  </a:lnTo>
                  <a:cubicBezTo>
                    <a:pt x="561" y="425"/>
                    <a:pt x="637" y="315"/>
                    <a:pt x="637" y="247"/>
                  </a:cubicBezTo>
                  <a:cubicBezTo>
                    <a:pt x="637" y="137"/>
                    <a:pt x="561" y="69"/>
                    <a:pt x="459" y="69"/>
                  </a:cubicBezTo>
                  <a:lnTo>
                    <a:pt x="459" y="69"/>
                  </a:lnTo>
                  <a:lnTo>
                    <a:pt x="382" y="69"/>
                  </a:lnTo>
                  <a:lnTo>
                    <a:pt x="314" y="69"/>
                  </a:lnTo>
                  <a:cubicBezTo>
                    <a:pt x="280" y="35"/>
                    <a:pt x="246" y="35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75" name="Google Shape;775;p32"/>
            <p:cNvSpPr/>
            <p:nvPr/>
          </p:nvSpPr>
          <p:spPr>
            <a:xfrm>
              <a:off x="6069618" y="964893"/>
              <a:ext cx="26594" cy="14487"/>
            </a:xfrm>
            <a:custGeom>
              <a:avLst/>
              <a:gdLst/>
              <a:ahLst/>
              <a:cxnLst/>
              <a:rect l="l" t="t" r="r" b="b"/>
              <a:pathLst>
                <a:path w="782" h="426" extrusionOk="0">
                  <a:moveTo>
                    <a:pt x="145" y="1"/>
                  </a:moveTo>
                  <a:cubicBezTo>
                    <a:pt x="68" y="1"/>
                    <a:pt x="34" y="69"/>
                    <a:pt x="0" y="103"/>
                  </a:cubicBezTo>
                  <a:cubicBezTo>
                    <a:pt x="0" y="179"/>
                    <a:pt x="34" y="247"/>
                    <a:pt x="102" y="281"/>
                  </a:cubicBezTo>
                  <a:cubicBezTo>
                    <a:pt x="213" y="281"/>
                    <a:pt x="281" y="349"/>
                    <a:pt x="391" y="349"/>
                  </a:cubicBezTo>
                  <a:cubicBezTo>
                    <a:pt x="459" y="391"/>
                    <a:pt x="493" y="425"/>
                    <a:pt x="570" y="425"/>
                  </a:cubicBezTo>
                  <a:cubicBezTo>
                    <a:pt x="604" y="425"/>
                    <a:pt x="638" y="391"/>
                    <a:pt x="672" y="349"/>
                  </a:cubicBezTo>
                  <a:cubicBezTo>
                    <a:pt x="740" y="315"/>
                    <a:pt x="782" y="247"/>
                    <a:pt x="740" y="179"/>
                  </a:cubicBezTo>
                  <a:cubicBezTo>
                    <a:pt x="672" y="69"/>
                    <a:pt x="570" y="35"/>
                    <a:pt x="459" y="35"/>
                  </a:cubicBezTo>
                  <a:cubicBezTo>
                    <a:pt x="357" y="1"/>
                    <a:pt x="247" y="1"/>
                    <a:pt x="1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76" name="Google Shape;776;p32"/>
            <p:cNvSpPr/>
            <p:nvPr/>
          </p:nvSpPr>
          <p:spPr>
            <a:xfrm>
              <a:off x="6047955" y="1007062"/>
              <a:ext cx="25166" cy="13059"/>
            </a:xfrm>
            <a:custGeom>
              <a:avLst/>
              <a:gdLst/>
              <a:ahLst/>
              <a:cxnLst/>
              <a:rect l="l" t="t" r="r" b="b"/>
              <a:pathLst>
                <a:path w="740" h="384" extrusionOk="0">
                  <a:moveTo>
                    <a:pt x="179" y="1"/>
                  </a:moveTo>
                  <a:cubicBezTo>
                    <a:pt x="68" y="1"/>
                    <a:pt x="0" y="137"/>
                    <a:pt x="102" y="213"/>
                  </a:cubicBezTo>
                  <a:cubicBezTo>
                    <a:pt x="213" y="247"/>
                    <a:pt x="281" y="281"/>
                    <a:pt x="357" y="315"/>
                  </a:cubicBezTo>
                  <a:cubicBezTo>
                    <a:pt x="425" y="349"/>
                    <a:pt x="493" y="383"/>
                    <a:pt x="570" y="383"/>
                  </a:cubicBezTo>
                  <a:cubicBezTo>
                    <a:pt x="604" y="383"/>
                    <a:pt x="637" y="383"/>
                    <a:pt x="671" y="349"/>
                  </a:cubicBezTo>
                  <a:cubicBezTo>
                    <a:pt x="739" y="315"/>
                    <a:pt x="739" y="247"/>
                    <a:pt x="705" y="171"/>
                  </a:cubicBezTo>
                  <a:cubicBezTo>
                    <a:pt x="671" y="69"/>
                    <a:pt x="570" y="69"/>
                    <a:pt x="459" y="35"/>
                  </a:cubicBezTo>
                  <a:cubicBezTo>
                    <a:pt x="391" y="35"/>
                    <a:pt x="281" y="1"/>
                    <a:pt x="2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77" name="Google Shape;777;p32"/>
            <p:cNvSpPr/>
            <p:nvPr/>
          </p:nvSpPr>
          <p:spPr>
            <a:xfrm>
              <a:off x="6028605" y="972136"/>
              <a:ext cx="21697" cy="11869"/>
            </a:xfrm>
            <a:custGeom>
              <a:avLst/>
              <a:gdLst/>
              <a:ahLst/>
              <a:cxnLst/>
              <a:rect l="l" t="t" r="r" b="b"/>
              <a:pathLst>
                <a:path w="638" h="349" extrusionOk="0">
                  <a:moveTo>
                    <a:pt x="179" y="0"/>
                  </a:moveTo>
                  <a:cubicBezTo>
                    <a:pt x="34" y="0"/>
                    <a:pt x="0" y="212"/>
                    <a:pt x="145" y="246"/>
                  </a:cubicBezTo>
                  <a:cubicBezTo>
                    <a:pt x="247" y="280"/>
                    <a:pt x="323" y="314"/>
                    <a:pt x="425" y="348"/>
                  </a:cubicBezTo>
                  <a:lnTo>
                    <a:pt x="459" y="348"/>
                  </a:lnTo>
                  <a:cubicBezTo>
                    <a:pt x="535" y="348"/>
                    <a:pt x="603" y="314"/>
                    <a:pt x="637" y="246"/>
                  </a:cubicBezTo>
                  <a:cubicBezTo>
                    <a:pt x="637" y="178"/>
                    <a:pt x="603" y="68"/>
                    <a:pt x="501" y="68"/>
                  </a:cubicBezTo>
                  <a:cubicBezTo>
                    <a:pt x="391" y="34"/>
                    <a:pt x="323" y="34"/>
                    <a:pt x="2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78" name="Google Shape;778;p32"/>
            <p:cNvSpPr/>
            <p:nvPr/>
          </p:nvSpPr>
          <p:spPr>
            <a:xfrm>
              <a:off x="5968514" y="1038281"/>
              <a:ext cx="27750" cy="12175"/>
            </a:xfrm>
            <a:custGeom>
              <a:avLst/>
              <a:gdLst/>
              <a:ahLst/>
              <a:cxnLst/>
              <a:rect l="l" t="t" r="r" b="b"/>
              <a:pathLst>
                <a:path w="816" h="358" extrusionOk="0">
                  <a:moveTo>
                    <a:pt x="68" y="0"/>
                  </a:moveTo>
                  <a:cubicBezTo>
                    <a:pt x="34" y="0"/>
                    <a:pt x="0" y="68"/>
                    <a:pt x="34" y="102"/>
                  </a:cubicBezTo>
                  <a:cubicBezTo>
                    <a:pt x="213" y="179"/>
                    <a:pt x="425" y="357"/>
                    <a:pt x="637" y="357"/>
                  </a:cubicBezTo>
                  <a:lnTo>
                    <a:pt x="671" y="357"/>
                  </a:lnTo>
                  <a:cubicBezTo>
                    <a:pt x="739" y="315"/>
                    <a:pt x="816" y="247"/>
                    <a:pt x="739" y="179"/>
                  </a:cubicBezTo>
                  <a:cubicBezTo>
                    <a:pt x="569" y="68"/>
                    <a:pt x="281" y="34"/>
                    <a:pt x="1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79" name="Google Shape;779;p32"/>
            <p:cNvSpPr/>
            <p:nvPr/>
          </p:nvSpPr>
          <p:spPr>
            <a:xfrm>
              <a:off x="5946851" y="1094904"/>
              <a:ext cx="25166" cy="13331"/>
            </a:xfrm>
            <a:custGeom>
              <a:avLst/>
              <a:gdLst/>
              <a:ahLst/>
              <a:cxnLst/>
              <a:rect l="l" t="t" r="r" b="b"/>
              <a:pathLst>
                <a:path w="740" h="392" extrusionOk="0">
                  <a:moveTo>
                    <a:pt x="280" y="0"/>
                  </a:moveTo>
                  <a:lnTo>
                    <a:pt x="145" y="0"/>
                  </a:lnTo>
                  <a:cubicBezTo>
                    <a:pt x="68" y="0"/>
                    <a:pt x="34" y="34"/>
                    <a:pt x="0" y="102"/>
                  </a:cubicBezTo>
                  <a:cubicBezTo>
                    <a:pt x="0" y="179"/>
                    <a:pt x="34" y="247"/>
                    <a:pt x="102" y="247"/>
                  </a:cubicBezTo>
                  <a:cubicBezTo>
                    <a:pt x="247" y="281"/>
                    <a:pt x="357" y="315"/>
                    <a:pt x="493" y="349"/>
                  </a:cubicBezTo>
                  <a:lnTo>
                    <a:pt x="527" y="391"/>
                  </a:lnTo>
                  <a:cubicBezTo>
                    <a:pt x="603" y="391"/>
                    <a:pt x="637" y="349"/>
                    <a:pt x="671" y="315"/>
                  </a:cubicBezTo>
                  <a:lnTo>
                    <a:pt x="671" y="315"/>
                  </a:lnTo>
                  <a:cubicBezTo>
                    <a:pt x="705" y="281"/>
                    <a:pt x="739" y="213"/>
                    <a:pt x="705" y="179"/>
                  </a:cubicBezTo>
                  <a:lnTo>
                    <a:pt x="705" y="136"/>
                  </a:lnTo>
                  <a:cubicBezTo>
                    <a:pt x="705" y="102"/>
                    <a:pt x="637" y="34"/>
                    <a:pt x="603" y="34"/>
                  </a:cubicBezTo>
                  <a:cubicBezTo>
                    <a:pt x="493" y="0"/>
                    <a:pt x="391" y="0"/>
                    <a:pt x="2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80" name="Google Shape;780;p32"/>
            <p:cNvSpPr/>
            <p:nvPr/>
          </p:nvSpPr>
          <p:spPr>
            <a:xfrm>
              <a:off x="5903492" y="1065997"/>
              <a:ext cx="20575" cy="13331"/>
            </a:xfrm>
            <a:custGeom>
              <a:avLst/>
              <a:gdLst/>
              <a:ahLst/>
              <a:cxnLst/>
              <a:rect l="l" t="t" r="r" b="b"/>
              <a:pathLst>
                <a:path w="605" h="392" extrusionOk="0">
                  <a:moveTo>
                    <a:pt x="103" y="1"/>
                  </a:moveTo>
                  <a:cubicBezTo>
                    <a:pt x="69" y="1"/>
                    <a:pt x="35" y="35"/>
                    <a:pt x="1" y="103"/>
                  </a:cubicBezTo>
                  <a:cubicBezTo>
                    <a:pt x="1" y="179"/>
                    <a:pt x="35" y="213"/>
                    <a:pt x="103" y="247"/>
                  </a:cubicBezTo>
                  <a:cubicBezTo>
                    <a:pt x="179" y="281"/>
                    <a:pt x="247" y="315"/>
                    <a:pt x="315" y="315"/>
                  </a:cubicBezTo>
                  <a:cubicBezTo>
                    <a:pt x="358" y="349"/>
                    <a:pt x="392" y="392"/>
                    <a:pt x="460" y="392"/>
                  </a:cubicBezTo>
                  <a:cubicBezTo>
                    <a:pt x="494" y="392"/>
                    <a:pt x="494" y="392"/>
                    <a:pt x="528" y="349"/>
                  </a:cubicBezTo>
                  <a:cubicBezTo>
                    <a:pt x="570" y="315"/>
                    <a:pt x="604" y="281"/>
                    <a:pt x="604" y="213"/>
                  </a:cubicBezTo>
                  <a:cubicBezTo>
                    <a:pt x="570" y="137"/>
                    <a:pt x="460" y="103"/>
                    <a:pt x="392" y="69"/>
                  </a:cubicBezTo>
                  <a:cubicBezTo>
                    <a:pt x="315" y="69"/>
                    <a:pt x="247" y="35"/>
                    <a:pt x="1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81" name="Google Shape;781;p32"/>
            <p:cNvSpPr/>
            <p:nvPr/>
          </p:nvSpPr>
          <p:spPr>
            <a:xfrm>
              <a:off x="5896282" y="1116566"/>
              <a:ext cx="25166" cy="16800"/>
            </a:xfrm>
            <a:custGeom>
              <a:avLst/>
              <a:gdLst/>
              <a:ahLst/>
              <a:cxnLst/>
              <a:rect l="l" t="t" r="r" b="b"/>
              <a:pathLst>
                <a:path w="740" h="494" extrusionOk="0">
                  <a:moveTo>
                    <a:pt x="103" y="0"/>
                  </a:moveTo>
                  <a:cubicBezTo>
                    <a:pt x="35" y="0"/>
                    <a:pt x="1" y="136"/>
                    <a:pt x="69" y="179"/>
                  </a:cubicBezTo>
                  <a:cubicBezTo>
                    <a:pt x="179" y="247"/>
                    <a:pt x="281" y="315"/>
                    <a:pt x="391" y="391"/>
                  </a:cubicBezTo>
                  <a:cubicBezTo>
                    <a:pt x="459" y="459"/>
                    <a:pt x="527" y="493"/>
                    <a:pt x="604" y="493"/>
                  </a:cubicBezTo>
                  <a:cubicBezTo>
                    <a:pt x="638" y="493"/>
                    <a:pt x="638" y="493"/>
                    <a:pt x="672" y="459"/>
                  </a:cubicBezTo>
                  <a:cubicBezTo>
                    <a:pt x="706" y="459"/>
                    <a:pt x="740" y="425"/>
                    <a:pt x="740" y="425"/>
                  </a:cubicBezTo>
                  <a:cubicBezTo>
                    <a:pt x="740" y="281"/>
                    <a:pt x="672" y="213"/>
                    <a:pt x="527" y="136"/>
                  </a:cubicBezTo>
                  <a:cubicBezTo>
                    <a:pt x="425" y="68"/>
                    <a:pt x="281" y="34"/>
                    <a:pt x="1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82" name="Google Shape;782;p32"/>
            <p:cNvSpPr/>
            <p:nvPr/>
          </p:nvSpPr>
          <p:spPr>
            <a:xfrm>
              <a:off x="5856425" y="1098372"/>
              <a:ext cx="21697" cy="14487"/>
            </a:xfrm>
            <a:custGeom>
              <a:avLst/>
              <a:gdLst/>
              <a:ahLst/>
              <a:cxnLst/>
              <a:rect l="l" t="t" r="r" b="b"/>
              <a:pathLst>
                <a:path w="638" h="426" extrusionOk="0">
                  <a:moveTo>
                    <a:pt x="145" y="0"/>
                  </a:moveTo>
                  <a:cubicBezTo>
                    <a:pt x="77" y="0"/>
                    <a:pt x="0" y="145"/>
                    <a:pt x="111" y="213"/>
                  </a:cubicBezTo>
                  <a:cubicBezTo>
                    <a:pt x="179" y="247"/>
                    <a:pt x="255" y="323"/>
                    <a:pt x="323" y="357"/>
                  </a:cubicBezTo>
                  <a:cubicBezTo>
                    <a:pt x="357" y="391"/>
                    <a:pt x="391" y="391"/>
                    <a:pt x="425" y="425"/>
                  </a:cubicBezTo>
                  <a:lnTo>
                    <a:pt x="501" y="425"/>
                  </a:lnTo>
                  <a:lnTo>
                    <a:pt x="569" y="425"/>
                  </a:lnTo>
                  <a:cubicBezTo>
                    <a:pt x="603" y="391"/>
                    <a:pt x="637" y="357"/>
                    <a:pt x="637" y="323"/>
                  </a:cubicBezTo>
                  <a:cubicBezTo>
                    <a:pt x="569" y="247"/>
                    <a:pt x="535" y="179"/>
                    <a:pt x="467" y="145"/>
                  </a:cubicBezTo>
                  <a:cubicBezTo>
                    <a:pt x="391" y="111"/>
                    <a:pt x="289" y="77"/>
                    <a:pt x="213" y="34"/>
                  </a:cubicBezTo>
                  <a:cubicBezTo>
                    <a:pt x="179" y="0"/>
                    <a:pt x="179" y="0"/>
                    <a:pt x="1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83" name="Google Shape;783;p32"/>
            <p:cNvSpPr/>
            <p:nvPr/>
          </p:nvSpPr>
          <p:spPr>
            <a:xfrm>
              <a:off x="5721790" y="1139385"/>
              <a:ext cx="28940" cy="21697"/>
            </a:xfrm>
            <a:custGeom>
              <a:avLst/>
              <a:gdLst/>
              <a:ahLst/>
              <a:cxnLst/>
              <a:rect l="l" t="t" r="r" b="b"/>
              <a:pathLst>
                <a:path w="851" h="638" extrusionOk="0">
                  <a:moveTo>
                    <a:pt x="137" y="1"/>
                  </a:moveTo>
                  <a:cubicBezTo>
                    <a:pt x="35" y="1"/>
                    <a:pt x="1" y="102"/>
                    <a:pt x="69" y="179"/>
                  </a:cubicBezTo>
                  <a:cubicBezTo>
                    <a:pt x="179" y="247"/>
                    <a:pt x="281" y="315"/>
                    <a:pt x="391" y="425"/>
                  </a:cubicBezTo>
                  <a:cubicBezTo>
                    <a:pt x="459" y="493"/>
                    <a:pt x="527" y="638"/>
                    <a:pt x="672" y="638"/>
                  </a:cubicBezTo>
                  <a:lnTo>
                    <a:pt x="706" y="638"/>
                  </a:lnTo>
                  <a:cubicBezTo>
                    <a:pt x="774" y="638"/>
                    <a:pt x="850" y="570"/>
                    <a:pt x="816" y="493"/>
                  </a:cubicBezTo>
                  <a:cubicBezTo>
                    <a:pt x="774" y="357"/>
                    <a:pt x="638" y="281"/>
                    <a:pt x="527" y="213"/>
                  </a:cubicBezTo>
                  <a:cubicBezTo>
                    <a:pt x="425" y="145"/>
                    <a:pt x="315" y="69"/>
                    <a:pt x="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84" name="Google Shape;784;p32"/>
            <p:cNvSpPr/>
            <p:nvPr/>
          </p:nvSpPr>
          <p:spPr>
            <a:xfrm>
              <a:off x="5685674" y="1089972"/>
              <a:ext cx="26322" cy="22887"/>
            </a:xfrm>
            <a:custGeom>
              <a:avLst/>
              <a:gdLst/>
              <a:ahLst/>
              <a:cxnLst/>
              <a:rect l="l" t="t" r="r" b="b"/>
              <a:pathLst>
                <a:path w="774" h="673" extrusionOk="0">
                  <a:moveTo>
                    <a:pt x="137" y="1"/>
                  </a:moveTo>
                  <a:cubicBezTo>
                    <a:pt x="69" y="1"/>
                    <a:pt x="1" y="111"/>
                    <a:pt x="69" y="179"/>
                  </a:cubicBezTo>
                  <a:cubicBezTo>
                    <a:pt x="103" y="281"/>
                    <a:pt x="213" y="392"/>
                    <a:pt x="315" y="494"/>
                  </a:cubicBezTo>
                  <a:cubicBezTo>
                    <a:pt x="392" y="570"/>
                    <a:pt x="494" y="672"/>
                    <a:pt x="638" y="672"/>
                  </a:cubicBezTo>
                  <a:lnTo>
                    <a:pt x="672" y="672"/>
                  </a:lnTo>
                  <a:cubicBezTo>
                    <a:pt x="706" y="672"/>
                    <a:pt x="774" y="604"/>
                    <a:pt x="774" y="536"/>
                  </a:cubicBezTo>
                  <a:cubicBezTo>
                    <a:pt x="774" y="392"/>
                    <a:pt x="638" y="281"/>
                    <a:pt x="527" y="213"/>
                  </a:cubicBezTo>
                  <a:cubicBezTo>
                    <a:pt x="392" y="145"/>
                    <a:pt x="281" y="69"/>
                    <a:pt x="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85" name="Google Shape;785;p32"/>
            <p:cNvSpPr/>
            <p:nvPr/>
          </p:nvSpPr>
          <p:spPr>
            <a:xfrm>
              <a:off x="5739711" y="1102113"/>
              <a:ext cx="28906" cy="22853"/>
            </a:xfrm>
            <a:custGeom>
              <a:avLst/>
              <a:gdLst/>
              <a:ahLst/>
              <a:cxnLst/>
              <a:rect l="l" t="t" r="r" b="b"/>
              <a:pathLst>
                <a:path w="850" h="672" extrusionOk="0">
                  <a:moveTo>
                    <a:pt x="145" y="1"/>
                  </a:moveTo>
                  <a:cubicBezTo>
                    <a:pt x="77" y="1"/>
                    <a:pt x="0" y="69"/>
                    <a:pt x="34" y="137"/>
                  </a:cubicBezTo>
                  <a:cubicBezTo>
                    <a:pt x="77" y="213"/>
                    <a:pt x="111" y="247"/>
                    <a:pt x="145" y="315"/>
                  </a:cubicBezTo>
                  <a:cubicBezTo>
                    <a:pt x="179" y="349"/>
                    <a:pt x="247" y="425"/>
                    <a:pt x="289" y="459"/>
                  </a:cubicBezTo>
                  <a:cubicBezTo>
                    <a:pt x="323" y="493"/>
                    <a:pt x="391" y="527"/>
                    <a:pt x="425" y="604"/>
                  </a:cubicBezTo>
                  <a:cubicBezTo>
                    <a:pt x="502" y="638"/>
                    <a:pt x="570" y="672"/>
                    <a:pt x="637" y="672"/>
                  </a:cubicBezTo>
                  <a:lnTo>
                    <a:pt x="671" y="672"/>
                  </a:lnTo>
                  <a:cubicBezTo>
                    <a:pt x="816" y="672"/>
                    <a:pt x="850" y="527"/>
                    <a:pt x="782" y="425"/>
                  </a:cubicBezTo>
                  <a:cubicBezTo>
                    <a:pt x="748" y="391"/>
                    <a:pt x="714" y="349"/>
                    <a:pt x="637" y="315"/>
                  </a:cubicBezTo>
                  <a:cubicBezTo>
                    <a:pt x="603" y="281"/>
                    <a:pt x="536" y="247"/>
                    <a:pt x="502" y="213"/>
                  </a:cubicBezTo>
                  <a:cubicBezTo>
                    <a:pt x="391" y="137"/>
                    <a:pt x="289" y="69"/>
                    <a:pt x="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86" name="Google Shape;786;p32"/>
            <p:cNvSpPr/>
            <p:nvPr/>
          </p:nvSpPr>
          <p:spPr>
            <a:xfrm>
              <a:off x="5808475" y="1121191"/>
              <a:ext cx="31219" cy="27750"/>
            </a:xfrm>
            <a:custGeom>
              <a:avLst/>
              <a:gdLst/>
              <a:ahLst/>
              <a:cxnLst/>
              <a:rect l="l" t="t" r="r" b="b"/>
              <a:pathLst>
                <a:path w="918" h="816" extrusionOk="0">
                  <a:moveTo>
                    <a:pt x="0" y="0"/>
                  </a:moveTo>
                  <a:lnTo>
                    <a:pt x="0" y="43"/>
                  </a:lnTo>
                  <a:cubicBezTo>
                    <a:pt x="68" y="111"/>
                    <a:pt x="102" y="213"/>
                    <a:pt x="136" y="323"/>
                  </a:cubicBezTo>
                  <a:cubicBezTo>
                    <a:pt x="213" y="391"/>
                    <a:pt x="246" y="468"/>
                    <a:pt x="314" y="536"/>
                  </a:cubicBezTo>
                  <a:cubicBezTo>
                    <a:pt x="425" y="637"/>
                    <a:pt x="561" y="816"/>
                    <a:pt x="739" y="816"/>
                  </a:cubicBezTo>
                  <a:lnTo>
                    <a:pt x="816" y="816"/>
                  </a:lnTo>
                  <a:cubicBezTo>
                    <a:pt x="850" y="782"/>
                    <a:pt x="918" y="714"/>
                    <a:pt x="918" y="637"/>
                  </a:cubicBezTo>
                  <a:cubicBezTo>
                    <a:pt x="884" y="468"/>
                    <a:pt x="705" y="391"/>
                    <a:pt x="561" y="289"/>
                  </a:cubicBezTo>
                  <a:cubicBezTo>
                    <a:pt x="459" y="213"/>
                    <a:pt x="391" y="179"/>
                    <a:pt x="314" y="145"/>
                  </a:cubicBezTo>
                  <a:cubicBezTo>
                    <a:pt x="213" y="111"/>
                    <a:pt x="102" y="77"/>
                    <a:pt x="0" y="4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87" name="Google Shape;787;p32"/>
            <p:cNvSpPr/>
            <p:nvPr/>
          </p:nvSpPr>
          <p:spPr>
            <a:xfrm>
              <a:off x="5642348" y="1059944"/>
              <a:ext cx="14487" cy="15643"/>
            </a:xfrm>
            <a:custGeom>
              <a:avLst/>
              <a:gdLst/>
              <a:ahLst/>
              <a:cxnLst/>
              <a:rect l="l" t="t" r="r" b="b"/>
              <a:pathLst>
                <a:path w="426" h="460" extrusionOk="0">
                  <a:moveTo>
                    <a:pt x="103" y="0"/>
                  </a:moveTo>
                  <a:lnTo>
                    <a:pt x="69" y="0"/>
                  </a:lnTo>
                  <a:cubicBezTo>
                    <a:pt x="35" y="34"/>
                    <a:pt x="1" y="102"/>
                    <a:pt x="35" y="145"/>
                  </a:cubicBezTo>
                  <a:lnTo>
                    <a:pt x="35" y="213"/>
                  </a:lnTo>
                  <a:cubicBezTo>
                    <a:pt x="69" y="247"/>
                    <a:pt x="69" y="247"/>
                    <a:pt x="69" y="281"/>
                  </a:cubicBezTo>
                  <a:cubicBezTo>
                    <a:pt x="103" y="315"/>
                    <a:pt x="137" y="391"/>
                    <a:pt x="179" y="425"/>
                  </a:cubicBezTo>
                  <a:cubicBezTo>
                    <a:pt x="179" y="459"/>
                    <a:pt x="213" y="459"/>
                    <a:pt x="247" y="459"/>
                  </a:cubicBezTo>
                  <a:cubicBezTo>
                    <a:pt x="281" y="459"/>
                    <a:pt x="315" y="459"/>
                    <a:pt x="349" y="425"/>
                  </a:cubicBezTo>
                  <a:cubicBezTo>
                    <a:pt x="425" y="391"/>
                    <a:pt x="425" y="315"/>
                    <a:pt x="391" y="247"/>
                  </a:cubicBezTo>
                  <a:cubicBezTo>
                    <a:pt x="391" y="179"/>
                    <a:pt x="315" y="145"/>
                    <a:pt x="281" y="102"/>
                  </a:cubicBezTo>
                  <a:cubicBezTo>
                    <a:pt x="247" y="68"/>
                    <a:pt x="247" y="68"/>
                    <a:pt x="213" y="34"/>
                  </a:cubicBezTo>
                  <a:cubicBezTo>
                    <a:pt x="179" y="0"/>
                    <a:pt x="137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88" name="Google Shape;788;p32"/>
            <p:cNvSpPr/>
            <p:nvPr/>
          </p:nvSpPr>
          <p:spPr>
            <a:xfrm>
              <a:off x="5803544" y="1209305"/>
              <a:ext cx="26628" cy="19078"/>
            </a:xfrm>
            <a:custGeom>
              <a:avLst/>
              <a:gdLst/>
              <a:ahLst/>
              <a:cxnLst/>
              <a:rect l="l" t="t" r="r" b="b"/>
              <a:pathLst>
                <a:path w="783" h="561" extrusionOk="0">
                  <a:moveTo>
                    <a:pt x="179" y="0"/>
                  </a:moveTo>
                  <a:cubicBezTo>
                    <a:pt x="69" y="0"/>
                    <a:pt x="1" y="102"/>
                    <a:pt x="69" y="170"/>
                  </a:cubicBezTo>
                  <a:cubicBezTo>
                    <a:pt x="145" y="281"/>
                    <a:pt x="247" y="349"/>
                    <a:pt x="358" y="425"/>
                  </a:cubicBezTo>
                  <a:cubicBezTo>
                    <a:pt x="425" y="493"/>
                    <a:pt x="536" y="561"/>
                    <a:pt x="638" y="561"/>
                  </a:cubicBezTo>
                  <a:lnTo>
                    <a:pt x="672" y="561"/>
                  </a:lnTo>
                  <a:cubicBezTo>
                    <a:pt x="748" y="527"/>
                    <a:pt x="782" y="493"/>
                    <a:pt x="748" y="425"/>
                  </a:cubicBezTo>
                  <a:cubicBezTo>
                    <a:pt x="706" y="349"/>
                    <a:pt x="570" y="247"/>
                    <a:pt x="493" y="213"/>
                  </a:cubicBezTo>
                  <a:cubicBezTo>
                    <a:pt x="425" y="170"/>
                    <a:pt x="324" y="102"/>
                    <a:pt x="247" y="34"/>
                  </a:cubicBezTo>
                  <a:cubicBezTo>
                    <a:pt x="213" y="0"/>
                    <a:pt x="179" y="0"/>
                    <a:pt x="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89" name="Google Shape;789;p32"/>
            <p:cNvSpPr/>
            <p:nvPr/>
          </p:nvSpPr>
          <p:spPr>
            <a:xfrm>
              <a:off x="5830137" y="1189955"/>
              <a:ext cx="34994" cy="22853"/>
            </a:xfrm>
            <a:custGeom>
              <a:avLst/>
              <a:gdLst/>
              <a:ahLst/>
              <a:cxnLst/>
              <a:rect l="l" t="t" r="r" b="b"/>
              <a:pathLst>
                <a:path w="1029" h="672" extrusionOk="0">
                  <a:moveTo>
                    <a:pt x="179" y="0"/>
                  </a:moveTo>
                  <a:cubicBezTo>
                    <a:pt x="68" y="0"/>
                    <a:pt x="0" y="102"/>
                    <a:pt x="68" y="213"/>
                  </a:cubicBezTo>
                  <a:cubicBezTo>
                    <a:pt x="179" y="314"/>
                    <a:pt x="281" y="425"/>
                    <a:pt x="425" y="493"/>
                  </a:cubicBezTo>
                  <a:cubicBezTo>
                    <a:pt x="561" y="569"/>
                    <a:pt x="671" y="671"/>
                    <a:pt x="850" y="671"/>
                  </a:cubicBezTo>
                  <a:lnTo>
                    <a:pt x="850" y="671"/>
                  </a:lnTo>
                  <a:cubicBezTo>
                    <a:pt x="986" y="671"/>
                    <a:pt x="1028" y="569"/>
                    <a:pt x="986" y="459"/>
                  </a:cubicBezTo>
                  <a:cubicBezTo>
                    <a:pt x="918" y="314"/>
                    <a:pt x="739" y="247"/>
                    <a:pt x="603" y="179"/>
                  </a:cubicBezTo>
                  <a:cubicBezTo>
                    <a:pt x="459" y="102"/>
                    <a:pt x="349" y="34"/>
                    <a:pt x="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90" name="Google Shape;790;p32"/>
            <p:cNvSpPr/>
            <p:nvPr/>
          </p:nvSpPr>
          <p:spPr>
            <a:xfrm>
              <a:off x="5908423" y="1240490"/>
              <a:ext cx="31219" cy="17956"/>
            </a:xfrm>
            <a:custGeom>
              <a:avLst/>
              <a:gdLst/>
              <a:ahLst/>
              <a:cxnLst/>
              <a:rect l="l" t="t" r="r" b="b"/>
              <a:pathLst>
                <a:path w="918" h="528" extrusionOk="0">
                  <a:moveTo>
                    <a:pt x="213" y="1"/>
                  </a:moveTo>
                  <a:lnTo>
                    <a:pt x="102" y="1"/>
                  </a:lnTo>
                  <a:cubicBezTo>
                    <a:pt x="34" y="35"/>
                    <a:pt x="0" y="145"/>
                    <a:pt x="68" y="213"/>
                  </a:cubicBezTo>
                  <a:cubicBezTo>
                    <a:pt x="136" y="315"/>
                    <a:pt x="247" y="358"/>
                    <a:pt x="349" y="425"/>
                  </a:cubicBezTo>
                  <a:cubicBezTo>
                    <a:pt x="459" y="459"/>
                    <a:pt x="561" y="527"/>
                    <a:pt x="705" y="527"/>
                  </a:cubicBezTo>
                  <a:lnTo>
                    <a:pt x="705" y="527"/>
                  </a:lnTo>
                  <a:cubicBezTo>
                    <a:pt x="884" y="527"/>
                    <a:pt x="918" y="358"/>
                    <a:pt x="807" y="213"/>
                  </a:cubicBezTo>
                  <a:cubicBezTo>
                    <a:pt x="739" y="145"/>
                    <a:pt x="595" y="103"/>
                    <a:pt x="493" y="35"/>
                  </a:cubicBezTo>
                  <a:cubicBezTo>
                    <a:pt x="383" y="35"/>
                    <a:pt x="281" y="1"/>
                    <a:pt x="2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91" name="Google Shape;791;p32"/>
            <p:cNvSpPr/>
            <p:nvPr/>
          </p:nvSpPr>
          <p:spPr>
            <a:xfrm>
              <a:off x="5885298" y="1181555"/>
              <a:ext cx="30369" cy="17956"/>
            </a:xfrm>
            <a:custGeom>
              <a:avLst/>
              <a:gdLst/>
              <a:ahLst/>
              <a:cxnLst/>
              <a:rect l="l" t="t" r="r" b="b"/>
              <a:pathLst>
                <a:path w="893" h="528" extrusionOk="0">
                  <a:moveTo>
                    <a:pt x="145" y="1"/>
                  </a:moveTo>
                  <a:cubicBezTo>
                    <a:pt x="77" y="1"/>
                    <a:pt x="1" y="103"/>
                    <a:pt x="111" y="137"/>
                  </a:cubicBezTo>
                  <a:cubicBezTo>
                    <a:pt x="213" y="213"/>
                    <a:pt x="324" y="281"/>
                    <a:pt x="426" y="349"/>
                  </a:cubicBezTo>
                  <a:cubicBezTo>
                    <a:pt x="468" y="392"/>
                    <a:pt x="502" y="426"/>
                    <a:pt x="536" y="460"/>
                  </a:cubicBezTo>
                  <a:cubicBezTo>
                    <a:pt x="604" y="494"/>
                    <a:pt x="680" y="527"/>
                    <a:pt x="714" y="527"/>
                  </a:cubicBezTo>
                  <a:lnTo>
                    <a:pt x="748" y="527"/>
                  </a:lnTo>
                  <a:cubicBezTo>
                    <a:pt x="816" y="527"/>
                    <a:pt x="893" y="460"/>
                    <a:pt x="850" y="392"/>
                  </a:cubicBezTo>
                  <a:cubicBezTo>
                    <a:pt x="816" y="315"/>
                    <a:pt x="782" y="281"/>
                    <a:pt x="714" y="213"/>
                  </a:cubicBezTo>
                  <a:cubicBezTo>
                    <a:pt x="680" y="179"/>
                    <a:pt x="604" y="179"/>
                    <a:pt x="536" y="137"/>
                  </a:cubicBezTo>
                  <a:cubicBezTo>
                    <a:pt x="426" y="69"/>
                    <a:pt x="290" y="35"/>
                    <a:pt x="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92" name="Google Shape;792;p32"/>
            <p:cNvSpPr/>
            <p:nvPr/>
          </p:nvSpPr>
          <p:spPr>
            <a:xfrm>
              <a:off x="5960114" y="1221139"/>
              <a:ext cx="21731" cy="12175"/>
            </a:xfrm>
            <a:custGeom>
              <a:avLst/>
              <a:gdLst/>
              <a:ahLst/>
              <a:cxnLst/>
              <a:rect l="l" t="t" r="r" b="b"/>
              <a:pathLst>
                <a:path w="639" h="358" extrusionOk="0">
                  <a:moveTo>
                    <a:pt x="35" y="1"/>
                  </a:moveTo>
                  <a:cubicBezTo>
                    <a:pt x="1" y="1"/>
                    <a:pt x="1" y="77"/>
                    <a:pt x="35" y="111"/>
                  </a:cubicBezTo>
                  <a:cubicBezTo>
                    <a:pt x="137" y="179"/>
                    <a:pt x="281" y="289"/>
                    <a:pt x="392" y="357"/>
                  </a:cubicBezTo>
                  <a:lnTo>
                    <a:pt x="460" y="357"/>
                  </a:lnTo>
                  <a:lnTo>
                    <a:pt x="562" y="357"/>
                  </a:lnTo>
                  <a:lnTo>
                    <a:pt x="562" y="357"/>
                  </a:lnTo>
                  <a:cubicBezTo>
                    <a:pt x="604" y="323"/>
                    <a:pt x="638" y="289"/>
                    <a:pt x="638" y="247"/>
                  </a:cubicBezTo>
                  <a:lnTo>
                    <a:pt x="638" y="213"/>
                  </a:lnTo>
                  <a:cubicBezTo>
                    <a:pt x="604" y="145"/>
                    <a:pt x="604" y="111"/>
                    <a:pt x="528" y="77"/>
                  </a:cubicBezTo>
                  <a:cubicBezTo>
                    <a:pt x="426" y="35"/>
                    <a:pt x="349" y="35"/>
                    <a:pt x="281" y="1"/>
                  </a:cubicBezTo>
                  <a:lnTo>
                    <a:pt x="6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93" name="Google Shape;793;p32"/>
            <p:cNvSpPr/>
            <p:nvPr/>
          </p:nvSpPr>
          <p:spPr>
            <a:xfrm>
              <a:off x="5934710" y="1158736"/>
              <a:ext cx="44516" cy="21697"/>
            </a:xfrm>
            <a:custGeom>
              <a:avLst/>
              <a:gdLst/>
              <a:ahLst/>
              <a:cxnLst/>
              <a:rect l="l" t="t" r="r" b="b"/>
              <a:pathLst>
                <a:path w="1309" h="638" extrusionOk="0">
                  <a:moveTo>
                    <a:pt x="289" y="1"/>
                  </a:moveTo>
                  <a:lnTo>
                    <a:pt x="145" y="1"/>
                  </a:lnTo>
                  <a:cubicBezTo>
                    <a:pt x="77" y="1"/>
                    <a:pt x="0" y="137"/>
                    <a:pt x="111" y="213"/>
                  </a:cubicBezTo>
                  <a:cubicBezTo>
                    <a:pt x="289" y="281"/>
                    <a:pt x="459" y="349"/>
                    <a:pt x="637" y="425"/>
                  </a:cubicBezTo>
                  <a:cubicBezTo>
                    <a:pt x="816" y="527"/>
                    <a:pt x="960" y="638"/>
                    <a:pt x="1173" y="638"/>
                  </a:cubicBezTo>
                  <a:lnTo>
                    <a:pt x="1173" y="638"/>
                  </a:lnTo>
                  <a:cubicBezTo>
                    <a:pt x="1241" y="595"/>
                    <a:pt x="1309" y="527"/>
                    <a:pt x="1275" y="459"/>
                  </a:cubicBezTo>
                  <a:cubicBezTo>
                    <a:pt x="1139" y="137"/>
                    <a:pt x="671" y="1"/>
                    <a:pt x="28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94" name="Google Shape;794;p32"/>
            <p:cNvSpPr/>
            <p:nvPr/>
          </p:nvSpPr>
          <p:spPr>
            <a:xfrm>
              <a:off x="5094623" y="501507"/>
              <a:ext cx="756055" cy="707832"/>
            </a:xfrm>
            <a:custGeom>
              <a:avLst/>
              <a:gdLst/>
              <a:ahLst/>
              <a:cxnLst/>
              <a:rect l="l" t="t" r="r" b="b"/>
              <a:pathLst>
                <a:path w="22232" h="20814" extrusionOk="0">
                  <a:moveTo>
                    <a:pt x="13414" y="1"/>
                  </a:moveTo>
                  <a:cubicBezTo>
                    <a:pt x="11783" y="1"/>
                    <a:pt x="10976" y="5412"/>
                    <a:pt x="11078" y="8708"/>
                  </a:cubicBezTo>
                  <a:cubicBezTo>
                    <a:pt x="10831" y="8419"/>
                    <a:pt x="10585" y="8105"/>
                    <a:pt x="10296" y="7816"/>
                  </a:cubicBezTo>
                  <a:cubicBezTo>
                    <a:pt x="9311" y="6720"/>
                    <a:pt x="8215" y="5735"/>
                    <a:pt x="6941" y="4919"/>
                  </a:cubicBezTo>
                  <a:cubicBezTo>
                    <a:pt x="6125" y="4384"/>
                    <a:pt x="5165" y="3747"/>
                    <a:pt x="4137" y="3611"/>
                  </a:cubicBezTo>
                  <a:cubicBezTo>
                    <a:pt x="4035" y="3569"/>
                    <a:pt x="3925" y="3569"/>
                    <a:pt x="3823" y="3569"/>
                  </a:cubicBezTo>
                  <a:cubicBezTo>
                    <a:pt x="3186" y="3569"/>
                    <a:pt x="2583" y="3858"/>
                    <a:pt x="2481" y="4495"/>
                  </a:cubicBezTo>
                  <a:cubicBezTo>
                    <a:pt x="2404" y="5098"/>
                    <a:pt x="2693" y="5735"/>
                    <a:pt x="3075" y="6228"/>
                  </a:cubicBezTo>
                  <a:cubicBezTo>
                    <a:pt x="3466" y="6652"/>
                    <a:pt x="4035" y="7222"/>
                    <a:pt x="4605" y="7468"/>
                  </a:cubicBezTo>
                  <a:cubicBezTo>
                    <a:pt x="4605" y="7468"/>
                    <a:pt x="3075" y="6797"/>
                    <a:pt x="1844" y="6797"/>
                  </a:cubicBezTo>
                  <a:cubicBezTo>
                    <a:pt x="1096" y="6797"/>
                    <a:pt x="459" y="7043"/>
                    <a:pt x="315" y="7859"/>
                  </a:cubicBezTo>
                  <a:cubicBezTo>
                    <a:pt x="0" y="9558"/>
                    <a:pt x="5879" y="10934"/>
                    <a:pt x="9166" y="11002"/>
                  </a:cubicBezTo>
                  <a:cubicBezTo>
                    <a:pt x="8036" y="11783"/>
                    <a:pt x="6975" y="12667"/>
                    <a:pt x="6015" y="13695"/>
                  </a:cubicBezTo>
                  <a:cubicBezTo>
                    <a:pt x="5344" y="14442"/>
                    <a:pt x="4562" y="15249"/>
                    <a:pt x="4248" y="16277"/>
                  </a:cubicBezTo>
                  <a:cubicBezTo>
                    <a:pt x="4035" y="16991"/>
                    <a:pt x="4180" y="17798"/>
                    <a:pt x="4851" y="18052"/>
                  </a:cubicBezTo>
                  <a:cubicBezTo>
                    <a:pt x="5029" y="18086"/>
                    <a:pt x="5199" y="18120"/>
                    <a:pt x="5344" y="18120"/>
                  </a:cubicBezTo>
                  <a:cubicBezTo>
                    <a:pt x="5802" y="18120"/>
                    <a:pt x="6261" y="17942"/>
                    <a:pt x="6652" y="17730"/>
                  </a:cubicBezTo>
                  <a:cubicBezTo>
                    <a:pt x="7153" y="17415"/>
                    <a:pt x="7824" y="16948"/>
                    <a:pt x="8138" y="16455"/>
                  </a:cubicBezTo>
                  <a:lnTo>
                    <a:pt x="8138" y="16455"/>
                  </a:lnTo>
                  <a:cubicBezTo>
                    <a:pt x="8138" y="16455"/>
                    <a:pt x="6371" y="20066"/>
                    <a:pt x="8385" y="20771"/>
                  </a:cubicBezTo>
                  <a:cubicBezTo>
                    <a:pt x="8461" y="20813"/>
                    <a:pt x="8529" y="20813"/>
                    <a:pt x="8597" y="20813"/>
                  </a:cubicBezTo>
                  <a:cubicBezTo>
                    <a:pt x="10084" y="20813"/>
                    <a:pt x="11647" y="15963"/>
                    <a:pt x="12318" y="12845"/>
                  </a:cubicBezTo>
                  <a:cubicBezTo>
                    <a:pt x="13133" y="13805"/>
                    <a:pt x="14085" y="14655"/>
                    <a:pt x="15113" y="15428"/>
                  </a:cubicBezTo>
                  <a:cubicBezTo>
                    <a:pt x="15894" y="15997"/>
                    <a:pt x="16812" y="16668"/>
                    <a:pt x="17840" y="16880"/>
                  </a:cubicBezTo>
                  <a:cubicBezTo>
                    <a:pt x="17984" y="16914"/>
                    <a:pt x="18120" y="16914"/>
                    <a:pt x="18264" y="16914"/>
                  </a:cubicBezTo>
                  <a:cubicBezTo>
                    <a:pt x="18833" y="16914"/>
                    <a:pt x="19394" y="16668"/>
                    <a:pt x="19539" y="16065"/>
                  </a:cubicBezTo>
                  <a:cubicBezTo>
                    <a:pt x="19640" y="15504"/>
                    <a:pt x="19394" y="14824"/>
                    <a:pt x="19046" y="14332"/>
                  </a:cubicBezTo>
                  <a:cubicBezTo>
                    <a:pt x="18689" y="13873"/>
                    <a:pt x="18154" y="13270"/>
                    <a:pt x="17593" y="12990"/>
                  </a:cubicBezTo>
                  <a:lnTo>
                    <a:pt x="17593" y="12990"/>
                  </a:lnTo>
                  <a:cubicBezTo>
                    <a:pt x="17593" y="12990"/>
                    <a:pt x="19182" y="13805"/>
                    <a:pt x="20456" y="13805"/>
                  </a:cubicBezTo>
                  <a:cubicBezTo>
                    <a:pt x="21127" y="13805"/>
                    <a:pt x="21730" y="13550"/>
                    <a:pt x="21875" y="12845"/>
                  </a:cubicBezTo>
                  <a:cubicBezTo>
                    <a:pt x="22231" y="11427"/>
                    <a:pt x="18086" y="9982"/>
                    <a:pt x="14832" y="9413"/>
                  </a:cubicBezTo>
                  <a:cubicBezTo>
                    <a:pt x="15648" y="8496"/>
                    <a:pt x="16353" y="7468"/>
                    <a:pt x="16956" y="6330"/>
                  </a:cubicBezTo>
                  <a:cubicBezTo>
                    <a:pt x="17449" y="5480"/>
                    <a:pt x="17984" y="4495"/>
                    <a:pt x="18052" y="3433"/>
                  </a:cubicBezTo>
                  <a:cubicBezTo>
                    <a:pt x="18086" y="2685"/>
                    <a:pt x="17729" y="1912"/>
                    <a:pt x="16990" y="1870"/>
                  </a:cubicBezTo>
                  <a:lnTo>
                    <a:pt x="16880" y="1870"/>
                  </a:lnTo>
                  <a:cubicBezTo>
                    <a:pt x="16353" y="1870"/>
                    <a:pt x="15750" y="2193"/>
                    <a:pt x="15359" y="2617"/>
                  </a:cubicBezTo>
                  <a:cubicBezTo>
                    <a:pt x="14934" y="3008"/>
                    <a:pt x="14442" y="3611"/>
                    <a:pt x="14229" y="4206"/>
                  </a:cubicBezTo>
                  <a:lnTo>
                    <a:pt x="14229" y="4206"/>
                  </a:lnTo>
                  <a:cubicBezTo>
                    <a:pt x="14297" y="3926"/>
                    <a:pt x="15537" y="171"/>
                    <a:pt x="134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95" name="Google Shape;795;p32"/>
            <p:cNvSpPr/>
            <p:nvPr/>
          </p:nvSpPr>
          <p:spPr>
            <a:xfrm>
              <a:off x="5491831" y="650596"/>
              <a:ext cx="137254" cy="203399"/>
            </a:xfrm>
            <a:custGeom>
              <a:avLst/>
              <a:gdLst/>
              <a:ahLst/>
              <a:cxnLst/>
              <a:rect l="l" t="t" r="r" b="b"/>
              <a:pathLst>
                <a:path w="4036" h="5981" extrusionOk="0">
                  <a:moveTo>
                    <a:pt x="2014" y="1631"/>
                  </a:moveTo>
                  <a:lnTo>
                    <a:pt x="2014" y="1631"/>
                  </a:lnTo>
                  <a:cubicBezTo>
                    <a:pt x="2091" y="2022"/>
                    <a:pt x="2057" y="2447"/>
                    <a:pt x="1844" y="2795"/>
                  </a:cubicBezTo>
                  <a:cubicBezTo>
                    <a:pt x="1802" y="2838"/>
                    <a:pt x="1666" y="3118"/>
                    <a:pt x="1521" y="3118"/>
                  </a:cubicBezTo>
                  <a:cubicBezTo>
                    <a:pt x="1487" y="3118"/>
                    <a:pt x="1419" y="3084"/>
                    <a:pt x="1377" y="3007"/>
                  </a:cubicBezTo>
                  <a:cubicBezTo>
                    <a:pt x="1343" y="2906"/>
                    <a:pt x="1487" y="2625"/>
                    <a:pt x="1521" y="2515"/>
                  </a:cubicBezTo>
                  <a:cubicBezTo>
                    <a:pt x="1632" y="2200"/>
                    <a:pt x="1802" y="1912"/>
                    <a:pt x="2014" y="1631"/>
                  </a:cubicBezTo>
                  <a:close/>
                  <a:moveTo>
                    <a:pt x="1165" y="0"/>
                  </a:moveTo>
                  <a:cubicBezTo>
                    <a:pt x="1097" y="0"/>
                    <a:pt x="1063" y="0"/>
                    <a:pt x="995" y="34"/>
                  </a:cubicBezTo>
                  <a:cubicBezTo>
                    <a:pt x="672" y="145"/>
                    <a:pt x="570" y="569"/>
                    <a:pt x="459" y="816"/>
                  </a:cubicBezTo>
                  <a:cubicBezTo>
                    <a:pt x="315" y="1207"/>
                    <a:pt x="281" y="1631"/>
                    <a:pt x="213" y="2022"/>
                  </a:cubicBezTo>
                  <a:cubicBezTo>
                    <a:pt x="103" y="3050"/>
                    <a:pt x="1" y="4146"/>
                    <a:pt x="145" y="5208"/>
                  </a:cubicBezTo>
                  <a:cubicBezTo>
                    <a:pt x="145" y="5242"/>
                    <a:pt x="145" y="5242"/>
                    <a:pt x="179" y="5242"/>
                  </a:cubicBezTo>
                  <a:cubicBezTo>
                    <a:pt x="179" y="5242"/>
                    <a:pt x="213" y="5242"/>
                    <a:pt x="213" y="5208"/>
                  </a:cubicBezTo>
                  <a:cubicBezTo>
                    <a:pt x="281" y="3789"/>
                    <a:pt x="145" y="2234"/>
                    <a:pt x="638" y="884"/>
                  </a:cubicBezTo>
                  <a:cubicBezTo>
                    <a:pt x="672" y="748"/>
                    <a:pt x="740" y="569"/>
                    <a:pt x="816" y="425"/>
                  </a:cubicBezTo>
                  <a:cubicBezTo>
                    <a:pt x="918" y="289"/>
                    <a:pt x="1029" y="247"/>
                    <a:pt x="1131" y="247"/>
                  </a:cubicBezTo>
                  <a:cubicBezTo>
                    <a:pt x="1309" y="247"/>
                    <a:pt x="1521" y="391"/>
                    <a:pt x="1632" y="569"/>
                  </a:cubicBezTo>
                  <a:cubicBezTo>
                    <a:pt x="1802" y="816"/>
                    <a:pt x="1912" y="1096"/>
                    <a:pt x="1980" y="1419"/>
                  </a:cubicBezTo>
                  <a:cubicBezTo>
                    <a:pt x="1589" y="1776"/>
                    <a:pt x="1165" y="2447"/>
                    <a:pt x="1165" y="3007"/>
                  </a:cubicBezTo>
                  <a:cubicBezTo>
                    <a:pt x="1207" y="3262"/>
                    <a:pt x="1309" y="3364"/>
                    <a:pt x="1419" y="3364"/>
                  </a:cubicBezTo>
                  <a:cubicBezTo>
                    <a:pt x="1632" y="3364"/>
                    <a:pt x="1844" y="3186"/>
                    <a:pt x="1980" y="3007"/>
                  </a:cubicBezTo>
                  <a:cubicBezTo>
                    <a:pt x="2269" y="2549"/>
                    <a:pt x="2303" y="1988"/>
                    <a:pt x="2192" y="1487"/>
                  </a:cubicBezTo>
                  <a:cubicBezTo>
                    <a:pt x="2405" y="1308"/>
                    <a:pt x="2617" y="1173"/>
                    <a:pt x="2864" y="1096"/>
                  </a:cubicBezTo>
                  <a:cubicBezTo>
                    <a:pt x="2974" y="1062"/>
                    <a:pt x="3042" y="1062"/>
                    <a:pt x="3118" y="1062"/>
                  </a:cubicBezTo>
                  <a:cubicBezTo>
                    <a:pt x="3577" y="1062"/>
                    <a:pt x="3611" y="1631"/>
                    <a:pt x="3433" y="2022"/>
                  </a:cubicBezTo>
                  <a:cubicBezTo>
                    <a:pt x="3288" y="2268"/>
                    <a:pt x="3118" y="2515"/>
                    <a:pt x="2940" y="2761"/>
                  </a:cubicBezTo>
                  <a:cubicBezTo>
                    <a:pt x="2192" y="3899"/>
                    <a:pt x="1275" y="4919"/>
                    <a:pt x="179" y="5734"/>
                  </a:cubicBezTo>
                  <a:cubicBezTo>
                    <a:pt x="69" y="5811"/>
                    <a:pt x="145" y="5981"/>
                    <a:pt x="247" y="5981"/>
                  </a:cubicBezTo>
                  <a:cubicBezTo>
                    <a:pt x="281" y="5981"/>
                    <a:pt x="281" y="5981"/>
                    <a:pt x="315" y="5947"/>
                  </a:cubicBezTo>
                  <a:cubicBezTo>
                    <a:pt x="1555" y="4995"/>
                    <a:pt x="2651" y="3823"/>
                    <a:pt x="3433" y="2447"/>
                  </a:cubicBezTo>
                  <a:cubicBezTo>
                    <a:pt x="3679" y="2022"/>
                    <a:pt x="4036" y="1308"/>
                    <a:pt x="3501" y="926"/>
                  </a:cubicBezTo>
                  <a:cubicBezTo>
                    <a:pt x="3365" y="850"/>
                    <a:pt x="3254" y="816"/>
                    <a:pt x="3118" y="816"/>
                  </a:cubicBezTo>
                  <a:cubicBezTo>
                    <a:pt x="2796" y="816"/>
                    <a:pt x="2405" y="1062"/>
                    <a:pt x="2158" y="1275"/>
                  </a:cubicBezTo>
                  <a:cubicBezTo>
                    <a:pt x="2124" y="1173"/>
                    <a:pt x="2091" y="1062"/>
                    <a:pt x="2057" y="960"/>
                  </a:cubicBezTo>
                  <a:cubicBezTo>
                    <a:pt x="1912" y="603"/>
                    <a:pt x="1589" y="0"/>
                    <a:pt x="1165" y="0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96" name="Google Shape;796;p32"/>
            <p:cNvSpPr/>
            <p:nvPr/>
          </p:nvSpPr>
          <p:spPr>
            <a:xfrm>
              <a:off x="5217390" y="721671"/>
              <a:ext cx="262334" cy="136098"/>
            </a:xfrm>
            <a:custGeom>
              <a:avLst/>
              <a:gdLst/>
              <a:ahLst/>
              <a:cxnLst/>
              <a:rect l="l" t="t" r="r" b="b"/>
              <a:pathLst>
                <a:path w="7714" h="4002" extrusionOk="0">
                  <a:moveTo>
                    <a:pt x="2761" y="1631"/>
                  </a:moveTo>
                  <a:lnTo>
                    <a:pt x="2761" y="1631"/>
                  </a:lnTo>
                  <a:cubicBezTo>
                    <a:pt x="3042" y="1665"/>
                    <a:pt x="3331" y="1733"/>
                    <a:pt x="3611" y="1843"/>
                  </a:cubicBezTo>
                  <a:cubicBezTo>
                    <a:pt x="3823" y="1911"/>
                    <a:pt x="4036" y="1945"/>
                    <a:pt x="4070" y="2192"/>
                  </a:cubicBezTo>
                  <a:cubicBezTo>
                    <a:pt x="4104" y="2302"/>
                    <a:pt x="4104" y="2336"/>
                    <a:pt x="4070" y="2336"/>
                  </a:cubicBezTo>
                  <a:cubicBezTo>
                    <a:pt x="4070" y="2336"/>
                    <a:pt x="4036" y="2302"/>
                    <a:pt x="3968" y="2302"/>
                  </a:cubicBezTo>
                  <a:cubicBezTo>
                    <a:pt x="3925" y="2302"/>
                    <a:pt x="3823" y="2268"/>
                    <a:pt x="3789" y="2234"/>
                  </a:cubicBezTo>
                  <a:cubicBezTo>
                    <a:pt x="3501" y="2124"/>
                    <a:pt x="3220" y="1979"/>
                    <a:pt x="2974" y="1767"/>
                  </a:cubicBezTo>
                  <a:cubicBezTo>
                    <a:pt x="2906" y="1733"/>
                    <a:pt x="2829" y="1699"/>
                    <a:pt x="2761" y="1631"/>
                  </a:cubicBezTo>
                  <a:close/>
                  <a:moveTo>
                    <a:pt x="2269" y="0"/>
                  </a:moveTo>
                  <a:cubicBezTo>
                    <a:pt x="1912" y="0"/>
                    <a:pt x="1589" y="110"/>
                    <a:pt x="1666" y="493"/>
                  </a:cubicBezTo>
                  <a:cubicBezTo>
                    <a:pt x="1666" y="816"/>
                    <a:pt x="1912" y="1096"/>
                    <a:pt x="2124" y="1342"/>
                  </a:cubicBezTo>
                  <a:cubicBezTo>
                    <a:pt x="2056" y="1308"/>
                    <a:pt x="1946" y="1308"/>
                    <a:pt x="1878" y="1308"/>
                  </a:cubicBezTo>
                  <a:lnTo>
                    <a:pt x="1700" y="1308"/>
                  </a:lnTo>
                  <a:cubicBezTo>
                    <a:pt x="1309" y="1342"/>
                    <a:pt x="850" y="1342"/>
                    <a:pt x="527" y="1597"/>
                  </a:cubicBezTo>
                  <a:cubicBezTo>
                    <a:pt x="1" y="2022"/>
                    <a:pt x="281" y="2582"/>
                    <a:pt x="740" y="2871"/>
                  </a:cubicBezTo>
                  <a:cubicBezTo>
                    <a:pt x="1632" y="3330"/>
                    <a:pt x="2694" y="3610"/>
                    <a:pt x="3645" y="3789"/>
                  </a:cubicBezTo>
                  <a:cubicBezTo>
                    <a:pt x="4426" y="3933"/>
                    <a:pt x="5242" y="4001"/>
                    <a:pt x="6015" y="4001"/>
                  </a:cubicBezTo>
                  <a:lnTo>
                    <a:pt x="6898" y="4001"/>
                  </a:lnTo>
                  <a:cubicBezTo>
                    <a:pt x="7043" y="3967"/>
                    <a:pt x="7077" y="3755"/>
                    <a:pt x="6941" y="3755"/>
                  </a:cubicBezTo>
                  <a:lnTo>
                    <a:pt x="6898" y="3755"/>
                  </a:lnTo>
                  <a:cubicBezTo>
                    <a:pt x="6618" y="3755"/>
                    <a:pt x="6338" y="3789"/>
                    <a:pt x="6015" y="3789"/>
                  </a:cubicBezTo>
                  <a:cubicBezTo>
                    <a:pt x="4987" y="3789"/>
                    <a:pt x="3968" y="3644"/>
                    <a:pt x="2974" y="3398"/>
                  </a:cubicBezTo>
                  <a:cubicBezTo>
                    <a:pt x="2303" y="3220"/>
                    <a:pt x="1666" y="3007"/>
                    <a:pt x="1063" y="2727"/>
                  </a:cubicBezTo>
                  <a:cubicBezTo>
                    <a:pt x="782" y="2616"/>
                    <a:pt x="425" y="2447"/>
                    <a:pt x="493" y="2090"/>
                  </a:cubicBezTo>
                  <a:cubicBezTo>
                    <a:pt x="604" y="1597"/>
                    <a:pt x="1241" y="1597"/>
                    <a:pt x="1632" y="1555"/>
                  </a:cubicBezTo>
                  <a:lnTo>
                    <a:pt x="1878" y="1555"/>
                  </a:lnTo>
                  <a:cubicBezTo>
                    <a:pt x="2056" y="1555"/>
                    <a:pt x="2192" y="1555"/>
                    <a:pt x="2371" y="1597"/>
                  </a:cubicBezTo>
                  <a:cubicBezTo>
                    <a:pt x="2583" y="1767"/>
                    <a:pt x="2795" y="1979"/>
                    <a:pt x="3042" y="2124"/>
                  </a:cubicBezTo>
                  <a:cubicBezTo>
                    <a:pt x="3220" y="2234"/>
                    <a:pt x="3755" y="2582"/>
                    <a:pt x="4138" y="2582"/>
                  </a:cubicBezTo>
                  <a:cubicBezTo>
                    <a:pt x="4282" y="2582"/>
                    <a:pt x="4392" y="2514"/>
                    <a:pt x="4460" y="2370"/>
                  </a:cubicBezTo>
                  <a:cubicBezTo>
                    <a:pt x="4707" y="1767"/>
                    <a:pt x="3288" y="1487"/>
                    <a:pt x="2974" y="1419"/>
                  </a:cubicBezTo>
                  <a:cubicBezTo>
                    <a:pt x="2829" y="1419"/>
                    <a:pt x="2651" y="1385"/>
                    <a:pt x="2481" y="1342"/>
                  </a:cubicBezTo>
                  <a:cubicBezTo>
                    <a:pt x="2405" y="1308"/>
                    <a:pt x="2371" y="1274"/>
                    <a:pt x="2337" y="1206"/>
                  </a:cubicBezTo>
                  <a:cubicBezTo>
                    <a:pt x="2226" y="1096"/>
                    <a:pt x="2124" y="994"/>
                    <a:pt x="2056" y="849"/>
                  </a:cubicBezTo>
                  <a:cubicBezTo>
                    <a:pt x="2014" y="816"/>
                    <a:pt x="1980" y="782"/>
                    <a:pt x="1946" y="705"/>
                  </a:cubicBezTo>
                  <a:cubicBezTo>
                    <a:pt x="1844" y="535"/>
                    <a:pt x="1980" y="280"/>
                    <a:pt x="2192" y="246"/>
                  </a:cubicBezTo>
                  <a:cubicBezTo>
                    <a:pt x="2269" y="212"/>
                    <a:pt x="2303" y="212"/>
                    <a:pt x="2371" y="212"/>
                  </a:cubicBezTo>
                  <a:cubicBezTo>
                    <a:pt x="2651" y="212"/>
                    <a:pt x="2974" y="357"/>
                    <a:pt x="3220" y="425"/>
                  </a:cubicBezTo>
                  <a:cubicBezTo>
                    <a:pt x="3543" y="535"/>
                    <a:pt x="3857" y="671"/>
                    <a:pt x="4180" y="849"/>
                  </a:cubicBezTo>
                  <a:cubicBezTo>
                    <a:pt x="5454" y="1419"/>
                    <a:pt x="6516" y="2234"/>
                    <a:pt x="7612" y="3041"/>
                  </a:cubicBezTo>
                  <a:lnTo>
                    <a:pt x="7646" y="3041"/>
                  </a:lnTo>
                  <a:cubicBezTo>
                    <a:pt x="7680" y="3041"/>
                    <a:pt x="7714" y="2973"/>
                    <a:pt x="7680" y="2939"/>
                  </a:cubicBezTo>
                  <a:cubicBezTo>
                    <a:pt x="7077" y="2302"/>
                    <a:pt x="6338" y="1767"/>
                    <a:pt x="5590" y="1308"/>
                  </a:cubicBezTo>
                  <a:cubicBezTo>
                    <a:pt x="4817" y="849"/>
                    <a:pt x="4002" y="425"/>
                    <a:pt x="3152" y="178"/>
                  </a:cubicBezTo>
                  <a:cubicBezTo>
                    <a:pt x="2940" y="110"/>
                    <a:pt x="2583" y="0"/>
                    <a:pt x="2269" y="0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97" name="Google Shape;797;p32"/>
            <p:cNvSpPr/>
            <p:nvPr/>
          </p:nvSpPr>
          <p:spPr>
            <a:xfrm>
              <a:off x="5314754" y="868414"/>
              <a:ext cx="186667" cy="186667"/>
            </a:xfrm>
            <a:custGeom>
              <a:avLst/>
              <a:gdLst/>
              <a:ahLst/>
              <a:cxnLst/>
              <a:rect l="l" t="t" r="r" b="b"/>
              <a:pathLst>
                <a:path w="5489" h="5489" extrusionOk="0">
                  <a:moveTo>
                    <a:pt x="2872" y="3152"/>
                  </a:moveTo>
                  <a:cubicBezTo>
                    <a:pt x="2940" y="3186"/>
                    <a:pt x="3016" y="3262"/>
                    <a:pt x="3084" y="3296"/>
                  </a:cubicBezTo>
                  <a:cubicBezTo>
                    <a:pt x="3050" y="3330"/>
                    <a:pt x="3016" y="3398"/>
                    <a:pt x="2974" y="3441"/>
                  </a:cubicBezTo>
                  <a:cubicBezTo>
                    <a:pt x="2804" y="3823"/>
                    <a:pt x="2481" y="4214"/>
                    <a:pt x="2167" y="4503"/>
                  </a:cubicBezTo>
                  <a:lnTo>
                    <a:pt x="2167" y="4324"/>
                  </a:lnTo>
                  <a:cubicBezTo>
                    <a:pt x="2167" y="4035"/>
                    <a:pt x="2269" y="3755"/>
                    <a:pt x="2447" y="3543"/>
                  </a:cubicBezTo>
                  <a:cubicBezTo>
                    <a:pt x="2515" y="3441"/>
                    <a:pt x="2625" y="3330"/>
                    <a:pt x="2727" y="3262"/>
                  </a:cubicBezTo>
                  <a:cubicBezTo>
                    <a:pt x="2727" y="3262"/>
                    <a:pt x="2838" y="3152"/>
                    <a:pt x="2872" y="3152"/>
                  </a:cubicBezTo>
                  <a:close/>
                  <a:moveTo>
                    <a:pt x="4605" y="0"/>
                  </a:moveTo>
                  <a:lnTo>
                    <a:pt x="4571" y="0"/>
                  </a:lnTo>
                  <a:cubicBezTo>
                    <a:pt x="3789" y="255"/>
                    <a:pt x="3118" y="714"/>
                    <a:pt x="2515" y="1241"/>
                  </a:cubicBezTo>
                  <a:cubicBezTo>
                    <a:pt x="1878" y="1810"/>
                    <a:pt x="1241" y="2413"/>
                    <a:pt x="748" y="3084"/>
                  </a:cubicBezTo>
                  <a:cubicBezTo>
                    <a:pt x="357" y="3577"/>
                    <a:pt x="0" y="4392"/>
                    <a:pt x="357" y="4995"/>
                  </a:cubicBezTo>
                  <a:cubicBezTo>
                    <a:pt x="502" y="5208"/>
                    <a:pt x="680" y="5310"/>
                    <a:pt x="926" y="5310"/>
                  </a:cubicBezTo>
                  <a:cubicBezTo>
                    <a:pt x="1317" y="5310"/>
                    <a:pt x="1742" y="5097"/>
                    <a:pt x="2022" y="4885"/>
                  </a:cubicBezTo>
                  <a:lnTo>
                    <a:pt x="2022" y="4927"/>
                  </a:lnTo>
                  <a:cubicBezTo>
                    <a:pt x="2167" y="5310"/>
                    <a:pt x="2447" y="5488"/>
                    <a:pt x="2761" y="5488"/>
                  </a:cubicBezTo>
                  <a:cubicBezTo>
                    <a:pt x="2974" y="5488"/>
                    <a:pt x="3152" y="5420"/>
                    <a:pt x="3330" y="5310"/>
                  </a:cubicBezTo>
                  <a:cubicBezTo>
                    <a:pt x="4035" y="4817"/>
                    <a:pt x="4460" y="3934"/>
                    <a:pt x="4783" y="3152"/>
                  </a:cubicBezTo>
                  <a:cubicBezTo>
                    <a:pt x="5097" y="2303"/>
                    <a:pt x="5276" y="1351"/>
                    <a:pt x="5488" y="425"/>
                  </a:cubicBezTo>
                  <a:cubicBezTo>
                    <a:pt x="5488" y="357"/>
                    <a:pt x="5420" y="289"/>
                    <a:pt x="5352" y="289"/>
                  </a:cubicBezTo>
                  <a:cubicBezTo>
                    <a:pt x="5310" y="289"/>
                    <a:pt x="5276" y="323"/>
                    <a:pt x="5242" y="391"/>
                  </a:cubicBezTo>
                  <a:cubicBezTo>
                    <a:pt x="5029" y="1419"/>
                    <a:pt x="4817" y="2481"/>
                    <a:pt x="4392" y="3475"/>
                  </a:cubicBezTo>
                  <a:cubicBezTo>
                    <a:pt x="4180" y="3967"/>
                    <a:pt x="3866" y="4426"/>
                    <a:pt x="3509" y="4851"/>
                  </a:cubicBezTo>
                  <a:cubicBezTo>
                    <a:pt x="3296" y="5063"/>
                    <a:pt x="3050" y="5276"/>
                    <a:pt x="2761" y="5276"/>
                  </a:cubicBezTo>
                  <a:cubicBezTo>
                    <a:pt x="2693" y="5276"/>
                    <a:pt x="2625" y="5242"/>
                    <a:pt x="2515" y="5208"/>
                  </a:cubicBezTo>
                  <a:cubicBezTo>
                    <a:pt x="2379" y="5140"/>
                    <a:pt x="2269" y="4961"/>
                    <a:pt x="2201" y="4749"/>
                  </a:cubicBezTo>
                  <a:cubicBezTo>
                    <a:pt x="2413" y="4571"/>
                    <a:pt x="2625" y="4358"/>
                    <a:pt x="2804" y="4112"/>
                  </a:cubicBezTo>
                  <a:cubicBezTo>
                    <a:pt x="3016" y="3866"/>
                    <a:pt x="3262" y="3543"/>
                    <a:pt x="3296" y="3228"/>
                  </a:cubicBezTo>
                  <a:cubicBezTo>
                    <a:pt x="3330" y="2974"/>
                    <a:pt x="3228" y="2906"/>
                    <a:pt x="3084" y="2906"/>
                  </a:cubicBezTo>
                  <a:cubicBezTo>
                    <a:pt x="2872" y="2906"/>
                    <a:pt x="2549" y="3118"/>
                    <a:pt x="2413" y="3228"/>
                  </a:cubicBezTo>
                  <a:cubicBezTo>
                    <a:pt x="2056" y="3611"/>
                    <a:pt x="1844" y="4180"/>
                    <a:pt x="1954" y="4673"/>
                  </a:cubicBezTo>
                  <a:cubicBezTo>
                    <a:pt x="1878" y="4715"/>
                    <a:pt x="1810" y="4783"/>
                    <a:pt x="1776" y="4817"/>
                  </a:cubicBezTo>
                  <a:cubicBezTo>
                    <a:pt x="1529" y="4961"/>
                    <a:pt x="1241" y="5063"/>
                    <a:pt x="960" y="5063"/>
                  </a:cubicBezTo>
                  <a:lnTo>
                    <a:pt x="892" y="5063"/>
                  </a:lnTo>
                  <a:cubicBezTo>
                    <a:pt x="357" y="5029"/>
                    <a:pt x="391" y="4358"/>
                    <a:pt x="502" y="3967"/>
                  </a:cubicBezTo>
                  <a:cubicBezTo>
                    <a:pt x="680" y="3398"/>
                    <a:pt x="1139" y="2940"/>
                    <a:pt x="1529" y="2515"/>
                  </a:cubicBezTo>
                  <a:cubicBezTo>
                    <a:pt x="2413" y="1563"/>
                    <a:pt x="3364" y="604"/>
                    <a:pt x="4605" y="111"/>
                  </a:cubicBezTo>
                  <a:cubicBezTo>
                    <a:pt x="4673" y="77"/>
                    <a:pt x="4639" y="0"/>
                    <a:pt x="4605" y="0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98" name="Google Shape;798;p32"/>
            <p:cNvSpPr/>
            <p:nvPr/>
          </p:nvSpPr>
          <p:spPr>
            <a:xfrm>
              <a:off x="5501387" y="843282"/>
              <a:ext cx="231115" cy="154020"/>
            </a:xfrm>
            <a:custGeom>
              <a:avLst/>
              <a:gdLst/>
              <a:ahLst/>
              <a:cxnLst/>
              <a:rect l="l" t="t" r="r" b="b"/>
              <a:pathLst>
                <a:path w="6796" h="4529" extrusionOk="0">
                  <a:moveTo>
                    <a:pt x="3474" y="1699"/>
                  </a:moveTo>
                  <a:cubicBezTo>
                    <a:pt x="3508" y="1699"/>
                    <a:pt x="3542" y="1733"/>
                    <a:pt x="3576" y="1733"/>
                  </a:cubicBezTo>
                  <a:cubicBezTo>
                    <a:pt x="3721" y="1767"/>
                    <a:pt x="3899" y="1912"/>
                    <a:pt x="4035" y="1980"/>
                  </a:cubicBezTo>
                  <a:cubicBezTo>
                    <a:pt x="4214" y="2090"/>
                    <a:pt x="4358" y="2192"/>
                    <a:pt x="4536" y="2302"/>
                  </a:cubicBezTo>
                  <a:cubicBezTo>
                    <a:pt x="4214" y="2268"/>
                    <a:pt x="3899" y="2226"/>
                    <a:pt x="3610" y="2124"/>
                  </a:cubicBezTo>
                  <a:cubicBezTo>
                    <a:pt x="3474" y="2056"/>
                    <a:pt x="3364" y="2014"/>
                    <a:pt x="3262" y="1946"/>
                  </a:cubicBezTo>
                  <a:cubicBezTo>
                    <a:pt x="3330" y="1767"/>
                    <a:pt x="3364" y="1699"/>
                    <a:pt x="3474" y="1699"/>
                  </a:cubicBezTo>
                  <a:close/>
                  <a:moveTo>
                    <a:pt x="1351" y="0"/>
                  </a:moveTo>
                  <a:cubicBezTo>
                    <a:pt x="1172" y="0"/>
                    <a:pt x="1172" y="247"/>
                    <a:pt x="1351" y="247"/>
                  </a:cubicBezTo>
                  <a:cubicBezTo>
                    <a:pt x="2871" y="357"/>
                    <a:pt x="4392" y="739"/>
                    <a:pt x="5734" y="1453"/>
                  </a:cubicBezTo>
                  <a:cubicBezTo>
                    <a:pt x="5913" y="1521"/>
                    <a:pt x="6125" y="1631"/>
                    <a:pt x="6235" y="1767"/>
                  </a:cubicBezTo>
                  <a:cubicBezTo>
                    <a:pt x="6584" y="2192"/>
                    <a:pt x="6091" y="2302"/>
                    <a:pt x="5845" y="2302"/>
                  </a:cubicBezTo>
                  <a:cubicBezTo>
                    <a:pt x="5666" y="2336"/>
                    <a:pt x="5488" y="2336"/>
                    <a:pt x="5309" y="2336"/>
                  </a:cubicBezTo>
                  <a:lnTo>
                    <a:pt x="4885" y="2336"/>
                  </a:lnTo>
                  <a:cubicBezTo>
                    <a:pt x="4672" y="2124"/>
                    <a:pt x="4460" y="1946"/>
                    <a:pt x="4214" y="1801"/>
                  </a:cubicBezTo>
                  <a:cubicBezTo>
                    <a:pt x="4001" y="1699"/>
                    <a:pt x="3610" y="1453"/>
                    <a:pt x="3330" y="1453"/>
                  </a:cubicBezTo>
                  <a:lnTo>
                    <a:pt x="3296" y="1453"/>
                  </a:lnTo>
                  <a:cubicBezTo>
                    <a:pt x="3118" y="1453"/>
                    <a:pt x="2973" y="1589"/>
                    <a:pt x="2973" y="1767"/>
                  </a:cubicBezTo>
                  <a:cubicBezTo>
                    <a:pt x="2973" y="2014"/>
                    <a:pt x="3186" y="2158"/>
                    <a:pt x="3398" y="2268"/>
                  </a:cubicBezTo>
                  <a:cubicBezTo>
                    <a:pt x="3823" y="2481"/>
                    <a:pt x="4324" y="2549"/>
                    <a:pt x="4851" y="2549"/>
                  </a:cubicBezTo>
                  <a:cubicBezTo>
                    <a:pt x="5173" y="2863"/>
                    <a:pt x="5420" y="3220"/>
                    <a:pt x="5522" y="3611"/>
                  </a:cubicBezTo>
                  <a:cubicBezTo>
                    <a:pt x="5632" y="3925"/>
                    <a:pt x="5556" y="4248"/>
                    <a:pt x="5131" y="4282"/>
                  </a:cubicBezTo>
                  <a:lnTo>
                    <a:pt x="5063" y="4282"/>
                  </a:lnTo>
                  <a:cubicBezTo>
                    <a:pt x="4885" y="4282"/>
                    <a:pt x="4706" y="4248"/>
                    <a:pt x="4536" y="4214"/>
                  </a:cubicBezTo>
                  <a:cubicBezTo>
                    <a:pt x="4214" y="4180"/>
                    <a:pt x="3857" y="4103"/>
                    <a:pt x="3542" y="3967"/>
                  </a:cubicBezTo>
                  <a:cubicBezTo>
                    <a:pt x="2795" y="3679"/>
                    <a:pt x="2268" y="3118"/>
                    <a:pt x="1699" y="2617"/>
                  </a:cubicBezTo>
                  <a:cubicBezTo>
                    <a:pt x="1172" y="2090"/>
                    <a:pt x="671" y="1555"/>
                    <a:pt x="77" y="1096"/>
                  </a:cubicBezTo>
                  <a:lnTo>
                    <a:pt x="34" y="1096"/>
                  </a:lnTo>
                  <a:cubicBezTo>
                    <a:pt x="34" y="1096"/>
                    <a:pt x="0" y="1130"/>
                    <a:pt x="34" y="1164"/>
                  </a:cubicBezTo>
                  <a:cubicBezTo>
                    <a:pt x="637" y="1912"/>
                    <a:pt x="1385" y="2583"/>
                    <a:pt x="2056" y="3220"/>
                  </a:cubicBezTo>
                  <a:cubicBezTo>
                    <a:pt x="2625" y="3789"/>
                    <a:pt x="3262" y="4180"/>
                    <a:pt x="4035" y="4350"/>
                  </a:cubicBezTo>
                  <a:cubicBezTo>
                    <a:pt x="4282" y="4426"/>
                    <a:pt x="4706" y="4528"/>
                    <a:pt x="5097" y="4528"/>
                  </a:cubicBezTo>
                  <a:cubicBezTo>
                    <a:pt x="5420" y="4528"/>
                    <a:pt x="5666" y="4460"/>
                    <a:pt x="5768" y="4214"/>
                  </a:cubicBezTo>
                  <a:cubicBezTo>
                    <a:pt x="6023" y="3679"/>
                    <a:pt x="5556" y="3008"/>
                    <a:pt x="5173" y="2583"/>
                  </a:cubicBezTo>
                  <a:cubicBezTo>
                    <a:pt x="5386" y="2583"/>
                    <a:pt x="5632" y="2549"/>
                    <a:pt x="5845" y="2549"/>
                  </a:cubicBezTo>
                  <a:cubicBezTo>
                    <a:pt x="6269" y="2515"/>
                    <a:pt x="6796" y="2226"/>
                    <a:pt x="6516" y="1733"/>
                  </a:cubicBezTo>
                  <a:cubicBezTo>
                    <a:pt x="6337" y="1419"/>
                    <a:pt x="5879" y="1241"/>
                    <a:pt x="5556" y="1096"/>
                  </a:cubicBezTo>
                  <a:cubicBezTo>
                    <a:pt x="5131" y="884"/>
                    <a:pt x="4706" y="705"/>
                    <a:pt x="4248" y="570"/>
                  </a:cubicBezTo>
                  <a:cubicBezTo>
                    <a:pt x="3330" y="247"/>
                    <a:pt x="2336" y="68"/>
                    <a:pt x="1351" y="0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99" name="Google Shape;799;p32"/>
            <p:cNvSpPr/>
            <p:nvPr/>
          </p:nvSpPr>
          <p:spPr>
            <a:xfrm>
              <a:off x="5430311" y="780572"/>
              <a:ext cx="130045" cy="130045"/>
            </a:xfrm>
            <a:custGeom>
              <a:avLst/>
              <a:gdLst/>
              <a:ahLst/>
              <a:cxnLst/>
              <a:rect l="l" t="t" r="r" b="b"/>
              <a:pathLst>
                <a:path w="3824" h="3824" extrusionOk="0">
                  <a:moveTo>
                    <a:pt x="1912" y="1"/>
                  </a:moveTo>
                  <a:cubicBezTo>
                    <a:pt x="850" y="1"/>
                    <a:pt x="0" y="850"/>
                    <a:pt x="0" y="1912"/>
                  </a:cubicBezTo>
                  <a:cubicBezTo>
                    <a:pt x="0" y="2974"/>
                    <a:pt x="850" y="3824"/>
                    <a:pt x="1912" y="3824"/>
                  </a:cubicBezTo>
                  <a:cubicBezTo>
                    <a:pt x="2974" y="3824"/>
                    <a:pt x="3823" y="2974"/>
                    <a:pt x="3823" y="1912"/>
                  </a:cubicBezTo>
                  <a:cubicBezTo>
                    <a:pt x="3823" y="850"/>
                    <a:pt x="2974" y="1"/>
                    <a:pt x="191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00" name="Google Shape;800;p32"/>
            <p:cNvSpPr/>
            <p:nvPr/>
          </p:nvSpPr>
          <p:spPr>
            <a:xfrm>
              <a:off x="5390727" y="741021"/>
              <a:ext cx="209486" cy="208296"/>
            </a:xfrm>
            <a:custGeom>
              <a:avLst/>
              <a:gdLst/>
              <a:ahLst/>
              <a:cxnLst/>
              <a:rect l="l" t="t" r="r" b="b"/>
              <a:pathLst>
                <a:path w="6160" h="6125" extrusionOk="0">
                  <a:moveTo>
                    <a:pt x="3076" y="0"/>
                  </a:moveTo>
                  <a:cubicBezTo>
                    <a:pt x="2974" y="0"/>
                    <a:pt x="2863" y="102"/>
                    <a:pt x="2863" y="179"/>
                  </a:cubicBezTo>
                  <a:cubicBezTo>
                    <a:pt x="2863" y="314"/>
                    <a:pt x="2974" y="391"/>
                    <a:pt x="3076" y="391"/>
                  </a:cubicBezTo>
                  <a:cubicBezTo>
                    <a:pt x="3186" y="391"/>
                    <a:pt x="3254" y="314"/>
                    <a:pt x="3254" y="179"/>
                  </a:cubicBezTo>
                  <a:cubicBezTo>
                    <a:pt x="3254" y="68"/>
                    <a:pt x="3186" y="0"/>
                    <a:pt x="3076" y="0"/>
                  </a:cubicBezTo>
                  <a:close/>
                  <a:moveTo>
                    <a:pt x="3968" y="136"/>
                  </a:moveTo>
                  <a:cubicBezTo>
                    <a:pt x="3891" y="136"/>
                    <a:pt x="3789" y="179"/>
                    <a:pt x="3789" y="280"/>
                  </a:cubicBezTo>
                  <a:cubicBezTo>
                    <a:pt x="3755" y="391"/>
                    <a:pt x="3789" y="493"/>
                    <a:pt x="3891" y="527"/>
                  </a:cubicBezTo>
                  <a:lnTo>
                    <a:pt x="3968" y="527"/>
                  </a:lnTo>
                  <a:cubicBezTo>
                    <a:pt x="4036" y="527"/>
                    <a:pt x="4104" y="459"/>
                    <a:pt x="4138" y="391"/>
                  </a:cubicBezTo>
                  <a:cubicBezTo>
                    <a:pt x="4180" y="280"/>
                    <a:pt x="4104" y="179"/>
                    <a:pt x="4002" y="136"/>
                  </a:cubicBezTo>
                  <a:close/>
                  <a:moveTo>
                    <a:pt x="2192" y="136"/>
                  </a:moveTo>
                  <a:lnTo>
                    <a:pt x="2124" y="136"/>
                  </a:lnTo>
                  <a:cubicBezTo>
                    <a:pt x="2014" y="179"/>
                    <a:pt x="1980" y="280"/>
                    <a:pt x="1980" y="391"/>
                  </a:cubicBezTo>
                  <a:cubicBezTo>
                    <a:pt x="2014" y="493"/>
                    <a:pt x="2090" y="527"/>
                    <a:pt x="2192" y="527"/>
                  </a:cubicBezTo>
                  <a:lnTo>
                    <a:pt x="2226" y="527"/>
                  </a:lnTo>
                  <a:cubicBezTo>
                    <a:pt x="2337" y="493"/>
                    <a:pt x="2405" y="391"/>
                    <a:pt x="2371" y="280"/>
                  </a:cubicBezTo>
                  <a:cubicBezTo>
                    <a:pt x="2337" y="213"/>
                    <a:pt x="2269" y="136"/>
                    <a:pt x="2192" y="136"/>
                  </a:cubicBezTo>
                  <a:close/>
                  <a:moveTo>
                    <a:pt x="4775" y="527"/>
                  </a:moveTo>
                  <a:cubicBezTo>
                    <a:pt x="4707" y="527"/>
                    <a:pt x="4639" y="561"/>
                    <a:pt x="4605" y="637"/>
                  </a:cubicBezTo>
                  <a:cubicBezTo>
                    <a:pt x="4528" y="705"/>
                    <a:pt x="4562" y="850"/>
                    <a:pt x="4639" y="884"/>
                  </a:cubicBezTo>
                  <a:cubicBezTo>
                    <a:pt x="4673" y="918"/>
                    <a:pt x="4707" y="918"/>
                    <a:pt x="4775" y="918"/>
                  </a:cubicBezTo>
                  <a:cubicBezTo>
                    <a:pt x="4817" y="918"/>
                    <a:pt x="4885" y="918"/>
                    <a:pt x="4919" y="850"/>
                  </a:cubicBezTo>
                  <a:cubicBezTo>
                    <a:pt x="4987" y="773"/>
                    <a:pt x="4953" y="637"/>
                    <a:pt x="4885" y="561"/>
                  </a:cubicBezTo>
                  <a:cubicBezTo>
                    <a:pt x="4851" y="561"/>
                    <a:pt x="4817" y="527"/>
                    <a:pt x="4775" y="527"/>
                  </a:cubicBezTo>
                  <a:close/>
                  <a:moveTo>
                    <a:pt x="1377" y="561"/>
                  </a:moveTo>
                  <a:cubicBezTo>
                    <a:pt x="1343" y="561"/>
                    <a:pt x="1309" y="561"/>
                    <a:pt x="1275" y="603"/>
                  </a:cubicBezTo>
                  <a:cubicBezTo>
                    <a:pt x="1164" y="671"/>
                    <a:pt x="1164" y="773"/>
                    <a:pt x="1241" y="850"/>
                  </a:cubicBezTo>
                  <a:cubicBezTo>
                    <a:pt x="1275" y="918"/>
                    <a:pt x="1309" y="952"/>
                    <a:pt x="1377" y="952"/>
                  </a:cubicBezTo>
                  <a:cubicBezTo>
                    <a:pt x="1419" y="952"/>
                    <a:pt x="1453" y="918"/>
                    <a:pt x="1487" y="918"/>
                  </a:cubicBezTo>
                  <a:cubicBezTo>
                    <a:pt x="1589" y="850"/>
                    <a:pt x="1589" y="705"/>
                    <a:pt x="1521" y="637"/>
                  </a:cubicBezTo>
                  <a:cubicBezTo>
                    <a:pt x="1487" y="561"/>
                    <a:pt x="1453" y="561"/>
                    <a:pt x="1377" y="561"/>
                  </a:cubicBezTo>
                  <a:close/>
                  <a:moveTo>
                    <a:pt x="5378" y="1164"/>
                  </a:moveTo>
                  <a:cubicBezTo>
                    <a:pt x="5344" y="1164"/>
                    <a:pt x="5310" y="1198"/>
                    <a:pt x="5276" y="1198"/>
                  </a:cubicBezTo>
                  <a:cubicBezTo>
                    <a:pt x="5199" y="1274"/>
                    <a:pt x="5165" y="1410"/>
                    <a:pt x="5242" y="1487"/>
                  </a:cubicBezTo>
                  <a:cubicBezTo>
                    <a:pt x="5276" y="1521"/>
                    <a:pt x="5344" y="1555"/>
                    <a:pt x="5412" y="1555"/>
                  </a:cubicBezTo>
                  <a:cubicBezTo>
                    <a:pt x="5454" y="1555"/>
                    <a:pt x="5488" y="1555"/>
                    <a:pt x="5522" y="1521"/>
                  </a:cubicBezTo>
                  <a:cubicBezTo>
                    <a:pt x="5590" y="1453"/>
                    <a:pt x="5624" y="1342"/>
                    <a:pt x="5556" y="1274"/>
                  </a:cubicBezTo>
                  <a:lnTo>
                    <a:pt x="5556" y="1274"/>
                  </a:lnTo>
                  <a:cubicBezTo>
                    <a:pt x="5522" y="1198"/>
                    <a:pt x="5454" y="1164"/>
                    <a:pt x="5378" y="1164"/>
                  </a:cubicBezTo>
                  <a:close/>
                  <a:moveTo>
                    <a:pt x="740" y="1198"/>
                  </a:moveTo>
                  <a:cubicBezTo>
                    <a:pt x="672" y="1198"/>
                    <a:pt x="638" y="1198"/>
                    <a:pt x="604" y="1274"/>
                  </a:cubicBezTo>
                  <a:cubicBezTo>
                    <a:pt x="527" y="1342"/>
                    <a:pt x="527" y="1487"/>
                    <a:pt x="638" y="1555"/>
                  </a:cubicBezTo>
                  <a:cubicBezTo>
                    <a:pt x="672" y="1555"/>
                    <a:pt x="706" y="1589"/>
                    <a:pt x="740" y="1589"/>
                  </a:cubicBezTo>
                  <a:cubicBezTo>
                    <a:pt x="816" y="1589"/>
                    <a:pt x="884" y="1555"/>
                    <a:pt x="918" y="1487"/>
                  </a:cubicBezTo>
                  <a:cubicBezTo>
                    <a:pt x="952" y="1410"/>
                    <a:pt x="952" y="1308"/>
                    <a:pt x="850" y="1240"/>
                  </a:cubicBezTo>
                  <a:cubicBezTo>
                    <a:pt x="816" y="1198"/>
                    <a:pt x="782" y="1198"/>
                    <a:pt x="740" y="1198"/>
                  </a:cubicBezTo>
                  <a:close/>
                  <a:moveTo>
                    <a:pt x="5803" y="1979"/>
                  </a:moveTo>
                  <a:lnTo>
                    <a:pt x="5735" y="1979"/>
                  </a:lnTo>
                  <a:cubicBezTo>
                    <a:pt x="5667" y="2013"/>
                    <a:pt x="5590" y="2124"/>
                    <a:pt x="5624" y="2226"/>
                  </a:cubicBezTo>
                  <a:cubicBezTo>
                    <a:pt x="5667" y="2302"/>
                    <a:pt x="5735" y="2370"/>
                    <a:pt x="5803" y="2370"/>
                  </a:cubicBezTo>
                  <a:lnTo>
                    <a:pt x="5879" y="2370"/>
                  </a:lnTo>
                  <a:cubicBezTo>
                    <a:pt x="5981" y="2336"/>
                    <a:pt x="6015" y="2192"/>
                    <a:pt x="5981" y="2124"/>
                  </a:cubicBezTo>
                  <a:cubicBezTo>
                    <a:pt x="5981" y="2013"/>
                    <a:pt x="5913" y="1979"/>
                    <a:pt x="5803" y="1979"/>
                  </a:cubicBezTo>
                  <a:close/>
                  <a:moveTo>
                    <a:pt x="357" y="1979"/>
                  </a:moveTo>
                  <a:cubicBezTo>
                    <a:pt x="247" y="1979"/>
                    <a:pt x="179" y="2047"/>
                    <a:pt x="145" y="2124"/>
                  </a:cubicBezTo>
                  <a:cubicBezTo>
                    <a:pt x="145" y="2226"/>
                    <a:pt x="179" y="2336"/>
                    <a:pt x="281" y="2370"/>
                  </a:cubicBezTo>
                  <a:lnTo>
                    <a:pt x="357" y="2370"/>
                  </a:lnTo>
                  <a:cubicBezTo>
                    <a:pt x="425" y="2370"/>
                    <a:pt x="493" y="2336"/>
                    <a:pt x="527" y="2226"/>
                  </a:cubicBezTo>
                  <a:cubicBezTo>
                    <a:pt x="570" y="2158"/>
                    <a:pt x="493" y="2047"/>
                    <a:pt x="391" y="2013"/>
                  </a:cubicBezTo>
                  <a:cubicBezTo>
                    <a:pt x="391" y="1979"/>
                    <a:pt x="357" y="1979"/>
                    <a:pt x="357" y="1979"/>
                  </a:cubicBezTo>
                  <a:close/>
                  <a:moveTo>
                    <a:pt x="5947" y="2863"/>
                  </a:moveTo>
                  <a:cubicBezTo>
                    <a:pt x="5837" y="2863"/>
                    <a:pt x="5769" y="2939"/>
                    <a:pt x="5769" y="3041"/>
                  </a:cubicBezTo>
                  <a:lnTo>
                    <a:pt x="5769" y="3075"/>
                  </a:lnTo>
                  <a:lnTo>
                    <a:pt x="5769" y="3075"/>
                  </a:lnTo>
                  <a:cubicBezTo>
                    <a:pt x="5769" y="3186"/>
                    <a:pt x="5837" y="3254"/>
                    <a:pt x="5947" y="3254"/>
                  </a:cubicBezTo>
                  <a:cubicBezTo>
                    <a:pt x="6049" y="3254"/>
                    <a:pt x="6159" y="3186"/>
                    <a:pt x="6159" y="3075"/>
                  </a:cubicBezTo>
                  <a:lnTo>
                    <a:pt x="6159" y="3041"/>
                  </a:lnTo>
                  <a:lnTo>
                    <a:pt x="6159" y="3041"/>
                  </a:lnTo>
                  <a:cubicBezTo>
                    <a:pt x="6159" y="2939"/>
                    <a:pt x="6049" y="2863"/>
                    <a:pt x="5947" y="2863"/>
                  </a:cubicBezTo>
                  <a:close/>
                  <a:moveTo>
                    <a:pt x="213" y="2863"/>
                  </a:moveTo>
                  <a:cubicBezTo>
                    <a:pt x="103" y="2863"/>
                    <a:pt x="1" y="2973"/>
                    <a:pt x="1" y="3075"/>
                  </a:cubicBezTo>
                  <a:cubicBezTo>
                    <a:pt x="1" y="3186"/>
                    <a:pt x="103" y="3254"/>
                    <a:pt x="213" y="3254"/>
                  </a:cubicBezTo>
                  <a:cubicBezTo>
                    <a:pt x="315" y="3254"/>
                    <a:pt x="391" y="3186"/>
                    <a:pt x="391" y="3075"/>
                  </a:cubicBezTo>
                  <a:cubicBezTo>
                    <a:pt x="391" y="2973"/>
                    <a:pt x="315" y="2863"/>
                    <a:pt x="213" y="2863"/>
                  </a:cubicBezTo>
                  <a:close/>
                  <a:moveTo>
                    <a:pt x="5803" y="3746"/>
                  </a:moveTo>
                  <a:cubicBezTo>
                    <a:pt x="5735" y="3746"/>
                    <a:pt x="5667" y="3823"/>
                    <a:pt x="5624" y="3891"/>
                  </a:cubicBezTo>
                  <a:cubicBezTo>
                    <a:pt x="5590" y="4001"/>
                    <a:pt x="5667" y="4103"/>
                    <a:pt x="5769" y="4137"/>
                  </a:cubicBezTo>
                  <a:lnTo>
                    <a:pt x="5803" y="4137"/>
                  </a:lnTo>
                  <a:cubicBezTo>
                    <a:pt x="5913" y="4137"/>
                    <a:pt x="5981" y="4103"/>
                    <a:pt x="5981" y="4001"/>
                  </a:cubicBezTo>
                  <a:cubicBezTo>
                    <a:pt x="6015" y="3925"/>
                    <a:pt x="5981" y="3823"/>
                    <a:pt x="5879" y="3789"/>
                  </a:cubicBezTo>
                  <a:cubicBezTo>
                    <a:pt x="5837" y="3746"/>
                    <a:pt x="5837" y="3746"/>
                    <a:pt x="5803" y="3746"/>
                  </a:cubicBezTo>
                  <a:close/>
                  <a:moveTo>
                    <a:pt x="357" y="3746"/>
                  </a:moveTo>
                  <a:cubicBezTo>
                    <a:pt x="315" y="3746"/>
                    <a:pt x="315" y="3789"/>
                    <a:pt x="281" y="3789"/>
                  </a:cubicBezTo>
                  <a:cubicBezTo>
                    <a:pt x="179" y="3823"/>
                    <a:pt x="145" y="3925"/>
                    <a:pt x="145" y="4035"/>
                  </a:cubicBezTo>
                  <a:cubicBezTo>
                    <a:pt x="179" y="4103"/>
                    <a:pt x="247" y="4137"/>
                    <a:pt x="357" y="4137"/>
                  </a:cubicBezTo>
                  <a:lnTo>
                    <a:pt x="391" y="4137"/>
                  </a:lnTo>
                  <a:cubicBezTo>
                    <a:pt x="493" y="4103"/>
                    <a:pt x="570" y="4001"/>
                    <a:pt x="527" y="3891"/>
                  </a:cubicBezTo>
                  <a:cubicBezTo>
                    <a:pt x="493" y="3823"/>
                    <a:pt x="425" y="3746"/>
                    <a:pt x="357" y="3746"/>
                  </a:cubicBezTo>
                  <a:close/>
                  <a:moveTo>
                    <a:pt x="5412" y="4562"/>
                  </a:moveTo>
                  <a:cubicBezTo>
                    <a:pt x="5344" y="4562"/>
                    <a:pt x="5276" y="4596"/>
                    <a:pt x="5242" y="4638"/>
                  </a:cubicBezTo>
                  <a:cubicBezTo>
                    <a:pt x="5199" y="4740"/>
                    <a:pt x="5199" y="4851"/>
                    <a:pt x="5310" y="4919"/>
                  </a:cubicBezTo>
                  <a:cubicBezTo>
                    <a:pt x="5310" y="4953"/>
                    <a:pt x="5378" y="4953"/>
                    <a:pt x="5412" y="4953"/>
                  </a:cubicBezTo>
                  <a:cubicBezTo>
                    <a:pt x="5454" y="4953"/>
                    <a:pt x="5522" y="4919"/>
                    <a:pt x="5556" y="4885"/>
                  </a:cubicBezTo>
                  <a:cubicBezTo>
                    <a:pt x="5624" y="4774"/>
                    <a:pt x="5590" y="4672"/>
                    <a:pt x="5522" y="4596"/>
                  </a:cubicBezTo>
                  <a:cubicBezTo>
                    <a:pt x="5488" y="4562"/>
                    <a:pt x="5454" y="4562"/>
                    <a:pt x="5412" y="4562"/>
                  </a:cubicBezTo>
                  <a:close/>
                  <a:moveTo>
                    <a:pt x="740" y="4562"/>
                  </a:moveTo>
                  <a:cubicBezTo>
                    <a:pt x="706" y="4562"/>
                    <a:pt x="672" y="4562"/>
                    <a:pt x="638" y="4596"/>
                  </a:cubicBezTo>
                  <a:cubicBezTo>
                    <a:pt x="570" y="4672"/>
                    <a:pt x="527" y="4774"/>
                    <a:pt x="604" y="4885"/>
                  </a:cubicBezTo>
                  <a:cubicBezTo>
                    <a:pt x="638" y="4919"/>
                    <a:pt x="706" y="4953"/>
                    <a:pt x="740" y="4953"/>
                  </a:cubicBezTo>
                  <a:cubicBezTo>
                    <a:pt x="782" y="4953"/>
                    <a:pt x="850" y="4953"/>
                    <a:pt x="884" y="4919"/>
                  </a:cubicBezTo>
                  <a:cubicBezTo>
                    <a:pt x="952" y="4851"/>
                    <a:pt x="952" y="4740"/>
                    <a:pt x="918" y="4638"/>
                  </a:cubicBezTo>
                  <a:cubicBezTo>
                    <a:pt x="884" y="4596"/>
                    <a:pt x="816" y="4562"/>
                    <a:pt x="740" y="4562"/>
                  </a:cubicBezTo>
                  <a:close/>
                  <a:moveTo>
                    <a:pt x="4775" y="5199"/>
                  </a:moveTo>
                  <a:cubicBezTo>
                    <a:pt x="4741" y="5199"/>
                    <a:pt x="4707" y="5199"/>
                    <a:pt x="4673" y="5233"/>
                  </a:cubicBezTo>
                  <a:cubicBezTo>
                    <a:pt x="4562" y="5309"/>
                    <a:pt x="4562" y="5411"/>
                    <a:pt x="4605" y="5522"/>
                  </a:cubicBezTo>
                  <a:cubicBezTo>
                    <a:pt x="4639" y="5556"/>
                    <a:pt x="4707" y="5590"/>
                    <a:pt x="4775" y="5590"/>
                  </a:cubicBezTo>
                  <a:cubicBezTo>
                    <a:pt x="4817" y="5590"/>
                    <a:pt x="4851" y="5590"/>
                    <a:pt x="4885" y="5556"/>
                  </a:cubicBezTo>
                  <a:cubicBezTo>
                    <a:pt x="4953" y="5488"/>
                    <a:pt x="4987" y="5377"/>
                    <a:pt x="4919" y="5275"/>
                  </a:cubicBezTo>
                  <a:cubicBezTo>
                    <a:pt x="4885" y="5233"/>
                    <a:pt x="4817" y="5199"/>
                    <a:pt x="4775" y="5199"/>
                  </a:cubicBezTo>
                  <a:close/>
                  <a:moveTo>
                    <a:pt x="1377" y="5199"/>
                  </a:moveTo>
                  <a:cubicBezTo>
                    <a:pt x="1343" y="5199"/>
                    <a:pt x="1275" y="5233"/>
                    <a:pt x="1241" y="5275"/>
                  </a:cubicBezTo>
                  <a:cubicBezTo>
                    <a:pt x="1164" y="5377"/>
                    <a:pt x="1207" y="5488"/>
                    <a:pt x="1275" y="5556"/>
                  </a:cubicBezTo>
                  <a:cubicBezTo>
                    <a:pt x="1309" y="5590"/>
                    <a:pt x="1343" y="5590"/>
                    <a:pt x="1377" y="5590"/>
                  </a:cubicBezTo>
                  <a:cubicBezTo>
                    <a:pt x="1453" y="5590"/>
                    <a:pt x="1521" y="5556"/>
                    <a:pt x="1555" y="5522"/>
                  </a:cubicBezTo>
                  <a:cubicBezTo>
                    <a:pt x="1589" y="5411"/>
                    <a:pt x="1589" y="5309"/>
                    <a:pt x="1521" y="5233"/>
                  </a:cubicBezTo>
                  <a:cubicBezTo>
                    <a:pt x="1487" y="5199"/>
                    <a:pt x="1419" y="5199"/>
                    <a:pt x="1377" y="5199"/>
                  </a:cubicBezTo>
                  <a:close/>
                  <a:moveTo>
                    <a:pt x="2192" y="5624"/>
                  </a:moveTo>
                  <a:cubicBezTo>
                    <a:pt x="2124" y="5624"/>
                    <a:pt x="2014" y="5658"/>
                    <a:pt x="2014" y="5734"/>
                  </a:cubicBezTo>
                  <a:cubicBezTo>
                    <a:pt x="1980" y="5836"/>
                    <a:pt x="2014" y="5947"/>
                    <a:pt x="2124" y="5981"/>
                  </a:cubicBezTo>
                  <a:lnTo>
                    <a:pt x="2192" y="5981"/>
                  </a:lnTo>
                  <a:cubicBezTo>
                    <a:pt x="2269" y="5981"/>
                    <a:pt x="2337" y="5947"/>
                    <a:pt x="2371" y="5870"/>
                  </a:cubicBezTo>
                  <a:cubicBezTo>
                    <a:pt x="2405" y="5768"/>
                    <a:pt x="2337" y="5658"/>
                    <a:pt x="2269" y="5624"/>
                  </a:cubicBezTo>
                  <a:close/>
                  <a:moveTo>
                    <a:pt x="3968" y="5624"/>
                  </a:moveTo>
                  <a:lnTo>
                    <a:pt x="3891" y="5624"/>
                  </a:lnTo>
                  <a:cubicBezTo>
                    <a:pt x="3823" y="5658"/>
                    <a:pt x="3755" y="5768"/>
                    <a:pt x="3789" y="5870"/>
                  </a:cubicBezTo>
                  <a:cubicBezTo>
                    <a:pt x="3823" y="5947"/>
                    <a:pt x="3891" y="5981"/>
                    <a:pt x="3968" y="5981"/>
                  </a:cubicBezTo>
                  <a:lnTo>
                    <a:pt x="4036" y="5981"/>
                  </a:lnTo>
                  <a:cubicBezTo>
                    <a:pt x="4138" y="5947"/>
                    <a:pt x="4180" y="5836"/>
                    <a:pt x="4138" y="5734"/>
                  </a:cubicBezTo>
                  <a:cubicBezTo>
                    <a:pt x="4138" y="5658"/>
                    <a:pt x="4070" y="5624"/>
                    <a:pt x="3968" y="5624"/>
                  </a:cubicBezTo>
                  <a:close/>
                  <a:moveTo>
                    <a:pt x="3076" y="5734"/>
                  </a:moveTo>
                  <a:cubicBezTo>
                    <a:pt x="2974" y="5734"/>
                    <a:pt x="2906" y="5836"/>
                    <a:pt x="2906" y="5947"/>
                  </a:cubicBezTo>
                  <a:cubicBezTo>
                    <a:pt x="2906" y="6049"/>
                    <a:pt x="2974" y="6125"/>
                    <a:pt x="3076" y="6125"/>
                  </a:cubicBezTo>
                  <a:cubicBezTo>
                    <a:pt x="3186" y="6125"/>
                    <a:pt x="3288" y="6049"/>
                    <a:pt x="3288" y="5947"/>
                  </a:cubicBezTo>
                  <a:cubicBezTo>
                    <a:pt x="3288" y="5836"/>
                    <a:pt x="3186" y="5734"/>
                    <a:pt x="3076" y="5734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01" name="Google Shape;801;p32"/>
            <p:cNvSpPr/>
            <p:nvPr/>
          </p:nvSpPr>
          <p:spPr>
            <a:xfrm>
              <a:off x="5494143" y="4654299"/>
              <a:ext cx="48291" cy="50569"/>
            </a:xfrm>
            <a:custGeom>
              <a:avLst/>
              <a:gdLst/>
              <a:ahLst/>
              <a:cxnLst/>
              <a:rect l="l" t="t" r="r" b="b"/>
              <a:pathLst>
                <a:path w="1420" h="1487" extrusionOk="0">
                  <a:moveTo>
                    <a:pt x="35" y="986"/>
                  </a:moveTo>
                  <a:cubicBezTo>
                    <a:pt x="145" y="1232"/>
                    <a:pt x="358" y="1410"/>
                    <a:pt x="638" y="1444"/>
                  </a:cubicBezTo>
                  <a:cubicBezTo>
                    <a:pt x="995" y="1487"/>
                    <a:pt x="1351" y="1198"/>
                    <a:pt x="1419" y="850"/>
                  </a:cubicBezTo>
                  <a:cubicBezTo>
                    <a:pt x="1419" y="739"/>
                    <a:pt x="1419" y="637"/>
                    <a:pt x="1385" y="527"/>
                  </a:cubicBezTo>
                  <a:cubicBezTo>
                    <a:pt x="1275" y="281"/>
                    <a:pt x="1063" y="102"/>
                    <a:pt x="782" y="68"/>
                  </a:cubicBezTo>
                  <a:cubicBezTo>
                    <a:pt x="391" y="0"/>
                    <a:pt x="77" y="281"/>
                    <a:pt x="1" y="671"/>
                  </a:cubicBezTo>
                  <a:cubicBezTo>
                    <a:pt x="1" y="773"/>
                    <a:pt x="1" y="884"/>
                    <a:pt x="35" y="986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02" name="Google Shape;802;p32"/>
            <p:cNvSpPr/>
            <p:nvPr/>
          </p:nvSpPr>
          <p:spPr>
            <a:xfrm>
              <a:off x="5427999" y="4370030"/>
              <a:ext cx="48291" cy="50569"/>
            </a:xfrm>
            <a:custGeom>
              <a:avLst/>
              <a:gdLst/>
              <a:ahLst/>
              <a:cxnLst/>
              <a:rect l="l" t="t" r="r" b="b"/>
              <a:pathLst>
                <a:path w="1420" h="1487" extrusionOk="0">
                  <a:moveTo>
                    <a:pt x="34" y="994"/>
                  </a:moveTo>
                  <a:cubicBezTo>
                    <a:pt x="111" y="1241"/>
                    <a:pt x="323" y="1419"/>
                    <a:pt x="604" y="1453"/>
                  </a:cubicBezTo>
                  <a:cubicBezTo>
                    <a:pt x="994" y="1487"/>
                    <a:pt x="1343" y="1207"/>
                    <a:pt x="1385" y="816"/>
                  </a:cubicBezTo>
                  <a:cubicBezTo>
                    <a:pt x="1419" y="714"/>
                    <a:pt x="1385" y="604"/>
                    <a:pt x="1343" y="536"/>
                  </a:cubicBezTo>
                  <a:cubicBezTo>
                    <a:pt x="1275" y="289"/>
                    <a:pt x="1062" y="77"/>
                    <a:pt x="782" y="77"/>
                  </a:cubicBezTo>
                  <a:cubicBezTo>
                    <a:pt x="391" y="0"/>
                    <a:pt x="34" y="289"/>
                    <a:pt x="0" y="671"/>
                  </a:cubicBezTo>
                  <a:cubicBezTo>
                    <a:pt x="0" y="782"/>
                    <a:pt x="0" y="884"/>
                    <a:pt x="34" y="994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03" name="Google Shape;803;p32"/>
            <p:cNvSpPr/>
            <p:nvPr/>
          </p:nvSpPr>
          <p:spPr>
            <a:xfrm>
              <a:off x="5406336" y="4036654"/>
              <a:ext cx="693345" cy="908884"/>
            </a:xfrm>
            <a:custGeom>
              <a:avLst/>
              <a:gdLst/>
              <a:ahLst/>
              <a:cxnLst/>
              <a:rect l="l" t="t" r="r" b="b"/>
              <a:pathLst>
                <a:path w="20388" h="26726" extrusionOk="0">
                  <a:moveTo>
                    <a:pt x="3398" y="25171"/>
                  </a:moveTo>
                  <a:cubicBezTo>
                    <a:pt x="3611" y="25731"/>
                    <a:pt x="3933" y="26266"/>
                    <a:pt x="4426" y="26725"/>
                  </a:cubicBezTo>
                  <a:cubicBezTo>
                    <a:pt x="4426" y="26725"/>
                    <a:pt x="18162" y="21203"/>
                    <a:pt x="20142" y="12284"/>
                  </a:cubicBezTo>
                  <a:cubicBezTo>
                    <a:pt x="20176" y="12072"/>
                    <a:pt x="20244" y="11825"/>
                    <a:pt x="20244" y="11579"/>
                  </a:cubicBezTo>
                  <a:cubicBezTo>
                    <a:pt x="20354" y="11044"/>
                    <a:pt x="20388" y="10474"/>
                    <a:pt x="20354" y="9914"/>
                  </a:cubicBezTo>
                  <a:lnTo>
                    <a:pt x="20354" y="9667"/>
                  </a:lnTo>
                  <a:cubicBezTo>
                    <a:pt x="20320" y="9243"/>
                    <a:pt x="20286" y="8852"/>
                    <a:pt x="20210" y="8461"/>
                  </a:cubicBezTo>
                  <a:cubicBezTo>
                    <a:pt x="20142" y="8181"/>
                    <a:pt x="20074" y="7926"/>
                    <a:pt x="19963" y="7680"/>
                  </a:cubicBezTo>
                  <a:cubicBezTo>
                    <a:pt x="19861" y="7365"/>
                    <a:pt x="19717" y="7043"/>
                    <a:pt x="19572" y="6762"/>
                  </a:cubicBezTo>
                  <a:cubicBezTo>
                    <a:pt x="15962" y="0"/>
                    <a:pt x="1241" y="1631"/>
                    <a:pt x="1241" y="1631"/>
                  </a:cubicBezTo>
                  <a:cubicBezTo>
                    <a:pt x="1241" y="1631"/>
                    <a:pt x="0" y="4248"/>
                    <a:pt x="884" y="6864"/>
                  </a:cubicBezTo>
                  <a:cubicBezTo>
                    <a:pt x="1275" y="7969"/>
                    <a:pt x="2022" y="9064"/>
                    <a:pt x="3432" y="9948"/>
                  </a:cubicBezTo>
                  <a:cubicBezTo>
                    <a:pt x="3432" y="9948"/>
                    <a:pt x="3398" y="9948"/>
                    <a:pt x="3364" y="10016"/>
                  </a:cubicBezTo>
                  <a:cubicBezTo>
                    <a:pt x="3007" y="10441"/>
                    <a:pt x="1453" y="12675"/>
                    <a:pt x="2370" y="15257"/>
                  </a:cubicBezTo>
                  <a:cubicBezTo>
                    <a:pt x="2727" y="16319"/>
                    <a:pt x="3509" y="17449"/>
                    <a:pt x="4919" y="18545"/>
                  </a:cubicBezTo>
                  <a:cubicBezTo>
                    <a:pt x="4919" y="18545"/>
                    <a:pt x="2404" y="22299"/>
                    <a:pt x="3398" y="2517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04" name="Google Shape;804;p32"/>
            <p:cNvSpPr/>
            <p:nvPr/>
          </p:nvSpPr>
          <p:spPr>
            <a:xfrm>
              <a:off x="5406336" y="4031723"/>
              <a:ext cx="692189" cy="345550"/>
            </a:xfrm>
            <a:custGeom>
              <a:avLst/>
              <a:gdLst/>
              <a:ahLst/>
              <a:cxnLst/>
              <a:rect l="l" t="t" r="r" b="b"/>
              <a:pathLst>
                <a:path w="20354" h="10161" extrusionOk="0">
                  <a:moveTo>
                    <a:pt x="884" y="7009"/>
                  </a:moveTo>
                  <a:cubicBezTo>
                    <a:pt x="1275" y="8114"/>
                    <a:pt x="2022" y="9209"/>
                    <a:pt x="3432" y="10093"/>
                  </a:cubicBezTo>
                  <a:cubicBezTo>
                    <a:pt x="3432" y="10093"/>
                    <a:pt x="3398" y="10093"/>
                    <a:pt x="3364" y="10161"/>
                  </a:cubicBezTo>
                  <a:cubicBezTo>
                    <a:pt x="5666" y="9456"/>
                    <a:pt x="10551" y="8640"/>
                    <a:pt x="19785" y="9736"/>
                  </a:cubicBezTo>
                  <a:lnTo>
                    <a:pt x="20354" y="9812"/>
                  </a:lnTo>
                  <a:cubicBezTo>
                    <a:pt x="20320" y="9388"/>
                    <a:pt x="20286" y="8997"/>
                    <a:pt x="20210" y="8606"/>
                  </a:cubicBezTo>
                  <a:cubicBezTo>
                    <a:pt x="20142" y="8360"/>
                    <a:pt x="20074" y="8071"/>
                    <a:pt x="19997" y="7859"/>
                  </a:cubicBezTo>
                  <a:cubicBezTo>
                    <a:pt x="17270" y="1"/>
                    <a:pt x="1241" y="1776"/>
                    <a:pt x="1241" y="1776"/>
                  </a:cubicBezTo>
                  <a:cubicBezTo>
                    <a:pt x="1241" y="1776"/>
                    <a:pt x="0" y="4393"/>
                    <a:pt x="884" y="700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05" name="Google Shape;805;p32"/>
            <p:cNvSpPr/>
            <p:nvPr/>
          </p:nvSpPr>
          <p:spPr>
            <a:xfrm>
              <a:off x="5488090" y="4365405"/>
              <a:ext cx="611591" cy="580134"/>
            </a:xfrm>
            <a:custGeom>
              <a:avLst/>
              <a:gdLst/>
              <a:ahLst/>
              <a:cxnLst/>
              <a:rect l="l" t="t" r="r" b="b"/>
              <a:pathLst>
                <a:path w="17984" h="17059" extrusionOk="0">
                  <a:moveTo>
                    <a:pt x="994" y="15504"/>
                  </a:moveTo>
                  <a:cubicBezTo>
                    <a:pt x="1207" y="16064"/>
                    <a:pt x="1529" y="16599"/>
                    <a:pt x="2022" y="17058"/>
                  </a:cubicBezTo>
                  <a:cubicBezTo>
                    <a:pt x="2022" y="17058"/>
                    <a:pt x="16463" y="11256"/>
                    <a:pt x="17840" y="1912"/>
                  </a:cubicBezTo>
                  <a:cubicBezTo>
                    <a:pt x="17950" y="1377"/>
                    <a:pt x="17984" y="807"/>
                    <a:pt x="17950" y="247"/>
                  </a:cubicBezTo>
                  <a:lnTo>
                    <a:pt x="17950" y="0"/>
                  </a:lnTo>
                  <a:cubicBezTo>
                    <a:pt x="17491" y="672"/>
                    <a:pt x="16990" y="1275"/>
                    <a:pt x="16463" y="1801"/>
                  </a:cubicBezTo>
                  <a:cubicBezTo>
                    <a:pt x="10831" y="7782"/>
                    <a:pt x="2515" y="8878"/>
                    <a:pt x="2515" y="8878"/>
                  </a:cubicBezTo>
                  <a:cubicBezTo>
                    <a:pt x="2515" y="8878"/>
                    <a:pt x="0" y="12632"/>
                    <a:pt x="994" y="1550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06" name="Google Shape;806;p32"/>
            <p:cNvSpPr/>
            <p:nvPr/>
          </p:nvSpPr>
          <p:spPr>
            <a:xfrm>
              <a:off x="5485777" y="4265457"/>
              <a:ext cx="43360" cy="15609"/>
            </a:xfrm>
            <a:custGeom>
              <a:avLst/>
              <a:gdLst/>
              <a:ahLst/>
              <a:cxnLst/>
              <a:rect l="l" t="t" r="r" b="b"/>
              <a:pathLst>
                <a:path w="1275" h="459" extrusionOk="0">
                  <a:moveTo>
                    <a:pt x="34" y="425"/>
                  </a:moveTo>
                  <a:cubicBezTo>
                    <a:pt x="34" y="425"/>
                    <a:pt x="34" y="459"/>
                    <a:pt x="68" y="459"/>
                  </a:cubicBezTo>
                  <a:cubicBezTo>
                    <a:pt x="425" y="425"/>
                    <a:pt x="884" y="315"/>
                    <a:pt x="1241" y="102"/>
                  </a:cubicBezTo>
                  <a:cubicBezTo>
                    <a:pt x="1275" y="102"/>
                    <a:pt x="1275" y="68"/>
                    <a:pt x="1275" y="34"/>
                  </a:cubicBezTo>
                  <a:cubicBezTo>
                    <a:pt x="1241" y="34"/>
                    <a:pt x="1241" y="0"/>
                    <a:pt x="1207" y="0"/>
                  </a:cubicBezTo>
                  <a:cubicBezTo>
                    <a:pt x="816" y="34"/>
                    <a:pt x="391" y="213"/>
                    <a:pt x="34" y="391"/>
                  </a:cubicBezTo>
                  <a:cubicBezTo>
                    <a:pt x="0" y="391"/>
                    <a:pt x="0" y="425"/>
                    <a:pt x="34" y="42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07" name="Google Shape;807;p32"/>
            <p:cNvSpPr/>
            <p:nvPr/>
          </p:nvSpPr>
          <p:spPr>
            <a:xfrm>
              <a:off x="5467856" y="4246107"/>
              <a:ext cx="44516" cy="14453"/>
            </a:xfrm>
            <a:custGeom>
              <a:avLst/>
              <a:gdLst/>
              <a:ahLst/>
              <a:cxnLst/>
              <a:rect l="l" t="t" r="r" b="b"/>
              <a:pathLst>
                <a:path w="1309" h="425" extrusionOk="0">
                  <a:moveTo>
                    <a:pt x="1" y="391"/>
                  </a:moveTo>
                  <a:lnTo>
                    <a:pt x="35" y="425"/>
                  </a:lnTo>
                  <a:cubicBezTo>
                    <a:pt x="281" y="425"/>
                    <a:pt x="493" y="357"/>
                    <a:pt x="706" y="323"/>
                  </a:cubicBezTo>
                  <a:cubicBezTo>
                    <a:pt x="918" y="280"/>
                    <a:pt x="1131" y="212"/>
                    <a:pt x="1275" y="111"/>
                  </a:cubicBezTo>
                  <a:cubicBezTo>
                    <a:pt x="1309" y="111"/>
                    <a:pt x="1309" y="68"/>
                    <a:pt x="1309" y="34"/>
                  </a:cubicBezTo>
                  <a:cubicBezTo>
                    <a:pt x="1309" y="0"/>
                    <a:pt x="1275" y="0"/>
                    <a:pt x="1232" y="0"/>
                  </a:cubicBezTo>
                  <a:cubicBezTo>
                    <a:pt x="1020" y="0"/>
                    <a:pt x="808" y="68"/>
                    <a:pt x="595" y="145"/>
                  </a:cubicBezTo>
                  <a:cubicBezTo>
                    <a:pt x="425" y="212"/>
                    <a:pt x="213" y="246"/>
                    <a:pt x="35" y="323"/>
                  </a:cubicBezTo>
                  <a:cubicBezTo>
                    <a:pt x="1" y="323"/>
                    <a:pt x="1" y="357"/>
                    <a:pt x="1" y="39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08" name="Google Shape;808;p32"/>
            <p:cNvSpPr/>
            <p:nvPr/>
          </p:nvSpPr>
          <p:spPr>
            <a:xfrm>
              <a:off x="5547297" y="4225566"/>
              <a:ext cx="45672" cy="11018"/>
            </a:xfrm>
            <a:custGeom>
              <a:avLst/>
              <a:gdLst/>
              <a:ahLst/>
              <a:cxnLst/>
              <a:rect l="l" t="t" r="r" b="b"/>
              <a:pathLst>
                <a:path w="1343" h="324" extrusionOk="0">
                  <a:moveTo>
                    <a:pt x="1" y="247"/>
                  </a:moveTo>
                  <a:cubicBezTo>
                    <a:pt x="35" y="290"/>
                    <a:pt x="35" y="324"/>
                    <a:pt x="103" y="324"/>
                  </a:cubicBezTo>
                  <a:cubicBezTo>
                    <a:pt x="315" y="324"/>
                    <a:pt x="527" y="290"/>
                    <a:pt x="740" y="290"/>
                  </a:cubicBezTo>
                  <a:cubicBezTo>
                    <a:pt x="918" y="247"/>
                    <a:pt x="1131" y="290"/>
                    <a:pt x="1309" y="179"/>
                  </a:cubicBezTo>
                  <a:cubicBezTo>
                    <a:pt x="1343" y="145"/>
                    <a:pt x="1343" y="111"/>
                    <a:pt x="1343" y="77"/>
                  </a:cubicBezTo>
                  <a:lnTo>
                    <a:pt x="1309" y="77"/>
                  </a:lnTo>
                  <a:cubicBezTo>
                    <a:pt x="1131" y="1"/>
                    <a:pt x="952" y="35"/>
                    <a:pt x="740" y="77"/>
                  </a:cubicBezTo>
                  <a:cubicBezTo>
                    <a:pt x="527" y="111"/>
                    <a:pt x="281" y="145"/>
                    <a:pt x="69" y="179"/>
                  </a:cubicBezTo>
                  <a:cubicBezTo>
                    <a:pt x="1" y="179"/>
                    <a:pt x="1" y="213"/>
                    <a:pt x="1" y="24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09" name="Google Shape;809;p32"/>
            <p:cNvSpPr/>
            <p:nvPr/>
          </p:nvSpPr>
          <p:spPr>
            <a:xfrm>
              <a:off x="5516962" y="4195537"/>
              <a:ext cx="39925" cy="12175"/>
            </a:xfrm>
            <a:custGeom>
              <a:avLst/>
              <a:gdLst/>
              <a:ahLst/>
              <a:cxnLst/>
              <a:rect l="l" t="t" r="r" b="b"/>
              <a:pathLst>
                <a:path w="1174" h="358" extrusionOk="0">
                  <a:moveTo>
                    <a:pt x="1" y="323"/>
                  </a:moveTo>
                  <a:cubicBezTo>
                    <a:pt x="1" y="357"/>
                    <a:pt x="43" y="357"/>
                    <a:pt x="77" y="357"/>
                  </a:cubicBezTo>
                  <a:cubicBezTo>
                    <a:pt x="256" y="323"/>
                    <a:pt x="426" y="323"/>
                    <a:pt x="604" y="323"/>
                  </a:cubicBezTo>
                  <a:cubicBezTo>
                    <a:pt x="782" y="323"/>
                    <a:pt x="927" y="357"/>
                    <a:pt x="1105" y="357"/>
                  </a:cubicBezTo>
                  <a:cubicBezTo>
                    <a:pt x="1173" y="357"/>
                    <a:pt x="1173" y="281"/>
                    <a:pt x="1173" y="213"/>
                  </a:cubicBezTo>
                  <a:cubicBezTo>
                    <a:pt x="1173" y="179"/>
                    <a:pt x="1139" y="179"/>
                    <a:pt x="1105" y="145"/>
                  </a:cubicBezTo>
                  <a:cubicBezTo>
                    <a:pt x="782" y="1"/>
                    <a:pt x="324" y="145"/>
                    <a:pt x="43" y="247"/>
                  </a:cubicBezTo>
                  <a:cubicBezTo>
                    <a:pt x="1" y="281"/>
                    <a:pt x="1" y="281"/>
                    <a:pt x="1" y="32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10" name="Google Shape;810;p32"/>
            <p:cNvSpPr/>
            <p:nvPr/>
          </p:nvSpPr>
          <p:spPr>
            <a:xfrm>
              <a:off x="5466427" y="4187172"/>
              <a:ext cx="37578" cy="14453"/>
            </a:xfrm>
            <a:custGeom>
              <a:avLst/>
              <a:gdLst/>
              <a:ahLst/>
              <a:cxnLst/>
              <a:rect l="l" t="t" r="r" b="b"/>
              <a:pathLst>
                <a:path w="1105" h="425" extrusionOk="0">
                  <a:moveTo>
                    <a:pt x="0" y="391"/>
                  </a:moveTo>
                  <a:lnTo>
                    <a:pt x="43" y="425"/>
                  </a:lnTo>
                  <a:cubicBezTo>
                    <a:pt x="213" y="425"/>
                    <a:pt x="391" y="357"/>
                    <a:pt x="569" y="314"/>
                  </a:cubicBezTo>
                  <a:cubicBezTo>
                    <a:pt x="714" y="314"/>
                    <a:pt x="960" y="357"/>
                    <a:pt x="1062" y="213"/>
                  </a:cubicBezTo>
                  <a:cubicBezTo>
                    <a:pt x="1105" y="213"/>
                    <a:pt x="1105" y="145"/>
                    <a:pt x="1105" y="102"/>
                  </a:cubicBezTo>
                  <a:lnTo>
                    <a:pt x="1062" y="68"/>
                  </a:lnTo>
                  <a:cubicBezTo>
                    <a:pt x="892" y="0"/>
                    <a:pt x="714" y="68"/>
                    <a:pt x="535" y="102"/>
                  </a:cubicBezTo>
                  <a:cubicBezTo>
                    <a:pt x="357" y="145"/>
                    <a:pt x="179" y="213"/>
                    <a:pt x="0" y="31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11" name="Google Shape;811;p32"/>
            <p:cNvSpPr/>
            <p:nvPr/>
          </p:nvSpPr>
          <p:spPr>
            <a:xfrm>
              <a:off x="5625310" y="4255629"/>
              <a:ext cx="36150" cy="13331"/>
            </a:xfrm>
            <a:custGeom>
              <a:avLst/>
              <a:gdLst/>
              <a:ahLst/>
              <a:cxnLst/>
              <a:rect l="l" t="t" r="r" b="b"/>
              <a:pathLst>
                <a:path w="1063" h="392" extrusionOk="0">
                  <a:moveTo>
                    <a:pt x="43" y="357"/>
                  </a:moveTo>
                  <a:cubicBezTo>
                    <a:pt x="43" y="391"/>
                    <a:pt x="77" y="391"/>
                    <a:pt x="111" y="391"/>
                  </a:cubicBezTo>
                  <a:cubicBezTo>
                    <a:pt x="255" y="357"/>
                    <a:pt x="425" y="323"/>
                    <a:pt x="604" y="289"/>
                  </a:cubicBezTo>
                  <a:cubicBezTo>
                    <a:pt x="748" y="289"/>
                    <a:pt x="892" y="255"/>
                    <a:pt x="1028" y="179"/>
                  </a:cubicBezTo>
                  <a:cubicBezTo>
                    <a:pt x="1062" y="145"/>
                    <a:pt x="1062" y="111"/>
                    <a:pt x="1062" y="77"/>
                  </a:cubicBezTo>
                  <a:cubicBezTo>
                    <a:pt x="1028" y="43"/>
                    <a:pt x="1028" y="0"/>
                    <a:pt x="960" y="0"/>
                  </a:cubicBezTo>
                  <a:cubicBezTo>
                    <a:pt x="816" y="0"/>
                    <a:pt x="680" y="43"/>
                    <a:pt x="536" y="111"/>
                  </a:cubicBezTo>
                  <a:lnTo>
                    <a:pt x="77" y="255"/>
                  </a:lnTo>
                  <a:cubicBezTo>
                    <a:pt x="43" y="289"/>
                    <a:pt x="0" y="323"/>
                    <a:pt x="43" y="35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12" name="Google Shape;812;p32"/>
            <p:cNvSpPr/>
            <p:nvPr/>
          </p:nvSpPr>
          <p:spPr>
            <a:xfrm>
              <a:off x="5579672" y="4276135"/>
              <a:ext cx="31219" cy="12175"/>
            </a:xfrm>
            <a:custGeom>
              <a:avLst/>
              <a:gdLst/>
              <a:ahLst/>
              <a:cxnLst/>
              <a:rect l="l" t="t" r="r" b="b"/>
              <a:pathLst>
                <a:path w="918" h="358" extrusionOk="0">
                  <a:moveTo>
                    <a:pt x="0" y="323"/>
                  </a:moveTo>
                  <a:cubicBezTo>
                    <a:pt x="0" y="357"/>
                    <a:pt x="34" y="357"/>
                    <a:pt x="68" y="357"/>
                  </a:cubicBezTo>
                  <a:cubicBezTo>
                    <a:pt x="323" y="323"/>
                    <a:pt x="603" y="289"/>
                    <a:pt x="850" y="213"/>
                  </a:cubicBezTo>
                  <a:cubicBezTo>
                    <a:pt x="884" y="179"/>
                    <a:pt x="918" y="111"/>
                    <a:pt x="884" y="77"/>
                  </a:cubicBezTo>
                  <a:cubicBezTo>
                    <a:pt x="884" y="35"/>
                    <a:pt x="850" y="1"/>
                    <a:pt x="782" y="1"/>
                  </a:cubicBezTo>
                  <a:cubicBezTo>
                    <a:pt x="535" y="35"/>
                    <a:pt x="281" y="145"/>
                    <a:pt x="34" y="247"/>
                  </a:cubicBezTo>
                  <a:cubicBezTo>
                    <a:pt x="0" y="247"/>
                    <a:pt x="0" y="289"/>
                    <a:pt x="0" y="32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13" name="Google Shape;813;p32"/>
            <p:cNvSpPr/>
            <p:nvPr/>
          </p:nvSpPr>
          <p:spPr>
            <a:xfrm>
              <a:off x="5541244" y="4319461"/>
              <a:ext cx="24009" cy="11018"/>
            </a:xfrm>
            <a:custGeom>
              <a:avLst/>
              <a:gdLst/>
              <a:ahLst/>
              <a:cxnLst/>
              <a:rect l="l" t="t" r="r" b="b"/>
              <a:pathLst>
                <a:path w="706" h="324" extrusionOk="0">
                  <a:moveTo>
                    <a:pt x="34" y="247"/>
                  </a:moveTo>
                  <a:cubicBezTo>
                    <a:pt x="34" y="290"/>
                    <a:pt x="34" y="290"/>
                    <a:pt x="68" y="290"/>
                  </a:cubicBezTo>
                  <a:cubicBezTo>
                    <a:pt x="247" y="290"/>
                    <a:pt x="561" y="324"/>
                    <a:pt x="671" y="179"/>
                  </a:cubicBezTo>
                  <a:cubicBezTo>
                    <a:pt x="705" y="145"/>
                    <a:pt x="705" y="111"/>
                    <a:pt x="705" y="111"/>
                  </a:cubicBezTo>
                  <a:cubicBezTo>
                    <a:pt x="705" y="77"/>
                    <a:pt x="671" y="77"/>
                    <a:pt x="671" y="35"/>
                  </a:cubicBezTo>
                  <a:cubicBezTo>
                    <a:pt x="561" y="1"/>
                    <a:pt x="493" y="35"/>
                    <a:pt x="391" y="77"/>
                  </a:cubicBezTo>
                  <a:cubicBezTo>
                    <a:pt x="281" y="111"/>
                    <a:pt x="179" y="145"/>
                    <a:pt x="68" y="145"/>
                  </a:cubicBezTo>
                  <a:cubicBezTo>
                    <a:pt x="34" y="179"/>
                    <a:pt x="0" y="213"/>
                    <a:pt x="34" y="24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14" name="Google Shape;814;p32"/>
            <p:cNvSpPr/>
            <p:nvPr/>
          </p:nvSpPr>
          <p:spPr>
            <a:xfrm>
              <a:off x="5672411" y="4284501"/>
              <a:ext cx="42203" cy="14487"/>
            </a:xfrm>
            <a:custGeom>
              <a:avLst/>
              <a:gdLst/>
              <a:ahLst/>
              <a:cxnLst/>
              <a:rect l="l" t="t" r="r" b="b"/>
              <a:pathLst>
                <a:path w="1241" h="426" extrusionOk="0">
                  <a:moveTo>
                    <a:pt x="0" y="358"/>
                  </a:moveTo>
                  <a:cubicBezTo>
                    <a:pt x="34" y="392"/>
                    <a:pt x="34" y="426"/>
                    <a:pt x="68" y="426"/>
                  </a:cubicBezTo>
                  <a:cubicBezTo>
                    <a:pt x="280" y="426"/>
                    <a:pt x="493" y="426"/>
                    <a:pt x="705" y="392"/>
                  </a:cubicBezTo>
                  <a:cubicBezTo>
                    <a:pt x="884" y="358"/>
                    <a:pt x="1130" y="392"/>
                    <a:pt x="1206" y="213"/>
                  </a:cubicBezTo>
                  <a:cubicBezTo>
                    <a:pt x="1240" y="213"/>
                    <a:pt x="1240" y="179"/>
                    <a:pt x="1206" y="145"/>
                  </a:cubicBezTo>
                  <a:lnTo>
                    <a:pt x="1206" y="111"/>
                  </a:lnTo>
                  <a:cubicBezTo>
                    <a:pt x="1062" y="1"/>
                    <a:pt x="884" y="111"/>
                    <a:pt x="705" y="111"/>
                  </a:cubicBezTo>
                  <a:cubicBezTo>
                    <a:pt x="493" y="179"/>
                    <a:pt x="280" y="213"/>
                    <a:pt x="68" y="256"/>
                  </a:cubicBezTo>
                  <a:cubicBezTo>
                    <a:pt x="34" y="290"/>
                    <a:pt x="0" y="324"/>
                    <a:pt x="0" y="35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15" name="Google Shape;815;p32"/>
            <p:cNvSpPr/>
            <p:nvPr/>
          </p:nvSpPr>
          <p:spPr>
            <a:xfrm>
              <a:off x="5689142" y="4242638"/>
              <a:ext cx="39925" cy="13025"/>
            </a:xfrm>
            <a:custGeom>
              <a:avLst/>
              <a:gdLst/>
              <a:ahLst/>
              <a:cxnLst/>
              <a:rect l="l" t="t" r="r" b="b"/>
              <a:pathLst>
                <a:path w="1174" h="383" extrusionOk="0">
                  <a:moveTo>
                    <a:pt x="35" y="314"/>
                  </a:moveTo>
                  <a:cubicBezTo>
                    <a:pt x="35" y="348"/>
                    <a:pt x="35" y="348"/>
                    <a:pt x="77" y="348"/>
                  </a:cubicBezTo>
                  <a:cubicBezTo>
                    <a:pt x="290" y="348"/>
                    <a:pt x="459" y="382"/>
                    <a:pt x="638" y="348"/>
                  </a:cubicBezTo>
                  <a:cubicBezTo>
                    <a:pt x="816" y="348"/>
                    <a:pt x="995" y="348"/>
                    <a:pt x="1139" y="247"/>
                  </a:cubicBezTo>
                  <a:cubicBezTo>
                    <a:pt x="1173" y="247"/>
                    <a:pt x="1173" y="170"/>
                    <a:pt x="1173" y="136"/>
                  </a:cubicBezTo>
                  <a:cubicBezTo>
                    <a:pt x="1173" y="102"/>
                    <a:pt x="1139" y="102"/>
                    <a:pt x="1097" y="68"/>
                  </a:cubicBezTo>
                  <a:cubicBezTo>
                    <a:pt x="961" y="0"/>
                    <a:pt x="816" y="68"/>
                    <a:pt x="638" y="102"/>
                  </a:cubicBezTo>
                  <a:cubicBezTo>
                    <a:pt x="459" y="136"/>
                    <a:pt x="290" y="170"/>
                    <a:pt x="77" y="213"/>
                  </a:cubicBezTo>
                  <a:cubicBezTo>
                    <a:pt x="35" y="213"/>
                    <a:pt x="1" y="280"/>
                    <a:pt x="35" y="31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16" name="Google Shape;816;p32"/>
            <p:cNvSpPr/>
            <p:nvPr/>
          </p:nvSpPr>
          <p:spPr>
            <a:xfrm>
              <a:off x="5638607" y="4200434"/>
              <a:ext cx="39891" cy="11903"/>
            </a:xfrm>
            <a:custGeom>
              <a:avLst/>
              <a:gdLst/>
              <a:ahLst/>
              <a:cxnLst/>
              <a:rect l="l" t="t" r="r" b="b"/>
              <a:pathLst>
                <a:path w="1173" h="350" extrusionOk="0">
                  <a:moveTo>
                    <a:pt x="0" y="247"/>
                  </a:moveTo>
                  <a:cubicBezTo>
                    <a:pt x="0" y="281"/>
                    <a:pt x="34" y="315"/>
                    <a:pt x="77" y="315"/>
                  </a:cubicBezTo>
                  <a:cubicBezTo>
                    <a:pt x="247" y="315"/>
                    <a:pt x="425" y="281"/>
                    <a:pt x="603" y="315"/>
                  </a:cubicBezTo>
                  <a:cubicBezTo>
                    <a:pt x="748" y="315"/>
                    <a:pt x="884" y="349"/>
                    <a:pt x="1028" y="315"/>
                  </a:cubicBezTo>
                  <a:cubicBezTo>
                    <a:pt x="1138" y="315"/>
                    <a:pt x="1172" y="213"/>
                    <a:pt x="1138" y="179"/>
                  </a:cubicBezTo>
                  <a:cubicBezTo>
                    <a:pt x="1138" y="137"/>
                    <a:pt x="1096" y="103"/>
                    <a:pt x="1062" y="69"/>
                  </a:cubicBezTo>
                  <a:cubicBezTo>
                    <a:pt x="926" y="1"/>
                    <a:pt x="714" y="35"/>
                    <a:pt x="569" y="69"/>
                  </a:cubicBezTo>
                  <a:cubicBezTo>
                    <a:pt x="391" y="69"/>
                    <a:pt x="213" y="137"/>
                    <a:pt x="34" y="179"/>
                  </a:cubicBezTo>
                  <a:cubicBezTo>
                    <a:pt x="0" y="213"/>
                    <a:pt x="0" y="247"/>
                    <a:pt x="0" y="24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17" name="Google Shape;817;p32"/>
            <p:cNvSpPr/>
            <p:nvPr/>
          </p:nvSpPr>
          <p:spPr>
            <a:xfrm>
              <a:off x="5612319" y="4159421"/>
              <a:ext cx="36116" cy="15643"/>
            </a:xfrm>
            <a:custGeom>
              <a:avLst/>
              <a:gdLst/>
              <a:ahLst/>
              <a:cxnLst/>
              <a:rect l="l" t="t" r="r" b="b"/>
              <a:pathLst>
                <a:path w="1062" h="460" extrusionOk="0">
                  <a:moveTo>
                    <a:pt x="0" y="391"/>
                  </a:moveTo>
                  <a:cubicBezTo>
                    <a:pt x="0" y="425"/>
                    <a:pt x="34" y="459"/>
                    <a:pt x="102" y="425"/>
                  </a:cubicBezTo>
                  <a:cubicBezTo>
                    <a:pt x="246" y="391"/>
                    <a:pt x="425" y="357"/>
                    <a:pt x="595" y="357"/>
                  </a:cubicBezTo>
                  <a:cubicBezTo>
                    <a:pt x="739" y="357"/>
                    <a:pt x="884" y="391"/>
                    <a:pt x="1020" y="281"/>
                  </a:cubicBezTo>
                  <a:cubicBezTo>
                    <a:pt x="1062" y="247"/>
                    <a:pt x="1062" y="213"/>
                    <a:pt x="1062" y="179"/>
                  </a:cubicBezTo>
                  <a:cubicBezTo>
                    <a:pt x="1020" y="179"/>
                    <a:pt x="1020" y="145"/>
                    <a:pt x="1020" y="145"/>
                  </a:cubicBezTo>
                  <a:cubicBezTo>
                    <a:pt x="918" y="1"/>
                    <a:pt x="705" y="35"/>
                    <a:pt x="527" y="69"/>
                  </a:cubicBezTo>
                  <a:cubicBezTo>
                    <a:pt x="348" y="111"/>
                    <a:pt x="170" y="179"/>
                    <a:pt x="34" y="281"/>
                  </a:cubicBezTo>
                  <a:cubicBezTo>
                    <a:pt x="0" y="323"/>
                    <a:pt x="0" y="357"/>
                    <a:pt x="0" y="39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18" name="Google Shape;818;p32"/>
            <p:cNvSpPr/>
            <p:nvPr/>
          </p:nvSpPr>
          <p:spPr>
            <a:xfrm>
              <a:off x="5554541" y="4127080"/>
              <a:ext cx="34688" cy="13025"/>
            </a:xfrm>
            <a:custGeom>
              <a:avLst/>
              <a:gdLst/>
              <a:ahLst/>
              <a:cxnLst/>
              <a:rect l="l" t="t" r="r" b="b"/>
              <a:pathLst>
                <a:path w="1020" h="383" extrusionOk="0">
                  <a:moveTo>
                    <a:pt x="0" y="349"/>
                  </a:moveTo>
                  <a:cubicBezTo>
                    <a:pt x="34" y="349"/>
                    <a:pt x="34" y="383"/>
                    <a:pt x="68" y="383"/>
                  </a:cubicBezTo>
                  <a:cubicBezTo>
                    <a:pt x="247" y="349"/>
                    <a:pt x="382" y="315"/>
                    <a:pt x="561" y="315"/>
                  </a:cubicBezTo>
                  <a:cubicBezTo>
                    <a:pt x="705" y="281"/>
                    <a:pt x="850" y="315"/>
                    <a:pt x="952" y="247"/>
                  </a:cubicBezTo>
                  <a:cubicBezTo>
                    <a:pt x="1020" y="213"/>
                    <a:pt x="1020" y="136"/>
                    <a:pt x="986" y="102"/>
                  </a:cubicBezTo>
                  <a:cubicBezTo>
                    <a:pt x="986" y="68"/>
                    <a:pt x="952" y="34"/>
                    <a:pt x="952" y="34"/>
                  </a:cubicBezTo>
                  <a:cubicBezTo>
                    <a:pt x="773" y="0"/>
                    <a:pt x="637" y="34"/>
                    <a:pt x="527" y="68"/>
                  </a:cubicBezTo>
                  <a:cubicBezTo>
                    <a:pt x="348" y="136"/>
                    <a:pt x="213" y="170"/>
                    <a:pt x="34" y="247"/>
                  </a:cubicBezTo>
                  <a:cubicBezTo>
                    <a:pt x="0" y="281"/>
                    <a:pt x="0" y="315"/>
                    <a:pt x="0" y="34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19" name="Google Shape;819;p32"/>
            <p:cNvSpPr/>
            <p:nvPr/>
          </p:nvSpPr>
          <p:spPr>
            <a:xfrm>
              <a:off x="5496762" y="4118408"/>
              <a:ext cx="38428" cy="17072"/>
            </a:xfrm>
            <a:custGeom>
              <a:avLst/>
              <a:gdLst/>
              <a:ahLst/>
              <a:cxnLst/>
              <a:rect l="l" t="t" r="r" b="b"/>
              <a:pathLst>
                <a:path w="1130" h="502" extrusionOk="0">
                  <a:moveTo>
                    <a:pt x="0" y="425"/>
                  </a:moveTo>
                  <a:cubicBezTo>
                    <a:pt x="34" y="468"/>
                    <a:pt x="34" y="502"/>
                    <a:pt x="102" y="502"/>
                  </a:cubicBezTo>
                  <a:cubicBezTo>
                    <a:pt x="281" y="468"/>
                    <a:pt x="459" y="425"/>
                    <a:pt x="637" y="357"/>
                  </a:cubicBezTo>
                  <a:cubicBezTo>
                    <a:pt x="807" y="323"/>
                    <a:pt x="952" y="323"/>
                    <a:pt x="1096" y="213"/>
                  </a:cubicBezTo>
                  <a:cubicBezTo>
                    <a:pt x="1130" y="179"/>
                    <a:pt x="1130" y="145"/>
                    <a:pt x="1130" y="111"/>
                  </a:cubicBezTo>
                  <a:cubicBezTo>
                    <a:pt x="1096" y="77"/>
                    <a:pt x="1096" y="43"/>
                    <a:pt x="1020" y="43"/>
                  </a:cubicBezTo>
                  <a:cubicBezTo>
                    <a:pt x="884" y="0"/>
                    <a:pt x="739" y="77"/>
                    <a:pt x="561" y="145"/>
                  </a:cubicBezTo>
                  <a:cubicBezTo>
                    <a:pt x="382" y="213"/>
                    <a:pt x="213" y="255"/>
                    <a:pt x="34" y="357"/>
                  </a:cubicBezTo>
                  <a:cubicBezTo>
                    <a:pt x="0" y="357"/>
                    <a:pt x="0" y="391"/>
                    <a:pt x="0" y="42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20" name="Google Shape;820;p32"/>
            <p:cNvSpPr/>
            <p:nvPr/>
          </p:nvSpPr>
          <p:spPr>
            <a:xfrm>
              <a:off x="5562906" y="4165509"/>
              <a:ext cx="28906" cy="12141"/>
            </a:xfrm>
            <a:custGeom>
              <a:avLst/>
              <a:gdLst/>
              <a:ahLst/>
              <a:cxnLst/>
              <a:rect l="l" t="t" r="r" b="b"/>
              <a:pathLst>
                <a:path w="850" h="357" extrusionOk="0">
                  <a:moveTo>
                    <a:pt x="1" y="314"/>
                  </a:moveTo>
                  <a:cubicBezTo>
                    <a:pt x="34" y="357"/>
                    <a:pt x="34" y="357"/>
                    <a:pt x="68" y="357"/>
                  </a:cubicBezTo>
                  <a:cubicBezTo>
                    <a:pt x="213" y="357"/>
                    <a:pt x="349" y="357"/>
                    <a:pt x="459" y="314"/>
                  </a:cubicBezTo>
                  <a:cubicBezTo>
                    <a:pt x="604" y="280"/>
                    <a:pt x="740" y="280"/>
                    <a:pt x="816" y="178"/>
                  </a:cubicBezTo>
                  <a:cubicBezTo>
                    <a:pt x="850" y="144"/>
                    <a:pt x="850" y="102"/>
                    <a:pt x="816" y="68"/>
                  </a:cubicBezTo>
                  <a:cubicBezTo>
                    <a:pt x="816" y="34"/>
                    <a:pt x="774" y="0"/>
                    <a:pt x="740" y="0"/>
                  </a:cubicBezTo>
                  <a:cubicBezTo>
                    <a:pt x="638" y="0"/>
                    <a:pt x="527" y="68"/>
                    <a:pt x="425" y="102"/>
                  </a:cubicBezTo>
                  <a:cubicBezTo>
                    <a:pt x="315" y="144"/>
                    <a:pt x="213" y="178"/>
                    <a:pt x="68" y="212"/>
                  </a:cubicBezTo>
                  <a:cubicBezTo>
                    <a:pt x="34" y="212"/>
                    <a:pt x="1" y="280"/>
                    <a:pt x="1" y="31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21" name="Google Shape;821;p32"/>
            <p:cNvSpPr/>
            <p:nvPr/>
          </p:nvSpPr>
          <p:spPr>
            <a:xfrm>
              <a:off x="5471324" y="4144968"/>
              <a:ext cx="38462" cy="15643"/>
            </a:xfrm>
            <a:custGeom>
              <a:avLst/>
              <a:gdLst/>
              <a:ahLst/>
              <a:cxnLst/>
              <a:rect l="l" t="t" r="r" b="b"/>
              <a:pathLst>
                <a:path w="1131" h="460" extrusionOk="0">
                  <a:moveTo>
                    <a:pt x="1" y="426"/>
                  </a:moveTo>
                  <a:cubicBezTo>
                    <a:pt x="1" y="460"/>
                    <a:pt x="35" y="460"/>
                    <a:pt x="69" y="460"/>
                  </a:cubicBezTo>
                  <a:cubicBezTo>
                    <a:pt x="247" y="426"/>
                    <a:pt x="425" y="392"/>
                    <a:pt x="604" y="358"/>
                  </a:cubicBezTo>
                  <a:cubicBezTo>
                    <a:pt x="748" y="324"/>
                    <a:pt x="918" y="281"/>
                    <a:pt x="1096" y="213"/>
                  </a:cubicBezTo>
                  <a:cubicBezTo>
                    <a:pt x="1130" y="179"/>
                    <a:pt x="1130" y="145"/>
                    <a:pt x="1130" y="111"/>
                  </a:cubicBezTo>
                  <a:cubicBezTo>
                    <a:pt x="1130" y="69"/>
                    <a:pt x="1096" y="35"/>
                    <a:pt x="1062" y="35"/>
                  </a:cubicBezTo>
                  <a:cubicBezTo>
                    <a:pt x="884" y="1"/>
                    <a:pt x="706" y="69"/>
                    <a:pt x="570" y="145"/>
                  </a:cubicBezTo>
                  <a:cubicBezTo>
                    <a:pt x="391" y="179"/>
                    <a:pt x="179" y="281"/>
                    <a:pt x="35" y="358"/>
                  </a:cubicBezTo>
                  <a:cubicBezTo>
                    <a:pt x="1" y="392"/>
                    <a:pt x="1" y="426"/>
                    <a:pt x="1" y="42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22" name="Google Shape;822;p32"/>
            <p:cNvSpPr/>
            <p:nvPr/>
          </p:nvSpPr>
          <p:spPr>
            <a:xfrm>
              <a:off x="5616944" y="4307626"/>
              <a:ext cx="28906" cy="9556"/>
            </a:xfrm>
            <a:custGeom>
              <a:avLst/>
              <a:gdLst/>
              <a:ahLst/>
              <a:cxnLst/>
              <a:rect l="l" t="t" r="r" b="b"/>
              <a:pathLst>
                <a:path w="850" h="281" extrusionOk="0">
                  <a:moveTo>
                    <a:pt x="0" y="213"/>
                  </a:moveTo>
                  <a:cubicBezTo>
                    <a:pt x="0" y="247"/>
                    <a:pt x="34" y="247"/>
                    <a:pt x="76" y="247"/>
                  </a:cubicBezTo>
                  <a:lnTo>
                    <a:pt x="459" y="247"/>
                  </a:lnTo>
                  <a:cubicBezTo>
                    <a:pt x="569" y="247"/>
                    <a:pt x="671" y="281"/>
                    <a:pt x="782" y="247"/>
                  </a:cubicBezTo>
                  <a:cubicBezTo>
                    <a:pt x="816" y="213"/>
                    <a:pt x="850" y="170"/>
                    <a:pt x="816" y="102"/>
                  </a:cubicBezTo>
                  <a:cubicBezTo>
                    <a:pt x="816" y="102"/>
                    <a:pt x="816" y="68"/>
                    <a:pt x="782" y="68"/>
                  </a:cubicBezTo>
                  <a:cubicBezTo>
                    <a:pt x="671" y="1"/>
                    <a:pt x="535" y="34"/>
                    <a:pt x="391" y="34"/>
                  </a:cubicBezTo>
                  <a:cubicBezTo>
                    <a:pt x="289" y="68"/>
                    <a:pt x="144" y="102"/>
                    <a:pt x="34" y="136"/>
                  </a:cubicBezTo>
                  <a:cubicBezTo>
                    <a:pt x="0" y="136"/>
                    <a:pt x="0" y="170"/>
                    <a:pt x="0" y="2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23" name="Google Shape;823;p32"/>
            <p:cNvSpPr/>
            <p:nvPr/>
          </p:nvSpPr>
          <p:spPr>
            <a:xfrm>
              <a:off x="5757905" y="4311095"/>
              <a:ext cx="34994" cy="11018"/>
            </a:xfrm>
            <a:custGeom>
              <a:avLst/>
              <a:gdLst/>
              <a:ahLst/>
              <a:cxnLst/>
              <a:rect l="l" t="t" r="r" b="b"/>
              <a:pathLst>
                <a:path w="1029" h="324" extrusionOk="0">
                  <a:moveTo>
                    <a:pt x="35" y="281"/>
                  </a:moveTo>
                  <a:cubicBezTo>
                    <a:pt x="35" y="281"/>
                    <a:pt x="68" y="323"/>
                    <a:pt x="102" y="323"/>
                  </a:cubicBezTo>
                  <a:cubicBezTo>
                    <a:pt x="391" y="281"/>
                    <a:pt x="706" y="323"/>
                    <a:pt x="986" y="179"/>
                  </a:cubicBezTo>
                  <a:cubicBezTo>
                    <a:pt x="986" y="145"/>
                    <a:pt x="1028" y="145"/>
                    <a:pt x="986" y="111"/>
                  </a:cubicBezTo>
                  <a:lnTo>
                    <a:pt x="952" y="111"/>
                  </a:lnTo>
                  <a:cubicBezTo>
                    <a:pt x="672" y="0"/>
                    <a:pt x="349" y="145"/>
                    <a:pt x="68" y="179"/>
                  </a:cubicBezTo>
                  <a:cubicBezTo>
                    <a:pt x="35" y="213"/>
                    <a:pt x="1" y="247"/>
                    <a:pt x="35" y="28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24" name="Google Shape;824;p32"/>
            <p:cNvSpPr/>
            <p:nvPr/>
          </p:nvSpPr>
          <p:spPr>
            <a:xfrm>
              <a:off x="5760218" y="4268926"/>
              <a:ext cx="33837" cy="10984"/>
            </a:xfrm>
            <a:custGeom>
              <a:avLst/>
              <a:gdLst/>
              <a:ahLst/>
              <a:cxnLst/>
              <a:rect l="l" t="t" r="r" b="b"/>
              <a:pathLst>
                <a:path w="995" h="323" extrusionOk="0">
                  <a:moveTo>
                    <a:pt x="34" y="145"/>
                  </a:moveTo>
                  <a:cubicBezTo>
                    <a:pt x="34" y="179"/>
                    <a:pt x="34" y="179"/>
                    <a:pt x="68" y="213"/>
                  </a:cubicBezTo>
                  <a:cubicBezTo>
                    <a:pt x="323" y="323"/>
                    <a:pt x="604" y="323"/>
                    <a:pt x="850" y="289"/>
                  </a:cubicBezTo>
                  <a:cubicBezTo>
                    <a:pt x="918" y="247"/>
                    <a:pt x="960" y="213"/>
                    <a:pt x="960" y="145"/>
                  </a:cubicBezTo>
                  <a:cubicBezTo>
                    <a:pt x="994" y="111"/>
                    <a:pt x="994" y="111"/>
                    <a:pt x="960" y="77"/>
                  </a:cubicBezTo>
                  <a:cubicBezTo>
                    <a:pt x="960" y="0"/>
                    <a:pt x="782" y="0"/>
                    <a:pt x="706" y="34"/>
                  </a:cubicBezTo>
                  <a:cubicBezTo>
                    <a:pt x="493" y="77"/>
                    <a:pt x="323" y="77"/>
                    <a:pt x="111" y="34"/>
                  </a:cubicBezTo>
                  <a:cubicBezTo>
                    <a:pt x="34" y="34"/>
                    <a:pt x="0" y="111"/>
                    <a:pt x="34" y="14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25" name="Google Shape;825;p32"/>
            <p:cNvSpPr/>
            <p:nvPr/>
          </p:nvSpPr>
          <p:spPr>
            <a:xfrm>
              <a:off x="5751852" y="4214888"/>
              <a:ext cx="31219" cy="11869"/>
            </a:xfrm>
            <a:custGeom>
              <a:avLst/>
              <a:gdLst/>
              <a:ahLst/>
              <a:cxnLst/>
              <a:rect l="l" t="t" r="r" b="b"/>
              <a:pathLst>
                <a:path w="918" h="349" extrusionOk="0">
                  <a:moveTo>
                    <a:pt x="0" y="179"/>
                  </a:moveTo>
                  <a:cubicBezTo>
                    <a:pt x="0" y="213"/>
                    <a:pt x="34" y="247"/>
                    <a:pt x="68" y="247"/>
                  </a:cubicBezTo>
                  <a:cubicBezTo>
                    <a:pt x="213" y="247"/>
                    <a:pt x="357" y="281"/>
                    <a:pt x="493" y="281"/>
                  </a:cubicBezTo>
                  <a:cubicBezTo>
                    <a:pt x="603" y="315"/>
                    <a:pt x="739" y="349"/>
                    <a:pt x="850" y="281"/>
                  </a:cubicBezTo>
                  <a:cubicBezTo>
                    <a:pt x="884" y="247"/>
                    <a:pt x="918" y="179"/>
                    <a:pt x="918" y="137"/>
                  </a:cubicBezTo>
                  <a:cubicBezTo>
                    <a:pt x="918" y="103"/>
                    <a:pt x="884" y="103"/>
                    <a:pt x="884" y="69"/>
                  </a:cubicBezTo>
                  <a:cubicBezTo>
                    <a:pt x="739" y="1"/>
                    <a:pt x="637" y="35"/>
                    <a:pt x="493" y="35"/>
                  </a:cubicBezTo>
                  <a:cubicBezTo>
                    <a:pt x="357" y="35"/>
                    <a:pt x="213" y="35"/>
                    <a:pt x="68" y="69"/>
                  </a:cubicBezTo>
                  <a:cubicBezTo>
                    <a:pt x="0" y="69"/>
                    <a:pt x="0" y="137"/>
                    <a:pt x="0" y="17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26" name="Google Shape;826;p32"/>
            <p:cNvSpPr/>
            <p:nvPr/>
          </p:nvSpPr>
          <p:spPr>
            <a:xfrm>
              <a:off x="5707336" y="4177615"/>
              <a:ext cx="34994" cy="15643"/>
            </a:xfrm>
            <a:custGeom>
              <a:avLst/>
              <a:gdLst/>
              <a:ahLst/>
              <a:cxnLst/>
              <a:rect l="l" t="t" r="r" b="b"/>
              <a:pathLst>
                <a:path w="1029" h="460" extrusionOk="0">
                  <a:moveTo>
                    <a:pt x="1" y="383"/>
                  </a:moveTo>
                  <a:cubicBezTo>
                    <a:pt x="35" y="426"/>
                    <a:pt x="69" y="460"/>
                    <a:pt x="103" y="460"/>
                  </a:cubicBezTo>
                  <a:cubicBezTo>
                    <a:pt x="247" y="426"/>
                    <a:pt x="392" y="426"/>
                    <a:pt x="562" y="383"/>
                  </a:cubicBezTo>
                  <a:cubicBezTo>
                    <a:pt x="672" y="383"/>
                    <a:pt x="850" y="383"/>
                    <a:pt x="952" y="315"/>
                  </a:cubicBezTo>
                  <a:cubicBezTo>
                    <a:pt x="986" y="281"/>
                    <a:pt x="1029" y="247"/>
                    <a:pt x="1029" y="171"/>
                  </a:cubicBezTo>
                  <a:cubicBezTo>
                    <a:pt x="986" y="171"/>
                    <a:pt x="986" y="171"/>
                    <a:pt x="986" y="137"/>
                  </a:cubicBezTo>
                  <a:cubicBezTo>
                    <a:pt x="706" y="1"/>
                    <a:pt x="281" y="137"/>
                    <a:pt x="35" y="281"/>
                  </a:cubicBezTo>
                  <a:cubicBezTo>
                    <a:pt x="1" y="315"/>
                    <a:pt x="1" y="349"/>
                    <a:pt x="1" y="38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27" name="Google Shape;827;p32"/>
            <p:cNvSpPr/>
            <p:nvPr/>
          </p:nvSpPr>
          <p:spPr>
            <a:xfrm>
              <a:off x="5686830" y="4136602"/>
              <a:ext cx="43394" cy="9556"/>
            </a:xfrm>
            <a:custGeom>
              <a:avLst/>
              <a:gdLst/>
              <a:ahLst/>
              <a:cxnLst/>
              <a:rect l="l" t="t" r="r" b="b"/>
              <a:pathLst>
                <a:path w="1276" h="281" extrusionOk="0">
                  <a:moveTo>
                    <a:pt x="1" y="145"/>
                  </a:moveTo>
                  <a:cubicBezTo>
                    <a:pt x="1" y="179"/>
                    <a:pt x="35" y="213"/>
                    <a:pt x="69" y="213"/>
                  </a:cubicBezTo>
                  <a:cubicBezTo>
                    <a:pt x="281" y="247"/>
                    <a:pt x="493" y="247"/>
                    <a:pt x="672" y="247"/>
                  </a:cubicBezTo>
                  <a:cubicBezTo>
                    <a:pt x="850" y="281"/>
                    <a:pt x="1029" y="281"/>
                    <a:pt x="1207" y="247"/>
                  </a:cubicBezTo>
                  <a:cubicBezTo>
                    <a:pt x="1241" y="213"/>
                    <a:pt x="1275" y="179"/>
                    <a:pt x="1241" y="103"/>
                  </a:cubicBezTo>
                  <a:cubicBezTo>
                    <a:pt x="1241" y="103"/>
                    <a:pt x="1241" y="69"/>
                    <a:pt x="1207" y="69"/>
                  </a:cubicBezTo>
                  <a:cubicBezTo>
                    <a:pt x="1029" y="1"/>
                    <a:pt x="850" y="1"/>
                    <a:pt x="672" y="1"/>
                  </a:cubicBezTo>
                  <a:cubicBezTo>
                    <a:pt x="460" y="1"/>
                    <a:pt x="247" y="1"/>
                    <a:pt x="69" y="35"/>
                  </a:cubicBezTo>
                  <a:cubicBezTo>
                    <a:pt x="1" y="69"/>
                    <a:pt x="1" y="103"/>
                    <a:pt x="1" y="14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28" name="Google Shape;828;p32"/>
            <p:cNvSpPr/>
            <p:nvPr/>
          </p:nvSpPr>
          <p:spPr>
            <a:xfrm>
              <a:off x="5798646" y="4165509"/>
              <a:ext cx="25438" cy="9556"/>
            </a:xfrm>
            <a:custGeom>
              <a:avLst/>
              <a:gdLst/>
              <a:ahLst/>
              <a:cxnLst/>
              <a:rect l="l" t="t" r="r" b="b"/>
              <a:pathLst>
                <a:path w="748" h="281" extrusionOk="0">
                  <a:moveTo>
                    <a:pt x="43" y="246"/>
                  </a:moveTo>
                  <a:cubicBezTo>
                    <a:pt x="43" y="280"/>
                    <a:pt x="77" y="280"/>
                    <a:pt x="111" y="280"/>
                  </a:cubicBezTo>
                  <a:cubicBezTo>
                    <a:pt x="255" y="280"/>
                    <a:pt x="391" y="246"/>
                    <a:pt x="502" y="280"/>
                  </a:cubicBezTo>
                  <a:cubicBezTo>
                    <a:pt x="603" y="280"/>
                    <a:pt x="748" y="246"/>
                    <a:pt x="714" y="102"/>
                  </a:cubicBezTo>
                  <a:lnTo>
                    <a:pt x="714" y="102"/>
                  </a:lnTo>
                  <a:cubicBezTo>
                    <a:pt x="680" y="0"/>
                    <a:pt x="502" y="0"/>
                    <a:pt x="391" y="0"/>
                  </a:cubicBezTo>
                  <a:cubicBezTo>
                    <a:pt x="289" y="34"/>
                    <a:pt x="145" y="68"/>
                    <a:pt x="77" y="144"/>
                  </a:cubicBezTo>
                  <a:cubicBezTo>
                    <a:pt x="43" y="178"/>
                    <a:pt x="0" y="212"/>
                    <a:pt x="43" y="24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29" name="Google Shape;829;p32"/>
            <p:cNvSpPr/>
            <p:nvPr/>
          </p:nvSpPr>
          <p:spPr>
            <a:xfrm>
              <a:off x="5625310" y="4101643"/>
              <a:ext cx="37578" cy="15643"/>
            </a:xfrm>
            <a:custGeom>
              <a:avLst/>
              <a:gdLst/>
              <a:ahLst/>
              <a:cxnLst/>
              <a:rect l="l" t="t" r="r" b="b"/>
              <a:pathLst>
                <a:path w="1105" h="460" extrusionOk="0">
                  <a:moveTo>
                    <a:pt x="0" y="425"/>
                  </a:moveTo>
                  <a:cubicBezTo>
                    <a:pt x="0" y="425"/>
                    <a:pt x="43" y="459"/>
                    <a:pt x="77" y="459"/>
                  </a:cubicBezTo>
                  <a:cubicBezTo>
                    <a:pt x="255" y="425"/>
                    <a:pt x="425" y="391"/>
                    <a:pt x="604" y="323"/>
                  </a:cubicBezTo>
                  <a:cubicBezTo>
                    <a:pt x="748" y="281"/>
                    <a:pt x="926" y="281"/>
                    <a:pt x="1028" y="179"/>
                  </a:cubicBezTo>
                  <a:cubicBezTo>
                    <a:pt x="1105" y="179"/>
                    <a:pt x="1105" y="145"/>
                    <a:pt x="1062" y="69"/>
                  </a:cubicBezTo>
                  <a:cubicBezTo>
                    <a:pt x="1062" y="35"/>
                    <a:pt x="1028" y="1"/>
                    <a:pt x="960" y="1"/>
                  </a:cubicBezTo>
                  <a:cubicBezTo>
                    <a:pt x="816" y="1"/>
                    <a:pt x="638" y="111"/>
                    <a:pt x="502" y="145"/>
                  </a:cubicBezTo>
                  <a:cubicBezTo>
                    <a:pt x="357" y="213"/>
                    <a:pt x="179" y="281"/>
                    <a:pt x="43" y="357"/>
                  </a:cubicBezTo>
                  <a:cubicBezTo>
                    <a:pt x="0" y="357"/>
                    <a:pt x="0" y="391"/>
                    <a:pt x="0" y="42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30" name="Google Shape;830;p32"/>
            <p:cNvSpPr/>
            <p:nvPr/>
          </p:nvSpPr>
          <p:spPr>
            <a:xfrm>
              <a:off x="5834762" y="4206522"/>
              <a:ext cx="30369" cy="10712"/>
            </a:xfrm>
            <a:custGeom>
              <a:avLst/>
              <a:gdLst/>
              <a:ahLst/>
              <a:cxnLst/>
              <a:rect l="l" t="t" r="r" b="b"/>
              <a:pathLst>
                <a:path w="893" h="315" extrusionOk="0">
                  <a:moveTo>
                    <a:pt x="0" y="213"/>
                  </a:moveTo>
                  <a:cubicBezTo>
                    <a:pt x="0" y="247"/>
                    <a:pt x="43" y="281"/>
                    <a:pt x="43" y="281"/>
                  </a:cubicBezTo>
                  <a:cubicBezTo>
                    <a:pt x="213" y="281"/>
                    <a:pt x="391" y="315"/>
                    <a:pt x="569" y="281"/>
                  </a:cubicBezTo>
                  <a:cubicBezTo>
                    <a:pt x="714" y="281"/>
                    <a:pt x="816" y="315"/>
                    <a:pt x="892" y="213"/>
                  </a:cubicBezTo>
                  <a:lnTo>
                    <a:pt x="892" y="136"/>
                  </a:lnTo>
                  <a:lnTo>
                    <a:pt x="892" y="102"/>
                  </a:lnTo>
                  <a:cubicBezTo>
                    <a:pt x="782" y="0"/>
                    <a:pt x="680" y="68"/>
                    <a:pt x="535" y="68"/>
                  </a:cubicBezTo>
                  <a:cubicBezTo>
                    <a:pt x="357" y="102"/>
                    <a:pt x="213" y="136"/>
                    <a:pt x="43" y="136"/>
                  </a:cubicBezTo>
                  <a:cubicBezTo>
                    <a:pt x="0" y="136"/>
                    <a:pt x="0" y="170"/>
                    <a:pt x="0" y="2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31" name="Google Shape;831;p32"/>
            <p:cNvSpPr/>
            <p:nvPr/>
          </p:nvSpPr>
          <p:spPr>
            <a:xfrm>
              <a:off x="5819153" y="4241175"/>
              <a:ext cx="33837" cy="11018"/>
            </a:xfrm>
            <a:custGeom>
              <a:avLst/>
              <a:gdLst/>
              <a:ahLst/>
              <a:cxnLst/>
              <a:rect l="l" t="t" r="r" b="b"/>
              <a:pathLst>
                <a:path w="995" h="324" extrusionOk="0">
                  <a:moveTo>
                    <a:pt x="0" y="256"/>
                  </a:moveTo>
                  <a:cubicBezTo>
                    <a:pt x="0" y="290"/>
                    <a:pt x="34" y="290"/>
                    <a:pt x="77" y="290"/>
                  </a:cubicBezTo>
                  <a:cubicBezTo>
                    <a:pt x="213" y="323"/>
                    <a:pt x="391" y="323"/>
                    <a:pt x="570" y="323"/>
                  </a:cubicBezTo>
                  <a:cubicBezTo>
                    <a:pt x="714" y="323"/>
                    <a:pt x="816" y="323"/>
                    <a:pt x="926" y="256"/>
                  </a:cubicBezTo>
                  <a:cubicBezTo>
                    <a:pt x="994" y="213"/>
                    <a:pt x="994" y="179"/>
                    <a:pt x="960" y="145"/>
                  </a:cubicBezTo>
                  <a:cubicBezTo>
                    <a:pt x="960" y="111"/>
                    <a:pt x="960" y="77"/>
                    <a:pt x="926" y="77"/>
                  </a:cubicBezTo>
                  <a:cubicBezTo>
                    <a:pt x="782" y="1"/>
                    <a:pt x="638" y="77"/>
                    <a:pt x="536" y="77"/>
                  </a:cubicBezTo>
                  <a:cubicBezTo>
                    <a:pt x="357" y="111"/>
                    <a:pt x="213" y="145"/>
                    <a:pt x="77" y="179"/>
                  </a:cubicBezTo>
                  <a:cubicBezTo>
                    <a:pt x="0" y="179"/>
                    <a:pt x="0" y="213"/>
                    <a:pt x="0" y="25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32" name="Google Shape;832;p32"/>
            <p:cNvSpPr/>
            <p:nvPr/>
          </p:nvSpPr>
          <p:spPr>
            <a:xfrm>
              <a:off x="5822894" y="4281032"/>
              <a:ext cx="27784" cy="9590"/>
            </a:xfrm>
            <a:custGeom>
              <a:avLst/>
              <a:gdLst/>
              <a:ahLst/>
              <a:cxnLst/>
              <a:rect l="l" t="t" r="r" b="b"/>
              <a:pathLst>
                <a:path w="817" h="282" extrusionOk="0">
                  <a:moveTo>
                    <a:pt x="1" y="213"/>
                  </a:moveTo>
                  <a:cubicBezTo>
                    <a:pt x="35" y="247"/>
                    <a:pt x="35" y="247"/>
                    <a:pt x="69" y="281"/>
                  </a:cubicBezTo>
                  <a:lnTo>
                    <a:pt x="426" y="281"/>
                  </a:lnTo>
                  <a:cubicBezTo>
                    <a:pt x="562" y="281"/>
                    <a:pt x="672" y="281"/>
                    <a:pt x="774" y="213"/>
                  </a:cubicBezTo>
                  <a:cubicBezTo>
                    <a:pt x="816" y="179"/>
                    <a:pt x="816" y="145"/>
                    <a:pt x="816" y="103"/>
                  </a:cubicBezTo>
                  <a:cubicBezTo>
                    <a:pt x="774" y="69"/>
                    <a:pt x="774" y="69"/>
                    <a:pt x="740" y="35"/>
                  </a:cubicBezTo>
                  <a:cubicBezTo>
                    <a:pt x="638" y="1"/>
                    <a:pt x="528" y="69"/>
                    <a:pt x="426" y="69"/>
                  </a:cubicBezTo>
                  <a:cubicBezTo>
                    <a:pt x="315" y="103"/>
                    <a:pt x="179" y="103"/>
                    <a:pt x="69" y="145"/>
                  </a:cubicBezTo>
                  <a:cubicBezTo>
                    <a:pt x="35" y="145"/>
                    <a:pt x="1" y="179"/>
                    <a:pt x="1" y="2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33" name="Google Shape;833;p32"/>
            <p:cNvSpPr/>
            <p:nvPr/>
          </p:nvSpPr>
          <p:spPr>
            <a:xfrm>
              <a:off x="5890229" y="4306198"/>
              <a:ext cx="38428" cy="10984"/>
            </a:xfrm>
            <a:custGeom>
              <a:avLst/>
              <a:gdLst/>
              <a:ahLst/>
              <a:cxnLst/>
              <a:rect l="l" t="t" r="r" b="b"/>
              <a:pathLst>
                <a:path w="1130" h="323" extrusionOk="0">
                  <a:moveTo>
                    <a:pt x="0" y="178"/>
                  </a:moveTo>
                  <a:cubicBezTo>
                    <a:pt x="0" y="212"/>
                    <a:pt x="0" y="212"/>
                    <a:pt x="34" y="212"/>
                  </a:cubicBezTo>
                  <a:cubicBezTo>
                    <a:pt x="357" y="255"/>
                    <a:pt x="748" y="323"/>
                    <a:pt x="1028" y="255"/>
                  </a:cubicBezTo>
                  <a:cubicBezTo>
                    <a:pt x="1096" y="212"/>
                    <a:pt x="1130" y="178"/>
                    <a:pt x="1096" y="144"/>
                  </a:cubicBezTo>
                  <a:cubicBezTo>
                    <a:pt x="1096" y="76"/>
                    <a:pt x="1062" y="43"/>
                    <a:pt x="994" y="43"/>
                  </a:cubicBezTo>
                  <a:cubicBezTo>
                    <a:pt x="850" y="0"/>
                    <a:pt x="705" y="43"/>
                    <a:pt x="535" y="43"/>
                  </a:cubicBezTo>
                  <a:cubicBezTo>
                    <a:pt x="357" y="76"/>
                    <a:pt x="213" y="110"/>
                    <a:pt x="34" y="110"/>
                  </a:cubicBezTo>
                  <a:cubicBezTo>
                    <a:pt x="0" y="144"/>
                    <a:pt x="0" y="144"/>
                    <a:pt x="0" y="17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34" name="Google Shape;834;p32"/>
            <p:cNvSpPr/>
            <p:nvPr/>
          </p:nvSpPr>
          <p:spPr>
            <a:xfrm>
              <a:off x="5882985" y="4257057"/>
              <a:ext cx="42237" cy="11903"/>
            </a:xfrm>
            <a:custGeom>
              <a:avLst/>
              <a:gdLst/>
              <a:ahLst/>
              <a:cxnLst/>
              <a:rect l="l" t="t" r="r" b="b"/>
              <a:pathLst>
                <a:path w="1242" h="350" extrusionOk="0">
                  <a:moveTo>
                    <a:pt x="1" y="103"/>
                  </a:moveTo>
                  <a:cubicBezTo>
                    <a:pt x="35" y="103"/>
                    <a:pt x="35" y="137"/>
                    <a:pt x="35" y="137"/>
                  </a:cubicBezTo>
                  <a:cubicBezTo>
                    <a:pt x="213" y="213"/>
                    <a:pt x="392" y="213"/>
                    <a:pt x="570" y="247"/>
                  </a:cubicBezTo>
                  <a:cubicBezTo>
                    <a:pt x="748" y="281"/>
                    <a:pt x="918" y="349"/>
                    <a:pt x="1131" y="315"/>
                  </a:cubicBezTo>
                  <a:cubicBezTo>
                    <a:pt x="1207" y="315"/>
                    <a:pt x="1241" y="213"/>
                    <a:pt x="1207" y="137"/>
                  </a:cubicBezTo>
                  <a:cubicBezTo>
                    <a:pt x="1207" y="137"/>
                    <a:pt x="1173" y="103"/>
                    <a:pt x="1131" y="103"/>
                  </a:cubicBezTo>
                  <a:cubicBezTo>
                    <a:pt x="995" y="35"/>
                    <a:pt x="782" y="35"/>
                    <a:pt x="604" y="1"/>
                  </a:cubicBezTo>
                  <a:lnTo>
                    <a:pt x="69" y="1"/>
                  </a:lnTo>
                  <a:cubicBezTo>
                    <a:pt x="35" y="1"/>
                    <a:pt x="1" y="69"/>
                    <a:pt x="1" y="10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35" name="Google Shape;835;p32"/>
            <p:cNvSpPr/>
            <p:nvPr/>
          </p:nvSpPr>
          <p:spPr>
            <a:xfrm>
              <a:off x="5875775" y="4213731"/>
              <a:ext cx="31219" cy="11869"/>
            </a:xfrm>
            <a:custGeom>
              <a:avLst/>
              <a:gdLst/>
              <a:ahLst/>
              <a:cxnLst/>
              <a:rect l="l" t="t" r="r" b="b"/>
              <a:pathLst>
                <a:path w="918" h="349" extrusionOk="0">
                  <a:moveTo>
                    <a:pt x="0" y="103"/>
                  </a:moveTo>
                  <a:cubicBezTo>
                    <a:pt x="0" y="137"/>
                    <a:pt x="34" y="171"/>
                    <a:pt x="68" y="171"/>
                  </a:cubicBezTo>
                  <a:cubicBezTo>
                    <a:pt x="213" y="213"/>
                    <a:pt x="357" y="247"/>
                    <a:pt x="493" y="281"/>
                  </a:cubicBezTo>
                  <a:cubicBezTo>
                    <a:pt x="638" y="281"/>
                    <a:pt x="748" y="349"/>
                    <a:pt x="850" y="281"/>
                  </a:cubicBezTo>
                  <a:cubicBezTo>
                    <a:pt x="918" y="281"/>
                    <a:pt x="918" y="213"/>
                    <a:pt x="918" y="171"/>
                  </a:cubicBezTo>
                  <a:lnTo>
                    <a:pt x="918" y="137"/>
                  </a:lnTo>
                  <a:cubicBezTo>
                    <a:pt x="816" y="35"/>
                    <a:pt x="672" y="35"/>
                    <a:pt x="536" y="1"/>
                  </a:cubicBezTo>
                  <a:lnTo>
                    <a:pt x="68" y="1"/>
                  </a:lnTo>
                  <a:cubicBezTo>
                    <a:pt x="0" y="35"/>
                    <a:pt x="0" y="69"/>
                    <a:pt x="0" y="10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36" name="Google Shape;836;p32"/>
            <p:cNvSpPr/>
            <p:nvPr/>
          </p:nvSpPr>
          <p:spPr>
            <a:xfrm>
              <a:off x="5951748" y="4246107"/>
              <a:ext cx="32375" cy="10984"/>
            </a:xfrm>
            <a:custGeom>
              <a:avLst/>
              <a:gdLst/>
              <a:ahLst/>
              <a:cxnLst/>
              <a:rect l="l" t="t" r="r" b="b"/>
              <a:pathLst>
                <a:path w="952" h="323" extrusionOk="0">
                  <a:moveTo>
                    <a:pt x="1" y="246"/>
                  </a:moveTo>
                  <a:cubicBezTo>
                    <a:pt x="1" y="246"/>
                    <a:pt x="35" y="280"/>
                    <a:pt x="69" y="280"/>
                  </a:cubicBezTo>
                  <a:lnTo>
                    <a:pt x="527" y="280"/>
                  </a:lnTo>
                  <a:cubicBezTo>
                    <a:pt x="672" y="280"/>
                    <a:pt x="774" y="323"/>
                    <a:pt x="884" y="246"/>
                  </a:cubicBezTo>
                  <a:cubicBezTo>
                    <a:pt x="918" y="212"/>
                    <a:pt x="952" y="178"/>
                    <a:pt x="918" y="111"/>
                  </a:cubicBezTo>
                  <a:lnTo>
                    <a:pt x="884" y="68"/>
                  </a:lnTo>
                  <a:cubicBezTo>
                    <a:pt x="774" y="0"/>
                    <a:pt x="672" y="34"/>
                    <a:pt x="527" y="34"/>
                  </a:cubicBezTo>
                  <a:cubicBezTo>
                    <a:pt x="349" y="68"/>
                    <a:pt x="213" y="111"/>
                    <a:pt x="69" y="145"/>
                  </a:cubicBezTo>
                  <a:cubicBezTo>
                    <a:pt x="1" y="145"/>
                    <a:pt x="1" y="212"/>
                    <a:pt x="1" y="24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37" name="Google Shape;837;p32"/>
            <p:cNvSpPr/>
            <p:nvPr/>
          </p:nvSpPr>
          <p:spPr>
            <a:xfrm>
              <a:off x="5952904" y="4279910"/>
              <a:ext cx="28940" cy="13297"/>
            </a:xfrm>
            <a:custGeom>
              <a:avLst/>
              <a:gdLst/>
              <a:ahLst/>
              <a:cxnLst/>
              <a:rect l="l" t="t" r="r" b="b"/>
              <a:pathLst>
                <a:path w="851" h="391" extrusionOk="0">
                  <a:moveTo>
                    <a:pt x="1" y="280"/>
                  </a:moveTo>
                  <a:cubicBezTo>
                    <a:pt x="35" y="314"/>
                    <a:pt x="35" y="348"/>
                    <a:pt x="69" y="314"/>
                  </a:cubicBezTo>
                  <a:cubicBezTo>
                    <a:pt x="213" y="314"/>
                    <a:pt x="349" y="314"/>
                    <a:pt x="459" y="348"/>
                  </a:cubicBezTo>
                  <a:cubicBezTo>
                    <a:pt x="561" y="348"/>
                    <a:pt x="672" y="391"/>
                    <a:pt x="774" y="314"/>
                  </a:cubicBezTo>
                  <a:cubicBezTo>
                    <a:pt x="850" y="314"/>
                    <a:pt x="850" y="246"/>
                    <a:pt x="850" y="212"/>
                  </a:cubicBezTo>
                  <a:cubicBezTo>
                    <a:pt x="816" y="212"/>
                    <a:pt x="816" y="178"/>
                    <a:pt x="816" y="178"/>
                  </a:cubicBezTo>
                  <a:cubicBezTo>
                    <a:pt x="604" y="0"/>
                    <a:pt x="247" y="136"/>
                    <a:pt x="35" y="212"/>
                  </a:cubicBezTo>
                  <a:cubicBezTo>
                    <a:pt x="1" y="246"/>
                    <a:pt x="1" y="246"/>
                    <a:pt x="1" y="28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38" name="Google Shape;838;p32"/>
            <p:cNvSpPr/>
            <p:nvPr/>
          </p:nvSpPr>
          <p:spPr>
            <a:xfrm>
              <a:off x="5978036" y="4318304"/>
              <a:ext cx="34994" cy="13331"/>
            </a:xfrm>
            <a:custGeom>
              <a:avLst/>
              <a:gdLst/>
              <a:ahLst/>
              <a:cxnLst/>
              <a:rect l="l" t="t" r="r" b="b"/>
              <a:pathLst>
                <a:path w="1029" h="392" extrusionOk="0">
                  <a:moveTo>
                    <a:pt x="1" y="247"/>
                  </a:moveTo>
                  <a:cubicBezTo>
                    <a:pt x="1" y="281"/>
                    <a:pt x="35" y="324"/>
                    <a:pt x="111" y="324"/>
                  </a:cubicBezTo>
                  <a:lnTo>
                    <a:pt x="536" y="324"/>
                  </a:lnTo>
                  <a:cubicBezTo>
                    <a:pt x="672" y="358"/>
                    <a:pt x="816" y="392"/>
                    <a:pt x="927" y="392"/>
                  </a:cubicBezTo>
                  <a:cubicBezTo>
                    <a:pt x="995" y="358"/>
                    <a:pt x="1028" y="281"/>
                    <a:pt x="1028" y="213"/>
                  </a:cubicBezTo>
                  <a:lnTo>
                    <a:pt x="995" y="179"/>
                  </a:lnTo>
                  <a:cubicBezTo>
                    <a:pt x="748" y="1"/>
                    <a:pt x="323" y="69"/>
                    <a:pt x="77" y="145"/>
                  </a:cubicBezTo>
                  <a:cubicBezTo>
                    <a:pt x="1" y="179"/>
                    <a:pt x="1" y="213"/>
                    <a:pt x="1" y="24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39" name="Google Shape;839;p32"/>
            <p:cNvSpPr/>
            <p:nvPr/>
          </p:nvSpPr>
          <p:spPr>
            <a:xfrm>
              <a:off x="6017893" y="4288276"/>
              <a:ext cx="34994" cy="12175"/>
            </a:xfrm>
            <a:custGeom>
              <a:avLst/>
              <a:gdLst/>
              <a:ahLst/>
              <a:cxnLst/>
              <a:rect l="l" t="t" r="r" b="b"/>
              <a:pathLst>
                <a:path w="1029" h="358" extrusionOk="0">
                  <a:moveTo>
                    <a:pt x="35" y="213"/>
                  </a:moveTo>
                  <a:cubicBezTo>
                    <a:pt x="35" y="247"/>
                    <a:pt x="69" y="281"/>
                    <a:pt x="103" y="281"/>
                  </a:cubicBezTo>
                  <a:cubicBezTo>
                    <a:pt x="281" y="247"/>
                    <a:pt x="460" y="281"/>
                    <a:pt x="638" y="315"/>
                  </a:cubicBezTo>
                  <a:cubicBezTo>
                    <a:pt x="774" y="315"/>
                    <a:pt x="884" y="357"/>
                    <a:pt x="986" y="247"/>
                  </a:cubicBezTo>
                  <a:cubicBezTo>
                    <a:pt x="1029" y="247"/>
                    <a:pt x="1029" y="213"/>
                    <a:pt x="1029" y="179"/>
                  </a:cubicBezTo>
                  <a:lnTo>
                    <a:pt x="1029" y="179"/>
                  </a:lnTo>
                  <a:cubicBezTo>
                    <a:pt x="952" y="0"/>
                    <a:pt x="774" y="34"/>
                    <a:pt x="604" y="34"/>
                  </a:cubicBezTo>
                  <a:cubicBezTo>
                    <a:pt x="426" y="34"/>
                    <a:pt x="247" y="68"/>
                    <a:pt x="69" y="102"/>
                  </a:cubicBezTo>
                  <a:cubicBezTo>
                    <a:pt x="35" y="102"/>
                    <a:pt x="1" y="179"/>
                    <a:pt x="35" y="2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40" name="Google Shape;840;p32"/>
            <p:cNvSpPr/>
            <p:nvPr/>
          </p:nvSpPr>
          <p:spPr>
            <a:xfrm>
              <a:off x="6008099" y="4244950"/>
              <a:ext cx="34960" cy="12141"/>
            </a:xfrm>
            <a:custGeom>
              <a:avLst/>
              <a:gdLst/>
              <a:ahLst/>
              <a:cxnLst/>
              <a:rect l="l" t="t" r="r" b="b"/>
              <a:pathLst>
                <a:path w="1028" h="357" extrusionOk="0">
                  <a:moveTo>
                    <a:pt x="0" y="145"/>
                  </a:moveTo>
                  <a:cubicBezTo>
                    <a:pt x="43" y="179"/>
                    <a:pt x="43" y="179"/>
                    <a:pt x="77" y="212"/>
                  </a:cubicBezTo>
                  <a:cubicBezTo>
                    <a:pt x="212" y="246"/>
                    <a:pt x="357" y="246"/>
                    <a:pt x="501" y="280"/>
                  </a:cubicBezTo>
                  <a:cubicBezTo>
                    <a:pt x="603" y="314"/>
                    <a:pt x="782" y="357"/>
                    <a:pt x="926" y="357"/>
                  </a:cubicBezTo>
                  <a:cubicBezTo>
                    <a:pt x="994" y="357"/>
                    <a:pt x="1028" y="246"/>
                    <a:pt x="994" y="179"/>
                  </a:cubicBezTo>
                  <a:cubicBezTo>
                    <a:pt x="994" y="179"/>
                    <a:pt x="994" y="145"/>
                    <a:pt x="960" y="145"/>
                  </a:cubicBezTo>
                  <a:cubicBezTo>
                    <a:pt x="850" y="34"/>
                    <a:pt x="680" y="34"/>
                    <a:pt x="535" y="34"/>
                  </a:cubicBezTo>
                  <a:cubicBezTo>
                    <a:pt x="391" y="0"/>
                    <a:pt x="255" y="0"/>
                    <a:pt x="111" y="34"/>
                  </a:cubicBezTo>
                  <a:cubicBezTo>
                    <a:pt x="43" y="34"/>
                    <a:pt x="0" y="102"/>
                    <a:pt x="0" y="14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41" name="Google Shape;841;p32"/>
            <p:cNvSpPr/>
            <p:nvPr/>
          </p:nvSpPr>
          <p:spPr>
            <a:xfrm>
              <a:off x="5960114" y="4201591"/>
              <a:ext cx="27784" cy="12175"/>
            </a:xfrm>
            <a:custGeom>
              <a:avLst/>
              <a:gdLst/>
              <a:ahLst/>
              <a:cxnLst/>
              <a:rect l="l" t="t" r="r" b="b"/>
              <a:pathLst>
                <a:path w="817" h="358" extrusionOk="0">
                  <a:moveTo>
                    <a:pt x="35" y="179"/>
                  </a:moveTo>
                  <a:cubicBezTo>
                    <a:pt x="35" y="213"/>
                    <a:pt x="69" y="247"/>
                    <a:pt x="103" y="247"/>
                  </a:cubicBezTo>
                  <a:cubicBezTo>
                    <a:pt x="213" y="247"/>
                    <a:pt x="315" y="281"/>
                    <a:pt x="426" y="315"/>
                  </a:cubicBezTo>
                  <a:cubicBezTo>
                    <a:pt x="528" y="358"/>
                    <a:pt x="604" y="358"/>
                    <a:pt x="706" y="358"/>
                  </a:cubicBezTo>
                  <a:cubicBezTo>
                    <a:pt x="774" y="315"/>
                    <a:pt x="816" y="281"/>
                    <a:pt x="774" y="213"/>
                  </a:cubicBezTo>
                  <a:lnTo>
                    <a:pt x="774" y="179"/>
                  </a:lnTo>
                  <a:cubicBezTo>
                    <a:pt x="604" y="1"/>
                    <a:pt x="315" y="35"/>
                    <a:pt x="103" y="35"/>
                  </a:cubicBezTo>
                  <a:cubicBezTo>
                    <a:pt x="35" y="69"/>
                    <a:pt x="1" y="145"/>
                    <a:pt x="35" y="17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42" name="Google Shape;842;p32"/>
            <p:cNvSpPr/>
            <p:nvPr/>
          </p:nvSpPr>
          <p:spPr>
            <a:xfrm>
              <a:off x="5896282" y="4168943"/>
              <a:ext cx="31219" cy="11018"/>
            </a:xfrm>
            <a:custGeom>
              <a:avLst/>
              <a:gdLst/>
              <a:ahLst/>
              <a:cxnLst/>
              <a:rect l="l" t="t" r="r" b="b"/>
              <a:pathLst>
                <a:path w="918" h="324" extrusionOk="0">
                  <a:moveTo>
                    <a:pt x="35" y="145"/>
                  </a:moveTo>
                  <a:cubicBezTo>
                    <a:pt x="35" y="179"/>
                    <a:pt x="69" y="213"/>
                    <a:pt x="103" y="213"/>
                  </a:cubicBezTo>
                  <a:cubicBezTo>
                    <a:pt x="213" y="256"/>
                    <a:pt x="357" y="256"/>
                    <a:pt x="493" y="256"/>
                  </a:cubicBezTo>
                  <a:cubicBezTo>
                    <a:pt x="604" y="290"/>
                    <a:pt x="706" y="324"/>
                    <a:pt x="816" y="256"/>
                  </a:cubicBezTo>
                  <a:cubicBezTo>
                    <a:pt x="884" y="213"/>
                    <a:pt x="918" y="179"/>
                    <a:pt x="884" y="111"/>
                  </a:cubicBezTo>
                  <a:cubicBezTo>
                    <a:pt x="884" y="77"/>
                    <a:pt x="850" y="77"/>
                    <a:pt x="816" y="43"/>
                  </a:cubicBezTo>
                  <a:cubicBezTo>
                    <a:pt x="706" y="1"/>
                    <a:pt x="570" y="1"/>
                    <a:pt x="459" y="1"/>
                  </a:cubicBezTo>
                  <a:cubicBezTo>
                    <a:pt x="357" y="1"/>
                    <a:pt x="213" y="1"/>
                    <a:pt x="103" y="43"/>
                  </a:cubicBezTo>
                  <a:cubicBezTo>
                    <a:pt x="35" y="43"/>
                    <a:pt x="1" y="111"/>
                    <a:pt x="35" y="14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43" name="Google Shape;843;p32"/>
            <p:cNvSpPr/>
            <p:nvPr/>
          </p:nvSpPr>
          <p:spPr>
            <a:xfrm>
              <a:off x="5821738" y="4134290"/>
              <a:ext cx="27478" cy="13025"/>
            </a:xfrm>
            <a:custGeom>
              <a:avLst/>
              <a:gdLst/>
              <a:ahLst/>
              <a:cxnLst/>
              <a:rect l="l" t="t" r="r" b="b"/>
              <a:pathLst>
                <a:path w="808" h="383" extrusionOk="0">
                  <a:moveTo>
                    <a:pt x="1" y="171"/>
                  </a:moveTo>
                  <a:cubicBezTo>
                    <a:pt x="1" y="213"/>
                    <a:pt x="35" y="247"/>
                    <a:pt x="69" y="247"/>
                  </a:cubicBezTo>
                  <a:cubicBezTo>
                    <a:pt x="247" y="281"/>
                    <a:pt x="638" y="383"/>
                    <a:pt x="774" y="171"/>
                  </a:cubicBezTo>
                  <a:cubicBezTo>
                    <a:pt x="808" y="137"/>
                    <a:pt x="808" y="137"/>
                    <a:pt x="808" y="103"/>
                  </a:cubicBezTo>
                  <a:cubicBezTo>
                    <a:pt x="774" y="69"/>
                    <a:pt x="774" y="35"/>
                    <a:pt x="740" y="35"/>
                  </a:cubicBezTo>
                  <a:cubicBezTo>
                    <a:pt x="638" y="1"/>
                    <a:pt x="528" y="35"/>
                    <a:pt x="426" y="35"/>
                  </a:cubicBezTo>
                  <a:cubicBezTo>
                    <a:pt x="281" y="69"/>
                    <a:pt x="171" y="103"/>
                    <a:pt x="69" y="103"/>
                  </a:cubicBezTo>
                  <a:cubicBezTo>
                    <a:pt x="1" y="103"/>
                    <a:pt x="1" y="137"/>
                    <a:pt x="1" y="17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44" name="Google Shape;844;p32"/>
            <p:cNvSpPr/>
            <p:nvPr/>
          </p:nvSpPr>
          <p:spPr>
            <a:xfrm>
              <a:off x="5755321" y="4117252"/>
              <a:ext cx="30369" cy="8400"/>
            </a:xfrm>
            <a:custGeom>
              <a:avLst/>
              <a:gdLst/>
              <a:ahLst/>
              <a:cxnLst/>
              <a:rect l="l" t="t" r="r" b="b"/>
              <a:pathLst>
                <a:path w="893" h="247" extrusionOk="0">
                  <a:moveTo>
                    <a:pt x="43" y="145"/>
                  </a:moveTo>
                  <a:cubicBezTo>
                    <a:pt x="43" y="179"/>
                    <a:pt x="43" y="179"/>
                    <a:pt x="77" y="179"/>
                  </a:cubicBezTo>
                  <a:cubicBezTo>
                    <a:pt x="323" y="247"/>
                    <a:pt x="535" y="247"/>
                    <a:pt x="782" y="213"/>
                  </a:cubicBezTo>
                  <a:cubicBezTo>
                    <a:pt x="850" y="213"/>
                    <a:pt x="892" y="145"/>
                    <a:pt x="850" y="77"/>
                  </a:cubicBezTo>
                  <a:cubicBezTo>
                    <a:pt x="850" y="77"/>
                    <a:pt x="816" y="34"/>
                    <a:pt x="782" y="34"/>
                  </a:cubicBezTo>
                  <a:cubicBezTo>
                    <a:pt x="535" y="0"/>
                    <a:pt x="289" y="0"/>
                    <a:pt x="77" y="77"/>
                  </a:cubicBezTo>
                  <a:cubicBezTo>
                    <a:pt x="43" y="77"/>
                    <a:pt x="0" y="111"/>
                    <a:pt x="43" y="14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45" name="Google Shape;845;p32"/>
            <p:cNvSpPr/>
            <p:nvPr/>
          </p:nvSpPr>
          <p:spPr>
            <a:xfrm>
              <a:off x="5760218" y="4163196"/>
              <a:ext cx="22853" cy="8400"/>
            </a:xfrm>
            <a:custGeom>
              <a:avLst/>
              <a:gdLst/>
              <a:ahLst/>
              <a:cxnLst/>
              <a:rect l="l" t="t" r="r" b="b"/>
              <a:pathLst>
                <a:path w="672" h="247" extrusionOk="0">
                  <a:moveTo>
                    <a:pt x="0" y="170"/>
                  </a:moveTo>
                  <a:lnTo>
                    <a:pt x="34" y="212"/>
                  </a:lnTo>
                  <a:lnTo>
                    <a:pt x="425" y="212"/>
                  </a:lnTo>
                  <a:cubicBezTo>
                    <a:pt x="493" y="246"/>
                    <a:pt x="604" y="212"/>
                    <a:pt x="672" y="136"/>
                  </a:cubicBezTo>
                  <a:lnTo>
                    <a:pt x="672" y="102"/>
                  </a:lnTo>
                  <a:lnTo>
                    <a:pt x="672" y="68"/>
                  </a:lnTo>
                  <a:cubicBezTo>
                    <a:pt x="604" y="0"/>
                    <a:pt x="493" y="34"/>
                    <a:pt x="391" y="34"/>
                  </a:cubicBezTo>
                  <a:cubicBezTo>
                    <a:pt x="281" y="34"/>
                    <a:pt x="179" y="68"/>
                    <a:pt x="34" y="68"/>
                  </a:cubicBezTo>
                  <a:cubicBezTo>
                    <a:pt x="0" y="68"/>
                    <a:pt x="0" y="136"/>
                    <a:pt x="0" y="17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46" name="Google Shape;846;p32"/>
            <p:cNvSpPr/>
            <p:nvPr/>
          </p:nvSpPr>
          <p:spPr>
            <a:xfrm>
              <a:off x="5572429" y="4892623"/>
              <a:ext cx="32681" cy="14487"/>
            </a:xfrm>
            <a:custGeom>
              <a:avLst/>
              <a:gdLst/>
              <a:ahLst/>
              <a:cxnLst/>
              <a:rect l="l" t="t" r="r" b="b"/>
              <a:pathLst>
                <a:path w="961" h="426" extrusionOk="0">
                  <a:moveTo>
                    <a:pt x="35" y="383"/>
                  </a:moveTo>
                  <a:lnTo>
                    <a:pt x="35" y="383"/>
                  </a:lnTo>
                  <a:cubicBezTo>
                    <a:pt x="213" y="425"/>
                    <a:pt x="392" y="383"/>
                    <a:pt x="536" y="349"/>
                  </a:cubicBezTo>
                  <a:cubicBezTo>
                    <a:pt x="672" y="315"/>
                    <a:pt x="850" y="281"/>
                    <a:pt x="918" y="136"/>
                  </a:cubicBezTo>
                  <a:cubicBezTo>
                    <a:pt x="961" y="103"/>
                    <a:pt x="961" y="69"/>
                    <a:pt x="918" y="69"/>
                  </a:cubicBezTo>
                  <a:cubicBezTo>
                    <a:pt x="918" y="35"/>
                    <a:pt x="918" y="1"/>
                    <a:pt x="884" y="1"/>
                  </a:cubicBezTo>
                  <a:cubicBezTo>
                    <a:pt x="706" y="1"/>
                    <a:pt x="604" y="69"/>
                    <a:pt x="460" y="136"/>
                  </a:cubicBezTo>
                  <a:cubicBezTo>
                    <a:pt x="324" y="213"/>
                    <a:pt x="179" y="247"/>
                    <a:pt x="35" y="315"/>
                  </a:cubicBezTo>
                  <a:cubicBezTo>
                    <a:pt x="35" y="349"/>
                    <a:pt x="1" y="349"/>
                    <a:pt x="35" y="38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47" name="Google Shape;847;p32"/>
            <p:cNvSpPr/>
            <p:nvPr/>
          </p:nvSpPr>
          <p:spPr>
            <a:xfrm>
              <a:off x="5554541" y="4863751"/>
              <a:ext cx="30063" cy="14453"/>
            </a:xfrm>
            <a:custGeom>
              <a:avLst/>
              <a:gdLst/>
              <a:ahLst/>
              <a:cxnLst/>
              <a:rect l="l" t="t" r="r" b="b"/>
              <a:pathLst>
                <a:path w="884" h="425" extrusionOk="0">
                  <a:moveTo>
                    <a:pt x="34" y="382"/>
                  </a:moveTo>
                  <a:cubicBezTo>
                    <a:pt x="34" y="425"/>
                    <a:pt x="68" y="425"/>
                    <a:pt x="102" y="425"/>
                  </a:cubicBezTo>
                  <a:cubicBezTo>
                    <a:pt x="213" y="425"/>
                    <a:pt x="348" y="382"/>
                    <a:pt x="459" y="348"/>
                  </a:cubicBezTo>
                  <a:cubicBezTo>
                    <a:pt x="595" y="314"/>
                    <a:pt x="739" y="280"/>
                    <a:pt x="850" y="170"/>
                  </a:cubicBezTo>
                  <a:cubicBezTo>
                    <a:pt x="884" y="170"/>
                    <a:pt x="884" y="102"/>
                    <a:pt x="884" y="68"/>
                  </a:cubicBezTo>
                  <a:cubicBezTo>
                    <a:pt x="884" y="34"/>
                    <a:pt x="807" y="0"/>
                    <a:pt x="773" y="0"/>
                  </a:cubicBezTo>
                  <a:cubicBezTo>
                    <a:pt x="637" y="34"/>
                    <a:pt x="527" y="68"/>
                    <a:pt x="382" y="102"/>
                  </a:cubicBezTo>
                  <a:cubicBezTo>
                    <a:pt x="280" y="170"/>
                    <a:pt x="136" y="212"/>
                    <a:pt x="34" y="280"/>
                  </a:cubicBezTo>
                  <a:cubicBezTo>
                    <a:pt x="34" y="314"/>
                    <a:pt x="0" y="348"/>
                    <a:pt x="34" y="38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48" name="Google Shape;848;p32"/>
            <p:cNvSpPr/>
            <p:nvPr/>
          </p:nvSpPr>
          <p:spPr>
            <a:xfrm>
              <a:off x="5559166" y="4820391"/>
              <a:ext cx="33803" cy="14487"/>
            </a:xfrm>
            <a:custGeom>
              <a:avLst/>
              <a:gdLst/>
              <a:ahLst/>
              <a:cxnLst/>
              <a:rect l="l" t="t" r="r" b="b"/>
              <a:pathLst>
                <a:path w="994" h="426" extrusionOk="0">
                  <a:moveTo>
                    <a:pt x="0" y="247"/>
                  </a:moveTo>
                  <a:cubicBezTo>
                    <a:pt x="0" y="281"/>
                    <a:pt x="34" y="281"/>
                    <a:pt x="34" y="281"/>
                  </a:cubicBezTo>
                  <a:cubicBezTo>
                    <a:pt x="323" y="383"/>
                    <a:pt x="748" y="426"/>
                    <a:pt x="960" y="171"/>
                  </a:cubicBezTo>
                  <a:cubicBezTo>
                    <a:pt x="960" y="137"/>
                    <a:pt x="994" y="103"/>
                    <a:pt x="960" y="103"/>
                  </a:cubicBezTo>
                  <a:cubicBezTo>
                    <a:pt x="960" y="35"/>
                    <a:pt x="884" y="1"/>
                    <a:pt x="850" y="1"/>
                  </a:cubicBezTo>
                  <a:cubicBezTo>
                    <a:pt x="714" y="1"/>
                    <a:pt x="603" y="69"/>
                    <a:pt x="501" y="103"/>
                  </a:cubicBezTo>
                  <a:cubicBezTo>
                    <a:pt x="357" y="137"/>
                    <a:pt x="212" y="171"/>
                    <a:pt x="111" y="137"/>
                  </a:cubicBezTo>
                  <a:cubicBezTo>
                    <a:pt x="34" y="137"/>
                    <a:pt x="0" y="213"/>
                    <a:pt x="0" y="24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49" name="Google Shape;849;p32"/>
            <p:cNvSpPr/>
            <p:nvPr/>
          </p:nvSpPr>
          <p:spPr>
            <a:xfrm>
              <a:off x="5619529" y="4837157"/>
              <a:ext cx="24009" cy="14487"/>
            </a:xfrm>
            <a:custGeom>
              <a:avLst/>
              <a:gdLst/>
              <a:ahLst/>
              <a:cxnLst/>
              <a:rect l="l" t="t" r="r" b="b"/>
              <a:pathLst>
                <a:path w="706" h="426" extrusionOk="0">
                  <a:moveTo>
                    <a:pt x="0" y="357"/>
                  </a:moveTo>
                  <a:cubicBezTo>
                    <a:pt x="0" y="391"/>
                    <a:pt x="34" y="391"/>
                    <a:pt x="68" y="425"/>
                  </a:cubicBezTo>
                  <a:cubicBezTo>
                    <a:pt x="170" y="425"/>
                    <a:pt x="315" y="425"/>
                    <a:pt x="425" y="391"/>
                  </a:cubicBezTo>
                  <a:cubicBezTo>
                    <a:pt x="561" y="315"/>
                    <a:pt x="706" y="247"/>
                    <a:pt x="672" y="102"/>
                  </a:cubicBezTo>
                  <a:lnTo>
                    <a:pt x="672" y="69"/>
                  </a:lnTo>
                  <a:cubicBezTo>
                    <a:pt x="672" y="35"/>
                    <a:pt x="595" y="1"/>
                    <a:pt x="561" y="1"/>
                  </a:cubicBezTo>
                  <a:cubicBezTo>
                    <a:pt x="459" y="35"/>
                    <a:pt x="425" y="145"/>
                    <a:pt x="315" y="179"/>
                  </a:cubicBezTo>
                  <a:cubicBezTo>
                    <a:pt x="247" y="213"/>
                    <a:pt x="136" y="247"/>
                    <a:pt x="68" y="281"/>
                  </a:cubicBezTo>
                  <a:cubicBezTo>
                    <a:pt x="0" y="281"/>
                    <a:pt x="0" y="315"/>
                    <a:pt x="0" y="35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50" name="Google Shape;850;p32"/>
            <p:cNvSpPr/>
            <p:nvPr/>
          </p:nvSpPr>
          <p:spPr>
            <a:xfrm>
              <a:off x="5619529" y="4867219"/>
              <a:ext cx="27478" cy="20541"/>
            </a:xfrm>
            <a:custGeom>
              <a:avLst/>
              <a:gdLst/>
              <a:ahLst/>
              <a:cxnLst/>
              <a:rect l="l" t="t" r="r" b="b"/>
              <a:pathLst>
                <a:path w="808" h="604" extrusionOk="0">
                  <a:moveTo>
                    <a:pt x="0" y="569"/>
                  </a:moveTo>
                  <a:cubicBezTo>
                    <a:pt x="0" y="603"/>
                    <a:pt x="34" y="603"/>
                    <a:pt x="68" y="603"/>
                  </a:cubicBezTo>
                  <a:cubicBezTo>
                    <a:pt x="213" y="569"/>
                    <a:pt x="383" y="493"/>
                    <a:pt x="527" y="425"/>
                  </a:cubicBezTo>
                  <a:cubicBezTo>
                    <a:pt x="638" y="357"/>
                    <a:pt x="808" y="280"/>
                    <a:pt x="808" y="144"/>
                  </a:cubicBezTo>
                  <a:lnTo>
                    <a:pt x="808" y="110"/>
                  </a:lnTo>
                  <a:cubicBezTo>
                    <a:pt x="808" y="68"/>
                    <a:pt x="774" y="34"/>
                    <a:pt x="740" y="34"/>
                  </a:cubicBezTo>
                  <a:cubicBezTo>
                    <a:pt x="595" y="0"/>
                    <a:pt x="493" y="178"/>
                    <a:pt x="383" y="246"/>
                  </a:cubicBezTo>
                  <a:cubicBezTo>
                    <a:pt x="281" y="323"/>
                    <a:pt x="136" y="391"/>
                    <a:pt x="34" y="493"/>
                  </a:cubicBezTo>
                  <a:cubicBezTo>
                    <a:pt x="0" y="493"/>
                    <a:pt x="0" y="535"/>
                    <a:pt x="0" y="56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51" name="Google Shape;851;p32"/>
            <p:cNvSpPr/>
            <p:nvPr/>
          </p:nvSpPr>
          <p:spPr>
            <a:xfrm>
              <a:off x="5691761" y="4820391"/>
              <a:ext cx="26322" cy="17956"/>
            </a:xfrm>
            <a:custGeom>
              <a:avLst/>
              <a:gdLst/>
              <a:ahLst/>
              <a:cxnLst/>
              <a:rect l="l" t="t" r="r" b="b"/>
              <a:pathLst>
                <a:path w="774" h="528" extrusionOk="0">
                  <a:moveTo>
                    <a:pt x="0" y="494"/>
                  </a:moveTo>
                  <a:cubicBezTo>
                    <a:pt x="0" y="494"/>
                    <a:pt x="34" y="528"/>
                    <a:pt x="68" y="528"/>
                  </a:cubicBezTo>
                  <a:cubicBezTo>
                    <a:pt x="315" y="528"/>
                    <a:pt x="595" y="349"/>
                    <a:pt x="739" y="171"/>
                  </a:cubicBezTo>
                  <a:cubicBezTo>
                    <a:pt x="773" y="137"/>
                    <a:pt x="773" y="103"/>
                    <a:pt x="773" y="69"/>
                  </a:cubicBezTo>
                  <a:lnTo>
                    <a:pt x="739" y="69"/>
                  </a:lnTo>
                  <a:cubicBezTo>
                    <a:pt x="739" y="35"/>
                    <a:pt x="739" y="35"/>
                    <a:pt x="705" y="35"/>
                  </a:cubicBezTo>
                  <a:cubicBezTo>
                    <a:pt x="671" y="1"/>
                    <a:pt x="637" y="1"/>
                    <a:pt x="561" y="35"/>
                  </a:cubicBezTo>
                  <a:cubicBezTo>
                    <a:pt x="493" y="69"/>
                    <a:pt x="382" y="171"/>
                    <a:pt x="315" y="213"/>
                  </a:cubicBezTo>
                  <a:cubicBezTo>
                    <a:pt x="213" y="281"/>
                    <a:pt x="102" y="349"/>
                    <a:pt x="34" y="383"/>
                  </a:cubicBezTo>
                  <a:cubicBezTo>
                    <a:pt x="0" y="426"/>
                    <a:pt x="0" y="460"/>
                    <a:pt x="0" y="49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52" name="Google Shape;852;p32"/>
            <p:cNvSpPr/>
            <p:nvPr/>
          </p:nvSpPr>
          <p:spPr>
            <a:xfrm>
              <a:off x="5672411" y="4792675"/>
              <a:ext cx="27750" cy="20541"/>
            </a:xfrm>
            <a:custGeom>
              <a:avLst/>
              <a:gdLst/>
              <a:ahLst/>
              <a:cxnLst/>
              <a:rect l="l" t="t" r="r" b="b"/>
              <a:pathLst>
                <a:path w="816" h="604" extrusionOk="0">
                  <a:moveTo>
                    <a:pt x="0" y="527"/>
                  </a:moveTo>
                  <a:cubicBezTo>
                    <a:pt x="34" y="603"/>
                    <a:pt x="68" y="603"/>
                    <a:pt x="102" y="603"/>
                  </a:cubicBezTo>
                  <a:cubicBezTo>
                    <a:pt x="246" y="527"/>
                    <a:pt x="357" y="459"/>
                    <a:pt x="493" y="391"/>
                  </a:cubicBezTo>
                  <a:cubicBezTo>
                    <a:pt x="603" y="349"/>
                    <a:pt x="739" y="281"/>
                    <a:pt x="816" y="179"/>
                  </a:cubicBezTo>
                  <a:cubicBezTo>
                    <a:pt x="816" y="136"/>
                    <a:pt x="816" y="102"/>
                    <a:pt x="782" y="68"/>
                  </a:cubicBezTo>
                  <a:cubicBezTo>
                    <a:pt x="782" y="34"/>
                    <a:pt x="739" y="0"/>
                    <a:pt x="705" y="0"/>
                  </a:cubicBezTo>
                  <a:cubicBezTo>
                    <a:pt x="569" y="0"/>
                    <a:pt x="459" y="102"/>
                    <a:pt x="357" y="179"/>
                  </a:cubicBezTo>
                  <a:cubicBezTo>
                    <a:pt x="246" y="247"/>
                    <a:pt x="144" y="349"/>
                    <a:pt x="34" y="459"/>
                  </a:cubicBezTo>
                  <a:cubicBezTo>
                    <a:pt x="0" y="459"/>
                    <a:pt x="0" y="493"/>
                    <a:pt x="0" y="52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53" name="Google Shape;853;p32"/>
            <p:cNvSpPr/>
            <p:nvPr/>
          </p:nvSpPr>
          <p:spPr>
            <a:xfrm>
              <a:off x="5620685" y="4769856"/>
              <a:ext cx="27750" cy="19078"/>
            </a:xfrm>
            <a:custGeom>
              <a:avLst/>
              <a:gdLst/>
              <a:ahLst/>
              <a:cxnLst/>
              <a:rect l="l" t="t" r="r" b="b"/>
              <a:pathLst>
                <a:path w="816" h="561" extrusionOk="0">
                  <a:moveTo>
                    <a:pt x="0" y="459"/>
                  </a:moveTo>
                  <a:cubicBezTo>
                    <a:pt x="34" y="527"/>
                    <a:pt x="68" y="561"/>
                    <a:pt x="102" y="527"/>
                  </a:cubicBezTo>
                  <a:cubicBezTo>
                    <a:pt x="247" y="493"/>
                    <a:pt x="349" y="425"/>
                    <a:pt x="459" y="383"/>
                  </a:cubicBezTo>
                  <a:cubicBezTo>
                    <a:pt x="561" y="315"/>
                    <a:pt x="706" y="281"/>
                    <a:pt x="774" y="170"/>
                  </a:cubicBezTo>
                  <a:cubicBezTo>
                    <a:pt x="816" y="136"/>
                    <a:pt x="816" y="68"/>
                    <a:pt x="816" y="34"/>
                  </a:cubicBezTo>
                  <a:cubicBezTo>
                    <a:pt x="774" y="0"/>
                    <a:pt x="740" y="0"/>
                    <a:pt x="706" y="0"/>
                  </a:cubicBezTo>
                  <a:cubicBezTo>
                    <a:pt x="561" y="0"/>
                    <a:pt x="459" y="68"/>
                    <a:pt x="349" y="136"/>
                  </a:cubicBezTo>
                  <a:cubicBezTo>
                    <a:pt x="247" y="213"/>
                    <a:pt x="102" y="281"/>
                    <a:pt x="34" y="383"/>
                  </a:cubicBezTo>
                  <a:cubicBezTo>
                    <a:pt x="0" y="425"/>
                    <a:pt x="0" y="459"/>
                    <a:pt x="0" y="45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54" name="Google Shape;854;p32"/>
            <p:cNvSpPr/>
            <p:nvPr/>
          </p:nvSpPr>
          <p:spPr>
            <a:xfrm>
              <a:off x="5560322" y="4762612"/>
              <a:ext cx="36116" cy="15643"/>
            </a:xfrm>
            <a:custGeom>
              <a:avLst/>
              <a:gdLst/>
              <a:ahLst/>
              <a:cxnLst/>
              <a:rect l="l" t="t" r="r" b="b"/>
              <a:pathLst>
                <a:path w="1062" h="460" extrusionOk="0">
                  <a:moveTo>
                    <a:pt x="43" y="383"/>
                  </a:moveTo>
                  <a:cubicBezTo>
                    <a:pt x="43" y="426"/>
                    <a:pt x="77" y="460"/>
                    <a:pt x="110" y="460"/>
                  </a:cubicBezTo>
                  <a:cubicBezTo>
                    <a:pt x="391" y="383"/>
                    <a:pt x="782" y="383"/>
                    <a:pt x="1028" y="213"/>
                  </a:cubicBezTo>
                  <a:cubicBezTo>
                    <a:pt x="1062" y="171"/>
                    <a:pt x="1062" y="137"/>
                    <a:pt x="1062" y="103"/>
                  </a:cubicBezTo>
                  <a:cubicBezTo>
                    <a:pt x="1062" y="103"/>
                    <a:pt x="1028" y="69"/>
                    <a:pt x="994" y="69"/>
                  </a:cubicBezTo>
                  <a:cubicBezTo>
                    <a:pt x="680" y="1"/>
                    <a:pt x="357" y="213"/>
                    <a:pt x="77" y="281"/>
                  </a:cubicBezTo>
                  <a:cubicBezTo>
                    <a:pt x="43" y="315"/>
                    <a:pt x="0" y="349"/>
                    <a:pt x="43" y="38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55" name="Google Shape;855;p32"/>
            <p:cNvSpPr/>
            <p:nvPr/>
          </p:nvSpPr>
          <p:spPr>
            <a:xfrm>
              <a:off x="5660270" y="4720443"/>
              <a:ext cx="32681" cy="25166"/>
            </a:xfrm>
            <a:custGeom>
              <a:avLst/>
              <a:gdLst/>
              <a:ahLst/>
              <a:cxnLst/>
              <a:rect l="l" t="t" r="r" b="b"/>
              <a:pathLst>
                <a:path w="961" h="740" extrusionOk="0">
                  <a:moveTo>
                    <a:pt x="0" y="638"/>
                  </a:moveTo>
                  <a:cubicBezTo>
                    <a:pt x="34" y="706"/>
                    <a:pt x="77" y="740"/>
                    <a:pt x="111" y="706"/>
                  </a:cubicBezTo>
                  <a:cubicBezTo>
                    <a:pt x="323" y="604"/>
                    <a:pt x="501" y="493"/>
                    <a:pt x="671" y="391"/>
                  </a:cubicBezTo>
                  <a:cubicBezTo>
                    <a:pt x="748" y="349"/>
                    <a:pt x="960" y="247"/>
                    <a:pt x="926" y="137"/>
                  </a:cubicBezTo>
                  <a:lnTo>
                    <a:pt x="884" y="103"/>
                  </a:lnTo>
                  <a:cubicBezTo>
                    <a:pt x="816" y="1"/>
                    <a:pt x="637" y="137"/>
                    <a:pt x="569" y="179"/>
                  </a:cubicBezTo>
                  <a:cubicBezTo>
                    <a:pt x="391" y="315"/>
                    <a:pt x="213" y="425"/>
                    <a:pt x="34" y="561"/>
                  </a:cubicBezTo>
                  <a:cubicBezTo>
                    <a:pt x="0" y="561"/>
                    <a:pt x="0" y="604"/>
                    <a:pt x="0" y="63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56" name="Google Shape;856;p32"/>
            <p:cNvSpPr/>
            <p:nvPr/>
          </p:nvSpPr>
          <p:spPr>
            <a:xfrm>
              <a:off x="5614632" y="4702249"/>
              <a:ext cx="39585" cy="26594"/>
            </a:xfrm>
            <a:custGeom>
              <a:avLst/>
              <a:gdLst/>
              <a:ahLst/>
              <a:cxnLst/>
              <a:rect l="l" t="t" r="r" b="b"/>
              <a:pathLst>
                <a:path w="1164" h="782" extrusionOk="0">
                  <a:moveTo>
                    <a:pt x="0" y="748"/>
                  </a:moveTo>
                  <a:cubicBezTo>
                    <a:pt x="0" y="782"/>
                    <a:pt x="34" y="782"/>
                    <a:pt x="102" y="782"/>
                  </a:cubicBezTo>
                  <a:cubicBezTo>
                    <a:pt x="280" y="714"/>
                    <a:pt x="459" y="604"/>
                    <a:pt x="637" y="536"/>
                  </a:cubicBezTo>
                  <a:cubicBezTo>
                    <a:pt x="816" y="425"/>
                    <a:pt x="994" y="357"/>
                    <a:pt x="1130" y="213"/>
                  </a:cubicBezTo>
                  <a:cubicBezTo>
                    <a:pt x="1164" y="179"/>
                    <a:pt x="1164" y="145"/>
                    <a:pt x="1130" y="111"/>
                  </a:cubicBezTo>
                  <a:cubicBezTo>
                    <a:pt x="1130" y="34"/>
                    <a:pt x="1062" y="0"/>
                    <a:pt x="994" y="0"/>
                  </a:cubicBezTo>
                  <a:cubicBezTo>
                    <a:pt x="816" y="34"/>
                    <a:pt x="671" y="179"/>
                    <a:pt x="527" y="289"/>
                  </a:cubicBezTo>
                  <a:cubicBezTo>
                    <a:pt x="357" y="391"/>
                    <a:pt x="178" y="502"/>
                    <a:pt x="34" y="638"/>
                  </a:cubicBezTo>
                  <a:cubicBezTo>
                    <a:pt x="0" y="672"/>
                    <a:pt x="0" y="714"/>
                    <a:pt x="0" y="74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57" name="Google Shape;857;p32"/>
            <p:cNvSpPr/>
            <p:nvPr/>
          </p:nvSpPr>
          <p:spPr>
            <a:xfrm>
              <a:off x="5706180" y="4668752"/>
              <a:ext cx="25166" cy="15609"/>
            </a:xfrm>
            <a:custGeom>
              <a:avLst/>
              <a:gdLst/>
              <a:ahLst/>
              <a:cxnLst/>
              <a:rect l="l" t="t" r="r" b="b"/>
              <a:pathLst>
                <a:path w="740" h="459" extrusionOk="0">
                  <a:moveTo>
                    <a:pt x="35" y="382"/>
                  </a:moveTo>
                  <a:cubicBezTo>
                    <a:pt x="35" y="425"/>
                    <a:pt x="69" y="459"/>
                    <a:pt x="103" y="425"/>
                  </a:cubicBezTo>
                  <a:cubicBezTo>
                    <a:pt x="247" y="382"/>
                    <a:pt x="349" y="348"/>
                    <a:pt x="460" y="314"/>
                  </a:cubicBezTo>
                  <a:cubicBezTo>
                    <a:pt x="528" y="246"/>
                    <a:pt x="672" y="212"/>
                    <a:pt x="706" y="136"/>
                  </a:cubicBezTo>
                  <a:cubicBezTo>
                    <a:pt x="740" y="102"/>
                    <a:pt x="740" y="68"/>
                    <a:pt x="740" y="34"/>
                  </a:cubicBezTo>
                  <a:cubicBezTo>
                    <a:pt x="706" y="0"/>
                    <a:pt x="706" y="0"/>
                    <a:pt x="672" y="0"/>
                  </a:cubicBezTo>
                  <a:cubicBezTo>
                    <a:pt x="528" y="0"/>
                    <a:pt x="460" y="68"/>
                    <a:pt x="349" y="102"/>
                  </a:cubicBezTo>
                  <a:cubicBezTo>
                    <a:pt x="247" y="170"/>
                    <a:pt x="137" y="246"/>
                    <a:pt x="35" y="314"/>
                  </a:cubicBezTo>
                  <a:cubicBezTo>
                    <a:pt x="35" y="348"/>
                    <a:pt x="1" y="348"/>
                    <a:pt x="35" y="38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58" name="Google Shape;858;p32"/>
            <p:cNvSpPr/>
            <p:nvPr/>
          </p:nvSpPr>
          <p:spPr>
            <a:xfrm>
              <a:off x="5708493" y="4701093"/>
              <a:ext cx="31253" cy="19384"/>
            </a:xfrm>
            <a:custGeom>
              <a:avLst/>
              <a:gdLst/>
              <a:ahLst/>
              <a:cxnLst/>
              <a:rect l="l" t="t" r="r" b="b"/>
              <a:pathLst>
                <a:path w="919" h="570" extrusionOk="0">
                  <a:moveTo>
                    <a:pt x="35" y="493"/>
                  </a:moveTo>
                  <a:cubicBezTo>
                    <a:pt x="35" y="536"/>
                    <a:pt x="69" y="570"/>
                    <a:pt x="103" y="570"/>
                  </a:cubicBezTo>
                  <a:cubicBezTo>
                    <a:pt x="247" y="493"/>
                    <a:pt x="392" y="425"/>
                    <a:pt x="528" y="391"/>
                  </a:cubicBezTo>
                  <a:cubicBezTo>
                    <a:pt x="638" y="323"/>
                    <a:pt x="816" y="323"/>
                    <a:pt x="918" y="213"/>
                  </a:cubicBezTo>
                  <a:lnTo>
                    <a:pt x="918" y="145"/>
                  </a:lnTo>
                  <a:cubicBezTo>
                    <a:pt x="918" y="111"/>
                    <a:pt x="884" y="68"/>
                    <a:pt x="850" y="68"/>
                  </a:cubicBezTo>
                  <a:cubicBezTo>
                    <a:pt x="706" y="0"/>
                    <a:pt x="570" y="111"/>
                    <a:pt x="426" y="179"/>
                  </a:cubicBezTo>
                  <a:cubicBezTo>
                    <a:pt x="281" y="247"/>
                    <a:pt x="179" y="323"/>
                    <a:pt x="35" y="425"/>
                  </a:cubicBezTo>
                  <a:cubicBezTo>
                    <a:pt x="1" y="459"/>
                    <a:pt x="1" y="493"/>
                    <a:pt x="35" y="49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59" name="Google Shape;859;p32"/>
            <p:cNvSpPr/>
            <p:nvPr/>
          </p:nvSpPr>
          <p:spPr>
            <a:xfrm>
              <a:off x="5702439" y="4736053"/>
              <a:ext cx="36150" cy="21697"/>
            </a:xfrm>
            <a:custGeom>
              <a:avLst/>
              <a:gdLst/>
              <a:ahLst/>
              <a:cxnLst/>
              <a:rect l="l" t="t" r="r" b="b"/>
              <a:pathLst>
                <a:path w="1063" h="638" extrusionOk="0">
                  <a:moveTo>
                    <a:pt x="1" y="603"/>
                  </a:moveTo>
                  <a:cubicBezTo>
                    <a:pt x="1" y="637"/>
                    <a:pt x="34" y="637"/>
                    <a:pt x="68" y="637"/>
                  </a:cubicBezTo>
                  <a:cubicBezTo>
                    <a:pt x="281" y="637"/>
                    <a:pt x="493" y="603"/>
                    <a:pt x="706" y="493"/>
                  </a:cubicBezTo>
                  <a:cubicBezTo>
                    <a:pt x="850" y="391"/>
                    <a:pt x="1062" y="281"/>
                    <a:pt x="1062" y="68"/>
                  </a:cubicBezTo>
                  <a:lnTo>
                    <a:pt x="1062" y="34"/>
                  </a:lnTo>
                  <a:cubicBezTo>
                    <a:pt x="1062" y="0"/>
                    <a:pt x="1028" y="0"/>
                    <a:pt x="994" y="0"/>
                  </a:cubicBezTo>
                  <a:cubicBezTo>
                    <a:pt x="816" y="34"/>
                    <a:pt x="706" y="179"/>
                    <a:pt x="570" y="281"/>
                  </a:cubicBezTo>
                  <a:cubicBezTo>
                    <a:pt x="391" y="391"/>
                    <a:pt x="213" y="459"/>
                    <a:pt x="34" y="527"/>
                  </a:cubicBezTo>
                  <a:cubicBezTo>
                    <a:pt x="1" y="527"/>
                    <a:pt x="1" y="570"/>
                    <a:pt x="1" y="60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60" name="Google Shape;860;p32"/>
            <p:cNvSpPr/>
            <p:nvPr/>
          </p:nvSpPr>
          <p:spPr>
            <a:xfrm>
              <a:off x="5765115" y="4746731"/>
              <a:ext cx="22853" cy="17072"/>
            </a:xfrm>
            <a:custGeom>
              <a:avLst/>
              <a:gdLst/>
              <a:ahLst/>
              <a:cxnLst/>
              <a:rect l="l" t="t" r="r" b="b"/>
              <a:pathLst>
                <a:path w="672" h="502" extrusionOk="0">
                  <a:moveTo>
                    <a:pt x="1" y="425"/>
                  </a:moveTo>
                  <a:cubicBezTo>
                    <a:pt x="35" y="468"/>
                    <a:pt x="69" y="502"/>
                    <a:pt x="103" y="502"/>
                  </a:cubicBezTo>
                  <a:cubicBezTo>
                    <a:pt x="213" y="468"/>
                    <a:pt x="315" y="425"/>
                    <a:pt x="426" y="357"/>
                  </a:cubicBezTo>
                  <a:cubicBezTo>
                    <a:pt x="528" y="289"/>
                    <a:pt x="638" y="256"/>
                    <a:pt x="672" y="145"/>
                  </a:cubicBezTo>
                  <a:lnTo>
                    <a:pt x="672" y="77"/>
                  </a:lnTo>
                  <a:cubicBezTo>
                    <a:pt x="672" y="43"/>
                    <a:pt x="638" y="43"/>
                    <a:pt x="604" y="43"/>
                  </a:cubicBezTo>
                  <a:cubicBezTo>
                    <a:pt x="460" y="1"/>
                    <a:pt x="392" y="77"/>
                    <a:pt x="315" y="145"/>
                  </a:cubicBezTo>
                  <a:cubicBezTo>
                    <a:pt x="213" y="213"/>
                    <a:pt x="103" y="289"/>
                    <a:pt x="35" y="357"/>
                  </a:cubicBezTo>
                  <a:cubicBezTo>
                    <a:pt x="1" y="391"/>
                    <a:pt x="1" y="391"/>
                    <a:pt x="1" y="42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61" name="Google Shape;861;p32"/>
            <p:cNvSpPr/>
            <p:nvPr/>
          </p:nvSpPr>
          <p:spPr>
            <a:xfrm>
              <a:off x="5735086" y="4786588"/>
              <a:ext cx="21697" cy="17956"/>
            </a:xfrm>
            <a:custGeom>
              <a:avLst/>
              <a:gdLst/>
              <a:ahLst/>
              <a:cxnLst/>
              <a:rect l="l" t="t" r="r" b="b"/>
              <a:pathLst>
                <a:path w="638" h="528" extrusionOk="0">
                  <a:moveTo>
                    <a:pt x="0" y="460"/>
                  </a:moveTo>
                  <a:cubicBezTo>
                    <a:pt x="0" y="494"/>
                    <a:pt x="68" y="528"/>
                    <a:pt x="102" y="494"/>
                  </a:cubicBezTo>
                  <a:cubicBezTo>
                    <a:pt x="170" y="426"/>
                    <a:pt x="281" y="392"/>
                    <a:pt x="349" y="358"/>
                  </a:cubicBezTo>
                  <a:cubicBezTo>
                    <a:pt x="459" y="281"/>
                    <a:pt x="561" y="281"/>
                    <a:pt x="638" y="213"/>
                  </a:cubicBezTo>
                  <a:lnTo>
                    <a:pt x="638" y="103"/>
                  </a:lnTo>
                  <a:cubicBezTo>
                    <a:pt x="638" y="69"/>
                    <a:pt x="595" y="35"/>
                    <a:pt x="561" y="35"/>
                  </a:cubicBezTo>
                  <a:cubicBezTo>
                    <a:pt x="459" y="1"/>
                    <a:pt x="315" y="103"/>
                    <a:pt x="247" y="145"/>
                  </a:cubicBezTo>
                  <a:cubicBezTo>
                    <a:pt x="136" y="213"/>
                    <a:pt x="68" y="315"/>
                    <a:pt x="0" y="39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62" name="Google Shape;862;p32"/>
            <p:cNvSpPr/>
            <p:nvPr/>
          </p:nvSpPr>
          <p:spPr>
            <a:xfrm>
              <a:off x="5826363" y="4731121"/>
              <a:ext cx="27784" cy="26628"/>
            </a:xfrm>
            <a:custGeom>
              <a:avLst/>
              <a:gdLst/>
              <a:ahLst/>
              <a:cxnLst/>
              <a:rect l="l" t="t" r="r" b="b"/>
              <a:pathLst>
                <a:path w="817" h="783" extrusionOk="0">
                  <a:moveTo>
                    <a:pt x="1" y="715"/>
                  </a:moveTo>
                  <a:cubicBezTo>
                    <a:pt x="1" y="748"/>
                    <a:pt x="35" y="782"/>
                    <a:pt x="111" y="748"/>
                  </a:cubicBezTo>
                  <a:cubicBezTo>
                    <a:pt x="247" y="672"/>
                    <a:pt x="392" y="604"/>
                    <a:pt x="536" y="502"/>
                  </a:cubicBezTo>
                  <a:cubicBezTo>
                    <a:pt x="638" y="392"/>
                    <a:pt x="816" y="290"/>
                    <a:pt x="816" y="111"/>
                  </a:cubicBezTo>
                  <a:lnTo>
                    <a:pt x="816" y="77"/>
                  </a:lnTo>
                  <a:cubicBezTo>
                    <a:pt x="782" y="35"/>
                    <a:pt x="748" y="1"/>
                    <a:pt x="672" y="35"/>
                  </a:cubicBezTo>
                  <a:cubicBezTo>
                    <a:pt x="570" y="77"/>
                    <a:pt x="460" y="247"/>
                    <a:pt x="358" y="324"/>
                  </a:cubicBezTo>
                  <a:lnTo>
                    <a:pt x="35" y="638"/>
                  </a:lnTo>
                  <a:cubicBezTo>
                    <a:pt x="1" y="638"/>
                    <a:pt x="1" y="672"/>
                    <a:pt x="1" y="71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63" name="Google Shape;863;p32"/>
            <p:cNvSpPr/>
            <p:nvPr/>
          </p:nvSpPr>
          <p:spPr>
            <a:xfrm>
              <a:off x="5804700" y="4692727"/>
              <a:ext cx="28940" cy="30063"/>
            </a:xfrm>
            <a:custGeom>
              <a:avLst/>
              <a:gdLst/>
              <a:ahLst/>
              <a:cxnLst/>
              <a:rect l="l" t="t" r="r" b="b"/>
              <a:pathLst>
                <a:path w="851" h="884" extrusionOk="0">
                  <a:moveTo>
                    <a:pt x="1" y="782"/>
                  </a:moveTo>
                  <a:cubicBezTo>
                    <a:pt x="35" y="850"/>
                    <a:pt x="111" y="884"/>
                    <a:pt x="145" y="850"/>
                  </a:cubicBezTo>
                  <a:cubicBezTo>
                    <a:pt x="290" y="739"/>
                    <a:pt x="425" y="637"/>
                    <a:pt x="570" y="527"/>
                  </a:cubicBezTo>
                  <a:cubicBezTo>
                    <a:pt x="672" y="425"/>
                    <a:pt x="816" y="314"/>
                    <a:pt x="850" y="145"/>
                  </a:cubicBezTo>
                  <a:lnTo>
                    <a:pt x="850" y="102"/>
                  </a:lnTo>
                  <a:cubicBezTo>
                    <a:pt x="816" y="34"/>
                    <a:pt x="748" y="0"/>
                    <a:pt x="672" y="34"/>
                  </a:cubicBezTo>
                  <a:cubicBezTo>
                    <a:pt x="570" y="102"/>
                    <a:pt x="502" y="246"/>
                    <a:pt x="391" y="357"/>
                  </a:cubicBezTo>
                  <a:cubicBezTo>
                    <a:pt x="290" y="459"/>
                    <a:pt x="179" y="603"/>
                    <a:pt x="35" y="705"/>
                  </a:cubicBezTo>
                  <a:cubicBezTo>
                    <a:pt x="1" y="739"/>
                    <a:pt x="1" y="782"/>
                    <a:pt x="1" y="78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64" name="Google Shape;864;p32"/>
            <p:cNvSpPr/>
            <p:nvPr/>
          </p:nvSpPr>
          <p:spPr>
            <a:xfrm>
              <a:off x="5765115" y="4674499"/>
              <a:ext cx="34994" cy="28940"/>
            </a:xfrm>
            <a:custGeom>
              <a:avLst/>
              <a:gdLst/>
              <a:ahLst/>
              <a:cxnLst/>
              <a:rect l="l" t="t" r="r" b="b"/>
              <a:pathLst>
                <a:path w="1029" h="851" extrusionOk="0">
                  <a:moveTo>
                    <a:pt x="1" y="749"/>
                  </a:moveTo>
                  <a:cubicBezTo>
                    <a:pt x="35" y="816"/>
                    <a:pt x="69" y="850"/>
                    <a:pt x="137" y="816"/>
                  </a:cubicBezTo>
                  <a:cubicBezTo>
                    <a:pt x="426" y="638"/>
                    <a:pt x="706" y="468"/>
                    <a:pt x="952" y="256"/>
                  </a:cubicBezTo>
                  <a:cubicBezTo>
                    <a:pt x="1029" y="213"/>
                    <a:pt x="1029" y="145"/>
                    <a:pt x="1029" y="111"/>
                  </a:cubicBezTo>
                  <a:lnTo>
                    <a:pt x="1029" y="111"/>
                  </a:lnTo>
                  <a:cubicBezTo>
                    <a:pt x="986" y="77"/>
                    <a:pt x="986" y="43"/>
                    <a:pt x="952" y="43"/>
                  </a:cubicBezTo>
                  <a:cubicBezTo>
                    <a:pt x="918" y="1"/>
                    <a:pt x="850" y="1"/>
                    <a:pt x="816" y="43"/>
                  </a:cubicBezTo>
                  <a:cubicBezTo>
                    <a:pt x="562" y="256"/>
                    <a:pt x="315" y="468"/>
                    <a:pt x="35" y="638"/>
                  </a:cubicBezTo>
                  <a:cubicBezTo>
                    <a:pt x="1" y="681"/>
                    <a:pt x="1" y="715"/>
                    <a:pt x="1" y="74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65" name="Google Shape;865;p32"/>
            <p:cNvSpPr/>
            <p:nvPr/>
          </p:nvSpPr>
          <p:spPr>
            <a:xfrm>
              <a:off x="5803544" y="4615598"/>
              <a:ext cx="32681" cy="26594"/>
            </a:xfrm>
            <a:custGeom>
              <a:avLst/>
              <a:gdLst/>
              <a:ahLst/>
              <a:cxnLst/>
              <a:rect l="l" t="t" r="r" b="b"/>
              <a:pathLst>
                <a:path w="961" h="782" extrusionOk="0">
                  <a:moveTo>
                    <a:pt x="1" y="714"/>
                  </a:moveTo>
                  <a:cubicBezTo>
                    <a:pt x="1" y="748"/>
                    <a:pt x="35" y="782"/>
                    <a:pt x="69" y="748"/>
                  </a:cubicBezTo>
                  <a:cubicBezTo>
                    <a:pt x="247" y="671"/>
                    <a:pt x="425" y="603"/>
                    <a:pt x="570" y="501"/>
                  </a:cubicBezTo>
                  <a:cubicBezTo>
                    <a:pt x="706" y="391"/>
                    <a:pt x="884" y="289"/>
                    <a:pt x="961" y="144"/>
                  </a:cubicBezTo>
                  <a:lnTo>
                    <a:pt x="961" y="76"/>
                  </a:lnTo>
                  <a:cubicBezTo>
                    <a:pt x="961" y="34"/>
                    <a:pt x="918" y="0"/>
                    <a:pt x="850" y="0"/>
                  </a:cubicBezTo>
                  <a:cubicBezTo>
                    <a:pt x="706" y="34"/>
                    <a:pt x="570" y="178"/>
                    <a:pt x="459" y="289"/>
                  </a:cubicBezTo>
                  <a:cubicBezTo>
                    <a:pt x="324" y="425"/>
                    <a:pt x="179" y="535"/>
                    <a:pt x="1" y="63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66" name="Google Shape;866;p32"/>
            <p:cNvSpPr/>
            <p:nvPr/>
          </p:nvSpPr>
          <p:spPr>
            <a:xfrm>
              <a:off x="5588038" y="4684327"/>
              <a:ext cx="36150" cy="15643"/>
            </a:xfrm>
            <a:custGeom>
              <a:avLst/>
              <a:gdLst/>
              <a:ahLst/>
              <a:cxnLst/>
              <a:rect l="l" t="t" r="r" b="b"/>
              <a:pathLst>
                <a:path w="1063" h="460" extrusionOk="0">
                  <a:moveTo>
                    <a:pt x="35" y="281"/>
                  </a:moveTo>
                  <a:cubicBezTo>
                    <a:pt x="35" y="315"/>
                    <a:pt x="35" y="315"/>
                    <a:pt x="77" y="315"/>
                  </a:cubicBezTo>
                  <a:cubicBezTo>
                    <a:pt x="357" y="426"/>
                    <a:pt x="884" y="460"/>
                    <a:pt x="1062" y="137"/>
                  </a:cubicBezTo>
                  <a:lnTo>
                    <a:pt x="1062" y="35"/>
                  </a:lnTo>
                  <a:cubicBezTo>
                    <a:pt x="1062" y="1"/>
                    <a:pt x="1028" y="1"/>
                    <a:pt x="994" y="1"/>
                  </a:cubicBezTo>
                  <a:cubicBezTo>
                    <a:pt x="850" y="35"/>
                    <a:pt x="714" y="103"/>
                    <a:pt x="604" y="137"/>
                  </a:cubicBezTo>
                  <a:cubicBezTo>
                    <a:pt x="425" y="213"/>
                    <a:pt x="247" y="213"/>
                    <a:pt x="111" y="179"/>
                  </a:cubicBezTo>
                  <a:cubicBezTo>
                    <a:pt x="35" y="179"/>
                    <a:pt x="1" y="247"/>
                    <a:pt x="35" y="28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67" name="Google Shape;867;p32"/>
            <p:cNvSpPr/>
            <p:nvPr/>
          </p:nvSpPr>
          <p:spPr>
            <a:xfrm>
              <a:off x="5855269" y="4626548"/>
              <a:ext cx="30063" cy="22853"/>
            </a:xfrm>
            <a:custGeom>
              <a:avLst/>
              <a:gdLst/>
              <a:ahLst/>
              <a:cxnLst/>
              <a:rect l="l" t="t" r="r" b="b"/>
              <a:pathLst>
                <a:path w="884" h="672" extrusionOk="0">
                  <a:moveTo>
                    <a:pt x="0" y="604"/>
                  </a:moveTo>
                  <a:cubicBezTo>
                    <a:pt x="0" y="638"/>
                    <a:pt x="34" y="672"/>
                    <a:pt x="77" y="672"/>
                  </a:cubicBezTo>
                  <a:cubicBezTo>
                    <a:pt x="213" y="638"/>
                    <a:pt x="391" y="527"/>
                    <a:pt x="501" y="460"/>
                  </a:cubicBezTo>
                  <a:cubicBezTo>
                    <a:pt x="637" y="392"/>
                    <a:pt x="816" y="315"/>
                    <a:pt x="884" y="179"/>
                  </a:cubicBezTo>
                  <a:lnTo>
                    <a:pt x="884" y="69"/>
                  </a:lnTo>
                  <a:cubicBezTo>
                    <a:pt x="884" y="35"/>
                    <a:pt x="816" y="1"/>
                    <a:pt x="748" y="1"/>
                  </a:cubicBezTo>
                  <a:cubicBezTo>
                    <a:pt x="603" y="69"/>
                    <a:pt x="501" y="179"/>
                    <a:pt x="357" y="281"/>
                  </a:cubicBezTo>
                  <a:cubicBezTo>
                    <a:pt x="247" y="349"/>
                    <a:pt x="111" y="460"/>
                    <a:pt x="0" y="5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68" name="Google Shape;868;p32"/>
            <p:cNvSpPr/>
            <p:nvPr/>
          </p:nvSpPr>
          <p:spPr>
            <a:xfrm>
              <a:off x="5866253" y="4660080"/>
              <a:ext cx="25166" cy="20541"/>
            </a:xfrm>
            <a:custGeom>
              <a:avLst/>
              <a:gdLst/>
              <a:ahLst/>
              <a:cxnLst/>
              <a:rect l="l" t="t" r="r" b="b"/>
              <a:pathLst>
                <a:path w="740" h="604" extrusionOk="0">
                  <a:moveTo>
                    <a:pt x="0" y="569"/>
                  </a:moveTo>
                  <a:cubicBezTo>
                    <a:pt x="0" y="603"/>
                    <a:pt x="34" y="603"/>
                    <a:pt x="68" y="603"/>
                  </a:cubicBezTo>
                  <a:cubicBezTo>
                    <a:pt x="178" y="603"/>
                    <a:pt x="314" y="535"/>
                    <a:pt x="425" y="467"/>
                  </a:cubicBezTo>
                  <a:cubicBezTo>
                    <a:pt x="527" y="391"/>
                    <a:pt x="637" y="357"/>
                    <a:pt x="705" y="255"/>
                  </a:cubicBezTo>
                  <a:cubicBezTo>
                    <a:pt x="739" y="213"/>
                    <a:pt x="739" y="179"/>
                    <a:pt x="739" y="145"/>
                  </a:cubicBezTo>
                  <a:cubicBezTo>
                    <a:pt x="705" y="77"/>
                    <a:pt x="603" y="0"/>
                    <a:pt x="527" y="77"/>
                  </a:cubicBezTo>
                  <a:cubicBezTo>
                    <a:pt x="425" y="145"/>
                    <a:pt x="348" y="213"/>
                    <a:pt x="280" y="289"/>
                  </a:cubicBezTo>
                  <a:cubicBezTo>
                    <a:pt x="178" y="357"/>
                    <a:pt x="68" y="425"/>
                    <a:pt x="0" y="50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69" name="Google Shape;869;p32"/>
            <p:cNvSpPr/>
            <p:nvPr/>
          </p:nvSpPr>
          <p:spPr>
            <a:xfrm>
              <a:off x="5889072" y="4690414"/>
              <a:ext cx="22853" cy="21697"/>
            </a:xfrm>
            <a:custGeom>
              <a:avLst/>
              <a:gdLst/>
              <a:ahLst/>
              <a:cxnLst/>
              <a:rect l="l" t="t" r="r" b="b"/>
              <a:pathLst>
                <a:path w="672" h="638" extrusionOk="0">
                  <a:moveTo>
                    <a:pt x="34" y="561"/>
                  </a:moveTo>
                  <a:cubicBezTo>
                    <a:pt x="34" y="595"/>
                    <a:pt x="68" y="637"/>
                    <a:pt x="102" y="595"/>
                  </a:cubicBezTo>
                  <a:cubicBezTo>
                    <a:pt x="213" y="561"/>
                    <a:pt x="315" y="493"/>
                    <a:pt x="425" y="425"/>
                  </a:cubicBezTo>
                  <a:cubicBezTo>
                    <a:pt x="493" y="348"/>
                    <a:pt x="603" y="281"/>
                    <a:pt x="671" y="170"/>
                  </a:cubicBezTo>
                  <a:lnTo>
                    <a:pt x="671" y="68"/>
                  </a:lnTo>
                  <a:cubicBezTo>
                    <a:pt x="671" y="34"/>
                    <a:pt x="603" y="0"/>
                    <a:pt x="527" y="34"/>
                  </a:cubicBezTo>
                  <a:cubicBezTo>
                    <a:pt x="425" y="68"/>
                    <a:pt x="357" y="170"/>
                    <a:pt x="247" y="247"/>
                  </a:cubicBezTo>
                  <a:cubicBezTo>
                    <a:pt x="179" y="314"/>
                    <a:pt x="68" y="382"/>
                    <a:pt x="34" y="493"/>
                  </a:cubicBezTo>
                  <a:cubicBezTo>
                    <a:pt x="34" y="527"/>
                    <a:pt x="0" y="561"/>
                    <a:pt x="34" y="5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70" name="Google Shape;870;p32"/>
            <p:cNvSpPr/>
            <p:nvPr/>
          </p:nvSpPr>
          <p:spPr>
            <a:xfrm>
              <a:off x="5948007" y="4616720"/>
              <a:ext cx="25438" cy="27784"/>
            </a:xfrm>
            <a:custGeom>
              <a:avLst/>
              <a:gdLst/>
              <a:ahLst/>
              <a:cxnLst/>
              <a:rect l="l" t="t" r="r" b="b"/>
              <a:pathLst>
                <a:path w="748" h="817" extrusionOk="0">
                  <a:moveTo>
                    <a:pt x="34" y="749"/>
                  </a:moveTo>
                  <a:cubicBezTo>
                    <a:pt x="34" y="783"/>
                    <a:pt x="68" y="816"/>
                    <a:pt x="145" y="783"/>
                  </a:cubicBezTo>
                  <a:cubicBezTo>
                    <a:pt x="323" y="749"/>
                    <a:pt x="459" y="638"/>
                    <a:pt x="569" y="502"/>
                  </a:cubicBezTo>
                  <a:cubicBezTo>
                    <a:pt x="637" y="426"/>
                    <a:pt x="748" y="213"/>
                    <a:pt x="705" y="111"/>
                  </a:cubicBezTo>
                  <a:cubicBezTo>
                    <a:pt x="705" y="77"/>
                    <a:pt x="705" y="77"/>
                    <a:pt x="671" y="43"/>
                  </a:cubicBezTo>
                  <a:cubicBezTo>
                    <a:pt x="671" y="43"/>
                    <a:pt x="637" y="1"/>
                    <a:pt x="603" y="43"/>
                  </a:cubicBezTo>
                  <a:cubicBezTo>
                    <a:pt x="459" y="77"/>
                    <a:pt x="425" y="256"/>
                    <a:pt x="391" y="324"/>
                  </a:cubicBezTo>
                  <a:cubicBezTo>
                    <a:pt x="280" y="468"/>
                    <a:pt x="179" y="570"/>
                    <a:pt x="68" y="638"/>
                  </a:cubicBezTo>
                  <a:cubicBezTo>
                    <a:pt x="0" y="638"/>
                    <a:pt x="0" y="715"/>
                    <a:pt x="34" y="74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71" name="Google Shape;871;p32"/>
            <p:cNvSpPr/>
            <p:nvPr/>
          </p:nvSpPr>
          <p:spPr>
            <a:xfrm>
              <a:off x="5919101" y="4593901"/>
              <a:ext cx="24009" cy="26628"/>
            </a:xfrm>
            <a:custGeom>
              <a:avLst/>
              <a:gdLst/>
              <a:ahLst/>
              <a:cxnLst/>
              <a:rect l="l" t="t" r="r" b="b"/>
              <a:pathLst>
                <a:path w="706" h="783" extrusionOk="0">
                  <a:moveTo>
                    <a:pt x="1" y="672"/>
                  </a:moveTo>
                  <a:cubicBezTo>
                    <a:pt x="35" y="748"/>
                    <a:pt x="111" y="782"/>
                    <a:pt x="145" y="714"/>
                  </a:cubicBezTo>
                  <a:cubicBezTo>
                    <a:pt x="281" y="638"/>
                    <a:pt x="391" y="502"/>
                    <a:pt x="493" y="392"/>
                  </a:cubicBezTo>
                  <a:cubicBezTo>
                    <a:pt x="570" y="324"/>
                    <a:pt x="672" y="213"/>
                    <a:pt x="706" y="77"/>
                  </a:cubicBezTo>
                  <a:lnTo>
                    <a:pt x="706" y="35"/>
                  </a:lnTo>
                  <a:cubicBezTo>
                    <a:pt x="672" y="1"/>
                    <a:pt x="638" y="1"/>
                    <a:pt x="604" y="1"/>
                  </a:cubicBezTo>
                  <a:cubicBezTo>
                    <a:pt x="459" y="35"/>
                    <a:pt x="391" y="179"/>
                    <a:pt x="281" y="247"/>
                  </a:cubicBezTo>
                  <a:cubicBezTo>
                    <a:pt x="213" y="358"/>
                    <a:pt x="111" y="502"/>
                    <a:pt x="35" y="604"/>
                  </a:cubicBezTo>
                  <a:cubicBezTo>
                    <a:pt x="1" y="638"/>
                    <a:pt x="1" y="672"/>
                    <a:pt x="1" y="67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72" name="Google Shape;872;p32"/>
            <p:cNvSpPr/>
            <p:nvPr/>
          </p:nvSpPr>
          <p:spPr>
            <a:xfrm>
              <a:off x="5880673" y="4573395"/>
              <a:ext cx="32409" cy="27784"/>
            </a:xfrm>
            <a:custGeom>
              <a:avLst/>
              <a:gdLst/>
              <a:ahLst/>
              <a:cxnLst/>
              <a:rect l="l" t="t" r="r" b="b"/>
              <a:pathLst>
                <a:path w="953" h="817" extrusionOk="0">
                  <a:moveTo>
                    <a:pt x="35" y="748"/>
                  </a:moveTo>
                  <a:cubicBezTo>
                    <a:pt x="35" y="782"/>
                    <a:pt x="103" y="816"/>
                    <a:pt x="179" y="782"/>
                  </a:cubicBezTo>
                  <a:cubicBezTo>
                    <a:pt x="426" y="604"/>
                    <a:pt x="706" y="426"/>
                    <a:pt x="918" y="179"/>
                  </a:cubicBezTo>
                  <a:cubicBezTo>
                    <a:pt x="952" y="179"/>
                    <a:pt x="952" y="145"/>
                    <a:pt x="952" y="111"/>
                  </a:cubicBezTo>
                  <a:cubicBezTo>
                    <a:pt x="918" y="43"/>
                    <a:pt x="816" y="1"/>
                    <a:pt x="740" y="43"/>
                  </a:cubicBezTo>
                  <a:cubicBezTo>
                    <a:pt x="494" y="213"/>
                    <a:pt x="247" y="426"/>
                    <a:pt x="35" y="680"/>
                  </a:cubicBezTo>
                  <a:cubicBezTo>
                    <a:pt x="1" y="680"/>
                    <a:pt x="1" y="714"/>
                    <a:pt x="35" y="74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73" name="Google Shape;873;p32"/>
            <p:cNvSpPr/>
            <p:nvPr/>
          </p:nvSpPr>
          <p:spPr>
            <a:xfrm>
              <a:off x="5957530" y="4520547"/>
              <a:ext cx="30369" cy="31219"/>
            </a:xfrm>
            <a:custGeom>
              <a:avLst/>
              <a:gdLst/>
              <a:ahLst/>
              <a:cxnLst/>
              <a:rect l="l" t="t" r="r" b="b"/>
              <a:pathLst>
                <a:path w="893" h="918" extrusionOk="0">
                  <a:moveTo>
                    <a:pt x="0" y="850"/>
                  </a:moveTo>
                  <a:cubicBezTo>
                    <a:pt x="0" y="884"/>
                    <a:pt x="77" y="918"/>
                    <a:pt x="111" y="884"/>
                  </a:cubicBezTo>
                  <a:cubicBezTo>
                    <a:pt x="255" y="782"/>
                    <a:pt x="391" y="637"/>
                    <a:pt x="502" y="493"/>
                  </a:cubicBezTo>
                  <a:cubicBezTo>
                    <a:pt x="638" y="391"/>
                    <a:pt x="782" y="281"/>
                    <a:pt x="850" y="145"/>
                  </a:cubicBezTo>
                  <a:cubicBezTo>
                    <a:pt x="892" y="111"/>
                    <a:pt x="892" y="68"/>
                    <a:pt x="892" y="68"/>
                  </a:cubicBezTo>
                  <a:cubicBezTo>
                    <a:pt x="850" y="0"/>
                    <a:pt x="816" y="0"/>
                    <a:pt x="748" y="0"/>
                  </a:cubicBezTo>
                  <a:cubicBezTo>
                    <a:pt x="604" y="111"/>
                    <a:pt x="502" y="247"/>
                    <a:pt x="391" y="391"/>
                  </a:cubicBezTo>
                  <a:cubicBezTo>
                    <a:pt x="255" y="493"/>
                    <a:pt x="111" y="637"/>
                    <a:pt x="0" y="78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74" name="Google Shape;874;p32"/>
            <p:cNvSpPr/>
            <p:nvPr/>
          </p:nvSpPr>
          <p:spPr>
            <a:xfrm>
              <a:off x="5975724" y="4543366"/>
              <a:ext cx="25166" cy="25438"/>
            </a:xfrm>
            <a:custGeom>
              <a:avLst/>
              <a:gdLst/>
              <a:ahLst/>
              <a:cxnLst/>
              <a:rect l="l" t="t" r="r" b="b"/>
              <a:pathLst>
                <a:path w="740" h="748" extrusionOk="0">
                  <a:moveTo>
                    <a:pt x="1" y="671"/>
                  </a:moveTo>
                  <a:cubicBezTo>
                    <a:pt x="1" y="748"/>
                    <a:pt x="69" y="748"/>
                    <a:pt x="103" y="714"/>
                  </a:cubicBezTo>
                  <a:cubicBezTo>
                    <a:pt x="315" y="603"/>
                    <a:pt x="570" y="425"/>
                    <a:pt x="706" y="213"/>
                  </a:cubicBezTo>
                  <a:cubicBezTo>
                    <a:pt x="740" y="179"/>
                    <a:pt x="740" y="179"/>
                    <a:pt x="706" y="145"/>
                  </a:cubicBezTo>
                  <a:cubicBezTo>
                    <a:pt x="706" y="77"/>
                    <a:pt x="604" y="0"/>
                    <a:pt x="570" y="77"/>
                  </a:cubicBezTo>
                  <a:lnTo>
                    <a:pt x="35" y="603"/>
                  </a:lnTo>
                  <a:cubicBezTo>
                    <a:pt x="1" y="637"/>
                    <a:pt x="1" y="671"/>
                    <a:pt x="1" y="67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75" name="Google Shape;875;p32"/>
            <p:cNvSpPr/>
            <p:nvPr/>
          </p:nvSpPr>
          <p:spPr>
            <a:xfrm>
              <a:off x="6002317" y="4568770"/>
              <a:ext cx="24009" cy="28940"/>
            </a:xfrm>
            <a:custGeom>
              <a:avLst/>
              <a:gdLst/>
              <a:ahLst/>
              <a:cxnLst/>
              <a:rect l="l" t="t" r="r" b="b"/>
              <a:pathLst>
                <a:path w="706" h="851" extrusionOk="0">
                  <a:moveTo>
                    <a:pt x="0" y="774"/>
                  </a:moveTo>
                  <a:cubicBezTo>
                    <a:pt x="0" y="850"/>
                    <a:pt x="68" y="850"/>
                    <a:pt x="136" y="816"/>
                  </a:cubicBezTo>
                  <a:cubicBezTo>
                    <a:pt x="247" y="706"/>
                    <a:pt x="348" y="562"/>
                    <a:pt x="459" y="460"/>
                  </a:cubicBezTo>
                  <a:cubicBezTo>
                    <a:pt x="527" y="349"/>
                    <a:pt x="637" y="247"/>
                    <a:pt x="671" y="103"/>
                  </a:cubicBezTo>
                  <a:cubicBezTo>
                    <a:pt x="705" y="69"/>
                    <a:pt x="671" y="69"/>
                    <a:pt x="671" y="69"/>
                  </a:cubicBezTo>
                  <a:cubicBezTo>
                    <a:pt x="671" y="35"/>
                    <a:pt x="637" y="1"/>
                    <a:pt x="595" y="35"/>
                  </a:cubicBezTo>
                  <a:cubicBezTo>
                    <a:pt x="493" y="103"/>
                    <a:pt x="382" y="213"/>
                    <a:pt x="314" y="315"/>
                  </a:cubicBezTo>
                  <a:cubicBezTo>
                    <a:pt x="213" y="460"/>
                    <a:pt x="102" y="604"/>
                    <a:pt x="0" y="70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76" name="Google Shape;876;p32"/>
            <p:cNvSpPr/>
            <p:nvPr/>
          </p:nvSpPr>
          <p:spPr>
            <a:xfrm>
              <a:off x="6021362" y="4502625"/>
              <a:ext cx="27784" cy="33531"/>
            </a:xfrm>
            <a:custGeom>
              <a:avLst/>
              <a:gdLst/>
              <a:ahLst/>
              <a:cxnLst/>
              <a:rect l="l" t="t" r="r" b="b"/>
              <a:pathLst>
                <a:path w="817" h="986" extrusionOk="0">
                  <a:moveTo>
                    <a:pt x="1" y="918"/>
                  </a:moveTo>
                  <a:cubicBezTo>
                    <a:pt x="35" y="986"/>
                    <a:pt x="111" y="986"/>
                    <a:pt x="145" y="952"/>
                  </a:cubicBezTo>
                  <a:cubicBezTo>
                    <a:pt x="247" y="808"/>
                    <a:pt x="392" y="672"/>
                    <a:pt x="502" y="527"/>
                  </a:cubicBezTo>
                  <a:cubicBezTo>
                    <a:pt x="604" y="425"/>
                    <a:pt x="748" y="281"/>
                    <a:pt x="816" y="136"/>
                  </a:cubicBezTo>
                  <a:lnTo>
                    <a:pt x="816" y="68"/>
                  </a:lnTo>
                  <a:cubicBezTo>
                    <a:pt x="782" y="1"/>
                    <a:pt x="714" y="1"/>
                    <a:pt x="672" y="35"/>
                  </a:cubicBezTo>
                  <a:cubicBezTo>
                    <a:pt x="536" y="136"/>
                    <a:pt x="426" y="281"/>
                    <a:pt x="358" y="425"/>
                  </a:cubicBezTo>
                  <a:cubicBezTo>
                    <a:pt x="213" y="561"/>
                    <a:pt x="145" y="706"/>
                    <a:pt x="35" y="884"/>
                  </a:cubicBezTo>
                  <a:cubicBezTo>
                    <a:pt x="1" y="884"/>
                    <a:pt x="1" y="918"/>
                    <a:pt x="1" y="91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77" name="Google Shape;877;p32"/>
            <p:cNvSpPr/>
            <p:nvPr/>
          </p:nvSpPr>
          <p:spPr>
            <a:xfrm>
              <a:off x="6008099" y="4489328"/>
              <a:ext cx="23125" cy="31253"/>
            </a:xfrm>
            <a:custGeom>
              <a:avLst/>
              <a:gdLst/>
              <a:ahLst/>
              <a:cxnLst/>
              <a:rect l="l" t="t" r="r" b="b"/>
              <a:pathLst>
                <a:path w="680" h="919" extrusionOk="0">
                  <a:moveTo>
                    <a:pt x="0" y="816"/>
                  </a:moveTo>
                  <a:cubicBezTo>
                    <a:pt x="43" y="884"/>
                    <a:pt x="144" y="918"/>
                    <a:pt x="212" y="850"/>
                  </a:cubicBezTo>
                  <a:cubicBezTo>
                    <a:pt x="357" y="638"/>
                    <a:pt x="501" y="426"/>
                    <a:pt x="637" y="247"/>
                  </a:cubicBezTo>
                  <a:cubicBezTo>
                    <a:pt x="680" y="179"/>
                    <a:pt x="680" y="137"/>
                    <a:pt x="680" y="103"/>
                  </a:cubicBezTo>
                  <a:cubicBezTo>
                    <a:pt x="637" y="103"/>
                    <a:pt x="637" y="69"/>
                    <a:pt x="637" y="69"/>
                  </a:cubicBezTo>
                  <a:cubicBezTo>
                    <a:pt x="637" y="69"/>
                    <a:pt x="603" y="35"/>
                    <a:pt x="569" y="35"/>
                  </a:cubicBezTo>
                  <a:cubicBezTo>
                    <a:pt x="535" y="1"/>
                    <a:pt x="501" y="35"/>
                    <a:pt x="467" y="35"/>
                  </a:cubicBezTo>
                  <a:cubicBezTo>
                    <a:pt x="255" y="213"/>
                    <a:pt x="111" y="493"/>
                    <a:pt x="0" y="74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78" name="Google Shape;878;p32"/>
            <p:cNvSpPr/>
            <p:nvPr/>
          </p:nvSpPr>
          <p:spPr>
            <a:xfrm>
              <a:off x="6051424" y="4443418"/>
              <a:ext cx="20541" cy="31525"/>
            </a:xfrm>
            <a:custGeom>
              <a:avLst/>
              <a:gdLst/>
              <a:ahLst/>
              <a:cxnLst/>
              <a:rect l="l" t="t" r="r" b="b"/>
              <a:pathLst>
                <a:path w="604" h="927" extrusionOk="0">
                  <a:moveTo>
                    <a:pt x="0" y="850"/>
                  </a:moveTo>
                  <a:cubicBezTo>
                    <a:pt x="0" y="892"/>
                    <a:pt x="111" y="926"/>
                    <a:pt x="145" y="892"/>
                  </a:cubicBezTo>
                  <a:cubicBezTo>
                    <a:pt x="323" y="680"/>
                    <a:pt x="468" y="425"/>
                    <a:pt x="603" y="178"/>
                  </a:cubicBezTo>
                  <a:lnTo>
                    <a:pt x="603" y="111"/>
                  </a:lnTo>
                  <a:cubicBezTo>
                    <a:pt x="569" y="43"/>
                    <a:pt x="425" y="0"/>
                    <a:pt x="391" y="111"/>
                  </a:cubicBezTo>
                  <a:cubicBezTo>
                    <a:pt x="255" y="323"/>
                    <a:pt x="145" y="569"/>
                    <a:pt x="0" y="78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79" name="Google Shape;879;p32"/>
            <p:cNvSpPr/>
            <p:nvPr/>
          </p:nvSpPr>
          <p:spPr>
            <a:xfrm>
              <a:off x="5610857" y="4407302"/>
              <a:ext cx="30369" cy="13297"/>
            </a:xfrm>
            <a:custGeom>
              <a:avLst/>
              <a:gdLst/>
              <a:ahLst/>
              <a:cxnLst/>
              <a:rect l="l" t="t" r="r" b="b"/>
              <a:pathLst>
                <a:path w="893" h="391" extrusionOk="0">
                  <a:moveTo>
                    <a:pt x="1" y="357"/>
                  </a:moveTo>
                  <a:lnTo>
                    <a:pt x="1" y="391"/>
                  </a:lnTo>
                  <a:cubicBezTo>
                    <a:pt x="145" y="357"/>
                    <a:pt x="289" y="323"/>
                    <a:pt x="425" y="289"/>
                  </a:cubicBezTo>
                  <a:cubicBezTo>
                    <a:pt x="570" y="255"/>
                    <a:pt x="748" y="213"/>
                    <a:pt x="850" y="111"/>
                  </a:cubicBezTo>
                  <a:cubicBezTo>
                    <a:pt x="893" y="111"/>
                    <a:pt x="893" y="77"/>
                    <a:pt x="893" y="43"/>
                  </a:cubicBezTo>
                  <a:lnTo>
                    <a:pt x="850" y="0"/>
                  </a:lnTo>
                  <a:cubicBezTo>
                    <a:pt x="680" y="0"/>
                    <a:pt x="536" y="77"/>
                    <a:pt x="391" y="145"/>
                  </a:cubicBezTo>
                  <a:cubicBezTo>
                    <a:pt x="255" y="179"/>
                    <a:pt x="145" y="255"/>
                    <a:pt x="1" y="35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80" name="Google Shape;880;p32"/>
            <p:cNvSpPr/>
            <p:nvPr/>
          </p:nvSpPr>
          <p:spPr>
            <a:xfrm>
              <a:off x="5624154" y="4427809"/>
              <a:ext cx="30063" cy="13331"/>
            </a:xfrm>
            <a:custGeom>
              <a:avLst/>
              <a:gdLst/>
              <a:ahLst/>
              <a:cxnLst/>
              <a:rect l="l" t="t" r="r" b="b"/>
              <a:pathLst>
                <a:path w="884" h="392" extrusionOk="0">
                  <a:moveTo>
                    <a:pt x="0" y="357"/>
                  </a:moveTo>
                  <a:cubicBezTo>
                    <a:pt x="0" y="391"/>
                    <a:pt x="34" y="391"/>
                    <a:pt x="34" y="391"/>
                  </a:cubicBezTo>
                  <a:cubicBezTo>
                    <a:pt x="213" y="391"/>
                    <a:pt x="357" y="323"/>
                    <a:pt x="502" y="289"/>
                  </a:cubicBezTo>
                  <a:cubicBezTo>
                    <a:pt x="638" y="247"/>
                    <a:pt x="782" y="213"/>
                    <a:pt x="850" y="111"/>
                  </a:cubicBezTo>
                  <a:cubicBezTo>
                    <a:pt x="884" y="77"/>
                    <a:pt x="884" y="77"/>
                    <a:pt x="884" y="34"/>
                  </a:cubicBezTo>
                  <a:cubicBezTo>
                    <a:pt x="850" y="34"/>
                    <a:pt x="850" y="34"/>
                    <a:pt x="816" y="0"/>
                  </a:cubicBezTo>
                  <a:cubicBezTo>
                    <a:pt x="714" y="0"/>
                    <a:pt x="570" y="77"/>
                    <a:pt x="425" y="145"/>
                  </a:cubicBezTo>
                  <a:cubicBezTo>
                    <a:pt x="289" y="179"/>
                    <a:pt x="145" y="247"/>
                    <a:pt x="0" y="32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81" name="Google Shape;881;p32"/>
            <p:cNvSpPr/>
            <p:nvPr/>
          </p:nvSpPr>
          <p:spPr>
            <a:xfrm>
              <a:off x="5724102" y="4446003"/>
              <a:ext cx="26628" cy="11869"/>
            </a:xfrm>
            <a:custGeom>
              <a:avLst/>
              <a:gdLst/>
              <a:ahLst/>
              <a:cxnLst/>
              <a:rect l="l" t="t" r="r" b="b"/>
              <a:pathLst>
                <a:path w="783" h="349" extrusionOk="0">
                  <a:moveTo>
                    <a:pt x="1" y="315"/>
                  </a:moveTo>
                  <a:lnTo>
                    <a:pt x="35" y="349"/>
                  </a:lnTo>
                  <a:cubicBezTo>
                    <a:pt x="179" y="315"/>
                    <a:pt x="281" y="281"/>
                    <a:pt x="391" y="281"/>
                  </a:cubicBezTo>
                  <a:cubicBezTo>
                    <a:pt x="493" y="247"/>
                    <a:pt x="638" y="247"/>
                    <a:pt x="706" y="179"/>
                  </a:cubicBezTo>
                  <a:cubicBezTo>
                    <a:pt x="748" y="179"/>
                    <a:pt x="782" y="102"/>
                    <a:pt x="748" y="68"/>
                  </a:cubicBezTo>
                  <a:lnTo>
                    <a:pt x="706" y="35"/>
                  </a:lnTo>
                  <a:cubicBezTo>
                    <a:pt x="570" y="1"/>
                    <a:pt x="459" y="35"/>
                    <a:pt x="357" y="68"/>
                  </a:cubicBezTo>
                  <a:cubicBezTo>
                    <a:pt x="213" y="102"/>
                    <a:pt x="111" y="179"/>
                    <a:pt x="1" y="24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82" name="Google Shape;882;p32"/>
            <p:cNvSpPr/>
            <p:nvPr/>
          </p:nvSpPr>
          <p:spPr>
            <a:xfrm>
              <a:off x="5675845" y="4482119"/>
              <a:ext cx="26628" cy="13331"/>
            </a:xfrm>
            <a:custGeom>
              <a:avLst/>
              <a:gdLst/>
              <a:ahLst/>
              <a:cxnLst/>
              <a:rect l="l" t="t" r="r" b="b"/>
              <a:pathLst>
                <a:path w="783" h="392" extrusionOk="0">
                  <a:moveTo>
                    <a:pt x="1" y="349"/>
                  </a:moveTo>
                  <a:cubicBezTo>
                    <a:pt x="43" y="391"/>
                    <a:pt x="43" y="391"/>
                    <a:pt x="77" y="391"/>
                  </a:cubicBezTo>
                  <a:cubicBezTo>
                    <a:pt x="213" y="391"/>
                    <a:pt x="358" y="349"/>
                    <a:pt x="502" y="281"/>
                  </a:cubicBezTo>
                  <a:cubicBezTo>
                    <a:pt x="604" y="281"/>
                    <a:pt x="715" y="247"/>
                    <a:pt x="783" y="136"/>
                  </a:cubicBezTo>
                  <a:lnTo>
                    <a:pt x="783" y="102"/>
                  </a:lnTo>
                  <a:cubicBezTo>
                    <a:pt x="783" y="68"/>
                    <a:pt x="749" y="68"/>
                    <a:pt x="749" y="68"/>
                  </a:cubicBezTo>
                  <a:cubicBezTo>
                    <a:pt x="638" y="0"/>
                    <a:pt x="536" y="68"/>
                    <a:pt x="426" y="102"/>
                  </a:cubicBezTo>
                  <a:cubicBezTo>
                    <a:pt x="290" y="179"/>
                    <a:pt x="179" y="247"/>
                    <a:pt x="43" y="281"/>
                  </a:cubicBezTo>
                  <a:cubicBezTo>
                    <a:pt x="1" y="315"/>
                    <a:pt x="1" y="349"/>
                    <a:pt x="1" y="34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83" name="Google Shape;883;p32"/>
            <p:cNvSpPr/>
            <p:nvPr/>
          </p:nvSpPr>
          <p:spPr>
            <a:xfrm>
              <a:off x="5677308" y="4534966"/>
              <a:ext cx="28906" cy="18262"/>
            </a:xfrm>
            <a:custGeom>
              <a:avLst/>
              <a:gdLst/>
              <a:ahLst/>
              <a:cxnLst/>
              <a:rect l="l" t="t" r="r" b="b"/>
              <a:pathLst>
                <a:path w="850" h="537" extrusionOk="0">
                  <a:moveTo>
                    <a:pt x="0" y="494"/>
                  </a:moveTo>
                  <a:lnTo>
                    <a:pt x="34" y="536"/>
                  </a:lnTo>
                  <a:cubicBezTo>
                    <a:pt x="170" y="536"/>
                    <a:pt x="349" y="494"/>
                    <a:pt x="493" y="426"/>
                  </a:cubicBezTo>
                  <a:cubicBezTo>
                    <a:pt x="638" y="392"/>
                    <a:pt x="850" y="324"/>
                    <a:pt x="850" y="179"/>
                  </a:cubicBezTo>
                  <a:lnTo>
                    <a:pt x="850" y="111"/>
                  </a:lnTo>
                  <a:cubicBezTo>
                    <a:pt x="850" y="69"/>
                    <a:pt x="807" y="69"/>
                    <a:pt x="773" y="35"/>
                  </a:cubicBezTo>
                  <a:cubicBezTo>
                    <a:pt x="638" y="1"/>
                    <a:pt x="493" y="179"/>
                    <a:pt x="383" y="247"/>
                  </a:cubicBezTo>
                  <a:cubicBezTo>
                    <a:pt x="281" y="324"/>
                    <a:pt x="136" y="358"/>
                    <a:pt x="34" y="460"/>
                  </a:cubicBezTo>
                  <a:cubicBezTo>
                    <a:pt x="0" y="460"/>
                    <a:pt x="0" y="494"/>
                    <a:pt x="0" y="49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84" name="Google Shape;884;p32"/>
            <p:cNvSpPr/>
            <p:nvPr/>
          </p:nvSpPr>
          <p:spPr>
            <a:xfrm>
              <a:off x="5632520" y="4601145"/>
              <a:ext cx="26628" cy="15609"/>
            </a:xfrm>
            <a:custGeom>
              <a:avLst/>
              <a:gdLst/>
              <a:ahLst/>
              <a:cxnLst/>
              <a:rect l="l" t="t" r="r" b="b"/>
              <a:pathLst>
                <a:path w="783" h="459" extrusionOk="0">
                  <a:moveTo>
                    <a:pt x="1" y="425"/>
                  </a:moveTo>
                  <a:cubicBezTo>
                    <a:pt x="43" y="459"/>
                    <a:pt x="43" y="459"/>
                    <a:pt x="77" y="459"/>
                  </a:cubicBezTo>
                  <a:cubicBezTo>
                    <a:pt x="179" y="425"/>
                    <a:pt x="324" y="391"/>
                    <a:pt x="468" y="323"/>
                  </a:cubicBezTo>
                  <a:cubicBezTo>
                    <a:pt x="570" y="289"/>
                    <a:pt x="714" y="247"/>
                    <a:pt x="782" y="145"/>
                  </a:cubicBezTo>
                  <a:lnTo>
                    <a:pt x="782" y="77"/>
                  </a:lnTo>
                  <a:cubicBezTo>
                    <a:pt x="748" y="0"/>
                    <a:pt x="714" y="0"/>
                    <a:pt x="680" y="0"/>
                  </a:cubicBezTo>
                  <a:cubicBezTo>
                    <a:pt x="570" y="34"/>
                    <a:pt x="468" y="111"/>
                    <a:pt x="392" y="179"/>
                  </a:cubicBezTo>
                  <a:cubicBezTo>
                    <a:pt x="290" y="247"/>
                    <a:pt x="145" y="323"/>
                    <a:pt x="43" y="391"/>
                  </a:cubicBezTo>
                  <a:cubicBezTo>
                    <a:pt x="1" y="391"/>
                    <a:pt x="1" y="425"/>
                    <a:pt x="1" y="42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85" name="Google Shape;885;p32"/>
            <p:cNvSpPr/>
            <p:nvPr/>
          </p:nvSpPr>
          <p:spPr>
            <a:xfrm>
              <a:off x="5594091" y="4576013"/>
              <a:ext cx="26628" cy="15609"/>
            </a:xfrm>
            <a:custGeom>
              <a:avLst/>
              <a:gdLst/>
              <a:ahLst/>
              <a:cxnLst/>
              <a:rect l="l" t="t" r="r" b="b"/>
              <a:pathLst>
                <a:path w="783" h="459" extrusionOk="0">
                  <a:moveTo>
                    <a:pt x="1" y="425"/>
                  </a:moveTo>
                  <a:cubicBezTo>
                    <a:pt x="35" y="425"/>
                    <a:pt x="35" y="459"/>
                    <a:pt x="69" y="459"/>
                  </a:cubicBezTo>
                  <a:cubicBezTo>
                    <a:pt x="179" y="425"/>
                    <a:pt x="324" y="391"/>
                    <a:pt x="426" y="349"/>
                  </a:cubicBezTo>
                  <a:cubicBezTo>
                    <a:pt x="536" y="315"/>
                    <a:pt x="706" y="281"/>
                    <a:pt x="782" y="179"/>
                  </a:cubicBezTo>
                  <a:lnTo>
                    <a:pt x="782" y="68"/>
                  </a:lnTo>
                  <a:cubicBezTo>
                    <a:pt x="748" y="34"/>
                    <a:pt x="748" y="0"/>
                    <a:pt x="706" y="0"/>
                  </a:cubicBezTo>
                  <a:cubicBezTo>
                    <a:pt x="570" y="0"/>
                    <a:pt x="460" y="102"/>
                    <a:pt x="392" y="136"/>
                  </a:cubicBezTo>
                  <a:cubicBezTo>
                    <a:pt x="247" y="213"/>
                    <a:pt x="145" y="281"/>
                    <a:pt x="35" y="349"/>
                  </a:cubicBezTo>
                  <a:cubicBezTo>
                    <a:pt x="1" y="349"/>
                    <a:pt x="1" y="391"/>
                    <a:pt x="1" y="42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86" name="Google Shape;886;p32"/>
            <p:cNvSpPr/>
            <p:nvPr/>
          </p:nvSpPr>
          <p:spPr>
            <a:xfrm>
              <a:off x="5562906" y="4619339"/>
              <a:ext cx="26322" cy="13331"/>
            </a:xfrm>
            <a:custGeom>
              <a:avLst/>
              <a:gdLst/>
              <a:ahLst/>
              <a:cxnLst/>
              <a:rect l="l" t="t" r="r" b="b"/>
              <a:pathLst>
                <a:path w="774" h="392" extrusionOk="0">
                  <a:moveTo>
                    <a:pt x="1" y="315"/>
                  </a:moveTo>
                  <a:cubicBezTo>
                    <a:pt x="1" y="349"/>
                    <a:pt x="34" y="349"/>
                    <a:pt x="68" y="349"/>
                  </a:cubicBezTo>
                  <a:cubicBezTo>
                    <a:pt x="281" y="391"/>
                    <a:pt x="638" y="349"/>
                    <a:pt x="740" y="136"/>
                  </a:cubicBezTo>
                  <a:cubicBezTo>
                    <a:pt x="774" y="102"/>
                    <a:pt x="774" y="102"/>
                    <a:pt x="774" y="68"/>
                  </a:cubicBezTo>
                  <a:cubicBezTo>
                    <a:pt x="740" y="34"/>
                    <a:pt x="706" y="0"/>
                    <a:pt x="638" y="0"/>
                  </a:cubicBezTo>
                  <a:cubicBezTo>
                    <a:pt x="561" y="34"/>
                    <a:pt x="459" y="102"/>
                    <a:pt x="391" y="136"/>
                  </a:cubicBezTo>
                  <a:cubicBezTo>
                    <a:pt x="281" y="179"/>
                    <a:pt x="179" y="213"/>
                    <a:pt x="68" y="247"/>
                  </a:cubicBezTo>
                  <a:cubicBezTo>
                    <a:pt x="1" y="247"/>
                    <a:pt x="1" y="281"/>
                    <a:pt x="1" y="31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87" name="Google Shape;887;p32"/>
            <p:cNvSpPr/>
            <p:nvPr/>
          </p:nvSpPr>
          <p:spPr>
            <a:xfrm>
              <a:off x="5531416" y="4582067"/>
              <a:ext cx="25472" cy="15643"/>
            </a:xfrm>
            <a:custGeom>
              <a:avLst/>
              <a:gdLst/>
              <a:ahLst/>
              <a:cxnLst/>
              <a:rect l="l" t="t" r="r" b="b"/>
              <a:pathLst>
                <a:path w="749" h="460" extrusionOk="0">
                  <a:moveTo>
                    <a:pt x="1" y="383"/>
                  </a:moveTo>
                  <a:cubicBezTo>
                    <a:pt x="43" y="425"/>
                    <a:pt x="77" y="459"/>
                    <a:pt x="111" y="459"/>
                  </a:cubicBezTo>
                  <a:cubicBezTo>
                    <a:pt x="213" y="383"/>
                    <a:pt x="323" y="349"/>
                    <a:pt x="425" y="315"/>
                  </a:cubicBezTo>
                  <a:cubicBezTo>
                    <a:pt x="536" y="281"/>
                    <a:pt x="680" y="247"/>
                    <a:pt x="714" y="137"/>
                  </a:cubicBezTo>
                  <a:cubicBezTo>
                    <a:pt x="748" y="103"/>
                    <a:pt x="748" y="69"/>
                    <a:pt x="748" y="35"/>
                  </a:cubicBezTo>
                  <a:cubicBezTo>
                    <a:pt x="714" y="1"/>
                    <a:pt x="714" y="1"/>
                    <a:pt x="638" y="1"/>
                  </a:cubicBezTo>
                  <a:cubicBezTo>
                    <a:pt x="536" y="1"/>
                    <a:pt x="468" y="69"/>
                    <a:pt x="357" y="137"/>
                  </a:cubicBezTo>
                  <a:cubicBezTo>
                    <a:pt x="255" y="171"/>
                    <a:pt x="145" y="247"/>
                    <a:pt x="43" y="349"/>
                  </a:cubicBezTo>
                  <a:cubicBezTo>
                    <a:pt x="1" y="349"/>
                    <a:pt x="1" y="383"/>
                    <a:pt x="1" y="38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88" name="Google Shape;888;p32"/>
            <p:cNvSpPr/>
            <p:nvPr/>
          </p:nvSpPr>
          <p:spPr>
            <a:xfrm>
              <a:off x="5519581" y="4514460"/>
              <a:ext cx="40775" cy="25472"/>
            </a:xfrm>
            <a:custGeom>
              <a:avLst/>
              <a:gdLst/>
              <a:ahLst/>
              <a:cxnLst/>
              <a:rect l="l" t="t" r="r" b="b"/>
              <a:pathLst>
                <a:path w="1199" h="749" extrusionOk="0">
                  <a:moveTo>
                    <a:pt x="0" y="714"/>
                  </a:moveTo>
                  <a:cubicBezTo>
                    <a:pt x="0" y="748"/>
                    <a:pt x="34" y="748"/>
                    <a:pt x="68" y="748"/>
                  </a:cubicBezTo>
                  <a:cubicBezTo>
                    <a:pt x="281" y="672"/>
                    <a:pt x="493" y="570"/>
                    <a:pt x="671" y="460"/>
                  </a:cubicBezTo>
                  <a:cubicBezTo>
                    <a:pt x="850" y="392"/>
                    <a:pt x="1062" y="324"/>
                    <a:pt x="1164" y="179"/>
                  </a:cubicBezTo>
                  <a:cubicBezTo>
                    <a:pt x="1198" y="145"/>
                    <a:pt x="1198" y="111"/>
                    <a:pt x="1198" y="111"/>
                  </a:cubicBezTo>
                  <a:cubicBezTo>
                    <a:pt x="1164" y="35"/>
                    <a:pt x="1130" y="1"/>
                    <a:pt x="1096" y="35"/>
                  </a:cubicBezTo>
                  <a:cubicBezTo>
                    <a:pt x="884" y="35"/>
                    <a:pt x="739" y="179"/>
                    <a:pt x="561" y="290"/>
                  </a:cubicBezTo>
                  <a:cubicBezTo>
                    <a:pt x="391" y="392"/>
                    <a:pt x="179" y="536"/>
                    <a:pt x="0" y="67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89" name="Google Shape;889;p32"/>
            <p:cNvSpPr/>
            <p:nvPr/>
          </p:nvSpPr>
          <p:spPr>
            <a:xfrm>
              <a:off x="5600179" y="4524288"/>
              <a:ext cx="17956" cy="9556"/>
            </a:xfrm>
            <a:custGeom>
              <a:avLst/>
              <a:gdLst/>
              <a:ahLst/>
              <a:cxnLst/>
              <a:rect l="l" t="t" r="r" b="b"/>
              <a:pathLst>
                <a:path w="528" h="281" extrusionOk="0">
                  <a:moveTo>
                    <a:pt x="0" y="247"/>
                  </a:moveTo>
                  <a:lnTo>
                    <a:pt x="34" y="281"/>
                  </a:lnTo>
                  <a:cubicBezTo>
                    <a:pt x="102" y="281"/>
                    <a:pt x="213" y="247"/>
                    <a:pt x="281" y="213"/>
                  </a:cubicBezTo>
                  <a:cubicBezTo>
                    <a:pt x="357" y="213"/>
                    <a:pt x="459" y="213"/>
                    <a:pt x="493" y="137"/>
                  </a:cubicBezTo>
                  <a:cubicBezTo>
                    <a:pt x="527" y="103"/>
                    <a:pt x="527" y="69"/>
                    <a:pt x="493" y="69"/>
                  </a:cubicBezTo>
                  <a:cubicBezTo>
                    <a:pt x="493" y="35"/>
                    <a:pt x="493" y="35"/>
                    <a:pt x="459" y="35"/>
                  </a:cubicBezTo>
                  <a:cubicBezTo>
                    <a:pt x="391" y="1"/>
                    <a:pt x="315" y="35"/>
                    <a:pt x="247" y="69"/>
                  </a:cubicBezTo>
                  <a:cubicBezTo>
                    <a:pt x="179" y="103"/>
                    <a:pt x="68" y="137"/>
                    <a:pt x="0" y="2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90" name="Google Shape;890;p32"/>
            <p:cNvSpPr/>
            <p:nvPr/>
          </p:nvSpPr>
          <p:spPr>
            <a:xfrm>
              <a:off x="5571272" y="4480962"/>
              <a:ext cx="26628" cy="16800"/>
            </a:xfrm>
            <a:custGeom>
              <a:avLst/>
              <a:gdLst/>
              <a:ahLst/>
              <a:cxnLst/>
              <a:rect l="l" t="t" r="r" b="b"/>
              <a:pathLst>
                <a:path w="783" h="494" extrusionOk="0">
                  <a:moveTo>
                    <a:pt x="1" y="459"/>
                  </a:moveTo>
                  <a:lnTo>
                    <a:pt x="35" y="459"/>
                  </a:lnTo>
                  <a:cubicBezTo>
                    <a:pt x="69" y="493"/>
                    <a:pt x="69" y="493"/>
                    <a:pt x="145" y="493"/>
                  </a:cubicBezTo>
                  <a:cubicBezTo>
                    <a:pt x="213" y="493"/>
                    <a:pt x="281" y="459"/>
                    <a:pt x="315" y="459"/>
                  </a:cubicBezTo>
                  <a:cubicBezTo>
                    <a:pt x="460" y="383"/>
                    <a:pt x="604" y="315"/>
                    <a:pt x="706" y="247"/>
                  </a:cubicBezTo>
                  <a:cubicBezTo>
                    <a:pt x="740" y="213"/>
                    <a:pt x="782" y="136"/>
                    <a:pt x="740" y="102"/>
                  </a:cubicBezTo>
                  <a:lnTo>
                    <a:pt x="740" y="68"/>
                  </a:lnTo>
                  <a:lnTo>
                    <a:pt x="706" y="34"/>
                  </a:lnTo>
                  <a:cubicBezTo>
                    <a:pt x="672" y="0"/>
                    <a:pt x="604" y="0"/>
                    <a:pt x="528" y="34"/>
                  </a:cubicBezTo>
                  <a:cubicBezTo>
                    <a:pt x="426" y="102"/>
                    <a:pt x="315" y="170"/>
                    <a:pt x="213" y="247"/>
                  </a:cubicBezTo>
                  <a:cubicBezTo>
                    <a:pt x="179" y="281"/>
                    <a:pt x="145" y="315"/>
                    <a:pt x="69" y="349"/>
                  </a:cubicBezTo>
                  <a:cubicBezTo>
                    <a:pt x="35" y="383"/>
                    <a:pt x="35" y="383"/>
                    <a:pt x="1" y="42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91" name="Google Shape;891;p32"/>
            <p:cNvSpPr/>
            <p:nvPr/>
          </p:nvSpPr>
          <p:spPr>
            <a:xfrm>
              <a:off x="5520737" y="4467665"/>
              <a:ext cx="26594" cy="14487"/>
            </a:xfrm>
            <a:custGeom>
              <a:avLst/>
              <a:gdLst/>
              <a:ahLst/>
              <a:cxnLst/>
              <a:rect l="l" t="t" r="r" b="b"/>
              <a:pathLst>
                <a:path w="782" h="426" extrusionOk="0">
                  <a:moveTo>
                    <a:pt x="0" y="391"/>
                  </a:moveTo>
                  <a:cubicBezTo>
                    <a:pt x="0" y="391"/>
                    <a:pt x="34" y="425"/>
                    <a:pt x="68" y="425"/>
                  </a:cubicBezTo>
                  <a:cubicBezTo>
                    <a:pt x="213" y="425"/>
                    <a:pt x="315" y="391"/>
                    <a:pt x="425" y="349"/>
                  </a:cubicBezTo>
                  <a:cubicBezTo>
                    <a:pt x="569" y="315"/>
                    <a:pt x="705" y="281"/>
                    <a:pt x="739" y="179"/>
                  </a:cubicBezTo>
                  <a:cubicBezTo>
                    <a:pt x="782" y="137"/>
                    <a:pt x="782" y="103"/>
                    <a:pt x="782" y="69"/>
                  </a:cubicBezTo>
                  <a:cubicBezTo>
                    <a:pt x="739" y="35"/>
                    <a:pt x="739" y="35"/>
                    <a:pt x="705" y="35"/>
                  </a:cubicBezTo>
                  <a:cubicBezTo>
                    <a:pt x="569" y="1"/>
                    <a:pt x="493" y="69"/>
                    <a:pt x="391" y="137"/>
                  </a:cubicBezTo>
                  <a:cubicBezTo>
                    <a:pt x="247" y="179"/>
                    <a:pt x="145" y="213"/>
                    <a:pt x="34" y="281"/>
                  </a:cubicBezTo>
                  <a:cubicBezTo>
                    <a:pt x="0" y="315"/>
                    <a:pt x="0" y="349"/>
                    <a:pt x="0" y="39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92" name="Google Shape;892;p32"/>
            <p:cNvSpPr/>
            <p:nvPr/>
          </p:nvSpPr>
          <p:spPr>
            <a:xfrm>
              <a:off x="5547297" y="4419443"/>
              <a:ext cx="28940" cy="16766"/>
            </a:xfrm>
            <a:custGeom>
              <a:avLst/>
              <a:gdLst/>
              <a:ahLst/>
              <a:cxnLst/>
              <a:rect l="l" t="t" r="r" b="b"/>
              <a:pathLst>
                <a:path w="851" h="493" extrusionOk="0">
                  <a:moveTo>
                    <a:pt x="1" y="459"/>
                  </a:moveTo>
                  <a:cubicBezTo>
                    <a:pt x="1" y="493"/>
                    <a:pt x="35" y="493"/>
                    <a:pt x="69" y="493"/>
                  </a:cubicBezTo>
                  <a:cubicBezTo>
                    <a:pt x="315" y="459"/>
                    <a:pt x="527" y="391"/>
                    <a:pt x="740" y="280"/>
                  </a:cubicBezTo>
                  <a:cubicBezTo>
                    <a:pt x="808" y="246"/>
                    <a:pt x="850" y="178"/>
                    <a:pt x="808" y="110"/>
                  </a:cubicBezTo>
                  <a:cubicBezTo>
                    <a:pt x="774" y="34"/>
                    <a:pt x="706" y="0"/>
                    <a:pt x="638" y="34"/>
                  </a:cubicBezTo>
                  <a:cubicBezTo>
                    <a:pt x="426" y="144"/>
                    <a:pt x="213" y="280"/>
                    <a:pt x="35" y="391"/>
                  </a:cubicBezTo>
                  <a:cubicBezTo>
                    <a:pt x="1" y="425"/>
                    <a:pt x="1" y="425"/>
                    <a:pt x="1" y="45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93" name="Google Shape;893;p32"/>
            <p:cNvSpPr/>
            <p:nvPr/>
          </p:nvSpPr>
          <p:spPr>
            <a:xfrm>
              <a:off x="5529103" y="4387068"/>
              <a:ext cx="37306" cy="16800"/>
            </a:xfrm>
            <a:custGeom>
              <a:avLst/>
              <a:gdLst/>
              <a:ahLst/>
              <a:cxnLst/>
              <a:rect l="l" t="t" r="r" b="b"/>
              <a:pathLst>
                <a:path w="1097" h="494" extrusionOk="0">
                  <a:moveTo>
                    <a:pt x="35" y="459"/>
                  </a:moveTo>
                  <a:cubicBezTo>
                    <a:pt x="35" y="493"/>
                    <a:pt x="35" y="493"/>
                    <a:pt x="69" y="493"/>
                  </a:cubicBezTo>
                  <a:cubicBezTo>
                    <a:pt x="247" y="459"/>
                    <a:pt x="425" y="383"/>
                    <a:pt x="604" y="349"/>
                  </a:cubicBezTo>
                  <a:cubicBezTo>
                    <a:pt x="748" y="315"/>
                    <a:pt x="918" y="281"/>
                    <a:pt x="1028" y="213"/>
                  </a:cubicBezTo>
                  <a:cubicBezTo>
                    <a:pt x="1062" y="170"/>
                    <a:pt x="1096" y="137"/>
                    <a:pt x="1062" y="103"/>
                  </a:cubicBezTo>
                  <a:cubicBezTo>
                    <a:pt x="1062" y="69"/>
                    <a:pt x="1028" y="35"/>
                    <a:pt x="995" y="35"/>
                  </a:cubicBezTo>
                  <a:cubicBezTo>
                    <a:pt x="672" y="1"/>
                    <a:pt x="281" y="247"/>
                    <a:pt x="35" y="425"/>
                  </a:cubicBezTo>
                  <a:cubicBezTo>
                    <a:pt x="35" y="425"/>
                    <a:pt x="1" y="459"/>
                    <a:pt x="35" y="45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94" name="Google Shape;894;p32"/>
            <p:cNvSpPr/>
            <p:nvPr/>
          </p:nvSpPr>
          <p:spPr>
            <a:xfrm>
              <a:off x="5769740" y="4514460"/>
              <a:ext cx="25472" cy="13331"/>
            </a:xfrm>
            <a:custGeom>
              <a:avLst/>
              <a:gdLst/>
              <a:ahLst/>
              <a:cxnLst/>
              <a:rect l="l" t="t" r="r" b="b"/>
              <a:pathLst>
                <a:path w="749" h="392" extrusionOk="0">
                  <a:moveTo>
                    <a:pt x="1" y="324"/>
                  </a:moveTo>
                  <a:cubicBezTo>
                    <a:pt x="43" y="358"/>
                    <a:pt x="77" y="392"/>
                    <a:pt x="77" y="358"/>
                  </a:cubicBezTo>
                  <a:cubicBezTo>
                    <a:pt x="179" y="324"/>
                    <a:pt x="256" y="290"/>
                    <a:pt x="358" y="247"/>
                  </a:cubicBezTo>
                  <a:cubicBezTo>
                    <a:pt x="426" y="213"/>
                    <a:pt x="536" y="213"/>
                    <a:pt x="638" y="213"/>
                  </a:cubicBezTo>
                  <a:cubicBezTo>
                    <a:pt x="680" y="179"/>
                    <a:pt x="714" y="179"/>
                    <a:pt x="714" y="145"/>
                  </a:cubicBezTo>
                  <a:cubicBezTo>
                    <a:pt x="714" y="111"/>
                    <a:pt x="748" y="111"/>
                    <a:pt x="714" y="77"/>
                  </a:cubicBezTo>
                  <a:lnTo>
                    <a:pt x="714" y="77"/>
                  </a:lnTo>
                  <a:cubicBezTo>
                    <a:pt x="714" y="35"/>
                    <a:pt x="680" y="1"/>
                    <a:pt x="638" y="1"/>
                  </a:cubicBezTo>
                  <a:cubicBezTo>
                    <a:pt x="392" y="1"/>
                    <a:pt x="179" y="145"/>
                    <a:pt x="43" y="29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95" name="Google Shape;895;p32"/>
            <p:cNvSpPr/>
            <p:nvPr/>
          </p:nvSpPr>
          <p:spPr>
            <a:xfrm>
              <a:off x="5744609" y="4557819"/>
              <a:ext cx="30097" cy="15609"/>
            </a:xfrm>
            <a:custGeom>
              <a:avLst/>
              <a:gdLst/>
              <a:ahLst/>
              <a:cxnLst/>
              <a:rect l="l" t="t" r="r" b="b"/>
              <a:pathLst>
                <a:path w="885" h="459" extrusionOk="0">
                  <a:moveTo>
                    <a:pt x="1" y="425"/>
                  </a:moveTo>
                  <a:cubicBezTo>
                    <a:pt x="1" y="425"/>
                    <a:pt x="35" y="425"/>
                    <a:pt x="35" y="459"/>
                  </a:cubicBezTo>
                  <a:cubicBezTo>
                    <a:pt x="145" y="459"/>
                    <a:pt x="281" y="425"/>
                    <a:pt x="392" y="391"/>
                  </a:cubicBezTo>
                  <a:cubicBezTo>
                    <a:pt x="527" y="357"/>
                    <a:pt x="638" y="323"/>
                    <a:pt x="782" y="289"/>
                  </a:cubicBezTo>
                  <a:cubicBezTo>
                    <a:pt x="850" y="246"/>
                    <a:pt x="884" y="178"/>
                    <a:pt x="850" y="144"/>
                  </a:cubicBezTo>
                  <a:cubicBezTo>
                    <a:pt x="816" y="76"/>
                    <a:pt x="740" y="0"/>
                    <a:pt x="672" y="34"/>
                  </a:cubicBezTo>
                  <a:cubicBezTo>
                    <a:pt x="527" y="110"/>
                    <a:pt x="426" y="144"/>
                    <a:pt x="281" y="212"/>
                  </a:cubicBezTo>
                  <a:cubicBezTo>
                    <a:pt x="179" y="246"/>
                    <a:pt x="69" y="289"/>
                    <a:pt x="1" y="39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96" name="Google Shape;896;p32"/>
            <p:cNvSpPr/>
            <p:nvPr/>
          </p:nvSpPr>
          <p:spPr>
            <a:xfrm>
              <a:off x="5832450" y="4541054"/>
              <a:ext cx="20541" cy="15643"/>
            </a:xfrm>
            <a:custGeom>
              <a:avLst/>
              <a:gdLst/>
              <a:ahLst/>
              <a:cxnLst/>
              <a:rect l="l" t="t" r="r" b="b"/>
              <a:pathLst>
                <a:path w="604" h="460" extrusionOk="0">
                  <a:moveTo>
                    <a:pt x="34" y="425"/>
                  </a:moveTo>
                  <a:cubicBezTo>
                    <a:pt x="34" y="459"/>
                    <a:pt x="68" y="459"/>
                    <a:pt x="111" y="459"/>
                  </a:cubicBezTo>
                  <a:cubicBezTo>
                    <a:pt x="247" y="391"/>
                    <a:pt x="357" y="315"/>
                    <a:pt x="535" y="247"/>
                  </a:cubicBezTo>
                  <a:cubicBezTo>
                    <a:pt x="569" y="247"/>
                    <a:pt x="603" y="213"/>
                    <a:pt x="603" y="145"/>
                  </a:cubicBezTo>
                  <a:lnTo>
                    <a:pt x="603" y="102"/>
                  </a:lnTo>
                  <a:cubicBezTo>
                    <a:pt x="603" y="68"/>
                    <a:pt x="569" y="68"/>
                    <a:pt x="569" y="68"/>
                  </a:cubicBezTo>
                  <a:cubicBezTo>
                    <a:pt x="535" y="0"/>
                    <a:pt x="459" y="0"/>
                    <a:pt x="425" y="0"/>
                  </a:cubicBezTo>
                  <a:cubicBezTo>
                    <a:pt x="323" y="34"/>
                    <a:pt x="247" y="102"/>
                    <a:pt x="179" y="145"/>
                  </a:cubicBezTo>
                  <a:cubicBezTo>
                    <a:pt x="145" y="179"/>
                    <a:pt x="111" y="213"/>
                    <a:pt x="68" y="247"/>
                  </a:cubicBezTo>
                  <a:cubicBezTo>
                    <a:pt x="34" y="281"/>
                    <a:pt x="34" y="315"/>
                    <a:pt x="34" y="391"/>
                  </a:cubicBezTo>
                  <a:cubicBezTo>
                    <a:pt x="0" y="391"/>
                    <a:pt x="0" y="391"/>
                    <a:pt x="34" y="42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97" name="Google Shape;897;p32"/>
            <p:cNvSpPr/>
            <p:nvPr/>
          </p:nvSpPr>
          <p:spPr>
            <a:xfrm>
              <a:off x="5821738" y="4479500"/>
              <a:ext cx="31253" cy="21731"/>
            </a:xfrm>
            <a:custGeom>
              <a:avLst/>
              <a:gdLst/>
              <a:ahLst/>
              <a:cxnLst/>
              <a:rect l="l" t="t" r="r" b="b"/>
              <a:pathLst>
                <a:path w="919" h="639" extrusionOk="0">
                  <a:moveTo>
                    <a:pt x="1" y="570"/>
                  </a:moveTo>
                  <a:cubicBezTo>
                    <a:pt x="1" y="604"/>
                    <a:pt x="35" y="638"/>
                    <a:pt x="69" y="604"/>
                  </a:cubicBezTo>
                  <a:cubicBezTo>
                    <a:pt x="349" y="570"/>
                    <a:pt x="638" y="426"/>
                    <a:pt x="850" y="290"/>
                  </a:cubicBezTo>
                  <a:cubicBezTo>
                    <a:pt x="918" y="256"/>
                    <a:pt x="918" y="213"/>
                    <a:pt x="918" y="145"/>
                  </a:cubicBezTo>
                  <a:cubicBezTo>
                    <a:pt x="884" y="77"/>
                    <a:pt x="774" y="1"/>
                    <a:pt x="706" y="43"/>
                  </a:cubicBezTo>
                  <a:cubicBezTo>
                    <a:pt x="460" y="179"/>
                    <a:pt x="213" y="324"/>
                    <a:pt x="1" y="50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98" name="Google Shape;898;p32"/>
            <p:cNvSpPr/>
            <p:nvPr/>
          </p:nvSpPr>
          <p:spPr>
            <a:xfrm>
              <a:off x="5802387" y="4438793"/>
              <a:ext cx="24009" cy="10712"/>
            </a:xfrm>
            <a:custGeom>
              <a:avLst/>
              <a:gdLst/>
              <a:ahLst/>
              <a:cxnLst/>
              <a:rect l="l" t="t" r="r" b="b"/>
              <a:pathLst>
                <a:path w="706" h="315" extrusionOk="0">
                  <a:moveTo>
                    <a:pt x="1" y="280"/>
                  </a:moveTo>
                  <a:cubicBezTo>
                    <a:pt x="35" y="314"/>
                    <a:pt x="69" y="314"/>
                    <a:pt x="103" y="314"/>
                  </a:cubicBezTo>
                  <a:cubicBezTo>
                    <a:pt x="213" y="314"/>
                    <a:pt x="315" y="314"/>
                    <a:pt x="392" y="280"/>
                  </a:cubicBezTo>
                  <a:cubicBezTo>
                    <a:pt x="493" y="280"/>
                    <a:pt x="604" y="280"/>
                    <a:pt x="672" y="213"/>
                  </a:cubicBezTo>
                  <a:cubicBezTo>
                    <a:pt x="706" y="179"/>
                    <a:pt x="706" y="136"/>
                    <a:pt x="706" y="68"/>
                  </a:cubicBezTo>
                  <a:cubicBezTo>
                    <a:pt x="706" y="68"/>
                    <a:pt x="672" y="34"/>
                    <a:pt x="638" y="34"/>
                  </a:cubicBezTo>
                  <a:cubicBezTo>
                    <a:pt x="527" y="0"/>
                    <a:pt x="459" y="34"/>
                    <a:pt x="358" y="68"/>
                  </a:cubicBezTo>
                  <a:cubicBezTo>
                    <a:pt x="247" y="102"/>
                    <a:pt x="179" y="136"/>
                    <a:pt x="69" y="179"/>
                  </a:cubicBezTo>
                  <a:cubicBezTo>
                    <a:pt x="1" y="179"/>
                    <a:pt x="1" y="247"/>
                    <a:pt x="1" y="28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99" name="Google Shape;899;p32"/>
            <p:cNvSpPr/>
            <p:nvPr/>
          </p:nvSpPr>
          <p:spPr>
            <a:xfrm>
              <a:off x="5766271" y="4390536"/>
              <a:ext cx="28940" cy="14487"/>
            </a:xfrm>
            <a:custGeom>
              <a:avLst/>
              <a:gdLst/>
              <a:ahLst/>
              <a:cxnLst/>
              <a:rect l="l" t="t" r="r" b="b"/>
              <a:pathLst>
                <a:path w="851" h="426" extrusionOk="0">
                  <a:moveTo>
                    <a:pt x="35" y="357"/>
                  </a:moveTo>
                  <a:cubicBezTo>
                    <a:pt x="35" y="391"/>
                    <a:pt x="69" y="425"/>
                    <a:pt x="103" y="425"/>
                  </a:cubicBezTo>
                  <a:cubicBezTo>
                    <a:pt x="213" y="391"/>
                    <a:pt x="281" y="357"/>
                    <a:pt x="392" y="323"/>
                  </a:cubicBezTo>
                  <a:cubicBezTo>
                    <a:pt x="494" y="281"/>
                    <a:pt x="570" y="281"/>
                    <a:pt x="672" y="281"/>
                  </a:cubicBezTo>
                  <a:cubicBezTo>
                    <a:pt x="706" y="281"/>
                    <a:pt x="782" y="281"/>
                    <a:pt x="816" y="247"/>
                  </a:cubicBezTo>
                  <a:cubicBezTo>
                    <a:pt x="816" y="179"/>
                    <a:pt x="850" y="145"/>
                    <a:pt x="816" y="111"/>
                  </a:cubicBezTo>
                  <a:lnTo>
                    <a:pt x="816" y="111"/>
                  </a:lnTo>
                  <a:cubicBezTo>
                    <a:pt x="782" y="35"/>
                    <a:pt x="740" y="1"/>
                    <a:pt x="672" y="1"/>
                  </a:cubicBezTo>
                  <a:cubicBezTo>
                    <a:pt x="460" y="35"/>
                    <a:pt x="179" y="111"/>
                    <a:pt x="35" y="323"/>
                  </a:cubicBezTo>
                  <a:cubicBezTo>
                    <a:pt x="35" y="323"/>
                    <a:pt x="1" y="357"/>
                    <a:pt x="35" y="35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00" name="Google Shape;900;p32"/>
            <p:cNvSpPr/>
            <p:nvPr/>
          </p:nvSpPr>
          <p:spPr>
            <a:xfrm>
              <a:off x="5718049" y="4368874"/>
              <a:ext cx="26594" cy="13331"/>
            </a:xfrm>
            <a:custGeom>
              <a:avLst/>
              <a:gdLst/>
              <a:ahLst/>
              <a:cxnLst/>
              <a:rect l="l" t="t" r="r" b="b"/>
              <a:pathLst>
                <a:path w="782" h="392" extrusionOk="0">
                  <a:moveTo>
                    <a:pt x="0" y="357"/>
                  </a:moveTo>
                  <a:cubicBezTo>
                    <a:pt x="34" y="391"/>
                    <a:pt x="34" y="391"/>
                    <a:pt x="77" y="391"/>
                  </a:cubicBezTo>
                  <a:cubicBezTo>
                    <a:pt x="179" y="391"/>
                    <a:pt x="289" y="357"/>
                    <a:pt x="391" y="357"/>
                  </a:cubicBezTo>
                  <a:cubicBezTo>
                    <a:pt x="501" y="323"/>
                    <a:pt x="637" y="323"/>
                    <a:pt x="714" y="247"/>
                  </a:cubicBezTo>
                  <a:cubicBezTo>
                    <a:pt x="748" y="213"/>
                    <a:pt x="782" y="179"/>
                    <a:pt x="748" y="145"/>
                  </a:cubicBezTo>
                  <a:cubicBezTo>
                    <a:pt x="748" y="111"/>
                    <a:pt x="714" y="68"/>
                    <a:pt x="671" y="68"/>
                  </a:cubicBezTo>
                  <a:cubicBezTo>
                    <a:pt x="569" y="0"/>
                    <a:pt x="425" y="68"/>
                    <a:pt x="323" y="111"/>
                  </a:cubicBezTo>
                  <a:cubicBezTo>
                    <a:pt x="213" y="179"/>
                    <a:pt x="111" y="213"/>
                    <a:pt x="34" y="281"/>
                  </a:cubicBezTo>
                  <a:cubicBezTo>
                    <a:pt x="0" y="323"/>
                    <a:pt x="0" y="357"/>
                    <a:pt x="0" y="35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01" name="Google Shape;901;p32"/>
            <p:cNvSpPr/>
            <p:nvPr/>
          </p:nvSpPr>
          <p:spPr>
            <a:xfrm>
              <a:off x="5700127" y="4411043"/>
              <a:ext cx="26322" cy="15643"/>
            </a:xfrm>
            <a:custGeom>
              <a:avLst/>
              <a:gdLst/>
              <a:ahLst/>
              <a:cxnLst/>
              <a:rect l="l" t="t" r="r" b="b"/>
              <a:pathLst>
                <a:path w="774" h="460" extrusionOk="0">
                  <a:moveTo>
                    <a:pt x="1" y="425"/>
                  </a:moveTo>
                  <a:cubicBezTo>
                    <a:pt x="1" y="459"/>
                    <a:pt x="35" y="459"/>
                    <a:pt x="69" y="459"/>
                  </a:cubicBezTo>
                  <a:cubicBezTo>
                    <a:pt x="179" y="425"/>
                    <a:pt x="315" y="391"/>
                    <a:pt x="425" y="357"/>
                  </a:cubicBezTo>
                  <a:cubicBezTo>
                    <a:pt x="561" y="315"/>
                    <a:pt x="706" y="315"/>
                    <a:pt x="740" y="213"/>
                  </a:cubicBezTo>
                  <a:cubicBezTo>
                    <a:pt x="774" y="179"/>
                    <a:pt x="774" y="145"/>
                    <a:pt x="740" y="145"/>
                  </a:cubicBezTo>
                  <a:cubicBezTo>
                    <a:pt x="740" y="103"/>
                    <a:pt x="706" y="69"/>
                    <a:pt x="706" y="69"/>
                  </a:cubicBezTo>
                  <a:cubicBezTo>
                    <a:pt x="561" y="1"/>
                    <a:pt x="459" y="103"/>
                    <a:pt x="349" y="145"/>
                  </a:cubicBezTo>
                  <a:cubicBezTo>
                    <a:pt x="247" y="213"/>
                    <a:pt x="136" y="281"/>
                    <a:pt x="35" y="357"/>
                  </a:cubicBezTo>
                  <a:cubicBezTo>
                    <a:pt x="1" y="357"/>
                    <a:pt x="1" y="391"/>
                    <a:pt x="1" y="42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02" name="Google Shape;902;p32"/>
            <p:cNvSpPr/>
            <p:nvPr/>
          </p:nvSpPr>
          <p:spPr>
            <a:xfrm>
              <a:off x="5662855" y="4371186"/>
              <a:ext cx="30097" cy="18228"/>
            </a:xfrm>
            <a:custGeom>
              <a:avLst/>
              <a:gdLst/>
              <a:ahLst/>
              <a:cxnLst/>
              <a:rect l="l" t="t" r="r" b="b"/>
              <a:pathLst>
                <a:path w="885" h="536" extrusionOk="0">
                  <a:moveTo>
                    <a:pt x="1" y="468"/>
                  </a:moveTo>
                  <a:cubicBezTo>
                    <a:pt x="1" y="502"/>
                    <a:pt x="35" y="536"/>
                    <a:pt x="69" y="536"/>
                  </a:cubicBezTo>
                  <a:cubicBezTo>
                    <a:pt x="213" y="502"/>
                    <a:pt x="349" y="425"/>
                    <a:pt x="493" y="357"/>
                  </a:cubicBezTo>
                  <a:cubicBezTo>
                    <a:pt x="638" y="289"/>
                    <a:pt x="774" y="255"/>
                    <a:pt x="850" y="145"/>
                  </a:cubicBezTo>
                  <a:cubicBezTo>
                    <a:pt x="884" y="111"/>
                    <a:pt x="884" y="111"/>
                    <a:pt x="884" y="77"/>
                  </a:cubicBezTo>
                  <a:cubicBezTo>
                    <a:pt x="884" y="77"/>
                    <a:pt x="850" y="43"/>
                    <a:pt x="808" y="43"/>
                  </a:cubicBezTo>
                  <a:cubicBezTo>
                    <a:pt x="672" y="0"/>
                    <a:pt x="527" y="77"/>
                    <a:pt x="383" y="179"/>
                  </a:cubicBezTo>
                  <a:cubicBezTo>
                    <a:pt x="247" y="255"/>
                    <a:pt x="103" y="323"/>
                    <a:pt x="1" y="42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03" name="Google Shape;903;p32"/>
            <p:cNvSpPr/>
            <p:nvPr/>
          </p:nvSpPr>
          <p:spPr>
            <a:xfrm>
              <a:off x="5765115" y="4476065"/>
              <a:ext cx="19112" cy="10712"/>
            </a:xfrm>
            <a:custGeom>
              <a:avLst/>
              <a:gdLst/>
              <a:ahLst/>
              <a:cxnLst/>
              <a:rect l="l" t="t" r="r" b="b"/>
              <a:pathLst>
                <a:path w="562" h="315" extrusionOk="0">
                  <a:moveTo>
                    <a:pt x="1" y="212"/>
                  </a:moveTo>
                  <a:cubicBezTo>
                    <a:pt x="35" y="246"/>
                    <a:pt x="35" y="246"/>
                    <a:pt x="69" y="246"/>
                  </a:cubicBezTo>
                  <a:cubicBezTo>
                    <a:pt x="213" y="246"/>
                    <a:pt x="426" y="314"/>
                    <a:pt x="562" y="212"/>
                  </a:cubicBezTo>
                  <a:lnTo>
                    <a:pt x="562" y="102"/>
                  </a:lnTo>
                  <a:cubicBezTo>
                    <a:pt x="562" y="102"/>
                    <a:pt x="562" y="68"/>
                    <a:pt x="528" y="68"/>
                  </a:cubicBezTo>
                  <a:cubicBezTo>
                    <a:pt x="392" y="0"/>
                    <a:pt x="179" y="102"/>
                    <a:pt x="35" y="178"/>
                  </a:cubicBezTo>
                  <a:cubicBezTo>
                    <a:pt x="1" y="178"/>
                    <a:pt x="1" y="212"/>
                    <a:pt x="1" y="2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04" name="Google Shape;904;p32"/>
            <p:cNvSpPr/>
            <p:nvPr/>
          </p:nvSpPr>
          <p:spPr>
            <a:xfrm>
              <a:off x="5707336" y="4596520"/>
              <a:ext cx="26322" cy="16800"/>
            </a:xfrm>
            <a:custGeom>
              <a:avLst/>
              <a:gdLst/>
              <a:ahLst/>
              <a:cxnLst/>
              <a:rect l="l" t="t" r="r" b="b"/>
              <a:pathLst>
                <a:path w="774" h="494" extrusionOk="0">
                  <a:moveTo>
                    <a:pt x="1" y="425"/>
                  </a:moveTo>
                  <a:cubicBezTo>
                    <a:pt x="35" y="459"/>
                    <a:pt x="69" y="493"/>
                    <a:pt x="103" y="459"/>
                  </a:cubicBezTo>
                  <a:cubicBezTo>
                    <a:pt x="213" y="383"/>
                    <a:pt x="315" y="315"/>
                    <a:pt x="460" y="315"/>
                  </a:cubicBezTo>
                  <a:cubicBezTo>
                    <a:pt x="562" y="281"/>
                    <a:pt x="672" y="281"/>
                    <a:pt x="774" y="213"/>
                  </a:cubicBezTo>
                  <a:lnTo>
                    <a:pt x="774" y="136"/>
                  </a:lnTo>
                  <a:cubicBezTo>
                    <a:pt x="774" y="102"/>
                    <a:pt x="774" y="102"/>
                    <a:pt x="740" y="102"/>
                  </a:cubicBezTo>
                  <a:cubicBezTo>
                    <a:pt x="638" y="0"/>
                    <a:pt x="460" y="68"/>
                    <a:pt x="349" y="136"/>
                  </a:cubicBezTo>
                  <a:cubicBezTo>
                    <a:pt x="213" y="213"/>
                    <a:pt x="103" y="281"/>
                    <a:pt x="35" y="383"/>
                  </a:cubicBezTo>
                  <a:cubicBezTo>
                    <a:pt x="1" y="383"/>
                    <a:pt x="1" y="425"/>
                    <a:pt x="1" y="42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05" name="Google Shape;905;p32"/>
            <p:cNvSpPr/>
            <p:nvPr/>
          </p:nvSpPr>
          <p:spPr>
            <a:xfrm>
              <a:off x="5902335" y="4482119"/>
              <a:ext cx="21731" cy="15643"/>
            </a:xfrm>
            <a:custGeom>
              <a:avLst/>
              <a:gdLst/>
              <a:ahLst/>
              <a:cxnLst/>
              <a:rect l="l" t="t" r="r" b="b"/>
              <a:pathLst>
                <a:path w="639" h="460" extrusionOk="0">
                  <a:moveTo>
                    <a:pt x="1" y="391"/>
                  </a:moveTo>
                  <a:cubicBezTo>
                    <a:pt x="1" y="425"/>
                    <a:pt x="1" y="425"/>
                    <a:pt x="35" y="425"/>
                  </a:cubicBezTo>
                  <a:cubicBezTo>
                    <a:pt x="137" y="459"/>
                    <a:pt x="281" y="391"/>
                    <a:pt x="392" y="349"/>
                  </a:cubicBezTo>
                  <a:cubicBezTo>
                    <a:pt x="494" y="281"/>
                    <a:pt x="638" y="213"/>
                    <a:pt x="638" y="68"/>
                  </a:cubicBezTo>
                  <a:cubicBezTo>
                    <a:pt x="604" y="68"/>
                    <a:pt x="604" y="68"/>
                    <a:pt x="604" y="34"/>
                  </a:cubicBezTo>
                  <a:lnTo>
                    <a:pt x="562" y="0"/>
                  </a:lnTo>
                  <a:cubicBezTo>
                    <a:pt x="460" y="0"/>
                    <a:pt x="392" y="68"/>
                    <a:pt x="315" y="136"/>
                  </a:cubicBezTo>
                  <a:cubicBezTo>
                    <a:pt x="213" y="213"/>
                    <a:pt x="69" y="247"/>
                    <a:pt x="1" y="31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06" name="Google Shape;906;p32"/>
            <p:cNvSpPr/>
            <p:nvPr/>
          </p:nvSpPr>
          <p:spPr>
            <a:xfrm>
              <a:off x="5875775" y="4441106"/>
              <a:ext cx="24009" cy="15609"/>
            </a:xfrm>
            <a:custGeom>
              <a:avLst/>
              <a:gdLst/>
              <a:ahLst/>
              <a:cxnLst/>
              <a:rect l="l" t="t" r="r" b="b"/>
              <a:pathLst>
                <a:path w="706" h="459" extrusionOk="0">
                  <a:moveTo>
                    <a:pt x="0" y="391"/>
                  </a:moveTo>
                  <a:cubicBezTo>
                    <a:pt x="0" y="425"/>
                    <a:pt x="34" y="459"/>
                    <a:pt x="111" y="425"/>
                  </a:cubicBezTo>
                  <a:cubicBezTo>
                    <a:pt x="213" y="391"/>
                    <a:pt x="323" y="357"/>
                    <a:pt x="425" y="323"/>
                  </a:cubicBezTo>
                  <a:cubicBezTo>
                    <a:pt x="536" y="280"/>
                    <a:pt x="638" y="246"/>
                    <a:pt x="672" y="145"/>
                  </a:cubicBezTo>
                  <a:cubicBezTo>
                    <a:pt x="706" y="111"/>
                    <a:pt x="706" y="111"/>
                    <a:pt x="672" y="68"/>
                  </a:cubicBezTo>
                  <a:cubicBezTo>
                    <a:pt x="672" y="68"/>
                    <a:pt x="638" y="34"/>
                    <a:pt x="604" y="34"/>
                  </a:cubicBezTo>
                  <a:cubicBezTo>
                    <a:pt x="493" y="0"/>
                    <a:pt x="425" y="68"/>
                    <a:pt x="323" y="111"/>
                  </a:cubicBezTo>
                  <a:cubicBezTo>
                    <a:pt x="213" y="179"/>
                    <a:pt x="145" y="246"/>
                    <a:pt x="34" y="280"/>
                  </a:cubicBezTo>
                  <a:cubicBezTo>
                    <a:pt x="0" y="323"/>
                    <a:pt x="0" y="357"/>
                    <a:pt x="0" y="39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07" name="Google Shape;907;p32"/>
            <p:cNvSpPr/>
            <p:nvPr/>
          </p:nvSpPr>
          <p:spPr>
            <a:xfrm>
              <a:off x="5935867" y="4435018"/>
              <a:ext cx="24281" cy="15643"/>
            </a:xfrm>
            <a:custGeom>
              <a:avLst/>
              <a:gdLst/>
              <a:ahLst/>
              <a:cxnLst/>
              <a:rect l="l" t="t" r="r" b="b"/>
              <a:pathLst>
                <a:path w="714" h="460" extrusionOk="0">
                  <a:moveTo>
                    <a:pt x="0" y="425"/>
                  </a:moveTo>
                  <a:cubicBezTo>
                    <a:pt x="0" y="459"/>
                    <a:pt x="43" y="459"/>
                    <a:pt x="77" y="459"/>
                  </a:cubicBezTo>
                  <a:cubicBezTo>
                    <a:pt x="179" y="391"/>
                    <a:pt x="289" y="358"/>
                    <a:pt x="391" y="324"/>
                  </a:cubicBezTo>
                  <a:cubicBezTo>
                    <a:pt x="468" y="324"/>
                    <a:pt x="603" y="290"/>
                    <a:pt x="680" y="213"/>
                  </a:cubicBezTo>
                  <a:cubicBezTo>
                    <a:pt x="714" y="179"/>
                    <a:pt x="714" y="145"/>
                    <a:pt x="714" y="111"/>
                  </a:cubicBezTo>
                  <a:cubicBezTo>
                    <a:pt x="714" y="77"/>
                    <a:pt x="680" y="35"/>
                    <a:pt x="637" y="35"/>
                  </a:cubicBezTo>
                  <a:cubicBezTo>
                    <a:pt x="536" y="1"/>
                    <a:pt x="391" y="111"/>
                    <a:pt x="289" y="145"/>
                  </a:cubicBezTo>
                  <a:cubicBezTo>
                    <a:pt x="179" y="213"/>
                    <a:pt x="111" y="290"/>
                    <a:pt x="0" y="35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08" name="Google Shape;908;p32"/>
            <p:cNvSpPr/>
            <p:nvPr/>
          </p:nvSpPr>
          <p:spPr>
            <a:xfrm>
              <a:off x="5882985" y="4402677"/>
              <a:ext cx="32681" cy="16766"/>
            </a:xfrm>
            <a:custGeom>
              <a:avLst/>
              <a:gdLst/>
              <a:ahLst/>
              <a:cxnLst/>
              <a:rect l="l" t="t" r="r" b="b"/>
              <a:pathLst>
                <a:path w="961" h="493" extrusionOk="0">
                  <a:moveTo>
                    <a:pt x="35" y="425"/>
                  </a:moveTo>
                  <a:cubicBezTo>
                    <a:pt x="35" y="459"/>
                    <a:pt x="69" y="493"/>
                    <a:pt x="111" y="459"/>
                  </a:cubicBezTo>
                  <a:cubicBezTo>
                    <a:pt x="247" y="391"/>
                    <a:pt x="426" y="349"/>
                    <a:pt x="570" y="315"/>
                  </a:cubicBezTo>
                  <a:cubicBezTo>
                    <a:pt x="672" y="281"/>
                    <a:pt x="816" y="315"/>
                    <a:pt x="918" y="213"/>
                  </a:cubicBezTo>
                  <a:cubicBezTo>
                    <a:pt x="918" y="179"/>
                    <a:pt x="961" y="136"/>
                    <a:pt x="918" y="102"/>
                  </a:cubicBezTo>
                  <a:cubicBezTo>
                    <a:pt x="918" y="102"/>
                    <a:pt x="918" y="68"/>
                    <a:pt x="884" y="68"/>
                  </a:cubicBezTo>
                  <a:cubicBezTo>
                    <a:pt x="782" y="0"/>
                    <a:pt x="604" y="68"/>
                    <a:pt x="460" y="102"/>
                  </a:cubicBezTo>
                  <a:cubicBezTo>
                    <a:pt x="324" y="179"/>
                    <a:pt x="179" y="247"/>
                    <a:pt x="35" y="349"/>
                  </a:cubicBezTo>
                  <a:cubicBezTo>
                    <a:pt x="1" y="349"/>
                    <a:pt x="1" y="391"/>
                    <a:pt x="35" y="42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09" name="Google Shape;909;p32"/>
            <p:cNvSpPr/>
            <p:nvPr/>
          </p:nvSpPr>
          <p:spPr>
            <a:xfrm>
              <a:off x="5855269" y="4372614"/>
              <a:ext cx="31525" cy="14487"/>
            </a:xfrm>
            <a:custGeom>
              <a:avLst/>
              <a:gdLst/>
              <a:ahLst/>
              <a:cxnLst/>
              <a:rect l="l" t="t" r="r" b="b"/>
              <a:pathLst>
                <a:path w="927" h="426" extrusionOk="0">
                  <a:moveTo>
                    <a:pt x="34" y="383"/>
                  </a:moveTo>
                  <a:cubicBezTo>
                    <a:pt x="34" y="383"/>
                    <a:pt x="77" y="426"/>
                    <a:pt x="111" y="426"/>
                  </a:cubicBezTo>
                  <a:cubicBezTo>
                    <a:pt x="357" y="349"/>
                    <a:pt x="671" y="349"/>
                    <a:pt x="884" y="171"/>
                  </a:cubicBezTo>
                  <a:cubicBezTo>
                    <a:pt x="884" y="171"/>
                    <a:pt x="926" y="137"/>
                    <a:pt x="884" y="103"/>
                  </a:cubicBezTo>
                  <a:cubicBezTo>
                    <a:pt x="884" y="69"/>
                    <a:pt x="850" y="35"/>
                    <a:pt x="816" y="35"/>
                  </a:cubicBezTo>
                  <a:cubicBezTo>
                    <a:pt x="569" y="1"/>
                    <a:pt x="323" y="171"/>
                    <a:pt x="77" y="281"/>
                  </a:cubicBezTo>
                  <a:cubicBezTo>
                    <a:pt x="34" y="281"/>
                    <a:pt x="0" y="349"/>
                    <a:pt x="34" y="38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10" name="Google Shape;910;p32"/>
            <p:cNvSpPr/>
            <p:nvPr/>
          </p:nvSpPr>
          <p:spPr>
            <a:xfrm>
              <a:off x="5956373" y="4406146"/>
              <a:ext cx="25472" cy="13297"/>
            </a:xfrm>
            <a:custGeom>
              <a:avLst/>
              <a:gdLst/>
              <a:ahLst/>
              <a:cxnLst/>
              <a:rect l="l" t="t" r="r" b="b"/>
              <a:pathLst>
                <a:path w="749" h="391" extrusionOk="0">
                  <a:moveTo>
                    <a:pt x="34" y="323"/>
                  </a:moveTo>
                  <a:cubicBezTo>
                    <a:pt x="34" y="357"/>
                    <a:pt x="77" y="391"/>
                    <a:pt x="145" y="357"/>
                  </a:cubicBezTo>
                  <a:cubicBezTo>
                    <a:pt x="289" y="289"/>
                    <a:pt x="459" y="247"/>
                    <a:pt x="638" y="247"/>
                  </a:cubicBezTo>
                  <a:cubicBezTo>
                    <a:pt x="714" y="247"/>
                    <a:pt x="748" y="179"/>
                    <a:pt x="748" y="111"/>
                  </a:cubicBezTo>
                  <a:cubicBezTo>
                    <a:pt x="714" y="77"/>
                    <a:pt x="672" y="0"/>
                    <a:pt x="604" y="0"/>
                  </a:cubicBezTo>
                  <a:cubicBezTo>
                    <a:pt x="391" y="0"/>
                    <a:pt x="213" y="111"/>
                    <a:pt x="34" y="213"/>
                  </a:cubicBezTo>
                  <a:cubicBezTo>
                    <a:pt x="0" y="247"/>
                    <a:pt x="0" y="289"/>
                    <a:pt x="34" y="32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11" name="Google Shape;911;p32"/>
            <p:cNvSpPr/>
            <p:nvPr/>
          </p:nvSpPr>
          <p:spPr>
            <a:xfrm>
              <a:off x="5928623" y="4376083"/>
              <a:ext cx="25472" cy="12175"/>
            </a:xfrm>
            <a:custGeom>
              <a:avLst/>
              <a:gdLst/>
              <a:ahLst/>
              <a:cxnLst/>
              <a:rect l="l" t="t" r="r" b="b"/>
              <a:pathLst>
                <a:path w="749" h="358" extrusionOk="0">
                  <a:moveTo>
                    <a:pt x="1" y="324"/>
                  </a:moveTo>
                  <a:cubicBezTo>
                    <a:pt x="43" y="324"/>
                    <a:pt x="43" y="358"/>
                    <a:pt x="111" y="358"/>
                  </a:cubicBezTo>
                  <a:cubicBezTo>
                    <a:pt x="213" y="358"/>
                    <a:pt x="324" y="358"/>
                    <a:pt x="426" y="324"/>
                  </a:cubicBezTo>
                  <a:cubicBezTo>
                    <a:pt x="536" y="281"/>
                    <a:pt x="638" y="281"/>
                    <a:pt x="715" y="213"/>
                  </a:cubicBezTo>
                  <a:cubicBezTo>
                    <a:pt x="749" y="179"/>
                    <a:pt x="749" y="145"/>
                    <a:pt x="749" y="145"/>
                  </a:cubicBezTo>
                  <a:cubicBezTo>
                    <a:pt x="749" y="111"/>
                    <a:pt x="715" y="111"/>
                    <a:pt x="715" y="69"/>
                  </a:cubicBezTo>
                  <a:cubicBezTo>
                    <a:pt x="502" y="1"/>
                    <a:pt x="256" y="145"/>
                    <a:pt x="43" y="213"/>
                  </a:cubicBezTo>
                  <a:cubicBezTo>
                    <a:pt x="1" y="247"/>
                    <a:pt x="1" y="281"/>
                    <a:pt x="1" y="32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12" name="Google Shape;912;p32"/>
            <p:cNvSpPr/>
            <p:nvPr/>
          </p:nvSpPr>
          <p:spPr>
            <a:xfrm>
              <a:off x="6002317" y="4385639"/>
              <a:ext cx="33531" cy="13297"/>
            </a:xfrm>
            <a:custGeom>
              <a:avLst/>
              <a:gdLst/>
              <a:ahLst/>
              <a:cxnLst/>
              <a:rect l="l" t="t" r="r" b="b"/>
              <a:pathLst>
                <a:path w="986" h="391" extrusionOk="0">
                  <a:moveTo>
                    <a:pt x="34" y="357"/>
                  </a:moveTo>
                  <a:cubicBezTo>
                    <a:pt x="34" y="391"/>
                    <a:pt x="34" y="391"/>
                    <a:pt x="68" y="391"/>
                  </a:cubicBezTo>
                  <a:cubicBezTo>
                    <a:pt x="213" y="391"/>
                    <a:pt x="382" y="357"/>
                    <a:pt x="527" y="323"/>
                  </a:cubicBezTo>
                  <a:cubicBezTo>
                    <a:pt x="671" y="289"/>
                    <a:pt x="807" y="289"/>
                    <a:pt x="952" y="212"/>
                  </a:cubicBezTo>
                  <a:cubicBezTo>
                    <a:pt x="986" y="179"/>
                    <a:pt x="986" y="145"/>
                    <a:pt x="986" y="111"/>
                  </a:cubicBezTo>
                  <a:cubicBezTo>
                    <a:pt x="952" y="77"/>
                    <a:pt x="952" y="43"/>
                    <a:pt x="884" y="43"/>
                  </a:cubicBezTo>
                  <a:cubicBezTo>
                    <a:pt x="739" y="0"/>
                    <a:pt x="595" y="77"/>
                    <a:pt x="459" y="111"/>
                  </a:cubicBezTo>
                  <a:cubicBezTo>
                    <a:pt x="314" y="179"/>
                    <a:pt x="170" y="212"/>
                    <a:pt x="34" y="289"/>
                  </a:cubicBezTo>
                  <a:cubicBezTo>
                    <a:pt x="34" y="323"/>
                    <a:pt x="0" y="323"/>
                    <a:pt x="34" y="35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13" name="Google Shape;913;p32"/>
            <p:cNvSpPr/>
            <p:nvPr/>
          </p:nvSpPr>
          <p:spPr>
            <a:xfrm>
              <a:off x="6058634" y="4265457"/>
              <a:ext cx="49447" cy="187789"/>
            </a:xfrm>
            <a:custGeom>
              <a:avLst/>
              <a:gdLst/>
              <a:ahLst/>
              <a:cxnLst/>
              <a:rect l="l" t="t" r="r" b="b"/>
              <a:pathLst>
                <a:path w="1454" h="5522" extrusionOk="0">
                  <a:moveTo>
                    <a:pt x="425" y="4171"/>
                  </a:moveTo>
                  <a:cubicBezTo>
                    <a:pt x="604" y="4740"/>
                    <a:pt x="893" y="5165"/>
                    <a:pt x="1207" y="5522"/>
                  </a:cubicBezTo>
                  <a:cubicBezTo>
                    <a:pt x="1241" y="5276"/>
                    <a:pt x="1317" y="5063"/>
                    <a:pt x="1317" y="4808"/>
                  </a:cubicBezTo>
                  <a:cubicBezTo>
                    <a:pt x="1419" y="4248"/>
                    <a:pt x="1453" y="3713"/>
                    <a:pt x="1419" y="3109"/>
                  </a:cubicBezTo>
                  <a:lnTo>
                    <a:pt x="1419" y="2897"/>
                  </a:lnTo>
                  <a:cubicBezTo>
                    <a:pt x="1385" y="2472"/>
                    <a:pt x="1351" y="2048"/>
                    <a:pt x="1275" y="1699"/>
                  </a:cubicBezTo>
                  <a:cubicBezTo>
                    <a:pt x="1207" y="1410"/>
                    <a:pt x="1139" y="1164"/>
                    <a:pt x="1029" y="918"/>
                  </a:cubicBezTo>
                  <a:cubicBezTo>
                    <a:pt x="927" y="603"/>
                    <a:pt x="782" y="281"/>
                    <a:pt x="638" y="0"/>
                  </a:cubicBezTo>
                  <a:cubicBezTo>
                    <a:pt x="1" y="1835"/>
                    <a:pt x="77" y="3186"/>
                    <a:pt x="425" y="417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14" name="Google Shape;914;p32"/>
            <p:cNvSpPr/>
            <p:nvPr/>
          </p:nvSpPr>
          <p:spPr>
            <a:xfrm>
              <a:off x="6289749" y="4904458"/>
              <a:ext cx="38735" cy="31525"/>
            </a:xfrm>
            <a:custGeom>
              <a:avLst/>
              <a:gdLst/>
              <a:ahLst/>
              <a:cxnLst/>
              <a:rect l="l" t="t" r="r" b="b"/>
              <a:pathLst>
                <a:path w="1139" h="927" extrusionOk="0">
                  <a:moveTo>
                    <a:pt x="502" y="884"/>
                  </a:moveTo>
                  <a:cubicBezTo>
                    <a:pt x="680" y="927"/>
                    <a:pt x="850" y="884"/>
                    <a:pt x="960" y="748"/>
                  </a:cubicBezTo>
                  <a:cubicBezTo>
                    <a:pt x="1139" y="536"/>
                    <a:pt x="1062" y="290"/>
                    <a:pt x="850" y="145"/>
                  </a:cubicBezTo>
                  <a:cubicBezTo>
                    <a:pt x="782" y="77"/>
                    <a:pt x="714" y="77"/>
                    <a:pt x="638" y="35"/>
                  </a:cubicBezTo>
                  <a:cubicBezTo>
                    <a:pt x="468" y="1"/>
                    <a:pt x="289" y="77"/>
                    <a:pt x="145" y="213"/>
                  </a:cubicBezTo>
                  <a:cubicBezTo>
                    <a:pt x="1" y="392"/>
                    <a:pt x="77" y="672"/>
                    <a:pt x="289" y="816"/>
                  </a:cubicBezTo>
                  <a:cubicBezTo>
                    <a:pt x="357" y="850"/>
                    <a:pt x="425" y="884"/>
                    <a:pt x="502" y="884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15" name="Google Shape;915;p32"/>
            <p:cNvSpPr/>
            <p:nvPr/>
          </p:nvSpPr>
          <p:spPr>
            <a:xfrm>
              <a:off x="6091281" y="4850454"/>
              <a:ext cx="37306" cy="31219"/>
            </a:xfrm>
            <a:custGeom>
              <a:avLst/>
              <a:gdLst/>
              <a:ahLst/>
              <a:cxnLst/>
              <a:rect l="l" t="t" r="r" b="b"/>
              <a:pathLst>
                <a:path w="1097" h="918" extrusionOk="0">
                  <a:moveTo>
                    <a:pt x="493" y="884"/>
                  </a:moveTo>
                  <a:cubicBezTo>
                    <a:pt x="672" y="918"/>
                    <a:pt x="850" y="884"/>
                    <a:pt x="952" y="739"/>
                  </a:cubicBezTo>
                  <a:cubicBezTo>
                    <a:pt x="1096" y="527"/>
                    <a:pt x="1062" y="281"/>
                    <a:pt x="850" y="136"/>
                  </a:cubicBezTo>
                  <a:cubicBezTo>
                    <a:pt x="782" y="68"/>
                    <a:pt x="706" y="68"/>
                    <a:pt x="638" y="34"/>
                  </a:cubicBezTo>
                  <a:cubicBezTo>
                    <a:pt x="459" y="0"/>
                    <a:pt x="247" y="68"/>
                    <a:pt x="145" y="213"/>
                  </a:cubicBezTo>
                  <a:cubicBezTo>
                    <a:pt x="1" y="391"/>
                    <a:pt x="35" y="671"/>
                    <a:pt x="281" y="816"/>
                  </a:cubicBezTo>
                  <a:cubicBezTo>
                    <a:pt x="357" y="850"/>
                    <a:pt x="425" y="884"/>
                    <a:pt x="493" y="884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16" name="Google Shape;916;p32"/>
            <p:cNvSpPr/>
            <p:nvPr/>
          </p:nvSpPr>
          <p:spPr>
            <a:xfrm>
              <a:off x="5920257" y="4488172"/>
              <a:ext cx="604381" cy="500692"/>
            </a:xfrm>
            <a:custGeom>
              <a:avLst/>
              <a:gdLst/>
              <a:ahLst/>
              <a:cxnLst/>
              <a:rect l="l" t="t" r="r" b="b"/>
              <a:pathLst>
                <a:path w="17772" h="14723" extrusionOk="0">
                  <a:moveTo>
                    <a:pt x="15368" y="14612"/>
                  </a:moveTo>
                  <a:cubicBezTo>
                    <a:pt x="15793" y="14722"/>
                    <a:pt x="16217" y="14688"/>
                    <a:pt x="16676" y="14578"/>
                  </a:cubicBezTo>
                  <a:cubicBezTo>
                    <a:pt x="16676" y="14578"/>
                    <a:pt x="17772" y="5522"/>
                    <a:pt x="12853" y="1623"/>
                  </a:cubicBezTo>
                  <a:cubicBezTo>
                    <a:pt x="12709" y="1555"/>
                    <a:pt x="12607" y="1445"/>
                    <a:pt x="12463" y="1343"/>
                  </a:cubicBezTo>
                  <a:cubicBezTo>
                    <a:pt x="12140" y="1131"/>
                    <a:pt x="11792" y="952"/>
                    <a:pt x="11435" y="774"/>
                  </a:cubicBezTo>
                  <a:cubicBezTo>
                    <a:pt x="11401" y="740"/>
                    <a:pt x="11367" y="706"/>
                    <a:pt x="11290" y="706"/>
                  </a:cubicBezTo>
                  <a:cubicBezTo>
                    <a:pt x="11010" y="561"/>
                    <a:pt x="10764" y="460"/>
                    <a:pt x="10483" y="383"/>
                  </a:cubicBezTo>
                  <a:cubicBezTo>
                    <a:pt x="10305" y="349"/>
                    <a:pt x="10127" y="315"/>
                    <a:pt x="9948" y="281"/>
                  </a:cubicBezTo>
                  <a:cubicBezTo>
                    <a:pt x="9702" y="247"/>
                    <a:pt x="9455" y="213"/>
                    <a:pt x="9243" y="213"/>
                  </a:cubicBezTo>
                  <a:cubicBezTo>
                    <a:pt x="3857" y="1"/>
                    <a:pt x="1" y="8351"/>
                    <a:pt x="1" y="8351"/>
                  </a:cubicBezTo>
                  <a:cubicBezTo>
                    <a:pt x="1" y="8351"/>
                    <a:pt x="1241" y="9838"/>
                    <a:pt x="3152" y="10195"/>
                  </a:cubicBezTo>
                  <a:cubicBezTo>
                    <a:pt x="3968" y="10331"/>
                    <a:pt x="4885" y="10263"/>
                    <a:pt x="5879" y="9804"/>
                  </a:cubicBezTo>
                  <a:cubicBezTo>
                    <a:pt x="5879" y="9804"/>
                    <a:pt x="5913" y="9838"/>
                    <a:pt x="5913" y="9872"/>
                  </a:cubicBezTo>
                  <a:cubicBezTo>
                    <a:pt x="6091" y="10195"/>
                    <a:pt x="6941" y="11715"/>
                    <a:pt x="8852" y="12063"/>
                  </a:cubicBezTo>
                  <a:cubicBezTo>
                    <a:pt x="9634" y="12208"/>
                    <a:pt x="10585" y="12140"/>
                    <a:pt x="11758" y="11749"/>
                  </a:cubicBezTo>
                  <a:cubicBezTo>
                    <a:pt x="11758" y="11749"/>
                    <a:pt x="13278" y="14264"/>
                    <a:pt x="15368" y="1461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17" name="Google Shape;917;p32"/>
            <p:cNvSpPr/>
            <p:nvPr/>
          </p:nvSpPr>
          <p:spPr>
            <a:xfrm>
              <a:off x="5920257" y="4461612"/>
              <a:ext cx="383979" cy="377891"/>
            </a:xfrm>
            <a:custGeom>
              <a:avLst/>
              <a:gdLst/>
              <a:ahLst/>
              <a:cxnLst/>
              <a:rect l="l" t="t" r="r" b="b"/>
              <a:pathLst>
                <a:path w="11291" h="11112" extrusionOk="0">
                  <a:moveTo>
                    <a:pt x="3152" y="10976"/>
                  </a:moveTo>
                  <a:cubicBezTo>
                    <a:pt x="3968" y="11112"/>
                    <a:pt x="4885" y="11044"/>
                    <a:pt x="5879" y="10585"/>
                  </a:cubicBezTo>
                  <a:cubicBezTo>
                    <a:pt x="5879" y="10585"/>
                    <a:pt x="5913" y="10619"/>
                    <a:pt x="5913" y="10653"/>
                  </a:cubicBezTo>
                  <a:cubicBezTo>
                    <a:pt x="6236" y="9200"/>
                    <a:pt x="7332" y="6337"/>
                    <a:pt x="11078" y="1733"/>
                  </a:cubicBezTo>
                  <a:lnTo>
                    <a:pt x="11290" y="1487"/>
                  </a:lnTo>
                  <a:cubicBezTo>
                    <a:pt x="11010" y="1342"/>
                    <a:pt x="10764" y="1241"/>
                    <a:pt x="10483" y="1164"/>
                  </a:cubicBezTo>
                  <a:cubicBezTo>
                    <a:pt x="10305" y="1130"/>
                    <a:pt x="10127" y="1096"/>
                    <a:pt x="9948" y="1062"/>
                  </a:cubicBezTo>
                  <a:cubicBezTo>
                    <a:pt x="4180" y="0"/>
                    <a:pt x="1" y="9132"/>
                    <a:pt x="1" y="9132"/>
                  </a:cubicBezTo>
                  <a:cubicBezTo>
                    <a:pt x="1" y="9132"/>
                    <a:pt x="1241" y="10619"/>
                    <a:pt x="3152" y="1097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18" name="Google Shape;918;p32"/>
            <p:cNvSpPr/>
            <p:nvPr/>
          </p:nvSpPr>
          <p:spPr>
            <a:xfrm>
              <a:off x="6304202" y="4512147"/>
              <a:ext cx="221593" cy="476717"/>
            </a:xfrm>
            <a:custGeom>
              <a:avLst/>
              <a:gdLst/>
              <a:ahLst/>
              <a:cxnLst/>
              <a:rect l="l" t="t" r="r" b="b"/>
              <a:pathLst>
                <a:path w="6516" h="14018" extrusionOk="0">
                  <a:moveTo>
                    <a:pt x="4078" y="13907"/>
                  </a:moveTo>
                  <a:cubicBezTo>
                    <a:pt x="4503" y="14017"/>
                    <a:pt x="4927" y="13983"/>
                    <a:pt x="5386" y="13873"/>
                  </a:cubicBezTo>
                  <a:cubicBezTo>
                    <a:pt x="5386" y="13873"/>
                    <a:pt x="6516" y="4350"/>
                    <a:pt x="1173" y="638"/>
                  </a:cubicBezTo>
                  <a:cubicBezTo>
                    <a:pt x="850" y="426"/>
                    <a:pt x="502" y="247"/>
                    <a:pt x="145" y="69"/>
                  </a:cubicBezTo>
                  <a:cubicBezTo>
                    <a:pt x="111" y="35"/>
                    <a:pt x="77" y="1"/>
                    <a:pt x="0" y="1"/>
                  </a:cubicBezTo>
                  <a:cubicBezTo>
                    <a:pt x="255" y="460"/>
                    <a:pt x="468" y="884"/>
                    <a:pt x="637" y="1377"/>
                  </a:cubicBezTo>
                  <a:cubicBezTo>
                    <a:pt x="2515" y="6228"/>
                    <a:pt x="468" y="11044"/>
                    <a:pt x="468" y="11044"/>
                  </a:cubicBezTo>
                  <a:cubicBezTo>
                    <a:pt x="468" y="11044"/>
                    <a:pt x="1988" y="13559"/>
                    <a:pt x="4078" y="1390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19" name="Google Shape;919;p32"/>
            <p:cNvSpPr/>
            <p:nvPr/>
          </p:nvSpPr>
          <p:spPr>
            <a:xfrm>
              <a:off x="6049112" y="4784309"/>
              <a:ext cx="7244" cy="26322"/>
            </a:xfrm>
            <a:custGeom>
              <a:avLst/>
              <a:gdLst/>
              <a:ahLst/>
              <a:cxnLst/>
              <a:rect l="l" t="t" r="r" b="b"/>
              <a:pathLst>
                <a:path w="213" h="774" extrusionOk="0">
                  <a:moveTo>
                    <a:pt x="0" y="773"/>
                  </a:moveTo>
                  <a:lnTo>
                    <a:pt x="34" y="773"/>
                  </a:lnTo>
                  <a:cubicBezTo>
                    <a:pt x="145" y="561"/>
                    <a:pt x="213" y="280"/>
                    <a:pt x="213" y="34"/>
                  </a:cubicBezTo>
                  <a:cubicBezTo>
                    <a:pt x="213" y="34"/>
                    <a:pt x="213" y="0"/>
                    <a:pt x="179" y="0"/>
                  </a:cubicBezTo>
                  <a:cubicBezTo>
                    <a:pt x="179" y="0"/>
                    <a:pt x="145" y="0"/>
                    <a:pt x="145" y="34"/>
                  </a:cubicBezTo>
                  <a:cubicBezTo>
                    <a:pt x="34" y="246"/>
                    <a:pt x="0" y="527"/>
                    <a:pt x="0" y="77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20" name="Google Shape;920;p32"/>
            <p:cNvSpPr/>
            <p:nvPr/>
          </p:nvSpPr>
          <p:spPr>
            <a:xfrm>
              <a:off x="6028605" y="4786588"/>
              <a:ext cx="11018" cy="27784"/>
            </a:xfrm>
            <a:custGeom>
              <a:avLst/>
              <a:gdLst/>
              <a:ahLst/>
              <a:cxnLst/>
              <a:rect l="l" t="t" r="r" b="b"/>
              <a:pathLst>
                <a:path w="324" h="817" extrusionOk="0">
                  <a:moveTo>
                    <a:pt x="77" y="816"/>
                  </a:moveTo>
                  <a:lnTo>
                    <a:pt x="77" y="816"/>
                  </a:lnTo>
                  <a:cubicBezTo>
                    <a:pt x="179" y="672"/>
                    <a:pt x="213" y="570"/>
                    <a:pt x="247" y="426"/>
                  </a:cubicBezTo>
                  <a:cubicBezTo>
                    <a:pt x="289" y="281"/>
                    <a:pt x="323" y="179"/>
                    <a:pt x="323" y="35"/>
                  </a:cubicBezTo>
                  <a:cubicBezTo>
                    <a:pt x="323" y="35"/>
                    <a:pt x="289" y="35"/>
                    <a:pt x="289" y="1"/>
                  </a:cubicBezTo>
                  <a:cubicBezTo>
                    <a:pt x="247" y="1"/>
                    <a:pt x="247" y="35"/>
                    <a:pt x="213" y="35"/>
                  </a:cubicBezTo>
                  <a:cubicBezTo>
                    <a:pt x="145" y="145"/>
                    <a:pt x="145" y="281"/>
                    <a:pt x="111" y="426"/>
                  </a:cubicBezTo>
                  <a:cubicBezTo>
                    <a:pt x="77" y="528"/>
                    <a:pt x="34" y="672"/>
                    <a:pt x="34" y="782"/>
                  </a:cubicBezTo>
                  <a:cubicBezTo>
                    <a:pt x="0" y="816"/>
                    <a:pt x="34" y="816"/>
                    <a:pt x="77" y="81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21" name="Google Shape;921;p32"/>
            <p:cNvSpPr/>
            <p:nvPr/>
          </p:nvSpPr>
          <p:spPr>
            <a:xfrm>
              <a:off x="6039590" y="4738365"/>
              <a:ext cx="14453" cy="26594"/>
            </a:xfrm>
            <a:custGeom>
              <a:avLst/>
              <a:gdLst/>
              <a:ahLst/>
              <a:cxnLst/>
              <a:rect l="l" t="t" r="r" b="b"/>
              <a:pathLst>
                <a:path w="425" h="782" extrusionOk="0">
                  <a:moveTo>
                    <a:pt x="68" y="748"/>
                  </a:moveTo>
                  <a:cubicBezTo>
                    <a:pt x="68" y="782"/>
                    <a:pt x="102" y="748"/>
                    <a:pt x="102" y="748"/>
                  </a:cubicBezTo>
                  <a:cubicBezTo>
                    <a:pt x="178" y="603"/>
                    <a:pt x="246" y="502"/>
                    <a:pt x="314" y="391"/>
                  </a:cubicBezTo>
                  <a:cubicBezTo>
                    <a:pt x="348" y="289"/>
                    <a:pt x="425" y="145"/>
                    <a:pt x="425" y="34"/>
                  </a:cubicBezTo>
                  <a:cubicBezTo>
                    <a:pt x="425" y="34"/>
                    <a:pt x="425" y="0"/>
                    <a:pt x="391" y="0"/>
                  </a:cubicBezTo>
                  <a:lnTo>
                    <a:pt x="348" y="0"/>
                  </a:lnTo>
                  <a:cubicBezTo>
                    <a:pt x="246" y="77"/>
                    <a:pt x="246" y="213"/>
                    <a:pt x="178" y="289"/>
                  </a:cubicBezTo>
                  <a:cubicBezTo>
                    <a:pt x="136" y="425"/>
                    <a:pt x="68" y="569"/>
                    <a:pt x="34" y="714"/>
                  </a:cubicBezTo>
                  <a:cubicBezTo>
                    <a:pt x="0" y="748"/>
                    <a:pt x="34" y="748"/>
                    <a:pt x="68" y="74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22" name="Google Shape;922;p32"/>
            <p:cNvSpPr/>
            <p:nvPr/>
          </p:nvSpPr>
          <p:spPr>
            <a:xfrm>
              <a:off x="6012996" y="4749349"/>
              <a:ext cx="14487" cy="22853"/>
            </a:xfrm>
            <a:custGeom>
              <a:avLst/>
              <a:gdLst/>
              <a:ahLst/>
              <a:cxnLst/>
              <a:rect l="l" t="t" r="r" b="b"/>
              <a:pathLst>
                <a:path w="426" h="672" extrusionOk="0">
                  <a:moveTo>
                    <a:pt x="34" y="671"/>
                  </a:moveTo>
                  <a:lnTo>
                    <a:pt x="68" y="637"/>
                  </a:lnTo>
                  <a:cubicBezTo>
                    <a:pt x="111" y="527"/>
                    <a:pt x="179" y="425"/>
                    <a:pt x="247" y="314"/>
                  </a:cubicBezTo>
                  <a:cubicBezTo>
                    <a:pt x="281" y="246"/>
                    <a:pt x="357" y="179"/>
                    <a:pt x="391" y="102"/>
                  </a:cubicBezTo>
                  <a:cubicBezTo>
                    <a:pt x="425" y="34"/>
                    <a:pt x="391" y="0"/>
                    <a:pt x="357" y="0"/>
                  </a:cubicBezTo>
                  <a:lnTo>
                    <a:pt x="281" y="0"/>
                  </a:lnTo>
                  <a:cubicBezTo>
                    <a:pt x="111" y="136"/>
                    <a:pt x="0" y="425"/>
                    <a:pt x="0" y="63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23" name="Google Shape;923;p32"/>
            <p:cNvSpPr/>
            <p:nvPr/>
          </p:nvSpPr>
          <p:spPr>
            <a:xfrm>
              <a:off x="5991333" y="4773325"/>
              <a:ext cx="12175" cy="22853"/>
            </a:xfrm>
            <a:custGeom>
              <a:avLst/>
              <a:gdLst/>
              <a:ahLst/>
              <a:cxnLst/>
              <a:rect l="l" t="t" r="r" b="b"/>
              <a:pathLst>
                <a:path w="358" h="672" extrusionOk="0">
                  <a:moveTo>
                    <a:pt x="68" y="671"/>
                  </a:moveTo>
                  <a:lnTo>
                    <a:pt x="111" y="671"/>
                  </a:lnTo>
                  <a:cubicBezTo>
                    <a:pt x="145" y="569"/>
                    <a:pt x="179" y="459"/>
                    <a:pt x="213" y="357"/>
                  </a:cubicBezTo>
                  <a:cubicBezTo>
                    <a:pt x="247" y="281"/>
                    <a:pt x="357" y="179"/>
                    <a:pt x="323" y="68"/>
                  </a:cubicBezTo>
                  <a:cubicBezTo>
                    <a:pt x="323" y="34"/>
                    <a:pt x="281" y="34"/>
                    <a:pt x="247" y="34"/>
                  </a:cubicBezTo>
                  <a:cubicBezTo>
                    <a:pt x="247" y="0"/>
                    <a:pt x="247" y="34"/>
                    <a:pt x="213" y="34"/>
                  </a:cubicBezTo>
                  <a:cubicBezTo>
                    <a:pt x="111" y="68"/>
                    <a:pt x="111" y="213"/>
                    <a:pt x="68" y="323"/>
                  </a:cubicBezTo>
                  <a:cubicBezTo>
                    <a:pt x="34" y="425"/>
                    <a:pt x="0" y="535"/>
                    <a:pt x="34" y="637"/>
                  </a:cubicBezTo>
                  <a:cubicBezTo>
                    <a:pt x="34" y="671"/>
                    <a:pt x="34" y="671"/>
                    <a:pt x="68" y="67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24" name="Google Shape;924;p32"/>
            <p:cNvSpPr/>
            <p:nvPr/>
          </p:nvSpPr>
          <p:spPr>
            <a:xfrm>
              <a:off x="6086384" y="4710615"/>
              <a:ext cx="9828" cy="21697"/>
            </a:xfrm>
            <a:custGeom>
              <a:avLst/>
              <a:gdLst/>
              <a:ahLst/>
              <a:cxnLst/>
              <a:rect l="l" t="t" r="r" b="b"/>
              <a:pathLst>
                <a:path w="289" h="638" extrusionOk="0">
                  <a:moveTo>
                    <a:pt x="34" y="638"/>
                  </a:moveTo>
                  <a:lnTo>
                    <a:pt x="111" y="638"/>
                  </a:lnTo>
                  <a:cubicBezTo>
                    <a:pt x="145" y="536"/>
                    <a:pt x="179" y="426"/>
                    <a:pt x="213" y="324"/>
                  </a:cubicBezTo>
                  <a:cubicBezTo>
                    <a:pt x="247" y="256"/>
                    <a:pt x="289" y="145"/>
                    <a:pt x="247" y="77"/>
                  </a:cubicBezTo>
                  <a:cubicBezTo>
                    <a:pt x="247" y="43"/>
                    <a:pt x="247" y="1"/>
                    <a:pt x="213" y="1"/>
                  </a:cubicBezTo>
                  <a:cubicBezTo>
                    <a:pt x="179" y="1"/>
                    <a:pt x="145" y="1"/>
                    <a:pt x="145" y="43"/>
                  </a:cubicBezTo>
                  <a:cubicBezTo>
                    <a:pt x="77" y="111"/>
                    <a:pt x="77" y="213"/>
                    <a:pt x="77" y="290"/>
                  </a:cubicBezTo>
                  <a:lnTo>
                    <a:pt x="0" y="604"/>
                  </a:lnTo>
                  <a:cubicBezTo>
                    <a:pt x="0" y="638"/>
                    <a:pt x="34" y="638"/>
                    <a:pt x="34" y="63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25" name="Google Shape;925;p32"/>
            <p:cNvSpPr/>
            <p:nvPr/>
          </p:nvSpPr>
          <p:spPr>
            <a:xfrm>
              <a:off x="6084071" y="4744418"/>
              <a:ext cx="7244" cy="19384"/>
            </a:xfrm>
            <a:custGeom>
              <a:avLst/>
              <a:gdLst/>
              <a:ahLst/>
              <a:cxnLst/>
              <a:rect l="l" t="t" r="r" b="b"/>
              <a:pathLst>
                <a:path w="213" h="570" extrusionOk="0">
                  <a:moveTo>
                    <a:pt x="34" y="570"/>
                  </a:moveTo>
                  <a:cubicBezTo>
                    <a:pt x="34" y="570"/>
                    <a:pt x="68" y="570"/>
                    <a:pt x="68" y="536"/>
                  </a:cubicBezTo>
                  <a:cubicBezTo>
                    <a:pt x="102" y="391"/>
                    <a:pt x="213" y="247"/>
                    <a:pt x="213" y="69"/>
                  </a:cubicBezTo>
                  <a:cubicBezTo>
                    <a:pt x="213" y="35"/>
                    <a:pt x="213" y="1"/>
                    <a:pt x="179" y="1"/>
                  </a:cubicBezTo>
                  <a:cubicBezTo>
                    <a:pt x="145" y="1"/>
                    <a:pt x="102" y="1"/>
                    <a:pt x="68" y="35"/>
                  </a:cubicBezTo>
                  <a:cubicBezTo>
                    <a:pt x="0" y="179"/>
                    <a:pt x="0" y="357"/>
                    <a:pt x="0" y="536"/>
                  </a:cubicBezTo>
                  <a:cubicBezTo>
                    <a:pt x="0" y="536"/>
                    <a:pt x="0" y="570"/>
                    <a:pt x="34" y="57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26" name="Google Shape;926;p32"/>
            <p:cNvSpPr/>
            <p:nvPr/>
          </p:nvSpPr>
          <p:spPr>
            <a:xfrm>
              <a:off x="6096212" y="4782847"/>
              <a:ext cx="9556" cy="14487"/>
            </a:xfrm>
            <a:custGeom>
              <a:avLst/>
              <a:gdLst/>
              <a:ahLst/>
              <a:cxnLst/>
              <a:rect l="l" t="t" r="r" b="b"/>
              <a:pathLst>
                <a:path w="281" h="426" extrusionOk="0">
                  <a:moveTo>
                    <a:pt x="68" y="425"/>
                  </a:moveTo>
                  <a:lnTo>
                    <a:pt x="102" y="391"/>
                  </a:lnTo>
                  <a:cubicBezTo>
                    <a:pt x="136" y="289"/>
                    <a:pt x="280" y="145"/>
                    <a:pt x="212" y="43"/>
                  </a:cubicBezTo>
                  <a:cubicBezTo>
                    <a:pt x="212" y="1"/>
                    <a:pt x="212" y="1"/>
                    <a:pt x="170" y="1"/>
                  </a:cubicBezTo>
                  <a:lnTo>
                    <a:pt x="136" y="1"/>
                  </a:lnTo>
                  <a:cubicBezTo>
                    <a:pt x="68" y="43"/>
                    <a:pt x="68" y="111"/>
                    <a:pt x="68" y="145"/>
                  </a:cubicBezTo>
                  <a:cubicBezTo>
                    <a:pt x="34" y="213"/>
                    <a:pt x="34" y="289"/>
                    <a:pt x="0" y="357"/>
                  </a:cubicBezTo>
                  <a:cubicBezTo>
                    <a:pt x="0" y="391"/>
                    <a:pt x="34" y="391"/>
                    <a:pt x="68" y="42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27" name="Google Shape;927;p32"/>
            <p:cNvSpPr/>
            <p:nvPr/>
          </p:nvSpPr>
          <p:spPr>
            <a:xfrm>
              <a:off x="6120187" y="4692727"/>
              <a:ext cx="14453" cy="24009"/>
            </a:xfrm>
            <a:custGeom>
              <a:avLst/>
              <a:gdLst/>
              <a:ahLst/>
              <a:cxnLst/>
              <a:rect l="l" t="t" r="r" b="b"/>
              <a:pathLst>
                <a:path w="425" h="706" extrusionOk="0">
                  <a:moveTo>
                    <a:pt x="34" y="705"/>
                  </a:moveTo>
                  <a:lnTo>
                    <a:pt x="102" y="705"/>
                  </a:lnTo>
                  <a:cubicBezTo>
                    <a:pt x="178" y="603"/>
                    <a:pt x="246" y="459"/>
                    <a:pt x="280" y="357"/>
                  </a:cubicBezTo>
                  <a:cubicBezTo>
                    <a:pt x="314" y="246"/>
                    <a:pt x="425" y="145"/>
                    <a:pt x="357" y="34"/>
                  </a:cubicBezTo>
                  <a:lnTo>
                    <a:pt x="314" y="0"/>
                  </a:lnTo>
                  <a:lnTo>
                    <a:pt x="280" y="0"/>
                  </a:lnTo>
                  <a:cubicBezTo>
                    <a:pt x="144" y="34"/>
                    <a:pt x="144" y="179"/>
                    <a:pt x="102" y="280"/>
                  </a:cubicBezTo>
                  <a:cubicBezTo>
                    <a:pt x="68" y="391"/>
                    <a:pt x="34" y="527"/>
                    <a:pt x="0" y="637"/>
                  </a:cubicBezTo>
                  <a:cubicBezTo>
                    <a:pt x="0" y="671"/>
                    <a:pt x="0" y="705"/>
                    <a:pt x="34" y="70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28" name="Google Shape;928;p32"/>
            <p:cNvSpPr/>
            <p:nvPr/>
          </p:nvSpPr>
          <p:spPr>
            <a:xfrm>
              <a:off x="6098491" y="4671064"/>
              <a:ext cx="13331" cy="22853"/>
            </a:xfrm>
            <a:custGeom>
              <a:avLst/>
              <a:gdLst/>
              <a:ahLst/>
              <a:cxnLst/>
              <a:rect l="l" t="t" r="r" b="b"/>
              <a:pathLst>
                <a:path w="392" h="672" extrusionOk="0">
                  <a:moveTo>
                    <a:pt x="69" y="671"/>
                  </a:moveTo>
                  <a:lnTo>
                    <a:pt x="103" y="671"/>
                  </a:lnTo>
                  <a:cubicBezTo>
                    <a:pt x="179" y="569"/>
                    <a:pt x="213" y="459"/>
                    <a:pt x="281" y="357"/>
                  </a:cubicBezTo>
                  <a:cubicBezTo>
                    <a:pt x="315" y="280"/>
                    <a:pt x="392" y="178"/>
                    <a:pt x="392" y="68"/>
                  </a:cubicBezTo>
                  <a:cubicBezTo>
                    <a:pt x="392" y="34"/>
                    <a:pt x="358" y="34"/>
                    <a:pt x="315" y="0"/>
                  </a:cubicBezTo>
                  <a:cubicBezTo>
                    <a:pt x="281" y="0"/>
                    <a:pt x="281" y="0"/>
                    <a:pt x="247" y="34"/>
                  </a:cubicBezTo>
                  <a:cubicBezTo>
                    <a:pt x="179" y="68"/>
                    <a:pt x="145" y="178"/>
                    <a:pt x="103" y="280"/>
                  </a:cubicBezTo>
                  <a:cubicBezTo>
                    <a:pt x="69" y="391"/>
                    <a:pt x="35" y="493"/>
                    <a:pt x="1" y="603"/>
                  </a:cubicBezTo>
                  <a:cubicBezTo>
                    <a:pt x="1" y="637"/>
                    <a:pt x="35" y="671"/>
                    <a:pt x="69" y="67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29" name="Google Shape;929;p32"/>
            <p:cNvSpPr/>
            <p:nvPr/>
          </p:nvSpPr>
          <p:spPr>
            <a:xfrm>
              <a:off x="6054009" y="4685483"/>
              <a:ext cx="15643" cy="22853"/>
            </a:xfrm>
            <a:custGeom>
              <a:avLst/>
              <a:gdLst/>
              <a:ahLst/>
              <a:cxnLst/>
              <a:rect l="l" t="t" r="r" b="b"/>
              <a:pathLst>
                <a:path w="460" h="672" extrusionOk="0">
                  <a:moveTo>
                    <a:pt x="69" y="672"/>
                  </a:moveTo>
                  <a:lnTo>
                    <a:pt x="103" y="638"/>
                  </a:lnTo>
                  <a:cubicBezTo>
                    <a:pt x="179" y="527"/>
                    <a:pt x="213" y="426"/>
                    <a:pt x="281" y="358"/>
                  </a:cubicBezTo>
                  <a:cubicBezTo>
                    <a:pt x="315" y="281"/>
                    <a:pt x="426" y="213"/>
                    <a:pt x="426" y="103"/>
                  </a:cubicBezTo>
                  <a:cubicBezTo>
                    <a:pt x="459" y="69"/>
                    <a:pt x="426" y="35"/>
                    <a:pt x="349" y="1"/>
                  </a:cubicBezTo>
                  <a:cubicBezTo>
                    <a:pt x="349" y="1"/>
                    <a:pt x="315" y="1"/>
                    <a:pt x="281" y="35"/>
                  </a:cubicBezTo>
                  <a:cubicBezTo>
                    <a:pt x="213" y="69"/>
                    <a:pt x="137" y="213"/>
                    <a:pt x="103" y="281"/>
                  </a:cubicBezTo>
                  <a:cubicBezTo>
                    <a:pt x="69" y="392"/>
                    <a:pt x="35" y="493"/>
                    <a:pt x="1" y="604"/>
                  </a:cubicBezTo>
                  <a:cubicBezTo>
                    <a:pt x="1" y="638"/>
                    <a:pt x="35" y="638"/>
                    <a:pt x="69" y="67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30" name="Google Shape;930;p32"/>
            <p:cNvSpPr/>
            <p:nvPr/>
          </p:nvSpPr>
          <p:spPr>
            <a:xfrm>
              <a:off x="6021362" y="4688952"/>
              <a:ext cx="13331" cy="21697"/>
            </a:xfrm>
            <a:custGeom>
              <a:avLst/>
              <a:gdLst/>
              <a:ahLst/>
              <a:cxnLst/>
              <a:rect l="l" t="t" r="r" b="b"/>
              <a:pathLst>
                <a:path w="392" h="638" extrusionOk="0">
                  <a:moveTo>
                    <a:pt x="77" y="604"/>
                  </a:moveTo>
                  <a:cubicBezTo>
                    <a:pt x="111" y="638"/>
                    <a:pt x="145" y="604"/>
                    <a:pt x="145" y="604"/>
                  </a:cubicBezTo>
                  <a:cubicBezTo>
                    <a:pt x="179" y="502"/>
                    <a:pt x="213" y="391"/>
                    <a:pt x="247" y="290"/>
                  </a:cubicBezTo>
                  <a:cubicBezTo>
                    <a:pt x="290" y="213"/>
                    <a:pt x="392" y="145"/>
                    <a:pt x="358" y="43"/>
                  </a:cubicBezTo>
                  <a:cubicBezTo>
                    <a:pt x="358" y="43"/>
                    <a:pt x="324" y="1"/>
                    <a:pt x="290" y="1"/>
                  </a:cubicBezTo>
                  <a:lnTo>
                    <a:pt x="290" y="1"/>
                  </a:lnTo>
                  <a:cubicBezTo>
                    <a:pt x="145" y="1"/>
                    <a:pt x="111" y="145"/>
                    <a:pt x="77" y="256"/>
                  </a:cubicBezTo>
                  <a:cubicBezTo>
                    <a:pt x="35" y="357"/>
                    <a:pt x="1" y="468"/>
                    <a:pt x="35" y="570"/>
                  </a:cubicBezTo>
                  <a:cubicBezTo>
                    <a:pt x="35" y="604"/>
                    <a:pt x="77" y="604"/>
                    <a:pt x="77" y="60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31" name="Google Shape;931;p32"/>
            <p:cNvSpPr/>
            <p:nvPr/>
          </p:nvSpPr>
          <p:spPr>
            <a:xfrm>
              <a:off x="5982967" y="4709459"/>
              <a:ext cx="9556" cy="20541"/>
            </a:xfrm>
            <a:custGeom>
              <a:avLst/>
              <a:gdLst/>
              <a:ahLst/>
              <a:cxnLst/>
              <a:rect l="l" t="t" r="r" b="b"/>
              <a:pathLst>
                <a:path w="281" h="604" extrusionOk="0">
                  <a:moveTo>
                    <a:pt x="34" y="604"/>
                  </a:moveTo>
                  <a:cubicBezTo>
                    <a:pt x="68" y="604"/>
                    <a:pt x="68" y="604"/>
                    <a:pt x="102" y="570"/>
                  </a:cubicBezTo>
                  <a:cubicBezTo>
                    <a:pt x="102" y="502"/>
                    <a:pt x="144" y="392"/>
                    <a:pt x="212" y="324"/>
                  </a:cubicBezTo>
                  <a:cubicBezTo>
                    <a:pt x="246" y="213"/>
                    <a:pt x="280" y="145"/>
                    <a:pt x="280" y="77"/>
                  </a:cubicBezTo>
                  <a:cubicBezTo>
                    <a:pt x="280" y="35"/>
                    <a:pt x="246" y="1"/>
                    <a:pt x="212" y="1"/>
                  </a:cubicBezTo>
                  <a:lnTo>
                    <a:pt x="144" y="1"/>
                  </a:lnTo>
                  <a:cubicBezTo>
                    <a:pt x="68" y="77"/>
                    <a:pt x="68" y="179"/>
                    <a:pt x="34" y="247"/>
                  </a:cubicBezTo>
                  <a:cubicBezTo>
                    <a:pt x="34" y="358"/>
                    <a:pt x="0" y="460"/>
                    <a:pt x="0" y="57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32" name="Google Shape;932;p32"/>
            <p:cNvSpPr/>
            <p:nvPr/>
          </p:nvSpPr>
          <p:spPr>
            <a:xfrm>
              <a:off x="5960114" y="4734896"/>
              <a:ext cx="9590" cy="24009"/>
            </a:xfrm>
            <a:custGeom>
              <a:avLst/>
              <a:gdLst/>
              <a:ahLst/>
              <a:cxnLst/>
              <a:rect l="l" t="t" r="r" b="b"/>
              <a:pathLst>
                <a:path w="282" h="706" extrusionOk="0">
                  <a:moveTo>
                    <a:pt x="69" y="705"/>
                  </a:moveTo>
                  <a:cubicBezTo>
                    <a:pt x="69" y="705"/>
                    <a:pt x="103" y="705"/>
                    <a:pt x="103" y="671"/>
                  </a:cubicBezTo>
                  <a:cubicBezTo>
                    <a:pt x="137" y="604"/>
                    <a:pt x="179" y="459"/>
                    <a:pt x="213" y="349"/>
                  </a:cubicBezTo>
                  <a:cubicBezTo>
                    <a:pt x="247" y="247"/>
                    <a:pt x="281" y="179"/>
                    <a:pt x="281" y="68"/>
                  </a:cubicBezTo>
                  <a:lnTo>
                    <a:pt x="213" y="0"/>
                  </a:lnTo>
                  <a:cubicBezTo>
                    <a:pt x="179" y="0"/>
                    <a:pt x="179" y="34"/>
                    <a:pt x="137" y="34"/>
                  </a:cubicBezTo>
                  <a:cubicBezTo>
                    <a:pt x="69" y="102"/>
                    <a:pt x="69" y="213"/>
                    <a:pt x="69" y="315"/>
                  </a:cubicBezTo>
                  <a:cubicBezTo>
                    <a:pt x="35" y="425"/>
                    <a:pt x="1" y="561"/>
                    <a:pt x="1" y="671"/>
                  </a:cubicBezTo>
                  <a:cubicBezTo>
                    <a:pt x="1" y="705"/>
                    <a:pt x="35" y="705"/>
                    <a:pt x="69" y="70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33" name="Google Shape;933;p32"/>
            <p:cNvSpPr/>
            <p:nvPr/>
          </p:nvSpPr>
          <p:spPr>
            <a:xfrm>
              <a:off x="6008099" y="4720443"/>
              <a:ext cx="9828" cy="16800"/>
            </a:xfrm>
            <a:custGeom>
              <a:avLst/>
              <a:gdLst/>
              <a:ahLst/>
              <a:cxnLst/>
              <a:rect l="l" t="t" r="r" b="b"/>
              <a:pathLst>
                <a:path w="289" h="494" extrusionOk="0">
                  <a:moveTo>
                    <a:pt x="77" y="493"/>
                  </a:moveTo>
                  <a:cubicBezTo>
                    <a:pt x="77" y="493"/>
                    <a:pt x="111" y="493"/>
                    <a:pt x="111" y="459"/>
                  </a:cubicBezTo>
                  <a:cubicBezTo>
                    <a:pt x="178" y="425"/>
                    <a:pt x="212" y="349"/>
                    <a:pt x="212" y="247"/>
                  </a:cubicBezTo>
                  <a:cubicBezTo>
                    <a:pt x="255" y="179"/>
                    <a:pt x="289" y="103"/>
                    <a:pt x="255" y="35"/>
                  </a:cubicBezTo>
                  <a:cubicBezTo>
                    <a:pt x="212" y="1"/>
                    <a:pt x="212" y="1"/>
                    <a:pt x="178" y="1"/>
                  </a:cubicBezTo>
                  <a:lnTo>
                    <a:pt x="111" y="1"/>
                  </a:lnTo>
                  <a:cubicBezTo>
                    <a:pt x="77" y="69"/>
                    <a:pt x="77" y="137"/>
                    <a:pt x="77" y="213"/>
                  </a:cubicBezTo>
                  <a:cubicBezTo>
                    <a:pt x="77" y="281"/>
                    <a:pt x="43" y="349"/>
                    <a:pt x="0" y="425"/>
                  </a:cubicBezTo>
                  <a:cubicBezTo>
                    <a:pt x="0" y="459"/>
                    <a:pt x="43" y="493"/>
                    <a:pt x="77" y="49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34" name="Google Shape;934;p32"/>
            <p:cNvSpPr/>
            <p:nvPr/>
          </p:nvSpPr>
          <p:spPr>
            <a:xfrm>
              <a:off x="5968514" y="4757715"/>
              <a:ext cx="9556" cy="24009"/>
            </a:xfrm>
            <a:custGeom>
              <a:avLst/>
              <a:gdLst/>
              <a:ahLst/>
              <a:cxnLst/>
              <a:rect l="l" t="t" r="r" b="b"/>
              <a:pathLst>
                <a:path w="281" h="706" extrusionOk="0">
                  <a:moveTo>
                    <a:pt x="34" y="706"/>
                  </a:moveTo>
                  <a:cubicBezTo>
                    <a:pt x="68" y="706"/>
                    <a:pt x="68" y="672"/>
                    <a:pt x="68" y="672"/>
                  </a:cubicBezTo>
                  <a:cubicBezTo>
                    <a:pt x="102" y="570"/>
                    <a:pt x="145" y="459"/>
                    <a:pt x="179" y="357"/>
                  </a:cubicBezTo>
                  <a:cubicBezTo>
                    <a:pt x="213" y="247"/>
                    <a:pt x="281" y="145"/>
                    <a:pt x="247" y="34"/>
                  </a:cubicBezTo>
                  <a:cubicBezTo>
                    <a:pt x="247" y="0"/>
                    <a:pt x="247" y="0"/>
                    <a:pt x="213" y="0"/>
                  </a:cubicBezTo>
                  <a:lnTo>
                    <a:pt x="145" y="0"/>
                  </a:lnTo>
                  <a:cubicBezTo>
                    <a:pt x="68" y="68"/>
                    <a:pt x="68" y="213"/>
                    <a:pt x="34" y="281"/>
                  </a:cubicBezTo>
                  <a:cubicBezTo>
                    <a:pt x="34" y="425"/>
                    <a:pt x="0" y="527"/>
                    <a:pt x="0" y="672"/>
                  </a:cubicBezTo>
                  <a:cubicBezTo>
                    <a:pt x="0" y="672"/>
                    <a:pt x="34" y="672"/>
                    <a:pt x="34" y="70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35" name="Google Shape;935;p32"/>
            <p:cNvSpPr/>
            <p:nvPr/>
          </p:nvSpPr>
          <p:spPr>
            <a:xfrm>
              <a:off x="6112944" y="4736053"/>
              <a:ext cx="10746" cy="16800"/>
            </a:xfrm>
            <a:custGeom>
              <a:avLst/>
              <a:gdLst/>
              <a:ahLst/>
              <a:cxnLst/>
              <a:rect l="l" t="t" r="r" b="b"/>
              <a:pathLst>
                <a:path w="316" h="494" extrusionOk="0">
                  <a:moveTo>
                    <a:pt x="35" y="493"/>
                  </a:moveTo>
                  <a:cubicBezTo>
                    <a:pt x="69" y="493"/>
                    <a:pt x="69" y="493"/>
                    <a:pt x="103" y="459"/>
                  </a:cubicBezTo>
                  <a:cubicBezTo>
                    <a:pt x="145" y="391"/>
                    <a:pt x="179" y="315"/>
                    <a:pt x="213" y="247"/>
                  </a:cubicBezTo>
                  <a:cubicBezTo>
                    <a:pt x="247" y="213"/>
                    <a:pt x="281" y="145"/>
                    <a:pt x="315" y="68"/>
                  </a:cubicBezTo>
                  <a:cubicBezTo>
                    <a:pt x="315" y="34"/>
                    <a:pt x="281" y="34"/>
                    <a:pt x="247" y="0"/>
                  </a:cubicBezTo>
                  <a:cubicBezTo>
                    <a:pt x="247" y="0"/>
                    <a:pt x="213" y="0"/>
                    <a:pt x="213" y="34"/>
                  </a:cubicBezTo>
                  <a:cubicBezTo>
                    <a:pt x="145" y="68"/>
                    <a:pt x="103" y="145"/>
                    <a:pt x="69" y="213"/>
                  </a:cubicBezTo>
                  <a:cubicBezTo>
                    <a:pt x="35" y="281"/>
                    <a:pt x="35" y="391"/>
                    <a:pt x="1" y="45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36" name="Google Shape;936;p32"/>
            <p:cNvSpPr/>
            <p:nvPr/>
          </p:nvSpPr>
          <p:spPr>
            <a:xfrm>
              <a:off x="6163513" y="4658924"/>
              <a:ext cx="9556" cy="19384"/>
            </a:xfrm>
            <a:custGeom>
              <a:avLst/>
              <a:gdLst/>
              <a:ahLst/>
              <a:cxnLst/>
              <a:rect l="l" t="t" r="r" b="b"/>
              <a:pathLst>
                <a:path w="281" h="570" extrusionOk="0">
                  <a:moveTo>
                    <a:pt x="34" y="569"/>
                  </a:moveTo>
                  <a:lnTo>
                    <a:pt x="68" y="569"/>
                  </a:lnTo>
                  <a:cubicBezTo>
                    <a:pt x="145" y="391"/>
                    <a:pt x="281" y="213"/>
                    <a:pt x="281" y="34"/>
                  </a:cubicBezTo>
                  <a:cubicBezTo>
                    <a:pt x="281" y="34"/>
                    <a:pt x="281" y="0"/>
                    <a:pt x="247" y="0"/>
                  </a:cubicBezTo>
                  <a:lnTo>
                    <a:pt x="213" y="34"/>
                  </a:lnTo>
                  <a:cubicBezTo>
                    <a:pt x="68" y="145"/>
                    <a:pt x="68" y="357"/>
                    <a:pt x="0" y="535"/>
                  </a:cubicBezTo>
                  <a:cubicBezTo>
                    <a:pt x="0" y="569"/>
                    <a:pt x="0" y="569"/>
                    <a:pt x="34" y="56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37" name="Google Shape;937;p32"/>
            <p:cNvSpPr/>
            <p:nvPr/>
          </p:nvSpPr>
          <p:spPr>
            <a:xfrm>
              <a:off x="6134607" y="4644470"/>
              <a:ext cx="14487" cy="18228"/>
            </a:xfrm>
            <a:custGeom>
              <a:avLst/>
              <a:gdLst/>
              <a:ahLst/>
              <a:cxnLst/>
              <a:rect l="l" t="t" r="r" b="b"/>
              <a:pathLst>
                <a:path w="426" h="536" extrusionOk="0">
                  <a:moveTo>
                    <a:pt x="69" y="536"/>
                  </a:moveTo>
                  <a:lnTo>
                    <a:pt x="103" y="536"/>
                  </a:lnTo>
                  <a:cubicBezTo>
                    <a:pt x="247" y="425"/>
                    <a:pt x="358" y="289"/>
                    <a:pt x="392" y="145"/>
                  </a:cubicBezTo>
                  <a:cubicBezTo>
                    <a:pt x="426" y="111"/>
                    <a:pt x="392" y="77"/>
                    <a:pt x="358" y="34"/>
                  </a:cubicBezTo>
                  <a:cubicBezTo>
                    <a:pt x="358" y="34"/>
                    <a:pt x="358" y="0"/>
                    <a:pt x="315" y="0"/>
                  </a:cubicBezTo>
                  <a:cubicBezTo>
                    <a:pt x="247" y="0"/>
                    <a:pt x="213" y="77"/>
                    <a:pt x="213" y="145"/>
                  </a:cubicBezTo>
                  <a:cubicBezTo>
                    <a:pt x="179" y="247"/>
                    <a:pt x="103" y="357"/>
                    <a:pt x="35" y="459"/>
                  </a:cubicBezTo>
                  <a:cubicBezTo>
                    <a:pt x="1" y="502"/>
                    <a:pt x="35" y="536"/>
                    <a:pt x="69" y="53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38" name="Google Shape;938;p32"/>
            <p:cNvSpPr/>
            <p:nvPr/>
          </p:nvSpPr>
          <p:spPr>
            <a:xfrm>
              <a:off x="6097334" y="4633792"/>
              <a:ext cx="14487" cy="16766"/>
            </a:xfrm>
            <a:custGeom>
              <a:avLst/>
              <a:gdLst/>
              <a:ahLst/>
              <a:cxnLst/>
              <a:rect l="l" t="t" r="r" b="b"/>
              <a:pathLst>
                <a:path w="426" h="493" extrusionOk="0">
                  <a:moveTo>
                    <a:pt x="103" y="493"/>
                  </a:moveTo>
                  <a:lnTo>
                    <a:pt x="137" y="493"/>
                  </a:lnTo>
                  <a:cubicBezTo>
                    <a:pt x="213" y="425"/>
                    <a:pt x="281" y="348"/>
                    <a:pt x="315" y="281"/>
                  </a:cubicBezTo>
                  <a:cubicBezTo>
                    <a:pt x="349" y="213"/>
                    <a:pt x="426" y="179"/>
                    <a:pt x="426" y="102"/>
                  </a:cubicBezTo>
                  <a:cubicBezTo>
                    <a:pt x="426" y="68"/>
                    <a:pt x="392" y="0"/>
                    <a:pt x="349" y="0"/>
                  </a:cubicBezTo>
                  <a:lnTo>
                    <a:pt x="315" y="0"/>
                  </a:lnTo>
                  <a:cubicBezTo>
                    <a:pt x="247" y="68"/>
                    <a:pt x="213" y="102"/>
                    <a:pt x="179" y="179"/>
                  </a:cubicBezTo>
                  <a:cubicBezTo>
                    <a:pt x="103" y="281"/>
                    <a:pt x="69" y="348"/>
                    <a:pt x="35" y="425"/>
                  </a:cubicBezTo>
                  <a:cubicBezTo>
                    <a:pt x="1" y="459"/>
                    <a:pt x="35" y="493"/>
                    <a:pt x="103" y="49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39" name="Google Shape;939;p32"/>
            <p:cNvSpPr/>
            <p:nvPr/>
          </p:nvSpPr>
          <p:spPr>
            <a:xfrm>
              <a:off x="6064721" y="4644470"/>
              <a:ext cx="12141" cy="20541"/>
            </a:xfrm>
            <a:custGeom>
              <a:avLst/>
              <a:gdLst/>
              <a:ahLst/>
              <a:cxnLst/>
              <a:rect l="l" t="t" r="r" b="b"/>
              <a:pathLst>
                <a:path w="357" h="604" extrusionOk="0">
                  <a:moveTo>
                    <a:pt x="77" y="604"/>
                  </a:moveTo>
                  <a:cubicBezTo>
                    <a:pt x="111" y="604"/>
                    <a:pt x="144" y="604"/>
                    <a:pt x="144" y="570"/>
                  </a:cubicBezTo>
                  <a:cubicBezTo>
                    <a:pt x="178" y="502"/>
                    <a:pt x="212" y="391"/>
                    <a:pt x="246" y="323"/>
                  </a:cubicBezTo>
                  <a:cubicBezTo>
                    <a:pt x="289" y="247"/>
                    <a:pt x="357" y="179"/>
                    <a:pt x="323" y="77"/>
                  </a:cubicBezTo>
                  <a:cubicBezTo>
                    <a:pt x="323" y="34"/>
                    <a:pt x="323" y="0"/>
                    <a:pt x="289" y="0"/>
                  </a:cubicBezTo>
                  <a:lnTo>
                    <a:pt x="246" y="0"/>
                  </a:lnTo>
                  <a:cubicBezTo>
                    <a:pt x="34" y="111"/>
                    <a:pt x="0" y="391"/>
                    <a:pt x="34" y="570"/>
                  </a:cubicBezTo>
                  <a:cubicBezTo>
                    <a:pt x="34" y="570"/>
                    <a:pt x="34" y="604"/>
                    <a:pt x="77" y="60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40" name="Google Shape;940;p32"/>
            <p:cNvSpPr/>
            <p:nvPr/>
          </p:nvSpPr>
          <p:spPr>
            <a:xfrm>
              <a:off x="6027449" y="4637261"/>
              <a:ext cx="18228" cy="22853"/>
            </a:xfrm>
            <a:custGeom>
              <a:avLst/>
              <a:gdLst/>
              <a:ahLst/>
              <a:cxnLst/>
              <a:rect l="l" t="t" r="r" b="b"/>
              <a:pathLst>
                <a:path w="536" h="672" extrusionOk="0">
                  <a:moveTo>
                    <a:pt x="68" y="671"/>
                  </a:moveTo>
                  <a:lnTo>
                    <a:pt x="145" y="671"/>
                  </a:lnTo>
                  <a:cubicBezTo>
                    <a:pt x="213" y="569"/>
                    <a:pt x="281" y="459"/>
                    <a:pt x="357" y="357"/>
                  </a:cubicBezTo>
                  <a:cubicBezTo>
                    <a:pt x="425" y="289"/>
                    <a:pt x="493" y="179"/>
                    <a:pt x="493" y="77"/>
                  </a:cubicBezTo>
                  <a:cubicBezTo>
                    <a:pt x="535" y="34"/>
                    <a:pt x="493" y="34"/>
                    <a:pt x="459" y="0"/>
                  </a:cubicBezTo>
                  <a:lnTo>
                    <a:pt x="425" y="0"/>
                  </a:lnTo>
                  <a:cubicBezTo>
                    <a:pt x="323" y="77"/>
                    <a:pt x="247" y="179"/>
                    <a:pt x="179" y="289"/>
                  </a:cubicBezTo>
                  <a:cubicBezTo>
                    <a:pt x="111" y="391"/>
                    <a:pt x="68" y="501"/>
                    <a:pt x="34" y="603"/>
                  </a:cubicBezTo>
                  <a:cubicBezTo>
                    <a:pt x="0" y="637"/>
                    <a:pt x="34" y="671"/>
                    <a:pt x="68" y="67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41" name="Google Shape;941;p32"/>
            <p:cNvSpPr/>
            <p:nvPr/>
          </p:nvSpPr>
          <p:spPr>
            <a:xfrm>
              <a:off x="6084071" y="4596520"/>
              <a:ext cx="10712" cy="14487"/>
            </a:xfrm>
            <a:custGeom>
              <a:avLst/>
              <a:gdLst/>
              <a:ahLst/>
              <a:cxnLst/>
              <a:rect l="l" t="t" r="r" b="b"/>
              <a:pathLst>
                <a:path w="315" h="426" extrusionOk="0">
                  <a:moveTo>
                    <a:pt x="68" y="425"/>
                  </a:moveTo>
                  <a:cubicBezTo>
                    <a:pt x="102" y="425"/>
                    <a:pt x="145" y="425"/>
                    <a:pt x="145" y="383"/>
                  </a:cubicBezTo>
                  <a:cubicBezTo>
                    <a:pt x="179" y="315"/>
                    <a:pt x="213" y="247"/>
                    <a:pt x="247" y="170"/>
                  </a:cubicBezTo>
                  <a:cubicBezTo>
                    <a:pt x="281" y="102"/>
                    <a:pt x="315" y="34"/>
                    <a:pt x="247" y="0"/>
                  </a:cubicBezTo>
                  <a:lnTo>
                    <a:pt x="213" y="0"/>
                  </a:lnTo>
                  <a:cubicBezTo>
                    <a:pt x="145" y="0"/>
                    <a:pt x="68" y="102"/>
                    <a:pt x="68" y="136"/>
                  </a:cubicBezTo>
                  <a:cubicBezTo>
                    <a:pt x="34" y="213"/>
                    <a:pt x="0" y="281"/>
                    <a:pt x="34" y="349"/>
                  </a:cubicBezTo>
                  <a:cubicBezTo>
                    <a:pt x="34" y="383"/>
                    <a:pt x="34" y="425"/>
                    <a:pt x="68" y="42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42" name="Google Shape;942;p32"/>
            <p:cNvSpPr/>
            <p:nvPr/>
          </p:nvSpPr>
          <p:spPr>
            <a:xfrm>
              <a:off x="5992489" y="4661508"/>
              <a:ext cx="8400" cy="24009"/>
            </a:xfrm>
            <a:custGeom>
              <a:avLst/>
              <a:gdLst/>
              <a:ahLst/>
              <a:cxnLst/>
              <a:rect l="l" t="t" r="r" b="b"/>
              <a:pathLst>
                <a:path w="247" h="706" extrusionOk="0">
                  <a:moveTo>
                    <a:pt x="34" y="706"/>
                  </a:moveTo>
                  <a:lnTo>
                    <a:pt x="77" y="672"/>
                  </a:lnTo>
                  <a:cubicBezTo>
                    <a:pt x="111" y="561"/>
                    <a:pt x="145" y="459"/>
                    <a:pt x="179" y="349"/>
                  </a:cubicBezTo>
                  <a:cubicBezTo>
                    <a:pt x="213" y="247"/>
                    <a:pt x="247" y="171"/>
                    <a:pt x="213" y="69"/>
                  </a:cubicBezTo>
                  <a:cubicBezTo>
                    <a:pt x="213" y="35"/>
                    <a:pt x="213" y="35"/>
                    <a:pt x="179" y="35"/>
                  </a:cubicBezTo>
                  <a:cubicBezTo>
                    <a:pt x="145" y="1"/>
                    <a:pt x="111" y="35"/>
                    <a:pt x="77" y="69"/>
                  </a:cubicBezTo>
                  <a:cubicBezTo>
                    <a:pt x="34" y="137"/>
                    <a:pt x="34" y="247"/>
                    <a:pt x="34" y="349"/>
                  </a:cubicBezTo>
                  <a:cubicBezTo>
                    <a:pt x="0" y="459"/>
                    <a:pt x="0" y="561"/>
                    <a:pt x="0" y="67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43" name="Google Shape;943;p32"/>
            <p:cNvSpPr/>
            <p:nvPr/>
          </p:nvSpPr>
          <p:spPr>
            <a:xfrm>
              <a:off x="6121344" y="4587848"/>
              <a:ext cx="13297" cy="17072"/>
            </a:xfrm>
            <a:custGeom>
              <a:avLst/>
              <a:gdLst/>
              <a:ahLst/>
              <a:cxnLst/>
              <a:rect l="l" t="t" r="r" b="b"/>
              <a:pathLst>
                <a:path w="391" h="502" extrusionOk="0">
                  <a:moveTo>
                    <a:pt x="68" y="502"/>
                  </a:moveTo>
                  <a:cubicBezTo>
                    <a:pt x="68" y="502"/>
                    <a:pt x="110" y="502"/>
                    <a:pt x="110" y="468"/>
                  </a:cubicBezTo>
                  <a:cubicBezTo>
                    <a:pt x="178" y="391"/>
                    <a:pt x="246" y="323"/>
                    <a:pt x="280" y="213"/>
                  </a:cubicBezTo>
                  <a:cubicBezTo>
                    <a:pt x="323" y="145"/>
                    <a:pt x="391" y="77"/>
                    <a:pt x="323" y="1"/>
                  </a:cubicBezTo>
                  <a:lnTo>
                    <a:pt x="323" y="1"/>
                  </a:lnTo>
                  <a:lnTo>
                    <a:pt x="280" y="1"/>
                  </a:lnTo>
                  <a:cubicBezTo>
                    <a:pt x="178" y="1"/>
                    <a:pt x="178" y="77"/>
                    <a:pt x="144" y="145"/>
                  </a:cubicBezTo>
                  <a:cubicBezTo>
                    <a:pt x="110" y="255"/>
                    <a:pt x="68" y="357"/>
                    <a:pt x="34" y="425"/>
                  </a:cubicBezTo>
                  <a:cubicBezTo>
                    <a:pt x="0" y="468"/>
                    <a:pt x="34" y="502"/>
                    <a:pt x="68" y="50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44" name="Google Shape;944;p32"/>
            <p:cNvSpPr/>
            <p:nvPr/>
          </p:nvSpPr>
          <p:spPr>
            <a:xfrm>
              <a:off x="6139538" y="4604886"/>
              <a:ext cx="11869" cy="19112"/>
            </a:xfrm>
            <a:custGeom>
              <a:avLst/>
              <a:gdLst/>
              <a:ahLst/>
              <a:cxnLst/>
              <a:rect l="l" t="t" r="r" b="b"/>
              <a:pathLst>
                <a:path w="349" h="562" extrusionOk="0">
                  <a:moveTo>
                    <a:pt x="34" y="561"/>
                  </a:moveTo>
                  <a:lnTo>
                    <a:pt x="68" y="561"/>
                  </a:lnTo>
                  <a:cubicBezTo>
                    <a:pt x="136" y="459"/>
                    <a:pt x="213" y="391"/>
                    <a:pt x="247" y="281"/>
                  </a:cubicBezTo>
                  <a:cubicBezTo>
                    <a:pt x="281" y="213"/>
                    <a:pt x="349" y="137"/>
                    <a:pt x="315" y="69"/>
                  </a:cubicBezTo>
                  <a:cubicBezTo>
                    <a:pt x="315" y="35"/>
                    <a:pt x="315" y="35"/>
                    <a:pt x="281" y="1"/>
                  </a:cubicBezTo>
                  <a:cubicBezTo>
                    <a:pt x="247" y="1"/>
                    <a:pt x="247" y="1"/>
                    <a:pt x="213" y="35"/>
                  </a:cubicBezTo>
                  <a:cubicBezTo>
                    <a:pt x="136" y="69"/>
                    <a:pt x="136" y="179"/>
                    <a:pt x="102" y="247"/>
                  </a:cubicBezTo>
                  <a:cubicBezTo>
                    <a:pt x="68" y="315"/>
                    <a:pt x="34" y="425"/>
                    <a:pt x="0" y="493"/>
                  </a:cubicBezTo>
                  <a:cubicBezTo>
                    <a:pt x="0" y="527"/>
                    <a:pt x="0" y="561"/>
                    <a:pt x="34" y="5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45" name="Google Shape;945;p32"/>
            <p:cNvSpPr/>
            <p:nvPr/>
          </p:nvSpPr>
          <p:spPr>
            <a:xfrm>
              <a:off x="6164669" y="4618183"/>
              <a:ext cx="11018" cy="16800"/>
            </a:xfrm>
            <a:custGeom>
              <a:avLst/>
              <a:gdLst/>
              <a:ahLst/>
              <a:cxnLst/>
              <a:rect l="l" t="t" r="r" b="b"/>
              <a:pathLst>
                <a:path w="324" h="494" extrusionOk="0">
                  <a:moveTo>
                    <a:pt x="34" y="459"/>
                  </a:moveTo>
                  <a:cubicBezTo>
                    <a:pt x="68" y="493"/>
                    <a:pt x="68" y="459"/>
                    <a:pt x="68" y="459"/>
                  </a:cubicBezTo>
                  <a:cubicBezTo>
                    <a:pt x="145" y="425"/>
                    <a:pt x="179" y="349"/>
                    <a:pt x="213" y="281"/>
                  </a:cubicBezTo>
                  <a:cubicBezTo>
                    <a:pt x="247" y="213"/>
                    <a:pt x="323" y="136"/>
                    <a:pt x="281" y="68"/>
                  </a:cubicBezTo>
                  <a:cubicBezTo>
                    <a:pt x="281" y="34"/>
                    <a:pt x="247" y="34"/>
                    <a:pt x="213" y="0"/>
                  </a:cubicBezTo>
                  <a:cubicBezTo>
                    <a:pt x="213" y="0"/>
                    <a:pt x="179" y="0"/>
                    <a:pt x="179" y="34"/>
                  </a:cubicBezTo>
                  <a:cubicBezTo>
                    <a:pt x="111" y="68"/>
                    <a:pt x="111" y="136"/>
                    <a:pt x="68" y="213"/>
                  </a:cubicBezTo>
                  <a:cubicBezTo>
                    <a:pt x="68" y="281"/>
                    <a:pt x="34" y="349"/>
                    <a:pt x="0" y="425"/>
                  </a:cubicBezTo>
                  <a:cubicBezTo>
                    <a:pt x="0" y="459"/>
                    <a:pt x="0" y="459"/>
                    <a:pt x="34" y="45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46" name="Google Shape;946;p32"/>
            <p:cNvSpPr/>
            <p:nvPr/>
          </p:nvSpPr>
          <p:spPr>
            <a:xfrm>
              <a:off x="6201941" y="4585535"/>
              <a:ext cx="14453" cy="20541"/>
            </a:xfrm>
            <a:custGeom>
              <a:avLst/>
              <a:gdLst/>
              <a:ahLst/>
              <a:cxnLst/>
              <a:rect l="l" t="t" r="r" b="b"/>
              <a:pathLst>
                <a:path w="425" h="604" extrusionOk="0">
                  <a:moveTo>
                    <a:pt x="34" y="604"/>
                  </a:moveTo>
                  <a:lnTo>
                    <a:pt x="77" y="604"/>
                  </a:lnTo>
                  <a:cubicBezTo>
                    <a:pt x="179" y="425"/>
                    <a:pt x="357" y="247"/>
                    <a:pt x="425" y="69"/>
                  </a:cubicBezTo>
                  <a:cubicBezTo>
                    <a:pt x="425" y="35"/>
                    <a:pt x="391" y="1"/>
                    <a:pt x="357" y="1"/>
                  </a:cubicBezTo>
                  <a:cubicBezTo>
                    <a:pt x="323" y="1"/>
                    <a:pt x="289" y="1"/>
                    <a:pt x="289" y="35"/>
                  </a:cubicBezTo>
                  <a:cubicBezTo>
                    <a:pt x="212" y="69"/>
                    <a:pt x="179" y="179"/>
                    <a:pt x="111" y="281"/>
                  </a:cubicBezTo>
                  <a:cubicBezTo>
                    <a:pt x="77" y="357"/>
                    <a:pt x="34" y="459"/>
                    <a:pt x="0" y="570"/>
                  </a:cubicBezTo>
                  <a:cubicBezTo>
                    <a:pt x="0" y="604"/>
                    <a:pt x="0" y="604"/>
                    <a:pt x="34" y="60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47" name="Google Shape;947;p32"/>
            <p:cNvSpPr/>
            <p:nvPr/>
          </p:nvSpPr>
          <p:spPr>
            <a:xfrm>
              <a:off x="6165825" y="4572238"/>
              <a:ext cx="20541" cy="20541"/>
            </a:xfrm>
            <a:custGeom>
              <a:avLst/>
              <a:gdLst/>
              <a:ahLst/>
              <a:cxnLst/>
              <a:rect l="l" t="t" r="r" b="b"/>
              <a:pathLst>
                <a:path w="604" h="604" extrusionOk="0">
                  <a:moveTo>
                    <a:pt x="77" y="604"/>
                  </a:moveTo>
                  <a:lnTo>
                    <a:pt x="111" y="604"/>
                  </a:lnTo>
                  <a:cubicBezTo>
                    <a:pt x="213" y="536"/>
                    <a:pt x="289" y="460"/>
                    <a:pt x="357" y="358"/>
                  </a:cubicBezTo>
                  <a:cubicBezTo>
                    <a:pt x="425" y="290"/>
                    <a:pt x="535" y="213"/>
                    <a:pt x="569" y="111"/>
                  </a:cubicBezTo>
                  <a:cubicBezTo>
                    <a:pt x="603" y="35"/>
                    <a:pt x="535" y="1"/>
                    <a:pt x="501" y="1"/>
                  </a:cubicBezTo>
                  <a:lnTo>
                    <a:pt x="425" y="1"/>
                  </a:lnTo>
                  <a:cubicBezTo>
                    <a:pt x="323" y="77"/>
                    <a:pt x="289" y="179"/>
                    <a:pt x="213" y="290"/>
                  </a:cubicBezTo>
                  <a:cubicBezTo>
                    <a:pt x="145" y="358"/>
                    <a:pt x="77" y="460"/>
                    <a:pt x="34" y="570"/>
                  </a:cubicBezTo>
                  <a:cubicBezTo>
                    <a:pt x="0" y="604"/>
                    <a:pt x="34" y="604"/>
                    <a:pt x="77" y="60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48" name="Google Shape;948;p32"/>
            <p:cNvSpPr/>
            <p:nvPr/>
          </p:nvSpPr>
          <p:spPr>
            <a:xfrm>
              <a:off x="6136919" y="4567613"/>
              <a:ext cx="15643" cy="16800"/>
            </a:xfrm>
            <a:custGeom>
              <a:avLst/>
              <a:gdLst/>
              <a:ahLst/>
              <a:cxnLst/>
              <a:rect l="l" t="t" r="r" b="b"/>
              <a:pathLst>
                <a:path w="460" h="494" extrusionOk="0">
                  <a:moveTo>
                    <a:pt x="77" y="494"/>
                  </a:moveTo>
                  <a:cubicBezTo>
                    <a:pt x="77" y="494"/>
                    <a:pt x="111" y="494"/>
                    <a:pt x="111" y="460"/>
                  </a:cubicBezTo>
                  <a:cubicBezTo>
                    <a:pt x="179" y="383"/>
                    <a:pt x="247" y="315"/>
                    <a:pt x="324" y="247"/>
                  </a:cubicBezTo>
                  <a:cubicBezTo>
                    <a:pt x="392" y="213"/>
                    <a:pt x="460" y="171"/>
                    <a:pt x="460" y="69"/>
                  </a:cubicBezTo>
                  <a:cubicBezTo>
                    <a:pt x="460" y="35"/>
                    <a:pt x="426" y="1"/>
                    <a:pt x="392" y="1"/>
                  </a:cubicBezTo>
                  <a:lnTo>
                    <a:pt x="392" y="1"/>
                  </a:lnTo>
                  <a:cubicBezTo>
                    <a:pt x="290" y="1"/>
                    <a:pt x="213" y="103"/>
                    <a:pt x="179" y="171"/>
                  </a:cubicBezTo>
                  <a:cubicBezTo>
                    <a:pt x="111" y="247"/>
                    <a:pt x="77" y="315"/>
                    <a:pt x="35" y="426"/>
                  </a:cubicBezTo>
                  <a:cubicBezTo>
                    <a:pt x="1" y="460"/>
                    <a:pt x="35" y="460"/>
                    <a:pt x="77" y="49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49" name="Google Shape;949;p32"/>
            <p:cNvSpPr/>
            <p:nvPr/>
          </p:nvSpPr>
          <p:spPr>
            <a:xfrm>
              <a:off x="6185176" y="4536122"/>
              <a:ext cx="12175" cy="19418"/>
            </a:xfrm>
            <a:custGeom>
              <a:avLst/>
              <a:gdLst/>
              <a:ahLst/>
              <a:cxnLst/>
              <a:rect l="l" t="t" r="r" b="b"/>
              <a:pathLst>
                <a:path w="358" h="571" extrusionOk="0">
                  <a:moveTo>
                    <a:pt x="34" y="570"/>
                  </a:moveTo>
                  <a:cubicBezTo>
                    <a:pt x="68" y="570"/>
                    <a:pt x="102" y="570"/>
                    <a:pt x="102" y="536"/>
                  </a:cubicBezTo>
                  <a:cubicBezTo>
                    <a:pt x="145" y="460"/>
                    <a:pt x="213" y="358"/>
                    <a:pt x="247" y="290"/>
                  </a:cubicBezTo>
                  <a:cubicBezTo>
                    <a:pt x="315" y="213"/>
                    <a:pt x="357" y="145"/>
                    <a:pt x="357" y="77"/>
                  </a:cubicBezTo>
                  <a:cubicBezTo>
                    <a:pt x="315" y="35"/>
                    <a:pt x="315" y="35"/>
                    <a:pt x="281" y="35"/>
                  </a:cubicBezTo>
                  <a:cubicBezTo>
                    <a:pt x="281" y="1"/>
                    <a:pt x="247" y="35"/>
                    <a:pt x="247" y="35"/>
                  </a:cubicBezTo>
                  <a:cubicBezTo>
                    <a:pt x="145" y="77"/>
                    <a:pt x="145" y="145"/>
                    <a:pt x="102" y="213"/>
                  </a:cubicBezTo>
                  <a:cubicBezTo>
                    <a:pt x="68" y="290"/>
                    <a:pt x="34" y="392"/>
                    <a:pt x="0" y="502"/>
                  </a:cubicBezTo>
                  <a:cubicBezTo>
                    <a:pt x="0" y="536"/>
                    <a:pt x="34" y="536"/>
                    <a:pt x="34" y="57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50" name="Google Shape;950;p32"/>
            <p:cNvSpPr/>
            <p:nvPr/>
          </p:nvSpPr>
          <p:spPr>
            <a:xfrm>
              <a:off x="6207995" y="4549419"/>
              <a:ext cx="11018" cy="15643"/>
            </a:xfrm>
            <a:custGeom>
              <a:avLst/>
              <a:gdLst/>
              <a:ahLst/>
              <a:cxnLst/>
              <a:rect l="l" t="t" r="r" b="b"/>
              <a:pathLst>
                <a:path w="324" h="460" extrusionOk="0">
                  <a:moveTo>
                    <a:pt x="34" y="459"/>
                  </a:moveTo>
                  <a:lnTo>
                    <a:pt x="111" y="459"/>
                  </a:lnTo>
                  <a:cubicBezTo>
                    <a:pt x="145" y="391"/>
                    <a:pt x="179" y="323"/>
                    <a:pt x="213" y="247"/>
                  </a:cubicBezTo>
                  <a:cubicBezTo>
                    <a:pt x="247" y="179"/>
                    <a:pt x="323" y="145"/>
                    <a:pt x="323" y="69"/>
                  </a:cubicBezTo>
                  <a:cubicBezTo>
                    <a:pt x="323" y="35"/>
                    <a:pt x="281" y="1"/>
                    <a:pt x="281" y="1"/>
                  </a:cubicBezTo>
                  <a:lnTo>
                    <a:pt x="247" y="1"/>
                  </a:lnTo>
                  <a:cubicBezTo>
                    <a:pt x="68" y="69"/>
                    <a:pt x="34" y="281"/>
                    <a:pt x="1" y="425"/>
                  </a:cubicBezTo>
                  <a:cubicBezTo>
                    <a:pt x="1" y="459"/>
                    <a:pt x="34" y="459"/>
                    <a:pt x="34" y="45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51" name="Google Shape;951;p32"/>
            <p:cNvSpPr/>
            <p:nvPr/>
          </p:nvSpPr>
          <p:spPr>
            <a:xfrm>
              <a:off x="6239180" y="4544522"/>
              <a:ext cx="14487" cy="19384"/>
            </a:xfrm>
            <a:custGeom>
              <a:avLst/>
              <a:gdLst/>
              <a:ahLst/>
              <a:cxnLst/>
              <a:rect l="l" t="t" r="r" b="b"/>
              <a:pathLst>
                <a:path w="426" h="570" extrusionOk="0">
                  <a:moveTo>
                    <a:pt x="77" y="569"/>
                  </a:moveTo>
                  <a:cubicBezTo>
                    <a:pt x="77" y="569"/>
                    <a:pt x="111" y="569"/>
                    <a:pt x="111" y="535"/>
                  </a:cubicBezTo>
                  <a:cubicBezTo>
                    <a:pt x="145" y="467"/>
                    <a:pt x="213" y="391"/>
                    <a:pt x="290" y="289"/>
                  </a:cubicBezTo>
                  <a:cubicBezTo>
                    <a:pt x="324" y="255"/>
                    <a:pt x="392" y="179"/>
                    <a:pt x="426" y="111"/>
                  </a:cubicBezTo>
                  <a:cubicBezTo>
                    <a:pt x="426" y="77"/>
                    <a:pt x="392" y="0"/>
                    <a:pt x="358" y="0"/>
                  </a:cubicBezTo>
                  <a:lnTo>
                    <a:pt x="324" y="0"/>
                  </a:lnTo>
                  <a:cubicBezTo>
                    <a:pt x="145" y="77"/>
                    <a:pt x="43" y="357"/>
                    <a:pt x="1" y="501"/>
                  </a:cubicBezTo>
                  <a:cubicBezTo>
                    <a:pt x="1" y="535"/>
                    <a:pt x="43" y="569"/>
                    <a:pt x="77" y="56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52" name="Google Shape;952;p32"/>
            <p:cNvSpPr/>
            <p:nvPr/>
          </p:nvSpPr>
          <p:spPr>
            <a:xfrm>
              <a:off x="6231970" y="4513303"/>
              <a:ext cx="15916" cy="19384"/>
            </a:xfrm>
            <a:custGeom>
              <a:avLst/>
              <a:gdLst/>
              <a:ahLst/>
              <a:cxnLst/>
              <a:rect l="l" t="t" r="r" b="b"/>
              <a:pathLst>
                <a:path w="468" h="570" extrusionOk="0">
                  <a:moveTo>
                    <a:pt x="77" y="570"/>
                  </a:moveTo>
                  <a:cubicBezTo>
                    <a:pt x="111" y="570"/>
                    <a:pt x="111" y="570"/>
                    <a:pt x="145" y="536"/>
                  </a:cubicBezTo>
                  <a:cubicBezTo>
                    <a:pt x="179" y="426"/>
                    <a:pt x="255" y="358"/>
                    <a:pt x="357" y="247"/>
                  </a:cubicBezTo>
                  <a:cubicBezTo>
                    <a:pt x="391" y="179"/>
                    <a:pt x="468" y="145"/>
                    <a:pt x="425" y="35"/>
                  </a:cubicBezTo>
                  <a:cubicBezTo>
                    <a:pt x="425" y="35"/>
                    <a:pt x="391" y="35"/>
                    <a:pt x="391" y="1"/>
                  </a:cubicBezTo>
                  <a:lnTo>
                    <a:pt x="391" y="1"/>
                  </a:lnTo>
                  <a:cubicBezTo>
                    <a:pt x="255" y="1"/>
                    <a:pt x="213" y="111"/>
                    <a:pt x="145" y="179"/>
                  </a:cubicBezTo>
                  <a:cubicBezTo>
                    <a:pt x="111" y="281"/>
                    <a:pt x="77" y="392"/>
                    <a:pt x="43" y="494"/>
                  </a:cubicBezTo>
                  <a:cubicBezTo>
                    <a:pt x="1" y="536"/>
                    <a:pt x="43" y="570"/>
                    <a:pt x="77" y="57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53" name="Google Shape;953;p32"/>
            <p:cNvSpPr/>
            <p:nvPr/>
          </p:nvSpPr>
          <p:spPr>
            <a:xfrm>
              <a:off x="6200785" y="4506094"/>
              <a:ext cx="16766" cy="16800"/>
            </a:xfrm>
            <a:custGeom>
              <a:avLst/>
              <a:gdLst/>
              <a:ahLst/>
              <a:cxnLst/>
              <a:rect l="l" t="t" r="r" b="b"/>
              <a:pathLst>
                <a:path w="493" h="494" extrusionOk="0">
                  <a:moveTo>
                    <a:pt x="68" y="493"/>
                  </a:moveTo>
                  <a:lnTo>
                    <a:pt x="111" y="493"/>
                  </a:lnTo>
                  <a:cubicBezTo>
                    <a:pt x="179" y="425"/>
                    <a:pt x="246" y="357"/>
                    <a:pt x="323" y="281"/>
                  </a:cubicBezTo>
                  <a:cubicBezTo>
                    <a:pt x="357" y="247"/>
                    <a:pt x="459" y="179"/>
                    <a:pt x="493" y="111"/>
                  </a:cubicBezTo>
                  <a:cubicBezTo>
                    <a:pt x="493" y="34"/>
                    <a:pt x="459" y="0"/>
                    <a:pt x="425" y="0"/>
                  </a:cubicBezTo>
                  <a:lnTo>
                    <a:pt x="357" y="0"/>
                  </a:lnTo>
                  <a:cubicBezTo>
                    <a:pt x="280" y="34"/>
                    <a:pt x="213" y="111"/>
                    <a:pt x="179" y="179"/>
                  </a:cubicBezTo>
                  <a:cubicBezTo>
                    <a:pt x="111" y="247"/>
                    <a:pt x="34" y="357"/>
                    <a:pt x="34" y="425"/>
                  </a:cubicBezTo>
                  <a:cubicBezTo>
                    <a:pt x="0" y="459"/>
                    <a:pt x="34" y="493"/>
                    <a:pt x="68" y="49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54" name="Google Shape;954;p32"/>
            <p:cNvSpPr/>
            <p:nvPr/>
          </p:nvSpPr>
          <p:spPr>
            <a:xfrm>
              <a:off x="6158582" y="4521703"/>
              <a:ext cx="13331" cy="13297"/>
            </a:xfrm>
            <a:custGeom>
              <a:avLst/>
              <a:gdLst/>
              <a:ahLst/>
              <a:cxnLst/>
              <a:rect l="l" t="t" r="r" b="b"/>
              <a:pathLst>
                <a:path w="392" h="391" extrusionOk="0">
                  <a:moveTo>
                    <a:pt x="77" y="391"/>
                  </a:moveTo>
                  <a:lnTo>
                    <a:pt x="145" y="391"/>
                  </a:lnTo>
                  <a:cubicBezTo>
                    <a:pt x="179" y="323"/>
                    <a:pt x="213" y="289"/>
                    <a:pt x="290" y="247"/>
                  </a:cubicBezTo>
                  <a:cubicBezTo>
                    <a:pt x="324" y="179"/>
                    <a:pt x="392" y="145"/>
                    <a:pt x="392" y="77"/>
                  </a:cubicBezTo>
                  <a:cubicBezTo>
                    <a:pt x="392" y="34"/>
                    <a:pt x="392" y="0"/>
                    <a:pt x="358" y="0"/>
                  </a:cubicBezTo>
                  <a:lnTo>
                    <a:pt x="324" y="0"/>
                  </a:lnTo>
                  <a:cubicBezTo>
                    <a:pt x="145" y="34"/>
                    <a:pt x="77" y="213"/>
                    <a:pt x="1" y="323"/>
                  </a:cubicBezTo>
                  <a:cubicBezTo>
                    <a:pt x="1" y="357"/>
                    <a:pt x="35" y="391"/>
                    <a:pt x="77" y="39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55" name="Google Shape;955;p32"/>
            <p:cNvSpPr/>
            <p:nvPr/>
          </p:nvSpPr>
          <p:spPr>
            <a:xfrm>
              <a:off x="6116413" y="4542210"/>
              <a:ext cx="14487" cy="16800"/>
            </a:xfrm>
            <a:custGeom>
              <a:avLst/>
              <a:gdLst/>
              <a:ahLst/>
              <a:cxnLst/>
              <a:rect l="l" t="t" r="r" b="b"/>
              <a:pathLst>
                <a:path w="426" h="494" extrusionOk="0">
                  <a:moveTo>
                    <a:pt x="77" y="493"/>
                  </a:moveTo>
                  <a:cubicBezTo>
                    <a:pt x="111" y="493"/>
                    <a:pt x="111" y="493"/>
                    <a:pt x="145" y="459"/>
                  </a:cubicBezTo>
                  <a:cubicBezTo>
                    <a:pt x="213" y="425"/>
                    <a:pt x="255" y="357"/>
                    <a:pt x="289" y="281"/>
                  </a:cubicBezTo>
                  <a:cubicBezTo>
                    <a:pt x="357" y="213"/>
                    <a:pt x="391" y="179"/>
                    <a:pt x="391" y="111"/>
                  </a:cubicBezTo>
                  <a:cubicBezTo>
                    <a:pt x="425" y="34"/>
                    <a:pt x="391" y="34"/>
                    <a:pt x="357" y="0"/>
                  </a:cubicBezTo>
                  <a:cubicBezTo>
                    <a:pt x="323" y="0"/>
                    <a:pt x="289" y="0"/>
                    <a:pt x="289" y="34"/>
                  </a:cubicBezTo>
                  <a:cubicBezTo>
                    <a:pt x="213" y="68"/>
                    <a:pt x="179" y="145"/>
                    <a:pt x="145" y="213"/>
                  </a:cubicBezTo>
                  <a:cubicBezTo>
                    <a:pt x="111" y="281"/>
                    <a:pt x="77" y="357"/>
                    <a:pt x="43" y="425"/>
                  </a:cubicBezTo>
                  <a:cubicBezTo>
                    <a:pt x="1" y="459"/>
                    <a:pt x="43" y="459"/>
                    <a:pt x="77" y="49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56" name="Google Shape;956;p32"/>
            <p:cNvSpPr/>
            <p:nvPr/>
          </p:nvSpPr>
          <p:spPr>
            <a:xfrm>
              <a:off x="6071931" y="4572238"/>
              <a:ext cx="12175" cy="15643"/>
            </a:xfrm>
            <a:custGeom>
              <a:avLst/>
              <a:gdLst/>
              <a:ahLst/>
              <a:cxnLst/>
              <a:rect l="l" t="t" r="r" b="b"/>
              <a:pathLst>
                <a:path w="358" h="460" extrusionOk="0">
                  <a:moveTo>
                    <a:pt x="34" y="460"/>
                  </a:moveTo>
                  <a:lnTo>
                    <a:pt x="111" y="460"/>
                  </a:lnTo>
                  <a:cubicBezTo>
                    <a:pt x="179" y="358"/>
                    <a:pt x="357" y="179"/>
                    <a:pt x="289" y="35"/>
                  </a:cubicBezTo>
                  <a:lnTo>
                    <a:pt x="247" y="1"/>
                  </a:lnTo>
                  <a:cubicBezTo>
                    <a:pt x="213" y="1"/>
                    <a:pt x="213" y="1"/>
                    <a:pt x="179" y="35"/>
                  </a:cubicBezTo>
                  <a:cubicBezTo>
                    <a:pt x="145" y="77"/>
                    <a:pt x="111" y="145"/>
                    <a:pt x="111" y="213"/>
                  </a:cubicBezTo>
                  <a:cubicBezTo>
                    <a:pt x="77" y="290"/>
                    <a:pt x="34" y="358"/>
                    <a:pt x="0" y="426"/>
                  </a:cubicBezTo>
                  <a:cubicBezTo>
                    <a:pt x="0" y="460"/>
                    <a:pt x="0" y="460"/>
                    <a:pt x="34" y="46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57" name="Google Shape;957;p32"/>
            <p:cNvSpPr/>
            <p:nvPr/>
          </p:nvSpPr>
          <p:spPr>
            <a:xfrm>
              <a:off x="6038433" y="4601145"/>
              <a:ext cx="11869" cy="17072"/>
            </a:xfrm>
            <a:custGeom>
              <a:avLst/>
              <a:gdLst/>
              <a:ahLst/>
              <a:cxnLst/>
              <a:rect l="l" t="t" r="r" b="b"/>
              <a:pathLst>
                <a:path w="349" h="502" extrusionOk="0">
                  <a:moveTo>
                    <a:pt x="68" y="501"/>
                  </a:moveTo>
                  <a:cubicBezTo>
                    <a:pt x="68" y="501"/>
                    <a:pt x="102" y="501"/>
                    <a:pt x="102" y="459"/>
                  </a:cubicBezTo>
                  <a:cubicBezTo>
                    <a:pt x="212" y="357"/>
                    <a:pt x="314" y="247"/>
                    <a:pt x="348" y="111"/>
                  </a:cubicBezTo>
                  <a:cubicBezTo>
                    <a:pt x="348" y="77"/>
                    <a:pt x="348" y="34"/>
                    <a:pt x="280" y="34"/>
                  </a:cubicBezTo>
                  <a:cubicBezTo>
                    <a:pt x="280" y="0"/>
                    <a:pt x="246" y="34"/>
                    <a:pt x="246" y="34"/>
                  </a:cubicBezTo>
                  <a:cubicBezTo>
                    <a:pt x="136" y="145"/>
                    <a:pt x="68" y="289"/>
                    <a:pt x="34" y="425"/>
                  </a:cubicBezTo>
                  <a:cubicBezTo>
                    <a:pt x="0" y="459"/>
                    <a:pt x="34" y="459"/>
                    <a:pt x="68" y="50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58" name="Google Shape;958;p32"/>
            <p:cNvSpPr/>
            <p:nvPr/>
          </p:nvSpPr>
          <p:spPr>
            <a:xfrm>
              <a:off x="6069618" y="4616720"/>
              <a:ext cx="9556" cy="13331"/>
            </a:xfrm>
            <a:custGeom>
              <a:avLst/>
              <a:gdLst/>
              <a:ahLst/>
              <a:cxnLst/>
              <a:rect l="l" t="t" r="r" b="b"/>
              <a:pathLst>
                <a:path w="281" h="392" extrusionOk="0">
                  <a:moveTo>
                    <a:pt x="34" y="392"/>
                  </a:moveTo>
                  <a:lnTo>
                    <a:pt x="68" y="392"/>
                  </a:lnTo>
                  <a:cubicBezTo>
                    <a:pt x="102" y="324"/>
                    <a:pt x="179" y="256"/>
                    <a:pt x="213" y="179"/>
                  </a:cubicBezTo>
                  <a:cubicBezTo>
                    <a:pt x="247" y="145"/>
                    <a:pt x="281" y="77"/>
                    <a:pt x="247" y="43"/>
                  </a:cubicBezTo>
                  <a:cubicBezTo>
                    <a:pt x="247" y="1"/>
                    <a:pt x="213" y="1"/>
                    <a:pt x="213" y="1"/>
                  </a:cubicBezTo>
                  <a:lnTo>
                    <a:pt x="179" y="1"/>
                  </a:lnTo>
                  <a:cubicBezTo>
                    <a:pt x="145" y="43"/>
                    <a:pt x="102" y="77"/>
                    <a:pt x="68" y="145"/>
                  </a:cubicBezTo>
                  <a:cubicBezTo>
                    <a:pt x="34" y="213"/>
                    <a:pt x="34" y="290"/>
                    <a:pt x="0" y="324"/>
                  </a:cubicBezTo>
                  <a:cubicBezTo>
                    <a:pt x="0" y="358"/>
                    <a:pt x="0" y="392"/>
                    <a:pt x="34" y="39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59" name="Google Shape;959;p32"/>
            <p:cNvSpPr/>
            <p:nvPr/>
          </p:nvSpPr>
          <p:spPr>
            <a:xfrm>
              <a:off x="6466826" y="4941730"/>
              <a:ext cx="7278" cy="20541"/>
            </a:xfrm>
            <a:custGeom>
              <a:avLst/>
              <a:gdLst/>
              <a:ahLst/>
              <a:cxnLst/>
              <a:rect l="l" t="t" r="r" b="b"/>
              <a:pathLst>
                <a:path w="214" h="604" extrusionOk="0">
                  <a:moveTo>
                    <a:pt x="1" y="604"/>
                  </a:moveTo>
                  <a:lnTo>
                    <a:pt x="35" y="604"/>
                  </a:lnTo>
                  <a:cubicBezTo>
                    <a:pt x="103" y="536"/>
                    <a:pt x="145" y="425"/>
                    <a:pt x="179" y="323"/>
                  </a:cubicBezTo>
                  <a:cubicBezTo>
                    <a:pt x="179" y="256"/>
                    <a:pt x="213" y="145"/>
                    <a:pt x="179" y="43"/>
                  </a:cubicBezTo>
                  <a:lnTo>
                    <a:pt x="103" y="43"/>
                  </a:lnTo>
                  <a:cubicBezTo>
                    <a:pt x="103" y="1"/>
                    <a:pt x="69" y="43"/>
                    <a:pt x="69" y="43"/>
                  </a:cubicBezTo>
                  <a:cubicBezTo>
                    <a:pt x="1" y="111"/>
                    <a:pt x="35" y="213"/>
                    <a:pt x="35" y="290"/>
                  </a:cubicBezTo>
                  <a:cubicBezTo>
                    <a:pt x="1" y="391"/>
                    <a:pt x="1" y="502"/>
                    <a:pt x="1" y="60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60" name="Google Shape;960;p32"/>
            <p:cNvSpPr/>
            <p:nvPr/>
          </p:nvSpPr>
          <p:spPr>
            <a:xfrm>
              <a:off x="6441422" y="4944348"/>
              <a:ext cx="7244" cy="19078"/>
            </a:xfrm>
            <a:custGeom>
              <a:avLst/>
              <a:gdLst/>
              <a:ahLst/>
              <a:cxnLst/>
              <a:rect l="l" t="t" r="r" b="b"/>
              <a:pathLst>
                <a:path w="213" h="561" extrusionOk="0">
                  <a:moveTo>
                    <a:pt x="77" y="561"/>
                  </a:moveTo>
                  <a:cubicBezTo>
                    <a:pt x="77" y="561"/>
                    <a:pt x="111" y="561"/>
                    <a:pt x="111" y="527"/>
                  </a:cubicBezTo>
                  <a:cubicBezTo>
                    <a:pt x="145" y="459"/>
                    <a:pt x="179" y="391"/>
                    <a:pt x="179" y="314"/>
                  </a:cubicBezTo>
                  <a:cubicBezTo>
                    <a:pt x="213" y="213"/>
                    <a:pt x="213" y="136"/>
                    <a:pt x="213" y="34"/>
                  </a:cubicBezTo>
                  <a:cubicBezTo>
                    <a:pt x="213" y="34"/>
                    <a:pt x="179" y="0"/>
                    <a:pt x="145" y="0"/>
                  </a:cubicBezTo>
                  <a:cubicBezTo>
                    <a:pt x="145" y="0"/>
                    <a:pt x="77" y="0"/>
                    <a:pt x="77" y="34"/>
                  </a:cubicBezTo>
                  <a:cubicBezTo>
                    <a:pt x="43" y="102"/>
                    <a:pt x="43" y="179"/>
                    <a:pt x="0" y="280"/>
                  </a:cubicBezTo>
                  <a:lnTo>
                    <a:pt x="0" y="493"/>
                  </a:lnTo>
                  <a:cubicBezTo>
                    <a:pt x="0" y="527"/>
                    <a:pt x="43" y="527"/>
                    <a:pt x="77" y="5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61" name="Google Shape;961;p32"/>
            <p:cNvSpPr/>
            <p:nvPr/>
          </p:nvSpPr>
          <p:spPr>
            <a:xfrm>
              <a:off x="6412516" y="4926120"/>
              <a:ext cx="14487" cy="19418"/>
            </a:xfrm>
            <a:custGeom>
              <a:avLst/>
              <a:gdLst/>
              <a:ahLst/>
              <a:cxnLst/>
              <a:rect l="l" t="t" r="r" b="b"/>
              <a:pathLst>
                <a:path w="426" h="571" extrusionOk="0">
                  <a:moveTo>
                    <a:pt x="77" y="570"/>
                  </a:moveTo>
                  <a:lnTo>
                    <a:pt x="111" y="570"/>
                  </a:lnTo>
                  <a:cubicBezTo>
                    <a:pt x="256" y="460"/>
                    <a:pt x="426" y="247"/>
                    <a:pt x="358" y="77"/>
                  </a:cubicBezTo>
                  <a:cubicBezTo>
                    <a:pt x="324" y="35"/>
                    <a:pt x="324" y="1"/>
                    <a:pt x="290" y="1"/>
                  </a:cubicBezTo>
                  <a:cubicBezTo>
                    <a:pt x="256" y="1"/>
                    <a:pt x="213" y="35"/>
                    <a:pt x="179" y="77"/>
                  </a:cubicBezTo>
                  <a:cubicBezTo>
                    <a:pt x="145" y="111"/>
                    <a:pt x="179" y="213"/>
                    <a:pt x="145" y="290"/>
                  </a:cubicBezTo>
                  <a:cubicBezTo>
                    <a:pt x="111" y="358"/>
                    <a:pt x="77" y="426"/>
                    <a:pt x="43" y="502"/>
                  </a:cubicBezTo>
                  <a:cubicBezTo>
                    <a:pt x="1" y="536"/>
                    <a:pt x="43" y="570"/>
                    <a:pt x="77" y="57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62" name="Google Shape;962;p32"/>
            <p:cNvSpPr/>
            <p:nvPr/>
          </p:nvSpPr>
          <p:spPr>
            <a:xfrm>
              <a:off x="6446319" y="4904458"/>
              <a:ext cx="7278" cy="15643"/>
            </a:xfrm>
            <a:custGeom>
              <a:avLst/>
              <a:gdLst/>
              <a:ahLst/>
              <a:cxnLst/>
              <a:rect l="l" t="t" r="r" b="b"/>
              <a:pathLst>
                <a:path w="214" h="460" extrusionOk="0">
                  <a:moveTo>
                    <a:pt x="35" y="460"/>
                  </a:moveTo>
                  <a:lnTo>
                    <a:pt x="111" y="460"/>
                  </a:lnTo>
                  <a:cubicBezTo>
                    <a:pt x="145" y="392"/>
                    <a:pt x="179" y="324"/>
                    <a:pt x="213" y="247"/>
                  </a:cubicBezTo>
                  <a:cubicBezTo>
                    <a:pt x="213" y="145"/>
                    <a:pt x="213" y="77"/>
                    <a:pt x="111" y="1"/>
                  </a:cubicBezTo>
                  <a:lnTo>
                    <a:pt x="69" y="1"/>
                  </a:lnTo>
                  <a:lnTo>
                    <a:pt x="1" y="77"/>
                  </a:lnTo>
                  <a:cubicBezTo>
                    <a:pt x="1" y="111"/>
                    <a:pt x="35" y="179"/>
                    <a:pt x="35" y="213"/>
                  </a:cubicBezTo>
                  <a:cubicBezTo>
                    <a:pt x="35" y="290"/>
                    <a:pt x="35" y="358"/>
                    <a:pt x="1" y="392"/>
                  </a:cubicBezTo>
                  <a:cubicBezTo>
                    <a:pt x="1" y="426"/>
                    <a:pt x="1" y="460"/>
                    <a:pt x="35" y="46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63" name="Google Shape;963;p32"/>
            <p:cNvSpPr/>
            <p:nvPr/>
          </p:nvSpPr>
          <p:spPr>
            <a:xfrm>
              <a:off x="6465670" y="4911701"/>
              <a:ext cx="8434" cy="20541"/>
            </a:xfrm>
            <a:custGeom>
              <a:avLst/>
              <a:gdLst/>
              <a:ahLst/>
              <a:cxnLst/>
              <a:rect l="l" t="t" r="r" b="b"/>
              <a:pathLst>
                <a:path w="248" h="604" extrusionOk="0">
                  <a:moveTo>
                    <a:pt x="137" y="603"/>
                  </a:moveTo>
                  <a:cubicBezTo>
                    <a:pt x="179" y="603"/>
                    <a:pt x="213" y="603"/>
                    <a:pt x="213" y="569"/>
                  </a:cubicBezTo>
                  <a:cubicBezTo>
                    <a:pt x="213" y="459"/>
                    <a:pt x="247" y="391"/>
                    <a:pt x="247" y="289"/>
                  </a:cubicBezTo>
                  <a:cubicBezTo>
                    <a:pt x="213" y="179"/>
                    <a:pt x="247" y="77"/>
                    <a:pt x="137" y="0"/>
                  </a:cubicBezTo>
                  <a:lnTo>
                    <a:pt x="137" y="0"/>
                  </a:lnTo>
                  <a:cubicBezTo>
                    <a:pt x="103" y="0"/>
                    <a:pt x="69" y="0"/>
                    <a:pt x="69" y="34"/>
                  </a:cubicBezTo>
                  <a:cubicBezTo>
                    <a:pt x="1" y="111"/>
                    <a:pt x="69" y="213"/>
                    <a:pt x="69" y="289"/>
                  </a:cubicBezTo>
                  <a:cubicBezTo>
                    <a:pt x="103" y="357"/>
                    <a:pt x="103" y="459"/>
                    <a:pt x="103" y="56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64" name="Google Shape;964;p32"/>
            <p:cNvSpPr/>
            <p:nvPr/>
          </p:nvSpPr>
          <p:spPr>
            <a:xfrm>
              <a:off x="6459616" y="4859976"/>
              <a:ext cx="8400" cy="18228"/>
            </a:xfrm>
            <a:custGeom>
              <a:avLst/>
              <a:gdLst/>
              <a:ahLst/>
              <a:cxnLst/>
              <a:rect l="l" t="t" r="r" b="b"/>
              <a:pathLst>
                <a:path w="247" h="536" extrusionOk="0">
                  <a:moveTo>
                    <a:pt x="102" y="536"/>
                  </a:moveTo>
                  <a:cubicBezTo>
                    <a:pt x="145" y="536"/>
                    <a:pt x="179" y="493"/>
                    <a:pt x="179" y="493"/>
                  </a:cubicBezTo>
                  <a:cubicBezTo>
                    <a:pt x="247" y="357"/>
                    <a:pt x="247" y="179"/>
                    <a:pt x="179" y="35"/>
                  </a:cubicBezTo>
                  <a:cubicBezTo>
                    <a:pt x="179" y="1"/>
                    <a:pt x="145" y="1"/>
                    <a:pt x="102" y="1"/>
                  </a:cubicBezTo>
                  <a:lnTo>
                    <a:pt x="102" y="1"/>
                  </a:lnTo>
                  <a:lnTo>
                    <a:pt x="68" y="1"/>
                  </a:lnTo>
                  <a:cubicBezTo>
                    <a:pt x="35" y="1"/>
                    <a:pt x="1" y="35"/>
                    <a:pt x="35" y="69"/>
                  </a:cubicBezTo>
                  <a:cubicBezTo>
                    <a:pt x="35" y="145"/>
                    <a:pt x="35" y="213"/>
                    <a:pt x="68" y="281"/>
                  </a:cubicBezTo>
                  <a:lnTo>
                    <a:pt x="68" y="49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65" name="Google Shape;965;p32"/>
            <p:cNvSpPr/>
            <p:nvPr/>
          </p:nvSpPr>
          <p:spPr>
            <a:xfrm>
              <a:off x="6435641" y="4859976"/>
              <a:ext cx="8400" cy="20541"/>
            </a:xfrm>
            <a:custGeom>
              <a:avLst/>
              <a:gdLst/>
              <a:ahLst/>
              <a:cxnLst/>
              <a:rect l="l" t="t" r="r" b="b"/>
              <a:pathLst>
                <a:path w="247" h="604" extrusionOk="0">
                  <a:moveTo>
                    <a:pt x="170" y="570"/>
                  </a:moveTo>
                  <a:cubicBezTo>
                    <a:pt x="213" y="604"/>
                    <a:pt x="247" y="570"/>
                    <a:pt x="247" y="536"/>
                  </a:cubicBezTo>
                  <a:lnTo>
                    <a:pt x="247" y="281"/>
                  </a:lnTo>
                  <a:cubicBezTo>
                    <a:pt x="247" y="213"/>
                    <a:pt x="247" y="111"/>
                    <a:pt x="170" y="35"/>
                  </a:cubicBezTo>
                  <a:cubicBezTo>
                    <a:pt x="170" y="35"/>
                    <a:pt x="170" y="1"/>
                    <a:pt x="136" y="1"/>
                  </a:cubicBezTo>
                  <a:cubicBezTo>
                    <a:pt x="102" y="1"/>
                    <a:pt x="68" y="1"/>
                    <a:pt x="68" y="35"/>
                  </a:cubicBezTo>
                  <a:cubicBezTo>
                    <a:pt x="0" y="111"/>
                    <a:pt x="34" y="213"/>
                    <a:pt x="68" y="281"/>
                  </a:cubicBezTo>
                  <a:cubicBezTo>
                    <a:pt x="68" y="357"/>
                    <a:pt x="102" y="459"/>
                    <a:pt x="102" y="536"/>
                  </a:cubicBezTo>
                  <a:cubicBezTo>
                    <a:pt x="136" y="570"/>
                    <a:pt x="136" y="570"/>
                    <a:pt x="170" y="57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66" name="Google Shape;966;p32"/>
            <p:cNvSpPr/>
            <p:nvPr/>
          </p:nvSpPr>
          <p:spPr>
            <a:xfrm>
              <a:off x="6404150" y="4880482"/>
              <a:ext cx="8400" cy="19384"/>
            </a:xfrm>
            <a:custGeom>
              <a:avLst/>
              <a:gdLst/>
              <a:ahLst/>
              <a:cxnLst/>
              <a:rect l="l" t="t" r="r" b="b"/>
              <a:pathLst>
                <a:path w="247" h="570" extrusionOk="0">
                  <a:moveTo>
                    <a:pt x="145" y="570"/>
                  </a:moveTo>
                  <a:cubicBezTo>
                    <a:pt x="179" y="570"/>
                    <a:pt x="179" y="570"/>
                    <a:pt x="213" y="527"/>
                  </a:cubicBezTo>
                  <a:lnTo>
                    <a:pt x="213" y="281"/>
                  </a:lnTo>
                  <a:cubicBezTo>
                    <a:pt x="213" y="213"/>
                    <a:pt x="247" y="103"/>
                    <a:pt x="179" y="35"/>
                  </a:cubicBezTo>
                  <a:lnTo>
                    <a:pt x="145" y="1"/>
                  </a:lnTo>
                  <a:cubicBezTo>
                    <a:pt x="111" y="1"/>
                    <a:pt x="77" y="1"/>
                    <a:pt x="77" y="35"/>
                  </a:cubicBezTo>
                  <a:cubicBezTo>
                    <a:pt x="1" y="103"/>
                    <a:pt x="35" y="179"/>
                    <a:pt x="35" y="281"/>
                  </a:cubicBezTo>
                  <a:cubicBezTo>
                    <a:pt x="35" y="358"/>
                    <a:pt x="35" y="460"/>
                    <a:pt x="77" y="527"/>
                  </a:cubicBezTo>
                  <a:cubicBezTo>
                    <a:pt x="111" y="527"/>
                    <a:pt x="111" y="570"/>
                    <a:pt x="145" y="57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67" name="Google Shape;967;p32"/>
            <p:cNvSpPr/>
            <p:nvPr/>
          </p:nvSpPr>
          <p:spPr>
            <a:xfrm>
              <a:off x="6381331" y="4905614"/>
              <a:ext cx="9556" cy="23159"/>
            </a:xfrm>
            <a:custGeom>
              <a:avLst/>
              <a:gdLst/>
              <a:ahLst/>
              <a:cxnLst/>
              <a:rect l="l" t="t" r="r" b="b"/>
              <a:pathLst>
                <a:path w="281" h="681" extrusionOk="0">
                  <a:moveTo>
                    <a:pt x="34" y="680"/>
                  </a:moveTo>
                  <a:cubicBezTo>
                    <a:pt x="68" y="680"/>
                    <a:pt x="111" y="638"/>
                    <a:pt x="111" y="638"/>
                  </a:cubicBezTo>
                  <a:cubicBezTo>
                    <a:pt x="179" y="468"/>
                    <a:pt x="281" y="256"/>
                    <a:pt x="247" y="77"/>
                  </a:cubicBezTo>
                  <a:cubicBezTo>
                    <a:pt x="247" y="43"/>
                    <a:pt x="247" y="43"/>
                    <a:pt x="213" y="43"/>
                  </a:cubicBezTo>
                  <a:cubicBezTo>
                    <a:pt x="179" y="1"/>
                    <a:pt x="179" y="43"/>
                    <a:pt x="145" y="43"/>
                  </a:cubicBezTo>
                  <a:cubicBezTo>
                    <a:pt x="34" y="179"/>
                    <a:pt x="34" y="426"/>
                    <a:pt x="0" y="604"/>
                  </a:cubicBezTo>
                  <a:cubicBezTo>
                    <a:pt x="0" y="638"/>
                    <a:pt x="0" y="638"/>
                    <a:pt x="34" y="68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68" name="Google Shape;968;p32"/>
            <p:cNvSpPr/>
            <p:nvPr/>
          </p:nvSpPr>
          <p:spPr>
            <a:xfrm>
              <a:off x="6389697" y="4843210"/>
              <a:ext cx="7278" cy="21731"/>
            </a:xfrm>
            <a:custGeom>
              <a:avLst/>
              <a:gdLst/>
              <a:ahLst/>
              <a:cxnLst/>
              <a:rect l="l" t="t" r="r" b="b"/>
              <a:pathLst>
                <a:path w="214" h="639" extrusionOk="0">
                  <a:moveTo>
                    <a:pt x="145" y="638"/>
                  </a:moveTo>
                  <a:cubicBezTo>
                    <a:pt x="179" y="638"/>
                    <a:pt x="213" y="604"/>
                    <a:pt x="213" y="562"/>
                  </a:cubicBezTo>
                  <a:lnTo>
                    <a:pt x="213" y="213"/>
                  </a:lnTo>
                  <a:cubicBezTo>
                    <a:pt x="213" y="137"/>
                    <a:pt x="213" y="1"/>
                    <a:pt x="145" y="1"/>
                  </a:cubicBezTo>
                  <a:lnTo>
                    <a:pt x="111" y="1"/>
                  </a:lnTo>
                  <a:cubicBezTo>
                    <a:pt x="1" y="1"/>
                    <a:pt x="35" y="137"/>
                    <a:pt x="35" y="179"/>
                  </a:cubicBezTo>
                  <a:cubicBezTo>
                    <a:pt x="77" y="315"/>
                    <a:pt x="77" y="460"/>
                    <a:pt x="111" y="562"/>
                  </a:cubicBezTo>
                  <a:cubicBezTo>
                    <a:pt x="111" y="604"/>
                    <a:pt x="111" y="638"/>
                    <a:pt x="145" y="63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69" name="Google Shape;969;p32"/>
            <p:cNvSpPr/>
            <p:nvPr/>
          </p:nvSpPr>
          <p:spPr>
            <a:xfrm>
              <a:off x="6364565" y="4856507"/>
              <a:ext cx="8434" cy="27478"/>
            </a:xfrm>
            <a:custGeom>
              <a:avLst/>
              <a:gdLst/>
              <a:ahLst/>
              <a:cxnLst/>
              <a:rect l="l" t="t" r="r" b="b"/>
              <a:pathLst>
                <a:path w="248" h="808" extrusionOk="0">
                  <a:moveTo>
                    <a:pt x="179" y="808"/>
                  </a:moveTo>
                  <a:cubicBezTo>
                    <a:pt x="179" y="808"/>
                    <a:pt x="213" y="808"/>
                    <a:pt x="213" y="774"/>
                  </a:cubicBezTo>
                  <a:cubicBezTo>
                    <a:pt x="247" y="672"/>
                    <a:pt x="247" y="527"/>
                    <a:pt x="247" y="425"/>
                  </a:cubicBezTo>
                  <a:cubicBezTo>
                    <a:pt x="247" y="281"/>
                    <a:pt x="247" y="171"/>
                    <a:pt x="213" y="69"/>
                  </a:cubicBezTo>
                  <a:cubicBezTo>
                    <a:pt x="213" y="35"/>
                    <a:pt x="179" y="1"/>
                    <a:pt x="137" y="1"/>
                  </a:cubicBezTo>
                  <a:cubicBezTo>
                    <a:pt x="103" y="1"/>
                    <a:pt x="69" y="1"/>
                    <a:pt x="35" y="69"/>
                  </a:cubicBezTo>
                  <a:cubicBezTo>
                    <a:pt x="1" y="137"/>
                    <a:pt x="35" y="281"/>
                    <a:pt x="35" y="383"/>
                  </a:cubicBezTo>
                  <a:cubicBezTo>
                    <a:pt x="69" y="527"/>
                    <a:pt x="69" y="638"/>
                    <a:pt x="103" y="774"/>
                  </a:cubicBezTo>
                  <a:cubicBezTo>
                    <a:pt x="103" y="774"/>
                    <a:pt x="137" y="808"/>
                    <a:pt x="179" y="80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70" name="Google Shape;970;p32"/>
            <p:cNvSpPr/>
            <p:nvPr/>
          </p:nvSpPr>
          <p:spPr>
            <a:xfrm>
              <a:off x="6369190" y="4803353"/>
              <a:ext cx="6121" cy="17072"/>
            </a:xfrm>
            <a:custGeom>
              <a:avLst/>
              <a:gdLst/>
              <a:ahLst/>
              <a:cxnLst/>
              <a:rect l="l" t="t" r="r" b="b"/>
              <a:pathLst>
                <a:path w="180" h="502" extrusionOk="0">
                  <a:moveTo>
                    <a:pt x="111" y="502"/>
                  </a:moveTo>
                  <a:cubicBezTo>
                    <a:pt x="111" y="502"/>
                    <a:pt x="145" y="502"/>
                    <a:pt x="145" y="459"/>
                  </a:cubicBezTo>
                  <a:cubicBezTo>
                    <a:pt x="179" y="391"/>
                    <a:pt x="179" y="323"/>
                    <a:pt x="179" y="247"/>
                  </a:cubicBezTo>
                  <a:lnTo>
                    <a:pt x="179" y="77"/>
                  </a:lnTo>
                  <a:cubicBezTo>
                    <a:pt x="145" y="35"/>
                    <a:pt x="145" y="35"/>
                    <a:pt x="111" y="35"/>
                  </a:cubicBezTo>
                  <a:cubicBezTo>
                    <a:pt x="77" y="1"/>
                    <a:pt x="77" y="35"/>
                    <a:pt x="43" y="35"/>
                  </a:cubicBezTo>
                  <a:cubicBezTo>
                    <a:pt x="1" y="111"/>
                    <a:pt x="43" y="179"/>
                    <a:pt x="43" y="247"/>
                  </a:cubicBezTo>
                  <a:lnTo>
                    <a:pt x="43" y="459"/>
                  </a:lnTo>
                  <a:cubicBezTo>
                    <a:pt x="77" y="502"/>
                    <a:pt x="77" y="502"/>
                    <a:pt x="111" y="50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71" name="Google Shape;971;p32"/>
            <p:cNvSpPr/>
            <p:nvPr/>
          </p:nvSpPr>
          <p:spPr>
            <a:xfrm>
              <a:off x="6393472" y="4810597"/>
              <a:ext cx="7244" cy="20541"/>
            </a:xfrm>
            <a:custGeom>
              <a:avLst/>
              <a:gdLst/>
              <a:ahLst/>
              <a:cxnLst/>
              <a:rect l="l" t="t" r="r" b="b"/>
              <a:pathLst>
                <a:path w="213" h="604" extrusionOk="0">
                  <a:moveTo>
                    <a:pt x="68" y="603"/>
                  </a:moveTo>
                  <a:cubicBezTo>
                    <a:pt x="102" y="603"/>
                    <a:pt x="136" y="603"/>
                    <a:pt x="136" y="569"/>
                  </a:cubicBezTo>
                  <a:lnTo>
                    <a:pt x="136" y="289"/>
                  </a:lnTo>
                  <a:cubicBezTo>
                    <a:pt x="179" y="212"/>
                    <a:pt x="213" y="110"/>
                    <a:pt x="179" y="34"/>
                  </a:cubicBezTo>
                  <a:cubicBezTo>
                    <a:pt x="179" y="0"/>
                    <a:pt x="136" y="0"/>
                    <a:pt x="136" y="0"/>
                  </a:cubicBezTo>
                  <a:lnTo>
                    <a:pt x="68" y="0"/>
                  </a:lnTo>
                  <a:cubicBezTo>
                    <a:pt x="0" y="76"/>
                    <a:pt x="0" y="178"/>
                    <a:pt x="0" y="289"/>
                  </a:cubicBezTo>
                  <a:cubicBezTo>
                    <a:pt x="0" y="357"/>
                    <a:pt x="0" y="459"/>
                    <a:pt x="34" y="569"/>
                  </a:cubicBezTo>
                  <a:cubicBezTo>
                    <a:pt x="34" y="603"/>
                    <a:pt x="68" y="603"/>
                    <a:pt x="68" y="60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72" name="Google Shape;972;p32"/>
            <p:cNvSpPr/>
            <p:nvPr/>
          </p:nvSpPr>
          <p:spPr>
            <a:xfrm>
              <a:off x="6413978" y="4821547"/>
              <a:ext cx="8400" cy="25166"/>
            </a:xfrm>
            <a:custGeom>
              <a:avLst/>
              <a:gdLst/>
              <a:ahLst/>
              <a:cxnLst/>
              <a:rect l="l" t="t" r="r" b="b"/>
              <a:pathLst>
                <a:path w="247" h="740" extrusionOk="0">
                  <a:moveTo>
                    <a:pt x="102" y="740"/>
                  </a:moveTo>
                  <a:cubicBezTo>
                    <a:pt x="102" y="740"/>
                    <a:pt x="136" y="740"/>
                    <a:pt x="136" y="706"/>
                  </a:cubicBezTo>
                  <a:cubicBezTo>
                    <a:pt x="213" y="604"/>
                    <a:pt x="247" y="460"/>
                    <a:pt x="247" y="315"/>
                  </a:cubicBezTo>
                  <a:cubicBezTo>
                    <a:pt x="247" y="213"/>
                    <a:pt x="247" y="69"/>
                    <a:pt x="102" y="1"/>
                  </a:cubicBezTo>
                  <a:lnTo>
                    <a:pt x="102" y="1"/>
                  </a:lnTo>
                  <a:cubicBezTo>
                    <a:pt x="68" y="1"/>
                    <a:pt x="34" y="1"/>
                    <a:pt x="34" y="35"/>
                  </a:cubicBezTo>
                  <a:cubicBezTo>
                    <a:pt x="0" y="103"/>
                    <a:pt x="68" y="247"/>
                    <a:pt x="68" y="315"/>
                  </a:cubicBezTo>
                  <a:cubicBezTo>
                    <a:pt x="102" y="460"/>
                    <a:pt x="68" y="561"/>
                    <a:pt x="68" y="706"/>
                  </a:cubicBezTo>
                  <a:cubicBezTo>
                    <a:pt x="68" y="706"/>
                    <a:pt x="68" y="740"/>
                    <a:pt x="102" y="74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73" name="Google Shape;973;p32"/>
            <p:cNvSpPr/>
            <p:nvPr/>
          </p:nvSpPr>
          <p:spPr>
            <a:xfrm>
              <a:off x="6437953" y="4798728"/>
              <a:ext cx="6087" cy="16800"/>
            </a:xfrm>
            <a:custGeom>
              <a:avLst/>
              <a:gdLst/>
              <a:ahLst/>
              <a:cxnLst/>
              <a:rect l="l" t="t" r="r" b="b"/>
              <a:pathLst>
                <a:path w="179" h="494" extrusionOk="0">
                  <a:moveTo>
                    <a:pt x="102" y="459"/>
                  </a:moveTo>
                  <a:cubicBezTo>
                    <a:pt x="102" y="493"/>
                    <a:pt x="145" y="459"/>
                    <a:pt x="179" y="425"/>
                  </a:cubicBezTo>
                  <a:lnTo>
                    <a:pt x="179" y="213"/>
                  </a:lnTo>
                  <a:cubicBezTo>
                    <a:pt x="179" y="137"/>
                    <a:pt x="179" y="69"/>
                    <a:pt x="102" y="35"/>
                  </a:cubicBezTo>
                  <a:cubicBezTo>
                    <a:pt x="102" y="1"/>
                    <a:pt x="102" y="1"/>
                    <a:pt x="68" y="1"/>
                  </a:cubicBezTo>
                  <a:cubicBezTo>
                    <a:pt x="68" y="1"/>
                    <a:pt x="34" y="1"/>
                    <a:pt x="34" y="35"/>
                  </a:cubicBezTo>
                  <a:cubicBezTo>
                    <a:pt x="0" y="103"/>
                    <a:pt x="0" y="137"/>
                    <a:pt x="0" y="213"/>
                  </a:cubicBezTo>
                  <a:cubicBezTo>
                    <a:pt x="34" y="281"/>
                    <a:pt x="34" y="383"/>
                    <a:pt x="34" y="425"/>
                  </a:cubicBezTo>
                  <a:cubicBezTo>
                    <a:pt x="68" y="459"/>
                    <a:pt x="68" y="459"/>
                    <a:pt x="102" y="45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74" name="Google Shape;974;p32"/>
            <p:cNvSpPr/>
            <p:nvPr/>
          </p:nvSpPr>
          <p:spPr>
            <a:xfrm>
              <a:off x="6452407" y="4827635"/>
              <a:ext cx="6087" cy="16766"/>
            </a:xfrm>
            <a:custGeom>
              <a:avLst/>
              <a:gdLst/>
              <a:ahLst/>
              <a:cxnLst/>
              <a:rect l="l" t="t" r="r" b="b"/>
              <a:pathLst>
                <a:path w="179" h="493" extrusionOk="0">
                  <a:moveTo>
                    <a:pt x="102" y="459"/>
                  </a:moveTo>
                  <a:cubicBezTo>
                    <a:pt x="145" y="493"/>
                    <a:pt x="179" y="459"/>
                    <a:pt x="179" y="425"/>
                  </a:cubicBezTo>
                  <a:cubicBezTo>
                    <a:pt x="145" y="349"/>
                    <a:pt x="179" y="315"/>
                    <a:pt x="179" y="247"/>
                  </a:cubicBezTo>
                  <a:lnTo>
                    <a:pt x="179" y="68"/>
                  </a:lnTo>
                  <a:cubicBezTo>
                    <a:pt x="145" y="34"/>
                    <a:pt x="145" y="34"/>
                    <a:pt x="102" y="34"/>
                  </a:cubicBezTo>
                  <a:cubicBezTo>
                    <a:pt x="68" y="0"/>
                    <a:pt x="34" y="34"/>
                    <a:pt x="34" y="34"/>
                  </a:cubicBezTo>
                  <a:cubicBezTo>
                    <a:pt x="0" y="102"/>
                    <a:pt x="0" y="170"/>
                    <a:pt x="0" y="247"/>
                  </a:cubicBezTo>
                  <a:cubicBezTo>
                    <a:pt x="34" y="315"/>
                    <a:pt x="34" y="382"/>
                    <a:pt x="68" y="45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75" name="Google Shape;975;p32"/>
            <p:cNvSpPr/>
            <p:nvPr/>
          </p:nvSpPr>
          <p:spPr>
            <a:xfrm>
              <a:off x="6450094" y="4758872"/>
              <a:ext cx="9556" cy="21697"/>
            </a:xfrm>
            <a:custGeom>
              <a:avLst/>
              <a:gdLst/>
              <a:ahLst/>
              <a:cxnLst/>
              <a:rect l="l" t="t" r="r" b="b"/>
              <a:pathLst>
                <a:path w="281" h="638" extrusionOk="0">
                  <a:moveTo>
                    <a:pt x="213" y="638"/>
                  </a:moveTo>
                  <a:cubicBezTo>
                    <a:pt x="247" y="638"/>
                    <a:pt x="281" y="604"/>
                    <a:pt x="281" y="604"/>
                  </a:cubicBezTo>
                  <a:cubicBezTo>
                    <a:pt x="281" y="493"/>
                    <a:pt x="281" y="391"/>
                    <a:pt x="247" y="281"/>
                  </a:cubicBezTo>
                  <a:cubicBezTo>
                    <a:pt x="213" y="179"/>
                    <a:pt x="213" y="68"/>
                    <a:pt x="102" y="0"/>
                  </a:cubicBezTo>
                  <a:lnTo>
                    <a:pt x="102" y="0"/>
                  </a:lnTo>
                  <a:cubicBezTo>
                    <a:pt x="34" y="0"/>
                    <a:pt x="34" y="0"/>
                    <a:pt x="0" y="34"/>
                  </a:cubicBezTo>
                  <a:cubicBezTo>
                    <a:pt x="0" y="145"/>
                    <a:pt x="68" y="213"/>
                    <a:pt x="102" y="323"/>
                  </a:cubicBezTo>
                  <a:cubicBezTo>
                    <a:pt x="136" y="391"/>
                    <a:pt x="136" y="493"/>
                    <a:pt x="170" y="604"/>
                  </a:cubicBezTo>
                  <a:cubicBezTo>
                    <a:pt x="170" y="604"/>
                    <a:pt x="213" y="604"/>
                    <a:pt x="213" y="63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76" name="Google Shape;976;p32"/>
            <p:cNvSpPr/>
            <p:nvPr/>
          </p:nvSpPr>
          <p:spPr>
            <a:xfrm>
              <a:off x="6419759" y="4757715"/>
              <a:ext cx="11018" cy="22853"/>
            </a:xfrm>
            <a:custGeom>
              <a:avLst/>
              <a:gdLst/>
              <a:ahLst/>
              <a:cxnLst/>
              <a:rect l="l" t="t" r="r" b="b"/>
              <a:pathLst>
                <a:path w="324" h="672" extrusionOk="0">
                  <a:moveTo>
                    <a:pt x="255" y="672"/>
                  </a:moveTo>
                  <a:cubicBezTo>
                    <a:pt x="289" y="672"/>
                    <a:pt x="323" y="638"/>
                    <a:pt x="323" y="604"/>
                  </a:cubicBezTo>
                  <a:cubicBezTo>
                    <a:pt x="323" y="493"/>
                    <a:pt x="289" y="391"/>
                    <a:pt x="255" y="281"/>
                  </a:cubicBezTo>
                  <a:cubicBezTo>
                    <a:pt x="213" y="179"/>
                    <a:pt x="213" y="68"/>
                    <a:pt x="111" y="0"/>
                  </a:cubicBezTo>
                  <a:lnTo>
                    <a:pt x="77" y="0"/>
                  </a:lnTo>
                  <a:cubicBezTo>
                    <a:pt x="43" y="0"/>
                    <a:pt x="0" y="34"/>
                    <a:pt x="0" y="68"/>
                  </a:cubicBezTo>
                  <a:cubicBezTo>
                    <a:pt x="0" y="145"/>
                    <a:pt x="77" y="247"/>
                    <a:pt x="111" y="315"/>
                  </a:cubicBezTo>
                  <a:cubicBezTo>
                    <a:pt x="145" y="425"/>
                    <a:pt x="179" y="527"/>
                    <a:pt x="213" y="604"/>
                  </a:cubicBezTo>
                  <a:cubicBezTo>
                    <a:pt x="213" y="638"/>
                    <a:pt x="213" y="672"/>
                    <a:pt x="255" y="67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77" name="Google Shape;977;p32"/>
            <p:cNvSpPr/>
            <p:nvPr/>
          </p:nvSpPr>
          <p:spPr>
            <a:xfrm>
              <a:off x="6395784" y="4769856"/>
              <a:ext cx="9556" cy="25166"/>
            </a:xfrm>
            <a:custGeom>
              <a:avLst/>
              <a:gdLst/>
              <a:ahLst/>
              <a:cxnLst/>
              <a:rect l="l" t="t" r="r" b="b"/>
              <a:pathLst>
                <a:path w="281" h="740" extrusionOk="0">
                  <a:moveTo>
                    <a:pt x="213" y="739"/>
                  </a:moveTo>
                  <a:cubicBezTo>
                    <a:pt x="247" y="739"/>
                    <a:pt x="281" y="739"/>
                    <a:pt x="281" y="705"/>
                  </a:cubicBezTo>
                  <a:cubicBezTo>
                    <a:pt x="281" y="493"/>
                    <a:pt x="281" y="281"/>
                    <a:pt x="213" y="68"/>
                  </a:cubicBezTo>
                  <a:cubicBezTo>
                    <a:pt x="213" y="34"/>
                    <a:pt x="179" y="0"/>
                    <a:pt x="145" y="0"/>
                  </a:cubicBezTo>
                  <a:lnTo>
                    <a:pt x="145" y="0"/>
                  </a:lnTo>
                  <a:lnTo>
                    <a:pt x="68" y="0"/>
                  </a:lnTo>
                  <a:cubicBezTo>
                    <a:pt x="34" y="34"/>
                    <a:pt x="0" y="68"/>
                    <a:pt x="34" y="102"/>
                  </a:cubicBezTo>
                  <a:cubicBezTo>
                    <a:pt x="68" y="315"/>
                    <a:pt x="145" y="493"/>
                    <a:pt x="145" y="705"/>
                  </a:cubicBezTo>
                  <a:cubicBezTo>
                    <a:pt x="179" y="739"/>
                    <a:pt x="179" y="739"/>
                    <a:pt x="213" y="73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78" name="Google Shape;978;p32"/>
            <p:cNvSpPr/>
            <p:nvPr/>
          </p:nvSpPr>
          <p:spPr>
            <a:xfrm>
              <a:off x="6371809" y="4731121"/>
              <a:ext cx="8400" cy="25472"/>
            </a:xfrm>
            <a:custGeom>
              <a:avLst/>
              <a:gdLst/>
              <a:ahLst/>
              <a:cxnLst/>
              <a:rect l="l" t="t" r="r" b="b"/>
              <a:pathLst>
                <a:path w="247" h="749" extrusionOk="0">
                  <a:moveTo>
                    <a:pt x="178" y="748"/>
                  </a:moveTo>
                  <a:cubicBezTo>
                    <a:pt x="212" y="748"/>
                    <a:pt x="246" y="715"/>
                    <a:pt x="246" y="715"/>
                  </a:cubicBezTo>
                  <a:lnTo>
                    <a:pt x="246" y="358"/>
                  </a:lnTo>
                  <a:cubicBezTo>
                    <a:pt x="212" y="247"/>
                    <a:pt x="212" y="111"/>
                    <a:pt x="136" y="35"/>
                  </a:cubicBezTo>
                  <a:lnTo>
                    <a:pt x="102" y="1"/>
                  </a:lnTo>
                  <a:cubicBezTo>
                    <a:pt x="68" y="1"/>
                    <a:pt x="34" y="1"/>
                    <a:pt x="34" y="35"/>
                  </a:cubicBezTo>
                  <a:cubicBezTo>
                    <a:pt x="0" y="145"/>
                    <a:pt x="68" y="247"/>
                    <a:pt x="68" y="358"/>
                  </a:cubicBezTo>
                  <a:cubicBezTo>
                    <a:pt x="102" y="460"/>
                    <a:pt x="136" y="570"/>
                    <a:pt x="136" y="715"/>
                  </a:cubicBezTo>
                  <a:cubicBezTo>
                    <a:pt x="136" y="715"/>
                    <a:pt x="178" y="715"/>
                    <a:pt x="178" y="74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79" name="Google Shape;979;p32"/>
            <p:cNvSpPr/>
            <p:nvPr/>
          </p:nvSpPr>
          <p:spPr>
            <a:xfrm>
              <a:off x="6339162" y="4866063"/>
              <a:ext cx="14453" cy="21697"/>
            </a:xfrm>
            <a:custGeom>
              <a:avLst/>
              <a:gdLst/>
              <a:ahLst/>
              <a:cxnLst/>
              <a:rect l="l" t="t" r="r" b="b"/>
              <a:pathLst>
                <a:path w="425" h="638" extrusionOk="0">
                  <a:moveTo>
                    <a:pt x="77" y="637"/>
                  </a:moveTo>
                  <a:lnTo>
                    <a:pt x="111" y="603"/>
                  </a:lnTo>
                  <a:cubicBezTo>
                    <a:pt x="247" y="493"/>
                    <a:pt x="425" y="246"/>
                    <a:pt x="289" y="34"/>
                  </a:cubicBezTo>
                  <a:cubicBezTo>
                    <a:pt x="289" y="0"/>
                    <a:pt x="289" y="0"/>
                    <a:pt x="247" y="0"/>
                  </a:cubicBezTo>
                  <a:cubicBezTo>
                    <a:pt x="213" y="0"/>
                    <a:pt x="213" y="0"/>
                    <a:pt x="179" y="34"/>
                  </a:cubicBezTo>
                  <a:cubicBezTo>
                    <a:pt x="179" y="102"/>
                    <a:pt x="179" y="212"/>
                    <a:pt x="145" y="280"/>
                  </a:cubicBezTo>
                  <a:cubicBezTo>
                    <a:pt x="145" y="391"/>
                    <a:pt x="111" y="493"/>
                    <a:pt x="34" y="569"/>
                  </a:cubicBezTo>
                  <a:cubicBezTo>
                    <a:pt x="0" y="569"/>
                    <a:pt x="34" y="637"/>
                    <a:pt x="77" y="63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80" name="Google Shape;980;p32"/>
            <p:cNvSpPr/>
            <p:nvPr/>
          </p:nvSpPr>
          <p:spPr>
            <a:xfrm>
              <a:off x="6394628" y="4708302"/>
              <a:ext cx="8400" cy="22853"/>
            </a:xfrm>
            <a:custGeom>
              <a:avLst/>
              <a:gdLst/>
              <a:ahLst/>
              <a:cxnLst/>
              <a:rect l="l" t="t" r="r" b="b"/>
              <a:pathLst>
                <a:path w="247" h="672" extrusionOk="0">
                  <a:moveTo>
                    <a:pt x="145" y="638"/>
                  </a:moveTo>
                  <a:cubicBezTo>
                    <a:pt x="179" y="672"/>
                    <a:pt x="213" y="638"/>
                    <a:pt x="213" y="638"/>
                  </a:cubicBezTo>
                  <a:cubicBezTo>
                    <a:pt x="247" y="536"/>
                    <a:pt x="213" y="426"/>
                    <a:pt x="213" y="358"/>
                  </a:cubicBezTo>
                  <a:cubicBezTo>
                    <a:pt x="213" y="247"/>
                    <a:pt x="213" y="145"/>
                    <a:pt x="179" y="35"/>
                  </a:cubicBezTo>
                  <a:cubicBezTo>
                    <a:pt x="145" y="35"/>
                    <a:pt x="145" y="1"/>
                    <a:pt x="102" y="1"/>
                  </a:cubicBezTo>
                  <a:cubicBezTo>
                    <a:pt x="68" y="1"/>
                    <a:pt x="34" y="35"/>
                    <a:pt x="34" y="69"/>
                  </a:cubicBezTo>
                  <a:cubicBezTo>
                    <a:pt x="0" y="145"/>
                    <a:pt x="34" y="247"/>
                    <a:pt x="68" y="358"/>
                  </a:cubicBezTo>
                  <a:cubicBezTo>
                    <a:pt x="68" y="426"/>
                    <a:pt x="68" y="536"/>
                    <a:pt x="102" y="63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81" name="Google Shape;981;p32"/>
            <p:cNvSpPr/>
            <p:nvPr/>
          </p:nvSpPr>
          <p:spPr>
            <a:xfrm>
              <a:off x="6418603" y="4716702"/>
              <a:ext cx="7244" cy="18228"/>
            </a:xfrm>
            <a:custGeom>
              <a:avLst/>
              <a:gdLst/>
              <a:ahLst/>
              <a:cxnLst/>
              <a:rect l="l" t="t" r="r" b="b"/>
              <a:pathLst>
                <a:path w="213" h="536" extrusionOk="0">
                  <a:moveTo>
                    <a:pt x="145" y="535"/>
                  </a:moveTo>
                  <a:cubicBezTo>
                    <a:pt x="145" y="535"/>
                    <a:pt x="179" y="535"/>
                    <a:pt x="179" y="501"/>
                  </a:cubicBezTo>
                  <a:cubicBezTo>
                    <a:pt x="213" y="459"/>
                    <a:pt x="213" y="357"/>
                    <a:pt x="213" y="289"/>
                  </a:cubicBezTo>
                  <a:cubicBezTo>
                    <a:pt x="213" y="213"/>
                    <a:pt x="213" y="145"/>
                    <a:pt x="179" y="34"/>
                  </a:cubicBezTo>
                  <a:cubicBezTo>
                    <a:pt x="179" y="34"/>
                    <a:pt x="145" y="0"/>
                    <a:pt x="111" y="0"/>
                  </a:cubicBezTo>
                  <a:cubicBezTo>
                    <a:pt x="77" y="0"/>
                    <a:pt x="0" y="34"/>
                    <a:pt x="0" y="111"/>
                  </a:cubicBezTo>
                  <a:cubicBezTo>
                    <a:pt x="0" y="179"/>
                    <a:pt x="34" y="247"/>
                    <a:pt x="77" y="323"/>
                  </a:cubicBezTo>
                  <a:cubicBezTo>
                    <a:pt x="77" y="391"/>
                    <a:pt x="77" y="459"/>
                    <a:pt x="111" y="501"/>
                  </a:cubicBezTo>
                  <a:cubicBezTo>
                    <a:pt x="111" y="535"/>
                    <a:pt x="145" y="535"/>
                    <a:pt x="145" y="5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82" name="Google Shape;982;p32"/>
            <p:cNvSpPr/>
            <p:nvPr/>
          </p:nvSpPr>
          <p:spPr>
            <a:xfrm>
              <a:off x="6444007" y="4714390"/>
              <a:ext cx="8434" cy="17922"/>
            </a:xfrm>
            <a:custGeom>
              <a:avLst/>
              <a:gdLst/>
              <a:ahLst/>
              <a:cxnLst/>
              <a:rect l="l" t="t" r="r" b="b"/>
              <a:pathLst>
                <a:path w="248" h="527" extrusionOk="0">
                  <a:moveTo>
                    <a:pt x="179" y="527"/>
                  </a:moveTo>
                  <a:cubicBezTo>
                    <a:pt x="213" y="527"/>
                    <a:pt x="213" y="493"/>
                    <a:pt x="247" y="459"/>
                  </a:cubicBezTo>
                  <a:cubicBezTo>
                    <a:pt x="247" y="425"/>
                    <a:pt x="213" y="315"/>
                    <a:pt x="213" y="247"/>
                  </a:cubicBezTo>
                  <a:cubicBezTo>
                    <a:pt x="213" y="213"/>
                    <a:pt x="179" y="102"/>
                    <a:pt x="137" y="34"/>
                  </a:cubicBezTo>
                  <a:cubicBezTo>
                    <a:pt x="137" y="34"/>
                    <a:pt x="103" y="34"/>
                    <a:pt x="103" y="0"/>
                  </a:cubicBezTo>
                  <a:cubicBezTo>
                    <a:pt x="35" y="0"/>
                    <a:pt x="1" y="34"/>
                    <a:pt x="1" y="68"/>
                  </a:cubicBezTo>
                  <a:cubicBezTo>
                    <a:pt x="1" y="145"/>
                    <a:pt x="35" y="213"/>
                    <a:pt x="35" y="281"/>
                  </a:cubicBezTo>
                  <a:cubicBezTo>
                    <a:pt x="69" y="357"/>
                    <a:pt x="103" y="425"/>
                    <a:pt x="137" y="49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83" name="Google Shape;983;p32"/>
            <p:cNvSpPr/>
            <p:nvPr/>
          </p:nvSpPr>
          <p:spPr>
            <a:xfrm>
              <a:off x="6417447" y="4658924"/>
              <a:ext cx="13331" cy="20541"/>
            </a:xfrm>
            <a:custGeom>
              <a:avLst/>
              <a:gdLst/>
              <a:ahLst/>
              <a:cxnLst/>
              <a:rect l="l" t="t" r="r" b="b"/>
              <a:pathLst>
                <a:path w="392" h="604" extrusionOk="0">
                  <a:moveTo>
                    <a:pt x="281" y="603"/>
                  </a:moveTo>
                  <a:cubicBezTo>
                    <a:pt x="323" y="603"/>
                    <a:pt x="357" y="569"/>
                    <a:pt x="357" y="535"/>
                  </a:cubicBezTo>
                  <a:cubicBezTo>
                    <a:pt x="391" y="425"/>
                    <a:pt x="357" y="323"/>
                    <a:pt x="323" y="213"/>
                  </a:cubicBezTo>
                  <a:cubicBezTo>
                    <a:pt x="281" y="145"/>
                    <a:pt x="213" y="34"/>
                    <a:pt x="111" y="34"/>
                  </a:cubicBezTo>
                  <a:cubicBezTo>
                    <a:pt x="111" y="0"/>
                    <a:pt x="68" y="0"/>
                    <a:pt x="68" y="34"/>
                  </a:cubicBezTo>
                  <a:cubicBezTo>
                    <a:pt x="34" y="34"/>
                    <a:pt x="34" y="34"/>
                    <a:pt x="34" y="77"/>
                  </a:cubicBezTo>
                  <a:cubicBezTo>
                    <a:pt x="0" y="145"/>
                    <a:pt x="111" y="213"/>
                    <a:pt x="145" y="289"/>
                  </a:cubicBezTo>
                  <a:cubicBezTo>
                    <a:pt x="179" y="357"/>
                    <a:pt x="213" y="425"/>
                    <a:pt x="213" y="535"/>
                  </a:cubicBezTo>
                  <a:cubicBezTo>
                    <a:pt x="247" y="569"/>
                    <a:pt x="247" y="603"/>
                    <a:pt x="281" y="60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84" name="Google Shape;984;p32"/>
            <p:cNvSpPr/>
            <p:nvPr/>
          </p:nvSpPr>
          <p:spPr>
            <a:xfrm>
              <a:off x="6393472" y="4667289"/>
              <a:ext cx="10712" cy="19384"/>
            </a:xfrm>
            <a:custGeom>
              <a:avLst/>
              <a:gdLst/>
              <a:ahLst/>
              <a:cxnLst/>
              <a:rect l="l" t="t" r="r" b="b"/>
              <a:pathLst>
                <a:path w="315" h="570" extrusionOk="0">
                  <a:moveTo>
                    <a:pt x="247" y="570"/>
                  </a:moveTo>
                  <a:cubicBezTo>
                    <a:pt x="281" y="570"/>
                    <a:pt x="315" y="570"/>
                    <a:pt x="315" y="536"/>
                  </a:cubicBezTo>
                  <a:cubicBezTo>
                    <a:pt x="315" y="425"/>
                    <a:pt x="281" y="323"/>
                    <a:pt x="247" y="255"/>
                  </a:cubicBezTo>
                  <a:cubicBezTo>
                    <a:pt x="213" y="145"/>
                    <a:pt x="179" y="77"/>
                    <a:pt x="102" y="1"/>
                  </a:cubicBezTo>
                  <a:lnTo>
                    <a:pt x="68" y="1"/>
                  </a:lnTo>
                  <a:lnTo>
                    <a:pt x="34" y="43"/>
                  </a:lnTo>
                  <a:cubicBezTo>
                    <a:pt x="0" y="111"/>
                    <a:pt x="68" y="213"/>
                    <a:pt x="68" y="289"/>
                  </a:cubicBezTo>
                  <a:cubicBezTo>
                    <a:pt x="136" y="357"/>
                    <a:pt x="179" y="468"/>
                    <a:pt x="213" y="536"/>
                  </a:cubicBezTo>
                  <a:cubicBezTo>
                    <a:pt x="213" y="570"/>
                    <a:pt x="247" y="570"/>
                    <a:pt x="247" y="57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85" name="Google Shape;985;p32"/>
            <p:cNvSpPr/>
            <p:nvPr/>
          </p:nvSpPr>
          <p:spPr>
            <a:xfrm>
              <a:off x="6370653" y="4677118"/>
              <a:ext cx="10712" cy="24009"/>
            </a:xfrm>
            <a:custGeom>
              <a:avLst/>
              <a:gdLst/>
              <a:ahLst/>
              <a:cxnLst/>
              <a:rect l="l" t="t" r="r" b="b"/>
              <a:pathLst>
                <a:path w="315" h="706" extrusionOk="0">
                  <a:moveTo>
                    <a:pt x="212" y="705"/>
                  </a:moveTo>
                  <a:cubicBezTo>
                    <a:pt x="246" y="705"/>
                    <a:pt x="314" y="672"/>
                    <a:pt x="280" y="638"/>
                  </a:cubicBezTo>
                  <a:cubicBezTo>
                    <a:pt x="280" y="459"/>
                    <a:pt x="246" y="247"/>
                    <a:pt x="170" y="68"/>
                  </a:cubicBezTo>
                  <a:cubicBezTo>
                    <a:pt x="170" y="34"/>
                    <a:pt x="136" y="34"/>
                    <a:pt x="102" y="34"/>
                  </a:cubicBezTo>
                  <a:cubicBezTo>
                    <a:pt x="68" y="0"/>
                    <a:pt x="0" y="34"/>
                    <a:pt x="34" y="102"/>
                  </a:cubicBezTo>
                  <a:cubicBezTo>
                    <a:pt x="34" y="281"/>
                    <a:pt x="102" y="493"/>
                    <a:pt x="170" y="672"/>
                  </a:cubicBezTo>
                  <a:cubicBezTo>
                    <a:pt x="170" y="705"/>
                    <a:pt x="212" y="705"/>
                    <a:pt x="212" y="70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86" name="Google Shape;986;p32"/>
            <p:cNvSpPr/>
            <p:nvPr/>
          </p:nvSpPr>
          <p:spPr>
            <a:xfrm>
              <a:off x="6363409" y="4620495"/>
              <a:ext cx="10746" cy="25166"/>
            </a:xfrm>
            <a:custGeom>
              <a:avLst/>
              <a:gdLst/>
              <a:ahLst/>
              <a:cxnLst/>
              <a:rect l="l" t="t" r="r" b="b"/>
              <a:pathLst>
                <a:path w="316" h="740" extrusionOk="0">
                  <a:moveTo>
                    <a:pt x="281" y="705"/>
                  </a:moveTo>
                  <a:cubicBezTo>
                    <a:pt x="281" y="739"/>
                    <a:pt x="315" y="705"/>
                    <a:pt x="315" y="672"/>
                  </a:cubicBezTo>
                  <a:cubicBezTo>
                    <a:pt x="281" y="570"/>
                    <a:pt x="247" y="459"/>
                    <a:pt x="213" y="357"/>
                  </a:cubicBezTo>
                  <a:cubicBezTo>
                    <a:pt x="213" y="247"/>
                    <a:pt x="171" y="145"/>
                    <a:pt x="103" y="34"/>
                  </a:cubicBezTo>
                  <a:lnTo>
                    <a:pt x="69" y="0"/>
                  </a:lnTo>
                  <a:cubicBezTo>
                    <a:pt x="35" y="0"/>
                    <a:pt x="1" y="34"/>
                    <a:pt x="1" y="68"/>
                  </a:cubicBezTo>
                  <a:cubicBezTo>
                    <a:pt x="1" y="179"/>
                    <a:pt x="69" y="281"/>
                    <a:pt x="103" y="391"/>
                  </a:cubicBezTo>
                  <a:cubicBezTo>
                    <a:pt x="137" y="493"/>
                    <a:pt x="171" y="604"/>
                    <a:pt x="247" y="70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87" name="Google Shape;987;p32"/>
            <p:cNvSpPr/>
            <p:nvPr/>
          </p:nvSpPr>
          <p:spPr>
            <a:xfrm>
              <a:off x="6382487" y="4621651"/>
              <a:ext cx="8400" cy="19384"/>
            </a:xfrm>
            <a:custGeom>
              <a:avLst/>
              <a:gdLst/>
              <a:ahLst/>
              <a:cxnLst/>
              <a:rect l="l" t="t" r="r" b="b"/>
              <a:pathLst>
                <a:path w="247" h="570" extrusionOk="0">
                  <a:moveTo>
                    <a:pt x="179" y="570"/>
                  </a:moveTo>
                  <a:cubicBezTo>
                    <a:pt x="213" y="570"/>
                    <a:pt x="247" y="570"/>
                    <a:pt x="247" y="536"/>
                  </a:cubicBezTo>
                  <a:cubicBezTo>
                    <a:pt x="247" y="357"/>
                    <a:pt x="213" y="179"/>
                    <a:pt x="145" y="34"/>
                  </a:cubicBezTo>
                  <a:cubicBezTo>
                    <a:pt x="145" y="34"/>
                    <a:pt x="111" y="0"/>
                    <a:pt x="77" y="0"/>
                  </a:cubicBezTo>
                  <a:cubicBezTo>
                    <a:pt x="34" y="0"/>
                    <a:pt x="0" y="34"/>
                    <a:pt x="0" y="68"/>
                  </a:cubicBezTo>
                  <a:cubicBezTo>
                    <a:pt x="34" y="213"/>
                    <a:pt x="111" y="357"/>
                    <a:pt x="145" y="536"/>
                  </a:cubicBezTo>
                  <a:cubicBezTo>
                    <a:pt x="145" y="570"/>
                    <a:pt x="179" y="570"/>
                    <a:pt x="179" y="57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88" name="Google Shape;988;p32"/>
            <p:cNvSpPr/>
            <p:nvPr/>
          </p:nvSpPr>
          <p:spPr>
            <a:xfrm>
              <a:off x="6406735" y="4615598"/>
              <a:ext cx="11903" cy="20541"/>
            </a:xfrm>
            <a:custGeom>
              <a:avLst/>
              <a:gdLst/>
              <a:ahLst/>
              <a:cxnLst/>
              <a:rect l="l" t="t" r="r" b="b"/>
              <a:pathLst>
                <a:path w="350" h="604" extrusionOk="0">
                  <a:moveTo>
                    <a:pt x="281" y="603"/>
                  </a:moveTo>
                  <a:cubicBezTo>
                    <a:pt x="315" y="603"/>
                    <a:pt x="349" y="569"/>
                    <a:pt x="315" y="535"/>
                  </a:cubicBezTo>
                  <a:cubicBezTo>
                    <a:pt x="281" y="425"/>
                    <a:pt x="247" y="357"/>
                    <a:pt x="213" y="246"/>
                  </a:cubicBezTo>
                  <a:cubicBezTo>
                    <a:pt x="171" y="178"/>
                    <a:pt x="137" y="76"/>
                    <a:pt x="69" y="0"/>
                  </a:cubicBezTo>
                  <a:lnTo>
                    <a:pt x="35" y="0"/>
                  </a:lnTo>
                  <a:cubicBezTo>
                    <a:pt x="35" y="0"/>
                    <a:pt x="1" y="0"/>
                    <a:pt x="1" y="34"/>
                  </a:cubicBezTo>
                  <a:cubicBezTo>
                    <a:pt x="1" y="110"/>
                    <a:pt x="35" y="212"/>
                    <a:pt x="69" y="289"/>
                  </a:cubicBezTo>
                  <a:cubicBezTo>
                    <a:pt x="137" y="391"/>
                    <a:pt x="171" y="459"/>
                    <a:pt x="247" y="569"/>
                  </a:cubicBezTo>
                  <a:cubicBezTo>
                    <a:pt x="247" y="569"/>
                    <a:pt x="247" y="603"/>
                    <a:pt x="281" y="60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89" name="Google Shape;989;p32"/>
            <p:cNvSpPr/>
            <p:nvPr/>
          </p:nvSpPr>
          <p:spPr>
            <a:xfrm>
              <a:off x="6371809" y="4582067"/>
              <a:ext cx="14453" cy="24009"/>
            </a:xfrm>
            <a:custGeom>
              <a:avLst/>
              <a:gdLst/>
              <a:ahLst/>
              <a:cxnLst/>
              <a:rect l="l" t="t" r="r" b="b"/>
              <a:pathLst>
                <a:path w="425" h="706" extrusionOk="0">
                  <a:moveTo>
                    <a:pt x="348" y="706"/>
                  </a:moveTo>
                  <a:cubicBezTo>
                    <a:pt x="391" y="706"/>
                    <a:pt x="425" y="672"/>
                    <a:pt x="425" y="638"/>
                  </a:cubicBezTo>
                  <a:cubicBezTo>
                    <a:pt x="391" y="527"/>
                    <a:pt x="314" y="425"/>
                    <a:pt x="280" y="315"/>
                  </a:cubicBezTo>
                  <a:cubicBezTo>
                    <a:pt x="246" y="213"/>
                    <a:pt x="212" y="103"/>
                    <a:pt x="136" y="35"/>
                  </a:cubicBezTo>
                  <a:cubicBezTo>
                    <a:pt x="102" y="35"/>
                    <a:pt x="102" y="1"/>
                    <a:pt x="102" y="1"/>
                  </a:cubicBezTo>
                  <a:cubicBezTo>
                    <a:pt x="34" y="1"/>
                    <a:pt x="0" y="35"/>
                    <a:pt x="0" y="69"/>
                  </a:cubicBezTo>
                  <a:cubicBezTo>
                    <a:pt x="34" y="171"/>
                    <a:pt x="102" y="281"/>
                    <a:pt x="136" y="349"/>
                  </a:cubicBezTo>
                  <a:cubicBezTo>
                    <a:pt x="212" y="459"/>
                    <a:pt x="280" y="561"/>
                    <a:pt x="314" y="67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90" name="Google Shape;990;p32"/>
            <p:cNvSpPr/>
            <p:nvPr/>
          </p:nvSpPr>
          <p:spPr>
            <a:xfrm>
              <a:off x="6357356" y="4587848"/>
              <a:ext cx="15643" cy="19384"/>
            </a:xfrm>
            <a:custGeom>
              <a:avLst/>
              <a:gdLst/>
              <a:ahLst/>
              <a:cxnLst/>
              <a:rect l="l" t="t" r="r" b="b"/>
              <a:pathLst>
                <a:path w="460" h="570" extrusionOk="0">
                  <a:moveTo>
                    <a:pt x="349" y="570"/>
                  </a:moveTo>
                  <a:cubicBezTo>
                    <a:pt x="391" y="570"/>
                    <a:pt x="459" y="536"/>
                    <a:pt x="425" y="502"/>
                  </a:cubicBezTo>
                  <a:cubicBezTo>
                    <a:pt x="349" y="357"/>
                    <a:pt x="281" y="179"/>
                    <a:pt x="179" y="77"/>
                  </a:cubicBezTo>
                  <a:cubicBezTo>
                    <a:pt x="179" y="43"/>
                    <a:pt x="136" y="1"/>
                    <a:pt x="102" y="1"/>
                  </a:cubicBezTo>
                  <a:lnTo>
                    <a:pt x="102" y="1"/>
                  </a:lnTo>
                  <a:cubicBezTo>
                    <a:pt x="68" y="1"/>
                    <a:pt x="68" y="43"/>
                    <a:pt x="34" y="43"/>
                  </a:cubicBezTo>
                  <a:cubicBezTo>
                    <a:pt x="34" y="43"/>
                    <a:pt x="0" y="77"/>
                    <a:pt x="34" y="111"/>
                  </a:cubicBezTo>
                  <a:cubicBezTo>
                    <a:pt x="68" y="255"/>
                    <a:pt x="179" y="425"/>
                    <a:pt x="281" y="57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91" name="Google Shape;991;p32"/>
            <p:cNvSpPr/>
            <p:nvPr/>
          </p:nvSpPr>
          <p:spPr>
            <a:xfrm>
              <a:off x="6342903" y="4551732"/>
              <a:ext cx="15643" cy="19384"/>
            </a:xfrm>
            <a:custGeom>
              <a:avLst/>
              <a:gdLst/>
              <a:ahLst/>
              <a:cxnLst/>
              <a:rect l="l" t="t" r="r" b="b"/>
              <a:pathLst>
                <a:path w="460" h="570" extrusionOk="0">
                  <a:moveTo>
                    <a:pt x="391" y="570"/>
                  </a:moveTo>
                  <a:cubicBezTo>
                    <a:pt x="425" y="570"/>
                    <a:pt x="459" y="536"/>
                    <a:pt x="425" y="502"/>
                  </a:cubicBezTo>
                  <a:cubicBezTo>
                    <a:pt x="349" y="323"/>
                    <a:pt x="281" y="179"/>
                    <a:pt x="137" y="43"/>
                  </a:cubicBezTo>
                  <a:cubicBezTo>
                    <a:pt x="137" y="1"/>
                    <a:pt x="137" y="1"/>
                    <a:pt x="103" y="1"/>
                  </a:cubicBezTo>
                  <a:cubicBezTo>
                    <a:pt x="69" y="1"/>
                    <a:pt x="1" y="77"/>
                    <a:pt x="35" y="111"/>
                  </a:cubicBezTo>
                  <a:cubicBezTo>
                    <a:pt x="137" y="255"/>
                    <a:pt x="247" y="391"/>
                    <a:pt x="315" y="536"/>
                  </a:cubicBezTo>
                  <a:cubicBezTo>
                    <a:pt x="349" y="536"/>
                    <a:pt x="349" y="570"/>
                    <a:pt x="391" y="57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92" name="Google Shape;992;p32"/>
            <p:cNvSpPr/>
            <p:nvPr/>
          </p:nvSpPr>
          <p:spPr>
            <a:xfrm>
              <a:off x="6176810" y="4769856"/>
              <a:ext cx="6087" cy="19078"/>
            </a:xfrm>
            <a:custGeom>
              <a:avLst/>
              <a:gdLst/>
              <a:ahLst/>
              <a:cxnLst/>
              <a:rect l="l" t="t" r="r" b="b"/>
              <a:pathLst>
                <a:path w="179" h="561" extrusionOk="0">
                  <a:moveTo>
                    <a:pt x="34" y="561"/>
                  </a:moveTo>
                  <a:lnTo>
                    <a:pt x="34" y="561"/>
                  </a:lnTo>
                  <a:cubicBezTo>
                    <a:pt x="68" y="493"/>
                    <a:pt x="102" y="383"/>
                    <a:pt x="102" y="315"/>
                  </a:cubicBezTo>
                  <a:cubicBezTo>
                    <a:pt x="136" y="213"/>
                    <a:pt x="178" y="102"/>
                    <a:pt x="136" y="34"/>
                  </a:cubicBezTo>
                  <a:cubicBezTo>
                    <a:pt x="136" y="0"/>
                    <a:pt x="136" y="0"/>
                    <a:pt x="102" y="0"/>
                  </a:cubicBezTo>
                  <a:lnTo>
                    <a:pt x="68" y="0"/>
                  </a:lnTo>
                  <a:cubicBezTo>
                    <a:pt x="34" y="68"/>
                    <a:pt x="34" y="170"/>
                    <a:pt x="0" y="281"/>
                  </a:cubicBezTo>
                  <a:cubicBezTo>
                    <a:pt x="0" y="383"/>
                    <a:pt x="0" y="459"/>
                    <a:pt x="34" y="5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93" name="Google Shape;993;p32"/>
            <p:cNvSpPr/>
            <p:nvPr/>
          </p:nvSpPr>
          <p:spPr>
            <a:xfrm>
              <a:off x="6193542" y="4769856"/>
              <a:ext cx="6121" cy="19078"/>
            </a:xfrm>
            <a:custGeom>
              <a:avLst/>
              <a:gdLst/>
              <a:ahLst/>
              <a:cxnLst/>
              <a:rect l="l" t="t" r="r" b="b"/>
              <a:pathLst>
                <a:path w="180" h="561" extrusionOk="0">
                  <a:moveTo>
                    <a:pt x="35" y="561"/>
                  </a:moveTo>
                  <a:lnTo>
                    <a:pt x="69" y="527"/>
                  </a:lnTo>
                  <a:cubicBezTo>
                    <a:pt x="111" y="459"/>
                    <a:pt x="111" y="349"/>
                    <a:pt x="145" y="247"/>
                  </a:cubicBezTo>
                  <a:cubicBezTo>
                    <a:pt x="145" y="170"/>
                    <a:pt x="179" y="68"/>
                    <a:pt x="145" y="0"/>
                  </a:cubicBezTo>
                  <a:lnTo>
                    <a:pt x="145" y="0"/>
                  </a:lnTo>
                  <a:lnTo>
                    <a:pt x="111" y="0"/>
                  </a:lnTo>
                  <a:cubicBezTo>
                    <a:pt x="35" y="68"/>
                    <a:pt x="35" y="170"/>
                    <a:pt x="35" y="247"/>
                  </a:cubicBezTo>
                  <a:cubicBezTo>
                    <a:pt x="1" y="349"/>
                    <a:pt x="1" y="425"/>
                    <a:pt x="1" y="527"/>
                  </a:cubicBezTo>
                  <a:cubicBezTo>
                    <a:pt x="1" y="527"/>
                    <a:pt x="35" y="527"/>
                    <a:pt x="35" y="5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94" name="Google Shape;994;p32"/>
            <p:cNvSpPr/>
            <p:nvPr/>
          </p:nvSpPr>
          <p:spPr>
            <a:xfrm>
              <a:off x="6235745" y="4723912"/>
              <a:ext cx="8400" cy="17072"/>
            </a:xfrm>
            <a:custGeom>
              <a:avLst/>
              <a:gdLst/>
              <a:ahLst/>
              <a:cxnLst/>
              <a:rect l="l" t="t" r="r" b="b"/>
              <a:pathLst>
                <a:path w="247" h="502" extrusionOk="0">
                  <a:moveTo>
                    <a:pt x="68" y="502"/>
                  </a:moveTo>
                  <a:cubicBezTo>
                    <a:pt x="68" y="502"/>
                    <a:pt x="102" y="502"/>
                    <a:pt x="102" y="459"/>
                  </a:cubicBezTo>
                  <a:cubicBezTo>
                    <a:pt x="102" y="391"/>
                    <a:pt x="144" y="323"/>
                    <a:pt x="178" y="247"/>
                  </a:cubicBezTo>
                  <a:cubicBezTo>
                    <a:pt x="178" y="179"/>
                    <a:pt x="246" y="145"/>
                    <a:pt x="212" y="77"/>
                  </a:cubicBezTo>
                  <a:cubicBezTo>
                    <a:pt x="212" y="35"/>
                    <a:pt x="178" y="1"/>
                    <a:pt x="178" y="1"/>
                  </a:cubicBezTo>
                  <a:lnTo>
                    <a:pt x="102" y="1"/>
                  </a:lnTo>
                  <a:cubicBezTo>
                    <a:pt x="34" y="77"/>
                    <a:pt x="34" y="145"/>
                    <a:pt x="34" y="213"/>
                  </a:cubicBezTo>
                  <a:cubicBezTo>
                    <a:pt x="0" y="289"/>
                    <a:pt x="34" y="391"/>
                    <a:pt x="34" y="45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95" name="Google Shape;995;p32"/>
            <p:cNvSpPr/>
            <p:nvPr/>
          </p:nvSpPr>
          <p:spPr>
            <a:xfrm>
              <a:off x="6244111" y="4761184"/>
              <a:ext cx="7244" cy="17072"/>
            </a:xfrm>
            <a:custGeom>
              <a:avLst/>
              <a:gdLst/>
              <a:ahLst/>
              <a:cxnLst/>
              <a:rect l="l" t="t" r="r" b="b"/>
              <a:pathLst>
                <a:path w="213" h="502" extrusionOk="0">
                  <a:moveTo>
                    <a:pt x="34" y="502"/>
                  </a:moveTo>
                  <a:cubicBezTo>
                    <a:pt x="68" y="502"/>
                    <a:pt x="68" y="468"/>
                    <a:pt x="68" y="468"/>
                  </a:cubicBezTo>
                  <a:cubicBezTo>
                    <a:pt x="111" y="391"/>
                    <a:pt x="145" y="289"/>
                    <a:pt x="179" y="213"/>
                  </a:cubicBezTo>
                  <a:cubicBezTo>
                    <a:pt x="179" y="145"/>
                    <a:pt x="213" y="77"/>
                    <a:pt x="145" y="0"/>
                  </a:cubicBezTo>
                  <a:lnTo>
                    <a:pt x="145" y="0"/>
                  </a:lnTo>
                  <a:lnTo>
                    <a:pt x="111" y="0"/>
                  </a:lnTo>
                  <a:cubicBezTo>
                    <a:pt x="34" y="43"/>
                    <a:pt x="34" y="111"/>
                    <a:pt x="34" y="179"/>
                  </a:cubicBezTo>
                  <a:cubicBezTo>
                    <a:pt x="34" y="289"/>
                    <a:pt x="0" y="357"/>
                    <a:pt x="0" y="468"/>
                  </a:cubicBezTo>
                  <a:cubicBezTo>
                    <a:pt x="0" y="468"/>
                    <a:pt x="34" y="468"/>
                    <a:pt x="34" y="50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96" name="Google Shape;996;p32"/>
            <p:cNvSpPr/>
            <p:nvPr/>
          </p:nvSpPr>
          <p:spPr>
            <a:xfrm>
              <a:off x="6279070" y="4775637"/>
              <a:ext cx="8400" cy="19384"/>
            </a:xfrm>
            <a:custGeom>
              <a:avLst/>
              <a:gdLst/>
              <a:ahLst/>
              <a:cxnLst/>
              <a:rect l="l" t="t" r="r" b="b"/>
              <a:pathLst>
                <a:path w="247" h="570" extrusionOk="0">
                  <a:moveTo>
                    <a:pt x="68" y="569"/>
                  </a:moveTo>
                  <a:lnTo>
                    <a:pt x="102" y="569"/>
                  </a:lnTo>
                  <a:cubicBezTo>
                    <a:pt x="179" y="501"/>
                    <a:pt x="179" y="391"/>
                    <a:pt x="213" y="289"/>
                  </a:cubicBezTo>
                  <a:cubicBezTo>
                    <a:pt x="213" y="213"/>
                    <a:pt x="247" y="77"/>
                    <a:pt x="145" y="0"/>
                  </a:cubicBezTo>
                  <a:lnTo>
                    <a:pt x="102" y="0"/>
                  </a:lnTo>
                  <a:cubicBezTo>
                    <a:pt x="102" y="0"/>
                    <a:pt x="68" y="0"/>
                    <a:pt x="34" y="43"/>
                  </a:cubicBezTo>
                  <a:cubicBezTo>
                    <a:pt x="0" y="111"/>
                    <a:pt x="34" y="213"/>
                    <a:pt x="34" y="289"/>
                  </a:cubicBezTo>
                  <a:cubicBezTo>
                    <a:pt x="68" y="391"/>
                    <a:pt x="34" y="467"/>
                    <a:pt x="68" y="56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97" name="Google Shape;997;p32"/>
            <p:cNvSpPr/>
            <p:nvPr/>
          </p:nvSpPr>
          <p:spPr>
            <a:xfrm>
              <a:off x="6304202" y="4821547"/>
              <a:ext cx="6087" cy="17956"/>
            </a:xfrm>
            <a:custGeom>
              <a:avLst/>
              <a:gdLst/>
              <a:ahLst/>
              <a:cxnLst/>
              <a:rect l="l" t="t" r="r" b="b"/>
              <a:pathLst>
                <a:path w="179" h="528" extrusionOk="0">
                  <a:moveTo>
                    <a:pt x="77" y="528"/>
                  </a:moveTo>
                  <a:cubicBezTo>
                    <a:pt x="111" y="528"/>
                    <a:pt x="111" y="528"/>
                    <a:pt x="111" y="494"/>
                  </a:cubicBezTo>
                  <a:cubicBezTo>
                    <a:pt x="145" y="426"/>
                    <a:pt x="145" y="349"/>
                    <a:pt x="179" y="247"/>
                  </a:cubicBezTo>
                  <a:cubicBezTo>
                    <a:pt x="179" y="179"/>
                    <a:pt x="179" y="103"/>
                    <a:pt x="145" y="35"/>
                  </a:cubicBezTo>
                  <a:cubicBezTo>
                    <a:pt x="145" y="1"/>
                    <a:pt x="111" y="1"/>
                    <a:pt x="111" y="1"/>
                  </a:cubicBezTo>
                  <a:cubicBezTo>
                    <a:pt x="77" y="1"/>
                    <a:pt x="43" y="1"/>
                    <a:pt x="43" y="35"/>
                  </a:cubicBezTo>
                  <a:cubicBezTo>
                    <a:pt x="0" y="103"/>
                    <a:pt x="43" y="179"/>
                    <a:pt x="43" y="247"/>
                  </a:cubicBezTo>
                  <a:cubicBezTo>
                    <a:pt x="43" y="315"/>
                    <a:pt x="77" y="426"/>
                    <a:pt x="77" y="49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98" name="Google Shape;998;p32"/>
            <p:cNvSpPr/>
            <p:nvPr/>
          </p:nvSpPr>
          <p:spPr>
            <a:xfrm>
              <a:off x="6275296" y="4833416"/>
              <a:ext cx="7278" cy="18228"/>
            </a:xfrm>
            <a:custGeom>
              <a:avLst/>
              <a:gdLst/>
              <a:ahLst/>
              <a:cxnLst/>
              <a:rect l="l" t="t" r="r" b="b"/>
              <a:pathLst>
                <a:path w="214" h="536" extrusionOk="0">
                  <a:moveTo>
                    <a:pt x="77" y="535"/>
                  </a:moveTo>
                  <a:cubicBezTo>
                    <a:pt x="111" y="535"/>
                    <a:pt x="111" y="535"/>
                    <a:pt x="111" y="501"/>
                  </a:cubicBezTo>
                  <a:cubicBezTo>
                    <a:pt x="145" y="425"/>
                    <a:pt x="145" y="357"/>
                    <a:pt x="179" y="289"/>
                  </a:cubicBezTo>
                  <a:cubicBezTo>
                    <a:pt x="179" y="212"/>
                    <a:pt x="213" y="111"/>
                    <a:pt x="179" y="77"/>
                  </a:cubicBezTo>
                  <a:cubicBezTo>
                    <a:pt x="179" y="43"/>
                    <a:pt x="145" y="43"/>
                    <a:pt x="111" y="0"/>
                  </a:cubicBezTo>
                  <a:lnTo>
                    <a:pt x="77" y="43"/>
                  </a:lnTo>
                  <a:cubicBezTo>
                    <a:pt x="1" y="111"/>
                    <a:pt x="43" y="179"/>
                    <a:pt x="43" y="255"/>
                  </a:cubicBezTo>
                  <a:lnTo>
                    <a:pt x="43" y="501"/>
                  </a:lnTo>
                  <a:cubicBezTo>
                    <a:pt x="43" y="535"/>
                    <a:pt x="77" y="535"/>
                    <a:pt x="77" y="5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99" name="Google Shape;999;p32"/>
            <p:cNvSpPr/>
            <p:nvPr/>
          </p:nvSpPr>
          <p:spPr>
            <a:xfrm>
              <a:off x="6291211" y="4864907"/>
              <a:ext cx="9556" cy="15609"/>
            </a:xfrm>
            <a:custGeom>
              <a:avLst/>
              <a:gdLst/>
              <a:ahLst/>
              <a:cxnLst/>
              <a:rect l="l" t="t" r="r" b="b"/>
              <a:pathLst>
                <a:path w="281" h="459" extrusionOk="0">
                  <a:moveTo>
                    <a:pt x="34" y="459"/>
                  </a:moveTo>
                  <a:lnTo>
                    <a:pt x="102" y="459"/>
                  </a:lnTo>
                  <a:cubicBezTo>
                    <a:pt x="170" y="348"/>
                    <a:pt x="280" y="136"/>
                    <a:pt x="170" y="34"/>
                  </a:cubicBezTo>
                  <a:cubicBezTo>
                    <a:pt x="170" y="0"/>
                    <a:pt x="170" y="0"/>
                    <a:pt x="136" y="0"/>
                  </a:cubicBezTo>
                  <a:cubicBezTo>
                    <a:pt x="102" y="0"/>
                    <a:pt x="68" y="0"/>
                    <a:pt x="68" y="34"/>
                  </a:cubicBezTo>
                  <a:cubicBezTo>
                    <a:pt x="34" y="102"/>
                    <a:pt x="68" y="136"/>
                    <a:pt x="68" y="212"/>
                  </a:cubicBezTo>
                  <a:cubicBezTo>
                    <a:pt x="68" y="280"/>
                    <a:pt x="34" y="348"/>
                    <a:pt x="0" y="425"/>
                  </a:cubicBezTo>
                  <a:cubicBezTo>
                    <a:pt x="0" y="459"/>
                    <a:pt x="34" y="459"/>
                    <a:pt x="34" y="45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00" name="Google Shape;1000;p32"/>
            <p:cNvSpPr/>
            <p:nvPr/>
          </p:nvSpPr>
          <p:spPr>
            <a:xfrm>
              <a:off x="6258564" y="4869498"/>
              <a:ext cx="6087" cy="17106"/>
            </a:xfrm>
            <a:custGeom>
              <a:avLst/>
              <a:gdLst/>
              <a:ahLst/>
              <a:cxnLst/>
              <a:rect l="l" t="t" r="r" b="b"/>
              <a:pathLst>
                <a:path w="179" h="503" extrusionOk="0">
                  <a:moveTo>
                    <a:pt x="68" y="502"/>
                  </a:moveTo>
                  <a:cubicBezTo>
                    <a:pt x="111" y="502"/>
                    <a:pt x="111" y="502"/>
                    <a:pt x="145" y="468"/>
                  </a:cubicBezTo>
                  <a:lnTo>
                    <a:pt x="145" y="256"/>
                  </a:lnTo>
                  <a:cubicBezTo>
                    <a:pt x="145" y="179"/>
                    <a:pt x="179" y="111"/>
                    <a:pt x="145" y="43"/>
                  </a:cubicBezTo>
                  <a:cubicBezTo>
                    <a:pt x="145" y="43"/>
                    <a:pt x="111" y="1"/>
                    <a:pt x="68" y="1"/>
                  </a:cubicBezTo>
                  <a:cubicBezTo>
                    <a:pt x="68" y="1"/>
                    <a:pt x="34" y="1"/>
                    <a:pt x="34" y="43"/>
                  </a:cubicBezTo>
                  <a:cubicBezTo>
                    <a:pt x="0" y="111"/>
                    <a:pt x="0" y="179"/>
                    <a:pt x="0" y="256"/>
                  </a:cubicBezTo>
                  <a:cubicBezTo>
                    <a:pt x="0" y="324"/>
                    <a:pt x="34" y="392"/>
                    <a:pt x="34" y="468"/>
                  </a:cubicBezTo>
                  <a:cubicBezTo>
                    <a:pt x="34" y="502"/>
                    <a:pt x="68" y="502"/>
                    <a:pt x="68" y="50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01" name="Google Shape;1001;p32"/>
            <p:cNvSpPr/>
            <p:nvPr/>
          </p:nvSpPr>
          <p:spPr>
            <a:xfrm>
              <a:off x="6217517" y="4846679"/>
              <a:ext cx="8706" cy="28940"/>
            </a:xfrm>
            <a:custGeom>
              <a:avLst/>
              <a:gdLst/>
              <a:ahLst/>
              <a:cxnLst/>
              <a:rect l="l" t="t" r="r" b="b"/>
              <a:pathLst>
                <a:path w="256" h="851" extrusionOk="0">
                  <a:moveTo>
                    <a:pt x="111" y="850"/>
                  </a:moveTo>
                  <a:cubicBezTo>
                    <a:pt x="145" y="850"/>
                    <a:pt x="145" y="850"/>
                    <a:pt x="145" y="816"/>
                  </a:cubicBezTo>
                  <a:cubicBezTo>
                    <a:pt x="179" y="672"/>
                    <a:pt x="179" y="536"/>
                    <a:pt x="179" y="392"/>
                  </a:cubicBezTo>
                  <a:cubicBezTo>
                    <a:pt x="213" y="290"/>
                    <a:pt x="256" y="145"/>
                    <a:pt x="179" y="35"/>
                  </a:cubicBezTo>
                  <a:cubicBezTo>
                    <a:pt x="145" y="35"/>
                    <a:pt x="145" y="1"/>
                    <a:pt x="111" y="1"/>
                  </a:cubicBezTo>
                  <a:cubicBezTo>
                    <a:pt x="111" y="1"/>
                    <a:pt x="77" y="1"/>
                    <a:pt x="43" y="35"/>
                  </a:cubicBezTo>
                  <a:cubicBezTo>
                    <a:pt x="1" y="145"/>
                    <a:pt x="43" y="290"/>
                    <a:pt x="43" y="392"/>
                  </a:cubicBezTo>
                  <a:cubicBezTo>
                    <a:pt x="43" y="536"/>
                    <a:pt x="77" y="672"/>
                    <a:pt x="111" y="81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02" name="Google Shape;1002;p32"/>
            <p:cNvSpPr/>
            <p:nvPr/>
          </p:nvSpPr>
          <p:spPr>
            <a:xfrm>
              <a:off x="6242954" y="4818963"/>
              <a:ext cx="6087" cy="11018"/>
            </a:xfrm>
            <a:custGeom>
              <a:avLst/>
              <a:gdLst/>
              <a:ahLst/>
              <a:cxnLst/>
              <a:rect l="l" t="t" r="r" b="b"/>
              <a:pathLst>
                <a:path w="179" h="324" extrusionOk="0">
                  <a:moveTo>
                    <a:pt x="34" y="323"/>
                  </a:moveTo>
                  <a:lnTo>
                    <a:pt x="68" y="323"/>
                  </a:lnTo>
                  <a:cubicBezTo>
                    <a:pt x="102" y="289"/>
                    <a:pt x="102" y="213"/>
                    <a:pt x="102" y="179"/>
                  </a:cubicBezTo>
                  <a:cubicBezTo>
                    <a:pt x="145" y="145"/>
                    <a:pt x="179" y="77"/>
                    <a:pt x="145" y="43"/>
                  </a:cubicBezTo>
                  <a:cubicBezTo>
                    <a:pt x="145" y="0"/>
                    <a:pt x="102" y="0"/>
                    <a:pt x="102" y="0"/>
                  </a:cubicBezTo>
                  <a:lnTo>
                    <a:pt x="68" y="0"/>
                  </a:lnTo>
                  <a:cubicBezTo>
                    <a:pt x="0" y="43"/>
                    <a:pt x="34" y="111"/>
                    <a:pt x="0" y="145"/>
                  </a:cubicBezTo>
                  <a:lnTo>
                    <a:pt x="0" y="32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03" name="Google Shape;1003;p32"/>
            <p:cNvSpPr/>
            <p:nvPr/>
          </p:nvSpPr>
          <p:spPr>
            <a:xfrm>
              <a:off x="6209151" y="4816650"/>
              <a:ext cx="7244" cy="16800"/>
            </a:xfrm>
            <a:custGeom>
              <a:avLst/>
              <a:gdLst/>
              <a:ahLst/>
              <a:cxnLst/>
              <a:rect l="l" t="t" r="r" b="b"/>
              <a:pathLst>
                <a:path w="213" h="494" extrusionOk="0">
                  <a:moveTo>
                    <a:pt x="111" y="493"/>
                  </a:moveTo>
                  <a:lnTo>
                    <a:pt x="111" y="493"/>
                  </a:lnTo>
                  <a:cubicBezTo>
                    <a:pt x="145" y="493"/>
                    <a:pt x="145" y="493"/>
                    <a:pt x="145" y="459"/>
                  </a:cubicBezTo>
                  <a:cubicBezTo>
                    <a:pt x="179" y="425"/>
                    <a:pt x="179" y="391"/>
                    <a:pt x="179" y="357"/>
                  </a:cubicBezTo>
                  <a:cubicBezTo>
                    <a:pt x="213" y="247"/>
                    <a:pt x="213" y="179"/>
                    <a:pt x="179" y="68"/>
                  </a:cubicBezTo>
                  <a:cubicBezTo>
                    <a:pt x="179" y="34"/>
                    <a:pt x="145" y="0"/>
                    <a:pt x="111" y="0"/>
                  </a:cubicBezTo>
                  <a:lnTo>
                    <a:pt x="111" y="0"/>
                  </a:lnTo>
                  <a:lnTo>
                    <a:pt x="77" y="0"/>
                  </a:lnTo>
                  <a:cubicBezTo>
                    <a:pt x="34" y="34"/>
                    <a:pt x="0" y="68"/>
                    <a:pt x="0" y="111"/>
                  </a:cubicBezTo>
                  <a:cubicBezTo>
                    <a:pt x="34" y="179"/>
                    <a:pt x="34" y="247"/>
                    <a:pt x="34" y="357"/>
                  </a:cubicBezTo>
                  <a:lnTo>
                    <a:pt x="34" y="425"/>
                  </a:lnTo>
                  <a:cubicBezTo>
                    <a:pt x="77" y="459"/>
                    <a:pt x="77" y="459"/>
                    <a:pt x="77" y="49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04" name="Google Shape;1004;p32"/>
            <p:cNvSpPr/>
            <p:nvPr/>
          </p:nvSpPr>
          <p:spPr>
            <a:xfrm>
              <a:off x="6184019" y="4838313"/>
              <a:ext cx="7244" cy="18228"/>
            </a:xfrm>
            <a:custGeom>
              <a:avLst/>
              <a:gdLst/>
              <a:ahLst/>
              <a:cxnLst/>
              <a:rect l="l" t="t" r="r" b="b"/>
              <a:pathLst>
                <a:path w="213" h="536" extrusionOk="0">
                  <a:moveTo>
                    <a:pt x="34" y="536"/>
                  </a:moveTo>
                  <a:cubicBezTo>
                    <a:pt x="68" y="536"/>
                    <a:pt x="102" y="536"/>
                    <a:pt x="102" y="493"/>
                  </a:cubicBezTo>
                  <a:cubicBezTo>
                    <a:pt x="136" y="425"/>
                    <a:pt x="179" y="357"/>
                    <a:pt x="179" y="281"/>
                  </a:cubicBezTo>
                  <a:cubicBezTo>
                    <a:pt x="179" y="213"/>
                    <a:pt x="213" y="145"/>
                    <a:pt x="179" y="68"/>
                  </a:cubicBezTo>
                  <a:cubicBezTo>
                    <a:pt x="179" y="35"/>
                    <a:pt x="136" y="35"/>
                    <a:pt x="102" y="35"/>
                  </a:cubicBezTo>
                  <a:cubicBezTo>
                    <a:pt x="102" y="1"/>
                    <a:pt x="68" y="35"/>
                    <a:pt x="68" y="35"/>
                  </a:cubicBezTo>
                  <a:cubicBezTo>
                    <a:pt x="0" y="111"/>
                    <a:pt x="34" y="179"/>
                    <a:pt x="34" y="247"/>
                  </a:cubicBezTo>
                  <a:cubicBezTo>
                    <a:pt x="34" y="323"/>
                    <a:pt x="0" y="391"/>
                    <a:pt x="0" y="49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05" name="Google Shape;1005;p32"/>
            <p:cNvSpPr/>
            <p:nvPr/>
          </p:nvSpPr>
          <p:spPr>
            <a:xfrm>
              <a:off x="6164669" y="4809441"/>
              <a:ext cx="6087" cy="18228"/>
            </a:xfrm>
            <a:custGeom>
              <a:avLst/>
              <a:gdLst/>
              <a:ahLst/>
              <a:cxnLst/>
              <a:rect l="l" t="t" r="r" b="b"/>
              <a:pathLst>
                <a:path w="179" h="536" extrusionOk="0">
                  <a:moveTo>
                    <a:pt x="34" y="535"/>
                  </a:moveTo>
                  <a:cubicBezTo>
                    <a:pt x="68" y="535"/>
                    <a:pt x="68" y="535"/>
                    <a:pt x="111" y="493"/>
                  </a:cubicBezTo>
                  <a:cubicBezTo>
                    <a:pt x="145" y="391"/>
                    <a:pt x="179" y="246"/>
                    <a:pt x="179" y="68"/>
                  </a:cubicBezTo>
                  <a:cubicBezTo>
                    <a:pt x="179" y="34"/>
                    <a:pt x="145" y="0"/>
                    <a:pt x="111" y="0"/>
                  </a:cubicBezTo>
                  <a:cubicBezTo>
                    <a:pt x="34" y="0"/>
                    <a:pt x="0" y="0"/>
                    <a:pt x="0" y="68"/>
                  </a:cubicBezTo>
                  <a:lnTo>
                    <a:pt x="0" y="493"/>
                  </a:lnTo>
                  <a:cubicBezTo>
                    <a:pt x="0" y="535"/>
                    <a:pt x="34" y="535"/>
                    <a:pt x="34" y="5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06" name="Google Shape;1006;p32"/>
            <p:cNvSpPr/>
            <p:nvPr/>
          </p:nvSpPr>
          <p:spPr>
            <a:xfrm>
              <a:off x="6138075" y="4803353"/>
              <a:ext cx="8706" cy="24315"/>
            </a:xfrm>
            <a:custGeom>
              <a:avLst/>
              <a:gdLst/>
              <a:ahLst/>
              <a:cxnLst/>
              <a:rect l="l" t="t" r="r" b="b"/>
              <a:pathLst>
                <a:path w="256" h="715" extrusionOk="0">
                  <a:moveTo>
                    <a:pt x="77" y="672"/>
                  </a:moveTo>
                  <a:cubicBezTo>
                    <a:pt x="77" y="714"/>
                    <a:pt x="111" y="672"/>
                    <a:pt x="111" y="672"/>
                  </a:cubicBezTo>
                  <a:cubicBezTo>
                    <a:pt x="145" y="570"/>
                    <a:pt x="179" y="459"/>
                    <a:pt x="179" y="357"/>
                  </a:cubicBezTo>
                  <a:cubicBezTo>
                    <a:pt x="213" y="247"/>
                    <a:pt x="256" y="179"/>
                    <a:pt x="256" y="77"/>
                  </a:cubicBezTo>
                  <a:lnTo>
                    <a:pt x="179" y="1"/>
                  </a:lnTo>
                  <a:cubicBezTo>
                    <a:pt x="145" y="1"/>
                    <a:pt x="145" y="1"/>
                    <a:pt x="111" y="35"/>
                  </a:cubicBezTo>
                  <a:cubicBezTo>
                    <a:pt x="1" y="213"/>
                    <a:pt x="1" y="459"/>
                    <a:pt x="43" y="67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07" name="Google Shape;1007;p32"/>
            <p:cNvSpPr/>
            <p:nvPr/>
          </p:nvSpPr>
          <p:spPr>
            <a:xfrm>
              <a:off x="6293490" y="4721599"/>
              <a:ext cx="7278" cy="15643"/>
            </a:xfrm>
            <a:custGeom>
              <a:avLst/>
              <a:gdLst/>
              <a:ahLst/>
              <a:cxnLst/>
              <a:rect l="l" t="t" r="r" b="b"/>
              <a:pathLst>
                <a:path w="214" h="460" extrusionOk="0">
                  <a:moveTo>
                    <a:pt x="69" y="459"/>
                  </a:moveTo>
                  <a:lnTo>
                    <a:pt x="103" y="459"/>
                  </a:lnTo>
                  <a:cubicBezTo>
                    <a:pt x="103" y="391"/>
                    <a:pt x="145" y="315"/>
                    <a:pt x="145" y="281"/>
                  </a:cubicBezTo>
                  <a:cubicBezTo>
                    <a:pt x="145" y="213"/>
                    <a:pt x="179" y="145"/>
                    <a:pt x="213" y="103"/>
                  </a:cubicBezTo>
                  <a:cubicBezTo>
                    <a:pt x="213" y="69"/>
                    <a:pt x="213" y="35"/>
                    <a:pt x="179" y="35"/>
                  </a:cubicBezTo>
                  <a:cubicBezTo>
                    <a:pt x="179" y="35"/>
                    <a:pt x="179" y="1"/>
                    <a:pt x="145" y="1"/>
                  </a:cubicBezTo>
                  <a:lnTo>
                    <a:pt x="145" y="1"/>
                  </a:lnTo>
                  <a:cubicBezTo>
                    <a:pt x="103" y="1"/>
                    <a:pt x="69" y="1"/>
                    <a:pt x="69" y="35"/>
                  </a:cubicBezTo>
                  <a:cubicBezTo>
                    <a:pt x="1" y="145"/>
                    <a:pt x="1" y="315"/>
                    <a:pt x="69" y="45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08" name="Google Shape;1008;p32"/>
            <p:cNvSpPr/>
            <p:nvPr/>
          </p:nvSpPr>
          <p:spPr>
            <a:xfrm>
              <a:off x="6315186" y="4746731"/>
              <a:ext cx="7244" cy="19384"/>
            </a:xfrm>
            <a:custGeom>
              <a:avLst/>
              <a:gdLst/>
              <a:ahLst/>
              <a:cxnLst/>
              <a:rect l="l" t="t" r="r" b="b"/>
              <a:pathLst>
                <a:path w="213" h="570" extrusionOk="0">
                  <a:moveTo>
                    <a:pt x="34" y="570"/>
                  </a:moveTo>
                  <a:cubicBezTo>
                    <a:pt x="34" y="570"/>
                    <a:pt x="68" y="570"/>
                    <a:pt x="68" y="536"/>
                  </a:cubicBezTo>
                  <a:cubicBezTo>
                    <a:pt x="102" y="502"/>
                    <a:pt x="145" y="425"/>
                    <a:pt x="145" y="357"/>
                  </a:cubicBezTo>
                  <a:cubicBezTo>
                    <a:pt x="179" y="256"/>
                    <a:pt x="179" y="179"/>
                    <a:pt x="212" y="111"/>
                  </a:cubicBezTo>
                  <a:cubicBezTo>
                    <a:pt x="212" y="77"/>
                    <a:pt x="179" y="43"/>
                    <a:pt x="145" y="1"/>
                  </a:cubicBezTo>
                  <a:cubicBezTo>
                    <a:pt x="102" y="1"/>
                    <a:pt x="34" y="43"/>
                    <a:pt x="34" y="77"/>
                  </a:cubicBezTo>
                  <a:cubicBezTo>
                    <a:pt x="34" y="179"/>
                    <a:pt x="0" y="256"/>
                    <a:pt x="0" y="357"/>
                  </a:cubicBezTo>
                  <a:cubicBezTo>
                    <a:pt x="0" y="391"/>
                    <a:pt x="0" y="468"/>
                    <a:pt x="34" y="53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09" name="Google Shape;1009;p32"/>
            <p:cNvSpPr/>
            <p:nvPr/>
          </p:nvSpPr>
          <p:spPr>
            <a:xfrm>
              <a:off x="6330762" y="4699937"/>
              <a:ext cx="7278" cy="13331"/>
            </a:xfrm>
            <a:custGeom>
              <a:avLst/>
              <a:gdLst/>
              <a:ahLst/>
              <a:cxnLst/>
              <a:rect l="l" t="t" r="r" b="b"/>
              <a:pathLst>
                <a:path w="214" h="392" extrusionOk="0">
                  <a:moveTo>
                    <a:pt x="145" y="391"/>
                  </a:moveTo>
                  <a:cubicBezTo>
                    <a:pt x="145" y="391"/>
                    <a:pt x="179" y="391"/>
                    <a:pt x="179" y="357"/>
                  </a:cubicBezTo>
                  <a:lnTo>
                    <a:pt x="179" y="68"/>
                  </a:lnTo>
                  <a:cubicBezTo>
                    <a:pt x="213" y="34"/>
                    <a:pt x="179" y="34"/>
                    <a:pt x="145" y="1"/>
                  </a:cubicBezTo>
                  <a:lnTo>
                    <a:pt x="111" y="1"/>
                  </a:lnTo>
                  <a:lnTo>
                    <a:pt x="69" y="1"/>
                  </a:lnTo>
                  <a:cubicBezTo>
                    <a:pt x="35" y="1"/>
                    <a:pt x="1" y="34"/>
                    <a:pt x="1" y="68"/>
                  </a:cubicBezTo>
                  <a:lnTo>
                    <a:pt x="1" y="213"/>
                  </a:lnTo>
                  <a:cubicBezTo>
                    <a:pt x="35" y="247"/>
                    <a:pt x="35" y="281"/>
                    <a:pt x="35" y="315"/>
                  </a:cubicBezTo>
                  <a:cubicBezTo>
                    <a:pt x="69" y="357"/>
                    <a:pt x="69" y="357"/>
                    <a:pt x="111" y="39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10" name="Google Shape;1010;p32"/>
            <p:cNvSpPr/>
            <p:nvPr/>
          </p:nvSpPr>
          <p:spPr>
            <a:xfrm>
              <a:off x="6293490" y="4680586"/>
              <a:ext cx="7278" cy="21697"/>
            </a:xfrm>
            <a:custGeom>
              <a:avLst/>
              <a:gdLst/>
              <a:ahLst/>
              <a:cxnLst/>
              <a:rect l="l" t="t" r="r" b="b"/>
              <a:pathLst>
                <a:path w="214" h="638" extrusionOk="0">
                  <a:moveTo>
                    <a:pt x="69" y="603"/>
                  </a:moveTo>
                  <a:cubicBezTo>
                    <a:pt x="103" y="637"/>
                    <a:pt x="145" y="603"/>
                    <a:pt x="145" y="603"/>
                  </a:cubicBezTo>
                  <a:cubicBezTo>
                    <a:pt x="179" y="425"/>
                    <a:pt x="213" y="247"/>
                    <a:pt x="179" y="77"/>
                  </a:cubicBezTo>
                  <a:cubicBezTo>
                    <a:pt x="179" y="34"/>
                    <a:pt x="145" y="0"/>
                    <a:pt x="103" y="0"/>
                  </a:cubicBezTo>
                  <a:cubicBezTo>
                    <a:pt x="69" y="0"/>
                    <a:pt x="1" y="0"/>
                    <a:pt x="1" y="77"/>
                  </a:cubicBezTo>
                  <a:cubicBezTo>
                    <a:pt x="1" y="247"/>
                    <a:pt x="1" y="425"/>
                    <a:pt x="35" y="570"/>
                  </a:cubicBezTo>
                  <a:cubicBezTo>
                    <a:pt x="35" y="603"/>
                    <a:pt x="69" y="603"/>
                    <a:pt x="69" y="60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11" name="Google Shape;1011;p32"/>
            <p:cNvSpPr/>
            <p:nvPr/>
          </p:nvSpPr>
          <p:spPr>
            <a:xfrm>
              <a:off x="6256251" y="4680586"/>
              <a:ext cx="8400" cy="14487"/>
            </a:xfrm>
            <a:custGeom>
              <a:avLst/>
              <a:gdLst/>
              <a:ahLst/>
              <a:cxnLst/>
              <a:rect l="l" t="t" r="r" b="b"/>
              <a:pathLst>
                <a:path w="247" h="426" extrusionOk="0">
                  <a:moveTo>
                    <a:pt x="68" y="425"/>
                  </a:moveTo>
                  <a:lnTo>
                    <a:pt x="136" y="425"/>
                  </a:lnTo>
                  <a:cubicBezTo>
                    <a:pt x="136" y="357"/>
                    <a:pt x="179" y="289"/>
                    <a:pt x="213" y="247"/>
                  </a:cubicBezTo>
                  <a:cubicBezTo>
                    <a:pt x="213" y="179"/>
                    <a:pt x="247" y="145"/>
                    <a:pt x="247" y="77"/>
                  </a:cubicBezTo>
                  <a:cubicBezTo>
                    <a:pt x="247" y="34"/>
                    <a:pt x="213" y="0"/>
                    <a:pt x="179" y="0"/>
                  </a:cubicBezTo>
                  <a:cubicBezTo>
                    <a:pt x="179" y="0"/>
                    <a:pt x="136" y="0"/>
                    <a:pt x="136" y="34"/>
                  </a:cubicBezTo>
                  <a:cubicBezTo>
                    <a:pt x="68" y="77"/>
                    <a:pt x="68" y="145"/>
                    <a:pt x="68" y="179"/>
                  </a:cubicBezTo>
                  <a:cubicBezTo>
                    <a:pt x="34" y="247"/>
                    <a:pt x="34" y="323"/>
                    <a:pt x="34" y="391"/>
                  </a:cubicBezTo>
                  <a:cubicBezTo>
                    <a:pt x="0" y="425"/>
                    <a:pt x="34" y="425"/>
                    <a:pt x="68" y="42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12" name="Google Shape;1012;p32"/>
            <p:cNvSpPr/>
            <p:nvPr/>
          </p:nvSpPr>
          <p:spPr>
            <a:xfrm>
              <a:off x="6215204" y="4683171"/>
              <a:ext cx="9590" cy="17956"/>
            </a:xfrm>
            <a:custGeom>
              <a:avLst/>
              <a:gdLst/>
              <a:ahLst/>
              <a:cxnLst/>
              <a:rect l="l" t="t" r="r" b="b"/>
              <a:pathLst>
                <a:path w="282" h="528" extrusionOk="0">
                  <a:moveTo>
                    <a:pt x="111" y="494"/>
                  </a:moveTo>
                  <a:cubicBezTo>
                    <a:pt x="145" y="527"/>
                    <a:pt x="145" y="494"/>
                    <a:pt x="145" y="494"/>
                  </a:cubicBezTo>
                  <a:cubicBezTo>
                    <a:pt x="179" y="426"/>
                    <a:pt x="179" y="349"/>
                    <a:pt x="179" y="281"/>
                  </a:cubicBezTo>
                  <a:cubicBezTo>
                    <a:pt x="213" y="247"/>
                    <a:pt x="213" y="171"/>
                    <a:pt x="247" y="137"/>
                  </a:cubicBezTo>
                  <a:cubicBezTo>
                    <a:pt x="281" y="103"/>
                    <a:pt x="281" y="69"/>
                    <a:pt x="281" y="69"/>
                  </a:cubicBezTo>
                  <a:cubicBezTo>
                    <a:pt x="247" y="35"/>
                    <a:pt x="247" y="1"/>
                    <a:pt x="213" y="1"/>
                  </a:cubicBezTo>
                  <a:lnTo>
                    <a:pt x="179" y="1"/>
                  </a:lnTo>
                  <a:cubicBezTo>
                    <a:pt x="145" y="1"/>
                    <a:pt x="111" y="35"/>
                    <a:pt x="111" y="69"/>
                  </a:cubicBezTo>
                  <a:cubicBezTo>
                    <a:pt x="35" y="171"/>
                    <a:pt x="1" y="349"/>
                    <a:pt x="69" y="49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13" name="Google Shape;1013;p32"/>
            <p:cNvSpPr/>
            <p:nvPr/>
          </p:nvSpPr>
          <p:spPr>
            <a:xfrm>
              <a:off x="6186332" y="4703405"/>
              <a:ext cx="9556" cy="15916"/>
            </a:xfrm>
            <a:custGeom>
              <a:avLst/>
              <a:gdLst/>
              <a:ahLst/>
              <a:cxnLst/>
              <a:rect l="l" t="t" r="r" b="b"/>
              <a:pathLst>
                <a:path w="281" h="468" extrusionOk="0">
                  <a:moveTo>
                    <a:pt x="68" y="468"/>
                  </a:moveTo>
                  <a:lnTo>
                    <a:pt x="145" y="468"/>
                  </a:lnTo>
                  <a:cubicBezTo>
                    <a:pt x="179" y="391"/>
                    <a:pt x="179" y="323"/>
                    <a:pt x="179" y="255"/>
                  </a:cubicBezTo>
                  <a:cubicBezTo>
                    <a:pt x="213" y="213"/>
                    <a:pt x="281" y="145"/>
                    <a:pt x="247" y="77"/>
                  </a:cubicBezTo>
                  <a:cubicBezTo>
                    <a:pt x="247" y="43"/>
                    <a:pt x="213" y="0"/>
                    <a:pt x="179" y="0"/>
                  </a:cubicBezTo>
                  <a:lnTo>
                    <a:pt x="111" y="0"/>
                  </a:lnTo>
                  <a:cubicBezTo>
                    <a:pt x="34" y="77"/>
                    <a:pt x="34" y="145"/>
                    <a:pt x="34" y="213"/>
                  </a:cubicBezTo>
                  <a:cubicBezTo>
                    <a:pt x="34" y="289"/>
                    <a:pt x="0" y="391"/>
                    <a:pt x="34" y="425"/>
                  </a:cubicBezTo>
                  <a:cubicBezTo>
                    <a:pt x="34" y="468"/>
                    <a:pt x="68" y="468"/>
                    <a:pt x="68" y="46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14" name="Google Shape;1014;p32"/>
            <p:cNvSpPr/>
            <p:nvPr/>
          </p:nvSpPr>
          <p:spPr>
            <a:xfrm>
              <a:off x="6207995" y="4726530"/>
              <a:ext cx="8400" cy="16766"/>
            </a:xfrm>
            <a:custGeom>
              <a:avLst/>
              <a:gdLst/>
              <a:ahLst/>
              <a:cxnLst/>
              <a:rect l="l" t="t" r="r" b="b"/>
              <a:pathLst>
                <a:path w="247" h="493" extrusionOk="0">
                  <a:moveTo>
                    <a:pt x="68" y="493"/>
                  </a:moveTo>
                  <a:cubicBezTo>
                    <a:pt x="111" y="493"/>
                    <a:pt x="111" y="493"/>
                    <a:pt x="111" y="459"/>
                  </a:cubicBezTo>
                  <a:cubicBezTo>
                    <a:pt x="145" y="382"/>
                    <a:pt x="179" y="314"/>
                    <a:pt x="179" y="246"/>
                  </a:cubicBezTo>
                  <a:cubicBezTo>
                    <a:pt x="213" y="170"/>
                    <a:pt x="247" y="102"/>
                    <a:pt x="179" y="34"/>
                  </a:cubicBezTo>
                  <a:cubicBezTo>
                    <a:pt x="179" y="0"/>
                    <a:pt x="145" y="0"/>
                    <a:pt x="145" y="0"/>
                  </a:cubicBezTo>
                  <a:lnTo>
                    <a:pt x="68" y="0"/>
                  </a:lnTo>
                  <a:cubicBezTo>
                    <a:pt x="1" y="68"/>
                    <a:pt x="34" y="136"/>
                    <a:pt x="34" y="212"/>
                  </a:cubicBezTo>
                  <a:lnTo>
                    <a:pt x="34" y="4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15" name="Google Shape;1015;p32"/>
            <p:cNvSpPr/>
            <p:nvPr/>
          </p:nvSpPr>
          <p:spPr>
            <a:xfrm>
              <a:off x="6171879" y="4731121"/>
              <a:ext cx="7278" cy="20575"/>
            </a:xfrm>
            <a:custGeom>
              <a:avLst/>
              <a:gdLst/>
              <a:ahLst/>
              <a:cxnLst/>
              <a:rect l="l" t="t" r="r" b="b"/>
              <a:pathLst>
                <a:path w="214" h="605" extrusionOk="0">
                  <a:moveTo>
                    <a:pt x="69" y="604"/>
                  </a:moveTo>
                  <a:cubicBezTo>
                    <a:pt x="111" y="604"/>
                    <a:pt x="145" y="570"/>
                    <a:pt x="145" y="570"/>
                  </a:cubicBezTo>
                  <a:cubicBezTo>
                    <a:pt x="179" y="460"/>
                    <a:pt x="145" y="392"/>
                    <a:pt x="179" y="290"/>
                  </a:cubicBezTo>
                  <a:cubicBezTo>
                    <a:pt x="179" y="179"/>
                    <a:pt x="213" y="111"/>
                    <a:pt x="145" y="35"/>
                  </a:cubicBezTo>
                  <a:lnTo>
                    <a:pt x="145" y="1"/>
                  </a:lnTo>
                  <a:lnTo>
                    <a:pt x="69" y="1"/>
                  </a:lnTo>
                  <a:cubicBezTo>
                    <a:pt x="1" y="77"/>
                    <a:pt x="1" y="179"/>
                    <a:pt x="1" y="290"/>
                  </a:cubicBezTo>
                  <a:cubicBezTo>
                    <a:pt x="1" y="392"/>
                    <a:pt x="1" y="460"/>
                    <a:pt x="35" y="570"/>
                  </a:cubicBezTo>
                  <a:cubicBezTo>
                    <a:pt x="69" y="570"/>
                    <a:pt x="69" y="570"/>
                    <a:pt x="69" y="60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16" name="Google Shape;1016;p32"/>
            <p:cNvSpPr/>
            <p:nvPr/>
          </p:nvSpPr>
          <p:spPr>
            <a:xfrm>
              <a:off x="6266930" y="4715546"/>
              <a:ext cx="8400" cy="11018"/>
            </a:xfrm>
            <a:custGeom>
              <a:avLst/>
              <a:gdLst/>
              <a:ahLst/>
              <a:cxnLst/>
              <a:rect l="l" t="t" r="r" b="b"/>
              <a:pathLst>
                <a:path w="247" h="324" extrusionOk="0">
                  <a:moveTo>
                    <a:pt x="34" y="323"/>
                  </a:moveTo>
                  <a:lnTo>
                    <a:pt x="77" y="323"/>
                  </a:lnTo>
                  <a:cubicBezTo>
                    <a:pt x="145" y="247"/>
                    <a:pt x="247" y="145"/>
                    <a:pt x="213" y="34"/>
                  </a:cubicBezTo>
                  <a:cubicBezTo>
                    <a:pt x="213" y="0"/>
                    <a:pt x="179" y="0"/>
                    <a:pt x="145" y="0"/>
                  </a:cubicBezTo>
                  <a:lnTo>
                    <a:pt x="111" y="0"/>
                  </a:lnTo>
                  <a:cubicBezTo>
                    <a:pt x="0" y="68"/>
                    <a:pt x="34" y="213"/>
                    <a:pt x="0" y="281"/>
                  </a:cubicBezTo>
                  <a:cubicBezTo>
                    <a:pt x="0" y="323"/>
                    <a:pt x="34" y="323"/>
                    <a:pt x="34" y="32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17" name="Google Shape;1017;p32"/>
            <p:cNvSpPr/>
            <p:nvPr/>
          </p:nvSpPr>
          <p:spPr>
            <a:xfrm>
              <a:off x="6325865" y="4780534"/>
              <a:ext cx="7244" cy="18228"/>
            </a:xfrm>
            <a:custGeom>
              <a:avLst/>
              <a:gdLst/>
              <a:ahLst/>
              <a:cxnLst/>
              <a:rect l="l" t="t" r="r" b="b"/>
              <a:pathLst>
                <a:path w="213" h="536" extrusionOk="0">
                  <a:moveTo>
                    <a:pt x="77" y="493"/>
                  </a:moveTo>
                  <a:cubicBezTo>
                    <a:pt x="111" y="536"/>
                    <a:pt x="111" y="493"/>
                    <a:pt x="111" y="459"/>
                  </a:cubicBezTo>
                  <a:cubicBezTo>
                    <a:pt x="111" y="391"/>
                    <a:pt x="111" y="323"/>
                    <a:pt x="145" y="247"/>
                  </a:cubicBezTo>
                  <a:cubicBezTo>
                    <a:pt x="179" y="179"/>
                    <a:pt x="213" y="111"/>
                    <a:pt x="179" y="35"/>
                  </a:cubicBezTo>
                  <a:cubicBezTo>
                    <a:pt x="179" y="35"/>
                    <a:pt x="179" y="1"/>
                    <a:pt x="145" y="1"/>
                  </a:cubicBezTo>
                  <a:lnTo>
                    <a:pt x="111" y="1"/>
                  </a:lnTo>
                  <a:cubicBezTo>
                    <a:pt x="43" y="35"/>
                    <a:pt x="0" y="179"/>
                    <a:pt x="0" y="247"/>
                  </a:cubicBezTo>
                  <a:cubicBezTo>
                    <a:pt x="0" y="323"/>
                    <a:pt x="0" y="425"/>
                    <a:pt x="43" y="49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18" name="Google Shape;1018;p32"/>
            <p:cNvSpPr/>
            <p:nvPr/>
          </p:nvSpPr>
          <p:spPr>
            <a:xfrm>
              <a:off x="6317499" y="4642158"/>
              <a:ext cx="6087" cy="15643"/>
            </a:xfrm>
            <a:custGeom>
              <a:avLst/>
              <a:gdLst/>
              <a:ahLst/>
              <a:cxnLst/>
              <a:rect l="l" t="t" r="r" b="b"/>
              <a:pathLst>
                <a:path w="179" h="460" extrusionOk="0">
                  <a:moveTo>
                    <a:pt x="111" y="459"/>
                  </a:moveTo>
                  <a:lnTo>
                    <a:pt x="111" y="459"/>
                  </a:lnTo>
                  <a:cubicBezTo>
                    <a:pt x="178" y="391"/>
                    <a:pt x="178" y="315"/>
                    <a:pt x="178" y="213"/>
                  </a:cubicBezTo>
                  <a:cubicBezTo>
                    <a:pt x="178" y="145"/>
                    <a:pt x="178" y="68"/>
                    <a:pt x="77" y="1"/>
                  </a:cubicBezTo>
                  <a:lnTo>
                    <a:pt x="77" y="1"/>
                  </a:lnTo>
                  <a:cubicBezTo>
                    <a:pt x="77" y="1"/>
                    <a:pt x="34" y="1"/>
                    <a:pt x="34" y="35"/>
                  </a:cubicBezTo>
                  <a:cubicBezTo>
                    <a:pt x="0" y="68"/>
                    <a:pt x="34" y="145"/>
                    <a:pt x="34" y="213"/>
                  </a:cubicBezTo>
                  <a:cubicBezTo>
                    <a:pt x="34" y="281"/>
                    <a:pt x="34" y="357"/>
                    <a:pt x="77" y="425"/>
                  </a:cubicBezTo>
                  <a:cubicBezTo>
                    <a:pt x="77" y="425"/>
                    <a:pt x="77" y="459"/>
                    <a:pt x="111" y="45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19" name="Google Shape;1019;p32"/>
            <p:cNvSpPr/>
            <p:nvPr/>
          </p:nvSpPr>
          <p:spPr>
            <a:xfrm>
              <a:off x="6283968" y="4643314"/>
              <a:ext cx="7278" cy="15643"/>
            </a:xfrm>
            <a:custGeom>
              <a:avLst/>
              <a:gdLst/>
              <a:ahLst/>
              <a:cxnLst/>
              <a:rect l="l" t="t" r="r" b="b"/>
              <a:pathLst>
                <a:path w="214" h="460" extrusionOk="0">
                  <a:moveTo>
                    <a:pt x="69" y="459"/>
                  </a:moveTo>
                  <a:cubicBezTo>
                    <a:pt x="103" y="459"/>
                    <a:pt x="137" y="459"/>
                    <a:pt x="137" y="425"/>
                  </a:cubicBezTo>
                  <a:cubicBezTo>
                    <a:pt x="137" y="357"/>
                    <a:pt x="171" y="281"/>
                    <a:pt x="171" y="213"/>
                  </a:cubicBezTo>
                  <a:cubicBezTo>
                    <a:pt x="171" y="145"/>
                    <a:pt x="213" y="68"/>
                    <a:pt x="137" y="1"/>
                  </a:cubicBezTo>
                  <a:lnTo>
                    <a:pt x="103" y="1"/>
                  </a:lnTo>
                  <a:lnTo>
                    <a:pt x="35" y="1"/>
                  </a:lnTo>
                  <a:cubicBezTo>
                    <a:pt x="1" y="68"/>
                    <a:pt x="1" y="145"/>
                    <a:pt x="1" y="179"/>
                  </a:cubicBezTo>
                  <a:cubicBezTo>
                    <a:pt x="35" y="247"/>
                    <a:pt x="35" y="323"/>
                    <a:pt x="35" y="391"/>
                  </a:cubicBezTo>
                  <a:cubicBezTo>
                    <a:pt x="35" y="425"/>
                    <a:pt x="35" y="459"/>
                    <a:pt x="69" y="45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20" name="Google Shape;1020;p32"/>
            <p:cNvSpPr/>
            <p:nvPr/>
          </p:nvSpPr>
          <p:spPr>
            <a:xfrm>
              <a:off x="6300733" y="4608354"/>
              <a:ext cx="6087" cy="17072"/>
            </a:xfrm>
            <a:custGeom>
              <a:avLst/>
              <a:gdLst/>
              <a:ahLst/>
              <a:cxnLst/>
              <a:rect l="l" t="t" r="r" b="b"/>
              <a:pathLst>
                <a:path w="179" h="502" extrusionOk="0">
                  <a:moveTo>
                    <a:pt x="68" y="502"/>
                  </a:moveTo>
                  <a:cubicBezTo>
                    <a:pt x="68" y="502"/>
                    <a:pt x="102" y="502"/>
                    <a:pt x="102" y="459"/>
                  </a:cubicBezTo>
                  <a:cubicBezTo>
                    <a:pt x="102" y="391"/>
                    <a:pt x="145" y="323"/>
                    <a:pt x="145" y="247"/>
                  </a:cubicBezTo>
                  <a:cubicBezTo>
                    <a:pt x="145" y="213"/>
                    <a:pt x="179" y="111"/>
                    <a:pt x="179" y="77"/>
                  </a:cubicBezTo>
                  <a:cubicBezTo>
                    <a:pt x="145" y="35"/>
                    <a:pt x="145" y="1"/>
                    <a:pt x="102" y="1"/>
                  </a:cubicBezTo>
                  <a:cubicBezTo>
                    <a:pt x="68" y="1"/>
                    <a:pt x="68" y="1"/>
                    <a:pt x="34" y="35"/>
                  </a:cubicBezTo>
                  <a:cubicBezTo>
                    <a:pt x="0" y="77"/>
                    <a:pt x="0" y="179"/>
                    <a:pt x="0" y="247"/>
                  </a:cubicBezTo>
                  <a:cubicBezTo>
                    <a:pt x="0" y="323"/>
                    <a:pt x="0" y="391"/>
                    <a:pt x="34" y="459"/>
                  </a:cubicBezTo>
                  <a:cubicBezTo>
                    <a:pt x="34" y="459"/>
                    <a:pt x="34" y="502"/>
                    <a:pt x="68" y="50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21" name="Google Shape;1021;p32"/>
            <p:cNvSpPr/>
            <p:nvPr/>
          </p:nvSpPr>
          <p:spPr>
            <a:xfrm>
              <a:off x="6263461" y="4622808"/>
              <a:ext cx="8400" cy="20541"/>
            </a:xfrm>
            <a:custGeom>
              <a:avLst/>
              <a:gdLst/>
              <a:ahLst/>
              <a:cxnLst/>
              <a:rect l="l" t="t" r="r" b="b"/>
              <a:pathLst>
                <a:path w="247" h="604" extrusionOk="0">
                  <a:moveTo>
                    <a:pt x="68" y="570"/>
                  </a:moveTo>
                  <a:cubicBezTo>
                    <a:pt x="102" y="604"/>
                    <a:pt x="102" y="570"/>
                    <a:pt x="136" y="536"/>
                  </a:cubicBezTo>
                  <a:cubicBezTo>
                    <a:pt x="136" y="459"/>
                    <a:pt x="136" y="357"/>
                    <a:pt x="179" y="247"/>
                  </a:cubicBezTo>
                  <a:cubicBezTo>
                    <a:pt x="213" y="179"/>
                    <a:pt x="247" y="111"/>
                    <a:pt x="213" y="34"/>
                  </a:cubicBezTo>
                  <a:cubicBezTo>
                    <a:pt x="213" y="0"/>
                    <a:pt x="213" y="0"/>
                    <a:pt x="179" y="0"/>
                  </a:cubicBezTo>
                  <a:lnTo>
                    <a:pt x="136" y="0"/>
                  </a:lnTo>
                  <a:cubicBezTo>
                    <a:pt x="35" y="34"/>
                    <a:pt x="35" y="145"/>
                    <a:pt x="35" y="247"/>
                  </a:cubicBezTo>
                  <a:cubicBezTo>
                    <a:pt x="1" y="357"/>
                    <a:pt x="35" y="425"/>
                    <a:pt x="35" y="536"/>
                  </a:cubicBezTo>
                  <a:cubicBezTo>
                    <a:pt x="35" y="570"/>
                    <a:pt x="35" y="570"/>
                    <a:pt x="68" y="57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22" name="Google Shape;1022;p32"/>
            <p:cNvSpPr/>
            <p:nvPr/>
          </p:nvSpPr>
          <p:spPr>
            <a:xfrm>
              <a:off x="6235745" y="4628861"/>
              <a:ext cx="8400" cy="18228"/>
            </a:xfrm>
            <a:custGeom>
              <a:avLst/>
              <a:gdLst/>
              <a:ahLst/>
              <a:cxnLst/>
              <a:rect l="l" t="t" r="r" b="b"/>
              <a:pathLst>
                <a:path w="247" h="536" extrusionOk="0">
                  <a:moveTo>
                    <a:pt x="34" y="536"/>
                  </a:moveTo>
                  <a:lnTo>
                    <a:pt x="102" y="536"/>
                  </a:lnTo>
                  <a:cubicBezTo>
                    <a:pt x="144" y="358"/>
                    <a:pt x="246" y="213"/>
                    <a:pt x="212" y="35"/>
                  </a:cubicBezTo>
                  <a:cubicBezTo>
                    <a:pt x="178" y="1"/>
                    <a:pt x="178" y="1"/>
                    <a:pt x="144" y="1"/>
                  </a:cubicBezTo>
                  <a:lnTo>
                    <a:pt x="102" y="1"/>
                  </a:lnTo>
                  <a:cubicBezTo>
                    <a:pt x="0" y="145"/>
                    <a:pt x="0" y="324"/>
                    <a:pt x="0" y="493"/>
                  </a:cubicBezTo>
                  <a:cubicBezTo>
                    <a:pt x="0" y="536"/>
                    <a:pt x="0" y="536"/>
                    <a:pt x="34" y="53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23" name="Google Shape;1023;p32"/>
            <p:cNvSpPr/>
            <p:nvPr/>
          </p:nvSpPr>
          <p:spPr>
            <a:xfrm>
              <a:off x="6287436" y="4587848"/>
              <a:ext cx="8400" cy="15916"/>
            </a:xfrm>
            <a:custGeom>
              <a:avLst/>
              <a:gdLst/>
              <a:ahLst/>
              <a:cxnLst/>
              <a:rect l="l" t="t" r="r" b="b"/>
              <a:pathLst>
                <a:path w="247" h="468" extrusionOk="0">
                  <a:moveTo>
                    <a:pt x="69" y="468"/>
                  </a:moveTo>
                  <a:cubicBezTo>
                    <a:pt x="111" y="468"/>
                    <a:pt x="145" y="468"/>
                    <a:pt x="145" y="425"/>
                  </a:cubicBezTo>
                  <a:cubicBezTo>
                    <a:pt x="145" y="323"/>
                    <a:pt x="179" y="213"/>
                    <a:pt x="247" y="111"/>
                  </a:cubicBezTo>
                  <a:cubicBezTo>
                    <a:pt x="247" y="77"/>
                    <a:pt x="213" y="43"/>
                    <a:pt x="179" y="1"/>
                  </a:cubicBezTo>
                  <a:cubicBezTo>
                    <a:pt x="145" y="1"/>
                    <a:pt x="111" y="1"/>
                    <a:pt x="69" y="43"/>
                  </a:cubicBezTo>
                  <a:cubicBezTo>
                    <a:pt x="1" y="145"/>
                    <a:pt x="1" y="289"/>
                    <a:pt x="35" y="425"/>
                  </a:cubicBezTo>
                  <a:cubicBezTo>
                    <a:pt x="35" y="425"/>
                    <a:pt x="35" y="468"/>
                    <a:pt x="69" y="46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24" name="Google Shape;1024;p32"/>
            <p:cNvSpPr/>
            <p:nvPr/>
          </p:nvSpPr>
          <p:spPr>
            <a:xfrm>
              <a:off x="6259720" y="4593901"/>
              <a:ext cx="8400" cy="14487"/>
            </a:xfrm>
            <a:custGeom>
              <a:avLst/>
              <a:gdLst/>
              <a:ahLst/>
              <a:cxnLst/>
              <a:rect l="l" t="t" r="r" b="b"/>
              <a:pathLst>
                <a:path w="247" h="426" extrusionOk="0">
                  <a:moveTo>
                    <a:pt x="77" y="426"/>
                  </a:moveTo>
                  <a:lnTo>
                    <a:pt x="111" y="426"/>
                  </a:lnTo>
                  <a:cubicBezTo>
                    <a:pt x="145" y="358"/>
                    <a:pt x="178" y="290"/>
                    <a:pt x="212" y="213"/>
                  </a:cubicBezTo>
                  <a:cubicBezTo>
                    <a:pt x="212" y="145"/>
                    <a:pt x="246" y="111"/>
                    <a:pt x="212" y="35"/>
                  </a:cubicBezTo>
                  <a:cubicBezTo>
                    <a:pt x="212" y="1"/>
                    <a:pt x="212" y="1"/>
                    <a:pt x="178" y="1"/>
                  </a:cubicBezTo>
                  <a:lnTo>
                    <a:pt x="145" y="1"/>
                  </a:lnTo>
                  <a:cubicBezTo>
                    <a:pt x="34" y="77"/>
                    <a:pt x="34" y="247"/>
                    <a:pt x="0" y="392"/>
                  </a:cubicBezTo>
                  <a:cubicBezTo>
                    <a:pt x="0" y="426"/>
                    <a:pt x="34" y="426"/>
                    <a:pt x="77" y="42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25" name="Google Shape;1025;p32"/>
            <p:cNvSpPr/>
            <p:nvPr/>
          </p:nvSpPr>
          <p:spPr>
            <a:xfrm>
              <a:off x="6291211" y="4553194"/>
              <a:ext cx="9556" cy="20234"/>
            </a:xfrm>
            <a:custGeom>
              <a:avLst/>
              <a:gdLst/>
              <a:ahLst/>
              <a:cxnLst/>
              <a:rect l="l" t="t" r="r" b="b"/>
              <a:pathLst>
                <a:path w="281" h="595" extrusionOk="0">
                  <a:moveTo>
                    <a:pt x="68" y="561"/>
                  </a:moveTo>
                  <a:cubicBezTo>
                    <a:pt x="68" y="595"/>
                    <a:pt x="102" y="561"/>
                    <a:pt x="102" y="561"/>
                  </a:cubicBezTo>
                  <a:cubicBezTo>
                    <a:pt x="136" y="493"/>
                    <a:pt x="170" y="382"/>
                    <a:pt x="212" y="314"/>
                  </a:cubicBezTo>
                  <a:cubicBezTo>
                    <a:pt x="246" y="212"/>
                    <a:pt x="280" y="136"/>
                    <a:pt x="280" y="34"/>
                  </a:cubicBezTo>
                  <a:cubicBezTo>
                    <a:pt x="280" y="0"/>
                    <a:pt x="246" y="0"/>
                    <a:pt x="212" y="0"/>
                  </a:cubicBezTo>
                  <a:lnTo>
                    <a:pt x="136" y="0"/>
                  </a:lnTo>
                  <a:cubicBezTo>
                    <a:pt x="68" y="68"/>
                    <a:pt x="68" y="170"/>
                    <a:pt x="68" y="280"/>
                  </a:cubicBezTo>
                  <a:cubicBezTo>
                    <a:pt x="34" y="348"/>
                    <a:pt x="0" y="459"/>
                    <a:pt x="34" y="5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26" name="Google Shape;1026;p32"/>
            <p:cNvSpPr/>
            <p:nvPr/>
          </p:nvSpPr>
          <p:spPr>
            <a:xfrm>
              <a:off x="6235745" y="4489328"/>
              <a:ext cx="123957" cy="51759"/>
            </a:xfrm>
            <a:custGeom>
              <a:avLst/>
              <a:gdLst/>
              <a:ahLst/>
              <a:cxnLst/>
              <a:rect l="l" t="t" r="r" b="b"/>
              <a:pathLst>
                <a:path w="3645" h="1522" extrusionOk="0">
                  <a:moveTo>
                    <a:pt x="2548" y="1453"/>
                  </a:moveTo>
                  <a:cubicBezTo>
                    <a:pt x="2939" y="1521"/>
                    <a:pt x="3330" y="1521"/>
                    <a:pt x="3644" y="1453"/>
                  </a:cubicBezTo>
                  <a:cubicBezTo>
                    <a:pt x="3500" y="1343"/>
                    <a:pt x="3364" y="1275"/>
                    <a:pt x="3254" y="1165"/>
                  </a:cubicBezTo>
                  <a:cubicBezTo>
                    <a:pt x="2939" y="952"/>
                    <a:pt x="2582" y="740"/>
                    <a:pt x="2226" y="561"/>
                  </a:cubicBezTo>
                  <a:cubicBezTo>
                    <a:pt x="2158" y="561"/>
                    <a:pt x="2124" y="527"/>
                    <a:pt x="2090" y="527"/>
                  </a:cubicBezTo>
                  <a:cubicBezTo>
                    <a:pt x="1801" y="392"/>
                    <a:pt x="1521" y="281"/>
                    <a:pt x="1274" y="213"/>
                  </a:cubicBezTo>
                  <a:cubicBezTo>
                    <a:pt x="1096" y="179"/>
                    <a:pt x="917" y="103"/>
                    <a:pt x="705" y="103"/>
                  </a:cubicBezTo>
                  <a:cubicBezTo>
                    <a:pt x="493" y="35"/>
                    <a:pt x="246" y="35"/>
                    <a:pt x="0" y="1"/>
                  </a:cubicBezTo>
                  <a:cubicBezTo>
                    <a:pt x="951" y="918"/>
                    <a:pt x="1801" y="1309"/>
                    <a:pt x="2548" y="1453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27" name="Google Shape;1027;p32"/>
            <p:cNvSpPr/>
            <p:nvPr/>
          </p:nvSpPr>
          <p:spPr>
            <a:xfrm>
              <a:off x="7522453" y="3209864"/>
              <a:ext cx="715008" cy="602919"/>
            </a:xfrm>
            <a:custGeom>
              <a:avLst/>
              <a:gdLst/>
              <a:ahLst/>
              <a:cxnLst/>
              <a:rect l="l" t="t" r="r" b="b"/>
              <a:pathLst>
                <a:path w="21025" h="17729" extrusionOk="0">
                  <a:moveTo>
                    <a:pt x="7645" y="17729"/>
                  </a:moveTo>
                  <a:cubicBezTo>
                    <a:pt x="8317" y="17729"/>
                    <a:pt x="9132" y="17661"/>
                    <a:pt x="10050" y="17550"/>
                  </a:cubicBezTo>
                  <a:cubicBezTo>
                    <a:pt x="21025" y="15996"/>
                    <a:pt x="16956" y="9871"/>
                    <a:pt x="15045" y="3857"/>
                  </a:cubicBezTo>
                  <a:cubicBezTo>
                    <a:pt x="14017" y="739"/>
                    <a:pt x="11859" y="0"/>
                    <a:pt x="10016" y="0"/>
                  </a:cubicBezTo>
                  <a:cubicBezTo>
                    <a:pt x="8351" y="0"/>
                    <a:pt x="6940" y="595"/>
                    <a:pt x="6940" y="595"/>
                  </a:cubicBezTo>
                  <a:lnTo>
                    <a:pt x="4851" y="10687"/>
                  </a:lnTo>
                  <a:cubicBezTo>
                    <a:pt x="4851" y="10687"/>
                    <a:pt x="0" y="17729"/>
                    <a:pt x="7645" y="1772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28" name="Google Shape;1028;p32"/>
            <p:cNvSpPr/>
            <p:nvPr/>
          </p:nvSpPr>
          <p:spPr>
            <a:xfrm>
              <a:off x="7888475" y="3697191"/>
              <a:ext cx="92738" cy="56656"/>
            </a:xfrm>
            <a:custGeom>
              <a:avLst/>
              <a:gdLst/>
              <a:ahLst/>
              <a:cxnLst/>
              <a:rect l="l" t="t" r="r" b="b"/>
              <a:pathLst>
                <a:path w="2727" h="1666" extrusionOk="0">
                  <a:moveTo>
                    <a:pt x="2617" y="1666"/>
                  </a:moveTo>
                  <a:cubicBezTo>
                    <a:pt x="2650" y="1666"/>
                    <a:pt x="2727" y="1598"/>
                    <a:pt x="2650" y="1555"/>
                  </a:cubicBezTo>
                  <a:cubicBezTo>
                    <a:pt x="2302" y="1241"/>
                    <a:pt x="1877" y="995"/>
                    <a:pt x="1453" y="706"/>
                  </a:cubicBezTo>
                  <a:cubicBezTo>
                    <a:pt x="1062" y="460"/>
                    <a:pt x="637" y="179"/>
                    <a:pt x="178" y="1"/>
                  </a:cubicBezTo>
                  <a:lnTo>
                    <a:pt x="136" y="1"/>
                  </a:lnTo>
                  <a:cubicBezTo>
                    <a:pt x="34" y="1"/>
                    <a:pt x="0" y="145"/>
                    <a:pt x="68" y="213"/>
                  </a:cubicBezTo>
                  <a:cubicBezTo>
                    <a:pt x="459" y="494"/>
                    <a:pt x="918" y="672"/>
                    <a:pt x="1342" y="918"/>
                  </a:cubicBezTo>
                  <a:cubicBezTo>
                    <a:pt x="1767" y="1173"/>
                    <a:pt x="2158" y="1420"/>
                    <a:pt x="2583" y="166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29" name="Google Shape;1029;p32"/>
            <p:cNvSpPr/>
            <p:nvPr/>
          </p:nvSpPr>
          <p:spPr>
            <a:xfrm>
              <a:off x="7916191" y="3675529"/>
              <a:ext cx="110694" cy="48291"/>
            </a:xfrm>
            <a:custGeom>
              <a:avLst/>
              <a:gdLst/>
              <a:ahLst/>
              <a:cxnLst/>
              <a:rect l="l" t="t" r="r" b="b"/>
              <a:pathLst>
                <a:path w="3255" h="1420" extrusionOk="0">
                  <a:moveTo>
                    <a:pt x="3186" y="1419"/>
                  </a:moveTo>
                  <a:lnTo>
                    <a:pt x="3220" y="1419"/>
                  </a:lnTo>
                  <a:lnTo>
                    <a:pt x="3254" y="1385"/>
                  </a:lnTo>
                  <a:lnTo>
                    <a:pt x="3254" y="1309"/>
                  </a:lnTo>
                  <a:cubicBezTo>
                    <a:pt x="3144" y="1173"/>
                    <a:pt x="2931" y="1097"/>
                    <a:pt x="2761" y="1029"/>
                  </a:cubicBezTo>
                  <a:cubicBezTo>
                    <a:pt x="2473" y="850"/>
                    <a:pt x="2192" y="748"/>
                    <a:pt x="1869" y="604"/>
                  </a:cubicBezTo>
                  <a:cubicBezTo>
                    <a:pt x="1343" y="392"/>
                    <a:pt x="740" y="145"/>
                    <a:pt x="171" y="1"/>
                  </a:cubicBezTo>
                  <a:lnTo>
                    <a:pt x="137" y="1"/>
                  </a:lnTo>
                  <a:cubicBezTo>
                    <a:pt x="1" y="1"/>
                    <a:pt x="1" y="179"/>
                    <a:pt x="103" y="213"/>
                  </a:cubicBezTo>
                  <a:cubicBezTo>
                    <a:pt x="561" y="426"/>
                    <a:pt x="1096" y="536"/>
                    <a:pt x="1555" y="706"/>
                  </a:cubicBezTo>
                  <a:cubicBezTo>
                    <a:pt x="1700" y="782"/>
                    <a:pt x="3144" y="1275"/>
                    <a:pt x="3144" y="1385"/>
                  </a:cubicBezTo>
                  <a:cubicBezTo>
                    <a:pt x="3110" y="1419"/>
                    <a:pt x="3144" y="1419"/>
                    <a:pt x="3186" y="141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30" name="Google Shape;1030;p32"/>
            <p:cNvSpPr/>
            <p:nvPr/>
          </p:nvSpPr>
          <p:spPr>
            <a:xfrm>
              <a:off x="7964142" y="3638256"/>
              <a:ext cx="118210" cy="33837"/>
            </a:xfrm>
            <a:custGeom>
              <a:avLst/>
              <a:gdLst/>
              <a:ahLst/>
              <a:cxnLst/>
              <a:rect l="l" t="t" r="r" b="b"/>
              <a:pathLst>
                <a:path w="3476" h="995" extrusionOk="0">
                  <a:moveTo>
                    <a:pt x="3399" y="995"/>
                  </a:moveTo>
                  <a:cubicBezTo>
                    <a:pt x="3475" y="995"/>
                    <a:pt x="3475" y="884"/>
                    <a:pt x="3433" y="884"/>
                  </a:cubicBezTo>
                  <a:cubicBezTo>
                    <a:pt x="2371" y="494"/>
                    <a:pt x="1275" y="247"/>
                    <a:pt x="179" y="1"/>
                  </a:cubicBezTo>
                  <a:lnTo>
                    <a:pt x="145" y="1"/>
                  </a:lnTo>
                  <a:cubicBezTo>
                    <a:pt x="35" y="1"/>
                    <a:pt x="1" y="179"/>
                    <a:pt x="145" y="213"/>
                  </a:cubicBezTo>
                  <a:cubicBezTo>
                    <a:pt x="1207" y="460"/>
                    <a:pt x="2303" y="782"/>
                    <a:pt x="3399" y="99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31" name="Google Shape;1031;p32"/>
            <p:cNvSpPr/>
            <p:nvPr/>
          </p:nvSpPr>
          <p:spPr>
            <a:xfrm>
              <a:off x="8005189" y="3599862"/>
              <a:ext cx="85529" cy="10712"/>
            </a:xfrm>
            <a:custGeom>
              <a:avLst/>
              <a:gdLst/>
              <a:ahLst/>
              <a:cxnLst/>
              <a:rect l="l" t="t" r="r" b="b"/>
              <a:pathLst>
                <a:path w="2515" h="315" extrusionOk="0">
                  <a:moveTo>
                    <a:pt x="1801" y="314"/>
                  </a:moveTo>
                  <a:cubicBezTo>
                    <a:pt x="2013" y="314"/>
                    <a:pt x="2226" y="314"/>
                    <a:pt x="2438" y="280"/>
                  </a:cubicBezTo>
                  <a:cubicBezTo>
                    <a:pt x="2481" y="280"/>
                    <a:pt x="2515" y="213"/>
                    <a:pt x="2438" y="213"/>
                  </a:cubicBezTo>
                  <a:cubicBezTo>
                    <a:pt x="1767" y="34"/>
                    <a:pt x="951" y="0"/>
                    <a:pt x="246" y="0"/>
                  </a:cubicBezTo>
                  <a:lnTo>
                    <a:pt x="144" y="0"/>
                  </a:lnTo>
                  <a:cubicBezTo>
                    <a:pt x="34" y="0"/>
                    <a:pt x="0" y="170"/>
                    <a:pt x="102" y="170"/>
                  </a:cubicBezTo>
                  <a:cubicBezTo>
                    <a:pt x="637" y="246"/>
                    <a:pt x="1240" y="314"/>
                    <a:pt x="1801" y="31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32" name="Google Shape;1032;p32"/>
            <p:cNvSpPr/>
            <p:nvPr/>
          </p:nvSpPr>
          <p:spPr>
            <a:xfrm>
              <a:off x="8019608" y="3558815"/>
              <a:ext cx="56656" cy="8434"/>
            </a:xfrm>
            <a:custGeom>
              <a:avLst/>
              <a:gdLst/>
              <a:ahLst/>
              <a:cxnLst/>
              <a:rect l="l" t="t" r="r" b="b"/>
              <a:pathLst>
                <a:path w="1666" h="248" extrusionOk="0">
                  <a:moveTo>
                    <a:pt x="213" y="247"/>
                  </a:moveTo>
                  <a:cubicBezTo>
                    <a:pt x="459" y="247"/>
                    <a:pt x="672" y="213"/>
                    <a:pt x="918" y="213"/>
                  </a:cubicBezTo>
                  <a:cubicBezTo>
                    <a:pt x="1131" y="179"/>
                    <a:pt x="1377" y="213"/>
                    <a:pt x="1589" y="145"/>
                  </a:cubicBezTo>
                  <a:cubicBezTo>
                    <a:pt x="1666" y="145"/>
                    <a:pt x="1666" y="69"/>
                    <a:pt x="1589" y="69"/>
                  </a:cubicBezTo>
                  <a:cubicBezTo>
                    <a:pt x="1453" y="1"/>
                    <a:pt x="1309" y="1"/>
                    <a:pt x="1131" y="1"/>
                  </a:cubicBezTo>
                  <a:lnTo>
                    <a:pt x="850" y="1"/>
                  </a:lnTo>
                  <a:cubicBezTo>
                    <a:pt x="604" y="1"/>
                    <a:pt x="315" y="1"/>
                    <a:pt x="69" y="103"/>
                  </a:cubicBezTo>
                  <a:cubicBezTo>
                    <a:pt x="1" y="145"/>
                    <a:pt x="1" y="247"/>
                    <a:pt x="103" y="24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33" name="Google Shape;1033;p32"/>
            <p:cNvSpPr/>
            <p:nvPr/>
          </p:nvSpPr>
          <p:spPr>
            <a:xfrm>
              <a:off x="8026852" y="3510592"/>
              <a:ext cx="37272" cy="6087"/>
            </a:xfrm>
            <a:custGeom>
              <a:avLst/>
              <a:gdLst/>
              <a:ahLst/>
              <a:cxnLst/>
              <a:rect l="l" t="t" r="r" b="b"/>
              <a:pathLst>
                <a:path w="1096" h="179" extrusionOk="0">
                  <a:moveTo>
                    <a:pt x="280" y="179"/>
                  </a:moveTo>
                  <a:cubicBezTo>
                    <a:pt x="527" y="179"/>
                    <a:pt x="816" y="111"/>
                    <a:pt x="1062" y="77"/>
                  </a:cubicBezTo>
                  <a:cubicBezTo>
                    <a:pt x="1096" y="77"/>
                    <a:pt x="1062" y="0"/>
                    <a:pt x="1028" y="0"/>
                  </a:cubicBezTo>
                  <a:lnTo>
                    <a:pt x="1028" y="0"/>
                  </a:lnTo>
                  <a:lnTo>
                    <a:pt x="637" y="0"/>
                  </a:lnTo>
                  <a:lnTo>
                    <a:pt x="493" y="0"/>
                  </a:lnTo>
                  <a:cubicBezTo>
                    <a:pt x="357" y="0"/>
                    <a:pt x="213" y="0"/>
                    <a:pt x="102" y="34"/>
                  </a:cubicBezTo>
                  <a:cubicBezTo>
                    <a:pt x="0" y="34"/>
                    <a:pt x="0" y="145"/>
                    <a:pt x="102" y="145"/>
                  </a:cubicBezTo>
                  <a:cubicBezTo>
                    <a:pt x="145" y="179"/>
                    <a:pt x="213" y="179"/>
                    <a:pt x="280" y="17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34" name="Google Shape;1034;p32"/>
            <p:cNvSpPr/>
            <p:nvPr/>
          </p:nvSpPr>
          <p:spPr>
            <a:xfrm>
              <a:off x="8007468" y="3462642"/>
              <a:ext cx="42237" cy="13025"/>
            </a:xfrm>
            <a:custGeom>
              <a:avLst/>
              <a:gdLst/>
              <a:ahLst/>
              <a:cxnLst/>
              <a:rect l="l" t="t" r="r" b="b"/>
              <a:pathLst>
                <a:path w="1242" h="383" extrusionOk="0">
                  <a:moveTo>
                    <a:pt x="77" y="382"/>
                  </a:moveTo>
                  <a:lnTo>
                    <a:pt x="77" y="382"/>
                  </a:lnTo>
                  <a:cubicBezTo>
                    <a:pt x="247" y="382"/>
                    <a:pt x="426" y="280"/>
                    <a:pt x="604" y="246"/>
                  </a:cubicBezTo>
                  <a:cubicBezTo>
                    <a:pt x="783" y="170"/>
                    <a:pt x="995" y="136"/>
                    <a:pt x="1207" y="68"/>
                  </a:cubicBezTo>
                  <a:cubicBezTo>
                    <a:pt x="1241" y="68"/>
                    <a:pt x="1241" y="0"/>
                    <a:pt x="1173" y="0"/>
                  </a:cubicBezTo>
                  <a:lnTo>
                    <a:pt x="1173" y="0"/>
                  </a:lnTo>
                  <a:cubicBezTo>
                    <a:pt x="816" y="34"/>
                    <a:pt x="358" y="102"/>
                    <a:pt x="35" y="314"/>
                  </a:cubicBezTo>
                  <a:cubicBezTo>
                    <a:pt x="1" y="314"/>
                    <a:pt x="1" y="382"/>
                    <a:pt x="77" y="382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35" name="Google Shape;1035;p32"/>
            <p:cNvSpPr/>
            <p:nvPr/>
          </p:nvSpPr>
          <p:spPr>
            <a:xfrm>
              <a:off x="7997946" y="3414385"/>
              <a:ext cx="37306" cy="16800"/>
            </a:xfrm>
            <a:custGeom>
              <a:avLst/>
              <a:gdLst/>
              <a:ahLst/>
              <a:cxnLst/>
              <a:rect l="l" t="t" r="r" b="b"/>
              <a:pathLst>
                <a:path w="1097" h="494" extrusionOk="0">
                  <a:moveTo>
                    <a:pt x="145" y="493"/>
                  </a:moveTo>
                  <a:cubicBezTo>
                    <a:pt x="281" y="493"/>
                    <a:pt x="459" y="391"/>
                    <a:pt x="604" y="315"/>
                  </a:cubicBezTo>
                  <a:cubicBezTo>
                    <a:pt x="706" y="281"/>
                    <a:pt x="918" y="145"/>
                    <a:pt x="1063" y="145"/>
                  </a:cubicBezTo>
                  <a:cubicBezTo>
                    <a:pt x="1063" y="145"/>
                    <a:pt x="1096" y="145"/>
                    <a:pt x="1096" y="102"/>
                  </a:cubicBezTo>
                  <a:lnTo>
                    <a:pt x="1096" y="102"/>
                  </a:lnTo>
                  <a:cubicBezTo>
                    <a:pt x="1096" y="68"/>
                    <a:pt x="1096" y="34"/>
                    <a:pt x="1063" y="0"/>
                  </a:cubicBezTo>
                  <a:lnTo>
                    <a:pt x="995" y="0"/>
                  </a:lnTo>
                  <a:cubicBezTo>
                    <a:pt x="850" y="0"/>
                    <a:pt x="672" y="102"/>
                    <a:pt x="570" y="145"/>
                  </a:cubicBezTo>
                  <a:cubicBezTo>
                    <a:pt x="391" y="213"/>
                    <a:pt x="179" y="247"/>
                    <a:pt x="35" y="391"/>
                  </a:cubicBezTo>
                  <a:cubicBezTo>
                    <a:pt x="1" y="425"/>
                    <a:pt x="35" y="459"/>
                    <a:pt x="103" y="493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36" name="Google Shape;1036;p32"/>
            <p:cNvSpPr/>
            <p:nvPr/>
          </p:nvSpPr>
          <p:spPr>
            <a:xfrm>
              <a:off x="7978595" y="3366128"/>
              <a:ext cx="49447" cy="24315"/>
            </a:xfrm>
            <a:custGeom>
              <a:avLst/>
              <a:gdLst/>
              <a:ahLst/>
              <a:cxnLst/>
              <a:rect l="l" t="t" r="r" b="b"/>
              <a:pathLst>
                <a:path w="1454" h="715" extrusionOk="0">
                  <a:moveTo>
                    <a:pt x="111" y="714"/>
                  </a:moveTo>
                  <a:lnTo>
                    <a:pt x="111" y="714"/>
                  </a:lnTo>
                  <a:cubicBezTo>
                    <a:pt x="323" y="672"/>
                    <a:pt x="536" y="536"/>
                    <a:pt x="748" y="426"/>
                  </a:cubicBezTo>
                  <a:cubicBezTo>
                    <a:pt x="960" y="324"/>
                    <a:pt x="1173" y="213"/>
                    <a:pt x="1419" y="111"/>
                  </a:cubicBezTo>
                  <a:cubicBezTo>
                    <a:pt x="1453" y="77"/>
                    <a:pt x="1419" y="1"/>
                    <a:pt x="1385" y="1"/>
                  </a:cubicBezTo>
                  <a:lnTo>
                    <a:pt x="1385" y="35"/>
                  </a:lnTo>
                  <a:cubicBezTo>
                    <a:pt x="1139" y="111"/>
                    <a:pt x="926" y="179"/>
                    <a:pt x="714" y="290"/>
                  </a:cubicBezTo>
                  <a:cubicBezTo>
                    <a:pt x="502" y="392"/>
                    <a:pt x="247" y="460"/>
                    <a:pt x="34" y="604"/>
                  </a:cubicBezTo>
                  <a:cubicBezTo>
                    <a:pt x="0" y="638"/>
                    <a:pt x="77" y="714"/>
                    <a:pt x="111" y="71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37" name="Google Shape;1037;p32"/>
            <p:cNvSpPr/>
            <p:nvPr/>
          </p:nvSpPr>
          <p:spPr>
            <a:xfrm>
              <a:off x="7936426" y="3320490"/>
              <a:ext cx="61554" cy="32409"/>
            </a:xfrm>
            <a:custGeom>
              <a:avLst/>
              <a:gdLst/>
              <a:ahLst/>
              <a:cxnLst/>
              <a:rect l="l" t="t" r="r" b="b"/>
              <a:pathLst>
                <a:path w="1810" h="953" extrusionOk="0">
                  <a:moveTo>
                    <a:pt x="111" y="952"/>
                  </a:moveTo>
                  <a:lnTo>
                    <a:pt x="111" y="952"/>
                  </a:lnTo>
                  <a:cubicBezTo>
                    <a:pt x="391" y="918"/>
                    <a:pt x="680" y="706"/>
                    <a:pt x="926" y="604"/>
                  </a:cubicBezTo>
                  <a:cubicBezTo>
                    <a:pt x="1207" y="425"/>
                    <a:pt x="1487" y="247"/>
                    <a:pt x="1776" y="103"/>
                  </a:cubicBezTo>
                  <a:cubicBezTo>
                    <a:pt x="1810" y="69"/>
                    <a:pt x="1776" y="1"/>
                    <a:pt x="1742" y="1"/>
                  </a:cubicBezTo>
                  <a:lnTo>
                    <a:pt x="1699" y="1"/>
                  </a:lnTo>
                  <a:cubicBezTo>
                    <a:pt x="1419" y="179"/>
                    <a:pt x="1139" y="315"/>
                    <a:pt x="850" y="459"/>
                  </a:cubicBezTo>
                  <a:cubicBezTo>
                    <a:pt x="603" y="604"/>
                    <a:pt x="289" y="672"/>
                    <a:pt x="77" y="850"/>
                  </a:cubicBezTo>
                  <a:cubicBezTo>
                    <a:pt x="0" y="884"/>
                    <a:pt x="77" y="952"/>
                    <a:pt x="111" y="952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38" name="Google Shape;1038;p32"/>
            <p:cNvSpPr/>
            <p:nvPr/>
          </p:nvSpPr>
          <p:spPr>
            <a:xfrm>
              <a:off x="7882388" y="3272234"/>
              <a:ext cx="85563" cy="53222"/>
            </a:xfrm>
            <a:custGeom>
              <a:avLst/>
              <a:gdLst/>
              <a:ahLst/>
              <a:cxnLst/>
              <a:rect l="l" t="t" r="r" b="b"/>
              <a:pathLst>
                <a:path w="2516" h="1565" extrusionOk="0">
                  <a:moveTo>
                    <a:pt x="145" y="1564"/>
                  </a:moveTo>
                  <a:lnTo>
                    <a:pt x="179" y="1564"/>
                  </a:lnTo>
                  <a:cubicBezTo>
                    <a:pt x="952" y="1139"/>
                    <a:pt x="1768" y="638"/>
                    <a:pt x="2481" y="111"/>
                  </a:cubicBezTo>
                  <a:cubicBezTo>
                    <a:pt x="2515" y="77"/>
                    <a:pt x="2481" y="1"/>
                    <a:pt x="2439" y="1"/>
                  </a:cubicBezTo>
                  <a:lnTo>
                    <a:pt x="2405" y="1"/>
                  </a:lnTo>
                  <a:cubicBezTo>
                    <a:pt x="1632" y="426"/>
                    <a:pt x="850" y="927"/>
                    <a:pt x="69" y="1386"/>
                  </a:cubicBezTo>
                  <a:cubicBezTo>
                    <a:pt x="1" y="1454"/>
                    <a:pt x="35" y="1564"/>
                    <a:pt x="145" y="156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39" name="Google Shape;1039;p32"/>
            <p:cNvSpPr/>
            <p:nvPr/>
          </p:nvSpPr>
          <p:spPr>
            <a:xfrm>
              <a:off x="7897997" y="3239893"/>
              <a:ext cx="30063" cy="21697"/>
            </a:xfrm>
            <a:custGeom>
              <a:avLst/>
              <a:gdLst/>
              <a:ahLst/>
              <a:cxnLst/>
              <a:rect l="l" t="t" r="r" b="b"/>
              <a:pathLst>
                <a:path w="884" h="638" extrusionOk="0">
                  <a:moveTo>
                    <a:pt x="68" y="638"/>
                  </a:moveTo>
                  <a:lnTo>
                    <a:pt x="111" y="604"/>
                  </a:lnTo>
                  <a:cubicBezTo>
                    <a:pt x="247" y="561"/>
                    <a:pt x="357" y="459"/>
                    <a:pt x="493" y="349"/>
                  </a:cubicBezTo>
                  <a:cubicBezTo>
                    <a:pt x="604" y="281"/>
                    <a:pt x="748" y="179"/>
                    <a:pt x="850" y="69"/>
                  </a:cubicBezTo>
                  <a:cubicBezTo>
                    <a:pt x="884" y="35"/>
                    <a:pt x="850" y="1"/>
                    <a:pt x="850" y="1"/>
                  </a:cubicBezTo>
                  <a:lnTo>
                    <a:pt x="816" y="1"/>
                  </a:lnTo>
                  <a:cubicBezTo>
                    <a:pt x="672" y="35"/>
                    <a:pt x="536" y="136"/>
                    <a:pt x="391" y="247"/>
                  </a:cubicBezTo>
                  <a:cubicBezTo>
                    <a:pt x="247" y="315"/>
                    <a:pt x="111" y="391"/>
                    <a:pt x="34" y="527"/>
                  </a:cubicBezTo>
                  <a:cubicBezTo>
                    <a:pt x="0" y="561"/>
                    <a:pt x="34" y="638"/>
                    <a:pt x="68" y="638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40" name="Google Shape;1040;p32"/>
            <p:cNvSpPr/>
            <p:nvPr/>
          </p:nvSpPr>
          <p:spPr>
            <a:xfrm>
              <a:off x="6997513" y="2953311"/>
              <a:ext cx="910041" cy="422679"/>
            </a:xfrm>
            <a:custGeom>
              <a:avLst/>
              <a:gdLst/>
              <a:ahLst/>
              <a:cxnLst/>
              <a:rect l="l" t="t" r="r" b="b"/>
              <a:pathLst>
                <a:path w="26760" h="12429" extrusionOk="0">
                  <a:moveTo>
                    <a:pt x="17313" y="12429"/>
                  </a:moveTo>
                  <a:cubicBezTo>
                    <a:pt x="20142" y="12429"/>
                    <a:pt x="22623" y="11537"/>
                    <a:pt x="23829" y="8886"/>
                  </a:cubicBezTo>
                  <a:cubicBezTo>
                    <a:pt x="26760" y="2405"/>
                    <a:pt x="21629" y="247"/>
                    <a:pt x="16991" y="247"/>
                  </a:cubicBezTo>
                  <a:cubicBezTo>
                    <a:pt x="15759" y="247"/>
                    <a:pt x="14553" y="425"/>
                    <a:pt x="13559" y="672"/>
                  </a:cubicBezTo>
                  <a:cubicBezTo>
                    <a:pt x="12820" y="850"/>
                    <a:pt x="12149" y="918"/>
                    <a:pt x="11469" y="918"/>
                  </a:cubicBezTo>
                  <a:cubicBezTo>
                    <a:pt x="10271" y="918"/>
                    <a:pt x="9175" y="706"/>
                    <a:pt x="8148" y="459"/>
                  </a:cubicBezTo>
                  <a:cubicBezTo>
                    <a:pt x="7154" y="247"/>
                    <a:pt x="6202" y="1"/>
                    <a:pt x="5353" y="1"/>
                  </a:cubicBezTo>
                  <a:cubicBezTo>
                    <a:pt x="4359" y="1"/>
                    <a:pt x="3475" y="281"/>
                    <a:pt x="2660" y="1275"/>
                  </a:cubicBezTo>
                  <a:cubicBezTo>
                    <a:pt x="1" y="4359"/>
                    <a:pt x="4325" y="8606"/>
                    <a:pt x="4325" y="8606"/>
                  </a:cubicBezTo>
                  <a:cubicBezTo>
                    <a:pt x="4325" y="8606"/>
                    <a:pt x="11511" y="12429"/>
                    <a:pt x="17313" y="1242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41" name="Google Shape;1041;p32"/>
            <p:cNvSpPr/>
            <p:nvPr/>
          </p:nvSpPr>
          <p:spPr>
            <a:xfrm>
              <a:off x="7767987" y="3098932"/>
              <a:ext cx="25472" cy="19384"/>
            </a:xfrm>
            <a:custGeom>
              <a:avLst/>
              <a:gdLst/>
              <a:ahLst/>
              <a:cxnLst/>
              <a:rect l="l" t="t" r="r" b="b"/>
              <a:pathLst>
                <a:path w="749" h="570" extrusionOk="0">
                  <a:moveTo>
                    <a:pt x="69" y="569"/>
                  </a:moveTo>
                  <a:lnTo>
                    <a:pt x="69" y="569"/>
                  </a:lnTo>
                  <a:cubicBezTo>
                    <a:pt x="213" y="459"/>
                    <a:pt x="324" y="391"/>
                    <a:pt x="459" y="289"/>
                  </a:cubicBezTo>
                  <a:cubicBezTo>
                    <a:pt x="570" y="212"/>
                    <a:pt x="672" y="178"/>
                    <a:pt x="748" y="34"/>
                  </a:cubicBezTo>
                  <a:cubicBezTo>
                    <a:pt x="748" y="34"/>
                    <a:pt x="748" y="0"/>
                    <a:pt x="706" y="0"/>
                  </a:cubicBezTo>
                  <a:lnTo>
                    <a:pt x="706" y="0"/>
                  </a:lnTo>
                  <a:cubicBezTo>
                    <a:pt x="570" y="34"/>
                    <a:pt x="459" y="144"/>
                    <a:pt x="358" y="212"/>
                  </a:cubicBezTo>
                  <a:cubicBezTo>
                    <a:pt x="247" y="323"/>
                    <a:pt x="145" y="391"/>
                    <a:pt x="35" y="501"/>
                  </a:cubicBezTo>
                  <a:cubicBezTo>
                    <a:pt x="1" y="501"/>
                    <a:pt x="1" y="569"/>
                    <a:pt x="69" y="56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42" name="Google Shape;1042;p32"/>
            <p:cNvSpPr/>
            <p:nvPr/>
          </p:nvSpPr>
          <p:spPr>
            <a:xfrm>
              <a:off x="7741427" y="3071181"/>
              <a:ext cx="47100" cy="42203"/>
            </a:xfrm>
            <a:custGeom>
              <a:avLst/>
              <a:gdLst/>
              <a:ahLst/>
              <a:cxnLst/>
              <a:rect l="l" t="t" r="r" b="b"/>
              <a:pathLst>
                <a:path w="1385" h="1241" extrusionOk="0">
                  <a:moveTo>
                    <a:pt x="43" y="1241"/>
                  </a:moveTo>
                  <a:lnTo>
                    <a:pt x="77" y="1241"/>
                  </a:lnTo>
                  <a:cubicBezTo>
                    <a:pt x="289" y="1105"/>
                    <a:pt x="501" y="927"/>
                    <a:pt x="680" y="748"/>
                  </a:cubicBezTo>
                  <a:cubicBezTo>
                    <a:pt x="892" y="570"/>
                    <a:pt x="1139" y="391"/>
                    <a:pt x="1317" y="145"/>
                  </a:cubicBezTo>
                  <a:cubicBezTo>
                    <a:pt x="1385" y="111"/>
                    <a:pt x="1317" y="1"/>
                    <a:pt x="1274" y="1"/>
                  </a:cubicBezTo>
                  <a:cubicBezTo>
                    <a:pt x="1240" y="1"/>
                    <a:pt x="1240" y="1"/>
                    <a:pt x="1206" y="43"/>
                  </a:cubicBezTo>
                  <a:cubicBezTo>
                    <a:pt x="994" y="179"/>
                    <a:pt x="816" y="391"/>
                    <a:pt x="637" y="570"/>
                  </a:cubicBezTo>
                  <a:cubicBezTo>
                    <a:pt x="425" y="748"/>
                    <a:pt x="213" y="960"/>
                    <a:pt x="43" y="1173"/>
                  </a:cubicBezTo>
                  <a:cubicBezTo>
                    <a:pt x="0" y="1207"/>
                    <a:pt x="0" y="1241"/>
                    <a:pt x="43" y="124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43" name="Google Shape;1043;p32"/>
            <p:cNvSpPr/>
            <p:nvPr/>
          </p:nvSpPr>
          <p:spPr>
            <a:xfrm>
              <a:off x="7717452" y="3041153"/>
              <a:ext cx="51725" cy="60397"/>
            </a:xfrm>
            <a:custGeom>
              <a:avLst/>
              <a:gdLst/>
              <a:ahLst/>
              <a:cxnLst/>
              <a:rect l="l" t="t" r="r" b="b"/>
              <a:pathLst>
                <a:path w="1521" h="1776" extrusionOk="0">
                  <a:moveTo>
                    <a:pt x="68" y="1776"/>
                  </a:moveTo>
                  <a:lnTo>
                    <a:pt x="111" y="1776"/>
                  </a:lnTo>
                  <a:cubicBezTo>
                    <a:pt x="391" y="1487"/>
                    <a:pt x="637" y="1172"/>
                    <a:pt x="918" y="884"/>
                  </a:cubicBezTo>
                  <a:cubicBezTo>
                    <a:pt x="1096" y="637"/>
                    <a:pt x="1419" y="391"/>
                    <a:pt x="1487" y="111"/>
                  </a:cubicBezTo>
                  <a:cubicBezTo>
                    <a:pt x="1521" y="34"/>
                    <a:pt x="1453" y="0"/>
                    <a:pt x="1419" y="0"/>
                  </a:cubicBezTo>
                  <a:lnTo>
                    <a:pt x="1385" y="0"/>
                  </a:lnTo>
                  <a:cubicBezTo>
                    <a:pt x="1096" y="179"/>
                    <a:pt x="884" y="569"/>
                    <a:pt x="671" y="816"/>
                  </a:cubicBezTo>
                  <a:cubicBezTo>
                    <a:pt x="459" y="1096"/>
                    <a:pt x="213" y="1385"/>
                    <a:pt x="34" y="1699"/>
                  </a:cubicBezTo>
                  <a:cubicBezTo>
                    <a:pt x="0" y="1733"/>
                    <a:pt x="34" y="1776"/>
                    <a:pt x="68" y="177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44" name="Google Shape;1044;p32"/>
            <p:cNvSpPr/>
            <p:nvPr/>
          </p:nvSpPr>
          <p:spPr>
            <a:xfrm>
              <a:off x="7686233" y="3007621"/>
              <a:ext cx="50603" cy="91344"/>
            </a:xfrm>
            <a:custGeom>
              <a:avLst/>
              <a:gdLst/>
              <a:ahLst/>
              <a:cxnLst/>
              <a:rect l="l" t="t" r="r" b="b"/>
              <a:pathLst>
                <a:path w="1488" h="2686" extrusionOk="0">
                  <a:moveTo>
                    <a:pt x="35" y="2685"/>
                  </a:moveTo>
                  <a:cubicBezTo>
                    <a:pt x="69" y="2685"/>
                    <a:pt x="69" y="2685"/>
                    <a:pt x="103" y="2651"/>
                  </a:cubicBezTo>
                  <a:cubicBezTo>
                    <a:pt x="349" y="1734"/>
                    <a:pt x="1097" y="1063"/>
                    <a:pt x="1453" y="137"/>
                  </a:cubicBezTo>
                  <a:cubicBezTo>
                    <a:pt x="1487" y="69"/>
                    <a:pt x="1377" y="1"/>
                    <a:pt x="1309" y="1"/>
                  </a:cubicBezTo>
                  <a:cubicBezTo>
                    <a:pt x="1275" y="1"/>
                    <a:pt x="1241" y="1"/>
                    <a:pt x="1198" y="69"/>
                  </a:cubicBezTo>
                  <a:cubicBezTo>
                    <a:pt x="816" y="918"/>
                    <a:pt x="103" y="1700"/>
                    <a:pt x="1" y="2651"/>
                  </a:cubicBezTo>
                  <a:cubicBezTo>
                    <a:pt x="1" y="2685"/>
                    <a:pt x="1" y="2685"/>
                    <a:pt x="35" y="268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45" name="Google Shape;1045;p32"/>
            <p:cNvSpPr/>
            <p:nvPr/>
          </p:nvSpPr>
          <p:spPr>
            <a:xfrm>
              <a:off x="7645220" y="2976130"/>
              <a:ext cx="41047" cy="123991"/>
            </a:xfrm>
            <a:custGeom>
              <a:avLst/>
              <a:gdLst/>
              <a:ahLst/>
              <a:cxnLst/>
              <a:rect l="l" t="t" r="r" b="b"/>
              <a:pathLst>
                <a:path w="1207" h="3646" extrusionOk="0">
                  <a:moveTo>
                    <a:pt x="34" y="3645"/>
                  </a:moveTo>
                  <a:cubicBezTo>
                    <a:pt x="68" y="3645"/>
                    <a:pt x="68" y="3645"/>
                    <a:pt x="111" y="3611"/>
                  </a:cubicBezTo>
                  <a:cubicBezTo>
                    <a:pt x="536" y="2515"/>
                    <a:pt x="960" y="1309"/>
                    <a:pt x="1173" y="145"/>
                  </a:cubicBezTo>
                  <a:cubicBezTo>
                    <a:pt x="1207" y="77"/>
                    <a:pt x="1130" y="1"/>
                    <a:pt x="1062" y="1"/>
                  </a:cubicBezTo>
                  <a:cubicBezTo>
                    <a:pt x="994" y="1"/>
                    <a:pt x="918" y="35"/>
                    <a:pt x="918" y="111"/>
                  </a:cubicBezTo>
                  <a:cubicBezTo>
                    <a:pt x="570" y="1241"/>
                    <a:pt x="281" y="2447"/>
                    <a:pt x="0" y="3577"/>
                  </a:cubicBezTo>
                  <a:cubicBezTo>
                    <a:pt x="0" y="3611"/>
                    <a:pt x="0" y="3645"/>
                    <a:pt x="34" y="364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46" name="Google Shape;1046;p32"/>
            <p:cNvSpPr/>
            <p:nvPr/>
          </p:nvSpPr>
          <p:spPr>
            <a:xfrm>
              <a:off x="7604207" y="2977287"/>
              <a:ext cx="15916" cy="144498"/>
            </a:xfrm>
            <a:custGeom>
              <a:avLst/>
              <a:gdLst/>
              <a:ahLst/>
              <a:cxnLst/>
              <a:rect l="l" t="t" r="r" b="b"/>
              <a:pathLst>
                <a:path w="468" h="4249" extrusionOk="0">
                  <a:moveTo>
                    <a:pt x="111" y="4248"/>
                  </a:moveTo>
                  <a:lnTo>
                    <a:pt x="145" y="4214"/>
                  </a:lnTo>
                  <a:cubicBezTo>
                    <a:pt x="179" y="3509"/>
                    <a:pt x="213" y="2838"/>
                    <a:pt x="289" y="2167"/>
                  </a:cubicBezTo>
                  <a:cubicBezTo>
                    <a:pt x="323" y="1453"/>
                    <a:pt x="425" y="782"/>
                    <a:pt x="467" y="111"/>
                  </a:cubicBezTo>
                  <a:cubicBezTo>
                    <a:pt x="467" y="43"/>
                    <a:pt x="391" y="1"/>
                    <a:pt x="357" y="1"/>
                  </a:cubicBezTo>
                  <a:cubicBezTo>
                    <a:pt x="289" y="1"/>
                    <a:pt x="255" y="43"/>
                    <a:pt x="255" y="77"/>
                  </a:cubicBezTo>
                  <a:cubicBezTo>
                    <a:pt x="0" y="1385"/>
                    <a:pt x="0" y="2872"/>
                    <a:pt x="77" y="4214"/>
                  </a:cubicBezTo>
                  <a:cubicBezTo>
                    <a:pt x="77" y="4214"/>
                    <a:pt x="77" y="4248"/>
                    <a:pt x="111" y="4248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47" name="Google Shape;1047;p32"/>
            <p:cNvSpPr/>
            <p:nvPr/>
          </p:nvSpPr>
          <p:spPr>
            <a:xfrm>
              <a:off x="7544115" y="2979905"/>
              <a:ext cx="15609" cy="119060"/>
            </a:xfrm>
            <a:custGeom>
              <a:avLst/>
              <a:gdLst/>
              <a:ahLst/>
              <a:cxnLst/>
              <a:rect l="l" t="t" r="r" b="b"/>
              <a:pathLst>
                <a:path w="459" h="3501" extrusionOk="0">
                  <a:moveTo>
                    <a:pt x="357" y="3500"/>
                  </a:moveTo>
                  <a:cubicBezTo>
                    <a:pt x="357" y="3500"/>
                    <a:pt x="391" y="3500"/>
                    <a:pt x="391" y="3466"/>
                  </a:cubicBezTo>
                  <a:cubicBezTo>
                    <a:pt x="459" y="2897"/>
                    <a:pt x="459" y="2336"/>
                    <a:pt x="425" y="1767"/>
                  </a:cubicBezTo>
                  <a:cubicBezTo>
                    <a:pt x="425" y="1240"/>
                    <a:pt x="425" y="561"/>
                    <a:pt x="247" y="68"/>
                  </a:cubicBezTo>
                  <a:cubicBezTo>
                    <a:pt x="213" y="34"/>
                    <a:pt x="179" y="0"/>
                    <a:pt x="179" y="0"/>
                  </a:cubicBezTo>
                  <a:cubicBezTo>
                    <a:pt x="111" y="0"/>
                    <a:pt x="68" y="34"/>
                    <a:pt x="68" y="102"/>
                  </a:cubicBezTo>
                  <a:cubicBezTo>
                    <a:pt x="0" y="637"/>
                    <a:pt x="179" y="1240"/>
                    <a:pt x="213" y="1767"/>
                  </a:cubicBezTo>
                  <a:cubicBezTo>
                    <a:pt x="247" y="2336"/>
                    <a:pt x="247" y="2897"/>
                    <a:pt x="323" y="3466"/>
                  </a:cubicBezTo>
                  <a:cubicBezTo>
                    <a:pt x="323" y="3500"/>
                    <a:pt x="323" y="3500"/>
                    <a:pt x="357" y="350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48" name="Google Shape;1048;p32"/>
            <p:cNvSpPr/>
            <p:nvPr/>
          </p:nvSpPr>
          <p:spPr>
            <a:xfrm>
              <a:off x="7504531" y="2990584"/>
              <a:ext cx="14487" cy="67641"/>
            </a:xfrm>
            <a:custGeom>
              <a:avLst/>
              <a:gdLst/>
              <a:ahLst/>
              <a:cxnLst/>
              <a:rect l="l" t="t" r="r" b="b"/>
              <a:pathLst>
                <a:path w="426" h="1989" extrusionOk="0">
                  <a:moveTo>
                    <a:pt x="349" y="1988"/>
                  </a:moveTo>
                  <a:cubicBezTo>
                    <a:pt x="383" y="1988"/>
                    <a:pt x="425" y="1946"/>
                    <a:pt x="425" y="1946"/>
                  </a:cubicBezTo>
                  <a:cubicBezTo>
                    <a:pt x="383" y="1598"/>
                    <a:pt x="349" y="1275"/>
                    <a:pt x="349" y="960"/>
                  </a:cubicBezTo>
                  <a:cubicBezTo>
                    <a:pt x="349" y="638"/>
                    <a:pt x="383" y="357"/>
                    <a:pt x="349" y="77"/>
                  </a:cubicBezTo>
                  <a:cubicBezTo>
                    <a:pt x="315" y="34"/>
                    <a:pt x="281" y="1"/>
                    <a:pt x="247" y="1"/>
                  </a:cubicBezTo>
                  <a:cubicBezTo>
                    <a:pt x="213" y="1"/>
                    <a:pt x="170" y="34"/>
                    <a:pt x="170" y="77"/>
                  </a:cubicBezTo>
                  <a:cubicBezTo>
                    <a:pt x="0" y="638"/>
                    <a:pt x="170" y="1385"/>
                    <a:pt x="315" y="1946"/>
                  </a:cubicBezTo>
                  <a:cubicBezTo>
                    <a:pt x="315" y="1988"/>
                    <a:pt x="349" y="1988"/>
                    <a:pt x="349" y="1988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49" name="Google Shape;1049;p32"/>
            <p:cNvSpPr/>
            <p:nvPr/>
          </p:nvSpPr>
          <p:spPr>
            <a:xfrm>
              <a:off x="7463518" y="2994324"/>
              <a:ext cx="20541" cy="48019"/>
            </a:xfrm>
            <a:custGeom>
              <a:avLst/>
              <a:gdLst/>
              <a:ahLst/>
              <a:cxnLst/>
              <a:rect l="l" t="t" r="r" b="b"/>
              <a:pathLst>
                <a:path w="604" h="1412" extrusionOk="0">
                  <a:moveTo>
                    <a:pt x="527" y="1411"/>
                  </a:moveTo>
                  <a:cubicBezTo>
                    <a:pt x="569" y="1411"/>
                    <a:pt x="603" y="1377"/>
                    <a:pt x="603" y="1343"/>
                  </a:cubicBezTo>
                  <a:cubicBezTo>
                    <a:pt x="493" y="1131"/>
                    <a:pt x="425" y="884"/>
                    <a:pt x="357" y="672"/>
                  </a:cubicBezTo>
                  <a:cubicBezTo>
                    <a:pt x="280" y="460"/>
                    <a:pt x="247" y="213"/>
                    <a:pt x="102" y="35"/>
                  </a:cubicBezTo>
                  <a:cubicBezTo>
                    <a:pt x="102" y="1"/>
                    <a:pt x="68" y="1"/>
                    <a:pt x="68" y="1"/>
                  </a:cubicBezTo>
                  <a:cubicBezTo>
                    <a:pt x="34" y="1"/>
                    <a:pt x="34" y="1"/>
                    <a:pt x="34" y="35"/>
                  </a:cubicBezTo>
                  <a:cubicBezTo>
                    <a:pt x="0" y="247"/>
                    <a:pt x="102" y="494"/>
                    <a:pt x="179" y="706"/>
                  </a:cubicBezTo>
                  <a:cubicBezTo>
                    <a:pt x="280" y="952"/>
                    <a:pt x="391" y="1165"/>
                    <a:pt x="493" y="137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50" name="Google Shape;1050;p32"/>
            <p:cNvSpPr/>
            <p:nvPr/>
          </p:nvSpPr>
          <p:spPr>
            <a:xfrm>
              <a:off x="7429714" y="2993168"/>
              <a:ext cx="18228" cy="41931"/>
            </a:xfrm>
            <a:custGeom>
              <a:avLst/>
              <a:gdLst/>
              <a:ahLst/>
              <a:cxnLst/>
              <a:rect l="l" t="t" r="r" b="b"/>
              <a:pathLst>
                <a:path w="536" h="1233" extrusionOk="0">
                  <a:moveTo>
                    <a:pt x="501" y="1233"/>
                  </a:moveTo>
                  <a:cubicBezTo>
                    <a:pt x="501" y="1233"/>
                    <a:pt x="535" y="1233"/>
                    <a:pt x="535" y="1199"/>
                  </a:cubicBezTo>
                  <a:cubicBezTo>
                    <a:pt x="501" y="850"/>
                    <a:pt x="425" y="349"/>
                    <a:pt x="213" y="35"/>
                  </a:cubicBezTo>
                  <a:cubicBezTo>
                    <a:pt x="179" y="1"/>
                    <a:pt x="145" y="1"/>
                    <a:pt x="111" y="1"/>
                  </a:cubicBezTo>
                  <a:cubicBezTo>
                    <a:pt x="77" y="1"/>
                    <a:pt x="0" y="35"/>
                    <a:pt x="34" y="103"/>
                  </a:cubicBezTo>
                  <a:cubicBezTo>
                    <a:pt x="77" y="281"/>
                    <a:pt x="179" y="460"/>
                    <a:pt x="247" y="672"/>
                  </a:cubicBezTo>
                  <a:cubicBezTo>
                    <a:pt x="323" y="850"/>
                    <a:pt x="391" y="1020"/>
                    <a:pt x="459" y="1199"/>
                  </a:cubicBezTo>
                  <a:cubicBezTo>
                    <a:pt x="459" y="1233"/>
                    <a:pt x="459" y="1233"/>
                    <a:pt x="501" y="1233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51" name="Google Shape;1051;p32"/>
            <p:cNvSpPr/>
            <p:nvPr/>
          </p:nvSpPr>
          <p:spPr>
            <a:xfrm>
              <a:off x="7390129" y="3001568"/>
              <a:ext cx="14487" cy="30063"/>
            </a:xfrm>
            <a:custGeom>
              <a:avLst/>
              <a:gdLst/>
              <a:ahLst/>
              <a:cxnLst/>
              <a:rect l="l" t="t" r="r" b="b"/>
              <a:pathLst>
                <a:path w="426" h="884" extrusionOk="0">
                  <a:moveTo>
                    <a:pt x="349" y="884"/>
                  </a:moveTo>
                  <a:cubicBezTo>
                    <a:pt x="391" y="884"/>
                    <a:pt x="425" y="884"/>
                    <a:pt x="391" y="850"/>
                  </a:cubicBezTo>
                  <a:cubicBezTo>
                    <a:pt x="391" y="637"/>
                    <a:pt x="349" y="391"/>
                    <a:pt x="315" y="179"/>
                  </a:cubicBezTo>
                  <a:cubicBezTo>
                    <a:pt x="281" y="102"/>
                    <a:pt x="213" y="0"/>
                    <a:pt x="102" y="0"/>
                  </a:cubicBezTo>
                  <a:lnTo>
                    <a:pt x="34" y="0"/>
                  </a:lnTo>
                  <a:cubicBezTo>
                    <a:pt x="0" y="0"/>
                    <a:pt x="0" y="68"/>
                    <a:pt x="34" y="68"/>
                  </a:cubicBezTo>
                  <a:cubicBezTo>
                    <a:pt x="102" y="179"/>
                    <a:pt x="136" y="281"/>
                    <a:pt x="179" y="425"/>
                  </a:cubicBezTo>
                  <a:cubicBezTo>
                    <a:pt x="213" y="561"/>
                    <a:pt x="247" y="705"/>
                    <a:pt x="315" y="850"/>
                  </a:cubicBezTo>
                  <a:cubicBezTo>
                    <a:pt x="315" y="884"/>
                    <a:pt x="349" y="884"/>
                    <a:pt x="349" y="8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52" name="Google Shape;1052;p32"/>
            <p:cNvSpPr/>
            <p:nvPr/>
          </p:nvSpPr>
          <p:spPr>
            <a:xfrm>
              <a:off x="7341873" y="3001568"/>
              <a:ext cx="19384" cy="32375"/>
            </a:xfrm>
            <a:custGeom>
              <a:avLst/>
              <a:gdLst/>
              <a:ahLst/>
              <a:cxnLst/>
              <a:rect l="l" t="t" r="r" b="b"/>
              <a:pathLst>
                <a:path w="570" h="952" extrusionOk="0">
                  <a:moveTo>
                    <a:pt x="536" y="952"/>
                  </a:moveTo>
                  <a:cubicBezTo>
                    <a:pt x="536" y="952"/>
                    <a:pt x="570" y="918"/>
                    <a:pt x="570" y="884"/>
                  </a:cubicBezTo>
                  <a:cubicBezTo>
                    <a:pt x="494" y="603"/>
                    <a:pt x="358" y="213"/>
                    <a:pt x="145" y="0"/>
                  </a:cubicBezTo>
                  <a:lnTo>
                    <a:pt x="69" y="0"/>
                  </a:lnTo>
                  <a:cubicBezTo>
                    <a:pt x="35" y="0"/>
                    <a:pt x="1" y="34"/>
                    <a:pt x="1" y="68"/>
                  </a:cubicBezTo>
                  <a:cubicBezTo>
                    <a:pt x="69" y="213"/>
                    <a:pt x="179" y="349"/>
                    <a:pt x="247" y="493"/>
                  </a:cubicBezTo>
                  <a:cubicBezTo>
                    <a:pt x="358" y="637"/>
                    <a:pt x="426" y="773"/>
                    <a:pt x="494" y="918"/>
                  </a:cubicBezTo>
                  <a:cubicBezTo>
                    <a:pt x="494" y="952"/>
                    <a:pt x="494" y="952"/>
                    <a:pt x="536" y="952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53" name="Google Shape;1053;p32"/>
            <p:cNvSpPr/>
            <p:nvPr/>
          </p:nvSpPr>
          <p:spPr>
            <a:xfrm>
              <a:off x="7282938" y="2984530"/>
              <a:ext cx="43394" cy="65022"/>
            </a:xfrm>
            <a:custGeom>
              <a:avLst/>
              <a:gdLst/>
              <a:ahLst/>
              <a:cxnLst/>
              <a:rect l="l" t="t" r="r" b="b"/>
              <a:pathLst>
                <a:path w="1276" h="1912" extrusionOk="0">
                  <a:moveTo>
                    <a:pt x="1165" y="1911"/>
                  </a:moveTo>
                  <a:cubicBezTo>
                    <a:pt x="1241" y="1911"/>
                    <a:pt x="1275" y="1877"/>
                    <a:pt x="1241" y="1810"/>
                  </a:cubicBezTo>
                  <a:cubicBezTo>
                    <a:pt x="1029" y="1529"/>
                    <a:pt x="816" y="1206"/>
                    <a:pt x="638" y="892"/>
                  </a:cubicBezTo>
                  <a:cubicBezTo>
                    <a:pt x="460" y="603"/>
                    <a:pt x="358" y="212"/>
                    <a:pt x="145" y="0"/>
                  </a:cubicBezTo>
                  <a:lnTo>
                    <a:pt x="69" y="0"/>
                  </a:lnTo>
                  <a:cubicBezTo>
                    <a:pt x="35" y="0"/>
                    <a:pt x="35" y="0"/>
                    <a:pt x="35" y="43"/>
                  </a:cubicBezTo>
                  <a:cubicBezTo>
                    <a:pt x="1" y="357"/>
                    <a:pt x="281" y="714"/>
                    <a:pt x="460" y="994"/>
                  </a:cubicBezTo>
                  <a:cubicBezTo>
                    <a:pt x="638" y="1317"/>
                    <a:pt x="884" y="1631"/>
                    <a:pt x="1131" y="187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54" name="Google Shape;1054;p32"/>
            <p:cNvSpPr/>
            <p:nvPr/>
          </p:nvSpPr>
          <p:spPr>
            <a:xfrm>
              <a:off x="7224003" y="2979905"/>
              <a:ext cx="60125" cy="82944"/>
            </a:xfrm>
            <a:custGeom>
              <a:avLst/>
              <a:gdLst/>
              <a:ahLst/>
              <a:cxnLst/>
              <a:rect l="l" t="t" r="r" b="b"/>
              <a:pathLst>
                <a:path w="1768" h="2439" extrusionOk="0">
                  <a:moveTo>
                    <a:pt x="1700" y="2438"/>
                  </a:moveTo>
                  <a:cubicBezTo>
                    <a:pt x="1734" y="2438"/>
                    <a:pt x="1768" y="2404"/>
                    <a:pt x="1768" y="2336"/>
                  </a:cubicBezTo>
                  <a:cubicBezTo>
                    <a:pt x="1555" y="1912"/>
                    <a:pt x="1275" y="1487"/>
                    <a:pt x="986" y="1096"/>
                  </a:cubicBezTo>
                  <a:cubicBezTo>
                    <a:pt x="740" y="739"/>
                    <a:pt x="528" y="348"/>
                    <a:pt x="247" y="34"/>
                  </a:cubicBezTo>
                  <a:cubicBezTo>
                    <a:pt x="213" y="0"/>
                    <a:pt x="179" y="0"/>
                    <a:pt x="137" y="0"/>
                  </a:cubicBezTo>
                  <a:cubicBezTo>
                    <a:pt x="69" y="0"/>
                    <a:pt x="1" y="68"/>
                    <a:pt x="69" y="136"/>
                  </a:cubicBezTo>
                  <a:cubicBezTo>
                    <a:pt x="281" y="561"/>
                    <a:pt x="604" y="952"/>
                    <a:pt x="884" y="1342"/>
                  </a:cubicBezTo>
                  <a:cubicBezTo>
                    <a:pt x="1131" y="1699"/>
                    <a:pt x="1377" y="2090"/>
                    <a:pt x="1666" y="2404"/>
                  </a:cubicBezTo>
                  <a:cubicBezTo>
                    <a:pt x="1666" y="2438"/>
                    <a:pt x="1700" y="2438"/>
                    <a:pt x="1700" y="2438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55" name="Google Shape;1055;p32"/>
            <p:cNvSpPr/>
            <p:nvPr/>
          </p:nvSpPr>
          <p:spPr>
            <a:xfrm>
              <a:off x="7168537" y="2989427"/>
              <a:ext cx="85563" cy="92772"/>
            </a:xfrm>
            <a:custGeom>
              <a:avLst/>
              <a:gdLst/>
              <a:ahLst/>
              <a:cxnLst/>
              <a:rect l="l" t="t" r="r" b="b"/>
              <a:pathLst>
                <a:path w="2516" h="2728" extrusionOk="0">
                  <a:moveTo>
                    <a:pt x="2447" y="2727"/>
                  </a:moveTo>
                  <a:cubicBezTo>
                    <a:pt x="2481" y="2727"/>
                    <a:pt x="2515" y="2659"/>
                    <a:pt x="2481" y="2617"/>
                  </a:cubicBezTo>
                  <a:cubicBezTo>
                    <a:pt x="1768" y="1733"/>
                    <a:pt x="995" y="960"/>
                    <a:pt x="281" y="35"/>
                  </a:cubicBezTo>
                  <a:cubicBezTo>
                    <a:pt x="247" y="1"/>
                    <a:pt x="213" y="1"/>
                    <a:pt x="179" y="1"/>
                  </a:cubicBezTo>
                  <a:cubicBezTo>
                    <a:pt x="69" y="1"/>
                    <a:pt x="1" y="68"/>
                    <a:pt x="69" y="179"/>
                  </a:cubicBezTo>
                  <a:cubicBezTo>
                    <a:pt x="748" y="1062"/>
                    <a:pt x="1488" y="2022"/>
                    <a:pt x="2405" y="272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56" name="Google Shape;1056;p32"/>
            <p:cNvSpPr/>
            <p:nvPr/>
          </p:nvSpPr>
          <p:spPr>
            <a:xfrm>
              <a:off x="7119158" y="3026700"/>
              <a:ext cx="97670" cy="89304"/>
            </a:xfrm>
            <a:custGeom>
              <a:avLst/>
              <a:gdLst/>
              <a:ahLst/>
              <a:cxnLst/>
              <a:rect l="l" t="t" r="r" b="b"/>
              <a:pathLst>
                <a:path w="2872" h="2626" extrusionOk="0">
                  <a:moveTo>
                    <a:pt x="2795" y="2625"/>
                  </a:moveTo>
                  <a:cubicBezTo>
                    <a:pt x="2838" y="2625"/>
                    <a:pt x="2872" y="2549"/>
                    <a:pt x="2838" y="2515"/>
                  </a:cubicBezTo>
                  <a:cubicBezTo>
                    <a:pt x="1988" y="1699"/>
                    <a:pt x="1096" y="926"/>
                    <a:pt x="289" y="34"/>
                  </a:cubicBezTo>
                  <a:cubicBezTo>
                    <a:pt x="289" y="34"/>
                    <a:pt x="247" y="0"/>
                    <a:pt x="213" y="0"/>
                  </a:cubicBezTo>
                  <a:cubicBezTo>
                    <a:pt x="111" y="0"/>
                    <a:pt x="0" y="145"/>
                    <a:pt x="111" y="247"/>
                  </a:cubicBezTo>
                  <a:cubicBezTo>
                    <a:pt x="884" y="1096"/>
                    <a:pt x="1776" y="1988"/>
                    <a:pt x="2761" y="262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57" name="Google Shape;1057;p32"/>
            <p:cNvSpPr/>
            <p:nvPr/>
          </p:nvSpPr>
          <p:spPr>
            <a:xfrm>
              <a:off x="7083042" y="3072644"/>
              <a:ext cx="73422" cy="50569"/>
            </a:xfrm>
            <a:custGeom>
              <a:avLst/>
              <a:gdLst/>
              <a:ahLst/>
              <a:cxnLst/>
              <a:rect l="l" t="t" r="r" b="b"/>
              <a:pathLst>
                <a:path w="2159" h="1487" extrusionOk="0">
                  <a:moveTo>
                    <a:pt x="2090" y="1487"/>
                  </a:moveTo>
                  <a:cubicBezTo>
                    <a:pt x="2124" y="1487"/>
                    <a:pt x="2158" y="1444"/>
                    <a:pt x="2124" y="1410"/>
                  </a:cubicBezTo>
                  <a:cubicBezTo>
                    <a:pt x="1521" y="917"/>
                    <a:pt x="926" y="348"/>
                    <a:pt x="213" y="0"/>
                  </a:cubicBezTo>
                  <a:lnTo>
                    <a:pt x="179" y="0"/>
                  </a:lnTo>
                  <a:cubicBezTo>
                    <a:pt x="111" y="0"/>
                    <a:pt x="0" y="102"/>
                    <a:pt x="111" y="170"/>
                  </a:cubicBezTo>
                  <a:cubicBezTo>
                    <a:pt x="672" y="671"/>
                    <a:pt x="1419" y="1096"/>
                    <a:pt x="2090" y="148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58" name="Google Shape;1058;p32"/>
            <p:cNvSpPr/>
            <p:nvPr/>
          </p:nvSpPr>
          <p:spPr>
            <a:xfrm>
              <a:off x="6815811" y="3111038"/>
              <a:ext cx="612781" cy="640497"/>
            </a:xfrm>
            <a:custGeom>
              <a:avLst/>
              <a:gdLst/>
              <a:ahLst/>
              <a:cxnLst/>
              <a:rect l="l" t="t" r="r" b="b"/>
              <a:pathLst>
                <a:path w="18019" h="18834" extrusionOk="0">
                  <a:moveTo>
                    <a:pt x="4537" y="18834"/>
                  </a:moveTo>
                  <a:cubicBezTo>
                    <a:pt x="5701" y="18834"/>
                    <a:pt x="7221" y="18443"/>
                    <a:pt x="9099" y="17517"/>
                  </a:cubicBezTo>
                  <a:cubicBezTo>
                    <a:pt x="18018" y="13202"/>
                    <a:pt x="9489" y="1802"/>
                    <a:pt x="9489" y="1802"/>
                  </a:cubicBezTo>
                  <a:cubicBezTo>
                    <a:pt x="9489" y="1802"/>
                    <a:pt x="7468" y="1"/>
                    <a:pt x="5344" y="1"/>
                  </a:cubicBezTo>
                  <a:cubicBezTo>
                    <a:pt x="4393" y="1"/>
                    <a:pt x="3433" y="392"/>
                    <a:pt x="2626" y="1453"/>
                  </a:cubicBezTo>
                  <a:cubicBezTo>
                    <a:pt x="1" y="4919"/>
                    <a:pt x="3900" y="7578"/>
                    <a:pt x="1912" y="10976"/>
                  </a:cubicBezTo>
                  <a:cubicBezTo>
                    <a:pt x="357" y="13627"/>
                    <a:pt x="179" y="18834"/>
                    <a:pt x="4537" y="1883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59" name="Google Shape;1059;p32"/>
            <p:cNvSpPr/>
            <p:nvPr/>
          </p:nvSpPr>
          <p:spPr>
            <a:xfrm>
              <a:off x="6986835" y="3145998"/>
              <a:ext cx="46828" cy="21697"/>
            </a:xfrm>
            <a:custGeom>
              <a:avLst/>
              <a:gdLst/>
              <a:ahLst/>
              <a:cxnLst/>
              <a:rect l="l" t="t" r="r" b="b"/>
              <a:pathLst>
                <a:path w="1377" h="638" extrusionOk="0">
                  <a:moveTo>
                    <a:pt x="1309" y="638"/>
                  </a:moveTo>
                  <a:cubicBezTo>
                    <a:pt x="1377" y="638"/>
                    <a:pt x="1377" y="604"/>
                    <a:pt x="1343" y="561"/>
                  </a:cubicBezTo>
                  <a:cubicBezTo>
                    <a:pt x="1130" y="459"/>
                    <a:pt x="918" y="392"/>
                    <a:pt x="706" y="281"/>
                  </a:cubicBezTo>
                  <a:cubicBezTo>
                    <a:pt x="527" y="179"/>
                    <a:pt x="315" y="69"/>
                    <a:pt x="145" y="1"/>
                  </a:cubicBezTo>
                  <a:lnTo>
                    <a:pt x="103" y="1"/>
                  </a:lnTo>
                  <a:cubicBezTo>
                    <a:pt x="35" y="1"/>
                    <a:pt x="1" y="103"/>
                    <a:pt x="69" y="137"/>
                  </a:cubicBezTo>
                  <a:cubicBezTo>
                    <a:pt x="391" y="392"/>
                    <a:pt x="918" y="561"/>
                    <a:pt x="1309" y="638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60" name="Google Shape;1060;p32"/>
            <p:cNvSpPr/>
            <p:nvPr/>
          </p:nvSpPr>
          <p:spPr>
            <a:xfrm>
              <a:off x="6932525" y="3182114"/>
              <a:ext cx="76007" cy="17956"/>
            </a:xfrm>
            <a:custGeom>
              <a:avLst/>
              <a:gdLst/>
              <a:ahLst/>
              <a:cxnLst/>
              <a:rect l="l" t="t" r="r" b="b"/>
              <a:pathLst>
                <a:path w="2235" h="528" extrusionOk="0">
                  <a:moveTo>
                    <a:pt x="2124" y="527"/>
                  </a:moveTo>
                  <a:lnTo>
                    <a:pt x="2167" y="527"/>
                  </a:lnTo>
                  <a:cubicBezTo>
                    <a:pt x="2235" y="527"/>
                    <a:pt x="2235" y="425"/>
                    <a:pt x="2167" y="425"/>
                  </a:cubicBezTo>
                  <a:cubicBezTo>
                    <a:pt x="1487" y="349"/>
                    <a:pt x="816" y="213"/>
                    <a:pt x="179" y="35"/>
                  </a:cubicBezTo>
                  <a:cubicBezTo>
                    <a:pt x="179" y="1"/>
                    <a:pt x="145" y="1"/>
                    <a:pt x="145" y="1"/>
                  </a:cubicBezTo>
                  <a:cubicBezTo>
                    <a:pt x="43" y="1"/>
                    <a:pt x="1" y="179"/>
                    <a:pt x="111" y="213"/>
                  </a:cubicBezTo>
                  <a:cubicBezTo>
                    <a:pt x="782" y="391"/>
                    <a:pt x="1453" y="527"/>
                    <a:pt x="2124" y="52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61" name="Google Shape;1061;p32"/>
            <p:cNvSpPr/>
            <p:nvPr/>
          </p:nvSpPr>
          <p:spPr>
            <a:xfrm>
              <a:off x="6902496" y="3228908"/>
              <a:ext cx="72232" cy="12175"/>
            </a:xfrm>
            <a:custGeom>
              <a:avLst/>
              <a:gdLst/>
              <a:ahLst/>
              <a:cxnLst/>
              <a:rect l="l" t="t" r="r" b="b"/>
              <a:pathLst>
                <a:path w="2124" h="358" extrusionOk="0">
                  <a:moveTo>
                    <a:pt x="1308" y="358"/>
                  </a:moveTo>
                  <a:cubicBezTo>
                    <a:pt x="1597" y="358"/>
                    <a:pt x="1844" y="324"/>
                    <a:pt x="2090" y="247"/>
                  </a:cubicBezTo>
                  <a:cubicBezTo>
                    <a:pt x="2124" y="213"/>
                    <a:pt x="2124" y="179"/>
                    <a:pt x="2090" y="145"/>
                  </a:cubicBezTo>
                  <a:lnTo>
                    <a:pt x="1665" y="145"/>
                  </a:lnTo>
                  <a:lnTo>
                    <a:pt x="1419" y="145"/>
                  </a:lnTo>
                  <a:lnTo>
                    <a:pt x="1274" y="145"/>
                  </a:lnTo>
                  <a:cubicBezTo>
                    <a:pt x="884" y="111"/>
                    <a:pt x="535" y="77"/>
                    <a:pt x="179" y="1"/>
                  </a:cubicBezTo>
                  <a:lnTo>
                    <a:pt x="179" y="1"/>
                  </a:lnTo>
                  <a:cubicBezTo>
                    <a:pt x="34" y="1"/>
                    <a:pt x="0" y="179"/>
                    <a:pt x="145" y="213"/>
                  </a:cubicBezTo>
                  <a:cubicBezTo>
                    <a:pt x="501" y="290"/>
                    <a:pt x="926" y="358"/>
                    <a:pt x="1308" y="358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62" name="Google Shape;1062;p32"/>
            <p:cNvSpPr/>
            <p:nvPr/>
          </p:nvSpPr>
          <p:spPr>
            <a:xfrm>
              <a:off x="6888043" y="3269955"/>
              <a:ext cx="78319" cy="8400"/>
            </a:xfrm>
            <a:custGeom>
              <a:avLst/>
              <a:gdLst/>
              <a:ahLst/>
              <a:cxnLst/>
              <a:rect l="l" t="t" r="r" b="b"/>
              <a:pathLst>
                <a:path w="2303" h="247" extrusionOk="0">
                  <a:moveTo>
                    <a:pt x="816" y="246"/>
                  </a:moveTo>
                  <a:cubicBezTo>
                    <a:pt x="1275" y="246"/>
                    <a:pt x="1776" y="178"/>
                    <a:pt x="2235" y="144"/>
                  </a:cubicBezTo>
                  <a:cubicBezTo>
                    <a:pt x="2303" y="144"/>
                    <a:pt x="2303" y="0"/>
                    <a:pt x="2235" y="0"/>
                  </a:cubicBezTo>
                  <a:lnTo>
                    <a:pt x="2022" y="0"/>
                  </a:lnTo>
                  <a:lnTo>
                    <a:pt x="850" y="0"/>
                  </a:lnTo>
                  <a:cubicBezTo>
                    <a:pt x="604" y="0"/>
                    <a:pt x="357" y="0"/>
                    <a:pt x="145" y="34"/>
                  </a:cubicBezTo>
                  <a:cubicBezTo>
                    <a:pt x="0" y="34"/>
                    <a:pt x="34" y="178"/>
                    <a:pt x="145" y="178"/>
                  </a:cubicBezTo>
                  <a:cubicBezTo>
                    <a:pt x="357" y="212"/>
                    <a:pt x="570" y="246"/>
                    <a:pt x="816" y="24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63" name="Google Shape;1063;p32"/>
            <p:cNvSpPr/>
            <p:nvPr/>
          </p:nvSpPr>
          <p:spPr>
            <a:xfrm>
              <a:off x="6913446" y="3312125"/>
              <a:ext cx="57813" cy="10712"/>
            </a:xfrm>
            <a:custGeom>
              <a:avLst/>
              <a:gdLst/>
              <a:ahLst/>
              <a:cxnLst/>
              <a:rect l="l" t="t" r="r" b="b"/>
              <a:pathLst>
                <a:path w="1700" h="315" extrusionOk="0">
                  <a:moveTo>
                    <a:pt x="213" y="315"/>
                  </a:moveTo>
                  <a:cubicBezTo>
                    <a:pt x="426" y="315"/>
                    <a:pt x="638" y="247"/>
                    <a:pt x="816" y="213"/>
                  </a:cubicBezTo>
                  <a:cubicBezTo>
                    <a:pt x="1097" y="179"/>
                    <a:pt x="1377" y="179"/>
                    <a:pt x="1666" y="68"/>
                  </a:cubicBezTo>
                  <a:cubicBezTo>
                    <a:pt x="1700" y="68"/>
                    <a:pt x="1700" y="0"/>
                    <a:pt x="1623" y="0"/>
                  </a:cubicBezTo>
                  <a:lnTo>
                    <a:pt x="1488" y="0"/>
                  </a:lnTo>
                  <a:cubicBezTo>
                    <a:pt x="1275" y="0"/>
                    <a:pt x="1029" y="34"/>
                    <a:pt x="816" y="68"/>
                  </a:cubicBezTo>
                  <a:cubicBezTo>
                    <a:pt x="562" y="68"/>
                    <a:pt x="315" y="68"/>
                    <a:pt x="69" y="179"/>
                  </a:cubicBezTo>
                  <a:cubicBezTo>
                    <a:pt x="1" y="213"/>
                    <a:pt x="1" y="281"/>
                    <a:pt x="69" y="281"/>
                  </a:cubicBezTo>
                  <a:cubicBezTo>
                    <a:pt x="137" y="281"/>
                    <a:pt x="179" y="315"/>
                    <a:pt x="213" y="31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64" name="Google Shape;1064;p32"/>
            <p:cNvSpPr/>
            <p:nvPr/>
          </p:nvSpPr>
          <p:spPr>
            <a:xfrm>
              <a:off x="6913446" y="3354294"/>
              <a:ext cx="65056" cy="8400"/>
            </a:xfrm>
            <a:custGeom>
              <a:avLst/>
              <a:gdLst/>
              <a:ahLst/>
              <a:cxnLst/>
              <a:rect l="l" t="t" r="r" b="b"/>
              <a:pathLst>
                <a:path w="1913" h="247" extrusionOk="0">
                  <a:moveTo>
                    <a:pt x="103" y="247"/>
                  </a:moveTo>
                  <a:lnTo>
                    <a:pt x="103" y="247"/>
                  </a:lnTo>
                  <a:cubicBezTo>
                    <a:pt x="672" y="213"/>
                    <a:pt x="1275" y="170"/>
                    <a:pt x="1836" y="136"/>
                  </a:cubicBezTo>
                  <a:cubicBezTo>
                    <a:pt x="1912" y="102"/>
                    <a:pt x="1912" y="1"/>
                    <a:pt x="1836" y="1"/>
                  </a:cubicBezTo>
                  <a:lnTo>
                    <a:pt x="1343" y="1"/>
                  </a:lnTo>
                  <a:cubicBezTo>
                    <a:pt x="918" y="1"/>
                    <a:pt x="494" y="1"/>
                    <a:pt x="103" y="68"/>
                  </a:cubicBezTo>
                  <a:cubicBezTo>
                    <a:pt x="1" y="68"/>
                    <a:pt x="1" y="247"/>
                    <a:pt x="103" y="24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65" name="Google Shape;1065;p32"/>
            <p:cNvSpPr/>
            <p:nvPr/>
          </p:nvSpPr>
          <p:spPr>
            <a:xfrm>
              <a:off x="6933987" y="3390410"/>
              <a:ext cx="74544" cy="11869"/>
            </a:xfrm>
            <a:custGeom>
              <a:avLst/>
              <a:gdLst/>
              <a:ahLst/>
              <a:cxnLst/>
              <a:rect l="l" t="t" r="r" b="b"/>
              <a:pathLst>
                <a:path w="2192" h="349" extrusionOk="0">
                  <a:moveTo>
                    <a:pt x="136" y="349"/>
                  </a:moveTo>
                  <a:lnTo>
                    <a:pt x="136" y="349"/>
                  </a:lnTo>
                  <a:cubicBezTo>
                    <a:pt x="807" y="315"/>
                    <a:pt x="1487" y="281"/>
                    <a:pt x="2124" y="136"/>
                  </a:cubicBezTo>
                  <a:cubicBezTo>
                    <a:pt x="2192" y="102"/>
                    <a:pt x="2192" y="0"/>
                    <a:pt x="2124" y="0"/>
                  </a:cubicBezTo>
                  <a:lnTo>
                    <a:pt x="2124" y="0"/>
                  </a:lnTo>
                  <a:cubicBezTo>
                    <a:pt x="1444" y="34"/>
                    <a:pt x="807" y="136"/>
                    <a:pt x="136" y="136"/>
                  </a:cubicBezTo>
                  <a:cubicBezTo>
                    <a:pt x="0" y="170"/>
                    <a:pt x="0" y="349"/>
                    <a:pt x="136" y="34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66" name="Google Shape;1066;p32"/>
            <p:cNvSpPr/>
            <p:nvPr/>
          </p:nvSpPr>
          <p:spPr>
            <a:xfrm>
              <a:off x="6933987" y="3443257"/>
              <a:ext cx="137254" cy="10746"/>
            </a:xfrm>
            <a:custGeom>
              <a:avLst/>
              <a:gdLst/>
              <a:ahLst/>
              <a:cxnLst/>
              <a:rect l="l" t="t" r="r" b="b"/>
              <a:pathLst>
                <a:path w="4036" h="316" extrusionOk="0">
                  <a:moveTo>
                    <a:pt x="3398" y="315"/>
                  </a:moveTo>
                  <a:lnTo>
                    <a:pt x="3993" y="315"/>
                  </a:lnTo>
                  <a:cubicBezTo>
                    <a:pt x="4035" y="315"/>
                    <a:pt x="4035" y="247"/>
                    <a:pt x="3993" y="247"/>
                  </a:cubicBezTo>
                  <a:cubicBezTo>
                    <a:pt x="2718" y="103"/>
                    <a:pt x="1410" y="69"/>
                    <a:pt x="136" y="1"/>
                  </a:cubicBezTo>
                  <a:lnTo>
                    <a:pt x="136" y="1"/>
                  </a:lnTo>
                  <a:cubicBezTo>
                    <a:pt x="0" y="1"/>
                    <a:pt x="0" y="213"/>
                    <a:pt x="136" y="213"/>
                  </a:cubicBezTo>
                  <a:cubicBezTo>
                    <a:pt x="1232" y="247"/>
                    <a:pt x="2294" y="315"/>
                    <a:pt x="3398" y="31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67" name="Google Shape;1067;p32"/>
            <p:cNvSpPr/>
            <p:nvPr/>
          </p:nvSpPr>
          <p:spPr>
            <a:xfrm>
              <a:off x="6901340" y="3481686"/>
              <a:ext cx="79476" cy="7278"/>
            </a:xfrm>
            <a:custGeom>
              <a:avLst/>
              <a:gdLst/>
              <a:ahLst/>
              <a:cxnLst/>
              <a:rect l="l" t="t" r="r" b="b"/>
              <a:pathLst>
                <a:path w="2337" h="214" extrusionOk="0">
                  <a:moveTo>
                    <a:pt x="145" y="213"/>
                  </a:moveTo>
                  <a:cubicBezTo>
                    <a:pt x="816" y="213"/>
                    <a:pt x="1555" y="213"/>
                    <a:pt x="2234" y="145"/>
                  </a:cubicBezTo>
                  <a:cubicBezTo>
                    <a:pt x="2336" y="145"/>
                    <a:pt x="2336" y="35"/>
                    <a:pt x="2234" y="35"/>
                  </a:cubicBezTo>
                  <a:cubicBezTo>
                    <a:pt x="1945" y="1"/>
                    <a:pt x="1631" y="1"/>
                    <a:pt x="1342" y="1"/>
                  </a:cubicBezTo>
                  <a:cubicBezTo>
                    <a:pt x="918" y="1"/>
                    <a:pt x="535" y="1"/>
                    <a:pt x="145" y="35"/>
                  </a:cubicBezTo>
                  <a:cubicBezTo>
                    <a:pt x="0" y="35"/>
                    <a:pt x="0" y="213"/>
                    <a:pt x="145" y="213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68" name="Google Shape;1068;p32"/>
            <p:cNvSpPr/>
            <p:nvPr/>
          </p:nvSpPr>
          <p:spPr>
            <a:xfrm>
              <a:off x="6884574" y="3517802"/>
              <a:ext cx="67335" cy="9862"/>
            </a:xfrm>
            <a:custGeom>
              <a:avLst/>
              <a:gdLst/>
              <a:ahLst/>
              <a:cxnLst/>
              <a:rect l="l" t="t" r="r" b="b"/>
              <a:pathLst>
                <a:path w="1980" h="290" extrusionOk="0">
                  <a:moveTo>
                    <a:pt x="136" y="289"/>
                  </a:moveTo>
                  <a:lnTo>
                    <a:pt x="179" y="289"/>
                  </a:lnTo>
                  <a:cubicBezTo>
                    <a:pt x="740" y="179"/>
                    <a:pt x="1309" y="179"/>
                    <a:pt x="1912" y="145"/>
                  </a:cubicBezTo>
                  <a:cubicBezTo>
                    <a:pt x="1980" y="145"/>
                    <a:pt x="1980" y="35"/>
                    <a:pt x="1912" y="35"/>
                  </a:cubicBezTo>
                  <a:cubicBezTo>
                    <a:pt x="1699" y="1"/>
                    <a:pt x="1453" y="1"/>
                    <a:pt x="1241" y="1"/>
                  </a:cubicBezTo>
                  <a:cubicBezTo>
                    <a:pt x="884" y="1"/>
                    <a:pt x="493" y="35"/>
                    <a:pt x="136" y="77"/>
                  </a:cubicBezTo>
                  <a:cubicBezTo>
                    <a:pt x="0" y="111"/>
                    <a:pt x="0" y="289"/>
                    <a:pt x="136" y="28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69" name="Google Shape;1069;p32"/>
            <p:cNvSpPr/>
            <p:nvPr/>
          </p:nvSpPr>
          <p:spPr>
            <a:xfrm>
              <a:off x="6866380" y="3559971"/>
              <a:ext cx="63866" cy="16800"/>
            </a:xfrm>
            <a:custGeom>
              <a:avLst/>
              <a:gdLst/>
              <a:ahLst/>
              <a:cxnLst/>
              <a:rect l="l" t="t" r="r" b="b"/>
              <a:pathLst>
                <a:path w="1878" h="494" extrusionOk="0">
                  <a:moveTo>
                    <a:pt x="145" y="494"/>
                  </a:moveTo>
                  <a:lnTo>
                    <a:pt x="179" y="494"/>
                  </a:lnTo>
                  <a:cubicBezTo>
                    <a:pt x="714" y="392"/>
                    <a:pt x="1309" y="324"/>
                    <a:pt x="1844" y="111"/>
                  </a:cubicBezTo>
                  <a:cubicBezTo>
                    <a:pt x="1878" y="111"/>
                    <a:pt x="1878" y="1"/>
                    <a:pt x="1810" y="1"/>
                  </a:cubicBezTo>
                  <a:lnTo>
                    <a:pt x="1810" y="1"/>
                  </a:lnTo>
                  <a:cubicBezTo>
                    <a:pt x="1241" y="35"/>
                    <a:pt x="671" y="213"/>
                    <a:pt x="111" y="324"/>
                  </a:cubicBezTo>
                  <a:cubicBezTo>
                    <a:pt x="0" y="324"/>
                    <a:pt x="34" y="494"/>
                    <a:pt x="145" y="49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70" name="Google Shape;1070;p32"/>
            <p:cNvSpPr/>
            <p:nvPr/>
          </p:nvSpPr>
          <p:spPr>
            <a:xfrm>
              <a:off x="6866380" y="3594931"/>
              <a:ext cx="66179" cy="33837"/>
            </a:xfrm>
            <a:custGeom>
              <a:avLst/>
              <a:gdLst/>
              <a:ahLst/>
              <a:cxnLst/>
              <a:rect l="l" t="t" r="r" b="b"/>
              <a:pathLst>
                <a:path w="1946" h="995" extrusionOk="0">
                  <a:moveTo>
                    <a:pt x="145" y="995"/>
                  </a:moveTo>
                  <a:lnTo>
                    <a:pt x="179" y="995"/>
                  </a:lnTo>
                  <a:cubicBezTo>
                    <a:pt x="782" y="740"/>
                    <a:pt x="1385" y="459"/>
                    <a:pt x="1878" y="103"/>
                  </a:cubicBezTo>
                  <a:cubicBezTo>
                    <a:pt x="1946" y="69"/>
                    <a:pt x="1912" y="1"/>
                    <a:pt x="1878" y="1"/>
                  </a:cubicBezTo>
                  <a:lnTo>
                    <a:pt x="1844" y="1"/>
                  </a:lnTo>
                  <a:cubicBezTo>
                    <a:pt x="1241" y="213"/>
                    <a:pt x="637" y="527"/>
                    <a:pt x="111" y="816"/>
                  </a:cubicBezTo>
                  <a:cubicBezTo>
                    <a:pt x="0" y="884"/>
                    <a:pt x="34" y="995"/>
                    <a:pt x="145" y="99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71" name="Google Shape;1071;p32"/>
            <p:cNvSpPr/>
            <p:nvPr/>
          </p:nvSpPr>
          <p:spPr>
            <a:xfrm>
              <a:off x="6886886" y="3638256"/>
              <a:ext cx="50603" cy="50603"/>
            </a:xfrm>
            <a:custGeom>
              <a:avLst/>
              <a:gdLst/>
              <a:ahLst/>
              <a:cxnLst/>
              <a:rect l="l" t="t" r="r" b="b"/>
              <a:pathLst>
                <a:path w="1488" h="1488" extrusionOk="0">
                  <a:moveTo>
                    <a:pt x="111" y="1488"/>
                  </a:moveTo>
                  <a:cubicBezTo>
                    <a:pt x="145" y="1488"/>
                    <a:pt x="179" y="1454"/>
                    <a:pt x="179" y="1420"/>
                  </a:cubicBezTo>
                  <a:cubicBezTo>
                    <a:pt x="213" y="1420"/>
                    <a:pt x="213" y="1420"/>
                    <a:pt x="213" y="1377"/>
                  </a:cubicBezTo>
                  <a:cubicBezTo>
                    <a:pt x="281" y="1309"/>
                    <a:pt x="425" y="1241"/>
                    <a:pt x="493" y="1165"/>
                  </a:cubicBezTo>
                  <a:cubicBezTo>
                    <a:pt x="638" y="1063"/>
                    <a:pt x="748" y="952"/>
                    <a:pt x="850" y="850"/>
                  </a:cubicBezTo>
                  <a:cubicBezTo>
                    <a:pt x="1096" y="604"/>
                    <a:pt x="1309" y="358"/>
                    <a:pt x="1453" y="69"/>
                  </a:cubicBezTo>
                  <a:cubicBezTo>
                    <a:pt x="1487" y="35"/>
                    <a:pt x="1453" y="1"/>
                    <a:pt x="1419" y="1"/>
                  </a:cubicBezTo>
                  <a:lnTo>
                    <a:pt x="1385" y="1"/>
                  </a:lnTo>
                  <a:cubicBezTo>
                    <a:pt x="1096" y="281"/>
                    <a:pt x="850" y="604"/>
                    <a:pt x="536" y="850"/>
                  </a:cubicBezTo>
                  <a:cubicBezTo>
                    <a:pt x="391" y="995"/>
                    <a:pt x="213" y="1097"/>
                    <a:pt x="68" y="1241"/>
                  </a:cubicBezTo>
                  <a:cubicBezTo>
                    <a:pt x="0" y="1275"/>
                    <a:pt x="0" y="1309"/>
                    <a:pt x="0" y="1420"/>
                  </a:cubicBezTo>
                  <a:cubicBezTo>
                    <a:pt x="0" y="1420"/>
                    <a:pt x="34" y="1454"/>
                    <a:pt x="68" y="145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72" name="Google Shape;1072;p32"/>
            <p:cNvSpPr/>
            <p:nvPr/>
          </p:nvSpPr>
          <p:spPr>
            <a:xfrm>
              <a:off x="6921846" y="3679304"/>
              <a:ext cx="41047" cy="57813"/>
            </a:xfrm>
            <a:custGeom>
              <a:avLst/>
              <a:gdLst/>
              <a:ahLst/>
              <a:cxnLst/>
              <a:rect l="l" t="t" r="r" b="b"/>
              <a:pathLst>
                <a:path w="1207" h="1700" extrusionOk="0">
                  <a:moveTo>
                    <a:pt x="102" y="1699"/>
                  </a:moveTo>
                  <a:lnTo>
                    <a:pt x="179" y="1699"/>
                  </a:lnTo>
                  <a:cubicBezTo>
                    <a:pt x="357" y="1487"/>
                    <a:pt x="493" y="1198"/>
                    <a:pt x="671" y="952"/>
                  </a:cubicBezTo>
                  <a:cubicBezTo>
                    <a:pt x="850" y="671"/>
                    <a:pt x="1028" y="382"/>
                    <a:pt x="1164" y="102"/>
                  </a:cubicBezTo>
                  <a:cubicBezTo>
                    <a:pt x="1207" y="34"/>
                    <a:pt x="1164" y="0"/>
                    <a:pt x="1096" y="0"/>
                  </a:cubicBezTo>
                  <a:lnTo>
                    <a:pt x="1062" y="0"/>
                  </a:lnTo>
                  <a:cubicBezTo>
                    <a:pt x="850" y="247"/>
                    <a:pt x="671" y="527"/>
                    <a:pt x="493" y="807"/>
                  </a:cubicBezTo>
                  <a:cubicBezTo>
                    <a:pt x="357" y="1062"/>
                    <a:pt x="102" y="1308"/>
                    <a:pt x="34" y="1589"/>
                  </a:cubicBezTo>
                  <a:cubicBezTo>
                    <a:pt x="0" y="1657"/>
                    <a:pt x="34" y="1699"/>
                    <a:pt x="102" y="169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73" name="Google Shape;1073;p32"/>
            <p:cNvSpPr/>
            <p:nvPr/>
          </p:nvSpPr>
          <p:spPr>
            <a:xfrm>
              <a:off x="6859136" y="3632203"/>
              <a:ext cx="947313" cy="311747"/>
            </a:xfrm>
            <a:custGeom>
              <a:avLst/>
              <a:gdLst/>
              <a:ahLst/>
              <a:cxnLst/>
              <a:rect l="l" t="t" r="r" b="b"/>
              <a:pathLst>
                <a:path w="27856" h="9167" extrusionOk="0">
                  <a:moveTo>
                    <a:pt x="9880" y="9167"/>
                  </a:moveTo>
                  <a:cubicBezTo>
                    <a:pt x="10908" y="9167"/>
                    <a:pt x="12072" y="9065"/>
                    <a:pt x="13457" y="8852"/>
                  </a:cubicBezTo>
                  <a:cubicBezTo>
                    <a:pt x="27856" y="6550"/>
                    <a:pt x="4495" y="1"/>
                    <a:pt x="4495" y="1"/>
                  </a:cubicBezTo>
                  <a:cubicBezTo>
                    <a:pt x="4495" y="1"/>
                    <a:pt x="1" y="9167"/>
                    <a:pt x="9880" y="916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74" name="Google Shape;1074;p32"/>
            <p:cNvSpPr/>
            <p:nvPr/>
          </p:nvSpPr>
          <p:spPr>
            <a:xfrm>
              <a:off x="7219106" y="3877771"/>
              <a:ext cx="15643" cy="44516"/>
            </a:xfrm>
            <a:custGeom>
              <a:avLst/>
              <a:gdLst/>
              <a:ahLst/>
              <a:cxnLst/>
              <a:rect l="l" t="t" r="r" b="b"/>
              <a:pathLst>
                <a:path w="460" h="1309" extrusionOk="0">
                  <a:moveTo>
                    <a:pt x="68" y="1308"/>
                  </a:moveTo>
                  <a:cubicBezTo>
                    <a:pt x="68" y="1308"/>
                    <a:pt x="111" y="1308"/>
                    <a:pt x="111" y="1274"/>
                  </a:cubicBezTo>
                  <a:cubicBezTo>
                    <a:pt x="247" y="918"/>
                    <a:pt x="391" y="493"/>
                    <a:pt x="459" y="111"/>
                  </a:cubicBezTo>
                  <a:cubicBezTo>
                    <a:pt x="459" y="34"/>
                    <a:pt x="391" y="0"/>
                    <a:pt x="357" y="0"/>
                  </a:cubicBezTo>
                  <a:cubicBezTo>
                    <a:pt x="323" y="0"/>
                    <a:pt x="323" y="34"/>
                    <a:pt x="281" y="34"/>
                  </a:cubicBezTo>
                  <a:cubicBezTo>
                    <a:pt x="145" y="425"/>
                    <a:pt x="68" y="850"/>
                    <a:pt x="1" y="1274"/>
                  </a:cubicBezTo>
                  <a:cubicBezTo>
                    <a:pt x="1" y="1308"/>
                    <a:pt x="34" y="1308"/>
                    <a:pt x="68" y="1308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75" name="Google Shape;1075;p32"/>
            <p:cNvSpPr/>
            <p:nvPr/>
          </p:nvSpPr>
          <p:spPr>
            <a:xfrm>
              <a:off x="7184146" y="3858421"/>
              <a:ext cx="20541" cy="52031"/>
            </a:xfrm>
            <a:custGeom>
              <a:avLst/>
              <a:gdLst/>
              <a:ahLst/>
              <a:cxnLst/>
              <a:rect l="l" t="t" r="r" b="b"/>
              <a:pathLst>
                <a:path w="604" h="1530" extrusionOk="0">
                  <a:moveTo>
                    <a:pt x="77" y="1529"/>
                  </a:moveTo>
                  <a:lnTo>
                    <a:pt x="111" y="1529"/>
                  </a:lnTo>
                  <a:cubicBezTo>
                    <a:pt x="213" y="1274"/>
                    <a:pt x="323" y="1028"/>
                    <a:pt x="391" y="782"/>
                  </a:cubicBezTo>
                  <a:cubicBezTo>
                    <a:pt x="502" y="569"/>
                    <a:pt x="604" y="323"/>
                    <a:pt x="570" y="43"/>
                  </a:cubicBezTo>
                  <a:cubicBezTo>
                    <a:pt x="570" y="0"/>
                    <a:pt x="536" y="0"/>
                    <a:pt x="536" y="0"/>
                  </a:cubicBezTo>
                  <a:cubicBezTo>
                    <a:pt x="502" y="0"/>
                    <a:pt x="502" y="0"/>
                    <a:pt x="502" y="43"/>
                  </a:cubicBezTo>
                  <a:cubicBezTo>
                    <a:pt x="323" y="212"/>
                    <a:pt x="289" y="467"/>
                    <a:pt x="213" y="714"/>
                  </a:cubicBezTo>
                  <a:cubicBezTo>
                    <a:pt x="145" y="960"/>
                    <a:pt x="77" y="1206"/>
                    <a:pt x="1" y="1487"/>
                  </a:cubicBezTo>
                  <a:cubicBezTo>
                    <a:pt x="1" y="1529"/>
                    <a:pt x="35" y="1529"/>
                    <a:pt x="77" y="152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76" name="Google Shape;1076;p32"/>
            <p:cNvSpPr/>
            <p:nvPr/>
          </p:nvSpPr>
          <p:spPr>
            <a:xfrm>
              <a:off x="7120314" y="3838187"/>
              <a:ext cx="56656" cy="68491"/>
            </a:xfrm>
            <a:custGeom>
              <a:avLst/>
              <a:gdLst/>
              <a:ahLst/>
              <a:cxnLst/>
              <a:rect l="l" t="t" r="r" b="b"/>
              <a:pathLst>
                <a:path w="1666" h="2014" extrusionOk="0">
                  <a:moveTo>
                    <a:pt x="77" y="2014"/>
                  </a:moveTo>
                  <a:cubicBezTo>
                    <a:pt x="111" y="2014"/>
                    <a:pt x="111" y="2014"/>
                    <a:pt x="111" y="1980"/>
                  </a:cubicBezTo>
                  <a:cubicBezTo>
                    <a:pt x="391" y="1589"/>
                    <a:pt x="714" y="1275"/>
                    <a:pt x="994" y="918"/>
                  </a:cubicBezTo>
                  <a:cubicBezTo>
                    <a:pt x="1241" y="705"/>
                    <a:pt x="1597" y="383"/>
                    <a:pt x="1665" y="68"/>
                  </a:cubicBezTo>
                  <a:cubicBezTo>
                    <a:pt x="1665" y="34"/>
                    <a:pt x="1631" y="0"/>
                    <a:pt x="1597" y="0"/>
                  </a:cubicBezTo>
                  <a:lnTo>
                    <a:pt x="1563" y="0"/>
                  </a:lnTo>
                  <a:cubicBezTo>
                    <a:pt x="1385" y="102"/>
                    <a:pt x="1317" y="247"/>
                    <a:pt x="1173" y="383"/>
                  </a:cubicBezTo>
                  <a:cubicBezTo>
                    <a:pt x="1028" y="561"/>
                    <a:pt x="892" y="739"/>
                    <a:pt x="748" y="918"/>
                  </a:cubicBezTo>
                  <a:cubicBezTo>
                    <a:pt x="467" y="1232"/>
                    <a:pt x="213" y="1555"/>
                    <a:pt x="43" y="1946"/>
                  </a:cubicBezTo>
                  <a:cubicBezTo>
                    <a:pt x="0" y="1980"/>
                    <a:pt x="43" y="2014"/>
                    <a:pt x="77" y="201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77" name="Google Shape;1077;p32"/>
            <p:cNvSpPr/>
            <p:nvPr/>
          </p:nvSpPr>
          <p:spPr>
            <a:xfrm>
              <a:off x="7079573" y="3821149"/>
              <a:ext cx="60125" cy="63866"/>
            </a:xfrm>
            <a:custGeom>
              <a:avLst/>
              <a:gdLst/>
              <a:ahLst/>
              <a:cxnLst/>
              <a:rect l="l" t="t" r="r" b="b"/>
              <a:pathLst>
                <a:path w="1768" h="1878" extrusionOk="0">
                  <a:moveTo>
                    <a:pt x="68" y="1878"/>
                  </a:moveTo>
                  <a:cubicBezTo>
                    <a:pt x="68" y="1878"/>
                    <a:pt x="102" y="1878"/>
                    <a:pt x="102" y="1844"/>
                  </a:cubicBezTo>
                  <a:cubicBezTo>
                    <a:pt x="213" y="1665"/>
                    <a:pt x="391" y="1563"/>
                    <a:pt x="527" y="1453"/>
                  </a:cubicBezTo>
                  <a:cubicBezTo>
                    <a:pt x="706" y="1308"/>
                    <a:pt x="850" y="1172"/>
                    <a:pt x="986" y="1028"/>
                  </a:cubicBezTo>
                  <a:cubicBezTo>
                    <a:pt x="1241" y="748"/>
                    <a:pt x="1555" y="459"/>
                    <a:pt x="1733" y="145"/>
                  </a:cubicBezTo>
                  <a:cubicBezTo>
                    <a:pt x="1767" y="77"/>
                    <a:pt x="1699" y="0"/>
                    <a:pt x="1623" y="0"/>
                  </a:cubicBezTo>
                  <a:cubicBezTo>
                    <a:pt x="1623" y="0"/>
                    <a:pt x="1589" y="0"/>
                    <a:pt x="1555" y="34"/>
                  </a:cubicBezTo>
                  <a:cubicBezTo>
                    <a:pt x="1241" y="357"/>
                    <a:pt x="952" y="748"/>
                    <a:pt x="604" y="1096"/>
                  </a:cubicBezTo>
                  <a:cubicBezTo>
                    <a:pt x="391" y="1308"/>
                    <a:pt x="34" y="1521"/>
                    <a:pt x="1" y="1844"/>
                  </a:cubicBezTo>
                  <a:cubicBezTo>
                    <a:pt x="1" y="1878"/>
                    <a:pt x="34" y="1878"/>
                    <a:pt x="68" y="1878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78" name="Google Shape;1078;p32"/>
            <p:cNvSpPr/>
            <p:nvPr/>
          </p:nvSpPr>
          <p:spPr>
            <a:xfrm>
              <a:off x="7044613" y="3794861"/>
              <a:ext cx="77163" cy="46828"/>
            </a:xfrm>
            <a:custGeom>
              <a:avLst/>
              <a:gdLst/>
              <a:ahLst/>
              <a:cxnLst/>
              <a:rect l="l" t="t" r="r" b="b"/>
              <a:pathLst>
                <a:path w="2269" h="1377" extrusionOk="0">
                  <a:moveTo>
                    <a:pt x="69" y="1376"/>
                  </a:moveTo>
                  <a:lnTo>
                    <a:pt x="103" y="1376"/>
                  </a:lnTo>
                  <a:cubicBezTo>
                    <a:pt x="493" y="1198"/>
                    <a:pt x="884" y="986"/>
                    <a:pt x="1241" y="773"/>
                  </a:cubicBezTo>
                  <a:cubicBezTo>
                    <a:pt x="1555" y="561"/>
                    <a:pt x="1946" y="425"/>
                    <a:pt x="2192" y="136"/>
                  </a:cubicBezTo>
                  <a:cubicBezTo>
                    <a:pt x="2269" y="102"/>
                    <a:pt x="2226" y="0"/>
                    <a:pt x="2158" y="0"/>
                  </a:cubicBezTo>
                  <a:lnTo>
                    <a:pt x="2124" y="0"/>
                  </a:lnTo>
                  <a:cubicBezTo>
                    <a:pt x="1768" y="102"/>
                    <a:pt x="1453" y="348"/>
                    <a:pt x="1130" y="561"/>
                  </a:cubicBezTo>
                  <a:cubicBezTo>
                    <a:pt x="740" y="773"/>
                    <a:pt x="391" y="986"/>
                    <a:pt x="35" y="1274"/>
                  </a:cubicBezTo>
                  <a:cubicBezTo>
                    <a:pt x="1" y="1308"/>
                    <a:pt x="35" y="1376"/>
                    <a:pt x="69" y="137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79" name="Google Shape;1079;p32"/>
            <p:cNvSpPr/>
            <p:nvPr/>
          </p:nvSpPr>
          <p:spPr>
            <a:xfrm>
              <a:off x="7008497" y="3761058"/>
              <a:ext cx="72266" cy="34994"/>
            </a:xfrm>
            <a:custGeom>
              <a:avLst/>
              <a:gdLst/>
              <a:ahLst/>
              <a:cxnLst/>
              <a:rect l="l" t="t" r="r" b="b"/>
              <a:pathLst>
                <a:path w="2125" h="1029" extrusionOk="0">
                  <a:moveTo>
                    <a:pt x="69" y="1028"/>
                  </a:moveTo>
                  <a:lnTo>
                    <a:pt x="69" y="1028"/>
                  </a:lnTo>
                  <a:cubicBezTo>
                    <a:pt x="392" y="884"/>
                    <a:pt x="706" y="739"/>
                    <a:pt x="1029" y="603"/>
                  </a:cubicBezTo>
                  <a:cubicBezTo>
                    <a:pt x="1343" y="459"/>
                    <a:pt x="1768" y="357"/>
                    <a:pt x="2057" y="145"/>
                  </a:cubicBezTo>
                  <a:cubicBezTo>
                    <a:pt x="2124" y="102"/>
                    <a:pt x="2124" y="0"/>
                    <a:pt x="2014" y="0"/>
                  </a:cubicBezTo>
                  <a:lnTo>
                    <a:pt x="2014" y="0"/>
                  </a:lnTo>
                  <a:cubicBezTo>
                    <a:pt x="1700" y="34"/>
                    <a:pt x="1377" y="213"/>
                    <a:pt x="1097" y="315"/>
                  </a:cubicBezTo>
                  <a:cubicBezTo>
                    <a:pt x="740" y="493"/>
                    <a:pt x="392" y="705"/>
                    <a:pt x="35" y="918"/>
                  </a:cubicBezTo>
                  <a:cubicBezTo>
                    <a:pt x="1" y="918"/>
                    <a:pt x="1" y="1028"/>
                    <a:pt x="69" y="1028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80" name="Google Shape;1080;p32"/>
            <p:cNvSpPr/>
            <p:nvPr/>
          </p:nvSpPr>
          <p:spPr>
            <a:xfrm>
              <a:off x="7016897" y="3728410"/>
              <a:ext cx="45672" cy="18228"/>
            </a:xfrm>
            <a:custGeom>
              <a:avLst/>
              <a:gdLst/>
              <a:ahLst/>
              <a:cxnLst/>
              <a:rect l="l" t="t" r="r" b="b"/>
              <a:pathLst>
                <a:path w="1343" h="536" extrusionOk="0">
                  <a:moveTo>
                    <a:pt x="68" y="536"/>
                  </a:moveTo>
                  <a:lnTo>
                    <a:pt x="68" y="536"/>
                  </a:lnTo>
                  <a:cubicBezTo>
                    <a:pt x="493" y="425"/>
                    <a:pt x="918" y="323"/>
                    <a:pt x="1274" y="111"/>
                  </a:cubicBezTo>
                  <a:cubicBezTo>
                    <a:pt x="1342" y="77"/>
                    <a:pt x="1308" y="0"/>
                    <a:pt x="1240" y="0"/>
                  </a:cubicBezTo>
                  <a:lnTo>
                    <a:pt x="1240" y="0"/>
                  </a:lnTo>
                  <a:cubicBezTo>
                    <a:pt x="816" y="43"/>
                    <a:pt x="425" y="289"/>
                    <a:pt x="34" y="468"/>
                  </a:cubicBezTo>
                  <a:cubicBezTo>
                    <a:pt x="0" y="468"/>
                    <a:pt x="0" y="536"/>
                    <a:pt x="68" y="53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81" name="Google Shape;1081;p32"/>
            <p:cNvSpPr/>
            <p:nvPr/>
          </p:nvSpPr>
          <p:spPr>
            <a:xfrm>
              <a:off x="7243081" y="3646656"/>
              <a:ext cx="734392" cy="391188"/>
            </a:xfrm>
            <a:custGeom>
              <a:avLst/>
              <a:gdLst/>
              <a:ahLst/>
              <a:cxnLst/>
              <a:rect l="l" t="t" r="r" b="b"/>
              <a:pathLst>
                <a:path w="21595" h="11503" extrusionOk="0">
                  <a:moveTo>
                    <a:pt x="5386" y="11502"/>
                  </a:moveTo>
                  <a:cubicBezTo>
                    <a:pt x="6695" y="11502"/>
                    <a:pt x="8003" y="11188"/>
                    <a:pt x="8997" y="10763"/>
                  </a:cubicBezTo>
                  <a:cubicBezTo>
                    <a:pt x="9557" y="10517"/>
                    <a:pt x="10126" y="10406"/>
                    <a:pt x="10696" y="10406"/>
                  </a:cubicBezTo>
                  <a:cubicBezTo>
                    <a:pt x="11256" y="10406"/>
                    <a:pt x="11859" y="10517"/>
                    <a:pt x="12429" y="10585"/>
                  </a:cubicBezTo>
                  <a:cubicBezTo>
                    <a:pt x="13032" y="10687"/>
                    <a:pt x="13635" y="10763"/>
                    <a:pt x="14229" y="10763"/>
                  </a:cubicBezTo>
                  <a:cubicBezTo>
                    <a:pt x="15546" y="10763"/>
                    <a:pt x="16888" y="10373"/>
                    <a:pt x="18265" y="8708"/>
                  </a:cubicBezTo>
                  <a:cubicBezTo>
                    <a:pt x="21595" y="4783"/>
                    <a:pt x="17525" y="179"/>
                    <a:pt x="17525" y="179"/>
                  </a:cubicBezTo>
                  <a:cubicBezTo>
                    <a:pt x="17525" y="179"/>
                    <a:pt x="15793" y="0"/>
                    <a:pt x="13380" y="0"/>
                  </a:cubicBezTo>
                  <a:cubicBezTo>
                    <a:pt x="8326" y="0"/>
                    <a:pt x="391" y="782"/>
                    <a:pt x="179" y="5488"/>
                  </a:cubicBezTo>
                  <a:cubicBezTo>
                    <a:pt x="1" y="10160"/>
                    <a:pt x="2693" y="11502"/>
                    <a:pt x="5386" y="1150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82" name="Google Shape;1082;p32"/>
            <p:cNvSpPr/>
            <p:nvPr/>
          </p:nvSpPr>
          <p:spPr>
            <a:xfrm>
              <a:off x="7819712" y="3712801"/>
              <a:ext cx="31525" cy="8400"/>
            </a:xfrm>
            <a:custGeom>
              <a:avLst/>
              <a:gdLst/>
              <a:ahLst/>
              <a:cxnLst/>
              <a:rect l="l" t="t" r="r" b="b"/>
              <a:pathLst>
                <a:path w="927" h="247" extrusionOk="0">
                  <a:moveTo>
                    <a:pt x="213" y="247"/>
                  </a:moveTo>
                  <a:cubicBezTo>
                    <a:pt x="289" y="247"/>
                    <a:pt x="391" y="213"/>
                    <a:pt x="502" y="213"/>
                  </a:cubicBezTo>
                  <a:cubicBezTo>
                    <a:pt x="637" y="179"/>
                    <a:pt x="782" y="179"/>
                    <a:pt x="884" y="111"/>
                  </a:cubicBezTo>
                  <a:cubicBezTo>
                    <a:pt x="926" y="111"/>
                    <a:pt x="926" y="77"/>
                    <a:pt x="884" y="35"/>
                  </a:cubicBezTo>
                  <a:cubicBezTo>
                    <a:pt x="816" y="35"/>
                    <a:pt x="782" y="1"/>
                    <a:pt x="714" y="1"/>
                  </a:cubicBezTo>
                  <a:cubicBezTo>
                    <a:pt x="637" y="1"/>
                    <a:pt x="536" y="35"/>
                    <a:pt x="459" y="35"/>
                  </a:cubicBezTo>
                  <a:cubicBezTo>
                    <a:pt x="323" y="35"/>
                    <a:pt x="179" y="35"/>
                    <a:pt x="34" y="111"/>
                  </a:cubicBezTo>
                  <a:cubicBezTo>
                    <a:pt x="0" y="145"/>
                    <a:pt x="0" y="179"/>
                    <a:pt x="34" y="213"/>
                  </a:cubicBezTo>
                  <a:cubicBezTo>
                    <a:pt x="111" y="213"/>
                    <a:pt x="145" y="247"/>
                    <a:pt x="213" y="24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83" name="Google Shape;1083;p32"/>
            <p:cNvSpPr/>
            <p:nvPr/>
          </p:nvSpPr>
          <p:spPr>
            <a:xfrm>
              <a:off x="7826922" y="3744292"/>
              <a:ext cx="42203" cy="5815"/>
            </a:xfrm>
            <a:custGeom>
              <a:avLst/>
              <a:gdLst/>
              <a:ahLst/>
              <a:cxnLst/>
              <a:rect l="l" t="t" r="r" b="b"/>
              <a:pathLst>
                <a:path w="1241" h="171" extrusionOk="0">
                  <a:moveTo>
                    <a:pt x="425" y="170"/>
                  </a:moveTo>
                  <a:cubicBezTo>
                    <a:pt x="672" y="170"/>
                    <a:pt x="961" y="136"/>
                    <a:pt x="1207" y="136"/>
                  </a:cubicBezTo>
                  <a:cubicBezTo>
                    <a:pt x="1241" y="136"/>
                    <a:pt x="1241" y="69"/>
                    <a:pt x="1207" y="69"/>
                  </a:cubicBezTo>
                  <a:cubicBezTo>
                    <a:pt x="961" y="35"/>
                    <a:pt x="672" y="1"/>
                    <a:pt x="391" y="1"/>
                  </a:cubicBezTo>
                  <a:cubicBezTo>
                    <a:pt x="290" y="1"/>
                    <a:pt x="213" y="35"/>
                    <a:pt x="111" y="35"/>
                  </a:cubicBezTo>
                  <a:cubicBezTo>
                    <a:pt x="1" y="35"/>
                    <a:pt x="1" y="136"/>
                    <a:pt x="111" y="17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84" name="Google Shape;1084;p32"/>
            <p:cNvSpPr/>
            <p:nvPr/>
          </p:nvSpPr>
          <p:spPr>
            <a:xfrm>
              <a:off x="7813625" y="3781564"/>
              <a:ext cx="71110" cy="9556"/>
            </a:xfrm>
            <a:custGeom>
              <a:avLst/>
              <a:gdLst/>
              <a:ahLst/>
              <a:cxnLst/>
              <a:rect l="l" t="t" r="r" b="b"/>
              <a:pathLst>
                <a:path w="2091" h="281" extrusionOk="0">
                  <a:moveTo>
                    <a:pt x="1564" y="281"/>
                  </a:moveTo>
                  <a:lnTo>
                    <a:pt x="2023" y="281"/>
                  </a:lnTo>
                  <a:cubicBezTo>
                    <a:pt x="2091" y="281"/>
                    <a:pt x="2091" y="179"/>
                    <a:pt x="2023" y="179"/>
                  </a:cubicBezTo>
                  <a:cubicBezTo>
                    <a:pt x="1700" y="136"/>
                    <a:pt x="1386" y="102"/>
                    <a:pt x="1063" y="102"/>
                  </a:cubicBezTo>
                  <a:cubicBezTo>
                    <a:pt x="782" y="68"/>
                    <a:pt x="536" y="0"/>
                    <a:pt x="256" y="0"/>
                  </a:cubicBezTo>
                  <a:lnTo>
                    <a:pt x="111" y="0"/>
                  </a:lnTo>
                  <a:cubicBezTo>
                    <a:pt x="43" y="34"/>
                    <a:pt x="1" y="102"/>
                    <a:pt x="77" y="136"/>
                  </a:cubicBezTo>
                  <a:cubicBezTo>
                    <a:pt x="358" y="247"/>
                    <a:pt x="681" y="247"/>
                    <a:pt x="995" y="28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85" name="Google Shape;1085;p32"/>
            <p:cNvSpPr/>
            <p:nvPr/>
          </p:nvSpPr>
          <p:spPr>
            <a:xfrm>
              <a:off x="7798049" y="3811593"/>
              <a:ext cx="84373" cy="20541"/>
            </a:xfrm>
            <a:custGeom>
              <a:avLst/>
              <a:gdLst/>
              <a:ahLst/>
              <a:cxnLst/>
              <a:rect l="l" t="t" r="r" b="b"/>
              <a:pathLst>
                <a:path w="2481" h="604" extrusionOk="0">
                  <a:moveTo>
                    <a:pt x="2413" y="604"/>
                  </a:moveTo>
                  <a:cubicBezTo>
                    <a:pt x="2481" y="604"/>
                    <a:pt x="2481" y="494"/>
                    <a:pt x="2413" y="494"/>
                  </a:cubicBezTo>
                  <a:cubicBezTo>
                    <a:pt x="1665" y="315"/>
                    <a:pt x="884" y="69"/>
                    <a:pt x="111" y="1"/>
                  </a:cubicBezTo>
                  <a:lnTo>
                    <a:pt x="111" y="1"/>
                  </a:lnTo>
                  <a:cubicBezTo>
                    <a:pt x="0" y="1"/>
                    <a:pt x="0" y="145"/>
                    <a:pt x="77" y="179"/>
                  </a:cubicBezTo>
                  <a:cubicBezTo>
                    <a:pt x="816" y="392"/>
                    <a:pt x="1631" y="494"/>
                    <a:pt x="2413" y="60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86" name="Google Shape;1086;p32"/>
            <p:cNvSpPr/>
            <p:nvPr/>
          </p:nvSpPr>
          <p:spPr>
            <a:xfrm>
              <a:off x="7780127" y="3850021"/>
              <a:ext cx="88998" cy="31525"/>
            </a:xfrm>
            <a:custGeom>
              <a:avLst/>
              <a:gdLst/>
              <a:ahLst/>
              <a:cxnLst/>
              <a:rect l="l" t="t" r="r" b="b"/>
              <a:pathLst>
                <a:path w="2617" h="927" extrusionOk="0">
                  <a:moveTo>
                    <a:pt x="2515" y="927"/>
                  </a:moveTo>
                  <a:cubicBezTo>
                    <a:pt x="2583" y="927"/>
                    <a:pt x="2617" y="816"/>
                    <a:pt x="2549" y="816"/>
                  </a:cubicBezTo>
                  <a:cubicBezTo>
                    <a:pt x="1767" y="536"/>
                    <a:pt x="986" y="179"/>
                    <a:pt x="179" y="1"/>
                  </a:cubicBezTo>
                  <a:lnTo>
                    <a:pt x="179" y="1"/>
                  </a:lnTo>
                  <a:cubicBezTo>
                    <a:pt x="68" y="1"/>
                    <a:pt x="1" y="145"/>
                    <a:pt x="102" y="179"/>
                  </a:cubicBezTo>
                  <a:cubicBezTo>
                    <a:pt x="850" y="536"/>
                    <a:pt x="1700" y="714"/>
                    <a:pt x="2515" y="92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87" name="Google Shape;1087;p32"/>
            <p:cNvSpPr/>
            <p:nvPr/>
          </p:nvSpPr>
          <p:spPr>
            <a:xfrm>
              <a:off x="7753568" y="3881512"/>
              <a:ext cx="91582" cy="40775"/>
            </a:xfrm>
            <a:custGeom>
              <a:avLst/>
              <a:gdLst/>
              <a:ahLst/>
              <a:cxnLst/>
              <a:rect l="l" t="t" r="r" b="b"/>
              <a:pathLst>
                <a:path w="2693" h="1199" extrusionOk="0">
                  <a:moveTo>
                    <a:pt x="2582" y="1198"/>
                  </a:moveTo>
                  <a:cubicBezTo>
                    <a:pt x="2659" y="1198"/>
                    <a:pt x="2693" y="1096"/>
                    <a:pt x="2616" y="1062"/>
                  </a:cubicBezTo>
                  <a:cubicBezTo>
                    <a:pt x="1877" y="672"/>
                    <a:pt x="1028" y="281"/>
                    <a:pt x="212" y="1"/>
                  </a:cubicBezTo>
                  <a:lnTo>
                    <a:pt x="178" y="1"/>
                  </a:lnTo>
                  <a:cubicBezTo>
                    <a:pt x="68" y="1"/>
                    <a:pt x="0" y="171"/>
                    <a:pt x="110" y="213"/>
                  </a:cubicBezTo>
                  <a:cubicBezTo>
                    <a:pt x="849" y="638"/>
                    <a:pt x="1767" y="952"/>
                    <a:pt x="2582" y="116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88" name="Google Shape;1088;p32"/>
            <p:cNvSpPr/>
            <p:nvPr/>
          </p:nvSpPr>
          <p:spPr>
            <a:xfrm>
              <a:off x="7734183" y="3917628"/>
              <a:ext cx="69953" cy="40775"/>
            </a:xfrm>
            <a:custGeom>
              <a:avLst/>
              <a:gdLst/>
              <a:ahLst/>
              <a:cxnLst/>
              <a:rect l="l" t="t" r="r" b="b"/>
              <a:pathLst>
                <a:path w="2057" h="1199" extrusionOk="0">
                  <a:moveTo>
                    <a:pt x="1989" y="1198"/>
                  </a:moveTo>
                  <a:cubicBezTo>
                    <a:pt x="2023" y="1198"/>
                    <a:pt x="2057" y="1130"/>
                    <a:pt x="2023" y="1096"/>
                  </a:cubicBezTo>
                  <a:cubicBezTo>
                    <a:pt x="1666" y="807"/>
                    <a:pt x="1318" y="561"/>
                    <a:pt x="927" y="315"/>
                  </a:cubicBezTo>
                  <a:cubicBezTo>
                    <a:pt x="748" y="213"/>
                    <a:pt x="468" y="0"/>
                    <a:pt x="256" y="0"/>
                  </a:cubicBezTo>
                  <a:cubicBezTo>
                    <a:pt x="179" y="0"/>
                    <a:pt x="111" y="0"/>
                    <a:pt x="77" y="34"/>
                  </a:cubicBezTo>
                  <a:cubicBezTo>
                    <a:pt x="1" y="68"/>
                    <a:pt x="1" y="170"/>
                    <a:pt x="77" y="170"/>
                  </a:cubicBezTo>
                  <a:cubicBezTo>
                    <a:pt x="426" y="247"/>
                    <a:pt x="748" y="493"/>
                    <a:pt x="1029" y="672"/>
                  </a:cubicBezTo>
                  <a:cubicBezTo>
                    <a:pt x="1352" y="850"/>
                    <a:pt x="1632" y="1020"/>
                    <a:pt x="1955" y="1198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89" name="Google Shape;1089;p32"/>
            <p:cNvSpPr/>
            <p:nvPr/>
          </p:nvSpPr>
          <p:spPr>
            <a:xfrm>
              <a:off x="7707896" y="3952282"/>
              <a:ext cx="36150" cy="19384"/>
            </a:xfrm>
            <a:custGeom>
              <a:avLst/>
              <a:gdLst/>
              <a:ahLst/>
              <a:cxnLst/>
              <a:rect l="l" t="t" r="r" b="b"/>
              <a:pathLst>
                <a:path w="1063" h="570" extrusionOk="0">
                  <a:moveTo>
                    <a:pt x="952" y="570"/>
                  </a:moveTo>
                  <a:cubicBezTo>
                    <a:pt x="1029" y="570"/>
                    <a:pt x="1063" y="468"/>
                    <a:pt x="986" y="426"/>
                  </a:cubicBezTo>
                  <a:cubicBezTo>
                    <a:pt x="850" y="358"/>
                    <a:pt x="672" y="290"/>
                    <a:pt x="527" y="179"/>
                  </a:cubicBezTo>
                  <a:cubicBezTo>
                    <a:pt x="392" y="111"/>
                    <a:pt x="247" y="43"/>
                    <a:pt x="103" y="1"/>
                  </a:cubicBezTo>
                  <a:lnTo>
                    <a:pt x="103" y="1"/>
                  </a:lnTo>
                  <a:cubicBezTo>
                    <a:pt x="35" y="1"/>
                    <a:pt x="1" y="77"/>
                    <a:pt x="35" y="111"/>
                  </a:cubicBezTo>
                  <a:cubicBezTo>
                    <a:pt x="179" y="213"/>
                    <a:pt x="315" y="290"/>
                    <a:pt x="494" y="358"/>
                  </a:cubicBezTo>
                  <a:cubicBezTo>
                    <a:pt x="638" y="426"/>
                    <a:pt x="774" y="502"/>
                    <a:pt x="952" y="57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90" name="Google Shape;1090;p32"/>
            <p:cNvSpPr/>
            <p:nvPr/>
          </p:nvSpPr>
          <p:spPr>
            <a:xfrm>
              <a:off x="7669195" y="3958369"/>
              <a:ext cx="32681" cy="21697"/>
            </a:xfrm>
            <a:custGeom>
              <a:avLst/>
              <a:gdLst/>
              <a:ahLst/>
              <a:cxnLst/>
              <a:rect l="l" t="t" r="r" b="b"/>
              <a:pathLst>
                <a:path w="961" h="638" extrusionOk="0">
                  <a:moveTo>
                    <a:pt x="892" y="637"/>
                  </a:moveTo>
                  <a:cubicBezTo>
                    <a:pt x="926" y="637"/>
                    <a:pt x="960" y="603"/>
                    <a:pt x="926" y="569"/>
                  </a:cubicBezTo>
                  <a:cubicBezTo>
                    <a:pt x="714" y="357"/>
                    <a:pt x="391" y="77"/>
                    <a:pt x="111" y="0"/>
                  </a:cubicBezTo>
                  <a:lnTo>
                    <a:pt x="77" y="0"/>
                  </a:lnTo>
                  <a:cubicBezTo>
                    <a:pt x="43" y="0"/>
                    <a:pt x="1" y="34"/>
                    <a:pt x="43" y="111"/>
                  </a:cubicBezTo>
                  <a:cubicBezTo>
                    <a:pt x="145" y="213"/>
                    <a:pt x="289" y="289"/>
                    <a:pt x="425" y="357"/>
                  </a:cubicBezTo>
                  <a:cubicBezTo>
                    <a:pt x="570" y="425"/>
                    <a:pt x="714" y="535"/>
                    <a:pt x="892" y="63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91" name="Google Shape;1091;p32"/>
            <p:cNvSpPr/>
            <p:nvPr/>
          </p:nvSpPr>
          <p:spPr>
            <a:xfrm>
              <a:off x="7616313" y="3956057"/>
              <a:ext cx="14487" cy="24009"/>
            </a:xfrm>
            <a:custGeom>
              <a:avLst/>
              <a:gdLst/>
              <a:ahLst/>
              <a:cxnLst/>
              <a:rect l="l" t="t" r="r" b="b"/>
              <a:pathLst>
                <a:path w="426" h="706" extrusionOk="0">
                  <a:moveTo>
                    <a:pt x="392" y="705"/>
                  </a:moveTo>
                  <a:cubicBezTo>
                    <a:pt x="426" y="705"/>
                    <a:pt x="426" y="671"/>
                    <a:pt x="426" y="637"/>
                  </a:cubicBezTo>
                  <a:cubicBezTo>
                    <a:pt x="392" y="391"/>
                    <a:pt x="281" y="145"/>
                    <a:pt x="69" y="0"/>
                  </a:cubicBezTo>
                  <a:lnTo>
                    <a:pt x="35" y="0"/>
                  </a:lnTo>
                  <a:cubicBezTo>
                    <a:pt x="35" y="0"/>
                    <a:pt x="1" y="34"/>
                    <a:pt x="1" y="68"/>
                  </a:cubicBezTo>
                  <a:cubicBezTo>
                    <a:pt x="145" y="247"/>
                    <a:pt x="281" y="425"/>
                    <a:pt x="324" y="671"/>
                  </a:cubicBezTo>
                  <a:cubicBezTo>
                    <a:pt x="324" y="671"/>
                    <a:pt x="358" y="705"/>
                    <a:pt x="392" y="70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92" name="Google Shape;1092;p32"/>
            <p:cNvSpPr/>
            <p:nvPr/>
          </p:nvSpPr>
          <p:spPr>
            <a:xfrm>
              <a:off x="7576763" y="3954900"/>
              <a:ext cx="13025" cy="25166"/>
            </a:xfrm>
            <a:custGeom>
              <a:avLst/>
              <a:gdLst/>
              <a:ahLst/>
              <a:cxnLst/>
              <a:rect l="l" t="t" r="r" b="b"/>
              <a:pathLst>
                <a:path w="383" h="740" extrusionOk="0">
                  <a:moveTo>
                    <a:pt x="348" y="739"/>
                  </a:moveTo>
                  <a:cubicBezTo>
                    <a:pt x="382" y="739"/>
                    <a:pt x="382" y="739"/>
                    <a:pt x="382" y="705"/>
                  </a:cubicBezTo>
                  <a:cubicBezTo>
                    <a:pt x="382" y="459"/>
                    <a:pt x="280" y="213"/>
                    <a:pt x="102" y="34"/>
                  </a:cubicBezTo>
                  <a:cubicBezTo>
                    <a:pt x="102" y="0"/>
                    <a:pt x="68" y="0"/>
                    <a:pt x="68" y="0"/>
                  </a:cubicBezTo>
                  <a:cubicBezTo>
                    <a:pt x="34" y="0"/>
                    <a:pt x="0" y="68"/>
                    <a:pt x="0" y="102"/>
                  </a:cubicBezTo>
                  <a:cubicBezTo>
                    <a:pt x="68" y="213"/>
                    <a:pt x="136" y="281"/>
                    <a:pt x="170" y="391"/>
                  </a:cubicBezTo>
                  <a:cubicBezTo>
                    <a:pt x="247" y="493"/>
                    <a:pt x="280" y="603"/>
                    <a:pt x="314" y="73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93" name="Google Shape;1093;p32"/>
            <p:cNvSpPr/>
            <p:nvPr/>
          </p:nvSpPr>
          <p:spPr>
            <a:xfrm>
              <a:off x="7536872" y="3953744"/>
              <a:ext cx="9590" cy="38462"/>
            </a:xfrm>
            <a:custGeom>
              <a:avLst/>
              <a:gdLst/>
              <a:ahLst/>
              <a:cxnLst/>
              <a:rect l="l" t="t" r="r" b="b"/>
              <a:pathLst>
                <a:path w="282" h="1131" extrusionOk="0">
                  <a:moveTo>
                    <a:pt x="145" y="1130"/>
                  </a:moveTo>
                  <a:cubicBezTo>
                    <a:pt x="179" y="1130"/>
                    <a:pt x="179" y="1130"/>
                    <a:pt x="179" y="1096"/>
                  </a:cubicBezTo>
                  <a:cubicBezTo>
                    <a:pt x="213" y="773"/>
                    <a:pt x="281" y="383"/>
                    <a:pt x="213" y="68"/>
                  </a:cubicBezTo>
                  <a:cubicBezTo>
                    <a:pt x="213" y="34"/>
                    <a:pt x="179" y="0"/>
                    <a:pt x="145" y="0"/>
                  </a:cubicBezTo>
                  <a:cubicBezTo>
                    <a:pt x="111" y="0"/>
                    <a:pt x="69" y="34"/>
                    <a:pt x="69" y="68"/>
                  </a:cubicBezTo>
                  <a:cubicBezTo>
                    <a:pt x="1" y="383"/>
                    <a:pt x="69" y="773"/>
                    <a:pt x="69" y="1096"/>
                  </a:cubicBezTo>
                  <a:cubicBezTo>
                    <a:pt x="111" y="1130"/>
                    <a:pt x="111" y="1130"/>
                    <a:pt x="145" y="113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94" name="Google Shape;1094;p32"/>
            <p:cNvSpPr/>
            <p:nvPr/>
          </p:nvSpPr>
          <p:spPr>
            <a:xfrm>
              <a:off x="7479093" y="3932081"/>
              <a:ext cx="32681" cy="79476"/>
            </a:xfrm>
            <a:custGeom>
              <a:avLst/>
              <a:gdLst/>
              <a:ahLst/>
              <a:cxnLst/>
              <a:rect l="l" t="t" r="r" b="b"/>
              <a:pathLst>
                <a:path w="961" h="2337" extrusionOk="0">
                  <a:moveTo>
                    <a:pt x="35" y="2336"/>
                  </a:moveTo>
                  <a:cubicBezTo>
                    <a:pt x="69" y="2336"/>
                    <a:pt x="69" y="2294"/>
                    <a:pt x="111" y="2294"/>
                  </a:cubicBezTo>
                  <a:cubicBezTo>
                    <a:pt x="324" y="2013"/>
                    <a:pt x="392" y="1623"/>
                    <a:pt x="494" y="1274"/>
                  </a:cubicBezTo>
                  <a:cubicBezTo>
                    <a:pt x="604" y="850"/>
                    <a:pt x="748" y="459"/>
                    <a:pt x="961" y="68"/>
                  </a:cubicBezTo>
                  <a:cubicBezTo>
                    <a:pt x="961" y="34"/>
                    <a:pt x="918" y="0"/>
                    <a:pt x="918" y="0"/>
                  </a:cubicBezTo>
                  <a:lnTo>
                    <a:pt x="884" y="0"/>
                  </a:lnTo>
                  <a:cubicBezTo>
                    <a:pt x="604" y="281"/>
                    <a:pt x="460" y="595"/>
                    <a:pt x="358" y="952"/>
                  </a:cubicBezTo>
                  <a:cubicBezTo>
                    <a:pt x="213" y="1376"/>
                    <a:pt x="69" y="1801"/>
                    <a:pt x="1" y="2260"/>
                  </a:cubicBezTo>
                  <a:cubicBezTo>
                    <a:pt x="1" y="2294"/>
                    <a:pt x="35" y="2336"/>
                    <a:pt x="35" y="233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95" name="Google Shape;1095;p32"/>
            <p:cNvSpPr/>
            <p:nvPr/>
          </p:nvSpPr>
          <p:spPr>
            <a:xfrm>
              <a:off x="7419002" y="3917628"/>
              <a:ext cx="65056" cy="92466"/>
            </a:xfrm>
            <a:custGeom>
              <a:avLst/>
              <a:gdLst/>
              <a:ahLst/>
              <a:cxnLst/>
              <a:rect l="l" t="t" r="r" b="b"/>
              <a:pathLst>
                <a:path w="1913" h="2719" extrusionOk="0">
                  <a:moveTo>
                    <a:pt x="103" y="2719"/>
                  </a:moveTo>
                  <a:cubicBezTo>
                    <a:pt x="103" y="2719"/>
                    <a:pt x="137" y="2719"/>
                    <a:pt x="179" y="2685"/>
                  </a:cubicBezTo>
                  <a:cubicBezTo>
                    <a:pt x="494" y="2337"/>
                    <a:pt x="740" y="1835"/>
                    <a:pt x="1029" y="1445"/>
                  </a:cubicBezTo>
                  <a:cubicBezTo>
                    <a:pt x="1131" y="1232"/>
                    <a:pt x="1275" y="1020"/>
                    <a:pt x="1411" y="807"/>
                  </a:cubicBezTo>
                  <a:cubicBezTo>
                    <a:pt x="1522" y="595"/>
                    <a:pt x="1666" y="170"/>
                    <a:pt x="1878" y="68"/>
                  </a:cubicBezTo>
                  <a:cubicBezTo>
                    <a:pt x="1912" y="34"/>
                    <a:pt x="1878" y="0"/>
                    <a:pt x="1836" y="0"/>
                  </a:cubicBezTo>
                  <a:lnTo>
                    <a:pt x="1802" y="0"/>
                  </a:lnTo>
                  <a:cubicBezTo>
                    <a:pt x="1488" y="170"/>
                    <a:pt x="1199" y="740"/>
                    <a:pt x="986" y="1062"/>
                  </a:cubicBezTo>
                  <a:cubicBezTo>
                    <a:pt x="672" y="1555"/>
                    <a:pt x="281" y="2048"/>
                    <a:pt x="1" y="2583"/>
                  </a:cubicBezTo>
                  <a:cubicBezTo>
                    <a:pt x="1" y="2651"/>
                    <a:pt x="35" y="2719"/>
                    <a:pt x="103" y="271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96" name="Google Shape;1096;p32"/>
            <p:cNvSpPr/>
            <p:nvPr/>
          </p:nvSpPr>
          <p:spPr>
            <a:xfrm>
              <a:off x="7358639" y="3910418"/>
              <a:ext cx="92772" cy="92466"/>
            </a:xfrm>
            <a:custGeom>
              <a:avLst/>
              <a:gdLst/>
              <a:ahLst/>
              <a:cxnLst/>
              <a:rect l="l" t="t" r="r" b="b"/>
              <a:pathLst>
                <a:path w="2728" h="2719" extrusionOk="0">
                  <a:moveTo>
                    <a:pt x="145" y="2718"/>
                  </a:moveTo>
                  <a:cubicBezTo>
                    <a:pt x="179" y="2718"/>
                    <a:pt x="213" y="2718"/>
                    <a:pt x="255" y="2684"/>
                  </a:cubicBezTo>
                  <a:cubicBezTo>
                    <a:pt x="680" y="2294"/>
                    <a:pt x="1105" y="1835"/>
                    <a:pt x="1487" y="1410"/>
                  </a:cubicBezTo>
                  <a:cubicBezTo>
                    <a:pt x="1878" y="952"/>
                    <a:pt x="2235" y="459"/>
                    <a:pt x="2693" y="102"/>
                  </a:cubicBezTo>
                  <a:cubicBezTo>
                    <a:pt x="2727" y="68"/>
                    <a:pt x="2727" y="0"/>
                    <a:pt x="2659" y="0"/>
                  </a:cubicBezTo>
                  <a:lnTo>
                    <a:pt x="2625" y="0"/>
                  </a:lnTo>
                  <a:cubicBezTo>
                    <a:pt x="2124" y="246"/>
                    <a:pt x="1776" y="705"/>
                    <a:pt x="1419" y="1130"/>
                  </a:cubicBezTo>
                  <a:cubicBezTo>
                    <a:pt x="994" y="1589"/>
                    <a:pt x="502" y="2047"/>
                    <a:pt x="77" y="2506"/>
                  </a:cubicBezTo>
                  <a:cubicBezTo>
                    <a:pt x="1" y="2617"/>
                    <a:pt x="77" y="2718"/>
                    <a:pt x="145" y="2718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97" name="Google Shape;1097;p32"/>
            <p:cNvSpPr/>
            <p:nvPr/>
          </p:nvSpPr>
          <p:spPr>
            <a:xfrm>
              <a:off x="7315313" y="3923409"/>
              <a:ext cx="84373" cy="53188"/>
            </a:xfrm>
            <a:custGeom>
              <a:avLst/>
              <a:gdLst/>
              <a:ahLst/>
              <a:cxnLst/>
              <a:rect l="l" t="t" r="r" b="b"/>
              <a:pathLst>
                <a:path w="2481" h="1564" extrusionOk="0">
                  <a:moveTo>
                    <a:pt x="179" y="1563"/>
                  </a:moveTo>
                  <a:cubicBezTo>
                    <a:pt x="179" y="1563"/>
                    <a:pt x="213" y="1563"/>
                    <a:pt x="213" y="1529"/>
                  </a:cubicBezTo>
                  <a:cubicBezTo>
                    <a:pt x="994" y="1062"/>
                    <a:pt x="1810" y="637"/>
                    <a:pt x="2481" y="43"/>
                  </a:cubicBezTo>
                  <a:lnTo>
                    <a:pt x="2481" y="0"/>
                  </a:lnTo>
                  <a:lnTo>
                    <a:pt x="2481" y="0"/>
                  </a:lnTo>
                  <a:cubicBezTo>
                    <a:pt x="1631" y="323"/>
                    <a:pt x="892" y="892"/>
                    <a:pt x="111" y="1351"/>
                  </a:cubicBezTo>
                  <a:cubicBezTo>
                    <a:pt x="0" y="1419"/>
                    <a:pt x="77" y="1563"/>
                    <a:pt x="179" y="1563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98" name="Google Shape;1098;p32"/>
            <p:cNvSpPr/>
            <p:nvPr/>
          </p:nvSpPr>
          <p:spPr>
            <a:xfrm>
              <a:off x="7172311" y="3514333"/>
              <a:ext cx="631825" cy="430773"/>
            </a:xfrm>
            <a:custGeom>
              <a:avLst/>
              <a:gdLst/>
              <a:ahLst/>
              <a:cxnLst/>
              <a:rect l="l" t="t" r="r" b="b"/>
              <a:pathLst>
                <a:path w="18579" h="12667" extrusionOk="0">
                  <a:moveTo>
                    <a:pt x="13626" y="12666"/>
                  </a:moveTo>
                  <a:cubicBezTo>
                    <a:pt x="15036" y="12666"/>
                    <a:pt x="16421" y="11995"/>
                    <a:pt x="17126" y="9770"/>
                  </a:cubicBezTo>
                  <a:cubicBezTo>
                    <a:pt x="18579" y="5132"/>
                    <a:pt x="16353" y="1275"/>
                    <a:pt x="9905" y="179"/>
                  </a:cubicBezTo>
                  <a:cubicBezTo>
                    <a:pt x="9166" y="69"/>
                    <a:pt x="8529" y="1"/>
                    <a:pt x="7960" y="1"/>
                  </a:cubicBezTo>
                  <a:cubicBezTo>
                    <a:pt x="3534" y="1"/>
                    <a:pt x="3713" y="3399"/>
                    <a:pt x="3713" y="3399"/>
                  </a:cubicBezTo>
                  <a:cubicBezTo>
                    <a:pt x="3713" y="3399"/>
                    <a:pt x="0" y="7187"/>
                    <a:pt x="1657" y="10262"/>
                  </a:cubicBezTo>
                  <a:cubicBezTo>
                    <a:pt x="2336" y="11469"/>
                    <a:pt x="3611" y="11859"/>
                    <a:pt x="4885" y="11859"/>
                  </a:cubicBezTo>
                  <a:cubicBezTo>
                    <a:pt x="6864" y="11859"/>
                    <a:pt x="8920" y="10968"/>
                    <a:pt x="8920" y="10968"/>
                  </a:cubicBezTo>
                  <a:cubicBezTo>
                    <a:pt x="8920" y="10968"/>
                    <a:pt x="11324" y="12666"/>
                    <a:pt x="13626" y="12666"/>
                  </a:cubicBezTo>
                  <a:close/>
                </a:path>
              </a:pathLst>
            </a:custGeom>
            <a:solidFill>
              <a:srgbClr val="FFF8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99" name="Google Shape;1099;p32"/>
            <p:cNvSpPr/>
            <p:nvPr/>
          </p:nvSpPr>
          <p:spPr>
            <a:xfrm>
              <a:off x="7592338" y="3679304"/>
              <a:ext cx="19112" cy="13025"/>
            </a:xfrm>
            <a:custGeom>
              <a:avLst/>
              <a:gdLst/>
              <a:ahLst/>
              <a:cxnLst/>
              <a:rect l="l" t="t" r="r" b="b"/>
              <a:pathLst>
                <a:path w="562" h="383" extrusionOk="0">
                  <a:moveTo>
                    <a:pt x="494" y="382"/>
                  </a:moveTo>
                  <a:cubicBezTo>
                    <a:pt x="494" y="382"/>
                    <a:pt x="528" y="382"/>
                    <a:pt x="562" y="349"/>
                  </a:cubicBezTo>
                  <a:cubicBezTo>
                    <a:pt x="562" y="315"/>
                    <a:pt x="562" y="281"/>
                    <a:pt x="528" y="247"/>
                  </a:cubicBezTo>
                  <a:cubicBezTo>
                    <a:pt x="426" y="136"/>
                    <a:pt x="315" y="0"/>
                    <a:pt x="137" y="0"/>
                  </a:cubicBezTo>
                  <a:lnTo>
                    <a:pt x="137" y="0"/>
                  </a:lnTo>
                  <a:cubicBezTo>
                    <a:pt x="69" y="0"/>
                    <a:pt x="1" y="102"/>
                    <a:pt x="69" y="170"/>
                  </a:cubicBezTo>
                  <a:cubicBezTo>
                    <a:pt x="137" y="281"/>
                    <a:pt x="315" y="315"/>
                    <a:pt x="426" y="382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00" name="Google Shape;1100;p32"/>
            <p:cNvSpPr/>
            <p:nvPr/>
          </p:nvSpPr>
          <p:spPr>
            <a:xfrm>
              <a:off x="7574144" y="3699504"/>
              <a:ext cx="17072" cy="11018"/>
            </a:xfrm>
            <a:custGeom>
              <a:avLst/>
              <a:gdLst/>
              <a:ahLst/>
              <a:cxnLst/>
              <a:rect l="l" t="t" r="r" b="b"/>
              <a:pathLst>
                <a:path w="502" h="324" extrusionOk="0">
                  <a:moveTo>
                    <a:pt x="391" y="324"/>
                  </a:moveTo>
                  <a:cubicBezTo>
                    <a:pt x="459" y="324"/>
                    <a:pt x="502" y="213"/>
                    <a:pt x="425" y="179"/>
                  </a:cubicBezTo>
                  <a:lnTo>
                    <a:pt x="247" y="77"/>
                  </a:lnTo>
                  <a:cubicBezTo>
                    <a:pt x="213" y="43"/>
                    <a:pt x="179" y="1"/>
                    <a:pt x="111" y="1"/>
                  </a:cubicBezTo>
                  <a:lnTo>
                    <a:pt x="77" y="1"/>
                  </a:lnTo>
                  <a:cubicBezTo>
                    <a:pt x="35" y="43"/>
                    <a:pt x="1" y="77"/>
                    <a:pt x="35" y="111"/>
                  </a:cubicBezTo>
                  <a:cubicBezTo>
                    <a:pt x="77" y="179"/>
                    <a:pt x="145" y="213"/>
                    <a:pt x="213" y="213"/>
                  </a:cubicBezTo>
                  <a:cubicBezTo>
                    <a:pt x="247" y="256"/>
                    <a:pt x="324" y="290"/>
                    <a:pt x="391" y="29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01" name="Google Shape;1101;p32"/>
            <p:cNvSpPr/>
            <p:nvPr/>
          </p:nvSpPr>
          <p:spPr>
            <a:xfrm>
              <a:off x="7576763" y="3738239"/>
              <a:ext cx="19078" cy="14453"/>
            </a:xfrm>
            <a:custGeom>
              <a:avLst/>
              <a:gdLst/>
              <a:ahLst/>
              <a:cxnLst/>
              <a:rect l="l" t="t" r="r" b="b"/>
              <a:pathLst>
                <a:path w="561" h="425" extrusionOk="0">
                  <a:moveTo>
                    <a:pt x="459" y="425"/>
                  </a:moveTo>
                  <a:cubicBezTo>
                    <a:pt x="527" y="425"/>
                    <a:pt x="561" y="348"/>
                    <a:pt x="493" y="281"/>
                  </a:cubicBezTo>
                  <a:cubicBezTo>
                    <a:pt x="459" y="247"/>
                    <a:pt x="382" y="179"/>
                    <a:pt x="314" y="136"/>
                  </a:cubicBezTo>
                  <a:cubicBezTo>
                    <a:pt x="280" y="68"/>
                    <a:pt x="213" y="0"/>
                    <a:pt x="136" y="0"/>
                  </a:cubicBezTo>
                  <a:lnTo>
                    <a:pt x="102" y="0"/>
                  </a:lnTo>
                  <a:cubicBezTo>
                    <a:pt x="68" y="0"/>
                    <a:pt x="0" y="68"/>
                    <a:pt x="34" y="136"/>
                  </a:cubicBezTo>
                  <a:cubicBezTo>
                    <a:pt x="34" y="213"/>
                    <a:pt x="136" y="247"/>
                    <a:pt x="213" y="281"/>
                  </a:cubicBezTo>
                  <a:cubicBezTo>
                    <a:pt x="280" y="314"/>
                    <a:pt x="348" y="391"/>
                    <a:pt x="425" y="42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02" name="Google Shape;1102;p32"/>
            <p:cNvSpPr/>
            <p:nvPr/>
          </p:nvSpPr>
          <p:spPr>
            <a:xfrm>
              <a:off x="7610260" y="3751501"/>
              <a:ext cx="15643" cy="10746"/>
            </a:xfrm>
            <a:custGeom>
              <a:avLst/>
              <a:gdLst/>
              <a:ahLst/>
              <a:cxnLst/>
              <a:rect l="l" t="t" r="r" b="b"/>
              <a:pathLst>
                <a:path w="460" h="316" extrusionOk="0">
                  <a:moveTo>
                    <a:pt x="357" y="315"/>
                  </a:moveTo>
                  <a:cubicBezTo>
                    <a:pt x="391" y="315"/>
                    <a:pt x="459" y="247"/>
                    <a:pt x="391" y="213"/>
                  </a:cubicBezTo>
                  <a:lnTo>
                    <a:pt x="247" y="103"/>
                  </a:lnTo>
                  <a:cubicBezTo>
                    <a:pt x="213" y="69"/>
                    <a:pt x="179" y="35"/>
                    <a:pt x="111" y="1"/>
                  </a:cubicBezTo>
                  <a:lnTo>
                    <a:pt x="111" y="1"/>
                  </a:lnTo>
                  <a:cubicBezTo>
                    <a:pt x="35" y="1"/>
                    <a:pt x="1" y="69"/>
                    <a:pt x="35" y="103"/>
                  </a:cubicBezTo>
                  <a:cubicBezTo>
                    <a:pt x="77" y="171"/>
                    <a:pt x="111" y="171"/>
                    <a:pt x="179" y="213"/>
                  </a:cubicBezTo>
                  <a:cubicBezTo>
                    <a:pt x="213" y="247"/>
                    <a:pt x="289" y="281"/>
                    <a:pt x="323" y="31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03" name="Google Shape;1103;p32"/>
            <p:cNvSpPr/>
            <p:nvPr/>
          </p:nvSpPr>
          <p:spPr>
            <a:xfrm>
              <a:off x="7617470" y="3721167"/>
              <a:ext cx="25472" cy="20575"/>
            </a:xfrm>
            <a:custGeom>
              <a:avLst/>
              <a:gdLst/>
              <a:ahLst/>
              <a:cxnLst/>
              <a:rect l="l" t="t" r="r" b="b"/>
              <a:pathLst>
                <a:path w="749" h="605" extrusionOk="0">
                  <a:moveTo>
                    <a:pt x="570" y="604"/>
                  </a:moveTo>
                  <a:cubicBezTo>
                    <a:pt x="672" y="604"/>
                    <a:pt x="748" y="502"/>
                    <a:pt x="672" y="426"/>
                  </a:cubicBezTo>
                  <a:cubicBezTo>
                    <a:pt x="638" y="324"/>
                    <a:pt x="570" y="213"/>
                    <a:pt x="460" y="145"/>
                  </a:cubicBezTo>
                  <a:cubicBezTo>
                    <a:pt x="426" y="111"/>
                    <a:pt x="392" y="77"/>
                    <a:pt x="358" y="77"/>
                  </a:cubicBezTo>
                  <a:cubicBezTo>
                    <a:pt x="290" y="43"/>
                    <a:pt x="247" y="43"/>
                    <a:pt x="179" y="1"/>
                  </a:cubicBezTo>
                  <a:lnTo>
                    <a:pt x="145" y="1"/>
                  </a:lnTo>
                  <a:cubicBezTo>
                    <a:pt x="77" y="1"/>
                    <a:pt x="1" y="111"/>
                    <a:pt x="77" y="179"/>
                  </a:cubicBezTo>
                  <a:cubicBezTo>
                    <a:pt x="111" y="213"/>
                    <a:pt x="145" y="256"/>
                    <a:pt x="179" y="290"/>
                  </a:cubicBezTo>
                  <a:cubicBezTo>
                    <a:pt x="213" y="324"/>
                    <a:pt x="247" y="324"/>
                    <a:pt x="290" y="358"/>
                  </a:cubicBezTo>
                  <a:lnTo>
                    <a:pt x="502" y="570"/>
                  </a:lnTo>
                  <a:cubicBezTo>
                    <a:pt x="536" y="570"/>
                    <a:pt x="536" y="604"/>
                    <a:pt x="570" y="60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04" name="Google Shape;1104;p32"/>
            <p:cNvSpPr/>
            <p:nvPr/>
          </p:nvSpPr>
          <p:spPr>
            <a:xfrm>
              <a:off x="7663414" y="3713957"/>
              <a:ext cx="19112" cy="12175"/>
            </a:xfrm>
            <a:custGeom>
              <a:avLst/>
              <a:gdLst/>
              <a:ahLst/>
              <a:cxnLst/>
              <a:rect l="l" t="t" r="r" b="b"/>
              <a:pathLst>
                <a:path w="562" h="358" extrusionOk="0">
                  <a:moveTo>
                    <a:pt x="425" y="357"/>
                  </a:moveTo>
                  <a:cubicBezTo>
                    <a:pt x="527" y="357"/>
                    <a:pt x="561" y="213"/>
                    <a:pt x="493" y="179"/>
                  </a:cubicBezTo>
                  <a:lnTo>
                    <a:pt x="281" y="77"/>
                  </a:lnTo>
                  <a:cubicBezTo>
                    <a:pt x="213" y="43"/>
                    <a:pt x="171" y="1"/>
                    <a:pt x="103" y="1"/>
                  </a:cubicBezTo>
                  <a:lnTo>
                    <a:pt x="69" y="1"/>
                  </a:lnTo>
                  <a:cubicBezTo>
                    <a:pt x="35" y="43"/>
                    <a:pt x="1" y="77"/>
                    <a:pt x="1" y="145"/>
                  </a:cubicBezTo>
                  <a:lnTo>
                    <a:pt x="69" y="213"/>
                  </a:lnTo>
                  <a:cubicBezTo>
                    <a:pt x="103" y="255"/>
                    <a:pt x="137" y="255"/>
                    <a:pt x="171" y="255"/>
                  </a:cubicBezTo>
                  <a:cubicBezTo>
                    <a:pt x="247" y="289"/>
                    <a:pt x="315" y="323"/>
                    <a:pt x="425" y="35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05" name="Google Shape;1105;p32"/>
            <p:cNvSpPr/>
            <p:nvPr/>
          </p:nvSpPr>
          <p:spPr>
            <a:xfrm>
              <a:off x="7696945" y="3717732"/>
              <a:ext cx="26594" cy="13297"/>
            </a:xfrm>
            <a:custGeom>
              <a:avLst/>
              <a:gdLst/>
              <a:ahLst/>
              <a:cxnLst/>
              <a:rect l="l" t="t" r="r" b="b"/>
              <a:pathLst>
                <a:path w="782" h="391" extrusionOk="0">
                  <a:moveTo>
                    <a:pt x="637" y="391"/>
                  </a:moveTo>
                  <a:cubicBezTo>
                    <a:pt x="748" y="391"/>
                    <a:pt x="782" y="246"/>
                    <a:pt x="671" y="212"/>
                  </a:cubicBezTo>
                  <a:cubicBezTo>
                    <a:pt x="569" y="178"/>
                    <a:pt x="459" y="144"/>
                    <a:pt x="391" y="102"/>
                  </a:cubicBezTo>
                  <a:cubicBezTo>
                    <a:pt x="323" y="34"/>
                    <a:pt x="212" y="0"/>
                    <a:pt x="144" y="0"/>
                  </a:cubicBezTo>
                  <a:lnTo>
                    <a:pt x="110" y="0"/>
                  </a:lnTo>
                  <a:cubicBezTo>
                    <a:pt x="34" y="0"/>
                    <a:pt x="0" y="68"/>
                    <a:pt x="34" y="144"/>
                  </a:cubicBezTo>
                  <a:cubicBezTo>
                    <a:pt x="144" y="314"/>
                    <a:pt x="459" y="357"/>
                    <a:pt x="637" y="39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06" name="Google Shape;1106;p32"/>
            <p:cNvSpPr/>
            <p:nvPr/>
          </p:nvSpPr>
          <p:spPr>
            <a:xfrm>
              <a:off x="7713983" y="3757283"/>
              <a:ext cx="24009" cy="17106"/>
            </a:xfrm>
            <a:custGeom>
              <a:avLst/>
              <a:gdLst/>
              <a:ahLst/>
              <a:cxnLst/>
              <a:rect l="l" t="t" r="r" b="b"/>
              <a:pathLst>
                <a:path w="706" h="503" extrusionOk="0">
                  <a:moveTo>
                    <a:pt x="595" y="502"/>
                  </a:moveTo>
                  <a:cubicBezTo>
                    <a:pt x="671" y="502"/>
                    <a:pt x="705" y="358"/>
                    <a:pt x="637" y="290"/>
                  </a:cubicBezTo>
                  <a:cubicBezTo>
                    <a:pt x="561" y="256"/>
                    <a:pt x="459" y="179"/>
                    <a:pt x="382" y="111"/>
                  </a:cubicBezTo>
                  <a:cubicBezTo>
                    <a:pt x="315" y="77"/>
                    <a:pt x="213" y="1"/>
                    <a:pt x="136" y="1"/>
                  </a:cubicBezTo>
                  <a:lnTo>
                    <a:pt x="102" y="1"/>
                  </a:lnTo>
                  <a:cubicBezTo>
                    <a:pt x="34" y="43"/>
                    <a:pt x="0" y="77"/>
                    <a:pt x="34" y="145"/>
                  </a:cubicBezTo>
                  <a:cubicBezTo>
                    <a:pt x="68" y="256"/>
                    <a:pt x="170" y="290"/>
                    <a:pt x="247" y="324"/>
                  </a:cubicBezTo>
                  <a:cubicBezTo>
                    <a:pt x="348" y="392"/>
                    <a:pt x="459" y="426"/>
                    <a:pt x="527" y="468"/>
                  </a:cubicBezTo>
                  <a:cubicBezTo>
                    <a:pt x="561" y="468"/>
                    <a:pt x="561" y="502"/>
                    <a:pt x="595" y="502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07" name="Google Shape;1107;p32"/>
            <p:cNvSpPr/>
            <p:nvPr/>
          </p:nvSpPr>
          <p:spPr>
            <a:xfrm>
              <a:off x="7702998" y="3782720"/>
              <a:ext cx="19384" cy="14487"/>
            </a:xfrm>
            <a:custGeom>
              <a:avLst/>
              <a:gdLst/>
              <a:ahLst/>
              <a:cxnLst/>
              <a:rect l="l" t="t" r="r" b="b"/>
              <a:pathLst>
                <a:path w="570" h="426" extrusionOk="0">
                  <a:moveTo>
                    <a:pt x="425" y="425"/>
                  </a:moveTo>
                  <a:cubicBezTo>
                    <a:pt x="536" y="425"/>
                    <a:pt x="570" y="281"/>
                    <a:pt x="493" y="213"/>
                  </a:cubicBezTo>
                  <a:cubicBezTo>
                    <a:pt x="425" y="179"/>
                    <a:pt x="391" y="145"/>
                    <a:pt x="323" y="68"/>
                  </a:cubicBezTo>
                  <a:cubicBezTo>
                    <a:pt x="281" y="68"/>
                    <a:pt x="247" y="34"/>
                    <a:pt x="213" y="34"/>
                  </a:cubicBezTo>
                  <a:cubicBezTo>
                    <a:pt x="179" y="0"/>
                    <a:pt x="145" y="0"/>
                    <a:pt x="111" y="0"/>
                  </a:cubicBezTo>
                  <a:lnTo>
                    <a:pt x="111" y="0"/>
                  </a:lnTo>
                  <a:cubicBezTo>
                    <a:pt x="34" y="0"/>
                    <a:pt x="0" y="68"/>
                    <a:pt x="34" y="145"/>
                  </a:cubicBezTo>
                  <a:cubicBezTo>
                    <a:pt x="68" y="179"/>
                    <a:pt x="68" y="213"/>
                    <a:pt x="111" y="247"/>
                  </a:cubicBezTo>
                  <a:cubicBezTo>
                    <a:pt x="111" y="247"/>
                    <a:pt x="145" y="281"/>
                    <a:pt x="179" y="281"/>
                  </a:cubicBezTo>
                  <a:cubicBezTo>
                    <a:pt x="247" y="315"/>
                    <a:pt x="323" y="357"/>
                    <a:pt x="391" y="39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08" name="Google Shape;1108;p32"/>
            <p:cNvSpPr/>
            <p:nvPr/>
          </p:nvSpPr>
          <p:spPr>
            <a:xfrm>
              <a:off x="7651273" y="3751501"/>
              <a:ext cx="25166" cy="14487"/>
            </a:xfrm>
            <a:custGeom>
              <a:avLst/>
              <a:gdLst/>
              <a:ahLst/>
              <a:cxnLst/>
              <a:rect l="l" t="t" r="r" b="b"/>
              <a:pathLst>
                <a:path w="740" h="426" extrusionOk="0">
                  <a:moveTo>
                    <a:pt x="638" y="426"/>
                  </a:moveTo>
                  <a:cubicBezTo>
                    <a:pt x="706" y="426"/>
                    <a:pt x="740" y="315"/>
                    <a:pt x="672" y="247"/>
                  </a:cubicBezTo>
                  <a:cubicBezTo>
                    <a:pt x="570" y="213"/>
                    <a:pt x="494" y="137"/>
                    <a:pt x="392" y="103"/>
                  </a:cubicBezTo>
                  <a:cubicBezTo>
                    <a:pt x="281" y="69"/>
                    <a:pt x="213" y="1"/>
                    <a:pt x="103" y="1"/>
                  </a:cubicBezTo>
                  <a:lnTo>
                    <a:pt x="103" y="1"/>
                  </a:lnTo>
                  <a:cubicBezTo>
                    <a:pt x="35" y="1"/>
                    <a:pt x="1" y="103"/>
                    <a:pt x="69" y="137"/>
                  </a:cubicBezTo>
                  <a:cubicBezTo>
                    <a:pt x="145" y="213"/>
                    <a:pt x="213" y="213"/>
                    <a:pt x="315" y="281"/>
                  </a:cubicBezTo>
                  <a:cubicBezTo>
                    <a:pt x="426" y="315"/>
                    <a:pt x="494" y="349"/>
                    <a:pt x="604" y="383"/>
                  </a:cubicBezTo>
                  <a:cubicBezTo>
                    <a:pt x="604" y="426"/>
                    <a:pt x="604" y="426"/>
                    <a:pt x="638" y="42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09" name="Google Shape;1109;p32"/>
            <p:cNvSpPr/>
            <p:nvPr/>
          </p:nvSpPr>
          <p:spPr>
            <a:xfrm>
              <a:off x="7631923" y="3792242"/>
              <a:ext cx="30097" cy="20541"/>
            </a:xfrm>
            <a:custGeom>
              <a:avLst/>
              <a:gdLst/>
              <a:ahLst/>
              <a:cxnLst/>
              <a:rect l="l" t="t" r="r" b="b"/>
              <a:pathLst>
                <a:path w="885" h="604" extrusionOk="0">
                  <a:moveTo>
                    <a:pt x="748" y="604"/>
                  </a:moveTo>
                  <a:cubicBezTo>
                    <a:pt x="816" y="604"/>
                    <a:pt x="884" y="459"/>
                    <a:pt x="782" y="391"/>
                  </a:cubicBezTo>
                  <a:cubicBezTo>
                    <a:pt x="672" y="324"/>
                    <a:pt x="570" y="247"/>
                    <a:pt x="459" y="179"/>
                  </a:cubicBezTo>
                  <a:cubicBezTo>
                    <a:pt x="357" y="77"/>
                    <a:pt x="247" y="1"/>
                    <a:pt x="145" y="1"/>
                  </a:cubicBezTo>
                  <a:lnTo>
                    <a:pt x="145" y="1"/>
                  </a:lnTo>
                  <a:cubicBezTo>
                    <a:pt x="77" y="1"/>
                    <a:pt x="1" y="77"/>
                    <a:pt x="35" y="145"/>
                  </a:cubicBezTo>
                  <a:cubicBezTo>
                    <a:pt x="77" y="247"/>
                    <a:pt x="179" y="324"/>
                    <a:pt x="289" y="391"/>
                  </a:cubicBezTo>
                  <a:cubicBezTo>
                    <a:pt x="425" y="459"/>
                    <a:pt x="570" y="536"/>
                    <a:pt x="672" y="570"/>
                  </a:cubicBezTo>
                  <a:cubicBezTo>
                    <a:pt x="714" y="570"/>
                    <a:pt x="714" y="604"/>
                    <a:pt x="748" y="60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10" name="Google Shape;1110;p32"/>
            <p:cNvSpPr/>
            <p:nvPr/>
          </p:nvSpPr>
          <p:spPr>
            <a:xfrm>
              <a:off x="7620088" y="3833255"/>
              <a:ext cx="16800" cy="14487"/>
            </a:xfrm>
            <a:custGeom>
              <a:avLst/>
              <a:gdLst/>
              <a:ahLst/>
              <a:cxnLst/>
              <a:rect l="l" t="t" r="r" b="b"/>
              <a:pathLst>
                <a:path w="494" h="426" extrusionOk="0">
                  <a:moveTo>
                    <a:pt x="383" y="426"/>
                  </a:moveTo>
                  <a:cubicBezTo>
                    <a:pt x="459" y="426"/>
                    <a:pt x="493" y="315"/>
                    <a:pt x="459" y="247"/>
                  </a:cubicBezTo>
                  <a:cubicBezTo>
                    <a:pt x="383" y="213"/>
                    <a:pt x="315" y="145"/>
                    <a:pt x="281" y="103"/>
                  </a:cubicBezTo>
                  <a:cubicBezTo>
                    <a:pt x="213" y="35"/>
                    <a:pt x="170" y="1"/>
                    <a:pt x="102" y="1"/>
                  </a:cubicBezTo>
                  <a:lnTo>
                    <a:pt x="68" y="1"/>
                  </a:lnTo>
                  <a:cubicBezTo>
                    <a:pt x="34" y="1"/>
                    <a:pt x="0" y="35"/>
                    <a:pt x="0" y="35"/>
                  </a:cubicBezTo>
                  <a:cubicBezTo>
                    <a:pt x="0" y="145"/>
                    <a:pt x="68" y="213"/>
                    <a:pt x="136" y="247"/>
                  </a:cubicBezTo>
                  <a:cubicBezTo>
                    <a:pt x="170" y="315"/>
                    <a:pt x="247" y="358"/>
                    <a:pt x="315" y="42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11" name="Google Shape;1111;p32"/>
            <p:cNvSpPr/>
            <p:nvPr/>
          </p:nvSpPr>
          <p:spPr>
            <a:xfrm>
              <a:off x="7682492" y="3832099"/>
              <a:ext cx="18228" cy="16800"/>
            </a:xfrm>
            <a:custGeom>
              <a:avLst/>
              <a:gdLst/>
              <a:ahLst/>
              <a:cxnLst/>
              <a:rect l="l" t="t" r="r" b="b"/>
              <a:pathLst>
                <a:path w="536" h="494" extrusionOk="0">
                  <a:moveTo>
                    <a:pt x="425" y="494"/>
                  </a:moveTo>
                  <a:cubicBezTo>
                    <a:pt x="501" y="494"/>
                    <a:pt x="535" y="426"/>
                    <a:pt x="501" y="349"/>
                  </a:cubicBezTo>
                  <a:lnTo>
                    <a:pt x="323" y="179"/>
                  </a:lnTo>
                  <a:cubicBezTo>
                    <a:pt x="289" y="103"/>
                    <a:pt x="247" y="35"/>
                    <a:pt x="179" y="1"/>
                  </a:cubicBezTo>
                  <a:lnTo>
                    <a:pt x="111" y="1"/>
                  </a:lnTo>
                  <a:cubicBezTo>
                    <a:pt x="77" y="1"/>
                    <a:pt x="0" y="35"/>
                    <a:pt x="0" y="103"/>
                  </a:cubicBezTo>
                  <a:cubicBezTo>
                    <a:pt x="34" y="137"/>
                    <a:pt x="34" y="179"/>
                    <a:pt x="77" y="213"/>
                  </a:cubicBezTo>
                  <a:cubicBezTo>
                    <a:pt x="111" y="247"/>
                    <a:pt x="145" y="281"/>
                    <a:pt x="179" y="315"/>
                  </a:cubicBezTo>
                  <a:cubicBezTo>
                    <a:pt x="247" y="349"/>
                    <a:pt x="323" y="426"/>
                    <a:pt x="357" y="460"/>
                  </a:cubicBezTo>
                  <a:cubicBezTo>
                    <a:pt x="391" y="494"/>
                    <a:pt x="391" y="494"/>
                    <a:pt x="425" y="49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12" name="Google Shape;1112;p32"/>
            <p:cNvSpPr/>
            <p:nvPr/>
          </p:nvSpPr>
          <p:spPr>
            <a:xfrm>
              <a:off x="7693476" y="3868215"/>
              <a:ext cx="20541" cy="15643"/>
            </a:xfrm>
            <a:custGeom>
              <a:avLst/>
              <a:gdLst/>
              <a:ahLst/>
              <a:cxnLst/>
              <a:rect l="l" t="t" r="r" b="b"/>
              <a:pathLst>
                <a:path w="604" h="460" extrusionOk="0">
                  <a:moveTo>
                    <a:pt x="493" y="460"/>
                  </a:moveTo>
                  <a:cubicBezTo>
                    <a:pt x="561" y="460"/>
                    <a:pt x="603" y="392"/>
                    <a:pt x="561" y="315"/>
                  </a:cubicBezTo>
                  <a:cubicBezTo>
                    <a:pt x="493" y="247"/>
                    <a:pt x="425" y="213"/>
                    <a:pt x="391" y="137"/>
                  </a:cubicBezTo>
                  <a:cubicBezTo>
                    <a:pt x="314" y="69"/>
                    <a:pt x="246" y="35"/>
                    <a:pt x="178" y="1"/>
                  </a:cubicBezTo>
                  <a:lnTo>
                    <a:pt x="136" y="1"/>
                  </a:lnTo>
                  <a:cubicBezTo>
                    <a:pt x="68" y="1"/>
                    <a:pt x="0" y="69"/>
                    <a:pt x="34" y="137"/>
                  </a:cubicBezTo>
                  <a:cubicBezTo>
                    <a:pt x="102" y="213"/>
                    <a:pt x="178" y="247"/>
                    <a:pt x="246" y="315"/>
                  </a:cubicBezTo>
                  <a:cubicBezTo>
                    <a:pt x="314" y="349"/>
                    <a:pt x="391" y="392"/>
                    <a:pt x="459" y="426"/>
                  </a:cubicBezTo>
                  <a:cubicBezTo>
                    <a:pt x="459" y="460"/>
                    <a:pt x="493" y="460"/>
                    <a:pt x="493" y="46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13" name="Google Shape;1113;p32"/>
            <p:cNvSpPr/>
            <p:nvPr/>
          </p:nvSpPr>
          <p:spPr>
            <a:xfrm>
              <a:off x="7721192" y="3846552"/>
              <a:ext cx="17956" cy="11903"/>
            </a:xfrm>
            <a:custGeom>
              <a:avLst/>
              <a:gdLst/>
              <a:ahLst/>
              <a:cxnLst/>
              <a:rect l="l" t="t" r="r" b="b"/>
              <a:pathLst>
                <a:path w="528" h="350" extrusionOk="0">
                  <a:moveTo>
                    <a:pt x="349" y="349"/>
                  </a:moveTo>
                  <a:cubicBezTo>
                    <a:pt x="459" y="349"/>
                    <a:pt x="527" y="213"/>
                    <a:pt x="425" y="179"/>
                  </a:cubicBezTo>
                  <a:cubicBezTo>
                    <a:pt x="383" y="103"/>
                    <a:pt x="315" y="69"/>
                    <a:pt x="247" y="35"/>
                  </a:cubicBezTo>
                  <a:cubicBezTo>
                    <a:pt x="213" y="35"/>
                    <a:pt x="170" y="1"/>
                    <a:pt x="103" y="1"/>
                  </a:cubicBezTo>
                  <a:cubicBezTo>
                    <a:pt x="69" y="1"/>
                    <a:pt x="35" y="1"/>
                    <a:pt x="35" y="35"/>
                  </a:cubicBezTo>
                  <a:cubicBezTo>
                    <a:pt x="1" y="69"/>
                    <a:pt x="1" y="103"/>
                    <a:pt x="1" y="137"/>
                  </a:cubicBezTo>
                  <a:cubicBezTo>
                    <a:pt x="35" y="213"/>
                    <a:pt x="69" y="213"/>
                    <a:pt x="170" y="247"/>
                  </a:cubicBezTo>
                  <a:cubicBezTo>
                    <a:pt x="213" y="281"/>
                    <a:pt x="247" y="315"/>
                    <a:pt x="315" y="315"/>
                  </a:cubicBezTo>
                  <a:cubicBezTo>
                    <a:pt x="315" y="349"/>
                    <a:pt x="349" y="349"/>
                    <a:pt x="349" y="34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14" name="Google Shape;1114;p32"/>
            <p:cNvSpPr/>
            <p:nvPr/>
          </p:nvSpPr>
          <p:spPr>
            <a:xfrm>
              <a:off x="7647532" y="3887293"/>
              <a:ext cx="27750" cy="21697"/>
            </a:xfrm>
            <a:custGeom>
              <a:avLst/>
              <a:gdLst/>
              <a:ahLst/>
              <a:cxnLst/>
              <a:rect l="l" t="t" r="r" b="b"/>
              <a:pathLst>
                <a:path w="816" h="638" extrusionOk="0">
                  <a:moveTo>
                    <a:pt x="680" y="638"/>
                  </a:moveTo>
                  <a:cubicBezTo>
                    <a:pt x="748" y="638"/>
                    <a:pt x="816" y="536"/>
                    <a:pt x="748" y="502"/>
                  </a:cubicBezTo>
                  <a:cubicBezTo>
                    <a:pt x="570" y="323"/>
                    <a:pt x="357" y="77"/>
                    <a:pt x="111" y="1"/>
                  </a:cubicBezTo>
                  <a:lnTo>
                    <a:pt x="111" y="1"/>
                  </a:lnTo>
                  <a:cubicBezTo>
                    <a:pt x="43" y="1"/>
                    <a:pt x="0" y="77"/>
                    <a:pt x="43" y="145"/>
                  </a:cubicBezTo>
                  <a:cubicBezTo>
                    <a:pt x="145" y="357"/>
                    <a:pt x="425" y="502"/>
                    <a:pt x="638" y="638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15" name="Google Shape;1115;p32"/>
            <p:cNvSpPr/>
            <p:nvPr/>
          </p:nvSpPr>
          <p:spPr>
            <a:xfrm>
              <a:off x="7603050" y="3893347"/>
              <a:ext cx="18228" cy="18262"/>
            </a:xfrm>
            <a:custGeom>
              <a:avLst/>
              <a:gdLst/>
              <a:ahLst/>
              <a:cxnLst/>
              <a:rect l="l" t="t" r="r" b="b"/>
              <a:pathLst>
                <a:path w="536" h="537" extrusionOk="0">
                  <a:moveTo>
                    <a:pt x="425" y="536"/>
                  </a:moveTo>
                  <a:cubicBezTo>
                    <a:pt x="501" y="536"/>
                    <a:pt x="535" y="426"/>
                    <a:pt x="501" y="358"/>
                  </a:cubicBezTo>
                  <a:cubicBezTo>
                    <a:pt x="425" y="290"/>
                    <a:pt x="357" y="213"/>
                    <a:pt x="323" y="145"/>
                  </a:cubicBezTo>
                  <a:cubicBezTo>
                    <a:pt x="247" y="77"/>
                    <a:pt x="213" y="1"/>
                    <a:pt x="111" y="1"/>
                  </a:cubicBezTo>
                  <a:cubicBezTo>
                    <a:pt x="34" y="1"/>
                    <a:pt x="0" y="35"/>
                    <a:pt x="0" y="111"/>
                  </a:cubicBezTo>
                  <a:cubicBezTo>
                    <a:pt x="0" y="179"/>
                    <a:pt x="77" y="247"/>
                    <a:pt x="145" y="324"/>
                  </a:cubicBezTo>
                  <a:cubicBezTo>
                    <a:pt x="213" y="392"/>
                    <a:pt x="289" y="426"/>
                    <a:pt x="357" y="502"/>
                  </a:cubicBezTo>
                  <a:cubicBezTo>
                    <a:pt x="357" y="536"/>
                    <a:pt x="391" y="536"/>
                    <a:pt x="425" y="53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16" name="Google Shape;1116;p32"/>
            <p:cNvSpPr/>
            <p:nvPr/>
          </p:nvSpPr>
          <p:spPr>
            <a:xfrm>
              <a:off x="7535716" y="3868215"/>
              <a:ext cx="22853" cy="22853"/>
            </a:xfrm>
            <a:custGeom>
              <a:avLst/>
              <a:gdLst/>
              <a:ahLst/>
              <a:cxnLst/>
              <a:rect l="l" t="t" r="r" b="b"/>
              <a:pathLst>
                <a:path w="672" h="672" extrusionOk="0">
                  <a:moveTo>
                    <a:pt x="528" y="672"/>
                  </a:moveTo>
                  <a:cubicBezTo>
                    <a:pt x="604" y="672"/>
                    <a:pt x="672" y="604"/>
                    <a:pt x="604" y="494"/>
                  </a:cubicBezTo>
                  <a:cubicBezTo>
                    <a:pt x="494" y="315"/>
                    <a:pt x="392" y="137"/>
                    <a:pt x="213" y="35"/>
                  </a:cubicBezTo>
                  <a:cubicBezTo>
                    <a:pt x="179" y="1"/>
                    <a:pt x="179" y="1"/>
                    <a:pt x="145" y="1"/>
                  </a:cubicBezTo>
                  <a:cubicBezTo>
                    <a:pt x="69" y="1"/>
                    <a:pt x="1" y="137"/>
                    <a:pt x="69" y="213"/>
                  </a:cubicBezTo>
                  <a:cubicBezTo>
                    <a:pt x="179" y="349"/>
                    <a:pt x="315" y="460"/>
                    <a:pt x="426" y="604"/>
                  </a:cubicBezTo>
                  <a:cubicBezTo>
                    <a:pt x="460" y="638"/>
                    <a:pt x="494" y="672"/>
                    <a:pt x="528" y="672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17" name="Google Shape;1117;p32"/>
            <p:cNvSpPr/>
            <p:nvPr/>
          </p:nvSpPr>
          <p:spPr>
            <a:xfrm>
              <a:off x="7499634" y="3856108"/>
              <a:ext cx="17922" cy="20541"/>
            </a:xfrm>
            <a:custGeom>
              <a:avLst/>
              <a:gdLst/>
              <a:ahLst/>
              <a:cxnLst/>
              <a:rect l="l" t="t" r="r" b="b"/>
              <a:pathLst>
                <a:path w="527" h="604" extrusionOk="0">
                  <a:moveTo>
                    <a:pt x="391" y="603"/>
                  </a:moveTo>
                  <a:cubicBezTo>
                    <a:pt x="459" y="603"/>
                    <a:pt x="527" y="535"/>
                    <a:pt x="493" y="459"/>
                  </a:cubicBezTo>
                  <a:cubicBezTo>
                    <a:pt x="425" y="391"/>
                    <a:pt x="391" y="323"/>
                    <a:pt x="357" y="246"/>
                  </a:cubicBezTo>
                  <a:cubicBezTo>
                    <a:pt x="314" y="178"/>
                    <a:pt x="246" y="111"/>
                    <a:pt x="178" y="34"/>
                  </a:cubicBezTo>
                  <a:cubicBezTo>
                    <a:pt x="178" y="0"/>
                    <a:pt x="144" y="0"/>
                    <a:pt x="102" y="0"/>
                  </a:cubicBezTo>
                  <a:cubicBezTo>
                    <a:pt x="34" y="0"/>
                    <a:pt x="0" y="34"/>
                    <a:pt x="0" y="111"/>
                  </a:cubicBezTo>
                  <a:cubicBezTo>
                    <a:pt x="34" y="212"/>
                    <a:pt x="68" y="280"/>
                    <a:pt x="144" y="357"/>
                  </a:cubicBezTo>
                  <a:cubicBezTo>
                    <a:pt x="212" y="425"/>
                    <a:pt x="280" y="493"/>
                    <a:pt x="357" y="569"/>
                  </a:cubicBezTo>
                  <a:cubicBezTo>
                    <a:pt x="357" y="603"/>
                    <a:pt x="391" y="603"/>
                    <a:pt x="391" y="603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18" name="Google Shape;1118;p32"/>
            <p:cNvSpPr/>
            <p:nvPr/>
          </p:nvSpPr>
          <p:spPr>
            <a:xfrm>
              <a:off x="7507431" y="3799486"/>
              <a:ext cx="20541" cy="24281"/>
            </a:xfrm>
            <a:custGeom>
              <a:avLst/>
              <a:gdLst/>
              <a:ahLst/>
              <a:cxnLst/>
              <a:rect l="l" t="t" r="r" b="b"/>
              <a:pathLst>
                <a:path w="604" h="714" extrusionOk="0">
                  <a:moveTo>
                    <a:pt x="502" y="714"/>
                  </a:moveTo>
                  <a:cubicBezTo>
                    <a:pt x="536" y="714"/>
                    <a:pt x="603" y="671"/>
                    <a:pt x="570" y="603"/>
                  </a:cubicBezTo>
                  <a:cubicBezTo>
                    <a:pt x="502" y="501"/>
                    <a:pt x="425" y="391"/>
                    <a:pt x="357" y="289"/>
                  </a:cubicBezTo>
                  <a:cubicBezTo>
                    <a:pt x="289" y="212"/>
                    <a:pt x="247" y="111"/>
                    <a:pt x="145" y="34"/>
                  </a:cubicBezTo>
                  <a:lnTo>
                    <a:pt x="111" y="0"/>
                  </a:lnTo>
                  <a:cubicBezTo>
                    <a:pt x="34" y="0"/>
                    <a:pt x="0" y="77"/>
                    <a:pt x="0" y="144"/>
                  </a:cubicBezTo>
                  <a:cubicBezTo>
                    <a:pt x="34" y="246"/>
                    <a:pt x="111" y="323"/>
                    <a:pt x="179" y="391"/>
                  </a:cubicBezTo>
                  <a:cubicBezTo>
                    <a:pt x="289" y="501"/>
                    <a:pt x="357" y="569"/>
                    <a:pt x="425" y="671"/>
                  </a:cubicBezTo>
                  <a:cubicBezTo>
                    <a:pt x="459" y="714"/>
                    <a:pt x="459" y="714"/>
                    <a:pt x="502" y="71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19" name="Google Shape;1119;p32"/>
            <p:cNvSpPr/>
            <p:nvPr/>
          </p:nvSpPr>
          <p:spPr>
            <a:xfrm>
              <a:off x="7477368" y="3759901"/>
              <a:ext cx="20575" cy="17922"/>
            </a:xfrm>
            <a:custGeom>
              <a:avLst/>
              <a:gdLst/>
              <a:ahLst/>
              <a:cxnLst/>
              <a:rect l="l" t="t" r="r" b="b"/>
              <a:pathLst>
                <a:path w="605" h="527" extrusionOk="0">
                  <a:moveTo>
                    <a:pt x="460" y="527"/>
                  </a:moveTo>
                  <a:cubicBezTo>
                    <a:pt x="536" y="527"/>
                    <a:pt x="604" y="391"/>
                    <a:pt x="536" y="315"/>
                  </a:cubicBezTo>
                  <a:cubicBezTo>
                    <a:pt x="494" y="247"/>
                    <a:pt x="426" y="213"/>
                    <a:pt x="392" y="136"/>
                  </a:cubicBezTo>
                  <a:cubicBezTo>
                    <a:pt x="324" y="68"/>
                    <a:pt x="247" y="0"/>
                    <a:pt x="179" y="0"/>
                  </a:cubicBezTo>
                  <a:lnTo>
                    <a:pt x="145" y="0"/>
                  </a:lnTo>
                  <a:cubicBezTo>
                    <a:pt x="69" y="0"/>
                    <a:pt x="1" y="68"/>
                    <a:pt x="1" y="136"/>
                  </a:cubicBezTo>
                  <a:cubicBezTo>
                    <a:pt x="35" y="247"/>
                    <a:pt x="111" y="315"/>
                    <a:pt x="179" y="349"/>
                  </a:cubicBezTo>
                  <a:cubicBezTo>
                    <a:pt x="247" y="425"/>
                    <a:pt x="324" y="459"/>
                    <a:pt x="392" y="493"/>
                  </a:cubicBezTo>
                  <a:cubicBezTo>
                    <a:pt x="426" y="493"/>
                    <a:pt x="426" y="527"/>
                    <a:pt x="460" y="52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20" name="Google Shape;1120;p32"/>
            <p:cNvSpPr/>
            <p:nvPr/>
          </p:nvSpPr>
          <p:spPr>
            <a:xfrm>
              <a:off x="7448496" y="3782720"/>
              <a:ext cx="21697" cy="19384"/>
            </a:xfrm>
            <a:custGeom>
              <a:avLst/>
              <a:gdLst/>
              <a:ahLst/>
              <a:cxnLst/>
              <a:rect l="l" t="t" r="r" b="b"/>
              <a:pathLst>
                <a:path w="638" h="570" extrusionOk="0">
                  <a:moveTo>
                    <a:pt x="459" y="570"/>
                  </a:moveTo>
                  <a:cubicBezTo>
                    <a:pt x="570" y="570"/>
                    <a:pt x="638" y="459"/>
                    <a:pt x="570" y="391"/>
                  </a:cubicBezTo>
                  <a:cubicBezTo>
                    <a:pt x="493" y="315"/>
                    <a:pt x="425" y="247"/>
                    <a:pt x="391" y="179"/>
                  </a:cubicBezTo>
                  <a:cubicBezTo>
                    <a:pt x="323" y="102"/>
                    <a:pt x="281" y="34"/>
                    <a:pt x="179" y="0"/>
                  </a:cubicBezTo>
                  <a:lnTo>
                    <a:pt x="145" y="0"/>
                  </a:lnTo>
                  <a:cubicBezTo>
                    <a:pt x="68" y="0"/>
                    <a:pt x="0" y="68"/>
                    <a:pt x="0" y="145"/>
                  </a:cubicBezTo>
                  <a:cubicBezTo>
                    <a:pt x="0" y="213"/>
                    <a:pt x="34" y="247"/>
                    <a:pt x="68" y="315"/>
                  </a:cubicBezTo>
                  <a:cubicBezTo>
                    <a:pt x="111" y="357"/>
                    <a:pt x="145" y="391"/>
                    <a:pt x="179" y="391"/>
                  </a:cubicBezTo>
                  <a:cubicBezTo>
                    <a:pt x="247" y="459"/>
                    <a:pt x="323" y="493"/>
                    <a:pt x="425" y="57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21" name="Google Shape;1121;p32"/>
            <p:cNvSpPr/>
            <p:nvPr/>
          </p:nvSpPr>
          <p:spPr>
            <a:xfrm>
              <a:off x="7482868" y="3815061"/>
              <a:ext cx="16800" cy="17072"/>
            </a:xfrm>
            <a:custGeom>
              <a:avLst/>
              <a:gdLst/>
              <a:ahLst/>
              <a:cxnLst/>
              <a:rect l="l" t="t" r="r" b="b"/>
              <a:pathLst>
                <a:path w="494" h="502" extrusionOk="0">
                  <a:moveTo>
                    <a:pt x="383" y="502"/>
                  </a:moveTo>
                  <a:cubicBezTo>
                    <a:pt x="425" y="502"/>
                    <a:pt x="459" y="502"/>
                    <a:pt x="493" y="468"/>
                  </a:cubicBezTo>
                  <a:cubicBezTo>
                    <a:pt x="493" y="392"/>
                    <a:pt x="493" y="324"/>
                    <a:pt x="425" y="290"/>
                  </a:cubicBezTo>
                  <a:cubicBezTo>
                    <a:pt x="383" y="256"/>
                    <a:pt x="349" y="213"/>
                    <a:pt x="281" y="145"/>
                  </a:cubicBezTo>
                  <a:cubicBezTo>
                    <a:pt x="247" y="111"/>
                    <a:pt x="247" y="111"/>
                    <a:pt x="213" y="77"/>
                  </a:cubicBezTo>
                  <a:cubicBezTo>
                    <a:pt x="170" y="77"/>
                    <a:pt x="136" y="43"/>
                    <a:pt x="136" y="1"/>
                  </a:cubicBezTo>
                  <a:lnTo>
                    <a:pt x="68" y="1"/>
                  </a:lnTo>
                  <a:cubicBezTo>
                    <a:pt x="34" y="1"/>
                    <a:pt x="0" y="1"/>
                    <a:pt x="0" y="43"/>
                  </a:cubicBezTo>
                  <a:cubicBezTo>
                    <a:pt x="34" y="111"/>
                    <a:pt x="34" y="145"/>
                    <a:pt x="34" y="179"/>
                  </a:cubicBezTo>
                  <a:cubicBezTo>
                    <a:pt x="68" y="213"/>
                    <a:pt x="68" y="290"/>
                    <a:pt x="102" y="324"/>
                  </a:cubicBezTo>
                  <a:cubicBezTo>
                    <a:pt x="170" y="392"/>
                    <a:pt x="247" y="426"/>
                    <a:pt x="315" y="502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22" name="Google Shape;1122;p32"/>
            <p:cNvSpPr/>
            <p:nvPr/>
          </p:nvSpPr>
          <p:spPr>
            <a:xfrm>
              <a:off x="7443565" y="3732151"/>
              <a:ext cx="20575" cy="16800"/>
            </a:xfrm>
            <a:custGeom>
              <a:avLst/>
              <a:gdLst/>
              <a:ahLst/>
              <a:cxnLst/>
              <a:rect l="l" t="t" r="r" b="b"/>
              <a:pathLst>
                <a:path w="605" h="494" extrusionOk="0">
                  <a:moveTo>
                    <a:pt x="468" y="493"/>
                  </a:moveTo>
                  <a:cubicBezTo>
                    <a:pt x="536" y="493"/>
                    <a:pt x="604" y="426"/>
                    <a:pt x="570" y="358"/>
                  </a:cubicBezTo>
                  <a:cubicBezTo>
                    <a:pt x="468" y="213"/>
                    <a:pt x="392" y="145"/>
                    <a:pt x="290" y="35"/>
                  </a:cubicBezTo>
                  <a:cubicBezTo>
                    <a:pt x="256" y="1"/>
                    <a:pt x="213" y="1"/>
                    <a:pt x="179" y="1"/>
                  </a:cubicBezTo>
                  <a:cubicBezTo>
                    <a:pt x="145" y="1"/>
                    <a:pt x="111" y="1"/>
                    <a:pt x="77" y="35"/>
                  </a:cubicBezTo>
                  <a:cubicBezTo>
                    <a:pt x="1" y="103"/>
                    <a:pt x="43" y="213"/>
                    <a:pt x="111" y="247"/>
                  </a:cubicBezTo>
                  <a:cubicBezTo>
                    <a:pt x="213" y="315"/>
                    <a:pt x="324" y="392"/>
                    <a:pt x="392" y="460"/>
                  </a:cubicBezTo>
                  <a:cubicBezTo>
                    <a:pt x="426" y="493"/>
                    <a:pt x="426" y="493"/>
                    <a:pt x="468" y="493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23" name="Google Shape;1123;p32"/>
            <p:cNvSpPr/>
            <p:nvPr/>
          </p:nvSpPr>
          <p:spPr>
            <a:xfrm>
              <a:off x="7411223" y="3762214"/>
              <a:ext cx="17956" cy="19384"/>
            </a:xfrm>
            <a:custGeom>
              <a:avLst/>
              <a:gdLst/>
              <a:ahLst/>
              <a:cxnLst/>
              <a:rect l="l" t="t" r="r" b="b"/>
              <a:pathLst>
                <a:path w="528" h="570" extrusionOk="0">
                  <a:moveTo>
                    <a:pt x="357" y="569"/>
                  </a:moveTo>
                  <a:cubicBezTo>
                    <a:pt x="425" y="569"/>
                    <a:pt x="527" y="493"/>
                    <a:pt x="459" y="391"/>
                  </a:cubicBezTo>
                  <a:cubicBezTo>
                    <a:pt x="425" y="323"/>
                    <a:pt x="391" y="247"/>
                    <a:pt x="357" y="179"/>
                  </a:cubicBezTo>
                  <a:cubicBezTo>
                    <a:pt x="357" y="145"/>
                    <a:pt x="315" y="111"/>
                    <a:pt x="315" y="68"/>
                  </a:cubicBezTo>
                  <a:cubicBezTo>
                    <a:pt x="281" y="34"/>
                    <a:pt x="213" y="0"/>
                    <a:pt x="179" y="0"/>
                  </a:cubicBezTo>
                  <a:lnTo>
                    <a:pt x="145" y="0"/>
                  </a:lnTo>
                  <a:cubicBezTo>
                    <a:pt x="69" y="0"/>
                    <a:pt x="1" y="68"/>
                    <a:pt x="1" y="145"/>
                  </a:cubicBezTo>
                  <a:cubicBezTo>
                    <a:pt x="1" y="247"/>
                    <a:pt x="35" y="281"/>
                    <a:pt x="103" y="357"/>
                  </a:cubicBezTo>
                  <a:cubicBezTo>
                    <a:pt x="179" y="425"/>
                    <a:pt x="213" y="493"/>
                    <a:pt x="281" y="535"/>
                  </a:cubicBezTo>
                  <a:cubicBezTo>
                    <a:pt x="315" y="569"/>
                    <a:pt x="315" y="569"/>
                    <a:pt x="357" y="56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24" name="Google Shape;1124;p32"/>
            <p:cNvSpPr/>
            <p:nvPr/>
          </p:nvSpPr>
          <p:spPr>
            <a:xfrm>
              <a:off x="7395614" y="3815061"/>
              <a:ext cx="16800" cy="18228"/>
            </a:xfrm>
            <a:custGeom>
              <a:avLst/>
              <a:gdLst/>
              <a:ahLst/>
              <a:cxnLst/>
              <a:rect l="l" t="t" r="r" b="b"/>
              <a:pathLst>
                <a:path w="494" h="536" extrusionOk="0">
                  <a:moveTo>
                    <a:pt x="392" y="536"/>
                  </a:moveTo>
                  <a:cubicBezTo>
                    <a:pt x="460" y="536"/>
                    <a:pt x="494" y="426"/>
                    <a:pt x="460" y="358"/>
                  </a:cubicBezTo>
                  <a:cubicBezTo>
                    <a:pt x="392" y="290"/>
                    <a:pt x="349" y="256"/>
                    <a:pt x="315" y="179"/>
                  </a:cubicBezTo>
                  <a:cubicBezTo>
                    <a:pt x="315" y="179"/>
                    <a:pt x="281" y="145"/>
                    <a:pt x="281" y="111"/>
                  </a:cubicBezTo>
                  <a:cubicBezTo>
                    <a:pt x="247" y="77"/>
                    <a:pt x="213" y="43"/>
                    <a:pt x="179" y="1"/>
                  </a:cubicBezTo>
                  <a:lnTo>
                    <a:pt x="137" y="1"/>
                  </a:lnTo>
                  <a:cubicBezTo>
                    <a:pt x="69" y="1"/>
                    <a:pt x="1" y="43"/>
                    <a:pt x="1" y="111"/>
                  </a:cubicBezTo>
                  <a:cubicBezTo>
                    <a:pt x="1" y="213"/>
                    <a:pt x="69" y="290"/>
                    <a:pt x="137" y="358"/>
                  </a:cubicBezTo>
                  <a:cubicBezTo>
                    <a:pt x="179" y="426"/>
                    <a:pt x="247" y="468"/>
                    <a:pt x="315" y="502"/>
                  </a:cubicBezTo>
                  <a:cubicBezTo>
                    <a:pt x="349" y="536"/>
                    <a:pt x="349" y="536"/>
                    <a:pt x="392" y="53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25" name="Google Shape;1125;p32"/>
            <p:cNvSpPr/>
            <p:nvPr/>
          </p:nvSpPr>
          <p:spPr>
            <a:xfrm>
              <a:off x="7435199" y="3830977"/>
              <a:ext cx="15643" cy="20234"/>
            </a:xfrm>
            <a:custGeom>
              <a:avLst/>
              <a:gdLst/>
              <a:ahLst/>
              <a:cxnLst/>
              <a:rect l="l" t="t" r="r" b="b"/>
              <a:pathLst>
                <a:path w="460" h="595" extrusionOk="0">
                  <a:moveTo>
                    <a:pt x="323" y="595"/>
                  </a:moveTo>
                  <a:cubicBezTo>
                    <a:pt x="391" y="595"/>
                    <a:pt x="459" y="527"/>
                    <a:pt x="425" y="459"/>
                  </a:cubicBezTo>
                  <a:lnTo>
                    <a:pt x="323" y="212"/>
                  </a:lnTo>
                  <a:cubicBezTo>
                    <a:pt x="289" y="136"/>
                    <a:pt x="247" y="68"/>
                    <a:pt x="179" y="0"/>
                  </a:cubicBezTo>
                  <a:lnTo>
                    <a:pt x="111" y="0"/>
                  </a:lnTo>
                  <a:cubicBezTo>
                    <a:pt x="35" y="0"/>
                    <a:pt x="1" y="34"/>
                    <a:pt x="1" y="102"/>
                  </a:cubicBezTo>
                  <a:cubicBezTo>
                    <a:pt x="1" y="212"/>
                    <a:pt x="35" y="280"/>
                    <a:pt x="77" y="348"/>
                  </a:cubicBezTo>
                  <a:cubicBezTo>
                    <a:pt x="145" y="425"/>
                    <a:pt x="179" y="493"/>
                    <a:pt x="247" y="561"/>
                  </a:cubicBezTo>
                  <a:cubicBezTo>
                    <a:pt x="247" y="595"/>
                    <a:pt x="289" y="595"/>
                    <a:pt x="323" y="59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26" name="Google Shape;1126;p32"/>
            <p:cNvSpPr/>
            <p:nvPr/>
          </p:nvSpPr>
          <p:spPr>
            <a:xfrm>
              <a:off x="7412380" y="3865631"/>
              <a:ext cx="16800" cy="21697"/>
            </a:xfrm>
            <a:custGeom>
              <a:avLst/>
              <a:gdLst/>
              <a:ahLst/>
              <a:cxnLst/>
              <a:rect l="l" t="t" r="r" b="b"/>
              <a:pathLst>
                <a:path w="494" h="638" extrusionOk="0">
                  <a:moveTo>
                    <a:pt x="391" y="638"/>
                  </a:moveTo>
                  <a:cubicBezTo>
                    <a:pt x="459" y="638"/>
                    <a:pt x="493" y="604"/>
                    <a:pt x="459" y="536"/>
                  </a:cubicBezTo>
                  <a:cubicBezTo>
                    <a:pt x="391" y="357"/>
                    <a:pt x="357" y="77"/>
                    <a:pt x="145" y="0"/>
                  </a:cubicBezTo>
                  <a:lnTo>
                    <a:pt x="111" y="0"/>
                  </a:lnTo>
                  <a:cubicBezTo>
                    <a:pt x="69" y="0"/>
                    <a:pt x="1" y="0"/>
                    <a:pt x="1" y="77"/>
                  </a:cubicBezTo>
                  <a:cubicBezTo>
                    <a:pt x="1" y="289"/>
                    <a:pt x="213" y="468"/>
                    <a:pt x="323" y="604"/>
                  </a:cubicBezTo>
                  <a:cubicBezTo>
                    <a:pt x="357" y="638"/>
                    <a:pt x="357" y="638"/>
                    <a:pt x="391" y="638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27" name="Google Shape;1127;p32"/>
            <p:cNvSpPr/>
            <p:nvPr/>
          </p:nvSpPr>
          <p:spPr>
            <a:xfrm>
              <a:off x="7371367" y="3868215"/>
              <a:ext cx="13331" cy="21697"/>
            </a:xfrm>
            <a:custGeom>
              <a:avLst/>
              <a:gdLst/>
              <a:ahLst/>
              <a:cxnLst/>
              <a:rect l="l" t="t" r="r" b="b"/>
              <a:pathLst>
                <a:path w="392" h="638" extrusionOk="0">
                  <a:moveTo>
                    <a:pt x="323" y="638"/>
                  </a:moveTo>
                  <a:cubicBezTo>
                    <a:pt x="357" y="638"/>
                    <a:pt x="391" y="638"/>
                    <a:pt x="391" y="604"/>
                  </a:cubicBezTo>
                  <a:cubicBezTo>
                    <a:pt x="357" y="349"/>
                    <a:pt x="289" y="103"/>
                    <a:pt x="77" y="1"/>
                  </a:cubicBezTo>
                  <a:lnTo>
                    <a:pt x="77" y="1"/>
                  </a:lnTo>
                  <a:cubicBezTo>
                    <a:pt x="43" y="1"/>
                    <a:pt x="0" y="35"/>
                    <a:pt x="43" y="69"/>
                  </a:cubicBezTo>
                  <a:cubicBezTo>
                    <a:pt x="111" y="247"/>
                    <a:pt x="213" y="392"/>
                    <a:pt x="255" y="604"/>
                  </a:cubicBezTo>
                  <a:cubicBezTo>
                    <a:pt x="255" y="638"/>
                    <a:pt x="289" y="638"/>
                    <a:pt x="323" y="638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28" name="Google Shape;1128;p32"/>
            <p:cNvSpPr/>
            <p:nvPr/>
          </p:nvSpPr>
          <p:spPr>
            <a:xfrm>
              <a:off x="7329469" y="3871684"/>
              <a:ext cx="11869" cy="25472"/>
            </a:xfrm>
            <a:custGeom>
              <a:avLst/>
              <a:gdLst/>
              <a:ahLst/>
              <a:cxnLst/>
              <a:rect l="l" t="t" r="r" b="b"/>
              <a:pathLst>
                <a:path w="349" h="749" extrusionOk="0">
                  <a:moveTo>
                    <a:pt x="213" y="748"/>
                  </a:moveTo>
                  <a:cubicBezTo>
                    <a:pt x="247" y="748"/>
                    <a:pt x="281" y="714"/>
                    <a:pt x="315" y="672"/>
                  </a:cubicBezTo>
                  <a:cubicBezTo>
                    <a:pt x="315" y="460"/>
                    <a:pt x="349" y="247"/>
                    <a:pt x="281" y="77"/>
                  </a:cubicBezTo>
                  <a:cubicBezTo>
                    <a:pt x="281" y="35"/>
                    <a:pt x="247" y="1"/>
                    <a:pt x="213" y="1"/>
                  </a:cubicBezTo>
                  <a:cubicBezTo>
                    <a:pt x="170" y="1"/>
                    <a:pt x="136" y="35"/>
                    <a:pt x="102" y="77"/>
                  </a:cubicBezTo>
                  <a:cubicBezTo>
                    <a:pt x="1" y="247"/>
                    <a:pt x="68" y="502"/>
                    <a:pt x="136" y="672"/>
                  </a:cubicBezTo>
                  <a:cubicBezTo>
                    <a:pt x="136" y="748"/>
                    <a:pt x="170" y="748"/>
                    <a:pt x="213" y="748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29" name="Google Shape;1129;p32"/>
            <p:cNvSpPr/>
            <p:nvPr/>
          </p:nvSpPr>
          <p:spPr>
            <a:xfrm>
              <a:off x="7289613" y="3859849"/>
              <a:ext cx="13297" cy="21697"/>
            </a:xfrm>
            <a:custGeom>
              <a:avLst/>
              <a:gdLst/>
              <a:ahLst/>
              <a:cxnLst/>
              <a:rect l="l" t="t" r="r" b="b"/>
              <a:pathLst>
                <a:path w="391" h="638" extrusionOk="0">
                  <a:moveTo>
                    <a:pt x="145" y="638"/>
                  </a:moveTo>
                  <a:cubicBezTo>
                    <a:pt x="213" y="638"/>
                    <a:pt x="281" y="595"/>
                    <a:pt x="281" y="527"/>
                  </a:cubicBezTo>
                  <a:cubicBezTo>
                    <a:pt x="281" y="459"/>
                    <a:pt x="323" y="383"/>
                    <a:pt x="357" y="315"/>
                  </a:cubicBezTo>
                  <a:lnTo>
                    <a:pt x="357" y="213"/>
                  </a:lnTo>
                  <a:cubicBezTo>
                    <a:pt x="391" y="170"/>
                    <a:pt x="391" y="136"/>
                    <a:pt x="391" y="102"/>
                  </a:cubicBezTo>
                  <a:cubicBezTo>
                    <a:pt x="391" y="34"/>
                    <a:pt x="357" y="34"/>
                    <a:pt x="323" y="1"/>
                  </a:cubicBezTo>
                  <a:lnTo>
                    <a:pt x="323" y="1"/>
                  </a:lnTo>
                  <a:cubicBezTo>
                    <a:pt x="213" y="1"/>
                    <a:pt x="68" y="136"/>
                    <a:pt x="34" y="213"/>
                  </a:cubicBezTo>
                  <a:cubicBezTo>
                    <a:pt x="0" y="315"/>
                    <a:pt x="0" y="459"/>
                    <a:pt x="34" y="561"/>
                  </a:cubicBezTo>
                  <a:cubicBezTo>
                    <a:pt x="68" y="595"/>
                    <a:pt x="111" y="638"/>
                    <a:pt x="145" y="638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30" name="Google Shape;1130;p32"/>
            <p:cNvSpPr/>
            <p:nvPr/>
          </p:nvSpPr>
          <p:spPr>
            <a:xfrm>
              <a:off x="7260706" y="3832099"/>
              <a:ext cx="18228" cy="25200"/>
            </a:xfrm>
            <a:custGeom>
              <a:avLst/>
              <a:gdLst/>
              <a:ahLst/>
              <a:cxnLst/>
              <a:rect l="l" t="t" r="r" b="b"/>
              <a:pathLst>
                <a:path w="536" h="741" extrusionOk="0">
                  <a:moveTo>
                    <a:pt x="111" y="740"/>
                  </a:moveTo>
                  <a:cubicBezTo>
                    <a:pt x="145" y="740"/>
                    <a:pt x="179" y="740"/>
                    <a:pt x="179" y="706"/>
                  </a:cubicBezTo>
                  <a:cubicBezTo>
                    <a:pt x="247" y="604"/>
                    <a:pt x="324" y="528"/>
                    <a:pt x="392" y="426"/>
                  </a:cubicBezTo>
                  <a:cubicBezTo>
                    <a:pt x="459" y="315"/>
                    <a:pt x="536" y="213"/>
                    <a:pt x="493" y="103"/>
                  </a:cubicBezTo>
                  <a:cubicBezTo>
                    <a:pt x="493" y="35"/>
                    <a:pt x="425" y="1"/>
                    <a:pt x="392" y="1"/>
                  </a:cubicBezTo>
                  <a:lnTo>
                    <a:pt x="358" y="1"/>
                  </a:lnTo>
                  <a:cubicBezTo>
                    <a:pt x="213" y="35"/>
                    <a:pt x="179" y="179"/>
                    <a:pt x="145" y="281"/>
                  </a:cubicBezTo>
                  <a:cubicBezTo>
                    <a:pt x="69" y="392"/>
                    <a:pt x="35" y="494"/>
                    <a:pt x="1" y="604"/>
                  </a:cubicBezTo>
                  <a:cubicBezTo>
                    <a:pt x="1" y="672"/>
                    <a:pt x="69" y="740"/>
                    <a:pt x="111" y="74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31" name="Google Shape;1131;p32"/>
            <p:cNvSpPr/>
            <p:nvPr/>
          </p:nvSpPr>
          <p:spPr>
            <a:xfrm>
              <a:off x="7322260" y="3818836"/>
              <a:ext cx="8400" cy="19384"/>
            </a:xfrm>
            <a:custGeom>
              <a:avLst/>
              <a:gdLst/>
              <a:ahLst/>
              <a:cxnLst/>
              <a:rect l="l" t="t" r="r" b="b"/>
              <a:pathLst>
                <a:path w="247" h="570" extrusionOk="0">
                  <a:moveTo>
                    <a:pt x="136" y="569"/>
                  </a:moveTo>
                  <a:cubicBezTo>
                    <a:pt x="170" y="569"/>
                    <a:pt x="213" y="527"/>
                    <a:pt x="213" y="459"/>
                  </a:cubicBezTo>
                  <a:cubicBezTo>
                    <a:pt x="213" y="391"/>
                    <a:pt x="213" y="315"/>
                    <a:pt x="247" y="213"/>
                  </a:cubicBezTo>
                  <a:lnTo>
                    <a:pt x="247" y="102"/>
                  </a:lnTo>
                  <a:cubicBezTo>
                    <a:pt x="247" y="68"/>
                    <a:pt x="247" y="68"/>
                    <a:pt x="213" y="34"/>
                  </a:cubicBezTo>
                  <a:cubicBezTo>
                    <a:pt x="213" y="0"/>
                    <a:pt x="213" y="0"/>
                    <a:pt x="170" y="0"/>
                  </a:cubicBezTo>
                  <a:lnTo>
                    <a:pt x="136" y="0"/>
                  </a:lnTo>
                  <a:cubicBezTo>
                    <a:pt x="102" y="34"/>
                    <a:pt x="34" y="102"/>
                    <a:pt x="0" y="179"/>
                  </a:cubicBezTo>
                  <a:cubicBezTo>
                    <a:pt x="0" y="281"/>
                    <a:pt x="0" y="391"/>
                    <a:pt x="34" y="493"/>
                  </a:cubicBezTo>
                  <a:cubicBezTo>
                    <a:pt x="68" y="527"/>
                    <a:pt x="102" y="569"/>
                    <a:pt x="136" y="56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32" name="Google Shape;1132;p32"/>
            <p:cNvSpPr/>
            <p:nvPr/>
          </p:nvSpPr>
          <p:spPr>
            <a:xfrm>
              <a:off x="7340148" y="3753814"/>
              <a:ext cx="15643" cy="19418"/>
            </a:xfrm>
            <a:custGeom>
              <a:avLst/>
              <a:gdLst/>
              <a:ahLst/>
              <a:cxnLst/>
              <a:rect l="l" t="t" r="r" b="b"/>
              <a:pathLst>
                <a:path w="460" h="571" extrusionOk="0">
                  <a:moveTo>
                    <a:pt x="145" y="570"/>
                  </a:moveTo>
                  <a:cubicBezTo>
                    <a:pt x="179" y="570"/>
                    <a:pt x="213" y="570"/>
                    <a:pt x="247" y="528"/>
                  </a:cubicBezTo>
                  <a:cubicBezTo>
                    <a:pt x="358" y="392"/>
                    <a:pt x="460" y="179"/>
                    <a:pt x="358" y="35"/>
                  </a:cubicBezTo>
                  <a:cubicBezTo>
                    <a:pt x="324" y="1"/>
                    <a:pt x="281" y="1"/>
                    <a:pt x="247" y="1"/>
                  </a:cubicBezTo>
                  <a:cubicBezTo>
                    <a:pt x="213" y="1"/>
                    <a:pt x="179" y="1"/>
                    <a:pt x="145" y="35"/>
                  </a:cubicBezTo>
                  <a:cubicBezTo>
                    <a:pt x="35" y="145"/>
                    <a:pt x="111" y="281"/>
                    <a:pt x="69" y="426"/>
                  </a:cubicBezTo>
                  <a:cubicBezTo>
                    <a:pt x="1" y="494"/>
                    <a:pt x="69" y="570"/>
                    <a:pt x="145" y="57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33" name="Google Shape;1133;p32"/>
            <p:cNvSpPr/>
            <p:nvPr/>
          </p:nvSpPr>
          <p:spPr>
            <a:xfrm>
              <a:off x="7299135" y="3793399"/>
              <a:ext cx="8706" cy="20541"/>
            </a:xfrm>
            <a:custGeom>
              <a:avLst/>
              <a:gdLst/>
              <a:ahLst/>
              <a:cxnLst/>
              <a:rect l="l" t="t" r="r" b="b"/>
              <a:pathLst>
                <a:path w="256" h="604" extrusionOk="0">
                  <a:moveTo>
                    <a:pt x="111" y="604"/>
                  </a:moveTo>
                  <a:cubicBezTo>
                    <a:pt x="179" y="604"/>
                    <a:pt x="213" y="570"/>
                    <a:pt x="213" y="502"/>
                  </a:cubicBezTo>
                  <a:cubicBezTo>
                    <a:pt x="213" y="425"/>
                    <a:pt x="213" y="357"/>
                    <a:pt x="255" y="256"/>
                  </a:cubicBezTo>
                  <a:cubicBezTo>
                    <a:pt x="255" y="179"/>
                    <a:pt x="255" y="111"/>
                    <a:pt x="213" y="43"/>
                  </a:cubicBezTo>
                  <a:cubicBezTo>
                    <a:pt x="179" y="1"/>
                    <a:pt x="145" y="1"/>
                    <a:pt x="111" y="1"/>
                  </a:cubicBezTo>
                  <a:cubicBezTo>
                    <a:pt x="111" y="1"/>
                    <a:pt x="77" y="1"/>
                    <a:pt x="77" y="43"/>
                  </a:cubicBezTo>
                  <a:cubicBezTo>
                    <a:pt x="1" y="111"/>
                    <a:pt x="1" y="179"/>
                    <a:pt x="1" y="256"/>
                  </a:cubicBezTo>
                  <a:cubicBezTo>
                    <a:pt x="43" y="357"/>
                    <a:pt x="43" y="425"/>
                    <a:pt x="43" y="502"/>
                  </a:cubicBezTo>
                  <a:cubicBezTo>
                    <a:pt x="43" y="570"/>
                    <a:pt x="77" y="604"/>
                    <a:pt x="111" y="60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34" name="Google Shape;1134;p32"/>
            <p:cNvSpPr/>
            <p:nvPr/>
          </p:nvSpPr>
          <p:spPr>
            <a:xfrm>
              <a:off x="7336679" y="3703279"/>
              <a:ext cx="9590" cy="22853"/>
            </a:xfrm>
            <a:custGeom>
              <a:avLst/>
              <a:gdLst/>
              <a:ahLst/>
              <a:cxnLst/>
              <a:rect l="l" t="t" r="r" b="b"/>
              <a:pathLst>
                <a:path w="282" h="672" extrusionOk="0">
                  <a:moveTo>
                    <a:pt x="103" y="671"/>
                  </a:moveTo>
                  <a:cubicBezTo>
                    <a:pt x="137" y="671"/>
                    <a:pt x="171" y="637"/>
                    <a:pt x="171" y="603"/>
                  </a:cubicBezTo>
                  <a:cubicBezTo>
                    <a:pt x="213" y="493"/>
                    <a:pt x="247" y="391"/>
                    <a:pt x="247" y="315"/>
                  </a:cubicBezTo>
                  <a:cubicBezTo>
                    <a:pt x="281" y="213"/>
                    <a:pt x="281" y="102"/>
                    <a:pt x="247" y="34"/>
                  </a:cubicBezTo>
                  <a:cubicBezTo>
                    <a:pt x="213" y="34"/>
                    <a:pt x="213" y="0"/>
                    <a:pt x="171" y="0"/>
                  </a:cubicBezTo>
                  <a:cubicBezTo>
                    <a:pt x="137" y="0"/>
                    <a:pt x="137" y="0"/>
                    <a:pt x="103" y="34"/>
                  </a:cubicBezTo>
                  <a:cubicBezTo>
                    <a:pt x="35" y="68"/>
                    <a:pt x="35" y="179"/>
                    <a:pt x="35" y="281"/>
                  </a:cubicBezTo>
                  <a:cubicBezTo>
                    <a:pt x="35" y="357"/>
                    <a:pt x="35" y="459"/>
                    <a:pt x="1" y="569"/>
                  </a:cubicBezTo>
                  <a:cubicBezTo>
                    <a:pt x="1" y="637"/>
                    <a:pt x="69" y="671"/>
                    <a:pt x="103" y="67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35" name="Google Shape;1135;p32"/>
            <p:cNvSpPr/>
            <p:nvPr/>
          </p:nvSpPr>
          <p:spPr>
            <a:xfrm>
              <a:off x="6943509" y="3050947"/>
              <a:ext cx="736704" cy="486239"/>
            </a:xfrm>
            <a:custGeom>
              <a:avLst/>
              <a:gdLst/>
              <a:ahLst/>
              <a:cxnLst/>
              <a:rect l="l" t="t" r="r" b="b"/>
              <a:pathLst>
                <a:path w="21663" h="14298" extrusionOk="0">
                  <a:moveTo>
                    <a:pt x="9447" y="14298"/>
                  </a:moveTo>
                  <a:lnTo>
                    <a:pt x="15359" y="12242"/>
                  </a:lnTo>
                  <a:cubicBezTo>
                    <a:pt x="15359" y="12242"/>
                    <a:pt x="21662" y="4316"/>
                    <a:pt x="16710" y="1097"/>
                  </a:cubicBezTo>
                  <a:cubicBezTo>
                    <a:pt x="15504" y="315"/>
                    <a:pt x="14374" y="1"/>
                    <a:pt x="13380" y="1"/>
                  </a:cubicBezTo>
                  <a:cubicBezTo>
                    <a:pt x="10262" y="1"/>
                    <a:pt x="8283" y="2898"/>
                    <a:pt x="8283" y="2898"/>
                  </a:cubicBezTo>
                  <a:cubicBezTo>
                    <a:pt x="8283" y="2898"/>
                    <a:pt x="7365" y="2583"/>
                    <a:pt x="6159" y="2583"/>
                  </a:cubicBezTo>
                  <a:cubicBezTo>
                    <a:pt x="4494" y="2583"/>
                    <a:pt x="2337" y="3187"/>
                    <a:pt x="1453" y="6117"/>
                  </a:cubicBezTo>
                  <a:cubicBezTo>
                    <a:pt x="0" y="11180"/>
                    <a:pt x="9447" y="14298"/>
                    <a:pt x="9447" y="14298"/>
                  </a:cubicBezTo>
                  <a:close/>
                </a:path>
              </a:pathLst>
            </a:custGeom>
            <a:solidFill>
              <a:srgbClr val="FFF8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36" name="Google Shape;1136;p32"/>
            <p:cNvSpPr/>
            <p:nvPr/>
          </p:nvSpPr>
          <p:spPr>
            <a:xfrm>
              <a:off x="7533403" y="3154398"/>
              <a:ext cx="13059" cy="32375"/>
            </a:xfrm>
            <a:custGeom>
              <a:avLst/>
              <a:gdLst/>
              <a:ahLst/>
              <a:cxnLst/>
              <a:rect l="l" t="t" r="r" b="b"/>
              <a:pathLst>
                <a:path w="384" h="952" extrusionOk="0">
                  <a:moveTo>
                    <a:pt x="213" y="952"/>
                  </a:moveTo>
                  <a:lnTo>
                    <a:pt x="247" y="918"/>
                  </a:lnTo>
                  <a:cubicBezTo>
                    <a:pt x="315" y="637"/>
                    <a:pt x="383" y="246"/>
                    <a:pt x="137" y="0"/>
                  </a:cubicBezTo>
                  <a:lnTo>
                    <a:pt x="103" y="0"/>
                  </a:lnTo>
                  <a:cubicBezTo>
                    <a:pt x="35" y="0"/>
                    <a:pt x="1" y="34"/>
                    <a:pt x="1" y="68"/>
                  </a:cubicBezTo>
                  <a:cubicBezTo>
                    <a:pt x="1" y="357"/>
                    <a:pt x="171" y="603"/>
                    <a:pt x="137" y="884"/>
                  </a:cubicBezTo>
                  <a:cubicBezTo>
                    <a:pt x="137" y="918"/>
                    <a:pt x="171" y="952"/>
                    <a:pt x="213" y="952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37" name="Google Shape;1137;p32"/>
            <p:cNvSpPr/>
            <p:nvPr/>
          </p:nvSpPr>
          <p:spPr>
            <a:xfrm>
              <a:off x="7526193" y="3198880"/>
              <a:ext cx="9556" cy="24009"/>
            </a:xfrm>
            <a:custGeom>
              <a:avLst/>
              <a:gdLst/>
              <a:ahLst/>
              <a:cxnLst/>
              <a:rect l="l" t="t" r="r" b="b"/>
              <a:pathLst>
                <a:path w="281" h="706" extrusionOk="0">
                  <a:moveTo>
                    <a:pt x="136" y="705"/>
                  </a:moveTo>
                  <a:cubicBezTo>
                    <a:pt x="170" y="705"/>
                    <a:pt x="213" y="671"/>
                    <a:pt x="213" y="637"/>
                  </a:cubicBezTo>
                  <a:cubicBezTo>
                    <a:pt x="247" y="535"/>
                    <a:pt x="281" y="391"/>
                    <a:pt x="281" y="281"/>
                  </a:cubicBezTo>
                  <a:cubicBezTo>
                    <a:pt x="281" y="179"/>
                    <a:pt x="281" y="68"/>
                    <a:pt x="170" y="0"/>
                  </a:cubicBezTo>
                  <a:lnTo>
                    <a:pt x="136" y="0"/>
                  </a:lnTo>
                  <a:lnTo>
                    <a:pt x="102" y="0"/>
                  </a:lnTo>
                  <a:cubicBezTo>
                    <a:pt x="1" y="68"/>
                    <a:pt x="1" y="179"/>
                    <a:pt x="1" y="281"/>
                  </a:cubicBezTo>
                  <a:cubicBezTo>
                    <a:pt x="1" y="391"/>
                    <a:pt x="35" y="535"/>
                    <a:pt x="35" y="637"/>
                  </a:cubicBezTo>
                  <a:cubicBezTo>
                    <a:pt x="69" y="671"/>
                    <a:pt x="102" y="705"/>
                    <a:pt x="136" y="70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38" name="Google Shape;1138;p32"/>
            <p:cNvSpPr/>
            <p:nvPr/>
          </p:nvSpPr>
          <p:spPr>
            <a:xfrm>
              <a:off x="7494703" y="3198880"/>
              <a:ext cx="11018" cy="30063"/>
            </a:xfrm>
            <a:custGeom>
              <a:avLst/>
              <a:gdLst/>
              <a:ahLst/>
              <a:cxnLst/>
              <a:rect l="l" t="t" r="r" b="b"/>
              <a:pathLst>
                <a:path w="324" h="884" extrusionOk="0">
                  <a:moveTo>
                    <a:pt x="145" y="884"/>
                  </a:moveTo>
                  <a:cubicBezTo>
                    <a:pt x="179" y="884"/>
                    <a:pt x="213" y="850"/>
                    <a:pt x="213" y="850"/>
                  </a:cubicBezTo>
                  <a:cubicBezTo>
                    <a:pt x="247" y="705"/>
                    <a:pt x="289" y="535"/>
                    <a:pt x="289" y="391"/>
                  </a:cubicBezTo>
                  <a:cubicBezTo>
                    <a:pt x="289" y="247"/>
                    <a:pt x="323" y="145"/>
                    <a:pt x="213" y="0"/>
                  </a:cubicBezTo>
                  <a:lnTo>
                    <a:pt x="145" y="0"/>
                  </a:lnTo>
                  <a:lnTo>
                    <a:pt x="77" y="0"/>
                  </a:lnTo>
                  <a:cubicBezTo>
                    <a:pt x="1" y="145"/>
                    <a:pt x="1" y="247"/>
                    <a:pt x="35" y="391"/>
                  </a:cubicBezTo>
                  <a:cubicBezTo>
                    <a:pt x="35" y="535"/>
                    <a:pt x="35" y="705"/>
                    <a:pt x="111" y="85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39" name="Google Shape;1139;p32"/>
            <p:cNvSpPr/>
            <p:nvPr/>
          </p:nvSpPr>
          <p:spPr>
            <a:xfrm>
              <a:off x="7518984" y="3255502"/>
              <a:ext cx="14453" cy="26594"/>
            </a:xfrm>
            <a:custGeom>
              <a:avLst/>
              <a:gdLst/>
              <a:ahLst/>
              <a:cxnLst/>
              <a:rect l="l" t="t" r="r" b="b"/>
              <a:pathLst>
                <a:path w="425" h="782" extrusionOk="0">
                  <a:moveTo>
                    <a:pt x="102" y="782"/>
                  </a:moveTo>
                  <a:cubicBezTo>
                    <a:pt x="136" y="782"/>
                    <a:pt x="136" y="782"/>
                    <a:pt x="170" y="739"/>
                  </a:cubicBezTo>
                  <a:cubicBezTo>
                    <a:pt x="247" y="569"/>
                    <a:pt x="425" y="247"/>
                    <a:pt x="281" y="34"/>
                  </a:cubicBezTo>
                  <a:cubicBezTo>
                    <a:pt x="281" y="34"/>
                    <a:pt x="247" y="0"/>
                    <a:pt x="213" y="0"/>
                  </a:cubicBezTo>
                  <a:cubicBezTo>
                    <a:pt x="170" y="0"/>
                    <a:pt x="170" y="0"/>
                    <a:pt x="136" y="34"/>
                  </a:cubicBezTo>
                  <a:cubicBezTo>
                    <a:pt x="68" y="102"/>
                    <a:pt x="68" y="213"/>
                    <a:pt x="68" y="315"/>
                  </a:cubicBezTo>
                  <a:cubicBezTo>
                    <a:pt x="34" y="425"/>
                    <a:pt x="34" y="569"/>
                    <a:pt x="34" y="671"/>
                  </a:cubicBezTo>
                  <a:cubicBezTo>
                    <a:pt x="0" y="739"/>
                    <a:pt x="68" y="782"/>
                    <a:pt x="102" y="782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40" name="Google Shape;1140;p32"/>
            <p:cNvSpPr/>
            <p:nvPr/>
          </p:nvSpPr>
          <p:spPr>
            <a:xfrm>
              <a:off x="7473040" y="3253190"/>
              <a:ext cx="9862" cy="25166"/>
            </a:xfrm>
            <a:custGeom>
              <a:avLst/>
              <a:gdLst/>
              <a:ahLst/>
              <a:cxnLst/>
              <a:rect l="l" t="t" r="r" b="b"/>
              <a:pathLst>
                <a:path w="290" h="740" extrusionOk="0">
                  <a:moveTo>
                    <a:pt x="213" y="739"/>
                  </a:moveTo>
                  <a:cubicBezTo>
                    <a:pt x="247" y="739"/>
                    <a:pt x="289" y="739"/>
                    <a:pt x="289" y="671"/>
                  </a:cubicBezTo>
                  <a:cubicBezTo>
                    <a:pt x="289" y="561"/>
                    <a:pt x="247" y="459"/>
                    <a:pt x="247" y="315"/>
                  </a:cubicBezTo>
                  <a:cubicBezTo>
                    <a:pt x="247" y="247"/>
                    <a:pt x="247" y="136"/>
                    <a:pt x="179" y="34"/>
                  </a:cubicBezTo>
                  <a:cubicBezTo>
                    <a:pt x="179" y="0"/>
                    <a:pt x="145" y="0"/>
                    <a:pt x="111" y="0"/>
                  </a:cubicBezTo>
                  <a:cubicBezTo>
                    <a:pt x="77" y="0"/>
                    <a:pt x="34" y="34"/>
                    <a:pt x="34" y="68"/>
                  </a:cubicBezTo>
                  <a:cubicBezTo>
                    <a:pt x="0" y="170"/>
                    <a:pt x="34" y="247"/>
                    <a:pt x="77" y="349"/>
                  </a:cubicBezTo>
                  <a:cubicBezTo>
                    <a:pt x="77" y="459"/>
                    <a:pt x="111" y="561"/>
                    <a:pt x="111" y="705"/>
                  </a:cubicBezTo>
                  <a:cubicBezTo>
                    <a:pt x="145" y="739"/>
                    <a:pt x="179" y="739"/>
                    <a:pt x="213" y="73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41" name="Google Shape;1141;p32"/>
            <p:cNvSpPr/>
            <p:nvPr/>
          </p:nvSpPr>
          <p:spPr>
            <a:xfrm>
              <a:off x="7447908" y="3192792"/>
              <a:ext cx="10712" cy="28940"/>
            </a:xfrm>
            <a:custGeom>
              <a:avLst/>
              <a:gdLst/>
              <a:ahLst/>
              <a:cxnLst/>
              <a:rect l="l" t="t" r="r" b="b"/>
              <a:pathLst>
                <a:path w="315" h="851" extrusionOk="0">
                  <a:moveTo>
                    <a:pt x="213" y="850"/>
                  </a:moveTo>
                  <a:cubicBezTo>
                    <a:pt x="247" y="850"/>
                    <a:pt x="315" y="816"/>
                    <a:pt x="315" y="748"/>
                  </a:cubicBezTo>
                  <a:cubicBezTo>
                    <a:pt x="315" y="536"/>
                    <a:pt x="315" y="213"/>
                    <a:pt x="179" y="35"/>
                  </a:cubicBezTo>
                  <a:cubicBezTo>
                    <a:pt x="136" y="1"/>
                    <a:pt x="102" y="1"/>
                    <a:pt x="68" y="1"/>
                  </a:cubicBezTo>
                  <a:cubicBezTo>
                    <a:pt x="34" y="1"/>
                    <a:pt x="0" y="1"/>
                    <a:pt x="0" y="77"/>
                  </a:cubicBezTo>
                  <a:cubicBezTo>
                    <a:pt x="0" y="179"/>
                    <a:pt x="34" y="324"/>
                    <a:pt x="68" y="426"/>
                  </a:cubicBezTo>
                  <a:cubicBezTo>
                    <a:pt x="68" y="536"/>
                    <a:pt x="102" y="638"/>
                    <a:pt x="136" y="782"/>
                  </a:cubicBezTo>
                  <a:cubicBezTo>
                    <a:pt x="136" y="816"/>
                    <a:pt x="179" y="850"/>
                    <a:pt x="213" y="85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42" name="Google Shape;1142;p32"/>
            <p:cNvSpPr/>
            <p:nvPr/>
          </p:nvSpPr>
          <p:spPr>
            <a:xfrm>
              <a:off x="7465830" y="3152085"/>
              <a:ext cx="7244" cy="22853"/>
            </a:xfrm>
            <a:custGeom>
              <a:avLst/>
              <a:gdLst/>
              <a:ahLst/>
              <a:cxnLst/>
              <a:rect l="l" t="t" r="r" b="b"/>
              <a:pathLst>
                <a:path w="213" h="672" extrusionOk="0">
                  <a:moveTo>
                    <a:pt x="111" y="671"/>
                  </a:moveTo>
                  <a:cubicBezTo>
                    <a:pt x="145" y="671"/>
                    <a:pt x="212" y="637"/>
                    <a:pt x="179" y="595"/>
                  </a:cubicBezTo>
                  <a:cubicBezTo>
                    <a:pt x="179" y="425"/>
                    <a:pt x="179" y="246"/>
                    <a:pt x="145" y="68"/>
                  </a:cubicBezTo>
                  <a:cubicBezTo>
                    <a:pt x="145" y="34"/>
                    <a:pt x="111" y="0"/>
                    <a:pt x="77" y="0"/>
                  </a:cubicBezTo>
                  <a:cubicBezTo>
                    <a:pt x="34" y="0"/>
                    <a:pt x="34" y="34"/>
                    <a:pt x="0" y="68"/>
                  </a:cubicBezTo>
                  <a:cubicBezTo>
                    <a:pt x="0" y="246"/>
                    <a:pt x="0" y="425"/>
                    <a:pt x="34" y="595"/>
                  </a:cubicBezTo>
                  <a:cubicBezTo>
                    <a:pt x="34" y="671"/>
                    <a:pt x="77" y="671"/>
                    <a:pt x="111" y="67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43" name="Google Shape;1143;p32"/>
            <p:cNvSpPr/>
            <p:nvPr/>
          </p:nvSpPr>
          <p:spPr>
            <a:xfrm>
              <a:off x="7346804" y="3282062"/>
              <a:ext cx="14453" cy="21697"/>
            </a:xfrm>
            <a:custGeom>
              <a:avLst/>
              <a:gdLst/>
              <a:ahLst/>
              <a:cxnLst/>
              <a:rect l="l" t="t" r="r" b="b"/>
              <a:pathLst>
                <a:path w="425" h="638" extrusionOk="0">
                  <a:moveTo>
                    <a:pt x="315" y="638"/>
                  </a:moveTo>
                  <a:cubicBezTo>
                    <a:pt x="349" y="638"/>
                    <a:pt x="425" y="595"/>
                    <a:pt x="425" y="561"/>
                  </a:cubicBezTo>
                  <a:cubicBezTo>
                    <a:pt x="425" y="460"/>
                    <a:pt x="391" y="315"/>
                    <a:pt x="349" y="247"/>
                  </a:cubicBezTo>
                  <a:cubicBezTo>
                    <a:pt x="281" y="137"/>
                    <a:pt x="213" y="1"/>
                    <a:pt x="102" y="1"/>
                  </a:cubicBezTo>
                  <a:lnTo>
                    <a:pt x="102" y="1"/>
                  </a:lnTo>
                  <a:cubicBezTo>
                    <a:pt x="34" y="1"/>
                    <a:pt x="0" y="35"/>
                    <a:pt x="0" y="103"/>
                  </a:cubicBezTo>
                  <a:cubicBezTo>
                    <a:pt x="34" y="171"/>
                    <a:pt x="102" y="213"/>
                    <a:pt x="136" y="315"/>
                  </a:cubicBezTo>
                  <a:cubicBezTo>
                    <a:pt x="213" y="383"/>
                    <a:pt x="247" y="460"/>
                    <a:pt x="247" y="561"/>
                  </a:cubicBezTo>
                  <a:cubicBezTo>
                    <a:pt x="247" y="595"/>
                    <a:pt x="281" y="638"/>
                    <a:pt x="315" y="638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44" name="Google Shape;1144;p32"/>
            <p:cNvSpPr/>
            <p:nvPr/>
          </p:nvSpPr>
          <p:spPr>
            <a:xfrm>
              <a:off x="7325141" y="3293931"/>
              <a:ext cx="16766" cy="22853"/>
            </a:xfrm>
            <a:custGeom>
              <a:avLst/>
              <a:gdLst/>
              <a:ahLst/>
              <a:cxnLst/>
              <a:rect l="l" t="t" r="r" b="b"/>
              <a:pathLst>
                <a:path w="493" h="672" extrusionOk="0">
                  <a:moveTo>
                    <a:pt x="348" y="671"/>
                  </a:moveTo>
                  <a:cubicBezTo>
                    <a:pt x="425" y="671"/>
                    <a:pt x="493" y="569"/>
                    <a:pt x="459" y="459"/>
                  </a:cubicBezTo>
                  <a:cubicBezTo>
                    <a:pt x="425" y="391"/>
                    <a:pt x="391" y="323"/>
                    <a:pt x="314" y="246"/>
                  </a:cubicBezTo>
                  <a:cubicBezTo>
                    <a:pt x="280" y="145"/>
                    <a:pt x="246" y="77"/>
                    <a:pt x="179" y="34"/>
                  </a:cubicBezTo>
                  <a:cubicBezTo>
                    <a:pt x="179" y="0"/>
                    <a:pt x="136" y="0"/>
                    <a:pt x="102" y="0"/>
                  </a:cubicBezTo>
                  <a:cubicBezTo>
                    <a:pt x="68" y="0"/>
                    <a:pt x="0" y="77"/>
                    <a:pt x="0" y="111"/>
                  </a:cubicBezTo>
                  <a:cubicBezTo>
                    <a:pt x="0" y="212"/>
                    <a:pt x="68" y="289"/>
                    <a:pt x="102" y="357"/>
                  </a:cubicBezTo>
                  <a:cubicBezTo>
                    <a:pt x="136" y="459"/>
                    <a:pt x="213" y="535"/>
                    <a:pt x="246" y="603"/>
                  </a:cubicBezTo>
                  <a:cubicBezTo>
                    <a:pt x="280" y="637"/>
                    <a:pt x="314" y="671"/>
                    <a:pt x="348" y="67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45" name="Google Shape;1145;p32"/>
            <p:cNvSpPr/>
            <p:nvPr/>
          </p:nvSpPr>
          <p:spPr>
            <a:xfrm>
              <a:off x="7296235" y="3320490"/>
              <a:ext cx="19112" cy="26628"/>
            </a:xfrm>
            <a:custGeom>
              <a:avLst/>
              <a:gdLst/>
              <a:ahLst/>
              <a:cxnLst/>
              <a:rect l="l" t="t" r="r" b="b"/>
              <a:pathLst>
                <a:path w="562" h="783" extrusionOk="0">
                  <a:moveTo>
                    <a:pt x="459" y="782"/>
                  </a:moveTo>
                  <a:cubicBezTo>
                    <a:pt x="493" y="782"/>
                    <a:pt x="561" y="706"/>
                    <a:pt x="527" y="638"/>
                  </a:cubicBezTo>
                  <a:cubicBezTo>
                    <a:pt x="459" y="391"/>
                    <a:pt x="349" y="213"/>
                    <a:pt x="213" y="35"/>
                  </a:cubicBezTo>
                  <a:cubicBezTo>
                    <a:pt x="213" y="1"/>
                    <a:pt x="179" y="1"/>
                    <a:pt x="137" y="1"/>
                  </a:cubicBezTo>
                  <a:cubicBezTo>
                    <a:pt x="69" y="1"/>
                    <a:pt x="1" y="69"/>
                    <a:pt x="35" y="179"/>
                  </a:cubicBezTo>
                  <a:cubicBezTo>
                    <a:pt x="137" y="357"/>
                    <a:pt x="247" y="527"/>
                    <a:pt x="349" y="706"/>
                  </a:cubicBezTo>
                  <a:cubicBezTo>
                    <a:pt x="391" y="740"/>
                    <a:pt x="425" y="782"/>
                    <a:pt x="459" y="782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46" name="Google Shape;1146;p32"/>
            <p:cNvSpPr/>
            <p:nvPr/>
          </p:nvSpPr>
          <p:spPr>
            <a:xfrm>
              <a:off x="7315313" y="3253190"/>
              <a:ext cx="13331" cy="13025"/>
            </a:xfrm>
            <a:custGeom>
              <a:avLst/>
              <a:gdLst/>
              <a:ahLst/>
              <a:cxnLst/>
              <a:rect l="l" t="t" r="r" b="b"/>
              <a:pathLst>
                <a:path w="392" h="383" extrusionOk="0">
                  <a:moveTo>
                    <a:pt x="289" y="383"/>
                  </a:moveTo>
                  <a:cubicBezTo>
                    <a:pt x="323" y="383"/>
                    <a:pt x="391" y="349"/>
                    <a:pt x="357" y="281"/>
                  </a:cubicBezTo>
                  <a:lnTo>
                    <a:pt x="213" y="136"/>
                  </a:lnTo>
                  <a:cubicBezTo>
                    <a:pt x="179" y="68"/>
                    <a:pt x="179" y="34"/>
                    <a:pt x="111" y="0"/>
                  </a:cubicBezTo>
                  <a:lnTo>
                    <a:pt x="77" y="0"/>
                  </a:lnTo>
                  <a:cubicBezTo>
                    <a:pt x="43" y="0"/>
                    <a:pt x="0" y="34"/>
                    <a:pt x="0" y="68"/>
                  </a:cubicBezTo>
                  <a:cubicBezTo>
                    <a:pt x="43" y="136"/>
                    <a:pt x="77" y="170"/>
                    <a:pt x="111" y="213"/>
                  </a:cubicBezTo>
                  <a:lnTo>
                    <a:pt x="255" y="383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47" name="Google Shape;1147;p32"/>
            <p:cNvSpPr/>
            <p:nvPr/>
          </p:nvSpPr>
          <p:spPr>
            <a:xfrm>
              <a:off x="7270831" y="3267643"/>
              <a:ext cx="19384" cy="25166"/>
            </a:xfrm>
            <a:custGeom>
              <a:avLst/>
              <a:gdLst/>
              <a:ahLst/>
              <a:cxnLst/>
              <a:rect l="l" t="t" r="r" b="b"/>
              <a:pathLst>
                <a:path w="570" h="740" extrusionOk="0">
                  <a:moveTo>
                    <a:pt x="459" y="739"/>
                  </a:moveTo>
                  <a:cubicBezTo>
                    <a:pt x="501" y="739"/>
                    <a:pt x="569" y="671"/>
                    <a:pt x="569" y="595"/>
                  </a:cubicBezTo>
                  <a:cubicBezTo>
                    <a:pt x="535" y="493"/>
                    <a:pt x="501" y="348"/>
                    <a:pt x="425" y="246"/>
                  </a:cubicBezTo>
                  <a:cubicBezTo>
                    <a:pt x="391" y="136"/>
                    <a:pt x="289" y="0"/>
                    <a:pt x="178" y="0"/>
                  </a:cubicBezTo>
                  <a:lnTo>
                    <a:pt x="145" y="0"/>
                  </a:lnTo>
                  <a:cubicBezTo>
                    <a:pt x="77" y="0"/>
                    <a:pt x="34" y="34"/>
                    <a:pt x="0" y="102"/>
                  </a:cubicBezTo>
                  <a:cubicBezTo>
                    <a:pt x="0" y="246"/>
                    <a:pt x="111" y="314"/>
                    <a:pt x="178" y="425"/>
                  </a:cubicBezTo>
                  <a:cubicBezTo>
                    <a:pt x="246" y="493"/>
                    <a:pt x="323" y="595"/>
                    <a:pt x="357" y="705"/>
                  </a:cubicBezTo>
                  <a:cubicBezTo>
                    <a:pt x="391" y="739"/>
                    <a:pt x="425" y="739"/>
                    <a:pt x="459" y="73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48" name="Google Shape;1148;p32"/>
            <p:cNvSpPr/>
            <p:nvPr/>
          </p:nvSpPr>
          <p:spPr>
            <a:xfrm>
              <a:off x="7240769" y="3285531"/>
              <a:ext cx="18228" cy="22853"/>
            </a:xfrm>
            <a:custGeom>
              <a:avLst/>
              <a:gdLst/>
              <a:ahLst/>
              <a:cxnLst/>
              <a:rect l="l" t="t" r="r" b="b"/>
              <a:pathLst>
                <a:path w="536" h="672" extrusionOk="0">
                  <a:moveTo>
                    <a:pt x="357" y="672"/>
                  </a:moveTo>
                  <a:cubicBezTo>
                    <a:pt x="425" y="672"/>
                    <a:pt x="536" y="570"/>
                    <a:pt x="459" y="493"/>
                  </a:cubicBezTo>
                  <a:cubicBezTo>
                    <a:pt x="391" y="324"/>
                    <a:pt x="323" y="111"/>
                    <a:pt x="145" y="1"/>
                  </a:cubicBezTo>
                  <a:lnTo>
                    <a:pt x="111" y="1"/>
                  </a:lnTo>
                  <a:cubicBezTo>
                    <a:pt x="69" y="1"/>
                    <a:pt x="1" y="35"/>
                    <a:pt x="1" y="69"/>
                  </a:cubicBezTo>
                  <a:cubicBezTo>
                    <a:pt x="1" y="179"/>
                    <a:pt x="35" y="247"/>
                    <a:pt x="111" y="358"/>
                  </a:cubicBezTo>
                  <a:cubicBezTo>
                    <a:pt x="145" y="425"/>
                    <a:pt x="179" y="536"/>
                    <a:pt x="247" y="604"/>
                  </a:cubicBezTo>
                  <a:cubicBezTo>
                    <a:pt x="247" y="672"/>
                    <a:pt x="281" y="672"/>
                    <a:pt x="357" y="672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49" name="Google Shape;1149;p32"/>
            <p:cNvSpPr/>
            <p:nvPr/>
          </p:nvSpPr>
          <p:spPr>
            <a:xfrm>
              <a:off x="7300860" y="3185583"/>
              <a:ext cx="23159" cy="28940"/>
            </a:xfrm>
            <a:custGeom>
              <a:avLst/>
              <a:gdLst/>
              <a:ahLst/>
              <a:cxnLst/>
              <a:rect l="l" t="t" r="r" b="b"/>
              <a:pathLst>
                <a:path w="681" h="851" extrusionOk="0">
                  <a:moveTo>
                    <a:pt x="536" y="850"/>
                  </a:moveTo>
                  <a:cubicBezTo>
                    <a:pt x="604" y="850"/>
                    <a:pt x="680" y="782"/>
                    <a:pt x="604" y="714"/>
                  </a:cubicBezTo>
                  <a:cubicBezTo>
                    <a:pt x="536" y="570"/>
                    <a:pt x="468" y="459"/>
                    <a:pt x="391" y="323"/>
                  </a:cubicBezTo>
                  <a:cubicBezTo>
                    <a:pt x="323" y="213"/>
                    <a:pt x="289" y="77"/>
                    <a:pt x="179" y="1"/>
                  </a:cubicBezTo>
                  <a:lnTo>
                    <a:pt x="111" y="1"/>
                  </a:lnTo>
                  <a:cubicBezTo>
                    <a:pt x="77" y="1"/>
                    <a:pt x="1" y="35"/>
                    <a:pt x="1" y="111"/>
                  </a:cubicBezTo>
                  <a:cubicBezTo>
                    <a:pt x="1" y="247"/>
                    <a:pt x="111" y="391"/>
                    <a:pt x="179" y="502"/>
                  </a:cubicBezTo>
                  <a:cubicBezTo>
                    <a:pt x="255" y="604"/>
                    <a:pt x="357" y="714"/>
                    <a:pt x="468" y="816"/>
                  </a:cubicBezTo>
                  <a:cubicBezTo>
                    <a:pt x="468" y="850"/>
                    <a:pt x="502" y="850"/>
                    <a:pt x="536" y="85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50" name="Google Shape;1150;p32"/>
            <p:cNvSpPr/>
            <p:nvPr/>
          </p:nvSpPr>
          <p:spPr>
            <a:xfrm>
              <a:off x="7351429" y="3198880"/>
              <a:ext cx="12141" cy="18228"/>
            </a:xfrm>
            <a:custGeom>
              <a:avLst/>
              <a:gdLst/>
              <a:ahLst/>
              <a:cxnLst/>
              <a:rect l="l" t="t" r="r" b="b"/>
              <a:pathLst>
                <a:path w="357" h="536" extrusionOk="0">
                  <a:moveTo>
                    <a:pt x="255" y="535"/>
                  </a:moveTo>
                  <a:cubicBezTo>
                    <a:pt x="289" y="535"/>
                    <a:pt x="357" y="493"/>
                    <a:pt x="323" y="425"/>
                  </a:cubicBezTo>
                  <a:cubicBezTo>
                    <a:pt x="323" y="357"/>
                    <a:pt x="289" y="247"/>
                    <a:pt x="255" y="179"/>
                  </a:cubicBezTo>
                  <a:cubicBezTo>
                    <a:pt x="213" y="111"/>
                    <a:pt x="179" y="34"/>
                    <a:pt x="111" y="0"/>
                  </a:cubicBezTo>
                  <a:lnTo>
                    <a:pt x="77" y="0"/>
                  </a:lnTo>
                  <a:cubicBezTo>
                    <a:pt x="43" y="0"/>
                    <a:pt x="0" y="34"/>
                    <a:pt x="0" y="68"/>
                  </a:cubicBezTo>
                  <a:cubicBezTo>
                    <a:pt x="0" y="145"/>
                    <a:pt x="43" y="213"/>
                    <a:pt x="77" y="281"/>
                  </a:cubicBezTo>
                  <a:cubicBezTo>
                    <a:pt x="111" y="323"/>
                    <a:pt x="145" y="391"/>
                    <a:pt x="145" y="459"/>
                  </a:cubicBezTo>
                  <a:cubicBezTo>
                    <a:pt x="179" y="535"/>
                    <a:pt x="213" y="535"/>
                    <a:pt x="255" y="53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51" name="Google Shape;1151;p32"/>
            <p:cNvSpPr/>
            <p:nvPr/>
          </p:nvSpPr>
          <p:spPr>
            <a:xfrm>
              <a:off x="7370779" y="3142257"/>
              <a:ext cx="8400" cy="19384"/>
            </a:xfrm>
            <a:custGeom>
              <a:avLst/>
              <a:gdLst/>
              <a:ahLst/>
              <a:cxnLst/>
              <a:rect l="l" t="t" r="r" b="b"/>
              <a:pathLst>
                <a:path w="247" h="570" extrusionOk="0">
                  <a:moveTo>
                    <a:pt x="179" y="569"/>
                  </a:moveTo>
                  <a:cubicBezTo>
                    <a:pt x="213" y="569"/>
                    <a:pt x="247" y="535"/>
                    <a:pt x="247" y="502"/>
                  </a:cubicBezTo>
                  <a:cubicBezTo>
                    <a:pt x="247" y="323"/>
                    <a:pt x="247" y="111"/>
                    <a:pt x="111" y="34"/>
                  </a:cubicBezTo>
                  <a:cubicBezTo>
                    <a:pt x="111" y="0"/>
                    <a:pt x="68" y="0"/>
                    <a:pt x="68" y="0"/>
                  </a:cubicBezTo>
                  <a:cubicBezTo>
                    <a:pt x="34" y="0"/>
                    <a:pt x="0" y="34"/>
                    <a:pt x="0" y="77"/>
                  </a:cubicBezTo>
                  <a:cubicBezTo>
                    <a:pt x="0" y="145"/>
                    <a:pt x="34" y="213"/>
                    <a:pt x="34" y="289"/>
                  </a:cubicBezTo>
                  <a:cubicBezTo>
                    <a:pt x="68" y="357"/>
                    <a:pt x="68" y="391"/>
                    <a:pt x="68" y="502"/>
                  </a:cubicBezTo>
                  <a:cubicBezTo>
                    <a:pt x="68" y="535"/>
                    <a:pt x="145" y="569"/>
                    <a:pt x="179" y="56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52" name="Google Shape;1152;p32"/>
            <p:cNvSpPr/>
            <p:nvPr/>
          </p:nvSpPr>
          <p:spPr>
            <a:xfrm>
              <a:off x="7401964" y="3137632"/>
              <a:ext cx="9862" cy="26322"/>
            </a:xfrm>
            <a:custGeom>
              <a:avLst/>
              <a:gdLst/>
              <a:ahLst/>
              <a:cxnLst/>
              <a:rect l="l" t="t" r="r" b="b"/>
              <a:pathLst>
                <a:path w="290" h="774" extrusionOk="0">
                  <a:moveTo>
                    <a:pt x="145" y="773"/>
                  </a:moveTo>
                  <a:cubicBezTo>
                    <a:pt x="179" y="773"/>
                    <a:pt x="256" y="739"/>
                    <a:pt x="256" y="638"/>
                  </a:cubicBezTo>
                  <a:cubicBezTo>
                    <a:pt x="256" y="561"/>
                    <a:pt x="290" y="425"/>
                    <a:pt x="290" y="349"/>
                  </a:cubicBezTo>
                  <a:cubicBezTo>
                    <a:pt x="256" y="247"/>
                    <a:pt x="213" y="136"/>
                    <a:pt x="179" y="68"/>
                  </a:cubicBezTo>
                  <a:cubicBezTo>
                    <a:pt x="179" y="34"/>
                    <a:pt x="179" y="0"/>
                    <a:pt x="145" y="0"/>
                  </a:cubicBezTo>
                  <a:cubicBezTo>
                    <a:pt x="111" y="0"/>
                    <a:pt x="111" y="34"/>
                    <a:pt x="77" y="68"/>
                  </a:cubicBezTo>
                  <a:cubicBezTo>
                    <a:pt x="43" y="136"/>
                    <a:pt x="1" y="247"/>
                    <a:pt x="1" y="349"/>
                  </a:cubicBezTo>
                  <a:cubicBezTo>
                    <a:pt x="1" y="425"/>
                    <a:pt x="1" y="561"/>
                    <a:pt x="43" y="638"/>
                  </a:cubicBezTo>
                  <a:cubicBezTo>
                    <a:pt x="43" y="739"/>
                    <a:pt x="77" y="773"/>
                    <a:pt x="145" y="773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53" name="Google Shape;1153;p32"/>
            <p:cNvSpPr/>
            <p:nvPr/>
          </p:nvSpPr>
          <p:spPr>
            <a:xfrm>
              <a:off x="7426245" y="3079853"/>
              <a:ext cx="10712" cy="19112"/>
            </a:xfrm>
            <a:custGeom>
              <a:avLst/>
              <a:gdLst/>
              <a:ahLst/>
              <a:cxnLst/>
              <a:rect l="l" t="t" r="r" b="b"/>
              <a:pathLst>
                <a:path w="315" h="562" extrusionOk="0">
                  <a:moveTo>
                    <a:pt x="213" y="561"/>
                  </a:moveTo>
                  <a:cubicBezTo>
                    <a:pt x="247" y="561"/>
                    <a:pt x="281" y="527"/>
                    <a:pt x="281" y="493"/>
                  </a:cubicBezTo>
                  <a:cubicBezTo>
                    <a:pt x="315" y="425"/>
                    <a:pt x="315" y="315"/>
                    <a:pt x="281" y="247"/>
                  </a:cubicBezTo>
                  <a:cubicBezTo>
                    <a:pt x="247" y="170"/>
                    <a:pt x="247" y="68"/>
                    <a:pt x="136" y="34"/>
                  </a:cubicBezTo>
                  <a:cubicBezTo>
                    <a:pt x="136" y="0"/>
                    <a:pt x="102" y="0"/>
                    <a:pt x="102" y="0"/>
                  </a:cubicBezTo>
                  <a:cubicBezTo>
                    <a:pt x="68" y="0"/>
                    <a:pt x="0" y="34"/>
                    <a:pt x="0" y="102"/>
                  </a:cubicBezTo>
                  <a:cubicBezTo>
                    <a:pt x="0" y="170"/>
                    <a:pt x="34" y="247"/>
                    <a:pt x="68" y="281"/>
                  </a:cubicBezTo>
                  <a:cubicBezTo>
                    <a:pt x="102" y="349"/>
                    <a:pt x="102" y="425"/>
                    <a:pt x="102" y="493"/>
                  </a:cubicBezTo>
                  <a:cubicBezTo>
                    <a:pt x="102" y="527"/>
                    <a:pt x="179" y="561"/>
                    <a:pt x="213" y="56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54" name="Google Shape;1154;p32"/>
            <p:cNvSpPr/>
            <p:nvPr/>
          </p:nvSpPr>
          <p:spPr>
            <a:xfrm>
              <a:off x="7385232" y="3084478"/>
              <a:ext cx="12141" cy="22853"/>
            </a:xfrm>
            <a:custGeom>
              <a:avLst/>
              <a:gdLst/>
              <a:ahLst/>
              <a:cxnLst/>
              <a:rect l="l" t="t" r="r" b="b"/>
              <a:pathLst>
                <a:path w="357" h="672" extrusionOk="0">
                  <a:moveTo>
                    <a:pt x="178" y="671"/>
                  </a:moveTo>
                  <a:cubicBezTo>
                    <a:pt x="212" y="671"/>
                    <a:pt x="280" y="637"/>
                    <a:pt x="280" y="569"/>
                  </a:cubicBezTo>
                  <a:cubicBezTo>
                    <a:pt x="280" y="459"/>
                    <a:pt x="323" y="391"/>
                    <a:pt x="323" y="323"/>
                  </a:cubicBezTo>
                  <a:cubicBezTo>
                    <a:pt x="323" y="213"/>
                    <a:pt x="357" y="111"/>
                    <a:pt x="280" y="34"/>
                  </a:cubicBezTo>
                  <a:cubicBezTo>
                    <a:pt x="246" y="34"/>
                    <a:pt x="212" y="0"/>
                    <a:pt x="178" y="0"/>
                  </a:cubicBezTo>
                  <a:cubicBezTo>
                    <a:pt x="144" y="0"/>
                    <a:pt x="110" y="34"/>
                    <a:pt x="68" y="34"/>
                  </a:cubicBezTo>
                  <a:cubicBezTo>
                    <a:pt x="0" y="111"/>
                    <a:pt x="0" y="213"/>
                    <a:pt x="34" y="323"/>
                  </a:cubicBezTo>
                  <a:cubicBezTo>
                    <a:pt x="34" y="391"/>
                    <a:pt x="34" y="459"/>
                    <a:pt x="68" y="569"/>
                  </a:cubicBezTo>
                  <a:cubicBezTo>
                    <a:pt x="68" y="637"/>
                    <a:pt x="110" y="671"/>
                    <a:pt x="178" y="67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55" name="Google Shape;1155;p32"/>
            <p:cNvSpPr/>
            <p:nvPr/>
          </p:nvSpPr>
          <p:spPr>
            <a:xfrm>
              <a:off x="7450221" y="3101516"/>
              <a:ext cx="8400" cy="15643"/>
            </a:xfrm>
            <a:custGeom>
              <a:avLst/>
              <a:gdLst/>
              <a:ahLst/>
              <a:cxnLst/>
              <a:rect l="l" t="t" r="r" b="b"/>
              <a:pathLst>
                <a:path w="247" h="460" extrusionOk="0">
                  <a:moveTo>
                    <a:pt x="145" y="459"/>
                  </a:moveTo>
                  <a:cubicBezTo>
                    <a:pt x="179" y="459"/>
                    <a:pt x="247" y="425"/>
                    <a:pt x="247" y="349"/>
                  </a:cubicBezTo>
                  <a:cubicBezTo>
                    <a:pt x="247" y="247"/>
                    <a:pt x="247" y="136"/>
                    <a:pt x="213" y="35"/>
                  </a:cubicBezTo>
                  <a:cubicBezTo>
                    <a:pt x="213" y="1"/>
                    <a:pt x="179" y="1"/>
                    <a:pt x="145" y="1"/>
                  </a:cubicBezTo>
                  <a:cubicBezTo>
                    <a:pt x="111" y="1"/>
                    <a:pt x="68" y="1"/>
                    <a:pt x="68" y="35"/>
                  </a:cubicBezTo>
                  <a:cubicBezTo>
                    <a:pt x="0" y="136"/>
                    <a:pt x="34" y="247"/>
                    <a:pt x="34" y="349"/>
                  </a:cubicBezTo>
                  <a:cubicBezTo>
                    <a:pt x="34" y="425"/>
                    <a:pt x="68" y="459"/>
                    <a:pt x="145" y="45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56" name="Google Shape;1156;p32"/>
            <p:cNvSpPr/>
            <p:nvPr/>
          </p:nvSpPr>
          <p:spPr>
            <a:xfrm>
              <a:off x="7497321" y="3117126"/>
              <a:ext cx="13025" cy="20541"/>
            </a:xfrm>
            <a:custGeom>
              <a:avLst/>
              <a:gdLst/>
              <a:ahLst/>
              <a:cxnLst/>
              <a:rect l="l" t="t" r="r" b="b"/>
              <a:pathLst>
                <a:path w="383" h="604" extrusionOk="0">
                  <a:moveTo>
                    <a:pt x="212" y="603"/>
                  </a:moveTo>
                  <a:cubicBezTo>
                    <a:pt x="280" y="603"/>
                    <a:pt x="314" y="561"/>
                    <a:pt x="348" y="493"/>
                  </a:cubicBezTo>
                  <a:cubicBezTo>
                    <a:pt x="348" y="349"/>
                    <a:pt x="382" y="34"/>
                    <a:pt x="170" y="0"/>
                  </a:cubicBezTo>
                  <a:lnTo>
                    <a:pt x="136" y="0"/>
                  </a:lnTo>
                  <a:cubicBezTo>
                    <a:pt x="102" y="0"/>
                    <a:pt x="34" y="0"/>
                    <a:pt x="34" y="34"/>
                  </a:cubicBezTo>
                  <a:cubicBezTo>
                    <a:pt x="0" y="136"/>
                    <a:pt x="34" y="179"/>
                    <a:pt x="34" y="281"/>
                  </a:cubicBezTo>
                  <a:cubicBezTo>
                    <a:pt x="68" y="315"/>
                    <a:pt x="68" y="391"/>
                    <a:pt x="68" y="459"/>
                  </a:cubicBezTo>
                  <a:cubicBezTo>
                    <a:pt x="68" y="527"/>
                    <a:pt x="136" y="603"/>
                    <a:pt x="212" y="603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57" name="Google Shape;1157;p32"/>
            <p:cNvSpPr/>
            <p:nvPr/>
          </p:nvSpPr>
          <p:spPr>
            <a:xfrm>
              <a:off x="7321366" y="3092844"/>
              <a:ext cx="15643" cy="30369"/>
            </a:xfrm>
            <a:custGeom>
              <a:avLst/>
              <a:gdLst/>
              <a:ahLst/>
              <a:cxnLst/>
              <a:rect l="l" t="t" r="r" b="b"/>
              <a:pathLst>
                <a:path w="460" h="893" extrusionOk="0">
                  <a:moveTo>
                    <a:pt x="324" y="893"/>
                  </a:moveTo>
                  <a:cubicBezTo>
                    <a:pt x="391" y="893"/>
                    <a:pt x="459" y="850"/>
                    <a:pt x="459" y="782"/>
                  </a:cubicBezTo>
                  <a:cubicBezTo>
                    <a:pt x="425" y="502"/>
                    <a:pt x="425" y="179"/>
                    <a:pt x="145" y="43"/>
                  </a:cubicBezTo>
                  <a:cubicBezTo>
                    <a:pt x="145" y="1"/>
                    <a:pt x="145" y="1"/>
                    <a:pt x="111" y="1"/>
                  </a:cubicBezTo>
                  <a:cubicBezTo>
                    <a:pt x="77" y="1"/>
                    <a:pt x="35" y="43"/>
                    <a:pt x="35" y="77"/>
                  </a:cubicBezTo>
                  <a:cubicBezTo>
                    <a:pt x="1" y="323"/>
                    <a:pt x="145" y="536"/>
                    <a:pt x="213" y="782"/>
                  </a:cubicBezTo>
                  <a:cubicBezTo>
                    <a:pt x="213" y="850"/>
                    <a:pt x="290" y="893"/>
                    <a:pt x="324" y="893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58" name="Google Shape;1158;p32"/>
            <p:cNvSpPr/>
            <p:nvPr/>
          </p:nvSpPr>
          <p:spPr>
            <a:xfrm>
              <a:off x="7286407" y="3120594"/>
              <a:ext cx="20541" cy="24281"/>
            </a:xfrm>
            <a:custGeom>
              <a:avLst/>
              <a:gdLst/>
              <a:ahLst/>
              <a:cxnLst/>
              <a:rect l="l" t="t" r="r" b="b"/>
              <a:pathLst>
                <a:path w="604" h="714" extrusionOk="0">
                  <a:moveTo>
                    <a:pt x="426" y="714"/>
                  </a:moveTo>
                  <a:cubicBezTo>
                    <a:pt x="502" y="714"/>
                    <a:pt x="604" y="603"/>
                    <a:pt x="570" y="501"/>
                  </a:cubicBezTo>
                  <a:cubicBezTo>
                    <a:pt x="502" y="323"/>
                    <a:pt x="426" y="34"/>
                    <a:pt x="213" y="0"/>
                  </a:cubicBezTo>
                  <a:lnTo>
                    <a:pt x="179" y="0"/>
                  </a:lnTo>
                  <a:cubicBezTo>
                    <a:pt x="145" y="0"/>
                    <a:pt x="111" y="34"/>
                    <a:pt x="77" y="77"/>
                  </a:cubicBezTo>
                  <a:cubicBezTo>
                    <a:pt x="1" y="289"/>
                    <a:pt x="179" y="459"/>
                    <a:pt x="290" y="637"/>
                  </a:cubicBezTo>
                  <a:cubicBezTo>
                    <a:pt x="324" y="714"/>
                    <a:pt x="358" y="714"/>
                    <a:pt x="426" y="71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59" name="Google Shape;1159;p32"/>
            <p:cNvSpPr/>
            <p:nvPr/>
          </p:nvSpPr>
          <p:spPr>
            <a:xfrm>
              <a:off x="7256378" y="3148310"/>
              <a:ext cx="17072" cy="22853"/>
            </a:xfrm>
            <a:custGeom>
              <a:avLst/>
              <a:gdLst/>
              <a:ahLst/>
              <a:cxnLst/>
              <a:rect l="l" t="t" r="r" b="b"/>
              <a:pathLst>
                <a:path w="502" h="672" extrusionOk="0">
                  <a:moveTo>
                    <a:pt x="357" y="672"/>
                  </a:moveTo>
                  <a:cubicBezTo>
                    <a:pt x="425" y="672"/>
                    <a:pt x="502" y="604"/>
                    <a:pt x="459" y="536"/>
                  </a:cubicBezTo>
                  <a:cubicBezTo>
                    <a:pt x="425" y="357"/>
                    <a:pt x="391" y="111"/>
                    <a:pt x="213" y="1"/>
                  </a:cubicBezTo>
                  <a:lnTo>
                    <a:pt x="145" y="1"/>
                  </a:lnTo>
                  <a:cubicBezTo>
                    <a:pt x="111" y="1"/>
                    <a:pt x="77" y="35"/>
                    <a:pt x="77" y="69"/>
                  </a:cubicBezTo>
                  <a:cubicBezTo>
                    <a:pt x="0" y="247"/>
                    <a:pt x="179" y="459"/>
                    <a:pt x="247" y="604"/>
                  </a:cubicBezTo>
                  <a:cubicBezTo>
                    <a:pt x="247" y="672"/>
                    <a:pt x="289" y="672"/>
                    <a:pt x="357" y="672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60" name="Google Shape;1160;p32"/>
            <p:cNvSpPr/>
            <p:nvPr/>
          </p:nvSpPr>
          <p:spPr>
            <a:xfrm>
              <a:off x="7252909" y="3198880"/>
              <a:ext cx="20541" cy="22853"/>
            </a:xfrm>
            <a:custGeom>
              <a:avLst/>
              <a:gdLst/>
              <a:ahLst/>
              <a:cxnLst/>
              <a:rect l="l" t="t" r="r" b="b"/>
              <a:pathLst>
                <a:path w="604" h="672" extrusionOk="0">
                  <a:moveTo>
                    <a:pt x="459" y="671"/>
                  </a:moveTo>
                  <a:cubicBezTo>
                    <a:pt x="527" y="671"/>
                    <a:pt x="604" y="603"/>
                    <a:pt x="561" y="535"/>
                  </a:cubicBezTo>
                  <a:cubicBezTo>
                    <a:pt x="527" y="425"/>
                    <a:pt x="493" y="357"/>
                    <a:pt x="425" y="247"/>
                  </a:cubicBezTo>
                  <a:cubicBezTo>
                    <a:pt x="391" y="213"/>
                    <a:pt x="391" y="145"/>
                    <a:pt x="349" y="111"/>
                  </a:cubicBezTo>
                  <a:cubicBezTo>
                    <a:pt x="281" y="68"/>
                    <a:pt x="247" y="34"/>
                    <a:pt x="179" y="34"/>
                  </a:cubicBezTo>
                  <a:cubicBezTo>
                    <a:pt x="179" y="0"/>
                    <a:pt x="136" y="0"/>
                    <a:pt x="136" y="0"/>
                  </a:cubicBezTo>
                  <a:cubicBezTo>
                    <a:pt x="68" y="0"/>
                    <a:pt x="0" y="111"/>
                    <a:pt x="34" y="179"/>
                  </a:cubicBezTo>
                  <a:cubicBezTo>
                    <a:pt x="34" y="281"/>
                    <a:pt x="102" y="357"/>
                    <a:pt x="179" y="425"/>
                  </a:cubicBezTo>
                  <a:cubicBezTo>
                    <a:pt x="247" y="493"/>
                    <a:pt x="315" y="569"/>
                    <a:pt x="391" y="637"/>
                  </a:cubicBezTo>
                  <a:cubicBezTo>
                    <a:pt x="425" y="671"/>
                    <a:pt x="459" y="671"/>
                    <a:pt x="459" y="67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61" name="Google Shape;1161;p32"/>
            <p:cNvSpPr/>
            <p:nvPr/>
          </p:nvSpPr>
          <p:spPr>
            <a:xfrm>
              <a:off x="7205809" y="3225439"/>
              <a:ext cx="26628" cy="26322"/>
            </a:xfrm>
            <a:custGeom>
              <a:avLst/>
              <a:gdLst/>
              <a:ahLst/>
              <a:cxnLst/>
              <a:rect l="l" t="t" r="r" b="b"/>
              <a:pathLst>
                <a:path w="783" h="774" extrusionOk="0">
                  <a:moveTo>
                    <a:pt x="638" y="774"/>
                  </a:moveTo>
                  <a:cubicBezTo>
                    <a:pt x="714" y="774"/>
                    <a:pt x="782" y="672"/>
                    <a:pt x="714" y="561"/>
                  </a:cubicBezTo>
                  <a:cubicBezTo>
                    <a:pt x="638" y="494"/>
                    <a:pt x="536" y="392"/>
                    <a:pt x="459" y="281"/>
                  </a:cubicBezTo>
                  <a:cubicBezTo>
                    <a:pt x="358" y="179"/>
                    <a:pt x="290" y="35"/>
                    <a:pt x="145" y="1"/>
                  </a:cubicBezTo>
                  <a:lnTo>
                    <a:pt x="111" y="1"/>
                  </a:lnTo>
                  <a:cubicBezTo>
                    <a:pt x="35" y="1"/>
                    <a:pt x="1" y="69"/>
                    <a:pt x="1" y="179"/>
                  </a:cubicBezTo>
                  <a:cubicBezTo>
                    <a:pt x="35" y="281"/>
                    <a:pt x="179" y="392"/>
                    <a:pt x="247" y="460"/>
                  </a:cubicBezTo>
                  <a:cubicBezTo>
                    <a:pt x="358" y="561"/>
                    <a:pt x="459" y="638"/>
                    <a:pt x="570" y="740"/>
                  </a:cubicBezTo>
                  <a:cubicBezTo>
                    <a:pt x="570" y="740"/>
                    <a:pt x="604" y="774"/>
                    <a:pt x="638" y="77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62" name="Google Shape;1162;p32"/>
            <p:cNvSpPr/>
            <p:nvPr/>
          </p:nvSpPr>
          <p:spPr>
            <a:xfrm>
              <a:off x="7198599" y="3165076"/>
              <a:ext cx="21697" cy="25438"/>
            </a:xfrm>
            <a:custGeom>
              <a:avLst/>
              <a:gdLst/>
              <a:ahLst/>
              <a:cxnLst/>
              <a:rect l="l" t="t" r="r" b="b"/>
              <a:pathLst>
                <a:path w="638" h="748" extrusionOk="0">
                  <a:moveTo>
                    <a:pt x="536" y="748"/>
                  </a:moveTo>
                  <a:cubicBezTo>
                    <a:pt x="570" y="748"/>
                    <a:pt x="637" y="680"/>
                    <a:pt x="604" y="604"/>
                  </a:cubicBezTo>
                  <a:cubicBezTo>
                    <a:pt x="570" y="468"/>
                    <a:pt x="536" y="357"/>
                    <a:pt x="425" y="213"/>
                  </a:cubicBezTo>
                  <a:cubicBezTo>
                    <a:pt x="357" y="111"/>
                    <a:pt x="247" y="0"/>
                    <a:pt x="111" y="0"/>
                  </a:cubicBezTo>
                  <a:lnTo>
                    <a:pt x="77" y="0"/>
                  </a:lnTo>
                  <a:cubicBezTo>
                    <a:pt x="0" y="0"/>
                    <a:pt x="0" y="77"/>
                    <a:pt x="0" y="145"/>
                  </a:cubicBezTo>
                  <a:cubicBezTo>
                    <a:pt x="34" y="255"/>
                    <a:pt x="145" y="323"/>
                    <a:pt x="247" y="391"/>
                  </a:cubicBezTo>
                  <a:cubicBezTo>
                    <a:pt x="323" y="468"/>
                    <a:pt x="391" y="570"/>
                    <a:pt x="425" y="680"/>
                  </a:cubicBezTo>
                  <a:cubicBezTo>
                    <a:pt x="459" y="714"/>
                    <a:pt x="502" y="748"/>
                    <a:pt x="536" y="748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63" name="Google Shape;1163;p32"/>
            <p:cNvSpPr/>
            <p:nvPr/>
          </p:nvSpPr>
          <p:spPr>
            <a:xfrm>
              <a:off x="7148030" y="3172286"/>
              <a:ext cx="26628" cy="25472"/>
            </a:xfrm>
            <a:custGeom>
              <a:avLst/>
              <a:gdLst/>
              <a:ahLst/>
              <a:cxnLst/>
              <a:rect l="l" t="t" r="r" b="b"/>
              <a:pathLst>
                <a:path w="783" h="749" extrusionOk="0">
                  <a:moveTo>
                    <a:pt x="604" y="748"/>
                  </a:moveTo>
                  <a:cubicBezTo>
                    <a:pt x="714" y="748"/>
                    <a:pt x="782" y="570"/>
                    <a:pt x="714" y="468"/>
                  </a:cubicBezTo>
                  <a:lnTo>
                    <a:pt x="502" y="213"/>
                  </a:lnTo>
                  <a:cubicBezTo>
                    <a:pt x="460" y="179"/>
                    <a:pt x="426" y="145"/>
                    <a:pt x="392" y="111"/>
                  </a:cubicBezTo>
                  <a:cubicBezTo>
                    <a:pt x="324" y="43"/>
                    <a:pt x="290" y="43"/>
                    <a:pt x="213" y="43"/>
                  </a:cubicBezTo>
                  <a:cubicBezTo>
                    <a:pt x="213" y="1"/>
                    <a:pt x="179" y="1"/>
                    <a:pt x="179" y="1"/>
                  </a:cubicBezTo>
                  <a:cubicBezTo>
                    <a:pt x="111" y="1"/>
                    <a:pt x="1" y="77"/>
                    <a:pt x="35" y="145"/>
                  </a:cubicBezTo>
                  <a:cubicBezTo>
                    <a:pt x="77" y="213"/>
                    <a:pt x="77" y="256"/>
                    <a:pt x="111" y="324"/>
                  </a:cubicBezTo>
                  <a:cubicBezTo>
                    <a:pt x="145" y="358"/>
                    <a:pt x="179" y="392"/>
                    <a:pt x="213" y="468"/>
                  </a:cubicBezTo>
                  <a:cubicBezTo>
                    <a:pt x="324" y="536"/>
                    <a:pt x="392" y="604"/>
                    <a:pt x="502" y="680"/>
                  </a:cubicBezTo>
                  <a:cubicBezTo>
                    <a:pt x="536" y="714"/>
                    <a:pt x="570" y="748"/>
                    <a:pt x="604" y="748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64" name="Google Shape;1164;p32"/>
            <p:cNvSpPr/>
            <p:nvPr/>
          </p:nvSpPr>
          <p:spPr>
            <a:xfrm>
              <a:off x="7113070" y="3184426"/>
              <a:ext cx="9862" cy="14487"/>
            </a:xfrm>
            <a:custGeom>
              <a:avLst/>
              <a:gdLst/>
              <a:ahLst/>
              <a:cxnLst/>
              <a:rect l="l" t="t" r="r" b="b"/>
              <a:pathLst>
                <a:path w="290" h="426" extrusionOk="0">
                  <a:moveTo>
                    <a:pt x="145" y="425"/>
                  </a:moveTo>
                  <a:cubicBezTo>
                    <a:pt x="213" y="425"/>
                    <a:pt x="290" y="391"/>
                    <a:pt x="290" y="281"/>
                  </a:cubicBezTo>
                  <a:cubicBezTo>
                    <a:pt x="256" y="247"/>
                    <a:pt x="256" y="179"/>
                    <a:pt x="256" y="145"/>
                  </a:cubicBezTo>
                  <a:cubicBezTo>
                    <a:pt x="213" y="111"/>
                    <a:pt x="213" y="35"/>
                    <a:pt x="179" y="1"/>
                  </a:cubicBezTo>
                  <a:lnTo>
                    <a:pt x="111" y="1"/>
                  </a:lnTo>
                  <a:cubicBezTo>
                    <a:pt x="77" y="1"/>
                    <a:pt x="43" y="1"/>
                    <a:pt x="1" y="35"/>
                  </a:cubicBezTo>
                  <a:lnTo>
                    <a:pt x="1" y="213"/>
                  </a:lnTo>
                  <a:cubicBezTo>
                    <a:pt x="43" y="247"/>
                    <a:pt x="43" y="323"/>
                    <a:pt x="43" y="357"/>
                  </a:cubicBezTo>
                  <a:cubicBezTo>
                    <a:pt x="77" y="425"/>
                    <a:pt x="111" y="425"/>
                    <a:pt x="145" y="42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65" name="Google Shape;1165;p32"/>
            <p:cNvSpPr/>
            <p:nvPr/>
          </p:nvSpPr>
          <p:spPr>
            <a:xfrm>
              <a:off x="7144561" y="3243361"/>
              <a:ext cx="17956" cy="17072"/>
            </a:xfrm>
            <a:custGeom>
              <a:avLst/>
              <a:gdLst/>
              <a:ahLst/>
              <a:cxnLst/>
              <a:rect l="l" t="t" r="r" b="b"/>
              <a:pathLst>
                <a:path w="528" h="502" extrusionOk="0">
                  <a:moveTo>
                    <a:pt x="392" y="502"/>
                  </a:moveTo>
                  <a:cubicBezTo>
                    <a:pt x="460" y="502"/>
                    <a:pt x="528" y="425"/>
                    <a:pt x="460" y="357"/>
                  </a:cubicBezTo>
                  <a:cubicBezTo>
                    <a:pt x="426" y="289"/>
                    <a:pt x="349" y="213"/>
                    <a:pt x="281" y="145"/>
                  </a:cubicBezTo>
                  <a:cubicBezTo>
                    <a:pt x="247" y="77"/>
                    <a:pt x="179" y="1"/>
                    <a:pt x="69" y="1"/>
                  </a:cubicBezTo>
                  <a:lnTo>
                    <a:pt x="69" y="1"/>
                  </a:lnTo>
                  <a:cubicBezTo>
                    <a:pt x="35" y="1"/>
                    <a:pt x="1" y="1"/>
                    <a:pt x="1" y="34"/>
                  </a:cubicBezTo>
                  <a:cubicBezTo>
                    <a:pt x="1" y="145"/>
                    <a:pt x="35" y="213"/>
                    <a:pt x="103" y="289"/>
                  </a:cubicBezTo>
                  <a:cubicBezTo>
                    <a:pt x="179" y="357"/>
                    <a:pt x="247" y="425"/>
                    <a:pt x="315" y="459"/>
                  </a:cubicBezTo>
                  <a:cubicBezTo>
                    <a:pt x="315" y="502"/>
                    <a:pt x="349" y="502"/>
                    <a:pt x="392" y="502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66" name="Google Shape;1166;p32"/>
            <p:cNvSpPr/>
            <p:nvPr/>
          </p:nvSpPr>
          <p:spPr>
            <a:xfrm>
              <a:off x="7193974" y="3268799"/>
              <a:ext cx="16800" cy="14453"/>
            </a:xfrm>
            <a:custGeom>
              <a:avLst/>
              <a:gdLst/>
              <a:ahLst/>
              <a:cxnLst/>
              <a:rect l="l" t="t" r="r" b="b"/>
              <a:pathLst>
                <a:path w="494" h="425" extrusionOk="0">
                  <a:moveTo>
                    <a:pt x="383" y="425"/>
                  </a:moveTo>
                  <a:cubicBezTo>
                    <a:pt x="425" y="425"/>
                    <a:pt x="459" y="391"/>
                    <a:pt x="459" y="348"/>
                  </a:cubicBezTo>
                  <a:cubicBezTo>
                    <a:pt x="493" y="314"/>
                    <a:pt x="493" y="246"/>
                    <a:pt x="425" y="212"/>
                  </a:cubicBezTo>
                  <a:cubicBezTo>
                    <a:pt x="383" y="178"/>
                    <a:pt x="315" y="136"/>
                    <a:pt x="281" y="68"/>
                  </a:cubicBezTo>
                  <a:cubicBezTo>
                    <a:pt x="213" y="34"/>
                    <a:pt x="170" y="0"/>
                    <a:pt x="102" y="0"/>
                  </a:cubicBezTo>
                  <a:lnTo>
                    <a:pt x="68" y="0"/>
                  </a:lnTo>
                  <a:cubicBezTo>
                    <a:pt x="34" y="34"/>
                    <a:pt x="0" y="68"/>
                    <a:pt x="0" y="102"/>
                  </a:cubicBezTo>
                  <a:cubicBezTo>
                    <a:pt x="0" y="212"/>
                    <a:pt x="68" y="246"/>
                    <a:pt x="136" y="280"/>
                  </a:cubicBezTo>
                  <a:cubicBezTo>
                    <a:pt x="213" y="314"/>
                    <a:pt x="247" y="348"/>
                    <a:pt x="315" y="391"/>
                  </a:cubicBezTo>
                  <a:cubicBezTo>
                    <a:pt x="349" y="425"/>
                    <a:pt x="349" y="425"/>
                    <a:pt x="383" y="42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67" name="Google Shape;1167;p32"/>
            <p:cNvSpPr/>
            <p:nvPr/>
          </p:nvSpPr>
          <p:spPr>
            <a:xfrm>
              <a:off x="7107323" y="3267643"/>
              <a:ext cx="30063" cy="20234"/>
            </a:xfrm>
            <a:custGeom>
              <a:avLst/>
              <a:gdLst/>
              <a:ahLst/>
              <a:cxnLst/>
              <a:rect l="l" t="t" r="r" b="b"/>
              <a:pathLst>
                <a:path w="884" h="595" extrusionOk="0">
                  <a:moveTo>
                    <a:pt x="739" y="595"/>
                  </a:moveTo>
                  <a:cubicBezTo>
                    <a:pt x="807" y="595"/>
                    <a:pt x="883" y="459"/>
                    <a:pt x="773" y="382"/>
                  </a:cubicBezTo>
                  <a:cubicBezTo>
                    <a:pt x="705" y="314"/>
                    <a:pt x="595" y="246"/>
                    <a:pt x="493" y="170"/>
                  </a:cubicBezTo>
                  <a:cubicBezTo>
                    <a:pt x="382" y="102"/>
                    <a:pt x="280" y="0"/>
                    <a:pt x="170" y="0"/>
                  </a:cubicBezTo>
                  <a:lnTo>
                    <a:pt x="170" y="0"/>
                  </a:lnTo>
                  <a:cubicBezTo>
                    <a:pt x="68" y="0"/>
                    <a:pt x="0" y="68"/>
                    <a:pt x="68" y="136"/>
                  </a:cubicBezTo>
                  <a:cubicBezTo>
                    <a:pt x="102" y="246"/>
                    <a:pt x="246" y="314"/>
                    <a:pt x="348" y="382"/>
                  </a:cubicBezTo>
                  <a:cubicBezTo>
                    <a:pt x="459" y="459"/>
                    <a:pt x="561" y="527"/>
                    <a:pt x="671" y="59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68" name="Google Shape;1168;p32"/>
            <p:cNvSpPr/>
            <p:nvPr/>
          </p:nvSpPr>
          <p:spPr>
            <a:xfrm>
              <a:off x="7050701" y="3203777"/>
              <a:ext cx="26322" cy="20541"/>
            </a:xfrm>
            <a:custGeom>
              <a:avLst/>
              <a:gdLst/>
              <a:ahLst/>
              <a:cxnLst/>
              <a:rect l="l" t="t" r="r" b="b"/>
              <a:pathLst>
                <a:path w="774" h="604" extrusionOk="0">
                  <a:moveTo>
                    <a:pt x="637" y="604"/>
                  </a:moveTo>
                  <a:cubicBezTo>
                    <a:pt x="705" y="604"/>
                    <a:pt x="773" y="493"/>
                    <a:pt x="705" y="391"/>
                  </a:cubicBezTo>
                  <a:cubicBezTo>
                    <a:pt x="637" y="315"/>
                    <a:pt x="527" y="213"/>
                    <a:pt x="459" y="137"/>
                  </a:cubicBezTo>
                  <a:cubicBezTo>
                    <a:pt x="348" y="69"/>
                    <a:pt x="280" y="1"/>
                    <a:pt x="178" y="1"/>
                  </a:cubicBezTo>
                  <a:lnTo>
                    <a:pt x="102" y="1"/>
                  </a:lnTo>
                  <a:cubicBezTo>
                    <a:pt x="68" y="35"/>
                    <a:pt x="34" y="69"/>
                    <a:pt x="34" y="137"/>
                  </a:cubicBezTo>
                  <a:cubicBezTo>
                    <a:pt x="0" y="247"/>
                    <a:pt x="136" y="315"/>
                    <a:pt x="246" y="391"/>
                  </a:cubicBezTo>
                  <a:cubicBezTo>
                    <a:pt x="348" y="459"/>
                    <a:pt x="459" y="527"/>
                    <a:pt x="561" y="60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69" name="Google Shape;1169;p32"/>
            <p:cNvSpPr/>
            <p:nvPr/>
          </p:nvSpPr>
          <p:spPr>
            <a:xfrm>
              <a:off x="7090251" y="3226596"/>
              <a:ext cx="19384" cy="12175"/>
            </a:xfrm>
            <a:custGeom>
              <a:avLst/>
              <a:gdLst/>
              <a:ahLst/>
              <a:cxnLst/>
              <a:rect l="l" t="t" r="r" b="b"/>
              <a:pathLst>
                <a:path w="570" h="358" extrusionOk="0">
                  <a:moveTo>
                    <a:pt x="426" y="358"/>
                  </a:moveTo>
                  <a:cubicBezTo>
                    <a:pt x="502" y="358"/>
                    <a:pt x="570" y="281"/>
                    <a:pt x="502" y="247"/>
                  </a:cubicBezTo>
                  <a:cubicBezTo>
                    <a:pt x="426" y="179"/>
                    <a:pt x="358" y="145"/>
                    <a:pt x="290" y="69"/>
                  </a:cubicBezTo>
                  <a:cubicBezTo>
                    <a:pt x="213" y="35"/>
                    <a:pt x="145" y="1"/>
                    <a:pt x="77" y="1"/>
                  </a:cubicBezTo>
                  <a:lnTo>
                    <a:pt x="77" y="1"/>
                  </a:lnTo>
                  <a:cubicBezTo>
                    <a:pt x="35" y="1"/>
                    <a:pt x="1" y="35"/>
                    <a:pt x="1" y="69"/>
                  </a:cubicBezTo>
                  <a:cubicBezTo>
                    <a:pt x="77" y="213"/>
                    <a:pt x="290" y="281"/>
                    <a:pt x="392" y="358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70" name="Google Shape;1170;p32"/>
            <p:cNvSpPr/>
            <p:nvPr/>
          </p:nvSpPr>
          <p:spPr>
            <a:xfrm>
              <a:off x="7030160" y="3242205"/>
              <a:ext cx="32409" cy="15643"/>
            </a:xfrm>
            <a:custGeom>
              <a:avLst/>
              <a:gdLst/>
              <a:ahLst/>
              <a:cxnLst/>
              <a:rect l="l" t="t" r="r" b="b"/>
              <a:pathLst>
                <a:path w="953" h="460" extrusionOk="0">
                  <a:moveTo>
                    <a:pt x="816" y="459"/>
                  </a:moveTo>
                  <a:cubicBezTo>
                    <a:pt x="884" y="459"/>
                    <a:pt x="952" y="391"/>
                    <a:pt x="884" y="323"/>
                  </a:cubicBezTo>
                  <a:cubicBezTo>
                    <a:pt x="782" y="213"/>
                    <a:pt x="638" y="179"/>
                    <a:pt x="494" y="111"/>
                  </a:cubicBezTo>
                  <a:cubicBezTo>
                    <a:pt x="392" y="35"/>
                    <a:pt x="281" y="1"/>
                    <a:pt x="179" y="1"/>
                  </a:cubicBezTo>
                  <a:lnTo>
                    <a:pt x="103" y="1"/>
                  </a:lnTo>
                  <a:cubicBezTo>
                    <a:pt x="1" y="35"/>
                    <a:pt x="1" y="145"/>
                    <a:pt x="35" y="213"/>
                  </a:cubicBezTo>
                  <a:cubicBezTo>
                    <a:pt x="145" y="323"/>
                    <a:pt x="281" y="323"/>
                    <a:pt x="392" y="357"/>
                  </a:cubicBezTo>
                  <a:cubicBezTo>
                    <a:pt x="528" y="391"/>
                    <a:pt x="672" y="459"/>
                    <a:pt x="782" y="45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71" name="Google Shape;1171;p32"/>
            <p:cNvSpPr/>
            <p:nvPr/>
          </p:nvSpPr>
          <p:spPr>
            <a:xfrm>
              <a:off x="7013428" y="3277165"/>
              <a:ext cx="30063" cy="10712"/>
            </a:xfrm>
            <a:custGeom>
              <a:avLst/>
              <a:gdLst/>
              <a:ahLst/>
              <a:cxnLst/>
              <a:rect l="l" t="t" r="r" b="b"/>
              <a:pathLst>
                <a:path w="884" h="315" extrusionOk="0">
                  <a:moveTo>
                    <a:pt x="773" y="315"/>
                  </a:moveTo>
                  <a:cubicBezTo>
                    <a:pt x="884" y="315"/>
                    <a:pt x="884" y="145"/>
                    <a:pt x="773" y="102"/>
                  </a:cubicBezTo>
                  <a:cubicBezTo>
                    <a:pt x="671" y="68"/>
                    <a:pt x="527" y="34"/>
                    <a:pt x="382" y="34"/>
                  </a:cubicBezTo>
                  <a:cubicBezTo>
                    <a:pt x="314" y="0"/>
                    <a:pt x="281" y="0"/>
                    <a:pt x="213" y="0"/>
                  </a:cubicBezTo>
                  <a:cubicBezTo>
                    <a:pt x="170" y="0"/>
                    <a:pt x="102" y="0"/>
                    <a:pt x="68" y="34"/>
                  </a:cubicBezTo>
                  <a:cubicBezTo>
                    <a:pt x="0" y="68"/>
                    <a:pt x="0" y="145"/>
                    <a:pt x="34" y="179"/>
                  </a:cubicBezTo>
                  <a:cubicBezTo>
                    <a:pt x="136" y="247"/>
                    <a:pt x="247" y="247"/>
                    <a:pt x="348" y="281"/>
                  </a:cubicBezTo>
                  <a:cubicBezTo>
                    <a:pt x="493" y="281"/>
                    <a:pt x="637" y="315"/>
                    <a:pt x="739" y="31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72" name="Google Shape;1172;p32"/>
            <p:cNvSpPr/>
            <p:nvPr/>
          </p:nvSpPr>
          <p:spPr>
            <a:xfrm>
              <a:off x="7066276" y="3301140"/>
              <a:ext cx="28940" cy="12175"/>
            </a:xfrm>
            <a:custGeom>
              <a:avLst/>
              <a:gdLst/>
              <a:ahLst/>
              <a:cxnLst/>
              <a:rect l="l" t="t" r="r" b="b"/>
              <a:pathLst>
                <a:path w="851" h="358" extrusionOk="0">
                  <a:moveTo>
                    <a:pt x="706" y="357"/>
                  </a:moveTo>
                  <a:cubicBezTo>
                    <a:pt x="816" y="357"/>
                    <a:pt x="850" y="179"/>
                    <a:pt x="740" y="145"/>
                  </a:cubicBezTo>
                  <a:cubicBezTo>
                    <a:pt x="638" y="111"/>
                    <a:pt x="527" y="111"/>
                    <a:pt x="425" y="77"/>
                  </a:cubicBezTo>
                  <a:cubicBezTo>
                    <a:pt x="315" y="34"/>
                    <a:pt x="247" y="0"/>
                    <a:pt x="179" y="0"/>
                  </a:cubicBezTo>
                  <a:lnTo>
                    <a:pt x="103" y="0"/>
                  </a:lnTo>
                  <a:cubicBezTo>
                    <a:pt x="1" y="34"/>
                    <a:pt x="1" y="145"/>
                    <a:pt x="35" y="213"/>
                  </a:cubicBezTo>
                  <a:cubicBezTo>
                    <a:pt x="145" y="289"/>
                    <a:pt x="247" y="289"/>
                    <a:pt x="358" y="323"/>
                  </a:cubicBezTo>
                  <a:cubicBezTo>
                    <a:pt x="493" y="323"/>
                    <a:pt x="604" y="357"/>
                    <a:pt x="706" y="35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73" name="Google Shape;1173;p32"/>
            <p:cNvSpPr/>
            <p:nvPr/>
          </p:nvSpPr>
          <p:spPr>
            <a:xfrm>
              <a:off x="7120314" y="3338412"/>
              <a:ext cx="28906" cy="14487"/>
            </a:xfrm>
            <a:custGeom>
              <a:avLst/>
              <a:gdLst/>
              <a:ahLst/>
              <a:cxnLst/>
              <a:rect l="l" t="t" r="r" b="b"/>
              <a:pathLst>
                <a:path w="850" h="426" extrusionOk="0">
                  <a:moveTo>
                    <a:pt x="637" y="425"/>
                  </a:moveTo>
                  <a:cubicBezTo>
                    <a:pt x="782" y="425"/>
                    <a:pt x="850" y="255"/>
                    <a:pt x="714" y="179"/>
                  </a:cubicBezTo>
                  <a:cubicBezTo>
                    <a:pt x="569" y="111"/>
                    <a:pt x="357" y="0"/>
                    <a:pt x="179" y="0"/>
                  </a:cubicBezTo>
                  <a:lnTo>
                    <a:pt x="43" y="0"/>
                  </a:lnTo>
                  <a:cubicBezTo>
                    <a:pt x="0" y="43"/>
                    <a:pt x="0" y="77"/>
                    <a:pt x="0" y="111"/>
                  </a:cubicBezTo>
                  <a:cubicBezTo>
                    <a:pt x="145" y="323"/>
                    <a:pt x="425" y="357"/>
                    <a:pt x="637" y="42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74" name="Google Shape;1174;p32"/>
            <p:cNvSpPr/>
            <p:nvPr/>
          </p:nvSpPr>
          <p:spPr>
            <a:xfrm>
              <a:off x="7086783" y="3367285"/>
              <a:ext cx="26322" cy="13331"/>
            </a:xfrm>
            <a:custGeom>
              <a:avLst/>
              <a:gdLst/>
              <a:ahLst/>
              <a:cxnLst/>
              <a:rect l="l" t="t" r="r" b="b"/>
              <a:pathLst>
                <a:path w="774" h="392" extrusionOk="0">
                  <a:moveTo>
                    <a:pt x="528" y="392"/>
                  </a:moveTo>
                  <a:cubicBezTo>
                    <a:pt x="604" y="392"/>
                    <a:pt x="672" y="358"/>
                    <a:pt x="706" y="358"/>
                  </a:cubicBezTo>
                  <a:cubicBezTo>
                    <a:pt x="774" y="324"/>
                    <a:pt x="774" y="213"/>
                    <a:pt x="706" y="179"/>
                  </a:cubicBezTo>
                  <a:cubicBezTo>
                    <a:pt x="638" y="111"/>
                    <a:pt x="494" y="111"/>
                    <a:pt x="392" y="77"/>
                  </a:cubicBezTo>
                  <a:cubicBezTo>
                    <a:pt x="315" y="43"/>
                    <a:pt x="213" y="1"/>
                    <a:pt x="137" y="1"/>
                  </a:cubicBezTo>
                  <a:lnTo>
                    <a:pt x="69" y="1"/>
                  </a:lnTo>
                  <a:cubicBezTo>
                    <a:pt x="35" y="1"/>
                    <a:pt x="1" y="77"/>
                    <a:pt x="35" y="111"/>
                  </a:cubicBezTo>
                  <a:cubicBezTo>
                    <a:pt x="69" y="256"/>
                    <a:pt x="179" y="324"/>
                    <a:pt x="315" y="358"/>
                  </a:cubicBezTo>
                  <a:cubicBezTo>
                    <a:pt x="392" y="358"/>
                    <a:pt x="460" y="392"/>
                    <a:pt x="528" y="392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75" name="Google Shape;1175;p32"/>
            <p:cNvSpPr/>
            <p:nvPr/>
          </p:nvSpPr>
          <p:spPr>
            <a:xfrm>
              <a:off x="7145718" y="3380582"/>
              <a:ext cx="22853" cy="18228"/>
            </a:xfrm>
            <a:custGeom>
              <a:avLst/>
              <a:gdLst/>
              <a:ahLst/>
              <a:cxnLst/>
              <a:rect l="l" t="t" r="r" b="b"/>
              <a:pathLst>
                <a:path w="672" h="536" extrusionOk="0">
                  <a:moveTo>
                    <a:pt x="528" y="536"/>
                  </a:moveTo>
                  <a:cubicBezTo>
                    <a:pt x="638" y="536"/>
                    <a:pt x="672" y="391"/>
                    <a:pt x="604" y="323"/>
                  </a:cubicBezTo>
                  <a:cubicBezTo>
                    <a:pt x="494" y="289"/>
                    <a:pt x="426" y="213"/>
                    <a:pt x="358" y="145"/>
                  </a:cubicBezTo>
                  <a:cubicBezTo>
                    <a:pt x="281" y="111"/>
                    <a:pt x="247" y="1"/>
                    <a:pt x="145" y="1"/>
                  </a:cubicBezTo>
                  <a:lnTo>
                    <a:pt x="145" y="1"/>
                  </a:lnTo>
                  <a:cubicBezTo>
                    <a:pt x="35" y="1"/>
                    <a:pt x="1" y="77"/>
                    <a:pt x="35" y="145"/>
                  </a:cubicBezTo>
                  <a:cubicBezTo>
                    <a:pt x="35" y="247"/>
                    <a:pt x="145" y="323"/>
                    <a:pt x="247" y="357"/>
                  </a:cubicBezTo>
                  <a:cubicBezTo>
                    <a:pt x="315" y="425"/>
                    <a:pt x="392" y="459"/>
                    <a:pt x="460" y="53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76" name="Google Shape;1176;p32"/>
            <p:cNvSpPr/>
            <p:nvPr/>
          </p:nvSpPr>
          <p:spPr>
            <a:xfrm>
              <a:off x="7178093" y="3420438"/>
              <a:ext cx="28906" cy="16800"/>
            </a:xfrm>
            <a:custGeom>
              <a:avLst/>
              <a:gdLst/>
              <a:ahLst/>
              <a:cxnLst/>
              <a:rect l="l" t="t" r="r" b="b"/>
              <a:pathLst>
                <a:path w="850" h="494" extrusionOk="0">
                  <a:moveTo>
                    <a:pt x="680" y="494"/>
                  </a:moveTo>
                  <a:cubicBezTo>
                    <a:pt x="816" y="494"/>
                    <a:pt x="850" y="349"/>
                    <a:pt x="748" y="281"/>
                  </a:cubicBezTo>
                  <a:cubicBezTo>
                    <a:pt x="637" y="213"/>
                    <a:pt x="535" y="137"/>
                    <a:pt x="425" y="103"/>
                  </a:cubicBezTo>
                  <a:cubicBezTo>
                    <a:pt x="323" y="35"/>
                    <a:pt x="255" y="1"/>
                    <a:pt x="145" y="1"/>
                  </a:cubicBezTo>
                  <a:lnTo>
                    <a:pt x="111" y="1"/>
                  </a:lnTo>
                  <a:cubicBezTo>
                    <a:pt x="43" y="1"/>
                    <a:pt x="0" y="103"/>
                    <a:pt x="43" y="179"/>
                  </a:cubicBezTo>
                  <a:cubicBezTo>
                    <a:pt x="77" y="281"/>
                    <a:pt x="213" y="315"/>
                    <a:pt x="323" y="349"/>
                  </a:cubicBezTo>
                  <a:cubicBezTo>
                    <a:pt x="425" y="392"/>
                    <a:pt x="535" y="460"/>
                    <a:pt x="680" y="49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77" name="Google Shape;1177;p32"/>
            <p:cNvSpPr/>
            <p:nvPr/>
          </p:nvSpPr>
          <p:spPr>
            <a:xfrm>
              <a:off x="7137352" y="3438360"/>
              <a:ext cx="31219" cy="14487"/>
            </a:xfrm>
            <a:custGeom>
              <a:avLst/>
              <a:gdLst/>
              <a:ahLst/>
              <a:cxnLst/>
              <a:rect l="l" t="t" r="r" b="b"/>
              <a:pathLst>
                <a:path w="918" h="426" extrusionOk="0">
                  <a:moveTo>
                    <a:pt x="740" y="425"/>
                  </a:moveTo>
                  <a:cubicBezTo>
                    <a:pt x="850" y="425"/>
                    <a:pt x="918" y="289"/>
                    <a:pt x="816" y="213"/>
                  </a:cubicBezTo>
                  <a:cubicBezTo>
                    <a:pt x="604" y="111"/>
                    <a:pt x="425" y="1"/>
                    <a:pt x="213" y="1"/>
                  </a:cubicBezTo>
                  <a:lnTo>
                    <a:pt x="136" y="1"/>
                  </a:lnTo>
                  <a:cubicBezTo>
                    <a:pt x="68" y="1"/>
                    <a:pt x="0" y="77"/>
                    <a:pt x="68" y="145"/>
                  </a:cubicBezTo>
                  <a:cubicBezTo>
                    <a:pt x="213" y="323"/>
                    <a:pt x="493" y="357"/>
                    <a:pt x="706" y="42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78" name="Google Shape;1178;p32"/>
            <p:cNvSpPr/>
            <p:nvPr/>
          </p:nvSpPr>
          <p:spPr>
            <a:xfrm>
              <a:off x="7116845" y="3404863"/>
              <a:ext cx="25166" cy="13025"/>
            </a:xfrm>
            <a:custGeom>
              <a:avLst/>
              <a:gdLst/>
              <a:ahLst/>
              <a:cxnLst/>
              <a:rect l="l" t="t" r="r" b="b"/>
              <a:pathLst>
                <a:path w="740" h="383" extrusionOk="0">
                  <a:moveTo>
                    <a:pt x="603" y="382"/>
                  </a:moveTo>
                  <a:cubicBezTo>
                    <a:pt x="705" y="382"/>
                    <a:pt x="739" y="280"/>
                    <a:pt x="671" y="212"/>
                  </a:cubicBezTo>
                  <a:cubicBezTo>
                    <a:pt x="569" y="170"/>
                    <a:pt x="459" y="102"/>
                    <a:pt x="391" y="68"/>
                  </a:cubicBezTo>
                  <a:cubicBezTo>
                    <a:pt x="281" y="34"/>
                    <a:pt x="179" y="0"/>
                    <a:pt x="102" y="0"/>
                  </a:cubicBezTo>
                  <a:lnTo>
                    <a:pt x="68" y="0"/>
                  </a:lnTo>
                  <a:cubicBezTo>
                    <a:pt x="34" y="0"/>
                    <a:pt x="0" y="68"/>
                    <a:pt x="34" y="102"/>
                  </a:cubicBezTo>
                  <a:cubicBezTo>
                    <a:pt x="102" y="170"/>
                    <a:pt x="213" y="212"/>
                    <a:pt x="281" y="246"/>
                  </a:cubicBezTo>
                  <a:cubicBezTo>
                    <a:pt x="391" y="280"/>
                    <a:pt x="459" y="314"/>
                    <a:pt x="569" y="382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79" name="Google Shape;1179;p32"/>
            <p:cNvSpPr/>
            <p:nvPr/>
          </p:nvSpPr>
          <p:spPr>
            <a:xfrm>
              <a:off x="7030160" y="3373372"/>
              <a:ext cx="31253" cy="18228"/>
            </a:xfrm>
            <a:custGeom>
              <a:avLst/>
              <a:gdLst/>
              <a:ahLst/>
              <a:cxnLst/>
              <a:rect l="l" t="t" r="r" b="b"/>
              <a:pathLst>
                <a:path w="919" h="536" extrusionOk="0">
                  <a:moveTo>
                    <a:pt x="740" y="535"/>
                  </a:moveTo>
                  <a:cubicBezTo>
                    <a:pt x="850" y="535"/>
                    <a:pt x="918" y="425"/>
                    <a:pt x="850" y="357"/>
                  </a:cubicBezTo>
                  <a:cubicBezTo>
                    <a:pt x="740" y="247"/>
                    <a:pt x="638" y="179"/>
                    <a:pt x="494" y="111"/>
                  </a:cubicBezTo>
                  <a:cubicBezTo>
                    <a:pt x="392" y="77"/>
                    <a:pt x="281" y="0"/>
                    <a:pt x="179" y="0"/>
                  </a:cubicBezTo>
                  <a:lnTo>
                    <a:pt x="103" y="0"/>
                  </a:lnTo>
                  <a:cubicBezTo>
                    <a:pt x="1" y="34"/>
                    <a:pt x="1" y="145"/>
                    <a:pt x="35" y="247"/>
                  </a:cubicBezTo>
                  <a:cubicBezTo>
                    <a:pt x="103" y="323"/>
                    <a:pt x="247" y="357"/>
                    <a:pt x="358" y="391"/>
                  </a:cubicBezTo>
                  <a:cubicBezTo>
                    <a:pt x="460" y="425"/>
                    <a:pt x="604" y="459"/>
                    <a:pt x="706" y="53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80" name="Google Shape;1180;p32"/>
            <p:cNvSpPr/>
            <p:nvPr/>
          </p:nvSpPr>
          <p:spPr>
            <a:xfrm>
              <a:off x="7020638" y="3332631"/>
              <a:ext cx="27478" cy="17956"/>
            </a:xfrm>
            <a:custGeom>
              <a:avLst/>
              <a:gdLst/>
              <a:ahLst/>
              <a:cxnLst/>
              <a:rect l="l" t="t" r="r" b="b"/>
              <a:pathLst>
                <a:path w="808" h="528" extrusionOk="0">
                  <a:moveTo>
                    <a:pt x="672" y="527"/>
                  </a:moveTo>
                  <a:cubicBezTo>
                    <a:pt x="740" y="527"/>
                    <a:pt x="808" y="425"/>
                    <a:pt x="740" y="349"/>
                  </a:cubicBezTo>
                  <a:cubicBezTo>
                    <a:pt x="672" y="247"/>
                    <a:pt x="561" y="170"/>
                    <a:pt x="425" y="102"/>
                  </a:cubicBezTo>
                  <a:cubicBezTo>
                    <a:pt x="349" y="34"/>
                    <a:pt x="247" y="0"/>
                    <a:pt x="136" y="0"/>
                  </a:cubicBezTo>
                  <a:lnTo>
                    <a:pt x="102" y="0"/>
                  </a:lnTo>
                  <a:cubicBezTo>
                    <a:pt x="35" y="34"/>
                    <a:pt x="1" y="68"/>
                    <a:pt x="35" y="136"/>
                  </a:cubicBezTo>
                  <a:cubicBezTo>
                    <a:pt x="69" y="247"/>
                    <a:pt x="213" y="281"/>
                    <a:pt x="315" y="315"/>
                  </a:cubicBezTo>
                  <a:cubicBezTo>
                    <a:pt x="425" y="383"/>
                    <a:pt x="527" y="459"/>
                    <a:pt x="595" y="52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81" name="Google Shape;1181;p32"/>
            <p:cNvSpPr/>
            <p:nvPr/>
          </p:nvSpPr>
          <p:spPr>
            <a:xfrm>
              <a:off x="6897871" y="3472164"/>
              <a:ext cx="505590" cy="361126"/>
            </a:xfrm>
            <a:custGeom>
              <a:avLst/>
              <a:gdLst/>
              <a:ahLst/>
              <a:cxnLst/>
              <a:rect l="l" t="t" r="r" b="b"/>
              <a:pathLst>
                <a:path w="14867" h="10619" extrusionOk="0">
                  <a:moveTo>
                    <a:pt x="8631" y="10619"/>
                  </a:moveTo>
                  <a:cubicBezTo>
                    <a:pt x="9268" y="10619"/>
                    <a:pt x="9982" y="10407"/>
                    <a:pt x="10789" y="9837"/>
                  </a:cubicBezTo>
                  <a:cubicBezTo>
                    <a:pt x="14866" y="7009"/>
                    <a:pt x="11426" y="705"/>
                    <a:pt x="11426" y="705"/>
                  </a:cubicBezTo>
                  <a:cubicBezTo>
                    <a:pt x="11426" y="705"/>
                    <a:pt x="9022" y="0"/>
                    <a:pt x="6584" y="0"/>
                  </a:cubicBezTo>
                  <a:cubicBezTo>
                    <a:pt x="4494" y="0"/>
                    <a:pt x="2370" y="527"/>
                    <a:pt x="1623" y="2438"/>
                  </a:cubicBezTo>
                  <a:cubicBezTo>
                    <a:pt x="0" y="6618"/>
                    <a:pt x="5165" y="7153"/>
                    <a:pt x="5165" y="7153"/>
                  </a:cubicBezTo>
                  <a:cubicBezTo>
                    <a:pt x="5165" y="7153"/>
                    <a:pt x="6159" y="10619"/>
                    <a:pt x="8631" y="1061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82" name="Google Shape;1182;p32"/>
            <p:cNvSpPr/>
            <p:nvPr/>
          </p:nvSpPr>
          <p:spPr>
            <a:xfrm>
              <a:off x="7151236" y="3614281"/>
              <a:ext cx="28906" cy="26322"/>
            </a:xfrm>
            <a:custGeom>
              <a:avLst/>
              <a:gdLst/>
              <a:ahLst/>
              <a:cxnLst/>
              <a:rect l="l" t="t" r="r" b="b"/>
              <a:pathLst>
                <a:path w="850" h="774" extrusionOk="0">
                  <a:moveTo>
                    <a:pt x="68" y="774"/>
                  </a:moveTo>
                  <a:cubicBezTo>
                    <a:pt x="68" y="774"/>
                    <a:pt x="102" y="774"/>
                    <a:pt x="102" y="740"/>
                  </a:cubicBezTo>
                  <a:cubicBezTo>
                    <a:pt x="391" y="638"/>
                    <a:pt x="603" y="426"/>
                    <a:pt x="782" y="213"/>
                  </a:cubicBezTo>
                  <a:cubicBezTo>
                    <a:pt x="850" y="137"/>
                    <a:pt x="782" y="1"/>
                    <a:pt x="705" y="1"/>
                  </a:cubicBezTo>
                  <a:cubicBezTo>
                    <a:pt x="671" y="1"/>
                    <a:pt x="671" y="1"/>
                    <a:pt x="637" y="35"/>
                  </a:cubicBezTo>
                  <a:cubicBezTo>
                    <a:pt x="391" y="213"/>
                    <a:pt x="179" y="383"/>
                    <a:pt x="34" y="672"/>
                  </a:cubicBezTo>
                  <a:cubicBezTo>
                    <a:pt x="0" y="706"/>
                    <a:pt x="34" y="774"/>
                    <a:pt x="68" y="77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83" name="Google Shape;1183;p32"/>
            <p:cNvSpPr/>
            <p:nvPr/>
          </p:nvSpPr>
          <p:spPr>
            <a:xfrm>
              <a:off x="7109033" y="3624994"/>
              <a:ext cx="24043" cy="14453"/>
            </a:xfrm>
            <a:custGeom>
              <a:avLst/>
              <a:gdLst/>
              <a:ahLst/>
              <a:cxnLst/>
              <a:rect l="l" t="t" r="r" b="b"/>
              <a:pathLst>
                <a:path w="707" h="425" extrusionOk="0">
                  <a:moveTo>
                    <a:pt x="111" y="425"/>
                  </a:moveTo>
                  <a:cubicBezTo>
                    <a:pt x="145" y="425"/>
                    <a:pt x="145" y="425"/>
                    <a:pt x="145" y="391"/>
                  </a:cubicBezTo>
                  <a:cubicBezTo>
                    <a:pt x="179" y="391"/>
                    <a:pt x="247" y="357"/>
                    <a:pt x="281" y="357"/>
                  </a:cubicBezTo>
                  <a:cubicBezTo>
                    <a:pt x="324" y="323"/>
                    <a:pt x="358" y="281"/>
                    <a:pt x="392" y="281"/>
                  </a:cubicBezTo>
                  <a:cubicBezTo>
                    <a:pt x="460" y="213"/>
                    <a:pt x="536" y="179"/>
                    <a:pt x="604" y="145"/>
                  </a:cubicBezTo>
                  <a:cubicBezTo>
                    <a:pt x="706" y="111"/>
                    <a:pt x="638" y="0"/>
                    <a:pt x="570" y="0"/>
                  </a:cubicBezTo>
                  <a:lnTo>
                    <a:pt x="570" y="0"/>
                  </a:lnTo>
                  <a:cubicBezTo>
                    <a:pt x="460" y="0"/>
                    <a:pt x="358" y="34"/>
                    <a:pt x="281" y="68"/>
                  </a:cubicBezTo>
                  <a:cubicBezTo>
                    <a:pt x="247" y="111"/>
                    <a:pt x="179" y="111"/>
                    <a:pt x="145" y="145"/>
                  </a:cubicBezTo>
                  <a:cubicBezTo>
                    <a:pt x="111" y="179"/>
                    <a:pt x="69" y="213"/>
                    <a:pt x="35" y="247"/>
                  </a:cubicBezTo>
                  <a:cubicBezTo>
                    <a:pt x="1" y="323"/>
                    <a:pt x="35" y="425"/>
                    <a:pt x="111" y="42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84" name="Google Shape;1184;p32"/>
            <p:cNvSpPr/>
            <p:nvPr/>
          </p:nvSpPr>
          <p:spPr>
            <a:xfrm>
              <a:off x="7127261" y="3656178"/>
              <a:ext cx="21697" cy="26628"/>
            </a:xfrm>
            <a:custGeom>
              <a:avLst/>
              <a:gdLst/>
              <a:ahLst/>
              <a:cxnLst/>
              <a:rect l="l" t="t" r="r" b="b"/>
              <a:pathLst>
                <a:path w="638" h="783" extrusionOk="0">
                  <a:moveTo>
                    <a:pt x="136" y="782"/>
                  </a:moveTo>
                  <a:lnTo>
                    <a:pt x="170" y="748"/>
                  </a:lnTo>
                  <a:cubicBezTo>
                    <a:pt x="280" y="680"/>
                    <a:pt x="314" y="570"/>
                    <a:pt x="382" y="468"/>
                  </a:cubicBezTo>
                  <a:cubicBezTo>
                    <a:pt x="459" y="357"/>
                    <a:pt x="527" y="255"/>
                    <a:pt x="595" y="145"/>
                  </a:cubicBezTo>
                  <a:cubicBezTo>
                    <a:pt x="637" y="43"/>
                    <a:pt x="561" y="1"/>
                    <a:pt x="493" y="1"/>
                  </a:cubicBezTo>
                  <a:lnTo>
                    <a:pt x="425" y="1"/>
                  </a:lnTo>
                  <a:cubicBezTo>
                    <a:pt x="314" y="111"/>
                    <a:pt x="212" y="179"/>
                    <a:pt x="170" y="289"/>
                  </a:cubicBezTo>
                  <a:cubicBezTo>
                    <a:pt x="102" y="391"/>
                    <a:pt x="0" y="536"/>
                    <a:pt x="34" y="680"/>
                  </a:cubicBezTo>
                  <a:cubicBezTo>
                    <a:pt x="34" y="714"/>
                    <a:pt x="68" y="782"/>
                    <a:pt x="136" y="78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85" name="Google Shape;1185;p32"/>
            <p:cNvSpPr/>
            <p:nvPr/>
          </p:nvSpPr>
          <p:spPr>
            <a:xfrm>
              <a:off x="7092301" y="3656178"/>
              <a:ext cx="20541" cy="15916"/>
            </a:xfrm>
            <a:custGeom>
              <a:avLst/>
              <a:gdLst/>
              <a:ahLst/>
              <a:cxnLst/>
              <a:rect l="l" t="t" r="r" b="b"/>
              <a:pathLst>
                <a:path w="604" h="468" extrusionOk="0">
                  <a:moveTo>
                    <a:pt x="102" y="468"/>
                  </a:moveTo>
                  <a:cubicBezTo>
                    <a:pt x="213" y="468"/>
                    <a:pt x="281" y="391"/>
                    <a:pt x="349" y="323"/>
                  </a:cubicBezTo>
                  <a:cubicBezTo>
                    <a:pt x="425" y="289"/>
                    <a:pt x="493" y="213"/>
                    <a:pt x="561" y="111"/>
                  </a:cubicBezTo>
                  <a:cubicBezTo>
                    <a:pt x="603" y="77"/>
                    <a:pt x="561" y="43"/>
                    <a:pt x="527" y="1"/>
                  </a:cubicBezTo>
                  <a:lnTo>
                    <a:pt x="493" y="1"/>
                  </a:lnTo>
                  <a:lnTo>
                    <a:pt x="425" y="1"/>
                  </a:lnTo>
                  <a:cubicBezTo>
                    <a:pt x="349" y="77"/>
                    <a:pt x="281" y="111"/>
                    <a:pt x="213" y="179"/>
                  </a:cubicBezTo>
                  <a:cubicBezTo>
                    <a:pt x="136" y="213"/>
                    <a:pt x="68" y="255"/>
                    <a:pt x="0" y="323"/>
                  </a:cubicBezTo>
                  <a:cubicBezTo>
                    <a:pt x="0" y="391"/>
                    <a:pt x="34" y="468"/>
                    <a:pt x="102" y="46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86" name="Google Shape;1186;p32"/>
            <p:cNvSpPr/>
            <p:nvPr/>
          </p:nvSpPr>
          <p:spPr>
            <a:xfrm>
              <a:off x="7055029" y="3646656"/>
              <a:ext cx="28906" cy="14487"/>
            </a:xfrm>
            <a:custGeom>
              <a:avLst/>
              <a:gdLst/>
              <a:ahLst/>
              <a:cxnLst/>
              <a:rect l="l" t="t" r="r" b="b"/>
              <a:pathLst>
                <a:path w="850" h="426" extrusionOk="0">
                  <a:moveTo>
                    <a:pt x="102" y="425"/>
                  </a:moveTo>
                  <a:lnTo>
                    <a:pt x="102" y="425"/>
                  </a:lnTo>
                  <a:lnTo>
                    <a:pt x="281" y="425"/>
                  </a:lnTo>
                  <a:lnTo>
                    <a:pt x="315" y="391"/>
                  </a:lnTo>
                  <a:lnTo>
                    <a:pt x="349" y="425"/>
                  </a:lnTo>
                  <a:cubicBezTo>
                    <a:pt x="383" y="425"/>
                    <a:pt x="383" y="391"/>
                    <a:pt x="425" y="391"/>
                  </a:cubicBezTo>
                  <a:cubicBezTo>
                    <a:pt x="459" y="391"/>
                    <a:pt x="527" y="357"/>
                    <a:pt x="561" y="323"/>
                  </a:cubicBezTo>
                  <a:cubicBezTo>
                    <a:pt x="638" y="281"/>
                    <a:pt x="705" y="281"/>
                    <a:pt x="739" y="213"/>
                  </a:cubicBezTo>
                  <a:cubicBezTo>
                    <a:pt x="850" y="145"/>
                    <a:pt x="807" y="0"/>
                    <a:pt x="705" y="0"/>
                  </a:cubicBezTo>
                  <a:cubicBezTo>
                    <a:pt x="561" y="0"/>
                    <a:pt x="383" y="0"/>
                    <a:pt x="281" y="68"/>
                  </a:cubicBezTo>
                  <a:cubicBezTo>
                    <a:pt x="247" y="111"/>
                    <a:pt x="213" y="145"/>
                    <a:pt x="170" y="179"/>
                  </a:cubicBezTo>
                  <a:cubicBezTo>
                    <a:pt x="102" y="213"/>
                    <a:pt x="68" y="281"/>
                    <a:pt x="34" y="323"/>
                  </a:cubicBezTo>
                  <a:cubicBezTo>
                    <a:pt x="0" y="357"/>
                    <a:pt x="34" y="425"/>
                    <a:pt x="102" y="42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87" name="Google Shape;1187;p32"/>
            <p:cNvSpPr/>
            <p:nvPr/>
          </p:nvSpPr>
          <p:spPr>
            <a:xfrm>
              <a:off x="7089683" y="3687669"/>
              <a:ext cx="17072" cy="14487"/>
            </a:xfrm>
            <a:custGeom>
              <a:avLst/>
              <a:gdLst/>
              <a:ahLst/>
              <a:cxnLst/>
              <a:rect l="l" t="t" r="r" b="b"/>
              <a:pathLst>
                <a:path w="502" h="426" extrusionOk="0">
                  <a:moveTo>
                    <a:pt x="179" y="425"/>
                  </a:moveTo>
                  <a:cubicBezTo>
                    <a:pt x="213" y="425"/>
                    <a:pt x="256" y="425"/>
                    <a:pt x="256" y="391"/>
                  </a:cubicBezTo>
                  <a:cubicBezTo>
                    <a:pt x="324" y="349"/>
                    <a:pt x="324" y="281"/>
                    <a:pt x="358" y="247"/>
                  </a:cubicBezTo>
                  <a:cubicBezTo>
                    <a:pt x="392" y="213"/>
                    <a:pt x="426" y="179"/>
                    <a:pt x="468" y="103"/>
                  </a:cubicBezTo>
                  <a:cubicBezTo>
                    <a:pt x="502" y="69"/>
                    <a:pt x="426" y="1"/>
                    <a:pt x="358" y="1"/>
                  </a:cubicBezTo>
                  <a:lnTo>
                    <a:pt x="324" y="1"/>
                  </a:lnTo>
                  <a:cubicBezTo>
                    <a:pt x="290" y="35"/>
                    <a:pt x="256" y="35"/>
                    <a:pt x="213" y="69"/>
                  </a:cubicBezTo>
                  <a:cubicBezTo>
                    <a:pt x="145" y="103"/>
                    <a:pt x="111" y="136"/>
                    <a:pt x="77" y="179"/>
                  </a:cubicBezTo>
                  <a:cubicBezTo>
                    <a:pt x="1" y="247"/>
                    <a:pt x="1" y="315"/>
                    <a:pt x="77" y="391"/>
                  </a:cubicBezTo>
                  <a:cubicBezTo>
                    <a:pt x="111" y="391"/>
                    <a:pt x="145" y="425"/>
                    <a:pt x="179" y="42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88" name="Google Shape;1188;p32"/>
            <p:cNvSpPr/>
            <p:nvPr/>
          </p:nvSpPr>
          <p:spPr>
            <a:xfrm>
              <a:off x="7104136" y="3716576"/>
              <a:ext cx="18228" cy="17922"/>
            </a:xfrm>
            <a:custGeom>
              <a:avLst/>
              <a:gdLst/>
              <a:ahLst/>
              <a:cxnLst/>
              <a:rect l="l" t="t" r="r" b="b"/>
              <a:pathLst>
                <a:path w="536" h="527" extrusionOk="0">
                  <a:moveTo>
                    <a:pt x="77" y="527"/>
                  </a:moveTo>
                  <a:lnTo>
                    <a:pt x="111" y="527"/>
                  </a:lnTo>
                  <a:lnTo>
                    <a:pt x="289" y="348"/>
                  </a:lnTo>
                  <a:cubicBezTo>
                    <a:pt x="357" y="314"/>
                    <a:pt x="425" y="212"/>
                    <a:pt x="468" y="136"/>
                  </a:cubicBezTo>
                  <a:cubicBezTo>
                    <a:pt x="536" y="102"/>
                    <a:pt x="502" y="0"/>
                    <a:pt x="391" y="0"/>
                  </a:cubicBezTo>
                  <a:lnTo>
                    <a:pt x="357" y="0"/>
                  </a:lnTo>
                  <a:cubicBezTo>
                    <a:pt x="289" y="68"/>
                    <a:pt x="179" y="102"/>
                    <a:pt x="111" y="178"/>
                  </a:cubicBezTo>
                  <a:cubicBezTo>
                    <a:pt x="77" y="280"/>
                    <a:pt x="43" y="348"/>
                    <a:pt x="1" y="425"/>
                  </a:cubicBezTo>
                  <a:cubicBezTo>
                    <a:pt x="1" y="493"/>
                    <a:pt x="43" y="527"/>
                    <a:pt x="77" y="52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89" name="Google Shape;1189;p32"/>
            <p:cNvSpPr/>
            <p:nvPr/>
          </p:nvSpPr>
          <p:spPr>
            <a:xfrm>
              <a:off x="7135627" y="3710488"/>
              <a:ext cx="17956" cy="28940"/>
            </a:xfrm>
            <a:custGeom>
              <a:avLst/>
              <a:gdLst/>
              <a:ahLst/>
              <a:cxnLst/>
              <a:rect l="l" t="t" r="r" b="b"/>
              <a:pathLst>
                <a:path w="528" h="851" extrusionOk="0">
                  <a:moveTo>
                    <a:pt x="136" y="850"/>
                  </a:moveTo>
                  <a:cubicBezTo>
                    <a:pt x="179" y="850"/>
                    <a:pt x="213" y="816"/>
                    <a:pt x="213" y="782"/>
                  </a:cubicBezTo>
                  <a:cubicBezTo>
                    <a:pt x="315" y="672"/>
                    <a:pt x="391" y="570"/>
                    <a:pt x="425" y="425"/>
                  </a:cubicBezTo>
                  <a:cubicBezTo>
                    <a:pt x="459" y="315"/>
                    <a:pt x="527" y="179"/>
                    <a:pt x="493" y="69"/>
                  </a:cubicBezTo>
                  <a:cubicBezTo>
                    <a:pt x="493" y="35"/>
                    <a:pt x="459" y="1"/>
                    <a:pt x="425" y="1"/>
                  </a:cubicBezTo>
                  <a:cubicBezTo>
                    <a:pt x="391" y="1"/>
                    <a:pt x="391" y="1"/>
                    <a:pt x="391" y="35"/>
                  </a:cubicBezTo>
                  <a:cubicBezTo>
                    <a:pt x="281" y="103"/>
                    <a:pt x="247" y="213"/>
                    <a:pt x="213" y="315"/>
                  </a:cubicBezTo>
                  <a:cubicBezTo>
                    <a:pt x="136" y="425"/>
                    <a:pt x="102" y="570"/>
                    <a:pt x="34" y="672"/>
                  </a:cubicBezTo>
                  <a:cubicBezTo>
                    <a:pt x="0" y="782"/>
                    <a:pt x="68" y="850"/>
                    <a:pt x="136" y="85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90" name="Google Shape;1190;p32"/>
            <p:cNvSpPr/>
            <p:nvPr/>
          </p:nvSpPr>
          <p:spPr>
            <a:xfrm>
              <a:off x="7130730" y="3773198"/>
              <a:ext cx="13297" cy="25166"/>
            </a:xfrm>
            <a:custGeom>
              <a:avLst/>
              <a:gdLst/>
              <a:ahLst/>
              <a:cxnLst/>
              <a:rect l="l" t="t" r="r" b="b"/>
              <a:pathLst>
                <a:path w="391" h="740" extrusionOk="0">
                  <a:moveTo>
                    <a:pt x="178" y="739"/>
                  </a:moveTo>
                  <a:lnTo>
                    <a:pt x="212" y="705"/>
                  </a:lnTo>
                  <a:cubicBezTo>
                    <a:pt x="391" y="595"/>
                    <a:pt x="391" y="314"/>
                    <a:pt x="357" y="102"/>
                  </a:cubicBezTo>
                  <a:cubicBezTo>
                    <a:pt x="357" y="68"/>
                    <a:pt x="280" y="0"/>
                    <a:pt x="246" y="0"/>
                  </a:cubicBezTo>
                  <a:cubicBezTo>
                    <a:pt x="212" y="0"/>
                    <a:pt x="178" y="34"/>
                    <a:pt x="144" y="102"/>
                  </a:cubicBezTo>
                  <a:cubicBezTo>
                    <a:pt x="110" y="170"/>
                    <a:pt x="110" y="280"/>
                    <a:pt x="68" y="382"/>
                  </a:cubicBezTo>
                  <a:cubicBezTo>
                    <a:pt x="34" y="493"/>
                    <a:pt x="0" y="561"/>
                    <a:pt x="68" y="671"/>
                  </a:cubicBezTo>
                  <a:cubicBezTo>
                    <a:pt x="68" y="705"/>
                    <a:pt x="110" y="739"/>
                    <a:pt x="178" y="73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91" name="Google Shape;1191;p32"/>
            <p:cNvSpPr/>
            <p:nvPr/>
          </p:nvSpPr>
          <p:spPr>
            <a:xfrm>
              <a:off x="7165655" y="3782720"/>
              <a:ext cx="9590" cy="17956"/>
            </a:xfrm>
            <a:custGeom>
              <a:avLst/>
              <a:gdLst/>
              <a:ahLst/>
              <a:cxnLst/>
              <a:rect l="l" t="t" r="r" b="b"/>
              <a:pathLst>
                <a:path w="282" h="528" extrusionOk="0">
                  <a:moveTo>
                    <a:pt x="103" y="527"/>
                  </a:moveTo>
                  <a:cubicBezTo>
                    <a:pt x="145" y="527"/>
                    <a:pt x="179" y="527"/>
                    <a:pt x="179" y="459"/>
                  </a:cubicBezTo>
                  <a:cubicBezTo>
                    <a:pt x="213" y="391"/>
                    <a:pt x="213" y="315"/>
                    <a:pt x="247" y="247"/>
                  </a:cubicBezTo>
                  <a:cubicBezTo>
                    <a:pt x="247" y="179"/>
                    <a:pt x="281" y="68"/>
                    <a:pt x="213" y="34"/>
                  </a:cubicBezTo>
                  <a:cubicBezTo>
                    <a:pt x="179" y="0"/>
                    <a:pt x="179" y="0"/>
                    <a:pt x="145" y="0"/>
                  </a:cubicBezTo>
                  <a:lnTo>
                    <a:pt x="103" y="0"/>
                  </a:lnTo>
                  <a:cubicBezTo>
                    <a:pt x="35" y="34"/>
                    <a:pt x="1" y="145"/>
                    <a:pt x="1" y="213"/>
                  </a:cubicBezTo>
                  <a:cubicBezTo>
                    <a:pt x="1" y="281"/>
                    <a:pt x="35" y="357"/>
                    <a:pt x="35" y="459"/>
                  </a:cubicBezTo>
                  <a:cubicBezTo>
                    <a:pt x="35" y="493"/>
                    <a:pt x="69" y="527"/>
                    <a:pt x="103" y="52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92" name="Google Shape;1192;p32"/>
            <p:cNvSpPr/>
            <p:nvPr/>
          </p:nvSpPr>
          <p:spPr>
            <a:xfrm>
              <a:off x="7199459" y="3796017"/>
              <a:ext cx="10746" cy="22853"/>
            </a:xfrm>
            <a:custGeom>
              <a:avLst/>
              <a:gdLst/>
              <a:ahLst/>
              <a:cxnLst/>
              <a:rect l="l" t="t" r="r" b="b"/>
              <a:pathLst>
                <a:path w="316" h="672" extrusionOk="0">
                  <a:moveTo>
                    <a:pt x="137" y="671"/>
                  </a:moveTo>
                  <a:cubicBezTo>
                    <a:pt x="171" y="671"/>
                    <a:pt x="213" y="671"/>
                    <a:pt x="213" y="603"/>
                  </a:cubicBezTo>
                  <a:cubicBezTo>
                    <a:pt x="247" y="527"/>
                    <a:pt x="281" y="425"/>
                    <a:pt x="281" y="348"/>
                  </a:cubicBezTo>
                  <a:lnTo>
                    <a:pt x="281" y="213"/>
                  </a:lnTo>
                  <a:cubicBezTo>
                    <a:pt x="315" y="136"/>
                    <a:pt x="315" y="102"/>
                    <a:pt x="315" y="68"/>
                  </a:cubicBezTo>
                  <a:cubicBezTo>
                    <a:pt x="315" y="0"/>
                    <a:pt x="281" y="0"/>
                    <a:pt x="247" y="0"/>
                  </a:cubicBezTo>
                  <a:lnTo>
                    <a:pt x="171" y="0"/>
                  </a:lnTo>
                  <a:cubicBezTo>
                    <a:pt x="103" y="68"/>
                    <a:pt x="35" y="213"/>
                    <a:pt x="35" y="280"/>
                  </a:cubicBezTo>
                  <a:cubicBezTo>
                    <a:pt x="1" y="391"/>
                    <a:pt x="1" y="527"/>
                    <a:pt x="35" y="603"/>
                  </a:cubicBezTo>
                  <a:cubicBezTo>
                    <a:pt x="69" y="671"/>
                    <a:pt x="103" y="671"/>
                    <a:pt x="137" y="67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93" name="Google Shape;1193;p32"/>
            <p:cNvSpPr/>
            <p:nvPr/>
          </p:nvSpPr>
          <p:spPr>
            <a:xfrm>
              <a:off x="7210171" y="3744292"/>
              <a:ext cx="10984" cy="20268"/>
            </a:xfrm>
            <a:custGeom>
              <a:avLst/>
              <a:gdLst/>
              <a:ahLst/>
              <a:cxnLst/>
              <a:rect l="l" t="t" r="r" b="b"/>
              <a:pathLst>
                <a:path w="323" h="596" extrusionOk="0">
                  <a:moveTo>
                    <a:pt x="111" y="595"/>
                  </a:moveTo>
                  <a:cubicBezTo>
                    <a:pt x="145" y="595"/>
                    <a:pt x="179" y="561"/>
                    <a:pt x="179" y="527"/>
                  </a:cubicBezTo>
                  <a:cubicBezTo>
                    <a:pt x="213" y="459"/>
                    <a:pt x="213" y="383"/>
                    <a:pt x="246" y="315"/>
                  </a:cubicBezTo>
                  <a:cubicBezTo>
                    <a:pt x="280" y="247"/>
                    <a:pt x="323" y="136"/>
                    <a:pt x="280" y="69"/>
                  </a:cubicBezTo>
                  <a:cubicBezTo>
                    <a:pt x="246" y="35"/>
                    <a:pt x="213" y="1"/>
                    <a:pt x="179" y="1"/>
                  </a:cubicBezTo>
                  <a:lnTo>
                    <a:pt x="179" y="1"/>
                  </a:lnTo>
                  <a:cubicBezTo>
                    <a:pt x="0" y="103"/>
                    <a:pt x="0" y="349"/>
                    <a:pt x="0" y="493"/>
                  </a:cubicBezTo>
                  <a:cubicBezTo>
                    <a:pt x="0" y="561"/>
                    <a:pt x="68" y="595"/>
                    <a:pt x="111" y="59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94" name="Google Shape;1194;p32"/>
            <p:cNvSpPr/>
            <p:nvPr/>
          </p:nvSpPr>
          <p:spPr>
            <a:xfrm>
              <a:off x="7239044" y="3768267"/>
              <a:ext cx="12175" cy="27784"/>
            </a:xfrm>
            <a:custGeom>
              <a:avLst/>
              <a:gdLst/>
              <a:ahLst/>
              <a:cxnLst/>
              <a:rect l="l" t="t" r="r" b="b"/>
              <a:pathLst>
                <a:path w="358" h="817" extrusionOk="0">
                  <a:moveTo>
                    <a:pt x="179" y="816"/>
                  </a:moveTo>
                  <a:cubicBezTo>
                    <a:pt x="213" y="816"/>
                    <a:pt x="247" y="782"/>
                    <a:pt x="247" y="706"/>
                  </a:cubicBezTo>
                  <a:cubicBezTo>
                    <a:pt x="281" y="493"/>
                    <a:pt x="357" y="247"/>
                    <a:pt x="281" y="69"/>
                  </a:cubicBezTo>
                  <a:cubicBezTo>
                    <a:pt x="281" y="35"/>
                    <a:pt x="247" y="1"/>
                    <a:pt x="213" y="1"/>
                  </a:cubicBezTo>
                  <a:cubicBezTo>
                    <a:pt x="213" y="1"/>
                    <a:pt x="179" y="1"/>
                    <a:pt x="179" y="35"/>
                  </a:cubicBezTo>
                  <a:cubicBezTo>
                    <a:pt x="1" y="213"/>
                    <a:pt x="35" y="527"/>
                    <a:pt x="111" y="740"/>
                  </a:cubicBezTo>
                  <a:cubicBezTo>
                    <a:pt x="111" y="782"/>
                    <a:pt x="145" y="816"/>
                    <a:pt x="179" y="81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95" name="Google Shape;1195;p32"/>
            <p:cNvSpPr/>
            <p:nvPr/>
          </p:nvSpPr>
          <p:spPr>
            <a:xfrm>
              <a:off x="7254669" y="3738239"/>
              <a:ext cx="12141" cy="22853"/>
            </a:xfrm>
            <a:custGeom>
              <a:avLst/>
              <a:gdLst/>
              <a:ahLst/>
              <a:cxnLst/>
              <a:rect l="l" t="t" r="r" b="b"/>
              <a:pathLst>
                <a:path w="357" h="672" extrusionOk="0">
                  <a:moveTo>
                    <a:pt x="145" y="671"/>
                  </a:moveTo>
                  <a:cubicBezTo>
                    <a:pt x="179" y="671"/>
                    <a:pt x="213" y="637"/>
                    <a:pt x="213" y="603"/>
                  </a:cubicBezTo>
                  <a:cubicBezTo>
                    <a:pt x="280" y="425"/>
                    <a:pt x="357" y="213"/>
                    <a:pt x="280" y="34"/>
                  </a:cubicBezTo>
                  <a:cubicBezTo>
                    <a:pt x="246" y="34"/>
                    <a:pt x="213" y="0"/>
                    <a:pt x="179" y="0"/>
                  </a:cubicBezTo>
                  <a:cubicBezTo>
                    <a:pt x="179" y="0"/>
                    <a:pt x="145" y="0"/>
                    <a:pt x="102" y="34"/>
                  </a:cubicBezTo>
                  <a:cubicBezTo>
                    <a:pt x="0" y="179"/>
                    <a:pt x="34" y="391"/>
                    <a:pt x="34" y="561"/>
                  </a:cubicBezTo>
                  <a:cubicBezTo>
                    <a:pt x="34" y="637"/>
                    <a:pt x="68" y="671"/>
                    <a:pt x="145" y="67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96" name="Google Shape;1196;p32"/>
            <p:cNvSpPr/>
            <p:nvPr/>
          </p:nvSpPr>
          <p:spPr>
            <a:xfrm>
              <a:off x="7226919" y="3712801"/>
              <a:ext cx="8400" cy="19384"/>
            </a:xfrm>
            <a:custGeom>
              <a:avLst/>
              <a:gdLst/>
              <a:ahLst/>
              <a:cxnLst/>
              <a:rect l="l" t="t" r="r" b="b"/>
              <a:pathLst>
                <a:path w="247" h="570" extrusionOk="0">
                  <a:moveTo>
                    <a:pt x="69" y="570"/>
                  </a:moveTo>
                  <a:cubicBezTo>
                    <a:pt x="111" y="570"/>
                    <a:pt x="145" y="570"/>
                    <a:pt x="145" y="536"/>
                  </a:cubicBezTo>
                  <a:lnTo>
                    <a:pt x="213" y="289"/>
                  </a:lnTo>
                  <a:cubicBezTo>
                    <a:pt x="213" y="179"/>
                    <a:pt x="247" y="111"/>
                    <a:pt x="213" y="35"/>
                  </a:cubicBezTo>
                  <a:cubicBezTo>
                    <a:pt x="213" y="1"/>
                    <a:pt x="179" y="1"/>
                    <a:pt x="145" y="1"/>
                  </a:cubicBezTo>
                  <a:lnTo>
                    <a:pt x="69" y="1"/>
                  </a:lnTo>
                  <a:cubicBezTo>
                    <a:pt x="1" y="77"/>
                    <a:pt x="35" y="145"/>
                    <a:pt x="1" y="247"/>
                  </a:cubicBezTo>
                  <a:lnTo>
                    <a:pt x="1" y="502"/>
                  </a:lnTo>
                  <a:cubicBezTo>
                    <a:pt x="1" y="570"/>
                    <a:pt x="35" y="570"/>
                    <a:pt x="69" y="57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97" name="Google Shape;1197;p32"/>
            <p:cNvSpPr/>
            <p:nvPr/>
          </p:nvSpPr>
          <p:spPr>
            <a:xfrm>
              <a:off x="7282369" y="3682772"/>
              <a:ext cx="11018" cy="25438"/>
            </a:xfrm>
            <a:custGeom>
              <a:avLst/>
              <a:gdLst/>
              <a:ahLst/>
              <a:cxnLst/>
              <a:rect l="l" t="t" r="r" b="b"/>
              <a:pathLst>
                <a:path w="324" h="748" extrusionOk="0">
                  <a:moveTo>
                    <a:pt x="145" y="748"/>
                  </a:moveTo>
                  <a:cubicBezTo>
                    <a:pt x="213" y="748"/>
                    <a:pt x="247" y="705"/>
                    <a:pt x="247" y="671"/>
                  </a:cubicBezTo>
                  <a:cubicBezTo>
                    <a:pt x="281" y="569"/>
                    <a:pt x="281" y="459"/>
                    <a:pt x="281" y="391"/>
                  </a:cubicBezTo>
                  <a:cubicBezTo>
                    <a:pt x="324" y="280"/>
                    <a:pt x="324" y="145"/>
                    <a:pt x="281" y="68"/>
                  </a:cubicBezTo>
                  <a:cubicBezTo>
                    <a:pt x="247" y="34"/>
                    <a:pt x="213" y="0"/>
                    <a:pt x="145" y="0"/>
                  </a:cubicBezTo>
                  <a:cubicBezTo>
                    <a:pt x="111" y="0"/>
                    <a:pt x="69" y="34"/>
                    <a:pt x="35" y="68"/>
                  </a:cubicBezTo>
                  <a:cubicBezTo>
                    <a:pt x="1" y="145"/>
                    <a:pt x="1" y="280"/>
                    <a:pt x="35" y="391"/>
                  </a:cubicBezTo>
                  <a:cubicBezTo>
                    <a:pt x="35" y="459"/>
                    <a:pt x="35" y="569"/>
                    <a:pt x="69" y="671"/>
                  </a:cubicBezTo>
                  <a:cubicBezTo>
                    <a:pt x="69" y="705"/>
                    <a:pt x="111" y="748"/>
                    <a:pt x="145" y="74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98" name="Google Shape;1198;p32"/>
            <p:cNvSpPr/>
            <p:nvPr/>
          </p:nvSpPr>
          <p:spPr>
            <a:xfrm>
              <a:off x="7258394" y="3658797"/>
              <a:ext cx="13331" cy="26322"/>
            </a:xfrm>
            <a:custGeom>
              <a:avLst/>
              <a:gdLst/>
              <a:ahLst/>
              <a:cxnLst/>
              <a:rect l="l" t="t" r="r" b="b"/>
              <a:pathLst>
                <a:path w="392" h="774" extrusionOk="0">
                  <a:moveTo>
                    <a:pt x="179" y="773"/>
                  </a:moveTo>
                  <a:cubicBezTo>
                    <a:pt x="213" y="773"/>
                    <a:pt x="247" y="773"/>
                    <a:pt x="281" y="705"/>
                  </a:cubicBezTo>
                  <a:cubicBezTo>
                    <a:pt x="281" y="603"/>
                    <a:pt x="315" y="493"/>
                    <a:pt x="315" y="391"/>
                  </a:cubicBezTo>
                  <a:cubicBezTo>
                    <a:pt x="349" y="280"/>
                    <a:pt x="392" y="136"/>
                    <a:pt x="315" y="68"/>
                  </a:cubicBezTo>
                  <a:cubicBezTo>
                    <a:pt x="281" y="0"/>
                    <a:pt x="247" y="0"/>
                    <a:pt x="179" y="0"/>
                  </a:cubicBezTo>
                  <a:cubicBezTo>
                    <a:pt x="137" y="0"/>
                    <a:pt x="103" y="0"/>
                    <a:pt x="103" y="34"/>
                  </a:cubicBezTo>
                  <a:cubicBezTo>
                    <a:pt x="1" y="102"/>
                    <a:pt x="35" y="212"/>
                    <a:pt x="35" y="348"/>
                  </a:cubicBezTo>
                  <a:lnTo>
                    <a:pt x="35" y="671"/>
                  </a:lnTo>
                  <a:cubicBezTo>
                    <a:pt x="35" y="739"/>
                    <a:pt x="103" y="773"/>
                    <a:pt x="179" y="77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99" name="Google Shape;1199;p32"/>
            <p:cNvSpPr/>
            <p:nvPr/>
          </p:nvSpPr>
          <p:spPr>
            <a:xfrm>
              <a:off x="7107323" y="3516646"/>
              <a:ext cx="31219" cy="12175"/>
            </a:xfrm>
            <a:custGeom>
              <a:avLst/>
              <a:gdLst/>
              <a:ahLst/>
              <a:cxnLst/>
              <a:rect l="l" t="t" r="r" b="b"/>
              <a:pathLst>
                <a:path w="918" h="358" extrusionOk="0">
                  <a:moveTo>
                    <a:pt x="280" y="357"/>
                  </a:moveTo>
                  <a:cubicBezTo>
                    <a:pt x="314" y="357"/>
                    <a:pt x="382" y="323"/>
                    <a:pt x="459" y="323"/>
                  </a:cubicBezTo>
                  <a:lnTo>
                    <a:pt x="807" y="323"/>
                  </a:lnTo>
                  <a:cubicBezTo>
                    <a:pt x="917" y="281"/>
                    <a:pt x="917" y="179"/>
                    <a:pt x="849" y="145"/>
                  </a:cubicBezTo>
                  <a:cubicBezTo>
                    <a:pt x="739" y="69"/>
                    <a:pt x="595" y="35"/>
                    <a:pt x="493" y="35"/>
                  </a:cubicBezTo>
                  <a:cubicBezTo>
                    <a:pt x="425" y="35"/>
                    <a:pt x="348" y="1"/>
                    <a:pt x="280" y="1"/>
                  </a:cubicBezTo>
                  <a:cubicBezTo>
                    <a:pt x="212" y="1"/>
                    <a:pt x="136" y="35"/>
                    <a:pt x="68" y="69"/>
                  </a:cubicBezTo>
                  <a:cubicBezTo>
                    <a:pt x="0" y="111"/>
                    <a:pt x="0" y="247"/>
                    <a:pt x="68" y="281"/>
                  </a:cubicBezTo>
                  <a:cubicBezTo>
                    <a:pt x="136" y="323"/>
                    <a:pt x="212" y="357"/>
                    <a:pt x="280" y="35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200" name="Google Shape;1200;p32"/>
            <p:cNvSpPr/>
            <p:nvPr/>
          </p:nvSpPr>
          <p:spPr>
            <a:xfrm>
              <a:off x="7116845" y="3493827"/>
              <a:ext cx="26594" cy="8400"/>
            </a:xfrm>
            <a:custGeom>
              <a:avLst/>
              <a:gdLst/>
              <a:ahLst/>
              <a:cxnLst/>
              <a:rect l="l" t="t" r="r" b="b"/>
              <a:pathLst>
                <a:path w="782" h="247" extrusionOk="0">
                  <a:moveTo>
                    <a:pt x="357" y="247"/>
                  </a:moveTo>
                  <a:cubicBezTo>
                    <a:pt x="459" y="247"/>
                    <a:pt x="569" y="213"/>
                    <a:pt x="705" y="213"/>
                  </a:cubicBezTo>
                  <a:cubicBezTo>
                    <a:pt x="782" y="179"/>
                    <a:pt x="782" y="35"/>
                    <a:pt x="705" y="35"/>
                  </a:cubicBezTo>
                  <a:cubicBezTo>
                    <a:pt x="569" y="1"/>
                    <a:pt x="459" y="1"/>
                    <a:pt x="357" y="1"/>
                  </a:cubicBezTo>
                  <a:cubicBezTo>
                    <a:pt x="247" y="1"/>
                    <a:pt x="145" y="1"/>
                    <a:pt x="68" y="68"/>
                  </a:cubicBezTo>
                  <a:cubicBezTo>
                    <a:pt x="0" y="68"/>
                    <a:pt x="0" y="145"/>
                    <a:pt x="68" y="179"/>
                  </a:cubicBezTo>
                  <a:cubicBezTo>
                    <a:pt x="145" y="213"/>
                    <a:pt x="247" y="247"/>
                    <a:pt x="357" y="24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201" name="Google Shape;1201;p32"/>
            <p:cNvSpPr/>
            <p:nvPr/>
          </p:nvSpPr>
          <p:spPr>
            <a:xfrm>
              <a:off x="7035091" y="3520420"/>
              <a:ext cx="38462" cy="13025"/>
            </a:xfrm>
            <a:custGeom>
              <a:avLst/>
              <a:gdLst/>
              <a:ahLst/>
              <a:cxnLst/>
              <a:rect l="l" t="t" r="r" b="b"/>
              <a:pathLst>
                <a:path w="1131" h="383" extrusionOk="0">
                  <a:moveTo>
                    <a:pt x="281" y="382"/>
                  </a:moveTo>
                  <a:cubicBezTo>
                    <a:pt x="527" y="382"/>
                    <a:pt x="773" y="246"/>
                    <a:pt x="1020" y="212"/>
                  </a:cubicBezTo>
                  <a:cubicBezTo>
                    <a:pt x="1130" y="170"/>
                    <a:pt x="1096" y="0"/>
                    <a:pt x="986" y="0"/>
                  </a:cubicBezTo>
                  <a:lnTo>
                    <a:pt x="986" y="0"/>
                  </a:lnTo>
                  <a:cubicBezTo>
                    <a:pt x="705" y="34"/>
                    <a:pt x="315" y="0"/>
                    <a:pt x="68" y="170"/>
                  </a:cubicBezTo>
                  <a:cubicBezTo>
                    <a:pt x="0" y="212"/>
                    <a:pt x="0" y="314"/>
                    <a:pt x="102" y="348"/>
                  </a:cubicBezTo>
                  <a:cubicBezTo>
                    <a:pt x="136" y="348"/>
                    <a:pt x="213" y="382"/>
                    <a:pt x="281" y="38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202" name="Google Shape;1202;p32"/>
            <p:cNvSpPr/>
            <p:nvPr/>
          </p:nvSpPr>
          <p:spPr>
            <a:xfrm>
              <a:off x="7042301" y="3544396"/>
              <a:ext cx="24009" cy="8400"/>
            </a:xfrm>
            <a:custGeom>
              <a:avLst/>
              <a:gdLst/>
              <a:ahLst/>
              <a:cxnLst/>
              <a:rect l="l" t="t" r="r" b="b"/>
              <a:pathLst>
                <a:path w="706" h="247" extrusionOk="0">
                  <a:moveTo>
                    <a:pt x="349" y="246"/>
                  </a:moveTo>
                  <a:lnTo>
                    <a:pt x="561" y="246"/>
                  </a:lnTo>
                  <a:cubicBezTo>
                    <a:pt x="672" y="246"/>
                    <a:pt x="706" y="68"/>
                    <a:pt x="595" y="34"/>
                  </a:cubicBezTo>
                  <a:cubicBezTo>
                    <a:pt x="493" y="34"/>
                    <a:pt x="349" y="0"/>
                    <a:pt x="247" y="0"/>
                  </a:cubicBezTo>
                  <a:lnTo>
                    <a:pt x="247" y="0"/>
                  </a:lnTo>
                  <a:cubicBezTo>
                    <a:pt x="137" y="0"/>
                    <a:pt x="35" y="0"/>
                    <a:pt x="35" y="102"/>
                  </a:cubicBezTo>
                  <a:cubicBezTo>
                    <a:pt x="1" y="246"/>
                    <a:pt x="213" y="246"/>
                    <a:pt x="349" y="24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203" name="Google Shape;1203;p32"/>
            <p:cNvSpPr/>
            <p:nvPr/>
          </p:nvSpPr>
          <p:spPr>
            <a:xfrm>
              <a:off x="7029004" y="3503349"/>
              <a:ext cx="28940" cy="11018"/>
            </a:xfrm>
            <a:custGeom>
              <a:avLst/>
              <a:gdLst/>
              <a:ahLst/>
              <a:cxnLst/>
              <a:rect l="l" t="t" r="r" b="b"/>
              <a:pathLst>
                <a:path w="851" h="324" extrusionOk="0">
                  <a:moveTo>
                    <a:pt x="103" y="324"/>
                  </a:moveTo>
                  <a:cubicBezTo>
                    <a:pt x="213" y="324"/>
                    <a:pt x="315" y="247"/>
                    <a:pt x="426" y="247"/>
                  </a:cubicBezTo>
                  <a:cubicBezTo>
                    <a:pt x="528" y="213"/>
                    <a:pt x="638" y="179"/>
                    <a:pt x="740" y="145"/>
                  </a:cubicBezTo>
                  <a:cubicBezTo>
                    <a:pt x="850" y="145"/>
                    <a:pt x="816" y="1"/>
                    <a:pt x="740" y="1"/>
                  </a:cubicBezTo>
                  <a:lnTo>
                    <a:pt x="740" y="1"/>
                  </a:lnTo>
                  <a:cubicBezTo>
                    <a:pt x="604" y="1"/>
                    <a:pt x="494" y="1"/>
                    <a:pt x="349" y="35"/>
                  </a:cubicBezTo>
                  <a:cubicBezTo>
                    <a:pt x="247" y="77"/>
                    <a:pt x="137" y="111"/>
                    <a:pt x="69" y="179"/>
                  </a:cubicBezTo>
                  <a:cubicBezTo>
                    <a:pt x="1" y="213"/>
                    <a:pt x="35" y="324"/>
                    <a:pt x="103" y="32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204" name="Google Shape;1204;p32"/>
            <p:cNvSpPr/>
            <p:nvPr/>
          </p:nvSpPr>
          <p:spPr>
            <a:xfrm>
              <a:off x="6970656" y="3559971"/>
              <a:ext cx="25166" cy="14487"/>
            </a:xfrm>
            <a:custGeom>
              <a:avLst/>
              <a:gdLst/>
              <a:ahLst/>
              <a:cxnLst/>
              <a:rect l="l" t="t" r="r" b="b"/>
              <a:pathLst>
                <a:path w="740" h="426" extrusionOk="0">
                  <a:moveTo>
                    <a:pt x="69" y="426"/>
                  </a:moveTo>
                  <a:cubicBezTo>
                    <a:pt x="179" y="426"/>
                    <a:pt x="247" y="358"/>
                    <a:pt x="358" y="281"/>
                  </a:cubicBezTo>
                  <a:cubicBezTo>
                    <a:pt x="460" y="213"/>
                    <a:pt x="604" y="145"/>
                    <a:pt x="672" y="69"/>
                  </a:cubicBezTo>
                  <a:cubicBezTo>
                    <a:pt x="740" y="35"/>
                    <a:pt x="706" y="1"/>
                    <a:pt x="672" y="1"/>
                  </a:cubicBezTo>
                  <a:lnTo>
                    <a:pt x="638" y="1"/>
                  </a:lnTo>
                  <a:cubicBezTo>
                    <a:pt x="494" y="1"/>
                    <a:pt x="392" y="69"/>
                    <a:pt x="247" y="111"/>
                  </a:cubicBezTo>
                  <a:cubicBezTo>
                    <a:pt x="145" y="179"/>
                    <a:pt x="35" y="247"/>
                    <a:pt x="1" y="358"/>
                  </a:cubicBezTo>
                  <a:cubicBezTo>
                    <a:pt x="1" y="392"/>
                    <a:pt x="1" y="426"/>
                    <a:pt x="69" y="42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205" name="Google Shape;1205;p32"/>
            <p:cNvSpPr/>
            <p:nvPr/>
          </p:nvSpPr>
          <p:spPr>
            <a:xfrm>
              <a:off x="6972381" y="3603331"/>
              <a:ext cx="25166" cy="18228"/>
            </a:xfrm>
            <a:custGeom>
              <a:avLst/>
              <a:gdLst/>
              <a:ahLst/>
              <a:cxnLst/>
              <a:rect l="l" t="t" r="r" b="b"/>
              <a:pathLst>
                <a:path w="740" h="536" extrusionOk="0">
                  <a:moveTo>
                    <a:pt x="179" y="535"/>
                  </a:moveTo>
                  <a:lnTo>
                    <a:pt x="247" y="535"/>
                  </a:lnTo>
                  <a:cubicBezTo>
                    <a:pt x="392" y="459"/>
                    <a:pt x="604" y="357"/>
                    <a:pt x="706" y="178"/>
                  </a:cubicBezTo>
                  <a:cubicBezTo>
                    <a:pt x="740" y="111"/>
                    <a:pt x="672" y="0"/>
                    <a:pt x="604" y="0"/>
                  </a:cubicBezTo>
                  <a:cubicBezTo>
                    <a:pt x="604" y="0"/>
                    <a:pt x="604" y="34"/>
                    <a:pt x="570" y="34"/>
                  </a:cubicBezTo>
                  <a:cubicBezTo>
                    <a:pt x="392" y="68"/>
                    <a:pt x="213" y="212"/>
                    <a:pt x="103" y="357"/>
                  </a:cubicBezTo>
                  <a:cubicBezTo>
                    <a:pt x="1" y="425"/>
                    <a:pt x="69" y="535"/>
                    <a:pt x="179" y="53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206" name="Google Shape;1206;p32"/>
            <p:cNvSpPr/>
            <p:nvPr/>
          </p:nvSpPr>
          <p:spPr>
            <a:xfrm>
              <a:off x="6995788" y="3637100"/>
              <a:ext cx="21731" cy="14487"/>
            </a:xfrm>
            <a:custGeom>
              <a:avLst/>
              <a:gdLst/>
              <a:ahLst/>
              <a:cxnLst/>
              <a:rect l="l" t="t" r="r" b="b"/>
              <a:pathLst>
                <a:path w="639" h="426" extrusionOk="0">
                  <a:moveTo>
                    <a:pt x="111" y="426"/>
                  </a:moveTo>
                  <a:lnTo>
                    <a:pt x="145" y="426"/>
                  </a:lnTo>
                  <a:cubicBezTo>
                    <a:pt x="213" y="392"/>
                    <a:pt x="290" y="349"/>
                    <a:pt x="358" y="315"/>
                  </a:cubicBezTo>
                  <a:cubicBezTo>
                    <a:pt x="426" y="247"/>
                    <a:pt x="502" y="213"/>
                    <a:pt x="570" y="179"/>
                  </a:cubicBezTo>
                  <a:cubicBezTo>
                    <a:pt x="638" y="103"/>
                    <a:pt x="604" y="1"/>
                    <a:pt x="502" y="1"/>
                  </a:cubicBezTo>
                  <a:lnTo>
                    <a:pt x="502" y="1"/>
                  </a:lnTo>
                  <a:cubicBezTo>
                    <a:pt x="290" y="35"/>
                    <a:pt x="145" y="103"/>
                    <a:pt x="43" y="281"/>
                  </a:cubicBezTo>
                  <a:cubicBezTo>
                    <a:pt x="1" y="349"/>
                    <a:pt x="43" y="426"/>
                    <a:pt x="111" y="42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207" name="Google Shape;1207;p32"/>
            <p:cNvSpPr/>
            <p:nvPr/>
          </p:nvSpPr>
          <p:spPr>
            <a:xfrm>
              <a:off x="7000719" y="3672060"/>
              <a:ext cx="27750" cy="14487"/>
            </a:xfrm>
            <a:custGeom>
              <a:avLst/>
              <a:gdLst/>
              <a:ahLst/>
              <a:cxnLst/>
              <a:rect l="l" t="t" r="r" b="b"/>
              <a:pathLst>
                <a:path w="816" h="426" extrusionOk="0">
                  <a:moveTo>
                    <a:pt x="179" y="426"/>
                  </a:moveTo>
                  <a:cubicBezTo>
                    <a:pt x="281" y="426"/>
                    <a:pt x="391" y="349"/>
                    <a:pt x="459" y="315"/>
                  </a:cubicBezTo>
                  <a:cubicBezTo>
                    <a:pt x="570" y="281"/>
                    <a:pt x="671" y="213"/>
                    <a:pt x="782" y="137"/>
                  </a:cubicBezTo>
                  <a:cubicBezTo>
                    <a:pt x="816" y="69"/>
                    <a:pt x="782" y="1"/>
                    <a:pt x="705" y="1"/>
                  </a:cubicBezTo>
                  <a:lnTo>
                    <a:pt x="705" y="1"/>
                  </a:lnTo>
                  <a:cubicBezTo>
                    <a:pt x="570" y="1"/>
                    <a:pt x="459" y="35"/>
                    <a:pt x="357" y="69"/>
                  </a:cubicBezTo>
                  <a:cubicBezTo>
                    <a:pt x="247" y="103"/>
                    <a:pt x="111" y="137"/>
                    <a:pt x="34" y="213"/>
                  </a:cubicBezTo>
                  <a:cubicBezTo>
                    <a:pt x="0" y="281"/>
                    <a:pt x="34" y="383"/>
                    <a:pt x="111" y="42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208" name="Google Shape;1208;p32"/>
            <p:cNvSpPr/>
            <p:nvPr/>
          </p:nvSpPr>
          <p:spPr>
            <a:xfrm>
              <a:off x="7647532" y="3645500"/>
              <a:ext cx="28906" cy="10712"/>
            </a:xfrm>
            <a:custGeom>
              <a:avLst/>
              <a:gdLst/>
              <a:ahLst/>
              <a:cxnLst/>
              <a:rect l="l" t="t" r="r" b="b"/>
              <a:pathLst>
                <a:path w="850" h="315" extrusionOk="0">
                  <a:moveTo>
                    <a:pt x="425" y="315"/>
                  </a:moveTo>
                  <a:cubicBezTo>
                    <a:pt x="536" y="315"/>
                    <a:pt x="638" y="281"/>
                    <a:pt x="748" y="281"/>
                  </a:cubicBezTo>
                  <a:cubicBezTo>
                    <a:pt x="850" y="247"/>
                    <a:pt x="816" y="68"/>
                    <a:pt x="714" y="68"/>
                  </a:cubicBezTo>
                  <a:lnTo>
                    <a:pt x="714" y="68"/>
                  </a:lnTo>
                  <a:lnTo>
                    <a:pt x="680" y="68"/>
                  </a:lnTo>
                  <a:cubicBezTo>
                    <a:pt x="570" y="68"/>
                    <a:pt x="468" y="68"/>
                    <a:pt x="357" y="34"/>
                  </a:cubicBezTo>
                  <a:cubicBezTo>
                    <a:pt x="289" y="0"/>
                    <a:pt x="255" y="0"/>
                    <a:pt x="179" y="0"/>
                  </a:cubicBezTo>
                  <a:cubicBezTo>
                    <a:pt x="145" y="0"/>
                    <a:pt x="111" y="0"/>
                    <a:pt x="43" y="34"/>
                  </a:cubicBezTo>
                  <a:cubicBezTo>
                    <a:pt x="43" y="34"/>
                    <a:pt x="0" y="68"/>
                    <a:pt x="43" y="102"/>
                  </a:cubicBezTo>
                  <a:cubicBezTo>
                    <a:pt x="77" y="281"/>
                    <a:pt x="255" y="315"/>
                    <a:pt x="425" y="31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209" name="Google Shape;1209;p32"/>
            <p:cNvSpPr/>
            <p:nvPr/>
          </p:nvSpPr>
          <p:spPr>
            <a:xfrm>
              <a:off x="7438080" y="3123179"/>
              <a:ext cx="642810" cy="567993"/>
            </a:xfrm>
            <a:custGeom>
              <a:avLst/>
              <a:gdLst/>
              <a:ahLst/>
              <a:cxnLst/>
              <a:rect l="l" t="t" r="r" b="b"/>
              <a:pathLst>
                <a:path w="18902" h="16702" extrusionOk="0">
                  <a:moveTo>
                    <a:pt x="9702" y="16702"/>
                  </a:moveTo>
                  <a:cubicBezTo>
                    <a:pt x="11681" y="16702"/>
                    <a:pt x="13592" y="16209"/>
                    <a:pt x="14909" y="14722"/>
                  </a:cubicBezTo>
                  <a:cubicBezTo>
                    <a:pt x="18902" y="10194"/>
                    <a:pt x="12853" y="6542"/>
                    <a:pt x="12853" y="6542"/>
                  </a:cubicBezTo>
                  <a:cubicBezTo>
                    <a:pt x="12853" y="6542"/>
                    <a:pt x="13100" y="1"/>
                    <a:pt x="7400" y="1"/>
                  </a:cubicBezTo>
                  <a:cubicBezTo>
                    <a:pt x="1666" y="1"/>
                    <a:pt x="1" y="9235"/>
                    <a:pt x="1" y="9235"/>
                  </a:cubicBezTo>
                  <a:lnTo>
                    <a:pt x="1632" y="14722"/>
                  </a:lnTo>
                  <a:cubicBezTo>
                    <a:pt x="1632" y="14722"/>
                    <a:pt x="5777" y="16702"/>
                    <a:pt x="9702" y="1670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210" name="Google Shape;1210;p32"/>
            <p:cNvSpPr/>
            <p:nvPr/>
          </p:nvSpPr>
          <p:spPr>
            <a:xfrm>
              <a:off x="7672936" y="3403401"/>
              <a:ext cx="30097" cy="17072"/>
            </a:xfrm>
            <a:custGeom>
              <a:avLst/>
              <a:gdLst/>
              <a:ahLst/>
              <a:cxnLst/>
              <a:rect l="l" t="t" r="r" b="b"/>
              <a:pathLst>
                <a:path w="885" h="502" extrusionOk="0">
                  <a:moveTo>
                    <a:pt x="145" y="502"/>
                  </a:moveTo>
                  <a:lnTo>
                    <a:pt x="213" y="502"/>
                  </a:lnTo>
                  <a:cubicBezTo>
                    <a:pt x="315" y="425"/>
                    <a:pt x="426" y="391"/>
                    <a:pt x="528" y="323"/>
                  </a:cubicBezTo>
                  <a:cubicBezTo>
                    <a:pt x="638" y="289"/>
                    <a:pt x="740" y="255"/>
                    <a:pt x="816" y="145"/>
                  </a:cubicBezTo>
                  <a:cubicBezTo>
                    <a:pt x="884" y="111"/>
                    <a:pt x="850" y="1"/>
                    <a:pt x="782" y="1"/>
                  </a:cubicBezTo>
                  <a:lnTo>
                    <a:pt x="782" y="1"/>
                  </a:lnTo>
                  <a:cubicBezTo>
                    <a:pt x="638" y="1"/>
                    <a:pt x="570" y="77"/>
                    <a:pt x="460" y="145"/>
                  </a:cubicBezTo>
                  <a:cubicBezTo>
                    <a:pt x="315" y="179"/>
                    <a:pt x="213" y="255"/>
                    <a:pt x="103" y="323"/>
                  </a:cubicBezTo>
                  <a:cubicBezTo>
                    <a:pt x="1" y="357"/>
                    <a:pt x="69" y="502"/>
                    <a:pt x="145" y="50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211" name="Google Shape;1211;p32"/>
            <p:cNvSpPr/>
            <p:nvPr/>
          </p:nvSpPr>
          <p:spPr>
            <a:xfrm>
              <a:off x="7665726" y="3362660"/>
              <a:ext cx="44516" cy="31253"/>
            </a:xfrm>
            <a:custGeom>
              <a:avLst/>
              <a:gdLst/>
              <a:ahLst/>
              <a:cxnLst/>
              <a:rect l="l" t="t" r="r" b="b"/>
              <a:pathLst>
                <a:path w="1309" h="919" extrusionOk="0">
                  <a:moveTo>
                    <a:pt x="145" y="918"/>
                  </a:moveTo>
                  <a:cubicBezTo>
                    <a:pt x="145" y="918"/>
                    <a:pt x="145" y="884"/>
                    <a:pt x="179" y="884"/>
                  </a:cubicBezTo>
                  <a:cubicBezTo>
                    <a:pt x="357" y="816"/>
                    <a:pt x="570" y="672"/>
                    <a:pt x="740" y="562"/>
                  </a:cubicBezTo>
                  <a:cubicBezTo>
                    <a:pt x="918" y="460"/>
                    <a:pt x="1096" y="349"/>
                    <a:pt x="1241" y="213"/>
                  </a:cubicBezTo>
                  <a:cubicBezTo>
                    <a:pt x="1309" y="137"/>
                    <a:pt x="1241" y="1"/>
                    <a:pt x="1164" y="1"/>
                  </a:cubicBezTo>
                  <a:lnTo>
                    <a:pt x="1130" y="35"/>
                  </a:lnTo>
                  <a:cubicBezTo>
                    <a:pt x="918" y="69"/>
                    <a:pt x="740" y="213"/>
                    <a:pt x="570" y="349"/>
                  </a:cubicBezTo>
                  <a:cubicBezTo>
                    <a:pt x="391" y="460"/>
                    <a:pt x="213" y="604"/>
                    <a:pt x="69" y="740"/>
                  </a:cubicBezTo>
                  <a:cubicBezTo>
                    <a:pt x="1" y="816"/>
                    <a:pt x="35" y="918"/>
                    <a:pt x="145" y="91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212" name="Google Shape;1212;p32"/>
            <p:cNvSpPr/>
            <p:nvPr/>
          </p:nvSpPr>
          <p:spPr>
            <a:xfrm>
              <a:off x="7734183" y="3373372"/>
              <a:ext cx="23159" cy="14453"/>
            </a:xfrm>
            <a:custGeom>
              <a:avLst/>
              <a:gdLst/>
              <a:ahLst/>
              <a:cxnLst/>
              <a:rect l="l" t="t" r="r" b="b"/>
              <a:pathLst>
                <a:path w="681" h="425" extrusionOk="0">
                  <a:moveTo>
                    <a:pt x="145" y="425"/>
                  </a:moveTo>
                  <a:lnTo>
                    <a:pt x="179" y="425"/>
                  </a:lnTo>
                  <a:cubicBezTo>
                    <a:pt x="290" y="391"/>
                    <a:pt x="358" y="357"/>
                    <a:pt x="468" y="323"/>
                  </a:cubicBezTo>
                  <a:cubicBezTo>
                    <a:pt x="536" y="289"/>
                    <a:pt x="638" y="289"/>
                    <a:pt x="680" y="179"/>
                  </a:cubicBezTo>
                  <a:cubicBezTo>
                    <a:pt x="680" y="111"/>
                    <a:pt x="680" y="77"/>
                    <a:pt x="604" y="34"/>
                  </a:cubicBezTo>
                  <a:cubicBezTo>
                    <a:pt x="604" y="34"/>
                    <a:pt x="570" y="0"/>
                    <a:pt x="536" y="0"/>
                  </a:cubicBezTo>
                  <a:cubicBezTo>
                    <a:pt x="468" y="0"/>
                    <a:pt x="392" y="77"/>
                    <a:pt x="324" y="111"/>
                  </a:cubicBezTo>
                  <a:cubicBezTo>
                    <a:pt x="256" y="145"/>
                    <a:pt x="145" y="213"/>
                    <a:pt x="77" y="289"/>
                  </a:cubicBezTo>
                  <a:cubicBezTo>
                    <a:pt x="1" y="357"/>
                    <a:pt x="77" y="425"/>
                    <a:pt x="145" y="42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213" name="Google Shape;1213;p32"/>
            <p:cNvSpPr/>
            <p:nvPr/>
          </p:nvSpPr>
          <p:spPr>
            <a:xfrm>
              <a:off x="7736802" y="3325421"/>
              <a:ext cx="26322" cy="17922"/>
            </a:xfrm>
            <a:custGeom>
              <a:avLst/>
              <a:gdLst/>
              <a:ahLst/>
              <a:cxnLst/>
              <a:rect l="l" t="t" r="r" b="b"/>
              <a:pathLst>
                <a:path w="774" h="527" extrusionOk="0">
                  <a:moveTo>
                    <a:pt x="136" y="527"/>
                  </a:moveTo>
                  <a:cubicBezTo>
                    <a:pt x="179" y="527"/>
                    <a:pt x="179" y="527"/>
                    <a:pt x="213" y="493"/>
                  </a:cubicBezTo>
                  <a:cubicBezTo>
                    <a:pt x="281" y="459"/>
                    <a:pt x="391" y="382"/>
                    <a:pt x="493" y="314"/>
                  </a:cubicBezTo>
                  <a:cubicBezTo>
                    <a:pt x="603" y="280"/>
                    <a:pt x="637" y="170"/>
                    <a:pt x="739" y="102"/>
                  </a:cubicBezTo>
                  <a:cubicBezTo>
                    <a:pt x="773" y="68"/>
                    <a:pt x="739" y="0"/>
                    <a:pt x="671" y="0"/>
                  </a:cubicBezTo>
                  <a:lnTo>
                    <a:pt x="637" y="0"/>
                  </a:lnTo>
                  <a:cubicBezTo>
                    <a:pt x="603" y="0"/>
                    <a:pt x="527" y="34"/>
                    <a:pt x="493" y="34"/>
                  </a:cubicBezTo>
                  <a:cubicBezTo>
                    <a:pt x="425" y="68"/>
                    <a:pt x="391" y="102"/>
                    <a:pt x="349" y="136"/>
                  </a:cubicBezTo>
                  <a:cubicBezTo>
                    <a:pt x="247" y="212"/>
                    <a:pt x="179" y="280"/>
                    <a:pt x="68" y="348"/>
                  </a:cubicBezTo>
                  <a:cubicBezTo>
                    <a:pt x="0" y="425"/>
                    <a:pt x="68" y="527"/>
                    <a:pt x="136" y="52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214" name="Google Shape;1214;p32"/>
            <p:cNvSpPr/>
            <p:nvPr/>
          </p:nvSpPr>
          <p:spPr>
            <a:xfrm>
              <a:off x="7702998" y="3325421"/>
              <a:ext cx="19384" cy="16766"/>
            </a:xfrm>
            <a:custGeom>
              <a:avLst/>
              <a:gdLst/>
              <a:ahLst/>
              <a:cxnLst/>
              <a:rect l="l" t="t" r="r" b="b"/>
              <a:pathLst>
                <a:path w="570" h="493" extrusionOk="0">
                  <a:moveTo>
                    <a:pt x="145" y="493"/>
                  </a:moveTo>
                  <a:lnTo>
                    <a:pt x="179" y="493"/>
                  </a:lnTo>
                  <a:cubicBezTo>
                    <a:pt x="323" y="382"/>
                    <a:pt x="459" y="314"/>
                    <a:pt x="536" y="170"/>
                  </a:cubicBezTo>
                  <a:cubicBezTo>
                    <a:pt x="570" y="102"/>
                    <a:pt x="536" y="0"/>
                    <a:pt x="425" y="0"/>
                  </a:cubicBezTo>
                  <a:lnTo>
                    <a:pt x="391" y="0"/>
                  </a:lnTo>
                  <a:cubicBezTo>
                    <a:pt x="323" y="34"/>
                    <a:pt x="247" y="68"/>
                    <a:pt x="213" y="136"/>
                  </a:cubicBezTo>
                  <a:cubicBezTo>
                    <a:pt x="145" y="212"/>
                    <a:pt x="111" y="246"/>
                    <a:pt x="68" y="314"/>
                  </a:cubicBezTo>
                  <a:cubicBezTo>
                    <a:pt x="0" y="382"/>
                    <a:pt x="34" y="493"/>
                    <a:pt x="145" y="49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215" name="Google Shape;1215;p32"/>
            <p:cNvSpPr/>
            <p:nvPr/>
          </p:nvSpPr>
          <p:spPr>
            <a:xfrm>
              <a:off x="7576763" y="3291618"/>
              <a:ext cx="20234" cy="17922"/>
            </a:xfrm>
            <a:custGeom>
              <a:avLst/>
              <a:gdLst/>
              <a:ahLst/>
              <a:cxnLst/>
              <a:rect l="l" t="t" r="r" b="b"/>
              <a:pathLst>
                <a:path w="595" h="527" extrusionOk="0">
                  <a:moveTo>
                    <a:pt x="136" y="527"/>
                  </a:moveTo>
                  <a:lnTo>
                    <a:pt x="170" y="493"/>
                  </a:lnTo>
                  <a:cubicBezTo>
                    <a:pt x="280" y="459"/>
                    <a:pt x="348" y="391"/>
                    <a:pt x="425" y="357"/>
                  </a:cubicBezTo>
                  <a:cubicBezTo>
                    <a:pt x="493" y="280"/>
                    <a:pt x="595" y="213"/>
                    <a:pt x="595" y="102"/>
                  </a:cubicBezTo>
                  <a:cubicBezTo>
                    <a:pt x="595" y="68"/>
                    <a:pt x="561" y="0"/>
                    <a:pt x="527" y="0"/>
                  </a:cubicBezTo>
                  <a:lnTo>
                    <a:pt x="527" y="0"/>
                  </a:lnTo>
                  <a:cubicBezTo>
                    <a:pt x="425" y="0"/>
                    <a:pt x="314" y="68"/>
                    <a:pt x="280" y="145"/>
                  </a:cubicBezTo>
                  <a:cubicBezTo>
                    <a:pt x="213" y="213"/>
                    <a:pt x="136" y="280"/>
                    <a:pt x="68" y="357"/>
                  </a:cubicBezTo>
                  <a:cubicBezTo>
                    <a:pt x="0" y="425"/>
                    <a:pt x="68" y="527"/>
                    <a:pt x="136" y="52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216" name="Google Shape;1216;p32"/>
            <p:cNvSpPr/>
            <p:nvPr/>
          </p:nvSpPr>
          <p:spPr>
            <a:xfrm>
              <a:off x="7610260" y="3244518"/>
              <a:ext cx="21697" cy="18228"/>
            </a:xfrm>
            <a:custGeom>
              <a:avLst/>
              <a:gdLst/>
              <a:ahLst/>
              <a:cxnLst/>
              <a:rect l="l" t="t" r="r" b="b"/>
              <a:pathLst>
                <a:path w="638" h="536" extrusionOk="0">
                  <a:moveTo>
                    <a:pt x="111" y="536"/>
                  </a:moveTo>
                  <a:lnTo>
                    <a:pt x="179" y="536"/>
                  </a:lnTo>
                  <a:cubicBezTo>
                    <a:pt x="323" y="391"/>
                    <a:pt x="459" y="289"/>
                    <a:pt x="604" y="145"/>
                  </a:cubicBezTo>
                  <a:cubicBezTo>
                    <a:pt x="638" y="77"/>
                    <a:pt x="604" y="0"/>
                    <a:pt x="536" y="0"/>
                  </a:cubicBezTo>
                  <a:cubicBezTo>
                    <a:pt x="536" y="0"/>
                    <a:pt x="536" y="43"/>
                    <a:pt x="502" y="43"/>
                  </a:cubicBezTo>
                  <a:cubicBezTo>
                    <a:pt x="357" y="145"/>
                    <a:pt x="213" y="289"/>
                    <a:pt x="77" y="391"/>
                  </a:cubicBezTo>
                  <a:cubicBezTo>
                    <a:pt x="1" y="468"/>
                    <a:pt x="35" y="536"/>
                    <a:pt x="111" y="53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217" name="Google Shape;1217;p32"/>
            <p:cNvSpPr/>
            <p:nvPr/>
          </p:nvSpPr>
          <p:spPr>
            <a:xfrm>
              <a:off x="7610260" y="3217074"/>
              <a:ext cx="21697" cy="16800"/>
            </a:xfrm>
            <a:custGeom>
              <a:avLst/>
              <a:gdLst/>
              <a:ahLst/>
              <a:cxnLst/>
              <a:rect l="l" t="t" r="r" b="b"/>
              <a:pathLst>
                <a:path w="638" h="494" extrusionOk="0">
                  <a:moveTo>
                    <a:pt x="111" y="493"/>
                  </a:moveTo>
                  <a:lnTo>
                    <a:pt x="145" y="493"/>
                  </a:lnTo>
                  <a:cubicBezTo>
                    <a:pt x="213" y="459"/>
                    <a:pt x="323" y="425"/>
                    <a:pt x="391" y="349"/>
                  </a:cubicBezTo>
                  <a:cubicBezTo>
                    <a:pt x="502" y="315"/>
                    <a:pt x="604" y="247"/>
                    <a:pt x="604" y="136"/>
                  </a:cubicBezTo>
                  <a:cubicBezTo>
                    <a:pt x="638" y="68"/>
                    <a:pt x="570" y="0"/>
                    <a:pt x="502" y="0"/>
                  </a:cubicBezTo>
                  <a:lnTo>
                    <a:pt x="459" y="34"/>
                  </a:lnTo>
                  <a:cubicBezTo>
                    <a:pt x="391" y="68"/>
                    <a:pt x="357" y="136"/>
                    <a:pt x="289" y="213"/>
                  </a:cubicBezTo>
                  <a:cubicBezTo>
                    <a:pt x="213" y="247"/>
                    <a:pt x="145" y="315"/>
                    <a:pt x="77" y="349"/>
                  </a:cubicBezTo>
                  <a:cubicBezTo>
                    <a:pt x="1" y="383"/>
                    <a:pt x="35" y="493"/>
                    <a:pt x="111" y="49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218" name="Google Shape;1218;p32"/>
            <p:cNvSpPr/>
            <p:nvPr/>
          </p:nvSpPr>
          <p:spPr>
            <a:xfrm>
              <a:off x="7675248" y="3222855"/>
              <a:ext cx="32681" cy="19384"/>
            </a:xfrm>
            <a:custGeom>
              <a:avLst/>
              <a:gdLst/>
              <a:ahLst/>
              <a:cxnLst/>
              <a:rect l="l" t="t" r="r" b="b"/>
              <a:pathLst>
                <a:path w="961" h="570" extrusionOk="0">
                  <a:moveTo>
                    <a:pt x="145" y="570"/>
                  </a:moveTo>
                  <a:lnTo>
                    <a:pt x="179" y="570"/>
                  </a:lnTo>
                  <a:cubicBezTo>
                    <a:pt x="426" y="468"/>
                    <a:pt x="638" y="391"/>
                    <a:pt x="850" y="255"/>
                  </a:cubicBezTo>
                  <a:cubicBezTo>
                    <a:pt x="961" y="179"/>
                    <a:pt x="927" y="0"/>
                    <a:pt x="782" y="0"/>
                  </a:cubicBezTo>
                  <a:lnTo>
                    <a:pt x="748" y="0"/>
                  </a:lnTo>
                  <a:cubicBezTo>
                    <a:pt x="536" y="111"/>
                    <a:pt x="324" y="213"/>
                    <a:pt x="77" y="357"/>
                  </a:cubicBezTo>
                  <a:cubicBezTo>
                    <a:pt x="1" y="425"/>
                    <a:pt x="35" y="570"/>
                    <a:pt x="145" y="57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219" name="Google Shape;1219;p32"/>
            <p:cNvSpPr/>
            <p:nvPr/>
          </p:nvSpPr>
          <p:spPr>
            <a:xfrm>
              <a:off x="7717452" y="3250571"/>
              <a:ext cx="28906" cy="18262"/>
            </a:xfrm>
            <a:custGeom>
              <a:avLst/>
              <a:gdLst/>
              <a:ahLst/>
              <a:cxnLst/>
              <a:rect l="l" t="t" r="r" b="b"/>
              <a:pathLst>
                <a:path w="850" h="537" extrusionOk="0">
                  <a:moveTo>
                    <a:pt x="145" y="536"/>
                  </a:moveTo>
                  <a:lnTo>
                    <a:pt x="179" y="536"/>
                  </a:lnTo>
                  <a:cubicBezTo>
                    <a:pt x="213" y="502"/>
                    <a:pt x="280" y="502"/>
                    <a:pt x="323" y="460"/>
                  </a:cubicBezTo>
                  <a:cubicBezTo>
                    <a:pt x="391" y="460"/>
                    <a:pt x="459" y="426"/>
                    <a:pt x="493" y="392"/>
                  </a:cubicBezTo>
                  <a:cubicBezTo>
                    <a:pt x="603" y="358"/>
                    <a:pt x="748" y="324"/>
                    <a:pt x="816" y="179"/>
                  </a:cubicBezTo>
                  <a:cubicBezTo>
                    <a:pt x="850" y="111"/>
                    <a:pt x="782" y="1"/>
                    <a:pt x="671" y="1"/>
                  </a:cubicBezTo>
                  <a:lnTo>
                    <a:pt x="671" y="1"/>
                  </a:lnTo>
                  <a:cubicBezTo>
                    <a:pt x="569" y="1"/>
                    <a:pt x="459" y="77"/>
                    <a:pt x="357" y="145"/>
                  </a:cubicBezTo>
                  <a:cubicBezTo>
                    <a:pt x="323" y="179"/>
                    <a:pt x="246" y="213"/>
                    <a:pt x="213" y="247"/>
                  </a:cubicBezTo>
                  <a:cubicBezTo>
                    <a:pt x="179" y="290"/>
                    <a:pt x="111" y="324"/>
                    <a:pt x="68" y="358"/>
                  </a:cubicBezTo>
                  <a:cubicBezTo>
                    <a:pt x="0" y="426"/>
                    <a:pt x="68" y="536"/>
                    <a:pt x="145" y="53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220" name="Google Shape;1220;p32"/>
            <p:cNvSpPr/>
            <p:nvPr/>
          </p:nvSpPr>
          <p:spPr>
            <a:xfrm>
              <a:off x="7709052" y="3289305"/>
              <a:ext cx="32409" cy="15609"/>
            </a:xfrm>
            <a:custGeom>
              <a:avLst/>
              <a:gdLst/>
              <a:ahLst/>
              <a:cxnLst/>
              <a:rect l="l" t="t" r="r" b="b"/>
              <a:pathLst>
                <a:path w="953" h="459" extrusionOk="0">
                  <a:moveTo>
                    <a:pt x="145" y="459"/>
                  </a:moveTo>
                  <a:lnTo>
                    <a:pt x="179" y="459"/>
                  </a:lnTo>
                  <a:cubicBezTo>
                    <a:pt x="426" y="425"/>
                    <a:pt x="638" y="348"/>
                    <a:pt x="850" y="213"/>
                  </a:cubicBezTo>
                  <a:cubicBezTo>
                    <a:pt x="952" y="136"/>
                    <a:pt x="918" y="0"/>
                    <a:pt x="782" y="0"/>
                  </a:cubicBezTo>
                  <a:lnTo>
                    <a:pt x="740" y="0"/>
                  </a:lnTo>
                  <a:cubicBezTo>
                    <a:pt x="527" y="68"/>
                    <a:pt x="315" y="170"/>
                    <a:pt x="103" y="314"/>
                  </a:cubicBezTo>
                  <a:cubicBezTo>
                    <a:pt x="1" y="348"/>
                    <a:pt x="69" y="459"/>
                    <a:pt x="145" y="45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221" name="Google Shape;1221;p32"/>
            <p:cNvSpPr/>
            <p:nvPr/>
          </p:nvSpPr>
          <p:spPr>
            <a:xfrm>
              <a:off x="7721192" y="3173748"/>
              <a:ext cx="36150" cy="22853"/>
            </a:xfrm>
            <a:custGeom>
              <a:avLst/>
              <a:gdLst/>
              <a:ahLst/>
              <a:cxnLst/>
              <a:rect l="l" t="t" r="r" b="b"/>
              <a:pathLst>
                <a:path w="1063" h="672" extrusionOk="0">
                  <a:moveTo>
                    <a:pt x="170" y="671"/>
                  </a:moveTo>
                  <a:cubicBezTo>
                    <a:pt x="459" y="671"/>
                    <a:pt x="740" y="459"/>
                    <a:pt x="952" y="315"/>
                  </a:cubicBezTo>
                  <a:cubicBezTo>
                    <a:pt x="1062" y="213"/>
                    <a:pt x="952" y="0"/>
                    <a:pt x="808" y="0"/>
                  </a:cubicBezTo>
                  <a:cubicBezTo>
                    <a:pt x="808" y="0"/>
                    <a:pt x="774" y="34"/>
                    <a:pt x="740" y="34"/>
                  </a:cubicBezTo>
                  <a:cubicBezTo>
                    <a:pt x="638" y="136"/>
                    <a:pt x="527" y="213"/>
                    <a:pt x="383" y="281"/>
                  </a:cubicBezTo>
                  <a:cubicBezTo>
                    <a:pt x="281" y="383"/>
                    <a:pt x="170" y="425"/>
                    <a:pt x="69" y="527"/>
                  </a:cubicBezTo>
                  <a:cubicBezTo>
                    <a:pt x="1" y="561"/>
                    <a:pt x="69" y="637"/>
                    <a:pt x="103" y="67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222" name="Google Shape;1222;p32"/>
            <p:cNvSpPr/>
            <p:nvPr/>
          </p:nvSpPr>
          <p:spPr>
            <a:xfrm>
              <a:off x="7671780" y="3188167"/>
              <a:ext cx="17956" cy="13059"/>
            </a:xfrm>
            <a:custGeom>
              <a:avLst/>
              <a:gdLst/>
              <a:ahLst/>
              <a:cxnLst/>
              <a:rect l="l" t="t" r="r" b="b"/>
              <a:pathLst>
                <a:path w="528" h="384" extrusionOk="0">
                  <a:moveTo>
                    <a:pt x="103" y="383"/>
                  </a:moveTo>
                  <a:cubicBezTo>
                    <a:pt x="213" y="383"/>
                    <a:pt x="349" y="281"/>
                    <a:pt x="460" y="247"/>
                  </a:cubicBezTo>
                  <a:cubicBezTo>
                    <a:pt x="494" y="247"/>
                    <a:pt x="528" y="171"/>
                    <a:pt x="528" y="137"/>
                  </a:cubicBezTo>
                  <a:lnTo>
                    <a:pt x="528" y="103"/>
                  </a:lnTo>
                  <a:cubicBezTo>
                    <a:pt x="528" y="69"/>
                    <a:pt x="494" y="35"/>
                    <a:pt x="460" y="35"/>
                  </a:cubicBezTo>
                  <a:lnTo>
                    <a:pt x="460" y="1"/>
                  </a:lnTo>
                  <a:lnTo>
                    <a:pt x="392" y="1"/>
                  </a:lnTo>
                  <a:lnTo>
                    <a:pt x="315" y="1"/>
                  </a:lnTo>
                  <a:cubicBezTo>
                    <a:pt x="213" y="69"/>
                    <a:pt x="1" y="171"/>
                    <a:pt x="1" y="315"/>
                  </a:cubicBezTo>
                  <a:cubicBezTo>
                    <a:pt x="1" y="315"/>
                    <a:pt x="1" y="349"/>
                    <a:pt x="35" y="349"/>
                  </a:cubicBezTo>
                  <a:cubicBezTo>
                    <a:pt x="69" y="383"/>
                    <a:pt x="69" y="383"/>
                    <a:pt x="103" y="38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223" name="Google Shape;1223;p32"/>
            <p:cNvSpPr/>
            <p:nvPr/>
          </p:nvSpPr>
          <p:spPr>
            <a:xfrm>
              <a:off x="7671780" y="3144842"/>
              <a:ext cx="21731" cy="11903"/>
            </a:xfrm>
            <a:custGeom>
              <a:avLst/>
              <a:gdLst/>
              <a:ahLst/>
              <a:cxnLst/>
              <a:rect l="l" t="t" r="r" b="b"/>
              <a:pathLst>
                <a:path w="639" h="350" extrusionOk="0">
                  <a:moveTo>
                    <a:pt x="69" y="349"/>
                  </a:moveTo>
                  <a:lnTo>
                    <a:pt x="103" y="349"/>
                  </a:lnTo>
                  <a:cubicBezTo>
                    <a:pt x="281" y="281"/>
                    <a:pt x="426" y="247"/>
                    <a:pt x="562" y="103"/>
                  </a:cubicBezTo>
                  <a:cubicBezTo>
                    <a:pt x="638" y="69"/>
                    <a:pt x="562" y="1"/>
                    <a:pt x="528" y="1"/>
                  </a:cubicBezTo>
                  <a:lnTo>
                    <a:pt x="494" y="1"/>
                  </a:lnTo>
                  <a:cubicBezTo>
                    <a:pt x="315" y="35"/>
                    <a:pt x="213" y="137"/>
                    <a:pt x="35" y="213"/>
                  </a:cubicBezTo>
                  <a:cubicBezTo>
                    <a:pt x="1" y="247"/>
                    <a:pt x="35" y="349"/>
                    <a:pt x="69" y="34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224" name="Google Shape;1224;p32"/>
            <p:cNvSpPr/>
            <p:nvPr/>
          </p:nvSpPr>
          <p:spPr>
            <a:xfrm>
              <a:off x="7616313" y="3155554"/>
              <a:ext cx="28940" cy="19384"/>
            </a:xfrm>
            <a:custGeom>
              <a:avLst/>
              <a:gdLst/>
              <a:ahLst/>
              <a:cxnLst/>
              <a:rect l="l" t="t" r="r" b="b"/>
              <a:pathLst>
                <a:path w="851" h="570" extrusionOk="0">
                  <a:moveTo>
                    <a:pt x="69" y="569"/>
                  </a:moveTo>
                  <a:lnTo>
                    <a:pt x="69" y="569"/>
                  </a:lnTo>
                  <a:cubicBezTo>
                    <a:pt x="324" y="535"/>
                    <a:pt x="748" y="425"/>
                    <a:pt x="850" y="144"/>
                  </a:cubicBezTo>
                  <a:cubicBezTo>
                    <a:pt x="850" y="68"/>
                    <a:pt x="782" y="0"/>
                    <a:pt x="748" y="0"/>
                  </a:cubicBezTo>
                  <a:lnTo>
                    <a:pt x="706" y="0"/>
                  </a:lnTo>
                  <a:cubicBezTo>
                    <a:pt x="570" y="34"/>
                    <a:pt x="494" y="144"/>
                    <a:pt x="392" y="246"/>
                  </a:cubicBezTo>
                  <a:cubicBezTo>
                    <a:pt x="281" y="323"/>
                    <a:pt x="145" y="391"/>
                    <a:pt x="35" y="493"/>
                  </a:cubicBezTo>
                  <a:cubicBezTo>
                    <a:pt x="1" y="493"/>
                    <a:pt x="1" y="569"/>
                    <a:pt x="69" y="56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225" name="Google Shape;1225;p32"/>
            <p:cNvSpPr/>
            <p:nvPr/>
          </p:nvSpPr>
          <p:spPr>
            <a:xfrm>
              <a:off x="7758465" y="3208402"/>
              <a:ext cx="28906" cy="17072"/>
            </a:xfrm>
            <a:custGeom>
              <a:avLst/>
              <a:gdLst/>
              <a:ahLst/>
              <a:cxnLst/>
              <a:rect l="l" t="t" r="r" b="b"/>
              <a:pathLst>
                <a:path w="850" h="502" extrusionOk="0">
                  <a:moveTo>
                    <a:pt x="102" y="502"/>
                  </a:moveTo>
                  <a:lnTo>
                    <a:pt x="179" y="502"/>
                  </a:lnTo>
                  <a:cubicBezTo>
                    <a:pt x="391" y="391"/>
                    <a:pt x="638" y="323"/>
                    <a:pt x="816" y="145"/>
                  </a:cubicBezTo>
                  <a:cubicBezTo>
                    <a:pt x="850" y="77"/>
                    <a:pt x="816" y="1"/>
                    <a:pt x="739" y="1"/>
                  </a:cubicBezTo>
                  <a:lnTo>
                    <a:pt x="739" y="1"/>
                  </a:lnTo>
                  <a:cubicBezTo>
                    <a:pt x="493" y="43"/>
                    <a:pt x="281" y="179"/>
                    <a:pt x="68" y="289"/>
                  </a:cubicBezTo>
                  <a:cubicBezTo>
                    <a:pt x="0" y="357"/>
                    <a:pt x="34" y="502"/>
                    <a:pt x="102" y="50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226" name="Google Shape;1226;p32"/>
            <p:cNvSpPr/>
            <p:nvPr/>
          </p:nvSpPr>
          <p:spPr>
            <a:xfrm>
              <a:off x="7813625" y="3217074"/>
              <a:ext cx="24315" cy="13025"/>
            </a:xfrm>
            <a:custGeom>
              <a:avLst/>
              <a:gdLst/>
              <a:ahLst/>
              <a:cxnLst/>
              <a:rect l="l" t="t" r="r" b="b"/>
              <a:pathLst>
                <a:path w="715" h="383" extrusionOk="0">
                  <a:moveTo>
                    <a:pt x="179" y="383"/>
                  </a:moveTo>
                  <a:cubicBezTo>
                    <a:pt x="358" y="383"/>
                    <a:pt x="681" y="349"/>
                    <a:pt x="715" y="136"/>
                  </a:cubicBezTo>
                  <a:cubicBezTo>
                    <a:pt x="715" y="68"/>
                    <a:pt x="681" y="0"/>
                    <a:pt x="604" y="0"/>
                  </a:cubicBezTo>
                  <a:lnTo>
                    <a:pt x="570" y="0"/>
                  </a:lnTo>
                  <a:cubicBezTo>
                    <a:pt x="502" y="0"/>
                    <a:pt x="426" y="34"/>
                    <a:pt x="358" y="68"/>
                  </a:cubicBezTo>
                  <a:cubicBezTo>
                    <a:pt x="290" y="102"/>
                    <a:pt x="213" y="136"/>
                    <a:pt x="145" y="136"/>
                  </a:cubicBezTo>
                  <a:cubicBezTo>
                    <a:pt x="1" y="170"/>
                    <a:pt x="43" y="383"/>
                    <a:pt x="179" y="38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227" name="Google Shape;1227;p32"/>
            <p:cNvSpPr/>
            <p:nvPr/>
          </p:nvSpPr>
          <p:spPr>
            <a:xfrm>
              <a:off x="7786181" y="3258971"/>
              <a:ext cx="26322" cy="14453"/>
            </a:xfrm>
            <a:custGeom>
              <a:avLst/>
              <a:gdLst/>
              <a:ahLst/>
              <a:cxnLst/>
              <a:rect l="l" t="t" r="r" b="b"/>
              <a:pathLst>
                <a:path w="774" h="425" extrusionOk="0">
                  <a:moveTo>
                    <a:pt x="103" y="425"/>
                  </a:moveTo>
                  <a:lnTo>
                    <a:pt x="103" y="425"/>
                  </a:lnTo>
                  <a:cubicBezTo>
                    <a:pt x="247" y="425"/>
                    <a:pt x="349" y="425"/>
                    <a:pt x="494" y="391"/>
                  </a:cubicBezTo>
                  <a:cubicBezTo>
                    <a:pt x="528" y="357"/>
                    <a:pt x="562" y="323"/>
                    <a:pt x="638" y="289"/>
                  </a:cubicBezTo>
                  <a:cubicBezTo>
                    <a:pt x="672" y="255"/>
                    <a:pt x="706" y="213"/>
                    <a:pt x="740" y="145"/>
                  </a:cubicBezTo>
                  <a:cubicBezTo>
                    <a:pt x="774" y="77"/>
                    <a:pt x="740" y="0"/>
                    <a:pt x="672" y="0"/>
                  </a:cubicBezTo>
                  <a:lnTo>
                    <a:pt x="672" y="0"/>
                  </a:lnTo>
                  <a:cubicBezTo>
                    <a:pt x="596" y="0"/>
                    <a:pt x="562" y="43"/>
                    <a:pt x="528" y="43"/>
                  </a:cubicBezTo>
                  <a:cubicBezTo>
                    <a:pt x="460" y="77"/>
                    <a:pt x="426" y="77"/>
                    <a:pt x="349" y="111"/>
                  </a:cubicBezTo>
                  <a:cubicBezTo>
                    <a:pt x="281" y="145"/>
                    <a:pt x="171" y="213"/>
                    <a:pt x="69" y="255"/>
                  </a:cubicBezTo>
                  <a:cubicBezTo>
                    <a:pt x="1" y="323"/>
                    <a:pt x="35" y="425"/>
                    <a:pt x="103" y="42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228" name="Google Shape;1228;p32"/>
            <p:cNvSpPr/>
            <p:nvPr/>
          </p:nvSpPr>
          <p:spPr>
            <a:xfrm>
              <a:off x="7816243" y="3280634"/>
              <a:ext cx="28906" cy="12175"/>
            </a:xfrm>
            <a:custGeom>
              <a:avLst/>
              <a:gdLst/>
              <a:ahLst/>
              <a:cxnLst/>
              <a:rect l="l" t="t" r="r" b="b"/>
              <a:pathLst>
                <a:path w="850" h="358" extrusionOk="0">
                  <a:moveTo>
                    <a:pt x="136" y="357"/>
                  </a:moveTo>
                  <a:lnTo>
                    <a:pt x="136" y="357"/>
                  </a:lnTo>
                  <a:cubicBezTo>
                    <a:pt x="391" y="323"/>
                    <a:pt x="638" y="357"/>
                    <a:pt x="816" y="179"/>
                  </a:cubicBezTo>
                  <a:cubicBezTo>
                    <a:pt x="850" y="111"/>
                    <a:pt x="816" y="43"/>
                    <a:pt x="773" y="43"/>
                  </a:cubicBezTo>
                  <a:cubicBezTo>
                    <a:pt x="739" y="0"/>
                    <a:pt x="705" y="0"/>
                    <a:pt x="671" y="0"/>
                  </a:cubicBezTo>
                  <a:cubicBezTo>
                    <a:pt x="459" y="0"/>
                    <a:pt x="281" y="145"/>
                    <a:pt x="102" y="179"/>
                  </a:cubicBezTo>
                  <a:cubicBezTo>
                    <a:pt x="0" y="213"/>
                    <a:pt x="34" y="357"/>
                    <a:pt x="136" y="35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229" name="Google Shape;1229;p32"/>
            <p:cNvSpPr/>
            <p:nvPr/>
          </p:nvSpPr>
          <p:spPr>
            <a:xfrm>
              <a:off x="7794581" y="3330012"/>
              <a:ext cx="28906" cy="13331"/>
            </a:xfrm>
            <a:custGeom>
              <a:avLst/>
              <a:gdLst/>
              <a:ahLst/>
              <a:cxnLst/>
              <a:rect l="l" t="t" r="r" b="b"/>
              <a:pathLst>
                <a:path w="850" h="392" extrusionOk="0">
                  <a:moveTo>
                    <a:pt x="102" y="392"/>
                  </a:moveTo>
                  <a:lnTo>
                    <a:pt x="136" y="392"/>
                  </a:lnTo>
                  <a:cubicBezTo>
                    <a:pt x="281" y="392"/>
                    <a:pt x="391" y="358"/>
                    <a:pt x="527" y="324"/>
                  </a:cubicBezTo>
                  <a:cubicBezTo>
                    <a:pt x="637" y="290"/>
                    <a:pt x="739" y="213"/>
                    <a:pt x="816" y="111"/>
                  </a:cubicBezTo>
                  <a:cubicBezTo>
                    <a:pt x="850" y="77"/>
                    <a:pt x="816" y="1"/>
                    <a:pt x="739" y="1"/>
                  </a:cubicBezTo>
                  <a:lnTo>
                    <a:pt x="671" y="1"/>
                  </a:lnTo>
                  <a:cubicBezTo>
                    <a:pt x="561" y="1"/>
                    <a:pt x="493" y="1"/>
                    <a:pt x="425" y="35"/>
                  </a:cubicBezTo>
                  <a:cubicBezTo>
                    <a:pt x="281" y="111"/>
                    <a:pt x="179" y="179"/>
                    <a:pt x="68" y="247"/>
                  </a:cubicBezTo>
                  <a:cubicBezTo>
                    <a:pt x="0" y="290"/>
                    <a:pt x="34" y="392"/>
                    <a:pt x="102" y="39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230" name="Google Shape;1230;p32"/>
            <p:cNvSpPr/>
            <p:nvPr/>
          </p:nvSpPr>
          <p:spPr>
            <a:xfrm>
              <a:off x="7836750" y="3356606"/>
              <a:ext cx="24009" cy="14487"/>
            </a:xfrm>
            <a:custGeom>
              <a:avLst/>
              <a:gdLst/>
              <a:ahLst/>
              <a:cxnLst/>
              <a:rect l="l" t="t" r="r" b="b"/>
              <a:pathLst>
                <a:path w="706" h="426" extrusionOk="0">
                  <a:moveTo>
                    <a:pt x="213" y="425"/>
                  </a:moveTo>
                  <a:cubicBezTo>
                    <a:pt x="281" y="425"/>
                    <a:pt x="315" y="391"/>
                    <a:pt x="383" y="391"/>
                  </a:cubicBezTo>
                  <a:cubicBezTo>
                    <a:pt x="459" y="357"/>
                    <a:pt x="527" y="357"/>
                    <a:pt x="638" y="315"/>
                  </a:cubicBezTo>
                  <a:cubicBezTo>
                    <a:pt x="706" y="247"/>
                    <a:pt x="706" y="34"/>
                    <a:pt x="561" y="34"/>
                  </a:cubicBezTo>
                  <a:cubicBezTo>
                    <a:pt x="561" y="0"/>
                    <a:pt x="527" y="0"/>
                    <a:pt x="493" y="0"/>
                  </a:cubicBezTo>
                  <a:cubicBezTo>
                    <a:pt x="425" y="0"/>
                    <a:pt x="383" y="34"/>
                    <a:pt x="315" y="34"/>
                  </a:cubicBezTo>
                  <a:cubicBezTo>
                    <a:pt x="213" y="34"/>
                    <a:pt x="136" y="68"/>
                    <a:pt x="68" y="145"/>
                  </a:cubicBezTo>
                  <a:cubicBezTo>
                    <a:pt x="1" y="213"/>
                    <a:pt x="1" y="315"/>
                    <a:pt x="102" y="391"/>
                  </a:cubicBezTo>
                  <a:cubicBezTo>
                    <a:pt x="136" y="391"/>
                    <a:pt x="170" y="425"/>
                    <a:pt x="213" y="42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231" name="Google Shape;1231;p32"/>
            <p:cNvSpPr/>
            <p:nvPr/>
          </p:nvSpPr>
          <p:spPr>
            <a:xfrm>
              <a:off x="7786181" y="3397619"/>
              <a:ext cx="27478" cy="10746"/>
            </a:xfrm>
            <a:custGeom>
              <a:avLst/>
              <a:gdLst/>
              <a:ahLst/>
              <a:cxnLst/>
              <a:rect l="l" t="t" r="r" b="b"/>
              <a:pathLst>
                <a:path w="808" h="316" extrusionOk="0">
                  <a:moveTo>
                    <a:pt x="103" y="315"/>
                  </a:moveTo>
                  <a:lnTo>
                    <a:pt x="137" y="315"/>
                  </a:lnTo>
                  <a:cubicBezTo>
                    <a:pt x="247" y="281"/>
                    <a:pt x="315" y="281"/>
                    <a:pt x="426" y="247"/>
                  </a:cubicBezTo>
                  <a:cubicBezTo>
                    <a:pt x="528" y="247"/>
                    <a:pt x="596" y="213"/>
                    <a:pt x="706" y="171"/>
                  </a:cubicBezTo>
                  <a:cubicBezTo>
                    <a:pt x="808" y="137"/>
                    <a:pt x="774" y="1"/>
                    <a:pt x="672" y="1"/>
                  </a:cubicBezTo>
                  <a:lnTo>
                    <a:pt x="638" y="1"/>
                  </a:lnTo>
                  <a:cubicBezTo>
                    <a:pt x="562" y="35"/>
                    <a:pt x="460" y="35"/>
                    <a:pt x="349" y="69"/>
                  </a:cubicBezTo>
                  <a:cubicBezTo>
                    <a:pt x="281" y="103"/>
                    <a:pt x="171" y="137"/>
                    <a:pt x="103" y="171"/>
                  </a:cubicBezTo>
                  <a:cubicBezTo>
                    <a:pt x="1" y="213"/>
                    <a:pt x="35" y="315"/>
                    <a:pt x="103" y="31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232" name="Google Shape;1232;p32"/>
            <p:cNvSpPr/>
            <p:nvPr/>
          </p:nvSpPr>
          <p:spPr>
            <a:xfrm>
              <a:off x="7715139" y="3429995"/>
              <a:ext cx="30063" cy="12141"/>
            </a:xfrm>
            <a:custGeom>
              <a:avLst/>
              <a:gdLst/>
              <a:ahLst/>
              <a:cxnLst/>
              <a:rect l="l" t="t" r="r" b="b"/>
              <a:pathLst>
                <a:path w="884" h="357" extrusionOk="0">
                  <a:moveTo>
                    <a:pt x="102" y="357"/>
                  </a:moveTo>
                  <a:cubicBezTo>
                    <a:pt x="348" y="357"/>
                    <a:pt x="561" y="281"/>
                    <a:pt x="773" y="247"/>
                  </a:cubicBezTo>
                  <a:cubicBezTo>
                    <a:pt x="884" y="213"/>
                    <a:pt x="850" y="0"/>
                    <a:pt x="739" y="0"/>
                  </a:cubicBezTo>
                  <a:lnTo>
                    <a:pt x="705" y="0"/>
                  </a:lnTo>
                  <a:cubicBezTo>
                    <a:pt x="459" y="68"/>
                    <a:pt x="247" y="111"/>
                    <a:pt x="34" y="247"/>
                  </a:cubicBezTo>
                  <a:cubicBezTo>
                    <a:pt x="0" y="281"/>
                    <a:pt x="0" y="357"/>
                    <a:pt x="68" y="35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233" name="Google Shape;1233;p32"/>
            <p:cNvSpPr/>
            <p:nvPr/>
          </p:nvSpPr>
          <p:spPr>
            <a:xfrm>
              <a:off x="7812469" y="3428838"/>
              <a:ext cx="32681" cy="12141"/>
            </a:xfrm>
            <a:custGeom>
              <a:avLst/>
              <a:gdLst/>
              <a:ahLst/>
              <a:cxnLst/>
              <a:rect l="l" t="t" r="r" b="b"/>
              <a:pathLst>
                <a:path w="961" h="357" extrusionOk="0">
                  <a:moveTo>
                    <a:pt x="111" y="357"/>
                  </a:moveTo>
                  <a:lnTo>
                    <a:pt x="111" y="357"/>
                  </a:lnTo>
                  <a:cubicBezTo>
                    <a:pt x="358" y="357"/>
                    <a:pt x="570" y="281"/>
                    <a:pt x="816" y="247"/>
                  </a:cubicBezTo>
                  <a:cubicBezTo>
                    <a:pt x="961" y="213"/>
                    <a:pt x="927" y="0"/>
                    <a:pt x="782" y="0"/>
                  </a:cubicBezTo>
                  <a:lnTo>
                    <a:pt x="749" y="0"/>
                  </a:lnTo>
                  <a:cubicBezTo>
                    <a:pt x="536" y="34"/>
                    <a:pt x="290" y="68"/>
                    <a:pt x="77" y="213"/>
                  </a:cubicBezTo>
                  <a:cubicBezTo>
                    <a:pt x="1" y="247"/>
                    <a:pt x="35" y="357"/>
                    <a:pt x="111" y="35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234" name="Google Shape;1234;p32"/>
            <p:cNvSpPr/>
            <p:nvPr/>
          </p:nvSpPr>
          <p:spPr>
            <a:xfrm>
              <a:off x="7741427" y="3463798"/>
              <a:ext cx="27750" cy="11869"/>
            </a:xfrm>
            <a:custGeom>
              <a:avLst/>
              <a:gdLst/>
              <a:ahLst/>
              <a:cxnLst/>
              <a:rect l="l" t="t" r="r" b="b"/>
              <a:pathLst>
                <a:path w="816" h="349" extrusionOk="0">
                  <a:moveTo>
                    <a:pt x="179" y="348"/>
                  </a:moveTo>
                  <a:cubicBezTo>
                    <a:pt x="255" y="348"/>
                    <a:pt x="323" y="348"/>
                    <a:pt x="391" y="314"/>
                  </a:cubicBezTo>
                  <a:cubicBezTo>
                    <a:pt x="501" y="280"/>
                    <a:pt x="603" y="246"/>
                    <a:pt x="680" y="212"/>
                  </a:cubicBezTo>
                  <a:cubicBezTo>
                    <a:pt x="816" y="178"/>
                    <a:pt x="816" y="0"/>
                    <a:pt x="680" y="0"/>
                  </a:cubicBezTo>
                  <a:lnTo>
                    <a:pt x="680" y="0"/>
                  </a:lnTo>
                  <a:cubicBezTo>
                    <a:pt x="535" y="0"/>
                    <a:pt x="467" y="0"/>
                    <a:pt x="357" y="34"/>
                  </a:cubicBezTo>
                  <a:cubicBezTo>
                    <a:pt x="255" y="68"/>
                    <a:pt x="111" y="34"/>
                    <a:pt x="43" y="136"/>
                  </a:cubicBezTo>
                  <a:cubicBezTo>
                    <a:pt x="0" y="212"/>
                    <a:pt x="0" y="280"/>
                    <a:pt x="77" y="34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235" name="Google Shape;1235;p32"/>
            <p:cNvSpPr/>
            <p:nvPr/>
          </p:nvSpPr>
          <p:spPr>
            <a:xfrm>
              <a:off x="7663414" y="3484305"/>
              <a:ext cx="25166" cy="7244"/>
            </a:xfrm>
            <a:custGeom>
              <a:avLst/>
              <a:gdLst/>
              <a:ahLst/>
              <a:cxnLst/>
              <a:rect l="l" t="t" r="r" b="b"/>
              <a:pathLst>
                <a:path w="740" h="213" extrusionOk="0">
                  <a:moveTo>
                    <a:pt x="213" y="213"/>
                  </a:moveTo>
                  <a:lnTo>
                    <a:pt x="315" y="213"/>
                  </a:lnTo>
                  <a:cubicBezTo>
                    <a:pt x="425" y="213"/>
                    <a:pt x="527" y="170"/>
                    <a:pt x="595" y="170"/>
                  </a:cubicBezTo>
                  <a:cubicBezTo>
                    <a:pt x="740" y="170"/>
                    <a:pt x="740" y="0"/>
                    <a:pt x="595" y="0"/>
                  </a:cubicBezTo>
                  <a:lnTo>
                    <a:pt x="315" y="0"/>
                  </a:lnTo>
                  <a:lnTo>
                    <a:pt x="247" y="0"/>
                  </a:lnTo>
                  <a:cubicBezTo>
                    <a:pt x="171" y="0"/>
                    <a:pt x="137" y="0"/>
                    <a:pt x="69" y="34"/>
                  </a:cubicBezTo>
                  <a:cubicBezTo>
                    <a:pt x="1" y="68"/>
                    <a:pt x="1" y="170"/>
                    <a:pt x="69" y="21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236" name="Google Shape;1236;p32"/>
            <p:cNvSpPr/>
            <p:nvPr/>
          </p:nvSpPr>
          <p:spPr>
            <a:xfrm>
              <a:off x="7666882" y="3453970"/>
              <a:ext cx="27784" cy="12175"/>
            </a:xfrm>
            <a:custGeom>
              <a:avLst/>
              <a:gdLst/>
              <a:ahLst/>
              <a:cxnLst/>
              <a:rect l="l" t="t" r="r" b="b"/>
              <a:pathLst>
                <a:path w="817" h="358" extrusionOk="0">
                  <a:moveTo>
                    <a:pt x="145" y="357"/>
                  </a:moveTo>
                  <a:cubicBezTo>
                    <a:pt x="323" y="357"/>
                    <a:pt x="536" y="255"/>
                    <a:pt x="706" y="213"/>
                  </a:cubicBezTo>
                  <a:cubicBezTo>
                    <a:pt x="816" y="213"/>
                    <a:pt x="816" y="0"/>
                    <a:pt x="672" y="0"/>
                  </a:cubicBezTo>
                  <a:lnTo>
                    <a:pt x="672" y="0"/>
                  </a:lnTo>
                  <a:cubicBezTo>
                    <a:pt x="459" y="0"/>
                    <a:pt x="179" y="43"/>
                    <a:pt x="35" y="213"/>
                  </a:cubicBezTo>
                  <a:cubicBezTo>
                    <a:pt x="1" y="255"/>
                    <a:pt x="1" y="357"/>
                    <a:pt x="69" y="35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237" name="Google Shape;1237;p32"/>
            <p:cNvSpPr/>
            <p:nvPr/>
          </p:nvSpPr>
          <p:spPr>
            <a:xfrm>
              <a:off x="7766831" y="3510592"/>
              <a:ext cx="38462" cy="11018"/>
            </a:xfrm>
            <a:custGeom>
              <a:avLst/>
              <a:gdLst/>
              <a:ahLst/>
              <a:cxnLst/>
              <a:rect l="l" t="t" r="r" b="b"/>
              <a:pathLst>
                <a:path w="1131" h="324" extrusionOk="0">
                  <a:moveTo>
                    <a:pt x="213" y="323"/>
                  </a:moveTo>
                  <a:cubicBezTo>
                    <a:pt x="315" y="323"/>
                    <a:pt x="426" y="289"/>
                    <a:pt x="570" y="247"/>
                  </a:cubicBezTo>
                  <a:cubicBezTo>
                    <a:pt x="706" y="247"/>
                    <a:pt x="850" y="213"/>
                    <a:pt x="995" y="213"/>
                  </a:cubicBezTo>
                  <a:cubicBezTo>
                    <a:pt x="1131" y="213"/>
                    <a:pt x="1131" y="0"/>
                    <a:pt x="995" y="0"/>
                  </a:cubicBezTo>
                  <a:lnTo>
                    <a:pt x="672" y="0"/>
                  </a:lnTo>
                  <a:cubicBezTo>
                    <a:pt x="459" y="0"/>
                    <a:pt x="247" y="0"/>
                    <a:pt x="69" y="111"/>
                  </a:cubicBezTo>
                  <a:cubicBezTo>
                    <a:pt x="1" y="179"/>
                    <a:pt x="35" y="289"/>
                    <a:pt x="145" y="32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238" name="Google Shape;1238;p32"/>
            <p:cNvSpPr/>
            <p:nvPr/>
          </p:nvSpPr>
          <p:spPr>
            <a:xfrm>
              <a:off x="7815087" y="3479373"/>
              <a:ext cx="22853" cy="8434"/>
            </a:xfrm>
            <a:custGeom>
              <a:avLst/>
              <a:gdLst/>
              <a:ahLst/>
              <a:cxnLst/>
              <a:rect l="l" t="t" r="r" b="b"/>
              <a:pathLst>
                <a:path w="672" h="248" extrusionOk="0">
                  <a:moveTo>
                    <a:pt x="170" y="247"/>
                  </a:moveTo>
                  <a:lnTo>
                    <a:pt x="315" y="247"/>
                  </a:lnTo>
                  <a:cubicBezTo>
                    <a:pt x="349" y="213"/>
                    <a:pt x="425" y="213"/>
                    <a:pt x="493" y="213"/>
                  </a:cubicBezTo>
                  <a:lnTo>
                    <a:pt x="527" y="213"/>
                  </a:lnTo>
                  <a:lnTo>
                    <a:pt x="527" y="213"/>
                  </a:lnTo>
                  <a:cubicBezTo>
                    <a:pt x="638" y="213"/>
                    <a:pt x="672" y="35"/>
                    <a:pt x="561" y="1"/>
                  </a:cubicBezTo>
                  <a:lnTo>
                    <a:pt x="315" y="1"/>
                  </a:lnTo>
                  <a:lnTo>
                    <a:pt x="315" y="1"/>
                  </a:lnTo>
                  <a:cubicBezTo>
                    <a:pt x="213" y="1"/>
                    <a:pt x="102" y="1"/>
                    <a:pt x="68" y="69"/>
                  </a:cubicBezTo>
                  <a:cubicBezTo>
                    <a:pt x="0" y="103"/>
                    <a:pt x="0" y="213"/>
                    <a:pt x="68" y="24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239" name="Google Shape;1239;p32"/>
            <p:cNvSpPr/>
            <p:nvPr/>
          </p:nvSpPr>
          <p:spPr>
            <a:xfrm>
              <a:off x="7877491" y="3464954"/>
              <a:ext cx="26594" cy="7244"/>
            </a:xfrm>
            <a:custGeom>
              <a:avLst/>
              <a:gdLst/>
              <a:ahLst/>
              <a:cxnLst/>
              <a:rect l="l" t="t" r="r" b="b"/>
              <a:pathLst>
                <a:path w="782" h="213" extrusionOk="0">
                  <a:moveTo>
                    <a:pt x="179" y="212"/>
                  </a:moveTo>
                  <a:lnTo>
                    <a:pt x="671" y="212"/>
                  </a:lnTo>
                  <a:lnTo>
                    <a:pt x="671" y="212"/>
                  </a:lnTo>
                  <a:cubicBezTo>
                    <a:pt x="782" y="212"/>
                    <a:pt x="782" y="34"/>
                    <a:pt x="671" y="0"/>
                  </a:cubicBezTo>
                  <a:lnTo>
                    <a:pt x="391" y="0"/>
                  </a:lnTo>
                  <a:cubicBezTo>
                    <a:pt x="289" y="0"/>
                    <a:pt x="179" y="0"/>
                    <a:pt x="77" y="34"/>
                  </a:cubicBezTo>
                  <a:cubicBezTo>
                    <a:pt x="0" y="68"/>
                    <a:pt x="0" y="212"/>
                    <a:pt x="111" y="21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240" name="Google Shape;1240;p32"/>
            <p:cNvSpPr/>
            <p:nvPr/>
          </p:nvSpPr>
          <p:spPr>
            <a:xfrm>
              <a:off x="7893100" y="3428838"/>
              <a:ext cx="26594" cy="7244"/>
            </a:xfrm>
            <a:custGeom>
              <a:avLst/>
              <a:gdLst/>
              <a:ahLst/>
              <a:cxnLst/>
              <a:rect l="l" t="t" r="r" b="b"/>
              <a:pathLst>
                <a:path w="782" h="213" extrusionOk="0">
                  <a:moveTo>
                    <a:pt x="178" y="213"/>
                  </a:moveTo>
                  <a:cubicBezTo>
                    <a:pt x="357" y="213"/>
                    <a:pt x="535" y="179"/>
                    <a:pt x="680" y="179"/>
                  </a:cubicBezTo>
                  <a:cubicBezTo>
                    <a:pt x="782" y="179"/>
                    <a:pt x="782" y="0"/>
                    <a:pt x="680" y="0"/>
                  </a:cubicBezTo>
                  <a:lnTo>
                    <a:pt x="680" y="0"/>
                  </a:lnTo>
                  <a:cubicBezTo>
                    <a:pt x="569" y="34"/>
                    <a:pt x="467" y="34"/>
                    <a:pt x="357" y="34"/>
                  </a:cubicBezTo>
                  <a:cubicBezTo>
                    <a:pt x="255" y="34"/>
                    <a:pt x="144" y="34"/>
                    <a:pt x="76" y="102"/>
                  </a:cubicBezTo>
                  <a:cubicBezTo>
                    <a:pt x="0" y="102"/>
                    <a:pt x="0" y="213"/>
                    <a:pt x="76" y="21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241" name="Google Shape;1241;p32"/>
            <p:cNvSpPr/>
            <p:nvPr/>
          </p:nvSpPr>
          <p:spPr>
            <a:xfrm>
              <a:off x="7877491" y="3396191"/>
              <a:ext cx="30063" cy="9862"/>
            </a:xfrm>
            <a:custGeom>
              <a:avLst/>
              <a:gdLst/>
              <a:ahLst/>
              <a:cxnLst/>
              <a:rect l="l" t="t" r="r" b="b"/>
              <a:pathLst>
                <a:path w="884" h="290" extrusionOk="0">
                  <a:moveTo>
                    <a:pt x="111" y="289"/>
                  </a:moveTo>
                  <a:lnTo>
                    <a:pt x="111" y="289"/>
                  </a:lnTo>
                  <a:lnTo>
                    <a:pt x="179" y="289"/>
                  </a:lnTo>
                  <a:lnTo>
                    <a:pt x="289" y="289"/>
                  </a:lnTo>
                  <a:lnTo>
                    <a:pt x="425" y="289"/>
                  </a:lnTo>
                  <a:cubicBezTo>
                    <a:pt x="535" y="255"/>
                    <a:pt x="637" y="255"/>
                    <a:pt x="748" y="213"/>
                  </a:cubicBezTo>
                  <a:cubicBezTo>
                    <a:pt x="884" y="213"/>
                    <a:pt x="850" y="0"/>
                    <a:pt x="714" y="0"/>
                  </a:cubicBezTo>
                  <a:lnTo>
                    <a:pt x="637" y="0"/>
                  </a:lnTo>
                  <a:cubicBezTo>
                    <a:pt x="535" y="0"/>
                    <a:pt x="459" y="0"/>
                    <a:pt x="357" y="43"/>
                  </a:cubicBezTo>
                  <a:cubicBezTo>
                    <a:pt x="247" y="43"/>
                    <a:pt x="179" y="111"/>
                    <a:pt x="77" y="145"/>
                  </a:cubicBezTo>
                  <a:cubicBezTo>
                    <a:pt x="0" y="179"/>
                    <a:pt x="34" y="289"/>
                    <a:pt x="111" y="28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242" name="Google Shape;1242;p32"/>
            <p:cNvSpPr/>
            <p:nvPr/>
          </p:nvSpPr>
          <p:spPr>
            <a:xfrm>
              <a:off x="7943636" y="3484305"/>
              <a:ext cx="23159" cy="8400"/>
            </a:xfrm>
            <a:custGeom>
              <a:avLst/>
              <a:gdLst/>
              <a:ahLst/>
              <a:cxnLst/>
              <a:rect l="l" t="t" r="r" b="b"/>
              <a:pathLst>
                <a:path w="681" h="247" extrusionOk="0">
                  <a:moveTo>
                    <a:pt x="179" y="247"/>
                  </a:moveTo>
                  <a:cubicBezTo>
                    <a:pt x="213" y="247"/>
                    <a:pt x="255" y="213"/>
                    <a:pt x="289" y="213"/>
                  </a:cubicBezTo>
                  <a:lnTo>
                    <a:pt x="570" y="213"/>
                  </a:lnTo>
                  <a:cubicBezTo>
                    <a:pt x="680" y="170"/>
                    <a:pt x="680" y="34"/>
                    <a:pt x="570" y="34"/>
                  </a:cubicBezTo>
                  <a:lnTo>
                    <a:pt x="289" y="34"/>
                  </a:lnTo>
                  <a:cubicBezTo>
                    <a:pt x="255" y="0"/>
                    <a:pt x="213" y="0"/>
                    <a:pt x="179" y="0"/>
                  </a:cubicBezTo>
                  <a:cubicBezTo>
                    <a:pt x="145" y="0"/>
                    <a:pt x="111" y="0"/>
                    <a:pt x="77" y="34"/>
                  </a:cubicBezTo>
                  <a:cubicBezTo>
                    <a:pt x="1" y="68"/>
                    <a:pt x="1" y="170"/>
                    <a:pt x="77" y="213"/>
                  </a:cubicBezTo>
                  <a:cubicBezTo>
                    <a:pt x="111" y="213"/>
                    <a:pt x="145" y="247"/>
                    <a:pt x="179" y="24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243" name="Google Shape;1243;p32"/>
            <p:cNvSpPr/>
            <p:nvPr/>
          </p:nvSpPr>
          <p:spPr>
            <a:xfrm>
              <a:off x="7931801" y="3529943"/>
              <a:ext cx="26322" cy="8400"/>
            </a:xfrm>
            <a:custGeom>
              <a:avLst/>
              <a:gdLst/>
              <a:ahLst/>
              <a:cxnLst/>
              <a:rect l="l" t="t" r="r" b="b"/>
              <a:pathLst>
                <a:path w="774" h="247" extrusionOk="0">
                  <a:moveTo>
                    <a:pt x="213" y="247"/>
                  </a:moveTo>
                  <a:lnTo>
                    <a:pt x="391" y="247"/>
                  </a:lnTo>
                  <a:cubicBezTo>
                    <a:pt x="459" y="213"/>
                    <a:pt x="561" y="213"/>
                    <a:pt x="671" y="179"/>
                  </a:cubicBezTo>
                  <a:cubicBezTo>
                    <a:pt x="773" y="179"/>
                    <a:pt x="739" y="0"/>
                    <a:pt x="637" y="0"/>
                  </a:cubicBezTo>
                  <a:lnTo>
                    <a:pt x="391" y="0"/>
                  </a:lnTo>
                  <a:lnTo>
                    <a:pt x="315" y="0"/>
                  </a:lnTo>
                  <a:cubicBezTo>
                    <a:pt x="247" y="0"/>
                    <a:pt x="136" y="0"/>
                    <a:pt x="68" y="68"/>
                  </a:cubicBezTo>
                  <a:cubicBezTo>
                    <a:pt x="0" y="102"/>
                    <a:pt x="34" y="213"/>
                    <a:pt x="102" y="24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244" name="Google Shape;1244;p32"/>
            <p:cNvSpPr/>
            <p:nvPr/>
          </p:nvSpPr>
          <p:spPr>
            <a:xfrm>
              <a:off x="7869091" y="3505967"/>
              <a:ext cx="21731" cy="7244"/>
            </a:xfrm>
            <a:custGeom>
              <a:avLst/>
              <a:gdLst/>
              <a:ahLst/>
              <a:cxnLst/>
              <a:rect l="l" t="t" r="r" b="b"/>
              <a:pathLst>
                <a:path w="639" h="213" extrusionOk="0">
                  <a:moveTo>
                    <a:pt x="247" y="213"/>
                  </a:moveTo>
                  <a:cubicBezTo>
                    <a:pt x="358" y="213"/>
                    <a:pt x="460" y="170"/>
                    <a:pt x="536" y="170"/>
                  </a:cubicBezTo>
                  <a:cubicBezTo>
                    <a:pt x="638" y="170"/>
                    <a:pt x="638" y="34"/>
                    <a:pt x="536" y="34"/>
                  </a:cubicBezTo>
                  <a:cubicBezTo>
                    <a:pt x="460" y="0"/>
                    <a:pt x="358" y="0"/>
                    <a:pt x="247" y="0"/>
                  </a:cubicBezTo>
                  <a:cubicBezTo>
                    <a:pt x="179" y="0"/>
                    <a:pt x="111" y="0"/>
                    <a:pt x="35" y="34"/>
                  </a:cubicBezTo>
                  <a:cubicBezTo>
                    <a:pt x="1" y="68"/>
                    <a:pt x="1" y="136"/>
                    <a:pt x="35" y="170"/>
                  </a:cubicBezTo>
                  <a:cubicBezTo>
                    <a:pt x="111" y="170"/>
                    <a:pt x="179" y="213"/>
                    <a:pt x="247" y="21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245" name="Google Shape;1245;p32"/>
            <p:cNvSpPr/>
            <p:nvPr/>
          </p:nvSpPr>
          <p:spPr>
            <a:xfrm>
              <a:off x="7893100" y="3559971"/>
              <a:ext cx="34960" cy="9590"/>
            </a:xfrm>
            <a:custGeom>
              <a:avLst/>
              <a:gdLst/>
              <a:ahLst/>
              <a:cxnLst/>
              <a:rect l="l" t="t" r="r" b="b"/>
              <a:pathLst>
                <a:path w="1028" h="282" extrusionOk="0">
                  <a:moveTo>
                    <a:pt x="425" y="281"/>
                  </a:moveTo>
                  <a:cubicBezTo>
                    <a:pt x="603" y="281"/>
                    <a:pt x="782" y="247"/>
                    <a:pt x="926" y="213"/>
                  </a:cubicBezTo>
                  <a:cubicBezTo>
                    <a:pt x="1028" y="179"/>
                    <a:pt x="1028" y="1"/>
                    <a:pt x="926" y="1"/>
                  </a:cubicBezTo>
                  <a:lnTo>
                    <a:pt x="782" y="1"/>
                  </a:lnTo>
                  <a:lnTo>
                    <a:pt x="425" y="1"/>
                  </a:lnTo>
                  <a:cubicBezTo>
                    <a:pt x="289" y="1"/>
                    <a:pt x="178" y="1"/>
                    <a:pt x="42" y="69"/>
                  </a:cubicBezTo>
                  <a:cubicBezTo>
                    <a:pt x="0" y="111"/>
                    <a:pt x="0" y="179"/>
                    <a:pt x="42" y="213"/>
                  </a:cubicBezTo>
                  <a:cubicBezTo>
                    <a:pt x="144" y="247"/>
                    <a:pt x="289" y="281"/>
                    <a:pt x="425" y="28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246" name="Google Shape;1246;p32"/>
            <p:cNvSpPr/>
            <p:nvPr/>
          </p:nvSpPr>
          <p:spPr>
            <a:xfrm>
              <a:off x="7908982" y="3598400"/>
              <a:ext cx="25166" cy="9862"/>
            </a:xfrm>
            <a:custGeom>
              <a:avLst/>
              <a:gdLst/>
              <a:ahLst/>
              <a:cxnLst/>
              <a:rect l="l" t="t" r="r" b="b"/>
              <a:pathLst>
                <a:path w="740" h="290" extrusionOk="0">
                  <a:moveTo>
                    <a:pt x="247" y="289"/>
                  </a:moveTo>
                  <a:lnTo>
                    <a:pt x="349" y="289"/>
                  </a:lnTo>
                  <a:cubicBezTo>
                    <a:pt x="425" y="256"/>
                    <a:pt x="527" y="256"/>
                    <a:pt x="637" y="256"/>
                  </a:cubicBezTo>
                  <a:cubicBezTo>
                    <a:pt x="739" y="213"/>
                    <a:pt x="739" y="77"/>
                    <a:pt x="637" y="77"/>
                  </a:cubicBezTo>
                  <a:cubicBezTo>
                    <a:pt x="527" y="43"/>
                    <a:pt x="425" y="43"/>
                    <a:pt x="349" y="43"/>
                  </a:cubicBezTo>
                  <a:cubicBezTo>
                    <a:pt x="315" y="43"/>
                    <a:pt x="247" y="1"/>
                    <a:pt x="213" y="1"/>
                  </a:cubicBezTo>
                  <a:lnTo>
                    <a:pt x="213" y="1"/>
                  </a:lnTo>
                  <a:cubicBezTo>
                    <a:pt x="136" y="43"/>
                    <a:pt x="102" y="77"/>
                    <a:pt x="68" y="77"/>
                  </a:cubicBezTo>
                  <a:cubicBezTo>
                    <a:pt x="0" y="111"/>
                    <a:pt x="0" y="179"/>
                    <a:pt x="68" y="213"/>
                  </a:cubicBezTo>
                  <a:cubicBezTo>
                    <a:pt x="102" y="256"/>
                    <a:pt x="136" y="289"/>
                    <a:pt x="213" y="28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247" name="Google Shape;1247;p32"/>
            <p:cNvSpPr/>
            <p:nvPr/>
          </p:nvSpPr>
          <p:spPr>
            <a:xfrm>
              <a:off x="7829540" y="3556502"/>
              <a:ext cx="27478" cy="8434"/>
            </a:xfrm>
            <a:custGeom>
              <a:avLst/>
              <a:gdLst/>
              <a:ahLst/>
              <a:cxnLst/>
              <a:rect l="l" t="t" r="r" b="b"/>
              <a:pathLst>
                <a:path w="808" h="248" extrusionOk="0">
                  <a:moveTo>
                    <a:pt x="671" y="247"/>
                  </a:moveTo>
                  <a:cubicBezTo>
                    <a:pt x="773" y="247"/>
                    <a:pt x="807" y="69"/>
                    <a:pt x="671" y="35"/>
                  </a:cubicBezTo>
                  <a:cubicBezTo>
                    <a:pt x="561" y="35"/>
                    <a:pt x="459" y="1"/>
                    <a:pt x="314" y="1"/>
                  </a:cubicBezTo>
                  <a:cubicBezTo>
                    <a:pt x="247" y="1"/>
                    <a:pt x="136" y="1"/>
                    <a:pt x="68" y="69"/>
                  </a:cubicBezTo>
                  <a:cubicBezTo>
                    <a:pt x="34" y="69"/>
                    <a:pt x="0" y="171"/>
                    <a:pt x="68" y="171"/>
                  </a:cubicBezTo>
                  <a:cubicBezTo>
                    <a:pt x="170" y="247"/>
                    <a:pt x="280" y="247"/>
                    <a:pt x="382" y="247"/>
                  </a:cubicBezTo>
                  <a:lnTo>
                    <a:pt x="561" y="247"/>
                  </a:lnTo>
                  <a:lnTo>
                    <a:pt x="671" y="24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248" name="Google Shape;1248;p32"/>
            <p:cNvSpPr/>
            <p:nvPr/>
          </p:nvSpPr>
          <p:spPr>
            <a:xfrm>
              <a:off x="7802947" y="3597243"/>
              <a:ext cx="28940" cy="9862"/>
            </a:xfrm>
            <a:custGeom>
              <a:avLst/>
              <a:gdLst/>
              <a:ahLst/>
              <a:cxnLst/>
              <a:rect l="l" t="t" r="r" b="b"/>
              <a:pathLst>
                <a:path w="851" h="290" extrusionOk="0">
                  <a:moveTo>
                    <a:pt x="706" y="290"/>
                  </a:moveTo>
                  <a:lnTo>
                    <a:pt x="740" y="290"/>
                  </a:lnTo>
                  <a:cubicBezTo>
                    <a:pt x="816" y="290"/>
                    <a:pt x="850" y="179"/>
                    <a:pt x="782" y="111"/>
                  </a:cubicBezTo>
                  <a:cubicBezTo>
                    <a:pt x="706" y="35"/>
                    <a:pt x="570" y="1"/>
                    <a:pt x="391" y="1"/>
                  </a:cubicBezTo>
                  <a:cubicBezTo>
                    <a:pt x="281" y="1"/>
                    <a:pt x="145" y="35"/>
                    <a:pt x="69" y="111"/>
                  </a:cubicBezTo>
                  <a:cubicBezTo>
                    <a:pt x="1" y="145"/>
                    <a:pt x="35" y="213"/>
                    <a:pt x="103" y="213"/>
                  </a:cubicBezTo>
                  <a:cubicBezTo>
                    <a:pt x="213" y="247"/>
                    <a:pt x="315" y="247"/>
                    <a:pt x="391" y="247"/>
                  </a:cubicBezTo>
                  <a:cubicBezTo>
                    <a:pt x="493" y="247"/>
                    <a:pt x="604" y="290"/>
                    <a:pt x="706" y="29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249" name="Google Shape;1249;p32"/>
            <p:cNvSpPr/>
            <p:nvPr/>
          </p:nvSpPr>
          <p:spPr>
            <a:xfrm>
              <a:off x="7836750" y="3638256"/>
              <a:ext cx="39619" cy="9590"/>
            </a:xfrm>
            <a:custGeom>
              <a:avLst/>
              <a:gdLst/>
              <a:ahLst/>
              <a:cxnLst/>
              <a:rect l="l" t="t" r="r" b="b"/>
              <a:pathLst>
                <a:path w="1165" h="282" extrusionOk="0">
                  <a:moveTo>
                    <a:pt x="315" y="281"/>
                  </a:moveTo>
                  <a:cubicBezTo>
                    <a:pt x="383" y="281"/>
                    <a:pt x="493" y="247"/>
                    <a:pt x="561" y="247"/>
                  </a:cubicBezTo>
                  <a:lnTo>
                    <a:pt x="850" y="247"/>
                  </a:lnTo>
                  <a:cubicBezTo>
                    <a:pt x="884" y="247"/>
                    <a:pt x="952" y="247"/>
                    <a:pt x="1020" y="281"/>
                  </a:cubicBezTo>
                  <a:lnTo>
                    <a:pt x="1020" y="281"/>
                  </a:lnTo>
                  <a:cubicBezTo>
                    <a:pt x="1130" y="281"/>
                    <a:pt x="1164" y="103"/>
                    <a:pt x="1062" y="103"/>
                  </a:cubicBezTo>
                  <a:cubicBezTo>
                    <a:pt x="850" y="69"/>
                    <a:pt x="638" y="1"/>
                    <a:pt x="383" y="1"/>
                  </a:cubicBezTo>
                  <a:cubicBezTo>
                    <a:pt x="281" y="1"/>
                    <a:pt x="213" y="35"/>
                    <a:pt x="102" y="35"/>
                  </a:cubicBezTo>
                  <a:cubicBezTo>
                    <a:pt x="35" y="103"/>
                    <a:pt x="1" y="213"/>
                    <a:pt x="102" y="247"/>
                  </a:cubicBezTo>
                  <a:cubicBezTo>
                    <a:pt x="170" y="247"/>
                    <a:pt x="247" y="281"/>
                    <a:pt x="315" y="28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250" name="Google Shape;1250;p32"/>
            <p:cNvSpPr/>
            <p:nvPr/>
          </p:nvSpPr>
          <p:spPr>
            <a:xfrm>
              <a:off x="7772918" y="3647813"/>
              <a:ext cx="30063" cy="11018"/>
            </a:xfrm>
            <a:custGeom>
              <a:avLst/>
              <a:gdLst/>
              <a:ahLst/>
              <a:cxnLst/>
              <a:rect l="l" t="t" r="r" b="b"/>
              <a:pathLst>
                <a:path w="884" h="324" extrusionOk="0">
                  <a:moveTo>
                    <a:pt x="739" y="323"/>
                  </a:moveTo>
                  <a:cubicBezTo>
                    <a:pt x="850" y="323"/>
                    <a:pt x="884" y="179"/>
                    <a:pt x="773" y="145"/>
                  </a:cubicBezTo>
                  <a:cubicBezTo>
                    <a:pt x="671" y="111"/>
                    <a:pt x="527" y="111"/>
                    <a:pt x="425" y="77"/>
                  </a:cubicBezTo>
                  <a:cubicBezTo>
                    <a:pt x="314" y="34"/>
                    <a:pt x="247" y="0"/>
                    <a:pt x="136" y="0"/>
                  </a:cubicBezTo>
                  <a:lnTo>
                    <a:pt x="68" y="0"/>
                  </a:lnTo>
                  <a:cubicBezTo>
                    <a:pt x="0" y="34"/>
                    <a:pt x="0" y="145"/>
                    <a:pt x="68" y="213"/>
                  </a:cubicBezTo>
                  <a:cubicBezTo>
                    <a:pt x="136" y="289"/>
                    <a:pt x="280" y="289"/>
                    <a:pt x="391" y="289"/>
                  </a:cubicBezTo>
                  <a:cubicBezTo>
                    <a:pt x="527" y="323"/>
                    <a:pt x="637" y="323"/>
                    <a:pt x="739" y="32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251" name="Google Shape;1251;p32"/>
            <p:cNvSpPr/>
            <p:nvPr/>
          </p:nvSpPr>
          <p:spPr>
            <a:xfrm>
              <a:off x="7734183" y="3604487"/>
              <a:ext cx="34994" cy="12141"/>
            </a:xfrm>
            <a:custGeom>
              <a:avLst/>
              <a:gdLst/>
              <a:ahLst/>
              <a:cxnLst/>
              <a:rect l="l" t="t" r="r" b="b"/>
              <a:pathLst>
                <a:path w="1029" h="357" extrusionOk="0">
                  <a:moveTo>
                    <a:pt x="927" y="357"/>
                  </a:moveTo>
                  <a:cubicBezTo>
                    <a:pt x="1029" y="357"/>
                    <a:pt x="1029" y="178"/>
                    <a:pt x="927" y="144"/>
                  </a:cubicBezTo>
                  <a:cubicBezTo>
                    <a:pt x="748" y="77"/>
                    <a:pt x="570" y="0"/>
                    <a:pt x="358" y="0"/>
                  </a:cubicBezTo>
                  <a:cubicBezTo>
                    <a:pt x="290" y="0"/>
                    <a:pt x="179" y="34"/>
                    <a:pt x="111" y="77"/>
                  </a:cubicBezTo>
                  <a:cubicBezTo>
                    <a:pt x="43" y="77"/>
                    <a:pt x="1" y="178"/>
                    <a:pt x="77" y="212"/>
                  </a:cubicBezTo>
                  <a:cubicBezTo>
                    <a:pt x="324" y="323"/>
                    <a:pt x="638" y="323"/>
                    <a:pt x="893" y="35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252" name="Google Shape;1252;p32"/>
            <p:cNvSpPr/>
            <p:nvPr/>
          </p:nvSpPr>
          <p:spPr>
            <a:xfrm>
              <a:off x="7666882" y="3586565"/>
              <a:ext cx="36150" cy="11869"/>
            </a:xfrm>
            <a:custGeom>
              <a:avLst/>
              <a:gdLst/>
              <a:ahLst/>
              <a:cxnLst/>
              <a:rect l="l" t="t" r="r" b="b"/>
              <a:pathLst>
                <a:path w="1063" h="349" extrusionOk="0">
                  <a:moveTo>
                    <a:pt x="604" y="349"/>
                  </a:moveTo>
                  <a:lnTo>
                    <a:pt x="960" y="349"/>
                  </a:lnTo>
                  <a:cubicBezTo>
                    <a:pt x="1028" y="315"/>
                    <a:pt x="1062" y="213"/>
                    <a:pt x="960" y="179"/>
                  </a:cubicBezTo>
                  <a:cubicBezTo>
                    <a:pt x="782" y="102"/>
                    <a:pt x="536" y="0"/>
                    <a:pt x="281" y="0"/>
                  </a:cubicBezTo>
                  <a:cubicBezTo>
                    <a:pt x="213" y="0"/>
                    <a:pt x="145" y="34"/>
                    <a:pt x="69" y="34"/>
                  </a:cubicBezTo>
                  <a:cubicBezTo>
                    <a:pt x="1" y="68"/>
                    <a:pt x="1" y="179"/>
                    <a:pt x="69" y="247"/>
                  </a:cubicBezTo>
                  <a:cubicBezTo>
                    <a:pt x="213" y="315"/>
                    <a:pt x="391" y="349"/>
                    <a:pt x="604" y="34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253" name="Google Shape;1253;p32"/>
            <p:cNvSpPr/>
            <p:nvPr/>
          </p:nvSpPr>
          <p:spPr>
            <a:xfrm>
              <a:off x="7692320" y="3633359"/>
              <a:ext cx="38428" cy="9862"/>
            </a:xfrm>
            <a:custGeom>
              <a:avLst/>
              <a:gdLst/>
              <a:ahLst/>
              <a:cxnLst/>
              <a:rect l="l" t="t" r="r" b="b"/>
              <a:pathLst>
                <a:path w="1130" h="290" extrusionOk="0">
                  <a:moveTo>
                    <a:pt x="527" y="289"/>
                  </a:moveTo>
                  <a:cubicBezTo>
                    <a:pt x="705" y="289"/>
                    <a:pt x="884" y="289"/>
                    <a:pt x="1019" y="247"/>
                  </a:cubicBezTo>
                  <a:cubicBezTo>
                    <a:pt x="1130" y="213"/>
                    <a:pt x="1130" y="35"/>
                    <a:pt x="1019" y="1"/>
                  </a:cubicBezTo>
                  <a:lnTo>
                    <a:pt x="561" y="1"/>
                  </a:lnTo>
                  <a:lnTo>
                    <a:pt x="459" y="1"/>
                  </a:lnTo>
                  <a:cubicBezTo>
                    <a:pt x="314" y="1"/>
                    <a:pt x="212" y="1"/>
                    <a:pt x="102" y="35"/>
                  </a:cubicBezTo>
                  <a:cubicBezTo>
                    <a:pt x="0" y="77"/>
                    <a:pt x="34" y="179"/>
                    <a:pt x="102" y="213"/>
                  </a:cubicBezTo>
                  <a:cubicBezTo>
                    <a:pt x="212" y="289"/>
                    <a:pt x="382" y="289"/>
                    <a:pt x="527" y="28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254" name="Google Shape;1254;p32"/>
            <p:cNvSpPr/>
            <p:nvPr/>
          </p:nvSpPr>
          <p:spPr>
            <a:xfrm>
              <a:off x="7625869" y="3610540"/>
              <a:ext cx="39891" cy="12175"/>
            </a:xfrm>
            <a:custGeom>
              <a:avLst/>
              <a:gdLst/>
              <a:ahLst/>
              <a:cxnLst/>
              <a:rect l="l" t="t" r="r" b="b"/>
              <a:pathLst>
                <a:path w="1173" h="358" extrusionOk="0">
                  <a:moveTo>
                    <a:pt x="816" y="357"/>
                  </a:moveTo>
                  <a:lnTo>
                    <a:pt x="994" y="357"/>
                  </a:lnTo>
                  <a:cubicBezTo>
                    <a:pt x="1139" y="357"/>
                    <a:pt x="1173" y="179"/>
                    <a:pt x="1028" y="145"/>
                  </a:cubicBezTo>
                  <a:cubicBezTo>
                    <a:pt x="850" y="111"/>
                    <a:pt x="680" y="111"/>
                    <a:pt x="501" y="68"/>
                  </a:cubicBezTo>
                  <a:cubicBezTo>
                    <a:pt x="391" y="34"/>
                    <a:pt x="323" y="0"/>
                    <a:pt x="213" y="0"/>
                  </a:cubicBezTo>
                  <a:cubicBezTo>
                    <a:pt x="145" y="0"/>
                    <a:pt x="111" y="0"/>
                    <a:pt x="77" y="34"/>
                  </a:cubicBezTo>
                  <a:cubicBezTo>
                    <a:pt x="0" y="34"/>
                    <a:pt x="0" y="111"/>
                    <a:pt x="43" y="145"/>
                  </a:cubicBezTo>
                  <a:cubicBezTo>
                    <a:pt x="213" y="323"/>
                    <a:pt x="569" y="357"/>
                    <a:pt x="816" y="35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255" name="Google Shape;1255;p32"/>
            <p:cNvSpPr/>
            <p:nvPr/>
          </p:nvSpPr>
          <p:spPr>
            <a:xfrm>
              <a:off x="7609104" y="3574424"/>
              <a:ext cx="26628" cy="11018"/>
            </a:xfrm>
            <a:custGeom>
              <a:avLst/>
              <a:gdLst/>
              <a:ahLst/>
              <a:cxnLst/>
              <a:rect l="l" t="t" r="r" b="b"/>
              <a:pathLst>
                <a:path w="783" h="324" extrusionOk="0">
                  <a:moveTo>
                    <a:pt x="391" y="323"/>
                  </a:moveTo>
                  <a:cubicBezTo>
                    <a:pt x="459" y="323"/>
                    <a:pt x="570" y="323"/>
                    <a:pt x="638" y="281"/>
                  </a:cubicBezTo>
                  <a:cubicBezTo>
                    <a:pt x="782" y="247"/>
                    <a:pt x="748" y="69"/>
                    <a:pt x="604" y="69"/>
                  </a:cubicBezTo>
                  <a:cubicBezTo>
                    <a:pt x="536" y="69"/>
                    <a:pt x="459" y="35"/>
                    <a:pt x="357" y="35"/>
                  </a:cubicBezTo>
                  <a:cubicBezTo>
                    <a:pt x="323" y="1"/>
                    <a:pt x="323" y="1"/>
                    <a:pt x="281" y="1"/>
                  </a:cubicBezTo>
                  <a:cubicBezTo>
                    <a:pt x="213" y="1"/>
                    <a:pt x="179" y="35"/>
                    <a:pt x="111" y="35"/>
                  </a:cubicBezTo>
                  <a:cubicBezTo>
                    <a:pt x="35" y="35"/>
                    <a:pt x="1" y="145"/>
                    <a:pt x="69" y="213"/>
                  </a:cubicBezTo>
                  <a:cubicBezTo>
                    <a:pt x="145" y="247"/>
                    <a:pt x="247" y="323"/>
                    <a:pt x="357" y="32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256" name="Google Shape;1256;p32"/>
            <p:cNvSpPr/>
            <p:nvPr/>
          </p:nvSpPr>
          <p:spPr>
            <a:xfrm>
              <a:off x="7202340" y="3358919"/>
              <a:ext cx="380238" cy="305965"/>
            </a:xfrm>
            <a:custGeom>
              <a:avLst/>
              <a:gdLst/>
              <a:ahLst/>
              <a:cxnLst/>
              <a:rect l="l" t="t" r="r" b="b"/>
              <a:pathLst>
                <a:path w="11181" h="8997" extrusionOk="0">
                  <a:moveTo>
                    <a:pt x="6933" y="8996"/>
                  </a:moveTo>
                  <a:cubicBezTo>
                    <a:pt x="7077" y="8996"/>
                    <a:pt x="7221" y="8996"/>
                    <a:pt x="7357" y="8954"/>
                  </a:cubicBezTo>
                  <a:cubicBezTo>
                    <a:pt x="8249" y="8852"/>
                    <a:pt x="9099" y="8359"/>
                    <a:pt x="9447" y="7578"/>
                  </a:cubicBezTo>
                  <a:cubicBezTo>
                    <a:pt x="9838" y="6762"/>
                    <a:pt x="9625" y="5734"/>
                    <a:pt x="10050" y="4919"/>
                  </a:cubicBezTo>
                  <a:cubicBezTo>
                    <a:pt x="10263" y="4494"/>
                    <a:pt x="10653" y="4146"/>
                    <a:pt x="10866" y="3687"/>
                  </a:cubicBezTo>
                  <a:cubicBezTo>
                    <a:pt x="11180" y="2940"/>
                    <a:pt x="10900" y="2056"/>
                    <a:pt x="10373" y="1453"/>
                  </a:cubicBezTo>
                  <a:cubicBezTo>
                    <a:pt x="9838" y="850"/>
                    <a:pt x="9056" y="502"/>
                    <a:pt x="8283" y="289"/>
                  </a:cubicBezTo>
                  <a:cubicBezTo>
                    <a:pt x="7680" y="111"/>
                    <a:pt x="7077" y="0"/>
                    <a:pt x="6474" y="0"/>
                  </a:cubicBezTo>
                  <a:cubicBezTo>
                    <a:pt x="5837" y="0"/>
                    <a:pt x="5200" y="145"/>
                    <a:pt x="4639" y="425"/>
                  </a:cubicBezTo>
                  <a:cubicBezTo>
                    <a:pt x="3611" y="994"/>
                    <a:pt x="2940" y="2022"/>
                    <a:pt x="1912" y="2549"/>
                  </a:cubicBezTo>
                  <a:cubicBezTo>
                    <a:pt x="1623" y="2693"/>
                    <a:pt x="1309" y="2795"/>
                    <a:pt x="1029" y="2974"/>
                  </a:cubicBezTo>
                  <a:cubicBezTo>
                    <a:pt x="281" y="3475"/>
                    <a:pt x="1" y="4537"/>
                    <a:pt x="281" y="5386"/>
                  </a:cubicBezTo>
                  <a:cubicBezTo>
                    <a:pt x="561" y="6270"/>
                    <a:pt x="1377" y="6941"/>
                    <a:pt x="2192" y="7298"/>
                  </a:cubicBezTo>
                  <a:cubicBezTo>
                    <a:pt x="3076" y="7680"/>
                    <a:pt x="3959" y="8147"/>
                    <a:pt x="4851" y="8495"/>
                  </a:cubicBezTo>
                  <a:cubicBezTo>
                    <a:pt x="5488" y="8784"/>
                    <a:pt x="6228" y="8996"/>
                    <a:pt x="6933" y="899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257" name="Google Shape;1257;p32"/>
            <p:cNvSpPr/>
            <p:nvPr/>
          </p:nvSpPr>
          <p:spPr>
            <a:xfrm>
              <a:off x="7362379" y="3505967"/>
              <a:ext cx="107226" cy="86685"/>
            </a:xfrm>
            <a:custGeom>
              <a:avLst/>
              <a:gdLst/>
              <a:ahLst/>
              <a:cxnLst/>
              <a:rect l="l" t="t" r="r" b="b"/>
              <a:pathLst>
                <a:path w="3153" h="2549" extrusionOk="0">
                  <a:moveTo>
                    <a:pt x="995" y="2549"/>
                  </a:moveTo>
                  <a:cubicBezTo>
                    <a:pt x="1912" y="2549"/>
                    <a:pt x="3153" y="2158"/>
                    <a:pt x="3153" y="0"/>
                  </a:cubicBezTo>
                  <a:cubicBezTo>
                    <a:pt x="3153" y="0"/>
                    <a:pt x="1946" y="349"/>
                    <a:pt x="1556" y="1376"/>
                  </a:cubicBezTo>
                  <a:cubicBezTo>
                    <a:pt x="1556" y="1376"/>
                    <a:pt x="1420" y="1343"/>
                    <a:pt x="1165" y="1343"/>
                  </a:cubicBezTo>
                  <a:cubicBezTo>
                    <a:pt x="782" y="1343"/>
                    <a:pt x="145" y="1487"/>
                    <a:pt x="1" y="2404"/>
                  </a:cubicBezTo>
                  <a:cubicBezTo>
                    <a:pt x="1" y="2404"/>
                    <a:pt x="426" y="2549"/>
                    <a:pt x="995" y="2549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258" name="Google Shape;1258;p32"/>
            <p:cNvSpPr/>
            <p:nvPr/>
          </p:nvSpPr>
          <p:spPr>
            <a:xfrm>
              <a:off x="7305757" y="3450501"/>
              <a:ext cx="156639" cy="115591"/>
            </a:xfrm>
            <a:custGeom>
              <a:avLst/>
              <a:gdLst/>
              <a:ahLst/>
              <a:cxnLst/>
              <a:rect l="l" t="t" r="r" b="b"/>
              <a:pathLst>
                <a:path w="4606" h="3399" extrusionOk="0">
                  <a:moveTo>
                    <a:pt x="1241" y="3398"/>
                  </a:moveTo>
                  <a:cubicBezTo>
                    <a:pt x="2481" y="1665"/>
                    <a:pt x="1878" y="850"/>
                    <a:pt x="1878" y="850"/>
                  </a:cubicBezTo>
                  <a:cubicBezTo>
                    <a:pt x="2269" y="1164"/>
                    <a:pt x="2762" y="1275"/>
                    <a:pt x="3255" y="1275"/>
                  </a:cubicBezTo>
                  <a:cubicBezTo>
                    <a:pt x="3968" y="1275"/>
                    <a:pt x="4605" y="1062"/>
                    <a:pt x="4605" y="1062"/>
                  </a:cubicBezTo>
                  <a:cubicBezTo>
                    <a:pt x="4605" y="1062"/>
                    <a:pt x="3543" y="0"/>
                    <a:pt x="2371" y="0"/>
                  </a:cubicBezTo>
                  <a:cubicBezTo>
                    <a:pt x="2091" y="0"/>
                    <a:pt x="1768" y="68"/>
                    <a:pt x="1454" y="247"/>
                  </a:cubicBezTo>
                  <a:cubicBezTo>
                    <a:pt x="1" y="1096"/>
                    <a:pt x="1241" y="3398"/>
                    <a:pt x="1241" y="3398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259" name="Google Shape;1259;p32"/>
            <p:cNvSpPr/>
            <p:nvPr/>
          </p:nvSpPr>
          <p:spPr>
            <a:xfrm>
              <a:off x="2490873" y="1575021"/>
              <a:ext cx="193877" cy="125420"/>
            </a:xfrm>
            <a:custGeom>
              <a:avLst/>
              <a:gdLst/>
              <a:ahLst/>
              <a:cxnLst/>
              <a:rect l="l" t="t" r="r" b="b"/>
              <a:pathLst>
                <a:path w="5701" h="3688" extrusionOk="0">
                  <a:moveTo>
                    <a:pt x="43" y="3611"/>
                  </a:moveTo>
                  <a:cubicBezTo>
                    <a:pt x="0" y="3645"/>
                    <a:pt x="43" y="3688"/>
                    <a:pt x="77" y="3645"/>
                  </a:cubicBezTo>
                  <a:cubicBezTo>
                    <a:pt x="1810" y="2269"/>
                    <a:pt x="3687" y="1097"/>
                    <a:pt x="5666" y="77"/>
                  </a:cubicBezTo>
                  <a:lnTo>
                    <a:pt x="5700" y="77"/>
                  </a:lnTo>
                  <a:cubicBezTo>
                    <a:pt x="5700" y="35"/>
                    <a:pt x="5700" y="1"/>
                    <a:pt x="5632" y="1"/>
                  </a:cubicBezTo>
                  <a:cubicBezTo>
                    <a:pt x="3577" y="884"/>
                    <a:pt x="1699" y="2124"/>
                    <a:pt x="43" y="361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260" name="Google Shape;1260;p32"/>
            <p:cNvSpPr/>
            <p:nvPr/>
          </p:nvSpPr>
          <p:spPr>
            <a:xfrm>
              <a:off x="2461967" y="1483745"/>
              <a:ext cx="214383" cy="55194"/>
            </a:xfrm>
            <a:custGeom>
              <a:avLst/>
              <a:gdLst/>
              <a:ahLst/>
              <a:cxnLst/>
              <a:rect l="l" t="t" r="r" b="b"/>
              <a:pathLst>
                <a:path w="6304" h="1623" extrusionOk="0">
                  <a:moveTo>
                    <a:pt x="1" y="0"/>
                  </a:moveTo>
                  <a:lnTo>
                    <a:pt x="1" y="34"/>
                  </a:lnTo>
                  <a:cubicBezTo>
                    <a:pt x="1878" y="1096"/>
                    <a:pt x="4078" y="1623"/>
                    <a:pt x="6236" y="1555"/>
                  </a:cubicBezTo>
                  <a:lnTo>
                    <a:pt x="6270" y="1521"/>
                  </a:lnTo>
                  <a:cubicBezTo>
                    <a:pt x="6304" y="1487"/>
                    <a:pt x="6270" y="1445"/>
                    <a:pt x="6236" y="1445"/>
                  </a:cubicBezTo>
                  <a:cubicBezTo>
                    <a:pt x="4112" y="1275"/>
                    <a:pt x="1955" y="1096"/>
                    <a:pt x="4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261" name="Google Shape;1261;p32"/>
            <p:cNvSpPr/>
            <p:nvPr/>
          </p:nvSpPr>
          <p:spPr>
            <a:xfrm>
              <a:off x="2688457" y="1601615"/>
              <a:ext cx="28940" cy="220165"/>
            </a:xfrm>
            <a:custGeom>
              <a:avLst/>
              <a:gdLst/>
              <a:ahLst/>
              <a:cxnLst/>
              <a:rect l="l" t="t" r="r" b="b"/>
              <a:pathLst>
                <a:path w="851" h="6474" extrusionOk="0">
                  <a:moveTo>
                    <a:pt x="740" y="34"/>
                  </a:moveTo>
                  <a:cubicBezTo>
                    <a:pt x="740" y="34"/>
                    <a:pt x="706" y="34"/>
                    <a:pt x="706" y="68"/>
                  </a:cubicBezTo>
                  <a:cubicBezTo>
                    <a:pt x="35" y="2056"/>
                    <a:pt x="1" y="4392"/>
                    <a:pt x="527" y="6439"/>
                  </a:cubicBezTo>
                  <a:cubicBezTo>
                    <a:pt x="527" y="6473"/>
                    <a:pt x="527" y="6473"/>
                    <a:pt x="561" y="6439"/>
                  </a:cubicBezTo>
                  <a:lnTo>
                    <a:pt x="561" y="6439"/>
                  </a:lnTo>
                  <a:cubicBezTo>
                    <a:pt x="137" y="4282"/>
                    <a:pt x="281" y="2226"/>
                    <a:pt x="816" y="102"/>
                  </a:cubicBezTo>
                  <a:cubicBezTo>
                    <a:pt x="850" y="34"/>
                    <a:pt x="774" y="0"/>
                    <a:pt x="740" y="3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262" name="Google Shape;1262;p32"/>
            <p:cNvSpPr/>
            <p:nvPr/>
          </p:nvSpPr>
          <p:spPr>
            <a:xfrm>
              <a:off x="2477848" y="1688266"/>
              <a:ext cx="22887" cy="26628"/>
            </a:xfrm>
            <a:custGeom>
              <a:avLst/>
              <a:gdLst/>
              <a:ahLst/>
              <a:cxnLst/>
              <a:rect l="l" t="t" r="r" b="b"/>
              <a:pathLst>
                <a:path w="673" h="783" extrusionOk="0">
                  <a:moveTo>
                    <a:pt x="69" y="213"/>
                  </a:moveTo>
                  <a:cubicBezTo>
                    <a:pt x="35" y="281"/>
                    <a:pt x="1" y="392"/>
                    <a:pt x="35" y="493"/>
                  </a:cubicBezTo>
                  <a:cubicBezTo>
                    <a:pt x="137" y="782"/>
                    <a:pt x="460" y="740"/>
                    <a:pt x="596" y="570"/>
                  </a:cubicBezTo>
                  <a:cubicBezTo>
                    <a:pt x="672" y="493"/>
                    <a:pt x="672" y="392"/>
                    <a:pt x="638" y="281"/>
                  </a:cubicBezTo>
                  <a:cubicBezTo>
                    <a:pt x="528" y="1"/>
                    <a:pt x="213" y="35"/>
                    <a:pt x="69" y="213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263" name="Google Shape;1263;p32"/>
            <p:cNvSpPr/>
            <p:nvPr/>
          </p:nvSpPr>
          <p:spPr>
            <a:xfrm>
              <a:off x="2694544" y="1808755"/>
              <a:ext cx="24009" cy="26322"/>
            </a:xfrm>
            <a:custGeom>
              <a:avLst/>
              <a:gdLst/>
              <a:ahLst/>
              <a:cxnLst/>
              <a:rect l="l" t="t" r="r" b="b"/>
              <a:pathLst>
                <a:path w="706" h="774" extrusionOk="0">
                  <a:moveTo>
                    <a:pt x="102" y="170"/>
                  </a:moveTo>
                  <a:cubicBezTo>
                    <a:pt x="34" y="280"/>
                    <a:pt x="0" y="348"/>
                    <a:pt x="68" y="493"/>
                  </a:cubicBezTo>
                  <a:cubicBezTo>
                    <a:pt x="136" y="773"/>
                    <a:pt x="493" y="739"/>
                    <a:pt x="637" y="561"/>
                  </a:cubicBezTo>
                  <a:cubicBezTo>
                    <a:pt x="671" y="493"/>
                    <a:pt x="705" y="382"/>
                    <a:pt x="671" y="280"/>
                  </a:cubicBezTo>
                  <a:cubicBezTo>
                    <a:pt x="561" y="0"/>
                    <a:pt x="246" y="34"/>
                    <a:pt x="102" y="17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264" name="Google Shape;1264;p32"/>
            <p:cNvSpPr/>
            <p:nvPr/>
          </p:nvSpPr>
          <p:spPr>
            <a:xfrm>
              <a:off x="2450132" y="1471605"/>
              <a:ext cx="24009" cy="26628"/>
            </a:xfrm>
            <a:custGeom>
              <a:avLst/>
              <a:gdLst/>
              <a:ahLst/>
              <a:cxnLst/>
              <a:rect l="l" t="t" r="r" b="b"/>
              <a:pathLst>
                <a:path w="706" h="783" extrusionOk="0">
                  <a:moveTo>
                    <a:pt x="102" y="179"/>
                  </a:moveTo>
                  <a:cubicBezTo>
                    <a:pt x="34" y="281"/>
                    <a:pt x="0" y="357"/>
                    <a:pt x="34" y="493"/>
                  </a:cubicBezTo>
                  <a:cubicBezTo>
                    <a:pt x="136" y="782"/>
                    <a:pt x="459" y="740"/>
                    <a:pt x="604" y="570"/>
                  </a:cubicBezTo>
                  <a:cubicBezTo>
                    <a:pt x="672" y="493"/>
                    <a:pt x="705" y="391"/>
                    <a:pt x="672" y="281"/>
                  </a:cubicBezTo>
                  <a:cubicBezTo>
                    <a:pt x="561" y="1"/>
                    <a:pt x="247" y="35"/>
                    <a:pt x="102" y="17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265" name="Google Shape;1265;p32"/>
            <p:cNvSpPr/>
            <p:nvPr/>
          </p:nvSpPr>
          <p:spPr>
            <a:xfrm>
              <a:off x="2420069" y="1400529"/>
              <a:ext cx="414041" cy="467195"/>
            </a:xfrm>
            <a:custGeom>
              <a:avLst/>
              <a:gdLst/>
              <a:ahLst/>
              <a:cxnLst/>
              <a:rect l="l" t="t" r="r" b="b"/>
              <a:pathLst>
                <a:path w="12175" h="13738" extrusionOk="0">
                  <a:moveTo>
                    <a:pt x="2685" y="638"/>
                  </a:moveTo>
                  <a:cubicBezTo>
                    <a:pt x="2583" y="748"/>
                    <a:pt x="2583" y="961"/>
                    <a:pt x="2651" y="1275"/>
                  </a:cubicBezTo>
                  <a:cubicBezTo>
                    <a:pt x="3288" y="3365"/>
                    <a:pt x="7468" y="3892"/>
                    <a:pt x="7468" y="3892"/>
                  </a:cubicBezTo>
                  <a:cubicBezTo>
                    <a:pt x="7468" y="3892"/>
                    <a:pt x="1343" y="4673"/>
                    <a:pt x="213" y="6015"/>
                  </a:cubicBezTo>
                  <a:cubicBezTo>
                    <a:pt x="35" y="6228"/>
                    <a:pt x="1" y="6440"/>
                    <a:pt x="69" y="6695"/>
                  </a:cubicBezTo>
                  <a:cubicBezTo>
                    <a:pt x="808" y="8428"/>
                    <a:pt x="7782" y="5132"/>
                    <a:pt x="7782" y="5132"/>
                  </a:cubicBezTo>
                  <a:cubicBezTo>
                    <a:pt x="6967" y="5701"/>
                    <a:pt x="5132" y="7400"/>
                    <a:pt x="3747" y="9031"/>
                  </a:cubicBezTo>
                  <a:cubicBezTo>
                    <a:pt x="2439" y="10585"/>
                    <a:pt x="1589" y="12038"/>
                    <a:pt x="2685" y="12250"/>
                  </a:cubicBezTo>
                  <a:cubicBezTo>
                    <a:pt x="3569" y="12429"/>
                    <a:pt x="4707" y="11435"/>
                    <a:pt x="5769" y="10195"/>
                  </a:cubicBezTo>
                  <a:cubicBezTo>
                    <a:pt x="7324" y="8351"/>
                    <a:pt x="8666" y="5947"/>
                    <a:pt x="8666" y="5947"/>
                  </a:cubicBezTo>
                  <a:lnTo>
                    <a:pt x="8666" y="5947"/>
                  </a:lnTo>
                  <a:cubicBezTo>
                    <a:pt x="7893" y="10687"/>
                    <a:pt x="10509" y="13737"/>
                    <a:pt x="11359" y="12854"/>
                  </a:cubicBezTo>
                  <a:cubicBezTo>
                    <a:pt x="11393" y="12854"/>
                    <a:pt x="11393" y="12854"/>
                    <a:pt x="11393" y="12811"/>
                  </a:cubicBezTo>
                  <a:cubicBezTo>
                    <a:pt x="12174" y="11894"/>
                    <a:pt x="10543" y="9099"/>
                    <a:pt x="10016" y="6584"/>
                  </a:cubicBezTo>
                  <a:cubicBezTo>
                    <a:pt x="9481" y="4070"/>
                    <a:pt x="10577" y="2371"/>
                    <a:pt x="10577" y="2371"/>
                  </a:cubicBezTo>
                  <a:cubicBezTo>
                    <a:pt x="10577" y="2371"/>
                    <a:pt x="9447" y="2872"/>
                    <a:pt x="7536" y="2371"/>
                  </a:cubicBezTo>
                  <a:cubicBezTo>
                    <a:pt x="6296" y="2091"/>
                    <a:pt x="3221" y="1"/>
                    <a:pt x="2685" y="63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266" name="Google Shape;1266;p32"/>
            <p:cNvSpPr/>
            <p:nvPr/>
          </p:nvSpPr>
          <p:spPr>
            <a:xfrm>
              <a:off x="2457342" y="1606512"/>
              <a:ext cx="15643" cy="17956"/>
            </a:xfrm>
            <a:custGeom>
              <a:avLst/>
              <a:gdLst/>
              <a:ahLst/>
              <a:cxnLst/>
              <a:rect l="l" t="t" r="r" b="b"/>
              <a:pathLst>
                <a:path w="460" h="528" extrusionOk="0">
                  <a:moveTo>
                    <a:pt x="35" y="103"/>
                  </a:moveTo>
                  <a:cubicBezTo>
                    <a:pt x="1" y="171"/>
                    <a:pt x="1" y="247"/>
                    <a:pt x="35" y="315"/>
                  </a:cubicBezTo>
                  <a:cubicBezTo>
                    <a:pt x="69" y="527"/>
                    <a:pt x="315" y="493"/>
                    <a:pt x="426" y="383"/>
                  </a:cubicBezTo>
                  <a:cubicBezTo>
                    <a:pt x="460" y="315"/>
                    <a:pt x="460" y="247"/>
                    <a:pt x="426" y="171"/>
                  </a:cubicBezTo>
                  <a:cubicBezTo>
                    <a:pt x="392" y="1"/>
                    <a:pt x="137" y="1"/>
                    <a:pt x="35" y="103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267" name="Google Shape;1267;p32"/>
            <p:cNvSpPr/>
            <p:nvPr/>
          </p:nvSpPr>
          <p:spPr>
            <a:xfrm>
              <a:off x="2760688" y="1784474"/>
              <a:ext cx="16800" cy="18228"/>
            </a:xfrm>
            <a:custGeom>
              <a:avLst/>
              <a:gdLst/>
              <a:ahLst/>
              <a:cxnLst/>
              <a:rect l="l" t="t" r="r" b="b"/>
              <a:pathLst>
                <a:path w="494" h="536" extrusionOk="0">
                  <a:moveTo>
                    <a:pt x="68" y="145"/>
                  </a:moveTo>
                  <a:cubicBezTo>
                    <a:pt x="34" y="179"/>
                    <a:pt x="0" y="247"/>
                    <a:pt x="34" y="357"/>
                  </a:cubicBezTo>
                  <a:cubicBezTo>
                    <a:pt x="102" y="536"/>
                    <a:pt x="315" y="536"/>
                    <a:pt x="425" y="391"/>
                  </a:cubicBezTo>
                  <a:cubicBezTo>
                    <a:pt x="459" y="357"/>
                    <a:pt x="493" y="289"/>
                    <a:pt x="459" y="179"/>
                  </a:cubicBezTo>
                  <a:cubicBezTo>
                    <a:pt x="391" y="1"/>
                    <a:pt x="179" y="35"/>
                    <a:pt x="68" y="14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268" name="Google Shape;1268;p32"/>
            <p:cNvSpPr/>
            <p:nvPr/>
          </p:nvSpPr>
          <p:spPr>
            <a:xfrm>
              <a:off x="2651184" y="1628175"/>
              <a:ext cx="16800" cy="17956"/>
            </a:xfrm>
            <a:custGeom>
              <a:avLst/>
              <a:gdLst/>
              <a:ahLst/>
              <a:cxnLst/>
              <a:rect l="l" t="t" r="r" b="b"/>
              <a:pathLst>
                <a:path w="494" h="528" extrusionOk="0">
                  <a:moveTo>
                    <a:pt x="69" y="103"/>
                  </a:moveTo>
                  <a:cubicBezTo>
                    <a:pt x="35" y="171"/>
                    <a:pt x="1" y="247"/>
                    <a:pt x="35" y="349"/>
                  </a:cubicBezTo>
                  <a:cubicBezTo>
                    <a:pt x="103" y="528"/>
                    <a:pt x="315" y="494"/>
                    <a:pt x="426" y="383"/>
                  </a:cubicBezTo>
                  <a:cubicBezTo>
                    <a:pt x="460" y="315"/>
                    <a:pt x="494" y="247"/>
                    <a:pt x="460" y="171"/>
                  </a:cubicBezTo>
                  <a:cubicBezTo>
                    <a:pt x="383" y="1"/>
                    <a:pt x="171" y="1"/>
                    <a:pt x="69" y="103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269" name="Google Shape;1269;p32"/>
            <p:cNvSpPr/>
            <p:nvPr/>
          </p:nvSpPr>
          <p:spPr>
            <a:xfrm>
              <a:off x="2487404" y="1603928"/>
              <a:ext cx="10712" cy="12175"/>
            </a:xfrm>
            <a:custGeom>
              <a:avLst/>
              <a:gdLst/>
              <a:ahLst/>
              <a:cxnLst/>
              <a:rect l="l" t="t" r="r" b="b"/>
              <a:pathLst>
                <a:path w="315" h="358" extrusionOk="0">
                  <a:moveTo>
                    <a:pt x="34" y="111"/>
                  </a:moveTo>
                  <a:cubicBezTo>
                    <a:pt x="0" y="145"/>
                    <a:pt x="0" y="179"/>
                    <a:pt x="0" y="247"/>
                  </a:cubicBezTo>
                  <a:cubicBezTo>
                    <a:pt x="68" y="357"/>
                    <a:pt x="213" y="357"/>
                    <a:pt x="247" y="289"/>
                  </a:cubicBezTo>
                  <a:cubicBezTo>
                    <a:pt x="281" y="247"/>
                    <a:pt x="315" y="179"/>
                    <a:pt x="281" y="145"/>
                  </a:cubicBezTo>
                  <a:cubicBezTo>
                    <a:pt x="247" y="0"/>
                    <a:pt x="102" y="34"/>
                    <a:pt x="34" y="11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270" name="Google Shape;1270;p32"/>
            <p:cNvSpPr/>
            <p:nvPr/>
          </p:nvSpPr>
          <p:spPr>
            <a:xfrm>
              <a:off x="2385144" y="1138229"/>
              <a:ext cx="43360" cy="46828"/>
            </a:xfrm>
            <a:custGeom>
              <a:avLst/>
              <a:gdLst/>
              <a:ahLst/>
              <a:cxnLst/>
              <a:rect l="l" t="t" r="r" b="b"/>
              <a:pathLst>
                <a:path w="1275" h="1377" extrusionOk="0">
                  <a:moveTo>
                    <a:pt x="178" y="349"/>
                  </a:moveTo>
                  <a:cubicBezTo>
                    <a:pt x="68" y="459"/>
                    <a:pt x="0" y="672"/>
                    <a:pt x="68" y="884"/>
                  </a:cubicBezTo>
                  <a:cubicBezTo>
                    <a:pt x="246" y="1377"/>
                    <a:pt x="850" y="1343"/>
                    <a:pt x="1096" y="1028"/>
                  </a:cubicBezTo>
                  <a:cubicBezTo>
                    <a:pt x="1240" y="884"/>
                    <a:pt x="1274" y="706"/>
                    <a:pt x="1198" y="493"/>
                  </a:cubicBezTo>
                  <a:cubicBezTo>
                    <a:pt x="1028" y="1"/>
                    <a:pt x="425" y="35"/>
                    <a:pt x="178" y="34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271" name="Google Shape;1271;p32"/>
            <p:cNvSpPr/>
            <p:nvPr/>
          </p:nvSpPr>
          <p:spPr>
            <a:xfrm>
              <a:off x="2781195" y="1357203"/>
              <a:ext cx="43360" cy="47134"/>
            </a:xfrm>
            <a:custGeom>
              <a:avLst/>
              <a:gdLst/>
              <a:ahLst/>
              <a:cxnLst/>
              <a:rect l="l" t="t" r="r" b="b"/>
              <a:pathLst>
                <a:path w="1275" h="1386" extrusionOk="0">
                  <a:moveTo>
                    <a:pt x="170" y="323"/>
                  </a:moveTo>
                  <a:cubicBezTo>
                    <a:pt x="35" y="459"/>
                    <a:pt x="1" y="672"/>
                    <a:pt x="68" y="884"/>
                  </a:cubicBezTo>
                  <a:cubicBezTo>
                    <a:pt x="247" y="1385"/>
                    <a:pt x="850" y="1343"/>
                    <a:pt x="1096" y="1029"/>
                  </a:cubicBezTo>
                  <a:cubicBezTo>
                    <a:pt x="1198" y="884"/>
                    <a:pt x="1275" y="706"/>
                    <a:pt x="1164" y="493"/>
                  </a:cubicBezTo>
                  <a:cubicBezTo>
                    <a:pt x="986" y="1"/>
                    <a:pt x="425" y="35"/>
                    <a:pt x="170" y="323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272" name="Google Shape;1272;p32"/>
            <p:cNvSpPr/>
            <p:nvPr/>
          </p:nvSpPr>
          <p:spPr>
            <a:xfrm>
              <a:off x="1115168" y="2892064"/>
              <a:ext cx="1249470" cy="1803010"/>
            </a:xfrm>
            <a:custGeom>
              <a:avLst/>
              <a:gdLst/>
              <a:ahLst/>
              <a:cxnLst/>
              <a:rect l="l" t="t" r="r" b="b"/>
              <a:pathLst>
                <a:path w="36741" h="53018" extrusionOk="0">
                  <a:moveTo>
                    <a:pt x="527" y="1"/>
                  </a:moveTo>
                  <a:lnTo>
                    <a:pt x="493" y="1"/>
                  </a:lnTo>
                  <a:cubicBezTo>
                    <a:pt x="247" y="1"/>
                    <a:pt x="1" y="247"/>
                    <a:pt x="35" y="493"/>
                  </a:cubicBezTo>
                  <a:cubicBezTo>
                    <a:pt x="35" y="595"/>
                    <a:pt x="357" y="10297"/>
                    <a:pt x="4919" y="21518"/>
                  </a:cubicBezTo>
                  <a:cubicBezTo>
                    <a:pt x="9133" y="31924"/>
                    <a:pt x="17942" y="45796"/>
                    <a:pt x="35993" y="52983"/>
                  </a:cubicBezTo>
                  <a:cubicBezTo>
                    <a:pt x="36070" y="53017"/>
                    <a:pt x="36104" y="53017"/>
                    <a:pt x="36172" y="53017"/>
                  </a:cubicBezTo>
                  <a:cubicBezTo>
                    <a:pt x="36350" y="53017"/>
                    <a:pt x="36563" y="52915"/>
                    <a:pt x="36631" y="52703"/>
                  </a:cubicBezTo>
                  <a:cubicBezTo>
                    <a:pt x="36741" y="52456"/>
                    <a:pt x="36597" y="52168"/>
                    <a:pt x="36350" y="52100"/>
                  </a:cubicBezTo>
                  <a:cubicBezTo>
                    <a:pt x="18655" y="45023"/>
                    <a:pt x="9982" y="31389"/>
                    <a:pt x="5837" y="21195"/>
                  </a:cubicBezTo>
                  <a:cubicBezTo>
                    <a:pt x="1309" y="10118"/>
                    <a:pt x="995" y="561"/>
                    <a:pt x="995" y="459"/>
                  </a:cubicBezTo>
                  <a:cubicBezTo>
                    <a:pt x="995" y="213"/>
                    <a:pt x="782" y="1"/>
                    <a:pt x="52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273" name="Google Shape;1273;p32"/>
            <p:cNvSpPr/>
            <p:nvPr/>
          </p:nvSpPr>
          <p:spPr>
            <a:xfrm>
              <a:off x="1609739" y="4124462"/>
              <a:ext cx="1412127" cy="486545"/>
            </a:xfrm>
            <a:custGeom>
              <a:avLst/>
              <a:gdLst/>
              <a:ahLst/>
              <a:cxnLst/>
              <a:rect l="l" t="t" r="r" b="b"/>
              <a:pathLst>
                <a:path w="41524" h="14307" extrusionOk="0">
                  <a:moveTo>
                    <a:pt x="5599" y="1"/>
                  </a:moveTo>
                  <a:cubicBezTo>
                    <a:pt x="2167" y="1"/>
                    <a:pt x="502" y="816"/>
                    <a:pt x="358" y="884"/>
                  </a:cubicBezTo>
                  <a:cubicBezTo>
                    <a:pt x="111" y="1029"/>
                    <a:pt x="1" y="1309"/>
                    <a:pt x="145" y="1564"/>
                  </a:cubicBezTo>
                  <a:cubicBezTo>
                    <a:pt x="213" y="1734"/>
                    <a:pt x="392" y="1810"/>
                    <a:pt x="570" y="1810"/>
                  </a:cubicBezTo>
                  <a:cubicBezTo>
                    <a:pt x="638" y="1810"/>
                    <a:pt x="748" y="1810"/>
                    <a:pt x="816" y="1776"/>
                  </a:cubicBezTo>
                  <a:cubicBezTo>
                    <a:pt x="816" y="1734"/>
                    <a:pt x="2379" y="995"/>
                    <a:pt x="5599" y="995"/>
                  </a:cubicBezTo>
                  <a:cubicBezTo>
                    <a:pt x="8963" y="995"/>
                    <a:pt x="14162" y="1810"/>
                    <a:pt x="21416" y="5132"/>
                  </a:cubicBezTo>
                  <a:cubicBezTo>
                    <a:pt x="35892" y="11792"/>
                    <a:pt x="40674" y="14196"/>
                    <a:pt x="40742" y="14230"/>
                  </a:cubicBezTo>
                  <a:cubicBezTo>
                    <a:pt x="40819" y="14264"/>
                    <a:pt x="40887" y="14306"/>
                    <a:pt x="40955" y="14306"/>
                  </a:cubicBezTo>
                  <a:cubicBezTo>
                    <a:pt x="41133" y="14306"/>
                    <a:pt x="41311" y="14196"/>
                    <a:pt x="41379" y="14017"/>
                  </a:cubicBezTo>
                  <a:cubicBezTo>
                    <a:pt x="41524" y="13771"/>
                    <a:pt x="41413" y="13491"/>
                    <a:pt x="41167" y="13380"/>
                  </a:cubicBezTo>
                  <a:cubicBezTo>
                    <a:pt x="41133" y="13346"/>
                    <a:pt x="36316" y="10908"/>
                    <a:pt x="21841" y="4248"/>
                  </a:cubicBezTo>
                  <a:cubicBezTo>
                    <a:pt x="14442" y="850"/>
                    <a:pt x="9099" y="1"/>
                    <a:pt x="559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274" name="Google Shape;1274;p32"/>
            <p:cNvSpPr/>
            <p:nvPr/>
          </p:nvSpPr>
          <p:spPr>
            <a:xfrm>
              <a:off x="1148971" y="1709929"/>
              <a:ext cx="200814" cy="601797"/>
            </a:xfrm>
            <a:custGeom>
              <a:avLst/>
              <a:gdLst/>
              <a:ahLst/>
              <a:cxnLst/>
              <a:rect l="l" t="t" r="r" b="b"/>
              <a:pathLst>
                <a:path w="5905" h="17696" extrusionOk="0">
                  <a:moveTo>
                    <a:pt x="5556" y="1"/>
                  </a:moveTo>
                  <a:cubicBezTo>
                    <a:pt x="5446" y="1"/>
                    <a:pt x="5344" y="69"/>
                    <a:pt x="5267" y="179"/>
                  </a:cubicBezTo>
                  <a:cubicBezTo>
                    <a:pt x="5233" y="247"/>
                    <a:pt x="884" y="7400"/>
                    <a:pt x="1" y="17347"/>
                  </a:cubicBezTo>
                  <a:cubicBezTo>
                    <a:pt x="1" y="17517"/>
                    <a:pt x="136" y="17662"/>
                    <a:pt x="315" y="17662"/>
                  </a:cubicBezTo>
                  <a:lnTo>
                    <a:pt x="315" y="17696"/>
                  </a:lnTo>
                  <a:cubicBezTo>
                    <a:pt x="493" y="17696"/>
                    <a:pt x="638" y="17560"/>
                    <a:pt x="672" y="17381"/>
                  </a:cubicBezTo>
                  <a:cubicBezTo>
                    <a:pt x="1521" y="7612"/>
                    <a:pt x="5769" y="570"/>
                    <a:pt x="5837" y="494"/>
                  </a:cubicBezTo>
                  <a:cubicBezTo>
                    <a:pt x="5905" y="358"/>
                    <a:pt x="5871" y="145"/>
                    <a:pt x="5692" y="69"/>
                  </a:cubicBezTo>
                  <a:cubicBezTo>
                    <a:pt x="5658" y="35"/>
                    <a:pt x="5590" y="1"/>
                    <a:pt x="555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275" name="Google Shape;1275;p32"/>
            <p:cNvSpPr/>
            <p:nvPr/>
          </p:nvSpPr>
          <p:spPr>
            <a:xfrm>
              <a:off x="1263100" y="1709929"/>
              <a:ext cx="312019" cy="146810"/>
            </a:xfrm>
            <a:custGeom>
              <a:avLst/>
              <a:gdLst/>
              <a:ahLst/>
              <a:cxnLst/>
              <a:rect l="l" t="t" r="r" b="b"/>
              <a:pathLst>
                <a:path w="9175" h="4317" extrusionOk="0">
                  <a:moveTo>
                    <a:pt x="8818" y="1"/>
                  </a:moveTo>
                  <a:lnTo>
                    <a:pt x="8750" y="1"/>
                  </a:lnTo>
                  <a:cubicBezTo>
                    <a:pt x="1954" y="1097"/>
                    <a:pt x="178" y="3679"/>
                    <a:pt x="110" y="3790"/>
                  </a:cubicBezTo>
                  <a:cubicBezTo>
                    <a:pt x="0" y="3968"/>
                    <a:pt x="43" y="4138"/>
                    <a:pt x="178" y="4248"/>
                  </a:cubicBezTo>
                  <a:cubicBezTo>
                    <a:pt x="255" y="4282"/>
                    <a:pt x="323" y="4316"/>
                    <a:pt x="357" y="4316"/>
                  </a:cubicBezTo>
                  <a:cubicBezTo>
                    <a:pt x="467" y="4316"/>
                    <a:pt x="569" y="4248"/>
                    <a:pt x="637" y="4180"/>
                  </a:cubicBezTo>
                  <a:cubicBezTo>
                    <a:pt x="680" y="4138"/>
                    <a:pt x="2336" y="1700"/>
                    <a:pt x="8852" y="638"/>
                  </a:cubicBezTo>
                  <a:cubicBezTo>
                    <a:pt x="9030" y="638"/>
                    <a:pt x="9174" y="460"/>
                    <a:pt x="9132" y="281"/>
                  </a:cubicBezTo>
                  <a:cubicBezTo>
                    <a:pt x="9098" y="103"/>
                    <a:pt x="8962" y="1"/>
                    <a:pt x="88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276" name="Google Shape;1276;p32"/>
            <p:cNvSpPr/>
            <p:nvPr/>
          </p:nvSpPr>
          <p:spPr>
            <a:xfrm>
              <a:off x="1021273" y="1297112"/>
              <a:ext cx="199964" cy="754626"/>
            </a:xfrm>
            <a:custGeom>
              <a:avLst/>
              <a:gdLst/>
              <a:ahLst/>
              <a:cxnLst/>
              <a:rect l="l" t="t" r="r" b="b"/>
              <a:pathLst>
                <a:path w="5880" h="22190" extrusionOk="0">
                  <a:moveTo>
                    <a:pt x="2617" y="1"/>
                  </a:moveTo>
                  <a:cubicBezTo>
                    <a:pt x="2583" y="1"/>
                    <a:pt x="2515" y="35"/>
                    <a:pt x="2439" y="35"/>
                  </a:cubicBezTo>
                  <a:cubicBezTo>
                    <a:pt x="2337" y="35"/>
                    <a:pt x="2227" y="69"/>
                    <a:pt x="2125" y="103"/>
                  </a:cubicBezTo>
                  <a:cubicBezTo>
                    <a:pt x="1063" y="527"/>
                    <a:pt x="69" y="2303"/>
                    <a:pt x="1" y="5378"/>
                  </a:cubicBezTo>
                  <a:lnTo>
                    <a:pt x="1" y="5735"/>
                  </a:lnTo>
                  <a:cubicBezTo>
                    <a:pt x="1" y="5837"/>
                    <a:pt x="1" y="5947"/>
                    <a:pt x="35" y="6083"/>
                  </a:cubicBezTo>
                  <a:cubicBezTo>
                    <a:pt x="35" y="7077"/>
                    <a:pt x="213" y="8173"/>
                    <a:pt x="426" y="9269"/>
                  </a:cubicBezTo>
                  <a:cubicBezTo>
                    <a:pt x="460" y="9413"/>
                    <a:pt x="494" y="9557"/>
                    <a:pt x="528" y="9693"/>
                  </a:cubicBezTo>
                  <a:lnTo>
                    <a:pt x="528" y="9693"/>
                  </a:lnTo>
                  <a:cubicBezTo>
                    <a:pt x="850" y="11256"/>
                    <a:pt x="1377" y="12845"/>
                    <a:pt x="1912" y="14366"/>
                  </a:cubicBezTo>
                  <a:cubicBezTo>
                    <a:pt x="1980" y="14510"/>
                    <a:pt x="2014" y="14688"/>
                    <a:pt x="2091" y="14833"/>
                  </a:cubicBezTo>
                  <a:cubicBezTo>
                    <a:pt x="3254" y="17942"/>
                    <a:pt x="4605" y="20669"/>
                    <a:pt x="5132" y="21731"/>
                  </a:cubicBezTo>
                  <a:cubicBezTo>
                    <a:pt x="5276" y="22053"/>
                    <a:pt x="5378" y="22189"/>
                    <a:pt x="5378" y="22189"/>
                  </a:cubicBezTo>
                  <a:cubicBezTo>
                    <a:pt x="5412" y="22053"/>
                    <a:pt x="5455" y="21875"/>
                    <a:pt x="5455" y="21731"/>
                  </a:cubicBezTo>
                  <a:lnTo>
                    <a:pt x="5455" y="21731"/>
                  </a:lnTo>
                  <a:cubicBezTo>
                    <a:pt x="5803" y="19573"/>
                    <a:pt x="5879" y="16277"/>
                    <a:pt x="5735" y="12989"/>
                  </a:cubicBezTo>
                  <a:lnTo>
                    <a:pt x="5735" y="12386"/>
                  </a:lnTo>
                  <a:cubicBezTo>
                    <a:pt x="5667" y="10900"/>
                    <a:pt x="5556" y="9413"/>
                    <a:pt x="5412" y="8037"/>
                  </a:cubicBezTo>
                  <a:cubicBezTo>
                    <a:pt x="5412" y="7858"/>
                    <a:pt x="5378" y="7680"/>
                    <a:pt x="5378" y="7502"/>
                  </a:cubicBezTo>
                  <a:lnTo>
                    <a:pt x="5378" y="7502"/>
                  </a:lnTo>
                  <a:cubicBezTo>
                    <a:pt x="5276" y="6474"/>
                    <a:pt x="5132" y="5522"/>
                    <a:pt x="5030" y="4673"/>
                  </a:cubicBezTo>
                  <a:cubicBezTo>
                    <a:pt x="4987" y="4528"/>
                    <a:pt x="4987" y="4384"/>
                    <a:pt x="4953" y="4282"/>
                  </a:cubicBezTo>
                  <a:cubicBezTo>
                    <a:pt x="4817" y="3399"/>
                    <a:pt x="4673" y="2685"/>
                    <a:pt x="4529" y="2124"/>
                  </a:cubicBezTo>
                  <a:cubicBezTo>
                    <a:pt x="4138" y="706"/>
                    <a:pt x="3399" y="1"/>
                    <a:pt x="261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277" name="Google Shape;1277;p32"/>
            <p:cNvSpPr/>
            <p:nvPr/>
          </p:nvSpPr>
          <p:spPr>
            <a:xfrm>
              <a:off x="1093505" y="1298268"/>
              <a:ext cx="113279" cy="753470"/>
            </a:xfrm>
            <a:custGeom>
              <a:avLst/>
              <a:gdLst/>
              <a:ahLst/>
              <a:cxnLst/>
              <a:rect l="l" t="t" r="r" b="b"/>
              <a:pathLst>
                <a:path w="3331" h="22156" extrusionOk="0">
                  <a:moveTo>
                    <a:pt x="315" y="1"/>
                  </a:moveTo>
                  <a:cubicBezTo>
                    <a:pt x="213" y="1"/>
                    <a:pt x="103" y="35"/>
                    <a:pt x="1" y="69"/>
                  </a:cubicBezTo>
                  <a:cubicBezTo>
                    <a:pt x="145" y="1029"/>
                    <a:pt x="425" y="3399"/>
                    <a:pt x="782" y="6338"/>
                  </a:cubicBezTo>
                  <a:lnTo>
                    <a:pt x="782" y="6372"/>
                  </a:lnTo>
                  <a:lnTo>
                    <a:pt x="782" y="6372"/>
                  </a:lnTo>
                  <a:lnTo>
                    <a:pt x="782" y="6406"/>
                  </a:lnTo>
                  <a:cubicBezTo>
                    <a:pt x="816" y="6474"/>
                    <a:pt x="816" y="6550"/>
                    <a:pt x="816" y="6618"/>
                  </a:cubicBezTo>
                  <a:cubicBezTo>
                    <a:pt x="850" y="6729"/>
                    <a:pt x="850" y="6865"/>
                    <a:pt x="884" y="7009"/>
                  </a:cubicBezTo>
                  <a:cubicBezTo>
                    <a:pt x="994" y="8071"/>
                    <a:pt x="1164" y="9201"/>
                    <a:pt x="1309" y="10373"/>
                  </a:cubicBezTo>
                  <a:lnTo>
                    <a:pt x="1309" y="10407"/>
                  </a:lnTo>
                  <a:cubicBezTo>
                    <a:pt x="1343" y="10551"/>
                    <a:pt x="1343" y="10653"/>
                    <a:pt x="1377" y="10798"/>
                  </a:cubicBezTo>
                  <a:cubicBezTo>
                    <a:pt x="1377" y="10900"/>
                    <a:pt x="1419" y="11044"/>
                    <a:pt x="1419" y="11188"/>
                  </a:cubicBezTo>
                  <a:cubicBezTo>
                    <a:pt x="1589" y="12463"/>
                    <a:pt x="1767" y="13771"/>
                    <a:pt x="1946" y="15045"/>
                  </a:cubicBezTo>
                  <a:lnTo>
                    <a:pt x="1946" y="15079"/>
                  </a:lnTo>
                  <a:lnTo>
                    <a:pt x="1980" y="15113"/>
                  </a:lnTo>
                  <a:lnTo>
                    <a:pt x="1980" y="15113"/>
                  </a:lnTo>
                  <a:cubicBezTo>
                    <a:pt x="1980" y="15291"/>
                    <a:pt x="2014" y="15436"/>
                    <a:pt x="2056" y="15606"/>
                  </a:cubicBezTo>
                  <a:cubicBezTo>
                    <a:pt x="2056" y="15750"/>
                    <a:pt x="2090" y="15895"/>
                    <a:pt x="2090" y="16030"/>
                  </a:cubicBezTo>
                  <a:cubicBezTo>
                    <a:pt x="2405" y="18086"/>
                    <a:pt x="2727" y="20066"/>
                    <a:pt x="3008" y="21697"/>
                  </a:cubicBezTo>
                  <a:cubicBezTo>
                    <a:pt x="3152" y="22019"/>
                    <a:pt x="3254" y="22155"/>
                    <a:pt x="3254" y="22155"/>
                  </a:cubicBezTo>
                  <a:cubicBezTo>
                    <a:pt x="3288" y="22019"/>
                    <a:pt x="3331" y="21841"/>
                    <a:pt x="3331" y="21697"/>
                  </a:cubicBezTo>
                  <a:lnTo>
                    <a:pt x="3331" y="21697"/>
                  </a:lnTo>
                  <a:cubicBezTo>
                    <a:pt x="3042" y="20032"/>
                    <a:pt x="2727" y="18018"/>
                    <a:pt x="2405" y="15929"/>
                  </a:cubicBezTo>
                  <a:lnTo>
                    <a:pt x="2405" y="15861"/>
                  </a:lnTo>
                  <a:cubicBezTo>
                    <a:pt x="2371" y="15606"/>
                    <a:pt x="2337" y="15359"/>
                    <a:pt x="2303" y="15079"/>
                  </a:cubicBezTo>
                  <a:cubicBezTo>
                    <a:pt x="2269" y="14935"/>
                    <a:pt x="2226" y="14756"/>
                    <a:pt x="2226" y="14586"/>
                  </a:cubicBezTo>
                  <a:lnTo>
                    <a:pt x="2226" y="14586"/>
                  </a:lnTo>
                  <a:cubicBezTo>
                    <a:pt x="2056" y="13414"/>
                    <a:pt x="1878" y="12250"/>
                    <a:pt x="1734" y="11078"/>
                  </a:cubicBezTo>
                  <a:lnTo>
                    <a:pt x="1734" y="11044"/>
                  </a:lnTo>
                  <a:cubicBezTo>
                    <a:pt x="1700" y="10832"/>
                    <a:pt x="1666" y="10619"/>
                    <a:pt x="1666" y="10407"/>
                  </a:cubicBezTo>
                  <a:cubicBezTo>
                    <a:pt x="1632" y="10229"/>
                    <a:pt x="1589" y="10084"/>
                    <a:pt x="1589" y="9948"/>
                  </a:cubicBezTo>
                  <a:cubicBezTo>
                    <a:pt x="1419" y="8708"/>
                    <a:pt x="1275" y="7502"/>
                    <a:pt x="1130" y="6406"/>
                  </a:cubicBezTo>
                  <a:cubicBezTo>
                    <a:pt x="1096" y="6261"/>
                    <a:pt x="1096" y="6126"/>
                    <a:pt x="1062" y="6015"/>
                  </a:cubicBezTo>
                  <a:cubicBezTo>
                    <a:pt x="706" y="3186"/>
                    <a:pt x="425" y="918"/>
                    <a:pt x="31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278" name="Google Shape;1278;p32"/>
            <p:cNvSpPr/>
            <p:nvPr/>
          </p:nvSpPr>
          <p:spPr>
            <a:xfrm>
              <a:off x="1086295" y="1785630"/>
              <a:ext cx="90154" cy="59241"/>
            </a:xfrm>
            <a:custGeom>
              <a:avLst/>
              <a:gdLst/>
              <a:ahLst/>
              <a:cxnLst/>
              <a:rect l="l" t="t" r="r" b="b"/>
              <a:pathLst>
                <a:path w="2651" h="1742" extrusionOk="0">
                  <a:moveTo>
                    <a:pt x="0" y="1"/>
                  </a:moveTo>
                  <a:lnTo>
                    <a:pt x="0" y="1"/>
                  </a:lnTo>
                  <a:cubicBezTo>
                    <a:pt x="68" y="145"/>
                    <a:pt x="102" y="323"/>
                    <a:pt x="179" y="468"/>
                  </a:cubicBezTo>
                  <a:lnTo>
                    <a:pt x="2302" y="1699"/>
                  </a:lnTo>
                  <a:lnTo>
                    <a:pt x="2370" y="1742"/>
                  </a:lnTo>
                  <a:lnTo>
                    <a:pt x="2481" y="1742"/>
                  </a:lnTo>
                  <a:cubicBezTo>
                    <a:pt x="2515" y="1742"/>
                    <a:pt x="2583" y="1699"/>
                    <a:pt x="2583" y="1666"/>
                  </a:cubicBezTo>
                  <a:cubicBezTo>
                    <a:pt x="2651" y="1598"/>
                    <a:pt x="2617" y="1487"/>
                    <a:pt x="2549" y="1419"/>
                  </a:cubicBezTo>
                  <a:lnTo>
                    <a:pt x="2268" y="1275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279" name="Google Shape;1279;p32"/>
            <p:cNvSpPr/>
            <p:nvPr/>
          </p:nvSpPr>
          <p:spPr>
            <a:xfrm>
              <a:off x="1159649" y="1718329"/>
              <a:ext cx="56656" cy="97670"/>
            </a:xfrm>
            <a:custGeom>
              <a:avLst/>
              <a:gdLst/>
              <a:ahLst/>
              <a:cxnLst/>
              <a:rect l="l" t="t" r="r" b="b"/>
              <a:pathLst>
                <a:path w="1666" h="2872" extrusionOk="0">
                  <a:moveTo>
                    <a:pt x="1666" y="0"/>
                  </a:moveTo>
                  <a:lnTo>
                    <a:pt x="281" y="2234"/>
                  </a:lnTo>
                  <a:lnTo>
                    <a:pt x="281" y="2234"/>
                  </a:lnTo>
                  <a:lnTo>
                    <a:pt x="35" y="2617"/>
                  </a:lnTo>
                  <a:cubicBezTo>
                    <a:pt x="35" y="2659"/>
                    <a:pt x="1" y="2693"/>
                    <a:pt x="1" y="2693"/>
                  </a:cubicBezTo>
                  <a:lnTo>
                    <a:pt x="1" y="2727"/>
                  </a:lnTo>
                  <a:lnTo>
                    <a:pt x="35" y="2761"/>
                  </a:lnTo>
                  <a:lnTo>
                    <a:pt x="35" y="2761"/>
                  </a:lnTo>
                  <a:cubicBezTo>
                    <a:pt x="35" y="2795"/>
                    <a:pt x="69" y="2829"/>
                    <a:pt x="111" y="2829"/>
                  </a:cubicBezTo>
                  <a:cubicBezTo>
                    <a:pt x="111" y="2871"/>
                    <a:pt x="145" y="2871"/>
                    <a:pt x="179" y="2871"/>
                  </a:cubicBezTo>
                  <a:cubicBezTo>
                    <a:pt x="247" y="2871"/>
                    <a:pt x="281" y="2829"/>
                    <a:pt x="324" y="2795"/>
                  </a:cubicBezTo>
                  <a:lnTo>
                    <a:pt x="358" y="2727"/>
                  </a:lnTo>
                  <a:lnTo>
                    <a:pt x="1666" y="60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280" name="Google Shape;1280;p32"/>
            <p:cNvSpPr/>
            <p:nvPr/>
          </p:nvSpPr>
          <p:spPr>
            <a:xfrm>
              <a:off x="1035726" y="1612294"/>
              <a:ext cx="116748" cy="67641"/>
            </a:xfrm>
            <a:custGeom>
              <a:avLst/>
              <a:gdLst/>
              <a:ahLst/>
              <a:cxnLst/>
              <a:rect l="l" t="t" r="r" b="b"/>
              <a:pathLst>
                <a:path w="3433" h="1989" extrusionOk="0">
                  <a:moveTo>
                    <a:pt x="1" y="1"/>
                  </a:moveTo>
                  <a:lnTo>
                    <a:pt x="1" y="1"/>
                  </a:lnTo>
                  <a:cubicBezTo>
                    <a:pt x="35" y="145"/>
                    <a:pt x="69" y="289"/>
                    <a:pt x="103" y="425"/>
                  </a:cubicBezTo>
                  <a:lnTo>
                    <a:pt x="103" y="425"/>
                  </a:lnTo>
                  <a:lnTo>
                    <a:pt x="3118" y="1954"/>
                  </a:lnTo>
                  <a:lnTo>
                    <a:pt x="3186" y="1988"/>
                  </a:lnTo>
                  <a:lnTo>
                    <a:pt x="3254" y="1988"/>
                  </a:lnTo>
                  <a:cubicBezTo>
                    <a:pt x="3331" y="1988"/>
                    <a:pt x="3399" y="1988"/>
                    <a:pt x="3399" y="1912"/>
                  </a:cubicBezTo>
                  <a:cubicBezTo>
                    <a:pt x="3433" y="1878"/>
                    <a:pt x="3433" y="1878"/>
                    <a:pt x="3433" y="1844"/>
                  </a:cubicBezTo>
                  <a:cubicBezTo>
                    <a:pt x="3433" y="1776"/>
                    <a:pt x="3399" y="1700"/>
                    <a:pt x="3331" y="1700"/>
                  </a:cubicBezTo>
                  <a:lnTo>
                    <a:pt x="3076" y="1564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281" name="Google Shape;1281;p32"/>
            <p:cNvSpPr/>
            <p:nvPr/>
          </p:nvSpPr>
          <p:spPr>
            <a:xfrm>
              <a:off x="1137987" y="1552202"/>
              <a:ext cx="67369" cy="104913"/>
            </a:xfrm>
            <a:custGeom>
              <a:avLst/>
              <a:gdLst/>
              <a:ahLst/>
              <a:cxnLst/>
              <a:rect l="l" t="t" r="r" b="b"/>
              <a:pathLst>
                <a:path w="1981" h="3085" extrusionOk="0">
                  <a:moveTo>
                    <a:pt x="1946" y="1"/>
                  </a:moveTo>
                  <a:lnTo>
                    <a:pt x="281" y="2481"/>
                  </a:lnTo>
                  <a:lnTo>
                    <a:pt x="35" y="2829"/>
                  </a:lnTo>
                  <a:cubicBezTo>
                    <a:pt x="1" y="2829"/>
                    <a:pt x="1" y="2872"/>
                    <a:pt x="1" y="2906"/>
                  </a:cubicBezTo>
                  <a:lnTo>
                    <a:pt x="1" y="2940"/>
                  </a:lnTo>
                  <a:cubicBezTo>
                    <a:pt x="35" y="2974"/>
                    <a:pt x="35" y="3008"/>
                    <a:pt x="69" y="3042"/>
                  </a:cubicBezTo>
                  <a:cubicBezTo>
                    <a:pt x="111" y="3042"/>
                    <a:pt x="145" y="3084"/>
                    <a:pt x="179" y="3084"/>
                  </a:cubicBezTo>
                  <a:cubicBezTo>
                    <a:pt x="213" y="3084"/>
                    <a:pt x="281" y="3042"/>
                    <a:pt x="324" y="3008"/>
                  </a:cubicBezTo>
                  <a:lnTo>
                    <a:pt x="358" y="2940"/>
                  </a:lnTo>
                  <a:lnTo>
                    <a:pt x="1980" y="536"/>
                  </a:lnTo>
                  <a:cubicBezTo>
                    <a:pt x="1980" y="357"/>
                    <a:pt x="1946" y="179"/>
                    <a:pt x="194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282" name="Google Shape;1282;p32"/>
            <p:cNvSpPr/>
            <p:nvPr/>
          </p:nvSpPr>
          <p:spPr>
            <a:xfrm>
              <a:off x="1021273" y="1479970"/>
              <a:ext cx="113279" cy="57813"/>
            </a:xfrm>
            <a:custGeom>
              <a:avLst/>
              <a:gdLst/>
              <a:ahLst/>
              <a:cxnLst/>
              <a:rect l="l" t="t" r="r" b="b"/>
              <a:pathLst>
                <a:path w="3331" h="1700" extrusionOk="0">
                  <a:moveTo>
                    <a:pt x="1" y="1"/>
                  </a:moveTo>
                  <a:lnTo>
                    <a:pt x="1" y="358"/>
                  </a:lnTo>
                  <a:lnTo>
                    <a:pt x="3008" y="1666"/>
                  </a:lnTo>
                  <a:lnTo>
                    <a:pt x="3076" y="1700"/>
                  </a:lnTo>
                  <a:lnTo>
                    <a:pt x="3152" y="1700"/>
                  </a:lnTo>
                  <a:cubicBezTo>
                    <a:pt x="3186" y="1700"/>
                    <a:pt x="3254" y="1666"/>
                    <a:pt x="3288" y="1598"/>
                  </a:cubicBezTo>
                  <a:cubicBezTo>
                    <a:pt x="3331" y="1522"/>
                    <a:pt x="3288" y="1420"/>
                    <a:pt x="3220" y="1386"/>
                  </a:cubicBezTo>
                  <a:lnTo>
                    <a:pt x="2940" y="1275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283" name="Google Shape;1283;p32"/>
            <p:cNvSpPr/>
            <p:nvPr/>
          </p:nvSpPr>
          <p:spPr>
            <a:xfrm>
              <a:off x="1120099" y="1442732"/>
              <a:ext cx="72232" cy="77163"/>
            </a:xfrm>
            <a:custGeom>
              <a:avLst/>
              <a:gdLst/>
              <a:ahLst/>
              <a:cxnLst/>
              <a:rect l="l" t="t" r="r" b="b"/>
              <a:pathLst>
                <a:path w="2124" h="2269" extrusionOk="0">
                  <a:moveTo>
                    <a:pt x="2047" y="0"/>
                  </a:moveTo>
                  <a:lnTo>
                    <a:pt x="280" y="1767"/>
                  </a:lnTo>
                  <a:lnTo>
                    <a:pt x="68" y="1979"/>
                  </a:lnTo>
                  <a:cubicBezTo>
                    <a:pt x="34" y="2013"/>
                    <a:pt x="0" y="2056"/>
                    <a:pt x="0" y="2090"/>
                  </a:cubicBezTo>
                  <a:lnTo>
                    <a:pt x="0" y="2158"/>
                  </a:lnTo>
                  <a:cubicBezTo>
                    <a:pt x="34" y="2158"/>
                    <a:pt x="34" y="2192"/>
                    <a:pt x="68" y="2226"/>
                  </a:cubicBezTo>
                  <a:cubicBezTo>
                    <a:pt x="102" y="2268"/>
                    <a:pt x="136" y="2268"/>
                    <a:pt x="170" y="2268"/>
                  </a:cubicBezTo>
                  <a:cubicBezTo>
                    <a:pt x="212" y="2268"/>
                    <a:pt x="246" y="2268"/>
                    <a:pt x="280" y="2226"/>
                  </a:cubicBezTo>
                  <a:lnTo>
                    <a:pt x="2124" y="391"/>
                  </a:lnTo>
                  <a:cubicBezTo>
                    <a:pt x="2081" y="246"/>
                    <a:pt x="2081" y="102"/>
                    <a:pt x="204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284" name="Google Shape;1284;p32"/>
            <p:cNvSpPr/>
            <p:nvPr/>
          </p:nvSpPr>
          <p:spPr>
            <a:xfrm>
              <a:off x="1295713" y="1181555"/>
              <a:ext cx="396119" cy="621147"/>
            </a:xfrm>
            <a:custGeom>
              <a:avLst/>
              <a:gdLst/>
              <a:ahLst/>
              <a:cxnLst/>
              <a:rect l="l" t="t" r="r" b="b"/>
              <a:pathLst>
                <a:path w="11648" h="18265" extrusionOk="0">
                  <a:moveTo>
                    <a:pt x="10161" y="1"/>
                  </a:moveTo>
                  <a:cubicBezTo>
                    <a:pt x="9133" y="1"/>
                    <a:pt x="7714" y="1029"/>
                    <a:pt x="6406" y="2685"/>
                  </a:cubicBezTo>
                  <a:cubicBezTo>
                    <a:pt x="6338" y="2762"/>
                    <a:pt x="6304" y="2830"/>
                    <a:pt x="6228" y="2898"/>
                  </a:cubicBezTo>
                  <a:cubicBezTo>
                    <a:pt x="5523" y="3823"/>
                    <a:pt x="4852" y="4885"/>
                    <a:pt x="4282" y="6049"/>
                  </a:cubicBezTo>
                  <a:cubicBezTo>
                    <a:pt x="4214" y="6160"/>
                    <a:pt x="4180" y="6228"/>
                    <a:pt x="4104" y="6338"/>
                  </a:cubicBezTo>
                  <a:cubicBezTo>
                    <a:pt x="4036" y="6508"/>
                    <a:pt x="3968" y="6652"/>
                    <a:pt x="3892" y="6797"/>
                  </a:cubicBezTo>
                  <a:cubicBezTo>
                    <a:pt x="3433" y="7782"/>
                    <a:pt x="3008" y="8844"/>
                    <a:pt x="2583" y="9982"/>
                  </a:cubicBezTo>
                  <a:cubicBezTo>
                    <a:pt x="2549" y="10050"/>
                    <a:pt x="2515" y="10161"/>
                    <a:pt x="2481" y="10263"/>
                  </a:cubicBezTo>
                  <a:cubicBezTo>
                    <a:pt x="1377" y="13236"/>
                    <a:pt x="528" y="16319"/>
                    <a:pt x="145" y="17628"/>
                  </a:cubicBezTo>
                  <a:cubicBezTo>
                    <a:pt x="35" y="18018"/>
                    <a:pt x="1" y="18265"/>
                    <a:pt x="1" y="18265"/>
                  </a:cubicBezTo>
                  <a:cubicBezTo>
                    <a:pt x="1" y="18265"/>
                    <a:pt x="103" y="18120"/>
                    <a:pt x="315" y="17840"/>
                  </a:cubicBezTo>
                  <a:lnTo>
                    <a:pt x="315" y="17840"/>
                  </a:lnTo>
                  <a:cubicBezTo>
                    <a:pt x="1165" y="16812"/>
                    <a:pt x="3399" y="14085"/>
                    <a:pt x="5981" y="11503"/>
                  </a:cubicBezTo>
                  <a:lnTo>
                    <a:pt x="6262" y="11222"/>
                  </a:lnTo>
                  <a:cubicBezTo>
                    <a:pt x="6338" y="11146"/>
                    <a:pt x="6406" y="11078"/>
                    <a:pt x="6474" y="10968"/>
                  </a:cubicBezTo>
                  <a:cubicBezTo>
                    <a:pt x="7188" y="10297"/>
                    <a:pt x="7859" y="9481"/>
                    <a:pt x="8496" y="8598"/>
                  </a:cubicBezTo>
                  <a:cubicBezTo>
                    <a:pt x="8530" y="8530"/>
                    <a:pt x="8598" y="8419"/>
                    <a:pt x="8674" y="8351"/>
                  </a:cubicBezTo>
                  <a:cubicBezTo>
                    <a:pt x="9524" y="7077"/>
                    <a:pt x="10229" y="5701"/>
                    <a:pt x="10721" y="4427"/>
                  </a:cubicBezTo>
                  <a:cubicBezTo>
                    <a:pt x="10764" y="4350"/>
                    <a:pt x="10798" y="4248"/>
                    <a:pt x="10832" y="4172"/>
                  </a:cubicBezTo>
                  <a:cubicBezTo>
                    <a:pt x="11503" y="2337"/>
                    <a:pt x="11647" y="816"/>
                    <a:pt x="10976" y="281"/>
                  </a:cubicBezTo>
                  <a:cubicBezTo>
                    <a:pt x="10934" y="247"/>
                    <a:pt x="10934" y="213"/>
                    <a:pt x="10900" y="213"/>
                  </a:cubicBezTo>
                  <a:cubicBezTo>
                    <a:pt x="10866" y="179"/>
                    <a:pt x="10832" y="179"/>
                    <a:pt x="10798" y="137"/>
                  </a:cubicBezTo>
                  <a:cubicBezTo>
                    <a:pt x="10586" y="69"/>
                    <a:pt x="10407" y="1"/>
                    <a:pt x="1016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285" name="Google Shape;1285;p32"/>
            <p:cNvSpPr/>
            <p:nvPr/>
          </p:nvSpPr>
          <p:spPr>
            <a:xfrm>
              <a:off x="1295713" y="1186180"/>
              <a:ext cx="373300" cy="616522"/>
            </a:xfrm>
            <a:custGeom>
              <a:avLst/>
              <a:gdLst/>
              <a:ahLst/>
              <a:cxnLst/>
              <a:rect l="l" t="t" r="r" b="b"/>
              <a:pathLst>
                <a:path w="10977" h="18129" extrusionOk="0">
                  <a:moveTo>
                    <a:pt x="10798" y="1"/>
                  </a:moveTo>
                  <a:cubicBezTo>
                    <a:pt x="10654" y="179"/>
                    <a:pt x="9413" y="2124"/>
                    <a:pt x="7748" y="4749"/>
                  </a:cubicBezTo>
                  <a:lnTo>
                    <a:pt x="7748" y="4749"/>
                  </a:lnTo>
                  <a:cubicBezTo>
                    <a:pt x="7612" y="4928"/>
                    <a:pt x="7502" y="5140"/>
                    <a:pt x="7366" y="5310"/>
                  </a:cubicBezTo>
                  <a:cubicBezTo>
                    <a:pt x="7324" y="5420"/>
                    <a:pt x="7256" y="5488"/>
                    <a:pt x="7222" y="5599"/>
                  </a:cubicBezTo>
                  <a:cubicBezTo>
                    <a:pt x="6618" y="6516"/>
                    <a:pt x="5981" y="7544"/>
                    <a:pt x="5344" y="8572"/>
                  </a:cubicBezTo>
                  <a:cubicBezTo>
                    <a:pt x="5344" y="8572"/>
                    <a:pt x="5344" y="8606"/>
                    <a:pt x="5310" y="8606"/>
                  </a:cubicBezTo>
                  <a:cubicBezTo>
                    <a:pt x="5310" y="8640"/>
                    <a:pt x="5276" y="8674"/>
                    <a:pt x="5276" y="8708"/>
                  </a:cubicBezTo>
                  <a:cubicBezTo>
                    <a:pt x="5200" y="8784"/>
                    <a:pt x="5132" y="8886"/>
                    <a:pt x="5098" y="8997"/>
                  </a:cubicBezTo>
                  <a:cubicBezTo>
                    <a:pt x="4605" y="9770"/>
                    <a:pt x="4104" y="10551"/>
                    <a:pt x="3645" y="11333"/>
                  </a:cubicBezTo>
                  <a:lnTo>
                    <a:pt x="3645" y="11367"/>
                  </a:lnTo>
                  <a:cubicBezTo>
                    <a:pt x="3611" y="11435"/>
                    <a:pt x="3577" y="11469"/>
                    <a:pt x="3543" y="11545"/>
                  </a:cubicBezTo>
                  <a:cubicBezTo>
                    <a:pt x="3467" y="11613"/>
                    <a:pt x="3433" y="11724"/>
                    <a:pt x="3365" y="11792"/>
                  </a:cubicBezTo>
                  <a:cubicBezTo>
                    <a:pt x="2057" y="13983"/>
                    <a:pt x="884" y="16039"/>
                    <a:pt x="145" y="17492"/>
                  </a:cubicBezTo>
                  <a:cubicBezTo>
                    <a:pt x="35" y="17882"/>
                    <a:pt x="1" y="18129"/>
                    <a:pt x="1" y="18129"/>
                  </a:cubicBezTo>
                  <a:cubicBezTo>
                    <a:pt x="1" y="18129"/>
                    <a:pt x="103" y="17984"/>
                    <a:pt x="315" y="17704"/>
                  </a:cubicBezTo>
                  <a:lnTo>
                    <a:pt x="315" y="17704"/>
                  </a:lnTo>
                  <a:cubicBezTo>
                    <a:pt x="1063" y="16217"/>
                    <a:pt x="2269" y="14128"/>
                    <a:pt x="3611" y="11860"/>
                  </a:cubicBezTo>
                  <a:cubicBezTo>
                    <a:pt x="3679" y="11758"/>
                    <a:pt x="3756" y="11647"/>
                    <a:pt x="3824" y="11545"/>
                  </a:cubicBezTo>
                  <a:cubicBezTo>
                    <a:pt x="3858" y="11469"/>
                    <a:pt x="3926" y="11367"/>
                    <a:pt x="3968" y="11299"/>
                  </a:cubicBezTo>
                  <a:cubicBezTo>
                    <a:pt x="4461" y="10449"/>
                    <a:pt x="4987" y="9600"/>
                    <a:pt x="5523" y="8750"/>
                  </a:cubicBezTo>
                  <a:cubicBezTo>
                    <a:pt x="5557" y="8674"/>
                    <a:pt x="5625" y="8606"/>
                    <a:pt x="5667" y="8496"/>
                  </a:cubicBezTo>
                  <a:cubicBezTo>
                    <a:pt x="6440" y="7264"/>
                    <a:pt x="7222" y="6024"/>
                    <a:pt x="7927" y="4928"/>
                  </a:cubicBezTo>
                  <a:lnTo>
                    <a:pt x="8105" y="4605"/>
                  </a:lnTo>
                  <a:cubicBezTo>
                    <a:pt x="9702" y="2124"/>
                    <a:pt x="10866" y="290"/>
                    <a:pt x="10976" y="145"/>
                  </a:cubicBezTo>
                  <a:cubicBezTo>
                    <a:pt x="10934" y="111"/>
                    <a:pt x="10934" y="77"/>
                    <a:pt x="10900" y="77"/>
                  </a:cubicBezTo>
                  <a:cubicBezTo>
                    <a:pt x="10866" y="43"/>
                    <a:pt x="10832" y="43"/>
                    <a:pt x="107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286" name="Google Shape;1286;p32"/>
            <p:cNvSpPr/>
            <p:nvPr/>
          </p:nvSpPr>
          <p:spPr>
            <a:xfrm>
              <a:off x="1380086" y="1521018"/>
              <a:ext cx="39619" cy="71076"/>
            </a:xfrm>
            <a:custGeom>
              <a:avLst/>
              <a:gdLst/>
              <a:ahLst/>
              <a:cxnLst/>
              <a:rect l="l" t="t" r="r" b="b"/>
              <a:pathLst>
                <a:path w="1165" h="2090" extrusionOk="0">
                  <a:moveTo>
                    <a:pt x="102" y="0"/>
                  </a:moveTo>
                  <a:cubicBezTo>
                    <a:pt x="68" y="68"/>
                    <a:pt x="34" y="179"/>
                    <a:pt x="0" y="281"/>
                  </a:cubicBezTo>
                  <a:lnTo>
                    <a:pt x="884" y="1946"/>
                  </a:lnTo>
                  <a:lnTo>
                    <a:pt x="918" y="2014"/>
                  </a:lnTo>
                  <a:cubicBezTo>
                    <a:pt x="952" y="2048"/>
                    <a:pt x="986" y="2090"/>
                    <a:pt x="1020" y="2090"/>
                  </a:cubicBezTo>
                  <a:cubicBezTo>
                    <a:pt x="1062" y="2090"/>
                    <a:pt x="1096" y="2048"/>
                    <a:pt x="1096" y="2048"/>
                  </a:cubicBezTo>
                  <a:cubicBezTo>
                    <a:pt x="1130" y="2048"/>
                    <a:pt x="1130" y="2014"/>
                    <a:pt x="1130" y="2014"/>
                  </a:cubicBezTo>
                  <a:cubicBezTo>
                    <a:pt x="1164" y="1980"/>
                    <a:pt x="1164" y="1946"/>
                    <a:pt x="1130" y="1878"/>
                  </a:cubicBezTo>
                  <a:lnTo>
                    <a:pt x="1062" y="1699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287" name="Google Shape;1287;p32"/>
            <p:cNvSpPr/>
            <p:nvPr/>
          </p:nvSpPr>
          <p:spPr>
            <a:xfrm>
              <a:off x="1418514" y="1563187"/>
              <a:ext cx="90154" cy="15643"/>
            </a:xfrm>
            <a:custGeom>
              <a:avLst/>
              <a:gdLst/>
              <a:ahLst/>
              <a:cxnLst/>
              <a:rect l="l" t="t" r="r" b="b"/>
              <a:pathLst>
                <a:path w="2651" h="460" extrusionOk="0">
                  <a:moveTo>
                    <a:pt x="2651" y="0"/>
                  </a:moveTo>
                  <a:lnTo>
                    <a:pt x="357" y="213"/>
                  </a:lnTo>
                  <a:lnTo>
                    <a:pt x="102" y="213"/>
                  </a:lnTo>
                  <a:cubicBezTo>
                    <a:pt x="68" y="213"/>
                    <a:pt x="68" y="247"/>
                    <a:pt x="34" y="247"/>
                  </a:cubicBezTo>
                  <a:lnTo>
                    <a:pt x="34" y="281"/>
                  </a:lnTo>
                  <a:cubicBezTo>
                    <a:pt x="0" y="315"/>
                    <a:pt x="0" y="315"/>
                    <a:pt x="0" y="349"/>
                  </a:cubicBezTo>
                  <a:cubicBezTo>
                    <a:pt x="0" y="425"/>
                    <a:pt x="68" y="459"/>
                    <a:pt x="145" y="459"/>
                  </a:cubicBezTo>
                  <a:lnTo>
                    <a:pt x="145" y="459"/>
                  </a:lnTo>
                  <a:lnTo>
                    <a:pt x="213" y="459"/>
                  </a:lnTo>
                  <a:lnTo>
                    <a:pt x="2370" y="28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288" name="Google Shape;1288;p32"/>
            <p:cNvSpPr/>
            <p:nvPr/>
          </p:nvSpPr>
          <p:spPr>
            <a:xfrm>
              <a:off x="1435246" y="1387266"/>
              <a:ext cx="43394" cy="108348"/>
            </a:xfrm>
            <a:custGeom>
              <a:avLst/>
              <a:gdLst/>
              <a:ahLst/>
              <a:cxnLst/>
              <a:rect l="l" t="t" r="r" b="b"/>
              <a:pathLst>
                <a:path w="1276" h="3186" extrusionOk="0">
                  <a:moveTo>
                    <a:pt x="179" y="0"/>
                  </a:moveTo>
                  <a:cubicBezTo>
                    <a:pt x="111" y="111"/>
                    <a:pt x="77" y="179"/>
                    <a:pt x="1" y="289"/>
                  </a:cubicBezTo>
                  <a:lnTo>
                    <a:pt x="995" y="3084"/>
                  </a:lnTo>
                  <a:lnTo>
                    <a:pt x="995" y="3118"/>
                  </a:lnTo>
                  <a:cubicBezTo>
                    <a:pt x="1029" y="3152"/>
                    <a:pt x="1063" y="3186"/>
                    <a:pt x="1139" y="3186"/>
                  </a:cubicBezTo>
                  <a:lnTo>
                    <a:pt x="1173" y="3186"/>
                  </a:lnTo>
                  <a:cubicBezTo>
                    <a:pt x="1241" y="3186"/>
                    <a:pt x="1275" y="3118"/>
                    <a:pt x="1241" y="3050"/>
                  </a:cubicBezTo>
                  <a:lnTo>
                    <a:pt x="1173" y="2795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289" name="Google Shape;1289;p32"/>
            <p:cNvSpPr/>
            <p:nvPr/>
          </p:nvSpPr>
          <p:spPr>
            <a:xfrm>
              <a:off x="1476293" y="1465551"/>
              <a:ext cx="114435" cy="19384"/>
            </a:xfrm>
            <a:custGeom>
              <a:avLst/>
              <a:gdLst/>
              <a:ahLst/>
              <a:cxnLst/>
              <a:rect l="l" t="t" r="r" b="b"/>
              <a:pathLst>
                <a:path w="3365" h="570" extrusionOk="0">
                  <a:moveTo>
                    <a:pt x="3364" y="0"/>
                  </a:moveTo>
                  <a:lnTo>
                    <a:pt x="357" y="281"/>
                  </a:lnTo>
                  <a:lnTo>
                    <a:pt x="102" y="323"/>
                  </a:lnTo>
                  <a:cubicBezTo>
                    <a:pt x="68" y="323"/>
                    <a:pt x="68" y="323"/>
                    <a:pt x="34" y="357"/>
                  </a:cubicBezTo>
                  <a:cubicBezTo>
                    <a:pt x="34" y="357"/>
                    <a:pt x="34" y="391"/>
                    <a:pt x="0" y="391"/>
                  </a:cubicBezTo>
                  <a:lnTo>
                    <a:pt x="0" y="459"/>
                  </a:lnTo>
                  <a:cubicBezTo>
                    <a:pt x="0" y="493"/>
                    <a:pt x="68" y="569"/>
                    <a:pt x="145" y="569"/>
                  </a:cubicBezTo>
                  <a:lnTo>
                    <a:pt x="145" y="569"/>
                  </a:lnTo>
                  <a:lnTo>
                    <a:pt x="213" y="535"/>
                  </a:lnTo>
                  <a:lnTo>
                    <a:pt x="3186" y="247"/>
                  </a:lnTo>
                  <a:cubicBezTo>
                    <a:pt x="3220" y="179"/>
                    <a:pt x="3288" y="68"/>
                    <a:pt x="336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290" name="Google Shape;1290;p32"/>
            <p:cNvSpPr/>
            <p:nvPr/>
          </p:nvSpPr>
          <p:spPr>
            <a:xfrm>
              <a:off x="1507478" y="1272865"/>
              <a:ext cx="42203" cy="108348"/>
            </a:xfrm>
            <a:custGeom>
              <a:avLst/>
              <a:gdLst/>
              <a:ahLst/>
              <a:cxnLst/>
              <a:rect l="l" t="t" r="r" b="b"/>
              <a:pathLst>
                <a:path w="1241" h="3186" extrusionOk="0">
                  <a:moveTo>
                    <a:pt x="179" y="0"/>
                  </a:moveTo>
                  <a:cubicBezTo>
                    <a:pt x="111" y="77"/>
                    <a:pt x="77" y="145"/>
                    <a:pt x="1" y="213"/>
                  </a:cubicBezTo>
                  <a:lnTo>
                    <a:pt x="995" y="3050"/>
                  </a:lnTo>
                  <a:lnTo>
                    <a:pt x="995" y="3084"/>
                  </a:lnTo>
                  <a:cubicBezTo>
                    <a:pt x="1029" y="3152"/>
                    <a:pt x="1063" y="3186"/>
                    <a:pt x="1097" y="3186"/>
                  </a:cubicBezTo>
                  <a:cubicBezTo>
                    <a:pt x="1139" y="3186"/>
                    <a:pt x="1139" y="3186"/>
                    <a:pt x="1173" y="3152"/>
                  </a:cubicBezTo>
                  <a:cubicBezTo>
                    <a:pt x="1241" y="3152"/>
                    <a:pt x="1241" y="3084"/>
                    <a:pt x="1241" y="3016"/>
                  </a:cubicBezTo>
                  <a:lnTo>
                    <a:pt x="1139" y="276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291" name="Google Shape;1291;p32"/>
            <p:cNvSpPr/>
            <p:nvPr/>
          </p:nvSpPr>
          <p:spPr>
            <a:xfrm>
              <a:off x="1558047" y="1323400"/>
              <a:ext cx="106035" cy="30369"/>
            </a:xfrm>
            <a:custGeom>
              <a:avLst/>
              <a:gdLst/>
              <a:ahLst/>
              <a:cxnLst/>
              <a:rect l="l" t="t" r="r" b="b"/>
              <a:pathLst>
                <a:path w="3118" h="893" extrusionOk="0">
                  <a:moveTo>
                    <a:pt x="3118" y="1"/>
                  </a:moveTo>
                  <a:lnTo>
                    <a:pt x="391" y="570"/>
                  </a:lnTo>
                  <a:lnTo>
                    <a:pt x="111" y="638"/>
                  </a:lnTo>
                  <a:lnTo>
                    <a:pt x="34" y="714"/>
                  </a:lnTo>
                  <a:lnTo>
                    <a:pt x="34" y="714"/>
                  </a:lnTo>
                  <a:cubicBezTo>
                    <a:pt x="0" y="748"/>
                    <a:pt x="0" y="782"/>
                    <a:pt x="0" y="782"/>
                  </a:cubicBezTo>
                  <a:cubicBezTo>
                    <a:pt x="34" y="850"/>
                    <a:pt x="77" y="893"/>
                    <a:pt x="145" y="893"/>
                  </a:cubicBezTo>
                  <a:lnTo>
                    <a:pt x="145" y="893"/>
                  </a:lnTo>
                  <a:lnTo>
                    <a:pt x="213" y="893"/>
                  </a:lnTo>
                  <a:lnTo>
                    <a:pt x="3007" y="256"/>
                  </a:lnTo>
                  <a:cubicBezTo>
                    <a:pt x="3050" y="179"/>
                    <a:pt x="3084" y="77"/>
                    <a:pt x="3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292" name="Google Shape;1292;p32"/>
            <p:cNvSpPr/>
            <p:nvPr/>
          </p:nvSpPr>
          <p:spPr>
            <a:xfrm>
              <a:off x="1489590" y="1391007"/>
              <a:ext cx="761802" cy="345550"/>
            </a:xfrm>
            <a:custGeom>
              <a:avLst/>
              <a:gdLst/>
              <a:ahLst/>
              <a:cxnLst/>
              <a:rect l="l" t="t" r="r" b="b"/>
              <a:pathLst>
                <a:path w="22401" h="10161" extrusionOk="0">
                  <a:moveTo>
                    <a:pt x="18544" y="1"/>
                  </a:moveTo>
                  <a:cubicBezTo>
                    <a:pt x="17873" y="1"/>
                    <a:pt x="17058" y="103"/>
                    <a:pt x="16242" y="315"/>
                  </a:cubicBezTo>
                  <a:cubicBezTo>
                    <a:pt x="16140" y="315"/>
                    <a:pt x="16064" y="349"/>
                    <a:pt x="15962" y="391"/>
                  </a:cubicBezTo>
                  <a:cubicBezTo>
                    <a:pt x="14654" y="740"/>
                    <a:pt x="13235" y="1343"/>
                    <a:pt x="11714" y="2192"/>
                  </a:cubicBezTo>
                  <a:cubicBezTo>
                    <a:pt x="11646" y="2226"/>
                    <a:pt x="11536" y="2303"/>
                    <a:pt x="11468" y="2337"/>
                  </a:cubicBezTo>
                  <a:cubicBezTo>
                    <a:pt x="10296" y="3042"/>
                    <a:pt x="9098" y="3857"/>
                    <a:pt x="7892" y="4809"/>
                  </a:cubicBezTo>
                  <a:cubicBezTo>
                    <a:pt x="7713" y="4987"/>
                    <a:pt x="7501" y="5131"/>
                    <a:pt x="7323" y="5276"/>
                  </a:cubicBezTo>
                  <a:cubicBezTo>
                    <a:pt x="7221" y="5378"/>
                    <a:pt x="7110" y="5446"/>
                    <a:pt x="7008" y="5556"/>
                  </a:cubicBezTo>
                  <a:cubicBezTo>
                    <a:pt x="3466" y="8385"/>
                    <a:pt x="1589" y="9481"/>
                    <a:pt x="671" y="9872"/>
                  </a:cubicBezTo>
                  <a:cubicBezTo>
                    <a:pt x="178" y="10118"/>
                    <a:pt x="0" y="10160"/>
                    <a:pt x="0" y="10160"/>
                  </a:cubicBezTo>
                  <a:lnTo>
                    <a:pt x="637" y="10160"/>
                  </a:lnTo>
                  <a:lnTo>
                    <a:pt x="1376" y="10160"/>
                  </a:lnTo>
                  <a:cubicBezTo>
                    <a:pt x="3007" y="10160"/>
                    <a:pt x="5946" y="10118"/>
                    <a:pt x="8843" y="9906"/>
                  </a:cubicBezTo>
                  <a:cubicBezTo>
                    <a:pt x="8988" y="9906"/>
                    <a:pt x="9166" y="9906"/>
                    <a:pt x="9310" y="9872"/>
                  </a:cubicBezTo>
                  <a:lnTo>
                    <a:pt x="9310" y="9872"/>
                  </a:lnTo>
                  <a:cubicBezTo>
                    <a:pt x="9981" y="9838"/>
                    <a:pt x="10619" y="9770"/>
                    <a:pt x="11256" y="9693"/>
                  </a:cubicBezTo>
                  <a:cubicBezTo>
                    <a:pt x="12207" y="9591"/>
                    <a:pt x="13201" y="9379"/>
                    <a:pt x="14195" y="9056"/>
                  </a:cubicBezTo>
                  <a:cubicBezTo>
                    <a:pt x="14297" y="9022"/>
                    <a:pt x="14441" y="8988"/>
                    <a:pt x="14543" y="8954"/>
                  </a:cubicBezTo>
                  <a:cubicBezTo>
                    <a:pt x="15962" y="8495"/>
                    <a:pt x="17414" y="7824"/>
                    <a:pt x="18612" y="7043"/>
                  </a:cubicBezTo>
                  <a:cubicBezTo>
                    <a:pt x="18689" y="6975"/>
                    <a:pt x="18791" y="6932"/>
                    <a:pt x="18867" y="6864"/>
                  </a:cubicBezTo>
                  <a:cubicBezTo>
                    <a:pt x="21025" y="5412"/>
                    <a:pt x="22401" y="3611"/>
                    <a:pt x="21840" y="1912"/>
                  </a:cubicBezTo>
                  <a:cubicBezTo>
                    <a:pt x="21840" y="1801"/>
                    <a:pt x="21798" y="1700"/>
                    <a:pt x="21764" y="1623"/>
                  </a:cubicBezTo>
                  <a:cubicBezTo>
                    <a:pt x="21730" y="1555"/>
                    <a:pt x="21662" y="1487"/>
                    <a:pt x="21628" y="1411"/>
                  </a:cubicBezTo>
                  <a:cubicBezTo>
                    <a:pt x="21093" y="459"/>
                    <a:pt x="19997" y="1"/>
                    <a:pt x="185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293" name="Google Shape;1293;p32"/>
            <p:cNvSpPr/>
            <p:nvPr/>
          </p:nvSpPr>
          <p:spPr>
            <a:xfrm>
              <a:off x="1489590" y="1438957"/>
              <a:ext cx="740139" cy="297600"/>
            </a:xfrm>
            <a:custGeom>
              <a:avLst/>
              <a:gdLst/>
              <a:ahLst/>
              <a:cxnLst/>
              <a:rect l="l" t="t" r="r" b="b"/>
              <a:pathLst>
                <a:path w="21764" h="8751" extrusionOk="0">
                  <a:moveTo>
                    <a:pt x="21628" y="1"/>
                  </a:moveTo>
                  <a:cubicBezTo>
                    <a:pt x="21585" y="1"/>
                    <a:pt x="18901" y="1351"/>
                    <a:pt x="15359" y="2940"/>
                  </a:cubicBezTo>
                  <a:cubicBezTo>
                    <a:pt x="15257" y="2974"/>
                    <a:pt x="15180" y="3016"/>
                    <a:pt x="15078" y="3050"/>
                  </a:cubicBezTo>
                  <a:cubicBezTo>
                    <a:pt x="13770" y="3653"/>
                    <a:pt x="12352" y="4291"/>
                    <a:pt x="10899" y="4885"/>
                  </a:cubicBezTo>
                  <a:lnTo>
                    <a:pt x="10899" y="4885"/>
                  </a:lnTo>
                  <a:cubicBezTo>
                    <a:pt x="10797" y="4962"/>
                    <a:pt x="10721" y="4996"/>
                    <a:pt x="10619" y="5030"/>
                  </a:cubicBezTo>
                  <a:cubicBezTo>
                    <a:pt x="9310" y="5565"/>
                    <a:pt x="7960" y="6092"/>
                    <a:pt x="6651" y="6584"/>
                  </a:cubicBezTo>
                  <a:cubicBezTo>
                    <a:pt x="6584" y="6627"/>
                    <a:pt x="6473" y="6661"/>
                    <a:pt x="6405" y="6695"/>
                  </a:cubicBezTo>
                  <a:cubicBezTo>
                    <a:pt x="4247" y="7510"/>
                    <a:pt x="2260" y="8147"/>
                    <a:pt x="671" y="8462"/>
                  </a:cubicBezTo>
                  <a:cubicBezTo>
                    <a:pt x="178" y="8708"/>
                    <a:pt x="0" y="8750"/>
                    <a:pt x="0" y="8750"/>
                  </a:cubicBezTo>
                  <a:lnTo>
                    <a:pt x="637" y="8750"/>
                  </a:lnTo>
                  <a:cubicBezTo>
                    <a:pt x="2124" y="8428"/>
                    <a:pt x="4035" y="7824"/>
                    <a:pt x="6082" y="7085"/>
                  </a:cubicBezTo>
                  <a:cubicBezTo>
                    <a:pt x="6193" y="7051"/>
                    <a:pt x="6295" y="7009"/>
                    <a:pt x="6405" y="6975"/>
                  </a:cubicBezTo>
                  <a:cubicBezTo>
                    <a:pt x="6439" y="6941"/>
                    <a:pt x="6473" y="6941"/>
                    <a:pt x="6507" y="6907"/>
                  </a:cubicBezTo>
                  <a:lnTo>
                    <a:pt x="6507" y="6907"/>
                  </a:lnTo>
                  <a:lnTo>
                    <a:pt x="6550" y="6907"/>
                  </a:lnTo>
                  <a:lnTo>
                    <a:pt x="6550" y="6907"/>
                  </a:lnTo>
                  <a:cubicBezTo>
                    <a:pt x="7679" y="6482"/>
                    <a:pt x="8809" y="6024"/>
                    <a:pt x="9947" y="5565"/>
                  </a:cubicBezTo>
                  <a:cubicBezTo>
                    <a:pt x="10049" y="5522"/>
                    <a:pt x="10160" y="5488"/>
                    <a:pt x="10262" y="5420"/>
                  </a:cubicBezTo>
                  <a:cubicBezTo>
                    <a:pt x="10406" y="5386"/>
                    <a:pt x="10585" y="5276"/>
                    <a:pt x="10755" y="5208"/>
                  </a:cubicBezTo>
                  <a:lnTo>
                    <a:pt x="10755" y="5208"/>
                  </a:lnTo>
                  <a:cubicBezTo>
                    <a:pt x="11816" y="4783"/>
                    <a:pt x="12878" y="4325"/>
                    <a:pt x="13872" y="3900"/>
                  </a:cubicBezTo>
                  <a:cubicBezTo>
                    <a:pt x="13983" y="3823"/>
                    <a:pt x="14084" y="3789"/>
                    <a:pt x="14195" y="3755"/>
                  </a:cubicBezTo>
                  <a:cubicBezTo>
                    <a:pt x="14543" y="3577"/>
                    <a:pt x="14866" y="3441"/>
                    <a:pt x="15214" y="3297"/>
                  </a:cubicBezTo>
                  <a:cubicBezTo>
                    <a:pt x="15214" y="3263"/>
                    <a:pt x="15257" y="3263"/>
                    <a:pt x="15257" y="3263"/>
                  </a:cubicBezTo>
                  <a:cubicBezTo>
                    <a:pt x="18901" y="1598"/>
                    <a:pt x="21696" y="256"/>
                    <a:pt x="21764" y="213"/>
                  </a:cubicBezTo>
                  <a:cubicBezTo>
                    <a:pt x="21730" y="145"/>
                    <a:pt x="21662" y="77"/>
                    <a:pt x="2162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294" name="Google Shape;1294;p32"/>
            <p:cNvSpPr/>
            <p:nvPr/>
          </p:nvSpPr>
          <p:spPr>
            <a:xfrm>
              <a:off x="1691799" y="1671535"/>
              <a:ext cx="114435" cy="56350"/>
            </a:xfrm>
            <a:custGeom>
              <a:avLst/>
              <a:gdLst/>
              <a:ahLst/>
              <a:cxnLst/>
              <a:rect l="l" t="t" r="r" b="b"/>
              <a:pathLst>
                <a:path w="3365" h="1657" extrusionOk="0">
                  <a:moveTo>
                    <a:pt x="136" y="0"/>
                  </a:moveTo>
                  <a:cubicBezTo>
                    <a:pt x="102" y="0"/>
                    <a:pt x="68" y="0"/>
                    <a:pt x="34" y="34"/>
                  </a:cubicBezTo>
                  <a:cubicBezTo>
                    <a:pt x="0" y="102"/>
                    <a:pt x="34" y="170"/>
                    <a:pt x="102" y="212"/>
                  </a:cubicBezTo>
                  <a:lnTo>
                    <a:pt x="136" y="246"/>
                  </a:lnTo>
                  <a:lnTo>
                    <a:pt x="2897" y="1657"/>
                  </a:lnTo>
                  <a:cubicBezTo>
                    <a:pt x="3042" y="1657"/>
                    <a:pt x="3220" y="1657"/>
                    <a:pt x="3364" y="1623"/>
                  </a:cubicBezTo>
                  <a:lnTo>
                    <a:pt x="459" y="136"/>
                  </a:lnTo>
                  <a:lnTo>
                    <a:pt x="213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295" name="Google Shape;1295;p32"/>
            <p:cNvSpPr/>
            <p:nvPr/>
          </p:nvSpPr>
          <p:spPr>
            <a:xfrm>
              <a:off x="1706252" y="1570396"/>
              <a:ext cx="32375" cy="103485"/>
            </a:xfrm>
            <a:custGeom>
              <a:avLst/>
              <a:gdLst/>
              <a:ahLst/>
              <a:cxnLst/>
              <a:rect l="l" t="t" r="r" b="b"/>
              <a:pathLst>
                <a:path w="952" h="3043" extrusionOk="0">
                  <a:moveTo>
                    <a:pt x="952" y="1"/>
                  </a:moveTo>
                  <a:lnTo>
                    <a:pt x="952" y="1"/>
                  </a:lnTo>
                  <a:cubicBezTo>
                    <a:pt x="850" y="103"/>
                    <a:pt x="739" y="171"/>
                    <a:pt x="637" y="281"/>
                  </a:cubicBezTo>
                  <a:lnTo>
                    <a:pt x="34" y="2830"/>
                  </a:lnTo>
                  <a:lnTo>
                    <a:pt x="0" y="2898"/>
                  </a:lnTo>
                  <a:cubicBezTo>
                    <a:pt x="0" y="2974"/>
                    <a:pt x="34" y="3042"/>
                    <a:pt x="102" y="3042"/>
                  </a:cubicBezTo>
                  <a:lnTo>
                    <a:pt x="136" y="3042"/>
                  </a:lnTo>
                  <a:lnTo>
                    <a:pt x="136" y="3042"/>
                  </a:lnTo>
                  <a:lnTo>
                    <a:pt x="179" y="3042"/>
                  </a:lnTo>
                  <a:lnTo>
                    <a:pt x="213" y="3042"/>
                  </a:lnTo>
                  <a:cubicBezTo>
                    <a:pt x="213" y="3008"/>
                    <a:pt x="247" y="2974"/>
                    <a:pt x="247" y="2974"/>
                  </a:cubicBezTo>
                  <a:lnTo>
                    <a:pt x="280" y="2719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296" name="Google Shape;1296;p32"/>
            <p:cNvSpPr/>
            <p:nvPr/>
          </p:nvSpPr>
          <p:spPr>
            <a:xfrm>
              <a:off x="1822966" y="1619503"/>
              <a:ext cx="161230" cy="79510"/>
            </a:xfrm>
            <a:custGeom>
              <a:avLst/>
              <a:gdLst/>
              <a:ahLst/>
              <a:cxnLst/>
              <a:rect l="l" t="t" r="r" b="b"/>
              <a:pathLst>
                <a:path w="4741" h="2338" extrusionOk="0">
                  <a:moveTo>
                    <a:pt x="144" y="1"/>
                  </a:moveTo>
                  <a:cubicBezTo>
                    <a:pt x="102" y="1"/>
                    <a:pt x="68" y="1"/>
                    <a:pt x="34" y="77"/>
                  </a:cubicBezTo>
                  <a:cubicBezTo>
                    <a:pt x="0" y="111"/>
                    <a:pt x="34" y="179"/>
                    <a:pt x="102" y="213"/>
                  </a:cubicBezTo>
                  <a:lnTo>
                    <a:pt x="144" y="256"/>
                  </a:lnTo>
                  <a:lnTo>
                    <a:pt x="4392" y="2337"/>
                  </a:lnTo>
                  <a:cubicBezTo>
                    <a:pt x="4494" y="2303"/>
                    <a:pt x="4638" y="2269"/>
                    <a:pt x="4740" y="2235"/>
                  </a:cubicBezTo>
                  <a:lnTo>
                    <a:pt x="459" y="111"/>
                  </a:lnTo>
                  <a:lnTo>
                    <a:pt x="212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297" name="Google Shape;1297;p32"/>
            <p:cNvSpPr/>
            <p:nvPr/>
          </p:nvSpPr>
          <p:spPr>
            <a:xfrm>
              <a:off x="1849526" y="1465551"/>
              <a:ext cx="38462" cy="151707"/>
            </a:xfrm>
            <a:custGeom>
              <a:avLst/>
              <a:gdLst/>
              <a:ahLst/>
              <a:cxnLst/>
              <a:rect l="l" t="t" r="r" b="b"/>
              <a:pathLst>
                <a:path w="1131" h="4461" extrusionOk="0">
                  <a:moveTo>
                    <a:pt x="1130" y="0"/>
                  </a:moveTo>
                  <a:lnTo>
                    <a:pt x="1130" y="0"/>
                  </a:lnTo>
                  <a:cubicBezTo>
                    <a:pt x="1062" y="34"/>
                    <a:pt x="952" y="111"/>
                    <a:pt x="884" y="145"/>
                  </a:cubicBezTo>
                  <a:lnTo>
                    <a:pt x="35" y="4248"/>
                  </a:lnTo>
                  <a:lnTo>
                    <a:pt x="35" y="4316"/>
                  </a:lnTo>
                  <a:cubicBezTo>
                    <a:pt x="1" y="4358"/>
                    <a:pt x="35" y="4426"/>
                    <a:pt x="103" y="4460"/>
                  </a:cubicBezTo>
                  <a:lnTo>
                    <a:pt x="171" y="4460"/>
                  </a:lnTo>
                  <a:lnTo>
                    <a:pt x="171" y="4426"/>
                  </a:lnTo>
                  <a:cubicBezTo>
                    <a:pt x="213" y="4426"/>
                    <a:pt x="247" y="4392"/>
                    <a:pt x="247" y="4358"/>
                  </a:cubicBezTo>
                  <a:lnTo>
                    <a:pt x="315" y="4103"/>
                  </a:lnTo>
                  <a:lnTo>
                    <a:pt x="315" y="4103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298" name="Google Shape;1298;p32"/>
            <p:cNvSpPr/>
            <p:nvPr/>
          </p:nvSpPr>
          <p:spPr>
            <a:xfrm>
              <a:off x="1956411" y="1561759"/>
              <a:ext cx="174833" cy="68763"/>
            </a:xfrm>
            <a:custGeom>
              <a:avLst/>
              <a:gdLst/>
              <a:ahLst/>
              <a:cxnLst/>
              <a:rect l="l" t="t" r="r" b="b"/>
              <a:pathLst>
                <a:path w="5141" h="2022" extrusionOk="0">
                  <a:moveTo>
                    <a:pt x="145" y="0"/>
                  </a:moveTo>
                  <a:cubicBezTo>
                    <a:pt x="77" y="0"/>
                    <a:pt x="43" y="42"/>
                    <a:pt x="1" y="110"/>
                  </a:cubicBezTo>
                  <a:cubicBezTo>
                    <a:pt x="1" y="144"/>
                    <a:pt x="43" y="212"/>
                    <a:pt x="111" y="255"/>
                  </a:cubicBezTo>
                  <a:lnTo>
                    <a:pt x="145" y="289"/>
                  </a:lnTo>
                  <a:lnTo>
                    <a:pt x="4885" y="2022"/>
                  </a:lnTo>
                  <a:cubicBezTo>
                    <a:pt x="4962" y="1954"/>
                    <a:pt x="5064" y="1911"/>
                    <a:pt x="5140" y="1843"/>
                  </a:cubicBezTo>
                  <a:lnTo>
                    <a:pt x="468" y="144"/>
                  </a:lnTo>
                  <a:lnTo>
                    <a:pt x="179" y="42"/>
                  </a:lnTo>
                  <a:cubicBezTo>
                    <a:pt x="145" y="42"/>
                    <a:pt x="145" y="0"/>
                    <a:pt x="1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299" name="Google Shape;1299;p32"/>
            <p:cNvSpPr/>
            <p:nvPr/>
          </p:nvSpPr>
          <p:spPr>
            <a:xfrm>
              <a:off x="2001199" y="1401685"/>
              <a:ext cx="40775" cy="149395"/>
            </a:xfrm>
            <a:custGeom>
              <a:avLst/>
              <a:gdLst/>
              <a:ahLst/>
              <a:cxnLst/>
              <a:rect l="l" t="t" r="r" b="b"/>
              <a:pathLst>
                <a:path w="1199" h="4393" extrusionOk="0">
                  <a:moveTo>
                    <a:pt x="1198" y="1"/>
                  </a:moveTo>
                  <a:cubicBezTo>
                    <a:pt x="1096" y="1"/>
                    <a:pt x="1020" y="35"/>
                    <a:pt x="918" y="77"/>
                  </a:cubicBezTo>
                  <a:lnTo>
                    <a:pt x="34" y="4146"/>
                  </a:lnTo>
                  <a:lnTo>
                    <a:pt x="34" y="4248"/>
                  </a:lnTo>
                  <a:cubicBezTo>
                    <a:pt x="0" y="4282"/>
                    <a:pt x="68" y="4359"/>
                    <a:pt x="102" y="4393"/>
                  </a:cubicBezTo>
                  <a:lnTo>
                    <a:pt x="170" y="4393"/>
                  </a:lnTo>
                  <a:cubicBezTo>
                    <a:pt x="170" y="4359"/>
                    <a:pt x="213" y="4359"/>
                    <a:pt x="213" y="4359"/>
                  </a:cubicBezTo>
                  <a:cubicBezTo>
                    <a:pt x="247" y="4325"/>
                    <a:pt x="247" y="4325"/>
                    <a:pt x="281" y="4282"/>
                  </a:cubicBezTo>
                  <a:lnTo>
                    <a:pt x="315" y="4036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00" name="Google Shape;1300;p32"/>
            <p:cNvSpPr/>
            <p:nvPr/>
          </p:nvSpPr>
          <p:spPr>
            <a:xfrm>
              <a:off x="829743" y="2978749"/>
              <a:ext cx="699432" cy="979654"/>
            </a:xfrm>
            <a:custGeom>
              <a:avLst/>
              <a:gdLst/>
              <a:ahLst/>
              <a:cxnLst/>
              <a:rect l="l" t="t" r="r" b="b"/>
              <a:pathLst>
                <a:path w="20567" h="28807" extrusionOk="0">
                  <a:moveTo>
                    <a:pt x="11469" y="0"/>
                  </a:moveTo>
                  <a:cubicBezTo>
                    <a:pt x="11469" y="0"/>
                    <a:pt x="1" y="26793"/>
                    <a:pt x="10585" y="28704"/>
                  </a:cubicBezTo>
                  <a:cubicBezTo>
                    <a:pt x="10908" y="28772"/>
                    <a:pt x="11188" y="28806"/>
                    <a:pt x="11469" y="28806"/>
                  </a:cubicBezTo>
                  <a:cubicBezTo>
                    <a:pt x="20567" y="28806"/>
                    <a:pt x="11469" y="0"/>
                    <a:pt x="114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01" name="Google Shape;1301;p32"/>
            <p:cNvSpPr/>
            <p:nvPr/>
          </p:nvSpPr>
          <p:spPr>
            <a:xfrm>
              <a:off x="1219741" y="2978749"/>
              <a:ext cx="828287" cy="859472"/>
            </a:xfrm>
            <a:custGeom>
              <a:avLst/>
              <a:gdLst/>
              <a:ahLst/>
              <a:cxnLst/>
              <a:rect l="l" t="t" r="r" b="b"/>
              <a:pathLst>
                <a:path w="24356" h="25273" extrusionOk="0">
                  <a:moveTo>
                    <a:pt x="1" y="0"/>
                  </a:moveTo>
                  <a:cubicBezTo>
                    <a:pt x="1" y="0"/>
                    <a:pt x="3866" y="25272"/>
                    <a:pt x="12531" y="25272"/>
                  </a:cubicBezTo>
                  <a:cubicBezTo>
                    <a:pt x="13134" y="25272"/>
                    <a:pt x="13737" y="25128"/>
                    <a:pt x="14374" y="24882"/>
                  </a:cubicBezTo>
                  <a:cubicBezTo>
                    <a:pt x="24356" y="20949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02" name="Google Shape;1302;p32"/>
            <p:cNvSpPr/>
            <p:nvPr/>
          </p:nvSpPr>
          <p:spPr>
            <a:xfrm>
              <a:off x="1219741" y="2978749"/>
              <a:ext cx="1079908" cy="531877"/>
            </a:xfrm>
            <a:custGeom>
              <a:avLst/>
              <a:gdLst/>
              <a:ahLst/>
              <a:cxnLst/>
              <a:rect l="l" t="t" r="r" b="b"/>
              <a:pathLst>
                <a:path w="31755" h="15640" extrusionOk="0">
                  <a:moveTo>
                    <a:pt x="1" y="0"/>
                  </a:moveTo>
                  <a:cubicBezTo>
                    <a:pt x="1" y="0"/>
                    <a:pt x="13278" y="15639"/>
                    <a:pt x="21348" y="15639"/>
                  </a:cubicBezTo>
                  <a:cubicBezTo>
                    <a:pt x="22903" y="15639"/>
                    <a:pt x="24288" y="15036"/>
                    <a:pt x="25315" y="13660"/>
                  </a:cubicBezTo>
                  <a:cubicBezTo>
                    <a:pt x="31755" y="5097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03" name="Google Shape;1303;p32"/>
            <p:cNvSpPr/>
            <p:nvPr/>
          </p:nvSpPr>
          <p:spPr>
            <a:xfrm>
              <a:off x="1219741" y="2740390"/>
              <a:ext cx="978804" cy="330825"/>
            </a:xfrm>
            <a:custGeom>
              <a:avLst/>
              <a:gdLst/>
              <a:ahLst/>
              <a:cxnLst/>
              <a:rect l="l" t="t" r="r" b="b"/>
              <a:pathLst>
                <a:path w="28782" h="9728" extrusionOk="0">
                  <a:moveTo>
                    <a:pt x="23294" y="1"/>
                  </a:moveTo>
                  <a:cubicBezTo>
                    <a:pt x="15011" y="1"/>
                    <a:pt x="1" y="7009"/>
                    <a:pt x="1" y="7009"/>
                  </a:cubicBezTo>
                  <a:cubicBezTo>
                    <a:pt x="1" y="7009"/>
                    <a:pt x="9914" y="9728"/>
                    <a:pt x="18052" y="9728"/>
                  </a:cubicBezTo>
                  <a:cubicBezTo>
                    <a:pt x="23651" y="9728"/>
                    <a:pt x="28425" y="8453"/>
                    <a:pt x="28637" y="4104"/>
                  </a:cubicBezTo>
                  <a:cubicBezTo>
                    <a:pt x="28781" y="1097"/>
                    <a:pt x="26547" y="1"/>
                    <a:pt x="232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04" name="Google Shape;1304;p32"/>
            <p:cNvSpPr/>
            <p:nvPr/>
          </p:nvSpPr>
          <p:spPr>
            <a:xfrm>
              <a:off x="1219741" y="2307067"/>
              <a:ext cx="949897" cy="671716"/>
            </a:xfrm>
            <a:custGeom>
              <a:avLst/>
              <a:gdLst/>
              <a:ahLst/>
              <a:cxnLst/>
              <a:rect l="l" t="t" r="r" b="b"/>
              <a:pathLst>
                <a:path w="27932" h="19752" extrusionOk="0">
                  <a:moveTo>
                    <a:pt x="19581" y="1"/>
                  </a:moveTo>
                  <a:cubicBezTo>
                    <a:pt x="12607" y="1"/>
                    <a:pt x="1" y="19751"/>
                    <a:pt x="1" y="19751"/>
                  </a:cubicBezTo>
                  <a:cubicBezTo>
                    <a:pt x="1" y="19751"/>
                    <a:pt x="27932" y="11256"/>
                    <a:pt x="22589" y="1946"/>
                  </a:cubicBezTo>
                  <a:cubicBezTo>
                    <a:pt x="21807" y="595"/>
                    <a:pt x="20779" y="1"/>
                    <a:pt x="1958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05" name="Google Shape;1305;p32"/>
            <p:cNvSpPr/>
            <p:nvPr/>
          </p:nvSpPr>
          <p:spPr>
            <a:xfrm>
              <a:off x="578427" y="2037251"/>
              <a:ext cx="718476" cy="941532"/>
            </a:xfrm>
            <a:custGeom>
              <a:avLst/>
              <a:gdLst/>
              <a:ahLst/>
              <a:cxnLst/>
              <a:rect l="l" t="t" r="r" b="b"/>
              <a:pathLst>
                <a:path w="21127" h="27686" extrusionOk="0">
                  <a:moveTo>
                    <a:pt x="11358" y="1"/>
                  </a:moveTo>
                  <a:cubicBezTo>
                    <a:pt x="11112" y="1"/>
                    <a:pt x="10865" y="1"/>
                    <a:pt x="10619" y="35"/>
                  </a:cubicBezTo>
                  <a:cubicBezTo>
                    <a:pt x="0" y="1419"/>
                    <a:pt x="18511" y="27685"/>
                    <a:pt x="18511" y="27685"/>
                  </a:cubicBezTo>
                  <a:cubicBezTo>
                    <a:pt x="18511" y="27685"/>
                    <a:pt x="21127" y="1"/>
                    <a:pt x="113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06" name="Google Shape;1306;p32"/>
            <p:cNvSpPr/>
            <p:nvPr/>
          </p:nvSpPr>
          <p:spPr>
            <a:xfrm>
              <a:off x="220770" y="2273263"/>
              <a:ext cx="999004" cy="705520"/>
            </a:xfrm>
            <a:custGeom>
              <a:avLst/>
              <a:gdLst/>
              <a:ahLst/>
              <a:cxnLst/>
              <a:rect l="l" t="t" r="r" b="b"/>
              <a:pathLst>
                <a:path w="29376" h="20746" extrusionOk="0">
                  <a:moveTo>
                    <a:pt x="11367" y="1"/>
                  </a:moveTo>
                  <a:cubicBezTo>
                    <a:pt x="10339" y="1"/>
                    <a:pt x="9345" y="358"/>
                    <a:pt x="8394" y="1097"/>
                  </a:cubicBezTo>
                  <a:cubicBezTo>
                    <a:pt x="1" y="7748"/>
                    <a:pt x="29376" y="20745"/>
                    <a:pt x="29376" y="20745"/>
                  </a:cubicBezTo>
                  <a:cubicBezTo>
                    <a:pt x="29376" y="20745"/>
                    <a:pt x="19471" y="1"/>
                    <a:pt x="113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07" name="Google Shape;1307;p32"/>
            <p:cNvSpPr/>
            <p:nvPr/>
          </p:nvSpPr>
          <p:spPr>
            <a:xfrm>
              <a:off x="199108" y="2687237"/>
              <a:ext cx="1020667" cy="334872"/>
            </a:xfrm>
            <a:custGeom>
              <a:avLst/>
              <a:gdLst/>
              <a:ahLst/>
              <a:cxnLst/>
              <a:rect l="l" t="t" r="r" b="b"/>
              <a:pathLst>
                <a:path w="30013" h="9847" extrusionOk="0">
                  <a:moveTo>
                    <a:pt x="7578" y="1"/>
                  </a:moveTo>
                  <a:cubicBezTo>
                    <a:pt x="4783" y="1"/>
                    <a:pt x="2583" y="961"/>
                    <a:pt x="1733" y="3475"/>
                  </a:cubicBezTo>
                  <a:cubicBezTo>
                    <a:pt x="0" y="8572"/>
                    <a:pt x="7077" y="9846"/>
                    <a:pt x="14586" y="9846"/>
                  </a:cubicBezTo>
                  <a:cubicBezTo>
                    <a:pt x="22087" y="9846"/>
                    <a:pt x="30013" y="8572"/>
                    <a:pt x="30013" y="8572"/>
                  </a:cubicBezTo>
                  <a:cubicBezTo>
                    <a:pt x="30013" y="8572"/>
                    <a:pt x="16039" y="1"/>
                    <a:pt x="75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08" name="Google Shape;1308;p32"/>
            <p:cNvSpPr/>
            <p:nvPr/>
          </p:nvSpPr>
          <p:spPr>
            <a:xfrm>
              <a:off x="227980" y="2978749"/>
              <a:ext cx="991795" cy="468011"/>
            </a:xfrm>
            <a:custGeom>
              <a:avLst/>
              <a:gdLst/>
              <a:ahLst/>
              <a:cxnLst/>
              <a:rect l="l" t="t" r="r" b="b"/>
              <a:pathLst>
                <a:path w="29164" h="13762" extrusionOk="0">
                  <a:moveTo>
                    <a:pt x="29164" y="0"/>
                  </a:moveTo>
                  <a:lnTo>
                    <a:pt x="29164" y="0"/>
                  </a:lnTo>
                  <a:cubicBezTo>
                    <a:pt x="29164" y="0"/>
                    <a:pt x="1" y="493"/>
                    <a:pt x="2583" y="10899"/>
                  </a:cubicBezTo>
                  <a:cubicBezTo>
                    <a:pt x="3085" y="12955"/>
                    <a:pt x="4393" y="13762"/>
                    <a:pt x="6228" y="13762"/>
                  </a:cubicBezTo>
                  <a:cubicBezTo>
                    <a:pt x="13627" y="13762"/>
                    <a:pt x="29164" y="0"/>
                    <a:pt x="2916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09" name="Google Shape;1309;p32"/>
            <p:cNvSpPr/>
            <p:nvPr/>
          </p:nvSpPr>
          <p:spPr>
            <a:xfrm>
              <a:off x="399004" y="2978749"/>
              <a:ext cx="820771" cy="842434"/>
            </a:xfrm>
            <a:custGeom>
              <a:avLst/>
              <a:gdLst/>
              <a:ahLst/>
              <a:cxnLst/>
              <a:rect l="l" t="t" r="r" b="b"/>
              <a:pathLst>
                <a:path w="24135" h="24772" extrusionOk="0">
                  <a:moveTo>
                    <a:pt x="24135" y="0"/>
                  </a:moveTo>
                  <a:cubicBezTo>
                    <a:pt x="24135" y="0"/>
                    <a:pt x="1" y="16353"/>
                    <a:pt x="7859" y="23675"/>
                  </a:cubicBezTo>
                  <a:cubicBezTo>
                    <a:pt x="8674" y="24457"/>
                    <a:pt x="9524" y="24771"/>
                    <a:pt x="10331" y="24771"/>
                  </a:cubicBezTo>
                  <a:cubicBezTo>
                    <a:pt x="17381" y="24771"/>
                    <a:pt x="24135" y="0"/>
                    <a:pt x="2413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10" name="Google Shape;1310;p32"/>
            <p:cNvSpPr/>
            <p:nvPr/>
          </p:nvSpPr>
          <p:spPr>
            <a:xfrm>
              <a:off x="1147543" y="2022798"/>
              <a:ext cx="658691" cy="955985"/>
            </a:xfrm>
            <a:custGeom>
              <a:avLst/>
              <a:gdLst/>
              <a:ahLst/>
              <a:cxnLst/>
              <a:rect l="l" t="t" r="r" b="b"/>
              <a:pathLst>
                <a:path w="19369" h="28111" extrusionOk="0">
                  <a:moveTo>
                    <a:pt x="7824" y="1"/>
                  </a:moveTo>
                  <a:cubicBezTo>
                    <a:pt x="0" y="1"/>
                    <a:pt x="1911" y="28110"/>
                    <a:pt x="1911" y="28110"/>
                  </a:cubicBezTo>
                  <a:cubicBezTo>
                    <a:pt x="1911" y="28110"/>
                    <a:pt x="19368" y="4749"/>
                    <a:pt x="9557" y="392"/>
                  </a:cubicBezTo>
                  <a:cubicBezTo>
                    <a:pt x="8920" y="111"/>
                    <a:pt x="8359" y="1"/>
                    <a:pt x="78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11" name="Google Shape;1311;p32"/>
            <p:cNvSpPr/>
            <p:nvPr/>
          </p:nvSpPr>
          <p:spPr>
            <a:xfrm>
              <a:off x="343537" y="2205963"/>
              <a:ext cx="1683983" cy="1520169"/>
            </a:xfrm>
            <a:custGeom>
              <a:avLst/>
              <a:gdLst/>
              <a:ahLst/>
              <a:cxnLst/>
              <a:rect l="l" t="t" r="r" b="b"/>
              <a:pathLst>
                <a:path w="49518" h="44701" extrusionOk="0">
                  <a:moveTo>
                    <a:pt x="31967" y="1"/>
                  </a:moveTo>
                  <a:cubicBezTo>
                    <a:pt x="28000" y="1"/>
                    <a:pt x="25418" y="21195"/>
                    <a:pt x="25418" y="21195"/>
                  </a:cubicBezTo>
                  <a:cubicBezTo>
                    <a:pt x="25418" y="21195"/>
                    <a:pt x="24033" y="459"/>
                    <a:pt x="19505" y="459"/>
                  </a:cubicBezTo>
                  <a:lnTo>
                    <a:pt x="19293" y="459"/>
                  </a:lnTo>
                  <a:cubicBezTo>
                    <a:pt x="14587" y="1130"/>
                    <a:pt x="24322" y="20847"/>
                    <a:pt x="24322" y="20847"/>
                  </a:cubicBezTo>
                  <a:cubicBezTo>
                    <a:pt x="24322" y="20847"/>
                    <a:pt x="14935" y="7077"/>
                    <a:pt x="10730" y="7077"/>
                  </a:cubicBezTo>
                  <a:cubicBezTo>
                    <a:pt x="10373" y="7077"/>
                    <a:pt x="10050" y="7179"/>
                    <a:pt x="9804" y="7357"/>
                  </a:cubicBezTo>
                  <a:cubicBezTo>
                    <a:pt x="6228" y="9982"/>
                    <a:pt x="23820" y="21909"/>
                    <a:pt x="23820" y="21909"/>
                  </a:cubicBezTo>
                  <a:cubicBezTo>
                    <a:pt x="23820" y="21909"/>
                    <a:pt x="12888" y="16914"/>
                    <a:pt x="6729" y="16914"/>
                  </a:cubicBezTo>
                  <a:cubicBezTo>
                    <a:pt x="5030" y="16914"/>
                    <a:pt x="3722" y="17271"/>
                    <a:pt x="3042" y="18222"/>
                  </a:cubicBezTo>
                  <a:cubicBezTo>
                    <a:pt x="1" y="22614"/>
                    <a:pt x="23217" y="22724"/>
                    <a:pt x="23217" y="22724"/>
                  </a:cubicBezTo>
                  <a:cubicBezTo>
                    <a:pt x="23217" y="22724"/>
                    <a:pt x="6652" y="26258"/>
                    <a:pt x="6907" y="30047"/>
                  </a:cubicBezTo>
                  <a:cubicBezTo>
                    <a:pt x="6941" y="30650"/>
                    <a:pt x="7366" y="30862"/>
                    <a:pt x="8071" y="30862"/>
                  </a:cubicBezTo>
                  <a:cubicBezTo>
                    <a:pt x="12004" y="30862"/>
                    <a:pt x="24492" y="23149"/>
                    <a:pt x="24492" y="23149"/>
                  </a:cubicBezTo>
                  <a:lnTo>
                    <a:pt x="24492" y="23149"/>
                  </a:lnTo>
                  <a:cubicBezTo>
                    <a:pt x="24492" y="23149"/>
                    <a:pt x="11010" y="35466"/>
                    <a:pt x="14051" y="38898"/>
                  </a:cubicBezTo>
                  <a:cubicBezTo>
                    <a:pt x="14340" y="39213"/>
                    <a:pt x="14655" y="39357"/>
                    <a:pt x="15011" y="39357"/>
                  </a:cubicBezTo>
                  <a:cubicBezTo>
                    <a:pt x="18511" y="39357"/>
                    <a:pt x="25341" y="24670"/>
                    <a:pt x="25341" y="24670"/>
                  </a:cubicBezTo>
                  <a:lnTo>
                    <a:pt x="25341" y="24670"/>
                  </a:lnTo>
                  <a:cubicBezTo>
                    <a:pt x="25341" y="24670"/>
                    <a:pt x="20567" y="43639"/>
                    <a:pt x="24568" y="44666"/>
                  </a:cubicBezTo>
                  <a:cubicBezTo>
                    <a:pt x="24636" y="44700"/>
                    <a:pt x="24746" y="44700"/>
                    <a:pt x="24848" y="44700"/>
                  </a:cubicBezTo>
                  <a:cubicBezTo>
                    <a:pt x="28391" y="44700"/>
                    <a:pt x="25732" y="25731"/>
                    <a:pt x="25732" y="25731"/>
                  </a:cubicBezTo>
                  <a:lnTo>
                    <a:pt x="25732" y="25731"/>
                  </a:lnTo>
                  <a:cubicBezTo>
                    <a:pt x="25732" y="25731"/>
                    <a:pt x="32952" y="42967"/>
                    <a:pt x="36214" y="42967"/>
                  </a:cubicBezTo>
                  <a:lnTo>
                    <a:pt x="36350" y="42967"/>
                  </a:lnTo>
                  <a:cubicBezTo>
                    <a:pt x="39502" y="42475"/>
                    <a:pt x="29487" y="26615"/>
                    <a:pt x="29487" y="26615"/>
                  </a:cubicBezTo>
                  <a:lnTo>
                    <a:pt x="29487" y="26615"/>
                  </a:lnTo>
                  <a:cubicBezTo>
                    <a:pt x="29487" y="26615"/>
                    <a:pt x="41023" y="34897"/>
                    <a:pt x="45236" y="34897"/>
                  </a:cubicBezTo>
                  <a:cubicBezTo>
                    <a:pt x="45873" y="34897"/>
                    <a:pt x="46332" y="34685"/>
                    <a:pt x="46578" y="34226"/>
                  </a:cubicBezTo>
                  <a:cubicBezTo>
                    <a:pt x="48277" y="30794"/>
                    <a:pt x="27677" y="24313"/>
                    <a:pt x="27677" y="24313"/>
                  </a:cubicBezTo>
                  <a:lnTo>
                    <a:pt x="27677" y="24313"/>
                  </a:lnTo>
                  <a:lnTo>
                    <a:pt x="27754" y="24313"/>
                  </a:lnTo>
                  <a:cubicBezTo>
                    <a:pt x="29308" y="24313"/>
                    <a:pt x="49305" y="24211"/>
                    <a:pt x="49483" y="20312"/>
                  </a:cubicBezTo>
                  <a:cubicBezTo>
                    <a:pt x="49517" y="19326"/>
                    <a:pt x="48065" y="18936"/>
                    <a:pt x="45907" y="18936"/>
                  </a:cubicBezTo>
                  <a:cubicBezTo>
                    <a:pt x="39468" y="18936"/>
                    <a:pt x="26479" y="22299"/>
                    <a:pt x="26479" y="22299"/>
                  </a:cubicBezTo>
                  <a:cubicBezTo>
                    <a:pt x="26479" y="22299"/>
                    <a:pt x="47852" y="10407"/>
                    <a:pt x="45024" y="7111"/>
                  </a:cubicBezTo>
                  <a:cubicBezTo>
                    <a:pt x="44811" y="6830"/>
                    <a:pt x="44455" y="6720"/>
                    <a:pt x="44030" y="6720"/>
                  </a:cubicBezTo>
                  <a:cubicBezTo>
                    <a:pt x="39646" y="6720"/>
                    <a:pt x="26547" y="21195"/>
                    <a:pt x="26547" y="21195"/>
                  </a:cubicBezTo>
                  <a:cubicBezTo>
                    <a:pt x="26547" y="21195"/>
                    <a:pt x="36384" y="1062"/>
                    <a:pt x="32247" y="35"/>
                  </a:cubicBezTo>
                  <a:cubicBezTo>
                    <a:pt x="32137" y="35"/>
                    <a:pt x="32069" y="1"/>
                    <a:pt x="319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12" name="Google Shape;1312;p32"/>
            <p:cNvSpPr/>
            <p:nvPr/>
          </p:nvSpPr>
          <p:spPr>
            <a:xfrm>
              <a:off x="1058545" y="3607072"/>
              <a:ext cx="12175" cy="33531"/>
            </a:xfrm>
            <a:custGeom>
              <a:avLst/>
              <a:gdLst/>
              <a:ahLst/>
              <a:cxnLst/>
              <a:rect l="l" t="t" r="r" b="b"/>
              <a:pathLst>
                <a:path w="358" h="986" extrusionOk="0">
                  <a:moveTo>
                    <a:pt x="281" y="1"/>
                  </a:moveTo>
                  <a:cubicBezTo>
                    <a:pt x="247" y="1"/>
                    <a:pt x="213" y="1"/>
                    <a:pt x="213" y="34"/>
                  </a:cubicBezTo>
                  <a:cubicBezTo>
                    <a:pt x="145" y="281"/>
                    <a:pt x="1" y="638"/>
                    <a:pt x="69" y="918"/>
                  </a:cubicBezTo>
                  <a:cubicBezTo>
                    <a:pt x="111" y="952"/>
                    <a:pt x="145" y="986"/>
                    <a:pt x="179" y="986"/>
                  </a:cubicBezTo>
                  <a:cubicBezTo>
                    <a:pt x="247" y="986"/>
                    <a:pt x="281" y="952"/>
                    <a:pt x="281" y="918"/>
                  </a:cubicBezTo>
                  <a:cubicBezTo>
                    <a:pt x="323" y="774"/>
                    <a:pt x="323" y="672"/>
                    <a:pt x="323" y="527"/>
                  </a:cubicBezTo>
                  <a:cubicBezTo>
                    <a:pt x="323" y="383"/>
                    <a:pt x="323" y="247"/>
                    <a:pt x="357" y="68"/>
                  </a:cubicBezTo>
                  <a:cubicBezTo>
                    <a:pt x="357" y="34"/>
                    <a:pt x="323" y="1"/>
                    <a:pt x="28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13" name="Google Shape;1313;p32"/>
            <p:cNvSpPr/>
            <p:nvPr/>
          </p:nvSpPr>
          <p:spPr>
            <a:xfrm>
              <a:off x="1083983" y="3566059"/>
              <a:ext cx="11869" cy="28906"/>
            </a:xfrm>
            <a:custGeom>
              <a:avLst/>
              <a:gdLst/>
              <a:ahLst/>
              <a:cxnLst/>
              <a:rect l="l" t="t" r="r" b="b"/>
              <a:pathLst>
                <a:path w="349" h="850" extrusionOk="0">
                  <a:moveTo>
                    <a:pt x="170" y="0"/>
                  </a:moveTo>
                  <a:cubicBezTo>
                    <a:pt x="136" y="0"/>
                    <a:pt x="102" y="34"/>
                    <a:pt x="102" y="68"/>
                  </a:cubicBezTo>
                  <a:cubicBezTo>
                    <a:pt x="102" y="213"/>
                    <a:pt x="68" y="357"/>
                    <a:pt x="68" y="459"/>
                  </a:cubicBezTo>
                  <a:cubicBezTo>
                    <a:pt x="34" y="569"/>
                    <a:pt x="0" y="671"/>
                    <a:pt x="34" y="782"/>
                  </a:cubicBezTo>
                  <a:cubicBezTo>
                    <a:pt x="34" y="850"/>
                    <a:pt x="68" y="850"/>
                    <a:pt x="102" y="850"/>
                  </a:cubicBezTo>
                  <a:cubicBezTo>
                    <a:pt x="136" y="850"/>
                    <a:pt x="170" y="850"/>
                    <a:pt x="213" y="816"/>
                  </a:cubicBezTo>
                  <a:cubicBezTo>
                    <a:pt x="349" y="603"/>
                    <a:pt x="281" y="281"/>
                    <a:pt x="247" y="68"/>
                  </a:cubicBezTo>
                  <a:cubicBezTo>
                    <a:pt x="247" y="34"/>
                    <a:pt x="213" y="0"/>
                    <a:pt x="17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14" name="Google Shape;1314;p32"/>
            <p:cNvSpPr/>
            <p:nvPr/>
          </p:nvSpPr>
          <p:spPr>
            <a:xfrm>
              <a:off x="1095817" y="3682772"/>
              <a:ext cx="14487" cy="37272"/>
            </a:xfrm>
            <a:custGeom>
              <a:avLst/>
              <a:gdLst/>
              <a:ahLst/>
              <a:cxnLst/>
              <a:rect l="l" t="t" r="r" b="b"/>
              <a:pathLst>
                <a:path w="426" h="1096" extrusionOk="0">
                  <a:moveTo>
                    <a:pt x="213" y="0"/>
                  </a:moveTo>
                  <a:cubicBezTo>
                    <a:pt x="179" y="0"/>
                    <a:pt x="145" y="0"/>
                    <a:pt x="145" y="68"/>
                  </a:cubicBezTo>
                  <a:cubicBezTo>
                    <a:pt x="145" y="357"/>
                    <a:pt x="1" y="705"/>
                    <a:pt x="77" y="1028"/>
                  </a:cubicBezTo>
                  <a:cubicBezTo>
                    <a:pt x="77" y="1062"/>
                    <a:pt x="145" y="1096"/>
                    <a:pt x="213" y="1096"/>
                  </a:cubicBezTo>
                  <a:cubicBezTo>
                    <a:pt x="247" y="1096"/>
                    <a:pt x="289" y="1096"/>
                    <a:pt x="323" y="1062"/>
                  </a:cubicBezTo>
                  <a:cubicBezTo>
                    <a:pt x="425" y="748"/>
                    <a:pt x="323" y="357"/>
                    <a:pt x="289" y="68"/>
                  </a:cubicBezTo>
                  <a:cubicBezTo>
                    <a:pt x="289" y="0"/>
                    <a:pt x="247" y="0"/>
                    <a:pt x="2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15" name="Google Shape;1315;p32"/>
            <p:cNvSpPr/>
            <p:nvPr/>
          </p:nvSpPr>
          <p:spPr>
            <a:xfrm>
              <a:off x="1075311" y="3728410"/>
              <a:ext cx="12175" cy="38735"/>
            </a:xfrm>
            <a:custGeom>
              <a:avLst/>
              <a:gdLst/>
              <a:ahLst/>
              <a:cxnLst/>
              <a:rect l="l" t="t" r="r" b="b"/>
              <a:pathLst>
                <a:path w="358" h="1139" extrusionOk="0">
                  <a:moveTo>
                    <a:pt x="179" y="0"/>
                  </a:moveTo>
                  <a:cubicBezTo>
                    <a:pt x="111" y="0"/>
                    <a:pt x="77" y="43"/>
                    <a:pt x="77" y="111"/>
                  </a:cubicBezTo>
                  <a:cubicBezTo>
                    <a:pt x="77" y="425"/>
                    <a:pt x="0" y="748"/>
                    <a:pt x="77" y="1062"/>
                  </a:cubicBezTo>
                  <a:cubicBezTo>
                    <a:pt x="77" y="1139"/>
                    <a:pt x="111" y="1139"/>
                    <a:pt x="145" y="1139"/>
                  </a:cubicBezTo>
                  <a:cubicBezTo>
                    <a:pt x="179" y="1139"/>
                    <a:pt x="213" y="1105"/>
                    <a:pt x="255" y="1062"/>
                  </a:cubicBezTo>
                  <a:cubicBezTo>
                    <a:pt x="357" y="782"/>
                    <a:pt x="289" y="391"/>
                    <a:pt x="289" y="111"/>
                  </a:cubicBezTo>
                  <a:cubicBezTo>
                    <a:pt x="255" y="43"/>
                    <a:pt x="213" y="0"/>
                    <a:pt x="17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16" name="Google Shape;1316;p32"/>
            <p:cNvSpPr/>
            <p:nvPr/>
          </p:nvSpPr>
          <p:spPr>
            <a:xfrm>
              <a:off x="1104183" y="3762214"/>
              <a:ext cx="9862" cy="34994"/>
            </a:xfrm>
            <a:custGeom>
              <a:avLst/>
              <a:gdLst/>
              <a:ahLst/>
              <a:cxnLst/>
              <a:rect l="l" t="t" r="r" b="b"/>
              <a:pathLst>
                <a:path w="290" h="1029" extrusionOk="0">
                  <a:moveTo>
                    <a:pt x="145" y="0"/>
                  </a:moveTo>
                  <a:cubicBezTo>
                    <a:pt x="111" y="0"/>
                    <a:pt x="43" y="34"/>
                    <a:pt x="43" y="68"/>
                  </a:cubicBezTo>
                  <a:cubicBezTo>
                    <a:pt x="43" y="247"/>
                    <a:pt x="1" y="391"/>
                    <a:pt x="1" y="535"/>
                  </a:cubicBezTo>
                  <a:cubicBezTo>
                    <a:pt x="1" y="705"/>
                    <a:pt x="43" y="816"/>
                    <a:pt x="77" y="960"/>
                  </a:cubicBezTo>
                  <a:cubicBezTo>
                    <a:pt x="77" y="1028"/>
                    <a:pt x="111" y="1028"/>
                    <a:pt x="179" y="1028"/>
                  </a:cubicBezTo>
                  <a:cubicBezTo>
                    <a:pt x="213" y="1028"/>
                    <a:pt x="290" y="994"/>
                    <a:pt x="290" y="918"/>
                  </a:cubicBezTo>
                  <a:lnTo>
                    <a:pt x="290" y="493"/>
                  </a:lnTo>
                  <a:cubicBezTo>
                    <a:pt x="290" y="357"/>
                    <a:pt x="256" y="213"/>
                    <a:pt x="256" y="68"/>
                  </a:cubicBezTo>
                  <a:cubicBezTo>
                    <a:pt x="256" y="34"/>
                    <a:pt x="213" y="0"/>
                    <a:pt x="14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17" name="Google Shape;1317;p32"/>
            <p:cNvSpPr/>
            <p:nvPr/>
          </p:nvSpPr>
          <p:spPr>
            <a:xfrm>
              <a:off x="1140299" y="3744292"/>
              <a:ext cx="13331" cy="31219"/>
            </a:xfrm>
            <a:custGeom>
              <a:avLst/>
              <a:gdLst/>
              <a:ahLst/>
              <a:cxnLst/>
              <a:rect l="l" t="t" r="r" b="b"/>
              <a:pathLst>
                <a:path w="392" h="918" extrusionOk="0">
                  <a:moveTo>
                    <a:pt x="213" y="1"/>
                  </a:moveTo>
                  <a:cubicBezTo>
                    <a:pt x="145" y="1"/>
                    <a:pt x="111" y="35"/>
                    <a:pt x="77" y="69"/>
                  </a:cubicBezTo>
                  <a:cubicBezTo>
                    <a:pt x="77" y="213"/>
                    <a:pt x="43" y="315"/>
                    <a:pt x="43" y="459"/>
                  </a:cubicBezTo>
                  <a:cubicBezTo>
                    <a:pt x="43" y="493"/>
                    <a:pt x="1" y="561"/>
                    <a:pt x="1" y="638"/>
                  </a:cubicBezTo>
                  <a:cubicBezTo>
                    <a:pt x="43" y="672"/>
                    <a:pt x="43" y="740"/>
                    <a:pt x="43" y="774"/>
                  </a:cubicBezTo>
                  <a:cubicBezTo>
                    <a:pt x="77" y="884"/>
                    <a:pt x="111" y="918"/>
                    <a:pt x="179" y="918"/>
                  </a:cubicBezTo>
                  <a:cubicBezTo>
                    <a:pt x="256" y="918"/>
                    <a:pt x="290" y="884"/>
                    <a:pt x="324" y="808"/>
                  </a:cubicBezTo>
                  <a:cubicBezTo>
                    <a:pt x="324" y="774"/>
                    <a:pt x="358" y="740"/>
                    <a:pt x="391" y="672"/>
                  </a:cubicBezTo>
                  <a:lnTo>
                    <a:pt x="391" y="459"/>
                  </a:lnTo>
                  <a:cubicBezTo>
                    <a:pt x="391" y="349"/>
                    <a:pt x="358" y="213"/>
                    <a:pt x="324" y="69"/>
                  </a:cubicBezTo>
                  <a:cubicBezTo>
                    <a:pt x="290" y="35"/>
                    <a:pt x="256" y="1"/>
                    <a:pt x="21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18" name="Google Shape;1318;p32"/>
            <p:cNvSpPr/>
            <p:nvPr/>
          </p:nvSpPr>
          <p:spPr>
            <a:xfrm>
              <a:off x="1068101" y="3475633"/>
              <a:ext cx="15916" cy="30369"/>
            </a:xfrm>
            <a:custGeom>
              <a:avLst/>
              <a:gdLst/>
              <a:ahLst/>
              <a:cxnLst/>
              <a:rect l="l" t="t" r="r" b="b"/>
              <a:pathLst>
                <a:path w="468" h="893" extrusionOk="0">
                  <a:moveTo>
                    <a:pt x="323" y="0"/>
                  </a:moveTo>
                  <a:cubicBezTo>
                    <a:pt x="289" y="0"/>
                    <a:pt x="255" y="0"/>
                    <a:pt x="212" y="77"/>
                  </a:cubicBezTo>
                  <a:cubicBezTo>
                    <a:pt x="178" y="179"/>
                    <a:pt x="144" y="289"/>
                    <a:pt x="110" y="425"/>
                  </a:cubicBezTo>
                  <a:cubicBezTo>
                    <a:pt x="76" y="502"/>
                    <a:pt x="0" y="637"/>
                    <a:pt x="42" y="748"/>
                  </a:cubicBezTo>
                  <a:cubicBezTo>
                    <a:pt x="42" y="816"/>
                    <a:pt x="110" y="892"/>
                    <a:pt x="178" y="892"/>
                  </a:cubicBezTo>
                  <a:cubicBezTo>
                    <a:pt x="178" y="892"/>
                    <a:pt x="212" y="850"/>
                    <a:pt x="255" y="850"/>
                  </a:cubicBezTo>
                  <a:cubicBezTo>
                    <a:pt x="357" y="748"/>
                    <a:pt x="357" y="603"/>
                    <a:pt x="391" y="502"/>
                  </a:cubicBezTo>
                  <a:cubicBezTo>
                    <a:pt x="425" y="357"/>
                    <a:pt x="425" y="213"/>
                    <a:pt x="467" y="111"/>
                  </a:cubicBezTo>
                  <a:cubicBezTo>
                    <a:pt x="467" y="43"/>
                    <a:pt x="391" y="0"/>
                    <a:pt x="32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19" name="Google Shape;1319;p32"/>
            <p:cNvSpPr/>
            <p:nvPr/>
          </p:nvSpPr>
          <p:spPr>
            <a:xfrm>
              <a:off x="1201853" y="3747761"/>
              <a:ext cx="13297" cy="31219"/>
            </a:xfrm>
            <a:custGeom>
              <a:avLst/>
              <a:gdLst/>
              <a:ahLst/>
              <a:cxnLst/>
              <a:rect l="l" t="t" r="r" b="b"/>
              <a:pathLst>
                <a:path w="391" h="918" extrusionOk="0">
                  <a:moveTo>
                    <a:pt x="246" y="1"/>
                  </a:moveTo>
                  <a:cubicBezTo>
                    <a:pt x="179" y="1"/>
                    <a:pt x="102" y="34"/>
                    <a:pt x="102" y="111"/>
                  </a:cubicBezTo>
                  <a:cubicBezTo>
                    <a:pt x="102" y="247"/>
                    <a:pt x="68" y="357"/>
                    <a:pt x="68" y="459"/>
                  </a:cubicBezTo>
                  <a:cubicBezTo>
                    <a:pt x="34" y="604"/>
                    <a:pt x="0" y="706"/>
                    <a:pt x="34" y="816"/>
                  </a:cubicBezTo>
                  <a:cubicBezTo>
                    <a:pt x="34" y="884"/>
                    <a:pt x="68" y="918"/>
                    <a:pt x="145" y="918"/>
                  </a:cubicBezTo>
                  <a:cubicBezTo>
                    <a:pt x="145" y="918"/>
                    <a:pt x="179" y="918"/>
                    <a:pt x="179" y="884"/>
                  </a:cubicBezTo>
                  <a:cubicBezTo>
                    <a:pt x="391" y="706"/>
                    <a:pt x="391" y="357"/>
                    <a:pt x="357" y="111"/>
                  </a:cubicBezTo>
                  <a:cubicBezTo>
                    <a:pt x="357" y="34"/>
                    <a:pt x="280" y="1"/>
                    <a:pt x="24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20" name="Google Shape;1320;p32"/>
            <p:cNvSpPr/>
            <p:nvPr/>
          </p:nvSpPr>
          <p:spPr>
            <a:xfrm>
              <a:off x="1161962" y="3813905"/>
              <a:ext cx="13331" cy="32681"/>
            </a:xfrm>
            <a:custGeom>
              <a:avLst/>
              <a:gdLst/>
              <a:ahLst/>
              <a:cxnLst/>
              <a:rect l="l" t="t" r="r" b="b"/>
              <a:pathLst>
                <a:path w="392" h="961" extrusionOk="0">
                  <a:moveTo>
                    <a:pt x="179" y="1"/>
                  </a:moveTo>
                  <a:cubicBezTo>
                    <a:pt x="145" y="1"/>
                    <a:pt x="111" y="35"/>
                    <a:pt x="111" y="111"/>
                  </a:cubicBezTo>
                  <a:cubicBezTo>
                    <a:pt x="77" y="358"/>
                    <a:pt x="1" y="638"/>
                    <a:pt x="111" y="884"/>
                  </a:cubicBezTo>
                  <a:cubicBezTo>
                    <a:pt x="111" y="961"/>
                    <a:pt x="145" y="961"/>
                    <a:pt x="179" y="961"/>
                  </a:cubicBezTo>
                  <a:cubicBezTo>
                    <a:pt x="213" y="961"/>
                    <a:pt x="256" y="961"/>
                    <a:pt x="290" y="884"/>
                  </a:cubicBezTo>
                  <a:cubicBezTo>
                    <a:pt x="392" y="638"/>
                    <a:pt x="324" y="358"/>
                    <a:pt x="290" y="111"/>
                  </a:cubicBezTo>
                  <a:cubicBezTo>
                    <a:pt x="290" y="35"/>
                    <a:pt x="256" y="1"/>
                    <a:pt x="17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21" name="Google Shape;1321;p32"/>
            <p:cNvSpPr/>
            <p:nvPr/>
          </p:nvSpPr>
          <p:spPr>
            <a:xfrm>
              <a:off x="1129621" y="3834412"/>
              <a:ext cx="13331" cy="32681"/>
            </a:xfrm>
            <a:custGeom>
              <a:avLst/>
              <a:gdLst/>
              <a:ahLst/>
              <a:cxnLst/>
              <a:rect l="l" t="t" r="r" b="b"/>
              <a:pathLst>
                <a:path w="392" h="961" extrusionOk="0">
                  <a:moveTo>
                    <a:pt x="213" y="1"/>
                  </a:moveTo>
                  <a:cubicBezTo>
                    <a:pt x="179" y="1"/>
                    <a:pt x="102" y="35"/>
                    <a:pt x="102" y="111"/>
                  </a:cubicBezTo>
                  <a:cubicBezTo>
                    <a:pt x="68" y="358"/>
                    <a:pt x="0" y="604"/>
                    <a:pt x="34" y="850"/>
                  </a:cubicBezTo>
                  <a:cubicBezTo>
                    <a:pt x="68" y="918"/>
                    <a:pt x="102" y="961"/>
                    <a:pt x="145" y="961"/>
                  </a:cubicBezTo>
                  <a:cubicBezTo>
                    <a:pt x="179" y="961"/>
                    <a:pt x="213" y="918"/>
                    <a:pt x="247" y="884"/>
                  </a:cubicBezTo>
                  <a:cubicBezTo>
                    <a:pt x="391" y="672"/>
                    <a:pt x="357" y="358"/>
                    <a:pt x="315" y="111"/>
                  </a:cubicBezTo>
                  <a:cubicBezTo>
                    <a:pt x="315" y="35"/>
                    <a:pt x="247" y="1"/>
                    <a:pt x="21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22" name="Google Shape;1322;p32"/>
            <p:cNvSpPr/>
            <p:nvPr/>
          </p:nvSpPr>
          <p:spPr>
            <a:xfrm>
              <a:off x="1177877" y="3899434"/>
              <a:ext cx="13025" cy="31219"/>
            </a:xfrm>
            <a:custGeom>
              <a:avLst/>
              <a:gdLst/>
              <a:ahLst/>
              <a:cxnLst/>
              <a:rect l="l" t="t" r="r" b="b"/>
              <a:pathLst>
                <a:path w="383" h="918" extrusionOk="0">
                  <a:moveTo>
                    <a:pt x="246" y="0"/>
                  </a:moveTo>
                  <a:cubicBezTo>
                    <a:pt x="170" y="0"/>
                    <a:pt x="68" y="68"/>
                    <a:pt x="68" y="179"/>
                  </a:cubicBezTo>
                  <a:cubicBezTo>
                    <a:pt x="68" y="391"/>
                    <a:pt x="0" y="671"/>
                    <a:pt x="102" y="884"/>
                  </a:cubicBezTo>
                  <a:cubicBezTo>
                    <a:pt x="102" y="918"/>
                    <a:pt x="170" y="918"/>
                    <a:pt x="212" y="918"/>
                  </a:cubicBezTo>
                  <a:cubicBezTo>
                    <a:pt x="246" y="918"/>
                    <a:pt x="280" y="918"/>
                    <a:pt x="314" y="884"/>
                  </a:cubicBezTo>
                  <a:cubicBezTo>
                    <a:pt x="382" y="782"/>
                    <a:pt x="382" y="637"/>
                    <a:pt x="382" y="535"/>
                  </a:cubicBezTo>
                  <a:lnTo>
                    <a:pt x="382" y="179"/>
                  </a:lnTo>
                  <a:cubicBezTo>
                    <a:pt x="382" y="68"/>
                    <a:pt x="314" y="0"/>
                    <a:pt x="24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23" name="Google Shape;1323;p32"/>
            <p:cNvSpPr/>
            <p:nvPr/>
          </p:nvSpPr>
          <p:spPr>
            <a:xfrm>
              <a:off x="1231881" y="3893347"/>
              <a:ext cx="16800" cy="32681"/>
            </a:xfrm>
            <a:custGeom>
              <a:avLst/>
              <a:gdLst/>
              <a:ahLst/>
              <a:cxnLst/>
              <a:rect l="l" t="t" r="r" b="b"/>
              <a:pathLst>
                <a:path w="494" h="961" extrusionOk="0">
                  <a:moveTo>
                    <a:pt x="179" y="1"/>
                  </a:moveTo>
                  <a:cubicBezTo>
                    <a:pt x="111" y="1"/>
                    <a:pt x="35" y="35"/>
                    <a:pt x="35" y="145"/>
                  </a:cubicBezTo>
                  <a:cubicBezTo>
                    <a:pt x="35" y="392"/>
                    <a:pt x="1" y="714"/>
                    <a:pt x="179" y="927"/>
                  </a:cubicBezTo>
                  <a:cubicBezTo>
                    <a:pt x="213" y="927"/>
                    <a:pt x="247" y="961"/>
                    <a:pt x="281" y="961"/>
                  </a:cubicBezTo>
                  <a:cubicBezTo>
                    <a:pt x="323" y="961"/>
                    <a:pt x="357" y="927"/>
                    <a:pt x="391" y="884"/>
                  </a:cubicBezTo>
                  <a:cubicBezTo>
                    <a:pt x="493" y="638"/>
                    <a:pt x="391" y="324"/>
                    <a:pt x="357" y="111"/>
                  </a:cubicBezTo>
                  <a:cubicBezTo>
                    <a:pt x="323" y="35"/>
                    <a:pt x="247" y="1"/>
                    <a:pt x="17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24" name="Google Shape;1324;p32"/>
            <p:cNvSpPr/>
            <p:nvPr/>
          </p:nvSpPr>
          <p:spPr>
            <a:xfrm>
              <a:off x="1281294" y="3875459"/>
              <a:ext cx="16766" cy="25166"/>
            </a:xfrm>
            <a:custGeom>
              <a:avLst/>
              <a:gdLst/>
              <a:ahLst/>
              <a:cxnLst/>
              <a:rect l="l" t="t" r="r" b="b"/>
              <a:pathLst>
                <a:path w="493" h="740" extrusionOk="0">
                  <a:moveTo>
                    <a:pt x="179" y="0"/>
                  </a:moveTo>
                  <a:cubicBezTo>
                    <a:pt x="102" y="0"/>
                    <a:pt x="68" y="34"/>
                    <a:pt x="34" y="136"/>
                  </a:cubicBezTo>
                  <a:lnTo>
                    <a:pt x="34" y="425"/>
                  </a:lnTo>
                  <a:cubicBezTo>
                    <a:pt x="34" y="527"/>
                    <a:pt x="0" y="637"/>
                    <a:pt x="102" y="705"/>
                  </a:cubicBezTo>
                  <a:cubicBezTo>
                    <a:pt x="145" y="739"/>
                    <a:pt x="179" y="739"/>
                    <a:pt x="213" y="739"/>
                  </a:cubicBezTo>
                  <a:lnTo>
                    <a:pt x="281" y="739"/>
                  </a:lnTo>
                  <a:cubicBezTo>
                    <a:pt x="493" y="637"/>
                    <a:pt x="357" y="281"/>
                    <a:pt x="315" y="102"/>
                  </a:cubicBezTo>
                  <a:cubicBezTo>
                    <a:pt x="281" y="34"/>
                    <a:pt x="213" y="0"/>
                    <a:pt x="17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25" name="Google Shape;1325;p32"/>
            <p:cNvSpPr/>
            <p:nvPr/>
          </p:nvSpPr>
          <p:spPr>
            <a:xfrm>
              <a:off x="1244022" y="3809280"/>
              <a:ext cx="9556" cy="25166"/>
            </a:xfrm>
            <a:custGeom>
              <a:avLst/>
              <a:gdLst/>
              <a:ahLst/>
              <a:cxnLst/>
              <a:rect l="l" t="t" r="r" b="b"/>
              <a:pathLst>
                <a:path w="281" h="740" extrusionOk="0">
                  <a:moveTo>
                    <a:pt x="136" y="1"/>
                  </a:moveTo>
                  <a:cubicBezTo>
                    <a:pt x="102" y="1"/>
                    <a:pt x="34" y="35"/>
                    <a:pt x="34" y="103"/>
                  </a:cubicBezTo>
                  <a:cubicBezTo>
                    <a:pt x="34" y="213"/>
                    <a:pt x="34" y="315"/>
                    <a:pt x="0" y="383"/>
                  </a:cubicBezTo>
                  <a:lnTo>
                    <a:pt x="0" y="528"/>
                  </a:lnTo>
                  <a:cubicBezTo>
                    <a:pt x="0" y="562"/>
                    <a:pt x="34" y="638"/>
                    <a:pt x="34" y="672"/>
                  </a:cubicBezTo>
                  <a:cubicBezTo>
                    <a:pt x="68" y="740"/>
                    <a:pt x="102" y="740"/>
                    <a:pt x="136" y="740"/>
                  </a:cubicBezTo>
                  <a:cubicBezTo>
                    <a:pt x="179" y="740"/>
                    <a:pt x="247" y="740"/>
                    <a:pt x="247" y="672"/>
                  </a:cubicBezTo>
                  <a:cubicBezTo>
                    <a:pt x="247" y="638"/>
                    <a:pt x="281" y="562"/>
                    <a:pt x="281" y="528"/>
                  </a:cubicBezTo>
                  <a:lnTo>
                    <a:pt x="281" y="383"/>
                  </a:lnTo>
                  <a:cubicBezTo>
                    <a:pt x="281" y="315"/>
                    <a:pt x="247" y="213"/>
                    <a:pt x="247" y="103"/>
                  </a:cubicBezTo>
                  <a:cubicBezTo>
                    <a:pt x="247" y="35"/>
                    <a:pt x="213" y="1"/>
                    <a:pt x="13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26" name="Google Shape;1326;p32"/>
            <p:cNvSpPr/>
            <p:nvPr/>
          </p:nvSpPr>
          <p:spPr>
            <a:xfrm>
              <a:off x="1294557" y="3765955"/>
              <a:ext cx="14487" cy="32409"/>
            </a:xfrm>
            <a:custGeom>
              <a:avLst/>
              <a:gdLst/>
              <a:ahLst/>
              <a:cxnLst/>
              <a:rect l="l" t="t" r="r" b="b"/>
              <a:pathLst>
                <a:path w="426" h="953" extrusionOk="0">
                  <a:moveTo>
                    <a:pt x="213" y="1"/>
                  </a:moveTo>
                  <a:cubicBezTo>
                    <a:pt x="137" y="1"/>
                    <a:pt x="69" y="69"/>
                    <a:pt x="69" y="137"/>
                  </a:cubicBezTo>
                  <a:cubicBezTo>
                    <a:pt x="35" y="281"/>
                    <a:pt x="35" y="425"/>
                    <a:pt x="35" y="527"/>
                  </a:cubicBezTo>
                  <a:cubicBezTo>
                    <a:pt x="1" y="672"/>
                    <a:pt x="1" y="774"/>
                    <a:pt x="103" y="918"/>
                  </a:cubicBezTo>
                  <a:cubicBezTo>
                    <a:pt x="103" y="952"/>
                    <a:pt x="179" y="952"/>
                    <a:pt x="213" y="952"/>
                  </a:cubicBezTo>
                  <a:cubicBezTo>
                    <a:pt x="247" y="952"/>
                    <a:pt x="281" y="952"/>
                    <a:pt x="315" y="918"/>
                  </a:cubicBezTo>
                  <a:cubicBezTo>
                    <a:pt x="426" y="774"/>
                    <a:pt x="392" y="672"/>
                    <a:pt x="392" y="527"/>
                  </a:cubicBezTo>
                  <a:cubicBezTo>
                    <a:pt x="392" y="425"/>
                    <a:pt x="349" y="281"/>
                    <a:pt x="349" y="137"/>
                  </a:cubicBezTo>
                  <a:cubicBezTo>
                    <a:pt x="349" y="69"/>
                    <a:pt x="281" y="1"/>
                    <a:pt x="21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27" name="Google Shape;1327;p32"/>
            <p:cNvSpPr/>
            <p:nvPr/>
          </p:nvSpPr>
          <p:spPr>
            <a:xfrm>
              <a:off x="1257319" y="3717732"/>
              <a:ext cx="11869" cy="21697"/>
            </a:xfrm>
            <a:custGeom>
              <a:avLst/>
              <a:gdLst/>
              <a:ahLst/>
              <a:cxnLst/>
              <a:rect l="l" t="t" r="r" b="b"/>
              <a:pathLst>
                <a:path w="349" h="638" extrusionOk="0">
                  <a:moveTo>
                    <a:pt x="213" y="0"/>
                  </a:moveTo>
                  <a:cubicBezTo>
                    <a:pt x="136" y="0"/>
                    <a:pt x="68" y="34"/>
                    <a:pt x="68" y="144"/>
                  </a:cubicBezTo>
                  <a:cubicBezTo>
                    <a:pt x="102" y="246"/>
                    <a:pt x="68" y="391"/>
                    <a:pt x="34" y="493"/>
                  </a:cubicBezTo>
                  <a:cubicBezTo>
                    <a:pt x="0" y="569"/>
                    <a:pt x="68" y="637"/>
                    <a:pt x="170" y="637"/>
                  </a:cubicBezTo>
                  <a:cubicBezTo>
                    <a:pt x="213" y="637"/>
                    <a:pt x="246" y="637"/>
                    <a:pt x="246" y="603"/>
                  </a:cubicBezTo>
                  <a:cubicBezTo>
                    <a:pt x="348" y="425"/>
                    <a:pt x="348" y="280"/>
                    <a:pt x="314" y="102"/>
                  </a:cubicBezTo>
                  <a:cubicBezTo>
                    <a:pt x="314" y="34"/>
                    <a:pt x="280" y="0"/>
                    <a:pt x="2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28" name="Google Shape;1328;p32"/>
            <p:cNvSpPr/>
            <p:nvPr/>
          </p:nvSpPr>
          <p:spPr>
            <a:xfrm>
              <a:off x="1312479" y="3675529"/>
              <a:ext cx="12175" cy="26628"/>
            </a:xfrm>
            <a:custGeom>
              <a:avLst/>
              <a:gdLst/>
              <a:ahLst/>
              <a:cxnLst/>
              <a:rect l="l" t="t" r="r" b="b"/>
              <a:pathLst>
                <a:path w="358" h="783" extrusionOk="0">
                  <a:moveTo>
                    <a:pt x="213" y="1"/>
                  </a:moveTo>
                  <a:cubicBezTo>
                    <a:pt x="145" y="1"/>
                    <a:pt x="35" y="35"/>
                    <a:pt x="35" y="145"/>
                  </a:cubicBezTo>
                  <a:cubicBezTo>
                    <a:pt x="35" y="247"/>
                    <a:pt x="35" y="358"/>
                    <a:pt x="1" y="426"/>
                  </a:cubicBezTo>
                  <a:cubicBezTo>
                    <a:pt x="1" y="536"/>
                    <a:pt x="1" y="638"/>
                    <a:pt x="35" y="748"/>
                  </a:cubicBezTo>
                  <a:cubicBezTo>
                    <a:pt x="77" y="782"/>
                    <a:pt x="111" y="782"/>
                    <a:pt x="145" y="782"/>
                  </a:cubicBezTo>
                  <a:cubicBezTo>
                    <a:pt x="179" y="782"/>
                    <a:pt x="213" y="782"/>
                    <a:pt x="247" y="748"/>
                  </a:cubicBezTo>
                  <a:cubicBezTo>
                    <a:pt x="323" y="672"/>
                    <a:pt x="357" y="536"/>
                    <a:pt x="357" y="426"/>
                  </a:cubicBezTo>
                  <a:cubicBezTo>
                    <a:pt x="357" y="324"/>
                    <a:pt x="357" y="213"/>
                    <a:pt x="323" y="111"/>
                  </a:cubicBezTo>
                  <a:cubicBezTo>
                    <a:pt x="323" y="35"/>
                    <a:pt x="247" y="1"/>
                    <a:pt x="21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29" name="Google Shape;1329;p32"/>
            <p:cNvSpPr/>
            <p:nvPr/>
          </p:nvSpPr>
          <p:spPr>
            <a:xfrm>
              <a:off x="1269154" y="3622681"/>
              <a:ext cx="9862" cy="20541"/>
            </a:xfrm>
            <a:custGeom>
              <a:avLst/>
              <a:gdLst/>
              <a:ahLst/>
              <a:cxnLst/>
              <a:rect l="l" t="t" r="r" b="b"/>
              <a:pathLst>
                <a:path w="290" h="604" extrusionOk="0">
                  <a:moveTo>
                    <a:pt x="145" y="0"/>
                  </a:moveTo>
                  <a:cubicBezTo>
                    <a:pt x="111" y="0"/>
                    <a:pt x="77" y="34"/>
                    <a:pt x="77" y="68"/>
                  </a:cubicBezTo>
                  <a:cubicBezTo>
                    <a:pt x="0" y="247"/>
                    <a:pt x="0" y="425"/>
                    <a:pt x="77" y="561"/>
                  </a:cubicBezTo>
                  <a:cubicBezTo>
                    <a:pt x="111" y="603"/>
                    <a:pt x="111" y="603"/>
                    <a:pt x="145" y="603"/>
                  </a:cubicBezTo>
                  <a:cubicBezTo>
                    <a:pt x="179" y="603"/>
                    <a:pt x="213" y="603"/>
                    <a:pt x="213" y="561"/>
                  </a:cubicBezTo>
                  <a:cubicBezTo>
                    <a:pt x="247" y="425"/>
                    <a:pt x="247" y="281"/>
                    <a:pt x="247" y="136"/>
                  </a:cubicBezTo>
                  <a:cubicBezTo>
                    <a:pt x="289" y="68"/>
                    <a:pt x="213" y="0"/>
                    <a:pt x="14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30" name="Google Shape;1330;p32"/>
            <p:cNvSpPr/>
            <p:nvPr/>
          </p:nvSpPr>
          <p:spPr>
            <a:xfrm>
              <a:off x="1309010" y="3568371"/>
              <a:ext cx="11903" cy="24281"/>
            </a:xfrm>
            <a:custGeom>
              <a:avLst/>
              <a:gdLst/>
              <a:ahLst/>
              <a:cxnLst/>
              <a:rect l="l" t="t" r="r" b="b"/>
              <a:pathLst>
                <a:path w="350" h="714" extrusionOk="0">
                  <a:moveTo>
                    <a:pt x="103" y="0"/>
                  </a:moveTo>
                  <a:cubicBezTo>
                    <a:pt x="69" y="0"/>
                    <a:pt x="1" y="34"/>
                    <a:pt x="1" y="111"/>
                  </a:cubicBezTo>
                  <a:cubicBezTo>
                    <a:pt x="1" y="179"/>
                    <a:pt x="35" y="289"/>
                    <a:pt x="35" y="357"/>
                  </a:cubicBezTo>
                  <a:cubicBezTo>
                    <a:pt x="35" y="459"/>
                    <a:pt x="69" y="535"/>
                    <a:pt x="103" y="637"/>
                  </a:cubicBezTo>
                  <a:cubicBezTo>
                    <a:pt x="103" y="671"/>
                    <a:pt x="179" y="714"/>
                    <a:pt x="213" y="714"/>
                  </a:cubicBezTo>
                  <a:lnTo>
                    <a:pt x="247" y="714"/>
                  </a:lnTo>
                  <a:lnTo>
                    <a:pt x="281" y="714"/>
                  </a:lnTo>
                  <a:cubicBezTo>
                    <a:pt x="315" y="671"/>
                    <a:pt x="349" y="637"/>
                    <a:pt x="349" y="603"/>
                  </a:cubicBezTo>
                  <a:cubicBezTo>
                    <a:pt x="349" y="501"/>
                    <a:pt x="349" y="391"/>
                    <a:pt x="281" y="323"/>
                  </a:cubicBezTo>
                  <a:cubicBezTo>
                    <a:pt x="281" y="213"/>
                    <a:pt x="213" y="145"/>
                    <a:pt x="179" y="34"/>
                  </a:cubicBezTo>
                  <a:cubicBezTo>
                    <a:pt x="179" y="0"/>
                    <a:pt x="137" y="0"/>
                    <a:pt x="10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31" name="Google Shape;1331;p32"/>
            <p:cNvSpPr/>
            <p:nvPr/>
          </p:nvSpPr>
          <p:spPr>
            <a:xfrm>
              <a:off x="1275207" y="3549293"/>
              <a:ext cx="9590" cy="31219"/>
            </a:xfrm>
            <a:custGeom>
              <a:avLst/>
              <a:gdLst/>
              <a:ahLst/>
              <a:cxnLst/>
              <a:rect l="l" t="t" r="r" b="b"/>
              <a:pathLst>
                <a:path w="282" h="918" extrusionOk="0">
                  <a:moveTo>
                    <a:pt x="111" y="1"/>
                  </a:moveTo>
                  <a:cubicBezTo>
                    <a:pt x="69" y="1"/>
                    <a:pt x="35" y="35"/>
                    <a:pt x="35" y="69"/>
                  </a:cubicBezTo>
                  <a:cubicBezTo>
                    <a:pt x="1" y="213"/>
                    <a:pt x="1" y="349"/>
                    <a:pt x="1" y="493"/>
                  </a:cubicBezTo>
                  <a:cubicBezTo>
                    <a:pt x="1" y="638"/>
                    <a:pt x="69" y="740"/>
                    <a:pt x="111" y="884"/>
                  </a:cubicBezTo>
                  <a:cubicBezTo>
                    <a:pt x="111" y="918"/>
                    <a:pt x="145" y="918"/>
                    <a:pt x="179" y="918"/>
                  </a:cubicBezTo>
                  <a:cubicBezTo>
                    <a:pt x="213" y="918"/>
                    <a:pt x="213" y="918"/>
                    <a:pt x="247" y="884"/>
                  </a:cubicBezTo>
                  <a:cubicBezTo>
                    <a:pt x="247" y="740"/>
                    <a:pt x="281" y="595"/>
                    <a:pt x="281" y="493"/>
                  </a:cubicBezTo>
                  <a:cubicBezTo>
                    <a:pt x="247" y="349"/>
                    <a:pt x="213" y="213"/>
                    <a:pt x="179" y="69"/>
                  </a:cubicBezTo>
                  <a:cubicBezTo>
                    <a:pt x="179" y="35"/>
                    <a:pt x="145" y="1"/>
                    <a:pt x="11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32" name="Google Shape;1332;p32"/>
            <p:cNvSpPr/>
            <p:nvPr/>
          </p:nvSpPr>
          <p:spPr>
            <a:xfrm>
              <a:off x="1419671" y="3568371"/>
              <a:ext cx="21697" cy="19384"/>
            </a:xfrm>
            <a:custGeom>
              <a:avLst/>
              <a:gdLst/>
              <a:ahLst/>
              <a:cxnLst/>
              <a:rect l="l" t="t" r="r" b="b"/>
              <a:pathLst>
                <a:path w="638" h="570" extrusionOk="0">
                  <a:moveTo>
                    <a:pt x="111" y="0"/>
                  </a:moveTo>
                  <a:cubicBezTo>
                    <a:pt x="34" y="0"/>
                    <a:pt x="0" y="77"/>
                    <a:pt x="34" y="145"/>
                  </a:cubicBezTo>
                  <a:cubicBezTo>
                    <a:pt x="111" y="213"/>
                    <a:pt x="179" y="289"/>
                    <a:pt x="247" y="357"/>
                  </a:cubicBezTo>
                  <a:cubicBezTo>
                    <a:pt x="323" y="425"/>
                    <a:pt x="391" y="535"/>
                    <a:pt x="493" y="569"/>
                  </a:cubicBezTo>
                  <a:lnTo>
                    <a:pt x="493" y="569"/>
                  </a:lnTo>
                  <a:cubicBezTo>
                    <a:pt x="569" y="569"/>
                    <a:pt x="637" y="501"/>
                    <a:pt x="603" y="425"/>
                  </a:cubicBezTo>
                  <a:cubicBezTo>
                    <a:pt x="569" y="323"/>
                    <a:pt x="459" y="289"/>
                    <a:pt x="391" y="213"/>
                  </a:cubicBezTo>
                  <a:cubicBezTo>
                    <a:pt x="323" y="145"/>
                    <a:pt x="213" y="77"/>
                    <a:pt x="14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33" name="Google Shape;1333;p32"/>
            <p:cNvSpPr/>
            <p:nvPr/>
          </p:nvSpPr>
          <p:spPr>
            <a:xfrm>
              <a:off x="1416202" y="3531099"/>
              <a:ext cx="13025" cy="13331"/>
            </a:xfrm>
            <a:custGeom>
              <a:avLst/>
              <a:gdLst/>
              <a:ahLst/>
              <a:cxnLst/>
              <a:rect l="l" t="t" r="r" b="b"/>
              <a:pathLst>
                <a:path w="383" h="392" extrusionOk="0">
                  <a:moveTo>
                    <a:pt x="136" y="0"/>
                  </a:moveTo>
                  <a:cubicBezTo>
                    <a:pt x="68" y="0"/>
                    <a:pt x="0" y="111"/>
                    <a:pt x="34" y="179"/>
                  </a:cubicBezTo>
                  <a:cubicBezTo>
                    <a:pt x="102" y="247"/>
                    <a:pt x="136" y="323"/>
                    <a:pt x="247" y="357"/>
                  </a:cubicBezTo>
                  <a:cubicBezTo>
                    <a:pt x="247" y="391"/>
                    <a:pt x="247" y="391"/>
                    <a:pt x="281" y="391"/>
                  </a:cubicBezTo>
                  <a:cubicBezTo>
                    <a:pt x="315" y="391"/>
                    <a:pt x="383" y="323"/>
                    <a:pt x="383" y="247"/>
                  </a:cubicBezTo>
                  <a:cubicBezTo>
                    <a:pt x="315" y="145"/>
                    <a:pt x="281" y="111"/>
                    <a:pt x="170" y="3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34" name="Google Shape;1334;p32"/>
            <p:cNvSpPr/>
            <p:nvPr/>
          </p:nvSpPr>
          <p:spPr>
            <a:xfrm>
              <a:off x="1445074" y="3638256"/>
              <a:ext cx="27478" cy="27784"/>
            </a:xfrm>
            <a:custGeom>
              <a:avLst/>
              <a:gdLst/>
              <a:ahLst/>
              <a:cxnLst/>
              <a:rect l="l" t="t" r="r" b="b"/>
              <a:pathLst>
                <a:path w="808" h="817" extrusionOk="0">
                  <a:moveTo>
                    <a:pt x="103" y="1"/>
                  </a:moveTo>
                  <a:cubicBezTo>
                    <a:pt x="35" y="1"/>
                    <a:pt x="1" y="35"/>
                    <a:pt x="35" y="69"/>
                  </a:cubicBezTo>
                  <a:cubicBezTo>
                    <a:pt x="137" y="213"/>
                    <a:pt x="213" y="315"/>
                    <a:pt x="315" y="460"/>
                  </a:cubicBezTo>
                  <a:cubicBezTo>
                    <a:pt x="383" y="570"/>
                    <a:pt x="494" y="740"/>
                    <a:pt x="638" y="782"/>
                  </a:cubicBezTo>
                  <a:cubicBezTo>
                    <a:pt x="638" y="816"/>
                    <a:pt x="672" y="816"/>
                    <a:pt x="672" y="816"/>
                  </a:cubicBezTo>
                  <a:cubicBezTo>
                    <a:pt x="740" y="816"/>
                    <a:pt x="808" y="740"/>
                    <a:pt x="774" y="672"/>
                  </a:cubicBezTo>
                  <a:cubicBezTo>
                    <a:pt x="740" y="528"/>
                    <a:pt x="595" y="426"/>
                    <a:pt x="494" y="315"/>
                  </a:cubicBezTo>
                  <a:cubicBezTo>
                    <a:pt x="383" y="213"/>
                    <a:pt x="247" y="103"/>
                    <a:pt x="13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35" name="Google Shape;1335;p32"/>
            <p:cNvSpPr/>
            <p:nvPr/>
          </p:nvSpPr>
          <p:spPr>
            <a:xfrm>
              <a:off x="1484659" y="3646656"/>
              <a:ext cx="28940" cy="24009"/>
            </a:xfrm>
            <a:custGeom>
              <a:avLst/>
              <a:gdLst/>
              <a:ahLst/>
              <a:cxnLst/>
              <a:rect l="l" t="t" r="r" b="b"/>
              <a:pathLst>
                <a:path w="851" h="706" extrusionOk="0">
                  <a:moveTo>
                    <a:pt x="179" y="0"/>
                  </a:moveTo>
                  <a:cubicBezTo>
                    <a:pt x="69" y="0"/>
                    <a:pt x="1" y="111"/>
                    <a:pt x="69" y="213"/>
                  </a:cubicBezTo>
                  <a:cubicBezTo>
                    <a:pt x="179" y="281"/>
                    <a:pt x="247" y="391"/>
                    <a:pt x="357" y="493"/>
                  </a:cubicBezTo>
                  <a:cubicBezTo>
                    <a:pt x="425" y="569"/>
                    <a:pt x="536" y="705"/>
                    <a:pt x="672" y="705"/>
                  </a:cubicBezTo>
                  <a:lnTo>
                    <a:pt x="706" y="705"/>
                  </a:lnTo>
                  <a:cubicBezTo>
                    <a:pt x="782" y="705"/>
                    <a:pt x="850" y="637"/>
                    <a:pt x="850" y="569"/>
                  </a:cubicBezTo>
                  <a:cubicBezTo>
                    <a:pt x="816" y="425"/>
                    <a:pt x="672" y="323"/>
                    <a:pt x="570" y="247"/>
                  </a:cubicBezTo>
                  <a:cubicBezTo>
                    <a:pt x="459" y="145"/>
                    <a:pt x="357" y="68"/>
                    <a:pt x="2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36" name="Google Shape;1336;p32"/>
            <p:cNvSpPr/>
            <p:nvPr/>
          </p:nvSpPr>
          <p:spPr>
            <a:xfrm>
              <a:off x="1508634" y="3715419"/>
              <a:ext cx="32681" cy="32375"/>
            </a:xfrm>
            <a:custGeom>
              <a:avLst/>
              <a:gdLst/>
              <a:ahLst/>
              <a:cxnLst/>
              <a:rect l="l" t="t" r="r" b="b"/>
              <a:pathLst>
                <a:path w="961" h="952" extrusionOk="0">
                  <a:moveTo>
                    <a:pt x="179" y="0"/>
                  </a:moveTo>
                  <a:cubicBezTo>
                    <a:pt x="111" y="0"/>
                    <a:pt x="1" y="102"/>
                    <a:pt x="77" y="170"/>
                  </a:cubicBezTo>
                  <a:cubicBezTo>
                    <a:pt x="179" y="314"/>
                    <a:pt x="290" y="459"/>
                    <a:pt x="391" y="595"/>
                  </a:cubicBezTo>
                  <a:cubicBezTo>
                    <a:pt x="502" y="739"/>
                    <a:pt x="604" y="918"/>
                    <a:pt x="748" y="952"/>
                  </a:cubicBezTo>
                  <a:lnTo>
                    <a:pt x="782" y="952"/>
                  </a:lnTo>
                  <a:cubicBezTo>
                    <a:pt x="893" y="952"/>
                    <a:pt x="961" y="850"/>
                    <a:pt x="927" y="773"/>
                  </a:cubicBezTo>
                  <a:cubicBezTo>
                    <a:pt x="893" y="637"/>
                    <a:pt x="748" y="493"/>
                    <a:pt x="638" y="382"/>
                  </a:cubicBezTo>
                  <a:cubicBezTo>
                    <a:pt x="502" y="280"/>
                    <a:pt x="391" y="170"/>
                    <a:pt x="256" y="34"/>
                  </a:cubicBezTo>
                  <a:cubicBezTo>
                    <a:pt x="256" y="34"/>
                    <a:pt x="213" y="0"/>
                    <a:pt x="17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37" name="Google Shape;1337;p32"/>
            <p:cNvSpPr/>
            <p:nvPr/>
          </p:nvSpPr>
          <p:spPr>
            <a:xfrm>
              <a:off x="1553422" y="3706748"/>
              <a:ext cx="39619" cy="27750"/>
            </a:xfrm>
            <a:custGeom>
              <a:avLst/>
              <a:gdLst/>
              <a:ahLst/>
              <a:cxnLst/>
              <a:rect l="l" t="t" r="r" b="b"/>
              <a:pathLst>
                <a:path w="1165" h="816" extrusionOk="0">
                  <a:moveTo>
                    <a:pt x="170" y="0"/>
                  </a:moveTo>
                  <a:cubicBezTo>
                    <a:pt x="68" y="0"/>
                    <a:pt x="0" y="145"/>
                    <a:pt x="102" y="255"/>
                  </a:cubicBezTo>
                  <a:cubicBezTo>
                    <a:pt x="281" y="357"/>
                    <a:pt x="459" y="501"/>
                    <a:pt x="595" y="603"/>
                  </a:cubicBezTo>
                  <a:cubicBezTo>
                    <a:pt x="739" y="680"/>
                    <a:pt x="850" y="816"/>
                    <a:pt x="986" y="816"/>
                  </a:cubicBezTo>
                  <a:cubicBezTo>
                    <a:pt x="1020" y="816"/>
                    <a:pt x="1062" y="816"/>
                    <a:pt x="1096" y="782"/>
                  </a:cubicBezTo>
                  <a:cubicBezTo>
                    <a:pt x="1130" y="782"/>
                    <a:pt x="1164" y="748"/>
                    <a:pt x="1164" y="680"/>
                  </a:cubicBezTo>
                  <a:cubicBezTo>
                    <a:pt x="1164" y="467"/>
                    <a:pt x="986" y="391"/>
                    <a:pt x="807" y="323"/>
                  </a:cubicBezTo>
                  <a:cubicBezTo>
                    <a:pt x="637" y="213"/>
                    <a:pt x="459" y="111"/>
                    <a:pt x="24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38" name="Google Shape;1338;p32"/>
            <p:cNvSpPr/>
            <p:nvPr/>
          </p:nvSpPr>
          <p:spPr>
            <a:xfrm>
              <a:off x="1580866" y="3763370"/>
              <a:ext cx="30369" cy="24281"/>
            </a:xfrm>
            <a:custGeom>
              <a:avLst/>
              <a:gdLst/>
              <a:ahLst/>
              <a:cxnLst/>
              <a:rect l="l" t="t" r="r" b="b"/>
              <a:pathLst>
                <a:path w="893" h="714" extrusionOk="0">
                  <a:moveTo>
                    <a:pt x="179" y="0"/>
                  </a:moveTo>
                  <a:cubicBezTo>
                    <a:pt x="111" y="0"/>
                    <a:pt x="0" y="111"/>
                    <a:pt x="77" y="213"/>
                  </a:cubicBezTo>
                  <a:cubicBezTo>
                    <a:pt x="145" y="323"/>
                    <a:pt x="255" y="425"/>
                    <a:pt x="391" y="535"/>
                  </a:cubicBezTo>
                  <a:cubicBezTo>
                    <a:pt x="468" y="637"/>
                    <a:pt x="638" y="714"/>
                    <a:pt x="782" y="714"/>
                  </a:cubicBezTo>
                  <a:lnTo>
                    <a:pt x="782" y="714"/>
                  </a:lnTo>
                  <a:cubicBezTo>
                    <a:pt x="850" y="714"/>
                    <a:pt x="892" y="637"/>
                    <a:pt x="892" y="569"/>
                  </a:cubicBezTo>
                  <a:cubicBezTo>
                    <a:pt x="850" y="501"/>
                    <a:pt x="782" y="459"/>
                    <a:pt x="748" y="425"/>
                  </a:cubicBezTo>
                  <a:cubicBezTo>
                    <a:pt x="680" y="357"/>
                    <a:pt x="638" y="323"/>
                    <a:pt x="570" y="289"/>
                  </a:cubicBezTo>
                  <a:cubicBezTo>
                    <a:pt x="468" y="179"/>
                    <a:pt x="357" y="111"/>
                    <a:pt x="255" y="34"/>
                  </a:cubicBezTo>
                  <a:cubicBezTo>
                    <a:pt x="213" y="0"/>
                    <a:pt x="213" y="0"/>
                    <a:pt x="17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39" name="Google Shape;1339;p32"/>
            <p:cNvSpPr/>
            <p:nvPr/>
          </p:nvSpPr>
          <p:spPr>
            <a:xfrm>
              <a:off x="1634020" y="3756126"/>
              <a:ext cx="33531" cy="26628"/>
            </a:xfrm>
            <a:custGeom>
              <a:avLst/>
              <a:gdLst/>
              <a:ahLst/>
              <a:cxnLst/>
              <a:rect l="l" t="t" r="r" b="b"/>
              <a:pathLst>
                <a:path w="986" h="783" extrusionOk="0">
                  <a:moveTo>
                    <a:pt x="213" y="1"/>
                  </a:moveTo>
                  <a:cubicBezTo>
                    <a:pt x="102" y="1"/>
                    <a:pt x="0" y="111"/>
                    <a:pt x="68" y="213"/>
                  </a:cubicBezTo>
                  <a:cubicBezTo>
                    <a:pt x="179" y="358"/>
                    <a:pt x="247" y="460"/>
                    <a:pt x="391" y="570"/>
                  </a:cubicBezTo>
                  <a:cubicBezTo>
                    <a:pt x="493" y="672"/>
                    <a:pt x="604" y="782"/>
                    <a:pt x="773" y="782"/>
                  </a:cubicBezTo>
                  <a:lnTo>
                    <a:pt x="773" y="782"/>
                  </a:lnTo>
                  <a:cubicBezTo>
                    <a:pt x="918" y="782"/>
                    <a:pt x="986" y="638"/>
                    <a:pt x="918" y="536"/>
                  </a:cubicBezTo>
                  <a:cubicBezTo>
                    <a:pt x="850" y="392"/>
                    <a:pt x="739" y="358"/>
                    <a:pt x="638" y="290"/>
                  </a:cubicBezTo>
                  <a:cubicBezTo>
                    <a:pt x="527" y="213"/>
                    <a:pt x="425" y="145"/>
                    <a:pt x="315" y="35"/>
                  </a:cubicBezTo>
                  <a:cubicBezTo>
                    <a:pt x="281" y="1"/>
                    <a:pt x="247" y="1"/>
                    <a:pt x="21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40" name="Google Shape;1340;p32"/>
            <p:cNvSpPr/>
            <p:nvPr/>
          </p:nvSpPr>
          <p:spPr>
            <a:xfrm>
              <a:off x="1650786" y="3717732"/>
              <a:ext cx="25438" cy="22853"/>
            </a:xfrm>
            <a:custGeom>
              <a:avLst/>
              <a:gdLst/>
              <a:ahLst/>
              <a:cxnLst/>
              <a:rect l="l" t="t" r="r" b="b"/>
              <a:pathLst>
                <a:path w="748" h="672" extrusionOk="0">
                  <a:moveTo>
                    <a:pt x="213" y="0"/>
                  </a:moveTo>
                  <a:cubicBezTo>
                    <a:pt x="111" y="0"/>
                    <a:pt x="0" y="144"/>
                    <a:pt x="111" y="246"/>
                  </a:cubicBezTo>
                  <a:cubicBezTo>
                    <a:pt x="179" y="357"/>
                    <a:pt x="246" y="425"/>
                    <a:pt x="323" y="493"/>
                  </a:cubicBezTo>
                  <a:cubicBezTo>
                    <a:pt x="425" y="569"/>
                    <a:pt x="493" y="671"/>
                    <a:pt x="603" y="671"/>
                  </a:cubicBezTo>
                  <a:lnTo>
                    <a:pt x="637" y="637"/>
                  </a:lnTo>
                  <a:cubicBezTo>
                    <a:pt x="671" y="637"/>
                    <a:pt x="748" y="603"/>
                    <a:pt x="748" y="527"/>
                  </a:cubicBezTo>
                  <a:cubicBezTo>
                    <a:pt x="748" y="459"/>
                    <a:pt x="748" y="425"/>
                    <a:pt x="705" y="357"/>
                  </a:cubicBezTo>
                  <a:cubicBezTo>
                    <a:pt x="671" y="314"/>
                    <a:pt x="637" y="280"/>
                    <a:pt x="569" y="246"/>
                  </a:cubicBezTo>
                  <a:cubicBezTo>
                    <a:pt x="493" y="178"/>
                    <a:pt x="425" y="102"/>
                    <a:pt x="323" y="34"/>
                  </a:cubicBezTo>
                  <a:cubicBezTo>
                    <a:pt x="280" y="0"/>
                    <a:pt x="246" y="0"/>
                    <a:pt x="2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41" name="Google Shape;1341;p32"/>
            <p:cNvSpPr/>
            <p:nvPr/>
          </p:nvSpPr>
          <p:spPr>
            <a:xfrm>
              <a:off x="1605114" y="3693723"/>
              <a:ext cx="21731" cy="19112"/>
            </a:xfrm>
            <a:custGeom>
              <a:avLst/>
              <a:gdLst/>
              <a:ahLst/>
              <a:cxnLst/>
              <a:rect l="l" t="t" r="r" b="b"/>
              <a:pathLst>
                <a:path w="639" h="562" extrusionOk="0">
                  <a:moveTo>
                    <a:pt x="137" y="1"/>
                  </a:moveTo>
                  <a:cubicBezTo>
                    <a:pt x="103" y="1"/>
                    <a:pt x="69" y="35"/>
                    <a:pt x="35" y="69"/>
                  </a:cubicBezTo>
                  <a:cubicBezTo>
                    <a:pt x="1" y="103"/>
                    <a:pt x="1" y="171"/>
                    <a:pt x="35" y="213"/>
                  </a:cubicBezTo>
                  <a:cubicBezTo>
                    <a:pt x="179" y="281"/>
                    <a:pt x="247" y="383"/>
                    <a:pt x="349" y="494"/>
                  </a:cubicBezTo>
                  <a:cubicBezTo>
                    <a:pt x="392" y="528"/>
                    <a:pt x="426" y="562"/>
                    <a:pt x="460" y="562"/>
                  </a:cubicBezTo>
                  <a:lnTo>
                    <a:pt x="494" y="562"/>
                  </a:lnTo>
                  <a:cubicBezTo>
                    <a:pt x="562" y="528"/>
                    <a:pt x="604" y="494"/>
                    <a:pt x="604" y="460"/>
                  </a:cubicBezTo>
                  <a:cubicBezTo>
                    <a:pt x="638" y="383"/>
                    <a:pt x="604" y="315"/>
                    <a:pt x="562" y="281"/>
                  </a:cubicBezTo>
                  <a:cubicBezTo>
                    <a:pt x="460" y="171"/>
                    <a:pt x="315" y="103"/>
                    <a:pt x="179" y="3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42" name="Google Shape;1342;p32"/>
            <p:cNvSpPr/>
            <p:nvPr/>
          </p:nvSpPr>
          <p:spPr>
            <a:xfrm>
              <a:off x="1631401" y="3629891"/>
              <a:ext cx="20575" cy="15643"/>
            </a:xfrm>
            <a:custGeom>
              <a:avLst/>
              <a:gdLst/>
              <a:ahLst/>
              <a:cxnLst/>
              <a:rect l="l" t="t" r="r" b="b"/>
              <a:pathLst>
                <a:path w="605" h="460" extrusionOk="0">
                  <a:moveTo>
                    <a:pt x="111" y="1"/>
                  </a:moveTo>
                  <a:cubicBezTo>
                    <a:pt x="43" y="1"/>
                    <a:pt x="1" y="35"/>
                    <a:pt x="43" y="103"/>
                  </a:cubicBezTo>
                  <a:cubicBezTo>
                    <a:pt x="145" y="247"/>
                    <a:pt x="290" y="459"/>
                    <a:pt x="502" y="459"/>
                  </a:cubicBezTo>
                  <a:lnTo>
                    <a:pt x="536" y="459"/>
                  </a:lnTo>
                  <a:cubicBezTo>
                    <a:pt x="570" y="425"/>
                    <a:pt x="604" y="391"/>
                    <a:pt x="570" y="349"/>
                  </a:cubicBezTo>
                  <a:cubicBezTo>
                    <a:pt x="536" y="281"/>
                    <a:pt x="468" y="247"/>
                    <a:pt x="392" y="179"/>
                  </a:cubicBezTo>
                  <a:cubicBezTo>
                    <a:pt x="324" y="137"/>
                    <a:pt x="213" y="69"/>
                    <a:pt x="17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43" name="Google Shape;1343;p32"/>
            <p:cNvSpPr/>
            <p:nvPr/>
          </p:nvSpPr>
          <p:spPr>
            <a:xfrm>
              <a:off x="1673605" y="3597243"/>
              <a:ext cx="21697" cy="15643"/>
            </a:xfrm>
            <a:custGeom>
              <a:avLst/>
              <a:gdLst/>
              <a:ahLst/>
              <a:cxnLst/>
              <a:rect l="l" t="t" r="r" b="b"/>
              <a:pathLst>
                <a:path w="638" h="460" extrusionOk="0">
                  <a:moveTo>
                    <a:pt x="145" y="1"/>
                  </a:moveTo>
                  <a:cubicBezTo>
                    <a:pt x="77" y="1"/>
                    <a:pt x="0" y="77"/>
                    <a:pt x="77" y="179"/>
                  </a:cubicBezTo>
                  <a:cubicBezTo>
                    <a:pt x="145" y="247"/>
                    <a:pt x="213" y="323"/>
                    <a:pt x="289" y="391"/>
                  </a:cubicBezTo>
                  <a:cubicBezTo>
                    <a:pt x="357" y="425"/>
                    <a:pt x="459" y="459"/>
                    <a:pt x="535" y="459"/>
                  </a:cubicBezTo>
                  <a:lnTo>
                    <a:pt x="569" y="459"/>
                  </a:lnTo>
                  <a:cubicBezTo>
                    <a:pt x="603" y="459"/>
                    <a:pt x="637" y="391"/>
                    <a:pt x="603" y="357"/>
                  </a:cubicBezTo>
                  <a:cubicBezTo>
                    <a:pt x="603" y="323"/>
                    <a:pt x="569" y="323"/>
                    <a:pt x="535" y="290"/>
                  </a:cubicBezTo>
                  <a:cubicBezTo>
                    <a:pt x="501" y="247"/>
                    <a:pt x="501" y="213"/>
                    <a:pt x="425" y="179"/>
                  </a:cubicBezTo>
                  <a:cubicBezTo>
                    <a:pt x="357" y="145"/>
                    <a:pt x="289" y="77"/>
                    <a:pt x="213" y="35"/>
                  </a:cubicBezTo>
                  <a:cubicBezTo>
                    <a:pt x="179" y="1"/>
                    <a:pt x="145" y="1"/>
                    <a:pt x="1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44" name="Google Shape;1344;p32"/>
            <p:cNvSpPr/>
            <p:nvPr/>
          </p:nvSpPr>
          <p:spPr>
            <a:xfrm>
              <a:off x="1625654" y="3556502"/>
              <a:ext cx="20234" cy="20268"/>
            </a:xfrm>
            <a:custGeom>
              <a:avLst/>
              <a:gdLst/>
              <a:ahLst/>
              <a:cxnLst/>
              <a:rect l="l" t="t" r="r" b="b"/>
              <a:pathLst>
                <a:path w="595" h="596" extrusionOk="0">
                  <a:moveTo>
                    <a:pt x="102" y="1"/>
                  </a:moveTo>
                  <a:cubicBezTo>
                    <a:pt x="34" y="1"/>
                    <a:pt x="0" y="69"/>
                    <a:pt x="34" y="137"/>
                  </a:cubicBezTo>
                  <a:cubicBezTo>
                    <a:pt x="68" y="213"/>
                    <a:pt x="136" y="315"/>
                    <a:pt x="212" y="383"/>
                  </a:cubicBezTo>
                  <a:cubicBezTo>
                    <a:pt x="280" y="460"/>
                    <a:pt x="348" y="562"/>
                    <a:pt x="459" y="596"/>
                  </a:cubicBezTo>
                  <a:lnTo>
                    <a:pt x="493" y="596"/>
                  </a:lnTo>
                  <a:cubicBezTo>
                    <a:pt x="561" y="596"/>
                    <a:pt x="595" y="494"/>
                    <a:pt x="561" y="426"/>
                  </a:cubicBezTo>
                  <a:cubicBezTo>
                    <a:pt x="527" y="349"/>
                    <a:pt x="459" y="281"/>
                    <a:pt x="382" y="213"/>
                  </a:cubicBezTo>
                  <a:cubicBezTo>
                    <a:pt x="314" y="137"/>
                    <a:pt x="246" y="103"/>
                    <a:pt x="17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45" name="Google Shape;1345;p32"/>
            <p:cNvSpPr/>
            <p:nvPr/>
          </p:nvSpPr>
          <p:spPr>
            <a:xfrm>
              <a:off x="1653098" y="3521577"/>
              <a:ext cx="20541" cy="16766"/>
            </a:xfrm>
            <a:custGeom>
              <a:avLst/>
              <a:gdLst/>
              <a:ahLst/>
              <a:cxnLst/>
              <a:rect l="l" t="t" r="r" b="b"/>
              <a:pathLst>
                <a:path w="604" h="493" extrusionOk="0">
                  <a:moveTo>
                    <a:pt x="178" y="0"/>
                  </a:moveTo>
                  <a:cubicBezTo>
                    <a:pt x="77" y="0"/>
                    <a:pt x="0" y="136"/>
                    <a:pt x="111" y="212"/>
                  </a:cubicBezTo>
                  <a:cubicBezTo>
                    <a:pt x="178" y="280"/>
                    <a:pt x="255" y="348"/>
                    <a:pt x="323" y="459"/>
                  </a:cubicBezTo>
                  <a:cubicBezTo>
                    <a:pt x="357" y="459"/>
                    <a:pt x="391" y="493"/>
                    <a:pt x="425" y="493"/>
                  </a:cubicBezTo>
                  <a:cubicBezTo>
                    <a:pt x="467" y="493"/>
                    <a:pt x="501" y="493"/>
                    <a:pt x="501" y="459"/>
                  </a:cubicBezTo>
                  <a:cubicBezTo>
                    <a:pt x="569" y="459"/>
                    <a:pt x="569" y="425"/>
                    <a:pt x="603" y="391"/>
                  </a:cubicBezTo>
                  <a:cubicBezTo>
                    <a:pt x="603" y="314"/>
                    <a:pt x="569" y="246"/>
                    <a:pt x="501" y="212"/>
                  </a:cubicBezTo>
                  <a:cubicBezTo>
                    <a:pt x="425" y="136"/>
                    <a:pt x="323" y="68"/>
                    <a:pt x="212" y="3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46" name="Google Shape;1346;p32"/>
            <p:cNvSpPr/>
            <p:nvPr/>
          </p:nvSpPr>
          <p:spPr>
            <a:xfrm>
              <a:off x="1579710" y="3492670"/>
              <a:ext cx="15643" cy="15643"/>
            </a:xfrm>
            <a:custGeom>
              <a:avLst/>
              <a:gdLst/>
              <a:ahLst/>
              <a:cxnLst/>
              <a:rect l="l" t="t" r="r" b="b"/>
              <a:pathLst>
                <a:path w="460" h="460" extrusionOk="0">
                  <a:moveTo>
                    <a:pt x="145" y="1"/>
                  </a:moveTo>
                  <a:cubicBezTo>
                    <a:pt x="77" y="1"/>
                    <a:pt x="0" y="102"/>
                    <a:pt x="34" y="136"/>
                  </a:cubicBezTo>
                  <a:cubicBezTo>
                    <a:pt x="111" y="247"/>
                    <a:pt x="213" y="459"/>
                    <a:pt x="357" y="459"/>
                  </a:cubicBezTo>
                  <a:lnTo>
                    <a:pt x="357" y="459"/>
                  </a:lnTo>
                  <a:cubicBezTo>
                    <a:pt x="425" y="459"/>
                    <a:pt x="459" y="391"/>
                    <a:pt x="459" y="315"/>
                  </a:cubicBezTo>
                  <a:cubicBezTo>
                    <a:pt x="425" y="247"/>
                    <a:pt x="391" y="247"/>
                    <a:pt x="323" y="179"/>
                  </a:cubicBezTo>
                  <a:cubicBezTo>
                    <a:pt x="289" y="136"/>
                    <a:pt x="247" y="102"/>
                    <a:pt x="213" y="35"/>
                  </a:cubicBezTo>
                  <a:cubicBezTo>
                    <a:pt x="179" y="35"/>
                    <a:pt x="179" y="1"/>
                    <a:pt x="1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47" name="Google Shape;1347;p32"/>
            <p:cNvSpPr/>
            <p:nvPr/>
          </p:nvSpPr>
          <p:spPr>
            <a:xfrm>
              <a:off x="1603957" y="3458867"/>
              <a:ext cx="20268" cy="16800"/>
            </a:xfrm>
            <a:custGeom>
              <a:avLst/>
              <a:gdLst/>
              <a:ahLst/>
              <a:cxnLst/>
              <a:rect l="l" t="t" r="r" b="b"/>
              <a:pathLst>
                <a:path w="596" h="494" extrusionOk="0">
                  <a:moveTo>
                    <a:pt x="137" y="1"/>
                  </a:moveTo>
                  <a:cubicBezTo>
                    <a:pt x="69" y="1"/>
                    <a:pt x="1" y="145"/>
                    <a:pt x="69" y="213"/>
                  </a:cubicBezTo>
                  <a:cubicBezTo>
                    <a:pt x="137" y="247"/>
                    <a:pt x="171" y="323"/>
                    <a:pt x="247" y="391"/>
                  </a:cubicBezTo>
                  <a:cubicBezTo>
                    <a:pt x="281" y="391"/>
                    <a:pt x="281" y="425"/>
                    <a:pt x="315" y="459"/>
                  </a:cubicBezTo>
                  <a:cubicBezTo>
                    <a:pt x="383" y="459"/>
                    <a:pt x="426" y="493"/>
                    <a:pt x="460" y="493"/>
                  </a:cubicBezTo>
                  <a:lnTo>
                    <a:pt x="494" y="493"/>
                  </a:lnTo>
                  <a:cubicBezTo>
                    <a:pt x="528" y="493"/>
                    <a:pt x="596" y="425"/>
                    <a:pt x="596" y="357"/>
                  </a:cubicBezTo>
                  <a:cubicBezTo>
                    <a:pt x="562" y="357"/>
                    <a:pt x="562" y="323"/>
                    <a:pt x="528" y="281"/>
                  </a:cubicBezTo>
                  <a:cubicBezTo>
                    <a:pt x="528" y="213"/>
                    <a:pt x="460" y="179"/>
                    <a:pt x="426" y="179"/>
                  </a:cubicBezTo>
                  <a:cubicBezTo>
                    <a:pt x="349" y="111"/>
                    <a:pt x="281" y="69"/>
                    <a:pt x="21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48" name="Google Shape;1348;p32"/>
            <p:cNvSpPr/>
            <p:nvPr/>
          </p:nvSpPr>
          <p:spPr>
            <a:xfrm>
              <a:off x="1556891" y="3431151"/>
              <a:ext cx="15643" cy="18228"/>
            </a:xfrm>
            <a:custGeom>
              <a:avLst/>
              <a:gdLst/>
              <a:ahLst/>
              <a:cxnLst/>
              <a:rect l="l" t="t" r="r" b="b"/>
              <a:pathLst>
                <a:path w="460" h="536" extrusionOk="0">
                  <a:moveTo>
                    <a:pt x="111" y="0"/>
                  </a:moveTo>
                  <a:cubicBezTo>
                    <a:pt x="34" y="0"/>
                    <a:pt x="0" y="77"/>
                    <a:pt x="34" y="145"/>
                  </a:cubicBezTo>
                  <a:cubicBezTo>
                    <a:pt x="111" y="213"/>
                    <a:pt x="179" y="247"/>
                    <a:pt x="213" y="323"/>
                  </a:cubicBezTo>
                  <a:cubicBezTo>
                    <a:pt x="281" y="391"/>
                    <a:pt x="323" y="459"/>
                    <a:pt x="357" y="535"/>
                  </a:cubicBezTo>
                  <a:lnTo>
                    <a:pt x="425" y="535"/>
                  </a:lnTo>
                  <a:cubicBezTo>
                    <a:pt x="459" y="535"/>
                    <a:pt x="459" y="535"/>
                    <a:pt x="459" y="501"/>
                  </a:cubicBezTo>
                  <a:cubicBezTo>
                    <a:pt x="459" y="391"/>
                    <a:pt x="391" y="323"/>
                    <a:pt x="357" y="247"/>
                  </a:cubicBezTo>
                  <a:cubicBezTo>
                    <a:pt x="281" y="145"/>
                    <a:pt x="213" y="111"/>
                    <a:pt x="145" y="34"/>
                  </a:cubicBezTo>
                  <a:cubicBezTo>
                    <a:pt x="145" y="0"/>
                    <a:pt x="111" y="0"/>
                    <a:pt x="11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49" name="Google Shape;1349;p32"/>
            <p:cNvSpPr/>
            <p:nvPr/>
          </p:nvSpPr>
          <p:spPr>
            <a:xfrm>
              <a:off x="1695268" y="3685085"/>
              <a:ext cx="22853" cy="14453"/>
            </a:xfrm>
            <a:custGeom>
              <a:avLst/>
              <a:gdLst/>
              <a:ahLst/>
              <a:cxnLst/>
              <a:rect l="l" t="t" r="r" b="b"/>
              <a:pathLst>
                <a:path w="672" h="425" extrusionOk="0">
                  <a:moveTo>
                    <a:pt x="77" y="0"/>
                  </a:moveTo>
                  <a:cubicBezTo>
                    <a:pt x="34" y="0"/>
                    <a:pt x="0" y="43"/>
                    <a:pt x="34" y="77"/>
                  </a:cubicBezTo>
                  <a:cubicBezTo>
                    <a:pt x="77" y="179"/>
                    <a:pt x="213" y="255"/>
                    <a:pt x="289" y="289"/>
                  </a:cubicBezTo>
                  <a:cubicBezTo>
                    <a:pt x="391" y="357"/>
                    <a:pt x="459" y="425"/>
                    <a:pt x="570" y="425"/>
                  </a:cubicBezTo>
                  <a:lnTo>
                    <a:pt x="603" y="425"/>
                  </a:lnTo>
                  <a:cubicBezTo>
                    <a:pt x="671" y="425"/>
                    <a:pt x="671" y="357"/>
                    <a:pt x="671" y="323"/>
                  </a:cubicBezTo>
                  <a:cubicBezTo>
                    <a:pt x="603" y="212"/>
                    <a:pt x="502" y="145"/>
                    <a:pt x="391" y="111"/>
                  </a:cubicBezTo>
                  <a:cubicBezTo>
                    <a:pt x="323" y="77"/>
                    <a:pt x="213" y="0"/>
                    <a:pt x="7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50" name="Google Shape;1350;p32"/>
            <p:cNvSpPr/>
            <p:nvPr/>
          </p:nvSpPr>
          <p:spPr>
            <a:xfrm>
              <a:off x="1726758" y="3655022"/>
              <a:ext cx="19078" cy="18228"/>
            </a:xfrm>
            <a:custGeom>
              <a:avLst/>
              <a:gdLst/>
              <a:ahLst/>
              <a:cxnLst/>
              <a:rect l="l" t="t" r="r" b="b"/>
              <a:pathLst>
                <a:path w="561" h="536" extrusionOk="0">
                  <a:moveTo>
                    <a:pt x="102" y="1"/>
                  </a:moveTo>
                  <a:cubicBezTo>
                    <a:pt x="34" y="1"/>
                    <a:pt x="0" y="35"/>
                    <a:pt x="0" y="77"/>
                  </a:cubicBezTo>
                  <a:cubicBezTo>
                    <a:pt x="0" y="179"/>
                    <a:pt x="68" y="323"/>
                    <a:pt x="136" y="391"/>
                  </a:cubicBezTo>
                  <a:cubicBezTo>
                    <a:pt x="136" y="391"/>
                    <a:pt x="136" y="425"/>
                    <a:pt x="170" y="425"/>
                  </a:cubicBezTo>
                  <a:cubicBezTo>
                    <a:pt x="213" y="459"/>
                    <a:pt x="247" y="459"/>
                    <a:pt x="281" y="502"/>
                  </a:cubicBezTo>
                  <a:cubicBezTo>
                    <a:pt x="315" y="536"/>
                    <a:pt x="349" y="536"/>
                    <a:pt x="425" y="536"/>
                  </a:cubicBezTo>
                  <a:lnTo>
                    <a:pt x="425" y="536"/>
                  </a:lnTo>
                  <a:cubicBezTo>
                    <a:pt x="493" y="536"/>
                    <a:pt x="561" y="459"/>
                    <a:pt x="493" y="391"/>
                  </a:cubicBezTo>
                  <a:cubicBezTo>
                    <a:pt x="493" y="357"/>
                    <a:pt x="459" y="357"/>
                    <a:pt x="459" y="323"/>
                  </a:cubicBezTo>
                  <a:lnTo>
                    <a:pt x="425" y="323"/>
                  </a:lnTo>
                  <a:lnTo>
                    <a:pt x="425" y="323"/>
                  </a:lnTo>
                  <a:lnTo>
                    <a:pt x="425" y="323"/>
                  </a:lnTo>
                  <a:cubicBezTo>
                    <a:pt x="425" y="289"/>
                    <a:pt x="425" y="247"/>
                    <a:pt x="383" y="247"/>
                  </a:cubicBezTo>
                  <a:cubicBezTo>
                    <a:pt x="349" y="213"/>
                    <a:pt x="349" y="213"/>
                    <a:pt x="315" y="213"/>
                  </a:cubicBezTo>
                  <a:cubicBezTo>
                    <a:pt x="281" y="145"/>
                    <a:pt x="213" y="77"/>
                    <a:pt x="17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51" name="Google Shape;1351;p32"/>
            <p:cNvSpPr/>
            <p:nvPr/>
          </p:nvSpPr>
          <p:spPr>
            <a:xfrm>
              <a:off x="1718087" y="3727254"/>
              <a:ext cx="24315" cy="21697"/>
            </a:xfrm>
            <a:custGeom>
              <a:avLst/>
              <a:gdLst/>
              <a:ahLst/>
              <a:cxnLst/>
              <a:rect l="l" t="t" r="r" b="b"/>
              <a:pathLst>
                <a:path w="715" h="638" extrusionOk="0">
                  <a:moveTo>
                    <a:pt x="179" y="0"/>
                  </a:moveTo>
                  <a:cubicBezTo>
                    <a:pt x="77" y="0"/>
                    <a:pt x="0" y="111"/>
                    <a:pt x="111" y="213"/>
                  </a:cubicBezTo>
                  <a:cubicBezTo>
                    <a:pt x="179" y="289"/>
                    <a:pt x="255" y="391"/>
                    <a:pt x="323" y="459"/>
                  </a:cubicBezTo>
                  <a:cubicBezTo>
                    <a:pt x="391" y="536"/>
                    <a:pt x="502" y="637"/>
                    <a:pt x="604" y="637"/>
                  </a:cubicBezTo>
                  <a:lnTo>
                    <a:pt x="604" y="637"/>
                  </a:lnTo>
                  <a:cubicBezTo>
                    <a:pt x="680" y="637"/>
                    <a:pt x="714" y="570"/>
                    <a:pt x="714" y="536"/>
                  </a:cubicBezTo>
                  <a:cubicBezTo>
                    <a:pt x="714" y="391"/>
                    <a:pt x="604" y="323"/>
                    <a:pt x="536" y="247"/>
                  </a:cubicBezTo>
                  <a:cubicBezTo>
                    <a:pt x="425" y="179"/>
                    <a:pt x="357" y="111"/>
                    <a:pt x="255" y="34"/>
                  </a:cubicBezTo>
                  <a:cubicBezTo>
                    <a:pt x="255" y="34"/>
                    <a:pt x="213" y="0"/>
                    <a:pt x="17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52" name="Google Shape;1352;p32"/>
            <p:cNvSpPr/>
            <p:nvPr/>
          </p:nvSpPr>
          <p:spPr>
            <a:xfrm>
              <a:off x="1642386" y="3349397"/>
              <a:ext cx="28940" cy="16766"/>
            </a:xfrm>
            <a:custGeom>
              <a:avLst/>
              <a:gdLst/>
              <a:ahLst/>
              <a:cxnLst/>
              <a:rect l="l" t="t" r="r" b="b"/>
              <a:pathLst>
                <a:path w="851" h="493" extrusionOk="0">
                  <a:moveTo>
                    <a:pt x="145" y="0"/>
                  </a:moveTo>
                  <a:cubicBezTo>
                    <a:pt x="69" y="0"/>
                    <a:pt x="1" y="68"/>
                    <a:pt x="69" y="145"/>
                  </a:cubicBezTo>
                  <a:cubicBezTo>
                    <a:pt x="247" y="280"/>
                    <a:pt x="460" y="493"/>
                    <a:pt x="740" y="493"/>
                  </a:cubicBezTo>
                  <a:lnTo>
                    <a:pt x="740" y="493"/>
                  </a:lnTo>
                  <a:cubicBezTo>
                    <a:pt x="816" y="493"/>
                    <a:pt x="850" y="425"/>
                    <a:pt x="816" y="391"/>
                  </a:cubicBezTo>
                  <a:cubicBezTo>
                    <a:pt x="638" y="212"/>
                    <a:pt x="392" y="102"/>
                    <a:pt x="17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53" name="Google Shape;1353;p32"/>
            <p:cNvSpPr/>
            <p:nvPr/>
          </p:nvSpPr>
          <p:spPr>
            <a:xfrm>
              <a:off x="1695268" y="3360075"/>
              <a:ext cx="27750" cy="19384"/>
            </a:xfrm>
            <a:custGeom>
              <a:avLst/>
              <a:gdLst/>
              <a:ahLst/>
              <a:cxnLst/>
              <a:rect l="l" t="t" r="r" b="b"/>
              <a:pathLst>
                <a:path w="816" h="570" extrusionOk="0">
                  <a:moveTo>
                    <a:pt x="145" y="0"/>
                  </a:moveTo>
                  <a:cubicBezTo>
                    <a:pt x="34" y="0"/>
                    <a:pt x="0" y="145"/>
                    <a:pt x="77" y="213"/>
                  </a:cubicBezTo>
                  <a:cubicBezTo>
                    <a:pt x="179" y="289"/>
                    <a:pt x="247" y="323"/>
                    <a:pt x="323" y="391"/>
                  </a:cubicBezTo>
                  <a:cubicBezTo>
                    <a:pt x="425" y="468"/>
                    <a:pt x="502" y="502"/>
                    <a:pt x="603" y="536"/>
                  </a:cubicBezTo>
                  <a:lnTo>
                    <a:pt x="637" y="570"/>
                  </a:lnTo>
                  <a:cubicBezTo>
                    <a:pt x="748" y="570"/>
                    <a:pt x="816" y="391"/>
                    <a:pt x="714" y="323"/>
                  </a:cubicBezTo>
                  <a:cubicBezTo>
                    <a:pt x="637" y="289"/>
                    <a:pt x="570" y="213"/>
                    <a:pt x="459" y="145"/>
                  </a:cubicBezTo>
                  <a:cubicBezTo>
                    <a:pt x="391" y="111"/>
                    <a:pt x="289" y="77"/>
                    <a:pt x="213" y="43"/>
                  </a:cubicBezTo>
                  <a:cubicBezTo>
                    <a:pt x="179" y="0"/>
                    <a:pt x="179" y="0"/>
                    <a:pt x="14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54" name="Google Shape;1354;p32"/>
            <p:cNvSpPr/>
            <p:nvPr/>
          </p:nvSpPr>
          <p:spPr>
            <a:xfrm>
              <a:off x="1699008" y="3156710"/>
              <a:ext cx="26322" cy="14453"/>
            </a:xfrm>
            <a:custGeom>
              <a:avLst/>
              <a:gdLst/>
              <a:ahLst/>
              <a:cxnLst/>
              <a:rect l="l" t="t" r="r" b="b"/>
              <a:pathLst>
                <a:path w="774" h="425" extrusionOk="0">
                  <a:moveTo>
                    <a:pt x="103" y="0"/>
                  </a:moveTo>
                  <a:cubicBezTo>
                    <a:pt x="35" y="0"/>
                    <a:pt x="1" y="110"/>
                    <a:pt x="69" y="144"/>
                  </a:cubicBezTo>
                  <a:cubicBezTo>
                    <a:pt x="179" y="178"/>
                    <a:pt x="281" y="246"/>
                    <a:pt x="392" y="323"/>
                  </a:cubicBezTo>
                  <a:cubicBezTo>
                    <a:pt x="493" y="357"/>
                    <a:pt x="561" y="425"/>
                    <a:pt x="672" y="425"/>
                  </a:cubicBezTo>
                  <a:lnTo>
                    <a:pt x="706" y="425"/>
                  </a:lnTo>
                  <a:cubicBezTo>
                    <a:pt x="774" y="425"/>
                    <a:pt x="774" y="357"/>
                    <a:pt x="740" y="323"/>
                  </a:cubicBezTo>
                  <a:cubicBezTo>
                    <a:pt x="706" y="212"/>
                    <a:pt x="561" y="178"/>
                    <a:pt x="493" y="144"/>
                  </a:cubicBezTo>
                  <a:cubicBezTo>
                    <a:pt x="349" y="110"/>
                    <a:pt x="247" y="77"/>
                    <a:pt x="103" y="3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55" name="Google Shape;1355;p32"/>
            <p:cNvSpPr/>
            <p:nvPr/>
          </p:nvSpPr>
          <p:spPr>
            <a:xfrm>
              <a:off x="1708564" y="3139945"/>
              <a:ext cx="33837" cy="14487"/>
            </a:xfrm>
            <a:custGeom>
              <a:avLst/>
              <a:gdLst/>
              <a:ahLst/>
              <a:cxnLst/>
              <a:rect l="l" t="t" r="r" b="b"/>
              <a:pathLst>
                <a:path w="995" h="426" extrusionOk="0">
                  <a:moveTo>
                    <a:pt x="145" y="0"/>
                  </a:moveTo>
                  <a:cubicBezTo>
                    <a:pt x="68" y="0"/>
                    <a:pt x="0" y="145"/>
                    <a:pt x="111" y="179"/>
                  </a:cubicBezTo>
                  <a:cubicBezTo>
                    <a:pt x="212" y="247"/>
                    <a:pt x="323" y="315"/>
                    <a:pt x="459" y="357"/>
                  </a:cubicBezTo>
                  <a:cubicBezTo>
                    <a:pt x="535" y="391"/>
                    <a:pt x="637" y="425"/>
                    <a:pt x="748" y="425"/>
                  </a:cubicBezTo>
                  <a:lnTo>
                    <a:pt x="850" y="425"/>
                  </a:lnTo>
                  <a:cubicBezTo>
                    <a:pt x="918" y="391"/>
                    <a:pt x="994" y="247"/>
                    <a:pt x="884" y="179"/>
                  </a:cubicBezTo>
                  <a:cubicBezTo>
                    <a:pt x="816" y="102"/>
                    <a:pt x="671" y="102"/>
                    <a:pt x="569" y="68"/>
                  </a:cubicBezTo>
                  <a:cubicBezTo>
                    <a:pt x="425" y="34"/>
                    <a:pt x="280" y="34"/>
                    <a:pt x="17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56" name="Google Shape;1356;p32"/>
            <p:cNvSpPr/>
            <p:nvPr/>
          </p:nvSpPr>
          <p:spPr>
            <a:xfrm>
              <a:off x="1606270" y="3107297"/>
              <a:ext cx="22887" cy="15916"/>
            </a:xfrm>
            <a:custGeom>
              <a:avLst/>
              <a:gdLst/>
              <a:ahLst/>
              <a:cxnLst/>
              <a:rect l="l" t="t" r="r" b="b"/>
              <a:pathLst>
                <a:path w="673" h="468" extrusionOk="0">
                  <a:moveTo>
                    <a:pt x="103" y="0"/>
                  </a:moveTo>
                  <a:cubicBezTo>
                    <a:pt x="35" y="0"/>
                    <a:pt x="1" y="111"/>
                    <a:pt x="69" y="179"/>
                  </a:cubicBezTo>
                  <a:cubicBezTo>
                    <a:pt x="145" y="213"/>
                    <a:pt x="247" y="289"/>
                    <a:pt x="315" y="357"/>
                  </a:cubicBezTo>
                  <a:cubicBezTo>
                    <a:pt x="392" y="391"/>
                    <a:pt x="460" y="468"/>
                    <a:pt x="570" y="468"/>
                  </a:cubicBezTo>
                  <a:lnTo>
                    <a:pt x="570" y="468"/>
                  </a:lnTo>
                  <a:cubicBezTo>
                    <a:pt x="638" y="468"/>
                    <a:pt x="672" y="391"/>
                    <a:pt x="672" y="323"/>
                  </a:cubicBezTo>
                  <a:cubicBezTo>
                    <a:pt x="604" y="255"/>
                    <a:pt x="494" y="179"/>
                    <a:pt x="426" y="145"/>
                  </a:cubicBezTo>
                  <a:cubicBezTo>
                    <a:pt x="358" y="111"/>
                    <a:pt x="247" y="77"/>
                    <a:pt x="17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57" name="Google Shape;1357;p32"/>
            <p:cNvSpPr/>
            <p:nvPr/>
          </p:nvSpPr>
          <p:spPr>
            <a:xfrm>
              <a:off x="1605114" y="3079853"/>
              <a:ext cx="25200" cy="11869"/>
            </a:xfrm>
            <a:custGeom>
              <a:avLst/>
              <a:gdLst/>
              <a:ahLst/>
              <a:cxnLst/>
              <a:rect l="l" t="t" r="r" b="b"/>
              <a:pathLst>
                <a:path w="741" h="349" extrusionOk="0">
                  <a:moveTo>
                    <a:pt x="137" y="0"/>
                  </a:moveTo>
                  <a:cubicBezTo>
                    <a:pt x="35" y="0"/>
                    <a:pt x="1" y="102"/>
                    <a:pt x="69" y="136"/>
                  </a:cubicBezTo>
                  <a:cubicBezTo>
                    <a:pt x="179" y="213"/>
                    <a:pt x="281" y="247"/>
                    <a:pt x="392" y="315"/>
                  </a:cubicBezTo>
                  <a:cubicBezTo>
                    <a:pt x="460" y="349"/>
                    <a:pt x="528" y="349"/>
                    <a:pt x="562" y="349"/>
                  </a:cubicBezTo>
                  <a:cubicBezTo>
                    <a:pt x="604" y="349"/>
                    <a:pt x="638" y="349"/>
                    <a:pt x="706" y="315"/>
                  </a:cubicBezTo>
                  <a:cubicBezTo>
                    <a:pt x="706" y="315"/>
                    <a:pt x="740" y="281"/>
                    <a:pt x="706" y="247"/>
                  </a:cubicBezTo>
                  <a:cubicBezTo>
                    <a:pt x="672" y="170"/>
                    <a:pt x="604" y="102"/>
                    <a:pt x="494" y="102"/>
                  </a:cubicBezTo>
                  <a:cubicBezTo>
                    <a:pt x="392" y="68"/>
                    <a:pt x="281" y="34"/>
                    <a:pt x="13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58" name="Google Shape;1358;p32"/>
            <p:cNvSpPr/>
            <p:nvPr/>
          </p:nvSpPr>
          <p:spPr>
            <a:xfrm>
              <a:off x="1526828" y="3058191"/>
              <a:ext cx="31253" cy="14487"/>
            </a:xfrm>
            <a:custGeom>
              <a:avLst/>
              <a:gdLst/>
              <a:ahLst/>
              <a:cxnLst/>
              <a:rect l="l" t="t" r="r" b="b"/>
              <a:pathLst>
                <a:path w="919" h="426" extrusionOk="0">
                  <a:moveTo>
                    <a:pt x="145" y="0"/>
                  </a:moveTo>
                  <a:cubicBezTo>
                    <a:pt x="1" y="0"/>
                    <a:pt x="1" y="170"/>
                    <a:pt x="103" y="213"/>
                  </a:cubicBezTo>
                  <a:cubicBezTo>
                    <a:pt x="213" y="247"/>
                    <a:pt x="315" y="281"/>
                    <a:pt x="460" y="315"/>
                  </a:cubicBezTo>
                  <a:cubicBezTo>
                    <a:pt x="528" y="349"/>
                    <a:pt x="638" y="425"/>
                    <a:pt x="740" y="425"/>
                  </a:cubicBezTo>
                  <a:lnTo>
                    <a:pt x="740" y="425"/>
                  </a:lnTo>
                  <a:cubicBezTo>
                    <a:pt x="850" y="425"/>
                    <a:pt x="918" y="315"/>
                    <a:pt x="850" y="247"/>
                  </a:cubicBezTo>
                  <a:cubicBezTo>
                    <a:pt x="782" y="136"/>
                    <a:pt x="672" y="102"/>
                    <a:pt x="528" y="68"/>
                  </a:cubicBezTo>
                  <a:cubicBezTo>
                    <a:pt x="392" y="34"/>
                    <a:pt x="281" y="0"/>
                    <a:pt x="14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59" name="Google Shape;1359;p32"/>
            <p:cNvSpPr/>
            <p:nvPr/>
          </p:nvSpPr>
          <p:spPr>
            <a:xfrm>
              <a:off x="1511253" y="3079853"/>
              <a:ext cx="27750" cy="13025"/>
            </a:xfrm>
            <a:custGeom>
              <a:avLst/>
              <a:gdLst/>
              <a:ahLst/>
              <a:cxnLst/>
              <a:rect l="l" t="t" r="r" b="b"/>
              <a:pathLst>
                <a:path w="816" h="383" extrusionOk="0">
                  <a:moveTo>
                    <a:pt x="102" y="0"/>
                  </a:moveTo>
                  <a:cubicBezTo>
                    <a:pt x="34" y="0"/>
                    <a:pt x="0" y="102"/>
                    <a:pt x="68" y="136"/>
                  </a:cubicBezTo>
                  <a:cubicBezTo>
                    <a:pt x="246" y="247"/>
                    <a:pt x="493" y="383"/>
                    <a:pt x="705" y="383"/>
                  </a:cubicBezTo>
                  <a:lnTo>
                    <a:pt x="739" y="383"/>
                  </a:lnTo>
                  <a:cubicBezTo>
                    <a:pt x="773" y="383"/>
                    <a:pt x="816" y="315"/>
                    <a:pt x="773" y="281"/>
                  </a:cubicBezTo>
                  <a:cubicBezTo>
                    <a:pt x="603" y="136"/>
                    <a:pt x="314" y="68"/>
                    <a:pt x="10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60" name="Google Shape;1360;p32"/>
            <p:cNvSpPr/>
            <p:nvPr/>
          </p:nvSpPr>
          <p:spPr>
            <a:xfrm>
              <a:off x="1781919" y="3189323"/>
              <a:ext cx="25472" cy="15643"/>
            </a:xfrm>
            <a:custGeom>
              <a:avLst/>
              <a:gdLst/>
              <a:ahLst/>
              <a:cxnLst/>
              <a:rect l="l" t="t" r="r" b="b"/>
              <a:pathLst>
                <a:path w="749" h="460" extrusionOk="0">
                  <a:moveTo>
                    <a:pt x="111" y="1"/>
                  </a:moveTo>
                  <a:cubicBezTo>
                    <a:pt x="35" y="1"/>
                    <a:pt x="1" y="69"/>
                    <a:pt x="35" y="103"/>
                  </a:cubicBezTo>
                  <a:cubicBezTo>
                    <a:pt x="111" y="213"/>
                    <a:pt x="179" y="281"/>
                    <a:pt x="290" y="349"/>
                  </a:cubicBezTo>
                  <a:cubicBezTo>
                    <a:pt x="324" y="392"/>
                    <a:pt x="392" y="392"/>
                    <a:pt x="426" y="426"/>
                  </a:cubicBezTo>
                  <a:cubicBezTo>
                    <a:pt x="460" y="460"/>
                    <a:pt x="502" y="460"/>
                    <a:pt x="536" y="460"/>
                  </a:cubicBezTo>
                  <a:lnTo>
                    <a:pt x="570" y="460"/>
                  </a:lnTo>
                  <a:lnTo>
                    <a:pt x="604" y="460"/>
                  </a:lnTo>
                  <a:lnTo>
                    <a:pt x="604" y="460"/>
                  </a:lnTo>
                  <a:cubicBezTo>
                    <a:pt x="714" y="460"/>
                    <a:pt x="748" y="315"/>
                    <a:pt x="672" y="281"/>
                  </a:cubicBezTo>
                  <a:cubicBezTo>
                    <a:pt x="604" y="247"/>
                    <a:pt x="604" y="213"/>
                    <a:pt x="536" y="179"/>
                  </a:cubicBezTo>
                  <a:cubicBezTo>
                    <a:pt x="502" y="179"/>
                    <a:pt x="426" y="137"/>
                    <a:pt x="392" y="137"/>
                  </a:cubicBezTo>
                  <a:cubicBezTo>
                    <a:pt x="324" y="69"/>
                    <a:pt x="213" y="35"/>
                    <a:pt x="1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61" name="Google Shape;1361;p32"/>
            <p:cNvSpPr/>
            <p:nvPr/>
          </p:nvSpPr>
          <p:spPr>
            <a:xfrm>
              <a:off x="1820653" y="3168817"/>
              <a:ext cx="22853" cy="13331"/>
            </a:xfrm>
            <a:custGeom>
              <a:avLst/>
              <a:gdLst/>
              <a:ahLst/>
              <a:cxnLst/>
              <a:rect l="l" t="t" r="r" b="b"/>
              <a:pathLst>
                <a:path w="672" h="392" extrusionOk="0">
                  <a:moveTo>
                    <a:pt x="170" y="1"/>
                  </a:moveTo>
                  <a:lnTo>
                    <a:pt x="136" y="1"/>
                  </a:lnTo>
                  <a:cubicBezTo>
                    <a:pt x="34" y="1"/>
                    <a:pt x="0" y="179"/>
                    <a:pt x="136" y="213"/>
                  </a:cubicBezTo>
                  <a:cubicBezTo>
                    <a:pt x="246" y="247"/>
                    <a:pt x="348" y="281"/>
                    <a:pt x="459" y="358"/>
                  </a:cubicBezTo>
                  <a:cubicBezTo>
                    <a:pt x="459" y="358"/>
                    <a:pt x="493" y="392"/>
                    <a:pt x="527" y="392"/>
                  </a:cubicBezTo>
                  <a:cubicBezTo>
                    <a:pt x="561" y="392"/>
                    <a:pt x="561" y="358"/>
                    <a:pt x="595" y="358"/>
                  </a:cubicBezTo>
                  <a:cubicBezTo>
                    <a:pt x="637" y="315"/>
                    <a:pt x="671" y="281"/>
                    <a:pt x="671" y="213"/>
                  </a:cubicBezTo>
                  <a:cubicBezTo>
                    <a:pt x="671" y="179"/>
                    <a:pt x="637" y="103"/>
                    <a:pt x="595" y="103"/>
                  </a:cubicBezTo>
                  <a:cubicBezTo>
                    <a:pt x="459" y="35"/>
                    <a:pt x="314" y="1"/>
                    <a:pt x="17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62" name="Google Shape;1362;p32"/>
            <p:cNvSpPr/>
            <p:nvPr/>
          </p:nvSpPr>
          <p:spPr>
            <a:xfrm>
              <a:off x="1874657" y="3166504"/>
              <a:ext cx="18228" cy="11903"/>
            </a:xfrm>
            <a:custGeom>
              <a:avLst/>
              <a:gdLst/>
              <a:ahLst/>
              <a:cxnLst/>
              <a:rect l="l" t="t" r="r" b="b"/>
              <a:pathLst>
                <a:path w="536" h="350" extrusionOk="0">
                  <a:moveTo>
                    <a:pt x="145" y="1"/>
                  </a:moveTo>
                  <a:cubicBezTo>
                    <a:pt x="35" y="1"/>
                    <a:pt x="1" y="137"/>
                    <a:pt x="69" y="213"/>
                  </a:cubicBezTo>
                  <a:cubicBezTo>
                    <a:pt x="179" y="247"/>
                    <a:pt x="281" y="349"/>
                    <a:pt x="357" y="349"/>
                  </a:cubicBezTo>
                  <a:cubicBezTo>
                    <a:pt x="391" y="349"/>
                    <a:pt x="391" y="349"/>
                    <a:pt x="425" y="315"/>
                  </a:cubicBezTo>
                  <a:cubicBezTo>
                    <a:pt x="459" y="315"/>
                    <a:pt x="536" y="247"/>
                    <a:pt x="493" y="213"/>
                  </a:cubicBezTo>
                  <a:cubicBezTo>
                    <a:pt x="459" y="103"/>
                    <a:pt x="425" y="103"/>
                    <a:pt x="357" y="69"/>
                  </a:cubicBezTo>
                  <a:cubicBezTo>
                    <a:pt x="281" y="35"/>
                    <a:pt x="213" y="35"/>
                    <a:pt x="17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63" name="Google Shape;1363;p32"/>
            <p:cNvSpPr/>
            <p:nvPr/>
          </p:nvSpPr>
          <p:spPr>
            <a:xfrm>
              <a:off x="1874657" y="3209864"/>
              <a:ext cx="32681" cy="15609"/>
            </a:xfrm>
            <a:custGeom>
              <a:avLst/>
              <a:gdLst/>
              <a:ahLst/>
              <a:cxnLst/>
              <a:rect l="l" t="t" r="r" b="b"/>
              <a:pathLst>
                <a:path w="961" h="459" extrusionOk="0">
                  <a:moveTo>
                    <a:pt x="35" y="0"/>
                  </a:moveTo>
                  <a:cubicBezTo>
                    <a:pt x="1" y="0"/>
                    <a:pt x="1" y="34"/>
                    <a:pt x="1" y="34"/>
                  </a:cubicBezTo>
                  <a:cubicBezTo>
                    <a:pt x="111" y="136"/>
                    <a:pt x="281" y="212"/>
                    <a:pt x="391" y="280"/>
                  </a:cubicBezTo>
                  <a:cubicBezTo>
                    <a:pt x="536" y="348"/>
                    <a:pt x="672" y="459"/>
                    <a:pt x="816" y="459"/>
                  </a:cubicBezTo>
                  <a:lnTo>
                    <a:pt x="816" y="459"/>
                  </a:lnTo>
                  <a:cubicBezTo>
                    <a:pt x="884" y="459"/>
                    <a:pt x="961" y="348"/>
                    <a:pt x="884" y="314"/>
                  </a:cubicBezTo>
                  <a:cubicBezTo>
                    <a:pt x="782" y="212"/>
                    <a:pt x="604" y="170"/>
                    <a:pt x="493" y="102"/>
                  </a:cubicBezTo>
                  <a:cubicBezTo>
                    <a:pt x="323" y="68"/>
                    <a:pt x="179" y="0"/>
                    <a:pt x="3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64" name="Google Shape;1364;p32"/>
            <p:cNvSpPr/>
            <p:nvPr/>
          </p:nvSpPr>
          <p:spPr>
            <a:xfrm>
              <a:off x="1860204" y="3234996"/>
              <a:ext cx="31253" cy="16766"/>
            </a:xfrm>
            <a:custGeom>
              <a:avLst/>
              <a:gdLst/>
              <a:ahLst/>
              <a:cxnLst/>
              <a:rect l="l" t="t" r="r" b="b"/>
              <a:pathLst>
                <a:path w="919" h="493" extrusionOk="0">
                  <a:moveTo>
                    <a:pt x="179" y="0"/>
                  </a:moveTo>
                  <a:cubicBezTo>
                    <a:pt x="69" y="0"/>
                    <a:pt x="1" y="145"/>
                    <a:pt x="111" y="213"/>
                  </a:cubicBezTo>
                  <a:cubicBezTo>
                    <a:pt x="213" y="280"/>
                    <a:pt x="324" y="323"/>
                    <a:pt x="426" y="391"/>
                  </a:cubicBezTo>
                  <a:cubicBezTo>
                    <a:pt x="536" y="425"/>
                    <a:pt x="604" y="493"/>
                    <a:pt x="706" y="493"/>
                  </a:cubicBezTo>
                  <a:cubicBezTo>
                    <a:pt x="748" y="493"/>
                    <a:pt x="748" y="493"/>
                    <a:pt x="782" y="459"/>
                  </a:cubicBezTo>
                  <a:cubicBezTo>
                    <a:pt x="850" y="459"/>
                    <a:pt x="918" y="357"/>
                    <a:pt x="850" y="247"/>
                  </a:cubicBezTo>
                  <a:cubicBezTo>
                    <a:pt x="782" y="145"/>
                    <a:pt x="672" y="145"/>
                    <a:pt x="570" y="111"/>
                  </a:cubicBezTo>
                  <a:cubicBezTo>
                    <a:pt x="426" y="68"/>
                    <a:pt x="324" y="34"/>
                    <a:pt x="2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65" name="Google Shape;1365;p32"/>
            <p:cNvSpPr/>
            <p:nvPr/>
          </p:nvSpPr>
          <p:spPr>
            <a:xfrm>
              <a:off x="1955255" y="3406019"/>
              <a:ext cx="34994" cy="15609"/>
            </a:xfrm>
            <a:custGeom>
              <a:avLst/>
              <a:gdLst/>
              <a:ahLst/>
              <a:cxnLst/>
              <a:rect l="l" t="t" r="r" b="b"/>
              <a:pathLst>
                <a:path w="1029" h="459" extrusionOk="0">
                  <a:moveTo>
                    <a:pt x="145" y="0"/>
                  </a:moveTo>
                  <a:cubicBezTo>
                    <a:pt x="77" y="0"/>
                    <a:pt x="1" y="102"/>
                    <a:pt x="111" y="178"/>
                  </a:cubicBezTo>
                  <a:cubicBezTo>
                    <a:pt x="324" y="314"/>
                    <a:pt x="570" y="425"/>
                    <a:pt x="816" y="459"/>
                  </a:cubicBezTo>
                  <a:lnTo>
                    <a:pt x="850" y="459"/>
                  </a:lnTo>
                  <a:cubicBezTo>
                    <a:pt x="1029" y="459"/>
                    <a:pt x="995" y="212"/>
                    <a:pt x="850" y="136"/>
                  </a:cubicBezTo>
                  <a:cubicBezTo>
                    <a:pt x="638" y="68"/>
                    <a:pt x="391" y="34"/>
                    <a:pt x="14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66" name="Google Shape;1366;p32"/>
            <p:cNvSpPr/>
            <p:nvPr/>
          </p:nvSpPr>
          <p:spPr>
            <a:xfrm>
              <a:off x="1973449" y="3374528"/>
              <a:ext cx="36150" cy="12141"/>
            </a:xfrm>
            <a:custGeom>
              <a:avLst/>
              <a:gdLst/>
              <a:ahLst/>
              <a:cxnLst/>
              <a:rect l="l" t="t" r="r" b="b"/>
              <a:pathLst>
                <a:path w="1063" h="357" extrusionOk="0">
                  <a:moveTo>
                    <a:pt x="179" y="0"/>
                  </a:moveTo>
                  <a:cubicBezTo>
                    <a:pt x="69" y="0"/>
                    <a:pt x="1" y="145"/>
                    <a:pt x="137" y="179"/>
                  </a:cubicBezTo>
                  <a:cubicBezTo>
                    <a:pt x="281" y="213"/>
                    <a:pt x="426" y="255"/>
                    <a:pt x="562" y="323"/>
                  </a:cubicBezTo>
                  <a:cubicBezTo>
                    <a:pt x="638" y="323"/>
                    <a:pt x="740" y="357"/>
                    <a:pt x="850" y="357"/>
                  </a:cubicBezTo>
                  <a:lnTo>
                    <a:pt x="918" y="357"/>
                  </a:lnTo>
                  <a:cubicBezTo>
                    <a:pt x="1063" y="323"/>
                    <a:pt x="1063" y="179"/>
                    <a:pt x="952" y="111"/>
                  </a:cubicBezTo>
                  <a:cubicBezTo>
                    <a:pt x="850" y="43"/>
                    <a:pt x="740" y="43"/>
                    <a:pt x="604" y="43"/>
                  </a:cubicBezTo>
                  <a:cubicBezTo>
                    <a:pt x="494" y="0"/>
                    <a:pt x="315" y="0"/>
                    <a:pt x="2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67" name="Google Shape;1367;p32"/>
            <p:cNvSpPr/>
            <p:nvPr/>
          </p:nvSpPr>
          <p:spPr>
            <a:xfrm>
              <a:off x="1949202" y="3338412"/>
              <a:ext cx="31525" cy="12175"/>
            </a:xfrm>
            <a:custGeom>
              <a:avLst/>
              <a:gdLst/>
              <a:ahLst/>
              <a:cxnLst/>
              <a:rect l="l" t="t" r="r" b="b"/>
              <a:pathLst>
                <a:path w="927" h="358" extrusionOk="0">
                  <a:moveTo>
                    <a:pt x="502" y="0"/>
                  </a:moveTo>
                  <a:cubicBezTo>
                    <a:pt x="357" y="0"/>
                    <a:pt x="255" y="43"/>
                    <a:pt x="145" y="43"/>
                  </a:cubicBezTo>
                  <a:cubicBezTo>
                    <a:pt x="0" y="77"/>
                    <a:pt x="43" y="289"/>
                    <a:pt x="179" y="289"/>
                  </a:cubicBezTo>
                  <a:cubicBezTo>
                    <a:pt x="289" y="289"/>
                    <a:pt x="391" y="323"/>
                    <a:pt x="502" y="323"/>
                  </a:cubicBezTo>
                  <a:cubicBezTo>
                    <a:pt x="569" y="357"/>
                    <a:pt x="637" y="357"/>
                    <a:pt x="714" y="357"/>
                  </a:cubicBezTo>
                  <a:lnTo>
                    <a:pt x="850" y="357"/>
                  </a:lnTo>
                  <a:cubicBezTo>
                    <a:pt x="892" y="323"/>
                    <a:pt x="926" y="213"/>
                    <a:pt x="892" y="145"/>
                  </a:cubicBezTo>
                  <a:cubicBezTo>
                    <a:pt x="816" y="43"/>
                    <a:pt x="637" y="0"/>
                    <a:pt x="50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68" name="Google Shape;1368;p32"/>
            <p:cNvSpPr/>
            <p:nvPr/>
          </p:nvSpPr>
          <p:spPr>
            <a:xfrm>
              <a:off x="1931280" y="3292774"/>
              <a:ext cx="31253" cy="10984"/>
            </a:xfrm>
            <a:custGeom>
              <a:avLst/>
              <a:gdLst/>
              <a:ahLst/>
              <a:cxnLst/>
              <a:rect l="l" t="t" r="r" b="b"/>
              <a:pathLst>
                <a:path w="919" h="323" extrusionOk="0">
                  <a:moveTo>
                    <a:pt x="357" y="0"/>
                  </a:moveTo>
                  <a:cubicBezTo>
                    <a:pt x="281" y="0"/>
                    <a:pt x="213" y="34"/>
                    <a:pt x="145" y="34"/>
                  </a:cubicBezTo>
                  <a:cubicBezTo>
                    <a:pt x="1" y="34"/>
                    <a:pt x="35" y="246"/>
                    <a:pt x="145" y="280"/>
                  </a:cubicBezTo>
                  <a:cubicBezTo>
                    <a:pt x="247" y="280"/>
                    <a:pt x="357" y="280"/>
                    <a:pt x="459" y="323"/>
                  </a:cubicBezTo>
                  <a:lnTo>
                    <a:pt x="570" y="323"/>
                  </a:lnTo>
                  <a:cubicBezTo>
                    <a:pt x="638" y="323"/>
                    <a:pt x="706" y="323"/>
                    <a:pt x="782" y="280"/>
                  </a:cubicBezTo>
                  <a:cubicBezTo>
                    <a:pt x="918" y="280"/>
                    <a:pt x="884" y="111"/>
                    <a:pt x="782" y="68"/>
                  </a:cubicBezTo>
                  <a:cubicBezTo>
                    <a:pt x="672" y="34"/>
                    <a:pt x="493" y="0"/>
                    <a:pt x="35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69" name="Google Shape;1369;p32"/>
            <p:cNvSpPr/>
            <p:nvPr/>
          </p:nvSpPr>
          <p:spPr>
            <a:xfrm>
              <a:off x="1999737" y="3278321"/>
              <a:ext cx="32681" cy="12175"/>
            </a:xfrm>
            <a:custGeom>
              <a:avLst/>
              <a:gdLst/>
              <a:ahLst/>
              <a:cxnLst/>
              <a:rect l="l" t="t" r="r" b="b"/>
              <a:pathLst>
                <a:path w="961" h="358" extrusionOk="0">
                  <a:moveTo>
                    <a:pt x="77" y="0"/>
                  </a:moveTo>
                  <a:cubicBezTo>
                    <a:pt x="1" y="0"/>
                    <a:pt x="1" y="145"/>
                    <a:pt x="77" y="145"/>
                  </a:cubicBezTo>
                  <a:cubicBezTo>
                    <a:pt x="290" y="247"/>
                    <a:pt x="536" y="357"/>
                    <a:pt x="782" y="357"/>
                  </a:cubicBezTo>
                  <a:lnTo>
                    <a:pt x="893" y="357"/>
                  </a:lnTo>
                  <a:cubicBezTo>
                    <a:pt x="961" y="357"/>
                    <a:pt x="961" y="247"/>
                    <a:pt x="893" y="213"/>
                  </a:cubicBezTo>
                  <a:cubicBezTo>
                    <a:pt x="681" y="68"/>
                    <a:pt x="358" y="34"/>
                    <a:pt x="11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70" name="Google Shape;1370;p32"/>
            <p:cNvSpPr/>
            <p:nvPr/>
          </p:nvSpPr>
          <p:spPr>
            <a:xfrm>
              <a:off x="1980692" y="3251727"/>
              <a:ext cx="26322" cy="7278"/>
            </a:xfrm>
            <a:custGeom>
              <a:avLst/>
              <a:gdLst/>
              <a:ahLst/>
              <a:cxnLst/>
              <a:rect l="l" t="t" r="r" b="b"/>
              <a:pathLst>
                <a:path w="774" h="214" extrusionOk="0">
                  <a:moveTo>
                    <a:pt x="213" y="1"/>
                  </a:moveTo>
                  <a:lnTo>
                    <a:pt x="102" y="1"/>
                  </a:lnTo>
                  <a:cubicBezTo>
                    <a:pt x="34" y="1"/>
                    <a:pt x="0" y="111"/>
                    <a:pt x="68" y="145"/>
                  </a:cubicBezTo>
                  <a:cubicBezTo>
                    <a:pt x="247" y="213"/>
                    <a:pt x="425" y="213"/>
                    <a:pt x="603" y="213"/>
                  </a:cubicBezTo>
                  <a:lnTo>
                    <a:pt x="671" y="213"/>
                  </a:lnTo>
                  <a:cubicBezTo>
                    <a:pt x="739" y="213"/>
                    <a:pt x="773" y="111"/>
                    <a:pt x="671" y="77"/>
                  </a:cubicBezTo>
                  <a:cubicBezTo>
                    <a:pt x="527" y="43"/>
                    <a:pt x="391" y="1"/>
                    <a:pt x="21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71" name="Google Shape;1371;p32"/>
            <p:cNvSpPr/>
            <p:nvPr/>
          </p:nvSpPr>
          <p:spPr>
            <a:xfrm>
              <a:off x="2020277" y="3331169"/>
              <a:ext cx="28906" cy="13331"/>
            </a:xfrm>
            <a:custGeom>
              <a:avLst/>
              <a:gdLst/>
              <a:ahLst/>
              <a:cxnLst/>
              <a:rect l="l" t="t" r="r" b="b"/>
              <a:pathLst>
                <a:path w="850" h="392" extrusionOk="0">
                  <a:moveTo>
                    <a:pt x="144" y="1"/>
                  </a:moveTo>
                  <a:cubicBezTo>
                    <a:pt x="0" y="1"/>
                    <a:pt x="0" y="179"/>
                    <a:pt x="111" y="213"/>
                  </a:cubicBezTo>
                  <a:cubicBezTo>
                    <a:pt x="212" y="256"/>
                    <a:pt x="323" y="324"/>
                    <a:pt x="425" y="324"/>
                  </a:cubicBezTo>
                  <a:cubicBezTo>
                    <a:pt x="501" y="358"/>
                    <a:pt x="569" y="392"/>
                    <a:pt x="671" y="392"/>
                  </a:cubicBezTo>
                  <a:lnTo>
                    <a:pt x="748" y="392"/>
                  </a:lnTo>
                  <a:cubicBezTo>
                    <a:pt x="816" y="358"/>
                    <a:pt x="850" y="256"/>
                    <a:pt x="782" y="179"/>
                  </a:cubicBezTo>
                  <a:cubicBezTo>
                    <a:pt x="714" y="77"/>
                    <a:pt x="603" y="77"/>
                    <a:pt x="501" y="77"/>
                  </a:cubicBezTo>
                  <a:cubicBezTo>
                    <a:pt x="357" y="43"/>
                    <a:pt x="246" y="43"/>
                    <a:pt x="14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72" name="Google Shape;1372;p32"/>
            <p:cNvSpPr/>
            <p:nvPr/>
          </p:nvSpPr>
          <p:spPr>
            <a:xfrm>
              <a:off x="2034696" y="3397619"/>
              <a:ext cx="31525" cy="13059"/>
            </a:xfrm>
            <a:custGeom>
              <a:avLst/>
              <a:gdLst/>
              <a:ahLst/>
              <a:cxnLst/>
              <a:rect l="l" t="t" r="r" b="b"/>
              <a:pathLst>
                <a:path w="927" h="384" extrusionOk="0">
                  <a:moveTo>
                    <a:pt x="145" y="1"/>
                  </a:moveTo>
                  <a:cubicBezTo>
                    <a:pt x="35" y="1"/>
                    <a:pt x="1" y="137"/>
                    <a:pt x="111" y="171"/>
                  </a:cubicBezTo>
                  <a:cubicBezTo>
                    <a:pt x="247" y="213"/>
                    <a:pt x="358" y="281"/>
                    <a:pt x="502" y="315"/>
                  </a:cubicBezTo>
                  <a:cubicBezTo>
                    <a:pt x="570" y="349"/>
                    <a:pt x="672" y="383"/>
                    <a:pt x="748" y="383"/>
                  </a:cubicBezTo>
                  <a:cubicBezTo>
                    <a:pt x="782" y="383"/>
                    <a:pt x="816" y="349"/>
                    <a:pt x="816" y="349"/>
                  </a:cubicBezTo>
                  <a:cubicBezTo>
                    <a:pt x="884" y="349"/>
                    <a:pt x="927" y="247"/>
                    <a:pt x="850" y="213"/>
                  </a:cubicBezTo>
                  <a:cubicBezTo>
                    <a:pt x="714" y="35"/>
                    <a:pt x="392" y="35"/>
                    <a:pt x="17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73" name="Google Shape;1373;p32"/>
            <p:cNvSpPr/>
            <p:nvPr/>
          </p:nvSpPr>
          <p:spPr>
            <a:xfrm>
              <a:off x="1993989" y="3456554"/>
              <a:ext cx="32375" cy="15643"/>
            </a:xfrm>
            <a:custGeom>
              <a:avLst/>
              <a:gdLst/>
              <a:ahLst/>
              <a:cxnLst/>
              <a:rect l="l" t="t" r="r" b="b"/>
              <a:pathLst>
                <a:path w="952" h="460" extrusionOk="0">
                  <a:moveTo>
                    <a:pt x="136" y="1"/>
                  </a:moveTo>
                  <a:cubicBezTo>
                    <a:pt x="34" y="1"/>
                    <a:pt x="0" y="179"/>
                    <a:pt x="136" y="213"/>
                  </a:cubicBezTo>
                  <a:cubicBezTo>
                    <a:pt x="246" y="247"/>
                    <a:pt x="348" y="315"/>
                    <a:pt x="493" y="349"/>
                  </a:cubicBezTo>
                  <a:cubicBezTo>
                    <a:pt x="561" y="391"/>
                    <a:pt x="671" y="459"/>
                    <a:pt x="807" y="459"/>
                  </a:cubicBezTo>
                  <a:lnTo>
                    <a:pt x="807" y="459"/>
                  </a:lnTo>
                  <a:cubicBezTo>
                    <a:pt x="884" y="459"/>
                    <a:pt x="951" y="391"/>
                    <a:pt x="917" y="281"/>
                  </a:cubicBezTo>
                  <a:cubicBezTo>
                    <a:pt x="807" y="213"/>
                    <a:pt x="705" y="179"/>
                    <a:pt x="595" y="103"/>
                  </a:cubicBezTo>
                  <a:cubicBezTo>
                    <a:pt x="459" y="69"/>
                    <a:pt x="314" y="35"/>
                    <a:pt x="17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74" name="Google Shape;1374;p32"/>
            <p:cNvSpPr/>
            <p:nvPr/>
          </p:nvSpPr>
          <p:spPr>
            <a:xfrm>
              <a:off x="1917983" y="3448189"/>
              <a:ext cx="32681" cy="15643"/>
            </a:xfrm>
            <a:custGeom>
              <a:avLst/>
              <a:gdLst/>
              <a:ahLst/>
              <a:cxnLst/>
              <a:rect l="l" t="t" r="r" b="b"/>
              <a:pathLst>
                <a:path w="961" h="460" extrusionOk="0">
                  <a:moveTo>
                    <a:pt x="179" y="0"/>
                  </a:moveTo>
                  <a:cubicBezTo>
                    <a:pt x="35" y="0"/>
                    <a:pt x="1" y="170"/>
                    <a:pt x="145" y="247"/>
                  </a:cubicBezTo>
                  <a:lnTo>
                    <a:pt x="494" y="383"/>
                  </a:lnTo>
                  <a:cubicBezTo>
                    <a:pt x="604" y="425"/>
                    <a:pt x="672" y="459"/>
                    <a:pt x="782" y="459"/>
                  </a:cubicBezTo>
                  <a:lnTo>
                    <a:pt x="850" y="459"/>
                  </a:lnTo>
                  <a:cubicBezTo>
                    <a:pt x="961" y="425"/>
                    <a:pt x="961" y="281"/>
                    <a:pt x="884" y="213"/>
                  </a:cubicBezTo>
                  <a:cubicBezTo>
                    <a:pt x="816" y="136"/>
                    <a:pt x="672" y="102"/>
                    <a:pt x="570" y="102"/>
                  </a:cubicBezTo>
                  <a:cubicBezTo>
                    <a:pt x="460" y="68"/>
                    <a:pt x="324" y="34"/>
                    <a:pt x="17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75" name="Google Shape;1375;p32"/>
            <p:cNvSpPr/>
            <p:nvPr/>
          </p:nvSpPr>
          <p:spPr>
            <a:xfrm>
              <a:off x="1875813" y="3399932"/>
              <a:ext cx="31525" cy="17956"/>
            </a:xfrm>
            <a:custGeom>
              <a:avLst/>
              <a:gdLst/>
              <a:ahLst/>
              <a:cxnLst/>
              <a:rect l="l" t="t" r="r" b="b"/>
              <a:pathLst>
                <a:path w="927" h="528" extrusionOk="0">
                  <a:moveTo>
                    <a:pt x="179" y="1"/>
                  </a:moveTo>
                  <a:cubicBezTo>
                    <a:pt x="77" y="1"/>
                    <a:pt x="1" y="145"/>
                    <a:pt x="111" y="213"/>
                  </a:cubicBezTo>
                  <a:cubicBezTo>
                    <a:pt x="213" y="315"/>
                    <a:pt x="323" y="391"/>
                    <a:pt x="459" y="425"/>
                  </a:cubicBezTo>
                  <a:cubicBezTo>
                    <a:pt x="536" y="493"/>
                    <a:pt x="638" y="527"/>
                    <a:pt x="748" y="527"/>
                  </a:cubicBezTo>
                  <a:lnTo>
                    <a:pt x="816" y="527"/>
                  </a:lnTo>
                  <a:cubicBezTo>
                    <a:pt x="927" y="493"/>
                    <a:pt x="927" y="391"/>
                    <a:pt x="884" y="315"/>
                  </a:cubicBezTo>
                  <a:cubicBezTo>
                    <a:pt x="816" y="247"/>
                    <a:pt x="672" y="213"/>
                    <a:pt x="570" y="179"/>
                  </a:cubicBezTo>
                  <a:cubicBezTo>
                    <a:pt x="459" y="145"/>
                    <a:pt x="323" y="69"/>
                    <a:pt x="213" y="35"/>
                  </a:cubicBezTo>
                  <a:cubicBezTo>
                    <a:pt x="213" y="1"/>
                    <a:pt x="179" y="1"/>
                    <a:pt x="17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76" name="Google Shape;1376;p32"/>
            <p:cNvSpPr/>
            <p:nvPr/>
          </p:nvSpPr>
          <p:spPr>
            <a:xfrm>
              <a:off x="1836229" y="3443257"/>
              <a:ext cx="22853" cy="19418"/>
            </a:xfrm>
            <a:custGeom>
              <a:avLst/>
              <a:gdLst/>
              <a:ahLst/>
              <a:cxnLst/>
              <a:rect l="l" t="t" r="r" b="b"/>
              <a:pathLst>
                <a:path w="672" h="571" extrusionOk="0">
                  <a:moveTo>
                    <a:pt x="137" y="1"/>
                  </a:moveTo>
                  <a:cubicBezTo>
                    <a:pt x="69" y="1"/>
                    <a:pt x="1" y="103"/>
                    <a:pt x="69" y="179"/>
                  </a:cubicBezTo>
                  <a:cubicBezTo>
                    <a:pt x="137" y="247"/>
                    <a:pt x="247" y="358"/>
                    <a:pt x="315" y="426"/>
                  </a:cubicBezTo>
                  <a:cubicBezTo>
                    <a:pt x="392" y="494"/>
                    <a:pt x="494" y="570"/>
                    <a:pt x="604" y="570"/>
                  </a:cubicBezTo>
                  <a:lnTo>
                    <a:pt x="604" y="570"/>
                  </a:lnTo>
                  <a:cubicBezTo>
                    <a:pt x="638" y="570"/>
                    <a:pt x="672" y="528"/>
                    <a:pt x="672" y="494"/>
                  </a:cubicBezTo>
                  <a:cubicBezTo>
                    <a:pt x="638" y="392"/>
                    <a:pt x="562" y="315"/>
                    <a:pt x="460" y="247"/>
                  </a:cubicBezTo>
                  <a:cubicBezTo>
                    <a:pt x="392" y="179"/>
                    <a:pt x="315" y="103"/>
                    <a:pt x="213" y="35"/>
                  </a:cubicBezTo>
                  <a:cubicBezTo>
                    <a:pt x="179" y="1"/>
                    <a:pt x="179" y="1"/>
                    <a:pt x="13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77" name="Google Shape;1377;p32"/>
            <p:cNvSpPr/>
            <p:nvPr/>
          </p:nvSpPr>
          <p:spPr>
            <a:xfrm>
              <a:off x="1809669" y="3397619"/>
              <a:ext cx="22853" cy="16800"/>
            </a:xfrm>
            <a:custGeom>
              <a:avLst/>
              <a:gdLst/>
              <a:ahLst/>
              <a:cxnLst/>
              <a:rect l="l" t="t" r="r" b="b"/>
              <a:pathLst>
                <a:path w="672" h="494" extrusionOk="0">
                  <a:moveTo>
                    <a:pt x="145" y="1"/>
                  </a:moveTo>
                  <a:cubicBezTo>
                    <a:pt x="34" y="1"/>
                    <a:pt x="0" y="137"/>
                    <a:pt x="68" y="213"/>
                  </a:cubicBezTo>
                  <a:cubicBezTo>
                    <a:pt x="179" y="281"/>
                    <a:pt x="281" y="349"/>
                    <a:pt x="357" y="425"/>
                  </a:cubicBezTo>
                  <a:cubicBezTo>
                    <a:pt x="391" y="459"/>
                    <a:pt x="459" y="493"/>
                    <a:pt x="493" y="493"/>
                  </a:cubicBezTo>
                  <a:cubicBezTo>
                    <a:pt x="535" y="493"/>
                    <a:pt x="569" y="459"/>
                    <a:pt x="603" y="425"/>
                  </a:cubicBezTo>
                  <a:cubicBezTo>
                    <a:pt x="671" y="349"/>
                    <a:pt x="637" y="247"/>
                    <a:pt x="569" y="171"/>
                  </a:cubicBezTo>
                  <a:cubicBezTo>
                    <a:pt x="425" y="103"/>
                    <a:pt x="323" y="69"/>
                    <a:pt x="17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78" name="Google Shape;1378;p32"/>
            <p:cNvSpPr/>
            <p:nvPr/>
          </p:nvSpPr>
          <p:spPr>
            <a:xfrm>
              <a:off x="1756787" y="3398776"/>
              <a:ext cx="21697" cy="21697"/>
            </a:xfrm>
            <a:custGeom>
              <a:avLst/>
              <a:gdLst/>
              <a:ahLst/>
              <a:cxnLst/>
              <a:rect l="l" t="t" r="r" b="b"/>
              <a:pathLst>
                <a:path w="638" h="638" extrusionOk="0">
                  <a:moveTo>
                    <a:pt x="103" y="1"/>
                  </a:moveTo>
                  <a:cubicBezTo>
                    <a:pt x="35" y="1"/>
                    <a:pt x="1" y="69"/>
                    <a:pt x="35" y="103"/>
                  </a:cubicBezTo>
                  <a:cubicBezTo>
                    <a:pt x="137" y="213"/>
                    <a:pt x="213" y="315"/>
                    <a:pt x="281" y="391"/>
                  </a:cubicBezTo>
                  <a:cubicBezTo>
                    <a:pt x="349" y="493"/>
                    <a:pt x="426" y="604"/>
                    <a:pt x="527" y="638"/>
                  </a:cubicBezTo>
                  <a:lnTo>
                    <a:pt x="527" y="638"/>
                  </a:lnTo>
                  <a:cubicBezTo>
                    <a:pt x="604" y="638"/>
                    <a:pt x="638" y="561"/>
                    <a:pt x="638" y="527"/>
                  </a:cubicBezTo>
                  <a:cubicBezTo>
                    <a:pt x="604" y="425"/>
                    <a:pt x="493" y="349"/>
                    <a:pt x="392" y="281"/>
                  </a:cubicBezTo>
                  <a:lnTo>
                    <a:pt x="137" y="35"/>
                  </a:lnTo>
                  <a:cubicBezTo>
                    <a:pt x="103" y="35"/>
                    <a:pt x="103" y="1"/>
                    <a:pt x="10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79" name="Google Shape;1379;p32"/>
            <p:cNvSpPr/>
            <p:nvPr/>
          </p:nvSpPr>
          <p:spPr>
            <a:xfrm>
              <a:off x="1716930" y="3030440"/>
              <a:ext cx="36150" cy="13331"/>
            </a:xfrm>
            <a:custGeom>
              <a:avLst/>
              <a:gdLst/>
              <a:ahLst/>
              <a:cxnLst/>
              <a:rect l="l" t="t" r="r" b="b"/>
              <a:pathLst>
                <a:path w="1063" h="392" extrusionOk="0">
                  <a:moveTo>
                    <a:pt x="748" y="1"/>
                  </a:moveTo>
                  <a:cubicBezTo>
                    <a:pt x="536" y="1"/>
                    <a:pt x="289" y="103"/>
                    <a:pt x="111" y="179"/>
                  </a:cubicBezTo>
                  <a:cubicBezTo>
                    <a:pt x="0" y="213"/>
                    <a:pt x="0" y="392"/>
                    <a:pt x="111" y="392"/>
                  </a:cubicBezTo>
                  <a:lnTo>
                    <a:pt x="145" y="392"/>
                  </a:lnTo>
                  <a:cubicBezTo>
                    <a:pt x="391" y="349"/>
                    <a:pt x="748" y="392"/>
                    <a:pt x="960" y="247"/>
                  </a:cubicBezTo>
                  <a:cubicBezTo>
                    <a:pt x="1062" y="213"/>
                    <a:pt x="1028" y="69"/>
                    <a:pt x="960" y="35"/>
                  </a:cubicBezTo>
                  <a:cubicBezTo>
                    <a:pt x="884" y="35"/>
                    <a:pt x="816" y="1"/>
                    <a:pt x="74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80" name="Google Shape;1380;p32"/>
            <p:cNvSpPr/>
            <p:nvPr/>
          </p:nvSpPr>
          <p:spPr>
            <a:xfrm>
              <a:off x="1455787" y="3046050"/>
              <a:ext cx="33837" cy="10712"/>
            </a:xfrm>
            <a:custGeom>
              <a:avLst/>
              <a:gdLst/>
              <a:ahLst/>
              <a:cxnLst/>
              <a:rect l="l" t="t" r="r" b="b"/>
              <a:pathLst>
                <a:path w="995" h="315" extrusionOk="0">
                  <a:moveTo>
                    <a:pt x="705" y="1"/>
                  </a:moveTo>
                  <a:lnTo>
                    <a:pt x="493" y="1"/>
                  </a:lnTo>
                  <a:cubicBezTo>
                    <a:pt x="391" y="1"/>
                    <a:pt x="246" y="35"/>
                    <a:pt x="111" y="35"/>
                  </a:cubicBezTo>
                  <a:cubicBezTo>
                    <a:pt x="0" y="68"/>
                    <a:pt x="0" y="247"/>
                    <a:pt x="111" y="247"/>
                  </a:cubicBezTo>
                  <a:cubicBezTo>
                    <a:pt x="246" y="281"/>
                    <a:pt x="391" y="281"/>
                    <a:pt x="493" y="281"/>
                  </a:cubicBezTo>
                  <a:cubicBezTo>
                    <a:pt x="569" y="281"/>
                    <a:pt x="637" y="315"/>
                    <a:pt x="705" y="315"/>
                  </a:cubicBezTo>
                  <a:cubicBezTo>
                    <a:pt x="782" y="315"/>
                    <a:pt x="816" y="281"/>
                    <a:pt x="884" y="247"/>
                  </a:cubicBezTo>
                  <a:cubicBezTo>
                    <a:pt x="994" y="213"/>
                    <a:pt x="994" y="68"/>
                    <a:pt x="884" y="35"/>
                  </a:cubicBezTo>
                  <a:cubicBezTo>
                    <a:pt x="816" y="1"/>
                    <a:pt x="748" y="1"/>
                    <a:pt x="70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81" name="Google Shape;1381;p32"/>
            <p:cNvSpPr/>
            <p:nvPr/>
          </p:nvSpPr>
          <p:spPr>
            <a:xfrm>
              <a:off x="1790318" y="3046050"/>
              <a:ext cx="36150" cy="10712"/>
            </a:xfrm>
            <a:custGeom>
              <a:avLst/>
              <a:gdLst/>
              <a:ahLst/>
              <a:cxnLst/>
              <a:rect l="l" t="t" r="r" b="b"/>
              <a:pathLst>
                <a:path w="1063" h="315" extrusionOk="0">
                  <a:moveTo>
                    <a:pt x="748" y="1"/>
                  </a:moveTo>
                  <a:cubicBezTo>
                    <a:pt x="569" y="1"/>
                    <a:pt x="323" y="35"/>
                    <a:pt x="145" y="68"/>
                  </a:cubicBezTo>
                  <a:cubicBezTo>
                    <a:pt x="0" y="68"/>
                    <a:pt x="0" y="281"/>
                    <a:pt x="145" y="281"/>
                  </a:cubicBezTo>
                  <a:cubicBezTo>
                    <a:pt x="255" y="315"/>
                    <a:pt x="391" y="315"/>
                    <a:pt x="501" y="315"/>
                  </a:cubicBezTo>
                  <a:cubicBezTo>
                    <a:pt x="680" y="315"/>
                    <a:pt x="850" y="281"/>
                    <a:pt x="994" y="213"/>
                  </a:cubicBezTo>
                  <a:cubicBezTo>
                    <a:pt x="1062" y="179"/>
                    <a:pt x="1062" y="35"/>
                    <a:pt x="960" y="35"/>
                  </a:cubicBezTo>
                  <a:cubicBezTo>
                    <a:pt x="892" y="1"/>
                    <a:pt x="816" y="1"/>
                    <a:pt x="74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82" name="Google Shape;1382;p32"/>
            <p:cNvSpPr/>
            <p:nvPr/>
          </p:nvSpPr>
          <p:spPr>
            <a:xfrm>
              <a:off x="1836229" y="3001568"/>
              <a:ext cx="50603" cy="15643"/>
            </a:xfrm>
            <a:custGeom>
              <a:avLst/>
              <a:gdLst/>
              <a:ahLst/>
              <a:cxnLst/>
              <a:rect l="l" t="t" r="r" b="b"/>
              <a:pathLst>
                <a:path w="1488" h="460" extrusionOk="0">
                  <a:moveTo>
                    <a:pt x="1165" y="0"/>
                  </a:moveTo>
                  <a:cubicBezTo>
                    <a:pt x="1029" y="0"/>
                    <a:pt x="884" y="34"/>
                    <a:pt x="774" y="34"/>
                  </a:cubicBezTo>
                  <a:cubicBezTo>
                    <a:pt x="562" y="68"/>
                    <a:pt x="315" y="102"/>
                    <a:pt x="137" y="213"/>
                  </a:cubicBezTo>
                  <a:cubicBezTo>
                    <a:pt x="1" y="247"/>
                    <a:pt x="103" y="425"/>
                    <a:pt x="213" y="459"/>
                  </a:cubicBezTo>
                  <a:lnTo>
                    <a:pt x="315" y="459"/>
                  </a:lnTo>
                  <a:cubicBezTo>
                    <a:pt x="494" y="459"/>
                    <a:pt x="672" y="425"/>
                    <a:pt x="850" y="391"/>
                  </a:cubicBezTo>
                  <a:cubicBezTo>
                    <a:pt x="1029" y="349"/>
                    <a:pt x="1241" y="349"/>
                    <a:pt x="1377" y="247"/>
                  </a:cubicBezTo>
                  <a:cubicBezTo>
                    <a:pt x="1487" y="213"/>
                    <a:pt x="1453" y="34"/>
                    <a:pt x="1343" y="34"/>
                  </a:cubicBezTo>
                  <a:cubicBezTo>
                    <a:pt x="1309" y="0"/>
                    <a:pt x="1241" y="0"/>
                    <a:pt x="116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83" name="Google Shape;1383;p32"/>
            <p:cNvSpPr/>
            <p:nvPr/>
          </p:nvSpPr>
          <p:spPr>
            <a:xfrm>
              <a:off x="1895164" y="3033909"/>
              <a:ext cx="32409" cy="12175"/>
            </a:xfrm>
            <a:custGeom>
              <a:avLst/>
              <a:gdLst/>
              <a:ahLst/>
              <a:cxnLst/>
              <a:rect l="l" t="t" r="r" b="b"/>
              <a:pathLst>
                <a:path w="953" h="358" extrusionOk="0">
                  <a:moveTo>
                    <a:pt x="638" y="1"/>
                  </a:moveTo>
                  <a:cubicBezTo>
                    <a:pt x="604" y="1"/>
                    <a:pt x="570" y="1"/>
                    <a:pt x="527" y="35"/>
                  </a:cubicBezTo>
                  <a:cubicBezTo>
                    <a:pt x="392" y="35"/>
                    <a:pt x="281" y="77"/>
                    <a:pt x="145" y="77"/>
                  </a:cubicBezTo>
                  <a:cubicBezTo>
                    <a:pt x="1" y="145"/>
                    <a:pt x="35" y="358"/>
                    <a:pt x="179" y="358"/>
                  </a:cubicBezTo>
                  <a:lnTo>
                    <a:pt x="179" y="358"/>
                  </a:lnTo>
                  <a:cubicBezTo>
                    <a:pt x="315" y="358"/>
                    <a:pt x="460" y="358"/>
                    <a:pt x="570" y="324"/>
                  </a:cubicBezTo>
                  <a:cubicBezTo>
                    <a:pt x="706" y="324"/>
                    <a:pt x="816" y="290"/>
                    <a:pt x="918" y="213"/>
                  </a:cubicBezTo>
                  <a:cubicBezTo>
                    <a:pt x="952" y="179"/>
                    <a:pt x="952" y="77"/>
                    <a:pt x="884" y="77"/>
                  </a:cubicBezTo>
                  <a:cubicBezTo>
                    <a:pt x="816" y="35"/>
                    <a:pt x="706" y="1"/>
                    <a:pt x="6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84" name="Google Shape;1384;p32"/>
            <p:cNvSpPr/>
            <p:nvPr/>
          </p:nvSpPr>
          <p:spPr>
            <a:xfrm>
              <a:off x="1978074" y="3014865"/>
              <a:ext cx="37612" cy="17922"/>
            </a:xfrm>
            <a:custGeom>
              <a:avLst/>
              <a:gdLst/>
              <a:ahLst/>
              <a:cxnLst/>
              <a:rect l="l" t="t" r="r" b="b"/>
              <a:pathLst>
                <a:path w="1106" h="527" extrusionOk="0">
                  <a:moveTo>
                    <a:pt x="893" y="0"/>
                  </a:moveTo>
                  <a:cubicBezTo>
                    <a:pt x="782" y="0"/>
                    <a:pt x="680" y="68"/>
                    <a:pt x="604" y="68"/>
                  </a:cubicBezTo>
                  <a:cubicBezTo>
                    <a:pt x="468" y="136"/>
                    <a:pt x="290" y="170"/>
                    <a:pt x="145" y="246"/>
                  </a:cubicBezTo>
                  <a:cubicBezTo>
                    <a:pt x="1" y="314"/>
                    <a:pt x="111" y="527"/>
                    <a:pt x="256" y="527"/>
                  </a:cubicBezTo>
                  <a:lnTo>
                    <a:pt x="256" y="527"/>
                  </a:lnTo>
                  <a:cubicBezTo>
                    <a:pt x="426" y="493"/>
                    <a:pt x="604" y="459"/>
                    <a:pt x="748" y="425"/>
                  </a:cubicBezTo>
                  <a:cubicBezTo>
                    <a:pt x="893" y="382"/>
                    <a:pt x="1029" y="348"/>
                    <a:pt x="1063" y="170"/>
                  </a:cubicBezTo>
                  <a:cubicBezTo>
                    <a:pt x="1105" y="136"/>
                    <a:pt x="1063" y="68"/>
                    <a:pt x="1029" y="68"/>
                  </a:cubicBezTo>
                  <a:cubicBezTo>
                    <a:pt x="995" y="34"/>
                    <a:pt x="927" y="0"/>
                    <a:pt x="8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85" name="Google Shape;1385;p32"/>
            <p:cNvSpPr/>
            <p:nvPr/>
          </p:nvSpPr>
          <p:spPr>
            <a:xfrm>
              <a:off x="1939679" y="2990584"/>
              <a:ext cx="34960" cy="18228"/>
            </a:xfrm>
            <a:custGeom>
              <a:avLst/>
              <a:gdLst/>
              <a:ahLst/>
              <a:cxnLst/>
              <a:rect l="l" t="t" r="r" b="b"/>
              <a:pathLst>
                <a:path w="1028" h="536" extrusionOk="0">
                  <a:moveTo>
                    <a:pt x="782" y="1"/>
                  </a:moveTo>
                  <a:cubicBezTo>
                    <a:pt x="705" y="1"/>
                    <a:pt x="637" y="34"/>
                    <a:pt x="569" y="77"/>
                  </a:cubicBezTo>
                  <a:cubicBezTo>
                    <a:pt x="425" y="111"/>
                    <a:pt x="246" y="179"/>
                    <a:pt x="110" y="247"/>
                  </a:cubicBezTo>
                  <a:cubicBezTo>
                    <a:pt x="0" y="323"/>
                    <a:pt x="68" y="536"/>
                    <a:pt x="212" y="536"/>
                  </a:cubicBezTo>
                  <a:lnTo>
                    <a:pt x="246" y="502"/>
                  </a:lnTo>
                  <a:cubicBezTo>
                    <a:pt x="391" y="459"/>
                    <a:pt x="535" y="425"/>
                    <a:pt x="671" y="391"/>
                  </a:cubicBezTo>
                  <a:cubicBezTo>
                    <a:pt x="748" y="391"/>
                    <a:pt x="816" y="391"/>
                    <a:pt x="849" y="357"/>
                  </a:cubicBezTo>
                  <a:cubicBezTo>
                    <a:pt x="917" y="323"/>
                    <a:pt x="960" y="247"/>
                    <a:pt x="994" y="213"/>
                  </a:cubicBezTo>
                  <a:cubicBezTo>
                    <a:pt x="1028" y="179"/>
                    <a:pt x="1028" y="111"/>
                    <a:pt x="994" y="77"/>
                  </a:cubicBezTo>
                  <a:cubicBezTo>
                    <a:pt x="917" y="34"/>
                    <a:pt x="849" y="34"/>
                    <a:pt x="81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86" name="Google Shape;1386;p32"/>
            <p:cNvSpPr/>
            <p:nvPr/>
          </p:nvSpPr>
          <p:spPr>
            <a:xfrm>
              <a:off x="1868604" y="2813779"/>
              <a:ext cx="22853" cy="14487"/>
            </a:xfrm>
            <a:custGeom>
              <a:avLst/>
              <a:gdLst/>
              <a:ahLst/>
              <a:cxnLst/>
              <a:rect l="l" t="t" r="r" b="b"/>
              <a:pathLst>
                <a:path w="672" h="426" extrusionOk="0">
                  <a:moveTo>
                    <a:pt x="501" y="1"/>
                  </a:moveTo>
                  <a:lnTo>
                    <a:pt x="459" y="1"/>
                  </a:lnTo>
                  <a:cubicBezTo>
                    <a:pt x="357" y="1"/>
                    <a:pt x="213" y="69"/>
                    <a:pt x="145" y="103"/>
                  </a:cubicBezTo>
                  <a:cubicBezTo>
                    <a:pt x="34" y="137"/>
                    <a:pt x="0" y="213"/>
                    <a:pt x="34" y="315"/>
                  </a:cubicBezTo>
                  <a:cubicBezTo>
                    <a:pt x="34" y="391"/>
                    <a:pt x="111" y="425"/>
                    <a:pt x="179" y="425"/>
                  </a:cubicBezTo>
                  <a:lnTo>
                    <a:pt x="213" y="425"/>
                  </a:lnTo>
                  <a:cubicBezTo>
                    <a:pt x="357" y="391"/>
                    <a:pt x="459" y="349"/>
                    <a:pt x="569" y="315"/>
                  </a:cubicBezTo>
                  <a:cubicBezTo>
                    <a:pt x="637" y="281"/>
                    <a:pt x="671" y="213"/>
                    <a:pt x="671" y="137"/>
                  </a:cubicBezTo>
                  <a:cubicBezTo>
                    <a:pt x="671" y="103"/>
                    <a:pt x="637" y="69"/>
                    <a:pt x="603" y="35"/>
                  </a:cubicBezTo>
                  <a:cubicBezTo>
                    <a:pt x="603" y="1"/>
                    <a:pt x="535" y="1"/>
                    <a:pt x="50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87" name="Google Shape;1387;p32"/>
            <p:cNvSpPr/>
            <p:nvPr/>
          </p:nvSpPr>
          <p:spPr>
            <a:xfrm>
              <a:off x="1872345" y="2786063"/>
              <a:ext cx="34994" cy="12141"/>
            </a:xfrm>
            <a:custGeom>
              <a:avLst/>
              <a:gdLst/>
              <a:ahLst/>
              <a:cxnLst/>
              <a:rect l="l" t="t" r="r" b="b"/>
              <a:pathLst>
                <a:path w="1029" h="357" extrusionOk="0">
                  <a:moveTo>
                    <a:pt x="740" y="0"/>
                  </a:moveTo>
                  <a:cubicBezTo>
                    <a:pt x="527" y="0"/>
                    <a:pt x="315" y="34"/>
                    <a:pt x="103" y="102"/>
                  </a:cubicBezTo>
                  <a:cubicBezTo>
                    <a:pt x="1" y="179"/>
                    <a:pt x="1" y="357"/>
                    <a:pt x="137" y="357"/>
                  </a:cubicBezTo>
                  <a:lnTo>
                    <a:pt x="213" y="357"/>
                  </a:lnTo>
                  <a:cubicBezTo>
                    <a:pt x="459" y="357"/>
                    <a:pt x="706" y="280"/>
                    <a:pt x="918" y="213"/>
                  </a:cubicBezTo>
                  <a:cubicBezTo>
                    <a:pt x="1029" y="179"/>
                    <a:pt x="986" y="34"/>
                    <a:pt x="88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88" name="Google Shape;1388;p32"/>
            <p:cNvSpPr/>
            <p:nvPr/>
          </p:nvSpPr>
          <p:spPr>
            <a:xfrm>
              <a:off x="1919139" y="2754844"/>
              <a:ext cx="36150" cy="14487"/>
            </a:xfrm>
            <a:custGeom>
              <a:avLst/>
              <a:gdLst/>
              <a:ahLst/>
              <a:cxnLst/>
              <a:rect l="l" t="t" r="r" b="b"/>
              <a:pathLst>
                <a:path w="1063" h="426" extrusionOk="0">
                  <a:moveTo>
                    <a:pt x="714" y="1"/>
                  </a:moveTo>
                  <a:cubicBezTo>
                    <a:pt x="536" y="1"/>
                    <a:pt x="324" y="35"/>
                    <a:pt x="179" y="103"/>
                  </a:cubicBezTo>
                  <a:cubicBezTo>
                    <a:pt x="1" y="137"/>
                    <a:pt x="35" y="425"/>
                    <a:pt x="213" y="425"/>
                  </a:cubicBezTo>
                  <a:cubicBezTo>
                    <a:pt x="213" y="425"/>
                    <a:pt x="247" y="425"/>
                    <a:pt x="247" y="383"/>
                  </a:cubicBezTo>
                  <a:cubicBezTo>
                    <a:pt x="392" y="349"/>
                    <a:pt x="502" y="349"/>
                    <a:pt x="638" y="315"/>
                  </a:cubicBezTo>
                  <a:cubicBezTo>
                    <a:pt x="748" y="315"/>
                    <a:pt x="884" y="315"/>
                    <a:pt x="995" y="281"/>
                  </a:cubicBezTo>
                  <a:cubicBezTo>
                    <a:pt x="1063" y="213"/>
                    <a:pt x="1063" y="103"/>
                    <a:pt x="995" y="69"/>
                  </a:cubicBezTo>
                  <a:cubicBezTo>
                    <a:pt x="884" y="1"/>
                    <a:pt x="816" y="1"/>
                    <a:pt x="71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89" name="Google Shape;1389;p32"/>
            <p:cNvSpPr/>
            <p:nvPr/>
          </p:nvSpPr>
          <p:spPr>
            <a:xfrm>
              <a:off x="1973449" y="2818404"/>
              <a:ext cx="28940" cy="9862"/>
            </a:xfrm>
            <a:custGeom>
              <a:avLst/>
              <a:gdLst/>
              <a:ahLst/>
              <a:cxnLst/>
              <a:rect l="l" t="t" r="r" b="b"/>
              <a:pathLst>
                <a:path w="851" h="290" extrusionOk="0">
                  <a:moveTo>
                    <a:pt x="604" y="1"/>
                  </a:moveTo>
                  <a:lnTo>
                    <a:pt x="460" y="1"/>
                  </a:lnTo>
                  <a:cubicBezTo>
                    <a:pt x="349" y="43"/>
                    <a:pt x="247" y="43"/>
                    <a:pt x="137" y="43"/>
                  </a:cubicBezTo>
                  <a:cubicBezTo>
                    <a:pt x="1" y="43"/>
                    <a:pt x="1" y="255"/>
                    <a:pt x="137" y="255"/>
                  </a:cubicBezTo>
                  <a:cubicBezTo>
                    <a:pt x="247" y="289"/>
                    <a:pt x="349" y="289"/>
                    <a:pt x="460" y="289"/>
                  </a:cubicBezTo>
                  <a:lnTo>
                    <a:pt x="604" y="289"/>
                  </a:lnTo>
                  <a:cubicBezTo>
                    <a:pt x="672" y="289"/>
                    <a:pt x="706" y="289"/>
                    <a:pt x="774" y="255"/>
                  </a:cubicBezTo>
                  <a:cubicBezTo>
                    <a:pt x="850" y="213"/>
                    <a:pt x="850" y="77"/>
                    <a:pt x="774" y="43"/>
                  </a:cubicBezTo>
                  <a:cubicBezTo>
                    <a:pt x="706" y="1"/>
                    <a:pt x="672" y="1"/>
                    <a:pt x="60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90" name="Google Shape;1390;p32"/>
            <p:cNvSpPr/>
            <p:nvPr/>
          </p:nvSpPr>
          <p:spPr>
            <a:xfrm>
              <a:off x="2019121" y="2777663"/>
              <a:ext cx="27750" cy="11903"/>
            </a:xfrm>
            <a:custGeom>
              <a:avLst/>
              <a:gdLst/>
              <a:ahLst/>
              <a:cxnLst/>
              <a:rect l="l" t="t" r="r" b="b"/>
              <a:pathLst>
                <a:path w="816" h="350" extrusionOk="0">
                  <a:moveTo>
                    <a:pt x="569" y="1"/>
                  </a:moveTo>
                  <a:lnTo>
                    <a:pt x="425" y="1"/>
                  </a:lnTo>
                  <a:cubicBezTo>
                    <a:pt x="323" y="35"/>
                    <a:pt x="212" y="35"/>
                    <a:pt x="111" y="103"/>
                  </a:cubicBezTo>
                  <a:cubicBezTo>
                    <a:pt x="0" y="137"/>
                    <a:pt x="0" y="349"/>
                    <a:pt x="145" y="349"/>
                  </a:cubicBezTo>
                  <a:lnTo>
                    <a:pt x="145" y="349"/>
                  </a:lnTo>
                  <a:cubicBezTo>
                    <a:pt x="246" y="349"/>
                    <a:pt x="357" y="315"/>
                    <a:pt x="459" y="315"/>
                  </a:cubicBezTo>
                  <a:lnTo>
                    <a:pt x="493" y="315"/>
                  </a:lnTo>
                  <a:lnTo>
                    <a:pt x="535" y="315"/>
                  </a:lnTo>
                  <a:cubicBezTo>
                    <a:pt x="603" y="315"/>
                    <a:pt x="671" y="315"/>
                    <a:pt x="748" y="247"/>
                  </a:cubicBezTo>
                  <a:cubicBezTo>
                    <a:pt x="816" y="213"/>
                    <a:pt x="816" y="103"/>
                    <a:pt x="748" y="69"/>
                  </a:cubicBezTo>
                  <a:cubicBezTo>
                    <a:pt x="705" y="1"/>
                    <a:pt x="637" y="1"/>
                    <a:pt x="56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91" name="Google Shape;1391;p32"/>
            <p:cNvSpPr/>
            <p:nvPr/>
          </p:nvSpPr>
          <p:spPr>
            <a:xfrm>
              <a:off x="2027487" y="2753415"/>
              <a:ext cx="24281" cy="9862"/>
            </a:xfrm>
            <a:custGeom>
              <a:avLst/>
              <a:gdLst/>
              <a:ahLst/>
              <a:cxnLst/>
              <a:rect l="l" t="t" r="r" b="b"/>
              <a:pathLst>
                <a:path w="714" h="290" extrusionOk="0">
                  <a:moveTo>
                    <a:pt x="502" y="0"/>
                  </a:moveTo>
                  <a:lnTo>
                    <a:pt x="425" y="0"/>
                  </a:lnTo>
                  <a:cubicBezTo>
                    <a:pt x="323" y="0"/>
                    <a:pt x="247" y="0"/>
                    <a:pt x="145" y="43"/>
                  </a:cubicBezTo>
                  <a:cubicBezTo>
                    <a:pt x="0" y="43"/>
                    <a:pt x="0" y="255"/>
                    <a:pt x="145" y="255"/>
                  </a:cubicBezTo>
                  <a:cubicBezTo>
                    <a:pt x="247" y="289"/>
                    <a:pt x="323" y="289"/>
                    <a:pt x="425" y="289"/>
                  </a:cubicBezTo>
                  <a:lnTo>
                    <a:pt x="502" y="289"/>
                  </a:lnTo>
                  <a:cubicBezTo>
                    <a:pt x="570" y="289"/>
                    <a:pt x="604" y="289"/>
                    <a:pt x="672" y="213"/>
                  </a:cubicBezTo>
                  <a:cubicBezTo>
                    <a:pt x="714" y="179"/>
                    <a:pt x="714" y="111"/>
                    <a:pt x="672" y="77"/>
                  </a:cubicBezTo>
                  <a:cubicBezTo>
                    <a:pt x="604" y="0"/>
                    <a:pt x="570" y="0"/>
                    <a:pt x="50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92" name="Google Shape;1392;p32"/>
            <p:cNvSpPr/>
            <p:nvPr/>
          </p:nvSpPr>
          <p:spPr>
            <a:xfrm>
              <a:off x="1957873" y="2793272"/>
              <a:ext cx="34688" cy="8400"/>
            </a:xfrm>
            <a:custGeom>
              <a:avLst/>
              <a:gdLst/>
              <a:ahLst/>
              <a:cxnLst/>
              <a:rect l="l" t="t" r="r" b="b"/>
              <a:pathLst>
                <a:path w="1020" h="247" extrusionOk="0">
                  <a:moveTo>
                    <a:pt x="527" y="1"/>
                  </a:moveTo>
                  <a:cubicBezTo>
                    <a:pt x="382" y="1"/>
                    <a:pt x="247" y="1"/>
                    <a:pt x="102" y="35"/>
                  </a:cubicBezTo>
                  <a:cubicBezTo>
                    <a:pt x="0" y="35"/>
                    <a:pt x="0" y="247"/>
                    <a:pt x="102" y="247"/>
                  </a:cubicBezTo>
                  <a:lnTo>
                    <a:pt x="527" y="247"/>
                  </a:lnTo>
                  <a:lnTo>
                    <a:pt x="595" y="247"/>
                  </a:lnTo>
                  <a:lnTo>
                    <a:pt x="884" y="247"/>
                  </a:lnTo>
                  <a:lnTo>
                    <a:pt x="918" y="247"/>
                  </a:lnTo>
                  <a:lnTo>
                    <a:pt x="918" y="247"/>
                  </a:lnTo>
                  <a:cubicBezTo>
                    <a:pt x="986" y="247"/>
                    <a:pt x="1020" y="68"/>
                    <a:pt x="918" y="68"/>
                  </a:cubicBezTo>
                  <a:cubicBezTo>
                    <a:pt x="807" y="35"/>
                    <a:pt x="671" y="1"/>
                    <a:pt x="52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93" name="Google Shape;1393;p32"/>
            <p:cNvSpPr/>
            <p:nvPr/>
          </p:nvSpPr>
          <p:spPr>
            <a:xfrm>
              <a:off x="2071969" y="2834285"/>
              <a:ext cx="32681" cy="10746"/>
            </a:xfrm>
            <a:custGeom>
              <a:avLst/>
              <a:gdLst/>
              <a:ahLst/>
              <a:cxnLst/>
              <a:rect l="l" t="t" r="r" b="b"/>
              <a:pathLst>
                <a:path w="961" h="316" extrusionOk="0">
                  <a:moveTo>
                    <a:pt x="638" y="1"/>
                  </a:moveTo>
                  <a:cubicBezTo>
                    <a:pt x="604" y="1"/>
                    <a:pt x="536" y="35"/>
                    <a:pt x="502" y="35"/>
                  </a:cubicBezTo>
                  <a:cubicBezTo>
                    <a:pt x="357" y="35"/>
                    <a:pt x="213" y="35"/>
                    <a:pt x="77" y="69"/>
                  </a:cubicBezTo>
                  <a:cubicBezTo>
                    <a:pt x="1" y="69"/>
                    <a:pt x="1" y="247"/>
                    <a:pt x="77" y="247"/>
                  </a:cubicBezTo>
                  <a:cubicBezTo>
                    <a:pt x="213" y="281"/>
                    <a:pt x="357" y="281"/>
                    <a:pt x="502" y="315"/>
                  </a:cubicBezTo>
                  <a:lnTo>
                    <a:pt x="638" y="315"/>
                  </a:lnTo>
                  <a:cubicBezTo>
                    <a:pt x="714" y="315"/>
                    <a:pt x="816" y="281"/>
                    <a:pt x="893" y="247"/>
                  </a:cubicBezTo>
                  <a:cubicBezTo>
                    <a:pt x="961" y="213"/>
                    <a:pt x="961" y="103"/>
                    <a:pt x="893" y="69"/>
                  </a:cubicBezTo>
                  <a:cubicBezTo>
                    <a:pt x="816" y="35"/>
                    <a:pt x="714" y="1"/>
                    <a:pt x="6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94" name="Google Shape;1394;p32"/>
            <p:cNvSpPr/>
            <p:nvPr/>
          </p:nvSpPr>
          <p:spPr>
            <a:xfrm>
              <a:off x="2121381" y="2802794"/>
              <a:ext cx="27750" cy="12175"/>
            </a:xfrm>
            <a:custGeom>
              <a:avLst/>
              <a:gdLst/>
              <a:ahLst/>
              <a:cxnLst/>
              <a:rect l="l" t="t" r="r" b="b"/>
              <a:pathLst>
                <a:path w="816" h="358" extrusionOk="0">
                  <a:moveTo>
                    <a:pt x="569" y="1"/>
                  </a:moveTo>
                  <a:lnTo>
                    <a:pt x="535" y="1"/>
                  </a:lnTo>
                  <a:cubicBezTo>
                    <a:pt x="391" y="35"/>
                    <a:pt x="247" y="35"/>
                    <a:pt x="111" y="77"/>
                  </a:cubicBezTo>
                  <a:cubicBezTo>
                    <a:pt x="0" y="111"/>
                    <a:pt x="0" y="247"/>
                    <a:pt x="111" y="290"/>
                  </a:cubicBezTo>
                  <a:cubicBezTo>
                    <a:pt x="247" y="324"/>
                    <a:pt x="391" y="324"/>
                    <a:pt x="535" y="358"/>
                  </a:cubicBezTo>
                  <a:lnTo>
                    <a:pt x="569" y="358"/>
                  </a:lnTo>
                  <a:cubicBezTo>
                    <a:pt x="671" y="358"/>
                    <a:pt x="816" y="324"/>
                    <a:pt x="816" y="179"/>
                  </a:cubicBezTo>
                  <a:cubicBezTo>
                    <a:pt x="816" y="77"/>
                    <a:pt x="671" y="1"/>
                    <a:pt x="56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95" name="Google Shape;1395;p32"/>
            <p:cNvSpPr/>
            <p:nvPr/>
          </p:nvSpPr>
          <p:spPr>
            <a:xfrm>
              <a:off x="2062446" y="2788375"/>
              <a:ext cx="28906" cy="10984"/>
            </a:xfrm>
            <a:custGeom>
              <a:avLst/>
              <a:gdLst/>
              <a:ahLst/>
              <a:cxnLst/>
              <a:rect l="l" t="t" r="r" b="b"/>
              <a:pathLst>
                <a:path w="850" h="323" extrusionOk="0">
                  <a:moveTo>
                    <a:pt x="671" y="0"/>
                  </a:moveTo>
                  <a:cubicBezTo>
                    <a:pt x="637" y="0"/>
                    <a:pt x="603" y="0"/>
                    <a:pt x="569" y="34"/>
                  </a:cubicBezTo>
                  <a:cubicBezTo>
                    <a:pt x="425" y="34"/>
                    <a:pt x="247" y="111"/>
                    <a:pt x="111" y="145"/>
                  </a:cubicBezTo>
                  <a:cubicBezTo>
                    <a:pt x="0" y="179"/>
                    <a:pt x="0" y="323"/>
                    <a:pt x="111" y="323"/>
                  </a:cubicBezTo>
                  <a:lnTo>
                    <a:pt x="323" y="323"/>
                  </a:lnTo>
                  <a:lnTo>
                    <a:pt x="603" y="323"/>
                  </a:lnTo>
                  <a:cubicBezTo>
                    <a:pt x="705" y="289"/>
                    <a:pt x="850" y="246"/>
                    <a:pt x="850" y="145"/>
                  </a:cubicBezTo>
                  <a:cubicBezTo>
                    <a:pt x="816" y="34"/>
                    <a:pt x="748" y="0"/>
                    <a:pt x="67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96" name="Google Shape;1396;p32"/>
            <p:cNvSpPr/>
            <p:nvPr/>
          </p:nvSpPr>
          <p:spPr>
            <a:xfrm>
              <a:off x="2034696" y="2871557"/>
              <a:ext cx="24315" cy="8400"/>
            </a:xfrm>
            <a:custGeom>
              <a:avLst/>
              <a:gdLst/>
              <a:ahLst/>
              <a:cxnLst/>
              <a:rect l="l" t="t" r="r" b="b"/>
              <a:pathLst>
                <a:path w="715" h="247" extrusionOk="0">
                  <a:moveTo>
                    <a:pt x="536" y="1"/>
                  </a:moveTo>
                  <a:cubicBezTo>
                    <a:pt x="502" y="1"/>
                    <a:pt x="426" y="35"/>
                    <a:pt x="392" y="35"/>
                  </a:cubicBezTo>
                  <a:lnTo>
                    <a:pt x="145" y="35"/>
                  </a:lnTo>
                  <a:cubicBezTo>
                    <a:pt x="35" y="35"/>
                    <a:pt x="1" y="213"/>
                    <a:pt x="145" y="213"/>
                  </a:cubicBezTo>
                  <a:cubicBezTo>
                    <a:pt x="213" y="213"/>
                    <a:pt x="324" y="247"/>
                    <a:pt x="392" y="247"/>
                  </a:cubicBezTo>
                  <a:lnTo>
                    <a:pt x="536" y="247"/>
                  </a:lnTo>
                  <a:cubicBezTo>
                    <a:pt x="570" y="247"/>
                    <a:pt x="604" y="247"/>
                    <a:pt x="638" y="213"/>
                  </a:cubicBezTo>
                  <a:cubicBezTo>
                    <a:pt x="714" y="179"/>
                    <a:pt x="714" y="103"/>
                    <a:pt x="638" y="35"/>
                  </a:cubicBezTo>
                  <a:cubicBezTo>
                    <a:pt x="604" y="35"/>
                    <a:pt x="570" y="1"/>
                    <a:pt x="53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97" name="Google Shape;1397;p32"/>
            <p:cNvSpPr/>
            <p:nvPr/>
          </p:nvSpPr>
          <p:spPr>
            <a:xfrm>
              <a:off x="2049150" y="2911142"/>
              <a:ext cx="25472" cy="8400"/>
            </a:xfrm>
            <a:custGeom>
              <a:avLst/>
              <a:gdLst/>
              <a:ahLst/>
              <a:cxnLst/>
              <a:rect l="l" t="t" r="r" b="b"/>
              <a:pathLst>
                <a:path w="749" h="247" extrusionOk="0">
                  <a:moveTo>
                    <a:pt x="391" y="0"/>
                  </a:moveTo>
                  <a:lnTo>
                    <a:pt x="179" y="0"/>
                  </a:lnTo>
                  <a:cubicBezTo>
                    <a:pt x="35" y="34"/>
                    <a:pt x="1" y="247"/>
                    <a:pt x="145" y="247"/>
                  </a:cubicBezTo>
                  <a:lnTo>
                    <a:pt x="179" y="247"/>
                  </a:lnTo>
                  <a:lnTo>
                    <a:pt x="247" y="247"/>
                  </a:lnTo>
                  <a:lnTo>
                    <a:pt x="425" y="247"/>
                  </a:lnTo>
                  <a:lnTo>
                    <a:pt x="570" y="247"/>
                  </a:lnTo>
                  <a:lnTo>
                    <a:pt x="638" y="247"/>
                  </a:lnTo>
                  <a:cubicBezTo>
                    <a:pt x="714" y="213"/>
                    <a:pt x="748" y="145"/>
                    <a:pt x="672" y="77"/>
                  </a:cubicBezTo>
                  <a:cubicBezTo>
                    <a:pt x="604" y="0"/>
                    <a:pt x="502" y="0"/>
                    <a:pt x="39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98" name="Google Shape;1398;p32"/>
            <p:cNvSpPr/>
            <p:nvPr/>
          </p:nvSpPr>
          <p:spPr>
            <a:xfrm>
              <a:off x="2013034" y="2958242"/>
              <a:ext cx="36150" cy="10712"/>
            </a:xfrm>
            <a:custGeom>
              <a:avLst/>
              <a:gdLst/>
              <a:ahLst/>
              <a:cxnLst/>
              <a:rect l="l" t="t" r="r" b="b"/>
              <a:pathLst>
                <a:path w="1063" h="315" extrusionOk="0">
                  <a:moveTo>
                    <a:pt x="782" y="0"/>
                  </a:moveTo>
                  <a:cubicBezTo>
                    <a:pt x="570" y="0"/>
                    <a:pt x="357" y="68"/>
                    <a:pt x="145" y="68"/>
                  </a:cubicBezTo>
                  <a:cubicBezTo>
                    <a:pt x="35" y="68"/>
                    <a:pt x="1" y="246"/>
                    <a:pt x="145" y="280"/>
                  </a:cubicBezTo>
                  <a:cubicBezTo>
                    <a:pt x="247" y="280"/>
                    <a:pt x="391" y="314"/>
                    <a:pt x="570" y="314"/>
                  </a:cubicBezTo>
                  <a:cubicBezTo>
                    <a:pt x="714" y="314"/>
                    <a:pt x="850" y="280"/>
                    <a:pt x="995" y="212"/>
                  </a:cubicBezTo>
                  <a:cubicBezTo>
                    <a:pt x="1063" y="136"/>
                    <a:pt x="1063" y="34"/>
                    <a:pt x="9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99" name="Google Shape;1399;p32"/>
            <p:cNvSpPr/>
            <p:nvPr/>
          </p:nvSpPr>
          <p:spPr>
            <a:xfrm>
              <a:off x="2026331" y="2991740"/>
              <a:ext cx="27750" cy="11018"/>
            </a:xfrm>
            <a:custGeom>
              <a:avLst/>
              <a:gdLst/>
              <a:ahLst/>
              <a:cxnLst/>
              <a:rect l="l" t="t" r="r" b="b"/>
              <a:pathLst>
                <a:path w="816" h="324" extrusionOk="0">
                  <a:moveTo>
                    <a:pt x="638" y="0"/>
                  </a:moveTo>
                  <a:cubicBezTo>
                    <a:pt x="570" y="0"/>
                    <a:pt x="493" y="0"/>
                    <a:pt x="425" y="43"/>
                  </a:cubicBezTo>
                  <a:lnTo>
                    <a:pt x="179" y="43"/>
                  </a:lnTo>
                  <a:lnTo>
                    <a:pt x="145" y="43"/>
                  </a:lnTo>
                  <a:cubicBezTo>
                    <a:pt x="34" y="43"/>
                    <a:pt x="0" y="255"/>
                    <a:pt x="145" y="289"/>
                  </a:cubicBezTo>
                  <a:cubicBezTo>
                    <a:pt x="213" y="289"/>
                    <a:pt x="323" y="323"/>
                    <a:pt x="391" y="323"/>
                  </a:cubicBezTo>
                  <a:cubicBezTo>
                    <a:pt x="425" y="323"/>
                    <a:pt x="425" y="323"/>
                    <a:pt x="459" y="289"/>
                  </a:cubicBezTo>
                  <a:cubicBezTo>
                    <a:pt x="570" y="289"/>
                    <a:pt x="672" y="289"/>
                    <a:pt x="748" y="213"/>
                  </a:cubicBezTo>
                  <a:cubicBezTo>
                    <a:pt x="816" y="145"/>
                    <a:pt x="782" y="43"/>
                    <a:pt x="70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00" name="Google Shape;1400;p32"/>
            <p:cNvSpPr/>
            <p:nvPr/>
          </p:nvSpPr>
          <p:spPr>
            <a:xfrm>
              <a:off x="2086422" y="2995481"/>
              <a:ext cx="23125" cy="12175"/>
            </a:xfrm>
            <a:custGeom>
              <a:avLst/>
              <a:gdLst/>
              <a:ahLst/>
              <a:cxnLst/>
              <a:rect l="l" t="t" r="r" b="b"/>
              <a:pathLst>
                <a:path w="680" h="358" extrusionOk="0">
                  <a:moveTo>
                    <a:pt x="536" y="1"/>
                  </a:moveTo>
                  <a:cubicBezTo>
                    <a:pt x="468" y="1"/>
                    <a:pt x="425" y="35"/>
                    <a:pt x="357" y="35"/>
                  </a:cubicBezTo>
                  <a:cubicBezTo>
                    <a:pt x="289" y="69"/>
                    <a:pt x="213" y="103"/>
                    <a:pt x="145" y="103"/>
                  </a:cubicBezTo>
                  <a:cubicBezTo>
                    <a:pt x="0" y="179"/>
                    <a:pt x="43" y="358"/>
                    <a:pt x="179" y="358"/>
                  </a:cubicBezTo>
                  <a:lnTo>
                    <a:pt x="213" y="315"/>
                  </a:lnTo>
                  <a:cubicBezTo>
                    <a:pt x="289" y="315"/>
                    <a:pt x="357" y="315"/>
                    <a:pt x="425" y="281"/>
                  </a:cubicBezTo>
                  <a:cubicBezTo>
                    <a:pt x="536" y="247"/>
                    <a:pt x="604" y="247"/>
                    <a:pt x="638" y="179"/>
                  </a:cubicBezTo>
                  <a:cubicBezTo>
                    <a:pt x="680" y="103"/>
                    <a:pt x="680" y="35"/>
                    <a:pt x="604" y="35"/>
                  </a:cubicBezTo>
                  <a:cubicBezTo>
                    <a:pt x="570" y="1"/>
                    <a:pt x="570" y="1"/>
                    <a:pt x="53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01" name="Google Shape;1401;p32"/>
            <p:cNvSpPr/>
            <p:nvPr/>
          </p:nvSpPr>
          <p:spPr>
            <a:xfrm>
              <a:off x="2111825" y="2952155"/>
              <a:ext cx="27784" cy="12175"/>
            </a:xfrm>
            <a:custGeom>
              <a:avLst/>
              <a:gdLst/>
              <a:ahLst/>
              <a:cxnLst/>
              <a:rect l="l" t="t" r="r" b="b"/>
              <a:pathLst>
                <a:path w="817" h="358" extrusionOk="0">
                  <a:moveTo>
                    <a:pt x="672" y="1"/>
                  </a:moveTo>
                  <a:lnTo>
                    <a:pt x="672" y="1"/>
                  </a:lnTo>
                  <a:cubicBezTo>
                    <a:pt x="494" y="35"/>
                    <a:pt x="315" y="69"/>
                    <a:pt x="145" y="145"/>
                  </a:cubicBezTo>
                  <a:cubicBezTo>
                    <a:pt x="1" y="179"/>
                    <a:pt x="35" y="357"/>
                    <a:pt x="179" y="357"/>
                  </a:cubicBezTo>
                  <a:lnTo>
                    <a:pt x="179" y="315"/>
                  </a:lnTo>
                  <a:cubicBezTo>
                    <a:pt x="358" y="315"/>
                    <a:pt x="528" y="315"/>
                    <a:pt x="706" y="247"/>
                  </a:cubicBezTo>
                  <a:cubicBezTo>
                    <a:pt x="782" y="247"/>
                    <a:pt x="782" y="179"/>
                    <a:pt x="816" y="145"/>
                  </a:cubicBezTo>
                  <a:cubicBezTo>
                    <a:pt x="816" y="103"/>
                    <a:pt x="782" y="69"/>
                    <a:pt x="782" y="69"/>
                  </a:cubicBezTo>
                  <a:cubicBezTo>
                    <a:pt x="782" y="35"/>
                    <a:pt x="706" y="1"/>
                    <a:pt x="6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02" name="Google Shape;1402;p32"/>
            <p:cNvSpPr/>
            <p:nvPr/>
          </p:nvSpPr>
          <p:spPr>
            <a:xfrm>
              <a:off x="2092475" y="2932805"/>
              <a:ext cx="22853" cy="11018"/>
            </a:xfrm>
            <a:custGeom>
              <a:avLst/>
              <a:gdLst/>
              <a:ahLst/>
              <a:cxnLst/>
              <a:rect l="l" t="t" r="r" b="b"/>
              <a:pathLst>
                <a:path w="672" h="324" extrusionOk="0">
                  <a:moveTo>
                    <a:pt x="460" y="1"/>
                  </a:moveTo>
                  <a:cubicBezTo>
                    <a:pt x="324" y="1"/>
                    <a:pt x="213" y="35"/>
                    <a:pt x="111" y="77"/>
                  </a:cubicBezTo>
                  <a:cubicBezTo>
                    <a:pt x="1" y="145"/>
                    <a:pt x="35" y="323"/>
                    <a:pt x="145" y="323"/>
                  </a:cubicBezTo>
                  <a:cubicBezTo>
                    <a:pt x="179" y="323"/>
                    <a:pt x="179" y="323"/>
                    <a:pt x="179" y="289"/>
                  </a:cubicBezTo>
                  <a:cubicBezTo>
                    <a:pt x="324" y="247"/>
                    <a:pt x="502" y="247"/>
                    <a:pt x="638" y="179"/>
                  </a:cubicBezTo>
                  <a:cubicBezTo>
                    <a:pt x="672" y="145"/>
                    <a:pt x="672" y="77"/>
                    <a:pt x="638" y="35"/>
                  </a:cubicBezTo>
                  <a:cubicBezTo>
                    <a:pt x="604" y="1"/>
                    <a:pt x="536" y="1"/>
                    <a:pt x="4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03" name="Google Shape;1403;p32"/>
            <p:cNvSpPr/>
            <p:nvPr/>
          </p:nvSpPr>
          <p:spPr>
            <a:xfrm>
              <a:off x="2103460" y="2876182"/>
              <a:ext cx="28940" cy="12175"/>
            </a:xfrm>
            <a:custGeom>
              <a:avLst/>
              <a:gdLst/>
              <a:ahLst/>
              <a:cxnLst/>
              <a:rect l="l" t="t" r="r" b="b"/>
              <a:pathLst>
                <a:path w="851" h="358" extrusionOk="0">
                  <a:moveTo>
                    <a:pt x="604" y="1"/>
                  </a:moveTo>
                  <a:cubicBezTo>
                    <a:pt x="425" y="1"/>
                    <a:pt x="247" y="77"/>
                    <a:pt x="103" y="111"/>
                  </a:cubicBezTo>
                  <a:cubicBezTo>
                    <a:pt x="1" y="145"/>
                    <a:pt x="1" y="357"/>
                    <a:pt x="137" y="357"/>
                  </a:cubicBezTo>
                  <a:lnTo>
                    <a:pt x="137" y="357"/>
                  </a:lnTo>
                  <a:cubicBezTo>
                    <a:pt x="349" y="323"/>
                    <a:pt x="604" y="323"/>
                    <a:pt x="774" y="179"/>
                  </a:cubicBezTo>
                  <a:cubicBezTo>
                    <a:pt x="850" y="145"/>
                    <a:pt x="774" y="43"/>
                    <a:pt x="740" y="43"/>
                  </a:cubicBezTo>
                  <a:cubicBezTo>
                    <a:pt x="706" y="1"/>
                    <a:pt x="638" y="1"/>
                    <a:pt x="60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04" name="Google Shape;1404;p32"/>
            <p:cNvSpPr/>
            <p:nvPr/>
          </p:nvSpPr>
          <p:spPr>
            <a:xfrm>
              <a:off x="2161238" y="2872714"/>
              <a:ext cx="19112" cy="9556"/>
            </a:xfrm>
            <a:custGeom>
              <a:avLst/>
              <a:gdLst/>
              <a:ahLst/>
              <a:cxnLst/>
              <a:rect l="l" t="t" r="r" b="b"/>
              <a:pathLst>
                <a:path w="562" h="281" extrusionOk="0">
                  <a:moveTo>
                    <a:pt x="425" y="1"/>
                  </a:moveTo>
                  <a:lnTo>
                    <a:pt x="315" y="1"/>
                  </a:lnTo>
                  <a:cubicBezTo>
                    <a:pt x="281" y="35"/>
                    <a:pt x="247" y="35"/>
                    <a:pt x="213" y="35"/>
                  </a:cubicBezTo>
                  <a:lnTo>
                    <a:pt x="179" y="35"/>
                  </a:lnTo>
                  <a:lnTo>
                    <a:pt x="179" y="35"/>
                  </a:lnTo>
                  <a:cubicBezTo>
                    <a:pt x="1" y="35"/>
                    <a:pt x="1" y="281"/>
                    <a:pt x="179" y="281"/>
                  </a:cubicBezTo>
                  <a:lnTo>
                    <a:pt x="179" y="281"/>
                  </a:lnTo>
                  <a:cubicBezTo>
                    <a:pt x="281" y="281"/>
                    <a:pt x="493" y="281"/>
                    <a:pt x="561" y="145"/>
                  </a:cubicBezTo>
                  <a:cubicBezTo>
                    <a:pt x="561" y="69"/>
                    <a:pt x="561" y="35"/>
                    <a:pt x="4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05" name="Google Shape;1405;p32"/>
            <p:cNvSpPr/>
            <p:nvPr/>
          </p:nvSpPr>
          <p:spPr>
            <a:xfrm>
              <a:off x="1794059" y="2824457"/>
              <a:ext cx="24009" cy="7278"/>
            </a:xfrm>
            <a:custGeom>
              <a:avLst/>
              <a:gdLst/>
              <a:ahLst/>
              <a:cxnLst/>
              <a:rect l="l" t="t" r="r" b="b"/>
              <a:pathLst>
                <a:path w="706" h="214" extrusionOk="0">
                  <a:moveTo>
                    <a:pt x="493" y="1"/>
                  </a:moveTo>
                  <a:lnTo>
                    <a:pt x="391" y="1"/>
                  </a:lnTo>
                  <a:lnTo>
                    <a:pt x="145" y="1"/>
                  </a:lnTo>
                  <a:cubicBezTo>
                    <a:pt x="1" y="1"/>
                    <a:pt x="1" y="213"/>
                    <a:pt x="145" y="213"/>
                  </a:cubicBezTo>
                  <a:lnTo>
                    <a:pt x="391" y="213"/>
                  </a:lnTo>
                  <a:lnTo>
                    <a:pt x="493" y="213"/>
                  </a:lnTo>
                  <a:cubicBezTo>
                    <a:pt x="527" y="213"/>
                    <a:pt x="604" y="213"/>
                    <a:pt x="638" y="179"/>
                  </a:cubicBezTo>
                  <a:cubicBezTo>
                    <a:pt x="706" y="145"/>
                    <a:pt x="706" y="77"/>
                    <a:pt x="638" y="35"/>
                  </a:cubicBezTo>
                  <a:cubicBezTo>
                    <a:pt x="604" y="1"/>
                    <a:pt x="527" y="1"/>
                    <a:pt x="4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06" name="Google Shape;1406;p32"/>
            <p:cNvSpPr/>
            <p:nvPr/>
          </p:nvSpPr>
          <p:spPr>
            <a:xfrm>
              <a:off x="1765187" y="2789531"/>
              <a:ext cx="21697" cy="10984"/>
            </a:xfrm>
            <a:custGeom>
              <a:avLst/>
              <a:gdLst/>
              <a:ahLst/>
              <a:cxnLst/>
              <a:rect l="l" t="t" r="r" b="b"/>
              <a:pathLst>
                <a:path w="638" h="323" extrusionOk="0">
                  <a:moveTo>
                    <a:pt x="493" y="0"/>
                  </a:moveTo>
                  <a:cubicBezTo>
                    <a:pt x="425" y="0"/>
                    <a:pt x="357" y="43"/>
                    <a:pt x="314" y="77"/>
                  </a:cubicBezTo>
                  <a:lnTo>
                    <a:pt x="102" y="145"/>
                  </a:lnTo>
                  <a:cubicBezTo>
                    <a:pt x="0" y="178"/>
                    <a:pt x="0" y="323"/>
                    <a:pt x="102" y="323"/>
                  </a:cubicBezTo>
                  <a:lnTo>
                    <a:pt x="145" y="323"/>
                  </a:lnTo>
                  <a:cubicBezTo>
                    <a:pt x="212" y="323"/>
                    <a:pt x="314" y="289"/>
                    <a:pt x="391" y="255"/>
                  </a:cubicBezTo>
                  <a:cubicBezTo>
                    <a:pt x="459" y="255"/>
                    <a:pt x="527" y="255"/>
                    <a:pt x="603" y="178"/>
                  </a:cubicBezTo>
                  <a:cubicBezTo>
                    <a:pt x="637" y="111"/>
                    <a:pt x="603" y="43"/>
                    <a:pt x="527" y="43"/>
                  </a:cubicBezTo>
                  <a:cubicBezTo>
                    <a:pt x="527" y="0"/>
                    <a:pt x="493" y="0"/>
                    <a:pt x="4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07" name="Google Shape;1407;p32"/>
            <p:cNvSpPr/>
            <p:nvPr/>
          </p:nvSpPr>
          <p:spPr>
            <a:xfrm>
              <a:off x="1680814" y="2825613"/>
              <a:ext cx="24315" cy="11018"/>
            </a:xfrm>
            <a:custGeom>
              <a:avLst/>
              <a:gdLst/>
              <a:ahLst/>
              <a:cxnLst/>
              <a:rect l="l" t="t" r="r" b="b"/>
              <a:pathLst>
                <a:path w="715" h="324" extrusionOk="0">
                  <a:moveTo>
                    <a:pt x="536" y="1"/>
                  </a:moveTo>
                  <a:cubicBezTo>
                    <a:pt x="391" y="1"/>
                    <a:pt x="247" y="77"/>
                    <a:pt x="111" y="111"/>
                  </a:cubicBezTo>
                  <a:cubicBezTo>
                    <a:pt x="1" y="145"/>
                    <a:pt x="35" y="324"/>
                    <a:pt x="145" y="324"/>
                  </a:cubicBezTo>
                  <a:lnTo>
                    <a:pt x="179" y="324"/>
                  </a:lnTo>
                  <a:cubicBezTo>
                    <a:pt x="323" y="290"/>
                    <a:pt x="536" y="290"/>
                    <a:pt x="672" y="179"/>
                  </a:cubicBezTo>
                  <a:cubicBezTo>
                    <a:pt x="714" y="111"/>
                    <a:pt x="672" y="43"/>
                    <a:pt x="638" y="43"/>
                  </a:cubicBezTo>
                  <a:cubicBezTo>
                    <a:pt x="604" y="1"/>
                    <a:pt x="570" y="1"/>
                    <a:pt x="53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08" name="Google Shape;1408;p32"/>
            <p:cNvSpPr/>
            <p:nvPr/>
          </p:nvSpPr>
          <p:spPr>
            <a:xfrm>
              <a:off x="1673605" y="2849895"/>
              <a:ext cx="21697" cy="9556"/>
            </a:xfrm>
            <a:custGeom>
              <a:avLst/>
              <a:gdLst/>
              <a:ahLst/>
              <a:cxnLst/>
              <a:rect l="l" t="t" r="r" b="b"/>
              <a:pathLst>
                <a:path w="638" h="281" extrusionOk="0">
                  <a:moveTo>
                    <a:pt x="501" y="1"/>
                  </a:moveTo>
                  <a:cubicBezTo>
                    <a:pt x="425" y="1"/>
                    <a:pt x="391" y="35"/>
                    <a:pt x="357" y="35"/>
                  </a:cubicBezTo>
                  <a:cubicBezTo>
                    <a:pt x="289" y="68"/>
                    <a:pt x="179" y="102"/>
                    <a:pt x="111" y="136"/>
                  </a:cubicBezTo>
                  <a:cubicBezTo>
                    <a:pt x="0" y="179"/>
                    <a:pt x="34" y="281"/>
                    <a:pt x="145" y="281"/>
                  </a:cubicBezTo>
                  <a:lnTo>
                    <a:pt x="145" y="281"/>
                  </a:lnTo>
                  <a:cubicBezTo>
                    <a:pt x="247" y="281"/>
                    <a:pt x="323" y="281"/>
                    <a:pt x="391" y="247"/>
                  </a:cubicBezTo>
                  <a:cubicBezTo>
                    <a:pt x="501" y="213"/>
                    <a:pt x="569" y="213"/>
                    <a:pt x="603" y="136"/>
                  </a:cubicBezTo>
                  <a:cubicBezTo>
                    <a:pt x="637" y="102"/>
                    <a:pt x="603" y="68"/>
                    <a:pt x="569" y="35"/>
                  </a:cubicBezTo>
                  <a:cubicBezTo>
                    <a:pt x="535" y="1"/>
                    <a:pt x="535" y="1"/>
                    <a:pt x="50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09" name="Google Shape;1409;p32"/>
            <p:cNvSpPr/>
            <p:nvPr/>
          </p:nvSpPr>
          <p:spPr>
            <a:xfrm>
              <a:off x="1589538" y="2846154"/>
              <a:ext cx="21697" cy="10984"/>
            </a:xfrm>
            <a:custGeom>
              <a:avLst/>
              <a:gdLst/>
              <a:ahLst/>
              <a:cxnLst/>
              <a:rect l="l" t="t" r="r" b="b"/>
              <a:pathLst>
                <a:path w="638" h="323" extrusionOk="0">
                  <a:moveTo>
                    <a:pt x="459" y="0"/>
                  </a:moveTo>
                  <a:cubicBezTo>
                    <a:pt x="425" y="0"/>
                    <a:pt x="349" y="34"/>
                    <a:pt x="315" y="34"/>
                  </a:cubicBezTo>
                  <a:cubicBezTo>
                    <a:pt x="247" y="77"/>
                    <a:pt x="213" y="77"/>
                    <a:pt x="136" y="111"/>
                  </a:cubicBezTo>
                  <a:cubicBezTo>
                    <a:pt x="0" y="145"/>
                    <a:pt x="34" y="323"/>
                    <a:pt x="170" y="323"/>
                  </a:cubicBezTo>
                  <a:lnTo>
                    <a:pt x="170" y="323"/>
                  </a:lnTo>
                  <a:cubicBezTo>
                    <a:pt x="247" y="289"/>
                    <a:pt x="315" y="289"/>
                    <a:pt x="383" y="246"/>
                  </a:cubicBezTo>
                  <a:cubicBezTo>
                    <a:pt x="459" y="246"/>
                    <a:pt x="527" y="246"/>
                    <a:pt x="561" y="178"/>
                  </a:cubicBezTo>
                  <a:cubicBezTo>
                    <a:pt x="637" y="145"/>
                    <a:pt x="595" y="34"/>
                    <a:pt x="527" y="34"/>
                  </a:cubicBezTo>
                  <a:cubicBezTo>
                    <a:pt x="493" y="0"/>
                    <a:pt x="493" y="0"/>
                    <a:pt x="4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10" name="Google Shape;1410;p32"/>
            <p:cNvSpPr/>
            <p:nvPr/>
          </p:nvSpPr>
          <p:spPr>
            <a:xfrm>
              <a:off x="1644698" y="2727128"/>
              <a:ext cx="24315" cy="21697"/>
            </a:xfrm>
            <a:custGeom>
              <a:avLst/>
              <a:gdLst/>
              <a:ahLst/>
              <a:cxnLst/>
              <a:rect l="l" t="t" r="r" b="b"/>
              <a:pathLst>
                <a:path w="715" h="638" extrusionOk="0">
                  <a:moveTo>
                    <a:pt x="570" y="0"/>
                  </a:moveTo>
                  <a:lnTo>
                    <a:pt x="570" y="0"/>
                  </a:lnTo>
                  <a:cubicBezTo>
                    <a:pt x="425" y="34"/>
                    <a:pt x="358" y="136"/>
                    <a:pt x="290" y="213"/>
                  </a:cubicBezTo>
                  <a:cubicBezTo>
                    <a:pt x="179" y="315"/>
                    <a:pt x="111" y="391"/>
                    <a:pt x="35" y="493"/>
                  </a:cubicBezTo>
                  <a:cubicBezTo>
                    <a:pt x="1" y="561"/>
                    <a:pt x="35" y="637"/>
                    <a:pt x="111" y="637"/>
                  </a:cubicBezTo>
                  <a:cubicBezTo>
                    <a:pt x="145" y="637"/>
                    <a:pt x="145" y="637"/>
                    <a:pt x="179" y="603"/>
                  </a:cubicBezTo>
                  <a:cubicBezTo>
                    <a:pt x="247" y="527"/>
                    <a:pt x="358" y="459"/>
                    <a:pt x="425" y="391"/>
                  </a:cubicBezTo>
                  <a:cubicBezTo>
                    <a:pt x="536" y="315"/>
                    <a:pt x="638" y="247"/>
                    <a:pt x="672" y="136"/>
                  </a:cubicBezTo>
                  <a:cubicBezTo>
                    <a:pt x="714" y="68"/>
                    <a:pt x="638" y="0"/>
                    <a:pt x="57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11" name="Google Shape;1411;p32"/>
            <p:cNvSpPr/>
            <p:nvPr/>
          </p:nvSpPr>
          <p:spPr>
            <a:xfrm>
              <a:off x="1672448" y="2737806"/>
              <a:ext cx="28906" cy="20541"/>
            </a:xfrm>
            <a:custGeom>
              <a:avLst/>
              <a:gdLst/>
              <a:ahLst/>
              <a:cxnLst/>
              <a:rect l="l" t="t" r="r" b="b"/>
              <a:pathLst>
                <a:path w="850" h="604" extrusionOk="0">
                  <a:moveTo>
                    <a:pt x="705" y="1"/>
                  </a:moveTo>
                  <a:lnTo>
                    <a:pt x="671" y="1"/>
                  </a:lnTo>
                  <a:cubicBezTo>
                    <a:pt x="569" y="35"/>
                    <a:pt x="459" y="145"/>
                    <a:pt x="391" y="213"/>
                  </a:cubicBezTo>
                  <a:cubicBezTo>
                    <a:pt x="281" y="289"/>
                    <a:pt x="179" y="357"/>
                    <a:pt x="68" y="459"/>
                  </a:cubicBezTo>
                  <a:cubicBezTo>
                    <a:pt x="0" y="502"/>
                    <a:pt x="68" y="604"/>
                    <a:pt x="145" y="604"/>
                  </a:cubicBezTo>
                  <a:lnTo>
                    <a:pt x="179" y="604"/>
                  </a:lnTo>
                  <a:cubicBezTo>
                    <a:pt x="281" y="536"/>
                    <a:pt x="425" y="459"/>
                    <a:pt x="535" y="391"/>
                  </a:cubicBezTo>
                  <a:cubicBezTo>
                    <a:pt x="603" y="357"/>
                    <a:pt x="748" y="289"/>
                    <a:pt x="816" y="179"/>
                  </a:cubicBezTo>
                  <a:cubicBezTo>
                    <a:pt x="850" y="111"/>
                    <a:pt x="782" y="1"/>
                    <a:pt x="70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12" name="Google Shape;1412;p32"/>
            <p:cNvSpPr/>
            <p:nvPr/>
          </p:nvSpPr>
          <p:spPr>
            <a:xfrm>
              <a:off x="1757943" y="2700534"/>
              <a:ext cx="22853" cy="18228"/>
            </a:xfrm>
            <a:custGeom>
              <a:avLst/>
              <a:gdLst/>
              <a:ahLst/>
              <a:cxnLst/>
              <a:rect l="l" t="t" r="r" b="b"/>
              <a:pathLst>
                <a:path w="672" h="536" extrusionOk="0">
                  <a:moveTo>
                    <a:pt x="570" y="1"/>
                  </a:moveTo>
                  <a:lnTo>
                    <a:pt x="527" y="1"/>
                  </a:lnTo>
                  <a:cubicBezTo>
                    <a:pt x="358" y="111"/>
                    <a:pt x="247" y="247"/>
                    <a:pt x="69" y="357"/>
                  </a:cubicBezTo>
                  <a:cubicBezTo>
                    <a:pt x="1" y="391"/>
                    <a:pt x="35" y="536"/>
                    <a:pt x="145" y="536"/>
                  </a:cubicBezTo>
                  <a:lnTo>
                    <a:pt x="145" y="536"/>
                  </a:lnTo>
                  <a:cubicBezTo>
                    <a:pt x="358" y="459"/>
                    <a:pt x="604" y="357"/>
                    <a:pt x="672" y="111"/>
                  </a:cubicBezTo>
                  <a:cubicBezTo>
                    <a:pt x="672" y="69"/>
                    <a:pt x="604" y="1"/>
                    <a:pt x="57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13" name="Google Shape;1413;p32"/>
            <p:cNvSpPr/>
            <p:nvPr/>
          </p:nvSpPr>
          <p:spPr>
            <a:xfrm>
              <a:off x="1697852" y="2681183"/>
              <a:ext cx="33565" cy="24315"/>
            </a:xfrm>
            <a:custGeom>
              <a:avLst/>
              <a:gdLst/>
              <a:ahLst/>
              <a:cxnLst/>
              <a:rect l="l" t="t" r="r" b="b"/>
              <a:pathLst>
                <a:path w="987" h="715" extrusionOk="0">
                  <a:moveTo>
                    <a:pt x="850" y="1"/>
                  </a:moveTo>
                  <a:cubicBezTo>
                    <a:pt x="706" y="1"/>
                    <a:pt x="561" y="111"/>
                    <a:pt x="460" y="179"/>
                  </a:cubicBezTo>
                  <a:cubicBezTo>
                    <a:pt x="315" y="255"/>
                    <a:pt x="213" y="357"/>
                    <a:pt x="103" y="468"/>
                  </a:cubicBezTo>
                  <a:cubicBezTo>
                    <a:pt x="1" y="570"/>
                    <a:pt x="103" y="714"/>
                    <a:pt x="213" y="714"/>
                  </a:cubicBezTo>
                  <a:cubicBezTo>
                    <a:pt x="247" y="714"/>
                    <a:pt x="281" y="714"/>
                    <a:pt x="315" y="680"/>
                  </a:cubicBezTo>
                  <a:cubicBezTo>
                    <a:pt x="426" y="570"/>
                    <a:pt x="527" y="502"/>
                    <a:pt x="638" y="425"/>
                  </a:cubicBezTo>
                  <a:cubicBezTo>
                    <a:pt x="740" y="323"/>
                    <a:pt x="884" y="289"/>
                    <a:pt x="952" y="145"/>
                  </a:cubicBezTo>
                  <a:cubicBezTo>
                    <a:pt x="986" y="77"/>
                    <a:pt x="952" y="1"/>
                    <a:pt x="85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14" name="Google Shape;1414;p32"/>
            <p:cNvSpPr/>
            <p:nvPr/>
          </p:nvSpPr>
          <p:spPr>
            <a:xfrm>
              <a:off x="1810825" y="2666730"/>
              <a:ext cx="19384" cy="17072"/>
            </a:xfrm>
            <a:custGeom>
              <a:avLst/>
              <a:gdLst/>
              <a:ahLst/>
              <a:cxnLst/>
              <a:rect l="l" t="t" r="r" b="b"/>
              <a:pathLst>
                <a:path w="570" h="502" extrusionOk="0">
                  <a:moveTo>
                    <a:pt x="459" y="1"/>
                  </a:moveTo>
                  <a:lnTo>
                    <a:pt x="425" y="1"/>
                  </a:lnTo>
                  <a:cubicBezTo>
                    <a:pt x="357" y="43"/>
                    <a:pt x="289" y="111"/>
                    <a:pt x="247" y="179"/>
                  </a:cubicBezTo>
                  <a:cubicBezTo>
                    <a:pt x="179" y="256"/>
                    <a:pt x="111" y="290"/>
                    <a:pt x="34" y="358"/>
                  </a:cubicBezTo>
                  <a:cubicBezTo>
                    <a:pt x="0" y="392"/>
                    <a:pt x="34" y="502"/>
                    <a:pt x="111" y="502"/>
                  </a:cubicBezTo>
                  <a:cubicBezTo>
                    <a:pt x="111" y="502"/>
                    <a:pt x="145" y="502"/>
                    <a:pt x="145" y="468"/>
                  </a:cubicBezTo>
                  <a:cubicBezTo>
                    <a:pt x="213" y="426"/>
                    <a:pt x="289" y="392"/>
                    <a:pt x="391" y="324"/>
                  </a:cubicBezTo>
                  <a:cubicBezTo>
                    <a:pt x="425" y="290"/>
                    <a:pt x="535" y="213"/>
                    <a:pt x="569" y="111"/>
                  </a:cubicBezTo>
                  <a:cubicBezTo>
                    <a:pt x="569" y="77"/>
                    <a:pt x="535" y="1"/>
                    <a:pt x="4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15" name="Google Shape;1415;p32"/>
            <p:cNvSpPr/>
            <p:nvPr/>
          </p:nvSpPr>
          <p:spPr>
            <a:xfrm>
              <a:off x="1781919" y="2630614"/>
              <a:ext cx="27784" cy="19418"/>
            </a:xfrm>
            <a:custGeom>
              <a:avLst/>
              <a:gdLst/>
              <a:ahLst/>
              <a:cxnLst/>
              <a:rect l="l" t="t" r="r" b="b"/>
              <a:pathLst>
                <a:path w="817" h="571" extrusionOk="0">
                  <a:moveTo>
                    <a:pt x="714" y="1"/>
                  </a:moveTo>
                  <a:lnTo>
                    <a:pt x="672" y="1"/>
                  </a:lnTo>
                  <a:cubicBezTo>
                    <a:pt x="570" y="43"/>
                    <a:pt x="460" y="77"/>
                    <a:pt x="358" y="145"/>
                  </a:cubicBezTo>
                  <a:cubicBezTo>
                    <a:pt x="290" y="213"/>
                    <a:pt x="179" y="290"/>
                    <a:pt x="111" y="358"/>
                  </a:cubicBezTo>
                  <a:cubicBezTo>
                    <a:pt x="1" y="426"/>
                    <a:pt x="77" y="570"/>
                    <a:pt x="179" y="570"/>
                  </a:cubicBezTo>
                  <a:lnTo>
                    <a:pt x="247" y="570"/>
                  </a:lnTo>
                  <a:cubicBezTo>
                    <a:pt x="324" y="502"/>
                    <a:pt x="426" y="426"/>
                    <a:pt x="536" y="358"/>
                  </a:cubicBezTo>
                  <a:cubicBezTo>
                    <a:pt x="604" y="290"/>
                    <a:pt x="672" y="213"/>
                    <a:pt x="748" y="145"/>
                  </a:cubicBezTo>
                  <a:cubicBezTo>
                    <a:pt x="816" y="77"/>
                    <a:pt x="782" y="1"/>
                    <a:pt x="71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16" name="Google Shape;1416;p32"/>
            <p:cNvSpPr/>
            <p:nvPr/>
          </p:nvSpPr>
          <p:spPr>
            <a:xfrm>
              <a:off x="1859048" y="2574298"/>
              <a:ext cx="19418" cy="15643"/>
            </a:xfrm>
            <a:custGeom>
              <a:avLst/>
              <a:gdLst/>
              <a:ahLst/>
              <a:cxnLst/>
              <a:rect l="l" t="t" r="r" b="b"/>
              <a:pathLst>
                <a:path w="571" h="460" extrusionOk="0">
                  <a:moveTo>
                    <a:pt x="460" y="0"/>
                  </a:moveTo>
                  <a:lnTo>
                    <a:pt x="460" y="0"/>
                  </a:lnTo>
                  <a:cubicBezTo>
                    <a:pt x="281" y="34"/>
                    <a:pt x="145" y="213"/>
                    <a:pt x="35" y="315"/>
                  </a:cubicBezTo>
                  <a:cubicBezTo>
                    <a:pt x="1" y="383"/>
                    <a:pt x="69" y="459"/>
                    <a:pt x="145" y="459"/>
                  </a:cubicBezTo>
                  <a:cubicBezTo>
                    <a:pt x="145" y="459"/>
                    <a:pt x="179" y="459"/>
                    <a:pt x="179" y="425"/>
                  </a:cubicBezTo>
                  <a:cubicBezTo>
                    <a:pt x="247" y="383"/>
                    <a:pt x="281" y="315"/>
                    <a:pt x="358" y="281"/>
                  </a:cubicBezTo>
                  <a:cubicBezTo>
                    <a:pt x="426" y="247"/>
                    <a:pt x="494" y="213"/>
                    <a:pt x="528" y="136"/>
                  </a:cubicBezTo>
                  <a:cubicBezTo>
                    <a:pt x="570" y="102"/>
                    <a:pt x="528" y="0"/>
                    <a:pt x="4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17" name="Google Shape;1417;p32"/>
            <p:cNvSpPr/>
            <p:nvPr/>
          </p:nvSpPr>
          <p:spPr>
            <a:xfrm>
              <a:off x="1867447" y="2615039"/>
              <a:ext cx="26594" cy="17072"/>
            </a:xfrm>
            <a:custGeom>
              <a:avLst/>
              <a:gdLst/>
              <a:ahLst/>
              <a:cxnLst/>
              <a:rect l="l" t="t" r="r" b="b"/>
              <a:pathLst>
                <a:path w="782" h="502" extrusionOk="0">
                  <a:moveTo>
                    <a:pt x="637" y="0"/>
                  </a:moveTo>
                  <a:lnTo>
                    <a:pt x="603" y="0"/>
                  </a:lnTo>
                  <a:cubicBezTo>
                    <a:pt x="493" y="34"/>
                    <a:pt x="459" y="111"/>
                    <a:pt x="391" y="145"/>
                  </a:cubicBezTo>
                  <a:cubicBezTo>
                    <a:pt x="281" y="213"/>
                    <a:pt x="213" y="247"/>
                    <a:pt x="145" y="289"/>
                  </a:cubicBezTo>
                  <a:cubicBezTo>
                    <a:pt x="0" y="323"/>
                    <a:pt x="34" y="501"/>
                    <a:pt x="145" y="501"/>
                  </a:cubicBezTo>
                  <a:lnTo>
                    <a:pt x="179" y="501"/>
                  </a:lnTo>
                  <a:cubicBezTo>
                    <a:pt x="357" y="425"/>
                    <a:pt x="637" y="323"/>
                    <a:pt x="705" y="145"/>
                  </a:cubicBezTo>
                  <a:cubicBezTo>
                    <a:pt x="782" y="77"/>
                    <a:pt x="705" y="0"/>
                    <a:pt x="63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18" name="Google Shape;1418;p32"/>
            <p:cNvSpPr/>
            <p:nvPr/>
          </p:nvSpPr>
          <p:spPr>
            <a:xfrm>
              <a:off x="1914514" y="2564470"/>
              <a:ext cx="22887" cy="17072"/>
            </a:xfrm>
            <a:custGeom>
              <a:avLst/>
              <a:gdLst/>
              <a:ahLst/>
              <a:cxnLst/>
              <a:rect l="l" t="t" r="r" b="b"/>
              <a:pathLst>
                <a:path w="673" h="502" extrusionOk="0">
                  <a:moveTo>
                    <a:pt x="562" y="1"/>
                  </a:moveTo>
                  <a:lnTo>
                    <a:pt x="528" y="1"/>
                  </a:lnTo>
                  <a:cubicBezTo>
                    <a:pt x="426" y="1"/>
                    <a:pt x="383" y="111"/>
                    <a:pt x="315" y="145"/>
                  </a:cubicBezTo>
                  <a:cubicBezTo>
                    <a:pt x="247" y="213"/>
                    <a:pt x="171" y="289"/>
                    <a:pt x="137" y="323"/>
                  </a:cubicBezTo>
                  <a:cubicBezTo>
                    <a:pt x="1" y="357"/>
                    <a:pt x="69" y="502"/>
                    <a:pt x="171" y="502"/>
                  </a:cubicBezTo>
                  <a:lnTo>
                    <a:pt x="247" y="502"/>
                  </a:lnTo>
                  <a:cubicBezTo>
                    <a:pt x="315" y="459"/>
                    <a:pt x="426" y="425"/>
                    <a:pt x="494" y="357"/>
                  </a:cubicBezTo>
                  <a:cubicBezTo>
                    <a:pt x="562" y="289"/>
                    <a:pt x="672" y="213"/>
                    <a:pt x="672" y="111"/>
                  </a:cubicBezTo>
                  <a:cubicBezTo>
                    <a:pt x="672" y="35"/>
                    <a:pt x="596" y="1"/>
                    <a:pt x="5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19" name="Google Shape;1419;p32"/>
            <p:cNvSpPr/>
            <p:nvPr/>
          </p:nvSpPr>
          <p:spPr>
            <a:xfrm>
              <a:off x="1878432" y="2516519"/>
              <a:ext cx="30063" cy="21697"/>
            </a:xfrm>
            <a:custGeom>
              <a:avLst/>
              <a:gdLst/>
              <a:ahLst/>
              <a:cxnLst/>
              <a:rect l="l" t="t" r="r" b="b"/>
              <a:pathLst>
                <a:path w="884" h="638" extrusionOk="0">
                  <a:moveTo>
                    <a:pt x="705" y="0"/>
                  </a:moveTo>
                  <a:cubicBezTo>
                    <a:pt x="595" y="0"/>
                    <a:pt x="527" y="34"/>
                    <a:pt x="459" y="102"/>
                  </a:cubicBezTo>
                  <a:cubicBezTo>
                    <a:pt x="314" y="213"/>
                    <a:pt x="212" y="315"/>
                    <a:pt x="68" y="425"/>
                  </a:cubicBezTo>
                  <a:cubicBezTo>
                    <a:pt x="0" y="527"/>
                    <a:pt x="68" y="638"/>
                    <a:pt x="170" y="638"/>
                  </a:cubicBezTo>
                  <a:lnTo>
                    <a:pt x="246" y="638"/>
                  </a:lnTo>
                  <a:cubicBezTo>
                    <a:pt x="382" y="527"/>
                    <a:pt x="493" y="459"/>
                    <a:pt x="637" y="349"/>
                  </a:cubicBezTo>
                  <a:cubicBezTo>
                    <a:pt x="705" y="281"/>
                    <a:pt x="884" y="136"/>
                    <a:pt x="807" y="34"/>
                  </a:cubicBezTo>
                  <a:cubicBezTo>
                    <a:pt x="773" y="0"/>
                    <a:pt x="739" y="0"/>
                    <a:pt x="70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20" name="Google Shape;1420;p32"/>
            <p:cNvSpPr/>
            <p:nvPr/>
          </p:nvSpPr>
          <p:spPr>
            <a:xfrm>
              <a:off x="1901251" y="2464522"/>
              <a:ext cx="26322" cy="20541"/>
            </a:xfrm>
            <a:custGeom>
              <a:avLst/>
              <a:gdLst/>
              <a:ahLst/>
              <a:cxnLst/>
              <a:rect l="l" t="t" r="r" b="b"/>
              <a:pathLst>
                <a:path w="774" h="604" extrusionOk="0">
                  <a:moveTo>
                    <a:pt x="671" y="0"/>
                  </a:moveTo>
                  <a:lnTo>
                    <a:pt x="671" y="0"/>
                  </a:lnTo>
                  <a:cubicBezTo>
                    <a:pt x="561" y="0"/>
                    <a:pt x="425" y="111"/>
                    <a:pt x="314" y="179"/>
                  </a:cubicBezTo>
                  <a:cubicBezTo>
                    <a:pt x="213" y="255"/>
                    <a:pt x="136" y="357"/>
                    <a:pt x="68" y="425"/>
                  </a:cubicBezTo>
                  <a:cubicBezTo>
                    <a:pt x="0" y="502"/>
                    <a:pt x="68" y="604"/>
                    <a:pt x="136" y="604"/>
                  </a:cubicBezTo>
                  <a:cubicBezTo>
                    <a:pt x="179" y="604"/>
                    <a:pt x="179" y="604"/>
                    <a:pt x="179" y="570"/>
                  </a:cubicBezTo>
                  <a:cubicBezTo>
                    <a:pt x="281" y="536"/>
                    <a:pt x="425" y="468"/>
                    <a:pt x="493" y="391"/>
                  </a:cubicBezTo>
                  <a:cubicBezTo>
                    <a:pt x="561" y="323"/>
                    <a:pt x="705" y="255"/>
                    <a:pt x="739" y="145"/>
                  </a:cubicBezTo>
                  <a:cubicBezTo>
                    <a:pt x="773" y="111"/>
                    <a:pt x="739" y="0"/>
                    <a:pt x="67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21" name="Google Shape;1421;p32"/>
            <p:cNvSpPr/>
            <p:nvPr/>
          </p:nvSpPr>
          <p:spPr>
            <a:xfrm>
              <a:off x="1934748" y="2499481"/>
              <a:ext cx="26628" cy="15609"/>
            </a:xfrm>
            <a:custGeom>
              <a:avLst/>
              <a:gdLst/>
              <a:ahLst/>
              <a:cxnLst/>
              <a:rect l="l" t="t" r="r" b="b"/>
              <a:pathLst>
                <a:path w="783" h="459" extrusionOk="0">
                  <a:moveTo>
                    <a:pt x="638" y="0"/>
                  </a:moveTo>
                  <a:cubicBezTo>
                    <a:pt x="536" y="0"/>
                    <a:pt x="468" y="77"/>
                    <a:pt x="391" y="111"/>
                  </a:cubicBezTo>
                  <a:cubicBezTo>
                    <a:pt x="289" y="179"/>
                    <a:pt x="179" y="247"/>
                    <a:pt x="111" y="289"/>
                  </a:cubicBezTo>
                  <a:cubicBezTo>
                    <a:pt x="1" y="323"/>
                    <a:pt x="77" y="459"/>
                    <a:pt x="145" y="459"/>
                  </a:cubicBezTo>
                  <a:lnTo>
                    <a:pt x="179" y="459"/>
                  </a:lnTo>
                  <a:cubicBezTo>
                    <a:pt x="357" y="391"/>
                    <a:pt x="680" y="357"/>
                    <a:pt x="748" y="145"/>
                  </a:cubicBezTo>
                  <a:cubicBezTo>
                    <a:pt x="782" y="77"/>
                    <a:pt x="714" y="0"/>
                    <a:pt x="68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22" name="Google Shape;1422;p32"/>
            <p:cNvSpPr/>
            <p:nvPr/>
          </p:nvSpPr>
          <p:spPr>
            <a:xfrm>
              <a:off x="1972293" y="2458740"/>
              <a:ext cx="16800" cy="13025"/>
            </a:xfrm>
            <a:custGeom>
              <a:avLst/>
              <a:gdLst/>
              <a:ahLst/>
              <a:cxnLst/>
              <a:rect l="l" t="t" r="r" b="b"/>
              <a:pathLst>
                <a:path w="494" h="383" extrusionOk="0">
                  <a:moveTo>
                    <a:pt x="349" y="1"/>
                  </a:moveTo>
                  <a:cubicBezTo>
                    <a:pt x="349" y="1"/>
                    <a:pt x="349" y="34"/>
                    <a:pt x="315" y="34"/>
                  </a:cubicBezTo>
                  <a:cubicBezTo>
                    <a:pt x="247" y="68"/>
                    <a:pt x="137" y="136"/>
                    <a:pt x="69" y="247"/>
                  </a:cubicBezTo>
                  <a:cubicBezTo>
                    <a:pt x="1" y="281"/>
                    <a:pt x="69" y="383"/>
                    <a:pt x="103" y="383"/>
                  </a:cubicBezTo>
                  <a:cubicBezTo>
                    <a:pt x="137" y="383"/>
                    <a:pt x="137" y="349"/>
                    <a:pt x="171" y="349"/>
                  </a:cubicBezTo>
                  <a:cubicBezTo>
                    <a:pt x="247" y="281"/>
                    <a:pt x="349" y="213"/>
                    <a:pt x="426" y="136"/>
                  </a:cubicBezTo>
                  <a:cubicBezTo>
                    <a:pt x="494" y="68"/>
                    <a:pt x="426" y="1"/>
                    <a:pt x="34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23" name="Google Shape;1423;p32"/>
            <p:cNvSpPr/>
            <p:nvPr/>
          </p:nvSpPr>
          <p:spPr>
            <a:xfrm>
              <a:off x="1934748" y="2417727"/>
              <a:ext cx="23159" cy="17922"/>
            </a:xfrm>
            <a:custGeom>
              <a:avLst/>
              <a:gdLst/>
              <a:ahLst/>
              <a:cxnLst/>
              <a:rect l="l" t="t" r="r" b="b"/>
              <a:pathLst>
                <a:path w="681" h="527" extrusionOk="0">
                  <a:moveTo>
                    <a:pt x="570" y="0"/>
                  </a:moveTo>
                  <a:lnTo>
                    <a:pt x="536" y="0"/>
                  </a:lnTo>
                  <a:cubicBezTo>
                    <a:pt x="425" y="34"/>
                    <a:pt x="357" y="102"/>
                    <a:pt x="289" y="179"/>
                  </a:cubicBezTo>
                  <a:cubicBezTo>
                    <a:pt x="213" y="247"/>
                    <a:pt x="111" y="315"/>
                    <a:pt x="43" y="391"/>
                  </a:cubicBezTo>
                  <a:cubicBezTo>
                    <a:pt x="1" y="459"/>
                    <a:pt x="43" y="527"/>
                    <a:pt x="111" y="527"/>
                  </a:cubicBezTo>
                  <a:lnTo>
                    <a:pt x="145" y="527"/>
                  </a:lnTo>
                  <a:cubicBezTo>
                    <a:pt x="255" y="459"/>
                    <a:pt x="357" y="425"/>
                    <a:pt x="425" y="357"/>
                  </a:cubicBezTo>
                  <a:cubicBezTo>
                    <a:pt x="536" y="281"/>
                    <a:pt x="604" y="247"/>
                    <a:pt x="638" y="145"/>
                  </a:cubicBezTo>
                  <a:cubicBezTo>
                    <a:pt x="680" y="68"/>
                    <a:pt x="604" y="0"/>
                    <a:pt x="57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24" name="Google Shape;1424;p32"/>
            <p:cNvSpPr/>
            <p:nvPr/>
          </p:nvSpPr>
          <p:spPr>
            <a:xfrm>
              <a:off x="1932436" y="2363417"/>
              <a:ext cx="27784" cy="18228"/>
            </a:xfrm>
            <a:custGeom>
              <a:avLst/>
              <a:gdLst/>
              <a:ahLst/>
              <a:cxnLst/>
              <a:rect l="l" t="t" r="r" b="b"/>
              <a:pathLst>
                <a:path w="817" h="536" extrusionOk="0">
                  <a:moveTo>
                    <a:pt x="706" y="0"/>
                  </a:moveTo>
                  <a:cubicBezTo>
                    <a:pt x="672" y="0"/>
                    <a:pt x="672" y="0"/>
                    <a:pt x="638" y="43"/>
                  </a:cubicBezTo>
                  <a:cubicBezTo>
                    <a:pt x="604" y="43"/>
                    <a:pt x="570" y="77"/>
                    <a:pt x="536" y="77"/>
                  </a:cubicBezTo>
                  <a:cubicBezTo>
                    <a:pt x="493" y="111"/>
                    <a:pt x="459" y="145"/>
                    <a:pt x="391" y="179"/>
                  </a:cubicBezTo>
                  <a:cubicBezTo>
                    <a:pt x="323" y="213"/>
                    <a:pt x="213" y="289"/>
                    <a:pt x="145" y="323"/>
                  </a:cubicBezTo>
                  <a:cubicBezTo>
                    <a:pt x="1" y="357"/>
                    <a:pt x="35" y="535"/>
                    <a:pt x="145" y="535"/>
                  </a:cubicBezTo>
                  <a:cubicBezTo>
                    <a:pt x="179" y="535"/>
                    <a:pt x="179" y="535"/>
                    <a:pt x="179" y="501"/>
                  </a:cubicBezTo>
                  <a:cubicBezTo>
                    <a:pt x="281" y="501"/>
                    <a:pt x="425" y="467"/>
                    <a:pt x="536" y="391"/>
                  </a:cubicBezTo>
                  <a:cubicBezTo>
                    <a:pt x="570" y="357"/>
                    <a:pt x="638" y="323"/>
                    <a:pt x="672" y="289"/>
                  </a:cubicBezTo>
                  <a:cubicBezTo>
                    <a:pt x="706" y="255"/>
                    <a:pt x="748" y="213"/>
                    <a:pt x="782" y="145"/>
                  </a:cubicBezTo>
                  <a:cubicBezTo>
                    <a:pt x="816" y="77"/>
                    <a:pt x="782" y="0"/>
                    <a:pt x="70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25" name="Google Shape;1425;p32"/>
            <p:cNvSpPr/>
            <p:nvPr/>
          </p:nvSpPr>
          <p:spPr>
            <a:xfrm>
              <a:off x="1865135" y="2416571"/>
              <a:ext cx="32375" cy="19078"/>
            </a:xfrm>
            <a:custGeom>
              <a:avLst/>
              <a:gdLst/>
              <a:ahLst/>
              <a:cxnLst/>
              <a:rect l="l" t="t" r="r" b="b"/>
              <a:pathLst>
                <a:path w="952" h="561" extrusionOk="0">
                  <a:moveTo>
                    <a:pt x="816" y="0"/>
                  </a:moveTo>
                  <a:lnTo>
                    <a:pt x="773" y="0"/>
                  </a:lnTo>
                  <a:cubicBezTo>
                    <a:pt x="493" y="102"/>
                    <a:pt x="315" y="247"/>
                    <a:pt x="68" y="391"/>
                  </a:cubicBezTo>
                  <a:cubicBezTo>
                    <a:pt x="0" y="425"/>
                    <a:pt x="34" y="561"/>
                    <a:pt x="136" y="561"/>
                  </a:cubicBezTo>
                  <a:lnTo>
                    <a:pt x="179" y="561"/>
                  </a:lnTo>
                  <a:cubicBezTo>
                    <a:pt x="425" y="527"/>
                    <a:pt x="705" y="425"/>
                    <a:pt x="884" y="213"/>
                  </a:cubicBezTo>
                  <a:cubicBezTo>
                    <a:pt x="952" y="136"/>
                    <a:pt x="884" y="0"/>
                    <a:pt x="81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26" name="Google Shape;1426;p32"/>
            <p:cNvSpPr/>
            <p:nvPr/>
          </p:nvSpPr>
          <p:spPr>
            <a:xfrm>
              <a:off x="1827863" y="2386508"/>
              <a:ext cx="15643" cy="15643"/>
            </a:xfrm>
            <a:custGeom>
              <a:avLst/>
              <a:gdLst/>
              <a:ahLst/>
              <a:cxnLst/>
              <a:rect l="l" t="t" r="r" b="b"/>
              <a:pathLst>
                <a:path w="460" h="460" extrusionOk="0">
                  <a:moveTo>
                    <a:pt x="349" y="1"/>
                  </a:moveTo>
                  <a:lnTo>
                    <a:pt x="315" y="1"/>
                  </a:lnTo>
                  <a:lnTo>
                    <a:pt x="170" y="137"/>
                  </a:lnTo>
                  <a:cubicBezTo>
                    <a:pt x="102" y="171"/>
                    <a:pt x="34" y="247"/>
                    <a:pt x="0" y="315"/>
                  </a:cubicBezTo>
                  <a:cubicBezTo>
                    <a:pt x="0" y="383"/>
                    <a:pt x="34" y="460"/>
                    <a:pt x="102" y="460"/>
                  </a:cubicBezTo>
                  <a:lnTo>
                    <a:pt x="136" y="460"/>
                  </a:lnTo>
                  <a:cubicBezTo>
                    <a:pt x="213" y="426"/>
                    <a:pt x="281" y="349"/>
                    <a:pt x="315" y="281"/>
                  </a:cubicBezTo>
                  <a:cubicBezTo>
                    <a:pt x="349" y="247"/>
                    <a:pt x="383" y="171"/>
                    <a:pt x="425" y="103"/>
                  </a:cubicBezTo>
                  <a:cubicBezTo>
                    <a:pt x="459" y="69"/>
                    <a:pt x="425" y="1"/>
                    <a:pt x="34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27" name="Google Shape;1427;p32"/>
            <p:cNvSpPr/>
            <p:nvPr/>
          </p:nvSpPr>
          <p:spPr>
            <a:xfrm>
              <a:off x="1849526" y="2340598"/>
              <a:ext cx="22853" cy="17072"/>
            </a:xfrm>
            <a:custGeom>
              <a:avLst/>
              <a:gdLst/>
              <a:ahLst/>
              <a:cxnLst/>
              <a:rect l="l" t="t" r="r" b="b"/>
              <a:pathLst>
                <a:path w="672" h="502" extrusionOk="0">
                  <a:moveTo>
                    <a:pt x="561" y="0"/>
                  </a:moveTo>
                  <a:lnTo>
                    <a:pt x="561" y="0"/>
                  </a:lnTo>
                  <a:cubicBezTo>
                    <a:pt x="349" y="34"/>
                    <a:pt x="213" y="212"/>
                    <a:pt x="69" y="323"/>
                  </a:cubicBezTo>
                  <a:cubicBezTo>
                    <a:pt x="1" y="391"/>
                    <a:pt x="35" y="501"/>
                    <a:pt x="137" y="501"/>
                  </a:cubicBezTo>
                  <a:lnTo>
                    <a:pt x="171" y="501"/>
                  </a:lnTo>
                  <a:cubicBezTo>
                    <a:pt x="315" y="391"/>
                    <a:pt x="527" y="289"/>
                    <a:pt x="638" y="111"/>
                  </a:cubicBezTo>
                  <a:cubicBezTo>
                    <a:pt x="672" y="77"/>
                    <a:pt x="638" y="0"/>
                    <a:pt x="5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28" name="Google Shape;1428;p32"/>
            <p:cNvSpPr/>
            <p:nvPr/>
          </p:nvSpPr>
          <p:spPr>
            <a:xfrm>
              <a:off x="1872345" y="2368314"/>
              <a:ext cx="19112" cy="14487"/>
            </a:xfrm>
            <a:custGeom>
              <a:avLst/>
              <a:gdLst/>
              <a:ahLst/>
              <a:cxnLst/>
              <a:rect l="l" t="t" r="r" b="b"/>
              <a:pathLst>
                <a:path w="562" h="426" extrusionOk="0">
                  <a:moveTo>
                    <a:pt x="459" y="1"/>
                  </a:moveTo>
                  <a:cubicBezTo>
                    <a:pt x="391" y="1"/>
                    <a:pt x="315" y="69"/>
                    <a:pt x="281" y="111"/>
                  </a:cubicBezTo>
                  <a:cubicBezTo>
                    <a:pt x="213" y="179"/>
                    <a:pt x="137" y="213"/>
                    <a:pt x="69" y="247"/>
                  </a:cubicBezTo>
                  <a:cubicBezTo>
                    <a:pt x="35" y="247"/>
                    <a:pt x="1" y="323"/>
                    <a:pt x="35" y="357"/>
                  </a:cubicBezTo>
                  <a:cubicBezTo>
                    <a:pt x="69" y="425"/>
                    <a:pt x="103" y="425"/>
                    <a:pt x="137" y="425"/>
                  </a:cubicBezTo>
                  <a:lnTo>
                    <a:pt x="137" y="425"/>
                  </a:lnTo>
                  <a:cubicBezTo>
                    <a:pt x="247" y="425"/>
                    <a:pt x="349" y="391"/>
                    <a:pt x="425" y="323"/>
                  </a:cubicBezTo>
                  <a:cubicBezTo>
                    <a:pt x="493" y="281"/>
                    <a:pt x="561" y="179"/>
                    <a:pt x="561" y="69"/>
                  </a:cubicBezTo>
                  <a:cubicBezTo>
                    <a:pt x="527" y="35"/>
                    <a:pt x="493" y="1"/>
                    <a:pt x="4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29" name="Google Shape;1429;p32"/>
            <p:cNvSpPr/>
            <p:nvPr/>
          </p:nvSpPr>
          <p:spPr>
            <a:xfrm>
              <a:off x="1762874" y="2383924"/>
              <a:ext cx="25166" cy="14487"/>
            </a:xfrm>
            <a:custGeom>
              <a:avLst/>
              <a:gdLst/>
              <a:ahLst/>
              <a:cxnLst/>
              <a:rect l="l" t="t" r="r" b="b"/>
              <a:pathLst>
                <a:path w="740" h="426" extrusionOk="0">
                  <a:moveTo>
                    <a:pt x="595" y="0"/>
                  </a:moveTo>
                  <a:cubicBezTo>
                    <a:pt x="493" y="0"/>
                    <a:pt x="459" y="34"/>
                    <a:pt x="348" y="77"/>
                  </a:cubicBezTo>
                  <a:lnTo>
                    <a:pt x="102" y="213"/>
                  </a:lnTo>
                  <a:cubicBezTo>
                    <a:pt x="0" y="289"/>
                    <a:pt x="68" y="425"/>
                    <a:pt x="170" y="425"/>
                  </a:cubicBezTo>
                  <a:lnTo>
                    <a:pt x="170" y="425"/>
                  </a:lnTo>
                  <a:cubicBezTo>
                    <a:pt x="280" y="391"/>
                    <a:pt x="382" y="357"/>
                    <a:pt x="459" y="323"/>
                  </a:cubicBezTo>
                  <a:cubicBezTo>
                    <a:pt x="561" y="289"/>
                    <a:pt x="671" y="289"/>
                    <a:pt x="705" y="179"/>
                  </a:cubicBezTo>
                  <a:cubicBezTo>
                    <a:pt x="739" y="111"/>
                    <a:pt x="705" y="34"/>
                    <a:pt x="63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30" name="Google Shape;1430;p32"/>
            <p:cNvSpPr/>
            <p:nvPr/>
          </p:nvSpPr>
          <p:spPr>
            <a:xfrm>
              <a:off x="1739749" y="2432146"/>
              <a:ext cx="28940" cy="17956"/>
            </a:xfrm>
            <a:custGeom>
              <a:avLst/>
              <a:gdLst/>
              <a:ahLst/>
              <a:cxnLst/>
              <a:rect l="l" t="t" r="r" b="b"/>
              <a:pathLst>
                <a:path w="851" h="528" extrusionOk="0">
                  <a:moveTo>
                    <a:pt x="680" y="1"/>
                  </a:moveTo>
                  <a:cubicBezTo>
                    <a:pt x="638" y="1"/>
                    <a:pt x="638" y="1"/>
                    <a:pt x="604" y="35"/>
                  </a:cubicBezTo>
                  <a:cubicBezTo>
                    <a:pt x="536" y="103"/>
                    <a:pt x="425" y="145"/>
                    <a:pt x="357" y="213"/>
                  </a:cubicBezTo>
                  <a:cubicBezTo>
                    <a:pt x="289" y="247"/>
                    <a:pt x="179" y="315"/>
                    <a:pt x="77" y="358"/>
                  </a:cubicBezTo>
                  <a:cubicBezTo>
                    <a:pt x="1" y="426"/>
                    <a:pt x="43" y="528"/>
                    <a:pt x="145" y="528"/>
                  </a:cubicBezTo>
                  <a:lnTo>
                    <a:pt x="145" y="528"/>
                  </a:lnTo>
                  <a:cubicBezTo>
                    <a:pt x="255" y="494"/>
                    <a:pt x="357" y="460"/>
                    <a:pt x="468" y="426"/>
                  </a:cubicBezTo>
                  <a:cubicBezTo>
                    <a:pt x="570" y="358"/>
                    <a:pt x="680" y="281"/>
                    <a:pt x="748" y="213"/>
                  </a:cubicBezTo>
                  <a:cubicBezTo>
                    <a:pt x="850" y="145"/>
                    <a:pt x="748" y="1"/>
                    <a:pt x="68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31" name="Google Shape;1431;p32"/>
            <p:cNvSpPr/>
            <p:nvPr/>
          </p:nvSpPr>
          <p:spPr>
            <a:xfrm>
              <a:off x="1699008" y="2416571"/>
              <a:ext cx="19112" cy="14453"/>
            </a:xfrm>
            <a:custGeom>
              <a:avLst/>
              <a:gdLst/>
              <a:ahLst/>
              <a:cxnLst/>
              <a:rect l="l" t="t" r="r" b="b"/>
              <a:pathLst>
                <a:path w="562" h="425" extrusionOk="0">
                  <a:moveTo>
                    <a:pt x="460" y="0"/>
                  </a:moveTo>
                  <a:lnTo>
                    <a:pt x="426" y="0"/>
                  </a:lnTo>
                  <a:cubicBezTo>
                    <a:pt x="349" y="0"/>
                    <a:pt x="281" y="68"/>
                    <a:pt x="247" y="102"/>
                  </a:cubicBezTo>
                  <a:cubicBezTo>
                    <a:pt x="179" y="179"/>
                    <a:pt x="103" y="213"/>
                    <a:pt x="69" y="281"/>
                  </a:cubicBezTo>
                  <a:cubicBezTo>
                    <a:pt x="1" y="315"/>
                    <a:pt x="35" y="425"/>
                    <a:pt x="137" y="425"/>
                  </a:cubicBezTo>
                  <a:lnTo>
                    <a:pt x="179" y="425"/>
                  </a:lnTo>
                  <a:cubicBezTo>
                    <a:pt x="247" y="391"/>
                    <a:pt x="315" y="315"/>
                    <a:pt x="349" y="281"/>
                  </a:cubicBezTo>
                  <a:cubicBezTo>
                    <a:pt x="426" y="247"/>
                    <a:pt x="493" y="213"/>
                    <a:pt x="527" y="136"/>
                  </a:cubicBezTo>
                  <a:cubicBezTo>
                    <a:pt x="561" y="68"/>
                    <a:pt x="527" y="0"/>
                    <a:pt x="4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32" name="Google Shape;1432;p32"/>
            <p:cNvSpPr/>
            <p:nvPr/>
          </p:nvSpPr>
          <p:spPr>
            <a:xfrm>
              <a:off x="1672448" y="2457312"/>
              <a:ext cx="24009" cy="15916"/>
            </a:xfrm>
            <a:custGeom>
              <a:avLst/>
              <a:gdLst/>
              <a:ahLst/>
              <a:cxnLst/>
              <a:rect l="l" t="t" r="r" b="b"/>
              <a:pathLst>
                <a:path w="706" h="468" extrusionOk="0">
                  <a:moveTo>
                    <a:pt x="569" y="0"/>
                  </a:moveTo>
                  <a:cubicBezTo>
                    <a:pt x="493" y="0"/>
                    <a:pt x="425" y="43"/>
                    <a:pt x="357" y="110"/>
                  </a:cubicBezTo>
                  <a:cubicBezTo>
                    <a:pt x="247" y="144"/>
                    <a:pt x="179" y="212"/>
                    <a:pt x="111" y="289"/>
                  </a:cubicBezTo>
                  <a:cubicBezTo>
                    <a:pt x="0" y="323"/>
                    <a:pt x="68" y="467"/>
                    <a:pt x="145" y="467"/>
                  </a:cubicBezTo>
                  <a:cubicBezTo>
                    <a:pt x="145" y="467"/>
                    <a:pt x="179" y="467"/>
                    <a:pt x="179" y="425"/>
                  </a:cubicBezTo>
                  <a:cubicBezTo>
                    <a:pt x="281" y="391"/>
                    <a:pt x="357" y="357"/>
                    <a:pt x="459" y="289"/>
                  </a:cubicBezTo>
                  <a:cubicBezTo>
                    <a:pt x="535" y="255"/>
                    <a:pt x="637" y="212"/>
                    <a:pt x="671" y="110"/>
                  </a:cubicBezTo>
                  <a:cubicBezTo>
                    <a:pt x="705" y="76"/>
                    <a:pt x="671" y="0"/>
                    <a:pt x="60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33" name="Google Shape;1433;p32"/>
            <p:cNvSpPr/>
            <p:nvPr/>
          </p:nvSpPr>
          <p:spPr>
            <a:xfrm>
              <a:off x="1643542" y="2505535"/>
              <a:ext cx="16800" cy="11018"/>
            </a:xfrm>
            <a:custGeom>
              <a:avLst/>
              <a:gdLst/>
              <a:ahLst/>
              <a:cxnLst/>
              <a:rect l="l" t="t" r="r" b="b"/>
              <a:pathLst>
                <a:path w="494" h="324" extrusionOk="0">
                  <a:moveTo>
                    <a:pt x="426" y="1"/>
                  </a:moveTo>
                  <a:lnTo>
                    <a:pt x="426" y="1"/>
                  </a:lnTo>
                  <a:cubicBezTo>
                    <a:pt x="281" y="1"/>
                    <a:pt x="213" y="69"/>
                    <a:pt x="111" y="145"/>
                  </a:cubicBezTo>
                  <a:cubicBezTo>
                    <a:pt x="1" y="213"/>
                    <a:pt x="69" y="323"/>
                    <a:pt x="145" y="323"/>
                  </a:cubicBezTo>
                  <a:lnTo>
                    <a:pt x="213" y="323"/>
                  </a:lnTo>
                  <a:cubicBezTo>
                    <a:pt x="324" y="247"/>
                    <a:pt x="426" y="213"/>
                    <a:pt x="493" y="111"/>
                  </a:cubicBezTo>
                  <a:cubicBezTo>
                    <a:pt x="493" y="35"/>
                    <a:pt x="459" y="1"/>
                    <a:pt x="4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34" name="Google Shape;1434;p32"/>
            <p:cNvSpPr/>
            <p:nvPr/>
          </p:nvSpPr>
          <p:spPr>
            <a:xfrm>
              <a:off x="1602529" y="2491081"/>
              <a:ext cx="25472" cy="19418"/>
            </a:xfrm>
            <a:custGeom>
              <a:avLst/>
              <a:gdLst/>
              <a:ahLst/>
              <a:cxnLst/>
              <a:rect l="l" t="t" r="r" b="b"/>
              <a:pathLst>
                <a:path w="749" h="571" extrusionOk="0">
                  <a:moveTo>
                    <a:pt x="638" y="1"/>
                  </a:moveTo>
                  <a:cubicBezTo>
                    <a:pt x="604" y="1"/>
                    <a:pt x="570" y="35"/>
                    <a:pt x="536" y="35"/>
                  </a:cubicBezTo>
                  <a:cubicBezTo>
                    <a:pt x="468" y="69"/>
                    <a:pt x="391" y="69"/>
                    <a:pt x="357" y="111"/>
                  </a:cubicBezTo>
                  <a:cubicBezTo>
                    <a:pt x="255" y="213"/>
                    <a:pt x="179" y="281"/>
                    <a:pt x="77" y="358"/>
                  </a:cubicBezTo>
                  <a:cubicBezTo>
                    <a:pt x="1" y="426"/>
                    <a:pt x="77" y="570"/>
                    <a:pt x="179" y="570"/>
                  </a:cubicBezTo>
                  <a:cubicBezTo>
                    <a:pt x="213" y="570"/>
                    <a:pt x="213" y="570"/>
                    <a:pt x="255" y="536"/>
                  </a:cubicBezTo>
                  <a:cubicBezTo>
                    <a:pt x="323" y="494"/>
                    <a:pt x="425" y="426"/>
                    <a:pt x="536" y="358"/>
                  </a:cubicBezTo>
                  <a:cubicBezTo>
                    <a:pt x="604" y="324"/>
                    <a:pt x="714" y="213"/>
                    <a:pt x="714" y="111"/>
                  </a:cubicBezTo>
                  <a:cubicBezTo>
                    <a:pt x="748" y="69"/>
                    <a:pt x="714" y="35"/>
                    <a:pt x="6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35" name="Google Shape;1435;p32"/>
            <p:cNvSpPr/>
            <p:nvPr/>
          </p:nvSpPr>
          <p:spPr>
            <a:xfrm>
              <a:off x="1576241" y="2530972"/>
              <a:ext cx="16800" cy="11869"/>
            </a:xfrm>
            <a:custGeom>
              <a:avLst/>
              <a:gdLst/>
              <a:ahLst/>
              <a:cxnLst/>
              <a:rect l="l" t="t" r="r" b="b"/>
              <a:pathLst>
                <a:path w="494" h="349" extrusionOk="0">
                  <a:moveTo>
                    <a:pt x="349" y="0"/>
                  </a:moveTo>
                  <a:cubicBezTo>
                    <a:pt x="281" y="0"/>
                    <a:pt x="247" y="68"/>
                    <a:pt x="179" y="102"/>
                  </a:cubicBezTo>
                  <a:cubicBezTo>
                    <a:pt x="136" y="136"/>
                    <a:pt x="68" y="170"/>
                    <a:pt x="34" y="247"/>
                  </a:cubicBezTo>
                  <a:cubicBezTo>
                    <a:pt x="0" y="281"/>
                    <a:pt x="34" y="349"/>
                    <a:pt x="68" y="349"/>
                  </a:cubicBezTo>
                  <a:lnTo>
                    <a:pt x="102" y="349"/>
                  </a:lnTo>
                  <a:cubicBezTo>
                    <a:pt x="179" y="315"/>
                    <a:pt x="247" y="315"/>
                    <a:pt x="281" y="281"/>
                  </a:cubicBezTo>
                  <a:cubicBezTo>
                    <a:pt x="349" y="247"/>
                    <a:pt x="425" y="213"/>
                    <a:pt x="459" y="136"/>
                  </a:cubicBezTo>
                  <a:cubicBezTo>
                    <a:pt x="493" y="68"/>
                    <a:pt x="459" y="0"/>
                    <a:pt x="39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36" name="Google Shape;1436;p32"/>
            <p:cNvSpPr/>
            <p:nvPr/>
          </p:nvSpPr>
          <p:spPr>
            <a:xfrm>
              <a:off x="1453474" y="2471731"/>
              <a:ext cx="10712" cy="18228"/>
            </a:xfrm>
            <a:custGeom>
              <a:avLst/>
              <a:gdLst/>
              <a:ahLst/>
              <a:cxnLst/>
              <a:rect l="l" t="t" r="r" b="b"/>
              <a:pathLst>
                <a:path w="315" h="536" extrusionOk="0">
                  <a:moveTo>
                    <a:pt x="213" y="1"/>
                  </a:moveTo>
                  <a:cubicBezTo>
                    <a:pt x="179" y="1"/>
                    <a:pt x="179" y="1"/>
                    <a:pt x="179" y="43"/>
                  </a:cubicBezTo>
                  <a:cubicBezTo>
                    <a:pt x="136" y="111"/>
                    <a:pt x="102" y="179"/>
                    <a:pt x="68" y="256"/>
                  </a:cubicBezTo>
                  <a:cubicBezTo>
                    <a:pt x="34" y="324"/>
                    <a:pt x="0" y="358"/>
                    <a:pt x="0" y="468"/>
                  </a:cubicBezTo>
                  <a:cubicBezTo>
                    <a:pt x="34" y="536"/>
                    <a:pt x="68" y="536"/>
                    <a:pt x="102" y="536"/>
                  </a:cubicBezTo>
                  <a:lnTo>
                    <a:pt x="136" y="536"/>
                  </a:lnTo>
                  <a:cubicBezTo>
                    <a:pt x="247" y="536"/>
                    <a:pt x="280" y="392"/>
                    <a:pt x="280" y="290"/>
                  </a:cubicBezTo>
                  <a:cubicBezTo>
                    <a:pt x="314" y="179"/>
                    <a:pt x="280" y="111"/>
                    <a:pt x="247" y="43"/>
                  </a:cubicBezTo>
                  <a:cubicBezTo>
                    <a:pt x="247" y="1"/>
                    <a:pt x="247" y="1"/>
                    <a:pt x="21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37" name="Google Shape;1437;p32"/>
            <p:cNvSpPr/>
            <p:nvPr/>
          </p:nvSpPr>
          <p:spPr>
            <a:xfrm>
              <a:off x="1479762" y="2453843"/>
              <a:ext cx="12141" cy="17922"/>
            </a:xfrm>
            <a:custGeom>
              <a:avLst/>
              <a:gdLst/>
              <a:ahLst/>
              <a:cxnLst/>
              <a:rect l="l" t="t" r="r" b="b"/>
              <a:pathLst>
                <a:path w="357" h="527" extrusionOk="0">
                  <a:moveTo>
                    <a:pt x="289" y="0"/>
                  </a:moveTo>
                  <a:cubicBezTo>
                    <a:pt x="213" y="0"/>
                    <a:pt x="179" y="34"/>
                    <a:pt x="179" y="68"/>
                  </a:cubicBezTo>
                  <a:cubicBezTo>
                    <a:pt x="179" y="178"/>
                    <a:pt x="111" y="246"/>
                    <a:pt x="77" y="280"/>
                  </a:cubicBezTo>
                  <a:cubicBezTo>
                    <a:pt x="43" y="314"/>
                    <a:pt x="0" y="391"/>
                    <a:pt x="43" y="425"/>
                  </a:cubicBezTo>
                  <a:cubicBezTo>
                    <a:pt x="43" y="459"/>
                    <a:pt x="77" y="493"/>
                    <a:pt x="111" y="493"/>
                  </a:cubicBezTo>
                  <a:lnTo>
                    <a:pt x="145" y="527"/>
                  </a:lnTo>
                  <a:cubicBezTo>
                    <a:pt x="213" y="527"/>
                    <a:pt x="255" y="493"/>
                    <a:pt x="289" y="459"/>
                  </a:cubicBezTo>
                  <a:cubicBezTo>
                    <a:pt x="357" y="314"/>
                    <a:pt x="357" y="212"/>
                    <a:pt x="357" y="68"/>
                  </a:cubicBezTo>
                  <a:cubicBezTo>
                    <a:pt x="323" y="34"/>
                    <a:pt x="323" y="0"/>
                    <a:pt x="28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38" name="Google Shape;1438;p32"/>
            <p:cNvSpPr/>
            <p:nvPr/>
          </p:nvSpPr>
          <p:spPr>
            <a:xfrm>
              <a:off x="1455787" y="2405587"/>
              <a:ext cx="16766" cy="26594"/>
            </a:xfrm>
            <a:custGeom>
              <a:avLst/>
              <a:gdLst/>
              <a:ahLst/>
              <a:cxnLst/>
              <a:rect l="l" t="t" r="r" b="b"/>
              <a:pathLst>
                <a:path w="493" h="782" extrusionOk="0">
                  <a:moveTo>
                    <a:pt x="357" y="0"/>
                  </a:moveTo>
                  <a:cubicBezTo>
                    <a:pt x="323" y="0"/>
                    <a:pt x="280" y="0"/>
                    <a:pt x="280" y="34"/>
                  </a:cubicBezTo>
                  <a:cubicBezTo>
                    <a:pt x="212" y="145"/>
                    <a:pt x="179" y="247"/>
                    <a:pt x="111" y="357"/>
                  </a:cubicBezTo>
                  <a:cubicBezTo>
                    <a:pt x="68" y="459"/>
                    <a:pt x="0" y="570"/>
                    <a:pt x="0" y="714"/>
                  </a:cubicBezTo>
                  <a:cubicBezTo>
                    <a:pt x="34" y="782"/>
                    <a:pt x="68" y="782"/>
                    <a:pt x="145" y="782"/>
                  </a:cubicBezTo>
                  <a:lnTo>
                    <a:pt x="212" y="782"/>
                  </a:lnTo>
                  <a:cubicBezTo>
                    <a:pt x="323" y="748"/>
                    <a:pt x="357" y="604"/>
                    <a:pt x="391" y="502"/>
                  </a:cubicBezTo>
                  <a:cubicBezTo>
                    <a:pt x="425" y="357"/>
                    <a:pt x="459" y="247"/>
                    <a:pt x="493" y="145"/>
                  </a:cubicBezTo>
                  <a:cubicBezTo>
                    <a:pt x="493" y="34"/>
                    <a:pt x="425" y="0"/>
                    <a:pt x="35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39" name="Google Shape;1439;p32"/>
            <p:cNvSpPr/>
            <p:nvPr/>
          </p:nvSpPr>
          <p:spPr>
            <a:xfrm>
              <a:off x="1514722" y="2353861"/>
              <a:ext cx="1190" cy="1190"/>
            </a:xfrm>
            <a:custGeom>
              <a:avLst/>
              <a:gdLst/>
              <a:ahLst/>
              <a:cxnLst/>
              <a:rect l="l" t="t" r="r" b="b"/>
              <a:pathLst>
                <a:path w="35" h="35" extrusionOk="0">
                  <a:moveTo>
                    <a:pt x="34" y="1"/>
                  </a:moveTo>
                  <a:cubicBezTo>
                    <a:pt x="0" y="1"/>
                    <a:pt x="0" y="35"/>
                    <a:pt x="34" y="3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40" name="Google Shape;1440;p32"/>
            <p:cNvSpPr/>
            <p:nvPr/>
          </p:nvSpPr>
          <p:spPr>
            <a:xfrm>
              <a:off x="1387296" y="2133731"/>
              <a:ext cx="14487" cy="26322"/>
            </a:xfrm>
            <a:custGeom>
              <a:avLst/>
              <a:gdLst/>
              <a:ahLst/>
              <a:cxnLst/>
              <a:rect l="l" t="t" r="r" b="b"/>
              <a:pathLst>
                <a:path w="426" h="774" extrusionOk="0">
                  <a:moveTo>
                    <a:pt x="315" y="1"/>
                  </a:moveTo>
                  <a:cubicBezTo>
                    <a:pt x="281" y="1"/>
                    <a:pt x="247" y="35"/>
                    <a:pt x="247" y="69"/>
                  </a:cubicBezTo>
                  <a:cubicBezTo>
                    <a:pt x="171" y="171"/>
                    <a:pt x="137" y="281"/>
                    <a:pt x="69" y="383"/>
                  </a:cubicBezTo>
                  <a:cubicBezTo>
                    <a:pt x="35" y="494"/>
                    <a:pt x="1" y="595"/>
                    <a:pt x="1" y="706"/>
                  </a:cubicBezTo>
                  <a:cubicBezTo>
                    <a:pt x="1" y="740"/>
                    <a:pt x="35" y="774"/>
                    <a:pt x="69" y="774"/>
                  </a:cubicBezTo>
                  <a:lnTo>
                    <a:pt x="103" y="774"/>
                  </a:lnTo>
                  <a:cubicBezTo>
                    <a:pt x="349" y="672"/>
                    <a:pt x="383" y="315"/>
                    <a:pt x="383" y="103"/>
                  </a:cubicBezTo>
                  <a:cubicBezTo>
                    <a:pt x="426" y="35"/>
                    <a:pt x="349" y="1"/>
                    <a:pt x="31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41" name="Google Shape;1441;p32"/>
            <p:cNvSpPr/>
            <p:nvPr/>
          </p:nvSpPr>
          <p:spPr>
            <a:xfrm>
              <a:off x="1423412" y="2128834"/>
              <a:ext cx="13025" cy="24009"/>
            </a:xfrm>
            <a:custGeom>
              <a:avLst/>
              <a:gdLst/>
              <a:ahLst/>
              <a:cxnLst/>
              <a:rect l="l" t="t" r="r" b="b"/>
              <a:pathLst>
                <a:path w="383" h="706" extrusionOk="0">
                  <a:moveTo>
                    <a:pt x="247" y="0"/>
                  </a:moveTo>
                  <a:cubicBezTo>
                    <a:pt x="171" y="0"/>
                    <a:pt x="137" y="34"/>
                    <a:pt x="137" y="102"/>
                  </a:cubicBezTo>
                  <a:cubicBezTo>
                    <a:pt x="137" y="281"/>
                    <a:pt x="1" y="493"/>
                    <a:pt x="35" y="671"/>
                  </a:cubicBezTo>
                  <a:cubicBezTo>
                    <a:pt x="69" y="705"/>
                    <a:pt x="69" y="705"/>
                    <a:pt x="103" y="705"/>
                  </a:cubicBezTo>
                  <a:lnTo>
                    <a:pt x="137" y="705"/>
                  </a:lnTo>
                  <a:cubicBezTo>
                    <a:pt x="383" y="638"/>
                    <a:pt x="349" y="281"/>
                    <a:pt x="315" y="68"/>
                  </a:cubicBezTo>
                  <a:cubicBezTo>
                    <a:pt x="315" y="34"/>
                    <a:pt x="281" y="0"/>
                    <a:pt x="24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42" name="Google Shape;1442;p32"/>
            <p:cNvSpPr/>
            <p:nvPr/>
          </p:nvSpPr>
          <p:spPr>
            <a:xfrm>
              <a:off x="1439021" y="2072211"/>
              <a:ext cx="8400" cy="15643"/>
            </a:xfrm>
            <a:custGeom>
              <a:avLst/>
              <a:gdLst/>
              <a:ahLst/>
              <a:cxnLst/>
              <a:rect l="l" t="t" r="r" b="b"/>
              <a:pathLst>
                <a:path w="247" h="460" extrusionOk="0">
                  <a:moveTo>
                    <a:pt x="179" y="0"/>
                  </a:moveTo>
                  <a:lnTo>
                    <a:pt x="102" y="0"/>
                  </a:lnTo>
                  <a:cubicBezTo>
                    <a:pt x="102" y="68"/>
                    <a:pt x="68" y="145"/>
                    <a:pt x="68" y="213"/>
                  </a:cubicBezTo>
                  <a:cubicBezTo>
                    <a:pt x="34" y="281"/>
                    <a:pt x="0" y="357"/>
                    <a:pt x="34" y="425"/>
                  </a:cubicBezTo>
                  <a:cubicBezTo>
                    <a:pt x="34" y="459"/>
                    <a:pt x="68" y="459"/>
                    <a:pt x="102" y="459"/>
                  </a:cubicBezTo>
                  <a:lnTo>
                    <a:pt x="136" y="459"/>
                  </a:lnTo>
                  <a:cubicBezTo>
                    <a:pt x="247" y="425"/>
                    <a:pt x="247" y="323"/>
                    <a:pt x="247" y="247"/>
                  </a:cubicBezTo>
                  <a:cubicBezTo>
                    <a:pt x="247" y="145"/>
                    <a:pt x="247" y="68"/>
                    <a:pt x="2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43" name="Google Shape;1443;p32"/>
            <p:cNvSpPr/>
            <p:nvPr/>
          </p:nvSpPr>
          <p:spPr>
            <a:xfrm>
              <a:off x="1401749" y="2054289"/>
              <a:ext cx="7244" cy="17956"/>
            </a:xfrm>
            <a:custGeom>
              <a:avLst/>
              <a:gdLst/>
              <a:ahLst/>
              <a:cxnLst/>
              <a:rect l="l" t="t" r="r" b="b"/>
              <a:pathLst>
                <a:path w="213" h="528" extrusionOk="0">
                  <a:moveTo>
                    <a:pt x="103" y="1"/>
                  </a:moveTo>
                  <a:cubicBezTo>
                    <a:pt x="69" y="1"/>
                    <a:pt x="35" y="35"/>
                    <a:pt x="35" y="69"/>
                  </a:cubicBezTo>
                  <a:cubicBezTo>
                    <a:pt x="1" y="137"/>
                    <a:pt x="1" y="213"/>
                    <a:pt x="1" y="281"/>
                  </a:cubicBezTo>
                  <a:cubicBezTo>
                    <a:pt x="1" y="349"/>
                    <a:pt x="1" y="425"/>
                    <a:pt x="35" y="493"/>
                  </a:cubicBezTo>
                  <a:cubicBezTo>
                    <a:pt x="35" y="527"/>
                    <a:pt x="69" y="527"/>
                    <a:pt x="103" y="527"/>
                  </a:cubicBezTo>
                  <a:cubicBezTo>
                    <a:pt x="136" y="527"/>
                    <a:pt x="170" y="527"/>
                    <a:pt x="170" y="493"/>
                  </a:cubicBezTo>
                  <a:cubicBezTo>
                    <a:pt x="213" y="425"/>
                    <a:pt x="213" y="349"/>
                    <a:pt x="213" y="281"/>
                  </a:cubicBezTo>
                  <a:cubicBezTo>
                    <a:pt x="213" y="213"/>
                    <a:pt x="213" y="137"/>
                    <a:pt x="170" y="69"/>
                  </a:cubicBezTo>
                  <a:cubicBezTo>
                    <a:pt x="170" y="35"/>
                    <a:pt x="136" y="1"/>
                    <a:pt x="10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44" name="Google Shape;1444;p32"/>
            <p:cNvSpPr/>
            <p:nvPr/>
          </p:nvSpPr>
          <p:spPr>
            <a:xfrm>
              <a:off x="1335298" y="2143287"/>
              <a:ext cx="13331" cy="27750"/>
            </a:xfrm>
            <a:custGeom>
              <a:avLst/>
              <a:gdLst/>
              <a:ahLst/>
              <a:cxnLst/>
              <a:rect l="l" t="t" r="r" b="b"/>
              <a:pathLst>
                <a:path w="392" h="816" extrusionOk="0">
                  <a:moveTo>
                    <a:pt x="290" y="0"/>
                  </a:moveTo>
                  <a:cubicBezTo>
                    <a:pt x="256" y="0"/>
                    <a:pt x="213" y="0"/>
                    <a:pt x="213" y="34"/>
                  </a:cubicBezTo>
                  <a:cubicBezTo>
                    <a:pt x="179" y="179"/>
                    <a:pt x="145" y="314"/>
                    <a:pt x="111" y="425"/>
                  </a:cubicBezTo>
                  <a:cubicBezTo>
                    <a:pt x="77" y="527"/>
                    <a:pt x="1" y="603"/>
                    <a:pt x="43" y="739"/>
                  </a:cubicBezTo>
                  <a:cubicBezTo>
                    <a:pt x="43" y="782"/>
                    <a:pt x="77" y="816"/>
                    <a:pt x="111" y="816"/>
                  </a:cubicBezTo>
                  <a:lnTo>
                    <a:pt x="145" y="816"/>
                  </a:lnTo>
                  <a:cubicBezTo>
                    <a:pt x="392" y="705"/>
                    <a:pt x="392" y="314"/>
                    <a:pt x="358" y="68"/>
                  </a:cubicBezTo>
                  <a:cubicBezTo>
                    <a:pt x="358" y="34"/>
                    <a:pt x="324" y="0"/>
                    <a:pt x="29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45" name="Google Shape;1445;p32"/>
            <p:cNvSpPr/>
            <p:nvPr/>
          </p:nvSpPr>
          <p:spPr>
            <a:xfrm>
              <a:off x="1375189" y="2091561"/>
              <a:ext cx="8400" cy="15643"/>
            </a:xfrm>
            <a:custGeom>
              <a:avLst/>
              <a:gdLst/>
              <a:ahLst/>
              <a:cxnLst/>
              <a:rect l="l" t="t" r="r" b="b"/>
              <a:pathLst>
                <a:path w="247" h="460" extrusionOk="0">
                  <a:moveTo>
                    <a:pt x="102" y="1"/>
                  </a:moveTo>
                  <a:cubicBezTo>
                    <a:pt x="102" y="1"/>
                    <a:pt x="68" y="1"/>
                    <a:pt x="68" y="35"/>
                  </a:cubicBezTo>
                  <a:cubicBezTo>
                    <a:pt x="34" y="179"/>
                    <a:pt x="0" y="281"/>
                    <a:pt x="34" y="425"/>
                  </a:cubicBezTo>
                  <a:cubicBezTo>
                    <a:pt x="34" y="459"/>
                    <a:pt x="34" y="459"/>
                    <a:pt x="68" y="459"/>
                  </a:cubicBezTo>
                  <a:lnTo>
                    <a:pt x="102" y="459"/>
                  </a:lnTo>
                  <a:cubicBezTo>
                    <a:pt x="178" y="391"/>
                    <a:pt x="212" y="315"/>
                    <a:pt x="212" y="247"/>
                  </a:cubicBezTo>
                  <a:cubicBezTo>
                    <a:pt x="246" y="213"/>
                    <a:pt x="212" y="136"/>
                    <a:pt x="212" y="103"/>
                  </a:cubicBezTo>
                  <a:cubicBezTo>
                    <a:pt x="212" y="69"/>
                    <a:pt x="178" y="35"/>
                    <a:pt x="14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46" name="Google Shape;1446;p32"/>
            <p:cNvSpPr/>
            <p:nvPr/>
          </p:nvSpPr>
          <p:spPr>
            <a:xfrm>
              <a:off x="1347439" y="2058914"/>
              <a:ext cx="14487" cy="26628"/>
            </a:xfrm>
            <a:custGeom>
              <a:avLst/>
              <a:gdLst/>
              <a:ahLst/>
              <a:cxnLst/>
              <a:rect l="l" t="t" r="r" b="b"/>
              <a:pathLst>
                <a:path w="426" h="783" extrusionOk="0">
                  <a:moveTo>
                    <a:pt x="323" y="1"/>
                  </a:moveTo>
                  <a:cubicBezTo>
                    <a:pt x="281" y="1"/>
                    <a:pt x="213" y="35"/>
                    <a:pt x="213" y="77"/>
                  </a:cubicBezTo>
                  <a:cubicBezTo>
                    <a:pt x="213" y="179"/>
                    <a:pt x="179" y="289"/>
                    <a:pt x="145" y="391"/>
                  </a:cubicBezTo>
                  <a:cubicBezTo>
                    <a:pt x="111" y="459"/>
                    <a:pt x="1" y="570"/>
                    <a:pt x="35" y="672"/>
                  </a:cubicBezTo>
                  <a:cubicBezTo>
                    <a:pt x="35" y="748"/>
                    <a:pt x="69" y="782"/>
                    <a:pt x="145" y="782"/>
                  </a:cubicBezTo>
                  <a:lnTo>
                    <a:pt x="213" y="782"/>
                  </a:lnTo>
                  <a:cubicBezTo>
                    <a:pt x="323" y="714"/>
                    <a:pt x="323" y="570"/>
                    <a:pt x="357" y="459"/>
                  </a:cubicBezTo>
                  <a:cubicBezTo>
                    <a:pt x="391" y="357"/>
                    <a:pt x="425" y="213"/>
                    <a:pt x="425" y="111"/>
                  </a:cubicBezTo>
                  <a:cubicBezTo>
                    <a:pt x="425" y="35"/>
                    <a:pt x="357" y="1"/>
                    <a:pt x="32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47" name="Google Shape;1447;p32"/>
            <p:cNvSpPr/>
            <p:nvPr/>
          </p:nvSpPr>
          <p:spPr>
            <a:xfrm>
              <a:off x="1351180" y="2192666"/>
              <a:ext cx="17956" cy="30097"/>
            </a:xfrm>
            <a:custGeom>
              <a:avLst/>
              <a:gdLst/>
              <a:ahLst/>
              <a:cxnLst/>
              <a:rect l="l" t="t" r="r" b="b"/>
              <a:pathLst>
                <a:path w="528" h="885" extrusionOk="0">
                  <a:moveTo>
                    <a:pt x="383" y="1"/>
                  </a:moveTo>
                  <a:cubicBezTo>
                    <a:pt x="349" y="1"/>
                    <a:pt x="315" y="35"/>
                    <a:pt x="281" y="69"/>
                  </a:cubicBezTo>
                  <a:cubicBezTo>
                    <a:pt x="171" y="247"/>
                    <a:pt x="1" y="604"/>
                    <a:pt x="137" y="816"/>
                  </a:cubicBezTo>
                  <a:cubicBezTo>
                    <a:pt x="171" y="850"/>
                    <a:pt x="171" y="884"/>
                    <a:pt x="213" y="884"/>
                  </a:cubicBezTo>
                  <a:cubicBezTo>
                    <a:pt x="281" y="884"/>
                    <a:pt x="315" y="850"/>
                    <a:pt x="315" y="816"/>
                  </a:cubicBezTo>
                  <a:cubicBezTo>
                    <a:pt x="383" y="706"/>
                    <a:pt x="383" y="604"/>
                    <a:pt x="383" y="493"/>
                  </a:cubicBezTo>
                  <a:cubicBezTo>
                    <a:pt x="426" y="392"/>
                    <a:pt x="460" y="247"/>
                    <a:pt x="494" y="137"/>
                  </a:cubicBezTo>
                  <a:cubicBezTo>
                    <a:pt x="528" y="69"/>
                    <a:pt x="426" y="1"/>
                    <a:pt x="38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48" name="Google Shape;1448;p32"/>
            <p:cNvSpPr/>
            <p:nvPr/>
          </p:nvSpPr>
          <p:spPr>
            <a:xfrm>
              <a:off x="1306426" y="2213172"/>
              <a:ext cx="14487" cy="20268"/>
            </a:xfrm>
            <a:custGeom>
              <a:avLst/>
              <a:gdLst/>
              <a:ahLst/>
              <a:cxnLst/>
              <a:rect l="l" t="t" r="r" b="b"/>
              <a:pathLst>
                <a:path w="426" h="596" extrusionOk="0">
                  <a:moveTo>
                    <a:pt x="323" y="1"/>
                  </a:moveTo>
                  <a:cubicBezTo>
                    <a:pt x="289" y="1"/>
                    <a:pt x="255" y="35"/>
                    <a:pt x="213" y="69"/>
                  </a:cubicBezTo>
                  <a:cubicBezTo>
                    <a:pt x="179" y="137"/>
                    <a:pt x="145" y="213"/>
                    <a:pt x="111" y="281"/>
                  </a:cubicBezTo>
                  <a:cubicBezTo>
                    <a:pt x="77" y="349"/>
                    <a:pt x="43" y="426"/>
                    <a:pt x="0" y="494"/>
                  </a:cubicBezTo>
                  <a:cubicBezTo>
                    <a:pt x="0" y="528"/>
                    <a:pt x="43" y="596"/>
                    <a:pt x="77" y="596"/>
                  </a:cubicBezTo>
                  <a:lnTo>
                    <a:pt x="145" y="596"/>
                  </a:lnTo>
                  <a:cubicBezTo>
                    <a:pt x="213" y="528"/>
                    <a:pt x="289" y="494"/>
                    <a:pt x="323" y="426"/>
                  </a:cubicBezTo>
                  <a:cubicBezTo>
                    <a:pt x="357" y="315"/>
                    <a:pt x="391" y="213"/>
                    <a:pt x="391" y="137"/>
                  </a:cubicBezTo>
                  <a:cubicBezTo>
                    <a:pt x="425" y="69"/>
                    <a:pt x="357" y="1"/>
                    <a:pt x="32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49" name="Google Shape;1449;p32"/>
            <p:cNvSpPr/>
            <p:nvPr/>
          </p:nvSpPr>
          <p:spPr>
            <a:xfrm>
              <a:off x="1290816" y="2177090"/>
              <a:ext cx="9862" cy="20234"/>
            </a:xfrm>
            <a:custGeom>
              <a:avLst/>
              <a:gdLst/>
              <a:ahLst/>
              <a:cxnLst/>
              <a:rect l="l" t="t" r="r" b="b"/>
              <a:pathLst>
                <a:path w="290" h="595" extrusionOk="0">
                  <a:moveTo>
                    <a:pt x="213" y="0"/>
                  </a:moveTo>
                  <a:cubicBezTo>
                    <a:pt x="179" y="0"/>
                    <a:pt x="145" y="0"/>
                    <a:pt x="145" y="34"/>
                  </a:cubicBezTo>
                  <a:cubicBezTo>
                    <a:pt x="111" y="136"/>
                    <a:pt x="111" y="212"/>
                    <a:pt x="77" y="280"/>
                  </a:cubicBezTo>
                  <a:cubicBezTo>
                    <a:pt x="35" y="348"/>
                    <a:pt x="1" y="425"/>
                    <a:pt x="1" y="493"/>
                  </a:cubicBezTo>
                  <a:cubicBezTo>
                    <a:pt x="1" y="527"/>
                    <a:pt x="35" y="595"/>
                    <a:pt x="111" y="595"/>
                  </a:cubicBezTo>
                  <a:cubicBezTo>
                    <a:pt x="111" y="595"/>
                    <a:pt x="111" y="561"/>
                    <a:pt x="145" y="561"/>
                  </a:cubicBezTo>
                  <a:cubicBezTo>
                    <a:pt x="289" y="493"/>
                    <a:pt x="289" y="212"/>
                    <a:pt x="289" y="68"/>
                  </a:cubicBezTo>
                  <a:cubicBezTo>
                    <a:pt x="289" y="34"/>
                    <a:pt x="247" y="0"/>
                    <a:pt x="2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50" name="Google Shape;1450;p32"/>
            <p:cNvSpPr/>
            <p:nvPr/>
          </p:nvSpPr>
          <p:spPr>
            <a:xfrm>
              <a:off x="1267997" y="2275576"/>
              <a:ext cx="11018" cy="19384"/>
            </a:xfrm>
            <a:custGeom>
              <a:avLst/>
              <a:gdLst/>
              <a:ahLst/>
              <a:cxnLst/>
              <a:rect l="l" t="t" r="r" b="b"/>
              <a:pathLst>
                <a:path w="324" h="570" extrusionOk="0">
                  <a:moveTo>
                    <a:pt x="145" y="1"/>
                  </a:moveTo>
                  <a:cubicBezTo>
                    <a:pt x="111" y="1"/>
                    <a:pt x="34" y="35"/>
                    <a:pt x="34" y="111"/>
                  </a:cubicBezTo>
                  <a:cubicBezTo>
                    <a:pt x="34" y="213"/>
                    <a:pt x="0" y="426"/>
                    <a:pt x="111" y="536"/>
                  </a:cubicBezTo>
                  <a:cubicBezTo>
                    <a:pt x="111" y="570"/>
                    <a:pt x="145" y="570"/>
                    <a:pt x="145" y="570"/>
                  </a:cubicBezTo>
                  <a:cubicBezTo>
                    <a:pt x="179" y="570"/>
                    <a:pt x="179" y="570"/>
                    <a:pt x="213" y="536"/>
                  </a:cubicBezTo>
                  <a:cubicBezTo>
                    <a:pt x="323" y="426"/>
                    <a:pt x="247" y="213"/>
                    <a:pt x="247" y="111"/>
                  </a:cubicBezTo>
                  <a:cubicBezTo>
                    <a:pt x="247" y="35"/>
                    <a:pt x="179" y="1"/>
                    <a:pt x="1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51" name="Google Shape;1451;p32"/>
            <p:cNvSpPr/>
            <p:nvPr/>
          </p:nvSpPr>
          <p:spPr>
            <a:xfrm>
              <a:off x="1299182" y="2270951"/>
              <a:ext cx="11018" cy="27478"/>
            </a:xfrm>
            <a:custGeom>
              <a:avLst/>
              <a:gdLst/>
              <a:ahLst/>
              <a:cxnLst/>
              <a:rect l="l" t="t" r="r" b="b"/>
              <a:pathLst>
                <a:path w="324" h="808" extrusionOk="0">
                  <a:moveTo>
                    <a:pt x="256" y="1"/>
                  </a:moveTo>
                  <a:cubicBezTo>
                    <a:pt x="213" y="1"/>
                    <a:pt x="179" y="35"/>
                    <a:pt x="179" y="69"/>
                  </a:cubicBezTo>
                  <a:cubicBezTo>
                    <a:pt x="111" y="281"/>
                    <a:pt x="1" y="494"/>
                    <a:pt x="1" y="706"/>
                  </a:cubicBezTo>
                  <a:cubicBezTo>
                    <a:pt x="1" y="774"/>
                    <a:pt x="77" y="808"/>
                    <a:pt x="111" y="808"/>
                  </a:cubicBezTo>
                  <a:cubicBezTo>
                    <a:pt x="145" y="808"/>
                    <a:pt x="179" y="774"/>
                    <a:pt x="179" y="740"/>
                  </a:cubicBezTo>
                  <a:cubicBezTo>
                    <a:pt x="290" y="562"/>
                    <a:pt x="290" y="315"/>
                    <a:pt x="324" y="103"/>
                  </a:cubicBezTo>
                  <a:cubicBezTo>
                    <a:pt x="324" y="69"/>
                    <a:pt x="290" y="1"/>
                    <a:pt x="25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52" name="Google Shape;1452;p32"/>
            <p:cNvSpPr/>
            <p:nvPr/>
          </p:nvSpPr>
          <p:spPr>
            <a:xfrm>
              <a:off x="1328089" y="2253913"/>
              <a:ext cx="18228" cy="25472"/>
            </a:xfrm>
            <a:custGeom>
              <a:avLst/>
              <a:gdLst/>
              <a:ahLst/>
              <a:cxnLst/>
              <a:rect l="l" t="t" r="r" b="b"/>
              <a:pathLst>
                <a:path w="536" h="749" extrusionOk="0">
                  <a:moveTo>
                    <a:pt x="391" y="1"/>
                  </a:moveTo>
                  <a:cubicBezTo>
                    <a:pt x="357" y="1"/>
                    <a:pt x="323" y="1"/>
                    <a:pt x="289" y="35"/>
                  </a:cubicBezTo>
                  <a:cubicBezTo>
                    <a:pt x="213" y="145"/>
                    <a:pt x="145" y="213"/>
                    <a:pt x="111" y="323"/>
                  </a:cubicBezTo>
                  <a:cubicBezTo>
                    <a:pt x="77" y="425"/>
                    <a:pt x="0" y="536"/>
                    <a:pt x="77" y="672"/>
                  </a:cubicBezTo>
                  <a:cubicBezTo>
                    <a:pt x="77" y="714"/>
                    <a:pt x="145" y="748"/>
                    <a:pt x="179" y="748"/>
                  </a:cubicBezTo>
                  <a:cubicBezTo>
                    <a:pt x="213" y="748"/>
                    <a:pt x="213" y="714"/>
                    <a:pt x="255" y="714"/>
                  </a:cubicBezTo>
                  <a:cubicBezTo>
                    <a:pt x="357" y="638"/>
                    <a:pt x="357" y="570"/>
                    <a:pt x="391" y="459"/>
                  </a:cubicBezTo>
                  <a:cubicBezTo>
                    <a:pt x="425" y="357"/>
                    <a:pt x="425" y="247"/>
                    <a:pt x="502" y="179"/>
                  </a:cubicBezTo>
                  <a:cubicBezTo>
                    <a:pt x="536" y="77"/>
                    <a:pt x="468" y="1"/>
                    <a:pt x="39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53" name="Google Shape;1453;p32"/>
            <p:cNvSpPr/>
            <p:nvPr/>
          </p:nvSpPr>
          <p:spPr>
            <a:xfrm>
              <a:off x="1298026" y="2345495"/>
              <a:ext cx="11018" cy="20541"/>
            </a:xfrm>
            <a:custGeom>
              <a:avLst/>
              <a:gdLst/>
              <a:ahLst/>
              <a:cxnLst/>
              <a:rect l="l" t="t" r="r" b="b"/>
              <a:pathLst>
                <a:path w="324" h="604" extrusionOk="0">
                  <a:moveTo>
                    <a:pt x="179" y="1"/>
                  </a:moveTo>
                  <a:cubicBezTo>
                    <a:pt x="145" y="1"/>
                    <a:pt x="111" y="35"/>
                    <a:pt x="111" y="102"/>
                  </a:cubicBezTo>
                  <a:cubicBezTo>
                    <a:pt x="111" y="179"/>
                    <a:pt x="111" y="247"/>
                    <a:pt x="77" y="315"/>
                  </a:cubicBezTo>
                  <a:cubicBezTo>
                    <a:pt x="35" y="391"/>
                    <a:pt x="1" y="459"/>
                    <a:pt x="1" y="527"/>
                  </a:cubicBezTo>
                  <a:cubicBezTo>
                    <a:pt x="35" y="604"/>
                    <a:pt x="77" y="604"/>
                    <a:pt x="111" y="604"/>
                  </a:cubicBezTo>
                  <a:lnTo>
                    <a:pt x="145" y="604"/>
                  </a:lnTo>
                  <a:cubicBezTo>
                    <a:pt x="324" y="570"/>
                    <a:pt x="290" y="213"/>
                    <a:pt x="290" y="68"/>
                  </a:cubicBezTo>
                  <a:cubicBezTo>
                    <a:pt x="247" y="35"/>
                    <a:pt x="213" y="1"/>
                    <a:pt x="17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54" name="Google Shape;1454;p32"/>
            <p:cNvSpPr/>
            <p:nvPr/>
          </p:nvSpPr>
          <p:spPr>
            <a:xfrm>
              <a:off x="1260788" y="2321520"/>
              <a:ext cx="14453" cy="24009"/>
            </a:xfrm>
            <a:custGeom>
              <a:avLst/>
              <a:gdLst/>
              <a:ahLst/>
              <a:cxnLst/>
              <a:rect l="l" t="t" r="r" b="b"/>
              <a:pathLst>
                <a:path w="425" h="706" extrusionOk="0">
                  <a:moveTo>
                    <a:pt x="212" y="0"/>
                  </a:moveTo>
                  <a:cubicBezTo>
                    <a:pt x="178" y="0"/>
                    <a:pt x="144" y="34"/>
                    <a:pt x="111" y="102"/>
                  </a:cubicBezTo>
                  <a:cubicBezTo>
                    <a:pt x="111" y="247"/>
                    <a:pt x="0" y="493"/>
                    <a:pt x="111" y="638"/>
                  </a:cubicBezTo>
                  <a:cubicBezTo>
                    <a:pt x="144" y="672"/>
                    <a:pt x="178" y="706"/>
                    <a:pt x="212" y="706"/>
                  </a:cubicBezTo>
                  <a:cubicBezTo>
                    <a:pt x="246" y="706"/>
                    <a:pt x="280" y="672"/>
                    <a:pt x="323" y="638"/>
                  </a:cubicBezTo>
                  <a:cubicBezTo>
                    <a:pt x="425" y="493"/>
                    <a:pt x="323" y="247"/>
                    <a:pt x="323" y="102"/>
                  </a:cubicBezTo>
                  <a:cubicBezTo>
                    <a:pt x="323" y="34"/>
                    <a:pt x="246" y="0"/>
                    <a:pt x="2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55" name="Google Shape;1455;p32"/>
            <p:cNvSpPr/>
            <p:nvPr/>
          </p:nvSpPr>
          <p:spPr>
            <a:xfrm>
              <a:off x="1252388" y="2391133"/>
              <a:ext cx="8434" cy="17072"/>
            </a:xfrm>
            <a:custGeom>
              <a:avLst/>
              <a:gdLst/>
              <a:ahLst/>
              <a:cxnLst/>
              <a:rect l="l" t="t" r="r" b="b"/>
              <a:pathLst>
                <a:path w="248" h="502" extrusionOk="0">
                  <a:moveTo>
                    <a:pt x="145" y="1"/>
                  </a:moveTo>
                  <a:cubicBezTo>
                    <a:pt x="103" y="1"/>
                    <a:pt x="69" y="35"/>
                    <a:pt x="69" y="77"/>
                  </a:cubicBezTo>
                  <a:cubicBezTo>
                    <a:pt x="35" y="213"/>
                    <a:pt x="1" y="324"/>
                    <a:pt x="35" y="425"/>
                  </a:cubicBezTo>
                  <a:cubicBezTo>
                    <a:pt x="35" y="459"/>
                    <a:pt x="69" y="502"/>
                    <a:pt x="103" y="502"/>
                  </a:cubicBezTo>
                  <a:cubicBezTo>
                    <a:pt x="103" y="502"/>
                    <a:pt x="145" y="502"/>
                    <a:pt x="145" y="459"/>
                  </a:cubicBezTo>
                  <a:cubicBezTo>
                    <a:pt x="247" y="357"/>
                    <a:pt x="213" y="179"/>
                    <a:pt x="213" y="35"/>
                  </a:cubicBezTo>
                  <a:cubicBezTo>
                    <a:pt x="179" y="1"/>
                    <a:pt x="179" y="1"/>
                    <a:pt x="1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56" name="Google Shape;1456;p32"/>
            <p:cNvSpPr/>
            <p:nvPr/>
          </p:nvSpPr>
          <p:spPr>
            <a:xfrm>
              <a:off x="1276363" y="2383924"/>
              <a:ext cx="12175" cy="28906"/>
            </a:xfrm>
            <a:custGeom>
              <a:avLst/>
              <a:gdLst/>
              <a:ahLst/>
              <a:cxnLst/>
              <a:rect l="l" t="t" r="r" b="b"/>
              <a:pathLst>
                <a:path w="358" h="850" extrusionOk="0">
                  <a:moveTo>
                    <a:pt x="247" y="0"/>
                  </a:moveTo>
                  <a:cubicBezTo>
                    <a:pt x="213" y="0"/>
                    <a:pt x="179" y="34"/>
                    <a:pt x="145" y="111"/>
                  </a:cubicBezTo>
                  <a:cubicBezTo>
                    <a:pt x="145" y="213"/>
                    <a:pt x="111" y="323"/>
                    <a:pt x="77" y="425"/>
                  </a:cubicBezTo>
                  <a:cubicBezTo>
                    <a:pt x="77" y="536"/>
                    <a:pt x="1" y="637"/>
                    <a:pt x="35" y="748"/>
                  </a:cubicBezTo>
                  <a:cubicBezTo>
                    <a:pt x="77" y="816"/>
                    <a:pt x="111" y="850"/>
                    <a:pt x="179" y="850"/>
                  </a:cubicBezTo>
                  <a:cubicBezTo>
                    <a:pt x="213" y="850"/>
                    <a:pt x="247" y="816"/>
                    <a:pt x="290" y="816"/>
                  </a:cubicBezTo>
                  <a:cubicBezTo>
                    <a:pt x="358" y="714"/>
                    <a:pt x="358" y="569"/>
                    <a:pt x="358" y="459"/>
                  </a:cubicBezTo>
                  <a:cubicBezTo>
                    <a:pt x="358" y="323"/>
                    <a:pt x="324" y="179"/>
                    <a:pt x="324" y="77"/>
                  </a:cubicBezTo>
                  <a:cubicBezTo>
                    <a:pt x="324" y="34"/>
                    <a:pt x="290" y="0"/>
                    <a:pt x="24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57" name="Google Shape;1457;p32"/>
            <p:cNvSpPr/>
            <p:nvPr/>
          </p:nvSpPr>
          <p:spPr>
            <a:xfrm>
              <a:off x="1448543" y="2179369"/>
              <a:ext cx="12175" cy="17956"/>
            </a:xfrm>
            <a:custGeom>
              <a:avLst/>
              <a:gdLst/>
              <a:ahLst/>
              <a:cxnLst/>
              <a:rect l="l" t="t" r="r" b="b"/>
              <a:pathLst>
                <a:path w="358" h="528" extrusionOk="0">
                  <a:moveTo>
                    <a:pt x="247" y="1"/>
                  </a:moveTo>
                  <a:lnTo>
                    <a:pt x="213" y="1"/>
                  </a:lnTo>
                  <a:cubicBezTo>
                    <a:pt x="145" y="1"/>
                    <a:pt x="145" y="103"/>
                    <a:pt x="111" y="145"/>
                  </a:cubicBezTo>
                  <a:cubicBezTo>
                    <a:pt x="69" y="213"/>
                    <a:pt x="35" y="281"/>
                    <a:pt x="1" y="358"/>
                  </a:cubicBezTo>
                  <a:cubicBezTo>
                    <a:pt x="1" y="392"/>
                    <a:pt x="1" y="426"/>
                    <a:pt x="35" y="460"/>
                  </a:cubicBezTo>
                  <a:cubicBezTo>
                    <a:pt x="35" y="528"/>
                    <a:pt x="69" y="528"/>
                    <a:pt x="145" y="528"/>
                  </a:cubicBezTo>
                  <a:lnTo>
                    <a:pt x="179" y="528"/>
                  </a:lnTo>
                  <a:cubicBezTo>
                    <a:pt x="213" y="528"/>
                    <a:pt x="247" y="494"/>
                    <a:pt x="281" y="460"/>
                  </a:cubicBezTo>
                  <a:cubicBezTo>
                    <a:pt x="324" y="392"/>
                    <a:pt x="358" y="281"/>
                    <a:pt x="358" y="179"/>
                  </a:cubicBezTo>
                  <a:lnTo>
                    <a:pt x="358" y="69"/>
                  </a:lnTo>
                  <a:cubicBezTo>
                    <a:pt x="324" y="35"/>
                    <a:pt x="281" y="1"/>
                    <a:pt x="24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58" name="Google Shape;1458;p32"/>
            <p:cNvSpPr/>
            <p:nvPr/>
          </p:nvSpPr>
          <p:spPr>
            <a:xfrm>
              <a:off x="1485815" y="2137199"/>
              <a:ext cx="12175" cy="21697"/>
            </a:xfrm>
            <a:custGeom>
              <a:avLst/>
              <a:gdLst/>
              <a:ahLst/>
              <a:cxnLst/>
              <a:rect l="l" t="t" r="r" b="b"/>
              <a:pathLst>
                <a:path w="358" h="638" extrusionOk="0">
                  <a:moveTo>
                    <a:pt x="247" y="1"/>
                  </a:moveTo>
                  <a:cubicBezTo>
                    <a:pt x="213" y="1"/>
                    <a:pt x="179" y="1"/>
                    <a:pt x="179" y="69"/>
                  </a:cubicBezTo>
                  <a:cubicBezTo>
                    <a:pt x="145" y="145"/>
                    <a:pt x="111" y="213"/>
                    <a:pt x="111" y="324"/>
                  </a:cubicBezTo>
                  <a:cubicBezTo>
                    <a:pt x="77" y="392"/>
                    <a:pt x="1" y="459"/>
                    <a:pt x="35" y="570"/>
                  </a:cubicBezTo>
                  <a:cubicBezTo>
                    <a:pt x="35" y="604"/>
                    <a:pt x="111" y="638"/>
                    <a:pt x="145" y="638"/>
                  </a:cubicBezTo>
                  <a:cubicBezTo>
                    <a:pt x="145" y="638"/>
                    <a:pt x="179" y="638"/>
                    <a:pt x="179" y="604"/>
                  </a:cubicBezTo>
                  <a:cubicBezTo>
                    <a:pt x="357" y="536"/>
                    <a:pt x="357" y="247"/>
                    <a:pt x="323" y="69"/>
                  </a:cubicBezTo>
                  <a:cubicBezTo>
                    <a:pt x="323" y="35"/>
                    <a:pt x="289" y="1"/>
                    <a:pt x="24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59" name="Google Shape;1459;p32"/>
            <p:cNvSpPr/>
            <p:nvPr/>
          </p:nvSpPr>
          <p:spPr>
            <a:xfrm>
              <a:off x="1491869" y="2087821"/>
              <a:ext cx="9590" cy="15609"/>
            </a:xfrm>
            <a:custGeom>
              <a:avLst/>
              <a:gdLst/>
              <a:ahLst/>
              <a:cxnLst/>
              <a:rect l="l" t="t" r="r" b="b"/>
              <a:pathLst>
                <a:path w="282" h="459" extrusionOk="0">
                  <a:moveTo>
                    <a:pt x="179" y="0"/>
                  </a:moveTo>
                  <a:cubicBezTo>
                    <a:pt x="145" y="0"/>
                    <a:pt x="111" y="34"/>
                    <a:pt x="111" y="77"/>
                  </a:cubicBezTo>
                  <a:cubicBezTo>
                    <a:pt x="111" y="145"/>
                    <a:pt x="111" y="179"/>
                    <a:pt x="69" y="246"/>
                  </a:cubicBezTo>
                  <a:lnTo>
                    <a:pt x="69" y="289"/>
                  </a:lnTo>
                  <a:lnTo>
                    <a:pt x="69" y="323"/>
                  </a:lnTo>
                  <a:lnTo>
                    <a:pt x="35" y="323"/>
                  </a:lnTo>
                  <a:lnTo>
                    <a:pt x="35" y="357"/>
                  </a:lnTo>
                  <a:lnTo>
                    <a:pt x="35" y="391"/>
                  </a:lnTo>
                  <a:cubicBezTo>
                    <a:pt x="1" y="425"/>
                    <a:pt x="35" y="459"/>
                    <a:pt x="69" y="459"/>
                  </a:cubicBezTo>
                  <a:lnTo>
                    <a:pt x="111" y="459"/>
                  </a:lnTo>
                  <a:lnTo>
                    <a:pt x="145" y="425"/>
                  </a:lnTo>
                  <a:lnTo>
                    <a:pt x="179" y="391"/>
                  </a:lnTo>
                  <a:lnTo>
                    <a:pt x="179" y="391"/>
                  </a:lnTo>
                  <a:lnTo>
                    <a:pt x="179" y="391"/>
                  </a:lnTo>
                  <a:lnTo>
                    <a:pt x="179" y="391"/>
                  </a:lnTo>
                  <a:cubicBezTo>
                    <a:pt x="179" y="391"/>
                    <a:pt x="213" y="391"/>
                    <a:pt x="213" y="357"/>
                  </a:cubicBezTo>
                  <a:cubicBezTo>
                    <a:pt x="247" y="357"/>
                    <a:pt x="247" y="323"/>
                    <a:pt x="247" y="289"/>
                  </a:cubicBezTo>
                  <a:cubicBezTo>
                    <a:pt x="281" y="213"/>
                    <a:pt x="281" y="145"/>
                    <a:pt x="247" y="77"/>
                  </a:cubicBezTo>
                  <a:cubicBezTo>
                    <a:pt x="247" y="34"/>
                    <a:pt x="213" y="0"/>
                    <a:pt x="17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60" name="Google Shape;1460;p32"/>
            <p:cNvSpPr/>
            <p:nvPr/>
          </p:nvSpPr>
          <p:spPr>
            <a:xfrm>
              <a:off x="1502853" y="2168418"/>
              <a:ext cx="14487" cy="21697"/>
            </a:xfrm>
            <a:custGeom>
              <a:avLst/>
              <a:gdLst/>
              <a:ahLst/>
              <a:cxnLst/>
              <a:rect l="l" t="t" r="r" b="b"/>
              <a:pathLst>
                <a:path w="426" h="638" extrusionOk="0">
                  <a:moveTo>
                    <a:pt x="315" y="0"/>
                  </a:moveTo>
                  <a:cubicBezTo>
                    <a:pt x="281" y="0"/>
                    <a:pt x="281" y="0"/>
                    <a:pt x="247" y="43"/>
                  </a:cubicBezTo>
                  <a:cubicBezTo>
                    <a:pt x="213" y="111"/>
                    <a:pt x="171" y="179"/>
                    <a:pt x="137" y="255"/>
                  </a:cubicBezTo>
                  <a:cubicBezTo>
                    <a:pt x="103" y="323"/>
                    <a:pt x="35" y="391"/>
                    <a:pt x="1" y="501"/>
                  </a:cubicBezTo>
                  <a:cubicBezTo>
                    <a:pt x="1" y="569"/>
                    <a:pt x="69" y="637"/>
                    <a:pt x="137" y="637"/>
                  </a:cubicBezTo>
                  <a:lnTo>
                    <a:pt x="213" y="637"/>
                  </a:lnTo>
                  <a:cubicBezTo>
                    <a:pt x="383" y="535"/>
                    <a:pt x="426" y="255"/>
                    <a:pt x="383" y="43"/>
                  </a:cubicBezTo>
                  <a:cubicBezTo>
                    <a:pt x="383" y="0"/>
                    <a:pt x="349" y="0"/>
                    <a:pt x="3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61" name="Google Shape;1461;p32"/>
            <p:cNvSpPr/>
            <p:nvPr/>
          </p:nvSpPr>
          <p:spPr>
            <a:xfrm>
              <a:off x="1531759" y="2174472"/>
              <a:ext cx="15609" cy="26628"/>
            </a:xfrm>
            <a:custGeom>
              <a:avLst/>
              <a:gdLst/>
              <a:ahLst/>
              <a:cxnLst/>
              <a:rect l="l" t="t" r="r" b="b"/>
              <a:pathLst>
                <a:path w="459" h="783" extrusionOk="0">
                  <a:moveTo>
                    <a:pt x="349" y="1"/>
                  </a:moveTo>
                  <a:cubicBezTo>
                    <a:pt x="315" y="1"/>
                    <a:pt x="281" y="35"/>
                    <a:pt x="247" y="77"/>
                  </a:cubicBezTo>
                  <a:cubicBezTo>
                    <a:pt x="247" y="179"/>
                    <a:pt x="170" y="289"/>
                    <a:pt x="102" y="391"/>
                  </a:cubicBezTo>
                  <a:cubicBezTo>
                    <a:pt x="68" y="502"/>
                    <a:pt x="0" y="604"/>
                    <a:pt x="0" y="714"/>
                  </a:cubicBezTo>
                  <a:cubicBezTo>
                    <a:pt x="0" y="748"/>
                    <a:pt x="34" y="782"/>
                    <a:pt x="68" y="782"/>
                  </a:cubicBezTo>
                  <a:lnTo>
                    <a:pt x="102" y="782"/>
                  </a:lnTo>
                  <a:cubicBezTo>
                    <a:pt x="247" y="782"/>
                    <a:pt x="349" y="638"/>
                    <a:pt x="425" y="536"/>
                  </a:cubicBezTo>
                  <a:cubicBezTo>
                    <a:pt x="459" y="357"/>
                    <a:pt x="459" y="213"/>
                    <a:pt x="425" y="77"/>
                  </a:cubicBezTo>
                  <a:cubicBezTo>
                    <a:pt x="425" y="35"/>
                    <a:pt x="383" y="1"/>
                    <a:pt x="34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62" name="Google Shape;1462;p32"/>
            <p:cNvSpPr/>
            <p:nvPr/>
          </p:nvSpPr>
          <p:spPr>
            <a:xfrm>
              <a:off x="1500269" y="2244391"/>
              <a:ext cx="14487" cy="28906"/>
            </a:xfrm>
            <a:custGeom>
              <a:avLst/>
              <a:gdLst/>
              <a:ahLst/>
              <a:cxnLst/>
              <a:rect l="l" t="t" r="r" b="b"/>
              <a:pathLst>
                <a:path w="426" h="850" extrusionOk="0">
                  <a:moveTo>
                    <a:pt x="323" y="0"/>
                  </a:moveTo>
                  <a:cubicBezTo>
                    <a:pt x="289" y="0"/>
                    <a:pt x="213" y="34"/>
                    <a:pt x="213" y="68"/>
                  </a:cubicBezTo>
                  <a:cubicBezTo>
                    <a:pt x="179" y="213"/>
                    <a:pt x="145" y="315"/>
                    <a:pt x="111" y="425"/>
                  </a:cubicBezTo>
                  <a:cubicBezTo>
                    <a:pt x="77" y="527"/>
                    <a:pt x="0" y="637"/>
                    <a:pt x="0" y="782"/>
                  </a:cubicBezTo>
                  <a:cubicBezTo>
                    <a:pt x="34" y="816"/>
                    <a:pt x="111" y="850"/>
                    <a:pt x="145" y="850"/>
                  </a:cubicBezTo>
                  <a:lnTo>
                    <a:pt x="213" y="850"/>
                  </a:lnTo>
                  <a:cubicBezTo>
                    <a:pt x="323" y="782"/>
                    <a:pt x="357" y="637"/>
                    <a:pt x="391" y="493"/>
                  </a:cubicBezTo>
                  <a:cubicBezTo>
                    <a:pt x="425" y="391"/>
                    <a:pt x="425" y="247"/>
                    <a:pt x="425" y="102"/>
                  </a:cubicBezTo>
                  <a:cubicBezTo>
                    <a:pt x="391" y="68"/>
                    <a:pt x="357" y="0"/>
                    <a:pt x="32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63" name="Google Shape;1463;p32"/>
            <p:cNvSpPr/>
            <p:nvPr/>
          </p:nvSpPr>
          <p:spPr>
            <a:xfrm>
              <a:off x="1548491" y="2252757"/>
              <a:ext cx="14487" cy="25472"/>
            </a:xfrm>
            <a:custGeom>
              <a:avLst/>
              <a:gdLst/>
              <a:ahLst/>
              <a:cxnLst/>
              <a:rect l="l" t="t" r="r" b="b"/>
              <a:pathLst>
                <a:path w="426" h="749" extrusionOk="0">
                  <a:moveTo>
                    <a:pt x="281" y="1"/>
                  </a:moveTo>
                  <a:cubicBezTo>
                    <a:pt x="247" y="1"/>
                    <a:pt x="247" y="1"/>
                    <a:pt x="213" y="35"/>
                  </a:cubicBezTo>
                  <a:cubicBezTo>
                    <a:pt x="103" y="213"/>
                    <a:pt x="1" y="425"/>
                    <a:pt x="35" y="638"/>
                  </a:cubicBezTo>
                  <a:cubicBezTo>
                    <a:pt x="35" y="706"/>
                    <a:pt x="69" y="748"/>
                    <a:pt x="145" y="748"/>
                  </a:cubicBezTo>
                  <a:lnTo>
                    <a:pt x="179" y="748"/>
                  </a:lnTo>
                  <a:lnTo>
                    <a:pt x="179" y="748"/>
                  </a:lnTo>
                  <a:cubicBezTo>
                    <a:pt x="213" y="748"/>
                    <a:pt x="247" y="706"/>
                    <a:pt x="281" y="672"/>
                  </a:cubicBezTo>
                  <a:cubicBezTo>
                    <a:pt x="358" y="493"/>
                    <a:pt x="358" y="323"/>
                    <a:pt x="392" y="111"/>
                  </a:cubicBezTo>
                  <a:cubicBezTo>
                    <a:pt x="426" y="35"/>
                    <a:pt x="358" y="1"/>
                    <a:pt x="28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64" name="Google Shape;1464;p32"/>
            <p:cNvSpPr/>
            <p:nvPr/>
          </p:nvSpPr>
          <p:spPr>
            <a:xfrm>
              <a:off x="1507478" y="2309379"/>
              <a:ext cx="13331" cy="24009"/>
            </a:xfrm>
            <a:custGeom>
              <a:avLst/>
              <a:gdLst/>
              <a:ahLst/>
              <a:cxnLst/>
              <a:rect l="l" t="t" r="r" b="b"/>
              <a:pathLst>
                <a:path w="392" h="706" extrusionOk="0">
                  <a:moveTo>
                    <a:pt x="290" y="1"/>
                  </a:moveTo>
                  <a:cubicBezTo>
                    <a:pt x="247" y="1"/>
                    <a:pt x="247" y="1"/>
                    <a:pt x="213" y="35"/>
                  </a:cubicBezTo>
                  <a:cubicBezTo>
                    <a:pt x="179" y="145"/>
                    <a:pt x="145" y="247"/>
                    <a:pt x="111" y="357"/>
                  </a:cubicBezTo>
                  <a:cubicBezTo>
                    <a:pt x="77" y="425"/>
                    <a:pt x="77" y="459"/>
                    <a:pt x="77" y="493"/>
                  </a:cubicBezTo>
                  <a:cubicBezTo>
                    <a:pt x="35" y="570"/>
                    <a:pt x="35" y="604"/>
                    <a:pt x="1" y="672"/>
                  </a:cubicBezTo>
                  <a:cubicBezTo>
                    <a:pt x="1" y="706"/>
                    <a:pt x="35" y="706"/>
                    <a:pt x="77" y="706"/>
                  </a:cubicBezTo>
                  <a:lnTo>
                    <a:pt x="77" y="706"/>
                  </a:lnTo>
                  <a:cubicBezTo>
                    <a:pt x="145" y="672"/>
                    <a:pt x="179" y="638"/>
                    <a:pt x="213" y="604"/>
                  </a:cubicBezTo>
                  <a:cubicBezTo>
                    <a:pt x="247" y="527"/>
                    <a:pt x="290" y="493"/>
                    <a:pt x="324" y="425"/>
                  </a:cubicBezTo>
                  <a:cubicBezTo>
                    <a:pt x="357" y="315"/>
                    <a:pt x="357" y="179"/>
                    <a:pt x="357" y="69"/>
                  </a:cubicBezTo>
                  <a:cubicBezTo>
                    <a:pt x="391" y="1"/>
                    <a:pt x="357" y="1"/>
                    <a:pt x="29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65" name="Google Shape;1465;p32"/>
            <p:cNvSpPr/>
            <p:nvPr/>
          </p:nvSpPr>
          <p:spPr>
            <a:xfrm>
              <a:off x="1532916" y="2324989"/>
              <a:ext cx="11869" cy="19384"/>
            </a:xfrm>
            <a:custGeom>
              <a:avLst/>
              <a:gdLst/>
              <a:ahLst/>
              <a:cxnLst/>
              <a:rect l="l" t="t" r="r" b="b"/>
              <a:pathLst>
                <a:path w="349" h="570" extrusionOk="0">
                  <a:moveTo>
                    <a:pt x="281" y="0"/>
                  </a:moveTo>
                  <a:cubicBezTo>
                    <a:pt x="247" y="0"/>
                    <a:pt x="247" y="0"/>
                    <a:pt x="213" y="34"/>
                  </a:cubicBezTo>
                  <a:cubicBezTo>
                    <a:pt x="179" y="111"/>
                    <a:pt x="136" y="179"/>
                    <a:pt x="102" y="247"/>
                  </a:cubicBezTo>
                  <a:cubicBezTo>
                    <a:pt x="68" y="323"/>
                    <a:pt x="0" y="391"/>
                    <a:pt x="34" y="459"/>
                  </a:cubicBezTo>
                  <a:cubicBezTo>
                    <a:pt x="34" y="536"/>
                    <a:pt x="68" y="570"/>
                    <a:pt x="102" y="570"/>
                  </a:cubicBezTo>
                  <a:cubicBezTo>
                    <a:pt x="136" y="570"/>
                    <a:pt x="136" y="570"/>
                    <a:pt x="179" y="536"/>
                  </a:cubicBezTo>
                  <a:cubicBezTo>
                    <a:pt x="247" y="493"/>
                    <a:pt x="247" y="391"/>
                    <a:pt x="281" y="323"/>
                  </a:cubicBezTo>
                  <a:cubicBezTo>
                    <a:pt x="315" y="247"/>
                    <a:pt x="315" y="145"/>
                    <a:pt x="349" y="68"/>
                  </a:cubicBezTo>
                  <a:cubicBezTo>
                    <a:pt x="349" y="34"/>
                    <a:pt x="315" y="0"/>
                    <a:pt x="28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66" name="Google Shape;1466;p32"/>
            <p:cNvSpPr/>
            <p:nvPr/>
          </p:nvSpPr>
          <p:spPr>
            <a:xfrm>
              <a:off x="1501425" y="2359949"/>
              <a:ext cx="18228" cy="32375"/>
            </a:xfrm>
            <a:custGeom>
              <a:avLst/>
              <a:gdLst/>
              <a:ahLst/>
              <a:cxnLst/>
              <a:rect l="l" t="t" r="r" b="b"/>
              <a:pathLst>
                <a:path w="536" h="952" extrusionOk="0">
                  <a:moveTo>
                    <a:pt x="425" y="0"/>
                  </a:moveTo>
                  <a:cubicBezTo>
                    <a:pt x="391" y="0"/>
                    <a:pt x="357" y="34"/>
                    <a:pt x="357" y="34"/>
                  </a:cubicBezTo>
                  <a:cubicBezTo>
                    <a:pt x="255" y="179"/>
                    <a:pt x="213" y="315"/>
                    <a:pt x="145" y="459"/>
                  </a:cubicBezTo>
                  <a:cubicBezTo>
                    <a:pt x="77" y="603"/>
                    <a:pt x="0" y="705"/>
                    <a:pt x="0" y="850"/>
                  </a:cubicBezTo>
                  <a:cubicBezTo>
                    <a:pt x="0" y="918"/>
                    <a:pt x="77" y="952"/>
                    <a:pt x="111" y="952"/>
                  </a:cubicBezTo>
                  <a:lnTo>
                    <a:pt x="179" y="952"/>
                  </a:lnTo>
                  <a:cubicBezTo>
                    <a:pt x="425" y="782"/>
                    <a:pt x="535" y="391"/>
                    <a:pt x="502" y="102"/>
                  </a:cubicBezTo>
                  <a:cubicBezTo>
                    <a:pt x="502" y="34"/>
                    <a:pt x="468" y="0"/>
                    <a:pt x="42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67" name="Google Shape;1467;p32"/>
            <p:cNvSpPr/>
            <p:nvPr/>
          </p:nvSpPr>
          <p:spPr>
            <a:xfrm>
              <a:off x="892452" y="2367158"/>
              <a:ext cx="12141" cy="21697"/>
            </a:xfrm>
            <a:custGeom>
              <a:avLst/>
              <a:gdLst/>
              <a:ahLst/>
              <a:cxnLst/>
              <a:rect l="l" t="t" r="r" b="b"/>
              <a:pathLst>
                <a:path w="357" h="638" extrusionOk="0">
                  <a:moveTo>
                    <a:pt x="111" y="1"/>
                  </a:moveTo>
                  <a:lnTo>
                    <a:pt x="68" y="35"/>
                  </a:lnTo>
                  <a:cubicBezTo>
                    <a:pt x="0" y="145"/>
                    <a:pt x="0" y="281"/>
                    <a:pt x="34" y="391"/>
                  </a:cubicBezTo>
                  <a:cubicBezTo>
                    <a:pt x="34" y="459"/>
                    <a:pt x="68" y="493"/>
                    <a:pt x="111" y="570"/>
                  </a:cubicBezTo>
                  <a:cubicBezTo>
                    <a:pt x="145" y="604"/>
                    <a:pt x="213" y="638"/>
                    <a:pt x="280" y="638"/>
                  </a:cubicBezTo>
                  <a:lnTo>
                    <a:pt x="280" y="638"/>
                  </a:lnTo>
                  <a:cubicBezTo>
                    <a:pt x="323" y="638"/>
                    <a:pt x="357" y="570"/>
                    <a:pt x="357" y="527"/>
                  </a:cubicBezTo>
                  <a:lnTo>
                    <a:pt x="357" y="425"/>
                  </a:lnTo>
                  <a:cubicBezTo>
                    <a:pt x="323" y="391"/>
                    <a:pt x="280" y="357"/>
                    <a:pt x="280" y="281"/>
                  </a:cubicBezTo>
                  <a:cubicBezTo>
                    <a:pt x="213" y="213"/>
                    <a:pt x="213" y="145"/>
                    <a:pt x="179" y="69"/>
                  </a:cubicBezTo>
                  <a:cubicBezTo>
                    <a:pt x="179" y="35"/>
                    <a:pt x="145" y="1"/>
                    <a:pt x="11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68" name="Google Shape;1468;p32"/>
            <p:cNvSpPr/>
            <p:nvPr/>
          </p:nvSpPr>
          <p:spPr>
            <a:xfrm>
              <a:off x="910646" y="2333355"/>
              <a:ext cx="14487" cy="24315"/>
            </a:xfrm>
            <a:custGeom>
              <a:avLst/>
              <a:gdLst/>
              <a:ahLst/>
              <a:cxnLst/>
              <a:rect l="l" t="t" r="r" b="b"/>
              <a:pathLst>
                <a:path w="426" h="715" extrusionOk="0">
                  <a:moveTo>
                    <a:pt x="102" y="1"/>
                  </a:moveTo>
                  <a:cubicBezTo>
                    <a:pt x="34" y="1"/>
                    <a:pt x="0" y="35"/>
                    <a:pt x="0" y="111"/>
                  </a:cubicBezTo>
                  <a:cubicBezTo>
                    <a:pt x="34" y="213"/>
                    <a:pt x="68" y="324"/>
                    <a:pt x="102" y="425"/>
                  </a:cubicBezTo>
                  <a:cubicBezTo>
                    <a:pt x="102" y="536"/>
                    <a:pt x="136" y="638"/>
                    <a:pt x="247" y="672"/>
                  </a:cubicBezTo>
                  <a:cubicBezTo>
                    <a:pt x="247" y="714"/>
                    <a:pt x="247" y="714"/>
                    <a:pt x="281" y="714"/>
                  </a:cubicBezTo>
                  <a:cubicBezTo>
                    <a:pt x="315" y="714"/>
                    <a:pt x="315" y="672"/>
                    <a:pt x="349" y="672"/>
                  </a:cubicBezTo>
                  <a:cubicBezTo>
                    <a:pt x="425" y="570"/>
                    <a:pt x="349" y="459"/>
                    <a:pt x="315" y="358"/>
                  </a:cubicBezTo>
                  <a:cubicBezTo>
                    <a:pt x="281" y="247"/>
                    <a:pt x="213" y="145"/>
                    <a:pt x="170" y="35"/>
                  </a:cubicBezTo>
                  <a:cubicBezTo>
                    <a:pt x="136" y="1"/>
                    <a:pt x="102" y="1"/>
                    <a:pt x="10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69" name="Google Shape;1469;p32"/>
            <p:cNvSpPr/>
            <p:nvPr/>
          </p:nvSpPr>
          <p:spPr>
            <a:xfrm>
              <a:off x="870790" y="2304482"/>
              <a:ext cx="14453" cy="27750"/>
            </a:xfrm>
            <a:custGeom>
              <a:avLst/>
              <a:gdLst/>
              <a:ahLst/>
              <a:cxnLst/>
              <a:rect l="l" t="t" r="r" b="b"/>
              <a:pathLst>
                <a:path w="425" h="816" extrusionOk="0">
                  <a:moveTo>
                    <a:pt x="144" y="0"/>
                  </a:moveTo>
                  <a:cubicBezTo>
                    <a:pt x="68" y="0"/>
                    <a:pt x="34" y="34"/>
                    <a:pt x="34" y="111"/>
                  </a:cubicBezTo>
                  <a:cubicBezTo>
                    <a:pt x="0" y="323"/>
                    <a:pt x="34" y="714"/>
                    <a:pt x="280" y="816"/>
                  </a:cubicBezTo>
                  <a:lnTo>
                    <a:pt x="323" y="816"/>
                  </a:lnTo>
                  <a:cubicBezTo>
                    <a:pt x="357" y="816"/>
                    <a:pt x="391" y="748"/>
                    <a:pt x="391" y="714"/>
                  </a:cubicBezTo>
                  <a:cubicBezTo>
                    <a:pt x="425" y="603"/>
                    <a:pt x="357" y="535"/>
                    <a:pt x="323" y="425"/>
                  </a:cubicBezTo>
                  <a:cubicBezTo>
                    <a:pt x="280" y="323"/>
                    <a:pt x="246" y="213"/>
                    <a:pt x="246" y="111"/>
                  </a:cubicBezTo>
                  <a:cubicBezTo>
                    <a:pt x="212" y="34"/>
                    <a:pt x="178" y="0"/>
                    <a:pt x="14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70" name="Google Shape;1470;p32"/>
            <p:cNvSpPr/>
            <p:nvPr/>
          </p:nvSpPr>
          <p:spPr>
            <a:xfrm>
              <a:off x="963494" y="2162637"/>
              <a:ext cx="14487" cy="24009"/>
            </a:xfrm>
            <a:custGeom>
              <a:avLst/>
              <a:gdLst/>
              <a:ahLst/>
              <a:cxnLst/>
              <a:rect l="l" t="t" r="r" b="b"/>
              <a:pathLst>
                <a:path w="426" h="706" extrusionOk="0">
                  <a:moveTo>
                    <a:pt x="69" y="0"/>
                  </a:moveTo>
                  <a:cubicBezTo>
                    <a:pt x="35" y="0"/>
                    <a:pt x="1" y="34"/>
                    <a:pt x="1" y="102"/>
                  </a:cubicBezTo>
                  <a:cubicBezTo>
                    <a:pt x="1" y="213"/>
                    <a:pt x="35" y="315"/>
                    <a:pt x="69" y="459"/>
                  </a:cubicBezTo>
                  <a:cubicBezTo>
                    <a:pt x="103" y="527"/>
                    <a:pt x="179" y="671"/>
                    <a:pt x="247" y="705"/>
                  </a:cubicBezTo>
                  <a:lnTo>
                    <a:pt x="315" y="705"/>
                  </a:lnTo>
                  <a:cubicBezTo>
                    <a:pt x="358" y="705"/>
                    <a:pt x="426" y="671"/>
                    <a:pt x="392" y="637"/>
                  </a:cubicBezTo>
                  <a:cubicBezTo>
                    <a:pt x="392" y="527"/>
                    <a:pt x="358" y="459"/>
                    <a:pt x="315" y="349"/>
                  </a:cubicBezTo>
                  <a:cubicBezTo>
                    <a:pt x="247" y="281"/>
                    <a:pt x="213" y="170"/>
                    <a:pt x="179" y="68"/>
                  </a:cubicBezTo>
                  <a:cubicBezTo>
                    <a:pt x="145" y="34"/>
                    <a:pt x="103" y="0"/>
                    <a:pt x="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71" name="Google Shape;1471;p32"/>
            <p:cNvSpPr/>
            <p:nvPr/>
          </p:nvSpPr>
          <p:spPr>
            <a:xfrm>
              <a:off x="984035" y="2138356"/>
              <a:ext cx="10712" cy="18228"/>
            </a:xfrm>
            <a:custGeom>
              <a:avLst/>
              <a:gdLst/>
              <a:ahLst/>
              <a:cxnLst/>
              <a:rect l="l" t="t" r="r" b="b"/>
              <a:pathLst>
                <a:path w="315" h="536" extrusionOk="0">
                  <a:moveTo>
                    <a:pt x="102" y="1"/>
                  </a:moveTo>
                  <a:cubicBezTo>
                    <a:pt x="68" y="1"/>
                    <a:pt x="0" y="35"/>
                    <a:pt x="0" y="77"/>
                  </a:cubicBezTo>
                  <a:cubicBezTo>
                    <a:pt x="0" y="179"/>
                    <a:pt x="34" y="247"/>
                    <a:pt x="68" y="324"/>
                  </a:cubicBezTo>
                  <a:cubicBezTo>
                    <a:pt x="68" y="391"/>
                    <a:pt x="136" y="502"/>
                    <a:pt x="212" y="536"/>
                  </a:cubicBezTo>
                  <a:lnTo>
                    <a:pt x="246" y="536"/>
                  </a:lnTo>
                  <a:cubicBezTo>
                    <a:pt x="280" y="536"/>
                    <a:pt x="314" y="502"/>
                    <a:pt x="314" y="459"/>
                  </a:cubicBezTo>
                  <a:cubicBezTo>
                    <a:pt x="314" y="391"/>
                    <a:pt x="280" y="324"/>
                    <a:pt x="246" y="290"/>
                  </a:cubicBezTo>
                  <a:cubicBezTo>
                    <a:pt x="212" y="213"/>
                    <a:pt x="212" y="145"/>
                    <a:pt x="178" y="77"/>
                  </a:cubicBezTo>
                  <a:cubicBezTo>
                    <a:pt x="178" y="35"/>
                    <a:pt x="136" y="1"/>
                    <a:pt x="10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72" name="Google Shape;1472;p32"/>
            <p:cNvSpPr/>
            <p:nvPr/>
          </p:nvSpPr>
          <p:spPr>
            <a:xfrm>
              <a:off x="928568" y="2093874"/>
              <a:ext cx="9556" cy="19384"/>
            </a:xfrm>
            <a:custGeom>
              <a:avLst/>
              <a:gdLst/>
              <a:ahLst/>
              <a:cxnLst/>
              <a:rect l="l" t="t" r="r" b="b"/>
              <a:pathLst>
                <a:path w="281" h="570" extrusionOk="0">
                  <a:moveTo>
                    <a:pt x="34" y="1"/>
                  </a:moveTo>
                  <a:cubicBezTo>
                    <a:pt x="0" y="1"/>
                    <a:pt x="0" y="35"/>
                    <a:pt x="0" y="35"/>
                  </a:cubicBezTo>
                  <a:cubicBezTo>
                    <a:pt x="34" y="213"/>
                    <a:pt x="68" y="425"/>
                    <a:pt x="178" y="570"/>
                  </a:cubicBezTo>
                  <a:lnTo>
                    <a:pt x="212" y="570"/>
                  </a:lnTo>
                  <a:cubicBezTo>
                    <a:pt x="246" y="570"/>
                    <a:pt x="280" y="570"/>
                    <a:pt x="280" y="536"/>
                  </a:cubicBezTo>
                  <a:cubicBezTo>
                    <a:pt x="280" y="357"/>
                    <a:pt x="144" y="179"/>
                    <a:pt x="34" y="3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73" name="Google Shape;1473;p32"/>
            <p:cNvSpPr/>
            <p:nvPr/>
          </p:nvSpPr>
          <p:spPr>
            <a:xfrm>
              <a:off x="881740" y="2117849"/>
              <a:ext cx="11903" cy="18228"/>
            </a:xfrm>
            <a:custGeom>
              <a:avLst/>
              <a:gdLst/>
              <a:ahLst/>
              <a:cxnLst/>
              <a:rect l="l" t="t" r="r" b="b"/>
              <a:pathLst>
                <a:path w="350" h="536" extrusionOk="0">
                  <a:moveTo>
                    <a:pt x="137" y="1"/>
                  </a:moveTo>
                  <a:cubicBezTo>
                    <a:pt x="103" y="1"/>
                    <a:pt x="35" y="43"/>
                    <a:pt x="35" y="77"/>
                  </a:cubicBezTo>
                  <a:cubicBezTo>
                    <a:pt x="1" y="213"/>
                    <a:pt x="35" y="425"/>
                    <a:pt x="171" y="536"/>
                  </a:cubicBezTo>
                  <a:lnTo>
                    <a:pt x="247" y="536"/>
                  </a:lnTo>
                  <a:cubicBezTo>
                    <a:pt x="315" y="536"/>
                    <a:pt x="349" y="502"/>
                    <a:pt x="349" y="425"/>
                  </a:cubicBezTo>
                  <a:cubicBezTo>
                    <a:pt x="349" y="289"/>
                    <a:pt x="247" y="179"/>
                    <a:pt x="213" y="43"/>
                  </a:cubicBezTo>
                  <a:cubicBezTo>
                    <a:pt x="171" y="1"/>
                    <a:pt x="171" y="1"/>
                    <a:pt x="13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74" name="Google Shape;1474;p32"/>
            <p:cNvSpPr/>
            <p:nvPr/>
          </p:nvSpPr>
          <p:spPr>
            <a:xfrm>
              <a:off x="912959" y="2162637"/>
              <a:ext cx="12175" cy="21697"/>
            </a:xfrm>
            <a:custGeom>
              <a:avLst/>
              <a:gdLst/>
              <a:ahLst/>
              <a:cxnLst/>
              <a:rect l="l" t="t" r="r" b="b"/>
              <a:pathLst>
                <a:path w="358" h="638" extrusionOk="0">
                  <a:moveTo>
                    <a:pt x="102" y="0"/>
                  </a:moveTo>
                  <a:cubicBezTo>
                    <a:pt x="34" y="0"/>
                    <a:pt x="0" y="68"/>
                    <a:pt x="0" y="102"/>
                  </a:cubicBezTo>
                  <a:cubicBezTo>
                    <a:pt x="34" y="213"/>
                    <a:pt x="34" y="281"/>
                    <a:pt x="68" y="383"/>
                  </a:cubicBezTo>
                  <a:cubicBezTo>
                    <a:pt x="102" y="459"/>
                    <a:pt x="102" y="561"/>
                    <a:pt x="179" y="637"/>
                  </a:cubicBezTo>
                  <a:lnTo>
                    <a:pt x="247" y="637"/>
                  </a:lnTo>
                  <a:cubicBezTo>
                    <a:pt x="281" y="637"/>
                    <a:pt x="315" y="637"/>
                    <a:pt x="357" y="561"/>
                  </a:cubicBezTo>
                  <a:cubicBezTo>
                    <a:pt x="357" y="493"/>
                    <a:pt x="315" y="383"/>
                    <a:pt x="281" y="315"/>
                  </a:cubicBezTo>
                  <a:cubicBezTo>
                    <a:pt x="247" y="213"/>
                    <a:pt x="213" y="136"/>
                    <a:pt x="145" y="68"/>
                  </a:cubicBezTo>
                  <a:cubicBezTo>
                    <a:pt x="145" y="34"/>
                    <a:pt x="102" y="0"/>
                    <a:pt x="10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75" name="Google Shape;1475;p32"/>
            <p:cNvSpPr/>
            <p:nvPr/>
          </p:nvSpPr>
          <p:spPr>
            <a:xfrm>
              <a:off x="874531" y="2182837"/>
              <a:ext cx="13025" cy="23159"/>
            </a:xfrm>
            <a:custGeom>
              <a:avLst/>
              <a:gdLst/>
              <a:ahLst/>
              <a:cxnLst/>
              <a:rect l="l" t="t" r="r" b="b"/>
              <a:pathLst>
                <a:path w="383" h="681" extrusionOk="0">
                  <a:moveTo>
                    <a:pt x="68" y="1"/>
                  </a:moveTo>
                  <a:cubicBezTo>
                    <a:pt x="68" y="1"/>
                    <a:pt x="34" y="43"/>
                    <a:pt x="34" y="77"/>
                  </a:cubicBezTo>
                  <a:cubicBezTo>
                    <a:pt x="34" y="256"/>
                    <a:pt x="0" y="570"/>
                    <a:pt x="170" y="681"/>
                  </a:cubicBezTo>
                  <a:lnTo>
                    <a:pt x="213" y="681"/>
                  </a:lnTo>
                  <a:cubicBezTo>
                    <a:pt x="247" y="681"/>
                    <a:pt x="281" y="681"/>
                    <a:pt x="281" y="638"/>
                  </a:cubicBezTo>
                  <a:cubicBezTo>
                    <a:pt x="383" y="426"/>
                    <a:pt x="213" y="256"/>
                    <a:pt x="136" y="43"/>
                  </a:cubicBezTo>
                  <a:cubicBezTo>
                    <a:pt x="136" y="1"/>
                    <a:pt x="102" y="1"/>
                    <a:pt x="6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76" name="Google Shape;1476;p32"/>
            <p:cNvSpPr/>
            <p:nvPr/>
          </p:nvSpPr>
          <p:spPr>
            <a:xfrm>
              <a:off x="849093" y="2232250"/>
              <a:ext cx="14487" cy="27784"/>
            </a:xfrm>
            <a:custGeom>
              <a:avLst/>
              <a:gdLst/>
              <a:ahLst/>
              <a:cxnLst/>
              <a:rect l="l" t="t" r="r" b="b"/>
              <a:pathLst>
                <a:path w="426" h="817" extrusionOk="0">
                  <a:moveTo>
                    <a:pt x="111" y="1"/>
                  </a:moveTo>
                  <a:cubicBezTo>
                    <a:pt x="69" y="1"/>
                    <a:pt x="1" y="35"/>
                    <a:pt x="1" y="111"/>
                  </a:cubicBezTo>
                  <a:cubicBezTo>
                    <a:pt x="35" y="323"/>
                    <a:pt x="69" y="672"/>
                    <a:pt x="281" y="782"/>
                  </a:cubicBezTo>
                  <a:cubicBezTo>
                    <a:pt x="281" y="816"/>
                    <a:pt x="324" y="816"/>
                    <a:pt x="324" y="816"/>
                  </a:cubicBezTo>
                  <a:cubicBezTo>
                    <a:pt x="392" y="816"/>
                    <a:pt x="426" y="782"/>
                    <a:pt x="426" y="714"/>
                  </a:cubicBezTo>
                  <a:cubicBezTo>
                    <a:pt x="426" y="604"/>
                    <a:pt x="392" y="502"/>
                    <a:pt x="324" y="425"/>
                  </a:cubicBezTo>
                  <a:cubicBezTo>
                    <a:pt x="281" y="323"/>
                    <a:pt x="247" y="179"/>
                    <a:pt x="213" y="77"/>
                  </a:cubicBezTo>
                  <a:cubicBezTo>
                    <a:pt x="179" y="35"/>
                    <a:pt x="145" y="1"/>
                    <a:pt x="11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77" name="Google Shape;1477;p32"/>
            <p:cNvSpPr/>
            <p:nvPr/>
          </p:nvSpPr>
          <p:spPr>
            <a:xfrm>
              <a:off x="898506" y="2246704"/>
              <a:ext cx="9556" cy="22853"/>
            </a:xfrm>
            <a:custGeom>
              <a:avLst/>
              <a:gdLst/>
              <a:ahLst/>
              <a:cxnLst/>
              <a:rect l="l" t="t" r="r" b="b"/>
              <a:pathLst>
                <a:path w="281" h="672" extrusionOk="0">
                  <a:moveTo>
                    <a:pt x="35" y="0"/>
                  </a:moveTo>
                  <a:cubicBezTo>
                    <a:pt x="35" y="0"/>
                    <a:pt x="1" y="34"/>
                    <a:pt x="1" y="77"/>
                  </a:cubicBezTo>
                  <a:cubicBezTo>
                    <a:pt x="1" y="179"/>
                    <a:pt x="1" y="289"/>
                    <a:pt x="35" y="391"/>
                  </a:cubicBezTo>
                  <a:cubicBezTo>
                    <a:pt x="35" y="501"/>
                    <a:pt x="35" y="603"/>
                    <a:pt x="102" y="671"/>
                  </a:cubicBezTo>
                  <a:lnTo>
                    <a:pt x="179" y="671"/>
                  </a:lnTo>
                  <a:cubicBezTo>
                    <a:pt x="179" y="671"/>
                    <a:pt x="213" y="671"/>
                    <a:pt x="213" y="637"/>
                  </a:cubicBezTo>
                  <a:cubicBezTo>
                    <a:pt x="281" y="569"/>
                    <a:pt x="247" y="459"/>
                    <a:pt x="213" y="391"/>
                  </a:cubicBezTo>
                  <a:cubicBezTo>
                    <a:pt x="179" y="247"/>
                    <a:pt x="145" y="179"/>
                    <a:pt x="102" y="77"/>
                  </a:cubicBezTo>
                  <a:cubicBezTo>
                    <a:pt x="102" y="34"/>
                    <a:pt x="68" y="0"/>
                    <a:pt x="3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78" name="Google Shape;1478;p32"/>
            <p:cNvSpPr/>
            <p:nvPr/>
          </p:nvSpPr>
          <p:spPr>
            <a:xfrm>
              <a:off x="919012" y="2227625"/>
              <a:ext cx="16800" cy="25166"/>
            </a:xfrm>
            <a:custGeom>
              <a:avLst/>
              <a:gdLst/>
              <a:ahLst/>
              <a:cxnLst/>
              <a:rect l="l" t="t" r="r" b="b"/>
              <a:pathLst>
                <a:path w="494" h="740" extrusionOk="0">
                  <a:moveTo>
                    <a:pt x="137" y="1"/>
                  </a:moveTo>
                  <a:cubicBezTo>
                    <a:pt x="69" y="1"/>
                    <a:pt x="1" y="69"/>
                    <a:pt x="35" y="137"/>
                  </a:cubicBezTo>
                  <a:cubicBezTo>
                    <a:pt x="69" y="315"/>
                    <a:pt x="103" y="459"/>
                    <a:pt x="179" y="638"/>
                  </a:cubicBezTo>
                  <a:cubicBezTo>
                    <a:pt x="179" y="672"/>
                    <a:pt x="247" y="740"/>
                    <a:pt x="315" y="740"/>
                  </a:cubicBezTo>
                  <a:lnTo>
                    <a:pt x="315" y="740"/>
                  </a:lnTo>
                  <a:cubicBezTo>
                    <a:pt x="391" y="740"/>
                    <a:pt x="425" y="740"/>
                    <a:pt x="459" y="706"/>
                  </a:cubicBezTo>
                  <a:cubicBezTo>
                    <a:pt x="493" y="638"/>
                    <a:pt x="493" y="561"/>
                    <a:pt x="459" y="493"/>
                  </a:cubicBezTo>
                  <a:cubicBezTo>
                    <a:pt x="391" y="349"/>
                    <a:pt x="315" y="213"/>
                    <a:pt x="247" y="69"/>
                  </a:cubicBezTo>
                  <a:cubicBezTo>
                    <a:pt x="213" y="35"/>
                    <a:pt x="179" y="1"/>
                    <a:pt x="13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79" name="Google Shape;1479;p32"/>
            <p:cNvSpPr/>
            <p:nvPr/>
          </p:nvSpPr>
          <p:spPr>
            <a:xfrm>
              <a:off x="963494" y="2078264"/>
              <a:ext cx="14487" cy="24009"/>
            </a:xfrm>
            <a:custGeom>
              <a:avLst/>
              <a:gdLst/>
              <a:ahLst/>
              <a:cxnLst/>
              <a:rect l="l" t="t" r="r" b="b"/>
              <a:pathLst>
                <a:path w="426" h="706" extrusionOk="0">
                  <a:moveTo>
                    <a:pt x="103" y="1"/>
                  </a:moveTo>
                  <a:cubicBezTo>
                    <a:pt x="69" y="1"/>
                    <a:pt x="1" y="35"/>
                    <a:pt x="35" y="103"/>
                  </a:cubicBezTo>
                  <a:cubicBezTo>
                    <a:pt x="69" y="213"/>
                    <a:pt x="69" y="315"/>
                    <a:pt x="103" y="426"/>
                  </a:cubicBezTo>
                  <a:cubicBezTo>
                    <a:pt x="145" y="460"/>
                    <a:pt x="145" y="494"/>
                    <a:pt x="145" y="570"/>
                  </a:cubicBezTo>
                  <a:lnTo>
                    <a:pt x="247" y="672"/>
                  </a:lnTo>
                  <a:cubicBezTo>
                    <a:pt x="281" y="706"/>
                    <a:pt x="315" y="706"/>
                    <a:pt x="315" y="706"/>
                  </a:cubicBezTo>
                  <a:cubicBezTo>
                    <a:pt x="392" y="706"/>
                    <a:pt x="426" y="638"/>
                    <a:pt x="426" y="604"/>
                  </a:cubicBezTo>
                  <a:cubicBezTo>
                    <a:pt x="426" y="527"/>
                    <a:pt x="426" y="494"/>
                    <a:pt x="392" y="426"/>
                  </a:cubicBezTo>
                  <a:cubicBezTo>
                    <a:pt x="392" y="392"/>
                    <a:pt x="358" y="358"/>
                    <a:pt x="315" y="315"/>
                  </a:cubicBezTo>
                  <a:cubicBezTo>
                    <a:pt x="281" y="247"/>
                    <a:pt x="247" y="145"/>
                    <a:pt x="213" y="35"/>
                  </a:cubicBezTo>
                  <a:cubicBezTo>
                    <a:pt x="179" y="1"/>
                    <a:pt x="145" y="1"/>
                    <a:pt x="10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80" name="Google Shape;1480;p32"/>
            <p:cNvSpPr/>
            <p:nvPr/>
          </p:nvSpPr>
          <p:spPr>
            <a:xfrm>
              <a:off x="1004541" y="2071055"/>
              <a:ext cx="13025" cy="20541"/>
            </a:xfrm>
            <a:custGeom>
              <a:avLst/>
              <a:gdLst/>
              <a:ahLst/>
              <a:cxnLst/>
              <a:rect l="l" t="t" r="r" b="b"/>
              <a:pathLst>
                <a:path w="383" h="604" extrusionOk="0">
                  <a:moveTo>
                    <a:pt x="102" y="0"/>
                  </a:moveTo>
                  <a:cubicBezTo>
                    <a:pt x="34" y="0"/>
                    <a:pt x="0" y="34"/>
                    <a:pt x="0" y="102"/>
                  </a:cubicBezTo>
                  <a:cubicBezTo>
                    <a:pt x="34" y="213"/>
                    <a:pt x="34" y="281"/>
                    <a:pt x="68" y="357"/>
                  </a:cubicBezTo>
                  <a:cubicBezTo>
                    <a:pt x="102" y="425"/>
                    <a:pt x="136" y="527"/>
                    <a:pt x="170" y="570"/>
                  </a:cubicBezTo>
                  <a:cubicBezTo>
                    <a:pt x="213" y="604"/>
                    <a:pt x="246" y="604"/>
                    <a:pt x="280" y="604"/>
                  </a:cubicBezTo>
                  <a:cubicBezTo>
                    <a:pt x="314" y="604"/>
                    <a:pt x="348" y="604"/>
                    <a:pt x="348" y="527"/>
                  </a:cubicBezTo>
                  <a:cubicBezTo>
                    <a:pt x="382" y="459"/>
                    <a:pt x="348" y="391"/>
                    <a:pt x="314" y="281"/>
                  </a:cubicBezTo>
                  <a:cubicBezTo>
                    <a:pt x="314" y="213"/>
                    <a:pt x="246" y="145"/>
                    <a:pt x="213" y="68"/>
                  </a:cubicBezTo>
                  <a:cubicBezTo>
                    <a:pt x="170" y="0"/>
                    <a:pt x="136" y="0"/>
                    <a:pt x="10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81" name="Google Shape;1481;p32"/>
            <p:cNvSpPr/>
            <p:nvPr/>
          </p:nvSpPr>
          <p:spPr>
            <a:xfrm>
              <a:off x="1030829" y="2148184"/>
              <a:ext cx="12141" cy="21697"/>
            </a:xfrm>
            <a:custGeom>
              <a:avLst/>
              <a:gdLst/>
              <a:ahLst/>
              <a:cxnLst/>
              <a:rect l="l" t="t" r="r" b="b"/>
              <a:pathLst>
                <a:path w="357" h="638" extrusionOk="0">
                  <a:moveTo>
                    <a:pt x="145" y="1"/>
                  </a:moveTo>
                  <a:cubicBezTo>
                    <a:pt x="77" y="1"/>
                    <a:pt x="34" y="35"/>
                    <a:pt x="34" y="69"/>
                  </a:cubicBezTo>
                  <a:cubicBezTo>
                    <a:pt x="0" y="170"/>
                    <a:pt x="0" y="315"/>
                    <a:pt x="34" y="383"/>
                  </a:cubicBezTo>
                  <a:cubicBezTo>
                    <a:pt x="77" y="493"/>
                    <a:pt x="145" y="595"/>
                    <a:pt x="247" y="638"/>
                  </a:cubicBezTo>
                  <a:lnTo>
                    <a:pt x="289" y="638"/>
                  </a:lnTo>
                  <a:cubicBezTo>
                    <a:pt x="323" y="638"/>
                    <a:pt x="357" y="638"/>
                    <a:pt x="357" y="561"/>
                  </a:cubicBezTo>
                  <a:cubicBezTo>
                    <a:pt x="357" y="493"/>
                    <a:pt x="323" y="383"/>
                    <a:pt x="289" y="315"/>
                  </a:cubicBezTo>
                  <a:cubicBezTo>
                    <a:pt x="289" y="213"/>
                    <a:pt x="289" y="136"/>
                    <a:pt x="213" y="35"/>
                  </a:cubicBezTo>
                  <a:cubicBezTo>
                    <a:pt x="179" y="1"/>
                    <a:pt x="179" y="1"/>
                    <a:pt x="1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82" name="Google Shape;1482;p32"/>
            <p:cNvSpPr/>
            <p:nvPr/>
          </p:nvSpPr>
          <p:spPr>
            <a:xfrm>
              <a:off x="1070686" y="2121624"/>
              <a:ext cx="14487" cy="24009"/>
            </a:xfrm>
            <a:custGeom>
              <a:avLst/>
              <a:gdLst/>
              <a:ahLst/>
              <a:cxnLst/>
              <a:rect l="l" t="t" r="r" b="b"/>
              <a:pathLst>
                <a:path w="426" h="706" extrusionOk="0">
                  <a:moveTo>
                    <a:pt x="68" y="0"/>
                  </a:moveTo>
                  <a:cubicBezTo>
                    <a:pt x="34" y="0"/>
                    <a:pt x="0" y="34"/>
                    <a:pt x="0" y="68"/>
                  </a:cubicBezTo>
                  <a:cubicBezTo>
                    <a:pt x="0" y="178"/>
                    <a:pt x="68" y="280"/>
                    <a:pt x="102" y="391"/>
                  </a:cubicBezTo>
                  <a:cubicBezTo>
                    <a:pt x="102" y="493"/>
                    <a:pt x="102" y="603"/>
                    <a:pt x="213" y="671"/>
                  </a:cubicBezTo>
                  <a:cubicBezTo>
                    <a:pt x="213" y="705"/>
                    <a:pt x="247" y="705"/>
                    <a:pt x="281" y="705"/>
                  </a:cubicBezTo>
                  <a:cubicBezTo>
                    <a:pt x="315" y="705"/>
                    <a:pt x="349" y="705"/>
                    <a:pt x="391" y="671"/>
                  </a:cubicBezTo>
                  <a:cubicBezTo>
                    <a:pt x="425" y="527"/>
                    <a:pt x="349" y="425"/>
                    <a:pt x="315" y="314"/>
                  </a:cubicBezTo>
                  <a:cubicBezTo>
                    <a:pt x="281" y="212"/>
                    <a:pt x="213" y="68"/>
                    <a:pt x="102" y="3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83" name="Google Shape;1483;p32"/>
            <p:cNvSpPr/>
            <p:nvPr/>
          </p:nvSpPr>
          <p:spPr>
            <a:xfrm>
              <a:off x="1028516" y="2199909"/>
              <a:ext cx="13297" cy="21697"/>
            </a:xfrm>
            <a:custGeom>
              <a:avLst/>
              <a:gdLst/>
              <a:ahLst/>
              <a:cxnLst/>
              <a:rect l="l" t="t" r="r" b="b"/>
              <a:pathLst>
                <a:path w="391" h="638" extrusionOk="0">
                  <a:moveTo>
                    <a:pt x="68" y="0"/>
                  </a:moveTo>
                  <a:cubicBezTo>
                    <a:pt x="34" y="0"/>
                    <a:pt x="0" y="34"/>
                    <a:pt x="0" y="68"/>
                  </a:cubicBezTo>
                  <a:cubicBezTo>
                    <a:pt x="34" y="280"/>
                    <a:pt x="0" y="527"/>
                    <a:pt x="213" y="637"/>
                  </a:cubicBezTo>
                  <a:lnTo>
                    <a:pt x="213" y="637"/>
                  </a:lnTo>
                  <a:cubicBezTo>
                    <a:pt x="247" y="637"/>
                    <a:pt x="281" y="637"/>
                    <a:pt x="281" y="603"/>
                  </a:cubicBezTo>
                  <a:cubicBezTo>
                    <a:pt x="391" y="391"/>
                    <a:pt x="213" y="213"/>
                    <a:pt x="145" y="34"/>
                  </a:cubicBezTo>
                  <a:cubicBezTo>
                    <a:pt x="145" y="0"/>
                    <a:pt x="102" y="0"/>
                    <a:pt x="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84" name="Google Shape;1484;p32"/>
            <p:cNvSpPr/>
            <p:nvPr/>
          </p:nvSpPr>
          <p:spPr>
            <a:xfrm>
              <a:off x="1060858" y="2192666"/>
              <a:ext cx="12175" cy="22853"/>
            </a:xfrm>
            <a:custGeom>
              <a:avLst/>
              <a:gdLst/>
              <a:ahLst/>
              <a:cxnLst/>
              <a:rect l="l" t="t" r="r" b="b"/>
              <a:pathLst>
                <a:path w="358" h="672" extrusionOk="0">
                  <a:moveTo>
                    <a:pt x="77" y="1"/>
                  </a:moveTo>
                  <a:cubicBezTo>
                    <a:pt x="43" y="1"/>
                    <a:pt x="1" y="1"/>
                    <a:pt x="1" y="69"/>
                  </a:cubicBezTo>
                  <a:cubicBezTo>
                    <a:pt x="1" y="137"/>
                    <a:pt x="43" y="247"/>
                    <a:pt x="43" y="349"/>
                  </a:cubicBezTo>
                  <a:cubicBezTo>
                    <a:pt x="77" y="459"/>
                    <a:pt x="77" y="561"/>
                    <a:pt x="145" y="638"/>
                  </a:cubicBezTo>
                  <a:cubicBezTo>
                    <a:pt x="179" y="672"/>
                    <a:pt x="179" y="672"/>
                    <a:pt x="213" y="672"/>
                  </a:cubicBezTo>
                  <a:cubicBezTo>
                    <a:pt x="289" y="672"/>
                    <a:pt x="323" y="638"/>
                    <a:pt x="357" y="604"/>
                  </a:cubicBezTo>
                  <a:cubicBezTo>
                    <a:pt x="357" y="493"/>
                    <a:pt x="323" y="392"/>
                    <a:pt x="289" y="281"/>
                  </a:cubicBezTo>
                  <a:cubicBezTo>
                    <a:pt x="255" y="179"/>
                    <a:pt x="179" y="69"/>
                    <a:pt x="11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85" name="Google Shape;1485;p32"/>
            <p:cNvSpPr/>
            <p:nvPr/>
          </p:nvSpPr>
          <p:spPr>
            <a:xfrm>
              <a:off x="1098402" y="2181681"/>
              <a:ext cx="13059" cy="21731"/>
            </a:xfrm>
            <a:custGeom>
              <a:avLst/>
              <a:gdLst/>
              <a:ahLst/>
              <a:cxnLst/>
              <a:rect l="l" t="t" r="r" b="b"/>
              <a:pathLst>
                <a:path w="384" h="639" extrusionOk="0">
                  <a:moveTo>
                    <a:pt x="103" y="1"/>
                  </a:moveTo>
                  <a:cubicBezTo>
                    <a:pt x="35" y="1"/>
                    <a:pt x="1" y="35"/>
                    <a:pt x="1" y="111"/>
                  </a:cubicBezTo>
                  <a:cubicBezTo>
                    <a:pt x="1" y="179"/>
                    <a:pt x="35" y="290"/>
                    <a:pt x="35" y="392"/>
                  </a:cubicBezTo>
                  <a:cubicBezTo>
                    <a:pt x="69" y="460"/>
                    <a:pt x="69" y="570"/>
                    <a:pt x="171" y="638"/>
                  </a:cubicBezTo>
                  <a:lnTo>
                    <a:pt x="247" y="638"/>
                  </a:lnTo>
                  <a:cubicBezTo>
                    <a:pt x="281" y="638"/>
                    <a:pt x="315" y="604"/>
                    <a:pt x="349" y="570"/>
                  </a:cubicBezTo>
                  <a:cubicBezTo>
                    <a:pt x="383" y="502"/>
                    <a:pt x="349" y="392"/>
                    <a:pt x="315" y="290"/>
                  </a:cubicBezTo>
                  <a:cubicBezTo>
                    <a:pt x="281" y="213"/>
                    <a:pt x="213" y="145"/>
                    <a:pt x="171" y="35"/>
                  </a:cubicBezTo>
                  <a:cubicBezTo>
                    <a:pt x="137" y="35"/>
                    <a:pt x="103" y="1"/>
                    <a:pt x="10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86" name="Google Shape;1486;p32"/>
            <p:cNvSpPr/>
            <p:nvPr/>
          </p:nvSpPr>
          <p:spPr>
            <a:xfrm>
              <a:off x="1098402" y="2256532"/>
              <a:ext cx="15643" cy="26322"/>
            </a:xfrm>
            <a:custGeom>
              <a:avLst/>
              <a:gdLst/>
              <a:ahLst/>
              <a:cxnLst/>
              <a:rect l="l" t="t" r="r" b="b"/>
              <a:pathLst>
                <a:path w="460" h="774" extrusionOk="0">
                  <a:moveTo>
                    <a:pt x="103" y="0"/>
                  </a:moveTo>
                  <a:cubicBezTo>
                    <a:pt x="35" y="0"/>
                    <a:pt x="1" y="68"/>
                    <a:pt x="1" y="102"/>
                  </a:cubicBezTo>
                  <a:cubicBezTo>
                    <a:pt x="35" y="246"/>
                    <a:pt x="35" y="348"/>
                    <a:pt x="103" y="459"/>
                  </a:cubicBezTo>
                  <a:cubicBezTo>
                    <a:pt x="137" y="561"/>
                    <a:pt x="137" y="705"/>
                    <a:pt x="247" y="773"/>
                  </a:cubicBezTo>
                  <a:lnTo>
                    <a:pt x="315" y="773"/>
                  </a:lnTo>
                  <a:cubicBezTo>
                    <a:pt x="383" y="773"/>
                    <a:pt x="426" y="739"/>
                    <a:pt x="426" y="671"/>
                  </a:cubicBezTo>
                  <a:cubicBezTo>
                    <a:pt x="460" y="561"/>
                    <a:pt x="383" y="459"/>
                    <a:pt x="315" y="348"/>
                  </a:cubicBezTo>
                  <a:cubicBezTo>
                    <a:pt x="281" y="246"/>
                    <a:pt x="213" y="136"/>
                    <a:pt x="171" y="34"/>
                  </a:cubicBezTo>
                  <a:cubicBezTo>
                    <a:pt x="137" y="0"/>
                    <a:pt x="137" y="0"/>
                    <a:pt x="10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87" name="Google Shape;1487;p32"/>
            <p:cNvSpPr/>
            <p:nvPr/>
          </p:nvSpPr>
          <p:spPr>
            <a:xfrm>
              <a:off x="1136830" y="2239460"/>
              <a:ext cx="12175" cy="21731"/>
            </a:xfrm>
            <a:custGeom>
              <a:avLst/>
              <a:gdLst/>
              <a:ahLst/>
              <a:cxnLst/>
              <a:rect l="l" t="t" r="r" b="b"/>
              <a:pathLst>
                <a:path w="358" h="639" extrusionOk="0">
                  <a:moveTo>
                    <a:pt x="69" y="1"/>
                  </a:moveTo>
                  <a:cubicBezTo>
                    <a:pt x="35" y="1"/>
                    <a:pt x="1" y="35"/>
                    <a:pt x="1" y="111"/>
                  </a:cubicBezTo>
                  <a:cubicBezTo>
                    <a:pt x="1" y="213"/>
                    <a:pt x="1" y="290"/>
                    <a:pt x="35" y="392"/>
                  </a:cubicBezTo>
                  <a:cubicBezTo>
                    <a:pt x="69" y="502"/>
                    <a:pt x="69" y="570"/>
                    <a:pt x="179" y="638"/>
                  </a:cubicBezTo>
                  <a:lnTo>
                    <a:pt x="213" y="638"/>
                  </a:lnTo>
                  <a:cubicBezTo>
                    <a:pt x="247" y="638"/>
                    <a:pt x="315" y="604"/>
                    <a:pt x="315" y="570"/>
                  </a:cubicBezTo>
                  <a:cubicBezTo>
                    <a:pt x="358" y="460"/>
                    <a:pt x="281" y="426"/>
                    <a:pt x="247" y="324"/>
                  </a:cubicBezTo>
                  <a:cubicBezTo>
                    <a:pt x="213" y="247"/>
                    <a:pt x="179" y="145"/>
                    <a:pt x="145" y="77"/>
                  </a:cubicBezTo>
                  <a:cubicBezTo>
                    <a:pt x="145" y="35"/>
                    <a:pt x="103" y="1"/>
                    <a:pt x="6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88" name="Google Shape;1488;p32"/>
            <p:cNvSpPr/>
            <p:nvPr/>
          </p:nvSpPr>
          <p:spPr>
            <a:xfrm>
              <a:off x="1127308" y="2324989"/>
              <a:ext cx="8400" cy="16800"/>
            </a:xfrm>
            <a:custGeom>
              <a:avLst/>
              <a:gdLst/>
              <a:ahLst/>
              <a:cxnLst/>
              <a:rect l="l" t="t" r="r" b="b"/>
              <a:pathLst>
                <a:path w="247" h="494" extrusionOk="0">
                  <a:moveTo>
                    <a:pt x="68" y="0"/>
                  </a:moveTo>
                  <a:cubicBezTo>
                    <a:pt x="34" y="0"/>
                    <a:pt x="0" y="34"/>
                    <a:pt x="0" y="68"/>
                  </a:cubicBezTo>
                  <a:cubicBezTo>
                    <a:pt x="34" y="179"/>
                    <a:pt x="68" y="323"/>
                    <a:pt x="102" y="459"/>
                  </a:cubicBezTo>
                  <a:cubicBezTo>
                    <a:pt x="136" y="493"/>
                    <a:pt x="136" y="493"/>
                    <a:pt x="170" y="493"/>
                  </a:cubicBezTo>
                  <a:cubicBezTo>
                    <a:pt x="213" y="493"/>
                    <a:pt x="247" y="459"/>
                    <a:pt x="247" y="425"/>
                  </a:cubicBezTo>
                  <a:lnTo>
                    <a:pt x="102" y="34"/>
                  </a:lnTo>
                  <a:cubicBezTo>
                    <a:pt x="102" y="0"/>
                    <a:pt x="68" y="0"/>
                    <a:pt x="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89" name="Google Shape;1489;p32"/>
            <p:cNvSpPr/>
            <p:nvPr/>
          </p:nvSpPr>
          <p:spPr>
            <a:xfrm>
              <a:off x="1152440" y="2308223"/>
              <a:ext cx="14487" cy="30097"/>
            </a:xfrm>
            <a:custGeom>
              <a:avLst/>
              <a:gdLst/>
              <a:ahLst/>
              <a:cxnLst/>
              <a:rect l="l" t="t" r="r" b="b"/>
              <a:pathLst>
                <a:path w="426" h="885" extrusionOk="0">
                  <a:moveTo>
                    <a:pt x="145" y="1"/>
                  </a:moveTo>
                  <a:cubicBezTo>
                    <a:pt x="111" y="1"/>
                    <a:pt x="34" y="35"/>
                    <a:pt x="34" y="103"/>
                  </a:cubicBezTo>
                  <a:cubicBezTo>
                    <a:pt x="34" y="349"/>
                    <a:pt x="1" y="672"/>
                    <a:pt x="213" y="850"/>
                  </a:cubicBezTo>
                  <a:cubicBezTo>
                    <a:pt x="247" y="850"/>
                    <a:pt x="247" y="884"/>
                    <a:pt x="281" y="884"/>
                  </a:cubicBezTo>
                  <a:cubicBezTo>
                    <a:pt x="357" y="884"/>
                    <a:pt x="391" y="816"/>
                    <a:pt x="391" y="774"/>
                  </a:cubicBezTo>
                  <a:cubicBezTo>
                    <a:pt x="425" y="527"/>
                    <a:pt x="281" y="315"/>
                    <a:pt x="281" y="103"/>
                  </a:cubicBezTo>
                  <a:cubicBezTo>
                    <a:pt x="281" y="35"/>
                    <a:pt x="213" y="1"/>
                    <a:pt x="1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90" name="Google Shape;1490;p32"/>
            <p:cNvSpPr/>
            <p:nvPr/>
          </p:nvSpPr>
          <p:spPr>
            <a:xfrm>
              <a:off x="1172946" y="2406743"/>
              <a:ext cx="14487" cy="26594"/>
            </a:xfrm>
            <a:custGeom>
              <a:avLst/>
              <a:gdLst/>
              <a:ahLst/>
              <a:cxnLst/>
              <a:rect l="l" t="t" r="r" b="b"/>
              <a:pathLst>
                <a:path w="426" h="782" extrusionOk="0">
                  <a:moveTo>
                    <a:pt x="103" y="0"/>
                  </a:moveTo>
                  <a:cubicBezTo>
                    <a:pt x="35" y="0"/>
                    <a:pt x="1" y="43"/>
                    <a:pt x="1" y="111"/>
                  </a:cubicBezTo>
                  <a:cubicBezTo>
                    <a:pt x="1" y="255"/>
                    <a:pt x="35" y="357"/>
                    <a:pt x="35" y="502"/>
                  </a:cubicBezTo>
                  <a:cubicBezTo>
                    <a:pt x="35" y="604"/>
                    <a:pt x="35" y="714"/>
                    <a:pt x="145" y="782"/>
                  </a:cubicBezTo>
                  <a:lnTo>
                    <a:pt x="179" y="782"/>
                  </a:lnTo>
                  <a:cubicBezTo>
                    <a:pt x="213" y="782"/>
                    <a:pt x="247" y="782"/>
                    <a:pt x="247" y="748"/>
                  </a:cubicBezTo>
                  <a:cubicBezTo>
                    <a:pt x="425" y="604"/>
                    <a:pt x="247" y="255"/>
                    <a:pt x="179" y="77"/>
                  </a:cubicBezTo>
                  <a:cubicBezTo>
                    <a:pt x="179" y="0"/>
                    <a:pt x="145" y="0"/>
                    <a:pt x="10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91" name="Google Shape;1491;p32"/>
            <p:cNvSpPr/>
            <p:nvPr/>
          </p:nvSpPr>
          <p:spPr>
            <a:xfrm>
              <a:off x="1137987" y="2385080"/>
              <a:ext cx="11018" cy="24281"/>
            </a:xfrm>
            <a:custGeom>
              <a:avLst/>
              <a:gdLst/>
              <a:ahLst/>
              <a:cxnLst/>
              <a:rect l="l" t="t" r="r" b="b"/>
              <a:pathLst>
                <a:path w="324" h="714" extrusionOk="0">
                  <a:moveTo>
                    <a:pt x="69" y="0"/>
                  </a:moveTo>
                  <a:cubicBezTo>
                    <a:pt x="35" y="0"/>
                    <a:pt x="1" y="43"/>
                    <a:pt x="1" y="77"/>
                  </a:cubicBezTo>
                  <a:cubicBezTo>
                    <a:pt x="69" y="289"/>
                    <a:pt x="69" y="502"/>
                    <a:pt x="179" y="680"/>
                  </a:cubicBezTo>
                  <a:cubicBezTo>
                    <a:pt x="213" y="714"/>
                    <a:pt x="213" y="714"/>
                    <a:pt x="247" y="714"/>
                  </a:cubicBezTo>
                  <a:cubicBezTo>
                    <a:pt x="281" y="714"/>
                    <a:pt x="324" y="680"/>
                    <a:pt x="324" y="637"/>
                  </a:cubicBezTo>
                  <a:cubicBezTo>
                    <a:pt x="324" y="425"/>
                    <a:pt x="213" y="255"/>
                    <a:pt x="145" y="43"/>
                  </a:cubicBezTo>
                  <a:cubicBezTo>
                    <a:pt x="145" y="0"/>
                    <a:pt x="111" y="0"/>
                    <a:pt x="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92" name="Google Shape;1492;p32"/>
            <p:cNvSpPr/>
            <p:nvPr/>
          </p:nvSpPr>
          <p:spPr>
            <a:xfrm>
              <a:off x="1168049" y="2476662"/>
              <a:ext cx="8400" cy="15609"/>
            </a:xfrm>
            <a:custGeom>
              <a:avLst/>
              <a:gdLst/>
              <a:ahLst/>
              <a:cxnLst/>
              <a:rect l="l" t="t" r="r" b="b"/>
              <a:pathLst>
                <a:path w="247" h="459" extrusionOk="0">
                  <a:moveTo>
                    <a:pt x="111" y="0"/>
                  </a:moveTo>
                  <a:cubicBezTo>
                    <a:pt x="34" y="0"/>
                    <a:pt x="0" y="34"/>
                    <a:pt x="34" y="68"/>
                  </a:cubicBezTo>
                  <a:cubicBezTo>
                    <a:pt x="34" y="145"/>
                    <a:pt x="77" y="179"/>
                    <a:pt x="77" y="247"/>
                  </a:cubicBezTo>
                  <a:cubicBezTo>
                    <a:pt x="77" y="323"/>
                    <a:pt x="34" y="357"/>
                    <a:pt x="77" y="425"/>
                  </a:cubicBezTo>
                  <a:cubicBezTo>
                    <a:pt x="111" y="425"/>
                    <a:pt x="145" y="459"/>
                    <a:pt x="145" y="459"/>
                  </a:cubicBezTo>
                  <a:cubicBezTo>
                    <a:pt x="179" y="459"/>
                    <a:pt x="213" y="459"/>
                    <a:pt x="213" y="425"/>
                  </a:cubicBezTo>
                  <a:cubicBezTo>
                    <a:pt x="247" y="357"/>
                    <a:pt x="247" y="323"/>
                    <a:pt x="247" y="213"/>
                  </a:cubicBezTo>
                  <a:cubicBezTo>
                    <a:pt x="213" y="179"/>
                    <a:pt x="179" y="111"/>
                    <a:pt x="145" y="34"/>
                  </a:cubicBezTo>
                  <a:cubicBezTo>
                    <a:pt x="145" y="0"/>
                    <a:pt x="111" y="0"/>
                    <a:pt x="11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93" name="Google Shape;1493;p32"/>
            <p:cNvSpPr/>
            <p:nvPr/>
          </p:nvSpPr>
          <p:spPr>
            <a:xfrm>
              <a:off x="915271" y="2448912"/>
              <a:ext cx="11018" cy="22853"/>
            </a:xfrm>
            <a:custGeom>
              <a:avLst/>
              <a:gdLst/>
              <a:ahLst/>
              <a:cxnLst/>
              <a:rect l="l" t="t" r="r" b="b"/>
              <a:pathLst>
                <a:path w="324" h="672" extrusionOk="0">
                  <a:moveTo>
                    <a:pt x="111" y="1"/>
                  </a:moveTo>
                  <a:cubicBezTo>
                    <a:pt x="34" y="1"/>
                    <a:pt x="0" y="35"/>
                    <a:pt x="0" y="111"/>
                  </a:cubicBezTo>
                  <a:cubicBezTo>
                    <a:pt x="0" y="290"/>
                    <a:pt x="0" y="604"/>
                    <a:pt x="213" y="672"/>
                  </a:cubicBezTo>
                  <a:lnTo>
                    <a:pt x="247" y="672"/>
                  </a:lnTo>
                  <a:cubicBezTo>
                    <a:pt x="247" y="672"/>
                    <a:pt x="289" y="638"/>
                    <a:pt x="289" y="604"/>
                  </a:cubicBezTo>
                  <a:cubicBezTo>
                    <a:pt x="323" y="536"/>
                    <a:pt x="323" y="425"/>
                    <a:pt x="289" y="357"/>
                  </a:cubicBezTo>
                  <a:cubicBezTo>
                    <a:pt x="213" y="247"/>
                    <a:pt x="213" y="179"/>
                    <a:pt x="179" y="77"/>
                  </a:cubicBezTo>
                  <a:cubicBezTo>
                    <a:pt x="179" y="35"/>
                    <a:pt x="145" y="1"/>
                    <a:pt x="11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94" name="Google Shape;1494;p32"/>
            <p:cNvSpPr/>
            <p:nvPr/>
          </p:nvSpPr>
          <p:spPr>
            <a:xfrm>
              <a:off x="940675" y="2416571"/>
              <a:ext cx="13331" cy="21697"/>
            </a:xfrm>
            <a:custGeom>
              <a:avLst/>
              <a:gdLst/>
              <a:ahLst/>
              <a:cxnLst/>
              <a:rect l="l" t="t" r="r" b="b"/>
              <a:pathLst>
                <a:path w="392" h="638" extrusionOk="0">
                  <a:moveTo>
                    <a:pt x="103" y="0"/>
                  </a:moveTo>
                  <a:cubicBezTo>
                    <a:pt x="35" y="0"/>
                    <a:pt x="1" y="34"/>
                    <a:pt x="1" y="68"/>
                  </a:cubicBezTo>
                  <a:cubicBezTo>
                    <a:pt x="1" y="179"/>
                    <a:pt x="35" y="281"/>
                    <a:pt x="69" y="391"/>
                  </a:cubicBezTo>
                  <a:cubicBezTo>
                    <a:pt x="103" y="459"/>
                    <a:pt x="137" y="561"/>
                    <a:pt x="213" y="637"/>
                  </a:cubicBezTo>
                  <a:lnTo>
                    <a:pt x="281" y="637"/>
                  </a:lnTo>
                  <a:cubicBezTo>
                    <a:pt x="315" y="637"/>
                    <a:pt x="392" y="637"/>
                    <a:pt x="392" y="561"/>
                  </a:cubicBezTo>
                  <a:cubicBezTo>
                    <a:pt x="392" y="459"/>
                    <a:pt x="349" y="349"/>
                    <a:pt x="315" y="281"/>
                  </a:cubicBezTo>
                  <a:cubicBezTo>
                    <a:pt x="247" y="213"/>
                    <a:pt x="213" y="102"/>
                    <a:pt x="137" y="3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95" name="Google Shape;1495;p32"/>
            <p:cNvSpPr/>
            <p:nvPr/>
          </p:nvSpPr>
          <p:spPr>
            <a:xfrm>
              <a:off x="951387" y="2530972"/>
              <a:ext cx="17072" cy="22853"/>
            </a:xfrm>
            <a:custGeom>
              <a:avLst/>
              <a:gdLst/>
              <a:ahLst/>
              <a:cxnLst/>
              <a:rect l="l" t="t" r="r" b="b"/>
              <a:pathLst>
                <a:path w="502" h="672" extrusionOk="0">
                  <a:moveTo>
                    <a:pt x="34" y="0"/>
                  </a:moveTo>
                  <a:cubicBezTo>
                    <a:pt x="34" y="0"/>
                    <a:pt x="0" y="0"/>
                    <a:pt x="34" y="0"/>
                  </a:cubicBezTo>
                  <a:cubicBezTo>
                    <a:pt x="34" y="213"/>
                    <a:pt x="77" y="382"/>
                    <a:pt x="145" y="561"/>
                  </a:cubicBezTo>
                  <a:cubicBezTo>
                    <a:pt x="178" y="637"/>
                    <a:pt x="212" y="671"/>
                    <a:pt x="289" y="671"/>
                  </a:cubicBezTo>
                  <a:cubicBezTo>
                    <a:pt x="391" y="671"/>
                    <a:pt x="501" y="561"/>
                    <a:pt x="425" y="425"/>
                  </a:cubicBezTo>
                  <a:cubicBezTo>
                    <a:pt x="323" y="281"/>
                    <a:pt x="212" y="136"/>
                    <a:pt x="7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96" name="Google Shape;1496;p32"/>
            <p:cNvSpPr/>
            <p:nvPr/>
          </p:nvSpPr>
          <p:spPr>
            <a:xfrm>
              <a:off x="962338" y="2496013"/>
              <a:ext cx="20575" cy="27750"/>
            </a:xfrm>
            <a:custGeom>
              <a:avLst/>
              <a:gdLst/>
              <a:ahLst/>
              <a:cxnLst/>
              <a:rect l="l" t="t" r="r" b="b"/>
              <a:pathLst>
                <a:path w="605" h="816" extrusionOk="0">
                  <a:moveTo>
                    <a:pt x="103" y="0"/>
                  </a:moveTo>
                  <a:cubicBezTo>
                    <a:pt x="69" y="0"/>
                    <a:pt x="1" y="68"/>
                    <a:pt x="35" y="102"/>
                  </a:cubicBezTo>
                  <a:cubicBezTo>
                    <a:pt x="69" y="247"/>
                    <a:pt x="137" y="391"/>
                    <a:pt x="213" y="493"/>
                  </a:cubicBezTo>
                  <a:cubicBezTo>
                    <a:pt x="247" y="637"/>
                    <a:pt x="349" y="739"/>
                    <a:pt x="460" y="816"/>
                  </a:cubicBezTo>
                  <a:lnTo>
                    <a:pt x="494" y="816"/>
                  </a:lnTo>
                  <a:cubicBezTo>
                    <a:pt x="528" y="816"/>
                    <a:pt x="562" y="773"/>
                    <a:pt x="562" y="739"/>
                  </a:cubicBezTo>
                  <a:cubicBezTo>
                    <a:pt x="604" y="603"/>
                    <a:pt x="528" y="459"/>
                    <a:pt x="460" y="349"/>
                  </a:cubicBezTo>
                  <a:cubicBezTo>
                    <a:pt x="349" y="247"/>
                    <a:pt x="281" y="136"/>
                    <a:pt x="179" y="34"/>
                  </a:cubicBezTo>
                  <a:cubicBezTo>
                    <a:pt x="137" y="34"/>
                    <a:pt x="137" y="0"/>
                    <a:pt x="10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97" name="Google Shape;1497;p32"/>
            <p:cNvSpPr/>
            <p:nvPr/>
          </p:nvSpPr>
          <p:spPr>
            <a:xfrm>
              <a:off x="976791" y="2633233"/>
              <a:ext cx="22853" cy="21697"/>
            </a:xfrm>
            <a:custGeom>
              <a:avLst/>
              <a:gdLst/>
              <a:ahLst/>
              <a:cxnLst/>
              <a:rect l="l" t="t" r="r" b="b"/>
              <a:pathLst>
                <a:path w="672" h="638" extrusionOk="0">
                  <a:moveTo>
                    <a:pt x="103" y="0"/>
                  </a:moveTo>
                  <a:cubicBezTo>
                    <a:pt x="35" y="0"/>
                    <a:pt x="1" y="68"/>
                    <a:pt x="35" y="136"/>
                  </a:cubicBezTo>
                  <a:cubicBezTo>
                    <a:pt x="137" y="247"/>
                    <a:pt x="213" y="349"/>
                    <a:pt x="315" y="493"/>
                  </a:cubicBezTo>
                  <a:cubicBezTo>
                    <a:pt x="349" y="527"/>
                    <a:pt x="425" y="638"/>
                    <a:pt x="527" y="638"/>
                  </a:cubicBezTo>
                  <a:cubicBezTo>
                    <a:pt x="527" y="638"/>
                    <a:pt x="561" y="604"/>
                    <a:pt x="604" y="604"/>
                  </a:cubicBezTo>
                  <a:cubicBezTo>
                    <a:pt x="672" y="493"/>
                    <a:pt x="527" y="349"/>
                    <a:pt x="493" y="315"/>
                  </a:cubicBezTo>
                  <a:cubicBezTo>
                    <a:pt x="349" y="213"/>
                    <a:pt x="247" y="136"/>
                    <a:pt x="137" y="3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98" name="Google Shape;1498;p32"/>
            <p:cNvSpPr/>
            <p:nvPr/>
          </p:nvSpPr>
          <p:spPr>
            <a:xfrm>
              <a:off x="987469" y="2593376"/>
              <a:ext cx="24315" cy="26594"/>
            </a:xfrm>
            <a:custGeom>
              <a:avLst/>
              <a:gdLst/>
              <a:ahLst/>
              <a:cxnLst/>
              <a:rect l="l" t="t" r="r" b="b"/>
              <a:pathLst>
                <a:path w="715" h="782" extrusionOk="0">
                  <a:moveTo>
                    <a:pt x="145" y="0"/>
                  </a:moveTo>
                  <a:cubicBezTo>
                    <a:pt x="77" y="0"/>
                    <a:pt x="1" y="77"/>
                    <a:pt x="77" y="145"/>
                  </a:cubicBezTo>
                  <a:cubicBezTo>
                    <a:pt x="213" y="357"/>
                    <a:pt x="358" y="637"/>
                    <a:pt x="570" y="782"/>
                  </a:cubicBezTo>
                  <a:lnTo>
                    <a:pt x="604" y="782"/>
                  </a:lnTo>
                  <a:cubicBezTo>
                    <a:pt x="672" y="782"/>
                    <a:pt x="715" y="748"/>
                    <a:pt x="672" y="714"/>
                  </a:cubicBezTo>
                  <a:cubicBezTo>
                    <a:pt x="604" y="425"/>
                    <a:pt x="358" y="246"/>
                    <a:pt x="179" y="34"/>
                  </a:cubicBezTo>
                  <a:cubicBezTo>
                    <a:pt x="179" y="0"/>
                    <a:pt x="145" y="0"/>
                    <a:pt x="14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99" name="Google Shape;1499;p32"/>
            <p:cNvSpPr/>
            <p:nvPr/>
          </p:nvSpPr>
          <p:spPr>
            <a:xfrm>
              <a:off x="1021273" y="2672818"/>
              <a:ext cx="17956" cy="20541"/>
            </a:xfrm>
            <a:custGeom>
              <a:avLst/>
              <a:gdLst/>
              <a:ahLst/>
              <a:cxnLst/>
              <a:rect l="l" t="t" r="r" b="b"/>
              <a:pathLst>
                <a:path w="528" h="604" extrusionOk="0">
                  <a:moveTo>
                    <a:pt x="103" y="0"/>
                  </a:moveTo>
                  <a:cubicBezTo>
                    <a:pt x="35" y="0"/>
                    <a:pt x="1" y="77"/>
                    <a:pt x="1" y="111"/>
                  </a:cubicBezTo>
                  <a:cubicBezTo>
                    <a:pt x="35" y="213"/>
                    <a:pt x="103" y="323"/>
                    <a:pt x="145" y="391"/>
                  </a:cubicBezTo>
                  <a:cubicBezTo>
                    <a:pt x="213" y="501"/>
                    <a:pt x="281" y="569"/>
                    <a:pt x="392" y="603"/>
                  </a:cubicBezTo>
                  <a:lnTo>
                    <a:pt x="426" y="603"/>
                  </a:lnTo>
                  <a:cubicBezTo>
                    <a:pt x="494" y="603"/>
                    <a:pt x="528" y="569"/>
                    <a:pt x="528" y="501"/>
                  </a:cubicBezTo>
                  <a:cubicBezTo>
                    <a:pt x="528" y="357"/>
                    <a:pt x="460" y="289"/>
                    <a:pt x="358" y="213"/>
                  </a:cubicBezTo>
                  <a:cubicBezTo>
                    <a:pt x="281" y="145"/>
                    <a:pt x="213" y="34"/>
                    <a:pt x="14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00" name="Google Shape;1500;p32"/>
            <p:cNvSpPr/>
            <p:nvPr/>
          </p:nvSpPr>
          <p:spPr>
            <a:xfrm>
              <a:off x="926256" y="2543963"/>
              <a:ext cx="11869" cy="23159"/>
            </a:xfrm>
            <a:custGeom>
              <a:avLst/>
              <a:gdLst/>
              <a:ahLst/>
              <a:cxnLst/>
              <a:rect l="l" t="t" r="r" b="b"/>
              <a:pathLst>
                <a:path w="349" h="681" extrusionOk="0">
                  <a:moveTo>
                    <a:pt x="68" y="0"/>
                  </a:moveTo>
                  <a:cubicBezTo>
                    <a:pt x="34" y="0"/>
                    <a:pt x="0" y="43"/>
                    <a:pt x="0" y="77"/>
                  </a:cubicBezTo>
                  <a:cubicBezTo>
                    <a:pt x="0" y="289"/>
                    <a:pt x="0" y="536"/>
                    <a:pt x="178" y="638"/>
                  </a:cubicBezTo>
                  <a:lnTo>
                    <a:pt x="212" y="680"/>
                  </a:lnTo>
                  <a:cubicBezTo>
                    <a:pt x="246" y="680"/>
                    <a:pt x="280" y="638"/>
                    <a:pt x="280" y="604"/>
                  </a:cubicBezTo>
                  <a:cubicBezTo>
                    <a:pt x="348" y="425"/>
                    <a:pt x="212" y="255"/>
                    <a:pt x="136" y="77"/>
                  </a:cubicBezTo>
                  <a:cubicBezTo>
                    <a:pt x="136" y="43"/>
                    <a:pt x="102" y="0"/>
                    <a:pt x="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01" name="Google Shape;1501;p32"/>
            <p:cNvSpPr/>
            <p:nvPr/>
          </p:nvSpPr>
          <p:spPr>
            <a:xfrm>
              <a:off x="861234" y="2500638"/>
              <a:ext cx="15643" cy="18228"/>
            </a:xfrm>
            <a:custGeom>
              <a:avLst/>
              <a:gdLst/>
              <a:ahLst/>
              <a:cxnLst/>
              <a:rect l="l" t="t" r="r" b="b"/>
              <a:pathLst>
                <a:path w="460" h="536" extrusionOk="0">
                  <a:moveTo>
                    <a:pt x="137" y="0"/>
                  </a:moveTo>
                  <a:cubicBezTo>
                    <a:pt x="69" y="0"/>
                    <a:pt x="1" y="77"/>
                    <a:pt x="35" y="145"/>
                  </a:cubicBezTo>
                  <a:cubicBezTo>
                    <a:pt x="69" y="213"/>
                    <a:pt x="103" y="289"/>
                    <a:pt x="137" y="357"/>
                  </a:cubicBezTo>
                  <a:cubicBezTo>
                    <a:pt x="137" y="425"/>
                    <a:pt x="179" y="535"/>
                    <a:pt x="281" y="535"/>
                  </a:cubicBezTo>
                  <a:lnTo>
                    <a:pt x="315" y="535"/>
                  </a:lnTo>
                  <a:cubicBezTo>
                    <a:pt x="349" y="535"/>
                    <a:pt x="391" y="535"/>
                    <a:pt x="425" y="501"/>
                  </a:cubicBezTo>
                  <a:cubicBezTo>
                    <a:pt x="459" y="391"/>
                    <a:pt x="425" y="323"/>
                    <a:pt x="349" y="255"/>
                  </a:cubicBezTo>
                  <a:cubicBezTo>
                    <a:pt x="315" y="179"/>
                    <a:pt x="247" y="111"/>
                    <a:pt x="213" y="43"/>
                  </a:cubicBezTo>
                  <a:cubicBezTo>
                    <a:pt x="213" y="0"/>
                    <a:pt x="179" y="0"/>
                    <a:pt x="13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02" name="Google Shape;1502;p32"/>
            <p:cNvSpPr/>
            <p:nvPr/>
          </p:nvSpPr>
          <p:spPr>
            <a:xfrm>
              <a:off x="852868" y="2457312"/>
              <a:ext cx="15643" cy="21697"/>
            </a:xfrm>
            <a:custGeom>
              <a:avLst/>
              <a:gdLst/>
              <a:ahLst/>
              <a:cxnLst/>
              <a:rect l="l" t="t" r="r" b="b"/>
              <a:pathLst>
                <a:path w="460" h="638" extrusionOk="0">
                  <a:moveTo>
                    <a:pt x="136" y="0"/>
                  </a:moveTo>
                  <a:cubicBezTo>
                    <a:pt x="68" y="0"/>
                    <a:pt x="0" y="76"/>
                    <a:pt x="34" y="144"/>
                  </a:cubicBezTo>
                  <a:cubicBezTo>
                    <a:pt x="68" y="323"/>
                    <a:pt x="102" y="569"/>
                    <a:pt x="281" y="637"/>
                  </a:cubicBezTo>
                  <a:lnTo>
                    <a:pt x="315" y="637"/>
                  </a:lnTo>
                  <a:cubicBezTo>
                    <a:pt x="349" y="637"/>
                    <a:pt x="349" y="637"/>
                    <a:pt x="383" y="603"/>
                  </a:cubicBezTo>
                  <a:cubicBezTo>
                    <a:pt x="459" y="425"/>
                    <a:pt x="281" y="212"/>
                    <a:pt x="213" y="43"/>
                  </a:cubicBezTo>
                  <a:cubicBezTo>
                    <a:pt x="170" y="0"/>
                    <a:pt x="136" y="0"/>
                    <a:pt x="13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03" name="Google Shape;1503;p32"/>
            <p:cNvSpPr/>
            <p:nvPr/>
          </p:nvSpPr>
          <p:spPr>
            <a:xfrm>
              <a:off x="796245" y="2439390"/>
              <a:ext cx="14487" cy="21697"/>
            </a:xfrm>
            <a:custGeom>
              <a:avLst/>
              <a:gdLst/>
              <a:ahLst/>
              <a:cxnLst/>
              <a:rect l="l" t="t" r="r" b="b"/>
              <a:pathLst>
                <a:path w="426" h="638" extrusionOk="0">
                  <a:moveTo>
                    <a:pt x="102" y="0"/>
                  </a:moveTo>
                  <a:cubicBezTo>
                    <a:pt x="34" y="0"/>
                    <a:pt x="0" y="34"/>
                    <a:pt x="0" y="102"/>
                  </a:cubicBezTo>
                  <a:cubicBezTo>
                    <a:pt x="34" y="213"/>
                    <a:pt x="68" y="315"/>
                    <a:pt x="102" y="391"/>
                  </a:cubicBezTo>
                  <a:cubicBezTo>
                    <a:pt x="136" y="493"/>
                    <a:pt x="136" y="570"/>
                    <a:pt x="247" y="603"/>
                  </a:cubicBezTo>
                  <a:cubicBezTo>
                    <a:pt x="247" y="637"/>
                    <a:pt x="281" y="637"/>
                    <a:pt x="281" y="637"/>
                  </a:cubicBezTo>
                  <a:cubicBezTo>
                    <a:pt x="315" y="637"/>
                    <a:pt x="349" y="603"/>
                    <a:pt x="391" y="570"/>
                  </a:cubicBezTo>
                  <a:cubicBezTo>
                    <a:pt x="425" y="459"/>
                    <a:pt x="391" y="391"/>
                    <a:pt x="315" y="281"/>
                  </a:cubicBezTo>
                  <a:cubicBezTo>
                    <a:pt x="281" y="213"/>
                    <a:pt x="247" y="145"/>
                    <a:pt x="179" y="34"/>
                  </a:cubicBezTo>
                  <a:cubicBezTo>
                    <a:pt x="179" y="34"/>
                    <a:pt x="136" y="0"/>
                    <a:pt x="10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04" name="Google Shape;1504;p32"/>
            <p:cNvSpPr/>
            <p:nvPr/>
          </p:nvSpPr>
          <p:spPr>
            <a:xfrm>
              <a:off x="785261" y="2394908"/>
              <a:ext cx="17072" cy="19078"/>
            </a:xfrm>
            <a:custGeom>
              <a:avLst/>
              <a:gdLst/>
              <a:ahLst/>
              <a:cxnLst/>
              <a:rect l="l" t="t" r="r" b="b"/>
              <a:pathLst>
                <a:path w="502" h="561" extrusionOk="0">
                  <a:moveTo>
                    <a:pt x="77" y="0"/>
                  </a:moveTo>
                  <a:cubicBezTo>
                    <a:pt x="35" y="0"/>
                    <a:pt x="1" y="34"/>
                    <a:pt x="1" y="68"/>
                  </a:cubicBezTo>
                  <a:cubicBezTo>
                    <a:pt x="35" y="179"/>
                    <a:pt x="77" y="280"/>
                    <a:pt x="145" y="391"/>
                  </a:cubicBezTo>
                  <a:cubicBezTo>
                    <a:pt x="179" y="459"/>
                    <a:pt x="247" y="561"/>
                    <a:pt x="357" y="561"/>
                  </a:cubicBezTo>
                  <a:lnTo>
                    <a:pt x="391" y="561"/>
                  </a:lnTo>
                  <a:cubicBezTo>
                    <a:pt x="425" y="561"/>
                    <a:pt x="459" y="527"/>
                    <a:pt x="502" y="493"/>
                  </a:cubicBezTo>
                  <a:cubicBezTo>
                    <a:pt x="502" y="391"/>
                    <a:pt x="425" y="280"/>
                    <a:pt x="357" y="213"/>
                  </a:cubicBezTo>
                  <a:cubicBezTo>
                    <a:pt x="289" y="136"/>
                    <a:pt x="179" y="68"/>
                    <a:pt x="11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05" name="Google Shape;1505;p32"/>
            <p:cNvSpPr/>
            <p:nvPr/>
          </p:nvSpPr>
          <p:spPr>
            <a:xfrm>
              <a:off x="738467" y="2410484"/>
              <a:ext cx="10712" cy="19418"/>
            </a:xfrm>
            <a:custGeom>
              <a:avLst/>
              <a:gdLst/>
              <a:ahLst/>
              <a:cxnLst/>
              <a:rect l="l" t="t" r="r" b="b"/>
              <a:pathLst>
                <a:path w="315" h="571" extrusionOk="0">
                  <a:moveTo>
                    <a:pt x="68" y="1"/>
                  </a:moveTo>
                  <a:cubicBezTo>
                    <a:pt x="34" y="1"/>
                    <a:pt x="0" y="35"/>
                    <a:pt x="0" y="103"/>
                  </a:cubicBezTo>
                  <a:cubicBezTo>
                    <a:pt x="0" y="179"/>
                    <a:pt x="0" y="281"/>
                    <a:pt x="34" y="358"/>
                  </a:cubicBezTo>
                  <a:cubicBezTo>
                    <a:pt x="68" y="460"/>
                    <a:pt x="102" y="528"/>
                    <a:pt x="213" y="570"/>
                  </a:cubicBezTo>
                  <a:lnTo>
                    <a:pt x="213" y="570"/>
                  </a:lnTo>
                  <a:cubicBezTo>
                    <a:pt x="281" y="570"/>
                    <a:pt x="315" y="528"/>
                    <a:pt x="281" y="460"/>
                  </a:cubicBezTo>
                  <a:cubicBezTo>
                    <a:pt x="281" y="426"/>
                    <a:pt x="247" y="358"/>
                    <a:pt x="213" y="281"/>
                  </a:cubicBezTo>
                  <a:cubicBezTo>
                    <a:pt x="179" y="213"/>
                    <a:pt x="179" y="179"/>
                    <a:pt x="179" y="103"/>
                  </a:cubicBezTo>
                  <a:cubicBezTo>
                    <a:pt x="179" y="35"/>
                    <a:pt x="136" y="1"/>
                    <a:pt x="6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06" name="Google Shape;1506;p32"/>
            <p:cNvSpPr/>
            <p:nvPr/>
          </p:nvSpPr>
          <p:spPr>
            <a:xfrm>
              <a:off x="715647" y="2351549"/>
              <a:ext cx="24009" cy="27784"/>
            </a:xfrm>
            <a:custGeom>
              <a:avLst/>
              <a:gdLst/>
              <a:ahLst/>
              <a:cxnLst/>
              <a:rect l="l" t="t" r="r" b="b"/>
              <a:pathLst>
                <a:path w="706" h="817" extrusionOk="0">
                  <a:moveTo>
                    <a:pt x="136" y="1"/>
                  </a:moveTo>
                  <a:cubicBezTo>
                    <a:pt x="68" y="1"/>
                    <a:pt x="0" y="69"/>
                    <a:pt x="34" y="137"/>
                  </a:cubicBezTo>
                  <a:cubicBezTo>
                    <a:pt x="136" y="247"/>
                    <a:pt x="213" y="392"/>
                    <a:pt x="281" y="528"/>
                  </a:cubicBezTo>
                  <a:cubicBezTo>
                    <a:pt x="349" y="672"/>
                    <a:pt x="383" y="774"/>
                    <a:pt x="561" y="816"/>
                  </a:cubicBezTo>
                  <a:lnTo>
                    <a:pt x="561" y="816"/>
                  </a:lnTo>
                  <a:cubicBezTo>
                    <a:pt x="595" y="816"/>
                    <a:pt x="637" y="774"/>
                    <a:pt x="637" y="740"/>
                  </a:cubicBezTo>
                  <a:cubicBezTo>
                    <a:pt x="705" y="604"/>
                    <a:pt x="637" y="494"/>
                    <a:pt x="527" y="392"/>
                  </a:cubicBezTo>
                  <a:cubicBezTo>
                    <a:pt x="425" y="247"/>
                    <a:pt x="315" y="137"/>
                    <a:pt x="213" y="35"/>
                  </a:cubicBezTo>
                  <a:cubicBezTo>
                    <a:pt x="170" y="1"/>
                    <a:pt x="136" y="1"/>
                    <a:pt x="13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07" name="Google Shape;1507;p32"/>
            <p:cNvSpPr/>
            <p:nvPr/>
          </p:nvSpPr>
          <p:spPr>
            <a:xfrm>
              <a:off x="660181" y="2323833"/>
              <a:ext cx="16766" cy="16800"/>
            </a:xfrm>
            <a:custGeom>
              <a:avLst/>
              <a:gdLst/>
              <a:ahLst/>
              <a:cxnLst/>
              <a:rect l="l" t="t" r="r" b="b"/>
              <a:pathLst>
                <a:path w="493" h="494" extrusionOk="0">
                  <a:moveTo>
                    <a:pt x="102" y="0"/>
                  </a:moveTo>
                  <a:cubicBezTo>
                    <a:pt x="34" y="0"/>
                    <a:pt x="0" y="68"/>
                    <a:pt x="34" y="145"/>
                  </a:cubicBezTo>
                  <a:cubicBezTo>
                    <a:pt x="68" y="213"/>
                    <a:pt x="145" y="247"/>
                    <a:pt x="179" y="315"/>
                  </a:cubicBezTo>
                  <a:cubicBezTo>
                    <a:pt x="247" y="391"/>
                    <a:pt x="281" y="493"/>
                    <a:pt x="357" y="493"/>
                  </a:cubicBezTo>
                  <a:lnTo>
                    <a:pt x="391" y="493"/>
                  </a:lnTo>
                  <a:cubicBezTo>
                    <a:pt x="459" y="493"/>
                    <a:pt x="493" y="425"/>
                    <a:pt x="493" y="357"/>
                  </a:cubicBezTo>
                  <a:cubicBezTo>
                    <a:pt x="493" y="281"/>
                    <a:pt x="391" y="213"/>
                    <a:pt x="357" y="179"/>
                  </a:cubicBezTo>
                  <a:cubicBezTo>
                    <a:pt x="281" y="102"/>
                    <a:pt x="213" y="34"/>
                    <a:pt x="14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08" name="Google Shape;1508;p32"/>
            <p:cNvSpPr/>
            <p:nvPr/>
          </p:nvSpPr>
          <p:spPr>
            <a:xfrm>
              <a:off x="672322" y="2397221"/>
              <a:ext cx="19078" cy="25438"/>
            </a:xfrm>
            <a:custGeom>
              <a:avLst/>
              <a:gdLst/>
              <a:ahLst/>
              <a:cxnLst/>
              <a:rect l="l" t="t" r="r" b="b"/>
              <a:pathLst>
                <a:path w="561" h="748" extrusionOk="0">
                  <a:moveTo>
                    <a:pt x="136" y="0"/>
                  </a:moveTo>
                  <a:cubicBezTo>
                    <a:pt x="68" y="0"/>
                    <a:pt x="0" y="34"/>
                    <a:pt x="34" y="145"/>
                  </a:cubicBezTo>
                  <a:cubicBezTo>
                    <a:pt x="102" y="357"/>
                    <a:pt x="212" y="671"/>
                    <a:pt x="459" y="748"/>
                  </a:cubicBezTo>
                  <a:lnTo>
                    <a:pt x="493" y="748"/>
                  </a:lnTo>
                  <a:cubicBezTo>
                    <a:pt x="527" y="748"/>
                    <a:pt x="561" y="705"/>
                    <a:pt x="561" y="671"/>
                  </a:cubicBezTo>
                  <a:cubicBezTo>
                    <a:pt x="561" y="569"/>
                    <a:pt x="493" y="459"/>
                    <a:pt x="425" y="357"/>
                  </a:cubicBezTo>
                  <a:cubicBezTo>
                    <a:pt x="348" y="246"/>
                    <a:pt x="280" y="145"/>
                    <a:pt x="212" y="34"/>
                  </a:cubicBezTo>
                  <a:cubicBezTo>
                    <a:pt x="212" y="0"/>
                    <a:pt x="170" y="0"/>
                    <a:pt x="13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09" name="Google Shape;1509;p32"/>
            <p:cNvSpPr/>
            <p:nvPr/>
          </p:nvSpPr>
          <p:spPr>
            <a:xfrm>
              <a:off x="678069" y="2366002"/>
              <a:ext cx="13331" cy="17956"/>
            </a:xfrm>
            <a:custGeom>
              <a:avLst/>
              <a:gdLst/>
              <a:ahLst/>
              <a:cxnLst/>
              <a:rect l="l" t="t" r="r" b="b"/>
              <a:pathLst>
                <a:path w="392" h="528" extrusionOk="0">
                  <a:moveTo>
                    <a:pt x="111" y="1"/>
                  </a:moveTo>
                  <a:cubicBezTo>
                    <a:pt x="77" y="1"/>
                    <a:pt x="1" y="35"/>
                    <a:pt x="43" y="69"/>
                  </a:cubicBezTo>
                  <a:cubicBezTo>
                    <a:pt x="43" y="179"/>
                    <a:pt x="77" y="247"/>
                    <a:pt x="111" y="349"/>
                  </a:cubicBezTo>
                  <a:cubicBezTo>
                    <a:pt x="111" y="391"/>
                    <a:pt x="145" y="459"/>
                    <a:pt x="179" y="493"/>
                  </a:cubicBezTo>
                  <a:cubicBezTo>
                    <a:pt x="213" y="527"/>
                    <a:pt x="256" y="527"/>
                    <a:pt x="290" y="527"/>
                  </a:cubicBezTo>
                  <a:lnTo>
                    <a:pt x="290" y="527"/>
                  </a:lnTo>
                  <a:cubicBezTo>
                    <a:pt x="324" y="527"/>
                    <a:pt x="358" y="493"/>
                    <a:pt x="358" y="493"/>
                  </a:cubicBezTo>
                  <a:cubicBezTo>
                    <a:pt x="392" y="391"/>
                    <a:pt x="358" y="315"/>
                    <a:pt x="290" y="247"/>
                  </a:cubicBezTo>
                  <a:cubicBezTo>
                    <a:pt x="256" y="179"/>
                    <a:pt x="179" y="103"/>
                    <a:pt x="1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10" name="Google Shape;1510;p32"/>
            <p:cNvSpPr/>
            <p:nvPr/>
          </p:nvSpPr>
          <p:spPr>
            <a:xfrm>
              <a:off x="596315" y="2364846"/>
              <a:ext cx="21731" cy="22853"/>
            </a:xfrm>
            <a:custGeom>
              <a:avLst/>
              <a:gdLst/>
              <a:ahLst/>
              <a:cxnLst/>
              <a:rect l="l" t="t" r="r" b="b"/>
              <a:pathLst>
                <a:path w="639" h="672" extrusionOk="0">
                  <a:moveTo>
                    <a:pt x="145" y="1"/>
                  </a:moveTo>
                  <a:cubicBezTo>
                    <a:pt x="69" y="1"/>
                    <a:pt x="1" y="69"/>
                    <a:pt x="69" y="137"/>
                  </a:cubicBezTo>
                  <a:lnTo>
                    <a:pt x="281" y="425"/>
                  </a:lnTo>
                  <a:cubicBezTo>
                    <a:pt x="358" y="527"/>
                    <a:pt x="426" y="638"/>
                    <a:pt x="536" y="672"/>
                  </a:cubicBezTo>
                  <a:lnTo>
                    <a:pt x="570" y="672"/>
                  </a:lnTo>
                  <a:cubicBezTo>
                    <a:pt x="604" y="672"/>
                    <a:pt x="638" y="638"/>
                    <a:pt x="638" y="561"/>
                  </a:cubicBezTo>
                  <a:cubicBezTo>
                    <a:pt x="638" y="459"/>
                    <a:pt x="570" y="383"/>
                    <a:pt x="460" y="281"/>
                  </a:cubicBezTo>
                  <a:cubicBezTo>
                    <a:pt x="392" y="213"/>
                    <a:pt x="281" y="103"/>
                    <a:pt x="213" y="35"/>
                  </a:cubicBezTo>
                  <a:cubicBezTo>
                    <a:pt x="179" y="1"/>
                    <a:pt x="179" y="1"/>
                    <a:pt x="1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11" name="Google Shape;1511;p32"/>
            <p:cNvSpPr/>
            <p:nvPr/>
          </p:nvSpPr>
          <p:spPr>
            <a:xfrm>
              <a:off x="563974" y="2307067"/>
              <a:ext cx="21697" cy="25166"/>
            </a:xfrm>
            <a:custGeom>
              <a:avLst/>
              <a:gdLst/>
              <a:ahLst/>
              <a:cxnLst/>
              <a:rect l="l" t="t" r="r" b="b"/>
              <a:pathLst>
                <a:path w="638" h="740" extrusionOk="0">
                  <a:moveTo>
                    <a:pt x="102" y="1"/>
                  </a:moveTo>
                  <a:cubicBezTo>
                    <a:pt x="34" y="1"/>
                    <a:pt x="0" y="69"/>
                    <a:pt x="34" y="103"/>
                  </a:cubicBezTo>
                  <a:cubicBezTo>
                    <a:pt x="170" y="315"/>
                    <a:pt x="281" y="672"/>
                    <a:pt x="527" y="740"/>
                  </a:cubicBezTo>
                  <a:lnTo>
                    <a:pt x="561" y="740"/>
                  </a:lnTo>
                  <a:cubicBezTo>
                    <a:pt x="595" y="740"/>
                    <a:pt x="638" y="740"/>
                    <a:pt x="638" y="706"/>
                  </a:cubicBezTo>
                  <a:cubicBezTo>
                    <a:pt x="595" y="425"/>
                    <a:pt x="281" y="213"/>
                    <a:pt x="136" y="35"/>
                  </a:cubicBezTo>
                  <a:cubicBezTo>
                    <a:pt x="136" y="1"/>
                    <a:pt x="102" y="1"/>
                    <a:pt x="10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12" name="Google Shape;1512;p32"/>
            <p:cNvSpPr/>
            <p:nvPr/>
          </p:nvSpPr>
          <p:spPr>
            <a:xfrm>
              <a:off x="591418" y="2291185"/>
              <a:ext cx="20541" cy="23159"/>
            </a:xfrm>
            <a:custGeom>
              <a:avLst/>
              <a:gdLst/>
              <a:ahLst/>
              <a:cxnLst/>
              <a:rect l="l" t="t" r="r" b="b"/>
              <a:pathLst>
                <a:path w="604" h="681" extrusionOk="0">
                  <a:moveTo>
                    <a:pt x="145" y="1"/>
                  </a:moveTo>
                  <a:cubicBezTo>
                    <a:pt x="77" y="1"/>
                    <a:pt x="1" y="77"/>
                    <a:pt x="43" y="145"/>
                  </a:cubicBezTo>
                  <a:cubicBezTo>
                    <a:pt x="77" y="255"/>
                    <a:pt x="145" y="357"/>
                    <a:pt x="213" y="468"/>
                  </a:cubicBezTo>
                  <a:cubicBezTo>
                    <a:pt x="289" y="536"/>
                    <a:pt x="391" y="680"/>
                    <a:pt x="502" y="680"/>
                  </a:cubicBezTo>
                  <a:cubicBezTo>
                    <a:pt x="570" y="680"/>
                    <a:pt x="604" y="604"/>
                    <a:pt x="604" y="536"/>
                  </a:cubicBezTo>
                  <a:cubicBezTo>
                    <a:pt x="604" y="502"/>
                    <a:pt x="570" y="468"/>
                    <a:pt x="536" y="425"/>
                  </a:cubicBezTo>
                  <a:cubicBezTo>
                    <a:pt x="502" y="357"/>
                    <a:pt x="468" y="323"/>
                    <a:pt x="425" y="289"/>
                  </a:cubicBezTo>
                  <a:cubicBezTo>
                    <a:pt x="357" y="179"/>
                    <a:pt x="289" y="111"/>
                    <a:pt x="179" y="43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13" name="Google Shape;1513;p32"/>
            <p:cNvSpPr/>
            <p:nvPr/>
          </p:nvSpPr>
          <p:spPr>
            <a:xfrm>
              <a:off x="555302" y="2373245"/>
              <a:ext cx="21697" cy="22853"/>
            </a:xfrm>
            <a:custGeom>
              <a:avLst/>
              <a:gdLst/>
              <a:ahLst/>
              <a:cxnLst/>
              <a:rect l="l" t="t" r="r" b="b"/>
              <a:pathLst>
                <a:path w="638" h="672" extrusionOk="0">
                  <a:moveTo>
                    <a:pt x="111" y="0"/>
                  </a:moveTo>
                  <a:cubicBezTo>
                    <a:pt x="77" y="0"/>
                    <a:pt x="1" y="34"/>
                    <a:pt x="43" y="102"/>
                  </a:cubicBezTo>
                  <a:cubicBezTo>
                    <a:pt x="145" y="280"/>
                    <a:pt x="255" y="459"/>
                    <a:pt x="391" y="637"/>
                  </a:cubicBezTo>
                  <a:cubicBezTo>
                    <a:pt x="425" y="671"/>
                    <a:pt x="468" y="671"/>
                    <a:pt x="468" y="671"/>
                  </a:cubicBezTo>
                  <a:cubicBezTo>
                    <a:pt x="570" y="671"/>
                    <a:pt x="638" y="561"/>
                    <a:pt x="604" y="493"/>
                  </a:cubicBezTo>
                  <a:cubicBezTo>
                    <a:pt x="468" y="280"/>
                    <a:pt x="323" y="136"/>
                    <a:pt x="17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14" name="Google Shape;1514;p32"/>
            <p:cNvSpPr/>
            <p:nvPr/>
          </p:nvSpPr>
          <p:spPr>
            <a:xfrm>
              <a:off x="515717" y="2353861"/>
              <a:ext cx="17956" cy="18262"/>
            </a:xfrm>
            <a:custGeom>
              <a:avLst/>
              <a:gdLst/>
              <a:ahLst/>
              <a:cxnLst/>
              <a:rect l="l" t="t" r="r" b="b"/>
              <a:pathLst>
                <a:path w="528" h="537" extrusionOk="0">
                  <a:moveTo>
                    <a:pt x="145" y="1"/>
                  </a:moveTo>
                  <a:cubicBezTo>
                    <a:pt x="69" y="1"/>
                    <a:pt x="1" y="69"/>
                    <a:pt x="69" y="145"/>
                  </a:cubicBezTo>
                  <a:cubicBezTo>
                    <a:pt x="103" y="179"/>
                    <a:pt x="145" y="247"/>
                    <a:pt x="213" y="324"/>
                  </a:cubicBezTo>
                  <a:cubicBezTo>
                    <a:pt x="247" y="392"/>
                    <a:pt x="281" y="460"/>
                    <a:pt x="358" y="494"/>
                  </a:cubicBezTo>
                  <a:cubicBezTo>
                    <a:pt x="392" y="494"/>
                    <a:pt x="392" y="536"/>
                    <a:pt x="426" y="536"/>
                  </a:cubicBezTo>
                  <a:cubicBezTo>
                    <a:pt x="460" y="536"/>
                    <a:pt x="460" y="494"/>
                    <a:pt x="460" y="494"/>
                  </a:cubicBezTo>
                  <a:lnTo>
                    <a:pt x="494" y="494"/>
                  </a:lnTo>
                  <a:cubicBezTo>
                    <a:pt x="528" y="460"/>
                    <a:pt x="528" y="426"/>
                    <a:pt x="528" y="392"/>
                  </a:cubicBezTo>
                  <a:cubicBezTo>
                    <a:pt x="494" y="213"/>
                    <a:pt x="315" y="111"/>
                    <a:pt x="21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15" name="Google Shape;1515;p32"/>
            <p:cNvSpPr/>
            <p:nvPr/>
          </p:nvSpPr>
          <p:spPr>
            <a:xfrm>
              <a:off x="519186" y="2431024"/>
              <a:ext cx="18228" cy="21697"/>
            </a:xfrm>
            <a:custGeom>
              <a:avLst/>
              <a:gdLst/>
              <a:ahLst/>
              <a:cxnLst/>
              <a:rect l="l" t="t" r="r" b="b"/>
              <a:pathLst>
                <a:path w="536" h="638" extrusionOk="0">
                  <a:moveTo>
                    <a:pt x="111" y="0"/>
                  </a:moveTo>
                  <a:cubicBezTo>
                    <a:pt x="77" y="0"/>
                    <a:pt x="1" y="34"/>
                    <a:pt x="43" y="102"/>
                  </a:cubicBezTo>
                  <a:cubicBezTo>
                    <a:pt x="111" y="212"/>
                    <a:pt x="179" y="314"/>
                    <a:pt x="256" y="425"/>
                  </a:cubicBezTo>
                  <a:cubicBezTo>
                    <a:pt x="290" y="493"/>
                    <a:pt x="358" y="561"/>
                    <a:pt x="468" y="603"/>
                  </a:cubicBezTo>
                  <a:lnTo>
                    <a:pt x="468" y="637"/>
                  </a:lnTo>
                  <a:cubicBezTo>
                    <a:pt x="502" y="637"/>
                    <a:pt x="536" y="603"/>
                    <a:pt x="536" y="561"/>
                  </a:cubicBezTo>
                  <a:cubicBezTo>
                    <a:pt x="536" y="459"/>
                    <a:pt x="468" y="348"/>
                    <a:pt x="392" y="280"/>
                  </a:cubicBezTo>
                  <a:cubicBezTo>
                    <a:pt x="324" y="178"/>
                    <a:pt x="256" y="102"/>
                    <a:pt x="14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16" name="Google Shape;1516;p32"/>
            <p:cNvSpPr/>
            <p:nvPr/>
          </p:nvSpPr>
          <p:spPr>
            <a:xfrm>
              <a:off x="508508" y="2457312"/>
              <a:ext cx="26628" cy="27750"/>
            </a:xfrm>
            <a:custGeom>
              <a:avLst/>
              <a:gdLst/>
              <a:ahLst/>
              <a:cxnLst/>
              <a:rect l="l" t="t" r="r" b="b"/>
              <a:pathLst>
                <a:path w="783" h="816" extrusionOk="0">
                  <a:moveTo>
                    <a:pt x="102" y="0"/>
                  </a:moveTo>
                  <a:cubicBezTo>
                    <a:pt x="34" y="0"/>
                    <a:pt x="0" y="76"/>
                    <a:pt x="34" y="144"/>
                  </a:cubicBezTo>
                  <a:cubicBezTo>
                    <a:pt x="102" y="289"/>
                    <a:pt x="179" y="467"/>
                    <a:pt x="281" y="603"/>
                  </a:cubicBezTo>
                  <a:cubicBezTo>
                    <a:pt x="357" y="680"/>
                    <a:pt x="459" y="816"/>
                    <a:pt x="570" y="816"/>
                  </a:cubicBezTo>
                  <a:cubicBezTo>
                    <a:pt x="604" y="816"/>
                    <a:pt x="638" y="816"/>
                    <a:pt x="672" y="782"/>
                  </a:cubicBezTo>
                  <a:cubicBezTo>
                    <a:pt x="782" y="714"/>
                    <a:pt x="638" y="535"/>
                    <a:pt x="570" y="467"/>
                  </a:cubicBezTo>
                  <a:cubicBezTo>
                    <a:pt x="459" y="323"/>
                    <a:pt x="315" y="178"/>
                    <a:pt x="213" y="43"/>
                  </a:cubicBezTo>
                  <a:cubicBezTo>
                    <a:pt x="179" y="0"/>
                    <a:pt x="145" y="0"/>
                    <a:pt x="10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17" name="Google Shape;1517;p32"/>
            <p:cNvSpPr/>
            <p:nvPr/>
          </p:nvSpPr>
          <p:spPr>
            <a:xfrm>
              <a:off x="572340" y="2474350"/>
              <a:ext cx="21697" cy="21697"/>
            </a:xfrm>
            <a:custGeom>
              <a:avLst/>
              <a:gdLst/>
              <a:ahLst/>
              <a:cxnLst/>
              <a:rect l="l" t="t" r="r" b="b"/>
              <a:pathLst>
                <a:path w="638" h="638" extrusionOk="0">
                  <a:moveTo>
                    <a:pt x="137" y="0"/>
                  </a:moveTo>
                  <a:cubicBezTo>
                    <a:pt x="69" y="0"/>
                    <a:pt x="1" y="34"/>
                    <a:pt x="1" y="136"/>
                  </a:cubicBezTo>
                  <a:cubicBezTo>
                    <a:pt x="35" y="281"/>
                    <a:pt x="69" y="425"/>
                    <a:pt x="179" y="527"/>
                  </a:cubicBezTo>
                  <a:cubicBezTo>
                    <a:pt x="247" y="561"/>
                    <a:pt x="315" y="603"/>
                    <a:pt x="392" y="637"/>
                  </a:cubicBezTo>
                  <a:lnTo>
                    <a:pt x="494" y="637"/>
                  </a:lnTo>
                  <a:lnTo>
                    <a:pt x="562" y="637"/>
                  </a:lnTo>
                  <a:cubicBezTo>
                    <a:pt x="638" y="603"/>
                    <a:pt x="638" y="527"/>
                    <a:pt x="604" y="459"/>
                  </a:cubicBezTo>
                  <a:lnTo>
                    <a:pt x="562" y="425"/>
                  </a:lnTo>
                  <a:cubicBezTo>
                    <a:pt x="528" y="391"/>
                    <a:pt x="528" y="391"/>
                    <a:pt x="494" y="349"/>
                  </a:cubicBezTo>
                  <a:cubicBezTo>
                    <a:pt x="460" y="315"/>
                    <a:pt x="392" y="281"/>
                    <a:pt x="349" y="213"/>
                  </a:cubicBezTo>
                  <a:cubicBezTo>
                    <a:pt x="315" y="179"/>
                    <a:pt x="247" y="136"/>
                    <a:pt x="247" y="68"/>
                  </a:cubicBezTo>
                  <a:cubicBezTo>
                    <a:pt x="213" y="0"/>
                    <a:pt x="179" y="0"/>
                    <a:pt x="13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18" name="Google Shape;1518;p32"/>
            <p:cNvSpPr/>
            <p:nvPr/>
          </p:nvSpPr>
          <p:spPr>
            <a:xfrm>
              <a:off x="586793" y="2421196"/>
              <a:ext cx="27784" cy="26594"/>
            </a:xfrm>
            <a:custGeom>
              <a:avLst/>
              <a:gdLst/>
              <a:ahLst/>
              <a:cxnLst/>
              <a:rect l="l" t="t" r="r" b="b"/>
              <a:pathLst>
                <a:path w="817" h="782" extrusionOk="0">
                  <a:moveTo>
                    <a:pt x="137" y="0"/>
                  </a:moveTo>
                  <a:cubicBezTo>
                    <a:pt x="69" y="0"/>
                    <a:pt x="1" y="77"/>
                    <a:pt x="69" y="179"/>
                  </a:cubicBezTo>
                  <a:cubicBezTo>
                    <a:pt x="137" y="323"/>
                    <a:pt x="247" y="467"/>
                    <a:pt x="349" y="569"/>
                  </a:cubicBezTo>
                  <a:cubicBezTo>
                    <a:pt x="425" y="637"/>
                    <a:pt x="527" y="782"/>
                    <a:pt x="672" y="782"/>
                  </a:cubicBezTo>
                  <a:lnTo>
                    <a:pt x="740" y="782"/>
                  </a:lnTo>
                  <a:cubicBezTo>
                    <a:pt x="774" y="748"/>
                    <a:pt x="816" y="714"/>
                    <a:pt x="816" y="680"/>
                  </a:cubicBezTo>
                  <a:cubicBezTo>
                    <a:pt x="816" y="535"/>
                    <a:pt x="672" y="467"/>
                    <a:pt x="561" y="391"/>
                  </a:cubicBezTo>
                  <a:lnTo>
                    <a:pt x="247" y="77"/>
                  </a:lnTo>
                  <a:cubicBezTo>
                    <a:pt x="213" y="43"/>
                    <a:pt x="179" y="0"/>
                    <a:pt x="13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19" name="Google Shape;1519;p32"/>
            <p:cNvSpPr/>
            <p:nvPr/>
          </p:nvSpPr>
          <p:spPr>
            <a:xfrm>
              <a:off x="631275" y="2411640"/>
              <a:ext cx="24009" cy="22853"/>
            </a:xfrm>
            <a:custGeom>
              <a:avLst/>
              <a:gdLst/>
              <a:ahLst/>
              <a:cxnLst/>
              <a:rect l="l" t="t" r="r" b="b"/>
              <a:pathLst>
                <a:path w="706" h="672" extrusionOk="0">
                  <a:moveTo>
                    <a:pt x="179" y="1"/>
                  </a:moveTo>
                  <a:cubicBezTo>
                    <a:pt x="103" y="1"/>
                    <a:pt x="1" y="69"/>
                    <a:pt x="35" y="145"/>
                  </a:cubicBezTo>
                  <a:cubicBezTo>
                    <a:pt x="103" y="281"/>
                    <a:pt x="145" y="392"/>
                    <a:pt x="213" y="460"/>
                  </a:cubicBezTo>
                  <a:cubicBezTo>
                    <a:pt x="247" y="536"/>
                    <a:pt x="315" y="570"/>
                    <a:pt x="358" y="604"/>
                  </a:cubicBezTo>
                  <a:cubicBezTo>
                    <a:pt x="392" y="638"/>
                    <a:pt x="460" y="672"/>
                    <a:pt x="527" y="672"/>
                  </a:cubicBezTo>
                  <a:lnTo>
                    <a:pt x="570" y="672"/>
                  </a:lnTo>
                  <a:cubicBezTo>
                    <a:pt x="638" y="672"/>
                    <a:pt x="706" y="570"/>
                    <a:pt x="638" y="494"/>
                  </a:cubicBezTo>
                  <a:lnTo>
                    <a:pt x="527" y="392"/>
                  </a:lnTo>
                  <a:cubicBezTo>
                    <a:pt x="527" y="358"/>
                    <a:pt x="460" y="324"/>
                    <a:pt x="426" y="281"/>
                  </a:cubicBezTo>
                  <a:cubicBezTo>
                    <a:pt x="358" y="213"/>
                    <a:pt x="315" y="145"/>
                    <a:pt x="281" y="69"/>
                  </a:cubicBezTo>
                  <a:cubicBezTo>
                    <a:pt x="247" y="1"/>
                    <a:pt x="213" y="1"/>
                    <a:pt x="17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20" name="Google Shape;1520;p32"/>
            <p:cNvSpPr/>
            <p:nvPr/>
          </p:nvSpPr>
          <p:spPr>
            <a:xfrm>
              <a:off x="628962" y="2517675"/>
              <a:ext cx="19112" cy="21697"/>
            </a:xfrm>
            <a:custGeom>
              <a:avLst/>
              <a:gdLst/>
              <a:ahLst/>
              <a:cxnLst/>
              <a:rect l="l" t="t" r="r" b="b"/>
              <a:pathLst>
                <a:path w="562" h="638" extrusionOk="0">
                  <a:moveTo>
                    <a:pt x="103" y="0"/>
                  </a:moveTo>
                  <a:cubicBezTo>
                    <a:pt x="69" y="0"/>
                    <a:pt x="1" y="102"/>
                    <a:pt x="35" y="136"/>
                  </a:cubicBezTo>
                  <a:cubicBezTo>
                    <a:pt x="103" y="213"/>
                    <a:pt x="137" y="315"/>
                    <a:pt x="213" y="391"/>
                  </a:cubicBezTo>
                  <a:cubicBezTo>
                    <a:pt x="247" y="459"/>
                    <a:pt x="315" y="561"/>
                    <a:pt x="383" y="604"/>
                  </a:cubicBezTo>
                  <a:cubicBezTo>
                    <a:pt x="426" y="638"/>
                    <a:pt x="426" y="638"/>
                    <a:pt x="460" y="638"/>
                  </a:cubicBezTo>
                  <a:cubicBezTo>
                    <a:pt x="494" y="638"/>
                    <a:pt x="561" y="604"/>
                    <a:pt x="561" y="527"/>
                  </a:cubicBezTo>
                  <a:cubicBezTo>
                    <a:pt x="561" y="391"/>
                    <a:pt x="460" y="315"/>
                    <a:pt x="383" y="247"/>
                  </a:cubicBezTo>
                  <a:cubicBezTo>
                    <a:pt x="315" y="136"/>
                    <a:pt x="247" y="68"/>
                    <a:pt x="171" y="34"/>
                  </a:cubicBezTo>
                  <a:cubicBezTo>
                    <a:pt x="137" y="0"/>
                    <a:pt x="137" y="0"/>
                    <a:pt x="10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21" name="Google Shape;1521;p32"/>
            <p:cNvSpPr/>
            <p:nvPr/>
          </p:nvSpPr>
          <p:spPr>
            <a:xfrm>
              <a:off x="595159" y="2526041"/>
              <a:ext cx="19418" cy="21697"/>
            </a:xfrm>
            <a:custGeom>
              <a:avLst/>
              <a:gdLst/>
              <a:ahLst/>
              <a:cxnLst/>
              <a:rect l="l" t="t" r="r" b="b"/>
              <a:pathLst>
                <a:path w="571" h="638" extrusionOk="0">
                  <a:moveTo>
                    <a:pt x="145" y="1"/>
                  </a:moveTo>
                  <a:cubicBezTo>
                    <a:pt x="69" y="1"/>
                    <a:pt x="1" y="103"/>
                    <a:pt x="69" y="179"/>
                  </a:cubicBezTo>
                  <a:cubicBezTo>
                    <a:pt x="145" y="247"/>
                    <a:pt x="179" y="358"/>
                    <a:pt x="247" y="426"/>
                  </a:cubicBezTo>
                  <a:cubicBezTo>
                    <a:pt x="281" y="527"/>
                    <a:pt x="358" y="604"/>
                    <a:pt x="460" y="638"/>
                  </a:cubicBezTo>
                  <a:lnTo>
                    <a:pt x="494" y="638"/>
                  </a:lnTo>
                  <a:cubicBezTo>
                    <a:pt x="528" y="638"/>
                    <a:pt x="570" y="604"/>
                    <a:pt x="570" y="570"/>
                  </a:cubicBezTo>
                  <a:cubicBezTo>
                    <a:pt x="570" y="460"/>
                    <a:pt x="494" y="358"/>
                    <a:pt x="426" y="281"/>
                  </a:cubicBezTo>
                  <a:cubicBezTo>
                    <a:pt x="358" y="179"/>
                    <a:pt x="281" y="103"/>
                    <a:pt x="179" y="3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22" name="Google Shape;1522;p32"/>
            <p:cNvSpPr/>
            <p:nvPr/>
          </p:nvSpPr>
          <p:spPr>
            <a:xfrm>
              <a:off x="586793" y="2578923"/>
              <a:ext cx="22853" cy="20541"/>
            </a:xfrm>
            <a:custGeom>
              <a:avLst/>
              <a:gdLst/>
              <a:ahLst/>
              <a:cxnLst/>
              <a:rect l="l" t="t" r="r" b="b"/>
              <a:pathLst>
                <a:path w="672" h="604" extrusionOk="0">
                  <a:moveTo>
                    <a:pt x="103" y="0"/>
                  </a:moveTo>
                  <a:cubicBezTo>
                    <a:pt x="35" y="0"/>
                    <a:pt x="1" y="111"/>
                    <a:pt x="35" y="145"/>
                  </a:cubicBezTo>
                  <a:cubicBezTo>
                    <a:pt x="179" y="323"/>
                    <a:pt x="315" y="603"/>
                    <a:pt x="561" y="603"/>
                  </a:cubicBezTo>
                  <a:lnTo>
                    <a:pt x="561" y="603"/>
                  </a:lnTo>
                  <a:cubicBezTo>
                    <a:pt x="638" y="603"/>
                    <a:pt x="672" y="536"/>
                    <a:pt x="672" y="502"/>
                  </a:cubicBezTo>
                  <a:cubicBezTo>
                    <a:pt x="638" y="357"/>
                    <a:pt x="527" y="289"/>
                    <a:pt x="459" y="213"/>
                  </a:cubicBezTo>
                  <a:cubicBezTo>
                    <a:pt x="349" y="145"/>
                    <a:pt x="247" y="111"/>
                    <a:pt x="137" y="34"/>
                  </a:cubicBezTo>
                  <a:cubicBezTo>
                    <a:pt x="137" y="0"/>
                    <a:pt x="103" y="0"/>
                    <a:pt x="10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23" name="Google Shape;1523;p32"/>
            <p:cNvSpPr/>
            <p:nvPr/>
          </p:nvSpPr>
          <p:spPr>
            <a:xfrm>
              <a:off x="726326" y="2669349"/>
              <a:ext cx="24009" cy="21697"/>
            </a:xfrm>
            <a:custGeom>
              <a:avLst/>
              <a:gdLst/>
              <a:ahLst/>
              <a:cxnLst/>
              <a:rect l="l" t="t" r="r" b="b"/>
              <a:pathLst>
                <a:path w="706" h="638" extrusionOk="0">
                  <a:moveTo>
                    <a:pt x="111" y="0"/>
                  </a:moveTo>
                  <a:cubicBezTo>
                    <a:pt x="69" y="0"/>
                    <a:pt x="69" y="0"/>
                    <a:pt x="35" y="34"/>
                  </a:cubicBezTo>
                  <a:cubicBezTo>
                    <a:pt x="1" y="136"/>
                    <a:pt x="145" y="281"/>
                    <a:pt x="213" y="391"/>
                  </a:cubicBezTo>
                  <a:cubicBezTo>
                    <a:pt x="247" y="425"/>
                    <a:pt x="323" y="493"/>
                    <a:pt x="391" y="527"/>
                  </a:cubicBezTo>
                  <a:cubicBezTo>
                    <a:pt x="425" y="603"/>
                    <a:pt x="493" y="637"/>
                    <a:pt x="570" y="637"/>
                  </a:cubicBezTo>
                  <a:cubicBezTo>
                    <a:pt x="570" y="637"/>
                    <a:pt x="604" y="637"/>
                    <a:pt x="604" y="603"/>
                  </a:cubicBezTo>
                  <a:cubicBezTo>
                    <a:pt x="672" y="603"/>
                    <a:pt x="706" y="561"/>
                    <a:pt x="706" y="493"/>
                  </a:cubicBezTo>
                  <a:cubicBezTo>
                    <a:pt x="672" y="391"/>
                    <a:pt x="638" y="349"/>
                    <a:pt x="570" y="281"/>
                  </a:cubicBezTo>
                  <a:cubicBezTo>
                    <a:pt x="493" y="247"/>
                    <a:pt x="425" y="213"/>
                    <a:pt x="357" y="136"/>
                  </a:cubicBezTo>
                  <a:cubicBezTo>
                    <a:pt x="323" y="102"/>
                    <a:pt x="179" y="0"/>
                    <a:pt x="11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24" name="Google Shape;1524;p32"/>
            <p:cNvSpPr/>
            <p:nvPr/>
          </p:nvSpPr>
          <p:spPr>
            <a:xfrm>
              <a:off x="733535" y="2643911"/>
              <a:ext cx="24043" cy="22853"/>
            </a:xfrm>
            <a:custGeom>
              <a:avLst/>
              <a:gdLst/>
              <a:ahLst/>
              <a:cxnLst/>
              <a:rect l="l" t="t" r="r" b="b"/>
              <a:pathLst>
                <a:path w="707" h="672" extrusionOk="0">
                  <a:moveTo>
                    <a:pt x="145" y="1"/>
                  </a:moveTo>
                  <a:cubicBezTo>
                    <a:pt x="69" y="1"/>
                    <a:pt x="1" y="111"/>
                    <a:pt x="69" y="213"/>
                  </a:cubicBezTo>
                  <a:cubicBezTo>
                    <a:pt x="145" y="290"/>
                    <a:pt x="213" y="391"/>
                    <a:pt x="281" y="459"/>
                  </a:cubicBezTo>
                  <a:cubicBezTo>
                    <a:pt x="392" y="570"/>
                    <a:pt x="460" y="638"/>
                    <a:pt x="570" y="672"/>
                  </a:cubicBezTo>
                  <a:lnTo>
                    <a:pt x="604" y="672"/>
                  </a:lnTo>
                  <a:cubicBezTo>
                    <a:pt x="672" y="672"/>
                    <a:pt x="706" y="638"/>
                    <a:pt x="672" y="570"/>
                  </a:cubicBezTo>
                  <a:cubicBezTo>
                    <a:pt x="638" y="459"/>
                    <a:pt x="570" y="357"/>
                    <a:pt x="494" y="290"/>
                  </a:cubicBezTo>
                  <a:cubicBezTo>
                    <a:pt x="426" y="179"/>
                    <a:pt x="324" y="145"/>
                    <a:pt x="213" y="35"/>
                  </a:cubicBezTo>
                  <a:cubicBezTo>
                    <a:pt x="213" y="35"/>
                    <a:pt x="179" y="1"/>
                    <a:pt x="1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25" name="Google Shape;1525;p32"/>
            <p:cNvSpPr/>
            <p:nvPr/>
          </p:nvSpPr>
          <p:spPr>
            <a:xfrm>
              <a:off x="781792" y="2711518"/>
              <a:ext cx="25166" cy="21697"/>
            </a:xfrm>
            <a:custGeom>
              <a:avLst/>
              <a:gdLst/>
              <a:ahLst/>
              <a:cxnLst/>
              <a:rect l="l" t="t" r="r" b="b"/>
              <a:pathLst>
                <a:path w="740" h="638" extrusionOk="0">
                  <a:moveTo>
                    <a:pt x="103" y="0"/>
                  </a:moveTo>
                  <a:cubicBezTo>
                    <a:pt x="35" y="0"/>
                    <a:pt x="1" y="102"/>
                    <a:pt x="35" y="136"/>
                  </a:cubicBezTo>
                  <a:cubicBezTo>
                    <a:pt x="137" y="247"/>
                    <a:pt x="247" y="315"/>
                    <a:pt x="315" y="383"/>
                  </a:cubicBezTo>
                  <a:cubicBezTo>
                    <a:pt x="425" y="493"/>
                    <a:pt x="493" y="595"/>
                    <a:pt x="604" y="638"/>
                  </a:cubicBezTo>
                  <a:lnTo>
                    <a:pt x="638" y="638"/>
                  </a:lnTo>
                  <a:cubicBezTo>
                    <a:pt x="706" y="638"/>
                    <a:pt x="740" y="561"/>
                    <a:pt x="740" y="493"/>
                  </a:cubicBezTo>
                  <a:cubicBezTo>
                    <a:pt x="740" y="349"/>
                    <a:pt x="604" y="281"/>
                    <a:pt x="493" y="213"/>
                  </a:cubicBezTo>
                  <a:cubicBezTo>
                    <a:pt x="349" y="102"/>
                    <a:pt x="247" y="68"/>
                    <a:pt x="103" y="3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26" name="Google Shape;1526;p32"/>
            <p:cNvSpPr/>
            <p:nvPr/>
          </p:nvSpPr>
          <p:spPr>
            <a:xfrm>
              <a:off x="632431" y="2591064"/>
              <a:ext cx="22853" cy="26594"/>
            </a:xfrm>
            <a:custGeom>
              <a:avLst/>
              <a:gdLst/>
              <a:ahLst/>
              <a:cxnLst/>
              <a:rect l="l" t="t" r="r" b="b"/>
              <a:pathLst>
                <a:path w="672" h="782" extrusionOk="0">
                  <a:moveTo>
                    <a:pt x="69" y="0"/>
                  </a:moveTo>
                  <a:cubicBezTo>
                    <a:pt x="35" y="0"/>
                    <a:pt x="1" y="34"/>
                    <a:pt x="1" y="68"/>
                  </a:cubicBezTo>
                  <a:cubicBezTo>
                    <a:pt x="35" y="246"/>
                    <a:pt x="111" y="391"/>
                    <a:pt x="179" y="493"/>
                  </a:cubicBezTo>
                  <a:cubicBezTo>
                    <a:pt x="281" y="637"/>
                    <a:pt x="392" y="782"/>
                    <a:pt x="536" y="782"/>
                  </a:cubicBezTo>
                  <a:lnTo>
                    <a:pt x="570" y="782"/>
                  </a:lnTo>
                  <a:cubicBezTo>
                    <a:pt x="638" y="739"/>
                    <a:pt x="672" y="671"/>
                    <a:pt x="672" y="637"/>
                  </a:cubicBezTo>
                  <a:cubicBezTo>
                    <a:pt x="672" y="459"/>
                    <a:pt x="536" y="391"/>
                    <a:pt x="426" y="280"/>
                  </a:cubicBezTo>
                  <a:cubicBezTo>
                    <a:pt x="324" y="179"/>
                    <a:pt x="213" y="102"/>
                    <a:pt x="69" y="3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27" name="Google Shape;1527;p32"/>
            <p:cNvSpPr/>
            <p:nvPr/>
          </p:nvSpPr>
          <p:spPr>
            <a:xfrm>
              <a:off x="667391" y="2592220"/>
              <a:ext cx="21697" cy="21697"/>
            </a:xfrm>
            <a:custGeom>
              <a:avLst/>
              <a:gdLst/>
              <a:ahLst/>
              <a:cxnLst/>
              <a:rect l="l" t="t" r="r" b="b"/>
              <a:pathLst>
                <a:path w="638" h="638" extrusionOk="0">
                  <a:moveTo>
                    <a:pt x="69" y="0"/>
                  </a:moveTo>
                  <a:cubicBezTo>
                    <a:pt x="35" y="0"/>
                    <a:pt x="1" y="68"/>
                    <a:pt x="35" y="111"/>
                  </a:cubicBezTo>
                  <a:cubicBezTo>
                    <a:pt x="103" y="212"/>
                    <a:pt x="145" y="323"/>
                    <a:pt x="247" y="425"/>
                  </a:cubicBezTo>
                  <a:cubicBezTo>
                    <a:pt x="315" y="535"/>
                    <a:pt x="425" y="637"/>
                    <a:pt x="527" y="637"/>
                  </a:cubicBezTo>
                  <a:lnTo>
                    <a:pt x="570" y="637"/>
                  </a:lnTo>
                  <a:cubicBezTo>
                    <a:pt x="604" y="603"/>
                    <a:pt x="638" y="569"/>
                    <a:pt x="638" y="535"/>
                  </a:cubicBezTo>
                  <a:cubicBezTo>
                    <a:pt x="638" y="391"/>
                    <a:pt x="493" y="323"/>
                    <a:pt x="425" y="246"/>
                  </a:cubicBezTo>
                  <a:cubicBezTo>
                    <a:pt x="315" y="179"/>
                    <a:pt x="213" y="111"/>
                    <a:pt x="145" y="34"/>
                  </a:cubicBezTo>
                  <a:cubicBezTo>
                    <a:pt x="103" y="34"/>
                    <a:pt x="103" y="0"/>
                    <a:pt x="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28" name="Google Shape;1528;p32"/>
            <p:cNvSpPr/>
            <p:nvPr/>
          </p:nvSpPr>
          <p:spPr>
            <a:xfrm>
              <a:off x="365234" y="2781131"/>
              <a:ext cx="22853" cy="11018"/>
            </a:xfrm>
            <a:custGeom>
              <a:avLst/>
              <a:gdLst/>
              <a:ahLst/>
              <a:cxnLst/>
              <a:rect l="l" t="t" r="r" b="b"/>
              <a:pathLst>
                <a:path w="672" h="324" extrusionOk="0">
                  <a:moveTo>
                    <a:pt x="323" y="1"/>
                  </a:moveTo>
                  <a:cubicBezTo>
                    <a:pt x="212" y="1"/>
                    <a:pt x="178" y="35"/>
                    <a:pt x="68" y="35"/>
                  </a:cubicBezTo>
                  <a:cubicBezTo>
                    <a:pt x="0" y="77"/>
                    <a:pt x="0" y="179"/>
                    <a:pt x="68" y="213"/>
                  </a:cubicBezTo>
                  <a:cubicBezTo>
                    <a:pt x="178" y="213"/>
                    <a:pt x="246" y="247"/>
                    <a:pt x="323" y="290"/>
                  </a:cubicBezTo>
                  <a:cubicBezTo>
                    <a:pt x="357" y="290"/>
                    <a:pt x="391" y="324"/>
                    <a:pt x="459" y="324"/>
                  </a:cubicBezTo>
                  <a:cubicBezTo>
                    <a:pt x="493" y="324"/>
                    <a:pt x="535" y="290"/>
                    <a:pt x="569" y="290"/>
                  </a:cubicBezTo>
                  <a:cubicBezTo>
                    <a:pt x="637" y="290"/>
                    <a:pt x="671" y="179"/>
                    <a:pt x="603" y="145"/>
                  </a:cubicBezTo>
                  <a:cubicBezTo>
                    <a:pt x="535" y="35"/>
                    <a:pt x="459" y="35"/>
                    <a:pt x="35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29" name="Google Shape;1529;p32"/>
            <p:cNvSpPr/>
            <p:nvPr/>
          </p:nvSpPr>
          <p:spPr>
            <a:xfrm>
              <a:off x="338640" y="2812622"/>
              <a:ext cx="33837" cy="11869"/>
            </a:xfrm>
            <a:custGeom>
              <a:avLst/>
              <a:gdLst/>
              <a:ahLst/>
              <a:cxnLst/>
              <a:rect l="l" t="t" r="r" b="b"/>
              <a:pathLst>
                <a:path w="995" h="349" extrusionOk="0">
                  <a:moveTo>
                    <a:pt x="145" y="1"/>
                  </a:moveTo>
                  <a:cubicBezTo>
                    <a:pt x="43" y="1"/>
                    <a:pt x="1" y="137"/>
                    <a:pt x="111" y="171"/>
                  </a:cubicBezTo>
                  <a:cubicBezTo>
                    <a:pt x="255" y="247"/>
                    <a:pt x="391" y="281"/>
                    <a:pt x="536" y="315"/>
                  </a:cubicBezTo>
                  <a:cubicBezTo>
                    <a:pt x="604" y="315"/>
                    <a:pt x="680" y="349"/>
                    <a:pt x="748" y="349"/>
                  </a:cubicBezTo>
                  <a:cubicBezTo>
                    <a:pt x="816" y="349"/>
                    <a:pt x="892" y="315"/>
                    <a:pt x="960" y="281"/>
                  </a:cubicBezTo>
                  <a:cubicBezTo>
                    <a:pt x="994" y="247"/>
                    <a:pt x="994" y="171"/>
                    <a:pt x="960" y="137"/>
                  </a:cubicBezTo>
                  <a:cubicBezTo>
                    <a:pt x="816" y="69"/>
                    <a:pt x="714" y="69"/>
                    <a:pt x="570" y="69"/>
                  </a:cubicBezTo>
                  <a:cubicBezTo>
                    <a:pt x="425" y="35"/>
                    <a:pt x="289" y="35"/>
                    <a:pt x="1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30" name="Google Shape;1530;p32"/>
            <p:cNvSpPr/>
            <p:nvPr/>
          </p:nvSpPr>
          <p:spPr>
            <a:xfrm>
              <a:off x="289533" y="2786063"/>
              <a:ext cx="33531" cy="9556"/>
            </a:xfrm>
            <a:custGeom>
              <a:avLst/>
              <a:gdLst/>
              <a:ahLst/>
              <a:cxnLst/>
              <a:rect l="l" t="t" r="r" b="b"/>
              <a:pathLst>
                <a:path w="986" h="281" extrusionOk="0">
                  <a:moveTo>
                    <a:pt x="637" y="0"/>
                  </a:moveTo>
                  <a:cubicBezTo>
                    <a:pt x="459" y="0"/>
                    <a:pt x="281" y="34"/>
                    <a:pt x="136" y="34"/>
                  </a:cubicBezTo>
                  <a:cubicBezTo>
                    <a:pt x="0" y="34"/>
                    <a:pt x="0" y="247"/>
                    <a:pt x="136" y="247"/>
                  </a:cubicBezTo>
                  <a:cubicBezTo>
                    <a:pt x="281" y="247"/>
                    <a:pt x="459" y="280"/>
                    <a:pt x="637" y="280"/>
                  </a:cubicBezTo>
                  <a:cubicBezTo>
                    <a:pt x="739" y="280"/>
                    <a:pt x="807" y="280"/>
                    <a:pt x="918" y="247"/>
                  </a:cubicBezTo>
                  <a:cubicBezTo>
                    <a:pt x="986" y="213"/>
                    <a:pt x="986" y="68"/>
                    <a:pt x="918" y="34"/>
                  </a:cubicBezTo>
                  <a:cubicBezTo>
                    <a:pt x="807" y="0"/>
                    <a:pt x="739" y="0"/>
                    <a:pt x="63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31" name="Google Shape;1531;p32"/>
            <p:cNvSpPr/>
            <p:nvPr/>
          </p:nvSpPr>
          <p:spPr>
            <a:xfrm>
              <a:off x="336328" y="2749947"/>
              <a:ext cx="27784" cy="9556"/>
            </a:xfrm>
            <a:custGeom>
              <a:avLst/>
              <a:gdLst/>
              <a:ahLst/>
              <a:cxnLst/>
              <a:rect l="l" t="t" r="r" b="b"/>
              <a:pathLst>
                <a:path w="817" h="281" extrusionOk="0">
                  <a:moveTo>
                    <a:pt x="459" y="0"/>
                  </a:moveTo>
                  <a:cubicBezTo>
                    <a:pt x="357" y="0"/>
                    <a:pt x="213" y="34"/>
                    <a:pt x="111" y="34"/>
                  </a:cubicBezTo>
                  <a:cubicBezTo>
                    <a:pt x="35" y="68"/>
                    <a:pt x="1" y="179"/>
                    <a:pt x="69" y="213"/>
                  </a:cubicBezTo>
                  <a:cubicBezTo>
                    <a:pt x="213" y="247"/>
                    <a:pt x="391" y="281"/>
                    <a:pt x="536" y="281"/>
                  </a:cubicBezTo>
                  <a:cubicBezTo>
                    <a:pt x="604" y="281"/>
                    <a:pt x="706" y="281"/>
                    <a:pt x="782" y="213"/>
                  </a:cubicBezTo>
                  <a:cubicBezTo>
                    <a:pt x="816" y="179"/>
                    <a:pt x="816" y="145"/>
                    <a:pt x="782" y="102"/>
                  </a:cubicBezTo>
                  <a:cubicBezTo>
                    <a:pt x="672" y="34"/>
                    <a:pt x="570" y="0"/>
                    <a:pt x="4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32" name="Google Shape;1532;p32"/>
            <p:cNvSpPr/>
            <p:nvPr/>
          </p:nvSpPr>
          <p:spPr>
            <a:xfrm>
              <a:off x="383428" y="2727128"/>
              <a:ext cx="34688" cy="10712"/>
            </a:xfrm>
            <a:custGeom>
              <a:avLst/>
              <a:gdLst/>
              <a:ahLst/>
              <a:cxnLst/>
              <a:rect l="l" t="t" r="r" b="b"/>
              <a:pathLst>
                <a:path w="1020" h="315" extrusionOk="0">
                  <a:moveTo>
                    <a:pt x="561" y="0"/>
                  </a:moveTo>
                  <a:cubicBezTo>
                    <a:pt x="382" y="0"/>
                    <a:pt x="247" y="34"/>
                    <a:pt x="102" y="68"/>
                  </a:cubicBezTo>
                  <a:cubicBezTo>
                    <a:pt x="34" y="102"/>
                    <a:pt x="0" y="247"/>
                    <a:pt x="102" y="247"/>
                  </a:cubicBezTo>
                  <a:cubicBezTo>
                    <a:pt x="281" y="281"/>
                    <a:pt x="493" y="315"/>
                    <a:pt x="671" y="315"/>
                  </a:cubicBezTo>
                  <a:lnTo>
                    <a:pt x="918" y="315"/>
                  </a:lnTo>
                  <a:cubicBezTo>
                    <a:pt x="1020" y="281"/>
                    <a:pt x="1020" y="136"/>
                    <a:pt x="952" y="68"/>
                  </a:cubicBezTo>
                  <a:cubicBezTo>
                    <a:pt x="807" y="34"/>
                    <a:pt x="705" y="0"/>
                    <a:pt x="5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33" name="Google Shape;1533;p32"/>
            <p:cNvSpPr/>
            <p:nvPr/>
          </p:nvSpPr>
          <p:spPr>
            <a:xfrm>
              <a:off x="407403" y="2757156"/>
              <a:ext cx="26594" cy="12175"/>
            </a:xfrm>
            <a:custGeom>
              <a:avLst/>
              <a:gdLst/>
              <a:ahLst/>
              <a:cxnLst/>
              <a:rect l="l" t="t" r="r" b="b"/>
              <a:pathLst>
                <a:path w="782" h="358" extrusionOk="0">
                  <a:moveTo>
                    <a:pt x="145" y="1"/>
                  </a:moveTo>
                  <a:cubicBezTo>
                    <a:pt x="0" y="1"/>
                    <a:pt x="0" y="213"/>
                    <a:pt x="102" y="281"/>
                  </a:cubicBezTo>
                  <a:cubicBezTo>
                    <a:pt x="213" y="315"/>
                    <a:pt x="281" y="315"/>
                    <a:pt x="391" y="315"/>
                  </a:cubicBezTo>
                  <a:cubicBezTo>
                    <a:pt x="391" y="357"/>
                    <a:pt x="425" y="357"/>
                    <a:pt x="425" y="357"/>
                  </a:cubicBezTo>
                  <a:cubicBezTo>
                    <a:pt x="493" y="357"/>
                    <a:pt x="569" y="315"/>
                    <a:pt x="637" y="315"/>
                  </a:cubicBezTo>
                  <a:cubicBezTo>
                    <a:pt x="705" y="315"/>
                    <a:pt x="782" y="179"/>
                    <a:pt x="671" y="145"/>
                  </a:cubicBezTo>
                  <a:cubicBezTo>
                    <a:pt x="603" y="103"/>
                    <a:pt x="527" y="69"/>
                    <a:pt x="425" y="35"/>
                  </a:cubicBezTo>
                  <a:cubicBezTo>
                    <a:pt x="357" y="35"/>
                    <a:pt x="247" y="1"/>
                    <a:pt x="1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34" name="Google Shape;1534;p32"/>
            <p:cNvSpPr/>
            <p:nvPr/>
          </p:nvSpPr>
          <p:spPr>
            <a:xfrm>
              <a:off x="460251" y="2722196"/>
              <a:ext cx="37306" cy="11018"/>
            </a:xfrm>
            <a:custGeom>
              <a:avLst/>
              <a:gdLst/>
              <a:ahLst/>
              <a:cxnLst/>
              <a:rect l="l" t="t" r="r" b="b"/>
              <a:pathLst>
                <a:path w="1097" h="324" extrusionOk="0">
                  <a:moveTo>
                    <a:pt x="604" y="1"/>
                  </a:moveTo>
                  <a:cubicBezTo>
                    <a:pt x="426" y="1"/>
                    <a:pt x="247" y="35"/>
                    <a:pt x="111" y="69"/>
                  </a:cubicBezTo>
                  <a:cubicBezTo>
                    <a:pt x="1" y="69"/>
                    <a:pt x="35" y="247"/>
                    <a:pt x="145" y="281"/>
                  </a:cubicBezTo>
                  <a:cubicBezTo>
                    <a:pt x="324" y="281"/>
                    <a:pt x="536" y="324"/>
                    <a:pt x="714" y="324"/>
                  </a:cubicBezTo>
                  <a:cubicBezTo>
                    <a:pt x="816" y="324"/>
                    <a:pt x="927" y="324"/>
                    <a:pt x="995" y="281"/>
                  </a:cubicBezTo>
                  <a:cubicBezTo>
                    <a:pt x="1063" y="247"/>
                    <a:pt x="1097" y="145"/>
                    <a:pt x="1029" y="111"/>
                  </a:cubicBezTo>
                  <a:cubicBezTo>
                    <a:pt x="884" y="35"/>
                    <a:pt x="748" y="1"/>
                    <a:pt x="60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35" name="Google Shape;1535;p32"/>
            <p:cNvSpPr/>
            <p:nvPr/>
          </p:nvSpPr>
          <p:spPr>
            <a:xfrm>
              <a:off x="470079" y="2759469"/>
              <a:ext cx="27478" cy="9862"/>
            </a:xfrm>
            <a:custGeom>
              <a:avLst/>
              <a:gdLst/>
              <a:ahLst/>
              <a:cxnLst/>
              <a:rect l="l" t="t" r="r" b="b"/>
              <a:pathLst>
                <a:path w="808" h="290" extrusionOk="0">
                  <a:moveTo>
                    <a:pt x="137" y="1"/>
                  </a:moveTo>
                  <a:cubicBezTo>
                    <a:pt x="1" y="1"/>
                    <a:pt x="1" y="213"/>
                    <a:pt x="137" y="247"/>
                  </a:cubicBezTo>
                  <a:cubicBezTo>
                    <a:pt x="247" y="247"/>
                    <a:pt x="383" y="289"/>
                    <a:pt x="493" y="289"/>
                  </a:cubicBezTo>
                  <a:cubicBezTo>
                    <a:pt x="561" y="289"/>
                    <a:pt x="672" y="247"/>
                    <a:pt x="740" y="247"/>
                  </a:cubicBezTo>
                  <a:cubicBezTo>
                    <a:pt x="808" y="213"/>
                    <a:pt x="808" y="145"/>
                    <a:pt x="740" y="145"/>
                  </a:cubicBezTo>
                  <a:cubicBezTo>
                    <a:pt x="561" y="35"/>
                    <a:pt x="349" y="35"/>
                    <a:pt x="13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36" name="Google Shape;1536;p32"/>
            <p:cNvSpPr/>
            <p:nvPr/>
          </p:nvSpPr>
          <p:spPr>
            <a:xfrm>
              <a:off x="589106" y="2757156"/>
              <a:ext cx="27784" cy="12175"/>
            </a:xfrm>
            <a:custGeom>
              <a:avLst/>
              <a:gdLst/>
              <a:ahLst/>
              <a:cxnLst/>
              <a:rect l="l" t="t" r="r" b="b"/>
              <a:pathLst>
                <a:path w="817" h="358" extrusionOk="0">
                  <a:moveTo>
                    <a:pt x="145" y="1"/>
                  </a:moveTo>
                  <a:cubicBezTo>
                    <a:pt x="1" y="1"/>
                    <a:pt x="1" y="247"/>
                    <a:pt x="145" y="281"/>
                  </a:cubicBezTo>
                  <a:cubicBezTo>
                    <a:pt x="247" y="281"/>
                    <a:pt x="323" y="315"/>
                    <a:pt x="425" y="315"/>
                  </a:cubicBezTo>
                  <a:cubicBezTo>
                    <a:pt x="493" y="357"/>
                    <a:pt x="570" y="357"/>
                    <a:pt x="604" y="357"/>
                  </a:cubicBezTo>
                  <a:lnTo>
                    <a:pt x="748" y="357"/>
                  </a:lnTo>
                  <a:cubicBezTo>
                    <a:pt x="816" y="315"/>
                    <a:pt x="816" y="213"/>
                    <a:pt x="748" y="145"/>
                  </a:cubicBezTo>
                  <a:cubicBezTo>
                    <a:pt x="672" y="69"/>
                    <a:pt x="570" y="69"/>
                    <a:pt x="459" y="69"/>
                  </a:cubicBezTo>
                  <a:cubicBezTo>
                    <a:pt x="357" y="35"/>
                    <a:pt x="247" y="35"/>
                    <a:pt x="17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37" name="Google Shape;1537;p32"/>
            <p:cNvSpPr/>
            <p:nvPr/>
          </p:nvSpPr>
          <p:spPr>
            <a:xfrm>
              <a:off x="552990" y="2733181"/>
              <a:ext cx="33837" cy="10712"/>
            </a:xfrm>
            <a:custGeom>
              <a:avLst/>
              <a:gdLst/>
              <a:ahLst/>
              <a:cxnLst/>
              <a:rect l="l" t="t" r="r" b="b"/>
              <a:pathLst>
                <a:path w="995" h="315" extrusionOk="0">
                  <a:moveTo>
                    <a:pt x="604" y="1"/>
                  </a:moveTo>
                  <a:cubicBezTo>
                    <a:pt x="425" y="1"/>
                    <a:pt x="247" y="35"/>
                    <a:pt x="145" y="69"/>
                  </a:cubicBezTo>
                  <a:cubicBezTo>
                    <a:pt x="1" y="69"/>
                    <a:pt x="35" y="247"/>
                    <a:pt x="145" y="247"/>
                  </a:cubicBezTo>
                  <a:cubicBezTo>
                    <a:pt x="323" y="247"/>
                    <a:pt x="493" y="315"/>
                    <a:pt x="706" y="315"/>
                  </a:cubicBezTo>
                  <a:cubicBezTo>
                    <a:pt x="782" y="315"/>
                    <a:pt x="850" y="315"/>
                    <a:pt x="918" y="281"/>
                  </a:cubicBezTo>
                  <a:cubicBezTo>
                    <a:pt x="961" y="247"/>
                    <a:pt x="995" y="137"/>
                    <a:pt x="918" y="103"/>
                  </a:cubicBezTo>
                  <a:cubicBezTo>
                    <a:pt x="850" y="35"/>
                    <a:pt x="706" y="1"/>
                    <a:pt x="60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38" name="Google Shape;1538;p32"/>
            <p:cNvSpPr/>
            <p:nvPr/>
          </p:nvSpPr>
          <p:spPr>
            <a:xfrm>
              <a:off x="530171" y="2762087"/>
              <a:ext cx="26628" cy="8400"/>
            </a:xfrm>
            <a:custGeom>
              <a:avLst/>
              <a:gdLst/>
              <a:ahLst/>
              <a:cxnLst/>
              <a:rect l="l" t="t" r="r" b="b"/>
              <a:pathLst>
                <a:path w="783" h="247" extrusionOk="0">
                  <a:moveTo>
                    <a:pt x="425" y="0"/>
                  </a:moveTo>
                  <a:lnTo>
                    <a:pt x="145" y="0"/>
                  </a:lnTo>
                  <a:cubicBezTo>
                    <a:pt x="1" y="0"/>
                    <a:pt x="1" y="246"/>
                    <a:pt x="145" y="246"/>
                  </a:cubicBezTo>
                  <a:lnTo>
                    <a:pt x="425" y="246"/>
                  </a:lnTo>
                  <a:cubicBezTo>
                    <a:pt x="527" y="246"/>
                    <a:pt x="638" y="246"/>
                    <a:pt x="740" y="170"/>
                  </a:cubicBezTo>
                  <a:cubicBezTo>
                    <a:pt x="782" y="170"/>
                    <a:pt x="782" y="68"/>
                    <a:pt x="740" y="34"/>
                  </a:cubicBezTo>
                  <a:cubicBezTo>
                    <a:pt x="638" y="0"/>
                    <a:pt x="527" y="0"/>
                    <a:pt x="42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39" name="Google Shape;1539;p32"/>
            <p:cNvSpPr/>
            <p:nvPr/>
          </p:nvSpPr>
          <p:spPr>
            <a:xfrm>
              <a:off x="673478" y="2766712"/>
              <a:ext cx="30063" cy="12141"/>
            </a:xfrm>
            <a:custGeom>
              <a:avLst/>
              <a:gdLst/>
              <a:ahLst/>
              <a:cxnLst/>
              <a:rect l="l" t="t" r="r" b="b"/>
              <a:pathLst>
                <a:path w="884" h="357" extrusionOk="0">
                  <a:moveTo>
                    <a:pt x="102" y="0"/>
                  </a:moveTo>
                  <a:cubicBezTo>
                    <a:pt x="0" y="0"/>
                    <a:pt x="0" y="144"/>
                    <a:pt x="68" y="178"/>
                  </a:cubicBezTo>
                  <a:cubicBezTo>
                    <a:pt x="212" y="212"/>
                    <a:pt x="348" y="289"/>
                    <a:pt x="493" y="323"/>
                  </a:cubicBezTo>
                  <a:cubicBezTo>
                    <a:pt x="561" y="323"/>
                    <a:pt x="637" y="357"/>
                    <a:pt x="705" y="357"/>
                  </a:cubicBezTo>
                  <a:cubicBezTo>
                    <a:pt x="739" y="357"/>
                    <a:pt x="816" y="357"/>
                    <a:pt x="850" y="323"/>
                  </a:cubicBezTo>
                  <a:cubicBezTo>
                    <a:pt x="884" y="289"/>
                    <a:pt x="884" y="246"/>
                    <a:pt x="850" y="212"/>
                  </a:cubicBezTo>
                  <a:cubicBezTo>
                    <a:pt x="773" y="110"/>
                    <a:pt x="637" y="76"/>
                    <a:pt x="527" y="76"/>
                  </a:cubicBezTo>
                  <a:cubicBezTo>
                    <a:pt x="391" y="34"/>
                    <a:pt x="246" y="0"/>
                    <a:pt x="10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40" name="Google Shape;1540;p32"/>
            <p:cNvSpPr/>
            <p:nvPr/>
          </p:nvSpPr>
          <p:spPr>
            <a:xfrm>
              <a:off x="665078" y="2746172"/>
              <a:ext cx="36150" cy="11018"/>
            </a:xfrm>
            <a:custGeom>
              <a:avLst/>
              <a:gdLst/>
              <a:ahLst/>
              <a:cxnLst/>
              <a:rect l="l" t="t" r="r" b="b"/>
              <a:pathLst>
                <a:path w="1063" h="324" extrusionOk="0">
                  <a:moveTo>
                    <a:pt x="561" y="1"/>
                  </a:moveTo>
                  <a:cubicBezTo>
                    <a:pt x="425" y="1"/>
                    <a:pt x="247" y="43"/>
                    <a:pt x="137" y="43"/>
                  </a:cubicBezTo>
                  <a:cubicBezTo>
                    <a:pt x="1" y="77"/>
                    <a:pt x="1" y="256"/>
                    <a:pt x="137" y="256"/>
                  </a:cubicBezTo>
                  <a:cubicBezTo>
                    <a:pt x="281" y="290"/>
                    <a:pt x="459" y="290"/>
                    <a:pt x="638" y="324"/>
                  </a:cubicBezTo>
                  <a:lnTo>
                    <a:pt x="850" y="324"/>
                  </a:lnTo>
                  <a:cubicBezTo>
                    <a:pt x="918" y="324"/>
                    <a:pt x="952" y="324"/>
                    <a:pt x="1020" y="290"/>
                  </a:cubicBezTo>
                  <a:cubicBezTo>
                    <a:pt x="1063" y="290"/>
                    <a:pt x="1063" y="179"/>
                    <a:pt x="1020" y="145"/>
                  </a:cubicBezTo>
                  <a:cubicBezTo>
                    <a:pt x="918" y="43"/>
                    <a:pt x="740" y="1"/>
                    <a:pt x="5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41" name="Google Shape;1541;p32"/>
            <p:cNvSpPr/>
            <p:nvPr/>
          </p:nvSpPr>
          <p:spPr>
            <a:xfrm>
              <a:off x="381966" y="2873870"/>
              <a:ext cx="32681" cy="12175"/>
            </a:xfrm>
            <a:custGeom>
              <a:avLst/>
              <a:gdLst/>
              <a:ahLst/>
              <a:cxnLst/>
              <a:rect l="l" t="t" r="r" b="b"/>
              <a:pathLst>
                <a:path w="961" h="358" extrusionOk="0">
                  <a:moveTo>
                    <a:pt x="604" y="35"/>
                  </a:moveTo>
                  <a:lnTo>
                    <a:pt x="145" y="35"/>
                  </a:lnTo>
                  <a:cubicBezTo>
                    <a:pt x="43" y="69"/>
                    <a:pt x="1" y="213"/>
                    <a:pt x="111" y="213"/>
                  </a:cubicBezTo>
                  <a:cubicBezTo>
                    <a:pt x="256" y="281"/>
                    <a:pt x="391" y="323"/>
                    <a:pt x="570" y="323"/>
                  </a:cubicBezTo>
                  <a:cubicBezTo>
                    <a:pt x="638" y="357"/>
                    <a:pt x="680" y="357"/>
                    <a:pt x="748" y="357"/>
                  </a:cubicBezTo>
                  <a:cubicBezTo>
                    <a:pt x="816" y="357"/>
                    <a:pt x="893" y="357"/>
                    <a:pt x="927" y="281"/>
                  </a:cubicBezTo>
                  <a:cubicBezTo>
                    <a:pt x="961" y="247"/>
                    <a:pt x="961" y="179"/>
                    <a:pt x="961" y="145"/>
                  </a:cubicBezTo>
                  <a:cubicBezTo>
                    <a:pt x="850" y="1"/>
                    <a:pt x="748" y="35"/>
                    <a:pt x="604" y="3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42" name="Google Shape;1542;p32"/>
            <p:cNvSpPr/>
            <p:nvPr/>
          </p:nvSpPr>
          <p:spPr>
            <a:xfrm>
              <a:off x="383428" y="2909986"/>
              <a:ext cx="30063" cy="11018"/>
            </a:xfrm>
            <a:custGeom>
              <a:avLst/>
              <a:gdLst/>
              <a:ahLst/>
              <a:cxnLst/>
              <a:rect l="l" t="t" r="r" b="b"/>
              <a:pathLst>
                <a:path w="884" h="324" extrusionOk="0">
                  <a:moveTo>
                    <a:pt x="315" y="0"/>
                  </a:moveTo>
                  <a:lnTo>
                    <a:pt x="170" y="0"/>
                  </a:lnTo>
                  <a:cubicBezTo>
                    <a:pt x="34" y="0"/>
                    <a:pt x="0" y="213"/>
                    <a:pt x="136" y="247"/>
                  </a:cubicBezTo>
                  <a:cubicBezTo>
                    <a:pt x="281" y="281"/>
                    <a:pt x="382" y="281"/>
                    <a:pt x="527" y="323"/>
                  </a:cubicBezTo>
                  <a:lnTo>
                    <a:pt x="637" y="323"/>
                  </a:lnTo>
                  <a:cubicBezTo>
                    <a:pt x="705" y="323"/>
                    <a:pt x="773" y="281"/>
                    <a:pt x="850" y="247"/>
                  </a:cubicBezTo>
                  <a:cubicBezTo>
                    <a:pt x="850" y="213"/>
                    <a:pt x="884" y="179"/>
                    <a:pt x="850" y="145"/>
                  </a:cubicBezTo>
                  <a:cubicBezTo>
                    <a:pt x="773" y="34"/>
                    <a:pt x="671" y="0"/>
                    <a:pt x="5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43" name="Google Shape;1543;p32"/>
            <p:cNvSpPr/>
            <p:nvPr/>
          </p:nvSpPr>
          <p:spPr>
            <a:xfrm>
              <a:off x="334015" y="2916039"/>
              <a:ext cx="25166" cy="8434"/>
            </a:xfrm>
            <a:custGeom>
              <a:avLst/>
              <a:gdLst/>
              <a:ahLst/>
              <a:cxnLst/>
              <a:rect l="l" t="t" r="r" b="b"/>
              <a:pathLst>
                <a:path w="740" h="248" extrusionOk="0">
                  <a:moveTo>
                    <a:pt x="425" y="1"/>
                  </a:moveTo>
                  <a:cubicBezTo>
                    <a:pt x="315" y="1"/>
                    <a:pt x="213" y="1"/>
                    <a:pt x="103" y="35"/>
                  </a:cubicBezTo>
                  <a:cubicBezTo>
                    <a:pt x="1" y="35"/>
                    <a:pt x="1" y="213"/>
                    <a:pt x="103" y="213"/>
                  </a:cubicBezTo>
                  <a:cubicBezTo>
                    <a:pt x="213" y="213"/>
                    <a:pt x="315" y="247"/>
                    <a:pt x="425" y="247"/>
                  </a:cubicBezTo>
                  <a:cubicBezTo>
                    <a:pt x="527" y="247"/>
                    <a:pt x="604" y="213"/>
                    <a:pt x="672" y="179"/>
                  </a:cubicBezTo>
                  <a:cubicBezTo>
                    <a:pt x="740" y="145"/>
                    <a:pt x="740" y="69"/>
                    <a:pt x="672" y="69"/>
                  </a:cubicBezTo>
                  <a:cubicBezTo>
                    <a:pt x="604" y="1"/>
                    <a:pt x="527" y="1"/>
                    <a:pt x="42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44" name="Google Shape;1544;p32"/>
            <p:cNvSpPr/>
            <p:nvPr/>
          </p:nvSpPr>
          <p:spPr>
            <a:xfrm>
              <a:off x="321875" y="2865504"/>
              <a:ext cx="30097" cy="10712"/>
            </a:xfrm>
            <a:custGeom>
              <a:avLst/>
              <a:gdLst/>
              <a:ahLst/>
              <a:cxnLst/>
              <a:rect l="l" t="t" r="r" b="b"/>
              <a:pathLst>
                <a:path w="885" h="315" extrusionOk="0">
                  <a:moveTo>
                    <a:pt x="460" y="0"/>
                  </a:moveTo>
                  <a:cubicBezTo>
                    <a:pt x="358" y="0"/>
                    <a:pt x="247" y="34"/>
                    <a:pt x="145" y="34"/>
                  </a:cubicBezTo>
                  <a:cubicBezTo>
                    <a:pt x="1" y="34"/>
                    <a:pt x="1" y="247"/>
                    <a:pt x="145" y="247"/>
                  </a:cubicBezTo>
                  <a:cubicBezTo>
                    <a:pt x="281" y="281"/>
                    <a:pt x="392" y="315"/>
                    <a:pt x="536" y="315"/>
                  </a:cubicBezTo>
                  <a:lnTo>
                    <a:pt x="536" y="315"/>
                  </a:lnTo>
                  <a:cubicBezTo>
                    <a:pt x="638" y="315"/>
                    <a:pt x="748" y="281"/>
                    <a:pt x="816" y="247"/>
                  </a:cubicBezTo>
                  <a:cubicBezTo>
                    <a:pt x="850" y="213"/>
                    <a:pt x="884" y="145"/>
                    <a:pt x="816" y="102"/>
                  </a:cubicBezTo>
                  <a:cubicBezTo>
                    <a:pt x="706" y="34"/>
                    <a:pt x="570" y="0"/>
                    <a:pt x="4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45" name="Google Shape;1545;p32"/>
            <p:cNvSpPr/>
            <p:nvPr/>
          </p:nvSpPr>
          <p:spPr>
            <a:xfrm>
              <a:off x="282324" y="2840066"/>
              <a:ext cx="19078" cy="9862"/>
            </a:xfrm>
            <a:custGeom>
              <a:avLst/>
              <a:gdLst/>
              <a:ahLst/>
              <a:cxnLst/>
              <a:rect l="l" t="t" r="r" b="b"/>
              <a:pathLst>
                <a:path w="561" h="290" extrusionOk="0">
                  <a:moveTo>
                    <a:pt x="314" y="1"/>
                  </a:moveTo>
                  <a:cubicBezTo>
                    <a:pt x="246" y="1"/>
                    <a:pt x="170" y="43"/>
                    <a:pt x="102" y="77"/>
                  </a:cubicBezTo>
                  <a:cubicBezTo>
                    <a:pt x="0" y="145"/>
                    <a:pt x="68" y="290"/>
                    <a:pt x="170" y="290"/>
                  </a:cubicBezTo>
                  <a:cubicBezTo>
                    <a:pt x="212" y="290"/>
                    <a:pt x="212" y="290"/>
                    <a:pt x="246" y="256"/>
                  </a:cubicBezTo>
                  <a:lnTo>
                    <a:pt x="280" y="256"/>
                  </a:lnTo>
                  <a:cubicBezTo>
                    <a:pt x="348" y="256"/>
                    <a:pt x="382" y="290"/>
                    <a:pt x="459" y="290"/>
                  </a:cubicBezTo>
                  <a:lnTo>
                    <a:pt x="459" y="290"/>
                  </a:lnTo>
                  <a:cubicBezTo>
                    <a:pt x="527" y="290"/>
                    <a:pt x="561" y="213"/>
                    <a:pt x="561" y="145"/>
                  </a:cubicBezTo>
                  <a:cubicBezTo>
                    <a:pt x="527" y="43"/>
                    <a:pt x="425" y="1"/>
                    <a:pt x="31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46" name="Google Shape;1546;p32"/>
            <p:cNvSpPr/>
            <p:nvPr/>
          </p:nvSpPr>
          <p:spPr>
            <a:xfrm>
              <a:off x="277393" y="2888323"/>
              <a:ext cx="28940" cy="12175"/>
            </a:xfrm>
            <a:custGeom>
              <a:avLst/>
              <a:gdLst/>
              <a:ahLst/>
              <a:cxnLst/>
              <a:rect l="l" t="t" r="r" b="b"/>
              <a:pathLst>
                <a:path w="851" h="358" extrusionOk="0">
                  <a:moveTo>
                    <a:pt x="145" y="0"/>
                  </a:moveTo>
                  <a:cubicBezTo>
                    <a:pt x="35" y="0"/>
                    <a:pt x="1" y="179"/>
                    <a:pt x="69" y="213"/>
                  </a:cubicBezTo>
                  <a:cubicBezTo>
                    <a:pt x="213" y="281"/>
                    <a:pt x="391" y="357"/>
                    <a:pt x="570" y="357"/>
                  </a:cubicBezTo>
                  <a:cubicBezTo>
                    <a:pt x="638" y="357"/>
                    <a:pt x="706" y="323"/>
                    <a:pt x="816" y="281"/>
                  </a:cubicBezTo>
                  <a:cubicBezTo>
                    <a:pt x="850" y="247"/>
                    <a:pt x="850" y="213"/>
                    <a:pt x="816" y="179"/>
                  </a:cubicBezTo>
                  <a:cubicBezTo>
                    <a:pt x="638" y="34"/>
                    <a:pt x="357" y="34"/>
                    <a:pt x="14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47" name="Google Shape;1547;p32"/>
            <p:cNvSpPr/>
            <p:nvPr/>
          </p:nvSpPr>
          <p:spPr>
            <a:xfrm>
              <a:off x="414613" y="2962868"/>
              <a:ext cx="28940" cy="9828"/>
            </a:xfrm>
            <a:custGeom>
              <a:avLst/>
              <a:gdLst/>
              <a:ahLst/>
              <a:cxnLst/>
              <a:rect l="l" t="t" r="r" b="b"/>
              <a:pathLst>
                <a:path w="851" h="289" extrusionOk="0">
                  <a:moveTo>
                    <a:pt x="638" y="0"/>
                  </a:moveTo>
                  <a:lnTo>
                    <a:pt x="391" y="0"/>
                  </a:lnTo>
                  <a:cubicBezTo>
                    <a:pt x="281" y="0"/>
                    <a:pt x="179" y="0"/>
                    <a:pt x="69" y="76"/>
                  </a:cubicBezTo>
                  <a:cubicBezTo>
                    <a:pt x="1" y="110"/>
                    <a:pt x="1" y="178"/>
                    <a:pt x="69" y="212"/>
                  </a:cubicBezTo>
                  <a:cubicBezTo>
                    <a:pt x="145" y="289"/>
                    <a:pt x="247" y="289"/>
                    <a:pt x="357" y="289"/>
                  </a:cubicBezTo>
                  <a:lnTo>
                    <a:pt x="425" y="289"/>
                  </a:lnTo>
                  <a:lnTo>
                    <a:pt x="493" y="289"/>
                  </a:lnTo>
                  <a:cubicBezTo>
                    <a:pt x="604" y="289"/>
                    <a:pt x="706" y="289"/>
                    <a:pt x="782" y="212"/>
                  </a:cubicBezTo>
                  <a:cubicBezTo>
                    <a:pt x="850" y="144"/>
                    <a:pt x="850" y="42"/>
                    <a:pt x="78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48" name="Google Shape;1548;p32"/>
            <p:cNvSpPr/>
            <p:nvPr/>
          </p:nvSpPr>
          <p:spPr>
            <a:xfrm>
              <a:off x="454198" y="2925595"/>
              <a:ext cx="31525" cy="12141"/>
            </a:xfrm>
            <a:custGeom>
              <a:avLst/>
              <a:gdLst/>
              <a:ahLst/>
              <a:cxnLst/>
              <a:rect l="l" t="t" r="r" b="b"/>
              <a:pathLst>
                <a:path w="927" h="357" extrusionOk="0">
                  <a:moveTo>
                    <a:pt x="570" y="0"/>
                  </a:moveTo>
                  <a:cubicBezTo>
                    <a:pt x="425" y="0"/>
                    <a:pt x="289" y="34"/>
                    <a:pt x="145" y="34"/>
                  </a:cubicBezTo>
                  <a:cubicBezTo>
                    <a:pt x="0" y="77"/>
                    <a:pt x="0" y="289"/>
                    <a:pt x="145" y="289"/>
                  </a:cubicBezTo>
                  <a:cubicBezTo>
                    <a:pt x="289" y="323"/>
                    <a:pt x="425" y="357"/>
                    <a:pt x="604" y="357"/>
                  </a:cubicBezTo>
                  <a:cubicBezTo>
                    <a:pt x="680" y="357"/>
                    <a:pt x="782" y="323"/>
                    <a:pt x="850" y="289"/>
                  </a:cubicBezTo>
                  <a:cubicBezTo>
                    <a:pt x="926" y="213"/>
                    <a:pt x="926" y="111"/>
                    <a:pt x="850" y="77"/>
                  </a:cubicBezTo>
                  <a:cubicBezTo>
                    <a:pt x="782" y="34"/>
                    <a:pt x="680" y="0"/>
                    <a:pt x="57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49" name="Google Shape;1549;p32"/>
            <p:cNvSpPr/>
            <p:nvPr/>
          </p:nvSpPr>
          <p:spPr>
            <a:xfrm>
              <a:off x="474704" y="2984530"/>
              <a:ext cx="26628" cy="9828"/>
            </a:xfrm>
            <a:custGeom>
              <a:avLst/>
              <a:gdLst/>
              <a:ahLst/>
              <a:cxnLst/>
              <a:rect l="l" t="t" r="r" b="b"/>
              <a:pathLst>
                <a:path w="783" h="289" extrusionOk="0">
                  <a:moveTo>
                    <a:pt x="570" y="0"/>
                  </a:moveTo>
                  <a:lnTo>
                    <a:pt x="391" y="0"/>
                  </a:lnTo>
                  <a:cubicBezTo>
                    <a:pt x="323" y="43"/>
                    <a:pt x="213" y="43"/>
                    <a:pt x="111" y="77"/>
                  </a:cubicBezTo>
                  <a:cubicBezTo>
                    <a:pt x="1" y="77"/>
                    <a:pt x="35" y="255"/>
                    <a:pt x="145" y="255"/>
                  </a:cubicBezTo>
                  <a:cubicBezTo>
                    <a:pt x="213" y="255"/>
                    <a:pt x="323" y="289"/>
                    <a:pt x="391" y="289"/>
                  </a:cubicBezTo>
                  <a:lnTo>
                    <a:pt x="425" y="289"/>
                  </a:lnTo>
                  <a:cubicBezTo>
                    <a:pt x="536" y="289"/>
                    <a:pt x="638" y="289"/>
                    <a:pt x="714" y="212"/>
                  </a:cubicBezTo>
                  <a:cubicBezTo>
                    <a:pt x="782" y="145"/>
                    <a:pt x="748" y="77"/>
                    <a:pt x="672" y="43"/>
                  </a:cubicBezTo>
                  <a:cubicBezTo>
                    <a:pt x="638" y="0"/>
                    <a:pt x="604" y="0"/>
                    <a:pt x="57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50" name="Google Shape;1550;p32"/>
            <p:cNvSpPr/>
            <p:nvPr/>
          </p:nvSpPr>
          <p:spPr>
            <a:xfrm>
              <a:off x="556764" y="2982218"/>
              <a:ext cx="32375" cy="12141"/>
            </a:xfrm>
            <a:custGeom>
              <a:avLst/>
              <a:gdLst/>
              <a:ahLst/>
              <a:cxnLst/>
              <a:rect l="l" t="t" r="r" b="b"/>
              <a:pathLst>
                <a:path w="952" h="357" extrusionOk="0">
                  <a:moveTo>
                    <a:pt x="705" y="0"/>
                  </a:moveTo>
                  <a:lnTo>
                    <a:pt x="527" y="0"/>
                  </a:lnTo>
                  <a:cubicBezTo>
                    <a:pt x="382" y="34"/>
                    <a:pt x="280" y="34"/>
                    <a:pt x="136" y="111"/>
                  </a:cubicBezTo>
                  <a:cubicBezTo>
                    <a:pt x="0" y="145"/>
                    <a:pt x="34" y="357"/>
                    <a:pt x="170" y="357"/>
                  </a:cubicBezTo>
                  <a:lnTo>
                    <a:pt x="280" y="357"/>
                  </a:lnTo>
                  <a:lnTo>
                    <a:pt x="561" y="357"/>
                  </a:lnTo>
                  <a:cubicBezTo>
                    <a:pt x="671" y="323"/>
                    <a:pt x="807" y="323"/>
                    <a:pt x="884" y="213"/>
                  </a:cubicBezTo>
                  <a:cubicBezTo>
                    <a:pt x="952" y="179"/>
                    <a:pt x="952" y="68"/>
                    <a:pt x="884" y="34"/>
                  </a:cubicBezTo>
                  <a:cubicBezTo>
                    <a:pt x="807" y="0"/>
                    <a:pt x="739" y="0"/>
                    <a:pt x="70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51" name="Google Shape;1551;p32"/>
            <p:cNvSpPr/>
            <p:nvPr/>
          </p:nvSpPr>
          <p:spPr>
            <a:xfrm>
              <a:off x="518030" y="2952155"/>
              <a:ext cx="31525" cy="10746"/>
            </a:xfrm>
            <a:custGeom>
              <a:avLst/>
              <a:gdLst/>
              <a:ahLst/>
              <a:cxnLst/>
              <a:rect l="l" t="t" r="r" b="b"/>
              <a:pathLst>
                <a:path w="927" h="316" extrusionOk="0">
                  <a:moveTo>
                    <a:pt x="638" y="1"/>
                  </a:moveTo>
                  <a:cubicBezTo>
                    <a:pt x="460" y="1"/>
                    <a:pt x="290" y="35"/>
                    <a:pt x="111" y="69"/>
                  </a:cubicBezTo>
                  <a:cubicBezTo>
                    <a:pt x="1" y="103"/>
                    <a:pt x="1" y="315"/>
                    <a:pt x="145" y="315"/>
                  </a:cubicBezTo>
                  <a:lnTo>
                    <a:pt x="145" y="315"/>
                  </a:lnTo>
                  <a:cubicBezTo>
                    <a:pt x="392" y="281"/>
                    <a:pt x="604" y="281"/>
                    <a:pt x="850" y="179"/>
                  </a:cubicBezTo>
                  <a:cubicBezTo>
                    <a:pt x="927" y="145"/>
                    <a:pt x="927" y="35"/>
                    <a:pt x="81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52" name="Google Shape;1552;p32"/>
            <p:cNvSpPr/>
            <p:nvPr/>
          </p:nvSpPr>
          <p:spPr>
            <a:xfrm>
              <a:off x="602402" y="2964296"/>
              <a:ext cx="25166" cy="8400"/>
            </a:xfrm>
            <a:custGeom>
              <a:avLst/>
              <a:gdLst/>
              <a:ahLst/>
              <a:cxnLst/>
              <a:rect l="l" t="t" r="r" b="b"/>
              <a:pathLst>
                <a:path w="740" h="247" extrusionOk="0">
                  <a:moveTo>
                    <a:pt x="569" y="0"/>
                  </a:moveTo>
                  <a:lnTo>
                    <a:pt x="425" y="0"/>
                  </a:lnTo>
                  <a:cubicBezTo>
                    <a:pt x="315" y="34"/>
                    <a:pt x="213" y="34"/>
                    <a:pt x="102" y="34"/>
                  </a:cubicBezTo>
                  <a:cubicBezTo>
                    <a:pt x="0" y="68"/>
                    <a:pt x="34" y="247"/>
                    <a:pt x="145" y="247"/>
                  </a:cubicBezTo>
                  <a:lnTo>
                    <a:pt x="357" y="247"/>
                  </a:lnTo>
                  <a:lnTo>
                    <a:pt x="459" y="247"/>
                  </a:lnTo>
                  <a:lnTo>
                    <a:pt x="493" y="247"/>
                  </a:lnTo>
                  <a:cubicBezTo>
                    <a:pt x="603" y="247"/>
                    <a:pt x="671" y="247"/>
                    <a:pt x="705" y="136"/>
                  </a:cubicBezTo>
                  <a:cubicBezTo>
                    <a:pt x="739" y="102"/>
                    <a:pt x="739" y="68"/>
                    <a:pt x="705" y="34"/>
                  </a:cubicBezTo>
                  <a:cubicBezTo>
                    <a:pt x="671" y="0"/>
                    <a:pt x="603" y="0"/>
                    <a:pt x="5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53" name="Google Shape;1553;p32"/>
            <p:cNvSpPr/>
            <p:nvPr/>
          </p:nvSpPr>
          <p:spPr>
            <a:xfrm>
              <a:off x="633587" y="2982218"/>
              <a:ext cx="24315" cy="10984"/>
            </a:xfrm>
            <a:custGeom>
              <a:avLst/>
              <a:gdLst/>
              <a:ahLst/>
              <a:cxnLst/>
              <a:rect l="l" t="t" r="r" b="b"/>
              <a:pathLst>
                <a:path w="715" h="323" extrusionOk="0">
                  <a:moveTo>
                    <a:pt x="425" y="0"/>
                  </a:moveTo>
                  <a:lnTo>
                    <a:pt x="425" y="0"/>
                  </a:lnTo>
                  <a:cubicBezTo>
                    <a:pt x="324" y="0"/>
                    <a:pt x="213" y="34"/>
                    <a:pt x="145" y="68"/>
                  </a:cubicBezTo>
                  <a:cubicBezTo>
                    <a:pt x="1" y="111"/>
                    <a:pt x="35" y="323"/>
                    <a:pt x="179" y="323"/>
                  </a:cubicBezTo>
                  <a:lnTo>
                    <a:pt x="213" y="323"/>
                  </a:lnTo>
                  <a:cubicBezTo>
                    <a:pt x="290" y="280"/>
                    <a:pt x="392" y="280"/>
                    <a:pt x="502" y="247"/>
                  </a:cubicBezTo>
                  <a:cubicBezTo>
                    <a:pt x="536" y="213"/>
                    <a:pt x="570" y="179"/>
                    <a:pt x="604" y="179"/>
                  </a:cubicBezTo>
                  <a:cubicBezTo>
                    <a:pt x="638" y="145"/>
                    <a:pt x="672" y="111"/>
                    <a:pt x="714" y="111"/>
                  </a:cubicBezTo>
                  <a:cubicBezTo>
                    <a:pt x="714" y="68"/>
                    <a:pt x="714" y="0"/>
                    <a:pt x="672" y="0"/>
                  </a:cubicBezTo>
                  <a:lnTo>
                    <a:pt x="570" y="0"/>
                  </a:lnTo>
                  <a:lnTo>
                    <a:pt x="536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54" name="Google Shape;1554;p32"/>
            <p:cNvSpPr/>
            <p:nvPr/>
          </p:nvSpPr>
          <p:spPr>
            <a:xfrm>
              <a:off x="685313" y="2981062"/>
              <a:ext cx="14487" cy="4931"/>
            </a:xfrm>
            <a:custGeom>
              <a:avLst/>
              <a:gdLst/>
              <a:ahLst/>
              <a:cxnLst/>
              <a:rect l="l" t="t" r="r" b="b"/>
              <a:pathLst>
                <a:path w="426" h="145" extrusionOk="0">
                  <a:moveTo>
                    <a:pt x="111" y="0"/>
                  </a:moveTo>
                  <a:cubicBezTo>
                    <a:pt x="0" y="0"/>
                    <a:pt x="43" y="145"/>
                    <a:pt x="111" y="145"/>
                  </a:cubicBezTo>
                  <a:lnTo>
                    <a:pt x="179" y="145"/>
                  </a:lnTo>
                  <a:cubicBezTo>
                    <a:pt x="255" y="145"/>
                    <a:pt x="357" y="145"/>
                    <a:pt x="391" y="68"/>
                  </a:cubicBezTo>
                  <a:cubicBezTo>
                    <a:pt x="425" y="34"/>
                    <a:pt x="425" y="0"/>
                    <a:pt x="391" y="0"/>
                  </a:cubicBezTo>
                  <a:lnTo>
                    <a:pt x="289" y="0"/>
                  </a:lnTo>
                  <a:lnTo>
                    <a:pt x="179" y="0"/>
                  </a:lnTo>
                  <a:lnTo>
                    <a:pt x="11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55" name="Google Shape;1555;p32"/>
            <p:cNvSpPr/>
            <p:nvPr/>
          </p:nvSpPr>
          <p:spPr>
            <a:xfrm>
              <a:off x="711873" y="3247102"/>
              <a:ext cx="44550" cy="21731"/>
            </a:xfrm>
            <a:custGeom>
              <a:avLst/>
              <a:gdLst/>
              <a:ahLst/>
              <a:cxnLst/>
              <a:rect l="l" t="t" r="r" b="b"/>
              <a:pathLst>
                <a:path w="1310" h="639" extrusionOk="0">
                  <a:moveTo>
                    <a:pt x="1063" y="1"/>
                  </a:moveTo>
                  <a:lnTo>
                    <a:pt x="1029" y="35"/>
                  </a:lnTo>
                  <a:cubicBezTo>
                    <a:pt x="850" y="35"/>
                    <a:pt x="706" y="103"/>
                    <a:pt x="536" y="179"/>
                  </a:cubicBezTo>
                  <a:cubicBezTo>
                    <a:pt x="392" y="247"/>
                    <a:pt x="213" y="281"/>
                    <a:pt x="111" y="392"/>
                  </a:cubicBezTo>
                  <a:cubicBezTo>
                    <a:pt x="1" y="494"/>
                    <a:pt x="69" y="638"/>
                    <a:pt x="179" y="638"/>
                  </a:cubicBezTo>
                  <a:lnTo>
                    <a:pt x="213" y="638"/>
                  </a:lnTo>
                  <a:cubicBezTo>
                    <a:pt x="358" y="638"/>
                    <a:pt x="536" y="562"/>
                    <a:pt x="672" y="528"/>
                  </a:cubicBezTo>
                  <a:cubicBezTo>
                    <a:pt x="850" y="460"/>
                    <a:pt x="995" y="392"/>
                    <a:pt x="1173" y="315"/>
                  </a:cubicBezTo>
                  <a:cubicBezTo>
                    <a:pt x="1309" y="213"/>
                    <a:pt x="1241" y="1"/>
                    <a:pt x="10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56" name="Google Shape;1556;p32"/>
            <p:cNvSpPr/>
            <p:nvPr/>
          </p:nvSpPr>
          <p:spPr>
            <a:xfrm>
              <a:off x="687897" y="3299984"/>
              <a:ext cx="25166" cy="14487"/>
            </a:xfrm>
            <a:custGeom>
              <a:avLst/>
              <a:gdLst/>
              <a:ahLst/>
              <a:cxnLst/>
              <a:rect l="l" t="t" r="r" b="b"/>
              <a:pathLst>
                <a:path w="740" h="426" extrusionOk="0">
                  <a:moveTo>
                    <a:pt x="561" y="0"/>
                  </a:moveTo>
                  <a:lnTo>
                    <a:pt x="527" y="34"/>
                  </a:lnTo>
                  <a:cubicBezTo>
                    <a:pt x="460" y="34"/>
                    <a:pt x="315" y="68"/>
                    <a:pt x="247" y="145"/>
                  </a:cubicBezTo>
                  <a:cubicBezTo>
                    <a:pt x="179" y="179"/>
                    <a:pt x="103" y="247"/>
                    <a:pt x="35" y="323"/>
                  </a:cubicBezTo>
                  <a:cubicBezTo>
                    <a:pt x="1" y="391"/>
                    <a:pt x="35" y="425"/>
                    <a:pt x="103" y="425"/>
                  </a:cubicBezTo>
                  <a:lnTo>
                    <a:pt x="137" y="425"/>
                  </a:lnTo>
                  <a:cubicBezTo>
                    <a:pt x="213" y="425"/>
                    <a:pt x="315" y="425"/>
                    <a:pt x="392" y="391"/>
                  </a:cubicBezTo>
                  <a:cubicBezTo>
                    <a:pt x="460" y="357"/>
                    <a:pt x="561" y="323"/>
                    <a:pt x="638" y="247"/>
                  </a:cubicBezTo>
                  <a:cubicBezTo>
                    <a:pt x="740" y="179"/>
                    <a:pt x="706" y="0"/>
                    <a:pt x="5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57" name="Google Shape;1557;p32"/>
            <p:cNvSpPr/>
            <p:nvPr/>
          </p:nvSpPr>
          <p:spPr>
            <a:xfrm>
              <a:off x="741935" y="3276009"/>
              <a:ext cx="38735" cy="17956"/>
            </a:xfrm>
            <a:custGeom>
              <a:avLst/>
              <a:gdLst/>
              <a:ahLst/>
              <a:cxnLst/>
              <a:rect l="l" t="t" r="r" b="b"/>
              <a:pathLst>
                <a:path w="1139" h="528" extrusionOk="0">
                  <a:moveTo>
                    <a:pt x="960" y="0"/>
                  </a:moveTo>
                  <a:lnTo>
                    <a:pt x="926" y="0"/>
                  </a:lnTo>
                  <a:cubicBezTo>
                    <a:pt x="637" y="102"/>
                    <a:pt x="323" y="179"/>
                    <a:pt x="111" y="349"/>
                  </a:cubicBezTo>
                  <a:cubicBezTo>
                    <a:pt x="0" y="391"/>
                    <a:pt x="34" y="527"/>
                    <a:pt x="145" y="527"/>
                  </a:cubicBezTo>
                  <a:lnTo>
                    <a:pt x="213" y="527"/>
                  </a:lnTo>
                  <a:cubicBezTo>
                    <a:pt x="502" y="527"/>
                    <a:pt x="782" y="391"/>
                    <a:pt x="1028" y="247"/>
                  </a:cubicBezTo>
                  <a:cubicBezTo>
                    <a:pt x="1139" y="213"/>
                    <a:pt x="1096" y="0"/>
                    <a:pt x="9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58" name="Google Shape;1558;p32"/>
            <p:cNvSpPr/>
            <p:nvPr/>
          </p:nvSpPr>
          <p:spPr>
            <a:xfrm>
              <a:off x="659025" y="3272234"/>
              <a:ext cx="24009" cy="9862"/>
            </a:xfrm>
            <a:custGeom>
              <a:avLst/>
              <a:gdLst/>
              <a:ahLst/>
              <a:cxnLst/>
              <a:rect l="l" t="t" r="r" b="b"/>
              <a:pathLst>
                <a:path w="706" h="290" extrusionOk="0">
                  <a:moveTo>
                    <a:pt x="527" y="1"/>
                  </a:moveTo>
                  <a:lnTo>
                    <a:pt x="493" y="1"/>
                  </a:lnTo>
                  <a:cubicBezTo>
                    <a:pt x="349" y="35"/>
                    <a:pt x="179" y="77"/>
                    <a:pt x="34" y="179"/>
                  </a:cubicBezTo>
                  <a:cubicBezTo>
                    <a:pt x="0" y="213"/>
                    <a:pt x="34" y="290"/>
                    <a:pt x="68" y="290"/>
                  </a:cubicBezTo>
                  <a:lnTo>
                    <a:pt x="179" y="290"/>
                  </a:lnTo>
                  <a:cubicBezTo>
                    <a:pt x="315" y="290"/>
                    <a:pt x="425" y="247"/>
                    <a:pt x="561" y="213"/>
                  </a:cubicBezTo>
                  <a:cubicBezTo>
                    <a:pt x="705" y="179"/>
                    <a:pt x="637" y="1"/>
                    <a:pt x="52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59" name="Google Shape;1559;p32"/>
            <p:cNvSpPr/>
            <p:nvPr/>
          </p:nvSpPr>
          <p:spPr>
            <a:xfrm>
              <a:off x="576965" y="3358919"/>
              <a:ext cx="31525" cy="14487"/>
            </a:xfrm>
            <a:custGeom>
              <a:avLst/>
              <a:gdLst/>
              <a:ahLst/>
              <a:cxnLst/>
              <a:rect l="l" t="t" r="r" b="b"/>
              <a:pathLst>
                <a:path w="927" h="426" extrusionOk="0">
                  <a:moveTo>
                    <a:pt x="782" y="0"/>
                  </a:moveTo>
                  <a:lnTo>
                    <a:pt x="748" y="0"/>
                  </a:lnTo>
                  <a:cubicBezTo>
                    <a:pt x="604" y="34"/>
                    <a:pt x="502" y="77"/>
                    <a:pt x="392" y="111"/>
                  </a:cubicBezTo>
                  <a:cubicBezTo>
                    <a:pt x="256" y="145"/>
                    <a:pt x="179" y="213"/>
                    <a:pt x="43" y="289"/>
                  </a:cubicBezTo>
                  <a:cubicBezTo>
                    <a:pt x="1" y="323"/>
                    <a:pt x="1" y="425"/>
                    <a:pt x="77" y="425"/>
                  </a:cubicBezTo>
                  <a:lnTo>
                    <a:pt x="111" y="425"/>
                  </a:lnTo>
                  <a:cubicBezTo>
                    <a:pt x="213" y="425"/>
                    <a:pt x="324" y="425"/>
                    <a:pt x="468" y="391"/>
                  </a:cubicBezTo>
                  <a:cubicBezTo>
                    <a:pt x="570" y="323"/>
                    <a:pt x="680" y="289"/>
                    <a:pt x="816" y="213"/>
                  </a:cubicBezTo>
                  <a:cubicBezTo>
                    <a:pt x="927" y="179"/>
                    <a:pt x="893" y="0"/>
                    <a:pt x="78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60" name="Google Shape;1560;p32"/>
            <p:cNvSpPr/>
            <p:nvPr/>
          </p:nvSpPr>
          <p:spPr>
            <a:xfrm>
              <a:off x="546936" y="3326578"/>
              <a:ext cx="36150" cy="15609"/>
            </a:xfrm>
            <a:custGeom>
              <a:avLst/>
              <a:gdLst/>
              <a:ahLst/>
              <a:cxnLst/>
              <a:rect l="l" t="t" r="r" b="b"/>
              <a:pathLst>
                <a:path w="1063" h="459" extrusionOk="0">
                  <a:moveTo>
                    <a:pt x="884" y="0"/>
                  </a:moveTo>
                  <a:lnTo>
                    <a:pt x="850" y="0"/>
                  </a:lnTo>
                  <a:cubicBezTo>
                    <a:pt x="714" y="34"/>
                    <a:pt x="569" y="34"/>
                    <a:pt x="459" y="68"/>
                  </a:cubicBezTo>
                  <a:cubicBezTo>
                    <a:pt x="323" y="102"/>
                    <a:pt x="179" y="102"/>
                    <a:pt x="77" y="212"/>
                  </a:cubicBezTo>
                  <a:cubicBezTo>
                    <a:pt x="0" y="280"/>
                    <a:pt x="34" y="425"/>
                    <a:pt x="145" y="459"/>
                  </a:cubicBezTo>
                  <a:lnTo>
                    <a:pt x="213" y="459"/>
                  </a:lnTo>
                  <a:cubicBezTo>
                    <a:pt x="323" y="459"/>
                    <a:pt x="425" y="425"/>
                    <a:pt x="535" y="391"/>
                  </a:cubicBezTo>
                  <a:cubicBezTo>
                    <a:pt x="671" y="348"/>
                    <a:pt x="782" y="280"/>
                    <a:pt x="926" y="246"/>
                  </a:cubicBezTo>
                  <a:cubicBezTo>
                    <a:pt x="1062" y="212"/>
                    <a:pt x="1028" y="0"/>
                    <a:pt x="88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61" name="Google Shape;1561;p32"/>
            <p:cNvSpPr/>
            <p:nvPr/>
          </p:nvSpPr>
          <p:spPr>
            <a:xfrm>
              <a:off x="544624" y="3289305"/>
              <a:ext cx="16800" cy="10712"/>
            </a:xfrm>
            <a:custGeom>
              <a:avLst/>
              <a:gdLst/>
              <a:ahLst/>
              <a:cxnLst/>
              <a:rect l="l" t="t" r="r" b="b"/>
              <a:pathLst>
                <a:path w="494" h="315" extrusionOk="0">
                  <a:moveTo>
                    <a:pt x="391" y="0"/>
                  </a:moveTo>
                  <a:lnTo>
                    <a:pt x="391" y="0"/>
                  </a:lnTo>
                  <a:cubicBezTo>
                    <a:pt x="247" y="0"/>
                    <a:pt x="68" y="0"/>
                    <a:pt x="0" y="102"/>
                  </a:cubicBezTo>
                  <a:cubicBezTo>
                    <a:pt x="0" y="170"/>
                    <a:pt x="0" y="213"/>
                    <a:pt x="34" y="247"/>
                  </a:cubicBezTo>
                  <a:cubicBezTo>
                    <a:pt x="68" y="281"/>
                    <a:pt x="102" y="314"/>
                    <a:pt x="179" y="314"/>
                  </a:cubicBezTo>
                  <a:cubicBezTo>
                    <a:pt x="247" y="314"/>
                    <a:pt x="315" y="281"/>
                    <a:pt x="391" y="281"/>
                  </a:cubicBezTo>
                  <a:cubicBezTo>
                    <a:pt x="459" y="281"/>
                    <a:pt x="493" y="213"/>
                    <a:pt x="493" y="136"/>
                  </a:cubicBezTo>
                  <a:cubicBezTo>
                    <a:pt x="493" y="68"/>
                    <a:pt x="459" y="0"/>
                    <a:pt x="39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62" name="Google Shape;1562;p32"/>
            <p:cNvSpPr/>
            <p:nvPr/>
          </p:nvSpPr>
          <p:spPr>
            <a:xfrm>
              <a:off x="616856" y="3103829"/>
              <a:ext cx="28906" cy="13331"/>
            </a:xfrm>
            <a:custGeom>
              <a:avLst/>
              <a:gdLst/>
              <a:ahLst/>
              <a:cxnLst/>
              <a:rect l="l" t="t" r="r" b="b"/>
              <a:pathLst>
                <a:path w="850" h="392" extrusionOk="0">
                  <a:moveTo>
                    <a:pt x="671" y="0"/>
                  </a:moveTo>
                  <a:lnTo>
                    <a:pt x="671" y="0"/>
                  </a:lnTo>
                  <a:cubicBezTo>
                    <a:pt x="493" y="34"/>
                    <a:pt x="280" y="34"/>
                    <a:pt x="102" y="68"/>
                  </a:cubicBezTo>
                  <a:cubicBezTo>
                    <a:pt x="68" y="68"/>
                    <a:pt x="0" y="145"/>
                    <a:pt x="0" y="179"/>
                  </a:cubicBezTo>
                  <a:cubicBezTo>
                    <a:pt x="0" y="213"/>
                    <a:pt x="0" y="247"/>
                    <a:pt x="34" y="315"/>
                  </a:cubicBezTo>
                  <a:cubicBezTo>
                    <a:pt x="34" y="357"/>
                    <a:pt x="102" y="391"/>
                    <a:pt x="144" y="391"/>
                  </a:cubicBezTo>
                  <a:lnTo>
                    <a:pt x="212" y="391"/>
                  </a:lnTo>
                  <a:cubicBezTo>
                    <a:pt x="391" y="315"/>
                    <a:pt x="569" y="281"/>
                    <a:pt x="739" y="213"/>
                  </a:cubicBezTo>
                  <a:cubicBezTo>
                    <a:pt x="850" y="179"/>
                    <a:pt x="816" y="0"/>
                    <a:pt x="67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63" name="Google Shape;1563;p32"/>
            <p:cNvSpPr/>
            <p:nvPr/>
          </p:nvSpPr>
          <p:spPr>
            <a:xfrm>
              <a:off x="609612" y="3078391"/>
              <a:ext cx="31253" cy="11018"/>
            </a:xfrm>
            <a:custGeom>
              <a:avLst/>
              <a:gdLst/>
              <a:ahLst/>
              <a:cxnLst/>
              <a:rect l="l" t="t" r="r" b="b"/>
              <a:pathLst>
                <a:path w="919" h="324" extrusionOk="0">
                  <a:moveTo>
                    <a:pt x="570" y="1"/>
                  </a:moveTo>
                  <a:cubicBezTo>
                    <a:pt x="391" y="1"/>
                    <a:pt x="179" y="43"/>
                    <a:pt x="35" y="179"/>
                  </a:cubicBezTo>
                  <a:cubicBezTo>
                    <a:pt x="1" y="213"/>
                    <a:pt x="35" y="324"/>
                    <a:pt x="103" y="324"/>
                  </a:cubicBezTo>
                  <a:lnTo>
                    <a:pt x="145" y="324"/>
                  </a:lnTo>
                  <a:cubicBezTo>
                    <a:pt x="247" y="324"/>
                    <a:pt x="357" y="290"/>
                    <a:pt x="459" y="256"/>
                  </a:cubicBezTo>
                  <a:cubicBezTo>
                    <a:pt x="570" y="213"/>
                    <a:pt x="706" y="179"/>
                    <a:pt x="816" y="179"/>
                  </a:cubicBezTo>
                  <a:cubicBezTo>
                    <a:pt x="918" y="179"/>
                    <a:pt x="918" y="43"/>
                    <a:pt x="81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64" name="Google Shape;1564;p32"/>
            <p:cNvSpPr/>
            <p:nvPr/>
          </p:nvSpPr>
          <p:spPr>
            <a:xfrm>
              <a:off x="680688" y="3062816"/>
              <a:ext cx="25166" cy="13297"/>
            </a:xfrm>
            <a:custGeom>
              <a:avLst/>
              <a:gdLst/>
              <a:ahLst/>
              <a:cxnLst/>
              <a:rect l="l" t="t" r="r" b="b"/>
              <a:pathLst>
                <a:path w="740" h="391" extrusionOk="0">
                  <a:moveTo>
                    <a:pt x="561" y="0"/>
                  </a:moveTo>
                  <a:cubicBezTo>
                    <a:pt x="493" y="0"/>
                    <a:pt x="391" y="34"/>
                    <a:pt x="315" y="34"/>
                  </a:cubicBezTo>
                  <a:cubicBezTo>
                    <a:pt x="213" y="34"/>
                    <a:pt x="68" y="77"/>
                    <a:pt x="34" y="179"/>
                  </a:cubicBezTo>
                  <a:cubicBezTo>
                    <a:pt x="0" y="247"/>
                    <a:pt x="34" y="323"/>
                    <a:pt x="102" y="357"/>
                  </a:cubicBezTo>
                  <a:cubicBezTo>
                    <a:pt x="136" y="391"/>
                    <a:pt x="136" y="391"/>
                    <a:pt x="179" y="391"/>
                  </a:cubicBezTo>
                  <a:cubicBezTo>
                    <a:pt x="247" y="391"/>
                    <a:pt x="315" y="323"/>
                    <a:pt x="391" y="323"/>
                  </a:cubicBezTo>
                  <a:cubicBezTo>
                    <a:pt x="459" y="289"/>
                    <a:pt x="561" y="247"/>
                    <a:pt x="638" y="213"/>
                  </a:cubicBezTo>
                  <a:cubicBezTo>
                    <a:pt x="739" y="179"/>
                    <a:pt x="739" y="34"/>
                    <a:pt x="63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65" name="Google Shape;1565;p32"/>
            <p:cNvSpPr/>
            <p:nvPr/>
          </p:nvSpPr>
          <p:spPr>
            <a:xfrm>
              <a:off x="554146" y="3154398"/>
              <a:ext cx="36150" cy="19384"/>
            </a:xfrm>
            <a:custGeom>
              <a:avLst/>
              <a:gdLst/>
              <a:ahLst/>
              <a:cxnLst/>
              <a:rect l="l" t="t" r="r" b="b"/>
              <a:pathLst>
                <a:path w="1063" h="570" extrusionOk="0">
                  <a:moveTo>
                    <a:pt x="884" y="0"/>
                  </a:moveTo>
                  <a:lnTo>
                    <a:pt x="850" y="34"/>
                  </a:lnTo>
                  <a:cubicBezTo>
                    <a:pt x="714" y="102"/>
                    <a:pt x="570" y="145"/>
                    <a:pt x="425" y="178"/>
                  </a:cubicBezTo>
                  <a:cubicBezTo>
                    <a:pt x="289" y="212"/>
                    <a:pt x="145" y="246"/>
                    <a:pt x="77" y="357"/>
                  </a:cubicBezTo>
                  <a:cubicBezTo>
                    <a:pt x="1" y="391"/>
                    <a:pt x="35" y="527"/>
                    <a:pt x="111" y="569"/>
                  </a:cubicBezTo>
                  <a:lnTo>
                    <a:pt x="179" y="569"/>
                  </a:lnTo>
                  <a:cubicBezTo>
                    <a:pt x="459" y="569"/>
                    <a:pt x="748" y="357"/>
                    <a:pt x="961" y="212"/>
                  </a:cubicBezTo>
                  <a:cubicBezTo>
                    <a:pt x="1063" y="145"/>
                    <a:pt x="995" y="0"/>
                    <a:pt x="88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66" name="Google Shape;1566;p32"/>
            <p:cNvSpPr/>
            <p:nvPr/>
          </p:nvSpPr>
          <p:spPr>
            <a:xfrm>
              <a:off x="514561" y="3130422"/>
              <a:ext cx="28940" cy="11869"/>
            </a:xfrm>
            <a:custGeom>
              <a:avLst/>
              <a:gdLst/>
              <a:ahLst/>
              <a:cxnLst/>
              <a:rect l="l" t="t" r="r" b="b"/>
              <a:pathLst>
                <a:path w="851" h="349" extrusionOk="0">
                  <a:moveTo>
                    <a:pt x="672" y="0"/>
                  </a:moveTo>
                  <a:lnTo>
                    <a:pt x="672" y="0"/>
                  </a:lnTo>
                  <a:cubicBezTo>
                    <a:pt x="460" y="68"/>
                    <a:pt x="213" y="34"/>
                    <a:pt x="69" y="170"/>
                  </a:cubicBezTo>
                  <a:cubicBezTo>
                    <a:pt x="1" y="246"/>
                    <a:pt x="35" y="314"/>
                    <a:pt x="103" y="348"/>
                  </a:cubicBezTo>
                  <a:lnTo>
                    <a:pt x="213" y="348"/>
                  </a:lnTo>
                  <a:cubicBezTo>
                    <a:pt x="392" y="348"/>
                    <a:pt x="562" y="280"/>
                    <a:pt x="706" y="212"/>
                  </a:cubicBezTo>
                  <a:cubicBezTo>
                    <a:pt x="850" y="170"/>
                    <a:pt x="816" y="0"/>
                    <a:pt x="67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67" name="Google Shape;1567;p32"/>
            <p:cNvSpPr/>
            <p:nvPr/>
          </p:nvSpPr>
          <p:spPr>
            <a:xfrm>
              <a:off x="515717" y="3095463"/>
              <a:ext cx="26628" cy="10712"/>
            </a:xfrm>
            <a:custGeom>
              <a:avLst/>
              <a:gdLst/>
              <a:ahLst/>
              <a:cxnLst/>
              <a:rect l="l" t="t" r="r" b="b"/>
              <a:pathLst>
                <a:path w="783" h="315" extrusionOk="0">
                  <a:moveTo>
                    <a:pt x="460" y="0"/>
                  </a:moveTo>
                  <a:cubicBezTo>
                    <a:pt x="281" y="0"/>
                    <a:pt x="69" y="34"/>
                    <a:pt x="35" y="179"/>
                  </a:cubicBezTo>
                  <a:cubicBezTo>
                    <a:pt x="1" y="246"/>
                    <a:pt x="35" y="314"/>
                    <a:pt x="103" y="314"/>
                  </a:cubicBezTo>
                  <a:lnTo>
                    <a:pt x="179" y="314"/>
                  </a:lnTo>
                  <a:cubicBezTo>
                    <a:pt x="315" y="314"/>
                    <a:pt x="494" y="213"/>
                    <a:pt x="638" y="213"/>
                  </a:cubicBezTo>
                  <a:cubicBezTo>
                    <a:pt x="782" y="179"/>
                    <a:pt x="782" y="0"/>
                    <a:pt x="63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68" name="Google Shape;1568;p32"/>
            <p:cNvSpPr/>
            <p:nvPr/>
          </p:nvSpPr>
          <p:spPr>
            <a:xfrm>
              <a:off x="562546" y="3117126"/>
              <a:ext cx="24281" cy="11869"/>
            </a:xfrm>
            <a:custGeom>
              <a:avLst/>
              <a:gdLst/>
              <a:ahLst/>
              <a:cxnLst/>
              <a:rect l="l" t="t" r="r" b="b"/>
              <a:pathLst>
                <a:path w="714" h="349" extrusionOk="0">
                  <a:moveTo>
                    <a:pt x="569" y="0"/>
                  </a:moveTo>
                  <a:cubicBezTo>
                    <a:pt x="535" y="0"/>
                    <a:pt x="535" y="0"/>
                    <a:pt x="535" y="34"/>
                  </a:cubicBezTo>
                  <a:cubicBezTo>
                    <a:pt x="391" y="68"/>
                    <a:pt x="255" y="136"/>
                    <a:pt x="110" y="179"/>
                  </a:cubicBezTo>
                  <a:cubicBezTo>
                    <a:pt x="0" y="213"/>
                    <a:pt x="42" y="349"/>
                    <a:pt x="110" y="349"/>
                  </a:cubicBezTo>
                  <a:lnTo>
                    <a:pt x="110" y="349"/>
                  </a:lnTo>
                  <a:cubicBezTo>
                    <a:pt x="212" y="349"/>
                    <a:pt x="289" y="315"/>
                    <a:pt x="357" y="315"/>
                  </a:cubicBezTo>
                  <a:cubicBezTo>
                    <a:pt x="467" y="281"/>
                    <a:pt x="535" y="247"/>
                    <a:pt x="603" y="213"/>
                  </a:cubicBezTo>
                  <a:cubicBezTo>
                    <a:pt x="714" y="179"/>
                    <a:pt x="637" y="0"/>
                    <a:pt x="5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69" name="Google Shape;1569;p32"/>
            <p:cNvSpPr/>
            <p:nvPr/>
          </p:nvSpPr>
          <p:spPr>
            <a:xfrm>
              <a:off x="486845" y="3224283"/>
              <a:ext cx="37306" cy="20268"/>
            </a:xfrm>
            <a:custGeom>
              <a:avLst/>
              <a:gdLst/>
              <a:ahLst/>
              <a:cxnLst/>
              <a:rect l="l" t="t" r="r" b="b"/>
              <a:pathLst>
                <a:path w="1097" h="596" extrusionOk="0">
                  <a:moveTo>
                    <a:pt x="918" y="1"/>
                  </a:moveTo>
                  <a:lnTo>
                    <a:pt x="884" y="1"/>
                  </a:lnTo>
                  <a:cubicBezTo>
                    <a:pt x="603" y="103"/>
                    <a:pt x="213" y="171"/>
                    <a:pt x="34" y="426"/>
                  </a:cubicBezTo>
                  <a:cubicBezTo>
                    <a:pt x="0" y="528"/>
                    <a:pt x="68" y="595"/>
                    <a:pt x="145" y="595"/>
                  </a:cubicBezTo>
                  <a:lnTo>
                    <a:pt x="179" y="595"/>
                  </a:lnTo>
                  <a:cubicBezTo>
                    <a:pt x="315" y="595"/>
                    <a:pt x="459" y="528"/>
                    <a:pt x="570" y="494"/>
                  </a:cubicBezTo>
                  <a:cubicBezTo>
                    <a:pt x="705" y="426"/>
                    <a:pt x="850" y="315"/>
                    <a:pt x="994" y="247"/>
                  </a:cubicBezTo>
                  <a:cubicBezTo>
                    <a:pt x="1096" y="213"/>
                    <a:pt x="1028" y="1"/>
                    <a:pt x="91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70" name="Google Shape;1570;p32"/>
            <p:cNvSpPr/>
            <p:nvPr/>
          </p:nvSpPr>
          <p:spPr>
            <a:xfrm>
              <a:off x="524117" y="3243361"/>
              <a:ext cx="30063" cy="17072"/>
            </a:xfrm>
            <a:custGeom>
              <a:avLst/>
              <a:gdLst/>
              <a:ahLst/>
              <a:cxnLst/>
              <a:rect l="l" t="t" r="r" b="b"/>
              <a:pathLst>
                <a:path w="884" h="502" extrusionOk="0">
                  <a:moveTo>
                    <a:pt x="705" y="1"/>
                  </a:moveTo>
                  <a:lnTo>
                    <a:pt x="637" y="1"/>
                  </a:lnTo>
                  <a:cubicBezTo>
                    <a:pt x="569" y="34"/>
                    <a:pt x="459" y="111"/>
                    <a:pt x="357" y="145"/>
                  </a:cubicBezTo>
                  <a:cubicBezTo>
                    <a:pt x="323" y="145"/>
                    <a:pt x="247" y="179"/>
                    <a:pt x="213" y="213"/>
                  </a:cubicBezTo>
                  <a:cubicBezTo>
                    <a:pt x="145" y="213"/>
                    <a:pt x="111" y="247"/>
                    <a:pt x="68" y="289"/>
                  </a:cubicBezTo>
                  <a:cubicBezTo>
                    <a:pt x="0" y="357"/>
                    <a:pt x="34" y="502"/>
                    <a:pt x="145" y="502"/>
                  </a:cubicBezTo>
                  <a:lnTo>
                    <a:pt x="145" y="502"/>
                  </a:lnTo>
                  <a:cubicBezTo>
                    <a:pt x="213" y="502"/>
                    <a:pt x="281" y="502"/>
                    <a:pt x="323" y="459"/>
                  </a:cubicBezTo>
                  <a:cubicBezTo>
                    <a:pt x="357" y="459"/>
                    <a:pt x="425" y="425"/>
                    <a:pt x="459" y="391"/>
                  </a:cubicBezTo>
                  <a:cubicBezTo>
                    <a:pt x="569" y="357"/>
                    <a:pt x="671" y="323"/>
                    <a:pt x="782" y="247"/>
                  </a:cubicBezTo>
                  <a:cubicBezTo>
                    <a:pt x="884" y="213"/>
                    <a:pt x="816" y="1"/>
                    <a:pt x="70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71" name="Google Shape;1571;p32"/>
            <p:cNvSpPr/>
            <p:nvPr/>
          </p:nvSpPr>
          <p:spPr>
            <a:xfrm>
              <a:off x="470079" y="3374528"/>
              <a:ext cx="34722" cy="15916"/>
            </a:xfrm>
            <a:custGeom>
              <a:avLst/>
              <a:gdLst/>
              <a:ahLst/>
              <a:cxnLst/>
              <a:rect l="l" t="t" r="r" b="b"/>
              <a:pathLst>
                <a:path w="1021" h="468" extrusionOk="0">
                  <a:moveTo>
                    <a:pt x="850" y="0"/>
                  </a:moveTo>
                  <a:cubicBezTo>
                    <a:pt x="808" y="0"/>
                    <a:pt x="808" y="0"/>
                    <a:pt x="774" y="43"/>
                  </a:cubicBezTo>
                  <a:cubicBezTo>
                    <a:pt x="672" y="77"/>
                    <a:pt x="527" y="111"/>
                    <a:pt x="383" y="179"/>
                  </a:cubicBezTo>
                  <a:cubicBezTo>
                    <a:pt x="281" y="213"/>
                    <a:pt x="137" y="213"/>
                    <a:pt x="69" y="323"/>
                  </a:cubicBezTo>
                  <a:cubicBezTo>
                    <a:pt x="1" y="357"/>
                    <a:pt x="35" y="425"/>
                    <a:pt x="103" y="425"/>
                  </a:cubicBezTo>
                  <a:cubicBezTo>
                    <a:pt x="137" y="467"/>
                    <a:pt x="171" y="467"/>
                    <a:pt x="213" y="467"/>
                  </a:cubicBezTo>
                  <a:cubicBezTo>
                    <a:pt x="459" y="467"/>
                    <a:pt x="706" y="323"/>
                    <a:pt x="918" y="213"/>
                  </a:cubicBezTo>
                  <a:cubicBezTo>
                    <a:pt x="1020" y="145"/>
                    <a:pt x="952" y="0"/>
                    <a:pt x="85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72" name="Google Shape;1572;p32"/>
            <p:cNvSpPr/>
            <p:nvPr/>
          </p:nvSpPr>
          <p:spPr>
            <a:xfrm>
              <a:off x="453042" y="3322803"/>
              <a:ext cx="41047" cy="18228"/>
            </a:xfrm>
            <a:custGeom>
              <a:avLst/>
              <a:gdLst/>
              <a:ahLst/>
              <a:cxnLst/>
              <a:rect l="l" t="t" r="r" b="b"/>
              <a:pathLst>
                <a:path w="1207" h="536" extrusionOk="0">
                  <a:moveTo>
                    <a:pt x="1028" y="1"/>
                  </a:moveTo>
                  <a:lnTo>
                    <a:pt x="994" y="1"/>
                  </a:lnTo>
                  <a:cubicBezTo>
                    <a:pt x="850" y="35"/>
                    <a:pt x="672" y="77"/>
                    <a:pt x="502" y="145"/>
                  </a:cubicBezTo>
                  <a:cubicBezTo>
                    <a:pt x="357" y="179"/>
                    <a:pt x="213" y="213"/>
                    <a:pt x="111" y="323"/>
                  </a:cubicBezTo>
                  <a:cubicBezTo>
                    <a:pt x="0" y="391"/>
                    <a:pt x="77" y="536"/>
                    <a:pt x="179" y="536"/>
                  </a:cubicBezTo>
                  <a:lnTo>
                    <a:pt x="213" y="536"/>
                  </a:lnTo>
                  <a:cubicBezTo>
                    <a:pt x="357" y="536"/>
                    <a:pt x="502" y="459"/>
                    <a:pt x="604" y="425"/>
                  </a:cubicBezTo>
                  <a:cubicBezTo>
                    <a:pt x="782" y="357"/>
                    <a:pt x="926" y="323"/>
                    <a:pt x="1062" y="289"/>
                  </a:cubicBezTo>
                  <a:cubicBezTo>
                    <a:pt x="1207" y="213"/>
                    <a:pt x="1173" y="1"/>
                    <a:pt x="102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73" name="Google Shape;1573;p32"/>
            <p:cNvSpPr/>
            <p:nvPr/>
          </p:nvSpPr>
          <p:spPr>
            <a:xfrm>
              <a:off x="446988" y="3298828"/>
              <a:ext cx="30369" cy="10712"/>
            </a:xfrm>
            <a:custGeom>
              <a:avLst/>
              <a:gdLst/>
              <a:ahLst/>
              <a:cxnLst/>
              <a:rect l="l" t="t" r="r" b="b"/>
              <a:pathLst>
                <a:path w="893" h="315" extrusionOk="0">
                  <a:moveTo>
                    <a:pt x="748" y="1"/>
                  </a:moveTo>
                  <a:lnTo>
                    <a:pt x="748" y="1"/>
                  </a:lnTo>
                  <a:cubicBezTo>
                    <a:pt x="501" y="1"/>
                    <a:pt x="212" y="1"/>
                    <a:pt x="43" y="179"/>
                  </a:cubicBezTo>
                  <a:cubicBezTo>
                    <a:pt x="0" y="213"/>
                    <a:pt x="0" y="281"/>
                    <a:pt x="77" y="315"/>
                  </a:cubicBezTo>
                  <a:lnTo>
                    <a:pt x="178" y="315"/>
                  </a:lnTo>
                  <a:cubicBezTo>
                    <a:pt x="357" y="315"/>
                    <a:pt x="569" y="247"/>
                    <a:pt x="748" y="247"/>
                  </a:cubicBezTo>
                  <a:cubicBezTo>
                    <a:pt x="892" y="213"/>
                    <a:pt x="892" y="1"/>
                    <a:pt x="74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74" name="Google Shape;1574;p32"/>
            <p:cNvSpPr/>
            <p:nvPr/>
          </p:nvSpPr>
          <p:spPr>
            <a:xfrm>
              <a:off x="480758" y="3192792"/>
              <a:ext cx="28940" cy="14487"/>
            </a:xfrm>
            <a:custGeom>
              <a:avLst/>
              <a:gdLst/>
              <a:ahLst/>
              <a:cxnLst/>
              <a:rect l="l" t="t" r="r" b="b"/>
              <a:pathLst>
                <a:path w="851" h="426" extrusionOk="0">
                  <a:moveTo>
                    <a:pt x="672" y="1"/>
                  </a:moveTo>
                  <a:cubicBezTo>
                    <a:pt x="604" y="1"/>
                    <a:pt x="494" y="35"/>
                    <a:pt x="426" y="35"/>
                  </a:cubicBezTo>
                  <a:cubicBezTo>
                    <a:pt x="358" y="77"/>
                    <a:pt x="324" y="77"/>
                    <a:pt x="281" y="77"/>
                  </a:cubicBezTo>
                  <a:cubicBezTo>
                    <a:pt x="213" y="77"/>
                    <a:pt x="179" y="111"/>
                    <a:pt x="145" y="111"/>
                  </a:cubicBezTo>
                  <a:cubicBezTo>
                    <a:pt x="1" y="179"/>
                    <a:pt x="1" y="358"/>
                    <a:pt x="145" y="392"/>
                  </a:cubicBezTo>
                  <a:cubicBezTo>
                    <a:pt x="179" y="392"/>
                    <a:pt x="247" y="426"/>
                    <a:pt x="281" y="426"/>
                  </a:cubicBezTo>
                  <a:lnTo>
                    <a:pt x="324" y="426"/>
                  </a:lnTo>
                  <a:cubicBezTo>
                    <a:pt x="358" y="426"/>
                    <a:pt x="426" y="426"/>
                    <a:pt x="494" y="392"/>
                  </a:cubicBezTo>
                  <a:cubicBezTo>
                    <a:pt x="604" y="358"/>
                    <a:pt x="706" y="324"/>
                    <a:pt x="782" y="213"/>
                  </a:cubicBezTo>
                  <a:cubicBezTo>
                    <a:pt x="850" y="145"/>
                    <a:pt x="816" y="35"/>
                    <a:pt x="70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75" name="Google Shape;1575;p32"/>
            <p:cNvSpPr/>
            <p:nvPr/>
          </p:nvSpPr>
          <p:spPr>
            <a:xfrm>
              <a:off x="435120" y="3149467"/>
              <a:ext cx="36150" cy="12175"/>
            </a:xfrm>
            <a:custGeom>
              <a:avLst/>
              <a:gdLst/>
              <a:ahLst/>
              <a:cxnLst/>
              <a:rect l="l" t="t" r="r" b="b"/>
              <a:pathLst>
                <a:path w="1063" h="358" extrusionOk="0">
                  <a:moveTo>
                    <a:pt x="816" y="1"/>
                  </a:moveTo>
                  <a:cubicBezTo>
                    <a:pt x="561" y="1"/>
                    <a:pt x="281" y="35"/>
                    <a:pt x="69" y="179"/>
                  </a:cubicBezTo>
                  <a:cubicBezTo>
                    <a:pt x="1" y="213"/>
                    <a:pt x="1" y="323"/>
                    <a:pt x="103" y="357"/>
                  </a:cubicBezTo>
                  <a:lnTo>
                    <a:pt x="281" y="357"/>
                  </a:lnTo>
                  <a:cubicBezTo>
                    <a:pt x="493" y="357"/>
                    <a:pt x="740" y="290"/>
                    <a:pt x="952" y="213"/>
                  </a:cubicBezTo>
                  <a:cubicBezTo>
                    <a:pt x="1063" y="179"/>
                    <a:pt x="1029" y="1"/>
                    <a:pt x="91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76" name="Google Shape;1576;p32"/>
            <p:cNvSpPr/>
            <p:nvPr/>
          </p:nvSpPr>
          <p:spPr>
            <a:xfrm>
              <a:off x="401316" y="3201192"/>
              <a:ext cx="32681" cy="14453"/>
            </a:xfrm>
            <a:custGeom>
              <a:avLst/>
              <a:gdLst/>
              <a:ahLst/>
              <a:cxnLst/>
              <a:rect l="l" t="t" r="r" b="b"/>
              <a:pathLst>
                <a:path w="961" h="425" extrusionOk="0">
                  <a:moveTo>
                    <a:pt x="672" y="0"/>
                  </a:moveTo>
                  <a:cubicBezTo>
                    <a:pt x="460" y="0"/>
                    <a:pt x="145" y="43"/>
                    <a:pt x="35" y="255"/>
                  </a:cubicBezTo>
                  <a:cubicBezTo>
                    <a:pt x="1" y="323"/>
                    <a:pt x="35" y="391"/>
                    <a:pt x="111" y="425"/>
                  </a:cubicBezTo>
                  <a:lnTo>
                    <a:pt x="213" y="425"/>
                  </a:lnTo>
                  <a:cubicBezTo>
                    <a:pt x="281" y="425"/>
                    <a:pt x="392" y="391"/>
                    <a:pt x="494" y="357"/>
                  </a:cubicBezTo>
                  <a:cubicBezTo>
                    <a:pt x="604" y="323"/>
                    <a:pt x="748" y="255"/>
                    <a:pt x="850" y="179"/>
                  </a:cubicBezTo>
                  <a:cubicBezTo>
                    <a:pt x="961" y="145"/>
                    <a:pt x="884" y="0"/>
                    <a:pt x="81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77" name="Google Shape;1577;p32"/>
            <p:cNvSpPr/>
            <p:nvPr/>
          </p:nvSpPr>
          <p:spPr>
            <a:xfrm>
              <a:off x="389209" y="3237308"/>
              <a:ext cx="34960" cy="15916"/>
            </a:xfrm>
            <a:custGeom>
              <a:avLst/>
              <a:gdLst/>
              <a:ahLst/>
              <a:cxnLst/>
              <a:rect l="l" t="t" r="r" b="b"/>
              <a:pathLst>
                <a:path w="1028" h="468" extrusionOk="0">
                  <a:moveTo>
                    <a:pt x="850" y="0"/>
                  </a:moveTo>
                  <a:lnTo>
                    <a:pt x="816" y="0"/>
                  </a:lnTo>
                  <a:cubicBezTo>
                    <a:pt x="680" y="43"/>
                    <a:pt x="535" y="77"/>
                    <a:pt x="357" y="111"/>
                  </a:cubicBezTo>
                  <a:cubicBezTo>
                    <a:pt x="255" y="145"/>
                    <a:pt x="111" y="145"/>
                    <a:pt x="43" y="289"/>
                  </a:cubicBezTo>
                  <a:cubicBezTo>
                    <a:pt x="0" y="323"/>
                    <a:pt x="0" y="391"/>
                    <a:pt x="77" y="425"/>
                  </a:cubicBezTo>
                  <a:cubicBezTo>
                    <a:pt x="111" y="467"/>
                    <a:pt x="145" y="467"/>
                    <a:pt x="212" y="467"/>
                  </a:cubicBezTo>
                  <a:cubicBezTo>
                    <a:pt x="289" y="467"/>
                    <a:pt x="357" y="425"/>
                    <a:pt x="467" y="391"/>
                  </a:cubicBezTo>
                  <a:cubicBezTo>
                    <a:pt x="603" y="323"/>
                    <a:pt x="782" y="255"/>
                    <a:pt x="926" y="212"/>
                  </a:cubicBezTo>
                  <a:cubicBezTo>
                    <a:pt x="1028" y="145"/>
                    <a:pt x="960" y="0"/>
                    <a:pt x="85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78" name="Google Shape;1578;p32"/>
            <p:cNvSpPr/>
            <p:nvPr/>
          </p:nvSpPr>
          <p:spPr>
            <a:xfrm>
              <a:off x="336328" y="3255502"/>
              <a:ext cx="34994" cy="15609"/>
            </a:xfrm>
            <a:custGeom>
              <a:avLst/>
              <a:gdLst/>
              <a:ahLst/>
              <a:cxnLst/>
              <a:rect l="l" t="t" r="r" b="b"/>
              <a:pathLst>
                <a:path w="1029" h="459" extrusionOk="0">
                  <a:moveTo>
                    <a:pt x="850" y="0"/>
                  </a:moveTo>
                  <a:lnTo>
                    <a:pt x="816" y="0"/>
                  </a:lnTo>
                  <a:cubicBezTo>
                    <a:pt x="570" y="68"/>
                    <a:pt x="213" y="34"/>
                    <a:pt x="69" y="247"/>
                  </a:cubicBezTo>
                  <a:cubicBezTo>
                    <a:pt x="1" y="315"/>
                    <a:pt x="69" y="459"/>
                    <a:pt x="145" y="459"/>
                  </a:cubicBezTo>
                  <a:lnTo>
                    <a:pt x="213" y="459"/>
                  </a:lnTo>
                  <a:cubicBezTo>
                    <a:pt x="323" y="459"/>
                    <a:pt x="425" y="425"/>
                    <a:pt x="493" y="391"/>
                  </a:cubicBezTo>
                  <a:cubicBezTo>
                    <a:pt x="638" y="315"/>
                    <a:pt x="782" y="281"/>
                    <a:pt x="884" y="247"/>
                  </a:cubicBezTo>
                  <a:cubicBezTo>
                    <a:pt x="1028" y="213"/>
                    <a:pt x="994" y="0"/>
                    <a:pt x="85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79" name="Google Shape;1579;p32"/>
            <p:cNvSpPr/>
            <p:nvPr/>
          </p:nvSpPr>
          <p:spPr>
            <a:xfrm>
              <a:off x="330274" y="3304881"/>
              <a:ext cx="30063" cy="17956"/>
            </a:xfrm>
            <a:custGeom>
              <a:avLst/>
              <a:gdLst/>
              <a:ahLst/>
              <a:cxnLst/>
              <a:rect l="l" t="t" r="r" b="b"/>
              <a:pathLst>
                <a:path w="884" h="528" extrusionOk="0">
                  <a:moveTo>
                    <a:pt x="748" y="1"/>
                  </a:moveTo>
                  <a:lnTo>
                    <a:pt x="671" y="1"/>
                  </a:lnTo>
                  <a:cubicBezTo>
                    <a:pt x="569" y="35"/>
                    <a:pt x="459" y="103"/>
                    <a:pt x="357" y="137"/>
                  </a:cubicBezTo>
                  <a:cubicBezTo>
                    <a:pt x="323" y="179"/>
                    <a:pt x="247" y="179"/>
                    <a:pt x="213" y="213"/>
                  </a:cubicBezTo>
                  <a:cubicBezTo>
                    <a:pt x="145" y="247"/>
                    <a:pt x="111" y="281"/>
                    <a:pt x="77" y="315"/>
                  </a:cubicBezTo>
                  <a:cubicBezTo>
                    <a:pt x="0" y="426"/>
                    <a:pt x="77" y="528"/>
                    <a:pt x="179" y="528"/>
                  </a:cubicBezTo>
                  <a:lnTo>
                    <a:pt x="179" y="528"/>
                  </a:lnTo>
                  <a:cubicBezTo>
                    <a:pt x="247" y="494"/>
                    <a:pt x="323" y="528"/>
                    <a:pt x="357" y="494"/>
                  </a:cubicBezTo>
                  <a:cubicBezTo>
                    <a:pt x="425" y="460"/>
                    <a:pt x="459" y="460"/>
                    <a:pt x="501" y="426"/>
                  </a:cubicBezTo>
                  <a:cubicBezTo>
                    <a:pt x="603" y="349"/>
                    <a:pt x="714" y="315"/>
                    <a:pt x="782" y="247"/>
                  </a:cubicBezTo>
                  <a:cubicBezTo>
                    <a:pt x="884" y="179"/>
                    <a:pt x="850" y="1"/>
                    <a:pt x="74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80" name="Google Shape;1580;p32"/>
            <p:cNvSpPr/>
            <p:nvPr/>
          </p:nvSpPr>
          <p:spPr>
            <a:xfrm>
              <a:off x="345850" y="3348240"/>
              <a:ext cx="30369" cy="15609"/>
            </a:xfrm>
            <a:custGeom>
              <a:avLst/>
              <a:gdLst/>
              <a:ahLst/>
              <a:cxnLst/>
              <a:rect l="l" t="t" r="r" b="b"/>
              <a:pathLst>
                <a:path w="893" h="459" extrusionOk="0">
                  <a:moveTo>
                    <a:pt x="748" y="0"/>
                  </a:moveTo>
                  <a:lnTo>
                    <a:pt x="680" y="0"/>
                  </a:lnTo>
                  <a:cubicBezTo>
                    <a:pt x="570" y="34"/>
                    <a:pt x="468" y="68"/>
                    <a:pt x="358" y="102"/>
                  </a:cubicBezTo>
                  <a:cubicBezTo>
                    <a:pt x="256" y="136"/>
                    <a:pt x="145" y="136"/>
                    <a:pt x="77" y="246"/>
                  </a:cubicBezTo>
                  <a:cubicBezTo>
                    <a:pt x="1" y="314"/>
                    <a:pt x="77" y="425"/>
                    <a:pt x="145" y="459"/>
                  </a:cubicBezTo>
                  <a:lnTo>
                    <a:pt x="213" y="459"/>
                  </a:lnTo>
                  <a:cubicBezTo>
                    <a:pt x="290" y="459"/>
                    <a:pt x="358" y="425"/>
                    <a:pt x="468" y="391"/>
                  </a:cubicBezTo>
                  <a:cubicBezTo>
                    <a:pt x="536" y="348"/>
                    <a:pt x="638" y="280"/>
                    <a:pt x="748" y="246"/>
                  </a:cubicBezTo>
                  <a:cubicBezTo>
                    <a:pt x="893" y="213"/>
                    <a:pt x="850" y="0"/>
                    <a:pt x="7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81" name="Google Shape;1581;p32"/>
            <p:cNvSpPr/>
            <p:nvPr/>
          </p:nvSpPr>
          <p:spPr>
            <a:xfrm>
              <a:off x="413457" y="3277165"/>
              <a:ext cx="36150" cy="17956"/>
            </a:xfrm>
            <a:custGeom>
              <a:avLst/>
              <a:gdLst/>
              <a:ahLst/>
              <a:cxnLst/>
              <a:rect l="l" t="t" r="r" b="b"/>
              <a:pathLst>
                <a:path w="1063" h="528" extrusionOk="0">
                  <a:moveTo>
                    <a:pt x="884" y="0"/>
                  </a:moveTo>
                  <a:lnTo>
                    <a:pt x="850" y="0"/>
                  </a:lnTo>
                  <a:cubicBezTo>
                    <a:pt x="561" y="34"/>
                    <a:pt x="349" y="145"/>
                    <a:pt x="137" y="247"/>
                  </a:cubicBezTo>
                  <a:cubicBezTo>
                    <a:pt x="1" y="315"/>
                    <a:pt x="69" y="527"/>
                    <a:pt x="213" y="527"/>
                  </a:cubicBezTo>
                  <a:lnTo>
                    <a:pt x="247" y="527"/>
                  </a:lnTo>
                  <a:cubicBezTo>
                    <a:pt x="493" y="459"/>
                    <a:pt x="706" y="391"/>
                    <a:pt x="952" y="247"/>
                  </a:cubicBezTo>
                  <a:cubicBezTo>
                    <a:pt x="1063" y="179"/>
                    <a:pt x="986" y="0"/>
                    <a:pt x="88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82" name="Google Shape;1582;p32"/>
            <p:cNvSpPr/>
            <p:nvPr/>
          </p:nvSpPr>
          <p:spPr>
            <a:xfrm>
              <a:off x="401316" y="3373372"/>
              <a:ext cx="27784" cy="13297"/>
            </a:xfrm>
            <a:custGeom>
              <a:avLst/>
              <a:gdLst/>
              <a:ahLst/>
              <a:cxnLst/>
              <a:rect l="l" t="t" r="r" b="b"/>
              <a:pathLst>
                <a:path w="817" h="391" extrusionOk="0">
                  <a:moveTo>
                    <a:pt x="706" y="0"/>
                  </a:moveTo>
                  <a:lnTo>
                    <a:pt x="672" y="0"/>
                  </a:lnTo>
                  <a:cubicBezTo>
                    <a:pt x="460" y="77"/>
                    <a:pt x="213" y="145"/>
                    <a:pt x="35" y="289"/>
                  </a:cubicBezTo>
                  <a:cubicBezTo>
                    <a:pt x="1" y="323"/>
                    <a:pt x="35" y="391"/>
                    <a:pt x="69" y="391"/>
                  </a:cubicBezTo>
                  <a:lnTo>
                    <a:pt x="111" y="391"/>
                  </a:lnTo>
                  <a:cubicBezTo>
                    <a:pt x="324" y="391"/>
                    <a:pt x="536" y="247"/>
                    <a:pt x="748" y="179"/>
                  </a:cubicBezTo>
                  <a:cubicBezTo>
                    <a:pt x="816" y="145"/>
                    <a:pt x="782" y="0"/>
                    <a:pt x="70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83" name="Google Shape;1583;p32"/>
            <p:cNvSpPr/>
            <p:nvPr/>
          </p:nvSpPr>
          <p:spPr>
            <a:xfrm>
              <a:off x="396419" y="3417854"/>
              <a:ext cx="31525" cy="15916"/>
            </a:xfrm>
            <a:custGeom>
              <a:avLst/>
              <a:gdLst/>
              <a:ahLst/>
              <a:cxnLst/>
              <a:rect l="l" t="t" r="r" b="b"/>
              <a:pathLst>
                <a:path w="927" h="468" extrusionOk="0">
                  <a:moveTo>
                    <a:pt x="748" y="0"/>
                  </a:moveTo>
                  <a:lnTo>
                    <a:pt x="714" y="0"/>
                  </a:lnTo>
                  <a:cubicBezTo>
                    <a:pt x="502" y="43"/>
                    <a:pt x="111" y="77"/>
                    <a:pt x="0" y="323"/>
                  </a:cubicBezTo>
                  <a:cubicBezTo>
                    <a:pt x="0" y="391"/>
                    <a:pt x="43" y="468"/>
                    <a:pt x="111" y="468"/>
                  </a:cubicBezTo>
                  <a:lnTo>
                    <a:pt x="179" y="468"/>
                  </a:lnTo>
                  <a:cubicBezTo>
                    <a:pt x="255" y="468"/>
                    <a:pt x="357" y="425"/>
                    <a:pt x="425" y="391"/>
                  </a:cubicBezTo>
                  <a:cubicBezTo>
                    <a:pt x="536" y="323"/>
                    <a:pt x="680" y="255"/>
                    <a:pt x="782" y="213"/>
                  </a:cubicBezTo>
                  <a:cubicBezTo>
                    <a:pt x="926" y="179"/>
                    <a:pt x="892" y="0"/>
                    <a:pt x="7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84" name="Google Shape;1584;p32"/>
            <p:cNvSpPr/>
            <p:nvPr/>
          </p:nvSpPr>
          <p:spPr>
            <a:xfrm>
              <a:off x="472392" y="3419282"/>
              <a:ext cx="26628" cy="17956"/>
            </a:xfrm>
            <a:custGeom>
              <a:avLst/>
              <a:gdLst/>
              <a:ahLst/>
              <a:cxnLst/>
              <a:rect l="l" t="t" r="r" b="b"/>
              <a:pathLst>
                <a:path w="783" h="528" extrusionOk="0">
                  <a:moveTo>
                    <a:pt x="604" y="1"/>
                  </a:moveTo>
                  <a:cubicBezTo>
                    <a:pt x="604" y="1"/>
                    <a:pt x="570" y="1"/>
                    <a:pt x="527" y="35"/>
                  </a:cubicBezTo>
                  <a:cubicBezTo>
                    <a:pt x="425" y="103"/>
                    <a:pt x="281" y="171"/>
                    <a:pt x="145" y="213"/>
                  </a:cubicBezTo>
                  <a:cubicBezTo>
                    <a:pt x="69" y="213"/>
                    <a:pt x="35" y="247"/>
                    <a:pt x="1" y="315"/>
                  </a:cubicBezTo>
                  <a:cubicBezTo>
                    <a:pt x="1" y="383"/>
                    <a:pt x="1" y="426"/>
                    <a:pt x="35" y="460"/>
                  </a:cubicBezTo>
                  <a:cubicBezTo>
                    <a:pt x="69" y="528"/>
                    <a:pt x="145" y="528"/>
                    <a:pt x="179" y="528"/>
                  </a:cubicBezTo>
                  <a:lnTo>
                    <a:pt x="247" y="528"/>
                  </a:lnTo>
                  <a:cubicBezTo>
                    <a:pt x="425" y="494"/>
                    <a:pt x="570" y="383"/>
                    <a:pt x="706" y="247"/>
                  </a:cubicBezTo>
                  <a:cubicBezTo>
                    <a:pt x="782" y="171"/>
                    <a:pt x="706" y="1"/>
                    <a:pt x="60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85" name="Google Shape;1585;p32"/>
            <p:cNvSpPr/>
            <p:nvPr/>
          </p:nvSpPr>
          <p:spPr>
            <a:xfrm>
              <a:off x="720272" y="3525011"/>
              <a:ext cx="21697" cy="28940"/>
            </a:xfrm>
            <a:custGeom>
              <a:avLst/>
              <a:gdLst/>
              <a:ahLst/>
              <a:cxnLst/>
              <a:rect l="l" t="t" r="r" b="b"/>
              <a:pathLst>
                <a:path w="638" h="851" extrusionOk="0">
                  <a:moveTo>
                    <a:pt x="459" y="1"/>
                  </a:moveTo>
                  <a:cubicBezTo>
                    <a:pt x="425" y="1"/>
                    <a:pt x="425" y="35"/>
                    <a:pt x="391" y="35"/>
                  </a:cubicBezTo>
                  <a:cubicBezTo>
                    <a:pt x="213" y="247"/>
                    <a:pt x="0" y="502"/>
                    <a:pt x="0" y="749"/>
                  </a:cubicBezTo>
                  <a:cubicBezTo>
                    <a:pt x="0" y="816"/>
                    <a:pt x="34" y="850"/>
                    <a:pt x="77" y="850"/>
                  </a:cubicBezTo>
                  <a:cubicBezTo>
                    <a:pt x="111" y="850"/>
                    <a:pt x="111" y="816"/>
                    <a:pt x="145" y="816"/>
                  </a:cubicBezTo>
                  <a:cubicBezTo>
                    <a:pt x="323" y="638"/>
                    <a:pt x="425" y="392"/>
                    <a:pt x="569" y="179"/>
                  </a:cubicBezTo>
                  <a:cubicBezTo>
                    <a:pt x="637" y="111"/>
                    <a:pt x="535" y="1"/>
                    <a:pt x="4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86" name="Google Shape;1586;p32"/>
            <p:cNvSpPr/>
            <p:nvPr/>
          </p:nvSpPr>
          <p:spPr>
            <a:xfrm>
              <a:off x="743092" y="3544396"/>
              <a:ext cx="19384" cy="20541"/>
            </a:xfrm>
            <a:custGeom>
              <a:avLst/>
              <a:gdLst/>
              <a:ahLst/>
              <a:cxnLst/>
              <a:rect l="l" t="t" r="r" b="b"/>
              <a:pathLst>
                <a:path w="570" h="604" extrusionOk="0">
                  <a:moveTo>
                    <a:pt x="425" y="0"/>
                  </a:moveTo>
                  <a:cubicBezTo>
                    <a:pt x="391" y="0"/>
                    <a:pt x="391" y="0"/>
                    <a:pt x="357" y="34"/>
                  </a:cubicBezTo>
                  <a:cubicBezTo>
                    <a:pt x="289" y="102"/>
                    <a:pt x="213" y="179"/>
                    <a:pt x="145" y="246"/>
                  </a:cubicBezTo>
                  <a:cubicBezTo>
                    <a:pt x="111" y="280"/>
                    <a:pt x="77" y="314"/>
                    <a:pt x="43" y="357"/>
                  </a:cubicBezTo>
                  <a:cubicBezTo>
                    <a:pt x="0" y="391"/>
                    <a:pt x="0" y="425"/>
                    <a:pt x="0" y="493"/>
                  </a:cubicBezTo>
                  <a:cubicBezTo>
                    <a:pt x="0" y="569"/>
                    <a:pt x="77" y="603"/>
                    <a:pt x="111" y="603"/>
                  </a:cubicBezTo>
                  <a:cubicBezTo>
                    <a:pt x="213" y="603"/>
                    <a:pt x="289" y="493"/>
                    <a:pt x="357" y="391"/>
                  </a:cubicBezTo>
                  <a:cubicBezTo>
                    <a:pt x="391" y="314"/>
                    <a:pt x="468" y="246"/>
                    <a:pt x="535" y="179"/>
                  </a:cubicBezTo>
                  <a:cubicBezTo>
                    <a:pt x="569" y="68"/>
                    <a:pt x="501" y="0"/>
                    <a:pt x="42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87" name="Google Shape;1587;p32"/>
            <p:cNvSpPr/>
            <p:nvPr/>
          </p:nvSpPr>
          <p:spPr>
            <a:xfrm>
              <a:off x="751763" y="3477061"/>
              <a:ext cx="24009" cy="24009"/>
            </a:xfrm>
            <a:custGeom>
              <a:avLst/>
              <a:gdLst/>
              <a:ahLst/>
              <a:cxnLst/>
              <a:rect l="l" t="t" r="r" b="b"/>
              <a:pathLst>
                <a:path w="706" h="706" extrusionOk="0">
                  <a:moveTo>
                    <a:pt x="561" y="1"/>
                  </a:moveTo>
                  <a:cubicBezTo>
                    <a:pt x="527" y="1"/>
                    <a:pt x="493" y="1"/>
                    <a:pt x="459" y="35"/>
                  </a:cubicBezTo>
                  <a:cubicBezTo>
                    <a:pt x="382" y="137"/>
                    <a:pt x="314" y="213"/>
                    <a:pt x="213" y="281"/>
                  </a:cubicBezTo>
                  <a:cubicBezTo>
                    <a:pt x="102" y="349"/>
                    <a:pt x="0" y="426"/>
                    <a:pt x="0" y="561"/>
                  </a:cubicBezTo>
                  <a:cubicBezTo>
                    <a:pt x="0" y="638"/>
                    <a:pt x="34" y="672"/>
                    <a:pt x="68" y="706"/>
                  </a:cubicBezTo>
                  <a:lnTo>
                    <a:pt x="102" y="706"/>
                  </a:lnTo>
                  <a:cubicBezTo>
                    <a:pt x="246" y="706"/>
                    <a:pt x="348" y="561"/>
                    <a:pt x="425" y="494"/>
                  </a:cubicBezTo>
                  <a:cubicBezTo>
                    <a:pt x="527" y="349"/>
                    <a:pt x="561" y="247"/>
                    <a:pt x="637" y="137"/>
                  </a:cubicBezTo>
                  <a:cubicBezTo>
                    <a:pt x="705" y="69"/>
                    <a:pt x="637" y="1"/>
                    <a:pt x="5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88" name="Google Shape;1588;p32"/>
            <p:cNvSpPr/>
            <p:nvPr/>
          </p:nvSpPr>
          <p:spPr>
            <a:xfrm>
              <a:off x="725170" y="3445570"/>
              <a:ext cx="20541" cy="19418"/>
            </a:xfrm>
            <a:custGeom>
              <a:avLst/>
              <a:gdLst/>
              <a:ahLst/>
              <a:cxnLst/>
              <a:rect l="l" t="t" r="r" b="b"/>
              <a:pathLst>
                <a:path w="604" h="571" extrusionOk="0">
                  <a:moveTo>
                    <a:pt x="459" y="1"/>
                  </a:moveTo>
                  <a:lnTo>
                    <a:pt x="425" y="1"/>
                  </a:lnTo>
                  <a:cubicBezTo>
                    <a:pt x="315" y="111"/>
                    <a:pt x="247" y="179"/>
                    <a:pt x="179" y="247"/>
                  </a:cubicBezTo>
                  <a:cubicBezTo>
                    <a:pt x="103" y="290"/>
                    <a:pt x="1" y="392"/>
                    <a:pt x="35" y="502"/>
                  </a:cubicBezTo>
                  <a:cubicBezTo>
                    <a:pt x="35" y="536"/>
                    <a:pt x="69" y="570"/>
                    <a:pt x="103" y="570"/>
                  </a:cubicBezTo>
                  <a:lnTo>
                    <a:pt x="103" y="570"/>
                  </a:lnTo>
                  <a:cubicBezTo>
                    <a:pt x="213" y="570"/>
                    <a:pt x="281" y="460"/>
                    <a:pt x="357" y="392"/>
                  </a:cubicBezTo>
                  <a:cubicBezTo>
                    <a:pt x="425" y="324"/>
                    <a:pt x="493" y="247"/>
                    <a:pt x="527" y="145"/>
                  </a:cubicBezTo>
                  <a:cubicBezTo>
                    <a:pt x="604" y="77"/>
                    <a:pt x="570" y="1"/>
                    <a:pt x="4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89" name="Google Shape;1589;p32"/>
            <p:cNvSpPr/>
            <p:nvPr/>
          </p:nvSpPr>
          <p:spPr>
            <a:xfrm>
              <a:off x="779207" y="3364972"/>
              <a:ext cx="21697" cy="20541"/>
            </a:xfrm>
            <a:custGeom>
              <a:avLst/>
              <a:gdLst/>
              <a:ahLst/>
              <a:cxnLst/>
              <a:rect l="l" t="t" r="r" b="b"/>
              <a:pathLst>
                <a:path w="638" h="604" extrusionOk="0">
                  <a:moveTo>
                    <a:pt x="501" y="1"/>
                  </a:moveTo>
                  <a:lnTo>
                    <a:pt x="467" y="1"/>
                  </a:lnTo>
                  <a:cubicBezTo>
                    <a:pt x="357" y="69"/>
                    <a:pt x="289" y="145"/>
                    <a:pt x="179" y="213"/>
                  </a:cubicBezTo>
                  <a:cubicBezTo>
                    <a:pt x="111" y="324"/>
                    <a:pt x="0" y="392"/>
                    <a:pt x="0" y="494"/>
                  </a:cubicBezTo>
                  <a:cubicBezTo>
                    <a:pt x="0" y="570"/>
                    <a:pt x="77" y="604"/>
                    <a:pt x="111" y="604"/>
                  </a:cubicBezTo>
                  <a:lnTo>
                    <a:pt x="111" y="604"/>
                  </a:lnTo>
                  <a:cubicBezTo>
                    <a:pt x="255" y="604"/>
                    <a:pt x="323" y="494"/>
                    <a:pt x="391" y="426"/>
                  </a:cubicBezTo>
                  <a:cubicBezTo>
                    <a:pt x="467" y="324"/>
                    <a:pt x="535" y="247"/>
                    <a:pt x="603" y="145"/>
                  </a:cubicBezTo>
                  <a:cubicBezTo>
                    <a:pt x="637" y="69"/>
                    <a:pt x="569" y="1"/>
                    <a:pt x="50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90" name="Google Shape;1590;p32"/>
            <p:cNvSpPr/>
            <p:nvPr/>
          </p:nvSpPr>
          <p:spPr>
            <a:xfrm>
              <a:off x="816752" y="3344466"/>
              <a:ext cx="17956" cy="22853"/>
            </a:xfrm>
            <a:custGeom>
              <a:avLst/>
              <a:gdLst/>
              <a:ahLst/>
              <a:cxnLst/>
              <a:rect l="l" t="t" r="r" b="b"/>
              <a:pathLst>
                <a:path w="528" h="672" extrusionOk="0">
                  <a:moveTo>
                    <a:pt x="383" y="1"/>
                  </a:moveTo>
                  <a:cubicBezTo>
                    <a:pt x="349" y="1"/>
                    <a:pt x="349" y="35"/>
                    <a:pt x="315" y="35"/>
                  </a:cubicBezTo>
                  <a:cubicBezTo>
                    <a:pt x="281" y="77"/>
                    <a:pt x="247" y="111"/>
                    <a:pt x="247" y="145"/>
                  </a:cubicBezTo>
                  <a:cubicBezTo>
                    <a:pt x="213" y="213"/>
                    <a:pt x="170" y="247"/>
                    <a:pt x="136" y="290"/>
                  </a:cubicBezTo>
                  <a:cubicBezTo>
                    <a:pt x="102" y="391"/>
                    <a:pt x="0" y="459"/>
                    <a:pt x="0" y="604"/>
                  </a:cubicBezTo>
                  <a:cubicBezTo>
                    <a:pt x="34" y="638"/>
                    <a:pt x="68" y="672"/>
                    <a:pt x="102" y="672"/>
                  </a:cubicBezTo>
                  <a:lnTo>
                    <a:pt x="136" y="672"/>
                  </a:lnTo>
                  <a:cubicBezTo>
                    <a:pt x="213" y="672"/>
                    <a:pt x="281" y="638"/>
                    <a:pt x="315" y="604"/>
                  </a:cubicBezTo>
                  <a:cubicBezTo>
                    <a:pt x="349" y="536"/>
                    <a:pt x="383" y="502"/>
                    <a:pt x="425" y="425"/>
                  </a:cubicBezTo>
                  <a:cubicBezTo>
                    <a:pt x="459" y="324"/>
                    <a:pt x="527" y="179"/>
                    <a:pt x="459" y="77"/>
                  </a:cubicBezTo>
                  <a:cubicBezTo>
                    <a:pt x="425" y="35"/>
                    <a:pt x="425" y="1"/>
                    <a:pt x="38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91" name="Google Shape;1591;p32"/>
            <p:cNvSpPr/>
            <p:nvPr/>
          </p:nvSpPr>
          <p:spPr>
            <a:xfrm>
              <a:off x="774582" y="3423907"/>
              <a:ext cx="22853" cy="22853"/>
            </a:xfrm>
            <a:custGeom>
              <a:avLst/>
              <a:gdLst/>
              <a:ahLst/>
              <a:cxnLst/>
              <a:rect l="l" t="t" r="r" b="b"/>
              <a:pathLst>
                <a:path w="672" h="672" extrusionOk="0">
                  <a:moveTo>
                    <a:pt x="493" y="1"/>
                  </a:moveTo>
                  <a:cubicBezTo>
                    <a:pt x="493" y="1"/>
                    <a:pt x="459" y="1"/>
                    <a:pt x="425" y="35"/>
                  </a:cubicBezTo>
                  <a:cubicBezTo>
                    <a:pt x="349" y="111"/>
                    <a:pt x="247" y="179"/>
                    <a:pt x="136" y="290"/>
                  </a:cubicBezTo>
                  <a:cubicBezTo>
                    <a:pt x="68" y="358"/>
                    <a:pt x="0" y="460"/>
                    <a:pt x="0" y="570"/>
                  </a:cubicBezTo>
                  <a:cubicBezTo>
                    <a:pt x="0" y="638"/>
                    <a:pt x="34" y="672"/>
                    <a:pt x="102" y="672"/>
                  </a:cubicBezTo>
                  <a:lnTo>
                    <a:pt x="102" y="672"/>
                  </a:lnTo>
                  <a:cubicBezTo>
                    <a:pt x="247" y="638"/>
                    <a:pt x="315" y="570"/>
                    <a:pt x="391" y="460"/>
                  </a:cubicBezTo>
                  <a:cubicBezTo>
                    <a:pt x="493" y="358"/>
                    <a:pt x="527" y="247"/>
                    <a:pt x="603" y="145"/>
                  </a:cubicBezTo>
                  <a:cubicBezTo>
                    <a:pt x="671" y="77"/>
                    <a:pt x="603" y="1"/>
                    <a:pt x="4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92" name="Google Shape;1592;p32"/>
            <p:cNvSpPr/>
            <p:nvPr/>
          </p:nvSpPr>
          <p:spPr>
            <a:xfrm>
              <a:off x="940675" y="3523855"/>
              <a:ext cx="22853" cy="27784"/>
            </a:xfrm>
            <a:custGeom>
              <a:avLst/>
              <a:gdLst/>
              <a:ahLst/>
              <a:cxnLst/>
              <a:rect l="l" t="t" r="r" b="b"/>
              <a:pathLst>
                <a:path w="672" h="817" extrusionOk="0">
                  <a:moveTo>
                    <a:pt x="527" y="1"/>
                  </a:moveTo>
                  <a:lnTo>
                    <a:pt x="460" y="1"/>
                  </a:lnTo>
                  <a:cubicBezTo>
                    <a:pt x="281" y="179"/>
                    <a:pt x="1" y="494"/>
                    <a:pt x="137" y="749"/>
                  </a:cubicBezTo>
                  <a:cubicBezTo>
                    <a:pt x="137" y="783"/>
                    <a:pt x="213" y="817"/>
                    <a:pt x="247" y="817"/>
                  </a:cubicBezTo>
                  <a:cubicBezTo>
                    <a:pt x="281" y="817"/>
                    <a:pt x="315" y="783"/>
                    <a:pt x="349" y="783"/>
                  </a:cubicBezTo>
                  <a:cubicBezTo>
                    <a:pt x="426" y="672"/>
                    <a:pt x="426" y="570"/>
                    <a:pt x="460" y="460"/>
                  </a:cubicBezTo>
                  <a:cubicBezTo>
                    <a:pt x="493" y="358"/>
                    <a:pt x="561" y="247"/>
                    <a:pt x="638" y="145"/>
                  </a:cubicBezTo>
                  <a:cubicBezTo>
                    <a:pt x="672" y="69"/>
                    <a:pt x="604" y="1"/>
                    <a:pt x="52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93" name="Google Shape;1593;p32"/>
            <p:cNvSpPr/>
            <p:nvPr/>
          </p:nvSpPr>
          <p:spPr>
            <a:xfrm>
              <a:off x="965807" y="3518958"/>
              <a:ext cx="15643" cy="25472"/>
            </a:xfrm>
            <a:custGeom>
              <a:avLst/>
              <a:gdLst/>
              <a:ahLst/>
              <a:cxnLst/>
              <a:rect l="l" t="t" r="r" b="b"/>
              <a:pathLst>
                <a:path w="460" h="749" extrusionOk="0">
                  <a:moveTo>
                    <a:pt x="358" y="1"/>
                  </a:moveTo>
                  <a:cubicBezTo>
                    <a:pt x="324" y="1"/>
                    <a:pt x="290" y="43"/>
                    <a:pt x="247" y="77"/>
                  </a:cubicBezTo>
                  <a:cubicBezTo>
                    <a:pt x="213" y="145"/>
                    <a:pt x="179" y="255"/>
                    <a:pt x="145" y="323"/>
                  </a:cubicBezTo>
                  <a:cubicBezTo>
                    <a:pt x="111" y="357"/>
                    <a:pt x="77" y="391"/>
                    <a:pt x="77" y="425"/>
                  </a:cubicBezTo>
                  <a:cubicBezTo>
                    <a:pt x="35" y="502"/>
                    <a:pt x="35" y="536"/>
                    <a:pt x="35" y="604"/>
                  </a:cubicBezTo>
                  <a:cubicBezTo>
                    <a:pt x="1" y="680"/>
                    <a:pt x="77" y="748"/>
                    <a:pt x="179" y="748"/>
                  </a:cubicBezTo>
                  <a:cubicBezTo>
                    <a:pt x="179" y="748"/>
                    <a:pt x="213" y="748"/>
                    <a:pt x="247" y="714"/>
                  </a:cubicBezTo>
                  <a:cubicBezTo>
                    <a:pt x="290" y="680"/>
                    <a:pt x="358" y="638"/>
                    <a:pt x="392" y="604"/>
                  </a:cubicBezTo>
                  <a:cubicBezTo>
                    <a:pt x="392" y="536"/>
                    <a:pt x="426" y="502"/>
                    <a:pt x="426" y="425"/>
                  </a:cubicBezTo>
                  <a:cubicBezTo>
                    <a:pt x="460" y="323"/>
                    <a:pt x="460" y="213"/>
                    <a:pt x="460" y="77"/>
                  </a:cubicBezTo>
                  <a:cubicBezTo>
                    <a:pt x="460" y="43"/>
                    <a:pt x="392" y="1"/>
                    <a:pt x="35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94" name="Google Shape;1594;p32"/>
            <p:cNvSpPr/>
            <p:nvPr/>
          </p:nvSpPr>
          <p:spPr>
            <a:xfrm>
              <a:off x="986313" y="3452814"/>
              <a:ext cx="14487" cy="22853"/>
            </a:xfrm>
            <a:custGeom>
              <a:avLst/>
              <a:gdLst/>
              <a:ahLst/>
              <a:cxnLst/>
              <a:rect l="l" t="t" r="r" b="b"/>
              <a:pathLst>
                <a:path w="426" h="672" extrusionOk="0">
                  <a:moveTo>
                    <a:pt x="281" y="0"/>
                  </a:moveTo>
                  <a:cubicBezTo>
                    <a:pt x="247" y="0"/>
                    <a:pt x="213" y="0"/>
                    <a:pt x="179" y="34"/>
                  </a:cubicBezTo>
                  <a:cubicBezTo>
                    <a:pt x="111" y="213"/>
                    <a:pt x="1" y="459"/>
                    <a:pt x="111" y="637"/>
                  </a:cubicBezTo>
                  <a:cubicBezTo>
                    <a:pt x="111" y="671"/>
                    <a:pt x="145" y="671"/>
                    <a:pt x="179" y="671"/>
                  </a:cubicBezTo>
                  <a:cubicBezTo>
                    <a:pt x="179" y="671"/>
                    <a:pt x="213" y="671"/>
                    <a:pt x="213" y="637"/>
                  </a:cubicBezTo>
                  <a:cubicBezTo>
                    <a:pt x="281" y="569"/>
                    <a:pt x="281" y="501"/>
                    <a:pt x="324" y="425"/>
                  </a:cubicBezTo>
                  <a:cubicBezTo>
                    <a:pt x="324" y="323"/>
                    <a:pt x="358" y="213"/>
                    <a:pt x="392" y="111"/>
                  </a:cubicBezTo>
                  <a:cubicBezTo>
                    <a:pt x="426" y="34"/>
                    <a:pt x="358" y="0"/>
                    <a:pt x="28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95" name="Google Shape;1595;p32"/>
            <p:cNvSpPr/>
            <p:nvPr/>
          </p:nvSpPr>
          <p:spPr>
            <a:xfrm>
              <a:off x="1015220" y="3449345"/>
              <a:ext cx="19384" cy="28906"/>
            </a:xfrm>
            <a:custGeom>
              <a:avLst/>
              <a:gdLst/>
              <a:ahLst/>
              <a:cxnLst/>
              <a:rect l="l" t="t" r="r" b="b"/>
              <a:pathLst>
                <a:path w="570" h="850" extrusionOk="0">
                  <a:moveTo>
                    <a:pt x="425" y="0"/>
                  </a:moveTo>
                  <a:cubicBezTo>
                    <a:pt x="391" y="0"/>
                    <a:pt x="357" y="0"/>
                    <a:pt x="323" y="68"/>
                  </a:cubicBezTo>
                  <a:cubicBezTo>
                    <a:pt x="247" y="281"/>
                    <a:pt x="34" y="459"/>
                    <a:pt x="34" y="705"/>
                  </a:cubicBezTo>
                  <a:cubicBezTo>
                    <a:pt x="0" y="773"/>
                    <a:pt x="34" y="850"/>
                    <a:pt x="111" y="850"/>
                  </a:cubicBezTo>
                  <a:cubicBezTo>
                    <a:pt x="145" y="850"/>
                    <a:pt x="145" y="816"/>
                    <a:pt x="179" y="816"/>
                  </a:cubicBezTo>
                  <a:cubicBezTo>
                    <a:pt x="391" y="671"/>
                    <a:pt x="459" y="391"/>
                    <a:pt x="536" y="136"/>
                  </a:cubicBezTo>
                  <a:cubicBezTo>
                    <a:pt x="570" y="68"/>
                    <a:pt x="493" y="0"/>
                    <a:pt x="42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96" name="Google Shape;1596;p32"/>
            <p:cNvSpPr/>
            <p:nvPr/>
          </p:nvSpPr>
          <p:spPr>
            <a:xfrm>
              <a:off x="927412" y="3604487"/>
              <a:ext cx="25166" cy="32647"/>
            </a:xfrm>
            <a:custGeom>
              <a:avLst/>
              <a:gdLst/>
              <a:ahLst/>
              <a:cxnLst/>
              <a:rect l="l" t="t" r="r" b="b"/>
              <a:pathLst>
                <a:path w="740" h="960" extrusionOk="0">
                  <a:moveTo>
                    <a:pt x="637" y="0"/>
                  </a:moveTo>
                  <a:lnTo>
                    <a:pt x="569" y="0"/>
                  </a:lnTo>
                  <a:cubicBezTo>
                    <a:pt x="459" y="144"/>
                    <a:pt x="357" y="289"/>
                    <a:pt x="246" y="391"/>
                  </a:cubicBezTo>
                  <a:cubicBezTo>
                    <a:pt x="144" y="535"/>
                    <a:pt x="34" y="637"/>
                    <a:pt x="34" y="816"/>
                  </a:cubicBezTo>
                  <a:cubicBezTo>
                    <a:pt x="0" y="884"/>
                    <a:pt x="34" y="960"/>
                    <a:pt x="102" y="960"/>
                  </a:cubicBezTo>
                  <a:cubicBezTo>
                    <a:pt x="102" y="960"/>
                    <a:pt x="144" y="960"/>
                    <a:pt x="144" y="926"/>
                  </a:cubicBezTo>
                  <a:cubicBezTo>
                    <a:pt x="314" y="884"/>
                    <a:pt x="391" y="748"/>
                    <a:pt x="493" y="603"/>
                  </a:cubicBezTo>
                  <a:cubicBezTo>
                    <a:pt x="603" y="425"/>
                    <a:pt x="671" y="289"/>
                    <a:pt x="739" y="110"/>
                  </a:cubicBezTo>
                  <a:cubicBezTo>
                    <a:pt x="739" y="34"/>
                    <a:pt x="705" y="0"/>
                    <a:pt x="63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97" name="Google Shape;1597;p32"/>
            <p:cNvSpPr/>
            <p:nvPr/>
          </p:nvSpPr>
          <p:spPr>
            <a:xfrm>
              <a:off x="887521" y="3591190"/>
              <a:ext cx="18228" cy="24281"/>
            </a:xfrm>
            <a:custGeom>
              <a:avLst/>
              <a:gdLst/>
              <a:ahLst/>
              <a:cxnLst/>
              <a:rect l="l" t="t" r="r" b="b"/>
              <a:pathLst>
                <a:path w="536" h="714" extrusionOk="0">
                  <a:moveTo>
                    <a:pt x="391" y="0"/>
                  </a:moveTo>
                  <a:cubicBezTo>
                    <a:pt x="358" y="0"/>
                    <a:pt x="324" y="43"/>
                    <a:pt x="290" y="77"/>
                  </a:cubicBezTo>
                  <a:cubicBezTo>
                    <a:pt x="256" y="145"/>
                    <a:pt x="179" y="255"/>
                    <a:pt x="111" y="323"/>
                  </a:cubicBezTo>
                  <a:cubicBezTo>
                    <a:pt x="77" y="425"/>
                    <a:pt x="1" y="535"/>
                    <a:pt x="43" y="603"/>
                  </a:cubicBezTo>
                  <a:cubicBezTo>
                    <a:pt x="43" y="637"/>
                    <a:pt x="77" y="714"/>
                    <a:pt x="111" y="714"/>
                  </a:cubicBezTo>
                  <a:cubicBezTo>
                    <a:pt x="111" y="714"/>
                    <a:pt x="145" y="714"/>
                    <a:pt x="145" y="680"/>
                  </a:cubicBezTo>
                  <a:cubicBezTo>
                    <a:pt x="213" y="637"/>
                    <a:pt x="290" y="569"/>
                    <a:pt x="358" y="501"/>
                  </a:cubicBezTo>
                  <a:cubicBezTo>
                    <a:pt x="391" y="391"/>
                    <a:pt x="468" y="289"/>
                    <a:pt x="502" y="179"/>
                  </a:cubicBezTo>
                  <a:cubicBezTo>
                    <a:pt x="536" y="111"/>
                    <a:pt x="468" y="0"/>
                    <a:pt x="39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98" name="Google Shape;1598;p32"/>
            <p:cNvSpPr/>
            <p:nvPr/>
          </p:nvSpPr>
          <p:spPr>
            <a:xfrm>
              <a:off x="805767" y="3567215"/>
              <a:ext cx="14487" cy="20541"/>
            </a:xfrm>
            <a:custGeom>
              <a:avLst/>
              <a:gdLst/>
              <a:ahLst/>
              <a:cxnLst/>
              <a:rect l="l" t="t" r="r" b="b"/>
              <a:pathLst>
                <a:path w="426" h="604" extrusionOk="0">
                  <a:moveTo>
                    <a:pt x="323" y="0"/>
                  </a:moveTo>
                  <a:cubicBezTo>
                    <a:pt x="281" y="0"/>
                    <a:pt x="281" y="0"/>
                    <a:pt x="247" y="34"/>
                  </a:cubicBezTo>
                  <a:cubicBezTo>
                    <a:pt x="145" y="179"/>
                    <a:pt x="1" y="357"/>
                    <a:pt x="35" y="535"/>
                  </a:cubicBezTo>
                  <a:cubicBezTo>
                    <a:pt x="35" y="569"/>
                    <a:pt x="69" y="603"/>
                    <a:pt x="111" y="603"/>
                  </a:cubicBezTo>
                  <a:cubicBezTo>
                    <a:pt x="145" y="603"/>
                    <a:pt x="145" y="603"/>
                    <a:pt x="145" y="569"/>
                  </a:cubicBezTo>
                  <a:cubicBezTo>
                    <a:pt x="247" y="535"/>
                    <a:pt x="281" y="425"/>
                    <a:pt x="323" y="357"/>
                  </a:cubicBezTo>
                  <a:cubicBezTo>
                    <a:pt x="357" y="281"/>
                    <a:pt x="391" y="179"/>
                    <a:pt x="425" y="111"/>
                  </a:cubicBezTo>
                  <a:cubicBezTo>
                    <a:pt x="425" y="34"/>
                    <a:pt x="391" y="0"/>
                    <a:pt x="32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99" name="Google Shape;1599;p32"/>
            <p:cNvSpPr/>
            <p:nvPr/>
          </p:nvSpPr>
          <p:spPr>
            <a:xfrm>
              <a:off x="821377" y="3579355"/>
              <a:ext cx="19384" cy="17922"/>
            </a:xfrm>
            <a:custGeom>
              <a:avLst/>
              <a:gdLst/>
              <a:ahLst/>
              <a:cxnLst/>
              <a:rect l="l" t="t" r="r" b="b"/>
              <a:pathLst>
                <a:path w="570" h="527" extrusionOk="0">
                  <a:moveTo>
                    <a:pt x="391" y="0"/>
                  </a:moveTo>
                  <a:lnTo>
                    <a:pt x="357" y="0"/>
                  </a:lnTo>
                  <a:cubicBezTo>
                    <a:pt x="289" y="68"/>
                    <a:pt x="179" y="102"/>
                    <a:pt x="145" y="178"/>
                  </a:cubicBezTo>
                  <a:cubicBezTo>
                    <a:pt x="77" y="246"/>
                    <a:pt x="0" y="348"/>
                    <a:pt x="0" y="425"/>
                  </a:cubicBezTo>
                  <a:cubicBezTo>
                    <a:pt x="0" y="493"/>
                    <a:pt x="34" y="527"/>
                    <a:pt x="111" y="527"/>
                  </a:cubicBezTo>
                  <a:lnTo>
                    <a:pt x="145" y="527"/>
                  </a:lnTo>
                  <a:cubicBezTo>
                    <a:pt x="213" y="493"/>
                    <a:pt x="247" y="425"/>
                    <a:pt x="323" y="391"/>
                  </a:cubicBezTo>
                  <a:cubicBezTo>
                    <a:pt x="391" y="314"/>
                    <a:pt x="425" y="246"/>
                    <a:pt x="502" y="212"/>
                  </a:cubicBezTo>
                  <a:cubicBezTo>
                    <a:pt x="570" y="136"/>
                    <a:pt x="502" y="0"/>
                    <a:pt x="39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00" name="Google Shape;1600;p32"/>
            <p:cNvSpPr/>
            <p:nvPr/>
          </p:nvSpPr>
          <p:spPr>
            <a:xfrm>
              <a:off x="656406" y="3583946"/>
              <a:ext cx="15950" cy="27784"/>
            </a:xfrm>
            <a:custGeom>
              <a:avLst/>
              <a:gdLst/>
              <a:ahLst/>
              <a:cxnLst/>
              <a:rect l="l" t="t" r="r" b="b"/>
              <a:pathLst>
                <a:path w="469" h="817" extrusionOk="0">
                  <a:moveTo>
                    <a:pt x="324" y="1"/>
                  </a:moveTo>
                  <a:cubicBezTo>
                    <a:pt x="290" y="1"/>
                    <a:pt x="290" y="43"/>
                    <a:pt x="256" y="77"/>
                  </a:cubicBezTo>
                  <a:cubicBezTo>
                    <a:pt x="213" y="179"/>
                    <a:pt x="145" y="290"/>
                    <a:pt x="77" y="426"/>
                  </a:cubicBezTo>
                  <a:cubicBezTo>
                    <a:pt x="43" y="536"/>
                    <a:pt x="1" y="638"/>
                    <a:pt x="77" y="748"/>
                  </a:cubicBezTo>
                  <a:cubicBezTo>
                    <a:pt x="77" y="782"/>
                    <a:pt x="111" y="816"/>
                    <a:pt x="145" y="816"/>
                  </a:cubicBezTo>
                  <a:cubicBezTo>
                    <a:pt x="179" y="816"/>
                    <a:pt x="179" y="816"/>
                    <a:pt x="213" y="782"/>
                  </a:cubicBezTo>
                  <a:cubicBezTo>
                    <a:pt x="290" y="714"/>
                    <a:pt x="324" y="638"/>
                    <a:pt x="324" y="536"/>
                  </a:cubicBezTo>
                  <a:cubicBezTo>
                    <a:pt x="358" y="392"/>
                    <a:pt x="358" y="290"/>
                    <a:pt x="426" y="179"/>
                  </a:cubicBezTo>
                  <a:cubicBezTo>
                    <a:pt x="468" y="77"/>
                    <a:pt x="392" y="1"/>
                    <a:pt x="32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01" name="Google Shape;1601;p32"/>
            <p:cNvSpPr/>
            <p:nvPr/>
          </p:nvSpPr>
          <p:spPr>
            <a:xfrm>
              <a:off x="679532" y="3596087"/>
              <a:ext cx="17956" cy="24009"/>
            </a:xfrm>
            <a:custGeom>
              <a:avLst/>
              <a:gdLst/>
              <a:ahLst/>
              <a:cxnLst/>
              <a:rect l="l" t="t" r="r" b="b"/>
              <a:pathLst>
                <a:path w="528" h="706" extrusionOk="0">
                  <a:moveTo>
                    <a:pt x="425" y="1"/>
                  </a:moveTo>
                  <a:cubicBezTo>
                    <a:pt x="383" y="1"/>
                    <a:pt x="349" y="35"/>
                    <a:pt x="315" y="69"/>
                  </a:cubicBezTo>
                  <a:cubicBezTo>
                    <a:pt x="213" y="213"/>
                    <a:pt x="68" y="391"/>
                    <a:pt x="34" y="570"/>
                  </a:cubicBezTo>
                  <a:cubicBezTo>
                    <a:pt x="0" y="672"/>
                    <a:pt x="68" y="706"/>
                    <a:pt x="170" y="706"/>
                  </a:cubicBezTo>
                  <a:cubicBezTo>
                    <a:pt x="213" y="706"/>
                    <a:pt x="247" y="706"/>
                    <a:pt x="281" y="672"/>
                  </a:cubicBezTo>
                  <a:cubicBezTo>
                    <a:pt x="349" y="493"/>
                    <a:pt x="425" y="324"/>
                    <a:pt x="493" y="145"/>
                  </a:cubicBezTo>
                  <a:cubicBezTo>
                    <a:pt x="527" y="69"/>
                    <a:pt x="459" y="1"/>
                    <a:pt x="42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02" name="Google Shape;1602;p32"/>
            <p:cNvSpPr/>
            <p:nvPr/>
          </p:nvSpPr>
          <p:spPr>
            <a:xfrm>
              <a:off x="690210" y="3696035"/>
              <a:ext cx="14487" cy="19418"/>
            </a:xfrm>
            <a:custGeom>
              <a:avLst/>
              <a:gdLst/>
              <a:ahLst/>
              <a:cxnLst/>
              <a:rect l="l" t="t" r="r" b="b"/>
              <a:pathLst>
                <a:path w="426" h="571" extrusionOk="0">
                  <a:moveTo>
                    <a:pt x="281" y="1"/>
                  </a:moveTo>
                  <a:cubicBezTo>
                    <a:pt x="247" y="1"/>
                    <a:pt x="213" y="1"/>
                    <a:pt x="213" y="35"/>
                  </a:cubicBezTo>
                  <a:cubicBezTo>
                    <a:pt x="145" y="103"/>
                    <a:pt x="111" y="179"/>
                    <a:pt x="69" y="281"/>
                  </a:cubicBezTo>
                  <a:cubicBezTo>
                    <a:pt x="35" y="358"/>
                    <a:pt x="1" y="426"/>
                    <a:pt x="35" y="494"/>
                  </a:cubicBezTo>
                  <a:cubicBezTo>
                    <a:pt x="35" y="528"/>
                    <a:pt x="69" y="570"/>
                    <a:pt x="111" y="570"/>
                  </a:cubicBezTo>
                  <a:lnTo>
                    <a:pt x="111" y="528"/>
                  </a:lnTo>
                  <a:cubicBezTo>
                    <a:pt x="179" y="494"/>
                    <a:pt x="213" y="426"/>
                    <a:pt x="247" y="358"/>
                  </a:cubicBezTo>
                  <a:cubicBezTo>
                    <a:pt x="281" y="281"/>
                    <a:pt x="324" y="213"/>
                    <a:pt x="358" y="145"/>
                  </a:cubicBezTo>
                  <a:cubicBezTo>
                    <a:pt x="425" y="69"/>
                    <a:pt x="358" y="1"/>
                    <a:pt x="28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03" name="Google Shape;1603;p32"/>
            <p:cNvSpPr/>
            <p:nvPr/>
          </p:nvSpPr>
          <p:spPr>
            <a:xfrm>
              <a:off x="720272" y="3700966"/>
              <a:ext cx="15609" cy="19078"/>
            </a:xfrm>
            <a:custGeom>
              <a:avLst/>
              <a:gdLst/>
              <a:ahLst/>
              <a:cxnLst/>
              <a:rect l="l" t="t" r="r" b="b"/>
              <a:pathLst>
                <a:path w="459" h="561" extrusionOk="0">
                  <a:moveTo>
                    <a:pt x="323" y="0"/>
                  </a:moveTo>
                  <a:cubicBezTo>
                    <a:pt x="289" y="0"/>
                    <a:pt x="247" y="0"/>
                    <a:pt x="247" y="34"/>
                  </a:cubicBezTo>
                  <a:cubicBezTo>
                    <a:pt x="213" y="102"/>
                    <a:pt x="145" y="170"/>
                    <a:pt x="111" y="213"/>
                  </a:cubicBezTo>
                  <a:cubicBezTo>
                    <a:pt x="77" y="281"/>
                    <a:pt x="34" y="349"/>
                    <a:pt x="34" y="425"/>
                  </a:cubicBezTo>
                  <a:cubicBezTo>
                    <a:pt x="0" y="493"/>
                    <a:pt x="77" y="561"/>
                    <a:pt x="145" y="561"/>
                  </a:cubicBezTo>
                  <a:cubicBezTo>
                    <a:pt x="179" y="561"/>
                    <a:pt x="213" y="561"/>
                    <a:pt x="213" y="527"/>
                  </a:cubicBezTo>
                  <a:cubicBezTo>
                    <a:pt x="323" y="425"/>
                    <a:pt x="357" y="247"/>
                    <a:pt x="425" y="102"/>
                  </a:cubicBezTo>
                  <a:cubicBezTo>
                    <a:pt x="459" y="34"/>
                    <a:pt x="391" y="0"/>
                    <a:pt x="32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04" name="Google Shape;1604;p32"/>
            <p:cNvSpPr/>
            <p:nvPr/>
          </p:nvSpPr>
          <p:spPr>
            <a:xfrm>
              <a:off x="752920" y="3617750"/>
              <a:ext cx="15609" cy="26628"/>
            </a:xfrm>
            <a:custGeom>
              <a:avLst/>
              <a:gdLst/>
              <a:ahLst/>
              <a:cxnLst/>
              <a:rect l="l" t="t" r="r" b="b"/>
              <a:pathLst>
                <a:path w="459" h="783" extrusionOk="0">
                  <a:moveTo>
                    <a:pt x="314" y="1"/>
                  </a:moveTo>
                  <a:cubicBezTo>
                    <a:pt x="280" y="1"/>
                    <a:pt x="246" y="1"/>
                    <a:pt x="246" y="69"/>
                  </a:cubicBezTo>
                  <a:cubicBezTo>
                    <a:pt x="136" y="247"/>
                    <a:pt x="0" y="460"/>
                    <a:pt x="34" y="706"/>
                  </a:cubicBezTo>
                  <a:cubicBezTo>
                    <a:pt x="68" y="748"/>
                    <a:pt x="102" y="782"/>
                    <a:pt x="136" y="782"/>
                  </a:cubicBezTo>
                  <a:cubicBezTo>
                    <a:pt x="179" y="782"/>
                    <a:pt x="179" y="748"/>
                    <a:pt x="212" y="748"/>
                  </a:cubicBezTo>
                  <a:cubicBezTo>
                    <a:pt x="391" y="604"/>
                    <a:pt x="391" y="358"/>
                    <a:pt x="459" y="145"/>
                  </a:cubicBezTo>
                  <a:cubicBezTo>
                    <a:pt x="459" y="69"/>
                    <a:pt x="391" y="1"/>
                    <a:pt x="31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05" name="Google Shape;1605;p32"/>
            <p:cNvSpPr/>
            <p:nvPr/>
          </p:nvSpPr>
          <p:spPr>
            <a:xfrm>
              <a:off x="787879" y="3650397"/>
              <a:ext cx="17922" cy="20268"/>
            </a:xfrm>
            <a:custGeom>
              <a:avLst/>
              <a:gdLst/>
              <a:ahLst/>
              <a:cxnLst/>
              <a:rect l="l" t="t" r="r" b="b"/>
              <a:pathLst>
                <a:path w="527" h="596" extrusionOk="0">
                  <a:moveTo>
                    <a:pt x="382" y="1"/>
                  </a:moveTo>
                  <a:cubicBezTo>
                    <a:pt x="314" y="1"/>
                    <a:pt x="280" y="1"/>
                    <a:pt x="280" y="35"/>
                  </a:cubicBezTo>
                  <a:cubicBezTo>
                    <a:pt x="212" y="137"/>
                    <a:pt x="102" y="213"/>
                    <a:pt x="68" y="315"/>
                  </a:cubicBezTo>
                  <a:cubicBezTo>
                    <a:pt x="34" y="383"/>
                    <a:pt x="0" y="527"/>
                    <a:pt x="68" y="595"/>
                  </a:cubicBezTo>
                  <a:lnTo>
                    <a:pt x="136" y="595"/>
                  </a:lnTo>
                  <a:cubicBezTo>
                    <a:pt x="212" y="595"/>
                    <a:pt x="280" y="527"/>
                    <a:pt x="314" y="493"/>
                  </a:cubicBezTo>
                  <a:cubicBezTo>
                    <a:pt x="382" y="383"/>
                    <a:pt x="425" y="281"/>
                    <a:pt x="493" y="171"/>
                  </a:cubicBezTo>
                  <a:cubicBezTo>
                    <a:pt x="527" y="69"/>
                    <a:pt x="459" y="1"/>
                    <a:pt x="38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06" name="Google Shape;1606;p32"/>
            <p:cNvSpPr/>
            <p:nvPr/>
          </p:nvSpPr>
          <p:spPr>
            <a:xfrm>
              <a:off x="875687" y="3669475"/>
              <a:ext cx="20541" cy="26594"/>
            </a:xfrm>
            <a:custGeom>
              <a:avLst/>
              <a:gdLst/>
              <a:ahLst/>
              <a:cxnLst/>
              <a:rect l="l" t="t" r="r" b="b"/>
              <a:pathLst>
                <a:path w="604" h="782" extrusionOk="0">
                  <a:moveTo>
                    <a:pt x="459" y="0"/>
                  </a:moveTo>
                  <a:cubicBezTo>
                    <a:pt x="425" y="0"/>
                    <a:pt x="391" y="34"/>
                    <a:pt x="349" y="77"/>
                  </a:cubicBezTo>
                  <a:cubicBezTo>
                    <a:pt x="281" y="145"/>
                    <a:pt x="213" y="247"/>
                    <a:pt x="136" y="357"/>
                  </a:cubicBezTo>
                  <a:cubicBezTo>
                    <a:pt x="68" y="459"/>
                    <a:pt x="0" y="570"/>
                    <a:pt x="34" y="671"/>
                  </a:cubicBezTo>
                  <a:cubicBezTo>
                    <a:pt x="34" y="748"/>
                    <a:pt x="68" y="782"/>
                    <a:pt x="136" y="782"/>
                  </a:cubicBezTo>
                  <a:lnTo>
                    <a:pt x="179" y="782"/>
                  </a:lnTo>
                  <a:cubicBezTo>
                    <a:pt x="281" y="714"/>
                    <a:pt x="315" y="604"/>
                    <a:pt x="391" y="502"/>
                  </a:cubicBezTo>
                  <a:cubicBezTo>
                    <a:pt x="425" y="391"/>
                    <a:pt x="493" y="289"/>
                    <a:pt x="527" y="179"/>
                  </a:cubicBezTo>
                  <a:cubicBezTo>
                    <a:pt x="604" y="77"/>
                    <a:pt x="527" y="0"/>
                    <a:pt x="4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07" name="Google Shape;1607;p32"/>
            <p:cNvSpPr/>
            <p:nvPr/>
          </p:nvSpPr>
          <p:spPr>
            <a:xfrm>
              <a:off x="846780" y="3722629"/>
              <a:ext cx="21731" cy="25166"/>
            </a:xfrm>
            <a:custGeom>
              <a:avLst/>
              <a:gdLst/>
              <a:ahLst/>
              <a:cxnLst/>
              <a:rect l="l" t="t" r="r" b="b"/>
              <a:pathLst>
                <a:path w="639" h="740" extrusionOk="0">
                  <a:moveTo>
                    <a:pt x="460" y="0"/>
                  </a:moveTo>
                  <a:cubicBezTo>
                    <a:pt x="426" y="0"/>
                    <a:pt x="392" y="0"/>
                    <a:pt x="392" y="34"/>
                  </a:cubicBezTo>
                  <a:cubicBezTo>
                    <a:pt x="315" y="136"/>
                    <a:pt x="247" y="247"/>
                    <a:pt x="213" y="315"/>
                  </a:cubicBezTo>
                  <a:cubicBezTo>
                    <a:pt x="137" y="425"/>
                    <a:pt x="35" y="493"/>
                    <a:pt x="1" y="595"/>
                  </a:cubicBezTo>
                  <a:cubicBezTo>
                    <a:pt x="1" y="672"/>
                    <a:pt x="35" y="740"/>
                    <a:pt x="103" y="740"/>
                  </a:cubicBezTo>
                  <a:cubicBezTo>
                    <a:pt x="137" y="740"/>
                    <a:pt x="137" y="740"/>
                    <a:pt x="179" y="706"/>
                  </a:cubicBezTo>
                  <a:cubicBezTo>
                    <a:pt x="247" y="672"/>
                    <a:pt x="315" y="561"/>
                    <a:pt x="392" y="459"/>
                  </a:cubicBezTo>
                  <a:cubicBezTo>
                    <a:pt x="460" y="383"/>
                    <a:pt x="528" y="281"/>
                    <a:pt x="562" y="170"/>
                  </a:cubicBezTo>
                  <a:cubicBezTo>
                    <a:pt x="638" y="68"/>
                    <a:pt x="562" y="0"/>
                    <a:pt x="4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08" name="Google Shape;1608;p32"/>
            <p:cNvSpPr/>
            <p:nvPr/>
          </p:nvSpPr>
          <p:spPr>
            <a:xfrm>
              <a:off x="825118" y="3721167"/>
              <a:ext cx="16800" cy="21731"/>
            </a:xfrm>
            <a:custGeom>
              <a:avLst/>
              <a:gdLst/>
              <a:ahLst/>
              <a:cxnLst/>
              <a:rect l="l" t="t" r="r" b="b"/>
              <a:pathLst>
                <a:path w="494" h="639" extrusionOk="0">
                  <a:moveTo>
                    <a:pt x="349" y="1"/>
                  </a:moveTo>
                  <a:cubicBezTo>
                    <a:pt x="349" y="1"/>
                    <a:pt x="315" y="43"/>
                    <a:pt x="281" y="77"/>
                  </a:cubicBezTo>
                  <a:cubicBezTo>
                    <a:pt x="179" y="213"/>
                    <a:pt x="35" y="358"/>
                    <a:pt x="1" y="570"/>
                  </a:cubicBezTo>
                  <a:cubicBezTo>
                    <a:pt x="1" y="604"/>
                    <a:pt x="35" y="638"/>
                    <a:pt x="103" y="638"/>
                  </a:cubicBezTo>
                  <a:lnTo>
                    <a:pt x="137" y="638"/>
                  </a:lnTo>
                  <a:cubicBezTo>
                    <a:pt x="213" y="570"/>
                    <a:pt x="247" y="502"/>
                    <a:pt x="315" y="426"/>
                  </a:cubicBezTo>
                  <a:cubicBezTo>
                    <a:pt x="349" y="324"/>
                    <a:pt x="426" y="256"/>
                    <a:pt x="460" y="145"/>
                  </a:cubicBezTo>
                  <a:cubicBezTo>
                    <a:pt x="494" y="77"/>
                    <a:pt x="426" y="1"/>
                    <a:pt x="34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09" name="Google Shape;1609;p32"/>
            <p:cNvSpPr/>
            <p:nvPr/>
          </p:nvSpPr>
          <p:spPr>
            <a:xfrm>
              <a:off x="771964" y="3778945"/>
              <a:ext cx="12175" cy="17106"/>
            </a:xfrm>
            <a:custGeom>
              <a:avLst/>
              <a:gdLst/>
              <a:ahLst/>
              <a:cxnLst/>
              <a:rect l="l" t="t" r="r" b="b"/>
              <a:pathLst>
                <a:path w="358" h="503" extrusionOk="0">
                  <a:moveTo>
                    <a:pt x="256" y="1"/>
                  </a:moveTo>
                  <a:cubicBezTo>
                    <a:pt x="213" y="1"/>
                    <a:pt x="145" y="1"/>
                    <a:pt x="145" y="77"/>
                  </a:cubicBezTo>
                  <a:cubicBezTo>
                    <a:pt x="145" y="145"/>
                    <a:pt x="111" y="179"/>
                    <a:pt x="77" y="256"/>
                  </a:cubicBezTo>
                  <a:cubicBezTo>
                    <a:pt x="43" y="290"/>
                    <a:pt x="43" y="358"/>
                    <a:pt x="1" y="426"/>
                  </a:cubicBezTo>
                  <a:cubicBezTo>
                    <a:pt x="1" y="468"/>
                    <a:pt x="43" y="502"/>
                    <a:pt x="77" y="502"/>
                  </a:cubicBezTo>
                  <a:lnTo>
                    <a:pt x="111" y="502"/>
                  </a:lnTo>
                  <a:cubicBezTo>
                    <a:pt x="145" y="502"/>
                    <a:pt x="145" y="502"/>
                    <a:pt x="179" y="468"/>
                  </a:cubicBezTo>
                  <a:cubicBezTo>
                    <a:pt x="179" y="468"/>
                    <a:pt x="213" y="468"/>
                    <a:pt x="179" y="468"/>
                  </a:cubicBezTo>
                  <a:lnTo>
                    <a:pt x="179" y="468"/>
                  </a:lnTo>
                  <a:lnTo>
                    <a:pt x="179" y="468"/>
                  </a:lnTo>
                  <a:lnTo>
                    <a:pt x="179" y="468"/>
                  </a:lnTo>
                  <a:cubicBezTo>
                    <a:pt x="213" y="426"/>
                    <a:pt x="256" y="392"/>
                    <a:pt x="290" y="358"/>
                  </a:cubicBezTo>
                  <a:cubicBezTo>
                    <a:pt x="324" y="290"/>
                    <a:pt x="358" y="213"/>
                    <a:pt x="358" y="145"/>
                  </a:cubicBezTo>
                  <a:cubicBezTo>
                    <a:pt x="358" y="43"/>
                    <a:pt x="324" y="1"/>
                    <a:pt x="25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10" name="Google Shape;1610;p32"/>
            <p:cNvSpPr/>
            <p:nvPr/>
          </p:nvSpPr>
          <p:spPr>
            <a:xfrm>
              <a:off x="727482" y="3770580"/>
              <a:ext cx="20541" cy="19384"/>
            </a:xfrm>
            <a:custGeom>
              <a:avLst/>
              <a:gdLst/>
              <a:ahLst/>
              <a:cxnLst/>
              <a:rect l="l" t="t" r="r" b="b"/>
              <a:pathLst>
                <a:path w="604" h="570" extrusionOk="0">
                  <a:moveTo>
                    <a:pt x="459" y="1"/>
                  </a:moveTo>
                  <a:cubicBezTo>
                    <a:pt x="425" y="1"/>
                    <a:pt x="425" y="1"/>
                    <a:pt x="391" y="35"/>
                  </a:cubicBezTo>
                  <a:cubicBezTo>
                    <a:pt x="323" y="77"/>
                    <a:pt x="247" y="145"/>
                    <a:pt x="145" y="213"/>
                  </a:cubicBezTo>
                  <a:cubicBezTo>
                    <a:pt x="111" y="289"/>
                    <a:pt x="1" y="391"/>
                    <a:pt x="35" y="502"/>
                  </a:cubicBezTo>
                  <a:cubicBezTo>
                    <a:pt x="35" y="536"/>
                    <a:pt x="77" y="570"/>
                    <a:pt x="111" y="570"/>
                  </a:cubicBezTo>
                  <a:lnTo>
                    <a:pt x="111" y="570"/>
                  </a:lnTo>
                  <a:cubicBezTo>
                    <a:pt x="213" y="570"/>
                    <a:pt x="289" y="459"/>
                    <a:pt x="323" y="425"/>
                  </a:cubicBezTo>
                  <a:cubicBezTo>
                    <a:pt x="391" y="357"/>
                    <a:pt x="459" y="289"/>
                    <a:pt x="536" y="213"/>
                  </a:cubicBezTo>
                  <a:cubicBezTo>
                    <a:pt x="570" y="179"/>
                    <a:pt x="604" y="145"/>
                    <a:pt x="570" y="77"/>
                  </a:cubicBezTo>
                  <a:cubicBezTo>
                    <a:pt x="536" y="35"/>
                    <a:pt x="502" y="1"/>
                    <a:pt x="4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11" name="Google Shape;1611;p32"/>
            <p:cNvSpPr/>
            <p:nvPr/>
          </p:nvSpPr>
          <p:spPr>
            <a:xfrm>
              <a:off x="567443" y="2763243"/>
              <a:ext cx="651176" cy="472942"/>
            </a:xfrm>
            <a:custGeom>
              <a:avLst/>
              <a:gdLst/>
              <a:ahLst/>
              <a:cxnLst/>
              <a:rect l="l" t="t" r="r" b="b"/>
              <a:pathLst>
                <a:path w="19148" h="13907" extrusionOk="0">
                  <a:moveTo>
                    <a:pt x="7969" y="0"/>
                  </a:moveTo>
                  <a:cubicBezTo>
                    <a:pt x="7077" y="0"/>
                    <a:pt x="6227" y="178"/>
                    <a:pt x="5454" y="637"/>
                  </a:cubicBezTo>
                  <a:cubicBezTo>
                    <a:pt x="0" y="3789"/>
                    <a:pt x="6193" y="7926"/>
                    <a:pt x="6193" y="7926"/>
                  </a:cubicBezTo>
                  <a:cubicBezTo>
                    <a:pt x="2906" y="9948"/>
                    <a:pt x="4358" y="13906"/>
                    <a:pt x="8495" y="13906"/>
                  </a:cubicBezTo>
                  <a:cubicBezTo>
                    <a:pt x="8818" y="13906"/>
                    <a:pt x="9132" y="13872"/>
                    <a:pt x="9489" y="13838"/>
                  </a:cubicBezTo>
                  <a:cubicBezTo>
                    <a:pt x="14340" y="13167"/>
                    <a:pt x="19012" y="6686"/>
                    <a:pt x="19148" y="6507"/>
                  </a:cubicBezTo>
                  <a:cubicBezTo>
                    <a:pt x="19148" y="6507"/>
                    <a:pt x="13066" y="0"/>
                    <a:pt x="79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12" name="Google Shape;1612;p32"/>
            <p:cNvSpPr/>
            <p:nvPr/>
          </p:nvSpPr>
          <p:spPr>
            <a:xfrm>
              <a:off x="847937" y="2843841"/>
              <a:ext cx="322731" cy="316644"/>
            </a:xfrm>
            <a:custGeom>
              <a:avLst/>
              <a:gdLst/>
              <a:ahLst/>
              <a:cxnLst/>
              <a:rect l="l" t="t" r="r" b="b"/>
              <a:pathLst>
                <a:path w="9490" h="9311" extrusionOk="0">
                  <a:moveTo>
                    <a:pt x="1207" y="0"/>
                  </a:moveTo>
                  <a:cubicBezTo>
                    <a:pt x="884" y="0"/>
                    <a:pt x="638" y="102"/>
                    <a:pt x="604" y="314"/>
                  </a:cubicBezTo>
                  <a:cubicBezTo>
                    <a:pt x="358" y="1453"/>
                    <a:pt x="6126" y="3288"/>
                    <a:pt x="8385" y="3967"/>
                  </a:cubicBezTo>
                  <a:cubicBezTo>
                    <a:pt x="9133" y="4180"/>
                    <a:pt x="8385" y="4562"/>
                    <a:pt x="8385" y="4562"/>
                  </a:cubicBezTo>
                  <a:cubicBezTo>
                    <a:pt x="8385" y="4562"/>
                    <a:pt x="1" y="7790"/>
                    <a:pt x="952" y="9098"/>
                  </a:cubicBezTo>
                  <a:cubicBezTo>
                    <a:pt x="1063" y="9234"/>
                    <a:pt x="1241" y="9310"/>
                    <a:pt x="1488" y="9310"/>
                  </a:cubicBezTo>
                  <a:cubicBezTo>
                    <a:pt x="3467" y="9310"/>
                    <a:pt x="9277" y="5377"/>
                    <a:pt x="9490" y="4851"/>
                  </a:cubicBezTo>
                  <a:lnTo>
                    <a:pt x="8988" y="3152"/>
                  </a:lnTo>
                  <a:cubicBezTo>
                    <a:pt x="8988" y="3152"/>
                    <a:pt x="3153" y="0"/>
                    <a:pt x="12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13" name="Google Shape;1613;p32"/>
            <p:cNvSpPr/>
            <p:nvPr/>
          </p:nvSpPr>
          <p:spPr>
            <a:xfrm>
              <a:off x="757545" y="2967765"/>
              <a:ext cx="32647" cy="14487"/>
            </a:xfrm>
            <a:custGeom>
              <a:avLst/>
              <a:gdLst/>
              <a:ahLst/>
              <a:cxnLst/>
              <a:rect l="l" t="t" r="r" b="b"/>
              <a:pathLst>
                <a:path w="960" h="426" extrusionOk="0">
                  <a:moveTo>
                    <a:pt x="110" y="0"/>
                  </a:moveTo>
                  <a:cubicBezTo>
                    <a:pt x="43" y="0"/>
                    <a:pt x="0" y="68"/>
                    <a:pt x="76" y="111"/>
                  </a:cubicBezTo>
                  <a:cubicBezTo>
                    <a:pt x="178" y="179"/>
                    <a:pt x="323" y="213"/>
                    <a:pt x="467" y="281"/>
                  </a:cubicBezTo>
                  <a:cubicBezTo>
                    <a:pt x="603" y="357"/>
                    <a:pt x="714" y="425"/>
                    <a:pt x="850" y="425"/>
                  </a:cubicBezTo>
                  <a:lnTo>
                    <a:pt x="892" y="425"/>
                  </a:lnTo>
                  <a:cubicBezTo>
                    <a:pt x="960" y="425"/>
                    <a:pt x="960" y="323"/>
                    <a:pt x="926" y="247"/>
                  </a:cubicBezTo>
                  <a:cubicBezTo>
                    <a:pt x="816" y="179"/>
                    <a:pt x="680" y="145"/>
                    <a:pt x="535" y="111"/>
                  </a:cubicBezTo>
                  <a:cubicBezTo>
                    <a:pt x="391" y="68"/>
                    <a:pt x="255" y="0"/>
                    <a:pt x="110" y="0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14" name="Google Shape;1614;p32"/>
            <p:cNvSpPr/>
            <p:nvPr/>
          </p:nvSpPr>
          <p:spPr>
            <a:xfrm>
              <a:off x="760129" y="2940014"/>
              <a:ext cx="32375" cy="13331"/>
            </a:xfrm>
            <a:custGeom>
              <a:avLst/>
              <a:gdLst/>
              <a:ahLst/>
              <a:cxnLst/>
              <a:rect l="l" t="t" r="r" b="b"/>
              <a:pathLst>
                <a:path w="952" h="392" extrusionOk="0">
                  <a:moveTo>
                    <a:pt x="34" y="1"/>
                  </a:moveTo>
                  <a:cubicBezTo>
                    <a:pt x="0" y="1"/>
                    <a:pt x="0" y="77"/>
                    <a:pt x="34" y="77"/>
                  </a:cubicBezTo>
                  <a:cubicBezTo>
                    <a:pt x="281" y="179"/>
                    <a:pt x="527" y="324"/>
                    <a:pt x="816" y="392"/>
                  </a:cubicBezTo>
                  <a:lnTo>
                    <a:pt x="816" y="392"/>
                  </a:lnTo>
                  <a:cubicBezTo>
                    <a:pt x="884" y="392"/>
                    <a:pt x="952" y="290"/>
                    <a:pt x="850" y="247"/>
                  </a:cubicBezTo>
                  <a:cubicBezTo>
                    <a:pt x="604" y="111"/>
                    <a:pt x="315" y="35"/>
                    <a:pt x="34" y="1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15" name="Google Shape;1615;p32"/>
            <p:cNvSpPr/>
            <p:nvPr/>
          </p:nvSpPr>
          <p:spPr>
            <a:xfrm>
              <a:off x="750301" y="2892064"/>
              <a:ext cx="36150" cy="10746"/>
            </a:xfrm>
            <a:custGeom>
              <a:avLst/>
              <a:gdLst/>
              <a:ahLst/>
              <a:cxnLst/>
              <a:rect l="l" t="t" r="r" b="b"/>
              <a:pathLst>
                <a:path w="1063" h="316" extrusionOk="0">
                  <a:moveTo>
                    <a:pt x="323" y="1"/>
                  </a:moveTo>
                  <a:cubicBezTo>
                    <a:pt x="256" y="1"/>
                    <a:pt x="145" y="1"/>
                    <a:pt x="77" y="35"/>
                  </a:cubicBezTo>
                  <a:cubicBezTo>
                    <a:pt x="1" y="69"/>
                    <a:pt x="1" y="171"/>
                    <a:pt x="77" y="171"/>
                  </a:cubicBezTo>
                  <a:cubicBezTo>
                    <a:pt x="256" y="213"/>
                    <a:pt x="425" y="213"/>
                    <a:pt x="604" y="247"/>
                  </a:cubicBezTo>
                  <a:cubicBezTo>
                    <a:pt x="680" y="247"/>
                    <a:pt x="782" y="315"/>
                    <a:pt x="893" y="315"/>
                  </a:cubicBezTo>
                  <a:cubicBezTo>
                    <a:pt x="927" y="315"/>
                    <a:pt x="961" y="281"/>
                    <a:pt x="995" y="281"/>
                  </a:cubicBezTo>
                  <a:cubicBezTo>
                    <a:pt x="1029" y="247"/>
                    <a:pt x="1063" y="213"/>
                    <a:pt x="1029" y="171"/>
                  </a:cubicBezTo>
                  <a:cubicBezTo>
                    <a:pt x="961" y="35"/>
                    <a:pt x="748" y="35"/>
                    <a:pt x="604" y="1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16" name="Google Shape;1616;p32"/>
            <p:cNvSpPr/>
            <p:nvPr/>
          </p:nvSpPr>
          <p:spPr>
            <a:xfrm>
              <a:off x="709560" y="2906517"/>
              <a:ext cx="32409" cy="9556"/>
            </a:xfrm>
            <a:custGeom>
              <a:avLst/>
              <a:gdLst/>
              <a:ahLst/>
              <a:cxnLst/>
              <a:rect l="l" t="t" r="r" b="b"/>
              <a:pathLst>
                <a:path w="953" h="281" extrusionOk="0">
                  <a:moveTo>
                    <a:pt x="247" y="1"/>
                  </a:moveTo>
                  <a:cubicBezTo>
                    <a:pt x="179" y="1"/>
                    <a:pt x="103" y="1"/>
                    <a:pt x="35" y="34"/>
                  </a:cubicBezTo>
                  <a:cubicBezTo>
                    <a:pt x="1" y="34"/>
                    <a:pt x="1" y="102"/>
                    <a:pt x="35" y="136"/>
                  </a:cubicBezTo>
                  <a:cubicBezTo>
                    <a:pt x="179" y="213"/>
                    <a:pt x="315" y="247"/>
                    <a:pt x="460" y="247"/>
                  </a:cubicBezTo>
                  <a:cubicBezTo>
                    <a:pt x="528" y="281"/>
                    <a:pt x="638" y="281"/>
                    <a:pt x="706" y="281"/>
                  </a:cubicBezTo>
                  <a:lnTo>
                    <a:pt x="850" y="281"/>
                  </a:lnTo>
                  <a:cubicBezTo>
                    <a:pt x="918" y="247"/>
                    <a:pt x="952" y="136"/>
                    <a:pt x="884" y="102"/>
                  </a:cubicBezTo>
                  <a:cubicBezTo>
                    <a:pt x="774" y="34"/>
                    <a:pt x="604" y="34"/>
                    <a:pt x="494" y="34"/>
                  </a:cubicBezTo>
                  <a:cubicBezTo>
                    <a:pt x="392" y="1"/>
                    <a:pt x="315" y="1"/>
                    <a:pt x="247" y="1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17" name="Google Shape;1617;p32"/>
            <p:cNvSpPr/>
            <p:nvPr/>
          </p:nvSpPr>
          <p:spPr>
            <a:xfrm>
              <a:off x="728638" y="2848738"/>
              <a:ext cx="30369" cy="10712"/>
            </a:xfrm>
            <a:custGeom>
              <a:avLst/>
              <a:gdLst/>
              <a:ahLst/>
              <a:cxnLst/>
              <a:rect l="l" t="t" r="r" b="b"/>
              <a:pathLst>
                <a:path w="893" h="315" extrusionOk="0">
                  <a:moveTo>
                    <a:pt x="213" y="1"/>
                  </a:moveTo>
                  <a:lnTo>
                    <a:pt x="111" y="1"/>
                  </a:lnTo>
                  <a:cubicBezTo>
                    <a:pt x="1" y="1"/>
                    <a:pt x="1" y="136"/>
                    <a:pt x="77" y="170"/>
                  </a:cubicBezTo>
                  <a:cubicBezTo>
                    <a:pt x="213" y="247"/>
                    <a:pt x="391" y="247"/>
                    <a:pt x="536" y="281"/>
                  </a:cubicBezTo>
                  <a:cubicBezTo>
                    <a:pt x="604" y="281"/>
                    <a:pt x="638" y="315"/>
                    <a:pt x="714" y="315"/>
                  </a:cubicBezTo>
                  <a:cubicBezTo>
                    <a:pt x="748" y="315"/>
                    <a:pt x="816" y="281"/>
                    <a:pt x="850" y="247"/>
                  </a:cubicBezTo>
                  <a:cubicBezTo>
                    <a:pt x="893" y="213"/>
                    <a:pt x="893" y="170"/>
                    <a:pt x="893" y="136"/>
                  </a:cubicBezTo>
                  <a:cubicBezTo>
                    <a:pt x="816" y="35"/>
                    <a:pt x="680" y="35"/>
                    <a:pt x="570" y="1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18" name="Google Shape;1618;p32"/>
            <p:cNvSpPr/>
            <p:nvPr/>
          </p:nvSpPr>
          <p:spPr>
            <a:xfrm>
              <a:off x="778051" y="2808882"/>
              <a:ext cx="42203" cy="11018"/>
            </a:xfrm>
            <a:custGeom>
              <a:avLst/>
              <a:gdLst/>
              <a:ahLst/>
              <a:cxnLst/>
              <a:rect l="l" t="t" r="r" b="b"/>
              <a:pathLst>
                <a:path w="1241" h="324" extrusionOk="0">
                  <a:moveTo>
                    <a:pt x="425" y="0"/>
                  </a:moveTo>
                  <a:cubicBezTo>
                    <a:pt x="323" y="0"/>
                    <a:pt x="213" y="0"/>
                    <a:pt x="111" y="34"/>
                  </a:cubicBezTo>
                  <a:cubicBezTo>
                    <a:pt x="34" y="34"/>
                    <a:pt x="0" y="179"/>
                    <a:pt x="77" y="179"/>
                  </a:cubicBezTo>
                  <a:cubicBezTo>
                    <a:pt x="289" y="247"/>
                    <a:pt x="501" y="247"/>
                    <a:pt x="714" y="281"/>
                  </a:cubicBezTo>
                  <a:cubicBezTo>
                    <a:pt x="782" y="281"/>
                    <a:pt x="884" y="323"/>
                    <a:pt x="994" y="323"/>
                  </a:cubicBezTo>
                  <a:cubicBezTo>
                    <a:pt x="1062" y="323"/>
                    <a:pt x="1138" y="281"/>
                    <a:pt x="1206" y="247"/>
                  </a:cubicBezTo>
                  <a:cubicBezTo>
                    <a:pt x="1240" y="213"/>
                    <a:pt x="1240" y="145"/>
                    <a:pt x="1206" y="111"/>
                  </a:cubicBezTo>
                  <a:cubicBezTo>
                    <a:pt x="1138" y="34"/>
                    <a:pt x="1028" y="0"/>
                    <a:pt x="926" y="0"/>
                  </a:cubicBezTo>
                  <a:lnTo>
                    <a:pt x="782" y="0"/>
                  </a:lnTo>
                  <a:lnTo>
                    <a:pt x="748" y="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19" name="Google Shape;1619;p32"/>
            <p:cNvSpPr/>
            <p:nvPr/>
          </p:nvSpPr>
          <p:spPr>
            <a:xfrm>
              <a:off x="790158" y="2857104"/>
              <a:ext cx="37306" cy="13331"/>
            </a:xfrm>
            <a:custGeom>
              <a:avLst/>
              <a:gdLst/>
              <a:ahLst/>
              <a:cxnLst/>
              <a:rect l="l" t="t" r="r" b="b"/>
              <a:pathLst>
                <a:path w="1097" h="392" extrusionOk="0">
                  <a:moveTo>
                    <a:pt x="494" y="1"/>
                  </a:moveTo>
                  <a:cubicBezTo>
                    <a:pt x="358" y="1"/>
                    <a:pt x="213" y="1"/>
                    <a:pt x="103" y="35"/>
                  </a:cubicBezTo>
                  <a:cubicBezTo>
                    <a:pt x="1" y="69"/>
                    <a:pt x="1" y="213"/>
                    <a:pt x="103" y="247"/>
                  </a:cubicBezTo>
                  <a:cubicBezTo>
                    <a:pt x="247" y="281"/>
                    <a:pt x="426" y="281"/>
                    <a:pt x="604" y="315"/>
                  </a:cubicBezTo>
                  <a:cubicBezTo>
                    <a:pt x="672" y="349"/>
                    <a:pt x="782" y="392"/>
                    <a:pt x="850" y="392"/>
                  </a:cubicBezTo>
                  <a:cubicBezTo>
                    <a:pt x="918" y="392"/>
                    <a:pt x="952" y="349"/>
                    <a:pt x="995" y="315"/>
                  </a:cubicBezTo>
                  <a:cubicBezTo>
                    <a:pt x="1063" y="281"/>
                    <a:pt x="1097" y="213"/>
                    <a:pt x="1063" y="137"/>
                  </a:cubicBezTo>
                  <a:cubicBezTo>
                    <a:pt x="952" y="1"/>
                    <a:pt x="782" y="1"/>
                    <a:pt x="638" y="1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20" name="Google Shape;1620;p32"/>
            <p:cNvSpPr/>
            <p:nvPr/>
          </p:nvSpPr>
          <p:spPr>
            <a:xfrm>
              <a:off x="860077" y="2803950"/>
              <a:ext cx="45672" cy="12175"/>
            </a:xfrm>
            <a:custGeom>
              <a:avLst/>
              <a:gdLst/>
              <a:ahLst/>
              <a:cxnLst/>
              <a:rect l="l" t="t" r="r" b="b"/>
              <a:pathLst>
                <a:path w="1343" h="358" extrusionOk="0">
                  <a:moveTo>
                    <a:pt x="213" y="1"/>
                  </a:moveTo>
                  <a:lnTo>
                    <a:pt x="69" y="1"/>
                  </a:lnTo>
                  <a:cubicBezTo>
                    <a:pt x="35" y="1"/>
                    <a:pt x="1" y="77"/>
                    <a:pt x="35" y="111"/>
                  </a:cubicBezTo>
                  <a:cubicBezTo>
                    <a:pt x="213" y="256"/>
                    <a:pt x="425" y="290"/>
                    <a:pt x="595" y="324"/>
                  </a:cubicBezTo>
                  <a:cubicBezTo>
                    <a:pt x="706" y="324"/>
                    <a:pt x="808" y="358"/>
                    <a:pt x="918" y="358"/>
                  </a:cubicBezTo>
                  <a:cubicBezTo>
                    <a:pt x="1020" y="358"/>
                    <a:pt x="1131" y="324"/>
                    <a:pt x="1232" y="290"/>
                  </a:cubicBezTo>
                  <a:cubicBezTo>
                    <a:pt x="1343" y="256"/>
                    <a:pt x="1309" y="77"/>
                    <a:pt x="1198" y="43"/>
                  </a:cubicBezTo>
                  <a:lnTo>
                    <a:pt x="952" y="43"/>
                  </a:lnTo>
                  <a:lnTo>
                    <a:pt x="706" y="43"/>
                  </a:lnTo>
                  <a:lnTo>
                    <a:pt x="638" y="43"/>
                  </a:lnTo>
                  <a:cubicBezTo>
                    <a:pt x="493" y="1"/>
                    <a:pt x="349" y="1"/>
                    <a:pt x="213" y="1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21" name="Google Shape;1621;p32"/>
            <p:cNvSpPr/>
            <p:nvPr/>
          </p:nvSpPr>
          <p:spPr>
            <a:xfrm>
              <a:off x="849093" y="2911142"/>
              <a:ext cx="32681" cy="15643"/>
            </a:xfrm>
            <a:custGeom>
              <a:avLst/>
              <a:gdLst/>
              <a:ahLst/>
              <a:cxnLst/>
              <a:rect l="l" t="t" r="r" b="b"/>
              <a:pathLst>
                <a:path w="961" h="460" extrusionOk="0">
                  <a:moveTo>
                    <a:pt x="281" y="0"/>
                  </a:moveTo>
                  <a:cubicBezTo>
                    <a:pt x="213" y="0"/>
                    <a:pt x="111" y="34"/>
                    <a:pt x="35" y="77"/>
                  </a:cubicBezTo>
                  <a:cubicBezTo>
                    <a:pt x="1" y="111"/>
                    <a:pt x="1" y="179"/>
                    <a:pt x="35" y="213"/>
                  </a:cubicBezTo>
                  <a:cubicBezTo>
                    <a:pt x="111" y="289"/>
                    <a:pt x="213" y="289"/>
                    <a:pt x="324" y="323"/>
                  </a:cubicBezTo>
                  <a:cubicBezTo>
                    <a:pt x="392" y="357"/>
                    <a:pt x="494" y="391"/>
                    <a:pt x="604" y="459"/>
                  </a:cubicBezTo>
                  <a:lnTo>
                    <a:pt x="672" y="459"/>
                  </a:lnTo>
                  <a:cubicBezTo>
                    <a:pt x="850" y="459"/>
                    <a:pt x="961" y="213"/>
                    <a:pt x="748" y="111"/>
                  </a:cubicBezTo>
                  <a:cubicBezTo>
                    <a:pt x="604" y="77"/>
                    <a:pt x="460" y="0"/>
                    <a:pt x="281" y="0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22" name="Google Shape;1622;p32"/>
            <p:cNvSpPr/>
            <p:nvPr/>
          </p:nvSpPr>
          <p:spPr>
            <a:xfrm>
              <a:off x="826274" y="2949843"/>
              <a:ext cx="32409" cy="10746"/>
            </a:xfrm>
            <a:custGeom>
              <a:avLst/>
              <a:gdLst/>
              <a:ahLst/>
              <a:cxnLst/>
              <a:rect l="l" t="t" r="r" b="b"/>
              <a:pathLst>
                <a:path w="953" h="316" extrusionOk="0">
                  <a:moveTo>
                    <a:pt x="247" y="1"/>
                  </a:moveTo>
                  <a:cubicBezTo>
                    <a:pt x="179" y="1"/>
                    <a:pt x="103" y="35"/>
                    <a:pt x="35" y="35"/>
                  </a:cubicBezTo>
                  <a:cubicBezTo>
                    <a:pt x="1" y="35"/>
                    <a:pt x="1" y="69"/>
                    <a:pt x="1" y="103"/>
                  </a:cubicBezTo>
                  <a:cubicBezTo>
                    <a:pt x="145" y="171"/>
                    <a:pt x="281" y="213"/>
                    <a:pt x="426" y="247"/>
                  </a:cubicBezTo>
                  <a:cubicBezTo>
                    <a:pt x="528" y="281"/>
                    <a:pt x="638" y="315"/>
                    <a:pt x="782" y="315"/>
                  </a:cubicBezTo>
                  <a:lnTo>
                    <a:pt x="850" y="315"/>
                  </a:lnTo>
                  <a:cubicBezTo>
                    <a:pt x="952" y="281"/>
                    <a:pt x="952" y="137"/>
                    <a:pt x="884" y="103"/>
                  </a:cubicBezTo>
                  <a:cubicBezTo>
                    <a:pt x="782" y="35"/>
                    <a:pt x="604" y="35"/>
                    <a:pt x="460" y="35"/>
                  </a:cubicBezTo>
                  <a:cubicBezTo>
                    <a:pt x="392" y="35"/>
                    <a:pt x="315" y="1"/>
                    <a:pt x="247" y="1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23" name="Google Shape;1623;p32"/>
            <p:cNvSpPr/>
            <p:nvPr/>
          </p:nvSpPr>
          <p:spPr>
            <a:xfrm>
              <a:off x="820221" y="2987115"/>
              <a:ext cx="34994" cy="14487"/>
            </a:xfrm>
            <a:custGeom>
              <a:avLst/>
              <a:gdLst/>
              <a:ahLst/>
              <a:cxnLst/>
              <a:rect l="l" t="t" r="r" b="b"/>
              <a:pathLst>
                <a:path w="1029" h="426" extrusionOk="0">
                  <a:moveTo>
                    <a:pt x="357" y="1"/>
                  </a:moveTo>
                  <a:lnTo>
                    <a:pt x="179" y="1"/>
                  </a:lnTo>
                  <a:cubicBezTo>
                    <a:pt x="34" y="1"/>
                    <a:pt x="0" y="213"/>
                    <a:pt x="145" y="247"/>
                  </a:cubicBezTo>
                  <a:cubicBezTo>
                    <a:pt x="281" y="281"/>
                    <a:pt x="425" y="315"/>
                    <a:pt x="570" y="349"/>
                  </a:cubicBezTo>
                  <a:cubicBezTo>
                    <a:pt x="638" y="391"/>
                    <a:pt x="748" y="425"/>
                    <a:pt x="816" y="425"/>
                  </a:cubicBezTo>
                  <a:cubicBezTo>
                    <a:pt x="884" y="425"/>
                    <a:pt x="918" y="391"/>
                    <a:pt x="960" y="391"/>
                  </a:cubicBezTo>
                  <a:cubicBezTo>
                    <a:pt x="1028" y="315"/>
                    <a:pt x="1028" y="247"/>
                    <a:pt x="1028" y="179"/>
                  </a:cubicBezTo>
                  <a:cubicBezTo>
                    <a:pt x="960" y="35"/>
                    <a:pt x="782" y="35"/>
                    <a:pt x="638" y="1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24" name="Google Shape;1624;p32"/>
            <p:cNvSpPr/>
            <p:nvPr/>
          </p:nvSpPr>
          <p:spPr>
            <a:xfrm>
              <a:off x="828586" y="3018334"/>
              <a:ext cx="39925" cy="14453"/>
            </a:xfrm>
            <a:custGeom>
              <a:avLst/>
              <a:gdLst/>
              <a:ahLst/>
              <a:cxnLst/>
              <a:rect l="l" t="t" r="r" b="b"/>
              <a:pathLst>
                <a:path w="1174" h="425" extrusionOk="0">
                  <a:moveTo>
                    <a:pt x="290" y="0"/>
                  </a:moveTo>
                  <a:cubicBezTo>
                    <a:pt x="247" y="0"/>
                    <a:pt x="179" y="0"/>
                    <a:pt x="145" y="34"/>
                  </a:cubicBezTo>
                  <a:cubicBezTo>
                    <a:pt x="35" y="34"/>
                    <a:pt x="1" y="144"/>
                    <a:pt x="111" y="212"/>
                  </a:cubicBezTo>
                  <a:cubicBezTo>
                    <a:pt x="324" y="357"/>
                    <a:pt x="604" y="425"/>
                    <a:pt x="884" y="425"/>
                  </a:cubicBezTo>
                  <a:lnTo>
                    <a:pt x="961" y="425"/>
                  </a:lnTo>
                  <a:cubicBezTo>
                    <a:pt x="1173" y="425"/>
                    <a:pt x="1173" y="68"/>
                    <a:pt x="961" y="68"/>
                  </a:cubicBezTo>
                  <a:cubicBezTo>
                    <a:pt x="816" y="34"/>
                    <a:pt x="672" y="34"/>
                    <a:pt x="536" y="34"/>
                  </a:cubicBezTo>
                  <a:cubicBezTo>
                    <a:pt x="460" y="34"/>
                    <a:pt x="358" y="0"/>
                    <a:pt x="290" y="0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25" name="Google Shape;1625;p32"/>
            <p:cNvSpPr/>
            <p:nvPr/>
          </p:nvSpPr>
          <p:spPr>
            <a:xfrm>
              <a:off x="920169" y="3009934"/>
              <a:ext cx="37306" cy="12175"/>
            </a:xfrm>
            <a:custGeom>
              <a:avLst/>
              <a:gdLst/>
              <a:ahLst/>
              <a:cxnLst/>
              <a:rect l="l" t="t" r="r" b="b"/>
              <a:pathLst>
                <a:path w="1097" h="358" extrusionOk="0">
                  <a:moveTo>
                    <a:pt x="782" y="1"/>
                  </a:moveTo>
                  <a:lnTo>
                    <a:pt x="570" y="1"/>
                  </a:lnTo>
                  <a:cubicBezTo>
                    <a:pt x="391" y="1"/>
                    <a:pt x="247" y="35"/>
                    <a:pt x="103" y="69"/>
                  </a:cubicBezTo>
                  <a:cubicBezTo>
                    <a:pt x="1" y="103"/>
                    <a:pt x="1" y="247"/>
                    <a:pt x="103" y="281"/>
                  </a:cubicBezTo>
                  <a:cubicBezTo>
                    <a:pt x="247" y="315"/>
                    <a:pt x="391" y="315"/>
                    <a:pt x="570" y="357"/>
                  </a:cubicBezTo>
                  <a:lnTo>
                    <a:pt x="782" y="357"/>
                  </a:lnTo>
                  <a:cubicBezTo>
                    <a:pt x="850" y="357"/>
                    <a:pt x="918" y="357"/>
                    <a:pt x="995" y="315"/>
                  </a:cubicBezTo>
                  <a:cubicBezTo>
                    <a:pt x="1096" y="247"/>
                    <a:pt x="1096" y="103"/>
                    <a:pt x="995" y="35"/>
                  </a:cubicBezTo>
                  <a:cubicBezTo>
                    <a:pt x="918" y="1"/>
                    <a:pt x="850" y="1"/>
                    <a:pt x="782" y="1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26" name="Google Shape;1626;p32"/>
            <p:cNvSpPr/>
            <p:nvPr/>
          </p:nvSpPr>
          <p:spPr>
            <a:xfrm>
              <a:off x="897350" y="2968921"/>
              <a:ext cx="39619" cy="12175"/>
            </a:xfrm>
            <a:custGeom>
              <a:avLst/>
              <a:gdLst/>
              <a:ahLst/>
              <a:cxnLst/>
              <a:rect l="l" t="t" r="r" b="b"/>
              <a:pathLst>
                <a:path w="1165" h="358" extrusionOk="0">
                  <a:moveTo>
                    <a:pt x="816" y="0"/>
                  </a:moveTo>
                  <a:lnTo>
                    <a:pt x="561" y="0"/>
                  </a:lnTo>
                  <a:cubicBezTo>
                    <a:pt x="425" y="0"/>
                    <a:pt x="247" y="34"/>
                    <a:pt x="69" y="77"/>
                  </a:cubicBezTo>
                  <a:cubicBezTo>
                    <a:pt x="1" y="111"/>
                    <a:pt x="1" y="213"/>
                    <a:pt x="69" y="247"/>
                  </a:cubicBezTo>
                  <a:cubicBezTo>
                    <a:pt x="247" y="323"/>
                    <a:pt x="425" y="323"/>
                    <a:pt x="561" y="323"/>
                  </a:cubicBezTo>
                  <a:cubicBezTo>
                    <a:pt x="672" y="323"/>
                    <a:pt x="740" y="357"/>
                    <a:pt x="816" y="357"/>
                  </a:cubicBezTo>
                  <a:cubicBezTo>
                    <a:pt x="884" y="357"/>
                    <a:pt x="986" y="323"/>
                    <a:pt x="1062" y="289"/>
                  </a:cubicBezTo>
                  <a:cubicBezTo>
                    <a:pt x="1164" y="247"/>
                    <a:pt x="1164" y="77"/>
                    <a:pt x="1062" y="34"/>
                  </a:cubicBezTo>
                  <a:cubicBezTo>
                    <a:pt x="986" y="0"/>
                    <a:pt x="884" y="0"/>
                    <a:pt x="816" y="0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27" name="Google Shape;1627;p32"/>
            <p:cNvSpPr/>
            <p:nvPr/>
          </p:nvSpPr>
          <p:spPr>
            <a:xfrm>
              <a:off x="905715" y="2935423"/>
              <a:ext cx="33837" cy="11869"/>
            </a:xfrm>
            <a:custGeom>
              <a:avLst/>
              <a:gdLst/>
              <a:ahLst/>
              <a:cxnLst/>
              <a:rect l="l" t="t" r="r" b="b"/>
              <a:pathLst>
                <a:path w="995" h="349" extrusionOk="0">
                  <a:moveTo>
                    <a:pt x="358" y="0"/>
                  </a:moveTo>
                  <a:lnTo>
                    <a:pt x="103" y="0"/>
                  </a:lnTo>
                  <a:cubicBezTo>
                    <a:pt x="35" y="34"/>
                    <a:pt x="1" y="170"/>
                    <a:pt x="69" y="212"/>
                  </a:cubicBezTo>
                  <a:cubicBezTo>
                    <a:pt x="213" y="246"/>
                    <a:pt x="358" y="280"/>
                    <a:pt x="494" y="314"/>
                  </a:cubicBezTo>
                  <a:cubicBezTo>
                    <a:pt x="570" y="314"/>
                    <a:pt x="638" y="348"/>
                    <a:pt x="706" y="348"/>
                  </a:cubicBezTo>
                  <a:cubicBezTo>
                    <a:pt x="782" y="348"/>
                    <a:pt x="850" y="348"/>
                    <a:pt x="884" y="314"/>
                  </a:cubicBezTo>
                  <a:cubicBezTo>
                    <a:pt x="995" y="246"/>
                    <a:pt x="952" y="102"/>
                    <a:pt x="884" y="68"/>
                  </a:cubicBezTo>
                  <a:cubicBezTo>
                    <a:pt x="782" y="0"/>
                    <a:pt x="638" y="0"/>
                    <a:pt x="494" y="0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28" name="Google Shape;1628;p32"/>
            <p:cNvSpPr/>
            <p:nvPr/>
          </p:nvSpPr>
          <p:spPr>
            <a:xfrm>
              <a:off x="979104" y="2987115"/>
              <a:ext cx="41047" cy="11869"/>
            </a:xfrm>
            <a:custGeom>
              <a:avLst/>
              <a:gdLst/>
              <a:ahLst/>
              <a:cxnLst/>
              <a:rect l="l" t="t" r="r" b="b"/>
              <a:pathLst>
                <a:path w="1207" h="349" extrusionOk="0">
                  <a:moveTo>
                    <a:pt x="918" y="1"/>
                  </a:moveTo>
                  <a:cubicBezTo>
                    <a:pt x="816" y="1"/>
                    <a:pt x="706" y="35"/>
                    <a:pt x="604" y="35"/>
                  </a:cubicBezTo>
                  <a:cubicBezTo>
                    <a:pt x="425" y="69"/>
                    <a:pt x="281" y="136"/>
                    <a:pt x="111" y="136"/>
                  </a:cubicBezTo>
                  <a:cubicBezTo>
                    <a:pt x="1" y="179"/>
                    <a:pt x="35" y="315"/>
                    <a:pt x="145" y="315"/>
                  </a:cubicBezTo>
                  <a:cubicBezTo>
                    <a:pt x="281" y="349"/>
                    <a:pt x="459" y="349"/>
                    <a:pt x="604" y="349"/>
                  </a:cubicBezTo>
                  <a:lnTo>
                    <a:pt x="638" y="349"/>
                  </a:lnTo>
                  <a:cubicBezTo>
                    <a:pt x="816" y="349"/>
                    <a:pt x="961" y="349"/>
                    <a:pt x="1096" y="281"/>
                  </a:cubicBezTo>
                  <a:cubicBezTo>
                    <a:pt x="1207" y="247"/>
                    <a:pt x="1173" y="69"/>
                    <a:pt x="1062" y="35"/>
                  </a:cubicBezTo>
                  <a:cubicBezTo>
                    <a:pt x="1028" y="1"/>
                    <a:pt x="961" y="1"/>
                    <a:pt x="918" y="1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29" name="Google Shape;1629;p32"/>
            <p:cNvSpPr/>
            <p:nvPr/>
          </p:nvSpPr>
          <p:spPr>
            <a:xfrm>
              <a:off x="976791" y="2952155"/>
              <a:ext cx="22853" cy="8434"/>
            </a:xfrm>
            <a:custGeom>
              <a:avLst/>
              <a:gdLst/>
              <a:ahLst/>
              <a:cxnLst/>
              <a:rect l="l" t="t" r="r" b="b"/>
              <a:pathLst>
                <a:path w="672" h="248" extrusionOk="0">
                  <a:moveTo>
                    <a:pt x="459" y="1"/>
                  </a:moveTo>
                  <a:lnTo>
                    <a:pt x="315" y="1"/>
                  </a:lnTo>
                  <a:cubicBezTo>
                    <a:pt x="247" y="1"/>
                    <a:pt x="137" y="1"/>
                    <a:pt x="69" y="69"/>
                  </a:cubicBezTo>
                  <a:cubicBezTo>
                    <a:pt x="1" y="69"/>
                    <a:pt x="1" y="179"/>
                    <a:pt x="69" y="179"/>
                  </a:cubicBezTo>
                  <a:cubicBezTo>
                    <a:pt x="137" y="247"/>
                    <a:pt x="247" y="247"/>
                    <a:pt x="315" y="247"/>
                  </a:cubicBezTo>
                  <a:lnTo>
                    <a:pt x="459" y="247"/>
                  </a:lnTo>
                  <a:cubicBezTo>
                    <a:pt x="527" y="247"/>
                    <a:pt x="561" y="247"/>
                    <a:pt x="604" y="213"/>
                  </a:cubicBezTo>
                  <a:cubicBezTo>
                    <a:pt x="672" y="179"/>
                    <a:pt x="672" y="69"/>
                    <a:pt x="604" y="35"/>
                  </a:cubicBezTo>
                  <a:cubicBezTo>
                    <a:pt x="561" y="1"/>
                    <a:pt x="527" y="1"/>
                    <a:pt x="459" y="1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30" name="Google Shape;1630;p32"/>
            <p:cNvSpPr/>
            <p:nvPr/>
          </p:nvSpPr>
          <p:spPr>
            <a:xfrm>
              <a:off x="958597" y="2844998"/>
              <a:ext cx="30063" cy="12141"/>
            </a:xfrm>
            <a:custGeom>
              <a:avLst/>
              <a:gdLst/>
              <a:ahLst/>
              <a:cxnLst/>
              <a:rect l="l" t="t" r="r" b="b"/>
              <a:pathLst>
                <a:path w="884" h="357" extrusionOk="0">
                  <a:moveTo>
                    <a:pt x="213" y="0"/>
                  </a:moveTo>
                  <a:lnTo>
                    <a:pt x="77" y="0"/>
                  </a:lnTo>
                  <a:cubicBezTo>
                    <a:pt x="34" y="0"/>
                    <a:pt x="0" y="34"/>
                    <a:pt x="34" y="68"/>
                  </a:cubicBezTo>
                  <a:cubicBezTo>
                    <a:pt x="145" y="145"/>
                    <a:pt x="247" y="212"/>
                    <a:pt x="357" y="246"/>
                  </a:cubicBezTo>
                  <a:cubicBezTo>
                    <a:pt x="459" y="280"/>
                    <a:pt x="604" y="357"/>
                    <a:pt x="714" y="357"/>
                  </a:cubicBezTo>
                  <a:lnTo>
                    <a:pt x="782" y="357"/>
                  </a:lnTo>
                  <a:cubicBezTo>
                    <a:pt x="884" y="323"/>
                    <a:pt x="884" y="212"/>
                    <a:pt x="850" y="145"/>
                  </a:cubicBezTo>
                  <a:cubicBezTo>
                    <a:pt x="748" y="34"/>
                    <a:pt x="604" y="34"/>
                    <a:pt x="459" y="0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31" name="Google Shape;1631;p32"/>
            <p:cNvSpPr/>
            <p:nvPr/>
          </p:nvSpPr>
          <p:spPr>
            <a:xfrm>
              <a:off x="925100" y="3060503"/>
              <a:ext cx="28906" cy="17922"/>
            </a:xfrm>
            <a:custGeom>
              <a:avLst/>
              <a:gdLst/>
              <a:ahLst/>
              <a:cxnLst/>
              <a:rect l="l" t="t" r="r" b="b"/>
              <a:pathLst>
                <a:path w="850" h="527" extrusionOk="0">
                  <a:moveTo>
                    <a:pt x="671" y="0"/>
                  </a:moveTo>
                  <a:cubicBezTo>
                    <a:pt x="561" y="0"/>
                    <a:pt x="459" y="68"/>
                    <a:pt x="382" y="102"/>
                  </a:cubicBezTo>
                  <a:cubicBezTo>
                    <a:pt x="246" y="179"/>
                    <a:pt x="68" y="213"/>
                    <a:pt x="0" y="391"/>
                  </a:cubicBezTo>
                  <a:cubicBezTo>
                    <a:pt x="0" y="459"/>
                    <a:pt x="34" y="527"/>
                    <a:pt x="102" y="527"/>
                  </a:cubicBezTo>
                  <a:lnTo>
                    <a:pt x="170" y="527"/>
                  </a:lnTo>
                  <a:cubicBezTo>
                    <a:pt x="314" y="527"/>
                    <a:pt x="459" y="425"/>
                    <a:pt x="561" y="315"/>
                  </a:cubicBezTo>
                  <a:cubicBezTo>
                    <a:pt x="637" y="281"/>
                    <a:pt x="850" y="102"/>
                    <a:pt x="739" y="34"/>
                  </a:cubicBezTo>
                  <a:cubicBezTo>
                    <a:pt x="705" y="0"/>
                    <a:pt x="671" y="0"/>
                    <a:pt x="671" y="0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32" name="Google Shape;1632;p32"/>
            <p:cNvSpPr/>
            <p:nvPr/>
          </p:nvSpPr>
          <p:spPr>
            <a:xfrm>
              <a:off x="869633" y="3055572"/>
              <a:ext cx="25166" cy="18262"/>
            </a:xfrm>
            <a:custGeom>
              <a:avLst/>
              <a:gdLst/>
              <a:ahLst/>
              <a:cxnLst/>
              <a:rect l="l" t="t" r="r" b="b"/>
              <a:pathLst>
                <a:path w="740" h="537" extrusionOk="0">
                  <a:moveTo>
                    <a:pt x="603" y="1"/>
                  </a:moveTo>
                  <a:cubicBezTo>
                    <a:pt x="569" y="1"/>
                    <a:pt x="569" y="1"/>
                    <a:pt x="569" y="35"/>
                  </a:cubicBezTo>
                  <a:cubicBezTo>
                    <a:pt x="459" y="77"/>
                    <a:pt x="357" y="111"/>
                    <a:pt x="246" y="145"/>
                  </a:cubicBezTo>
                  <a:cubicBezTo>
                    <a:pt x="178" y="179"/>
                    <a:pt x="34" y="213"/>
                    <a:pt x="0" y="358"/>
                  </a:cubicBezTo>
                  <a:cubicBezTo>
                    <a:pt x="0" y="426"/>
                    <a:pt x="34" y="502"/>
                    <a:pt x="102" y="536"/>
                  </a:cubicBezTo>
                  <a:lnTo>
                    <a:pt x="178" y="536"/>
                  </a:lnTo>
                  <a:cubicBezTo>
                    <a:pt x="280" y="536"/>
                    <a:pt x="357" y="460"/>
                    <a:pt x="425" y="392"/>
                  </a:cubicBezTo>
                  <a:cubicBezTo>
                    <a:pt x="493" y="358"/>
                    <a:pt x="569" y="290"/>
                    <a:pt x="671" y="213"/>
                  </a:cubicBezTo>
                  <a:cubicBezTo>
                    <a:pt x="739" y="145"/>
                    <a:pt x="671" y="1"/>
                    <a:pt x="603" y="1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33" name="Google Shape;1633;p32"/>
            <p:cNvSpPr/>
            <p:nvPr/>
          </p:nvSpPr>
          <p:spPr>
            <a:xfrm>
              <a:off x="789002" y="3063972"/>
              <a:ext cx="33565" cy="18228"/>
            </a:xfrm>
            <a:custGeom>
              <a:avLst/>
              <a:gdLst/>
              <a:ahLst/>
              <a:cxnLst/>
              <a:rect l="l" t="t" r="r" b="b"/>
              <a:pathLst>
                <a:path w="987" h="536" extrusionOk="0">
                  <a:moveTo>
                    <a:pt x="850" y="0"/>
                  </a:moveTo>
                  <a:cubicBezTo>
                    <a:pt x="706" y="0"/>
                    <a:pt x="604" y="43"/>
                    <a:pt x="460" y="77"/>
                  </a:cubicBezTo>
                  <a:cubicBezTo>
                    <a:pt x="349" y="111"/>
                    <a:pt x="213" y="179"/>
                    <a:pt x="103" y="255"/>
                  </a:cubicBezTo>
                  <a:cubicBezTo>
                    <a:pt x="1" y="357"/>
                    <a:pt x="103" y="535"/>
                    <a:pt x="247" y="535"/>
                  </a:cubicBezTo>
                  <a:lnTo>
                    <a:pt x="281" y="535"/>
                  </a:lnTo>
                  <a:cubicBezTo>
                    <a:pt x="392" y="501"/>
                    <a:pt x="494" y="425"/>
                    <a:pt x="604" y="357"/>
                  </a:cubicBezTo>
                  <a:cubicBezTo>
                    <a:pt x="706" y="289"/>
                    <a:pt x="816" y="255"/>
                    <a:pt x="918" y="179"/>
                  </a:cubicBezTo>
                  <a:cubicBezTo>
                    <a:pt x="986" y="145"/>
                    <a:pt x="952" y="0"/>
                    <a:pt x="850" y="0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34" name="Google Shape;1634;p32"/>
            <p:cNvSpPr/>
            <p:nvPr/>
          </p:nvSpPr>
          <p:spPr>
            <a:xfrm>
              <a:off x="764754" y="3111038"/>
              <a:ext cx="31525" cy="21697"/>
            </a:xfrm>
            <a:custGeom>
              <a:avLst/>
              <a:gdLst/>
              <a:ahLst/>
              <a:cxnLst/>
              <a:rect l="l" t="t" r="r" b="b"/>
              <a:pathLst>
                <a:path w="927" h="638" extrusionOk="0">
                  <a:moveTo>
                    <a:pt x="816" y="1"/>
                  </a:moveTo>
                  <a:lnTo>
                    <a:pt x="816" y="1"/>
                  </a:lnTo>
                  <a:cubicBezTo>
                    <a:pt x="638" y="1"/>
                    <a:pt x="502" y="35"/>
                    <a:pt x="357" y="145"/>
                  </a:cubicBezTo>
                  <a:cubicBezTo>
                    <a:pt x="179" y="213"/>
                    <a:pt x="0" y="281"/>
                    <a:pt x="0" y="460"/>
                  </a:cubicBezTo>
                  <a:cubicBezTo>
                    <a:pt x="0" y="570"/>
                    <a:pt x="77" y="638"/>
                    <a:pt x="145" y="638"/>
                  </a:cubicBezTo>
                  <a:lnTo>
                    <a:pt x="179" y="638"/>
                  </a:lnTo>
                  <a:cubicBezTo>
                    <a:pt x="323" y="638"/>
                    <a:pt x="391" y="494"/>
                    <a:pt x="502" y="426"/>
                  </a:cubicBezTo>
                  <a:cubicBezTo>
                    <a:pt x="638" y="315"/>
                    <a:pt x="748" y="247"/>
                    <a:pt x="850" y="179"/>
                  </a:cubicBezTo>
                  <a:cubicBezTo>
                    <a:pt x="926" y="103"/>
                    <a:pt x="926" y="1"/>
                    <a:pt x="816" y="1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35" name="Google Shape;1635;p32"/>
            <p:cNvSpPr/>
            <p:nvPr/>
          </p:nvSpPr>
          <p:spPr>
            <a:xfrm>
              <a:off x="831205" y="3097775"/>
              <a:ext cx="30063" cy="20541"/>
            </a:xfrm>
            <a:custGeom>
              <a:avLst/>
              <a:gdLst/>
              <a:ahLst/>
              <a:cxnLst/>
              <a:rect l="l" t="t" r="r" b="b"/>
              <a:pathLst>
                <a:path w="884" h="604" extrusionOk="0">
                  <a:moveTo>
                    <a:pt x="739" y="0"/>
                  </a:moveTo>
                  <a:cubicBezTo>
                    <a:pt x="595" y="0"/>
                    <a:pt x="493" y="68"/>
                    <a:pt x="383" y="111"/>
                  </a:cubicBezTo>
                  <a:cubicBezTo>
                    <a:pt x="247" y="178"/>
                    <a:pt x="136" y="246"/>
                    <a:pt x="34" y="357"/>
                  </a:cubicBezTo>
                  <a:cubicBezTo>
                    <a:pt x="0" y="459"/>
                    <a:pt x="68" y="603"/>
                    <a:pt x="170" y="603"/>
                  </a:cubicBezTo>
                  <a:lnTo>
                    <a:pt x="170" y="603"/>
                  </a:lnTo>
                  <a:cubicBezTo>
                    <a:pt x="315" y="603"/>
                    <a:pt x="459" y="493"/>
                    <a:pt x="561" y="425"/>
                  </a:cubicBezTo>
                  <a:cubicBezTo>
                    <a:pt x="671" y="357"/>
                    <a:pt x="773" y="280"/>
                    <a:pt x="850" y="145"/>
                  </a:cubicBezTo>
                  <a:cubicBezTo>
                    <a:pt x="884" y="68"/>
                    <a:pt x="850" y="0"/>
                    <a:pt x="739" y="0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36" name="Google Shape;1636;p32"/>
            <p:cNvSpPr/>
            <p:nvPr/>
          </p:nvSpPr>
          <p:spPr>
            <a:xfrm>
              <a:off x="778051" y="3165076"/>
              <a:ext cx="36150" cy="25438"/>
            </a:xfrm>
            <a:custGeom>
              <a:avLst/>
              <a:gdLst/>
              <a:ahLst/>
              <a:cxnLst/>
              <a:rect l="l" t="t" r="r" b="b"/>
              <a:pathLst>
                <a:path w="1063" h="748" extrusionOk="0">
                  <a:moveTo>
                    <a:pt x="926" y="0"/>
                  </a:moveTo>
                  <a:lnTo>
                    <a:pt x="884" y="0"/>
                  </a:lnTo>
                  <a:cubicBezTo>
                    <a:pt x="748" y="43"/>
                    <a:pt x="603" y="111"/>
                    <a:pt x="501" y="213"/>
                  </a:cubicBezTo>
                  <a:cubicBezTo>
                    <a:pt x="357" y="289"/>
                    <a:pt x="213" y="357"/>
                    <a:pt x="111" y="425"/>
                  </a:cubicBezTo>
                  <a:cubicBezTo>
                    <a:pt x="0" y="536"/>
                    <a:pt x="111" y="748"/>
                    <a:pt x="213" y="748"/>
                  </a:cubicBezTo>
                  <a:cubicBezTo>
                    <a:pt x="247" y="748"/>
                    <a:pt x="247" y="748"/>
                    <a:pt x="289" y="714"/>
                  </a:cubicBezTo>
                  <a:cubicBezTo>
                    <a:pt x="535" y="604"/>
                    <a:pt x="816" y="425"/>
                    <a:pt x="994" y="179"/>
                  </a:cubicBezTo>
                  <a:cubicBezTo>
                    <a:pt x="1062" y="111"/>
                    <a:pt x="1028" y="0"/>
                    <a:pt x="926" y="0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37" name="Google Shape;1637;p32"/>
            <p:cNvSpPr/>
            <p:nvPr/>
          </p:nvSpPr>
          <p:spPr>
            <a:xfrm>
              <a:off x="839571" y="3185583"/>
              <a:ext cx="28940" cy="22853"/>
            </a:xfrm>
            <a:custGeom>
              <a:avLst/>
              <a:gdLst/>
              <a:ahLst/>
              <a:cxnLst/>
              <a:rect l="l" t="t" r="r" b="b"/>
              <a:pathLst>
                <a:path w="851" h="672" extrusionOk="0">
                  <a:moveTo>
                    <a:pt x="774" y="1"/>
                  </a:moveTo>
                  <a:cubicBezTo>
                    <a:pt x="740" y="1"/>
                    <a:pt x="740" y="1"/>
                    <a:pt x="706" y="35"/>
                  </a:cubicBezTo>
                  <a:cubicBezTo>
                    <a:pt x="561" y="111"/>
                    <a:pt x="425" y="213"/>
                    <a:pt x="247" y="289"/>
                  </a:cubicBezTo>
                  <a:cubicBezTo>
                    <a:pt x="179" y="323"/>
                    <a:pt x="69" y="357"/>
                    <a:pt x="35" y="425"/>
                  </a:cubicBezTo>
                  <a:cubicBezTo>
                    <a:pt x="1" y="502"/>
                    <a:pt x="1" y="570"/>
                    <a:pt x="35" y="604"/>
                  </a:cubicBezTo>
                  <a:cubicBezTo>
                    <a:pt x="69" y="638"/>
                    <a:pt x="137" y="672"/>
                    <a:pt x="179" y="672"/>
                  </a:cubicBezTo>
                  <a:cubicBezTo>
                    <a:pt x="281" y="672"/>
                    <a:pt x="425" y="570"/>
                    <a:pt x="527" y="502"/>
                  </a:cubicBezTo>
                  <a:cubicBezTo>
                    <a:pt x="672" y="391"/>
                    <a:pt x="774" y="289"/>
                    <a:pt x="850" y="111"/>
                  </a:cubicBezTo>
                  <a:cubicBezTo>
                    <a:pt x="850" y="77"/>
                    <a:pt x="816" y="1"/>
                    <a:pt x="774" y="1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38" name="Google Shape;1638;p32"/>
            <p:cNvSpPr/>
            <p:nvPr/>
          </p:nvSpPr>
          <p:spPr>
            <a:xfrm>
              <a:off x="899662" y="3196567"/>
              <a:ext cx="27784" cy="17956"/>
            </a:xfrm>
            <a:custGeom>
              <a:avLst/>
              <a:gdLst/>
              <a:ahLst/>
              <a:cxnLst/>
              <a:rect l="l" t="t" r="r" b="b"/>
              <a:pathLst>
                <a:path w="817" h="528" extrusionOk="0">
                  <a:moveTo>
                    <a:pt x="672" y="0"/>
                  </a:moveTo>
                  <a:lnTo>
                    <a:pt x="638" y="0"/>
                  </a:lnTo>
                  <a:cubicBezTo>
                    <a:pt x="493" y="68"/>
                    <a:pt x="391" y="102"/>
                    <a:pt x="247" y="179"/>
                  </a:cubicBezTo>
                  <a:cubicBezTo>
                    <a:pt x="145" y="213"/>
                    <a:pt x="34" y="315"/>
                    <a:pt x="1" y="425"/>
                  </a:cubicBezTo>
                  <a:cubicBezTo>
                    <a:pt x="1" y="459"/>
                    <a:pt x="1" y="493"/>
                    <a:pt x="68" y="527"/>
                  </a:cubicBezTo>
                  <a:lnTo>
                    <a:pt x="145" y="527"/>
                  </a:lnTo>
                  <a:cubicBezTo>
                    <a:pt x="247" y="527"/>
                    <a:pt x="323" y="493"/>
                    <a:pt x="391" y="425"/>
                  </a:cubicBezTo>
                  <a:cubicBezTo>
                    <a:pt x="536" y="349"/>
                    <a:pt x="604" y="247"/>
                    <a:pt x="748" y="179"/>
                  </a:cubicBezTo>
                  <a:cubicBezTo>
                    <a:pt x="816" y="102"/>
                    <a:pt x="782" y="0"/>
                    <a:pt x="672" y="0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39" name="Google Shape;1639;p32"/>
            <p:cNvSpPr/>
            <p:nvPr/>
          </p:nvSpPr>
          <p:spPr>
            <a:xfrm>
              <a:off x="971894" y="3160451"/>
              <a:ext cx="20541" cy="16800"/>
            </a:xfrm>
            <a:custGeom>
              <a:avLst/>
              <a:gdLst/>
              <a:ahLst/>
              <a:cxnLst/>
              <a:rect l="l" t="t" r="r" b="b"/>
              <a:pathLst>
                <a:path w="604" h="494" extrusionOk="0">
                  <a:moveTo>
                    <a:pt x="459" y="0"/>
                  </a:moveTo>
                  <a:lnTo>
                    <a:pt x="391" y="0"/>
                  </a:lnTo>
                  <a:cubicBezTo>
                    <a:pt x="357" y="68"/>
                    <a:pt x="323" y="102"/>
                    <a:pt x="247" y="136"/>
                  </a:cubicBezTo>
                  <a:cubicBezTo>
                    <a:pt x="247" y="136"/>
                    <a:pt x="213" y="136"/>
                    <a:pt x="179" y="179"/>
                  </a:cubicBezTo>
                  <a:cubicBezTo>
                    <a:pt x="145" y="179"/>
                    <a:pt x="111" y="213"/>
                    <a:pt x="68" y="247"/>
                  </a:cubicBezTo>
                  <a:cubicBezTo>
                    <a:pt x="0" y="315"/>
                    <a:pt x="68" y="493"/>
                    <a:pt x="179" y="493"/>
                  </a:cubicBezTo>
                  <a:lnTo>
                    <a:pt x="179" y="493"/>
                  </a:lnTo>
                  <a:cubicBezTo>
                    <a:pt x="247" y="459"/>
                    <a:pt x="281" y="493"/>
                    <a:pt x="357" y="459"/>
                  </a:cubicBezTo>
                  <a:lnTo>
                    <a:pt x="459" y="349"/>
                  </a:lnTo>
                  <a:cubicBezTo>
                    <a:pt x="535" y="281"/>
                    <a:pt x="569" y="213"/>
                    <a:pt x="569" y="102"/>
                  </a:cubicBezTo>
                  <a:cubicBezTo>
                    <a:pt x="603" y="34"/>
                    <a:pt x="535" y="0"/>
                    <a:pt x="459" y="0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40" name="Google Shape;1640;p32"/>
            <p:cNvSpPr/>
            <p:nvPr/>
          </p:nvSpPr>
          <p:spPr>
            <a:xfrm>
              <a:off x="935778" y="3156710"/>
              <a:ext cx="22853" cy="13297"/>
            </a:xfrm>
            <a:custGeom>
              <a:avLst/>
              <a:gdLst/>
              <a:ahLst/>
              <a:cxnLst/>
              <a:rect l="l" t="t" r="r" b="b"/>
              <a:pathLst>
                <a:path w="672" h="391" extrusionOk="0">
                  <a:moveTo>
                    <a:pt x="570" y="0"/>
                  </a:moveTo>
                  <a:lnTo>
                    <a:pt x="536" y="0"/>
                  </a:lnTo>
                  <a:cubicBezTo>
                    <a:pt x="459" y="34"/>
                    <a:pt x="357" y="77"/>
                    <a:pt x="247" y="110"/>
                  </a:cubicBezTo>
                  <a:cubicBezTo>
                    <a:pt x="179" y="178"/>
                    <a:pt x="111" y="246"/>
                    <a:pt x="34" y="289"/>
                  </a:cubicBezTo>
                  <a:cubicBezTo>
                    <a:pt x="0" y="323"/>
                    <a:pt x="34" y="391"/>
                    <a:pt x="68" y="391"/>
                  </a:cubicBezTo>
                  <a:lnTo>
                    <a:pt x="68" y="391"/>
                  </a:lnTo>
                  <a:cubicBezTo>
                    <a:pt x="179" y="391"/>
                    <a:pt x="281" y="357"/>
                    <a:pt x="391" y="323"/>
                  </a:cubicBezTo>
                  <a:cubicBezTo>
                    <a:pt x="459" y="246"/>
                    <a:pt x="536" y="178"/>
                    <a:pt x="604" y="77"/>
                  </a:cubicBezTo>
                  <a:cubicBezTo>
                    <a:pt x="671" y="34"/>
                    <a:pt x="637" y="0"/>
                    <a:pt x="570" y="0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41" name="Google Shape;1641;p32"/>
            <p:cNvSpPr/>
            <p:nvPr/>
          </p:nvSpPr>
          <p:spPr>
            <a:xfrm>
              <a:off x="1016376" y="3120594"/>
              <a:ext cx="26594" cy="22853"/>
            </a:xfrm>
            <a:custGeom>
              <a:avLst/>
              <a:gdLst/>
              <a:ahLst/>
              <a:cxnLst/>
              <a:rect l="l" t="t" r="r" b="b"/>
              <a:pathLst>
                <a:path w="782" h="672" extrusionOk="0">
                  <a:moveTo>
                    <a:pt x="672" y="0"/>
                  </a:moveTo>
                  <a:lnTo>
                    <a:pt x="672" y="0"/>
                  </a:lnTo>
                  <a:cubicBezTo>
                    <a:pt x="536" y="34"/>
                    <a:pt x="425" y="179"/>
                    <a:pt x="323" y="247"/>
                  </a:cubicBezTo>
                  <a:cubicBezTo>
                    <a:pt x="213" y="323"/>
                    <a:pt x="0" y="501"/>
                    <a:pt x="145" y="637"/>
                  </a:cubicBezTo>
                  <a:cubicBezTo>
                    <a:pt x="179" y="637"/>
                    <a:pt x="213" y="671"/>
                    <a:pt x="247" y="671"/>
                  </a:cubicBezTo>
                  <a:cubicBezTo>
                    <a:pt x="357" y="671"/>
                    <a:pt x="459" y="535"/>
                    <a:pt x="536" y="459"/>
                  </a:cubicBezTo>
                  <a:cubicBezTo>
                    <a:pt x="638" y="357"/>
                    <a:pt x="782" y="247"/>
                    <a:pt x="782" y="77"/>
                  </a:cubicBezTo>
                  <a:cubicBezTo>
                    <a:pt x="782" y="34"/>
                    <a:pt x="748" y="0"/>
                    <a:pt x="672" y="0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42" name="Google Shape;1642;p32"/>
            <p:cNvSpPr/>
            <p:nvPr/>
          </p:nvSpPr>
          <p:spPr>
            <a:xfrm>
              <a:off x="1024742" y="2982218"/>
              <a:ext cx="596015" cy="546603"/>
            </a:xfrm>
            <a:custGeom>
              <a:avLst/>
              <a:gdLst/>
              <a:ahLst/>
              <a:cxnLst/>
              <a:rect l="l" t="t" r="r" b="b"/>
              <a:pathLst>
                <a:path w="17526" h="16073" extrusionOk="0">
                  <a:moveTo>
                    <a:pt x="5522" y="0"/>
                  </a:moveTo>
                  <a:cubicBezTo>
                    <a:pt x="5522" y="0"/>
                    <a:pt x="1" y="10942"/>
                    <a:pt x="4715" y="14866"/>
                  </a:cubicBezTo>
                  <a:cubicBezTo>
                    <a:pt x="5777" y="15750"/>
                    <a:pt x="6695" y="16072"/>
                    <a:pt x="7476" y="16072"/>
                  </a:cubicBezTo>
                  <a:cubicBezTo>
                    <a:pt x="10237" y="16072"/>
                    <a:pt x="11333" y="11647"/>
                    <a:pt x="11333" y="11647"/>
                  </a:cubicBezTo>
                  <a:cubicBezTo>
                    <a:pt x="12106" y="12284"/>
                    <a:pt x="12921" y="12564"/>
                    <a:pt x="13635" y="12564"/>
                  </a:cubicBezTo>
                  <a:cubicBezTo>
                    <a:pt x="15929" y="12564"/>
                    <a:pt x="17526" y="9803"/>
                    <a:pt x="15759" y="6550"/>
                  </a:cubicBezTo>
                  <a:cubicBezTo>
                    <a:pt x="13423" y="2234"/>
                    <a:pt x="5735" y="68"/>
                    <a:pt x="552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43" name="Google Shape;1643;p32"/>
            <p:cNvSpPr/>
            <p:nvPr/>
          </p:nvSpPr>
          <p:spPr>
            <a:xfrm>
              <a:off x="1205321" y="3008778"/>
              <a:ext cx="302191" cy="338341"/>
            </a:xfrm>
            <a:custGeom>
              <a:avLst/>
              <a:gdLst/>
              <a:ahLst/>
              <a:cxnLst/>
              <a:rect l="l" t="t" r="r" b="b"/>
              <a:pathLst>
                <a:path w="8886" h="9949" extrusionOk="0">
                  <a:moveTo>
                    <a:pt x="2056" y="1"/>
                  </a:moveTo>
                  <a:lnTo>
                    <a:pt x="0" y="1063"/>
                  </a:lnTo>
                  <a:cubicBezTo>
                    <a:pt x="0" y="1063"/>
                    <a:pt x="111" y="9625"/>
                    <a:pt x="1742" y="9948"/>
                  </a:cubicBezTo>
                  <a:lnTo>
                    <a:pt x="1809" y="9948"/>
                  </a:lnTo>
                  <a:cubicBezTo>
                    <a:pt x="3262" y="9948"/>
                    <a:pt x="680" y="1377"/>
                    <a:pt x="680" y="1377"/>
                  </a:cubicBezTo>
                  <a:lnTo>
                    <a:pt x="1954" y="1063"/>
                  </a:lnTo>
                  <a:cubicBezTo>
                    <a:pt x="1954" y="1063"/>
                    <a:pt x="5632" y="7612"/>
                    <a:pt x="7221" y="7612"/>
                  </a:cubicBezTo>
                  <a:lnTo>
                    <a:pt x="7399" y="7612"/>
                  </a:lnTo>
                  <a:cubicBezTo>
                    <a:pt x="8886" y="7043"/>
                    <a:pt x="2056" y="1"/>
                    <a:pt x="205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44" name="Google Shape;1644;p32"/>
            <p:cNvSpPr/>
            <p:nvPr/>
          </p:nvSpPr>
          <p:spPr>
            <a:xfrm>
              <a:off x="1151284" y="3177217"/>
              <a:ext cx="14487" cy="24009"/>
            </a:xfrm>
            <a:custGeom>
              <a:avLst/>
              <a:gdLst/>
              <a:ahLst/>
              <a:cxnLst/>
              <a:rect l="l" t="t" r="r" b="b"/>
              <a:pathLst>
                <a:path w="426" h="706" extrusionOk="0">
                  <a:moveTo>
                    <a:pt x="247" y="0"/>
                  </a:moveTo>
                  <a:lnTo>
                    <a:pt x="213" y="34"/>
                  </a:lnTo>
                  <a:cubicBezTo>
                    <a:pt x="213" y="145"/>
                    <a:pt x="145" y="247"/>
                    <a:pt x="102" y="323"/>
                  </a:cubicBezTo>
                  <a:cubicBezTo>
                    <a:pt x="102" y="357"/>
                    <a:pt x="68" y="391"/>
                    <a:pt x="35" y="425"/>
                  </a:cubicBezTo>
                  <a:cubicBezTo>
                    <a:pt x="1" y="493"/>
                    <a:pt x="1" y="535"/>
                    <a:pt x="35" y="603"/>
                  </a:cubicBezTo>
                  <a:cubicBezTo>
                    <a:pt x="35" y="671"/>
                    <a:pt x="102" y="705"/>
                    <a:pt x="145" y="705"/>
                  </a:cubicBezTo>
                  <a:cubicBezTo>
                    <a:pt x="179" y="705"/>
                    <a:pt x="179" y="705"/>
                    <a:pt x="179" y="671"/>
                  </a:cubicBezTo>
                  <a:cubicBezTo>
                    <a:pt x="315" y="671"/>
                    <a:pt x="391" y="493"/>
                    <a:pt x="391" y="391"/>
                  </a:cubicBezTo>
                  <a:cubicBezTo>
                    <a:pt x="425" y="247"/>
                    <a:pt x="357" y="145"/>
                    <a:pt x="281" y="34"/>
                  </a:cubicBezTo>
                  <a:cubicBezTo>
                    <a:pt x="281" y="0"/>
                    <a:pt x="281" y="0"/>
                    <a:pt x="247" y="0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45" name="Google Shape;1645;p32"/>
            <p:cNvSpPr/>
            <p:nvPr/>
          </p:nvSpPr>
          <p:spPr>
            <a:xfrm>
              <a:off x="1177877" y="3142257"/>
              <a:ext cx="14453" cy="30063"/>
            </a:xfrm>
            <a:custGeom>
              <a:avLst/>
              <a:gdLst/>
              <a:ahLst/>
              <a:cxnLst/>
              <a:rect l="l" t="t" r="r" b="b"/>
              <a:pathLst>
                <a:path w="425" h="884" extrusionOk="0">
                  <a:moveTo>
                    <a:pt x="246" y="0"/>
                  </a:moveTo>
                  <a:cubicBezTo>
                    <a:pt x="212" y="0"/>
                    <a:pt x="170" y="34"/>
                    <a:pt x="170" y="77"/>
                  </a:cubicBezTo>
                  <a:cubicBezTo>
                    <a:pt x="136" y="213"/>
                    <a:pt x="102" y="357"/>
                    <a:pt x="68" y="459"/>
                  </a:cubicBezTo>
                  <a:cubicBezTo>
                    <a:pt x="34" y="569"/>
                    <a:pt x="0" y="671"/>
                    <a:pt x="34" y="816"/>
                  </a:cubicBezTo>
                  <a:cubicBezTo>
                    <a:pt x="34" y="850"/>
                    <a:pt x="68" y="884"/>
                    <a:pt x="136" y="884"/>
                  </a:cubicBezTo>
                  <a:lnTo>
                    <a:pt x="170" y="850"/>
                  </a:lnTo>
                  <a:cubicBezTo>
                    <a:pt x="425" y="748"/>
                    <a:pt x="382" y="289"/>
                    <a:pt x="314" y="77"/>
                  </a:cubicBezTo>
                  <a:cubicBezTo>
                    <a:pt x="314" y="34"/>
                    <a:pt x="280" y="0"/>
                    <a:pt x="246" y="0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46" name="Google Shape;1646;p32"/>
            <p:cNvSpPr/>
            <p:nvPr/>
          </p:nvSpPr>
          <p:spPr>
            <a:xfrm>
              <a:off x="1150127" y="3239893"/>
              <a:ext cx="14487" cy="25166"/>
            </a:xfrm>
            <a:custGeom>
              <a:avLst/>
              <a:gdLst/>
              <a:ahLst/>
              <a:cxnLst/>
              <a:rect l="l" t="t" r="r" b="b"/>
              <a:pathLst>
                <a:path w="426" h="740" extrusionOk="0">
                  <a:moveTo>
                    <a:pt x="213" y="1"/>
                  </a:moveTo>
                  <a:cubicBezTo>
                    <a:pt x="179" y="1"/>
                    <a:pt x="179" y="1"/>
                    <a:pt x="179" y="35"/>
                  </a:cubicBezTo>
                  <a:cubicBezTo>
                    <a:pt x="102" y="213"/>
                    <a:pt x="1" y="493"/>
                    <a:pt x="102" y="672"/>
                  </a:cubicBezTo>
                  <a:cubicBezTo>
                    <a:pt x="136" y="706"/>
                    <a:pt x="179" y="740"/>
                    <a:pt x="213" y="740"/>
                  </a:cubicBezTo>
                  <a:cubicBezTo>
                    <a:pt x="247" y="740"/>
                    <a:pt x="315" y="706"/>
                    <a:pt x="315" y="672"/>
                  </a:cubicBezTo>
                  <a:cubicBezTo>
                    <a:pt x="425" y="493"/>
                    <a:pt x="315" y="213"/>
                    <a:pt x="281" y="35"/>
                  </a:cubicBezTo>
                  <a:cubicBezTo>
                    <a:pt x="247" y="1"/>
                    <a:pt x="247" y="1"/>
                    <a:pt x="213" y="1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47" name="Google Shape;1647;p32"/>
            <p:cNvSpPr/>
            <p:nvPr/>
          </p:nvSpPr>
          <p:spPr>
            <a:xfrm>
              <a:off x="1180190" y="3234996"/>
              <a:ext cx="14453" cy="27750"/>
            </a:xfrm>
            <a:custGeom>
              <a:avLst/>
              <a:gdLst/>
              <a:ahLst/>
              <a:cxnLst/>
              <a:rect l="l" t="t" r="r" b="b"/>
              <a:pathLst>
                <a:path w="425" h="816" extrusionOk="0">
                  <a:moveTo>
                    <a:pt x="178" y="0"/>
                  </a:moveTo>
                  <a:cubicBezTo>
                    <a:pt x="144" y="0"/>
                    <a:pt x="102" y="34"/>
                    <a:pt x="102" y="68"/>
                  </a:cubicBezTo>
                  <a:cubicBezTo>
                    <a:pt x="68" y="179"/>
                    <a:pt x="68" y="280"/>
                    <a:pt x="68" y="391"/>
                  </a:cubicBezTo>
                  <a:cubicBezTo>
                    <a:pt x="34" y="493"/>
                    <a:pt x="0" y="603"/>
                    <a:pt x="34" y="705"/>
                  </a:cubicBezTo>
                  <a:cubicBezTo>
                    <a:pt x="68" y="782"/>
                    <a:pt x="144" y="816"/>
                    <a:pt x="178" y="816"/>
                  </a:cubicBezTo>
                  <a:cubicBezTo>
                    <a:pt x="212" y="816"/>
                    <a:pt x="246" y="816"/>
                    <a:pt x="280" y="782"/>
                  </a:cubicBezTo>
                  <a:cubicBezTo>
                    <a:pt x="425" y="603"/>
                    <a:pt x="391" y="280"/>
                    <a:pt x="314" y="68"/>
                  </a:cubicBezTo>
                  <a:cubicBezTo>
                    <a:pt x="280" y="34"/>
                    <a:pt x="246" y="0"/>
                    <a:pt x="178" y="0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48" name="Google Shape;1648;p32"/>
            <p:cNvSpPr/>
            <p:nvPr/>
          </p:nvSpPr>
          <p:spPr>
            <a:xfrm>
              <a:off x="1157337" y="3322803"/>
              <a:ext cx="10746" cy="26628"/>
            </a:xfrm>
            <a:custGeom>
              <a:avLst/>
              <a:gdLst/>
              <a:ahLst/>
              <a:cxnLst/>
              <a:rect l="l" t="t" r="r" b="b"/>
              <a:pathLst>
                <a:path w="316" h="783" extrusionOk="0">
                  <a:moveTo>
                    <a:pt x="213" y="1"/>
                  </a:moveTo>
                  <a:lnTo>
                    <a:pt x="137" y="1"/>
                  </a:lnTo>
                  <a:cubicBezTo>
                    <a:pt x="137" y="145"/>
                    <a:pt x="103" y="289"/>
                    <a:pt x="69" y="391"/>
                  </a:cubicBezTo>
                  <a:cubicBezTo>
                    <a:pt x="35" y="536"/>
                    <a:pt x="1" y="604"/>
                    <a:pt x="69" y="748"/>
                  </a:cubicBezTo>
                  <a:cubicBezTo>
                    <a:pt x="69" y="782"/>
                    <a:pt x="103" y="782"/>
                    <a:pt x="137" y="782"/>
                  </a:cubicBezTo>
                  <a:cubicBezTo>
                    <a:pt x="179" y="782"/>
                    <a:pt x="213" y="782"/>
                    <a:pt x="213" y="748"/>
                  </a:cubicBezTo>
                  <a:cubicBezTo>
                    <a:pt x="315" y="672"/>
                    <a:pt x="315" y="536"/>
                    <a:pt x="281" y="391"/>
                  </a:cubicBezTo>
                  <a:cubicBezTo>
                    <a:pt x="281" y="289"/>
                    <a:pt x="281" y="145"/>
                    <a:pt x="247" y="1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49" name="Google Shape;1649;p32"/>
            <p:cNvSpPr/>
            <p:nvPr/>
          </p:nvSpPr>
          <p:spPr>
            <a:xfrm>
              <a:off x="1189712" y="3322803"/>
              <a:ext cx="13331" cy="27784"/>
            </a:xfrm>
            <a:custGeom>
              <a:avLst/>
              <a:gdLst/>
              <a:ahLst/>
              <a:cxnLst/>
              <a:rect l="l" t="t" r="r" b="b"/>
              <a:pathLst>
                <a:path w="392" h="817" extrusionOk="0">
                  <a:moveTo>
                    <a:pt x="179" y="1"/>
                  </a:moveTo>
                  <a:cubicBezTo>
                    <a:pt x="145" y="1"/>
                    <a:pt x="111" y="35"/>
                    <a:pt x="111" y="77"/>
                  </a:cubicBezTo>
                  <a:cubicBezTo>
                    <a:pt x="77" y="179"/>
                    <a:pt x="77" y="289"/>
                    <a:pt x="34" y="425"/>
                  </a:cubicBezTo>
                  <a:cubicBezTo>
                    <a:pt x="34" y="536"/>
                    <a:pt x="0" y="638"/>
                    <a:pt x="77" y="748"/>
                  </a:cubicBezTo>
                  <a:cubicBezTo>
                    <a:pt x="111" y="782"/>
                    <a:pt x="145" y="816"/>
                    <a:pt x="179" y="816"/>
                  </a:cubicBezTo>
                  <a:cubicBezTo>
                    <a:pt x="247" y="816"/>
                    <a:pt x="289" y="782"/>
                    <a:pt x="323" y="748"/>
                  </a:cubicBezTo>
                  <a:cubicBezTo>
                    <a:pt x="391" y="638"/>
                    <a:pt x="357" y="536"/>
                    <a:pt x="323" y="425"/>
                  </a:cubicBezTo>
                  <a:cubicBezTo>
                    <a:pt x="323" y="289"/>
                    <a:pt x="289" y="179"/>
                    <a:pt x="289" y="77"/>
                  </a:cubicBezTo>
                  <a:cubicBezTo>
                    <a:pt x="289" y="35"/>
                    <a:pt x="247" y="1"/>
                    <a:pt x="179" y="1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50" name="Google Shape;1650;p32"/>
            <p:cNvSpPr/>
            <p:nvPr/>
          </p:nvSpPr>
          <p:spPr>
            <a:xfrm>
              <a:off x="1182468" y="3388947"/>
              <a:ext cx="14487" cy="31525"/>
            </a:xfrm>
            <a:custGeom>
              <a:avLst/>
              <a:gdLst/>
              <a:ahLst/>
              <a:cxnLst/>
              <a:rect l="l" t="t" r="r" b="b"/>
              <a:pathLst>
                <a:path w="426" h="927" extrusionOk="0">
                  <a:moveTo>
                    <a:pt x="247" y="1"/>
                  </a:moveTo>
                  <a:cubicBezTo>
                    <a:pt x="213" y="1"/>
                    <a:pt x="179" y="43"/>
                    <a:pt x="179" y="77"/>
                  </a:cubicBezTo>
                  <a:cubicBezTo>
                    <a:pt x="111" y="324"/>
                    <a:pt x="1" y="714"/>
                    <a:pt x="213" y="893"/>
                  </a:cubicBezTo>
                  <a:cubicBezTo>
                    <a:pt x="213" y="927"/>
                    <a:pt x="247" y="927"/>
                    <a:pt x="290" y="927"/>
                  </a:cubicBezTo>
                  <a:cubicBezTo>
                    <a:pt x="324" y="927"/>
                    <a:pt x="358" y="927"/>
                    <a:pt x="392" y="893"/>
                  </a:cubicBezTo>
                  <a:cubicBezTo>
                    <a:pt x="426" y="782"/>
                    <a:pt x="426" y="680"/>
                    <a:pt x="392" y="536"/>
                  </a:cubicBezTo>
                  <a:cubicBezTo>
                    <a:pt x="392" y="392"/>
                    <a:pt x="358" y="256"/>
                    <a:pt x="358" y="111"/>
                  </a:cubicBezTo>
                  <a:cubicBezTo>
                    <a:pt x="324" y="43"/>
                    <a:pt x="290" y="1"/>
                    <a:pt x="247" y="1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51" name="Google Shape;1651;p32"/>
            <p:cNvSpPr/>
            <p:nvPr/>
          </p:nvSpPr>
          <p:spPr>
            <a:xfrm>
              <a:off x="1215116" y="3393879"/>
              <a:ext cx="14487" cy="30063"/>
            </a:xfrm>
            <a:custGeom>
              <a:avLst/>
              <a:gdLst/>
              <a:ahLst/>
              <a:cxnLst/>
              <a:rect l="l" t="t" r="r" b="b"/>
              <a:pathLst>
                <a:path w="426" h="884" extrusionOk="0">
                  <a:moveTo>
                    <a:pt x="103" y="0"/>
                  </a:moveTo>
                  <a:cubicBezTo>
                    <a:pt x="69" y="0"/>
                    <a:pt x="1" y="34"/>
                    <a:pt x="1" y="111"/>
                  </a:cubicBezTo>
                  <a:cubicBezTo>
                    <a:pt x="35" y="247"/>
                    <a:pt x="35" y="425"/>
                    <a:pt x="69" y="569"/>
                  </a:cubicBezTo>
                  <a:cubicBezTo>
                    <a:pt x="69" y="671"/>
                    <a:pt x="103" y="816"/>
                    <a:pt x="213" y="884"/>
                  </a:cubicBezTo>
                  <a:lnTo>
                    <a:pt x="247" y="884"/>
                  </a:lnTo>
                  <a:cubicBezTo>
                    <a:pt x="281" y="884"/>
                    <a:pt x="315" y="850"/>
                    <a:pt x="315" y="850"/>
                  </a:cubicBezTo>
                  <a:cubicBezTo>
                    <a:pt x="426" y="748"/>
                    <a:pt x="392" y="603"/>
                    <a:pt x="349" y="493"/>
                  </a:cubicBezTo>
                  <a:cubicBezTo>
                    <a:pt x="315" y="357"/>
                    <a:pt x="281" y="213"/>
                    <a:pt x="247" y="68"/>
                  </a:cubicBezTo>
                  <a:cubicBezTo>
                    <a:pt x="213" y="34"/>
                    <a:pt x="179" y="0"/>
                    <a:pt x="103" y="0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52" name="Google Shape;1652;p32"/>
            <p:cNvSpPr/>
            <p:nvPr/>
          </p:nvSpPr>
          <p:spPr>
            <a:xfrm>
              <a:off x="1263100" y="3391566"/>
              <a:ext cx="13297" cy="26322"/>
            </a:xfrm>
            <a:custGeom>
              <a:avLst/>
              <a:gdLst/>
              <a:ahLst/>
              <a:cxnLst/>
              <a:rect l="l" t="t" r="r" b="b"/>
              <a:pathLst>
                <a:path w="391" h="774" extrusionOk="0">
                  <a:moveTo>
                    <a:pt x="178" y="0"/>
                  </a:moveTo>
                  <a:cubicBezTo>
                    <a:pt x="110" y="0"/>
                    <a:pt x="43" y="68"/>
                    <a:pt x="43" y="136"/>
                  </a:cubicBezTo>
                  <a:cubicBezTo>
                    <a:pt x="0" y="281"/>
                    <a:pt x="0" y="459"/>
                    <a:pt x="43" y="603"/>
                  </a:cubicBezTo>
                  <a:cubicBezTo>
                    <a:pt x="43" y="705"/>
                    <a:pt x="110" y="773"/>
                    <a:pt x="212" y="773"/>
                  </a:cubicBezTo>
                  <a:cubicBezTo>
                    <a:pt x="289" y="773"/>
                    <a:pt x="391" y="705"/>
                    <a:pt x="391" y="603"/>
                  </a:cubicBezTo>
                  <a:cubicBezTo>
                    <a:pt x="357" y="425"/>
                    <a:pt x="323" y="281"/>
                    <a:pt x="289" y="102"/>
                  </a:cubicBezTo>
                  <a:cubicBezTo>
                    <a:pt x="289" y="34"/>
                    <a:pt x="212" y="0"/>
                    <a:pt x="178" y="0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53" name="Google Shape;1653;p32"/>
            <p:cNvSpPr/>
            <p:nvPr/>
          </p:nvSpPr>
          <p:spPr>
            <a:xfrm>
              <a:off x="1306426" y="3351709"/>
              <a:ext cx="15916" cy="28906"/>
            </a:xfrm>
            <a:custGeom>
              <a:avLst/>
              <a:gdLst/>
              <a:ahLst/>
              <a:cxnLst/>
              <a:rect l="l" t="t" r="r" b="b"/>
              <a:pathLst>
                <a:path w="468" h="850" extrusionOk="0">
                  <a:moveTo>
                    <a:pt x="145" y="0"/>
                  </a:moveTo>
                  <a:cubicBezTo>
                    <a:pt x="77" y="0"/>
                    <a:pt x="43" y="34"/>
                    <a:pt x="43" y="144"/>
                  </a:cubicBezTo>
                  <a:lnTo>
                    <a:pt x="43" y="459"/>
                  </a:lnTo>
                  <a:cubicBezTo>
                    <a:pt x="43" y="569"/>
                    <a:pt x="0" y="671"/>
                    <a:pt x="77" y="782"/>
                  </a:cubicBezTo>
                  <a:cubicBezTo>
                    <a:pt x="77" y="816"/>
                    <a:pt x="145" y="850"/>
                    <a:pt x="179" y="850"/>
                  </a:cubicBezTo>
                  <a:cubicBezTo>
                    <a:pt x="255" y="850"/>
                    <a:pt x="289" y="850"/>
                    <a:pt x="289" y="816"/>
                  </a:cubicBezTo>
                  <a:cubicBezTo>
                    <a:pt x="467" y="637"/>
                    <a:pt x="323" y="289"/>
                    <a:pt x="289" y="111"/>
                  </a:cubicBezTo>
                  <a:cubicBezTo>
                    <a:pt x="255" y="34"/>
                    <a:pt x="213" y="0"/>
                    <a:pt x="145" y="0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54" name="Google Shape;1654;p32"/>
            <p:cNvSpPr/>
            <p:nvPr/>
          </p:nvSpPr>
          <p:spPr>
            <a:xfrm>
              <a:off x="1283607" y="3137632"/>
              <a:ext cx="14453" cy="24009"/>
            </a:xfrm>
            <a:custGeom>
              <a:avLst/>
              <a:gdLst/>
              <a:ahLst/>
              <a:cxnLst/>
              <a:rect l="l" t="t" r="r" b="b"/>
              <a:pathLst>
                <a:path w="425" h="706" extrusionOk="0">
                  <a:moveTo>
                    <a:pt x="145" y="0"/>
                  </a:moveTo>
                  <a:cubicBezTo>
                    <a:pt x="111" y="0"/>
                    <a:pt x="111" y="34"/>
                    <a:pt x="77" y="34"/>
                  </a:cubicBezTo>
                  <a:cubicBezTo>
                    <a:pt x="0" y="102"/>
                    <a:pt x="34" y="247"/>
                    <a:pt x="34" y="349"/>
                  </a:cubicBezTo>
                  <a:cubicBezTo>
                    <a:pt x="34" y="425"/>
                    <a:pt x="77" y="493"/>
                    <a:pt x="77" y="527"/>
                  </a:cubicBezTo>
                  <a:cubicBezTo>
                    <a:pt x="111" y="638"/>
                    <a:pt x="145" y="671"/>
                    <a:pt x="213" y="671"/>
                  </a:cubicBezTo>
                  <a:lnTo>
                    <a:pt x="247" y="705"/>
                  </a:lnTo>
                  <a:cubicBezTo>
                    <a:pt x="323" y="705"/>
                    <a:pt x="357" y="638"/>
                    <a:pt x="391" y="595"/>
                  </a:cubicBezTo>
                  <a:cubicBezTo>
                    <a:pt x="425" y="493"/>
                    <a:pt x="357" y="383"/>
                    <a:pt x="289" y="281"/>
                  </a:cubicBezTo>
                  <a:cubicBezTo>
                    <a:pt x="247" y="213"/>
                    <a:pt x="247" y="102"/>
                    <a:pt x="179" y="34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55" name="Google Shape;1655;p32"/>
            <p:cNvSpPr/>
            <p:nvPr/>
          </p:nvSpPr>
          <p:spPr>
            <a:xfrm>
              <a:off x="1310167" y="3145998"/>
              <a:ext cx="16800" cy="27784"/>
            </a:xfrm>
            <a:custGeom>
              <a:avLst/>
              <a:gdLst/>
              <a:ahLst/>
              <a:cxnLst/>
              <a:rect l="l" t="t" r="r" b="b"/>
              <a:pathLst>
                <a:path w="494" h="817" extrusionOk="0">
                  <a:moveTo>
                    <a:pt x="103" y="1"/>
                  </a:moveTo>
                  <a:cubicBezTo>
                    <a:pt x="69" y="1"/>
                    <a:pt x="1" y="35"/>
                    <a:pt x="35" y="103"/>
                  </a:cubicBezTo>
                  <a:cubicBezTo>
                    <a:pt x="69" y="349"/>
                    <a:pt x="69" y="638"/>
                    <a:pt x="247" y="774"/>
                  </a:cubicBezTo>
                  <a:cubicBezTo>
                    <a:pt x="281" y="816"/>
                    <a:pt x="315" y="816"/>
                    <a:pt x="315" y="816"/>
                  </a:cubicBezTo>
                  <a:cubicBezTo>
                    <a:pt x="391" y="816"/>
                    <a:pt x="459" y="774"/>
                    <a:pt x="493" y="706"/>
                  </a:cubicBezTo>
                  <a:cubicBezTo>
                    <a:pt x="493" y="561"/>
                    <a:pt x="459" y="459"/>
                    <a:pt x="391" y="349"/>
                  </a:cubicBezTo>
                  <a:cubicBezTo>
                    <a:pt x="315" y="247"/>
                    <a:pt x="281" y="137"/>
                    <a:pt x="213" y="35"/>
                  </a:cubicBezTo>
                  <a:cubicBezTo>
                    <a:pt x="179" y="1"/>
                    <a:pt x="145" y="1"/>
                    <a:pt x="103" y="1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56" name="Google Shape;1656;p32"/>
            <p:cNvSpPr/>
            <p:nvPr/>
          </p:nvSpPr>
          <p:spPr>
            <a:xfrm>
              <a:off x="1291973" y="3219386"/>
              <a:ext cx="17072" cy="25166"/>
            </a:xfrm>
            <a:custGeom>
              <a:avLst/>
              <a:gdLst/>
              <a:ahLst/>
              <a:cxnLst/>
              <a:rect l="l" t="t" r="r" b="b"/>
              <a:pathLst>
                <a:path w="502" h="740" extrusionOk="0">
                  <a:moveTo>
                    <a:pt x="111" y="0"/>
                  </a:moveTo>
                  <a:cubicBezTo>
                    <a:pt x="77" y="0"/>
                    <a:pt x="1" y="34"/>
                    <a:pt x="43" y="102"/>
                  </a:cubicBezTo>
                  <a:cubicBezTo>
                    <a:pt x="43" y="179"/>
                    <a:pt x="77" y="281"/>
                    <a:pt x="77" y="357"/>
                  </a:cubicBezTo>
                  <a:cubicBezTo>
                    <a:pt x="111" y="459"/>
                    <a:pt x="145" y="527"/>
                    <a:pt x="179" y="638"/>
                  </a:cubicBezTo>
                  <a:cubicBezTo>
                    <a:pt x="179" y="706"/>
                    <a:pt x="255" y="739"/>
                    <a:pt x="323" y="739"/>
                  </a:cubicBezTo>
                  <a:cubicBezTo>
                    <a:pt x="391" y="739"/>
                    <a:pt x="502" y="638"/>
                    <a:pt x="425" y="493"/>
                  </a:cubicBezTo>
                  <a:cubicBezTo>
                    <a:pt x="391" y="425"/>
                    <a:pt x="357" y="357"/>
                    <a:pt x="323" y="247"/>
                  </a:cubicBezTo>
                  <a:cubicBezTo>
                    <a:pt x="289" y="179"/>
                    <a:pt x="213" y="102"/>
                    <a:pt x="179" y="34"/>
                  </a:cubicBezTo>
                  <a:cubicBezTo>
                    <a:pt x="179" y="0"/>
                    <a:pt x="145" y="0"/>
                    <a:pt x="111" y="0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57" name="Google Shape;1657;p32"/>
            <p:cNvSpPr/>
            <p:nvPr/>
          </p:nvSpPr>
          <p:spPr>
            <a:xfrm>
              <a:off x="1309010" y="3274852"/>
              <a:ext cx="11903" cy="21697"/>
            </a:xfrm>
            <a:custGeom>
              <a:avLst/>
              <a:gdLst/>
              <a:ahLst/>
              <a:cxnLst/>
              <a:rect l="l" t="t" r="r" b="b"/>
              <a:pathLst>
                <a:path w="350" h="638" extrusionOk="0">
                  <a:moveTo>
                    <a:pt x="103" y="0"/>
                  </a:moveTo>
                  <a:lnTo>
                    <a:pt x="103" y="34"/>
                  </a:lnTo>
                  <a:cubicBezTo>
                    <a:pt x="69" y="68"/>
                    <a:pt x="35" y="102"/>
                    <a:pt x="35" y="136"/>
                  </a:cubicBezTo>
                  <a:cubicBezTo>
                    <a:pt x="1" y="213"/>
                    <a:pt x="1" y="247"/>
                    <a:pt x="1" y="315"/>
                  </a:cubicBezTo>
                  <a:cubicBezTo>
                    <a:pt x="1" y="459"/>
                    <a:pt x="1" y="561"/>
                    <a:pt x="137" y="638"/>
                  </a:cubicBezTo>
                  <a:lnTo>
                    <a:pt x="179" y="638"/>
                  </a:lnTo>
                  <a:cubicBezTo>
                    <a:pt x="247" y="638"/>
                    <a:pt x="315" y="595"/>
                    <a:pt x="315" y="527"/>
                  </a:cubicBezTo>
                  <a:cubicBezTo>
                    <a:pt x="349" y="425"/>
                    <a:pt x="281" y="349"/>
                    <a:pt x="247" y="247"/>
                  </a:cubicBezTo>
                  <a:cubicBezTo>
                    <a:pt x="213" y="170"/>
                    <a:pt x="179" y="102"/>
                    <a:pt x="137" y="34"/>
                  </a:cubicBezTo>
                  <a:cubicBezTo>
                    <a:pt x="137" y="0"/>
                    <a:pt x="137" y="0"/>
                    <a:pt x="103" y="0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58" name="Google Shape;1658;p32"/>
            <p:cNvSpPr/>
            <p:nvPr/>
          </p:nvSpPr>
          <p:spPr>
            <a:xfrm>
              <a:off x="1346283" y="3242205"/>
              <a:ext cx="16800" cy="32681"/>
            </a:xfrm>
            <a:custGeom>
              <a:avLst/>
              <a:gdLst/>
              <a:ahLst/>
              <a:cxnLst/>
              <a:rect l="l" t="t" r="r" b="b"/>
              <a:pathLst>
                <a:path w="494" h="961" extrusionOk="0">
                  <a:moveTo>
                    <a:pt x="103" y="1"/>
                  </a:moveTo>
                  <a:cubicBezTo>
                    <a:pt x="35" y="1"/>
                    <a:pt x="1" y="1"/>
                    <a:pt x="1" y="68"/>
                  </a:cubicBezTo>
                  <a:cubicBezTo>
                    <a:pt x="1" y="213"/>
                    <a:pt x="35" y="357"/>
                    <a:pt x="69" y="493"/>
                  </a:cubicBezTo>
                  <a:cubicBezTo>
                    <a:pt x="103" y="638"/>
                    <a:pt x="103" y="816"/>
                    <a:pt x="213" y="918"/>
                  </a:cubicBezTo>
                  <a:cubicBezTo>
                    <a:pt x="247" y="960"/>
                    <a:pt x="281" y="960"/>
                    <a:pt x="315" y="960"/>
                  </a:cubicBezTo>
                  <a:cubicBezTo>
                    <a:pt x="391" y="960"/>
                    <a:pt x="459" y="918"/>
                    <a:pt x="459" y="850"/>
                  </a:cubicBezTo>
                  <a:cubicBezTo>
                    <a:pt x="493" y="672"/>
                    <a:pt x="425" y="570"/>
                    <a:pt x="357" y="425"/>
                  </a:cubicBezTo>
                  <a:cubicBezTo>
                    <a:pt x="315" y="323"/>
                    <a:pt x="247" y="179"/>
                    <a:pt x="179" y="35"/>
                  </a:cubicBezTo>
                  <a:cubicBezTo>
                    <a:pt x="145" y="1"/>
                    <a:pt x="145" y="1"/>
                    <a:pt x="103" y="1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59" name="Google Shape;1659;p32"/>
            <p:cNvSpPr/>
            <p:nvPr/>
          </p:nvSpPr>
          <p:spPr>
            <a:xfrm>
              <a:off x="1370258" y="3328856"/>
              <a:ext cx="20541" cy="33837"/>
            </a:xfrm>
            <a:custGeom>
              <a:avLst/>
              <a:gdLst/>
              <a:ahLst/>
              <a:cxnLst/>
              <a:rect l="l" t="t" r="r" b="b"/>
              <a:pathLst>
                <a:path w="604" h="995" extrusionOk="0">
                  <a:moveTo>
                    <a:pt x="77" y="1"/>
                  </a:moveTo>
                  <a:cubicBezTo>
                    <a:pt x="35" y="1"/>
                    <a:pt x="1" y="69"/>
                    <a:pt x="1" y="111"/>
                  </a:cubicBezTo>
                  <a:cubicBezTo>
                    <a:pt x="179" y="392"/>
                    <a:pt x="179" y="749"/>
                    <a:pt x="391" y="961"/>
                  </a:cubicBezTo>
                  <a:cubicBezTo>
                    <a:pt x="425" y="995"/>
                    <a:pt x="425" y="995"/>
                    <a:pt x="459" y="995"/>
                  </a:cubicBezTo>
                  <a:cubicBezTo>
                    <a:pt x="502" y="995"/>
                    <a:pt x="570" y="961"/>
                    <a:pt x="570" y="884"/>
                  </a:cubicBezTo>
                  <a:cubicBezTo>
                    <a:pt x="604" y="536"/>
                    <a:pt x="289" y="324"/>
                    <a:pt x="145" y="35"/>
                  </a:cubicBezTo>
                  <a:cubicBezTo>
                    <a:pt x="111" y="1"/>
                    <a:pt x="111" y="1"/>
                    <a:pt x="77" y="1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60" name="Google Shape;1660;p32"/>
            <p:cNvSpPr/>
            <p:nvPr/>
          </p:nvSpPr>
          <p:spPr>
            <a:xfrm>
              <a:off x="1346283" y="3398776"/>
              <a:ext cx="12175" cy="27784"/>
            </a:xfrm>
            <a:custGeom>
              <a:avLst/>
              <a:gdLst/>
              <a:ahLst/>
              <a:cxnLst/>
              <a:rect l="l" t="t" r="r" b="b"/>
              <a:pathLst>
                <a:path w="358" h="817" extrusionOk="0">
                  <a:moveTo>
                    <a:pt x="69" y="1"/>
                  </a:moveTo>
                  <a:cubicBezTo>
                    <a:pt x="35" y="1"/>
                    <a:pt x="1" y="1"/>
                    <a:pt x="1" y="69"/>
                  </a:cubicBezTo>
                  <a:cubicBezTo>
                    <a:pt x="1" y="213"/>
                    <a:pt x="1" y="315"/>
                    <a:pt x="35" y="425"/>
                  </a:cubicBezTo>
                  <a:cubicBezTo>
                    <a:pt x="35" y="527"/>
                    <a:pt x="35" y="672"/>
                    <a:pt x="103" y="740"/>
                  </a:cubicBezTo>
                  <a:cubicBezTo>
                    <a:pt x="145" y="774"/>
                    <a:pt x="179" y="816"/>
                    <a:pt x="213" y="816"/>
                  </a:cubicBezTo>
                  <a:cubicBezTo>
                    <a:pt x="247" y="816"/>
                    <a:pt x="315" y="774"/>
                    <a:pt x="315" y="706"/>
                  </a:cubicBezTo>
                  <a:cubicBezTo>
                    <a:pt x="357" y="604"/>
                    <a:pt x="315" y="493"/>
                    <a:pt x="281" y="391"/>
                  </a:cubicBezTo>
                  <a:cubicBezTo>
                    <a:pt x="247" y="281"/>
                    <a:pt x="213" y="179"/>
                    <a:pt x="179" y="69"/>
                  </a:cubicBezTo>
                  <a:cubicBezTo>
                    <a:pt x="179" y="1"/>
                    <a:pt x="145" y="1"/>
                    <a:pt x="69" y="1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61" name="Google Shape;1661;p32"/>
            <p:cNvSpPr/>
            <p:nvPr/>
          </p:nvSpPr>
          <p:spPr>
            <a:xfrm>
              <a:off x="1311323" y="3440945"/>
              <a:ext cx="16800" cy="30097"/>
            </a:xfrm>
            <a:custGeom>
              <a:avLst/>
              <a:gdLst/>
              <a:ahLst/>
              <a:cxnLst/>
              <a:rect l="l" t="t" r="r" b="b"/>
              <a:pathLst>
                <a:path w="494" h="885" extrusionOk="0">
                  <a:moveTo>
                    <a:pt x="247" y="1"/>
                  </a:moveTo>
                  <a:cubicBezTo>
                    <a:pt x="179" y="1"/>
                    <a:pt x="145" y="35"/>
                    <a:pt x="145" y="103"/>
                  </a:cubicBezTo>
                  <a:cubicBezTo>
                    <a:pt x="111" y="315"/>
                    <a:pt x="1" y="672"/>
                    <a:pt x="145" y="850"/>
                  </a:cubicBezTo>
                  <a:cubicBezTo>
                    <a:pt x="179" y="884"/>
                    <a:pt x="213" y="884"/>
                    <a:pt x="247" y="884"/>
                  </a:cubicBezTo>
                  <a:cubicBezTo>
                    <a:pt x="281" y="884"/>
                    <a:pt x="281" y="884"/>
                    <a:pt x="323" y="850"/>
                  </a:cubicBezTo>
                  <a:cubicBezTo>
                    <a:pt x="493" y="672"/>
                    <a:pt x="357" y="315"/>
                    <a:pt x="323" y="103"/>
                  </a:cubicBezTo>
                  <a:cubicBezTo>
                    <a:pt x="323" y="35"/>
                    <a:pt x="281" y="1"/>
                    <a:pt x="247" y="1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62" name="Google Shape;1662;p32"/>
            <p:cNvSpPr/>
            <p:nvPr/>
          </p:nvSpPr>
          <p:spPr>
            <a:xfrm>
              <a:off x="1265685" y="3445570"/>
              <a:ext cx="10712" cy="21697"/>
            </a:xfrm>
            <a:custGeom>
              <a:avLst/>
              <a:gdLst/>
              <a:ahLst/>
              <a:cxnLst/>
              <a:rect l="l" t="t" r="r" b="b"/>
              <a:pathLst>
                <a:path w="315" h="638" extrusionOk="0">
                  <a:moveTo>
                    <a:pt x="213" y="1"/>
                  </a:moveTo>
                  <a:cubicBezTo>
                    <a:pt x="179" y="1"/>
                    <a:pt x="102" y="35"/>
                    <a:pt x="102" y="77"/>
                  </a:cubicBezTo>
                  <a:cubicBezTo>
                    <a:pt x="68" y="179"/>
                    <a:pt x="68" y="247"/>
                    <a:pt x="34" y="358"/>
                  </a:cubicBezTo>
                  <a:cubicBezTo>
                    <a:pt x="34" y="460"/>
                    <a:pt x="0" y="536"/>
                    <a:pt x="68" y="604"/>
                  </a:cubicBezTo>
                  <a:cubicBezTo>
                    <a:pt x="102" y="638"/>
                    <a:pt x="136" y="638"/>
                    <a:pt x="179" y="638"/>
                  </a:cubicBezTo>
                  <a:lnTo>
                    <a:pt x="247" y="638"/>
                  </a:lnTo>
                  <a:cubicBezTo>
                    <a:pt x="315" y="570"/>
                    <a:pt x="315" y="502"/>
                    <a:pt x="315" y="392"/>
                  </a:cubicBezTo>
                  <a:lnTo>
                    <a:pt x="315" y="111"/>
                  </a:lnTo>
                  <a:cubicBezTo>
                    <a:pt x="315" y="35"/>
                    <a:pt x="281" y="1"/>
                    <a:pt x="213" y="1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63" name="Google Shape;1663;p32"/>
            <p:cNvSpPr/>
            <p:nvPr/>
          </p:nvSpPr>
          <p:spPr>
            <a:xfrm>
              <a:off x="1221203" y="3456554"/>
              <a:ext cx="9556" cy="22853"/>
            </a:xfrm>
            <a:custGeom>
              <a:avLst/>
              <a:gdLst/>
              <a:ahLst/>
              <a:cxnLst/>
              <a:rect l="l" t="t" r="r" b="b"/>
              <a:pathLst>
                <a:path w="281" h="672" extrusionOk="0">
                  <a:moveTo>
                    <a:pt x="136" y="1"/>
                  </a:moveTo>
                  <a:cubicBezTo>
                    <a:pt x="102" y="1"/>
                    <a:pt x="68" y="35"/>
                    <a:pt x="68" y="103"/>
                  </a:cubicBezTo>
                  <a:cubicBezTo>
                    <a:pt x="34" y="213"/>
                    <a:pt x="34" y="349"/>
                    <a:pt x="0" y="459"/>
                  </a:cubicBezTo>
                  <a:cubicBezTo>
                    <a:pt x="0" y="527"/>
                    <a:pt x="0" y="604"/>
                    <a:pt x="34" y="604"/>
                  </a:cubicBezTo>
                  <a:cubicBezTo>
                    <a:pt x="34" y="638"/>
                    <a:pt x="68" y="638"/>
                    <a:pt x="68" y="638"/>
                  </a:cubicBezTo>
                  <a:cubicBezTo>
                    <a:pt x="102" y="672"/>
                    <a:pt x="102" y="672"/>
                    <a:pt x="136" y="672"/>
                  </a:cubicBezTo>
                  <a:cubicBezTo>
                    <a:pt x="170" y="672"/>
                    <a:pt x="213" y="672"/>
                    <a:pt x="247" y="638"/>
                  </a:cubicBezTo>
                  <a:lnTo>
                    <a:pt x="247" y="604"/>
                  </a:lnTo>
                  <a:cubicBezTo>
                    <a:pt x="281" y="604"/>
                    <a:pt x="281" y="527"/>
                    <a:pt x="281" y="459"/>
                  </a:cubicBezTo>
                  <a:cubicBezTo>
                    <a:pt x="281" y="349"/>
                    <a:pt x="247" y="213"/>
                    <a:pt x="247" y="103"/>
                  </a:cubicBezTo>
                  <a:cubicBezTo>
                    <a:pt x="213" y="35"/>
                    <a:pt x="170" y="1"/>
                    <a:pt x="136" y="1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64" name="Google Shape;1664;p32"/>
            <p:cNvSpPr/>
            <p:nvPr/>
          </p:nvSpPr>
          <p:spPr>
            <a:xfrm>
              <a:off x="1435246" y="3344466"/>
              <a:ext cx="17106" cy="25472"/>
            </a:xfrm>
            <a:custGeom>
              <a:avLst/>
              <a:gdLst/>
              <a:ahLst/>
              <a:cxnLst/>
              <a:rect l="l" t="t" r="r" b="b"/>
              <a:pathLst>
                <a:path w="503" h="749" extrusionOk="0">
                  <a:moveTo>
                    <a:pt x="145" y="1"/>
                  </a:moveTo>
                  <a:cubicBezTo>
                    <a:pt x="77" y="1"/>
                    <a:pt x="35" y="35"/>
                    <a:pt x="35" y="77"/>
                  </a:cubicBezTo>
                  <a:cubicBezTo>
                    <a:pt x="1" y="179"/>
                    <a:pt x="35" y="290"/>
                    <a:pt x="77" y="357"/>
                  </a:cubicBezTo>
                  <a:cubicBezTo>
                    <a:pt x="77" y="459"/>
                    <a:pt x="111" y="570"/>
                    <a:pt x="179" y="672"/>
                  </a:cubicBezTo>
                  <a:cubicBezTo>
                    <a:pt x="213" y="714"/>
                    <a:pt x="247" y="748"/>
                    <a:pt x="324" y="748"/>
                  </a:cubicBezTo>
                  <a:lnTo>
                    <a:pt x="358" y="748"/>
                  </a:lnTo>
                  <a:cubicBezTo>
                    <a:pt x="426" y="714"/>
                    <a:pt x="502" y="638"/>
                    <a:pt x="502" y="570"/>
                  </a:cubicBezTo>
                  <a:cubicBezTo>
                    <a:pt x="460" y="459"/>
                    <a:pt x="426" y="357"/>
                    <a:pt x="358" y="247"/>
                  </a:cubicBezTo>
                  <a:cubicBezTo>
                    <a:pt x="324" y="179"/>
                    <a:pt x="290" y="77"/>
                    <a:pt x="179" y="35"/>
                  </a:cubicBezTo>
                  <a:cubicBezTo>
                    <a:pt x="179" y="1"/>
                    <a:pt x="145" y="1"/>
                    <a:pt x="145" y="1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65" name="Google Shape;1665;p32"/>
            <p:cNvSpPr/>
            <p:nvPr/>
          </p:nvSpPr>
          <p:spPr>
            <a:xfrm>
              <a:off x="1475137" y="3355450"/>
              <a:ext cx="24009" cy="22853"/>
            </a:xfrm>
            <a:custGeom>
              <a:avLst/>
              <a:gdLst/>
              <a:ahLst/>
              <a:cxnLst/>
              <a:rect l="l" t="t" r="r" b="b"/>
              <a:pathLst>
                <a:path w="706" h="672" extrusionOk="0">
                  <a:moveTo>
                    <a:pt x="136" y="1"/>
                  </a:moveTo>
                  <a:lnTo>
                    <a:pt x="102" y="1"/>
                  </a:lnTo>
                  <a:cubicBezTo>
                    <a:pt x="68" y="1"/>
                    <a:pt x="34" y="34"/>
                    <a:pt x="34" y="68"/>
                  </a:cubicBezTo>
                  <a:cubicBezTo>
                    <a:pt x="0" y="136"/>
                    <a:pt x="34" y="179"/>
                    <a:pt x="34" y="213"/>
                  </a:cubicBezTo>
                  <a:cubicBezTo>
                    <a:pt x="68" y="247"/>
                    <a:pt x="68" y="315"/>
                    <a:pt x="102" y="349"/>
                  </a:cubicBezTo>
                  <a:cubicBezTo>
                    <a:pt x="179" y="459"/>
                    <a:pt x="247" y="561"/>
                    <a:pt x="315" y="638"/>
                  </a:cubicBezTo>
                  <a:cubicBezTo>
                    <a:pt x="349" y="672"/>
                    <a:pt x="391" y="672"/>
                    <a:pt x="459" y="672"/>
                  </a:cubicBezTo>
                  <a:cubicBezTo>
                    <a:pt x="561" y="672"/>
                    <a:pt x="705" y="527"/>
                    <a:pt x="637" y="391"/>
                  </a:cubicBezTo>
                  <a:cubicBezTo>
                    <a:pt x="561" y="315"/>
                    <a:pt x="459" y="213"/>
                    <a:pt x="391" y="136"/>
                  </a:cubicBezTo>
                  <a:cubicBezTo>
                    <a:pt x="349" y="102"/>
                    <a:pt x="315" y="102"/>
                    <a:pt x="247" y="68"/>
                  </a:cubicBezTo>
                  <a:cubicBezTo>
                    <a:pt x="213" y="34"/>
                    <a:pt x="179" y="1"/>
                    <a:pt x="136" y="1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66" name="Google Shape;1666;p32"/>
            <p:cNvSpPr/>
            <p:nvPr/>
          </p:nvSpPr>
          <p:spPr>
            <a:xfrm>
              <a:off x="1462996" y="3287843"/>
              <a:ext cx="24009" cy="26628"/>
            </a:xfrm>
            <a:custGeom>
              <a:avLst/>
              <a:gdLst/>
              <a:ahLst/>
              <a:cxnLst/>
              <a:rect l="l" t="t" r="r" b="b"/>
              <a:pathLst>
                <a:path w="706" h="783" extrusionOk="0">
                  <a:moveTo>
                    <a:pt x="68" y="1"/>
                  </a:moveTo>
                  <a:cubicBezTo>
                    <a:pt x="34" y="1"/>
                    <a:pt x="0" y="77"/>
                    <a:pt x="34" y="145"/>
                  </a:cubicBezTo>
                  <a:cubicBezTo>
                    <a:pt x="68" y="256"/>
                    <a:pt x="179" y="357"/>
                    <a:pt x="213" y="468"/>
                  </a:cubicBezTo>
                  <a:cubicBezTo>
                    <a:pt x="281" y="570"/>
                    <a:pt x="323" y="748"/>
                    <a:pt x="459" y="782"/>
                  </a:cubicBezTo>
                  <a:lnTo>
                    <a:pt x="493" y="782"/>
                  </a:lnTo>
                  <a:cubicBezTo>
                    <a:pt x="536" y="782"/>
                    <a:pt x="604" y="748"/>
                    <a:pt x="638" y="714"/>
                  </a:cubicBezTo>
                  <a:cubicBezTo>
                    <a:pt x="706" y="570"/>
                    <a:pt x="570" y="391"/>
                    <a:pt x="459" y="290"/>
                  </a:cubicBezTo>
                  <a:cubicBezTo>
                    <a:pt x="357" y="179"/>
                    <a:pt x="247" y="77"/>
                    <a:pt x="111" y="43"/>
                  </a:cubicBezTo>
                  <a:cubicBezTo>
                    <a:pt x="111" y="1"/>
                    <a:pt x="111" y="1"/>
                    <a:pt x="68" y="1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67" name="Google Shape;1667;p32"/>
            <p:cNvSpPr/>
            <p:nvPr/>
          </p:nvSpPr>
          <p:spPr>
            <a:xfrm>
              <a:off x="1517306" y="3331169"/>
              <a:ext cx="25166" cy="20575"/>
            </a:xfrm>
            <a:custGeom>
              <a:avLst/>
              <a:gdLst/>
              <a:ahLst/>
              <a:cxnLst/>
              <a:rect l="l" t="t" r="r" b="b"/>
              <a:pathLst>
                <a:path w="740" h="605" extrusionOk="0">
                  <a:moveTo>
                    <a:pt x="68" y="1"/>
                  </a:moveTo>
                  <a:cubicBezTo>
                    <a:pt x="35" y="1"/>
                    <a:pt x="1" y="43"/>
                    <a:pt x="1" y="111"/>
                  </a:cubicBezTo>
                  <a:cubicBezTo>
                    <a:pt x="35" y="213"/>
                    <a:pt x="68" y="324"/>
                    <a:pt x="136" y="426"/>
                  </a:cubicBezTo>
                  <a:cubicBezTo>
                    <a:pt x="213" y="502"/>
                    <a:pt x="281" y="604"/>
                    <a:pt x="383" y="604"/>
                  </a:cubicBezTo>
                  <a:cubicBezTo>
                    <a:pt x="425" y="604"/>
                    <a:pt x="459" y="604"/>
                    <a:pt x="493" y="570"/>
                  </a:cubicBezTo>
                  <a:cubicBezTo>
                    <a:pt x="740" y="392"/>
                    <a:pt x="281" y="77"/>
                    <a:pt x="136" y="1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68" name="Google Shape;1668;p32"/>
            <p:cNvSpPr/>
            <p:nvPr/>
          </p:nvSpPr>
          <p:spPr>
            <a:xfrm>
              <a:off x="1543594" y="3298828"/>
              <a:ext cx="22853" cy="17956"/>
            </a:xfrm>
            <a:custGeom>
              <a:avLst/>
              <a:gdLst/>
              <a:ahLst/>
              <a:cxnLst/>
              <a:rect l="l" t="t" r="r" b="b"/>
              <a:pathLst>
                <a:path w="672" h="528" extrusionOk="0">
                  <a:moveTo>
                    <a:pt x="179" y="1"/>
                  </a:moveTo>
                  <a:cubicBezTo>
                    <a:pt x="77" y="1"/>
                    <a:pt x="1" y="68"/>
                    <a:pt x="77" y="145"/>
                  </a:cubicBezTo>
                  <a:cubicBezTo>
                    <a:pt x="111" y="213"/>
                    <a:pt x="145" y="247"/>
                    <a:pt x="179" y="315"/>
                  </a:cubicBezTo>
                  <a:cubicBezTo>
                    <a:pt x="247" y="391"/>
                    <a:pt x="289" y="493"/>
                    <a:pt x="391" y="527"/>
                  </a:cubicBezTo>
                  <a:lnTo>
                    <a:pt x="425" y="527"/>
                  </a:lnTo>
                  <a:cubicBezTo>
                    <a:pt x="502" y="527"/>
                    <a:pt x="570" y="493"/>
                    <a:pt x="570" y="425"/>
                  </a:cubicBezTo>
                  <a:cubicBezTo>
                    <a:pt x="672" y="213"/>
                    <a:pt x="357" y="1"/>
                    <a:pt x="179" y="1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69" name="Google Shape;1669;p32"/>
            <p:cNvSpPr/>
            <p:nvPr/>
          </p:nvSpPr>
          <p:spPr>
            <a:xfrm>
              <a:off x="1483503" y="3265024"/>
              <a:ext cx="24009" cy="21697"/>
            </a:xfrm>
            <a:custGeom>
              <a:avLst/>
              <a:gdLst/>
              <a:ahLst/>
              <a:cxnLst/>
              <a:rect l="l" t="t" r="r" b="b"/>
              <a:pathLst>
                <a:path w="706" h="638" extrusionOk="0">
                  <a:moveTo>
                    <a:pt x="145" y="1"/>
                  </a:moveTo>
                  <a:cubicBezTo>
                    <a:pt x="69" y="1"/>
                    <a:pt x="1" y="77"/>
                    <a:pt x="35" y="145"/>
                  </a:cubicBezTo>
                  <a:cubicBezTo>
                    <a:pt x="103" y="323"/>
                    <a:pt x="247" y="459"/>
                    <a:pt x="391" y="570"/>
                  </a:cubicBezTo>
                  <a:cubicBezTo>
                    <a:pt x="425" y="604"/>
                    <a:pt x="493" y="638"/>
                    <a:pt x="527" y="638"/>
                  </a:cubicBezTo>
                  <a:cubicBezTo>
                    <a:pt x="570" y="638"/>
                    <a:pt x="604" y="638"/>
                    <a:pt x="604" y="604"/>
                  </a:cubicBezTo>
                  <a:cubicBezTo>
                    <a:pt x="638" y="604"/>
                    <a:pt x="672" y="570"/>
                    <a:pt x="672" y="536"/>
                  </a:cubicBezTo>
                  <a:cubicBezTo>
                    <a:pt x="706" y="459"/>
                    <a:pt x="706" y="391"/>
                    <a:pt x="638" y="323"/>
                  </a:cubicBezTo>
                  <a:cubicBezTo>
                    <a:pt x="570" y="247"/>
                    <a:pt x="493" y="213"/>
                    <a:pt x="425" y="145"/>
                  </a:cubicBezTo>
                  <a:cubicBezTo>
                    <a:pt x="357" y="77"/>
                    <a:pt x="281" y="35"/>
                    <a:pt x="179" y="1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70" name="Google Shape;1670;p32"/>
            <p:cNvSpPr/>
            <p:nvPr/>
          </p:nvSpPr>
          <p:spPr>
            <a:xfrm>
              <a:off x="1527985" y="3220542"/>
              <a:ext cx="18228" cy="16800"/>
            </a:xfrm>
            <a:custGeom>
              <a:avLst/>
              <a:gdLst/>
              <a:ahLst/>
              <a:cxnLst/>
              <a:rect l="l" t="t" r="r" b="b"/>
              <a:pathLst>
                <a:path w="536" h="494" extrusionOk="0">
                  <a:moveTo>
                    <a:pt x="111" y="0"/>
                  </a:moveTo>
                  <a:cubicBezTo>
                    <a:pt x="69" y="0"/>
                    <a:pt x="1" y="34"/>
                    <a:pt x="35" y="111"/>
                  </a:cubicBezTo>
                  <a:cubicBezTo>
                    <a:pt x="111" y="213"/>
                    <a:pt x="145" y="357"/>
                    <a:pt x="247" y="459"/>
                  </a:cubicBezTo>
                  <a:cubicBezTo>
                    <a:pt x="281" y="459"/>
                    <a:pt x="324" y="493"/>
                    <a:pt x="358" y="493"/>
                  </a:cubicBezTo>
                  <a:cubicBezTo>
                    <a:pt x="392" y="493"/>
                    <a:pt x="426" y="493"/>
                    <a:pt x="460" y="459"/>
                  </a:cubicBezTo>
                  <a:cubicBezTo>
                    <a:pt x="494" y="425"/>
                    <a:pt x="536" y="357"/>
                    <a:pt x="494" y="281"/>
                  </a:cubicBezTo>
                  <a:cubicBezTo>
                    <a:pt x="426" y="179"/>
                    <a:pt x="281" y="111"/>
                    <a:pt x="179" y="0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71" name="Google Shape;1671;p32"/>
            <p:cNvSpPr/>
            <p:nvPr/>
          </p:nvSpPr>
          <p:spPr>
            <a:xfrm>
              <a:off x="1464153" y="3197723"/>
              <a:ext cx="22853" cy="20541"/>
            </a:xfrm>
            <a:custGeom>
              <a:avLst/>
              <a:gdLst/>
              <a:ahLst/>
              <a:cxnLst/>
              <a:rect l="l" t="t" r="r" b="b"/>
              <a:pathLst>
                <a:path w="672" h="604" extrusionOk="0">
                  <a:moveTo>
                    <a:pt x="111" y="0"/>
                  </a:moveTo>
                  <a:cubicBezTo>
                    <a:pt x="34" y="0"/>
                    <a:pt x="0" y="68"/>
                    <a:pt x="34" y="102"/>
                  </a:cubicBezTo>
                  <a:cubicBezTo>
                    <a:pt x="77" y="213"/>
                    <a:pt x="179" y="315"/>
                    <a:pt x="247" y="391"/>
                  </a:cubicBezTo>
                  <a:cubicBezTo>
                    <a:pt x="323" y="459"/>
                    <a:pt x="391" y="603"/>
                    <a:pt x="536" y="603"/>
                  </a:cubicBezTo>
                  <a:lnTo>
                    <a:pt x="536" y="603"/>
                  </a:lnTo>
                  <a:cubicBezTo>
                    <a:pt x="604" y="603"/>
                    <a:pt x="672" y="569"/>
                    <a:pt x="672" y="459"/>
                  </a:cubicBezTo>
                  <a:cubicBezTo>
                    <a:pt x="672" y="315"/>
                    <a:pt x="536" y="247"/>
                    <a:pt x="425" y="179"/>
                  </a:cubicBezTo>
                  <a:cubicBezTo>
                    <a:pt x="323" y="102"/>
                    <a:pt x="247" y="34"/>
                    <a:pt x="145" y="0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72" name="Google Shape;1672;p32"/>
            <p:cNvSpPr/>
            <p:nvPr/>
          </p:nvSpPr>
          <p:spPr>
            <a:xfrm>
              <a:off x="1477449" y="3149467"/>
              <a:ext cx="18228" cy="19384"/>
            </a:xfrm>
            <a:custGeom>
              <a:avLst/>
              <a:gdLst/>
              <a:ahLst/>
              <a:cxnLst/>
              <a:rect l="l" t="t" r="r" b="b"/>
              <a:pathLst>
                <a:path w="536" h="570" extrusionOk="0">
                  <a:moveTo>
                    <a:pt x="68" y="1"/>
                  </a:moveTo>
                  <a:cubicBezTo>
                    <a:pt x="34" y="1"/>
                    <a:pt x="0" y="35"/>
                    <a:pt x="0" y="77"/>
                  </a:cubicBezTo>
                  <a:cubicBezTo>
                    <a:pt x="34" y="179"/>
                    <a:pt x="111" y="290"/>
                    <a:pt x="179" y="357"/>
                  </a:cubicBezTo>
                  <a:cubicBezTo>
                    <a:pt x="213" y="459"/>
                    <a:pt x="281" y="570"/>
                    <a:pt x="391" y="570"/>
                  </a:cubicBezTo>
                  <a:lnTo>
                    <a:pt x="425" y="570"/>
                  </a:lnTo>
                  <a:cubicBezTo>
                    <a:pt x="459" y="570"/>
                    <a:pt x="535" y="536"/>
                    <a:pt x="535" y="502"/>
                  </a:cubicBezTo>
                  <a:cubicBezTo>
                    <a:pt x="535" y="391"/>
                    <a:pt x="535" y="357"/>
                    <a:pt x="493" y="290"/>
                  </a:cubicBezTo>
                  <a:cubicBezTo>
                    <a:pt x="459" y="247"/>
                    <a:pt x="391" y="213"/>
                    <a:pt x="357" y="179"/>
                  </a:cubicBezTo>
                  <a:cubicBezTo>
                    <a:pt x="281" y="111"/>
                    <a:pt x="179" y="35"/>
                    <a:pt x="111" y="1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73" name="Google Shape;1673;p32"/>
            <p:cNvSpPr/>
            <p:nvPr/>
          </p:nvSpPr>
          <p:spPr>
            <a:xfrm>
              <a:off x="1424568" y="3139945"/>
              <a:ext cx="20541" cy="20541"/>
            </a:xfrm>
            <a:custGeom>
              <a:avLst/>
              <a:gdLst/>
              <a:ahLst/>
              <a:cxnLst/>
              <a:rect l="l" t="t" r="r" b="b"/>
              <a:pathLst>
                <a:path w="604" h="604" extrusionOk="0">
                  <a:moveTo>
                    <a:pt x="103" y="0"/>
                  </a:moveTo>
                  <a:cubicBezTo>
                    <a:pt x="35" y="0"/>
                    <a:pt x="1" y="68"/>
                    <a:pt x="35" y="145"/>
                  </a:cubicBezTo>
                  <a:cubicBezTo>
                    <a:pt x="69" y="213"/>
                    <a:pt x="103" y="281"/>
                    <a:pt x="179" y="357"/>
                  </a:cubicBezTo>
                  <a:cubicBezTo>
                    <a:pt x="213" y="425"/>
                    <a:pt x="247" y="493"/>
                    <a:pt x="315" y="570"/>
                  </a:cubicBezTo>
                  <a:cubicBezTo>
                    <a:pt x="349" y="570"/>
                    <a:pt x="391" y="603"/>
                    <a:pt x="425" y="603"/>
                  </a:cubicBezTo>
                  <a:cubicBezTo>
                    <a:pt x="459" y="603"/>
                    <a:pt x="493" y="570"/>
                    <a:pt x="527" y="570"/>
                  </a:cubicBezTo>
                  <a:cubicBezTo>
                    <a:pt x="561" y="527"/>
                    <a:pt x="604" y="425"/>
                    <a:pt x="561" y="357"/>
                  </a:cubicBezTo>
                  <a:cubicBezTo>
                    <a:pt x="493" y="281"/>
                    <a:pt x="425" y="247"/>
                    <a:pt x="349" y="179"/>
                  </a:cubicBezTo>
                  <a:cubicBezTo>
                    <a:pt x="281" y="102"/>
                    <a:pt x="213" y="68"/>
                    <a:pt x="1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74" name="Google Shape;1674;p32"/>
            <p:cNvSpPr/>
            <p:nvPr/>
          </p:nvSpPr>
          <p:spPr>
            <a:xfrm>
              <a:off x="1405218" y="3087063"/>
              <a:ext cx="13331" cy="13059"/>
            </a:xfrm>
            <a:custGeom>
              <a:avLst/>
              <a:gdLst/>
              <a:ahLst/>
              <a:cxnLst/>
              <a:rect l="l" t="t" r="r" b="b"/>
              <a:pathLst>
                <a:path w="392" h="384" extrusionOk="0">
                  <a:moveTo>
                    <a:pt x="68" y="1"/>
                  </a:moveTo>
                  <a:cubicBezTo>
                    <a:pt x="34" y="1"/>
                    <a:pt x="1" y="35"/>
                    <a:pt x="34" y="69"/>
                  </a:cubicBezTo>
                  <a:cubicBezTo>
                    <a:pt x="34" y="137"/>
                    <a:pt x="68" y="171"/>
                    <a:pt x="111" y="247"/>
                  </a:cubicBezTo>
                  <a:cubicBezTo>
                    <a:pt x="111" y="315"/>
                    <a:pt x="179" y="349"/>
                    <a:pt x="213" y="383"/>
                  </a:cubicBezTo>
                  <a:lnTo>
                    <a:pt x="281" y="383"/>
                  </a:lnTo>
                  <a:lnTo>
                    <a:pt x="323" y="383"/>
                  </a:lnTo>
                  <a:cubicBezTo>
                    <a:pt x="357" y="383"/>
                    <a:pt x="357" y="349"/>
                    <a:pt x="391" y="315"/>
                  </a:cubicBezTo>
                  <a:cubicBezTo>
                    <a:pt x="391" y="281"/>
                    <a:pt x="391" y="247"/>
                    <a:pt x="357" y="213"/>
                  </a:cubicBezTo>
                  <a:cubicBezTo>
                    <a:pt x="281" y="137"/>
                    <a:pt x="179" y="103"/>
                    <a:pt x="111" y="1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75" name="Google Shape;1675;p32"/>
            <p:cNvSpPr/>
            <p:nvPr/>
          </p:nvSpPr>
          <p:spPr>
            <a:xfrm>
              <a:off x="1355805" y="3063972"/>
              <a:ext cx="21731" cy="23125"/>
            </a:xfrm>
            <a:custGeom>
              <a:avLst/>
              <a:gdLst/>
              <a:ahLst/>
              <a:cxnLst/>
              <a:rect l="l" t="t" r="r" b="b"/>
              <a:pathLst>
                <a:path w="639" h="680" extrusionOk="0">
                  <a:moveTo>
                    <a:pt x="145" y="0"/>
                  </a:moveTo>
                  <a:cubicBezTo>
                    <a:pt x="77" y="0"/>
                    <a:pt x="1" y="77"/>
                    <a:pt x="35" y="179"/>
                  </a:cubicBezTo>
                  <a:cubicBezTo>
                    <a:pt x="145" y="323"/>
                    <a:pt x="247" y="467"/>
                    <a:pt x="358" y="603"/>
                  </a:cubicBezTo>
                  <a:cubicBezTo>
                    <a:pt x="392" y="637"/>
                    <a:pt x="426" y="680"/>
                    <a:pt x="460" y="680"/>
                  </a:cubicBezTo>
                  <a:cubicBezTo>
                    <a:pt x="502" y="680"/>
                    <a:pt x="502" y="680"/>
                    <a:pt x="502" y="637"/>
                  </a:cubicBezTo>
                  <a:cubicBezTo>
                    <a:pt x="536" y="637"/>
                    <a:pt x="570" y="637"/>
                    <a:pt x="604" y="569"/>
                  </a:cubicBezTo>
                  <a:cubicBezTo>
                    <a:pt x="638" y="501"/>
                    <a:pt x="638" y="467"/>
                    <a:pt x="570" y="391"/>
                  </a:cubicBezTo>
                  <a:cubicBezTo>
                    <a:pt x="460" y="255"/>
                    <a:pt x="358" y="145"/>
                    <a:pt x="213" y="43"/>
                  </a:cubicBezTo>
                  <a:cubicBezTo>
                    <a:pt x="179" y="0"/>
                    <a:pt x="179" y="0"/>
                    <a:pt x="145" y="0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76" name="Google Shape;1676;p32"/>
            <p:cNvSpPr/>
            <p:nvPr/>
          </p:nvSpPr>
          <p:spPr>
            <a:xfrm>
              <a:off x="1098402" y="2462209"/>
              <a:ext cx="523511" cy="520043"/>
            </a:xfrm>
            <a:custGeom>
              <a:avLst/>
              <a:gdLst/>
              <a:ahLst/>
              <a:cxnLst/>
              <a:rect l="l" t="t" r="r" b="b"/>
              <a:pathLst>
                <a:path w="15394" h="15292" extrusionOk="0">
                  <a:moveTo>
                    <a:pt x="5557" y="0"/>
                  </a:moveTo>
                  <a:cubicBezTo>
                    <a:pt x="4104" y="0"/>
                    <a:pt x="2507" y="1062"/>
                    <a:pt x="1657" y="3330"/>
                  </a:cubicBezTo>
                  <a:cubicBezTo>
                    <a:pt x="1" y="7926"/>
                    <a:pt x="3467" y="15079"/>
                    <a:pt x="3569" y="15291"/>
                  </a:cubicBezTo>
                  <a:cubicBezTo>
                    <a:pt x="3569" y="15291"/>
                    <a:pt x="15394" y="12174"/>
                    <a:pt x="15215" y="6015"/>
                  </a:cubicBezTo>
                  <a:cubicBezTo>
                    <a:pt x="15147" y="3042"/>
                    <a:pt x="13593" y="2269"/>
                    <a:pt x="11996" y="2269"/>
                  </a:cubicBezTo>
                  <a:cubicBezTo>
                    <a:pt x="10263" y="2269"/>
                    <a:pt x="8419" y="3220"/>
                    <a:pt x="8419" y="3220"/>
                  </a:cubicBezTo>
                  <a:cubicBezTo>
                    <a:pt x="8317" y="1096"/>
                    <a:pt x="7009" y="0"/>
                    <a:pt x="555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77" name="Google Shape;1677;p32"/>
            <p:cNvSpPr/>
            <p:nvPr/>
          </p:nvSpPr>
          <p:spPr>
            <a:xfrm>
              <a:off x="1183625" y="2567088"/>
              <a:ext cx="399860" cy="382788"/>
            </a:xfrm>
            <a:custGeom>
              <a:avLst/>
              <a:gdLst/>
              <a:ahLst/>
              <a:cxnLst/>
              <a:rect l="l" t="t" r="r" b="b"/>
              <a:pathLst>
                <a:path w="11758" h="11256" extrusionOk="0">
                  <a:moveTo>
                    <a:pt x="1666" y="0"/>
                  </a:moveTo>
                  <a:cubicBezTo>
                    <a:pt x="1632" y="0"/>
                    <a:pt x="1598" y="0"/>
                    <a:pt x="1564" y="34"/>
                  </a:cubicBezTo>
                  <a:cubicBezTo>
                    <a:pt x="1" y="561"/>
                    <a:pt x="749" y="9693"/>
                    <a:pt x="749" y="9693"/>
                  </a:cubicBezTo>
                  <a:lnTo>
                    <a:pt x="2872" y="11256"/>
                  </a:lnTo>
                  <a:cubicBezTo>
                    <a:pt x="2872" y="11256"/>
                    <a:pt x="11758" y="3678"/>
                    <a:pt x="10586" y="3109"/>
                  </a:cubicBezTo>
                  <a:cubicBezTo>
                    <a:pt x="10518" y="3075"/>
                    <a:pt x="10484" y="3075"/>
                    <a:pt x="10407" y="3075"/>
                  </a:cubicBezTo>
                  <a:cubicBezTo>
                    <a:pt x="8887" y="3075"/>
                    <a:pt x="2481" y="10364"/>
                    <a:pt x="2481" y="10364"/>
                  </a:cubicBezTo>
                  <a:lnTo>
                    <a:pt x="1564" y="9693"/>
                  </a:lnTo>
                  <a:cubicBezTo>
                    <a:pt x="1564" y="9693"/>
                    <a:pt x="3051" y="0"/>
                    <a:pt x="166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78" name="Google Shape;1678;p32"/>
            <p:cNvSpPr/>
            <p:nvPr/>
          </p:nvSpPr>
          <p:spPr>
            <a:xfrm>
              <a:off x="1259631" y="2838910"/>
              <a:ext cx="14453" cy="31525"/>
            </a:xfrm>
            <a:custGeom>
              <a:avLst/>
              <a:gdLst/>
              <a:ahLst/>
              <a:cxnLst/>
              <a:rect l="l" t="t" r="r" b="b"/>
              <a:pathLst>
                <a:path w="425" h="927" extrusionOk="0">
                  <a:moveTo>
                    <a:pt x="280" y="1"/>
                  </a:moveTo>
                  <a:cubicBezTo>
                    <a:pt x="246" y="1"/>
                    <a:pt x="212" y="1"/>
                    <a:pt x="212" y="35"/>
                  </a:cubicBezTo>
                  <a:cubicBezTo>
                    <a:pt x="145" y="179"/>
                    <a:pt x="145" y="324"/>
                    <a:pt x="102" y="459"/>
                  </a:cubicBezTo>
                  <a:cubicBezTo>
                    <a:pt x="68" y="604"/>
                    <a:pt x="0" y="748"/>
                    <a:pt x="68" y="850"/>
                  </a:cubicBezTo>
                  <a:cubicBezTo>
                    <a:pt x="102" y="884"/>
                    <a:pt x="145" y="927"/>
                    <a:pt x="178" y="927"/>
                  </a:cubicBezTo>
                  <a:lnTo>
                    <a:pt x="212" y="927"/>
                  </a:lnTo>
                  <a:cubicBezTo>
                    <a:pt x="391" y="850"/>
                    <a:pt x="391" y="672"/>
                    <a:pt x="391" y="502"/>
                  </a:cubicBezTo>
                  <a:cubicBezTo>
                    <a:pt x="425" y="358"/>
                    <a:pt x="425" y="179"/>
                    <a:pt x="357" y="35"/>
                  </a:cubicBezTo>
                  <a:cubicBezTo>
                    <a:pt x="314" y="1"/>
                    <a:pt x="314" y="1"/>
                    <a:pt x="280" y="1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79" name="Google Shape;1679;p32"/>
            <p:cNvSpPr/>
            <p:nvPr/>
          </p:nvSpPr>
          <p:spPr>
            <a:xfrm>
              <a:off x="1309010" y="2812622"/>
              <a:ext cx="17956" cy="26322"/>
            </a:xfrm>
            <a:custGeom>
              <a:avLst/>
              <a:gdLst/>
              <a:ahLst/>
              <a:cxnLst/>
              <a:rect l="l" t="t" r="r" b="b"/>
              <a:pathLst>
                <a:path w="528" h="774" extrusionOk="0">
                  <a:moveTo>
                    <a:pt x="425" y="1"/>
                  </a:moveTo>
                  <a:cubicBezTo>
                    <a:pt x="425" y="1"/>
                    <a:pt x="391" y="1"/>
                    <a:pt x="349" y="35"/>
                  </a:cubicBezTo>
                  <a:cubicBezTo>
                    <a:pt x="315" y="69"/>
                    <a:pt x="315" y="103"/>
                    <a:pt x="281" y="171"/>
                  </a:cubicBezTo>
                  <a:cubicBezTo>
                    <a:pt x="247" y="247"/>
                    <a:pt x="213" y="281"/>
                    <a:pt x="179" y="349"/>
                  </a:cubicBezTo>
                  <a:cubicBezTo>
                    <a:pt x="103" y="425"/>
                    <a:pt x="69" y="459"/>
                    <a:pt x="35" y="527"/>
                  </a:cubicBezTo>
                  <a:cubicBezTo>
                    <a:pt x="1" y="561"/>
                    <a:pt x="1" y="638"/>
                    <a:pt x="1" y="706"/>
                  </a:cubicBezTo>
                  <a:cubicBezTo>
                    <a:pt x="1" y="740"/>
                    <a:pt x="35" y="774"/>
                    <a:pt x="69" y="774"/>
                  </a:cubicBezTo>
                  <a:cubicBezTo>
                    <a:pt x="247" y="774"/>
                    <a:pt x="349" y="638"/>
                    <a:pt x="425" y="493"/>
                  </a:cubicBezTo>
                  <a:cubicBezTo>
                    <a:pt x="459" y="383"/>
                    <a:pt x="527" y="213"/>
                    <a:pt x="493" y="69"/>
                  </a:cubicBezTo>
                  <a:cubicBezTo>
                    <a:pt x="493" y="35"/>
                    <a:pt x="459" y="1"/>
                    <a:pt x="425" y="1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80" name="Google Shape;1680;p32"/>
            <p:cNvSpPr/>
            <p:nvPr/>
          </p:nvSpPr>
          <p:spPr>
            <a:xfrm>
              <a:off x="1270310" y="2779975"/>
              <a:ext cx="17072" cy="26628"/>
            </a:xfrm>
            <a:custGeom>
              <a:avLst/>
              <a:gdLst/>
              <a:ahLst/>
              <a:cxnLst/>
              <a:rect l="l" t="t" r="r" b="b"/>
              <a:pathLst>
                <a:path w="502" h="783" extrusionOk="0">
                  <a:moveTo>
                    <a:pt x="357" y="1"/>
                  </a:moveTo>
                  <a:cubicBezTo>
                    <a:pt x="323" y="1"/>
                    <a:pt x="323" y="1"/>
                    <a:pt x="289" y="35"/>
                  </a:cubicBezTo>
                  <a:cubicBezTo>
                    <a:pt x="255" y="179"/>
                    <a:pt x="179" y="281"/>
                    <a:pt x="111" y="426"/>
                  </a:cubicBezTo>
                  <a:cubicBezTo>
                    <a:pt x="43" y="536"/>
                    <a:pt x="0" y="638"/>
                    <a:pt x="77" y="748"/>
                  </a:cubicBezTo>
                  <a:cubicBezTo>
                    <a:pt x="77" y="782"/>
                    <a:pt x="111" y="782"/>
                    <a:pt x="145" y="782"/>
                  </a:cubicBezTo>
                  <a:lnTo>
                    <a:pt x="179" y="782"/>
                  </a:lnTo>
                  <a:cubicBezTo>
                    <a:pt x="289" y="748"/>
                    <a:pt x="323" y="638"/>
                    <a:pt x="357" y="493"/>
                  </a:cubicBezTo>
                  <a:cubicBezTo>
                    <a:pt x="391" y="392"/>
                    <a:pt x="425" y="247"/>
                    <a:pt x="468" y="111"/>
                  </a:cubicBezTo>
                  <a:cubicBezTo>
                    <a:pt x="502" y="35"/>
                    <a:pt x="425" y="1"/>
                    <a:pt x="357" y="1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81" name="Google Shape;1681;p32"/>
            <p:cNvSpPr/>
            <p:nvPr/>
          </p:nvSpPr>
          <p:spPr>
            <a:xfrm>
              <a:off x="1309010" y="2743859"/>
              <a:ext cx="16800" cy="28940"/>
            </a:xfrm>
            <a:custGeom>
              <a:avLst/>
              <a:gdLst/>
              <a:ahLst/>
              <a:cxnLst/>
              <a:rect l="l" t="t" r="r" b="b"/>
              <a:pathLst>
                <a:path w="494" h="851" extrusionOk="0">
                  <a:moveTo>
                    <a:pt x="391" y="1"/>
                  </a:moveTo>
                  <a:cubicBezTo>
                    <a:pt x="349" y="1"/>
                    <a:pt x="315" y="1"/>
                    <a:pt x="315" y="35"/>
                  </a:cubicBezTo>
                  <a:cubicBezTo>
                    <a:pt x="213" y="179"/>
                    <a:pt x="179" y="281"/>
                    <a:pt x="103" y="426"/>
                  </a:cubicBezTo>
                  <a:cubicBezTo>
                    <a:pt x="35" y="536"/>
                    <a:pt x="1" y="672"/>
                    <a:pt x="69" y="782"/>
                  </a:cubicBezTo>
                  <a:cubicBezTo>
                    <a:pt x="103" y="816"/>
                    <a:pt x="137" y="850"/>
                    <a:pt x="179" y="850"/>
                  </a:cubicBezTo>
                  <a:cubicBezTo>
                    <a:pt x="179" y="850"/>
                    <a:pt x="213" y="850"/>
                    <a:pt x="247" y="816"/>
                  </a:cubicBezTo>
                  <a:cubicBezTo>
                    <a:pt x="349" y="782"/>
                    <a:pt x="391" y="638"/>
                    <a:pt x="425" y="494"/>
                  </a:cubicBezTo>
                  <a:cubicBezTo>
                    <a:pt x="459" y="358"/>
                    <a:pt x="493" y="247"/>
                    <a:pt x="493" y="69"/>
                  </a:cubicBezTo>
                  <a:cubicBezTo>
                    <a:pt x="493" y="35"/>
                    <a:pt x="425" y="1"/>
                    <a:pt x="391" y="1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82" name="Google Shape;1682;p32"/>
            <p:cNvSpPr/>
            <p:nvPr/>
          </p:nvSpPr>
          <p:spPr>
            <a:xfrm>
              <a:off x="1339073" y="2740390"/>
              <a:ext cx="17922" cy="31253"/>
            </a:xfrm>
            <a:custGeom>
              <a:avLst/>
              <a:gdLst/>
              <a:ahLst/>
              <a:cxnLst/>
              <a:rect l="l" t="t" r="r" b="b"/>
              <a:pathLst>
                <a:path w="527" h="919" extrusionOk="0">
                  <a:moveTo>
                    <a:pt x="425" y="1"/>
                  </a:moveTo>
                  <a:cubicBezTo>
                    <a:pt x="357" y="1"/>
                    <a:pt x="315" y="35"/>
                    <a:pt x="315" y="69"/>
                  </a:cubicBezTo>
                  <a:cubicBezTo>
                    <a:pt x="281" y="247"/>
                    <a:pt x="179" y="426"/>
                    <a:pt x="102" y="562"/>
                  </a:cubicBezTo>
                  <a:cubicBezTo>
                    <a:pt x="68" y="672"/>
                    <a:pt x="0" y="850"/>
                    <a:pt x="145" y="884"/>
                  </a:cubicBezTo>
                  <a:lnTo>
                    <a:pt x="179" y="918"/>
                  </a:lnTo>
                  <a:cubicBezTo>
                    <a:pt x="315" y="918"/>
                    <a:pt x="391" y="706"/>
                    <a:pt x="425" y="638"/>
                  </a:cubicBezTo>
                  <a:cubicBezTo>
                    <a:pt x="493" y="460"/>
                    <a:pt x="527" y="281"/>
                    <a:pt x="527" y="103"/>
                  </a:cubicBezTo>
                  <a:cubicBezTo>
                    <a:pt x="527" y="35"/>
                    <a:pt x="459" y="1"/>
                    <a:pt x="425" y="1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83" name="Google Shape;1683;p32"/>
            <p:cNvSpPr/>
            <p:nvPr/>
          </p:nvSpPr>
          <p:spPr>
            <a:xfrm>
              <a:off x="1378624" y="2733181"/>
              <a:ext cx="20575" cy="27478"/>
            </a:xfrm>
            <a:custGeom>
              <a:avLst/>
              <a:gdLst/>
              <a:ahLst/>
              <a:cxnLst/>
              <a:rect l="l" t="t" r="r" b="b"/>
              <a:pathLst>
                <a:path w="605" h="808" extrusionOk="0">
                  <a:moveTo>
                    <a:pt x="536" y="1"/>
                  </a:moveTo>
                  <a:cubicBezTo>
                    <a:pt x="502" y="1"/>
                    <a:pt x="426" y="35"/>
                    <a:pt x="426" y="69"/>
                  </a:cubicBezTo>
                  <a:cubicBezTo>
                    <a:pt x="392" y="171"/>
                    <a:pt x="324" y="315"/>
                    <a:pt x="256" y="383"/>
                  </a:cubicBezTo>
                  <a:cubicBezTo>
                    <a:pt x="145" y="493"/>
                    <a:pt x="43" y="527"/>
                    <a:pt x="43" y="672"/>
                  </a:cubicBezTo>
                  <a:cubicBezTo>
                    <a:pt x="1" y="740"/>
                    <a:pt x="77" y="774"/>
                    <a:pt x="111" y="808"/>
                  </a:cubicBezTo>
                  <a:lnTo>
                    <a:pt x="179" y="808"/>
                  </a:lnTo>
                  <a:cubicBezTo>
                    <a:pt x="324" y="808"/>
                    <a:pt x="468" y="638"/>
                    <a:pt x="536" y="527"/>
                  </a:cubicBezTo>
                  <a:cubicBezTo>
                    <a:pt x="604" y="383"/>
                    <a:pt x="604" y="247"/>
                    <a:pt x="604" y="69"/>
                  </a:cubicBezTo>
                  <a:cubicBezTo>
                    <a:pt x="604" y="35"/>
                    <a:pt x="570" y="1"/>
                    <a:pt x="536" y="1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84" name="Google Shape;1684;p32"/>
            <p:cNvSpPr/>
            <p:nvPr/>
          </p:nvSpPr>
          <p:spPr>
            <a:xfrm>
              <a:off x="1364205" y="2684924"/>
              <a:ext cx="17072" cy="28940"/>
            </a:xfrm>
            <a:custGeom>
              <a:avLst/>
              <a:gdLst/>
              <a:ahLst/>
              <a:cxnLst/>
              <a:rect l="l" t="t" r="r" b="b"/>
              <a:pathLst>
                <a:path w="502" h="851" extrusionOk="0">
                  <a:moveTo>
                    <a:pt x="391" y="1"/>
                  </a:moveTo>
                  <a:cubicBezTo>
                    <a:pt x="357" y="1"/>
                    <a:pt x="323" y="1"/>
                    <a:pt x="323" y="35"/>
                  </a:cubicBezTo>
                  <a:cubicBezTo>
                    <a:pt x="255" y="281"/>
                    <a:pt x="77" y="494"/>
                    <a:pt x="0" y="740"/>
                  </a:cubicBezTo>
                  <a:cubicBezTo>
                    <a:pt x="0" y="782"/>
                    <a:pt x="43" y="850"/>
                    <a:pt x="111" y="850"/>
                  </a:cubicBezTo>
                  <a:lnTo>
                    <a:pt x="145" y="850"/>
                  </a:lnTo>
                  <a:cubicBezTo>
                    <a:pt x="425" y="672"/>
                    <a:pt x="467" y="358"/>
                    <a:pt x="501" y="69"/>
                  </a:cubicBezTo>
                  <a:cubicBezTo>
                    <a:pt x="501" y="1"/>
                    <a:pt x="467" y="1"/>
                    <a:pt x="391" y="1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85" name="Google Shape;1685;p32"/>
            <p:cNvSpPr/>
            <p:nvPr/>
          </p:nvSpPr>
          <p:spPr>
            <a:xfrm>
              <a:off x="1311323" y="2671661"/>
              <a:ext cx="13331" cy="27750"/>
            </a:xfrm>
            <a:custGeom>
              <a:avLst/>
              <a:gdLst/>
              <a:ahLst/>
              <a:cxnLst/>
              <a:rect l="l" t="t" r="r" b="b"/>
              <a:pathLst>
                <a:path w="392" h="816" extrusionOk="0">
                  <a:moveTo>
                    <a:pt x="323" y="0"/>
                  </a:moveTo>
                  <a:cubicBezTo>
                    <a:pt x="281" y="0"/>
                    <a:pt x="247" y="34"/>
                    <a:pt x="247" y="68"/>
                  </a:cubicBezTo>
                  <a:cubicBezTo>
                    <a:pt x="213" y="323"/>
                    <a:pt x="1" y="493"/>
                    <a:pt x="1" y="748"/>
                  </a:cubicBezTo>
                  <a:cubicBezTo>
                    <a:pt x="1" y="782"/>
                    <a:pt x="35" y="816"/>
                    <a:pt x="111" y="816"/>
                  </a:cubicBezTo>
                  <a:lnTo>
                    <a:pt x="111" y="816"/>
                  </a:lnTo>
                  <a:cubicBezTo>
                    <a:pt x="391" y="705"/>
                    <a:pt x="391" y="323"/>
                    <a:pt x="391" y="68"/>
                  </a:cubicBezTo>
                  <a:cubicBezTo>
                    <a:pt x="391" y="34"/>
                    <a:pt x="357" y="0"/>
                    <a:pt x="323" y="0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86" name="Google Shape;1686;p32"/>
            <p:cNvSpPr/>
            <p:nvPr/>
          </p:nvSpPr>
          <p:spPr>
            <a:xfrm>
              <a:off x="1287348" y="2646530"/>
              <a:ext cx="10712" cy="26322"/>
            </a:xfrm>
            <a:custGeom>
              <a:avLst/>
              <a:gdLst/>
              <a:ahLst/>
              <a:cxnLst/>
              <a:rect l="l" t="t" r="r" b="b"/>
              <a:pathLst>
                <a:path w="315" h="774" extrusionOk="0">
                  <a:moveTo>
                    <a:pt x="137" y="0"/>
                  </a:moveTo>
                  <a:cubicBezTo>
                    <a:pt x="103" y="0"/>
                    <a:pt x="69" y="34"/>
                    <a:pt x="69" y="102"/>
                  </a:cubicBezTo>
                  <a:cubicBezTo>
                    <a:pt x="69" y="213"/>
                    <a:pt x="35" y="314"/>
                    <a:pt x="35" y="459"/>
                  </a:cubicBezTo>
                  <a:cubicBezTo>
                    <a:pt x="35" y="527"/>
                    <a:pt x="1" y="637"/>
                    <a:pt x="35" y="739"/>
                  </a:cubicBezTo>
                  <a:cubicBezTo>
                    <a:pt x="35" y="773"/>
                    <a:pt x="69" y="773"/>
                    <a:pt x="103" y="773"/>
                  </a:cubicBezTo>
                  <a:lnTo>
                    <a:pt x="179" y="773"/>
                  </a:lnTo>
                  <a:cubicBezTo>
                    <a:pt x="315" y="561"/>
                    <a:pt x="247" y="280"/>
                    <a:pt x="213" y="68"/>
                  </a:cubicBezTo>
                  <a:cubicBezTo>
                    <a:pt x="213" y="34"/>
                    <a:pt x="179" y="0"/>
                    <a:pt x="137" y="0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87" name="Google Shape;1687;p32"/>
            <p:cNvSpPr/>
            <p:nvPr/>
          </p:nvSpPr>
          <p:spPr>
            <a:xfrm>
              <a:off x="1328089" y="2600586"/>
              <a:ext cx="13331" cy="25472"/>
            </a:xfrm>
            <a:custGeom>
              <a:avLst/>
              <a:gdLst/>
              <a:ahLst/>
              <a:cxnLst/>
              <a:rect l="l" t="t" r="r" b="b"/>
              <a:pathLst>
                <a:path w="392" h="749" extrusionOk="0">
                  <a:moveTo>
                    <a:pt x="255" y="0"/>
                  </a:moveTo>
                  <a:cubicBezTo>
                    <a:pt x="213" y="0"/>
                    <a:pt x="179" y="34"/>
                    <a:pt x="179" y="77"/>
                  </a:cubicBezTo>
                  <a:cubicBezTo>
                    <a:pt x="145" y="179"/>
                    <a:pt x="111" y="247"/>
                    <a:pt x="77" y="357"/>
                  </a:cubicBezTo>
                  <a:cubicBezTo>
                    <a:pt x="77" y="459"/>
                    <a:pt x="0" y="570"/>
                    <a:pt x="77" y="672"/>
                  </a:cubicBezTo>
                  <a:cubicBezTo>
                    <a:pt x="111" y="714"/>
                    <a:pt x="179" y="748"/>
                    <a:pt x="213" y="748"/>
                  </a:cubicBezTo>
                  <a:lnTo>
                    <a:pt x="289" y="748"/>
                  </a:lnTo>
                  <a:cubicBezTo>
                    <a:pt x="391" y="638"/>
                    <a:pt x="391" y="536"/>
                    <a:pt x="391" y="391"/>
                  </a:cubicBezTo>
                  <a:cubicBezTo>
                    <a:pt x="391" y="247"/>
                    <a:pt x="357" y="145"/>
                    <a:pt x="289" y="34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88" name="Google Shape;1688;p32"/>
            <p:cNvSpPr/>
            <p:nvPr/>
          </p:nvSpPr>
          <p:spPr>
            <a:xfrm>
              <a:off x="1335298" y="2554948"/>
              <a:ext cx="12175" cy="20541"/>
            </a:xfrm>
            <a:custGeom>
              <a:avLst/>
              <a:gdLst/>
              <a:ahLst/>
              <a:cxnLst/>
              <a:rect l="l" t="t" r="r" b="b"/>
              <a:pathLst>
                <a:path w="358" h="604" extrusionOk="0">
                  <a:moveTo>
                    <a:pt x="145" y="0"/>
                  </a:moveTo>
                  <a:cubicBezTo>
                    <a:pt x="145" y="0"/>
                    <a:pt x="145" y="34"/>
                    <a:pt x="111" y="34"/>
                  </a:cubicBezTo>
                  <a:cubicBezTo>
                    <a:pt x="77" y="102"/>
                    <a:pt x="77" y="213"/>
                    <a:pt x="77" y="281"/>
                  </a:cubicBezTo>
                  <a:cubicBezTo>
                    <a:pt x="43" y="391"/>
                    <a:pt x="1" y="493"/>
                    <a:pt x="111" y="569"/>
                  </a:cubicBezTo>
                  <a:cubicBezTo>
                    <a:pt x="111" y="603"/>
                    <a:pt x="145" y="603"/>
                    <a:pt x="179" y="603"/>
                  </a:cubicBezTo>
                  <a:lnTo>
                    <a:pt x="213" y="603"/>
                  </a:lnTo>
                  <a:cubicBezTo>
                    <a:pt x="358" y="527"/>
                    <a:pt x="324" y="391"/>
                    <a:pt x="324" y="281"/>
                  </a:cubicBezTo>
                  <a:cubicBezTo>
                    <a:pt x="290" y="179"/>
                    <a:pt x="256" y="68"/>
                    <a:pt x="179" y="34"/>
                  </a:cubicBezTo>
                  <a:cubicBezTo>
                    <a:pt x="179" y="0"/>
                    <a:pt x="145" y="0"/>
                    <a:pt x="145" y="0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89" name="Google Shape;1689;p32"/>
            <p:cNvSpPr/>
            <p:nvPr/>
          </p:nvSpPr>
          <p:spPr>
            <a:xfrm>
              <a:off x="1293435" y="2557260"/>
              <a:ext cx="10712" cy="30063"/>
            </a:xfrm>
            <a:custGeom>
              <a:avLst/>
              <a:gdLst/>
              <a:ahLst/>
              <a:cxnLst/>
              <a:rect l="l" t="t" r="r" b="b"/>
              <a:pathLst>
                <a:path w="315" h="884" extrusionOk="0">
                  <a:moveTo>
                    <a:pt x="136" y="0"/>
                  </a:moveTo>
                  <a:cubicBezTo>
                    <a:pt x="136" y="0"/>
                    <a:pt x="102" y="0"/>
                    <a:pt x="68" y="77"/>
                  </a:cubicBezTo>
                  <a:cubicBezTo>
                    <a:pt x="68" y="213"/>
                    <a:pt x="34" y="357"/>
                    <a:pt x="34" y="501"/>
                  </a:cubicBezTo>
                  <a:cubicBezTo>
                    <a:pt x="0" y="637"/>
                    <a:pt x="0" y="748"/>
                    <a:pt x="68" y="850"/>
                  </a:cubicBezTo>
                  <a:cubicBezTo>
                    <a:pt x="102" y="884"/>
                    <a:pt x="136" y="884"/>
                    <a:pt x="136" y="884"/>
                  </a:cubicBezTo>
                  <a:cubicBezTo>
                    <a:pt x="170" y="884"/>
                    <a:pt x="212" y="884"/>
                    <a:pt x="246" y="850"/>
                  </a:cubicBezTo>
                  <a:cubicBezTo>
                    <a:pt x="314" y="748"/>
                    <a:pt x="314" y="637"/>
                    <a:pt x="280" y="501"/>
                  </a:cubicBezTo>
                  <a:cubicBezTo>
                    <a:pt x="280" y="357"/>
                    <a:pt x="246" y="213"/>
                    <a:pt x="212" y="77"/>
                  </a:cubicBezTo>
                  <a:cubicBezTo>
                    <a:pt x="212" y="0"/>
                    <a:pt x="170" y="0"/>
                    <a:pt x="136" y="0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90" name="Google Shape;1690;p32"/>
            <p:cNvSpPr/>
            <p:nvPr/>
          </p:nvSpPr>
          <p:spPr>
            <a:xfrm>
              <a:off x="1296870" y="2498325"/>
              <a:ext cx="12175" cy="24009"/>
            </a:xfrm>
            <a:custGeom>
              <a:avLst/>
              <a:gdLst/>
              <a:ahLst/>
              <a:cxnLst/>
              <a:rect l="l" t="t" r="r" b="b"/>
              <a:pathLst>
                <a:path w="358" h="706" extrusionOk="0">
                  <a:moveTo>
                    <a:pt x="145" y="0"/>
                  </a:moveTo>
                  <a:cubicBezTo>
                    <a:pt x="111" y="0"/>
                    <a:pt x="69" y="34"/>
                    <a:pt x="69" y="34"/>
                  </a:cubicBezTo>
                  <a:cubicBezTo>
                    <a:pt x="35" y="111"/>
                    <a:pt x="35" y="213"/>
                    <a:pt x="35" y="281"/>
                  </a:cubicBezTo>
                  <a:cubicBezTo>
                    <a:pt x="35" y="391"/>
                    <a:pt x="1" y="493"/>
                    <a:pt x="35" y="603"/>
                  </a:cubicBezTo>
                  <a:cubicBezTo>
                    <a:pt x="35" y="671"/>
                    <a:pt x="111" y="705"/>
                    <a:pt x="145" y="705"/>
                  </a:cubicBezTo>
                  <a:cubicBezTo>
                    <a:pt x="213" y="705"/>
                    <a:pt x="281" y="671"/>
                    <a:pt x="324" y="603"/>
                  </a:cubicBezTo>
                  <a:cubicBezTo>
                    <a:pt x="358" y="493"/>
                    <a:pt x="324" y="357"/>
                    <a:pt x="281" y="247"/>
                  </a:cubicBezTo>
                  <a:cubicBezTo>
                    <a:pt x="281" y="179"/>
                    <a:pt x="247" y="68"/>
                    <a:pt x="179" y="34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91" name="Google Shape;1691;p32"/>
            <p:cNvSpPr/>
            <p:nvPr/>
          </p:nvSpPr>
          <p:spPr>
            <a:xfrm>
              <a:off x="1259631" y="2506691"/>
              <a:ext cx="13297" cy="32681"/>
            </a:xfrm>
            <a:custGeom>
              <a:avLst/>
              <a:gdLst/>
              <a:ahLst/>
              <a:cxnLst/>
              <a:rect l="l" t="t" r="r" b="b"/>
              <a:pathLst>
                <a:path w="391" h="961" extrusionOk="0">
                  <a:moveTo>
                    <a:pt x="212" y="1"/>
                  </a:moveTo>
                  <a:cubicBezTo>
                    <a:pt x="178" y="1"/>
                    <a:pt x="145" y="35"/>
                    <a:pt x="102" y="77"/>
                  </a:cubicBezTo>
                  <a:cubicBezTo>
                    <a:pt x="68" y="323"/>
                    <a:pt x="34" y="570"/>
                    <a:pt x="34" y="816"/>
                  </a:cubicBezTo>
                  <a:cubicBezTo>
                    <a:pt x="0" y="927"/>
                    <a:pt x="102" y="961"/>
                    <a:pt x="212" y="961"/>
                  </a:cubicBezTo>
                  <a:cubicBezTo>
                    <a:pt x="280" y="961"/>
                    <a:pt x="391" y="927"/>
                    <a:pt x="357" y="816"/>
                  </a:cubicBezTo>
                  <a:cubicBezTo>
                    <a:pt x="357" y="570"/>
                    <a:pt x="314" y="323"/>
                    <a:pt x="280" y="77"/>
                  </a:cubicBezTo>
                  <a:cubicBezTo>
                    <a:pt x="280" y="35"/>
                    <a:pt x="246" y="1"/>
                    <a:pt x="212" y="1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92" name="Google Shape;1692;p32"/>
            <p:cNvSpPr/>
            <p:nvPr/>
          </p:nvSpPr>
          <p:spPr>
            <a:xfrm>
              <a:off x="1206750" y="2522300"/>
              <a:ext cx="11869" cy="21697"/>
            </a:xfrm>
            <a:custGeom>
              <a:avLst/>
              <a:gdLst/>
              <a:ahLst/>
              <a:cxnLst/>
              <a:rect l="l" t="t" r="r" b="b"/>
              <a:pathLst>
                <a:path w="349" h="638" extrusionOk="0">
                  <a:moveTo>
                    <a:pt x="170" y="0"/>
                  </a:moveTo>
                  <a:cubicBezTo>
                    <a:pt x="136" y="0"/>
                    <a:pt x="102" y="43"/>
                    <a:pt x="102" y="77"/>
                  </a:cubicBezTo>
                  <a:cubicBezTo>
                    <a:pt x="102" y="145"/>
                    <a:pt x="69" y="213"/>
                    <a:pt x="35" y="289"/>
                  </a:cubicBezTo>
                  <a:cubicBezTo>
                    <a:pt x="35" y="391"/>
                    <a:pt x="1" y="468"/>
                    <a:pt x="35" y="536"/>
                  </a:cubicBezTo>
                  <a:cubicBezTo>
                    <a:pt x="69" y="604"/>
                    <a:pt x="102" y="637"/>
                    <a:pt x="136" y="637"/>
                  </a:cubicBezTo>
                  <a:cubicBezTo>
                    <a:pt x="170" y="637"/>
                    <a:pt x="213" y="604"/>
                    <a:pt x="247" y="604"/>
                  </a:cubicBezTo>
                  <a:cubicBezTo>
                    <a:pt x="349" y="468"/>
                    <a:pt x="281" y="255"/>
                    <a:pt x="281" y="111"/>
                  </a:cubicBezTo>
                  <a:cubicBezTo>
                    <a:pt x="281" y="43"/>
                    <a:pt x="213" y="0"/>
                    <a:pt x="170" y="0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93" name="Google Shape;1693;p32"/>
            <p:cNvSpPr/>
            <p:nvPr/>
          </p:nvSpPr>
          <p:spPr>
            <a:xfrm>
              <a:off x="1156181" y="2599429"/>
              <a:ext cx="15643" cy="32681"/>
            </a:xfrm>
            <a:custGeom>
              <a:avLst/>
              <a:gdLst/>
              <a:ahLst/>
              <a:cxnLst/>
              <a:rect l="l" t="t" r="r" b="b"/>
              <a:pathLst>
                <a:path w="460" h="961" extrusionOk="0">
                  <a:moveTo>
                    <a:pt x="281" y="0"/>
                  </a:moveTo>
                  <a:cubicBezTo>
                    <a:pt x="247" y="0"/>
                    <a:pt x="213" y="34"/>
                    <a:pt x="213" y="34"/>
                  </a:cubicBezTo>
                  <a:cubicBezTo>
                    <a:pt x="103" y="247"/>
                    <a:pt x="103" y="493"/>
                    <a:pt x="35" y="748"/>
                  </a:cubicBezTo>
                  <a:cubicBezTo>
                    <a:pt x="1" y="884"/>
                    <a:pt x="103" y="960"/>
                    <a:pt x="213" y="960"/>
                  </a:cubicBezTo>
                  <a:cubicBezTo>
                    <a:pt x="315" y="960"/>
                    <a:pt x="383" y="884"/>
                    <a:pt x="383" y="782"/>
                  </a:cubicBezTo>
                  <a:cubicBezTo>
                    <a:pt x="426" y="536"/>
                    <a:pt x="460" y="247"/>
                    <a:pt x="315" y="34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94" name="Google Shape;1694;p32"/>
            <p:cNvSpPr/>
            <p:nvPr/>
          </p:nvSpPr>
          <p:spPr>
            <a:xfrm>
              <a:off x="1186243" y="2622248"/>
              <a:ext cx="10712" cy="24315"/>
            </a:xfrm>
            <a:custGeom>
              <a:avLst/>
              <a:gdLst/>
              <a:ahLst/>
              <a:cxnLst/>
              <a:rect l="l" t="t" r="r" b="b"/>
              <a:pathLst>
                <a:path w="315" h="715" extrusionOk="0">
                  <a:moveTo>
                    <a:pt x="136" y="1"/>
                  </a:moveTo>
                  <a:cubicBezTo>
                    <a:pt x="102" y="1"/>
                    <a:pt x="68" y="1"/>
                    <a:pt x="34" y="77"/>
                  </a:cubicBezTo>
                  <a:cubicBezTo>
                    <a:pt x="34" y="179"/>
                    <a:pt x="0" y="323"/>
                    <a:pt x="0" y="459"/>
                  </a:cubicBezTo>
                  <a:cubicBezTo>
                    <a:pt x="0" y="536"/>
                    <a:pt x="34" y="714"/>
                    <a:pt x="136" y="714"/>
                  </a:cubicBezTo>
                  <a:cubicBezTo>
                    <a:pt x="247" y="714"/>
                    <a:pt x="315" y="570"/>
                    <a:pt x="315" y="459"/>
                  </a:cubicBezTo>
                  <a:cubicBezTo>
                    <a:pt x="315" y="323"/>
                    <a:pt x="281" y="179"/>
                    <a:pt x="247" y="77"/>
                  </a:cubicBezTo>
                  <a:cubicBezTo>
                    <a:pt x="247" y="1"/>
                    <a:pt x="179" y="1"/>
                    <a:pt x="136" y="1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95" name="Google Shape;1695;p32"/>
            <p:cNvSpPr/>
            <p:nvPr/>
          </p:nvSpPr>
          <p:spPr>
            <a:xfrm>
              <a:off x="1165737" y="2693324"/>
              <a:ext cx="12175" cy="26594"/>
            </a:xfrm>
            <a:custGeom>
              <a:avLst/>
              <a:gdLst/>
              <a:ahLst/>
              <a:cxnLst/>
              <a:rect l="l" t="t" r="r" b="b"/>
              <a:pathLst>
                <a:path w="358" h="782" extrusionOk="0">
                  <a:moveTo>
                    <a:pt x="179" y="0"/>
                  </a:moveTo>
                  <a:cubicBezTo>
                    <a:pt x="145" y="0"/>
                    <a:pt x="102" y="34"/>
                    <a:pt x="102" y="68"/>
                  </a:cubicBezTo>
                  <a:cubicBezTo>
                    <a:pt x="68" y="179"/>
                    <a:pt x="68" y="281"/>
                    <a:pt x="68" y="425"/>
                  </a:cubicBezTo>
                  <a:cubicBezTo>
                    <a:pt x="34" y="535"/>
                    <a:pt x="0" y="637"/>
                    <a:pt x="102" y="748"/>
                  </a:cubicBezTo>
                  <a:cubicBezTo>
                    <a:pt x="102" y="748"/>
                    <a:pt x="145" y="782"/>
                    <a:pt x="179" y="782"/>
                  </a:cubicBezTo>
                  <a:cubicBezTo>
                    <a:pt x="213" y="782"/>
                    <a:pt x="247" y="748"/>
                    <a:pt x="247" y="748"/>
                  </a:cubicBezTo>
                  <a:cubicBezTo>
                    <a:pt x="357" y="637"/>
                    <a:pt x="315" y="535"/>
                    <a:pt x="281" y="425"/>
                  </a:cubicBezTo>
                  <a:cubicBezTo>
                    <a:pt x="281" y="281"/>
                    <a:pt x="281" y="179"/>
                    <a:pt x="247" y="68"/>
                  </a:cubicBezTo>
                  <a:cubicBezTo>
                    <a:pt x="247" y="34"/>
                    <a:pt x="213" y="0"/>
                    <a:pt x="179" y="0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96" name="Google Shape;1696;p32"/>
            <p:cNvSpPr/>
            <p:nvPr/>
          </p:nvSpPr>
          <p:spPr>
            <a:xfrm>
              <a:off x="1175259" y="2752259"/>
              <a:ext cx="13331" cy="22853"/>
            </a:xfrm>
            <a:custGeom>
              <a:avLst/>
              <a:gdLst/>
              <a:ahLst/>
              <a:cxnLst/>
              <a:rect l="l" t="t" r="r" b="b"/>
              <a:pathLst>
                <a:path w="392" h="672" extrusionOk="0">
                  <a:moveTo>
                    <a:pt x="179" y="0"/>
                  </a:moveTo>
                  <a:cubicBezTo>
                    <a:pt x="145" y="0"/>
                    <a:pt x="111" y="34"/>
                    <a:pt x="77" y="111"/>
                  </a:cubicBezTo>
                  <a:lnTo>
                    <a:pt x="77" y="357"/>
                  </a:lnTo>
                  <a:cubicBezTo>
                    <a:pt x="35" y="459"/>
                    <a:pt x="1" y="535"/>
                    <a:pt x="111" y="637"/>
                  </a:cubicBezTo>
                  <a:cubicBezTo>
                    <a:pt x="111" y="637"/>
                    <a:pt x="145" y="671"/>
                    <a:pt x="179" y="671"/>
                  </a:cubicBezTo>
                  <a:cubicBezTo>
                    <a:pt x="213" y="671"/>
                    <a:pt x="289" y="637"/>
                    <a:pt x="289" y="637"/>
                  </a:cubicBezTo>
                  <a:cubicBezTo>
                    <a:pt x="391" y="569"/>
                    <a:pt x="357" y="425"/>
                    <a:pt x="357" y="323"/>
                  </a:cubicBezTo>
                  <a:cubicBezTo>
                    <a:pt x="323" y="213"/>
                    <a:pt x="289" y="145"/>
                    <a:pt x="247" y="34"/>
                  </a:cubicBezTo>
                  <a:cubicBezTo>
                    <a:pt x="213" y="34"/>
                    <a:pt x="213" y="0"/>
                    <a:pt x="179" y="0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97" name="Google Shape;1697;p32"/>
            <p:cNvSpPr/>
            <p:nvPr/>
          </p:nvSpPr>
          <p:spPr>
            <a:xfrm>
              <a:off x="1385867" y="2610414"/>
              <a:ext cx="15916" cy="25166"/>
            </a:xfrm>
            <a:custGeom>
              <a:avLst/>
              <a:gdLst/>
              <a:ahLst/>
              <a:cxnLst/>
              <a:rect l="l" t="t" r="r" b="b"/>
              <a:pathLst>
                <a:path w="468" h="740" extrusionOk="0">
                  <a:moveTo>
                    <a:pt x="289" y="0"/>
                  </a:moveTo>
                  <a:cubicBezTo>
                    <a:pt x="255" y="0"/>
                    <a:pt x="213" y="0"/>
                    <a:pt x="179" y="68"/>
                  </a:cubicBezTo>
                  <a:cubicBezTo>
                    <a:pt x="179" y="136"/>
                    <a:pt x="145" y="247"/>
                    <a:pt x="111" y="315"/>
                  </a:cubicBezTo>
                  <a:cubicBezTo>
                    <a:pt x="77" y="425"/>
                    <a:pt x="0" y="493"/>
                    <a:pt x="0" y="595"/>
                  </a:cubicBezTo>
                  <a:cubicBezTo>
                    <a:pt x="0" y="705"/>
                    <a:pt x="77" y="739"/>
                    <a:pt x="179" y="739"/>
                  </a:cubicBezTo>
                  <a:lnTo>
                    <a:pt x="255" y="739"/>
                  </a:lnTo>
                  <a:cubicBezTo>
                    <a:pt x="425" y="637"/>
                    <a:pt x="468" y="247"/>
                    <a:pt x="391" y="68"/>
                  </a:cubicBezTo>
                  <a:cubicBezTo>
                    <a:pt x="391" y="34"/>
                    <a:pt x="323" y="0"/>
                    <a:pt x="289" y="0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98" name="Google Shape;1698;p32"/>
            <p:cNvSpPr/>
            <p:nvPr/>
          </p:nvSpPr>
          <p:spPr>
            <a:xfrm>
              <a:off x="1424568" y="2572835"/>
              <a:ext cx="19112" cy="26628"/>
            </a:xfrm>
            <a:custGeom>
              <a:avLst/>
              <a:gdLst/>
              <a:ahLst/>
              <a:cxnLst/>
              <a:rect l="l" t="t" r="r" b="b"/>
              <a:pathLst>
                <a:path w="562" h="783" extrusionOk="0">
                  <a:moveTo>
                    <a:pt x="425" y="1"/>
                  </a:moveTo>
                  <a:lnTo>
                    <a:pt x="349" y="1"/>
                  </a:lnTo>
                  <a:cubicBezTo>
                    <a:pt x="247" y="111"/>
                    <a:pt x="213" y="213"/>
                    <a:pt x="179" y="324"/>
                  </a:cubicBezTo>
                  <a:cubicBezTo>
                    <a:pt x="103" y="426"/>
                    <a:pt x="1" y="536"/>
                    <a:pt x="35" y="681"/>
                  </a:cubicBezTo>
                  <a:cubicBezTo>
                    <a:pt x="69" y="749"/>
                    <a:pt x="103" y="782"/>
                    <a:pt x="179" y="782"/>
                  </a:cubicBezTo>
                  <a:lnTo>
                    <a:pt x="213" y="782"/>
                  </a:lnTo>
                  <a:cubicBezTo>
                    <a:pt x="391" y="749"/>
                    <a:pt x="425" y="570"/>
                    <a:pt x="493" y="468"/>
                  </a:cubicBezTo>
                  <a:cubicBezTo>
                    <a:pt x="527" y="324"/>
                    <a:pt x="561" y="179"/>
                    <a:pt x="527" y="77"/>
                  </a:cubicBezTo>
                  <a:cubicBezTo>
                    <a:pt x="493" y="1"/>
                    <a:pt x="459" y="1"/>
                    <a:pt x="425" y="1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99" name="Google Shape;1699;p32"/>
            <p:cNvSpPr/>
            <p:nvPr/>
          </p:nvSpPr>
          <p:spPr>
            <a:xfrm>
              <a:off x="1482347" y="2556104"/>
              <a:ext cx="17956" cy="24009"/>
            </a:xfrm>
            <a:custGeom>
              <a:avLst/>
              <a:gdLst/>
              <a:ahLst/>
              <a:cxnLst/>
              <a:rect l="l" t="t" r="r" b="b"/>
              <a:pathLst>
                <a:path w="528" h="706" extrusionOk="0">
                  <a:moveTo>
                    <a:pt x="425" y="0"/>
                  </a:moveTo>
                  <a:cubicBezTo>
                    <a:pt x="349" y="0"/>
                    <a:pt x="315" y="34"/>
                    <a:pt x="281" y="68"/>
                  </a:cubicBezTo>
                  <a:cubicBezTo>
                    <a:pt x="247" y="145"/>
                    <a:pt x="179" y="213"/>
                    <a:pt x="137" y="281"/>
                  </a:cubicBezTo>
                  <a:cubicBezTo>
                    <a:pt x="35" y="391"/>
                    <a:pt x="1" y="459"/>
                    <a:pt x="1" y="603"/>
                  </a:cubicBezTo>
                  <a:cubicBezTo>
                    <a:pt x="35" y="671"/>
                    <a:pt x="103" y="705"/>
                    <a:pt x="137" y="705"/>
                  </a:cubicBezTo>
                  <a:lnTo>
                    <a:pt x="179" y="705"/>
                  </a:lnTo>
                  <a:cubicBezTo>
                    <a:pt x="425" y="705"/>
                    <a:pt x="493" y="323"/>
                    <a:pt x="527" y="145"/>
                  </a:cubicBezTo>
                  <a:cubicBezTo>
                    <a:pt x="527" y="68"/>
                    <a:pt x="459" y="0"/>
                    <a:pt x="425" y="0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00" name="Google Shape;1700;p32"/>
            <p:cNvSpPr/>
            <p:nvPr/>
          </p:nvSpPr>
          <p:spPr>
            <a:xfrm>
              <a:off x="1529141" y="2576610"/>
              <a:ext cx="20541" cy="24009"/>
            </a:xfrm>
            <a:custGeom>
              <a:avLst/>
              <a:gdLst/>
              <a:ahLst/>
              <a:cxnLst/>
              <a:rect l="l" t="t" r="r" b="b"/>
              <a:pathLst>
                <a:path w="604" h="706" extrusionOk="0">
                  <a:moveTo>
                    <a:pt x="460" y="0"/>
                  </a:moveTo>
                  <a:lnTo>
                    <a:pt x="426" y="0"/>
                  </a:lnTo>
                  <a:cubicBezTo>
                    <a:pt x="324" y="68"/>
                    <a:pt x="290" y="179"/>
                    <a:pt x="213" y="247"/>
                  </a:cubicBezTo>
                  <a:cubicBezTo>
                    <a:pt x="145" y="315"/>
                    <a:pt x="1" y="425"/>
                    <a:pt x="35" y="570"/>
                  </a:cubicBezTo>
                  <a:cubicBezTo>
                    <a:pt x="35" y="638"/>
                    <a:pt x="111" y="705"/>
                    <a:pt x="179" y="705"/>
                  </a:cubicBezTo>
                  <a:lnTo>
                    <a:pt x="179" y="705"/>
                  </a:lnTo>
                  <a:cubicBezTo>
                    <a:pt x="358" y="705"/>
                    <a:pt x="426" y="570"/>
                    <a:pt x="502" y="425"/>
                  </a:cubicBezTo>
                  <a:cubicBezTo>
                    <a:pt x="536" y="315"/>
                    <a:pt x="604" y="179"/>
                    <a:pt x="570" y="68"/>
                  </a:cubicBezTo>
                  <a:cubicBezTo>
                    <a:pt x="536" y="34"/>
                    <a:pt x="502" y="0"/>
                    <a:pt x="460" y="0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01" name="Google Shape;1701;p32"/>
            <p:cNvSpPr/>
            <p:nvPr/>
          </p:nvSpPr>
          <p:spPr>
            <a:xfrm>
              <a:off x="1466737" y="2611570"/>
              <a:ext cx="13059" cy="20541"/>
            </a:xfrm>
            <a:custGeom>
              <a:avLst/>
              <a:gdLst/>
              <a:ahLst/>
              <a:cxnLst/>
              <a:rect l="l" t="t" r="r" b="b"/>
              <a:pathLst>
                <a:path w="384" h="604" extrusionOk="0">
                  <a:moveTo>
                    <a:pt x="247" y="0"/>
                  </a:moveTo>
                  <a:cubicBezTo>
                    <a:pt x="171" y="0"/>
                    <a:pt x="137" y="0"/>
                    <a:pt x="137" y="68"/>
                  </a:cubicBezTo>
                  <a:cubicBezTo>
                    <a:pt x="103" y="179"/>
                    <a:pt x="69" y="281"/>
                    <a:pt x="35" y="349"/>
                  </a:cubicBezTo>
                  <a:cubicBezTo>
                    <a:pt x="1" y="425"/>
                    <a:pt x="1" y="527"/>
                    <a:pt x="35" y="561"/>
                  </a:cubicBezTo>
                  <a:cubicBezTo>
                    <a:pt x="69" y="603"/>
                    <a:pt x="103" y="603"/>
                    <a:pt x="137" y="603"/>
                  </a:cubicBezTo>
                  <a:lnTo>
                    <a:pt x="171" y="603"/>
                  </a:lnTo>
                  <a:cubicBezTo>
                    <a:pt x="213" y="603"/>
                    <a:pt x="281" y="603"/>
                    <a:pt x="315" y="527"/>
                  </a:cubicBezTo>
                  <a:cubicBezTo>
                    <a:pt x="383" y="391"/>
                    <a:pt x="383" y="213"/>
                    <a:pt x="349" y="68"/>
                  </a:cubicBezTo>
                  <a:cubicBezTo>
                    <a:pt x="349" y="0"/>
                    <a:pt x="281" y="0"/>
                    <a:pt x="247" y="0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02" name="Google Shape;1702;p32"/>
            <p:cNvSpPr/>
            <p:nvPr/>
          </p:nvSpPr>
          <p:spPr>
            <a:xfrm>
              <a:off x="1417358" y="2657208"/>
              <a:ext cx="15643" cy="25472"/>
            </a:xfrm>
            <a:custGeom>
              <a:avLst/>
              <a:gdLst/>
              <a:ahLst/>
              <a:cxnLst/>
              <a:rect l="l" t="t" r="r" b="b"/>
              <a:pathLst>
                <a:path w="460" h="749" extrusionOk="0">
                  <a:moveTo>
                    <a:pt x="391" y="0"/>
                  </a:moveTo>
                  <a:cubicBezTo>
                    <a:pt x="349" y="0"/>
                    <a:pt x="315" y="34"/>
                    <a:pt x="315" y="34"/>
                  </a:cubicBezTo>
                  <a:cubicBezTo>
                    <a:pt x="247" y="145"/>
                    <a:pt x="213" y="247"/>
                    <a:pt x="179" y="323"/>
                  </a:cubicBezTo>
                  <a:cubicBezTo>
                    <a:pt x="102" y="425"/>
                    <a:pt x="34" y="493"/>
                    <a:pt x="34" y="604"/>
                  </a:cubicBezTo>
                  <a:cubicBezTo>
                    <a:pt x="0" y="672"/>
                    <a:pt x="68" y="748"/>
                    <a:pt x="136" y="748"/>
                  </a:cubicBezTo>
                  <a:cubicBezTo>
                    <a:pt x="136" y="748"/>
                    <a:pt x="179" y="748"/>
                    <a:pt x="179" y="706"/>
                  </a:cubicBezTo>
                  <a:cubicBezTo>
                    <a:pt x="281" y="638"/>
                    <a:pt x="349" y="536"/>
                    <a:pt x="391" y="425"/>
                  </a:cubicBezTo>
                  <a:cubicBezTo>
                    <a:pt x="425" y="323"/>
                    <a:pt x="459" y="179"/>
                    <a:pt x="425" y="68"/>
                  </a:cubicBezTo>
                  <a:cubicBezTo>
                    <a:pt x="425" y="34"/>
                    <a:pt x="391" y="0"/>
                    <a:pt x="391" y="0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03" name="Google Shape;1703;p32"/>
            <p:cNvSpPr/>
            <p:nvPr/>
          </p:nvSpPr>
          <p:spPr>
            <a:xfrm>
              <a:off x="1459528" y="2664418"/>
              <a:ext cx="16800" cy="22853"/>
            </a:xfrm>
            <a:custGeom>
              <a:avLst/>
              <a:gdLst/>
              <a:ahLst/>
              <a:cxnLst/>
              <a:rect l="l" t="t" r="r" b="b"/>
              <a:pathLst>
                <a:path w="494" h="672" extrusionOk="0">
                  <a:moveTo>
                    <a:pt x="383" y="1"/>
                  </a:moveTo>
                  <a:cubicBezTo>
                    <a:pt x="349" y="1"/>
                    <a:pt x="349" y="1"/>
                    <a:pt x="315" y="35"/>
                  </a:cubicBezTo>
                  <a:cubicBezTo>
                    <a:pt x="281" y="69"/>
                    <a:pt x="213" y="145"/>
                    <a:pt x="170" y="213"/>
                  </a:cubicBezTo>
                  <a:cubicBezTo>
                    <a:pt x="136" y="247"/>
                    <a:pt x="102" y="324"/>
                    <a:pt x="69" y="358"/>
                  </a:cubicBezTo>
                  <a:cubicBezTo>
                    <a:pt x="1" y="460"/>
                    <a:pt x="1" y="570"/>
                    <a:pt x="102" y="638"/>
                  </a:cubicBezTo>
                  <a:cubicBezTo>
                    <a:pt x="102" y="672"/>
                    <a:pt x="170" y="672"/>
                    <a:pt x="213" y="672"/>
                  </a:cubicBezTo>
                  <a:cubicBezTo>
                    <a:pt x="281" y="672"/>
                    <a:pt x="315" y="638"/>
                    <a:pt x="349" y="570"/>
                  </a:cubicBezTo>
                  <a:cubicBezTo>
                    <a:pt x="383" y="494"/>
                    <a:pt x="425" y="392"/>
                    <a:pt x="459" y="324"/>
                  </a:cubicBezTo>
                  <a:cubicBezTo>
                    <a:pt x="493" y="213"/>
                    <a:pt x="459" y="145"/>
                    <a:pt x="459" y="35"/>
                  </a:cubicBezTo>
                  <a:cubicBezTo>
                    <a:pt x="459" y="1"/>
                    <a:pt x="425" y="1"/>
                    <a:pt x="383" y="1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04" name="Google Shape;1704;p32"/>
            <p:cNvSpPr/>
            <p:nvPr/>
          </p:nvSpPr>
          <p:spPr>
            <a:xfrm>
              <a:off x="1524516" y="2633233"/>
              <a:ext cx="15643" cy="21697"/>
            </a:xfrm>
            <a:custGeom>
              <a:avLst/>
              <a:gdLst/>
              <a:ahLst/>
              <a:cxnLst/>
              <a:rect l="l" t="t" r="r" b="b"/>
              <a:pathLst>
                <a:path w="460" h="638" extrusionOk="0">
                  <a:moveTo>
                    <a:pt x="349" y="0"/>
                  </a:moveTo>
                  <a:cubicBezTo>
                    <a:pt x="315" y="0"/>
                    <a:pt x="281" y="0"/>
                    <a:pt x="281" y="34"/>
                  </a:cubicBezTo>
                  <a:cubicBezTo>
                    <a:pt x="213" y="102"/>
                    <a:pt x="137" y="179"/>
                    <a:pt x="103" y="247"/>
                  </a:cubicBezTo>
                  <a:cubicBezTo>
                    <a:pt x="35" y="349"/>
                    <a:pt x="1" y="425"/>
                    <a:pt x="1" y="527"/>
                  </a:cubicBezTo>
                  <a:cubicBezTo>
                    <a:pt x="35" y="561"/>
                    <a:pt x="69" y="638"/>
                    <a:pt x="137" y="638"/>
                  </a:cubicBezTo>
                  <a:lnTo>
                    <a:pt x="171" y="604"/>
                  </a:lnTo>
                  <a:cubicBezTo>
                    <a:pt x="213" y="604"/>
                    <a:pt x="281" y="561"/>
                    <a:pt x="281" y="527"/>
                  </a:cubicBezTo>
                  <a:cubicBezTo>
                    <a:pt x="315" y="459"/>
                    <a:pt x="315" y="425"/>
                    <a:pt x="349" y="391"/>
                  </a:cubicBezTo>
                  <a:cubicBezTo>
                    <a:pt x="383" y="281"/>
                    <a:pt x="383" y="179"/>
                    <a:pt x="426" y="102"/>
                  </a:cubicBezTo>
                  <a:cubicBezTo>
                    <a:pt x="460" y="34"/>
                    <a:pt x="383" y="0"/>
                    <a:pt x="349" y="0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05" name="Google Shape;1705;p32"/>
            <p:cNvSpPr/>
            <p:nvPr/>
          </p:nvSpPr>
          <p:spPr>
            <a:xfrm>
              <a:off x="1560632" y="2636702"/>
              <a:ext cx="19112" cy="22853"/>
            </a:xfrm>
            <a:custGeom>
              <a:avLst/>
              <a:gdLst/>
              <a:ahLst/>
              <a:cxnLst/>
              <a:rect l="l" t="t" r="r" b="b"/>
              <a:pathLst>
                <a:path w="562" h="672" extrusionOk="0">
                  <a:moveTo>
                    <a:pt x="459" y="0"/>
                  </a:moveTo>
                  <a:cubicBezTo>
                    <a:pt x="425" y="0"/>
                    <a:pt x="383" y="0"/>
                    <a:pt x="383" y="34"/>
                  </a:cubicBezTo>
                  <a:cubicBezTo>
                    <a:pt x="349" y="145"/>
                    <a:pt x="281" y="213"/>
                    <a:pt x="213" y="289"/>
                  </a:cubicBezTo>
                  <a:cubicBezTo>
                    <a:pt x="171" y="323"/>
                    <a:pt x="103" y="357"/>
                    <a:pt x="69" y="391"/>
                  </a:cubicBezTo>
                  <a:cubicBezTo>
                    <a:pt x="35" y="425"/>
                    <a:pt x="35" y="502"/>
                    <a:pt x="1" y="569"/>
                  </a:cubicBezTo>
                  <a:cubicBezTo>
                    <a:pt x="1" y="603"/>
                    <a:pt x="35" y="671"/>
                    <a:pt x="69" y="671"/>
                  </a:cubicBezTo>
                  <a:lnTo>
                    <a:pt x="171" y="671"/>
                  </a:lnTo>
                  <a:cubicBezTo>
                    <a:pt x="213" y="671"/>
                    <a:pt x="247" y="671"/>
                    <a:pt x="315" y="637"/>
                  </a:cubicBezTo>
                  <a:cubicBezTo>
                    <a:pt x="349" y="603"/>
                    <a:pt x="383" y="536"/>
                    <a:pt x="425" y="459"/>
                  </a:cubicBezTo>
                  <a:cubicBezTo>
                    <a:pt x="527" y="357"/>
                    <a:pt x="527" y="213"/>
                    <a:pt x="561" y="77"/>
                  </a:cubicBezTo>
                  <a:cubicBezTo>
                    <a:pt x="561" y="34"/>
                    <a:pt x="493" y="0"/>
                    <a:pt x="459" y="0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06" name="Google Shape;1706;p32"/>
            <p:cNvSpPr/>
            <p:nvPr/>
          </p:nvSpPr>
          <p:spPr>
            <a:xfrm>
              <a:off x="1537541" y="2723353"/>
              <a:ext cx="23125" cy="24315"/>
            </a:xfrm>
            <a:custGeom>
              <a:avLst/>
              <a:gdLst/>
              <a:ahLst/>
              <a:cxnLst/>
              <a:rect l="l" t="t" r="r" b="b"/>
              <a:pathLst>
                <a:path w="680" h="715" extrusionOk="0">
                  <a:moveTo>
                    <a:pt x="569" y="1"/>
                  </a:moveTo>
                  <a:cubicBezTo>
                    <a:pt x="535" y="1"/>
                    <a:pt x="535" y="1"/>
                    <a:pt x="501" y="35"/>
                  </a:cubicBezTo>
                  <a:cubicBezTo>
                    <a:pt x="425" y="111"/>
                    <a:pt x="323" y="213"/>
                    <a:pt x="213" y="290"/>
                  </a:cubicBezTo>
                  <a:cubicBezTo>
                    <a:pt x="145" y="358"/>
                    <a:pt x="43" y="502"/>
                    <a:pt x="0" y="604"/>
                  </a:cubicBezTo>
                  <a:cubicBezTo>
                    <a:pt x="0" y="638"/>
                    <a:pt x="43" y="714"/>
                    <a:pt x="111" y="714"/>
                  </a:cubicBezTo>
                  <a:lnTo>
                    <a:pt x="145" y="714"/>
                  </a:lnTo>
                  <a:cubicBezTo>
                    <a:pt x="255" y="672"/>
                    <a:pt x="357" y="570"/>
                    <a:pt x="425" y="460"/>
                  </a:cubicBezTo>
                  <a:cubicBezTo>
                    <a:pt x="501" y="358"/>
                    <a:pt x="569" y="247"/>
                    <a:pt x="637" y="145"/>
                  </a:cubicBezTo>
                  <a:cubicBezTo>
                    <a:pt x="680" y="77"/>
                    <a:pt x="637" y="1"/>
                    <a:pt x="569" y="1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07" name="Google Shape;1707;p32"/>
            <p:cNvSpPr/>
            <p:nvPr/>
          </p:nvSpPr>
          <p:spPr>
            <a:xfrm>
              <a:off x="1519619" y="2782288"/>
              <a:ext cx="25166" cy="23159"/>
            </a:xfrm>
            <a:custGeom>
              <a:avLst/>
              <a:gdLst/>
              <a:ahLst/>
              <a:cxnLst/>
              <a:rect l="l" t="t" r="r" b="b"/>
              <a:pathLst>
                <a:path w="740" h="681" extrusionOk="0">
                  <a:moveTo>
                    <a:pt x="604" y="1"/>
                  </a:moveTo>
                  <a:lnTo>
                    <a:pt x="570" y="43"/>
                  </a:lnTo>
                  <a:cubicBezTo>
                    <a:pt x="459" y="77"/>
                    <a:pt x="391" y="145"/>
                    <a:pt x="315" y="179"/>
                  </a:cubicBezTo>
                  <a:cubicBezTo>
                    <a:pt x="247" y="256"/>
                    <a:pt x="179" y="290"/>
                    <a:pt x="145" y="358"/>
                  </a:cubicBezTo>
                  <a:cubicBezTo>
                    <a:pt x="102" y="391"/>
                    <a:pt x="68" y="468"/>
                    <a:pt x="34" y="536"/>
                  </a:cubicBezTo>
                  <a:cubicBezTo>
                    <a:pt x="0" y="604"/>
                    <a:pt x="68" y="680"/>
                    <a:pt x="145" y="680"/>
                  </a:cubicBezTo>
                  <a:cubicBezTo>
                    <a:pt x="391" y="680"/>
                    <a:pt x="604" y="391"/>
                    <a:pt x="706" y="179"/>
                  </a:cubicBezTo>
                  <a:cubicBezTo>
                    <a:pt x="740" y="111"/>
                    <a:pt x="672" y="1"/>
                    <a:pt x="604" y="1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08" name="Google Shape;1708;p32"/>
            <p:cNvSpPr/>
            <p:nvPr/>
          </p:nvSpPr>
          <p:spPr>
            <a:xfrm>
              <a:off x="1473981" y="2782288"/>
              <a:ext cx="25166" cy="25472"/>
            </a:xfrm>
            <a:custGeom>
              <a:avLst/>
              <a:gdLst/>
              <a:ahLst/>
              <a:cxnLst/>
              <a:rect l="l" t="t" r="r" b="b"/>
              <a:pathLst>
                <a:path w="740" h="749" extrusionOk="0">
                  <a:moveTo>
                    <a:pt x="705" y="1"/>
                  </a:moveTo>
                  <a:lnTo>
                    <a:pt x="705" y="43"/>
                  </a:lnTo>
                  <a:cubicBezTo>
                    <a:pt x="561" y="111"/>
                    <a:pt x="459" y="213"/>
                    <a:pt x="349" y="324"/>
                  </a:cubicBezTo>
                  <a:cubicBezTo>
                    <a:pt x="281" y="358"/>
                    <a:pt x="213" y="391"/>
                    <a:pt x="136" y="468"/>
                  </a:cubicBezTo>
                  <a:cubicBezTo>
                    <a:pt x="102" y="502"/>
                    <a:pt x="34" y="570"/>
                    <a:pt x="0" y="638"/>
                  </a:cubicBezTo>
                  <a:cubicBezTo>
                    <a:pt x="0" y="680"/>
                    <a:pt x="0" y="748"/>
                    <a:pt x="68" y="748"/>
                  </a:cubicBezTo>
                  <a:lnTo>
                    <a:pt x="68" y="748"/>
                  </a:lnTo>
                  <a:cubicBezTo>
                    <a:pt x="281" y="714"/>
                    <a:pt x="383" y="638"/>
                    <a:pt x="493" y="502"/>
                  </a:cubicBezTo>
                  <a:cubicBezTo>
                    <a:pt x="637" y="358"/>
                    <a:pt x="739" y="213"/>
                    <a:pt x="739" y="43"/>
                  </a:cubicBezTo>
                  <a:cubicBezTo>
                    <a:pt x="739" y="43"/>
                    <a:pt x="739" y="1"/>
                    <a:pt x="705" y="1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09" name="Google Shape;1709;p32"/>
            <p:cNvSpPr/>
            <p:nvPr/>
          </p:nvSpPr>
          <p:spPr>
            <a:xfrm>
              <a:off x="1439021" y="2836598"/>
              <a:ext cx="32375" cy="25166"/>
            </a:xfrm>
            <a:custGeom>
              <a:avLst/>
              <a:gdLst/>
              <a:ahLst/>
              <a:cxnLst/>
              <a:rect l="l" t="t" r="r" b="b"/>
              <a:pathLst>
                <a:path w="952" h="740" extrusionOk="0">
                  <a:moveTo>
                    <a:pt x="850" y="1"/>
                  </a:moveTo>
                  <a:lnTo>
                    <a:pt x="816" y="1"/>
                  </a:lnTo>
                  <a:cubicBezTo>
                    <a:pt x="672" y="69"/>
                    <a:pt x="527" y="179"/>
                    <a:pt x="349" y="281"/>
                  </a:cubicBezTo>
                  <a:cubicBezTo>
                    <a:pt x="247" y="358"/>
                    <a:pt x="68" y="459"/>
                    <a:pt x="34" y="604"/>
                  </a:cubicBezTo>
                  <a:cubicBezTo>
                    <a:pt x="0" y="672"/>
                    <a:pt x="68" y="740"/>
                    <a:pt x="136" y="740"/>
                  </a:cubicBezTo>
                  <a:cubicBezTo>
                    <a:pt x="315" y="740"/>
                    <a:pt x="425" y="604"/>
                    <a:pt x="527" y="493"/>
                  </a:cubicBezTo>
                  <a:cubicBezTo>
                    <a:pt x="672" y="392"/>
                    <a:pt x="773" y="247"/>
                    <a:pt x="918" y="103"/>
                  </a:cubicBezTo>
                  <a:cubicBezTo>
                    <a:pt x="952" y="69"/>
                    <a:pt x="918" y="1"/>
                    <a:pt x="850" y="1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10" name="Google Shape;1710;p32"/>
            <p:cNvSpPr/>
            <p:nvPr/>
          </p:nvSpPr>
          <p:spPr>
            <a:xfrm>
              <a:off x="1367945" y="2873870"/>
              <a:ext cx="27784" cy="21697"/>
            </a:xfrm>
            <a:custGeom>
              <a:avLst/>
              <a:gdLst/>
              <a:ahLst/>
              <a:cxnLst/>
              <a:rect l="l" t="t" r="r" b="b"/>
              <a:pathLst>
                <a:path w="817" h="638" extrusionOk="0">
                  <a:moveTo>
                    <a:pt x="672" y="1"/>
                  </a:moveTo>
                  <a:cubicBezTo>
                    <a:pt x="638" y="1"/>
                    <a:pt x="604" y="1"/>
                    <a:pt x="604" y="35"/>
                  </a:cubicBezTo>
                  <a:cubicBezTo>
                    <a:pt x="527" y="111"/>
                    <a:pt x="425" y="179"/>
                    <a:pt x="357" y="247"/>
                  </a:cubicBezTo>
                  <a:cubicBezTo>
                    <a:pt x="247" y="323"/>
                    <a:pt x="179" y="357"/>
                    <a:pt x="69" y="425"/>
                  </a:cubicBezTo>
                  <a:cubicBezTo>
                    <a:pt x="1" y="493"/>
                    <a:pt x="69" y="638"/>
                    <a:pt x="145" y="638"/>
                  </a:cubicBezTo>
                  <a:lnTo>
                    <a:pt x="179" y="638"/>
                  </a:lnTo>
                  <a:cubicBezTo>
                    <a:pt x="425" y="604"/>
                    <a:pt x="638" y="391"/>
                    <a:pt x="740" y="145"/>
                  </a:cubicBezTo>
                  <a:cubicBezTo>
                    <a:pt x="816" y="69"/>
                    <a:pt x="740" y="1"/>
                    <a:pt x="672" y="1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11" name="Google Shape;1711;p32"/>
            <p:cNvSpPr/>
            <p:nvPr/>
          </p:nvSpPr>
          <p:spPr>
            <a:xfrm>
              <a:off x="1120099" y="2883392"/>
              <a:ext cx="197346" cy="197652"/>
            </a:xfrm>
            <a:custGeom>
              <a:avLst/>
              <a:gdLst/>
              <a:ahLst/>
              <a:cxnLst/>
              <a:rect l="l" t="t" r="r" b="b"/>
              <a:pathLst>
                <a:path w="5803" h="5812" extrusionOk="0">
                  <a:moveTo>
                    <a:pt x="2897" y="1"/>
                  </a:moveTo>
                  <a:cubicBezTo>
                    <a:pt x="1308" y="1"/>
                    <a:pt x="0" y="1318"/>
                    <a:pt x="0" y="2906"/>
                  </a:cubicBezTo>
                  <a:cubicBezTo>
                    <a:pt x="0" y="4503"/>
                    <a:pt x="1308" y="5811"/>
                    <a:pt x="2897" y="5811"/>
                  </a:cubicBezTo>
                  <a:cubicBezTo>
                    <a:pt x="4494" y="5811"/>
                    <a:pt x="5802" y="4503"/>
                    <a:pt x="5802" y="2906"/>
                  </a:cubicBezTo>
                  <a:cubicBezTo>
                    <a:pt x="5802" y="1318"/>
                    <a:pt x="4494" y="1"/>
                    <a:pt x="289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12" name="Google Shape;1712;p32"/>
            <p:cNvSpPr/>
            <p:nvPr/>
          </p:nvSpPr>
          <p:spPr>
            <a:xfrm>
              <a:off x="2682403" y="4279910"/>
              <a:ext cx="681238" cy="743914"/>
            </a:xfrm>
            <a:custGeom>
              <a:avLst/>
              <a:gdLst/>
              <a:ahLst/>
              <a:cxnLst/>
              <a:rect l="l" t="t" r="r" b="b"/>
              <a:pathLst>
                <a:path w="20032" h="21875" extrusionOk="0">
                  <a:moveTo>
                    <a:pt x="19997" y="2684"/>
                  </a:moveTo>
                  <a:cubicBezTo>
                    <a:pt x="19785" y="1453"/>
                    <a:pt x="17593" y="773"/>
                    <a:pt x="15682" y="391"/>
                  </a:cubicBezTo>
                  <a:cubicBezTo>
                    <a:pt x="14476" y="178"/>
                    <a:pt x="13414" y="102"/>
                    <a:pt x="12989" y="68"/>
                  </a:cubicBezTo>
                  <a:cubicBezTo>
                    <a:pt x="9914" y="0"/>
                    <a:pt x="6584" y="816"/>
                    <a:pt x="3967" y="2616"/>
                  </a:cubicBezTo>
                  <a:cubicBezTo>
                    <a:pt x="3611" y="2863"/>
                    <a:pt x="3288" y="3152"/>
                    <a:pt x="2940" y="3432"/>
                  </a:cubicBezTo>
                  <a:cubicBezTo>
                    <a:pt x="2124" y="4137"/>
                    <a:pt x="1487" y="4885"/>
                    <a:pt x="1028" y="5700"/>
                  </a:cubicBezTo>
                  <a:cubicBezTo>
                    <a:pt x="315" y="6932"/>
                    <a:pt x="0" y="8282"/>
                    <a:pt x="0" y="9693"/>
                  </a:cubicBezTo>
                  <a:cubicBezTo>
                    <a:pt x="0" y="10194"/>
                    <a:pt x="34" y="10653"/>
                    <a:pt x="145" y="11145"/>
                  </a:cubicBezTo>
                  <a:cubicBezTo>
                    <a:pt x="247" y="11859"/>
                    <a:pt x="425" y="12564"/>
                    <a:pt x="671" y="13303"/>
                  </a:cubicBezTo>
                  <a:cubicBezTo>
                    <a:pt x="1096" y="14577"/>
                    <a:pt x="1631" y="15817"/>
                    <a:pt x="2302" y="17024"/>
                  </a:cubicBezTo>
                  <a:cubicBezTo>
                    <a:pt x="2651" y="17729"/>
                    <a:pt x="3075" y="18366"/>
                    <a:pt x="3500" y="19003"/>
                  </a:cubicBezTo>
                  <a:cubicBezTo>
                    <a:pt x="4035" y="19751"/>
                    <a:pt x="5344" y="21874"/>
                    <a:pt x="6550" y="21373"/>
                  </a:cubicBezTo>
                  <a:cubicBezTo>
                    <a:pt x="7153" y="21161"/>
                    <a:pt x="7255" y="20209"/>
                    <a:pt x="7076" y="19079"/>
                  </a:cubicBezTo>
                  <a:cubicBezTo>
                    <a:pt x="6686" y="16777"/>
                    <a:pt x="5344" y="13660"/>
                    <a:pt x="5344" y="13660"/>
                  </a:cubicBezTo>
                  <a:cubicBezTo>
                    <a:pt x="5344" y="13660"/>
                    <a:pt x="11502" y="18187"/>
                    <a:pt x="13694" y="16633"/>
                  </a:cubicBezTo>
                  <a:cubicBezTo>
                    <a:pt x="14051" y="16353"/>
                    <a:pt x="14161" y="15996"/>
                    <a:pt x="14119" y="15571"/>
                  </a:cubicBezTo>
                  <a:cubicBezTo>
                    <a:pt x="13804" y="13592"/>
                    <a:pt x="9413" y="10440"/>
                    <a:pt x="9413" y="10440"/>
                  </a:cubicBezTo>
                  <a:cubicBezTo>
                    <a:pt x="9413" y="10440"/>
                    <a:pt x="15818" y="13303"/>
                    <a:pt x="17695" y="11043"/>
                  </a:cubicBezTo>
                  <a:cubicBezTo>
                    <a:pt x="17941" y="10720"/>
                    <a:pt x="18052" y="10406"/>
                    <a:pt x="17984" y="10083"/>
                  </a:cubicBezTo>
                  <a:cubicBezTo>
                    <a:pt x="17661" y="8036"/>
                    <a:pt x="12284" y="5700"/>
                    <a:pt x="11961" y="5556"/>
                  </a:cubicBezTo>
                  <a:cubicBezTo>
                    <a:pt x="12284" y="5590"/>
                    <a:pt x="18579" y="6439"/>
                    <a:pt x="19853" y="3432"/>
                  </a:cubicBezTo>
                  <a:cubicBezTo>
                    <a:pt x="19997" y="3186"/>
                    <a:pt x="20031" y="2939"/>
                    <a:pt x="19997" y="268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13" name="Google Shape;1713;p32"/>
            <p:cNvSpPr/>
            <p:nvPr/>
          </p:nvSpPr>
          <p:spPr>
            <a:xfrm>
              <a:off x="2682403" y="4279910"/>
              <a:ext cx="533306" cy="578944"/>
            </a:xfrm>
            <a:custGeom>
              <a:avLst/>
              <a:gdLst/>
              <a:ahLst/>
              <a:cxnLst/>
              <a:rect l="l" t="t" r="r" b="b"/>
              <a:pathLst>
                <a:path w="15682" h="17024" extrusionOk="0">
                  <a:moveTo>
                    <a:pt x="15682" y="391"/>
                  </a:moveTo>
                  <a:cubicBezTo>
                    <a:pt x="14476" y="178"/>
                    <a:pt x="13414" y="102"/>
                    <a:pt x="12989" y="68"/>
                  </a:cubicBezTo>
                  <a:cubicBezTo>
                    <a:pt x="9914" y="0"/>
                    <a:pt x="6584" y="816"/>
                    <a:pt x="3967" y="2616"/>
                  </a:cubicBezTo>
                  <a:cubicBezTo>
                    <a:pt x="3611" y="2863"/>
                    <a:pt x="3288" y="3152"/>
                    <a:pt x="2940" y="3432"/>
                  </a:cubicBezTo>
                  <a:cubicBezTo>
                    <a:pt x="2124" y="4137"/>
                    <a:pt x="1487" y="4885"/>
                    <a:pt x="1028" y="5700"/>
                  </a:cubicBezTo>
                  <a:cubicBezTo>
                    <a:pt x="315" y="6932"/>
                    <a:pt x="0" y="8282"/>
                    <a:pt x="0" y="9693"/>
                  </a:cubicBezTo>
                  <a:cubicBezTo>
                    <a:pt x="0" y="10194"/>
                    <a:pt x="34" y="10653"/>
                    <a:pt x="145" y="11145"/>
                  </a:cubicBezTo>
                  <a:cubicBezTo>
                    <a:pt x="247" y="11859"/>
                    <a:pt x="425" y="12564"/>
                    <a:pt x="671" y="13303"/>
                  </a:cubicBezTo>
                  <a:cubicBezTo>
                    <a:pt x="1096" y="14577"/>
                    <a:pt x="1631" y="15817"/>
                    <a:pt x="2302" y="17024"/>
                  </a:cubicBezTo>
                  <a:cubicBezTo>
                    <a:pt x="3543" y="16064"/>
                    <a:pt x="3577" y="14263"/>
                    <a:pt x="3364" y="12921"/>
                  </a:cubicBezTo>
                  <a:cubicBezTo>
                    <a:pt x="3186" y="11859"/>
                    <a:pt x="2906" y="11043"/>
                    <a:pt x="2906" y="11043"/>
                  </a:cubicBezTo>
                  <a:cubicBezTo>
                    <a:pt x="2906" y="11043"/>
                    <a:pt x="6516" y="13983"/>
                    <a:pt x="7824" y="12632"/>
                  </a:cubicBezTo>
                  <a:cubicBezTo>
                    <a:pt x="8104" y="12284"/>
                    <a:pt x="8215" y="11893"/>
                    <a:pt x="8138" y="11468"/>
                  </a:cubicBezTo>
                  <a:cubicBezTo>
                    <a:pt x="7892" y="9947"/>
                    <a:pt x="5734" y="8104"/>
                    <a:pt x="5624" y="7960"/>
                  </a:cubicBezTo>
                  <a:cubicBezTo>
                    <a:pt x="5879" y="8070"/>
                    <a:pt x="9948" y="9480"/>
                    <a:pt x="10933" y="8138"/>
                  </a:cubicBezTo>
                  <a:cubicBezTo>
                    <a:pt x="11146" y="7824"/>
                    <a:pt x="11222" y="7467"/>
                    <a:pt x="11146" y="7042"/>
                  </a:cubicBezTo>
                  <a:cubicBezTo>
                    <a:pt x="10899" y="5377"/>
                    <a:pt x="8954" y="3075"/>
                    <a:pt x="8954" y="3075"/>
                  </a:cubicBezTo>
                  <a:cubicBezTo>
                    <a:pt x="12989" y="3152"/>
                    <a:pt x="14832" y="1521"/>
                    <a:pt x="15682" y="39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14" name="Google Shape;1714;p32"/>
            <p:cNvSpPr/>
            <p:nvPr/>
          </p:nvSpPr>
          <p:spPr>
            <a:xfrm>
              <a:off x="3225231" y="4615598"/>
              <a:ext cx="26594" cy="17072"/>
            </a:xfrm>
            <a:custGeom>
              <a:avLst/>
              <a:gdLst/>
              <a:ahLst/>
              <a:cxnLst/>
              <a:rect l="l" t="t" r="r" b="b"/>
              <a:pathLst>
                <a:path w="782" h="502" extrusionOk="0">
                  <a:moveTo>
                    <a:pt x="782" y="391"/>
                  </a:moveTo>
                  <a:cubicBezTo>
                    <a:pt x="782" y="391"/>
                    <a:pt x="748" y="391"/>
                    <a:pt x="748" y="357"/>
                  </a:cubicBezTo>
                  <a:cubicBezTo>
                    <a:pt x="569" y="212"/>
                    <a:pt x="280" y="0"/>
                    <a:pt x="0" y="110"/>
                  </a:cubicBezTo>
                  <a:lnTo>
                    <a:pt x="0" y="178"/>
                  </a:lnTo>
                  <a:cubicBezTo>
                    <a:pt x="0" y="178"/>
                    <a:pt x="0" y="212"/>
                    <a:pt x="34" y="212"/>
                  </a:cubicBezTo>
                  <a:cubicBezTo>
                    <a:pt x="111" y="289"/>
                    <a:pt x="212" y="323"/>
                    <a:pt x="323" y="357"/>
                  </a:cubicBezTo>
                  <a:cubicBezTo>
                    <a:pt x="459" y="357"/>
                    <a:pt x="569" y="425"/>
                    <a:pt x="671" y="459"/>
                  </a:cubicBezTo>
                  <a:cubicBezTo>
                    <a:pt x="705" y="501"/>
                    <a:pt x="782" y="459"/>
                    <a:pt x="782" y="39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15" name="Google Shape;1715;p32"/>
            <p:cNvSpPr/>
            <p:nvPr/>
          </p:nvSpPr>
          <p:spPr>
            <a:xfrm>
              <a:off x="3190271" y="4637261"/>
              <a:ext cx="39891" cy="12141"/>
            </a:xfrm>
            <a:custGeom>
              <a:avLst/>
              <a:gdLst/>
              <a:ahLst/>
              <a:cxnLst/>
              <a:rect l="l" t="t" r="r" b="b"/>
              <a:pathLst>
                <a:path w="1173" h="357" extrusionOk="0">
                  <a:moveTo>
                    <a:pt x="1173" y="323"/>
                  </a:moveTo>
                  <a:lnTo>
                    <a:pt x="1173" y="289"/>
                  </a:lnTo>
                  <a:cubicBezTo>
                    <a:pt x="816" y="179"/>
                    <a:pt x="425" y="0"/>
                    <a:pt x="77" y="34"/>
                  </a:cubicBezTo>
                  <a:cubicBezTo>
                    <a:pt x="0" y="34"/>
                    <a:pt x="0" y="77"/>
                    <a:pt x="0" y="111"/>
                  </a:cubicBezTo>
                  <a:cubicBezTo>
                    <a:pt x="0" y="111"/>
                    <a:pt x="0" y="145"/>
                    <a:pt x="34" y="145"/>
                  </a:cubicBezTo>
                  <a:cubicBezTo>
                    <a:pt x="357" y="323"/>
                    <a:pt x="782" y="323"/>
                    <a:pt x="1139" y="357"/>
                  </a:cubicBezTo>
                  <a:cubicBezTo>
                    <a:pt x="1173" y="357"/>
                    <a:pt x="1173" y="323"/>
                    <a:pt x="1173" y="323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16" name="Google Shape;1716;p32"/>
            <p:cNvSpPr/>
            <p:nvPr/>
          </p:nvSpPr>
          <p:spPr>
            <a:xfrm>
              <a:off x="3172349" y="4574857"/>
              <a:ext cx="33531" cy="15609"/>
            </a:xfrm>
            <a:custGeom>
              <a:avLst/>
              <a:gdLst/>
              <a:ahLst/>
              <a:cxnLst/>
              <a:rect l="l" t="t" r="r" b="b"/>
              <a:pathLst>
                <a:path w="986" h="459" extrusionOk="0">
                  <a:moveTo>
                    <a:pt x="986" y="349"/>
                  </a:moveTo>
                  <a:lnTo>
                    <a:pt x="952" y="315"/>
                  </a:lnTo>
                  <a:cubicBezTo>
                    <a:pt x="816" y="247"/>
                    <a:pt x="672" y="170"/>
                    <a:pt x="493" y="136"/>
                  </a:cubicBezTo>
                  <a:cubicBezTo>
                    <a:pt x="349" y="102"/>
                    <a:pt x="213" y="0"/>
                    <a:pt x="69" y="68"/>
                  </a:cubicBezTo>
                  <a:cubicBezTo>
                    <a:pt x="35" y="102"/>
                    <a:pt x="1" y="136"/>
                    <a:pt x="1" y="170"/>
                  </a:cubicBezTo>
                  <a:cubicBezTo>
                    <a:pt x="1" y="213"/>
                    <a:pt x="35" y="213"/>
                    <a:pt x="35" y="247"/>
                  </a:cubicBezTo>
                  <a:cubicBezTo>
                    <a:pt x="136" y="349"/>
                    <a:pt x="315" y="349"/>
                    <a:pt x="425" y="383"/>
                  </a:cubicBezTo>
                  <a:cubicBezTo>
                    <a:pt x="604" y="425"/>
                    <a:pt x="740" y="425"/>
                    <a:pt x="884" y="459"/>
                  </a:cubicBezTo>
                  <a:cubicBezTo>
                    <a:pt x="952" y="459"/>
                    <a:pt x="986" y="425"/>
                    <a:pt x="986" y="34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17" name="Google Shape;1717;p32"/>
            <p:cNvSpPr/>
            <p:nvPr/>
          </p:nvSpPr>
          <p:spPr>
            <a:xfrm>
              <a:off x="3060261" y="4786588"/>
              <a:ext cx="30097" cy="14487"/>
            </a:xfrm>
            <a:custGeom>
              <a:avLst/>
              <a:gdLst/>
              <a:ahLst/>
              <a:cxnLst/>
              <a:rect l="l" t="t" r="r" b="b"/>
              <a:pathLst>
                <a:path w="885" h="426" extrusionOk="0">
                  <a:moveTo>
                    <a:pt x="884" y="358"/>
                  </a:moveTo>
                  <a:lnTo>
                    <a:pt x="884" y="315"/>
                  </a:lnTo>
                  <a:cubicBezTo>
                    <a:pt x="638" y="145"/>
                    <a:pt x="391" y="1"/>
                    <a:pt x="111" y="1"/>
                  </a:cubicBezTo>
                  <a:cubicBezTo>
                    <a:pt x="35" y="1"/>
                    <a:pt x="1" y="69"/>
                    <a:pt x="1" y="103"/>
                  </a:cubicBezTo>
                  <a:cubicBezTo>
                    <a:pt x="1" y="145"/>
                    <a:pt x="35" y="179"/>
                    <a:pt x="77" y="179"/>
                  </a:cubicBezTo>
                  <a:cubicBezTo>
                    <a:pt x="323" y="247"/>
                    <a:pt x="570" y="281"/>
                    <a:pt x="816" y="392"/>
                  </a:cubicBezTo>
                  <a:cubicBezTo>
                    <a:pt x="884" y="426"/>
                    <a:pt x="884" y="392"/>
                    <a:pt x="884" y="358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18" name="Google Shape;1718;p32"/>
            <p:cNvSpPr/>
            <p:nvPr/>
          </p:nvSpPr>
          <p:spPr>
            <a:xfrm>
              <a:off x="3062879" y="4804510"/>
              <a:ext cx="25166" cy="14487"/>
            </a:xfrm>
            <a:custGeom>
              <a:avLst/>
              <a:gdLst/>
              <a:ahLst/>
              <a:cxnLst/>
              <a:rect l="l" t="t" r="r" b="b"/>
              <a:pathLst>
                <a:path w="740" h="426" extrusionOk="0">
                  <a:moveTo>
                    <a:pt x="739" y="323"/>
                  </a:moveTo>
                  <a:lnTo>
                    <a:pt x="739" y="289"/>
                  </a:lnTo>
                  <a:cubicBezTo>
                    <a:pt x="561" y="111"/>
                    <a:pt x="280" y="1"/>
                    <a:pt x="34" y="77"/>
                  </a:cubicBezTo>
                  <a:cubicBezTo>
                    <a:pt x="34" y="111"/>
                    <a:pt x="0" y="145"/>
                    <a:pt x="0" y="145"/>
                  </a:cubicBezTo>
                  <a:cubicBezTo>
                    <a:pt x="34" y="179"/>
                    <a:pt x="34" y="213"/>
                    <a:pt x="68" y="213"/>
                  </a:cubicBezTo>
                  <a:cubicBezTo>
                    <a:pt x="280" y="255"/>
                    <a:pt x="459" y="255"/>
                    <a:pt x="671" y="391"/>
                  </a:cubicBezTo>
                  <a:cubicBezTo>
                    <a:pt x="705" y="425"/>
                    <a:pt x="739" y="357"/>
                    <a:pt x="739" y="323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19" name="Google Shape;1719;p32"/>
            <p:cNvSpPr/>
            <p:nvPr/>
          </p:nvSpPr>
          <p:spPr>
            <a:xfrm>
              <a:off x="3033973" y="4733740"/>
              <a:ext cx="24009" cy="15643"/>
            </a:xfrm>
            <a:custGeom>
              <a:avLst/>
              <a:gdLst/>
              <a:ahLst/>
              <a:cxnLst/>
              <a:rect l="l" t="t" r="r" b="b"/>
              <a:pathLst>
                <a:path w="706" h="460" extrusionOk="0">
                  <a:moveTo>
                    <a:pt x="706" y="383"/>
                  </a:moveTo>
                  <a:lnTo>
                    <a:pt x="672" y="349"/>
                  </a:lnTo>
                  <a:cubicBezTo>
                    <a:pt x="561" y="281"/>
                    <a:pt x="459" y="213"/>
                    <a:pt x="383" y="136"/>
                  </a:cubicBezTo>
                  <a:cubicBezTo>
                    <a:pt x="281" y="102"/>
                    <a:pt x="170" y="34"/>
                    <a:pt x="68" y="0"/>
                  </a:cubicBezTo>
                  <a:cubicBezTo>
                    <a:pt x="35" y="0"/>
                    <a:pt x="1" y="68"/>
                    <a:pt x="1" y="102"/>
                  </a:cubicBezTo>
                  <a:lnTo>
                    <a:pt x="1" y="170"/>
                  </a:lnTo>
                  <a:cubicBezTo>
                    <a:pt x="68" y="247"/>
                    <a:pt x="213" y="281"/>
                    <a:pt x="281" y="315"/>
                  </a:cubicBezTo>
                  <a:cubicBezTo>
                    <a:pt x="425" y="349"/>
                    <a:pt x="527" y="425"/>
                    <a:pt x="638" y="459"/>
                  </a:cubicBezTo>
                  <a:cubicBezTo>
                    <a:pt x="672" y="459"/>
                    <a:pt x="706" y="425"/>
                    <a:pt x="706" y="383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20" name="Google Shape;1720;p32"/>
            <p:cNvSpPr/>
            <p:nvPr/>
          </p:nvSpPr>
          <p:spPr>
            <a:xfrm>
              <a:off x="2976194" y="4762612"/>
              <a:ext cx="13025" cy="9590"/>
            </a:xfrm>
            <a:custGeom>
              <a:avLst/>
              <a:gdLst/>
              <a:ahLst/>
              <a:cxnLst/>
              <a:rect l="l" t="t" r="r" b="b"/>
              <a:pathLst>
                <a:path w="383" h="282" extrusionOk="0">
                  <a:moveTo>
                    <a:pt x="383" y="171"/>
                  </a:moveTo>
                  <a:lnTo>
                    <a:pt x="383" y="137"/>
                  </a:lnTo>
                  <a:cubicBezTo>
                    <a:pt x="281" y="103"/>
                    <a:pt x="170" y="35"/>
                    <a:pt x="69" y="1"/>
                  </a:cubicBezTo>
                  <a:cubicBezTo>
                    <a:pt x="35" y="1"/>
                    <a:pt x="1" y="35"/>
                    <a:pt x="1" y="69"/>
                  </a:cubicBezTo>
                  <a:lnTo>
                    <a:pt x="35" y="69"/>
                  </a:lnTo>
                  <a:cubicBezTo>
                    <a:pt x="69" y="137"/>
                    <a:pt x="102" y="137"/>
                    <a:pt x="136" y="171"/>
                  </a:cubicBezTo>
                  <a:cubicBezTo>
                    <a:pt x="213" y="171"/>
                    <a:pt x="247" y="213"/>
                    <a:pt x="315" y="247"/>
                  </a:cubicBezTo>
                  <a:cubicBezTo>
                    <a:pt x="349" y="281"/>
                    <a:pt x="383" y="213"/>
                    <a:pt x="383" y="17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21" name="Google Shape;1721;p32"/>
            <p:cNvSpPr/>
            <p:nvPr/>
          </p:nvSpPr>
          <p:spPr>
            <a:xfrm>
              <a:off x="2962897" y="4780534"/>
              <a:ext cx="24009" cy="14487"/>
            </a:xfrm>
            <a:custGeom>
              <a:avLst/>
              <a:gdLst/>
              <a:ahLst/>
              <a:cxnLst/>
              <a:rect l="l" t="t" r="r" b="b"/>
              <a:pathLst>
                <a:path w="706" h="426" extrusionOk="0">
                  <a:moveTo>
                    <a:pt x="706" y="357"/>
                  </a:moveTo>
                  <a:cubicBezTo>
                    <a:pt x="706" y="323"/>
                    <a:pt x="706" y="323"/>
                    <a:pt x="672" y="323"/>
                  </a:cubicBezTo>
                  <a:cubicBezTo>
                    <a:pt x="493" y="213"/>
                    <a:pt x="315" y="69"/>
                    <a:pt x="103" y="35"/>
                  </a:cubicBezTo>
                  <a:cubicBezTo>
                    <a:pt x="35" y="1"/>
                    <a:pt x="1" y="69"/>
                    <a:pt x="1" y="145"/>
                  </a:cubicBezTo>
                  <a:cubicBezTo>
                    <a:pt x="1" y="145"/>
                    <a:pt x="1" y="179"/>
                    <a:pt x="35" y="213"/>
                  </a:cubicBezTo>
                  <a:cubicBezTo>
                    <a:pt x="213" y="323"/>
                    <a:pt x="426" y="357"/>
                    <a:pt x="638" y="425"/>
                  </a:cubicBezTo>
                  <a:cubicBezTo>
                    <a:pt x="672" y="425"/>
                    <a:pt x="706" y="391"/>
                    <a:pt x="706" y="35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22" name="Google Shape;1722;p32"/>
            <p:cNvSpPr/>
            <p:nvPr/>
          </p:nvSpPr>
          <p:spPr>
            <a:xfrm>
              <a:off x="2861793" y="4904458"/>
              <a:ext cx="19112" cy="32681"/>
            </a:xfrm>
            <a:custGeom>
              <a:avLst/>
              <a:gdLst/>
              <a:ahLst/>
              <a:cxnLst/>
              <a:rect l="l" t="t" r="r" b="b"/>
              <a:pathLst>
                <a:path w="562" h="961" extrusionOk="0">
                  <a:moveTo>
                    <a:pt x="561" y="850"/>
                  </a:moveTo>
                  <a:lnTo>
                    <a:pt x="527" y="850"/>
                  </a:lnTo>
                  <a:cubicBezTo>
                    <a:pt x="459" y="714"/>
                    <a:pt x="425" y="536"/>
                    <a:pt x="349" y="392"/>
                  </a:cubicBezTo>
                  <a:cubicBezTo>
                    <a:pt x="281" y="247"/>
                    <a:pt x="247" y="145"/>
                    <a:pt x="137" y="35"/>
                  </a:cubicBezTo>
                  <a:cubicBezTo>
                    <a:pt x="69" y="1"/>
                    <a:pt x="1" y="77"/>
                    <a:pt x="1" y="111"/>
                  </a:cubicBezTo>
                  <a:lnTo>
                    <a:pt x="1" y="145"/>
                  </a:lnTo>
                  <a:cubicBezTo>
                    <a:pt x="35" y="290"/>
                    <a:pt x="103" y="392"/>
                    <a:pt x="179" y="502"/>
                  </a:cubicBezTo>
                  <a:cubicBezTo>
                    <a:pt x="247" y="638"/>
                    <a:pt x="349" y="748"/>
                    <a:pt x="425" y="884"/>
                  </a:cubicBezTo>
                  <a:cubicBezTo>
                    <a:pt x="459" y="961"/>
                    <a:pt x="561" y="927"/>
                    <a:pt x="561" y="85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23" name="Google Shape;1723;p32"/>
            <p:cNvSpPr/>
            <p:nvPr/>
          </p:nvSpPr>
          <p:spPr>
            <a:xfrm>
              <a:off x="2851965" y="4923842"/>
              <a:ext cx="21697" cy="33803"/>
            </a:xfrm>
            <a:custGeom>
              <a:avLst/>
              <a:gdLst/>
              <a:ahLst/>
              <a:cxnLst/>
              <a:rect l="l" t="t" r="r" b="b"/>
              <a:pathLst>
                <a:path w="638" h="994" extrusionOk="0">
                  <a:moveTo>
                    <a:pt x="638" y="917"/>
                  </a:moveTo>
                  <a:lnTo>
                    <a:pt x="604" y="883"/>
                  </a:lnTo>
                  <a:cubicBezTo>
                    <a:pt x="536" y="739"/>
                    <a:pt x="426" y="569"/>
                    <a:pt x="358" y="425"/>
                  </a:cubicBezTo>
                  <a:cubicBezTo>
                    <a:pt x="290" y="280"/>
                    <a:pt x="256" y="144"/>
                    <a:pt x="111" y="34"/>
                  </a:cubicBezTo>
                  <a:cubicBezTo>
                    <a:pt x="77" y="0"/>
                    <a:pt x="1" y="68"/>
                    <a:pt x="1" y="102"/>
                  </a:cubicBezTo>
                  <a:lnTo>
                    <a:pt x="1" y="212"/>
                  </a:lnTo>
                  <a:cubicBezTo>
                    <a:pt x="1" y="357"/>
                    <a:pt x="111" y="459"/>
                    <a:pt x="179" y="569"/>
                  </a:cubicBezTo>
                  <a:cubicBezTo>
                    <a:pt x="290" y="705"/>
                    <a:pt x="392" y="849"/>
                    <a:pt x="536" y="951"/>
                  </a:cubicBezTo>
                  <a:cubicBezTo>
                    <a:pt x="570" y="994"/>
                    <a:pt x="638" y="951"/>
                    <a:pt x="638" y="91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24" name="Google Shape;1724;p32"/>
            <p:cNvSpPr/>
            <p:nvPr/>
          </p:nvSpPr>
          <p:spPr>
            <a:xfrm>
              <a:off x="3118039" y="4392849"/>
              <a:ext cx="34994" cy="12175"/>
            </a:xfrm>
            <a:custGeom>
              <a:avLst/>
              <a:gdLst/>
              <a:ahLst/>
              <a:cxnLst/>
              <a:rect l="l" t="t" r="r" b="b"/>
              <a:pathLst>
                <a:path w="1029" h="358" extrusionOk="0">
                  <a:moveTo>
                    <a:pt x="1028" y="145"/>
                  </a:moveTo>
                  <a:cubicBezTo>
                    <a:pt x="1028" y="111"/>
                    <a:pt x="994" y="77"/>
                    <a:pt x="960" y="77"/>
                  </a:cubicBezTo>
                  <a:cubicBezTo>
                    <a:pt x="816" y="77"/>
                    <a:pt x="638" y="43"/>
                    <a:pt x="502" y="43"/>
                  </a:cubicBezTo>
                  <a:cubicBezTo>
                    <a:pt x="357" y="43"/>
                    <a:pt x="247" y="0"/>
                    <a:pt x="111" y="43"/>
                  </a:cubicBezTo>
                  <a:cubicBezTo>
                    <a:pt x="35" y="77"/>
                    <a:pt x="1" y="111"/>
                    <a:pt x="35" y="179"/>
                  </a:cubicBezTo>
                  <a:cubicBezTo>
                    <a:pt x="35" y="213"/>
                    <a:pt x="35" y="213"/>
                    <a:pt x="77" y="255"/>
                  </a:cubicBezTo>
                  <a:cubicBezTo>
                    <a:pt x="323" y="357"/>
                    <a:pt x="672" y="289"/>
                    <a:pt x="960" y="255"/>
                  </a:cubicBezTo>
                  <a:cubicBezTo>
                    <a:pt x="1028" y="255"/>
                    <a:pt x="1028" y="213"/>
                    <a:pt x="1028" y="14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25" name="Google Shape;1725;p32"/>
            <p:cNvSpPr/>
            <p:nvPr/>
          </p:nvSpPr>
          <p:spPr>
            <a:xfrm>
              <a:off x="3104742" y="4415974"/>
              <a:ext cx="33837" cy="11869"/>
            </a:xfrm>
            <a:custGeom>
              <a:avLst/>
              <a:gdLst/>
              <a:ahLst/>
              <a:cxnLst/>
              <a:rect l="l" t="t" r="r" b="b"/>
              <a:pathLst>
                <a:path w="995" h="349" extrusionOk="0">
                  <a:moveTo>
                    <a:pt x="995" y="136"/>
                  </a:moveTo>
                  <a:cubicBezTo>
                    <a:pt x="995" y="102"/>
                    <a:pt x="961" y="68"/>
                    <a:pt x="927" y="68"/>
                  </a:cubicBezTo>
                  <a:cubicBezTo>
                    <a:pt x="638" y="102"/>
                    <a:pt x="290" y="0"/>
                    <a:pt x="43" y="102"/>
                  </a:cubicBezTo>
                  <a:cubicBezTo>
                    <a:pt x="1" y="136"/>
                    <a:pt x="1" y="170"/>
                    <a:pt x="1" y="212"/>
                  </a:cubicBezTo>
                  <a:cubicBezTo>
                    <a:pt x="1" y="280"/>
                    <a:pt x="43" y="314"/>
                    <a:pt x="77" y="314"/>
                  </a:cubicBezTo>
                  <a:cubicBezTo>
                    <a:pt x="213" y="348"/>
                    <a:pt x="358" y="314"/>
                    <a:pt x="468" y="314"/>
                  </a:cubicBezTo>
                  <a:cubicBezTo>
                    <a:pt x="638" y="280"/>
                    <a:pt x="782" y="246"/>
                    <a:pt x="927" y="212"/>
                  </a:cubicBezTo>
                  <a:cubicBezTo>
                    <a:pt x="961" y="212"/>
                    <a:pt x="995" y="170"/>
                    <a:pt x="995" y="13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26" name="Google Shape;1726;p32"/>
            <p:cNvSpPr/>
            <p:nvPr/>
          </p:nvSpPr>
          <p:spPr>
            <a:xfrm>
              <a:off x="3074714" y="4553194"/>
              <a:ext cx="21697" cy="10712"/>
            </a:xfrm>
            <a:custGeom>
              <a:avLst/>
              <a:gdLst/>
              <a:ahLst/>
              <a:cxnLst/>
              <a:rect l="l" t="t" r="r" b="b"/>
              <a:pathLst>
                <a:path w="638" h="315" extrusionOk="0">
                  <a:moveTo>
                    <a:pt x="637" y="246"/>
                  </a:moveTo>
                  <a:lnTo>
                    <a:pt x="637" y="212"/>
                  </a:lnTo>
                  <a:cubicBezTo>
                    <a:pt x="569" y="136"/>
                    <a:pt x="425" y="102"/>
                    <a:pt x="357" y="68"/>
                  </a:cubicBezTo>
                  <a:cubicBezTo>
                    <a:pt x="247" y="34"/>
                    <a:pt x="111" y="0"/>
                    <a:pt x="34" y="68"/>
                  </a:cubicBezTo>
                  <a:cubicBezTo>
                    <a:pt x="0" y="102"/>
                    <a:pt x="0" y="102"/>
                    <a:pt x="0" y="136"/>
                  </a:cubicBezTo>
                  <a:cubicBezTo>
                    <a:pt x="0" y="170"/>
                    <a:pt x="0" y="170"/>
                    <a:pt x="34" y="212"/>
                  </a:cubicBezTo>
                  <a:cubicBezTo>
                    <a:pt x="111" y="246"/>
                    <a:pt x="213" y="246"/>
                    <a:pt x="323" y="246"/>
                  </a:cubicBezTo>
                  <a:cubicBezTo>
                    <a:pt x="391" y="280"/>
                    <a:pt x="501" y="314"/>
                    <a:pt x="569" y="314"/>
                  </a:cubicBezTo>
                  <a:cubicBezTo>
                    <a:pt x="637" y="314"/>
                    <a:pt x="637" y="280"/>
                    <a:pt x="637" y="24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27" name="Google Shape;1727;p32"/>
            <p:cNvSpPr/>
            <p:nvPr/>
          </p:nvSpPr>
          <p:spPr>
            <a:xfrm>
              <a:off x="3064001" y="4568770"/>
              <a:ext cx="20575" cy="8434"/>
            </a:xfrm>
            <a:custGeom>
              <a:avLst/>
              <a:gdLst/>
              <a:ahLst/>
              <a:cxnLst/>
              <a:rect l="l" t="t" r="r" b="b"/>
              <a:pathLst>
                <a:path w="605" h="248" extrusionOk="0">
                  <a:moveTo>
                    <a:pt x="604" y="179"/>
                  </a:moveTo>
                  <a:cubicBezTo>
                    <a:pt x="604" y="137"/>
                    <a:pt x="562" y="103"/>
                    <a:pt x="528" y="103"/>
                  </a:cubicBezTo>
                  <a:cubicBezTo>
                    <a:pt x="460" y="69"/>
                    <a:pt x="392" y="69"/>
                    <a:pt x="281" y="35"/>
                  </a:cubicBezTo>
                  <a:cubicBezTo>
                    <a:pt x="213" y="35"/>
                    <a:pt x="137" y="1"/>
                    <a:pt x="35" y="35"/>
                  </a:cubicBezTo>
                  <a:cubicBezTo>
                    <a:pt x="1" y="35"/>
                    <a:pt x="1" y="69"/>
                    <a:pt x="1" y="103"/>
                  </a:cubicBezTo>
                  <a:cubicBezTo>
                    <a:pt x="1" y="137"/>
                    <a:pt x="1" y="137"/>
                    <a:pt x="35" y="179"/>
                  </a:cubicBezTo>
                  <a:cubicBezTo>
                    <a:pt x="69" y="213"/>
                    <a:pt x="179" y="213"/>
                    <a:pt x="247" y="247"/>
                  </a:cubicBezTo>
                  <a:lnTo>
                    <a:pt x="528" y="247"/>
                  </a:lnTo>
                  <a:cubicBezTo>
                    <a:pt x="562" y="247"/>
                    <a:pt x="604" y="213"/>
                    <a:pt x="604" y="17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28" name="Google Shape;1728;p32"/>
            <p:cNvSpPr/>
            <p:nvPr/>
          </p:nvSpPr>
          <p:spPr>
            <a:xfrm>
              <a:off x="3056792" y="4608354"/>
              <a:ext cx="34994" cy="17072"/>
            </a:xfrm>
            <a:custGeom>
              <a:avLst/>
              <a:gdLst/>
              <a:ahLst/>
              <a:cxnLst/>
              <a:rect l="l" t="t" r="r" b="b"/>
              <a:pathLst>
                <a:path w="1029" h="502" extrusionOk="0">
                  <a:moveTo>
                    <a:pt x="1028" y="391"/>
                  </a:moveTo>
                  <a:cubicBezTo>
                    <a:pt x="1028" y="357"/>
                    <a:pt x="986" y="357"/>
                    <a:pt x="986" y="357"/>
                  </a:cubicBezTo>
                  <a:cubicBezTo>
                    <a:pt x="850" y="247"/>
                    <a:pt x="706" y="213"/>
                    <a:pt x="561" y="145"/>
                  </a:cubicBezTo>
                  <a:cubicBezTo>
                    <a:pt x="425" y="77"/>
                    <a:pt x="247" y="35"/>
                    <a:pt x="69" y="1"/>
                  </a:cubicBezTo>
                  <a:cubicBezTo>
                    <a:pt x="35" y="1"/>
                    <a:pt x="1" y="77"/>
                    <a:pt x="1" y="111"/>
                  </a:cubicBezTo>
                  <a:cubicBezTo>
                    <a:pt x="1" y="145"/>
                    <a:pt x="35" y="179"/>
                    <a:pt x="35" y="179"/>
                  </a:cubicBezTo>
                  <a:cubicBezTo>
                    <a:pt x="179" y="289"/>
                    <a:pt x="349" y="323"/>
                    <a:pt x="493" y="357"/>
                  </a:cubicBezTo>
                  <a:cubicBezTo>
                    <a:pt x="638" y="425"/>
                    <a:pt x="774" y="459"/>
                    <a:pt x="952" y="459"/>
                  </a:cubicBezTo>
                  <a:cubicBezTo>
                    <a:pt x="986" y="502"/>
                    <a:pt x="1028" y="425"/>
                    <a:pt x="1028" y="39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29" name="Google Shape;1729;p32"/>
            <p:cNvSpPr/>
            <p:nvPr/>
          </p:nvSpPr>
          <p:spPr>
            <a:xfrm>
              <a:off x="2964053" y="4616720"/>
              <a:ext cx="17956" cy="9862"/>
            </a:xfrm>
            <a:custGeom>
              <a:avLst/>
              <a:gdLst/>
              <a:ahLst/>
              <a:cxnLst/>
              <a:rect l="l" t="t" r="r" b="b"/>
              <a:pathLst>
                <a:path w="528" h="290" extrusionOk="0">
                  <a:moveTo>
                    <a:pt x="527" y="179"/>
                  </a:moveTo>
                  <a:cubicBezTo>
                    <a:pt x="493" y="179"/>
                    <a:pt x="493" y="145"/>
                    <a:pt x="493" y="145"/>
                  </a:cubicBezTo>
                  <a:cubicBezTo>
                    <a:pt x="426" y="111"/>
                    <a:pt x="358" y="43"/>
                    <a:pt x="281" y="43"/>
                  </a:cubicBezTo>
                  <a:cubicBezTo>
                    <a:pt x="213" y="1"/>
                    <a:pt x="145" y="1"/>
                    <a:pt x="69" y="1"/>
                  </a:cubicBezTo>
                  <a:cubicBezTo>
                    <a:pt x="1" y="43"/>
                    <a:pt x="1" y="77"/>
                    <a:pt x="1" y="111"/>
                  </a:cubicBezTo>
                  <a:cubicBezTo>
                    <a:pt x="1" y="111"/>
                    <a:pt x="35" y="145"/>
                    <a:pt x="69" y="145"/>
                  </a:cubicBezTo>
                  <a:cubicBezTo>
                    <a:pt x="103" y="179"/>
                    <a:pt x="179" y="179"/>
                    <a:pt x="213" y="213"/>
                  </a:cubicBezTo>
                  <a:cubicBezTo>
                    <a:pt x="281" y="213"/>
                    <a:pt x="358" y="256"/>
                    <a:pt x="392" y="290"/>
                  </a:cubicBezTo>
                  <a:cubicBezTo>
                    <a:pt x="459" y="290"/>
                    <a:pt x="527" y="256"/>
                    <a:pt x="527" y="17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30" name="Google Shape;1730;p32"/>
            <p:cNvSpPr/>
            <p:nvPr/>
          </p:nvSpPr>
          <p:spPr>
            <a:xfrm>
              <a:off x="2825677" y="4748193"/>
              <a:ext cx="19112" cy="15609"/>
            </a:xfrm>
            <a:custGeom>
              <a:avLst/>
              <a:gdLst/>
              <a:ahLst/>
              <a:cxnLst/>
              <a:rect l="l" t="t" r="r" b="b"/>
              <a:pathLst>
                <a:path w="562" h="459" extrusionOk="0">
                  <a:moveTo>
                    <a:pt x="561" y="425"/>
                  </a:moveTo>
                  <a:lnTo>
                    <a:pt x="561" y="382"/>
                  </a:lnTo>
                  <a:cubicBezTo>
                    <a:pt x="459" y="314"/>
                    <a:pt x="391" y="246"/>
                    <a:pt x="281" y="170"/>
                  </a:cubicBezTo>
                  <a:cubicBezTo>
                    <a:pt x="213" y="102"/>
                    <a:pt x="179" y="68"/>
                    <a:pt x="69" y="34"/>
                  </a:cubicBezTo>
                  <a:cubicBezTo>
                    <a:pt x="35" y="0"/>
                    <a:pt x="1" y="34"/>
                    <a:pt x="35" y="68"/>
                  </a:cubicBezTo>
                  <a:lnTo>
                    <a:pt x="35" y="102"/>
                  </a:lnTo>
                  <a:cubicBezTo>
                    <a:pt x="69" y="170"/>
                    <a:pt x="137" y="246"/>
                    <a:pt x="213" y="314"/>
                  </a:cubicBezTo>
                  <a:cubicBezTo>
                    <a:pt x="315" y="348"/>
                    <a:pt x="425" y="425"/>
                    <a:pt x="527" y="459"/>
                  </a:cubicBezTo>
                  <a:cubicBezTo>
                    <a:pt x="561" y="459"/>
                    <a:pt x="561" y="425"/>
                    <a:pt x="561" y="42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31" name="Google Shape;1731;p32"/>
            <p:cNvSpPr/>
            <p:nvPr/>
          </p:nvSpPr>
          <p:spPr>
            <a:xfrm>
              <a:off x="2812380" y="4771012"/>
              <a:ext cx="17956" cy="16766"/>
            </a:xfrm>
            <a:custGeom>
              <a:avLst/>
              <a:gdLst/>
              <a:ahLst/>
              <a:cxnLst/>
              <a:rect l="l" t="t" r="r" b="b"/>
              <a:pathLst>
                <a:path w="528" h="493" extrusionOk="0">
                  <a:moveTo>
                    <a:pt x="528" y="425"/>
                  </a:moveTo>
                  <a:lnTo>
                    <a:pt x="528" y="391"/>
                  </a:lnTo>
                  <a:cubicBezTo>
                    <a:pt x="460" y="247"/>
                    <a:pt x="315" y="0"/>
                    <a:pt x="103" y="0"/>
                  </a:cubicBezTo>
                  <a:cubicBezTo>
                    <a:pt x="35" y="0"/>
                    <a:pt x="1" y="68"/>
                    <a:pt x="35" y="136"/>
                  </a:cubicBezTo>
                  <a:cubicBezTo>
                    <a:pt x="35" y="136"/>
                    <a:pt x="35" y="179"/>
                    <a:pt x="69" y="213"/>
                  </a:cubicBezTo>
                  <a:cubicBezTo>
                    <a:pt x="103" y="247"/>
                    <a:pt x="213" y="247"/>
                    <a:pt x="247" y="281"/>
                  </a:cubicBezTo>
                  <a:cubicBezTo>
                    <a:pt x="315" y="315"/>
                    <a:pt x="358" y="391"/>
                    <a:pt x="392" y="459"/>
                  </a:cubicBezTo>
                  <a:cubicBezTo>
                    <a:pt x="426" y="493"/>
                    <a:pt x="528" y="459"/>
                    <a:pt x="528" y="42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32" name="Google Shape;1732;p32"/>
            <p:cNvSpPr/>
            <p:nvPr/>
          </p:nvSpPr>
          <p:spPr>
            <a:xfrm>
              <a:off x="2791873" y="4460456"/>
              <a:ext cx="185511" cy="38462"/>
            </a:xfrm>
            <a:custGeom>
              <a:avLst/>
              <a:gdLst/>
              <a:ahLst/>
              <a:cxnLst/>
              <a:rect l="l" t="t" r="r" b="b"/>
              <a:pathLst>
                <a:path w="5455" h="1131" extrusionOk="0">
                  <a:moveTo>
                    <a:pt x="5455" y="1028"/>
                  </a:moveTo>
                  <a:lnTo>
                    <a:pt x="5421" y="986"/>
                  </a:lnTo>
                  <a:cubicBezTo>
                    <a:pt x="3857" y="213"/>
                    <a:pt x="1700" y="0"/>
                    <a:pt x="69" y="773"/>
                  </a:cubicBezTo>
                  <a:cubicBezTo>
                    <a:pt x="35" y="816"/>
                    <a:pt x="1" y="850"/>
                    <a:pt x="35" y="884"/>
                  </a:cubicBezTo>
                  <a:cubicBezTo>
                    <a:pt x="35" y="952"/>
                    <a:pt x="69" y="986"/>
                    <a:pt x="145" y="986"/>
                  </a:cubicBezTo>
                  <a:cubicBezTo>
                    <a:pt x="1029" y="773"/>
                    <a:pt x="1878" y="561"/>
                    <a:pt x="2762" y="561"/>
                  </a:cubicBezTo>
                  <a:cubicBezTo>
                    <a:pt x="3679" y="603"/>
                    <a:pt x="4529" y="773"/>
                    <a:pt x="5378" y="1096"/>
                  </a:cubicBezTo>
                  <a:cubicBezTo>
                    <a:pt x="5421" y="1130"/>
                    <a:pt x="5455" y="1062"/>
                    <a:pt x="5455" y="1028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33" name="Google Shape;1733;p32"/>
            <p:cNvSpPr/>
            <p:nvPr/>
          </p:nvSpPr>
          <p:spPr>
            <a:xfrm>
              <a:off x="2754601" y="4543366"/>
              <a:ext cx="119060" cy="108348"/>
            </a:xfrm>
            <a:custGeom>
              <a:avLst/>
              <a:gdLst/>
              <a:ahLst/>
              <a:cxnLst/>
              <a:rect l="l" t="t" r="r" b="b"/>
              <a:pathLst>
                <a:path w="3501" h="3186" extrusionOk="0">
                  <a:moveTo>
                    <a:pt x="3501" y="3152"/>
                  </a:moveTo>
                  <a:lnTo>
                    <a:pt x="3501" y="3118"/>
                  </a:lnTo>
                  <a:cubicBezTo>
                    <a:pt x="2940" y="2625"/>
                    <a:pt x="2227" y="2302"/>
                    <a:pt x="1632" y="1776"/>
                  </a:cubicBezTo>
                  <a:cubicBezTo>
                    <a:pt x="1063" y="1275"/>
                    <a:pt x="604" y="637"/>
                    <a:pt x="103" y="34"/>
                  </a:cubicBezTo>
                  <a:cubicBezTo>
                    <a:pt x="69" y="0"/>
                    <a:pt x="1" y="34"/>
                    <a:pt x="1" y="111"/>
                  </a:cubicBezTo>
                  <a:lnTo>
                    <a:pt x="1" y="111"/>
                  </a:lnTo>
                  <a:cubicBezTo>
                    <a:pt x="638" y="1631"/>
                    <a:pt x="2014" y="2515"/>
                    <a:pt x="3467" y="3152"/>
                  </a:cubicBezTo>
                  <a:cubicBezTo>
                    <a:pt x="3467" y="3186"/>
                    <a:pt x="3501" y="3152"/>
                    <a:pt x="3501" y="3152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34" name="Google Shape;1734;p32"/>
            <p:cNvSpPr/>
            <p:nvPr/>
          </p:nvSpPr>
          <p:spPr>
            <a:xfrm>
              <a:off x="2693082" y="4556663"/>
              <a:ext cx="52031" cy="168439"/>
            </a:xfrm>
            <a:custGeom>
              <a:avLst/>
              <a:gdLst/>
              <a:ahLst/>
              <a:cxnLst/>
              <a:rect l="l" t="t" r="r" b="b"/>
              <a:pathLst>
                <a:path w="1530" h="4953" extrusionOk="0">
                  <a:moveTo>
                    <a:pt x="1530" y="4885"/>
                  </a:moveTo>
                  <a:lnTo>
                    <a:pt x="1530" y="4885"/>
                  </a:lnTo>
                  <a:cubicBezTo>
                    <a:pt x="1028" y="3891"/>
                    <a:pt x="570" y="2973"/>
                    <a:pt x="425" y="1979"/>
                  </a:cubicBezTo>
                  <a:cubicBezTo>
                    <a:pt x="357" y="1385"/>
                    <a:pt x="357" y="782"/>
                    <a:pt x="502" y="144"/>
                  </a:cubicBezTo>
                  <a:lnTo>
                    <a:pt x="502" y="110"/>
                  </a:lnTo>
                  <a:cubicBezTo>
                    <a:pt x="502" y="34"/>
                    <a:pt x="425" y="0"/>
                    <a:pt x="357" y="68"/>
                  </a:cubicBezTo>
                  <a:cubicBezTo>
                    <a:pt x="43" y="637"/>
                    <a:pt x="1" y="1274"/>
                    <a:pt x="77" y="1911"/>
                  </a:cubicBezTo>
                  <a:cubicBezTo>
                    <a:pt x="255" y="2973"/>
                    <a:pt x="893" y="4069"/>
                    <a:pt x="1453" y="4919"/>
                  </a:cubicBezTo>
                  <a:cubicBezTo>
                    <a:pt x="1487" y="4953"/>
                    <a:pt x="1530" y="4919"/>
                    <a:pt x="1530" y="488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35" name="Google Shape;1735;p32"/>
            <p:cNvSpPr/>
            <p:nvPr/>
          </p:nvSpPr>
          <p:spPr>
            <a:xfrm>
              <a:off x="2802858" y="4335070"/>
              <a:ext cx="156332" cy="101138"/>
            </a:xfrm>
            <a:custGeom>
              <a:avLst/>
              <a:gdLst/>
              <a:ahLst/>
              <a:cxnLst/>
              <a:rect l="l" t="t" r="r" b="b"/>
              <a:pathLst>
                <a:path w="4597" h="2974" extrusionOk="0">
                  <a:moveTo>
                    <a:pt x="4596" y="43"/>
                  </a:moveTo>
                  <a:cubicBezTo>
                    <a:pt x="4596" y="1"/>
                    <a:pt x="4596" y="1"/>
                    <a:pt x="4562" y="1"/>
                  </a:cubicBezTo>
                  <a:cubicBezTo>
                    <a:pt x="2761" y="323"/>
                    <a:pt x="1062" y="1351"/>
                    <a:pt x="1" y="2872"/>
                  </a:cubicBezTo>
                  <a:lnTo>
                    <a:pt x="1" y="2906"/>
                  </a:lnTo>
                  <a:cubicBezTo>
                    <a:pt x="1" y="2940"/>
                    <a:pt x="69" y="2974"/>
                    <a:pt x="69" y="2940"/>
                  </a:cubicBezTo>
                  <a:cubicBezTo>
                    <a:pt x="1377" y="1598"/>
                    <a:pt x="2795" y="604"/>
                    <a:pt x="4596" y="7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36" name="Google Shape;1736;p32"/>
            <p:cNvSpPr/>
            <p:nvPr/>
          </p:nvSpPr>
          <p:spPr>
            <a:xfrm>
              <a:off x="2682403" y="4368874"/>
              <a:ext cx="152864" cy="240671"/>
            </a:xfrm>
            <a:custGeom>
              <a:avLst/>
              <a:gdLst/>
              <a:ahLst/>
              <a:cxnLst/>
              <a:rect l="l" t="t" r="r" b="b"/>
              <a:pathLst>
                <a:path w="4495" h="7077" extrusionOk="0">
                  <a:moveTo>
                    <a:pt x="4214" y="1028"/>
                  </a:moveTo>
                  <a:cubicBezTo>
                    <a:pt x="4137" y="638"/>
                    <a:pt x="4069" y="281"/>
                    <a:pt x="3967" y="0"/>
                  </a:cubicBezTo>
                  <a:cubicBezTo>
                    <a:pt x="3611" y="247"/>
                    <a:pt x="3288" y="536"/>
                    <a:pt x="2940" y="816"/>
                  </a:cubicBezTo>
                  <a:cubicBezTo>
                    <a:pt x="2124" y="1521"/>
                    <a:pt x="1487" y="2269"/>
                    <a:pt x="1028" y="3084"/>
                  </a:cubicBezTo>
                  <a:cubicBezTo>
                    <a:pt x="315" y="4316"/>
                    <a:pt x="0" y="5666"/>
                    <a:pt x="0" y="7077"/>
                  </a:cubicBezTo>
                  <a:cubicBezTo>
                    <a:pt x="4103" y="5632"/>
                    <a:pt x="4494" y="2872"/>
                    <a:pt x="4214" y="102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37" name="Google Shape;1737;p32"/>
            <p:cNvSpPr/>
            <p:nvPr/>
          </p:nvSpPr>
          <p:spPr>
            <a:xfrm>
              <a:off x="2156341" y="4484431"/>
              <a:ext cx="457333" cy="499502"/>
            </a:xfrm>
            <a:custGeom>
              <a:avLst/>
              <a:gdLst/>
              <a:ahLst/>
              <a:cxnLst/>
              <a:rect l="l" t="t" r="r" b="b"/>
              <a:pathLst>
                <a:path w="13448" h="14688" extrusionOk="0">
                  <a:moveTo>
                    <a:pt x="13448" y="1810"/>
                  </a:moveTo>
                  <a:cubicBezTo>
                    <a:pt x="13312" y="960"/>
                    <a:pt x="11825" y="493"/>
                    <a:pt x="10551" y="281"/>
                  </a:cubicBezTo>
                  <a:cubicBezTo>
                    <a:pt x="9735" y="111"/>
                    <a:pt x="9030" y="68"/>
                    <a:pt x="8741" y="34"/>
                  </a:cubicBezTo>
                  <a:cubicBezTo>
                    <a:pt x="6652" y="0"/>
                    <a:pt x="4426" y="570"/>
                    <a:pt x="2659" y="1767"/>
                  </a:cubicBezTo>
                  <a:cubicBezTo>
                    <a:pt x="2447" y="1912"/>
                    <a:pt x="2192" y="2090"/>
                    <a:pt x="1979" y="2302"/>
                  </a:cubicBezTo>
                  <a:cubicBezTo>
                    <a:pt x="1419" y="2761"/>
                    <a:pt x="994" y="3296"/>
                    <a:pt x="705" y="3823"/>
                  </a:cubicBezTo>
                  <a:cubicBezTo>
                    <a:pt x="213" y="4673"/>
                    <a:pt x="0" y="5556"/>
                    <a:pt x="0" y="6516"/>
                  </a:cubicBezTo>
                  <a:cubicBezTo>
                    <a:pt x="0" y="6830"/>
                    <a:pt x="34" y="7153"/>
                    <a:pt x="68" y="7501"/>
                  </a:cubicBezTo>
                  <a:cubicBezTo>
                    <a:pt x="179" y="7969"/>
                    <a:pt x="280" y="8461"/>
                    <a:pt x="459" y="8920"/>
                  </a:cubicBezTo>
                  <a:cubicBezTo>
                    <a:pt x="748" y="9803"/>
                    <a:pt x="1096" y="10619"/>
                    <a:pt x="1555" y="11434"/>
                  </a:cubicBezTo>
                  <a:cubicBezTo>
                    <a:pt x="1810" y="11893"/>
                    <a:pt x="2056" y="12352"/>
                    <a:pt x="2370" y="12777"/>
                  </a:cubicBezTo>
                  <a:cubicBezTo>
                    <a:pt x="2693" y="13278"/>
                    <a:pt x="3610" y="14688"/>
                    <a:pt x="4392" y="14374"/>
                  </a:cubicBezTo>
                  <a:cubicBezTo>
                    <a:pt x="4817" y="14195"/>
                    <a:pt x="4885" y="13592"/>
                    <a:pt x="4740" y="12811"/>
                  </a:cubicBezTo>
                  <a:cubicBezTo>
                    <a:pt x="4494" y="11256"/>
                    <a:pt x="3576" y="9166"/>
                    <a:pt x="3576" y="9166"/>
                  </a:cubicBezTo>
                  <a:cubicBezTo>
                    <a:pt x="3576" y="9166"/>
                    <a:pt x="7756" y="12216"/>
                    <a:pt x="9200" y="11188"/>
                  </a:cubicBezTo>
                  <a:cubicBezTo>
                    <a:pt x="9455" y="11010"/>
                    <a:pt x="9523" y="10763"/>
                    <a:pt x="9489" y="10474"/>
                  </a:cubicBezTo>
                  <a:cubicBezTo>
                    <a:pt x="9277" y="9132"/>
                    <a:pt x="6337" y="7009"/>
                    <a:pt x="6337" y="7009"/>
                  </a:cubicBezTo>
                  <a:cubicBezTo>
                    <a:pt x="6337" y="7009"/>
                    <a:pt x="10653" y="8920"/>
                    <a:pt x="11893" y="7399"/>
                  </a:cubicBezTo>
                  <a:cubicBezTo>
                    <a:pt x="12071" y="7221"/>
                    <a:pt x="12139" y="7009"/>
                    <a:pt x="12105" y="6762"/>
                  </a:cubicBezTo>
                  <a:cubicBezTo>
                    <a:pt x="11893" y="5378"/>
                    <a:pt x="8249" y="3823"/>
                    <a:pt x="8036" y="3755"/>
                  </a:cubicBezTo>
                  <a:cubicBezTo>
                    <a:pt x="8249" y="3755"/>
                    <a:pt x="12496" y="4316"/>
                    <a:pt x="13346" y="2302"/>
                  </a:cubicBezTo>
                  <a:cubicBezTo>
                    <a:pt x="13448" y="2124"/>
                    <a:pt x="13448" y="1946"/>
                    <a:pt x="13448" y="181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38" name="Google Shape;1738;p32"/>
            <p:cNvSpPr/>
            <p:nvPr/>
          </p:nvSpPr>
          <p:spPr>
            <a:xfrm>
              <a:off x="2156341" y="4484431"/>
              <a:ext cx="358813" cy="388876"/>
            </a:xfrm>
            <a:custGeom>
              <a:avLst/>
              <a:gdLst/>
              <a:ahLst/>
              <a:cxnLst/>
              <a:rect l="l" t="t" r="r" b="b"/>
              <a:pathLst>
                <a:path w="10551" h="11435" extrusionOk="0">
                  <a:moveTo>
                    <a:pt x="10551" y="281"/>
                  </a:moveTo>
                  <a:cubicBezTo>
                    <a:pt x="9735" y="111"/>
                    <a:pt x="9030" y="68"/>
                    <a:pt x="8741" y="34"/>
                  </a:cubicBezTo>
                  <a:cubicBezTo>
                    <a:pt x="6652" y="0"/>
                    <a:pt x="4426" y="570"/>
                    <a:pt x="2659" y="1767"/>
                  </a:cubicBezTo>
                  <a:cubicBezTo>
                    <a:pt x="2447" y="1912"/>
                    <a:pt x="2192" y="2090"/>
                    <a:pt x="1979" y="2302"/>
                  </a:cubicBezTo>
                  <a:cubicBezTo>
                    <a:pt x="1419" y="2761"/>
                    <a:pt x="994" y="3296"/>
                    <a:pt x="705" y="3823"/>
                  </a:cubicBezTo>
                  <a:cubicBezTo>
                    <a:pt x="213" y="4673"/>
                    <a:pt x="0" y="5556"/>
                    <a:pt x="0" y="6516"/>
                  </a:cubicBezTo>
                  <a:cubicBezTo>
                    <a:pt x="0" y="6830"/>
                    <a:pt x="34" y="7153"/>
                    <a:pt x="68" y="7501"/>
                  </a:cubicBezTo>
                  <a:cubicBezTo>
                    <a:pt x="179" y="7969"/>
                    <a:pt x="280" y="8461"/>
                    <a:pt x="459" y="8920"/>
                  </a:cubicBezTo>
                  <a:cubicBezTo>
                    <a:pt x="748" y="9803"/>
                    <a:pt x="1096" y="10619"/>
                    <a:pt x="1555" y="11434"/>
                  </a:cubicBezTo>
                  <a:cubicBezTo>
                    <a:pt x="2370" y="10797"/>
                    <a:pt x="2404" y="9591"/>
                    <a:pt x="2268" y="8674"/>
                  </a:cubicBezTo>
                  <a:cubicBezTo>
                    <a:pt x="2158" y="7969"/>
                    <a:pt x="1945" y="7433"/>
                    <a:pt x="1945" y="7433"/>
                  </a:cubicBezTo>
                  <a:cubicBezTo>
                    <a:pt x="1945" y="7433"/>
                    <a:pt x="4392" y="9379"/>
                    <a:pt x="5241" y="8461"/>
                  </a:cubicBezTo>
                  <a:cubicBezTo>
                    <a:pt x="5454" y="8249"/>
                    <a:pt x="5522" y="8002"/>
                    <a:pt x="5488" y="7714"/>
                  </a:cubicBezTo>
                  <a:cubicBezTo>
                    <a:pt x="5309" y="6694"/>
                    <a:pt x="3857" y="5454"/>
                    <a:pt x="3789" y="5344"/>
                  </a:cubicBezTo>
                  <a:cubicBezTo>
                    <a:pt x="3933" y="5420"/>
                    <a:pt x="6694" y="6371"/>
                    <a:pt x="7365" y="5454"/>
                  </a:cubicBezTo>
                  <a:cubicBezTo>
                    <a:pt x="7501" y="5276"/>
                    <a:pt x="7544" y="5029"/>
                    <a:pt x="7501" y="4740"/>
                  </a:cubicBezTo>
                  <a:cubicBezTo>
                    <a:pt x="7331" y="3611"/>
                    <a:pt x="6015" y="2090"/>
                    <a:pt x="6015" y="2090"/>
                  </a:cubicBezTo>
                  <a:cubicBezTo>
                    <a:pt x="8707" y="2124"/>
                    <a:pt x="9982" y="1028"/>
                    <a:pt x="10551" y="28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39" name="Google Shape;1739;p32"/>
            <p:cNvSpPr/>
            <p:nvPr/>
          </p:nvSpPr>
          <p:spPr>
            <a:xfrm>
              <a:off x="2544027" y="4545951"/>
              <a:ext cx="20541" cy="4659"/>
            </a:xfrm>
            <a:custGeom>
              <a:avLst/>
              <a:gdLst/>
              <a:ahLst/>
              <a:cxnLst/>
              <a:rect l="l" t="t" r="r" b="b"/>
              <a:pathLst>
                <a:path w="604" h="137" extrusionOk="0">
                  <a:moveTo>
                    <a:pt x="603" y="103"/>
                  </a:moveTo>
                  <a:lnTo>
                    <a:pt x="603" y="69"/>
                  </a:lnTo>
                  <a:cubicBezTo>
                    <a:pt x="425" y="35"/>
                    <a:pt x="213" y="1"/>
                    <a:pt x="34" y="35"/>
                  </a:cubicBezTo>
                  <a:cubicBezTo>
                    <a:pt x="34" y="35"/>
                    <a:pt x="0" y="35"/>
                    <a:pt x="0" y="69"/>
                  </a:cubicBezTo>
                  <a:lnTo>
                    <a:pt x="34" y="69"/>
                  </a:lnTo>
                  <a:cubicBezTo>
                    <a:pt x="213" y="137"/>
                    <a:pt x="425" y="137"/>
                    <a:pt x="603" y="103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40" name="Google Shape;1740;p32"/>
            <p:cNvSpPr/>
            <p:nvPr/>
          </p:nvSpPr>
          <p:spPr>
            <a:xfrm>
              <a:off x="2541408" y="4556663"/>
              <a:ext cx="21697" cy="6087"/>
            </a:xfrm>
            <a:custGeom>
              <a:avLst/>
              <a:gdLst/>
              <a:ahLst/>
              <a:cxnLst/>
              <a:rect l="l" t="t" r="r" b="b"/>
              <a:pathLst>
                <a:path w="638" h="179" extrusionOk="0">
                  <a:moveTo>
                    <a:pt x="638" y="110"/>
                  </a:moveTo>
                  <a:lnTo>
                    <a:pt x="638" y="68"/>
                  </a:lnTo>
                  <a:cubicBezTo>
                    <a:pt x="426" y="68"/>
                    <a:pt x="213" y="0"/>
                    <a:pt x="43" y="34"/>
                  </a:cubicBezTo>
                  <a:cubicBezTo>
                    <a:pt x="1" y="34"/>
                    <a:pt x="1" y="68"/>
                    <a:pt x="1" y="110"/>
                  </a:cubicBezTo>
                  <a:lnTo>
                    <a:pt x="43" y="110"/>
                  </a:lnTo>
                  <a:cubicBezTo>
                    <a:pt x="213" y="178"/>
                    <a:pt x="426" y="144"/>
                    <a:pt x="638" y="11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41" name="Google Shape;1741;p32"/>
            <p:cNvSpPr/>
            <p:nvPr/>
          </p:nvSpPr>
          <p:spPr>
            <a:xfrm>
              <a:off x="2521208" y="4709459"/>
              <a:ext cx="17922" cy="12175"/>
            </a:xfrm>
            <a:custGeom>
              <a:avLst/>
              <a:gdLst/>
              <a:ahLst/>
              <a:cxnLst/>
              <a:rect l="l" t="t" r="r" b="b"/>
              <a:pathLst>
                <a:path w="527" h="358" extrusionOk="0">
                  <a:moveTo>
                    <a:pt x="527" y="290"/>
                  </a:moveTo>
                  <a:lnTo>
                    <a:pt x="493" y="247"/>
                  </a:lnTo>
                  <a:cubicBezTo>
                    <a:pt x="382" y="145"/>
                    <a:pt x="170" y="1"/>
                    <a:pt x="34" y="77"/>
                  </a:cubicBezTo>
                  <a:cubicBezTo>
                    <a:pt x="0" y="111"/>
                    <a:pt x="0" y="111"/>
                    <a:pt x="0" y="145"/>
                  </a:cubicBezTo>
                  <a:lnTo>
                    <a:pt x="34" y="179"/>
                  </a:lnTo>
                  <a:cubicBezTo>
                    <a:pt x="68" y="213"/>
                    <a:pt x="170" y="213"/>
                    <a:pt x="213" y="247"/>
                  </a:cubicBezTo>
                  <a:cubicBezTo>
                    <a:pt x="314" y="247"/>
                    <a:pt x="382" y="290"/>
                    <a:pt x="459" y="324"/>
                  </a:cubicBezTo>
                  <a:cubicBezTo>
                    <a:pt x="493" y="358"/>
                    <a:pt x="527" y="324"/>
                    <a:pt x="527" y="29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42" name="Google Shape;1742;p32"/>
            <p:cNvSpPr/>
            <p:nvPr/>
          </p:nvSpPr>
          <p:spPr>
            <a:xfrm>
              <a:off x="2496926" y="4723912"/>
              <a:ext cx="27784" cy="8400"/>
            </a:xfrm>
            <a:custGeom>
              <a:avLst/>
              <a:gdLst/>
              <a:ahLst/>
              <a:cxnLst/>
              <a:rect l="l" t="t" r="r" b="b"/>
              <a:pathLst>
                <a:path w="817" h="247" extrusionOk="0">
                  <a:moveTo>
                    <a:pt x="816" y="213"/>
                  </a:moveTo>
                  <a:lnTo>
                    <a:pt x="816" y="213"/>
                  </a:lnTo>
                  <a:cubicBezTo>
                    <a:pt x="570" y="145"/>
                    <a:pt x="323" y="1"/>
                    <a:pt x="77" y="35"/>
                  </a:cubicBezTo>
                  <a:cubicBezTo>
                    <a:pt x="35" y="35"/>
                    <a:pt x="1" y="77"/>
                    <a:pt x="35" y="77"/>
                  </a:cubicBezTo>
                  <a:lnTo>
                    <a:pt x="35" y="111"/>
                  </a:lnTo>
                  <a:cubicBezTo>
                    <a:pt x="247" y="213"/>
                    <a:pt x="570" y="213"/>
                    <a:pt x="782" y="247"/>
                  </a:cubicBezTo>
                  <a:cubicBezTo>
                    <a:pt x="816" y="247"/>
                    <a:pt x="816" y="247"/>
                    <a:pt x="816" y="213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43" name="Google Shape;1743;p32"/>
            <p:cNvSpPr/>
            <p:nvPr/>
          </p:nvSpPr>
          <p:spPr>
            <a:xfrm>
              <a:off x="2486248" y="4683171"/>
              <a:ext cx="22853" cy="9590"/>
            </a:xfrm>
            <a:custGeom>
              <a:avLst/>
              <a:gdLst/>
              <a:ahLst/>
              <a:cxnLst/>
              <a:rect l="l" t="t" r="r" b="b"/>
              <a:pathLst>
                <a:path w="672" h="282" extrusionOk="0">
                  <a:moveTo>
                    <a:pt x="637" y="213"/>
                  </a:moveTo>
                  <a:lnTo>
                    <a:pt x="637" y="213"/>
                  </a:lnTo>
                  <a:cubicBezTo>
                    <a:pt x="527" y="137"/>
                    <a:pt x="425" y="103"/>
                    <a:pt x="315" y="69"/>
                  </a:cubicBezTo>
                  <a:cubicBezTo>
                    <a:pt x="247" y="35"/>
                    <a:pt x="102" y="1"/>
                    <a:pt x="34" y="35"/>
                  </a:cubicBezTo>
                  <a:cubicBezTo>
                    <a:pt x="0" y="69"/>
                    <a:pt x="0" y="69"/>
                    <a:pt x="0" y="103"/>
                  </a:cubicBezTo>
                  <a:lnTo>
                    <a:pt x="0" y="137"/>
                  </a:lnTo>
                  <a:cubicBezTo>
                    <a:pt x="68" y="213"/>
                    <a:pt x="179" y="213"/>
                    <a:pt x="281" y="247"/>
                  </a:cubicBezTo>
                  <a:cubicBezTo>
                    <a:pt x="391" y="247"/>
                    <a:pt x="493" y="281"/>
                    <a:pt x="561" y="281"/>
                  </a:cubicBezTo>
                  <a:cubicBezTo>
                    <a:pt x="637" y="281"/>
                    <a:pt x="671" y="247"/>
                    <a:pt x="637" y="213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44" name="Google Shape;1744;p32"/>
            <p:cNvSpPr/>
            <p:nvPr/>
          </p:nvSpPr>
          <p:spPr>
            <a:xfrm>
              <a:off x="2410275" y="4825016"/>
              <a:ext cx="20541" cy="9862"/>
            </a:xfrm>
            <a:custGeom>
              <a:avLst/>
              <a:gdLst/>
              <a:ahLst/>
              <a:cxnLst/>
              <a:rect l="l" t="t" r="r" b="b"/>
              <a:pathLst>
                <a:path w="604" h="290" extrusionOk="0">
                  <a:moveTo>
                    <a:pt x="603" y="213"/>
                  </a:moveTo>
                  <a:lnTo>
                    <a:pt x="603" y="213"/>
                  </a:lnTo>
                  <a:cubicBezTo>
                    <a:pt x="425" y="77"/>
                    <a:pt x="246" y="1"/>
                    <a:pt x="77" y="1"/>
                  </a:cubicBezTo>
                  <a:cubicBezTo>
                    <a:pt x="34" y="1"/>
                    <a:pt x="0" y="35"/>
                    <a:pt x="0" y="77"/>
                  </a:cubicBezTo>
                  <a:cubicBezTo>
                    <a:pt x="0" y="111"/>
                    <a:pt x="34" y="111"/>
                    <a:pt x="34" y="111"/>
                  </a:cubicBezTo>
                  <a:cubicBezTo>
                    <a:pt x="212" y="179"/>
                    <a:pt x="391" y="179"/>
                    <a:pt x="569" y="247"/>
                  </a:cubicBezTo>
                  <a:cubicBezTo>
                    <a:pt x="603" y="290"/>
                    <a:pt x="603" y="247"/>
                    <a:pt x="603" y="213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45" name="Google Shape;1745;p32"/>
            <p:cNvSpPr/>
            <p:nvPr/>
          </p:nvSpPr>
          <p:spPr>
            <a:xfrm>
              <a:off x="2412860" y="4837157"/>
              <a:ext cx="16800" cy="9556"/>
            </a:xfrm>
            <a:custGeom>
              <a:avLst/>
              <a:gdLst/>
              <a:ahLst/>
              <a:cxnLst/>
              <a:rect l="l" t="t" r="r" b="b"/>
              <a:pathLst>
                <a:path w="494" h="281" extrusionOk="0">
                  <a:moveTo>
                    <a:pt x="493" y="213"/>
                  </a:moveTo>
                  <a:cubicBezTo>
                    <a:pt x="493" y="213"/>
                    <a:pt x="493" y="179"/>
                    <a:pt x="459" y="179"/>
                  </a:cubicBezTo>
                  <a:cubicBezTo>
                    <a:pt x="349" y="69"/>
                    <a:pt x="170" y="1"/>
                    <a:pt x="1" y="69"/>
                  </a:cubicBezTo>
                  <a:lnTo>
                    <a:pt x="1" y="102"/>
                  </a:lnTo>
                  <a:cubicBezTo>
                    <a:pt x="1" y="102"/>
                    <a:pt x="1" y="145"/>
                    <a:pt x="35" y="145"/>
                  </a:cubicBezTo>
                  <a:cubicBezTo>
                    <a:pt x="170" y="145"/>
                    <a:pt x="315" y="179"/>
                    <a:pt x="425" y="247"/>
                  </a:cubicBezTo>
                  <a:cubicBezTo>
                    <a:pt x="459" y="281"/>
                    <a:pt x="493" y="247"/>
                    <a:pt x="493" y="213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46" name="Google Shape;1746;p32"/>
            <p:cNvSpPr/>
            <p:nvPr/>
          </p:nvSpPr>
          <p:spPr>
            <a:xfrm>
              <a:off x="2392353" y="4788900"/>
              <a:ext cx="16800" cy="11018"/>
            </a:xfrm>
            <a:custGeom>
              <a:avLst/>
              <a:gdLst/>
              <a:ahLst/>
              <a:cxnLst/>
              <a:rect l="l" t="t" r="r" b="b"/>
              <a:pathLst>
                <a:path w="494" h="324" extrusionOk="0">
                  <a:moveTo>
                    <a:pt x="493" y="290"/>
                  </a:moveTo>
                  <a:cubicBezTo>
                    <a:pt x="493" y="247"/>
                    <a:pt x="459" y="247"/>
                    <a:pt x="459" y="247"/>
                  </a:cubicBezTo>
                  <a:cubicBezTo>
                    <a:pt x="391" y="213"/>
                    <a:pt x="315" y="145"/>
                    <a:pt x="247" y="111"/>
                  </a:cubicBezTo>
                  <a:cubicBezTo>
                    <a:pt x="213" y="77"/>
                    <a:pt x="136" y="35"/>
                    <a:pt x="68" y="1"/>
                  </a:cubicBezTo>
                  <a:cubicBezTo>
                    <a:pt x="34" y="1"/>
                    <a:pt x="0" y="35"/>
                    <a:pt x="0" y="77"/>
                  </a:cubicBezTo>
                  <a:cubicBezTo>
                    <a:pt x="0" y="111"/>
                    <a:pt x="0" y="111"/>
                    <a:pt x="34" y="111"/>
                  </a:cubicBezTo>
                  <a:cubicBezTo>
                    <a:pt x="68" y="179"/>
                    <a:pt x="136" y="213"/>
                    <a:pt x="213" y="213"/>
                  </a:cubicBezTo>
                  <a:cubicBezTo>
                    <a:pt x="281" y="247"/>
                    <a:pt x="349" y="290"/>
                    <a:pt x="425" y="324"/>
                  </a:cubicBezTo>
                  <a:cubicBezTo>
                    <a:pt x="459" y="324"/>
                    <a:pt x="493" y="290"/>
                    <a:pt x="493" y="29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47" name="Google Shape;1747;p32"/>
            <p:cNvSpPr/>
            <p:nvPr/>
          </p:nvSpPr>
          <p:spPr>
            <a:xfrm>
              <a:off x="2353653" y="4808284"/>
              <a:ext cx="9828" cy="6087"/>
            </a:xfrm>
            <a:custGeom>
              <a:avLst/>
              <a:gdLst/>
              <a:ahLst/>
              <a:cxnLst/>
              <a:rect l="l" t="t" r="r" b="b"/>
              <a:pathLst>
                <a:path w="289" h="179" extrusionOk="0">
                  <a:moveTo>
                    <a:pt x="289" y="144"/>
                  </a:moveTo>
                  <a:lnTo>
                    <a:pt x="255" y="102"/>
                  </a:lnTo>
                  <a:cubicBezTo>
                    <a:pt x="179" y="68"/>
                    <a:pt x="111" y="34"/>
                    <a:pt x="43" y="0"/>
                  </a:cubicBezTo>
                  <a:cubicBezTo>
                    <a:pt x="43" y="0"/>
                    <a:pt x="0" y="34"/>
                    <a:pt x="0" y="68"/>
                  </a:cubicBezTo>
                  <a:lnTo>
                    <a:pt x="0" y="68"/>
                  </a:lnTo>
                  <a:cubicBezTo>
                    <a:pt x="43" y="102"/>
                    <a:pt x="77" y="102"/>
                    <a:pt x="111" y="102"/>
                  </a:cubicBezTo>
                  <a:cubicBezTo>
                    <a:pt x="145" y="144"/>
                    <a:pt x="179" y="144"/>
                    <a:pt x="213" y="178"/>
                  </a:cubicBezTo>
                  <a:cubicBezTo>
                    <a:pt x="255" y="178"/>
                    <a:pt x="289" y="178"/>
                    <a:pt x="289" y="14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48" name="Google Shape;1748;p32"/>
            <p:cNvSpPr/>
            <p:nvPr/>
          </p:nvSpPr>
          <p:spPr>
            <a:xfrm>
              <a:off x="2344097" y="4821547"/>
              <a:ext cx="16800" cy="9590"/>
            </a:xfrm>
            <a:custGeom>
              <a:avLst/>
              <a:gdLst/>
              <a:ahLst/>
              <a:cxnLst/>
              <a:rect l="l" t="t" r="r" b="b"/>
              <a:pathLst>
                <a:path w="494" h="282" extrusionOk="0">
                  <a:moveTo>
                    <a:pt x="494" y="213"/>
                  </a:moveTo>
                  <a:cubicBezTo>
                    <a:pt x="494" y="213"/>
                    <a:pt x="494" y="179"/>
                    <a:pt x="460" y="179"/>
                  </a:cubicBezTo>
                  <a:cubicBezTo>
                    <a:pt x="358" y="137"/>
                    <a:pt x="247" y="1"/>
                    <a:pt x="111" y="1"/>
                  </a:cubicBezTo>
                  <a:cubicBezTo>
                    <a:pt x="35" y="1"/>
                    <a:pt x="1" y="35"/>
                    <a:pt x="35" y="69"/>
                  </a:cubicBezTo>
                  <a:lnTo>
                    <a:pt x="35" y="103"/>
                  </a:lnTo>
                  <a:cubicBezTo>
                    <a:pt x="145" y="179"/>
                    <a:pt x="324" y="213"/>
                    <a:pt x="460" y="247"/>
                  </a:cubicBezTo>
                  <a:cubicBezTo>
                    <a:pt x="460" y="281"/>
                    <a:pt x="494" y="247"/>
                    <a:pt x="494" y="213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49" name="Google Shape;1749;p32"/>
            <p:cNvSpPr/>
            <p:nvPr/>
          </p:nvSpPr>
          <p:spPr>
            <a:xfrm>
              <a:off x="2276796" y="4904458"/>
              <a:ext cx="13331" cy="21697"/>
            </a:xfrm>
            <a:custGeom>
              <a:avLst/>
              <a:gdLst/>
              <a:ahLst/>
              <a:cxnLst/>
              <a:rect l="l" t="t" r="r" b="b"/>
              <a:pathLst>
                <a:path w="392" h="638" extrusionOk="0">
                  <a:moveTo>
                    <a:pt x="391" y="570"/>
                  </a:moveTo>
                  <a:lnTo>
                    <a:pt x="391" y="536"/>
                  </a:lnTo>
                  <a:cubicBezTo>
                    <a:pt x="315" y="460"/>
                    <a:pt x="281" y="358"/>
                    <a:pt x="247" y="247"/>
                  </a:cubicBezTo>
                  <a:cubicBezTo>
                    <a:pt x="213" y="179"/>
                    <a:pt x="179" y="77"/>
                    <a:pt x="102" y="35"/>
                  </a:cubicBezTo>
                  <a:cubicBezTo>
                    <a:pt x="68" y="1"/>
                    <a:pt x="1" y="35"/>
                    <a:pt x="1" y="77"/>
                  </a:cubicBezTo>
                  <a:lnTo>
                    <a:pt x="1" y="111"/>
                  </a:lnTo>
                  <a:cubicBezTo>
                    <a:pt x="34" y="179"/>
                    <a:pt x="68" y="247"/>
                    <a:pt x="136" y="324"/>
                  </a:cubicBezTo>
                  <a:cubicBezTo>
                    <a:pt x="179" y="392"/>
                    <a:pt x="247" y="502"/>
                    <a:pt x="315" y="604"/>
                  </a:cubicBezTo>
                  <a:cubicBezTo>
                    <a:pt x="315" y="638"/>
                    <a:pt x="391" y="604"/>
                    <a:pt x="391" y="57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50" name="Google Shape;1750;p32"/>
            <p:cNvSpPr/>
            <p:nvPr/>
          </p:nvSpPr>
          <p:spPr>
            <a:xfrm>
              <a:off x="2270742" y="4917755"/>
              <a:ext cx="14453" cy="21697"/>
            </a:xfrm>
            <a:custGeom>
              <a:avLst/>
              <a:gdLst/>
              <a:ahLst/>
              <a:cxnLst/>
              <a:rect l="l" t="t" r="r" b="b"/>
              <a:pathLst>
                <a:path w="425" h="638" extrusionOk="0">
                  <a:moveTo>
                    <a:pt x="425" y="604"/>
                  </a:moveTo>
                  <a:lnTo>
                    <a:pt x="425" y="570"/>
                  </a:lnTo>
                  <a:cubicBezTo>
                    <a:pt x="357" y="459"/>
                    <a:pt x="280" y="357"/>
                    <a:pt x="246" y="247"/>
                  </a:cubicBezTo>
                  <a:cubicBezTo>
                    <a:pt x="179" y="179"/>
                    <a:pt x="145" y="69"/>
                    <a:pt x="68" y="1"/>
                  </a:cubicBezTo>
                  <a:cubicBezTo>
                    <a:pt x="34" y="1"/>
                    <a:pt x="0" y="35"/>
                    <a:pt x="0" y="69"/>
                  </a:cubicBezTo>
                  <a:lnTo>
                    <a:pt x="0" y="111"/>
                  </a:lnTo>
                  <a:cubicBezTo>
                    <a:pt x="0" y="213"/>
                    <a:pt x="68" y="281"/>
                    <a:pt x="102" y="357"/>
                  </a:cubicBezTo>
                  <a:cubicBezTo>
                    <a:pt x="179" y="459"/>
                    <a:pt x="246" y="570"/>
                    <a:pt x="357" y="638"/>
                  </a:cubicBezTo>
                  <a:cubicBezTo>
                    <a:pt x="391" y="638"/>
                    <a:pt x="425" y="638"/>
                    <a:pt x="425" y="60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51" name="Google Shape;1751;p32"/>
            <p:cNvSpPr/>
            <p:nvPr/>
          </p:nvSpPr>
          <p:spPr>
            <a:xfrm>
              <a:off x="2450132" y="4560404"/>
              <a:ext cx="22853" cy="8400"/>
            </a:xfrm>
            <a:custGeom>
              <a:avLst/>
              <a:gdLst/>
              <a:ahLst/>
              <a:cxnLst/>
              <a:rect l="l" t="t" r="r" b="b"/>
              <a:pathLst>
                <a:path w="672" h="247" extrusionOk="0">
                  <a:moveTo>
                    <a:pt x="672" y="102"/>
                  </a:moveTo>
                  <a:cubicBezTo>
                    <a:pt x="672" y="68"/>
                    <a:pt x="638" y="34"/>
                    <a:pt x="604" y="34"/>
                  </a:cubicBezTo>
                  <a:lnTo>
                    <a:pt x="315" y="34"/>
                  </a:lnTo>
                  <a:cubicBezTo>
                    <a:pt x="213" y="0"/>
                    <a:pt x="136" y="0"/>
                    <a:pt x="34" y="34"/>
                  </a:cubicBezTo>
                  <a:cubicBezTo>
                    <a:pt x="0" y="34"/>
                    <a:pt x="0" y="68"/>
                    <a:pt x="0" y="102"/>
                  </a:cubicBezTo>
                  <a:cubicBezTo>
                    <a:pt x="0" y="136"/>
                    <a:pt x="0" y="136"/>
                    <a:pt x="34" y="136"/>
                  </a:cubicBezTo>
                  <a:cubicBezTo>
                    <a:pt x="213" y="247"/>
                    <a:pt x="425" y="170"/>
                    <a:pt x="638" y="170"/>
                  </a:cubicBezTo>
                  <a:cubicBezTo>
                    <a:pt x="672" y="170"/>
                    <a:pt x="672" y="136"/>
                    <a:pt x="672" y="102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52" name="Google Shape;1752;p32"/>
            <p:cNvSpPr/>
            <p:nvPr/>
          </p:nvSpPr>
          <p:spPr>
            <a:xfrm>
              <a:off x="2440304" y="4576013"/>
              <a:ext cx="23159" cy="8400"/>
            </a:xfrm>
            <a:custGeom>
              <a:avLst/>
              <a:gdLst/>
              <a:ahLst/>
              <a:cxnLst/>
              <a:rect l="l" t="t" r="r" b="b"/>
              <a:pathLst>
                <a:path w="681" h="247" extrusionOk="0">
                  <a:moveTo>
                    <a:pt x="680" y="68"/>
                  </a:moveTo>
                  <a:cubicBezTo>
                    <a:pt x="680" y="68"/>
                    <a:pt x="638" y="34"/>
                    <a:pt x="604" y="34"/>
                  </a:cubicBezTo>
                  <a:cubicBezTo>
                    <a:pt x="425" y="34"/>
                    <a:pt x="213" y="0"/>
                    <a:pt x="43" y="68"/>
                  </a:cubicBezTo>
                  <a:cubicBezTo>
                    <a:pt x="1" y="68"/>
                    <a:pt x="1" y="102"/>
                    <a:pt x="1" y="136"/>
                  </a:cubicBezTo>
                  <a:cubicBezTo>
                    <a:pt x="1" y="179"/>
                    <a:pt x="1" y="213"/>
                    <a:pt x="43" y="213"/>
                  </a:cubicBezTo>
                  <a:cubicBezTo>
                    <a:pt x="145" y="247"/>
                    <a:pt x="255" y="213"/>
                    <a:pt x="323" y="179"/>
                  </a:cubicBezTo>
                  <a:cubicBezTo>
                    <a:pt x="425" y="179"/>
                    <a:pt x="536" y="136"/>
                    <a:pt x="638" y="136"/>
                  </a:cubicBezTo>
                  <a:cubicBezTo>
                    <a:pt x="638" y="136"/>
                    <a:pt x="680" y="102"/>
                    <a:pt x="680" y="68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53" name="Google Shape;1753;p32"/>
            <p:cNvSpPr/>
            <p:nvPr/>
          </p:nvSpPr>
          <p:spPr>
            <a:xfrm>
              <a:off x="2420069" y="4667289"/>
              <a:ext cx="14487" cy="8706"/>
            </a:xfrm>
            <a:custGeom>
              <a:avLst/>
              <a:gdLst/>
              <a:ahLst/>
              <a:cxnLst/>
              <a:rect l="l" t="t" r="r" b="b"/>
              <a:pathLst>
                <a:path w="426" h="256" extrusionOk="0">
                  <a:moveTo>
                    <a:pt x="426" y="179"/>
                  </a:moveTo>
                  <a:lnTo>
                    <a:pt x="426" y="179"/>
                  </a:lnTo>
                  <a:cubicBezTo>
                    <a:pt x="383" y="111"/>
                    <a:pt x="281" y="77"/>
                    <a:pt x="247" y="77"/>
                  </a:cubicBezTo>
                  <a:cubicBezTo>
                    <a:pt x="171" y="43"/>
                    <a:pt x="69" y="1"/>
                    <a:pt x="35" y="77"/>
                  </a:cubicBezTo>
                  <a:cubicBezTo>
                    <a:pt x="1" y="77"/>
                    <a:pt x="1" y="111"/>
                    <a:pt x="1" y="111"/>
                  </a:cubicBezTo>
                  <a:cubicBezTo>
                    <a:pt x="1" y="145"/>
                    <a:pt x="1" y="145"/>
                    <a:pt x="35" y="145"/>
                  </a:cubicBezTo>
                  <a:cubicBezTo>
                    <a:pt x="69" y="179"/>
                    <a:pt x="137" y="179"/>
                    <a:pt x="213" y="179"/>
                  </a:cubicBezTo>
                  <a:cubicBezTo>
                    <a:pt x="281" y="213"/>
                    <a:pt x="315" y="255"/>
                    <a:pt x="383" y="213"/>
                  </a:cubicBezTo>
                  <a:cubicBezTo>
                    <a:pt x="426" y="213"/>
                    <a:pt x="426" y="213"/>
                    <a:pt x="426" y="17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54" name="Google Shape;1754;p32"/>
            <p:cNvSpPr/>
            <p:nvPr/>
          </p:nvSpPr>
          <p:spPr>
            <a:xfrm>
              <a:off x="2412860" y="4678274"/>
              <a:ext cx="13025" cy="6087"/>
            </a:xfrm>
            <a:custGeom>
              <a:avLst/>
              <a:gdLst/>
              <a:ahLst/>
              <a:cxnLst/>
              <a:rect l="l" t="t" r="r" b="b"/>
              <a:pathLst>
                <a:path w="383" h="179" extrusionOk="0">
                  <a:moveTo>
                    <a:pt x="383" y="102"/>
                  </a:moveTo>
                  <a:cubicBezTo>
                    <a:pt x="383" y="102"/>
                    <a:pt x="383" y="68"/>
                    <a:pt x="349" y="68"/>
                  </a:cubicBezTo>
                  <a:cubicBezTo>
                    <a:pt x="315" y="68"/>
                    <a:pt x="247" y="34"/>
                    <a:pt x="213" y="34"/>
                  </a:cubicBezTo>
                  <a:cubicBezTo>
                    <a:pt x="136" y="0"/>
                    <a:pt x="103" y="0"/>
                    <a:pt x="35" y="34"/>
                  </a:cubicBezTo>
                  <a:cubicBezTo>
                    <a:pt x="1" y="34"/>
                    <a:pt x="1" y="68"/>
                    <a:pt x="1" y="68"/>
                  </a:cubicBezTo>
                  <a:cubicBezTo>
                    <a:pt x="1" y="102"/>
                    <a:pt x="1" y="102"/>
                    <a:pt x="35" y="102"/>
                  </a:cubicBezTo>
                  <a:cubicBezTo>
                    <a:pt x="69" y="145"/>
                    <a:pt x="103" y="145"/>
                    <a:pt x="170" y="179"/>
                  </a:cubicBezTo>
                  <a:lnTo>
                    <a:pt x="349" y="179"/>
                  </a:lnTo>
                  <a:cubicBezTo>
                    <a:pt x="383" y="179"/>
                    <a:pt x="383" y="145"/>
                    <a:pt x="383" y="102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55" name="Google Shape;1755;p32"/>
            <p:cNvSpPr/>
            <p:nvPr/>
          </p:nvSpPr>
          <p:spPr>
            <a:xfrm>
              <a:off x="2407963" y="4705990"/>
              <a:ext cx="24009" cy="9590"/>
            </a:xfrm>
            <a:custGeom>
              <a:avLst/>
              <a:gdLst/>
              <a:ahLst/>
              <a:cxnLst/>
              <a:rect l="l" t="t" r="r" b="b"/>
              <a:pathLst>
                <a:path w="706" h="282" extrusionOk="0">
                  <a:moveTo>
                    <a:pt x="705" y="247"/>
                  </a:moveTo>
                  <a:lnTo>
                    <a:pt x="671" y="213"/>
                  </a:lnTo>
                  <a:cubicBezTo>
                    <a:pt x="569" y="137"/>
                    <a:pt x="459" y="103"/>
                    <a:pt x="391" y="69"/>
                  </a:cubicBezTo>
                  <a:cubicBezTo>
                    <a:pt x="280" y="35"/>
                    <a:pt x="179" y="1"/>
                    <a:pt x="68" y="1"/>
                  </a:cubicBezTo>
                  <a:cubicBezTo>
                    <a:pt x="34" y="1"/>
                    <a:pt x="0" y="35"/>
                    <a:pt x="0" y="69"/>
                  </a:cubicBezTo>
                  <a:cubicBezTo>
                    <a:pt x="0" y="69"/>
                    <a:pt x="34" y="69"/>
                    <a:pt x="34" y="103"/>
                  </a:cubicBezTo>
                  <a:cubicBezTo>
                    <a:pt x="102" y="137"/>
                    <a:pt x="247" y="179"/>
                    <a:pt x="314" y="213"/>
                  </a:cubicBezTo>
                  <a:cubicBezTo>
                    <a:pt x="425" y="247"/>
                    <a:pt x="527" y="281"/>
                    <a:pt x="637" y="281"/>
                  </a:cubicBezTo>
                  <a:cubicBezTo>
                    <a:pt x="671" y="281"/>
                    <a:pt x="705" y="247"/>
                    <a:pt x="705" y="24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56" name="Google Shape;1756;p32"/>
            <p:cNvSpPr/>
            <p:nvPr/>
          </p:nvSpPr>
          <p:spPr>
            <a:xfrm>
              <a:off x="2345253" y="4710615"/>
              <a:ext cx="12175" cy="7278"/>
            </a:xfrm>
            <a:custGeom>
              <a:avLst/>
              <a:gdLst/>
              <a:ahLst/>
              <a:cxnLst/>
              <a:rect l="l" t="t" r="r" b="b"/>
              <a:pathLst>
                <a:path w="358" h="214" extrusionOk="0">
                  <a:moveTo>
                    <a:pt x="358" y="145"/>
                  </a:moveTo>
                  <a:cubicBezTo>
                    <a:pt x="358" y="111"/>
                    <a:pt x="358" y="111"/>
                    <a:pt x="324" y="111"/>
                  </a:cubicBezTo>
                  <a:cubicBezTo>
                    <a:pt x="290" y="77"/>
                    <a:pt x="247" y="43"/>
                    <a:pt x="213" y="1"/>
                  </a:cubicBezTo>
                  <a:lnTo>
                    <a:pt x="35" y="1"/>
                  </a:lnTo>
                  <a:cubicBezTo>
                    <a:pt x="35" y="1"/>
                    <a:pt x="1" y="43"/>
                    <a:pt x="1" y="77"/>
                  </a:cubicBezTo>
                  <a:lnTo>
                    <a:pt x="35" y="111"/>
                  </a:lnTo>
                  <a:cubicBezTo>
                    <a:pt x="111" y="111"/>
                    <a:pt x="111" y="145"/>
                    <a:pt x="179" y="145"/>
                  </a:cubicBezTo>
                  <a:cubicBezTo>
                    <a:pt x="213" y="145"/>
                    <a:pt x="247" y="179"/>
                    <a:pt x="290" y="179"/>
                  </a:cubicBezTo>
                  <a:cubicBezTo>
                    <a:pt x="324" y="213"/>
                    <a:pt x="358" y="179"/>
                    <a:pt x="358" y="14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57" name="Google Shape;1757;p32"/>
            <p:cNvSpPr/>
            <p:nvPr/>
          </p:nvSpPr>
          <p:spPr>
            <a:xfrm>
              <a:off x="2252514" y="4798728"/>
              <a:ext cx="13331" cy="10746"/>
            </a:xfrm>
            <a:custGeom>
              <a:avLst/>
              <a:gdLst/>
              <a:ahLst/>
              <a:cxnLst/>
              <a:rect l="l" t="t" r="r" b="b"/>
              <a:pathLst>
                <a:path w="392" h="316" extrusionOk="0">
                  <a:moveTo>
                    <a:pt x="392" y="281"/>
                  </a:moveTo>
                  <a:lnTo>
                    <a:pt x="392" y="247"/>
                  </a:lnTo>
                  <a:cubicBezTo>
                    <a:pt x="324" y="213"/>
                    <a:pt x="256" y="171"/>
                    <a:pt x="213" y="137"/>
                  </a:cubicBezTo>
                  <a:cubicBezTo>
                    <a:pt x="145" y="103"/>
                    <a:pt x="111" y="35"/>
                    <a:pt x="77" y="35"/>
                  </a:cubicBezTo>
                  <a:cubicBezTo>
                    <a:pt x="43" y="1"/>
                    <a:pt x="1" y="35"/>
                    <a:pt x="1" y="69"/>
                  </a:cubicBezTo>
                  <a:lnTo>
                    <a:pt x="1" y="69"/>
                  </a:lnTo>
                  <a:cubicBezTo>
                    <a:pt x="43" y="137"/>
                    <a:pt x="111" y="171"/>
                    <a:pt x="145" y="213"/>
                  </a:cubicBezTo>
                  <a:cubicBezTo>
                    <a:pt x="213" y="247"/>
                    <a:pt x="290" y="281"/>
                    <a:pt x="358" y="315"/>
                  </a:cubicBezTo>
                  <a:cubicBezTo>
                    <a:pt x="358" y="315"/>
                    <a:pt x="392" y="315"/>
                    <a:pt x="392" y="28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58" name="Google Shape;1758;p32"/>
            <p:cNvSpPr/>
            <p:nvPr/>
          </p:nvSpPr>
          <p:spPr>
            <a:xfrm>
              <a:off x="2244149" y="4814338"/>
              <a:ext cx="12175" cy="11869"/>
            </a:xfrm>
            <a:custGeom>
              <a:avLst/>
              <a:gdLst/>
              <a:ahLst/>
              <a:cxnLst/>
              <a:rect l="l" t="t" r="r" b="b"/>
              <a:pathLst>
                <a:path w="358" h="349" extrusionOk="0">
                  <a:moveTo>
                    <a:pt x="357" y="281"/>
                  </a:moveTo>
                  <a:lnTo>
                    <a:pt x="357" y="281"/>
                  </a:lnTo>
                  <a:cubicBezTo>
                    <a:pt x="323" y="136"/>
                    <a:pt x="213" y="0"/>
                    <a:pt x="77" y="0"/>
                  </a:cubicBezTo>
                  <a:cubicBezTo>
                    <a:pt x="35" y="0"/>
                    <a:pt x="1" y="34"/>
                    <a:pt x="1" y="102"/>
                  </a:cubicBezTo>
                  <a:lnTo>
                    <a:pt x="35" y="136"/>
                  </a:lnTo>
                  <a:cubicBezTo>
                    <a:pt x="77" y="179"/>
                    <a:pt x="111" y="179"/>
                    <a:pt x="145" y="213"/>
                  </a:cubicBezTo>
                  <a:cubicBezTo>
                    <a:pt x="213" y="213"/>
                    <a:pt x="247" y="247"/>
                    <a:pt x="247" y="315"/>
                  </a:cubicBezTo>
                  <a:cubicBezTo>
                    <a:pt x="289" y="349"/>
                    <a:pt x="357" y="315"/>
                    <a:pt x="357" y="28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59" name="Google Shape;1759;p32"/>
            <p:cNvSpPr/>
            <p:nvPr/>
          </p:nvSpPr>
          <p:spPr>
            <a:xfrm>
              <a:off x="2229695" y="4604886"/>
              <a:ext cx="125420" cy="26322"/>
            </a:xfrm>
            <a:custGeom>
              <a:avLst/>
              <a:gdLst/>
              <a:ahLst/>
              <a:cxnLst/>
              <a:rect l="l" t="t" r="r" b="b"/>
              <a:pathLst>
                <a:path w="3688" h="774" extrusionOk="0">
                  <a:moveTo>
                    <a:pt x="3688" y="706"/>
                  </a:moveTo>
                  <a:lnTo>
                    <a:pt x="3645" y="706"/>
                  </a:lnTo>
                  <a:cubicBezTo>
                    <a:pt x="2583" y="179"/>
                    <a:pt x="1139" y="1"/>
                    <a:pt x="77" y="561"/>
                  </a:cubicBezTo>
                  <a:cubicBezTo>
                    <a:pt x="35" y="561"/>
                    <a:pt x="1" y="604"/>
                    <a:pt x="35" y="604"/>
                  </a:cubicBezTo>
                  <a:cubicBezTo>
                    <a:pt x="35" y="672"/>
                    <a:pt x="77" y="706"/>
                    <a:pt x="111" y="672"/>
                  </a:cubicBezTo>
                  <a:cubicBezTo>
                    <a:pt x="714" y="527"/>
                    <a:pt x="1275" y="391"/>
                    <a:pt x="1878" y="425"/>
                  </a:cubicBezTo>
                  <a:cubicBezTo>
                    <a:pt x="2481" y="425"/>
                    <a:pt x="3084" y="561"/>
                    <a:pt x="3645" y="774"/>
                  </a:cubicBezTo>
                  <a:cubicBezTo>
                    <a:pt x="3645" y="774"/>
                    <a:pt x="3688" y="740"/>
                    <a:pt x="3688" y="70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60" name="Google Shape;1760;p32"/>
            <p:cNvSpPr/>
            <p:nvPr/>
          </p:nvSpPr>
          <p:spPr>
            <a:xfrm>
              <a:off x="2205720" y="4661508"/>
              <a:ext cx="79476" cy="72266"/>
            </a:xfrm>
            <a:custGeom>
              <a:avLst/>
              <a:gdLst/>
              <a:ahLst/>
              <a:cxnLst/>
              <a:rect l="l" t="t" r="r" b="b"/>
              <a:pathLst>
                <a:path w="2337" h="2125" extrusionOk="0">
                  <a:moveTo>
                    <a:pt x="2337" y="2124"/>
                  </a:moveTo>
                  <a:lnTo>
                    <a:pt x="2337" y="2082"/>
                  </a:lnTo>
                  <a:cubicBezTo>
                    <a:pt x="1946" y="1768"/>
                    <a:pt x="1487" y="1555"/>
                    <a:pt x="1097" y="1198"/>
                  </a:cubicBezTo>
                  <a:cubicBezTo>
                    <a:pt x="672" y="850"/>
                    <a:pt x="392" y="425"/>
                    <a:pt x="35" y="35"/>
                  </a:cubicBezTo>
                  <a:cubicBezTo>
                    <a:pt x="35" y="1"/>
                    <a:pt x="1" y="35"/>
                    <a:pt x="1" y="69"/>
                  </a:cubicBezTo>
                  <a:lnTo>
                    <a:pt x="1" y="69"/>
                  </a:lnTo>
                  <a:cubicBezTo>
                    <a:pt x="392" y="1097"/>
                    <a:pt x="1343" y="1700"/>
                    <a:pt x="2303" y="212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61" name="Google Shape;1761;p32"/>
            <p:cNvSpPr/>
            <p:nvPr/>
          </p:nvSpPr>
          <p:spPr>
            <a:xfrm>
              <a:off x="2163551" y="4671064"/>
              <a:ext cx="34994" cy="111817"/>
            </a:xfrm>
            <a:custGeom>
              <a:avLst/>
              <a:gdLst/>
              <a:ahLst/>
              <a:cxnLst/>
              <a:rect l="l" t="t" r="r" b="b"/>
              <a:pathLst>
                <a:path w="1029" h="3288" extrusionOk="0">
                  <a:moveTo>
                    <a:pt x="1028" y="3254"/>
                  </a:moveTo>
                  <a:lnTo>
                    <a:pt x="1028" y="3254"/>
                  </a:lnTo>
                  <a:cubicBezTo>
                    <a:pt x="706" y="2582"/>
                    <a:pt x="391" y="1979"/>
                    <a:pt x="281" y="1308"/>
                  </a:cubicBezTo>
                  <a:cubicBezTo>
                    <a:pt x="247" y="917"/>
                    <a:pt x="247" y="493"/>
                    <a:pt x="357" y="68"/>
                  </a:cubicBezTo>
                  <a:lnTo>
                    <a:pt x="357" y="34"/>
                  </a:lnTo>
                  <a:cubicBezTo>
                    <a:pt x="323" y="0"/>
                    <a:pt x="281" y="0"/>
                    <a:pt x="247" y="34"/>
                  </a:cubicBezTo>
                  <a:cubicBezTo>
                    <a:pt x="34" y="425"/>
                    <a:pt x="1" y="850"/>
                    <a:pt x="68" y="1240"/>
                  </a:cubicBezTo>
                  <a:cubicBezTo>
                    <a:pt x="179" y="1979"/>
                    <a:pt x="604" y="2727"/>
                    <a:pt x="994" y="3288"/>
                  </a:cubicBezTo>
                  <a:cubicBezTo>
                    <a:pt x="994" y="3288"/>
                    <a:pt x="1028" y="3288"/>
                    <a:pt x="1028" y="325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62" name="Google Shape;1762;p32"/>
            <p:cNvSpPr/>
            <p:nvPr/>
          </p:nvSpPr>
          <p:spPr>
            <a:xfrm>
              <a:off x="2236939" y="4521703"/>
              <a:ext cx="106035" cy="67607"/>
            </a:xfrm>
            <a:custGeom>
              <a:avLst/>
              <a:gdLst/>
              <a:ahLst/>
              <a:cxnLst/>
              <a:rect l="l" t="t" r="r" b="b"/>
              <a:pathLst>
                <a:path w="3118" h="1988" extrusionOk="0">
                  <a:moveTo>
                    <a:pt x="3118" y="0"/>
                  </a:moveTo>
                  <a:lnTo>
                    <a:pt x="3084" y="0"/>
                  </a:lnTo>
                  <a:cubicBezTo>
                    <a:pt x="1878" y="213"/>
                    <a:pt x="714" y="884"/>
                    <a:pt x="34" y="1912"/>
                  </a:cubicBezTo>
                  <a:cubicBezTo>
                    <a:pt x="0" y="1912"/>
                    <a:pt x="0" y="1946"/>
                    <a:pt x="0" y="1946"/>
                  </a:cubicBezTo>
                  <a:cubicBezTo>
                    <a:pt x="0" y="1988"/>
                    <a:pt x="34" y="1988"/>
                    <a:pt x="77" y="1946"/>
                  </a:cubicBezTo>
                  <a:cubicBezTo>
                    <a:pt x="926" y="1062"/>
                    <a:pt x="1878" y="391"/>
                    <a:pt x="3118" y="3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63" name="Google Shape;1763;p32"/>
            <p:cNvSpPr/>
            <p:nvPr/>
          </p:nvSpPr>
          <p:spPr>
            <a:xfrm>
              <a:off x="2156341" y="4544522"/>
              <a:ext cx="102295" cy="161502"/>
            </a:xfrm>
            <a:custGeom>
              <a:avLst/>
              <a:gdLst/>
              <a:ahLst/>
              <a:cxnLst/>
              <a:rect l="l" t="t" r="r" b="b"/>
              <a:pathLst>
                <a:path w="3008" h="4749" extrusionOk="0">
                  <a:moveTo>
                    <a:pt x="2829" y="680"/>
                  </a:moveTo>
                  <a:cubicBezTo>
                    <a:pt x="2795" y="425"/>
                    <a:pt x="2727" y="179"/>
                    <a:pt x="2659" y="0"/>
                  </a:cubicBezTo>
                  <a:cubicBezTo>
                    <a:pt x="2447" y="145"/>
                    <a:pt x="2192" y="323"/>
                    <a:pt x="1979" y="535"/>
                  </a:cubicBezTo>
                  <a:cubicBezTo>
                    <a:pt x="1419" y="994"/>
                    <a:pt x="994" y="1529"/>
                    <a:pt x="705" y="2056"/>
                  </a:cubicBezTo>
                  <a:cubicBezTo>
                    <a:pt x="213" y="2906"/>
                    <a:pt x="0" y="3789"/>
                    <a:pt x="0" y="4749"/>
                  </a:cubicBezTo>
                  <a:cubicBezTo>
                    <a:pt x="2761" y="3755"/>
                    <a:pt x="3007" y="1912"/>
                    <a:pt x="2829" y="68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64" name="Google Shape;1764;p32"/>
            <p:cNvSpPr/>
            <p:nvPr/>
          </p:nvSpPr>
          <p:spPr>
            <a:xfrm>
              <a:off x="2530730" y="1725539"/>
              <a:ext cx="10712" cy="12175"/>
            </a:xfrm>
            <a:custGeom>
              <a:avLst/>
              <a:gdLst/>
              <a:ahLst/>
              <a:cxnLst/>
              <a:rect l="l" t="t" r="r" b="b"/>
              <a:pathLst>
                <a:path w="315" h="358" extrusionOk="0">
                  <a:moveTo>
                    <a:pt x="34" y="111"/>
                  </a:moveTo>
                  <a:cubicBezTo>
                    <a:pt x="0" y="145"/>
                    <a:pt x="0" y="179"/>
                    <a:pt x="0" y="247"/>
                  </a:cubicBezTo>
                  <a:cubicBezTo>
                    <a:pt x="68" y="357"/>
                    <a:pt x="213" y="357"/>
                    <a:pt x="247" y="281"/>
                  </a:cubicBezTo>
                  <a:cubicBezTo>
                    <a:pt x="281" y="247"/>
                    <a:pt x="315" y="179"/>
                    <a:pt x="281" y="145"/>
                  </a:cubicBezTo>
                  <a:cubicBezTo>
                    <a:pt x="247" y="1"/>
                    <a:pt x="102" y="35"/>
                    <a:pt x="34" y="11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65" name="Google Shape;1765;p32"/>
            <p:cNvSpPr/>
            <p:nvPr/>
          </p:nvSpPr>
          <p:spPr>
            <a:xfrm>
              <a:off x="2596874" y="1465551"/>
              <a:ext cx="9590" cy="11018"/>
            </a:xfrm>
            <a:custGeom>
              <a:avLst/>
              <a:gdLst/>
              <a:ahLst/>
              <a:cxnLst/>
              <a:rect l="l" t="t" r="r" b="b"/>
              <a:pathLst>
                <a:path w="282" h="324" extrusionOk="0">
                  <a:moveTo>
                    <a:pt x="35" y="68"/>
                  </a:moveTo>
                  <a:cubicBezTo>
                    <a:pt x="1" y="111"/>
                    <a:pt x="1" y="145"/>
                    <a:pt x="1" y="213"/>
                  </a:cubicBezTo>
                  <a:cubicBezTo>
                    <a:pt x="35" y="323"/>
                    <a:pt x="179" y="323"/>
                    <a:pt x="247" y="247"/>
                  </a:cubicBezTo>
                  <a:cubicBezTo>
                    <a:pt x="281" y="213"/>
                    <a:pt x="281" y="179"/>
                    <a:pt x="281" y="111"/>
                  </a:cubicBezTo>
                  <a:cubicBezTo>
                    <a:pt x="247" y="0"/>
                    <a:pt x="111" y="0"/>
                    <a:pt x="35" y="68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66" name="Google Shape;1766;p32"/>
            <p:cNvSpPr/>
            <p:nvPr/>
          </p:nvSpPr>
          <p:spPr>
            <a:xfrm>
              <a:off x="2472951" y="1589475"/>
              <a:ext cx="6087" cy="8400"/>
            </a:xfrm>
            <a:custGeom>
              <a:avLst/>
              <a:gdLst/>
              <a:ahLst/>
              <a:cxnLst/>
              <a:rect l="l" t="t" r="r" b="b"/>
              <a:pathLst>
                <a:path w="179" h="247" extrusionOk="0">
                  <a:moveTo>
                    <a:pt x="1" y="77"/>
                  </a:moveTo>
                  <a:lnTo>
                    <a:pt x="1" y="145"/>
                  </a:lnTo>
                  <a:cubicBezTo>
                    <a:pt x="34" y="247"/>
                    <a:pt x="145" y="247"/>
                    <a:pt x="179" y="179"/>
                  </a:cubicBezTo>
                  <a:lnTo>
                    <a:pt x="179" y="111"/>
                  </a:lnTo>
                  <a:cubicBezTo>
                    <a:pt x="145" y="1"/>
                    <a:pt x="68" y="35"/>
                    <a:pt x="1" y="7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67" name="Google Shape;1767;p32"/>
            <p:cNvSpPr/>
            <p:nvPr/>
          </p:nvSpPr>
          <p:spPr>
            <a:xfrm>
              <a:off x="2656966" y="1494424"/>
              <a:ext cx="7278" cy="8434"/>
            </a:xfrm>
            <a:custGeom>
              <a:avLst/>
              <a:gdLst/>
              <a:ahLst/>
              <a:cxnLst/>
              <a:rect l="l" t="t" r="r" b="b"/>
              <a:pathLst>
                <a:path w="214" h="248" extrusionOk="0">
                  <a:moveTo>
                    <a:pt x="43" y="69"/>
                  </a:moveTo>
                  <a:cubicBezTo>
                    <a:pt x="1" y="111"/>
                    <a:pt x="1" y="145"/>
                    <a:pt x="1" y="179"/>
                  </a:cubicBezTo>
                  <a:cubicBezTo>
                    <a:pt x="43" y="247"/>
                    <a:pt x="145" y="247"/>
                    <a:pt x="179" y="179"/>
                  </a:cubicBezTo>
                  <a:cubicBezTo>
                    <a:pt x="213" y="179"/>
                    <a:pt x="213" y="145"/>
                    <a:pt x="213" y="111"/>
                  </a:cubicBezTo>
                  <a:cubicBezTo>
                    <a:pt x="179" y="1"/>
                    <a:pt x="77" y="35"/>
                    <a:pt x="43" y="6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68" name="Google Shape;1768;p32"/>
            <p:cNvSpPr/>
            <p:nvPr/>
          </p:nvSpPr>
          <p:spPr>
            <a:xfrm>
              <a:off x="2607859" y="1672691"/>
              <a:ext cx="7244" cy="7244"/>
            </a:xfrm>
            <a:custGeom>
              <a:avLst/>
              <a:gdLst/>
              <a:ahLst/>
              <a:cxnLst/>
              <a:rect l="l" t="t" r="r" b="b"/>
              <a:pathLst>
                <a:path w="213" h="213" extrusionOk="0">
                  <a:moveTo>
                    <a:pt x="35" y="34"/>
                  </a:moveTo>
                  <a:cubicBezTo>
                    <a:pt x="1" y="68"/>
                    <a:pt x="1" y="102"/>
                    <a:pt x="35" y="136"/>
                  </a:cubicBezTo>
                  <a:cubicBezTo>
                    <a:pt x="35" y="212"/>
                    <a:pt x="137" y="212"/>
                    <a:pt x="171" y="136"/>
                  </a:cubicBezTo>
                  <a:cubicBezTo>
                    <a:pt x="213" y="136"/>
                    <a:pt x="213" y="102"/>
                    <a:pt x="213" y="68"/>
                  </a:cubicBezTo>
                  <a:cubicBezTo>
                    <a:pt x="171" y="0"/>
                    <a:pt x="69" y="0"/>
                    <a:pt x="35" y="3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1770" name="Google Shape;1770;p32"/>
          <p:cNvSpPr txBox="1">
            <a:spLocks noGrp="1"/>
          </p:cNvSpPr>
          <p:nvPr>
            <p:ph type="subTitle" idx="1"/>
          </p:nvPr>
        </p:nvSpPr>
        <p:spPr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 sz="2000" b="1" dirty="0" smtClean="0"/>
              <a:t>Neurotoxins and Dermal Fillers</a:t>
            </a:r>
          </a:p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endParaRPr sz="2000" b="1" dirty="0"/>
          </a:p>
        </p:txBody>
      </p:sp>
      <p:sp>
        <p:nvSpPr>
          <p:cNvPr id="1769" name="Google Shape;1769;p32"/>
          <p:cNvSpPr txBox="1">
            <a:spLocks noGrp="1"/>
          </p:cNvSpPr>
          <p:nvPr>
            <p:ph type="ctrTitle"/>
          </p:nvPr>
        </p:nvSpPr>
        <p:spPr>
          <a:xfrm>
            <a:off x="2286000" y="1885950"/>
            <a:ext cx="4644900" cy="10599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 smtClean="0">
                <a:solidFill>
                  <a:schemeClr val="tx2"/>
                </a:solidFill>
              </a:rPr>
              <a:t>R3 Medical Aesthetics</a:t>
            </a:r>
            <a:r>
              <a:rPr lang="en" sz="8000" dirty="0" smtClean="0">
                <a:solidFill>
                  <a:schemeClr val="tx2"/>
                </a:solidFill>
              </a:rPr>
              <a:t> </a:t>
            </a:r>
            <a:endParaRPr sz="8000" dirty="0">
              <a:solidFill>
                <a:schemeClr val="tx2"/>
              </a:solidFill>
              <a:latin typeface="Tulpen One"/>
              <a:ea typeface="Tulpen One"/>
              <a:cs typeface="Tulpen One"/>
              <a:sym typeface="Tulpen One"/>
            </a:endParaRPr>
          </a:p>
        </p:txBody>
      </p:sp>
      <p:sp>
        <p:nvSpPr>
          <p:cNvPr id="1772" name="Google Shape;1770;p32"/>
          <p:cNvSpPr txBox="1">
            <a:spLocks/>
          </p:cNvSpPr>
          <p:nvPr/>
        </p:nvSpPr>
        <p:spPr>
          <a:xfrm>
            <a:off x="6324600" y="4476750"/>
            <a:ext cx="2133600" cy="6667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Clr>
                <a:schemeClr val="accent6"/>
              </a:buClr>
              <a:buSzPts val="1400"/>
              <a:buFont typeface="Barlow"/>
              <a:buNone/>
              <a:tabLst/>
              <a:defRPr/>
            </a:pPr>
            <a:r>
              <a:rPr kumimoji="0" lang="en-US" sz="16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5"/>
                </a:solidFill>
                <a:effectLst/>
                <a:uLnTx/>
                <a:uFillTx/>
                <a:latin typeface="Barlow"/>
                <a:ea typeface="Barlow"/>
                <a:cs typeface="Barlow"/>
                <a:sym typeface="Barlow"/>
              </a:rPr>
              <a:t>Dr. Geneva</a:t>
            </a:r>
            <a:r>
              <a:rPr kumimoji="0" lang="en-US" sz="1600" b="1" i="0" u="none" strike="noStrike" kern="0" cap="none" spc="0" normalizeH="0" noProof="0" dirty="0" smtClean="0">
                <a:ln>
                  <a:noFill/>
                </a:ln>
                <a:solidFill>
                  <a:schemeClr val="accent5"/>
                </a:solidFill>
                <a:effectLst/>
                <a:uLnTx/>
                <a:uFillTx/>
                <a:latin typeface="Barlow"/>
                <a:ea typeface="Barlow"/>
                <a:cs typeface="Barlow"/>
                <a:sym typeface="Barlow"/>
              </a:rPr>
              <a:t> Worthington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Clr>
                <a:schemeClr val="accent6"/>
              </a:buClr>
              <a:buSzPts val="1400"/>
              <a:buFont typeface="Barlow"/>
              <a:buNone/>
              <a:tabLst/>
              <a:defRPr/>
            </a:pPr>
            <a:endParaRPr kumimoji="0" lang="en-US" sz="1600" b="1" i="0" u="none" strike="noStrike" kern="0" cap="none" spc="0" normalizeH="0" baseline="0" noProof="0" dirty="0" smtClean="0">
              <a:ln>
                <a:noFill/>
              </a:ln>
              <a:solidFill>
                <a:schemeClr val="accent5"/>
              </a:solidFill>
              <a:effectLst/>
              <a:uLnTx/>
              <a:uFillTx/>
              <a:latin typeface="Barlow"/>
              <a:ea typeface="Barlow"/>
              <a:cs typeface="Barlow"/>
              <a:sym typeface="Barlow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3">
            <a:alphaModFix/>
          </a:blip>
          <a:stretch>
            <a:fillRect/>
          </a:stretch>
        </a:blipFill>
        <a:effectLst/>
      </p:bgPr>
    </p:bg>
    <p:spTree>
      <p:nvGrpSpPr>
        <p:cNvPr id="1" name="Shape 30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74" name="Google Shape;3074;p44"/>
          <p:cNvPicPr preferRelativeResize="0"/>
          <p:nvPr/>
        </p:nvPicPr>
        <p:blipFill rotWithShape="1">
          <a:blip r:embed="rId4">
            <a:alphaModFix/>
          </a:blip>
          <a:srcRect l="73385" b="77655"/>
          <a:stretch/>
        </p:blipFill>
        <p:spPr>
          <a:xfrm rot="10800000" flipH="1">
            <a:off x="6710325" y="3994226"/>
            <a:ext cx="2433677" cy="1149274"/>
          </a:xfrm>
          <a:prstGeom prst="rect">
            <a:avLst/>
          </a:prstGeom>
          <a:noFill/>
          <a:ln>
            <a:noFill/>
          </a:ln>
        </p:spPr>
      </p:pic>
      <p:pic>
        <p:nvPicPr>
          <p:cNvPr id="3075" name="Google Shape;3075;p44"/>
          <p:cNvPicPr preferRelativeResize="0"/>
          <p:nvPr/>
        </p:nvPicPr>
        <p:blipFill rotWithShape="1">
          <a:blip r:embed="rId5">
            <a:alphaModFix/>
          </a:blip>
          <a:srcRect l="77708" t="77089"/>
          <a:stretch/>
        </p:blipFill>
        <p:spPr>
          <a:xfrm rot="10800000">
            <a:off x="0" y="0"/>
            <a:ext cx="2038301" cy="1178375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3077" name="Google Shape;3077;p44"/>
          <p:cNvGrpSpPr/>
          <p:nvPr/>
        </p:nvGrpSpPr>
        <p:grpSpPr>
          <a:xfrm>
            <a:off x="7640612" y="2800288"/>
            <a:ext cx="1499535" cy="2349591"/>
            <a:chOff x="7634175" y="2806726"/>
            <a:chExt cx="1499535" cy="2349591"/>
          </a:xfrm>
        </p:grpSpPr>
        <p:sp>
          <p:nvSpPr>
            <p:cNvPr id="3078" name="Google Shape;3078;p44"/>
            <p:cNvSpPr/>
            <p:nvPr/>
          </p:nvSpPr>
          <p:spPr>
            <a:xfrm>
              <a:off x="7634175" y="3583051"/>
              <a:ext cx="1499535" cy="1573266"/>
            </a:xfrm>
            <a:custGeom>
              <a:avLst/>
              <a:gdLst/>
              <a:ahLst/>
              <a:cxnLst/>
              <a:rect l="l" t="t" r="r" b="b"/>
              <a:pathLst>
                <a:path w="35042" h="36765" extrusionOk="0">
                  <a:moveTo>
                    <a:pt x="538" y="552"/>
                  </a:moveTo>
                  <a:lnTo>
                    <a:pt x="538" y="552"/>
                  </a:lnTo>
                  <a:cubicBezTo>
                    <a:pt x="2516" y="1227"/>
                    <a:pt x="4418" y="2097"/>
                    <a:pt x="6212" y="3126"/>
                  </a:cubicBezTo>
                  <a:cubicBezTo>
                    <a:pt x="8127" y="4192"/>
                    <a:pt x="9907" y="5454"/>
                    <a:pt x="11589" y="6810"/>
                  </a:cubicBezTo>
                  <a:cubicBezTo>
                    <a:pt x="12441" y="7474"/>
                    <a:pt x="13250" y="8192"/>
                    <a:pt x="14055" y="8902"/>
                  </a:cubicBezTo>
                  <a:cubicBezTo>
                    <a:pt x="14834" y="9642"/>
                    <a:pt x="15621" y="10375"/>
                    <a:pt x="16365" y="11143"/>
                  </a:cubicBezTo>
                  <a:cubicBezTo>
                    <a:pt x="17870" y="12666"/>
                    <a:pt x="19298" y="14254"/>
                    <a:pt x="20665" y="15882"/>
                  </a:cubicBezTo>
                  <a:cubicBezTo>
                    <a:pt x="23417" y="19124"/>
                    <a:pt x="25973" y="22511"/>
                    <a:pt x="28345" y="26002"/>
                  </a:cubicBezTo>
                  <a:cubicBezTo>
                    <a:pt x="30720" y="29483"/>
                    <a:pt x="32953" y="33109"/>
                    <a:pt x="34988" y="36721"/>
                  </a:cubicBezTo>
                  <a:lnTo>
                    <a:pt x="33403" y="36126"/>
                  </a:lnTo>
                  <a:cubicBezTo>
                    <a:pt x="32888" y="35930"/>
                    <a:pt x="32377" y="35749"/>
                    <a:pt x="31859" y="35517"/>
                  </a:cubicBezTo>
                  <a:lnTo>
                    <a:pt x="30303" y="34857"/>
                  </a:lnTo>
                  <a:cubicBezTo>
                    <a:pt x="29788" y="34632"/>
                    <a:pt x="29291" y="34381"/>
                    <a:pt x="28780" y="34142"/>
                  </a:cubicBezTo>
                  <a:cubicBezTo>
                    <a:pt x="26750" y="33193"/>
                    <a:pt x="24817" y="32075"/>
                    <a:pt x="22964" y="30865"/>
                  </a:cubicBezTo>
                  <a:cubicBezTo>
                    <a:pt x="19262" y="28428"/>
                    <a:pt x="15955" y="25520"/>
                    <a:pt x="13025" y="22325"/>
                  </a:cubicBezTo>
                  <a:cubicBezTo>
                    <a:pt x="10121" y="19113"/>
                    <a:pt x="7601" y="15603"/>
                    <a:pt x="5491" y="11894"/>
                  </a:cubicBezTo>
                  <a:cubicBezTo>
                    <a:pt x="3456" y="8276"/>
                    <a:pt x="1700" y="4487"/>
                    <a:pt x="538" y="552"/>
                  </a:cubicBezTo>
                  <a:close/>
                  <a:moveTo>
                    <a:pt x="1" y="1"/>
                  </a:moveTo>
                  <a:lnTo>
                    <a:pt x="81" y="317"/>
                  </a:lnTo>
                  <a:cubicBezTo>
                    <a:pt x="606" y="2383"/>
                    <a:pt x="1317" y="4392"/>
                    <a:pt x="2126" y="6372"/>
                  </a:cubicBezTo>
                  <a:cubicBezTo>
                    <a:pt x="2938" y="8348"/>
                    <a:pt x="3856" y="10288"/>
                    <a:pt x="4900" y="12173"/>
                  </a:cubicBezTo>
                  <a:cubicBezTo>
                    <a:pt x="6989" y="15937"/>
                    <a:pt x="9486" y="19527"/>
                    <a:pt x="12467" y="22757"/>
                  </a:cubicBezTo>
                  <a:cubicBezTo>
                    <a:pt x="13964" y="24363"/>
                    <a:pt x="15527" y="25926"/>
                    <a:pt x="17242" y="27340"/>
                  </a:cubicBezTo>
                  <a:cubicBezTo>
                    <a:pt x="18972" y="28736"/>
                    <a:pt x="20752" y="30085"/>
                    <a:pt x="22670" y="31253"/>
                  </a:cubicBezTo>
                  <a:cubicBezTo>
                    <a:pt x="26474" y="33646"/>
                    <a:pt x="30607" y="35502"/>
                    <a:pt x="35042" y="36764"/>
                  </a:cubicBezTo>
                  <a:cubicBezTo>
                    <a:pt x="33243" y="32910"/>
                    <a:pt x="31115" y="29305"/>
                    <a:pt x="28805" y="25744"/>
                  </a:cubicBezTo>
                  <a:cubicBezTo>
                    <a:pt x="26470" y="22210"/>
                    <a:pt x="23958" y="18765"/>
                    <a:pt x="21125" y="15545"/>
                  </a:cubicBezTo>
                  <a:cubicBezTo>
                    <a:pt x="18294" y="12326"/>
                    <a:pt x="15176" y="9316"/>
                    <a:pt x="11753" y="6636"/>
                  </a:cubicBezTo>
                  <a:cubicBezTo>
                    <a:pt x="8333" y="3957"/>
                    <a:pt x="4552" y="1617"/>
                    <a:pt x="327" y="116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9" name="Google Shape;3079;p44"/>
            <p:cNvSpPr/>
            <p:nvPr/>
          </p:nvSpPr>
          <p:spPr>
            <a:xfrm>
              <a:off x="7645558" y="3594990"/>
              <a:ext cx="1487082" cy="1560386"/>
            </a:xfrm>
            <a:custGeom>
              <a:avLst/>
              <a:gdLst/>
              <a:ahLst/>
              <a:cxnLst/>
              <a:rect l="l" t="t" r="r" b="b"/>
              <a:pathLst>
                <a:path w="34751" h="36464" extrusionOk="0">
                  <a:moveTo>
                    <a:pt x="0" y="1"/>
                  </a:moveTo>
                  <a:lnTo>
                    <a:pt x="4286" y="4606"/>
                  </a:lnTo>
                  <a:lnTo>
                    <a:pt x="8611" y="9182"/>
                  </a:lnTo>
                  <a:lnTo>
                    <a:pt x="17303" y="18290"/>
                  </a:lnTo>
                  <a:lnTo>
                    <a:pt x="26041" y="27363"/>
                  </a:lnTo>
                  <a:lnTo>
                    <a:pt x="30403" y="31905"/>
                  </a:lnTo>
                  <a:lnTo>
                    <a:pt x="34751" y="36463"/>
                  </a:lnTo>
                  <a:cubicBezTo>
                    <a:pt x="32093" y="33240"/>
                    <a:pt x="29279" y="30129"/>
                    <a:pt x="26450" y="27036"/>
                  </a:cubicBezTo>
                  <a:cubicBezTo>
                    <a:pt x="23619" y="23943"/>
                    <a:pt x="20722" y="20905"/>
                    <a:pt x="17832" y="17859"/>
                  </a:cubicBezTo>
                  <a:cubicBezTo>
                    <a:pt x="14903" y="14849"/>
                    <a:pt x="11987" y="11825"/>
                    <a:pt x="9014" y="8849"/>
                  </a:cubicBezTo>
                  <a:cubicBezTo>
                    <a:pt x="6040" y="5871"/>
                    <a:pt x="3056" y="2905"/>
                    <a:pt x="0" y="1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0" name="Google Shape;3080;p44"/>
            <p:cNvSpPr/>
            <p:nvPr/>
          </p:nvSpPr>
          <p:spPr>
            <a:xfrm>
              <a:off x="8132467" y="4393654"/>
              <a:ext cx="298093" cy="110833"/>
            </a:xfrm>
            <a:custGeom>
              <a:avLst/>
              <a:gdLst/>
              <a:ahLst/>
              <a:cxnLst/>
              <a:rect l="l" t="t" r="r" b="b"/>
              <a:pathLst>
                <a:path w="6966" h="2590" extrusionOk="0">
                  <a:moveTo>
                    <a:pt x="6845" y="1"/>
                  </a:moveTo>
                  <a:lnTo>
                    <a:pt x="0" y="2282"/>
                  </a:lnTo>
                  <a:lnTo>
                    <a:pt x="119" y="2590"/>
                  </a:lnTo>
                  <a:lnTo>
                    <a:pt x="6965" y="309"/>
                  </a:lnTo>
                  <a:lnTo>
                    <a:pt x="6845" y="1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1" name="Google Shape;3081;p44"/>
            <p:cNvSpPr/>
            <p:nvPr/>
          </p:nvSpPr>
          <p:spPr>
            <a:xfrm>
              <a:off x="8033913" y="4275585"/>
              <a:ext cx="283201" cy="106168"/>
            </a:xfrm>
            <a:custGeom>
              <a:avLst/>
              <a:gdLst/>
              <a:ahLst/>
              <a:cxnLst/>
              <a:rect l="l" t="t" r="r" b="b"/>
              <a:pathLst>
                <a:path w="6618" h="2481" extrusionOk="0">
                  <a:moveTo>
                    <a:pt x="6498" y="0"/>
                  </a:moveTo>
                  <a:lnTo>
                    <a:pt x="1" y="2172"/>
                  </a:lnTo>
                  <a:lnTo>
                    <a:pt x="120" y="2480"/>
                  </a:lnTo>
                  <a:lnTo>
                    <a:pt x="6618" y="308"/>
                  </a:lnTo>
                  <a:lnTo>
                    <a:pt x="6498" y="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2" name="Google Shape;3082;p44"/>
            <p:cNvSpPr/>
            <p:nvPr/>
          </p:nvSpPr>
          <p:spPr>
            <a:xfrm>
              <a:off x="8522833" y="4310034"/>
              <a:ext cx="60723" cy="198472"/>
            </a:xfrm>
            <a:custGeom>
              <a:avLst/>
              <a:gdLst/>
              <a:ahLst/>
              <a:cxnLst/>
              <a:rect l="l" t="t" r="r" b="b"/>
              <a:pathLst>
                <a:path w="1419" h="4638" extrusionOk="0">
                  <a:moveTo>
                    <a:pt x="1070" y="0"/>
                  </a:moveTo>
                  <a:lnTo>
                    <a:pt x="1" y="4569"/>
                  </a:lnTo>
                  <a:lnTo>
                    <a:pt x="345" y="4638"/>
                  </a:lnTo>
                  <a:lnTo>
                    <a:pt x="1418" y="69"/>
                  </a:lnTo>
                  <a:lnTo>
                    <a:pt x="1070" y="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3" name="Google Shape;3083;p44"/>
            <p:cNvSpPr/>
            <p:nvPr/>
          </p:nvSpPr>
          <p:spPr>
            <a:xfrm>
              <a:off x="8224945" y="2806726"/>
              <a:ext cx="908185" cy="2059090"/>
            </a:xfrm>
            <a:custGeom>
              <a:avLst/>
              <a:gdLst/>
              <a:ahLst/>
              <a:cxnLst/>
              <a:rect l="l" t="t" r="r" b="b"/>
              <a:pathLst>
                <a:path w="21223" h="48118" extrusionOk="0">
                  <a:moveTo>
                    <a:pt x="846" y="705"/>
                  </a:moveTo>
                  <a:cubicBezTo>
                    <a:pt x="2577" y="2026"/>
                    <a:pt x="4195" y="3481"/>
                    <a:pt x="5653" y="5063"/>
                  </a:cubicBezTo>
                  <a:cubicBezTo>
                    <a:pt x="7186" y="6738"/>
                    <a:pt x="8553" y="8537"/>
                    <a:pt x="9779" y="10411"/>
                  </a:cubicBezTo>
                  <a:cubicBezTo>
                    <a:pt x="12227" y="14172"/>
                    <a:pt x="14054" y="18243"/>
                    <a:pt x="15555" y="22391"/>
                  </a:cubicBezTo>
                  <a:cubicBezTo>
                    <a:pt x="16335" y="24454"/>
                    <a:pt x="16966" y="26568"/>
                    <a:pt x="17585" y="28678"/>
                  </a:cubicBezTo>
                  <a:cubicBezTo>
                    <a:pt x="18195" y="30793"/>
                    <a:pt x="18728" y="32928"/>
                    <a:pt x="19185" y="35074"/>
                  </a:cubicBezTo>
                  <a:cubicBezTo>
                    <a:pt x="20106" y="39357"/>
                    <a:pt x="20784" y="43744"/>
                    <a:pt x="21197" y="48056"/>
                  </a:cubicBezTo>
                  <a:cubicBezTo>
                    <a:pt x="20395" y="47211"/>
                    <a:pt x="19620" y="46359"/>
                    <a:pt x="18866" y="45521"/>
                  </a:cubicBezTo>
                  <a:lnTo>
                    <a:pt x="17734" y="44281"/>
                  </a:lnTo>
                  <a:lnTo>
                    <a:pt x="17169" y="43668"/>
                  </a:lnTo>
                  <a:lnTo>
                    <a:pt x="16632" y="43012"/>
                  </a:lnTo>
                  <a:lnTo>
                    <a:pt x="14493" y="40369"/>
                  </a:lnTo>
                  <a:cubicBezTo>
                    <a:pt x="14145" y="39922"/>
                    <a:pt x="13768" y="39499"/>
                    <a:pt x="13445" y="39038"/>
                  </a:cubicBezTo>
                  <a:lnTo>
                    <a:pt x="12488" y="37646"/>
                  </a:lnTo>
                  <a:lnTo>
                    <a:pt x="10577" y="34865"/>
                  </a:lnTo>
                  <a:lnTo>
                    <a:pt x="8887" y="31968"/>
                  </a:lnTo>
                  <a:cubicBezTo>
                    <a:pt x="8608" y="31485"/>
                    <a:pt x="8314" y="31006"/>
                    <a:pt x="8053" y="30517"/>
                  </a:cubicBezTo>
                  <a:lnTo>
                    <a:pt x="7306" y="29023"/>
                  </a:lnTo>
                  <a:lnTo>
                    <a:pt x="6559" y="27533"/>
                  </a:lnTo>
                  <a:cubicBezTo>
                    <a:pt x="6309" y="27036"/>
                    <a:pt x="6048" y="26543"/>
                    <a:pt x="5852" y="26024"/>
                  </a:cubicBezTo>
                  <a:lnTo>
                    <a:pt x="4579" y="22953"/>
                  </a:lnTo>
                  <a:cubicBezTo>
                    <a:pt x="4192" y="21920"/>
                    <a:pt x="3869" y="20865"/>
                    <a:pt x="3496" y="19828"/>
                  </a:cubicBezTo>
                  <a:cubicBezTo>
                    <a:pt x="3104" y="18791"/>
                    <a:pt x="2872" y="17713"/>
                    <a:pt x="2564" y="16655"/>
                  </a:cubicBezTo>
                  <a:cubicBezTo>
                    <a:pt x="2248" y="15600"/>
                    <a:pt x="2042" y="14523"/>
                    <a:pt x="1816" y="13446"/>
                  </a:cubicBezTo>
                  <a:cubicBezTo>
                    <a:pt x="982" y="9257"/>
                    <a:pt x="503" y="4954"/>
                    <a:pt x="846" y="705"/>
                  </a:cubicBezTo>
                  <a:close/>
                  <a:moveTo>
                    <a:pt x="529" y="1"/>
                  </a:moveTo>
                  <a:lnTo>
                    <a:pt x="493" y="331"/>
                  </a:lnTo>
                  <a:cubicBezTo>
                    <a:pt x="0" y="4751"/>
                    <a:pt x="333" y="9197"/>
                    <a:pt x="1160" y="13555"/>
                  </a:cubicBezTo>
                  <a:cubicBezTo>
                    <a:pt x="2012" y="17906"/>
                    <a:pt x="3307" y="22199"/>
                    <a:pt x="5178" y="26278"/>
                  </a:cubicBezTo>
                  <a:cubicBezTo>
                    <a:pt x="5381" y="26800"/>
                    <a:pt x="5642" y="27297"/>
                    <a:pt x="5896" y="27801"/>
                  </a:cubicBezTo>
                  <a:lnTo>
                    <a:pt x="6657" y="29306"/>
                  </a:lnTo>
                  <a:lnTo>
                    <a:pt x="7419" y="30807"/>
                  </a:lnTo>
                  <a:cubicBezTo>
                    <a:pt x="7680" y="31307"/>
                    <a:pt x="8003" y="31775"/>
                    <a:pt x="8289" y="32261"/>
                  </a:cubicBezTo>
                  <a:lnTo>
                    <a:pt x="10066" y="35148"/>
                  </a:lnTo>
                  <a:lnTo>
                    <a:pt x="12060" y="37907"/>
                  </a:lnTo>
                  <a:lnTo>
                    <a:pt x="13057" y="39285"/>
                  </a:lnTo>
                  <a:cubicBezTo>
                    <a:pt x="13394" y="39741"/>
                    <a:pt x="13786" y="40162"/>
                    <a:pt x="14148" y="40600"/>
                  </a:cubicBezTo>
                  <a:lnTo>
                    <a:pt x="16360" y="43211"/>
                  </a:lnTo>
                  <a:lnTo>
                    <a:pt x="16915" y="43864"/>
                  </a:lnTo>
                  <a:lnTo>
                    <a:pt x="17538" y="44488"/>
                  </a:lnTo>
                  <a:lnTo>
                    <a:pt x="18790" y="45713"/>
                  </a:lnTo>
                  <a:cubicBezTo>
                    <a:pt x="19624" y="46526"/>
                    <a:pt x="20435" y="47316"/>
                    <a:pt x="21222" y="48117"/>
                  </a:cubicBezTo>
                  <a:cubicBezTo>
                    <a:pt x="21139" y="43661"/>
                    <a:pt x="20544" y="39328"/>
                    <a:pt x="19717" y="34984"/>
                  </a:cubicBezTo>
                  <a:cubicBezTo>
                    <a:pt x="18847" y="30658"/>
                    <a:pt x="17702" y="26369"/>
                    <a:pt x="16110" y="22213"/>
                  </a:cubicBezTo>
                  <a:cubicBezTo>
                    <a:pt x="15298" y="20143"/>
                    <a:pt x="14406" y="18095"/>
                    <a:pt x="13383" y="16108"/>
                  </a:cubicBezTo>
                  <a:cubicBezTo>
                    <a:pt x="12346" y="14124"/>
                    <a:pt x="11236" y="12174"/>
                    <a:pt x="9989" y="10295"/>
                  </a:cubicBezTo>
                  <a:cubicBezTo>
                    <a:pt x="8720" y="8432"/>
                    <a:pt x="7368" y="6615"/>
                    <a:pt x="5845" y="4914"/>
                  </a:cubicBezTo>
                  <a:cubicBezTo>
                    <a:pt x="4301" y="3236"/>
                    <a:pt x="2636" y="1644"/>
                    <a:pt x="805" y="215"/>
                  </a:cubicBezTo>
                  <a:lnTo>
                    <a:pt x="529" y="1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4" name="Google Shape;3084;p44"/>
            <p:cNvSpPr/>
            <p:nvPr/>
          </p:nvSpPr>
          <p:spPr>
            <a:xfrm>
              <a:off x="8254216" y="2821789"/>
              <a:ext cx="878444" cy="2042786"/>
            </a:xfrm>
            <a:custGeom>
              <a:avLst/>
              <a:gdLst/>
              <a:ahLst/>
              <a:cxnLst/>
              <a:rect l="l" t="t" r="r" b="b"/>
              <a:pathLst>
                <a:path w="20528" h="47737" extrusionOk="0">
                  <a:moveTo>
                    <a:pt x="1" y="0"/>
                  </a:moveTo>
                  <a:lnTo>
                    <a:pt x="5364" y="11862"/>
                  </a:lnTo>
                  <a:cubicBezTo>
                    <a:pt x="7151" y="15813"/>
                    <a:pt x="8979" y="19751"/>
                    <a:pt x="10726" y="23718"/>
                  </a:cubicBezTo>
                  <a:cubicBezTo>
                    <a:pt x="12522" y="27667"/>
                    <a:pt x="14273" y="31633"/>
                    <a:pt x="15966" y="35614"/>
                  </a:cubicBezTo>
                  <a:cubicBezTo>
                    <a:pt x="16811" y="37609"/>
                    <a:pt x="17659" y="39600"/>
                    <a:pt x="18424" y="41619"/>
                  </a:cubicBezTo>
                  <a:cubicBezTo>
                    <a:pt x="19244" y="43625"/>
                    <a:pt x="19944" y="45659"/>
                    <a:pt x="20528" y="47737"/>
                  </a:cubicBezTo>
                  <a:cubicBezTo>
                    <a:pt x="19643" y="43520"/>
                    <a:pt x="18033" y="39473"/>
                    <a:pt x="16478" y="35437"/>
                  </a:cubicBezTo>
                  <a:cubicBezTo>
                    <a:pt x="14882" y="31409"/>
                    <a:pt x="13124" y="27442"/>
                    <a:pt x="11379" y="23468"/>
                  </a:cubicBezTo>
                  <a:cubicBezTo>
                    <a:pt x="9573" y="19520"/>
                    <a:pt x="7757" y="15578"/>
                    <a:pt x="5861" y="11666"/>
                  </a:cubicBezTo>
                  <a:cubicBezTo>
                    <a:pt x="3968" y="7753"/>
                    <a:pt x="2032" y="3856"/>
                    <a:pt x="1" y="0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5" name="Google Shape;3085;p44"/>
            <p:cNvSpPr/>
            <p:nvPr/>
          </p:nvSpPr>
          <p:spPr>
            <a:xfrm>
              <a:off x="8418416" y="3823125"/>
              <a:ext cx="330401" cy="60551"/>
            </a:xfrm>
            <a:custGeom>
              <a:avLst/>
              <a:gdLst/>
              <a:ahLst/>
              <a:cxnLst/>
              <a:rect l="l" t="t" r="r" b="b"/>
              <a:pathLst>
                <a:path w="7721" h="1415" extrusionOk="0">
                  <a:moveTo>
                    <a:pt x="55" y="0"/>
                  </a:moveTo>
                  <a:lnTo>
                    <a:pt x="1" y="323"/>
                  </a:lnTo>
                  <a:lnTo>
                    <a:pt x="7669" y="1414"/>
                  </a:lnTo>
                  <a:lnTo>
                    <a:pt x="7720" y="1095"/>
                  </a:lnTo>
                  <a:lnTo>
                    <a:pt x="55" y="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6" name="Google Shape;3086;p44"/>
            <p:cNvSpPr/>
            <p:nvPr/>
          </p:nvSpPr>
          <p:spPr>
            <a:xfrm>
              <a:off x="8613000" y="3383674"/>
              <a:ext cx="124954" cy="214476"/>
            </a:xfrm>
            <a:custGeom>
              <a:avLst/>
              <a:gdLst/>
              <a:ahLst/>
              <a:cxnLst/>
              <a:rect l="l" t="t" r="r" b="b"/>
              <a:pathLst>
                <a:path w="2920" h="5012" extrusionOk="0">
                  <a:moveTo>
                    <a:pt x="2603" y="0"/>
                  </a:moveTo>
                  <a:lnTo>
                    <a:pt x="1" y="4867"/>
                  </a:lnTo>
                  <a:lnTo>
                    <a:pt x="319" y="5011"/>
                  </a:lnTo>
                  <a:lnTo>
                    <a:pt x="2919" y="141"/>
                  </a:lnTo>
                  <a:lnTo>
                    <a:pt x="2603" y="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7" name="Google Shape;3087;p44"/>
            <p:cNvSpPr/>
            <p:nvPr/>
          </p:nvSpPr>
          <p:spPr>
            <a:xfrm>
              <a:off x="8669317" y="3529216"/>
              <a:ext cx="143569" cy="180199"/>
            </a:xfrm>
            <a:custGeom>
              <a:avLst/>
              <a:gdLst/>
              <a:ahLst/>
              <a:cxnLst/>
              <a:rect l="l" t="t" r="r" b="b"/>
              <a:pathLst>
                <a:path w="3355" h="4211" extrusionOk="0">
                  <a:moveTo>
                    <a:pt x="3064" y="0"/>
                  </a:moveTo>
                  <a:lnTo>
                    <a:pt x="0" y="4025"/>
                  </a:lnTo>
                  <a:lnTo>
                    <a:pt x="291" y="4210"/>
                  </a:lnTo>
                  <a:lnTo>
                    <a:pt x="3354" y="189"/>
                  </a:lnTo>
                  <a:lnTo>
                    <a:pt x="3064" y="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8" name="Google Shape;3088;p44"/>
            <p:cNvSpPr/>
            <p:nvPr/>
          </p:nvSpPr>
          <p:spPr>
            <a:xfrm>
              <a:off x="8575299" y="4148830"/>
              <a:ext cx="307379" cy="41423"/>
            </a:xfrm>
            <a:custGeom>
              <a:avLst/>
              <a:gdLst/>
              <a:ahLst/>
              <a:cxnLst/>
              <a:rect l="l" t="t" r="r" b="b"/>
              <a:pathLst>
                <a:path w="7183" h="968" extrusionOk="0">
                  <a:moveTo>
                    <a:pt x="37" y="0"/>
                  </a:moveTo>
                  <a:lnTo>
                    <a:pt x="0" y="323"/>
                  </a:lnTo>
                  <a:lnTo>
                    <a:pt x="7147" y="968"/>
                  </a:lnTo>
                  <a:lnTo>
                    <a:pt x="7183" y="645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089" name="Google Shape;3089;p44"/>
          <p:cNvGrpSpPr/>
          <p:nvPr/>
        </p:nvGrpSpPr>
        <p:grpSpPr>
          <a:xfrm flipH="1">
            <a:off x="-44800" y="-49354"/>
            <a:ext cx="1778985" cy="1644422"/>
            <a:chOff x="7418325" y="-49354"/>
            <a:chExt cx="1778985" cy="1644422"/>
          </a:xfrm>
        </p:grpSpPr>
        <p:sp>
          <p:nvSpPr>
            <p:cNvPr id="3090" name="Google Shape;3090;p44"/>
            <p:cNvSpPr/>
            <p:nvPr/>
          </p:nvSpPr>
          <p:spPr>
            <a:xfrm rot="10800000">
              <a:off x="8380492" y="231134"/>
              <a:ext cx="463436" cy="235615"/>
            </a:xfrm>
            <a:custGeom>
              <a:avLst/>
              <a:gdLst/>
              <a:ahLst/>
              <a:cxnLst/>
              <a:rect l="l" t="t" r="r" b="b"/>
              <a:pathLst>
                <a:path w="16886" h="8585" extrusionOk="0">
                  <a:moveTo>
                    <a:pt x="12837" y="1"/>
                  </a:moveTo>
                  <a:cubicBezTo>
                    <a:pt x="12792" y="1"/>
                    <a:pt x="12747" y="2"/>
                    <a:pt x="12703" y="4"/>
                  </a:cubicBezTo>
                  <a:cubicBezTo>
                    <a:pt x="12642" y="4"/>
                    <a:pt x="12577" y="4"/>
                    <a:pt x="12521" y="7"/>
                  </a:cubicBezTo>
                  <a:cubicBezTo>
                    <a:pt x="9703" y="83"/>
                    <a:pt x="7251" y="1224"/>
                    <a:pt x="5042" y="2920"/>
                  </a:cubicBezTo>
                  <a:cubicBezTo>
                    <a:pt x="3826" y="3855"/>
                    <a:pt x="2001" y="5144"/>
                    <a:pt x="1043" y="6554"/>
                  </a:cubicBezTo>
                  <a:cubicBezTo>
                    <a:pt x="910" y="6748"/>
                    <a:pt x="796" y="6942"/>
                    <a:pt x="701" y="7140"/>
                  </a:cubicBezTo>
                  <a:lnTo>
                    <a:pt x="1" y="8585"/>
                  </a:lnTo>
                  <a:cubicBezTo>
                    <a:pt x="3423" y="5821"/>
                    <a:pt x="8681" y="5049"/>
                    <a:pt x="12414" y="4531"/>
                  </a:cubicBezTo>
                  <a:cubicBezTo>
                    <a:pt x="12650" y="4498"/>
                    <a:pt x="12879" y="4467"/>
                    <a:pt x="13102" y="4433"/>
                  </a:cubicBezTo>
                  <a:cubicBezTo>
                    <a:pt x="14311" y="4266"/>
                    <a:pt x="15315" y="4114"/>
                    <a:pt x="15985" y="3908"/>
                  </a:cubicBezTo>
                  <a:cubicBezTo>
                    <a:pt x="16171" y="3851"/>
                    <a:pt x="16330" y="3790"/>
                    <a:pt x="16464" y="3722"/>
                  </a:cubicBezTo>
                  <a:cubicBezTo>
                    <a:pt x="16718" y="3592"/>
                    <a:pt x="16862" y="3440"/>
                    <a:pt x="16871" y="3250"/>
                  </a:cubicBezTo>
                  <a:cubicBezTo>
                    <a:pt x="16885" y="2966"/>
                    <a:pt x="16851" y="2687"/>
                    <a:pt x="16775" y="2418"/>
                  </a:cubicBezTo>
                  <a:cubicBezTo>
                    <a:pt x="16741" y="2300"/>
                    <a:pt x="16703" y="2185"/>
                    <a:pt x="16657" y="2071"/>
                  </a:cubicBezTo>
                  <a:cubicBezTo>
                    <a:pt x="16638" y="2034"/>
                    <a:pt x="16623" y="1992"/>
                    <a:pt x="16600" y="1954"/>
                  </a:cubicBezTo>
                  <a:cubicBezTo>
                    <a:pt x="16266" y="1239"/>
                    <a:pt x="15653" y="650"/>
                    <a:pt x="14932" y="350"/>
                  </a:cubicBezTo>
                  <a:cubicBezTo>
                    <a:pt x="14311" y="95"/>
                    <a:pt x="13642" y="15"/>
                    <a:pt x="12973" y="4"/>
                  </a:cubicBezTo>
                  <a:cubicBezTo>
                    <a:pt x="12928" y="2"/>
                    <a:pt x="12882" y="1"/>
                    <a:pt x="128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1" name="Google Shape;3091;p44"/>
            <p:cNvSpPr/>
            <p:nvPr/>
          </p:nvSpPr>
          <p:spPr>
            <a:xfrm rot="10800000">
              <a:off x="8380492" y="231134"/>
              <a:ext cx="463436" cy="183333"/>
            </a:xfrm>
            <a:custGeom>
              <a:avLst/>
              <a:gdLst/>
              <a:ahLst/>
              <a:cxnLst/>
              <a:rect l="l" t="t" r="r" b="b"/>
              <a:pathLst>
                <a:path w="16886" h="6680" extrusionOk="0">
                  <a:moveTo>
                    <a:pt x="15165" y="0"/>
                  </a:moveTo>
                  <a:cubicBezTo>
                    <a:pt x="11822" y="0"/>
                    <a:pt x="6499" y="765"/>
                    <a:pt x="1043" y="4649"/>
                  </a:cubicBezTo>
                  <a:cubicBezTo>
                    <a:pt x="910" y="4843"/>
                    <a:pt x="796" y="5037"/>
                    <a:pt x="701" y="5235"/>
                  </a:cubicBezTo>
                  <a:lnTo>
                    <a:pt x="1" y="6680"/>
                  </a:lnTo>
                  <a:cubicBezTo>
                    <a:pt x="3423" y="3916"/>
                    <a:pt x="8681" y="3144"/>
                    <a:pt x="12414" y="2626"/>
                  </a:cubicBezTo>
                  <a:cubicBezTo>
                    <a:pt x="12650" y="2593"/>
                    <a:pt x="12879" y="2562"/>
                    <a:pt x="13102" y="2528"/>
                  </a:cubicBezTo>
                  <a:cubicBezTo>
                    <a:pt x="14311" y="2361"/>
                    <a:pt x="15315" y="2209"/>
                    <a:pt x="15985" y="2003"/>
                  </a:cubicBezTo>
                  <a:cubicBezTo>
                    <a:pt x="16171" y="1946"/>
                    <a:pt x="16330" y="1885"/>
                    <a:pt x="16464" y="1817"/>
                  </a:cubicBezTo>
                  <a:cubicBezTo>
                    <a:pt x="16718" y="1687"/>
                    <a:pt x="16862" y="1535"/>
                    <a:pt x="16871" y="1345"/>
                  </a:cubicBezTo>
                  <a:cubicBezTo>
                    <a:pt x="16885" y="1061"/>
                    <a:pt x="16851" y="782"/>
                    <a:pt x="16775" y="513"/>
                  </a:cubicBezTo>
                  <a:cubicBezTo>
                    <a:pt x="16741" y="395"/>
                    <a:pt x="16703" y="280"/>
                    <a:pt x="16657" y="166"/>
                  </a:cubicBezTo>
                  <a:cubicBezTo>
                    <a:pt x="16638" y="129"/>
                    <a:pt x="16623" y="87"/>
                    <a:pt x="16600" y="49"/>
                  </a:cubicBezTo>
                  <a:cubicBezTo>
                    <a:pt x="16177" y="20"/>
                    <a:pt x="15696" y="0"/>
                    <a:pt x="1516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2" name="Google Shape;3092;p44"/>
            <p:cNvSpPr/>
            <p:nvPr/>
          </p:nvSpPr>
          <p:spPr>
            <a:xfrm rot="10800000">
              <a:off x="8383538" y="311575"/>
              <a:ext cx="385959" cy="155174"/>
            </a:xfrm>
            <a:custGeom>
              <a:avLst/>
              <a:gdLst/>
              <a:ahLst/>
              <a:cxnLst/>
              <a:rect l="l" t="t" r="r" b="b"/>
              <a:pathLst>
                <a:path w="14063" h="5654" extrusionOk="0">
                  <a:moveTo>
                    <a:pt x="10125" y="1"/>
                  </a:moveTo>
                  <a:cubicBezTo>
                    <a:pt x="10080" y="1"/>
                    <a:pt x="10035" y="2"/>
                    <a:pt x="9991" y="4"/>
                  </a:cubicBezTo>
                  <a:cubicBezTo>
                    <a:pt x="9930" y="4"/>
                    <a:pt x="9865" y="4"/>
                    <a:pt x="9809" y="7"/>
                  </a:cubicBezTo>
                  <a:cubicBezTo>
                    <a:pt x="9584" y="338"/>
                    <a:pt x="9398" y="692"/>
                    <a:pt x="9170" y="1018"/>
                  </a:cubicBezTo>
                  <a:cubicBezTo>
                    <a:pt x="8870" y="1455"/>
                    <a:pt x="8497" y="1810"/>
                    <a:pt x="8155" y="2208"/>
                  </a:cubicBezTo>
                  <a:cubicBezTo>
                    <a:pt x="8151" y="2213"/>
                    <a:pt x="8151" y="2213"/>
                    <a:pt x="8151" y="2216"/>
                  </a:cubicBezTo>
                  <a:cubicBezTo>
                    <a:pt x="5216" y="2654"/>
                    <a:pt x="2406" y="3707"/>
                    <a:pt x="23" y="5604"/>
                  </a:cubicBezTo>
                  <a:cubicBezTo>
                    <a:pt x="1" y="5620"/>
                    <a:pt x="20" y="5654"/>
                    <a:pt x="43" y="5654"/>
                  </a:cubicBezTo>
                  <a:cubicBezTo>
                    <a:pt x="47" y="5654"/>
                    <a:pt x="52" y="5652"/>
                    <a:pt x="56" y="5649"/>
                  </a:cubicBezTo>
                  <a:cubicBezTo>
                    <a:pt x="2023" y="4220"/>
                    <a:pt x="4190" y="3311"/>
                    <a:pt x="6452" y="2801"/>
                  </a:cubicBezTo>
                  <a:cubicBezTo>
                    <a:pt x="6456" y="2801"/>
                    <a:pt x="6456" y="2806"/>
                    <a:pt x="6459" y="2806"/>
                  </a:cubicBezTo>
                  <a:cubicBezTo>
                    <a:pt x="7695" y="3269"/>
                    <a:pt x="8707" y="3836"/>
                    <a:pt x="9702" y="4531"/>
                  </a:cubicBezTo>
                  <a:cubicBezTo>
                    <a:pt x="9938" y="4498"/>
                    <a:pt x="10167" y="4467"/>
                    <a:pt x="10390" y="4433"/>
                  </a:cubicBezTo>
                  <a:cubicBezTo>
                    <a:pt x="9395" y="3623"/>
                    <a:pt x="8147" y="3022"/>
                    <a:pt x="6946" y="2699"/>
                  </a:cubicBezTo>
                  <a:cubicBezTo>
                    <a:pt x="7821" y="2524"/>
                    <a:pt x="8710" y="2406"/>
                    <a:pt x="9607" y="2345"/>
                  </a:cubicBezTo>
                  <a:cubicBezTo>
                    <a:pt x="11025" y="2642"/>
                    <a:pt x="12200" y="3152"/>
                    <a:pt x="13273" y="3908"/>
                  </a:cubicBezTo>
                  <a:cubicBezTo>
                    <a:pt x="13459" y="3851"/>
                    <a:pt x="13618" y="3790"/>
                    <a:pt x="13752" y="3722"/>
                  </a:cubicBezTo>
                  <a:cubicBezTo>
                    <a:pt x="12846" y="3029"/>
                    <a:pt x="11767" y="2532"/>
                    <a:pt x="10664" y="2292"/>
                  </a:cubicBezTo>
                  <a:cubicBezTo>
                    <a:pt x="10892" y="2286"/>
                    <a:pt x="11120" y="2283"/>
                    <a:pt x="11348" y="2283"/>
                  </a:cubicBezTo>
                  <a:cubicBezTo>
                    <a:pt x="12252" y="2283"/>
                    <a:pt x="13159" y="2330"/>
                    <a:pt x="14063" y="2418"/>
                  </a:cubicBezTo>
                  <a:cubicBezTo>
                    <a:pt x="14029" y="2300"/>
                    <a:pt x="13991" y="2185"/>
                    <a:pt x="13945" y="2071"/>
                  </a:cubicBezTo>
                  <a:cubicBezTo>
                    <a:pt x="13160" y="2003"/>
                    <a:pt x="12371" y="1966"/>
                    <a:pt x="11582" y="1966"/>
                  </a:cubicBezTo>
                  <a:cubicBezTo>
                    <a:pt x="10637" y="1966"/>
                    <a:pt x="9692" y="2019"/>
                    <a:pt x="8759" y="2133"/>
                  </a:cubicBezTo>
                  <a:cubicBezTo>
                    <a:pt x="9414" y="1597"/>
                    <a:pt x="9942" y="730"/>
                    <a:pt x="10261" y="4"/>
                  </a:cubicBezTo>
                  <a:cubicBezTo>
                    <a:pt x="10216" y="2"/>
                    <a:pt x="10170" y="1"/>
                    <a:pt x="1012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3" name="Google Shape;3093;p44"/>
            <p:cNvSpPr/>
            <p:nvPr/>
          </p:nvSpPr>
          <p:spPr>
            <a:xfrm rot="10800000">
              <a:off x="8622364" y="455991"/>
              <a:ext cx="182098" cy="465467"/>
            </a:xfrm>
            <a:custGeom>
              <a:avLst/>
              <a:gdLst/>
              <a:ahLst/>
              <a:cxnLst/>
              <a:rect l="l" t="t" r="r" b="b"/>
              <a:pathLst>
                <a:path w="6635" h="16960" extrusionOk="0">
                  <a:moveTo>
                    <a:pt x="1484" y="0"/>
                  </a:moveTo>
                  <a:cubicBezTo>
                    <a:pt x="1350" y="0"/>
                    <a:pt x="1218" y="12"/>
                    <a:pt x="1091" y="37"/>
                  </a:cubicBezTo>
                  <a:cubicBezTo>
                    <a:pt x="977" y="63"/>
                    <a:pt x="871" y="93"/>
                    <a:pt x="768" y="144"/>
                  </a:cubicBezTo>
                  <a:cubicBezTo>
                    <a:pt x="696" y="177"/>
                    <a:pt x="623" y="219"/>
                    <a:pt x="559" y="269"/>
                  </a:cubicBezTo>
                  <a:cubicBezTo>
                    <a:pt x="381" y="402"/>
                    <a:pt x="235" y="592"/>
                    <a:pt x="149" y="851"/>
                  </a:cubicBezTo>
                  <a:cubicBezTo>
                    <a:pt x="0" y="1284"/>
                    <a:pt x="53" y="1759"/>
                    <a:pt x="126" y="2211"/>
                  </a:cubicBezTo>
                  <a:cubicBezTo>
                    <a:pt x="411" y="3934"/>
                    <a:pt x="1023" y="5561"/>
                    <a:pt x="1612" y="7196"/>
                  </a:cubicBezTo>
                  <a:cubicBezTo>
                    <a:pt x="1665" y="7340"/>
                    <a:pt x="1718" y="7489"/>
                    <a:pt x="1768" y="7633"/>
                  </a:cubicBezTo>
                  <a:cubicBezTo>
                    <a:pt x="1928" y="8074"/>
                    <a:pt x="2080" y="8516"/>
                    <a:pt x="2220" y="8960"/>
                  </a:cubicBezTo>
                  <a:cubicBezTo>
                    <a:pt x="2650" y="10295"/>
                    <a:pt x="3038" y="11641"/>
                    <a:pt x="3323" y="13013"/>
                  </a:cubicBezTo>
                  <a:cubicBezTo>
                    <a:pt x="3509" y="13929"/>
                    <a:pt x="4155" y="16077"/>
                    <a:pt x="3722" y="16960"/>
                  </a:cubicBezTo>
                  <a:lnTo>
                    <a:pt x="4269" y="15842"/>
                  </a:lnTo>
                  <a:lnTo>
                    <a:pt x="4441" y="15496"/>
                  </a:lnTo>
                  <a:cubicBezTo>
                    <a:pt x="4441" y="15496"/>
                    <a:pt x="6635" y="8663"/>
                    <a:pt x="5468" y="4428"/>
                  </a:cubicBezTo>
                  <a:cubicBezTo>
                    <a:pt x="5403" y="4196"/>
                    <a:pt x="5334" y="3953"/>
                    <a:pt x="5254" y="3706"/>
                  </a:cubicBezTo>
                  <a:cubicBezTo>
                    <a:pt x="5224" y="3611"/>
                    <a:pt x="5194" y="3520"/>
                    <a:pt x="5163" y="3424"/>
                  </a:cubicBezTo>
                  <a:cubicBezTo>
                    <a:pt x="4836" y="2470"/>
                    <a:pt x="4373" y="1493"/>
                    <a:pt x="3639" y="839"/>
                  </a:cubicBezTo>
                  <a:cubicBezTo>
                    <a:pt x="3525" y="737"/>
                    <a:pt x="3403" y="637"/>
                    <a:pt x="3269" y="554"/>
                  </a:cubicBezTo>
                  <a:lnTo>
                    <a:pt x="3167" y="486"/>
                  </a:lnTo>
                  <a:cubicBezTo>
                    <a:pt x="2730" y="225"/>
                    <a:pt x="2080" y="0"/>
                    <a:pt x="148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4" name="Google Shape;3094;p44"/>
            <p:cNvSpPr/>
            <p:nvPr/>
          </p:nvSpPr>
          <p:spPr>
            <a:xfrm rot="10800000">
              <a:off x="8672781" y="455991"/>
              <a:ext cx="131681" cy="461543"/>
            </a:xfrm>
            <a:custGeom>
              <a:avLst/>
              <a:gdLst/>
              <a:ahLst/>
              <a:cxnLst/>
              <a:rect l="l" t="t" r="r" b="b"/>
              <a:pathLst>
                <a:path w="4798" h="16817" extrusionOk="0">
                  <a:moveTo>
                    <a:pt x="768" y="1"/>
                  </a:moveTo>
                  <a:cubicBezTo>
                    <a:pt x="696" y="34"/>
                    <a:pt x="623" y="76"/>
                    <a:pt x="559" y="126"/>
                  </a:cubicBezTo>
                  <a:cubicBezTo>
                    <a:pt x="381" y="259"/>
                    <a:pt x="235" y="449"/>
                    <a:pt x="149" y="708"/>
                  </a:cubicBezTo>
                  <a:cubicBezTo>
                    <a:pt x="0" y="1141"/>
                    <a:pt x="53" y="1616"/>
                    <a:pt x="126" y="2068"/>
                  </a:cubicBezTo>
                  <a:cubicBezTo>
                    <a:pt x="411" y="3791"/>
                    <a:pt x="1023" y="5418"/>
                    <a:pt x="1612" y="7053"/>
                  </a:cubicBezTo>
                  <a:cubicBezTo>
                    <a:pt x="1665" y="7197"/>
                    <a:pt x="1718" y="7346"/>
                    <a:pt x="1768" y="7490"/>
                  </a:cubicBezTo>
                  <a:cubicBezTo>
                    <a:pt x="1928" y="7931"/>
                    <a:pt x="2080" y="8373"/>
                    <a:pt x="2220" y="8817"/>
                  </a:cubicBezTo>
                  <a:cubicBezTo>
                    <a:pt x="2650" y="10152"/>
                    <a:pt x="3038" y="11498"/>
                    <a:pt x="3323" y="12870"/>
                  </a:cubicBezTo>
                  <a:cubicBezTo>
                    <a:pt x="3509" y="13786"/>
                    <a:pt x="4155" y="15934"/>
                    <a:pt x="3722" y="16817"/>
                  </a:cubicBezTo>
                  <a:lnTo>
                    <a:pt x="4269" y="15699"/>
                  </a:lnTo>
                  <a:cubicBezTo>
                    <a:pt x="4296" y="15368"/>
                    <a:pt x="4315" y="15018"/>
                    <a:pt x="4334" y="14646"/>
                  </a:cubicBezTo>
                  <a:cubicBezTo>
                    <a:pt x="4798" y="4567"/>
                    <a:pt x="2106" y="1080"/>
                    <a:pt x="76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5" name="Google Shape;3095;p44"/>
            <p:cNvSpPr/>
            <p:nvPr/>
          </p:nvSpPr>
          <p:spPr>
            <a:xfrm rot="10800000">
              <a:off x="8660266" y="612098"/>
              <a:ext cx="128854" cy="308372"/>
            </a:xfrm>
            <a:custGeom>
              <a:avLst/>
              <a:gdLst/>
              <a:ahLst/>
              <a:cxnLst/>
              <a:rect l="l" t="t" r="r" b="b"/>
              <a:pathLst>
                <a:path w="4695" h="11236" extrusionOk="0">
                  <a:moveTo>
                    <a:pt x="532" y="1"/>
                  </a:moveTo>
                  <a:cubicBezTo>
                    <a:pt x="334" y="43"/>
                    <a:pt x="152" y="115"/>
                    <a:pt x="0" y="233"/>
                  </a:cubicBezTo>
                  <a:cubicBezTo>
                    <a:pt x="23" y="252"/>
                    <a:pt x="46" y="275"/>
                    <a:pt x="69" y="294"/>
                  </a:cubicBezTo>
                  <a:cubicBezTo>
                    <a:pt x="1072" y="1187"/>
                    <a:pt x="1657" y="2354"/>
                    <a:pt x="2159" y="3579"/>
                  </a:cubicBezTo>
                  <a:cubicBezTo>
                    <a:pt x="2745" y="5008"/>
                    <a:pt x="3198" y="6479"/>
                    <a:pt x="3501" y="7981"/>
                  </a:cubicBezTo>
                  <a:cubicBezTo>
                    <a:pt x="2779" y="7471"/>
                    <a:pt x="1931" y="7229"/>
                    <a:pt x="1053" y="7160"/>
                  </a:cubicBezTo>
                  <a:lnTo>
                    <a:pt x="1053" y="7160"/>
                  </a:lnTo>
                  <a:cubicBezTo>
                    <a:pt x="1106" y="7304"/>
                    <a:pt x="1159" y="7453"/>
                    <a:pt x="1209" y="7597"/>
                  </a:cubicBezTo>
                  <a:cubicBezTo>
                    <a:pt x="1980" y="7681"/>
                    <a:pt x="2738" y="7833"/>
                    <a:pt x="3513" y="8118"/>
                  </a:cubicBezTo>
                  <a:cubicBezTo>
                    <a:pt x="3516" y="8119"/>
                    <a:pt x="3518" y="8120"/>
                    <a:pt x="3520" y="8120"/>
                  </a:cubicBezTo>
                  <a:cubicBezTo>
                    <a:pt x="3523" y="8120"/>
                    <a:pt x="3527" y="8118"/>
                    <a:pt x="3532" y="8118"/>
                  </a:cubicBezTo>
                  <a:cubicBezTo>
                    <a:pt x="3730" y="9106"/>
                    <a:pt x="3863" y="10110"/>
                    <a:pt x="3928" y="11121"/>
                  </a:cubicBezTo>
                  <a:cubicBezTo>
                    <a:pt x="3933" y="11197"/>
                    <a:pt x="3992" y="11235"/>
                    <a:pt x="4049" y="11235"/>
                  </a:cubicBezTo>
                  <a:cubicBezTo>
                    <a:pt x="4107" y="11235"/>
                    <a:pt x="4163" y="11197"/>
                    <a:pt x="4163" y="11121"/>
                  </a:cubicBezTo>
                  <a:cubicBezTo>
                    <a:pt x="4182" y="9273"/>
                    <a:pt x="3882" y="7448"/>
                    <a:pt x="3376" y="5677"/>
                  </a:cubicBezTo>
                  <a:cubicBezTo>
                    <a:pt x="3517" y="5122"/>
                    <a:pt x="3931" y="4612"/>
                    <a:pt x="4270" y="4172"/>
                  </a:cubicBezTo>
                  <a:cubicBezTo>
                    <a:pt x="4403" y="3997"/>
                    <a:pt x="4547" y="3833"/>
                    <a:pt x="4695" y="3670"/>
                  </a:cubicBezTo>
                  <a:cubicBezTo>
                    <a:pt x="4665" y="3575"/>
                    <a:pt x="4635" y="3484"/>
                    <a:pt x="4604" y="3388"/>
                  </a:cubicBezTo>
                  <a:cubicBezTo>
                    <a:pt x="4387" y="3616"/>
                    <a:pt x="4186" y="3863"/>
                    <a:pt x="3996" y="4111"/>
                  </a:cubicBezTo>
                  <a:cubicBezTo>
                    <a:pt x="3749" y="4434"/>
                    <a:pt x="3414" y="4830"/>
                    <a:pt x="3247" y="5251"/>
                  </a:cubicBezTo>
                  <a:cubicBezTo>
                    <a:pt x="3003" y="4453"/>
                    <a:pt x="2719" y="3670"/>
                    <a:pt x="2399" y="2902"/>
                  </a:cubicBezTo>
                  <a:cubicBezTo>
                    <a:pt x="2563" y="2214"/>
                    <a:pt x="2696" y="1552"/>
                    <a:pt x="3026" y="906"/>
                  </a:cubicBezTo>
                  <a:cubicBezTo>
                    <a:pt x="3045" y="871"/>
                    <a:pt x="3064" y="838"/>
                    <a:pt x="3080" y="803"/>
                  </a:cubicBezTo>
                  <a:cubicBezTo>
                    <a:pt x="2966" y="701"/>
                    <a:pt x="2844" y="601"/>
                    <a:pt x="2710" y="518"/>
                  </a:cubicBezTo>
                  <a:cubicBezTo>
                    <a:pt x="2410" y="1088"/>
                    <a:pt x="2205" y="1715"/>
                    <a:pt x="2140" y="2316"/>
                  </a:cubicBezTo>
                  <a:cubicBezTo>
                    <a:pt x="1729" y="1461"/>
                    <a:pt x="1194" y="666"/>
                    <a:pt x="53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6" name="Google Shape;3096;p44"/>
            <p:cNvSpPr/>
            <p:nvPr/>
          </p:nvSpPr>
          <p:spPr>
            <a:xfrm rot="10800000">
              <a:off x="8865280" y="71377"/>
              <a:ext cx="177212" cy="469447"/>
            </a:xfrm>
            <a:custGeom>
              <a:avLst/>
              <a:gdLst/>
              <a:ahLst/>
              <a:cxnLst/>
              <a:rect l="l" t="t" r="r" b="b"/>
              <a:pathLst>
                <a:path w="6457" h="17105" extrusionOk="0">
                  <a:moveTo>
                    <a:pt x="2218" y="0"/>
                  </a:moveTo>
                  <a:cubicBezTo>
                    <a:pt x="2098" y="0"/>
                    <a:pt x="1978" y="12"/>
                    <a:pt x="1860" y="37"/>
                  </a:cubicBezTo>
                  <a:cubicBezTo>
                    <a:pt x="1796" y="53"/>
                    <a:pt x="1731" y="68"/>
                    <a:pt x="1663" y="90"/>
                  </a:cubicBezTo>
                  <a:cubicBezTo>
                    <a:pt x="1" y="631"/>
                    <a:pt x="1594" y="4033"/>
                    <a:pt x="1921" y="4995"/>
                  </a:cubicBezTo>
                  <a:cubicBezTo>
                    <a:pt x="2080" y="5467"/>
                    <a:pt x="2244" y="5942"/>
                    <a:pt x="2392" y="6417"/>
                  </a:cubicBezTo>
                  <a:cubicBezTo>
                    <a:pt x="2442" y="6573"/>
                    <a:pt x="2487" y="6729"/>
                    <a:pt x="2533" y="6888"/>
                  </a:cubicBezTo>
                  <a:cubicBezTo>
                    <a:pt x="2693" y="7436"/>
                    <a:pt x="2822" y="7991"/>
                    <a:pt x="2902" y="8553"/>
                  </a:cubicBezTo>
                  <a:cubicBezTo>
                    <a:pt x="3156" y="10398"/>
                    <a:pt x="2810" y="12329"/>
                    <a:pt x="2540" y="14158"/>
                  </a:cubicBezTo>
                  <a:cubicBezTo>
                    <a:pt x="2434" y="14876"/>
                    <a:pt x="2316" y="15591"/>
                    <a:pt x="2184" y="16306"/>
                  </a:cubicBezTo>
                  <a:cubicBezTo>
                    <a:pt x="2161" y="16435"/>
                    <a:pt x="2142" y="17015"/>
                    <a:pt x="2033" y="17103"/>
                  </a:cubicBezTo>
                  <a:lnTo>
                    <a:pt x="2033" y="17103"/>
                  </a:lnTo>
                  <a:lnTo>
                    <a:pt x="2894" y="16427"/>
                  </a:lnTo>
                  <a:lnTo>
                    <a:pt x="3442" y="16002"/>
                  </a:lnTo>
                  <a:cubicBezTo>
                    <a:pt x="3442" y="16002"/>
                    <a:pt x="5609" y="12900"/>
                    <a:pt x="6262" y="9387"/>
                  </a:cubicBezTo>
                  <a:cubicBezTo>
                    <a:pt x="6290" y="9269"/>
                    <a:pt x="6308" y="9147"/>
                    <a:pt x="6327" y="9025"/>
                  </a:cubicBezTo>
                  <a:cubicBezTo>
                    <a:pt x="6411" y="8481"/>
                    <a:pt x="6457" y="7927"/>
                    <a:pt x="6449" y="7379"/>
                  </a:cubicBezTo>
                  <a:cubicBezTo>
                    <a:pt x="6434" y="5930"/>
                    <a:pt x="6130" y="4542"/>
                    <a:pt x="5651" y="3368"/>
                  </a:cubicBezTo>
                  <a:cubicBezTo>
                    <a:pt x="5609" y="3269"/>
                    <a:pt x="5567" y="3174"/>
                    <a:pt x="5525" y="3075"/>
                  </a:cubicBezTo>
                  <a:cubicBezTo>
                    <a:pt x="4818" y="1494"/>
                    <a:pt x="3791" y="353"/>
                    <a:pt x="2731" y="68"/>
                  </a:cubicBezTo>
                  <a:cubicBezTo>
                    <a:pt x="2663" y="48"/>
                    <a:pt x="2590" y="37"/>
                    <a:pt x="2518" y="26"/>
                  </a:cubicBezTo>
                  <a:cubicBezTo>
                    <a:pt x="2418" y="9"/>
                    <a:pt x="2318" y="0"/>
                    <a:pt x="2218" y="0"/>
                  </a:cubicBezTo>
                  <a:close/>
                  <a:moveTo>
                    <a:pt x="2033" y="17103"/>
                  </a:moveTo>
                  <a:lnTo>
                    <a:pt x="2031" y="17104"/>
                  </a:lnTo>
                  <a:cubicBezTo>
                    <a:pt x="2032" y="17104"/>
                    <a:pt x="2032" y="17103"/>
                    <a:pt x="2033" y="1710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7" name="Google Shape;3097;p44"/>
            <p:cNvSpPr/>
            <p:nvPr/>
          </p:nvSpPr>
          <p:spPr>
            <a:xfrm rot="10800000">
              <a:off x="8856607" y="71377"/>
              <a:ext cx="185885" cy="469447"/>
            </a:xfrm>
            <a:custGeom>
              <a:avLst/>
              <a:gdLst/>
              <a:ahLst/>
              <a:cxnLst/>
              <a:rect l="l" t="t" r="r" b="b"/>
              <a:pathLst>
                <a:path w="6773" h="17105" extrusionOk="0">
                  <a:moveTo>
                    <a:pt x="2218" y="0"/>
                  </a:moveTo>
                  <a:cubicBezTo>
                    <a:pt x="2098" y="0"/>
                    <a:pt x="1978" y="12"/>
                    <a:pt x="1860" y="37"/>
                  </a:cubicBezTo>
                  <a:cubicBezTo>
                    <a:pt x="1796" y="53"/>
                    <a:pt x="1731" y="68"/>
                    <a:pt x="1663" y="90"/>
                  </a:cubicBezTo>
                  <a:cubicBezTo>
                    <a:pt x="1" y="631"/>
                    <a:pt x="1594" y="4033"/>
                    <a:pt x="1921" y="4995"/>
                  </a:cubicBezTo>
                  <a:cubicBezTo>
                    <a:pt x="2080" y="5467"/>
                    <a:pt x="2244" y="5942"/>
                    <a:pt x="2392" y="6417"/>
                  </a:cubicBezTo>
                  <a:cubicBezTo>
                    <a:pt x="2442" y="6573"/>
                    <a:pt x="2487" y="6729"/>
                    <a:pt x="2533" y="6888"/>
                  </a:cubicBezTo>
                  <a:cubicBezTo>
                    <a:pt x="2693" y="7436"/>
                    <a:pt x="2822" y="7991"/>
                    <a:pt x="2902" y="8553"/>
                  </a:cubicBezTo>
                  <a:cubicBezTo>
                    <a:pt x="3156" y="10398"/>
                    <a:pt x="2810" y="12329"/>
                    <a:pt x="2540" y="14158"/>
                  </a:cubicBezTo>
                  <a:cubicBezTo>
                    <a:pt x="2434" y="14876"/>
                    <a:pt x="2316" y="15591"/>
                    <a:pt x="2184" y="16306"/>
                  </a:cubicBezTo>
                  <a:cubicBezTo>
                    <a:pt x="2161" y="16435"/>
                    <a:pt x="2142" y="17015"/>
                    <a:pt x="2033" y="17103"/>
                  </a:cubicBezTo>
                  <a:lnTo>
                    <a:pt x="2033" y="17103"/>
                  </a:lnTo>
                  <a:lnTo>
                    <a:pt x="2894" y="16427"/>
                  </a:lnTo>
                  <a:cubicBezTo>
                    <a:pt x="6772" y="8839"/>
                    <a:pt x="3921" y="2429"/>
                    <a:pt x="2518" y="26"/>
                  </a:cubicBezTo>
                  <a:cubicBezTo>
                    <a:pt x="2418" y="9"/>
                    <a:pt x="2318" y="0"/>
                    <a:pt x="2218" y="0"/>
                  </a:cubicBezTo>
                  <a:close/>
                  <a:moveTo>
                    <a:pt x="2033" y="17103"/>
                  </a:moveTo>
                  <a:lnTo>
                    <a:pt x="2031" y="17104"/>
                  </a:lnTo>
                  <a:cubicBezTo>
                    <a:pt x="2032" y="17104"/>
                    <a:pt x="2032" y="17103"/>
                    <a:pt x="2033" y="17103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8" name="Google Shape;3098;p44"/>
            <p:cNvSpPr/>
            <p:nvPr/>
          </p:nvSpPr>
          <p:spPr>
            <a:xfrm rot="10800000">
              <a:off x="8868820" y="159063"/>
              <a:ext cx="122652" cy="381787"/>
            </a:xfrm>
            <a:custGeom>
              <a:avLst/>
              <a:gdLst/>
              <a:ahLst/>
              <a:cxnLst/>
              <a:rect l="l" t="t" r="r" b="b"/>
              <a:pathLst>
                <a:path w="4469" h="13911" extrusionOk="0">
                  <a:moveTo>
                    <a:pt x="364" y="1"/>
                  </a:moveTo>
                  <a:cubicBezTo>
                    <a:pt x="243" y="1"/>
                    <a:pt x="121" y="13"/>
                    <a:pt x="1" y="38"/>
                  </a:cubicBezTo>
                  <a:cubicBezTo>
                    <a:pt x="1183" y="1574"/>
                    <a:pt x="1879" y="3365"/>
                    <a:pt x="2381" y="5331"/>
                  </a:cubicBezTo>
                  <a:cubicBezTo>
                    <a:pt x="2567" y="6061"/>
                    <a:pt x="2655" y="6829"/>
                    <a:pt x="2670" y="7605"/>
                  </a:cubicBezTo>
                  <a:cubicBezTo>
                    <a:pt x="2236" y="7114"/>
                    <a:pt x="1525" y="6814"/>
                    <a:pt x="955" y="6578"/>
                  </a:cubicBezTo>
                  <a:cubicBezTo>
                    <a:pt x="815" y="6521"/>
                    <a:pt x="674" y="6468"/>
                    <a:pt x="533" y="6418"/>
                  </a:cubicBezTo>
                  <a:lnTo>
                    <a:pt x="533" y="6418"/>
                  </a:lnTo>
                  <a:cubicBezTo>
                    <a:pt x="583" y="6574"/>
                    <a:pt x="628" y="6730"/>
                    <a:pt x="674" y="6889"/>
                  </a:cubicBezTo>
                  <a:cubicBezTo>
                    <a:pt x="1400" y="7144"/>
                    <a:pt x="2076" y="7513"/>
                    <a:pt x="2674" y="8053"/>
                  </a:cubicBezTo>
                  <a:cubicBezTo>
                    <a:pt x="2647" y="10011"/>
                    <a:pt x="2176" y="12026"/>
                    <a:pt x="1575" y="13787"/>
                  </a:cubicBezTo>
                  <a:cubicBezTo>
                    <a:pt x="1550" y="13855"/>
                    <a:pt x="1617" y="13911"/>
                    <a:pt x="1678" y="13911"/>
                  </a:cubicBezTo>
                  <a:cubicBezTo>
                    <a:pt x="1709" y="13911"/>
                    <a:pt x="1738" y="13897"/>
                    <a:pt x="1753" y="13862"/>
                  </a:cubicBezTo>
                  <a:cubicBezTo>
                    <a:pt x="2210" y="12843"/>
                    <a:pt x="2578" y="11695"/>
                    <a:pt x="2815" y="10509"/>
                  </a:cubicBezTo>
                  <a:cubicBezTo>
                    <a:pt x="3194" y="10068"/>
                    <a:pt x="3776" y="9684"/>
                    <a:pt x="4403" y="9388"/>
                  </a:cubicBezTo>
                  <a:cubicBezTo>
                    <a:pt x="4431" y="9270"/>
                    <a:pt x="4449" y="9148"/>
                    <a:pt x="4468" y="9026"/>
                  </a:cubicBezTo>
                  <a:lnTo>
                    <a:pt x="4468" y="9026"/>
                  </a:lnTo>
                  <a:cubicBezTo>
                    <a:pt x="3963" y="9288"/>
                    <a:pt x="3331" y="9619"/>
                    <a:pt x="2898" y="10053"/>
                  </a:cubicBezTo>
                  <a:cubicBezTo>
                    <a:pt x="3187" y="8349"/>
                    <a:pt x="3199" y="6589"/>
                    <a:pt x="2818" y="5031"/>
                  </a:cubicBezTo>
                  <a:cubicBezTo>
                    <a:pt x="2792" y="4924"/>
                    <a:pt x="2765" y="4813"/>
                    <a:pt x="2734" y="4703"/>
                  </a:cubicBezTo>
                  <a:cubicBezTo>
                    <a:pt x="2871" y="4175"/>
                    <a:pt x="3331" y="3722"/>
                    <a:pt x="3792" y="3369"/>
                  </a:cubicBezTo>
                  <a:cubicBezTo>
                    <a:pt x="3750" y="3270"/>
                    <a:pt x="3708" y="3175"/>
                    <a:pt x="3666" y="3076"/>
                  </a:cubicBezTo>
                  <a:cubicBezTo>
                    <a:pt x="3650" y="3092"/>
                    <a:pt x="3636" y="3102"/>
                    <a:pt x="3620" y="3114"/>
                  </a:cubicBezTo>
                  <a:cubicBezTo>
                    <a:pt x="3320" y="3357"/>
                    <a:pt x="2803" y="3741"/>
                    <a:pt x="2594" y="4167"/>
                  </a:cubicBezTo>
                  <a:cubicBezTo>
                    <a:pt x="2233" y="2810"/>
                    <a:pt x="1711" y="1263"/>
                    <a:pt x="872" y="69"/>
                  </a:cubicBezTo>
                  <a:cubicBezTo>
                    <a:pt x="704" y="24"/>
                    <a:pt x="534" y="1"/>
                    <a:pt x="36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9" name="Google Shape;3099;p44"/>
            <p:cNvSpPr/>
            <p:nvPr/>
          </p:nvSpPr>
          <p:spPr>
            <a:xfrm rot="10800000">
              <a:off x="8432143" y="-49354"/>
              <a:ext cx="765167" cy="812701"/>
            </a:xfrm>
            <a:custGeom>
              <a:avLst/>
              <a:gdLst/>
              <a:ahLst/>
              <a:cxnLst/>
              <a:rect l="l" t="t" r="r" b="b"/>
              <a:pathLst>
                <a:path w="27880" h="29612" extrusionOk="0">
                  <a:moveTo>
                    <a:pt x="27186" y="1"/>
                  </a:moveTo>
                  <a:cubicBezTo>
                    <a:pt x="27175" y="1"/>
                    <a:pt x="27164" y="1"/>
                    <a:pt x="27153" y="2"/>
                  </a:cubicBezTo>
                  <a:cubicBezTo>
                    <a:pt x="21682" y="200"/>
                    <a:pt x="18948" y="6331"/>
                    <a:pt x="16302" y="12262"/>
                  </a:cubicBezTo>
                  <a:cubicBezTo>
                    <a:pt x="15257" y="14612"/>
                    <a:pt x="14173" y="17038"/>
                    <a:pt x="12957" y="19004"/>
                  </a:cubicBezTo>
                  <a:cubicBezTo>
                    <a:pt x="8888" y="25562"/>
                    <a:pt x="643" y="28243"/>
                    <a:pt x="559" y="28269"/>
                  </a:cubicBezTo>
                  <a:cubicBezTo>
                    <a:pt x="197" y="28383"/>
                    <a:pt x="0" y="28767"/>
                    <a:pt x="114" y="29129"/>
                  </a:cubicBezTo>
                  <a:cubicBezTo>
                    <a:pt x="205" y="29422"/>
                    <a:pt x="475" y="29611"/>
                    <a:pt x="768" y="29611"/>
                  </a:cubicBezTo>
                  <a:cubicBezTo>
                    <a:pt x="836" y="29611"/>
                    <a:pt x="904" y="29599"/>
                    <a:pt x="976" y="29577"/>
                  </a:cubicBezTo>
                  <a:cubicBezTo>
                    <a:pt x="1334" y="29463"/>
                    <a:pt x="9782" y="26725"/>
                    <a:pt x="14124" y="19730"/>
                  </a:cubicBezTo>
                  <a:cubicBezTo>
                    <a:pt x="15390" y="17681"/>
                    <a:pt x="16493" y="15213"/>
                    <a:pt x="17557" y="12825"/>
                  </a:cubicBezTo>
                  <a:cubicBezTo>
                    <a:pt x="20146" y="7024"/>
                    <a:pt x="22591" y="1541"/>
                    <a:pt x="27203" y="1374"/>
                  </a:cubicBezTo>
                  <a:cubicBezTo>
                    <a:pt x="27583" y="1358"/>
                    <a:pt x="27880" y="1044"/>
                    <a:pt x="27864" y="663"/>
                  </a:cubicBezTo>
                  <a:cubicBezTo>
                    <a:pt x="27854" y="294"/>
                    <a:pt x="27535" y="1"/>
                    <a:pt x="2718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0" name="Google Shape;3100;p44"/>
            <p:cNvSpPr/>
            <p:nvPr/>
          </p:nvSpPr>
          <p:spPr>
            <a:xfrm rot="10800000">
              <a:off x="7418325" y="61908"/>
              <a:ext cx="937878" cy="1533160"/>
            </a:xfrm>
            <a:custGeom>
              <a:avLst/>
              <a:gdLst/>
              <a:ahLst/>
              <a:cxnLst/>
              <a:rect l="l" t="t" r="r" b="b"/>
              <a:pathLst>
                <a:path w="34173" h="55863" extrusionOk="0">
                  <a:moveTo>
                    <a:pt x="6091" y="1"/>
                  </a:moveTo>
                  <a:cubicBezTo>
                    <a:pt x="1727" y="1"/>
                    <a:pt x="0" y="26052"/>
                    <a:pt x="0" y="26052"/>
                  </a:cubicBezTo>
                  <a:lnTo>
                    <a:pt x="392" y="27706"/>
                  </a:lnTo>
                  <a:lnTo>
                    <a:pt x="601" y="28573"/>
                  </a:lnTo>
                  <a:lnTo>
                    <a:pt x="662" y="28843"/>
                  </a:lnTo>
                  <a:lnTo>
                    <a:pt x="841" y="29588"/>
                  </a:lnTo>
                  <a:lnTo>
                    <a:pt x="913" y="29884"/>
                  </a:lnTo>
                  <a:lnTo>
                    <a:pt x="943" y="30021"/>
                  </a:lnTo>
                  <a:lnTo>
                    <a:pt x="1039" y="30443"/>
                  </a:lnTo>
                  <a:lnTo>
                    <a:pt x="1198" y="31109"/>
                  </a:lnTo>
                  <a:cubicBezTo>
                    <a:pt x="1198" y="31109"/>
                    <a:pt x="6945" y="55863"/>
                    <a:pt x="10819" y="55863"/>
                  </a:cubicBezTo>
                  <a:cubicBezTo>
                    <a:pt x="10856" y="55863"/>
                    <a:pt x="10894" y="55860"/>
                    <a:pt x="10931" y="55856"/>
                  </a:cubicBezTo>
                  <a:cubicBezTo>
                    <a:pt x="14508" y="55415"/>
                    <a:pt x="11482" y="42385"/>
                    <a:pt x="11003" y="40367"/>
                  </a:cubicBezTo>
                  <a:cubicBezTo>
                    <a:pt x="10962" y="40226"/>
                    <a:pt x="10946" y="40135"/>
                    <a:pt x="10939" y="40112"/>
                  </a:cubicBezTo>
                  <a:lnTo>
                    <a:pt x="10939" y="40112"/>
                  </a:lnTo>
                  <a:cubicBezTo>
                    <a:pt x="10973" y="40127"/>
                    <a:pt x="11076" y="40191"/>
                    <a:pt x="11243" y="40298"/>
                  </a:cubicBezTo>
                  <a:cubicBezTo>
                    <a:pt x="13079" y="41427"/>
                    <a:pt x="22530" y="47101"/>
                    <a:pt x="26262" y="47101"/>
                  </a:cubicBezTo>
                  <a:cubicBezTo>
                    <a:pt x="26842" y="47101"/>
                    <a:pt x="27284" y="46964"/>
                    <a:pt x="27538" y="46651"/>
                  </a:cubicBezTo>
                  <a:cubicBezTo>
                    <a:pt x="29248" y="44529"/>
                    <a:pt x="19188" y="37534"/>
                    <a:pt x="15790" y="35253"/>
                  </a:cubicBezTo>
                  <a:cubicBezTo>
                    <a:pt x="15341" y="34967"/>
                    <a:pt x="15014" y="34743"/>
                    <a:pt x="14835" y="34629"/>
                  </a:cubicBezTo>
                  <a:cubicBezTo>
                    <a:pt x="14763" y="34583"/>
                    <a:pt x="14717" y="34550"/>
                    <a:pt x="14698" y="34542"/>
                  </a:cubicBezTo>
                  <a:lnTo>
                    <a:pt x="14698" y="34542"/>
                  </a:lnTo>
                  <a:cubicBezTo>
                    <a:pt x="15047" y="34625"/>
                    <a:pt x="24291" y="36892"/>
                    <a:pt x="29682" y="36892"/>
                  </a:cubicBezTo>
                  <a:cubicBezTo>
                    <a:pt x="31763" y="36892"/>
                    <a:pt x="33270" y="36554"/>
                    <a:pt x="33469" y="35622"/>
                  </a:cubicBezTo>
                  <a:cubicBezTo>
                    <a:pt x="34172" y="32340"/>
                    <a:pt x="16558" y="29299"/>
                    <a:pt x="15356" y="29094"/>
                  </a:cubicBezTo>
                  <a:lnTo>
                    <a:pt x="15349" y="29094"/>
                  </a:lnTo>
                  <a:cubicBezTo>
                    <a:pt x="15307" y="29082"/>
                    <a:pt x="15291" y="29082"/>
                    <a:pt x="15291" y="29082"/>
                  </a:cubicBezTo>
                  <a:cubicBezTo>
                    <a:pt x="15291" y="29082"/>
                    <a:pt x="15319" y="29075"/>
                    <a:pt x="15364" y="29059"/>
                  </a:cubicBezTo>
                  <a:cubicBezTo>
                    <a:pt x="16573" y="28698"/>
                    <a:pt x="32833" y="23756"/>
                    <a:pt x="32020" y="20722"/>
                  </a:cubicBezTo>
                  <a:cubicBezTo>
                    <a:pt x="31815" y="19962"/>
                    <a:pt x="30633" y="19673"/>
                    <a:pt x="28955" y="19673"/>
                  </a:cubicBezTo>
                  <a:cubicBezTo>
                    <a:pt x="23670" y="19673"/>
                    <a:pt x="13475" y="22539"/>
                    <a:pt x="13475" y="22539"/>
                  </a:cubicBezTo>
                  <a:cubicBezTo>
                    <a:pt x="13475" y="22539"/>
                    <a:pt x="13634" y="22375"/>
                    <a:pt x="13908" y="22082"/>
                  </a:cubicBezTo>
                  <a:cubicBezTo>
                    <a:pt x="13908" y="22075"/>
                    <a:pt x="13915" y="22075"/>
                    <a:pt x="13923" y="22064"/>
                  </a:cubicBezTo>
                  <a:cubicBezTo>
                    <a:pt x="16166" y="19695"/>
                    <a:pt x="25842" y="9125"/>
                    <a:pt x="23047" y="6548"/>
                  </a:cubicBezTo>
                  <a:cubicBezTo>
                    <a:pt x="22779" y="6299"/>
                    <a:pt x="22442" y="6185"/>
                    <a:pt x="22049" y="6185"/>
                  </a:cubicBezTo>
                  <a:cubicBezTo>
                    <a:pt x="18251" y="6185"/>
                    <a:pt x="9283" y="16845"/>
                    <a:pt x="7577" y="18920"/>
                  </a:cubicBezTo>
                  <a:cubicBezTo>
                    <a:pt x="7577" y="18927"/>
                    <a:pt x="7570" y="18934"/>
                    <a:pt x="7563" y="18943"/>
                  </a:cubicBezTo>
                  <a:cubicBezTo>
                    <a:pt x="7426" y="19106"/>
                    <a:pt x="7338" y="19216"/>
                    <a:pt x="7304" y="19247"/>
                  </a:cubicBezTo>
                  <a:cubicBezTo>
                    <a:pt x="7315" y="19201"/>
                    <a:pt x="7338" y="19041"/>
                    <a:pt x="7376" y="18802"/>
                  </a:cubicBezTo>
                  <a:cubicBezTo>
                    <a:pt x="7817" y="15855"/>
                    <a:pt x="10041" y="1"/>
                    <a:pt x="60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1" name="Google Shape;3101;p44"/>
            <p:cNvSpPr/>
            <p:nvPr/>
          </p:nvSpPr>
          <p:spPr>
            <a:xfrm rot="10800000">
              <a:off x="7958003" y="61908"/>
              <a:ext cx="372346" cy="709261"/>
            </a:xfrm>
            <a:custGeom>
              <a:avLst/>
              <a:gdLst/>
              <a:ahLst/>
              <a:cxnLst/>
              <a:rect l="l" t="t" r="r" b="b"/>
              <a:pathLst>
                <a:path w="13567" h="25843" extrusionOk="0">
                  <a:moveTo>
                    <a:pt x="1" y="1"/>
                  </a:moveTo>
                  <a:lnTo>
                    <a:pt x="97" y="423"/>
                  </a:lnTo>
                  <a:lnTo>
                    <a:pt x="256" y="1089"/>
                  </a:lnTo>
                  <a:cubicBezTo>
                    <a:pt x="256" y="1089"/>
                    <a:pt x="6003" y="25843"/>
                    <a:pt x="9877" y="25843"/>
                  </a:cubicBezTo>
                  <a:cubicBezTo>
                    <a:pt x="9914" y="25843"/>
                    <a:pt x="9952" y="25840"/>
                    <a:pt x="9989" y="25836"/>
                  </a:cubicBezTo>
                  <a:cubicBezTo>
                    <a:pt x="13566" y="25395"/>
                    <a:pt x="10540" y="12365"/>
                    <a:pt x="10061" y="10347"/>
                  </a:cubicBezTo>
                  <a:cubicBezTo>
                    <a:pt x="9978" y="10046"/>
                    <a:pt x="9153" y="8932"/>
                    <a:pt x="8985" y="8723"/>
                  </a:cubicBezTo>
                  <a:cubicBezTo>
                    <a:pt x="7023" y="6260"/>
                    <a:pt x="4659" y="4093"/>
                    <a:pt x="2355" y="1963"/>
                  </a:cubicBezTo>
                  <a:cubicBezTo>
                    <a:pt x="1609" y="1278"/>
                    <a:pt x="857" y="548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2" name="Google Shape;3102;p44"/>
            <p:cNvSpPr/>
            <p:nvPr/>
          </p:nvSpPr>
          <p:spPr>
            <a:xfrm rot="10800000">
              <a:off x="7418325" y="582567"/>
              <a:ext cx="927147" cy="842754"/>
            </a:xfrm>
            <a:custGeom>
              <a:avLst/>
              <a:gdLst/>
              <a:ahLst/>
              <a:cxnLst/>
              <a:rect l="l" t="t" r="r" b="b"/>
              <a:pathLst>
                <a:path w="33782" h="30707" extrusionOk="0">
                  <a:moveTo>
                    <a:pt x="21658" y="0"/>
                  </a:moveTo>
                  <a:cubicBezTo>
                    <a:pt x="17860" y="0"/>
                    <a:pt x="8892" y="10660"/>
                    <a:pt x="7186" y="12735"/>
                  </a:cubicBezTo>
                  <a:cubicBezTo>
                    <a:pt x="7186" y="12742"/>
                    <a:pt x="7179" y="12749"/>
                    <a:pt x="7172" y="12758"/>
                  </a:cubicBezTo>
                  <a:cubicBezTo>
                    <a:pt x="7035" y="12921"/>
                    <a:pt x="6947" y="13031"/>
                    <a:pt x="6913" y="13062"/>
                  </a:cubicBezTo>
                  <a:cubicBezTo>
                    <a:pt x="6913" y="13061"/>
                    <a:pt x="6913" y="13061"/>
                    <a:pt x="6913" y="13061"/>
                  </a:cubicBezTo>
                  <a:cubicBezTo>
                    <a:pt x="6889" y="13061"/>
                    <a:pt x="964" y="20665"/>
                    <a:pt x="1" y="21965"/>
                  </a:cubicBezTo>
                  <a:lnTo>
                    <a:pt x="210" y="22388"/>
                  </a:lnTo>
                  <a:lnTo>
                    <a:pt x="271" y="22658"/>
                  </a:lnTo>
                  <a:lnTo>
                    <a:pt x="450" y="23403"/>
                  </a:lnTo>
                  <a:lnTo>
                    <a:pt x="522" y="23699"/>
                  </a:lnTo>
                  <a:cubicBezTo>
                    <a:pt x="2233" y="24338"/>
                    <a:pt x="8004" y="26475"/>
                    <a:pt x="14444" y="28444"/>
                  </a:cubicBezTo>
                  <a:cubicBezTo>
                    <a:pt x="14372" y="28398"/>
                    <a:pt x="14326" y="28365"/>
                    <a:pt x="14307" y="28357"/>
                  </a:cubicBezTo>
                  <a:lnTo>
                    <a:pt x="14307" y="28357"/>
                  </a:lnTo>
                  <a:cubicBezTo>
                    <a:pt x="14656" y="28440"/>
                    <a:pt x="23900" y="30707"/>
                    <a:pt x="29291" y="30707"/>
                  </a:cubicBezTo>
                  <a:cubicBezTo>
                    <a:pt x="31372" y="30707"/>
                    <a:pt x="32879" y="30369"/>
                    <a:pt x="33078" y="29437"/>
                  </a:cubicBezTo>
                  <a:cubicBezTo>
                    <a:pt x="33781" y="26155"/>
                    <a:pt x="16167" y="23114"/>
                    <a:pt x="14965" y="22909"/>
                  </a:cubicBezTo>
                  <a:lnTo>
                    <a:pt x="14958" y="22909"/>
                  </a:lnTo>
                  <a:cubicBezTo>
                    <a:pt x="12631" y="22812"/>
                    <a:pt x="10400" y="22779"/>
                    <a:pt x="8439" y="22779"/>
                  </a:cubicBezTo>
                  <a:cubicBezTo>
                    <a:pt x="4224" y="22779"/>
                    <a:pt x="1255" y="22932"/>
                    <a:pt x="1255" y="22932"/>
                  </a:cubicBezTo>
                  <a:cubicBezTo>
                    <a:pt x="5274" y="21730"/>
                    <a:pt x="9597" y="19065"/>
                    <a:pt x="13517" y="15897"/>
                  </a:cubicBezTo>
                  <a:cubicBezTo>
                    <a:pt x="13517" y="15890"/>
                    <a:pt x="13524" y="15890"/>
                    <a:pt x="13532" y="15879"/>
                  </a:cubicBezTo>
                  <a:cubicBezTo>
                    <a:pt x="15775" y="13510"/>
                    <a:pt x="25451" y="2940"/>
                    <a:pt x="22656" y="363"/>
                  </a:cubicBezTo>
                  <a:cubicBezTo>
                    <a:pt x="22388" y="114"/>
                    <a:pt x="22051" y="0"/>
                    <a:pt x="2165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3" name="Google Shape;3103;p44"/>
            <p:cNvSpPr/>
            <p:nvPr/>
          </p:nvSpPr>
          <p:spPr>
            <a:xfrm rot="10800000">
              <a:off x="8232316" y="794058"/>
              <a:ext cx="105746" cy="442990"/>
            </a:xfrm>
            <a:custGeom>
              <a:avLst/>
              <a:gdLst/>
              <a:ahLst/>
              <a:cxnLst/>
              <a:rect l="l" t="t" r="r" b="b"/>
              <a:pathLst>
                <a:path w="3853" h="16141" extrusionOk="0">
                  <a:moveTo>
                    <a:pt x="3852" y="0"/>
                  </a:moveTo>
                  <a:cubicBezTo>
                    <a:pt x="1122" y="6023"/>
                    <a:pt x="1" y="15798"/>
                    <a:pt x="282" y="16140"/>
                  </a:cubicBezTo>
                  <a:lnTo>
                    <a:pt x="385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4" name="Google Shape;3104;p44"/>
            <p:cNvSpPr/>
            <p:nvPr/>
          </p:nvSpPr>
          <p:spPr>
            <a:xfrm rot="10800000">
              <a:off x="7811173" y="794058"/>
              <a:ext cx="545030" cy="103138"/>
            </a:xfrm>
            <a:custGeom>
              <a:avLst/>
              <a:gdLst/>
              <a:ahLst/>
              <a:cxnLst/>
              <a:rect l="l" t="t" r="r" b="b"/>
              <a:pathLst>
                <a:path w="19859" h="3758" extrusionOk="0">
                  <a:moveTo>
                    <a:pt x="19858" y="1"/>
                  </a:moveTo>
                  <a:lnTo>
                    <a:pt x="19858" y="1"/>
                  </a:lnTo>
                  <a:cubicBezTo>
                    <a:pt x="13132" y="441"/>
                    <a:pt x="0" y="3757"/>
                    <a:pt x="0" y="3757"/>
                  </a:cubicBezTo>
                  <a:lnTo>
                    <a:pt x="1985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5" name="Google Shape;3105;p44"/>
            <p:cNvSpPr/>
            <p:nvPr/>
          </p:nvSpPr>
          <p:spPr>
            <a:xfrm rot="10800000">
              <a:off x="7954875" y="540823"/>
              <a:ext cx="351543" cy="216431"/>
            </a:xfrm>
            <a:custGeom>
              <a:avLst/>
              <a:gdLst/>
              <a:ahLst/>
              <a:cxnLst/>
              <a:rect l="l" t="t" r="r" b="b"/>
              <a:pathLst>
                <a:path w="12809" h="7886" extrusionOk="0">
                  <a:moveTo>
                    <a:pt x="0" y="0"/>
                  </a:moveTo>
                  <a:lnTo>
                    <a:pt x="12808" y="7885"/>
                  </a:lnTo>
                  <a:cubicBezTo>
                    <a:pt x="9360" y="4088"/>
                    <a:pt x="1" y="1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6" name="Google Shape;3106;p44"/>
            <p:cNvSpPr/>
            <p:nvPr/>
          </p:nvSpPr>
          <p:spPr>
            <a:xfrm rot="10800000">
              <a:off x="8255288" y="648984"/>
              <a:ext cx="243876" cy="231114"/>
            </a:xfrm>
            <a:custGeom>
              <a:avLst/>
              <a:gdLst/>
              <a:ahLst/>
              <a:cxnLst/>
              <a:rect l="l" t="t" r="r" b="b"/>
              <a:pathLst>
                <a:path w="8886" h="8421" extrusionOk="0">
                  <a:moveTo>
                    <a:pt x="5209" y="1"/>
                  </a:moveTo>
                  <a:cubicBezTo>
                    <a:pt x="5209" y="1"/>
                    <a:pt x="1" y="1297"/>
                    <a:pt x="457" y="5054"/>
                  </a:cubicBezTo>
                  <a:cubicBezTo>
                    <a:pt x="824" y="8051"/>
                    <a:pt x="4484" y="8420"/>
                    <a:pt x="6265" y="8420"/>
                  </a:cubicBezTo>
                  <a:cubicBezTo>
                    <a:pt x="6847" y="8420"/>
                    <a:pt x="7228" y="8381"/>
                    <a:pt x="7228" y="8381"/>
                  </a:cubicBezTo>
                  <a:cubicBezTo>
                    <a:pt x="8886" y="3180"/>
                    <a:pt x="5209" y="1"/>
                    <a:pt x="520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7" name="Google Shape;3107;p44"/>
            <p:cNvSpPr/>
            <p:nvPr/>
          </p:nvSpPr>
          <p:spPr>
            <a:xfrm rot="10800000">
              <a:off x="8226772" y="1439290"/>
              <a:ext cx="23301" cy="44543"/>
            </a:xfrm>
            <a:custGeom>
              <a:avLst/>
              <a:gdLst/>
              <a:ahLst/>
              <a:cxnLst/>
              <a:rect l="l" t="t" r="r" b="b"/>
              <a:pathLst>
                <a:path w="849" h="1623" extrusionOk="0">
                  <a:moveTo>
                    <a:pt x="642" y="0"/>
                  </a:moveTo>
                  <a:cubicBezTo>
                    <a:pt x="588" y="0"/>
                    <a:pt x="533" y="25"/>
                    <a:pt x="498" y="81"/>
                  </a:cubicBezTo>
                  <a:cubicBezTo>
                    <a:pt x="365" y="290"/>
                    <a:pt x="269" y="515"/>
                    <a:pt x="186" y="743"/>
                  </a:cubicBezTo>
                  <a:cubicBezTo>
                    <a:pt x="102" y="966"/>
                    <a:pt x="0" y="1214"/>
                    <a:pt x="27" y="1454"/>
                  </a:cubicBezTo>
                  <a:cubicBezTo>
                    <a:pt x="41" y="1560"/>
                    <a:pt x="120" y="1623"/>
                    <a:pt x="202" y="1623"/>
                  </a:cubicBezTo>
                  <a:cubicBezTo>
                    <a:pt x="255" y="1623"/>
                    <a:pt x="310" y="1597"/>
                    <a:pt x="350" y="1541"/>
                  </a:cubicBezTo>
                  <a:cubicBezTo>
                    <a:pt x="483" y="1359"/>
                    <a:pt x="525" y="1119"/>
                    <a:pt x="593" y="906"/>
                  </a:cubicBezTo>
                  <a:cubicBezTo>
                    <a:pt x="665" y="674"/>
                    <a:pt x="748" y="450"/>
                    <a:pt x="813" y="213"/>
                  </a:cubicBezTo>
                  <a:cubicBezTo>
                    <a:pt x="849" y="89"/>
                    <a:pt x="746" y="0"/>
                    <a:pt x="6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8" name="Google Shape;3108;p44"/>
            <p:cNvSpPr/>
            <p:nvPr/>
          </p:nvSpPr>
          <p:spPr>
            <a:xfrm rot="10800000">
              <a:off x="8200590" y="1489570"/>
              <a:ext cx="14217" cy="54588"/>
            </a:xfrm>
            <a:custGeom>
              <a:avLst/>
              <a:gdLst/>
              <a:ahLst/>
              <a:cxnLst/>
              <a:rect l="l" t="t" r="r" b="b"/>
              <a:pathLst>
                <a:path w="518" h="1989" extrusionOk="0">
                  <a:moveTo>
                    <a:pt x="378" y="0"/>
                  </a:moveTo>
                  <a:cubicBezTo>
                    <a:pt x="334" y="0"/>
                    <a:pt x="291" y="30"/>
                    <a:pt x="285" y="89"/>
                  </a:cubicBezTo>
                  <a:cubicBezTo>
                    <a:pt x="244" y="693"/>
                    <a:pt x="65" y="1271"/>
                    <a:pt x="7" y="1869"/>
                  </a:cubicBezTo>
                  <a:cubicBezTo>
                    <a:pt x="1" y="1943"/>
                    <a:pt x="68" y="1989"/>
                    <a:pt x="133" y="1989"/>
                  </a:cubicBezTo>
                  <a:cubicBezTo>
                    <a:pt x="174" y="1989"/>
                    <a:pt x="215" y="1970"/>
                    <a:pt x="235" y="1929"/>
                  </a:cubicBezTo>
                  <a:cubicBezTo>
                    <a:pt x="509" y="1385"/>
                    <a:pt x="517" y="682"/>
                    <a:pt x="472" y="89"/>
                  </a:cubicBezTo>
                  <a:cubicBezTo>
                    <a:pt x="466" y="30"/>
                    <a:pt x="422" y="0"/>
                    <a:pt x="3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9" name="Google Shape;3109;p44"/>
            <p:cNvSpPr/>
            <p:nvPr/>
          </p:nvSpPr>
          <p:spPr>
            <a:xfrm rot="10800000">
              <a:off x="8170867" y="1399028"/>
              <a:ext cx="17647" cy="40536"/>
            </a:xfrm>
            <a:custGeom>
              <a:avLst/>
              <a:gdLst/>
              <a:ahLst/>
              <a:cxnLst/>
              <a:rect l="l" t="t" r="r" b="b"/>
              <a:pathLst>
                <a:path w="643" h="1477" extrusionOk="0">
                  <a:moveTo>
                    <a:pt x="450" y="0"/>
                  </a:moveTo>
                  <a:cubicBezTo>
                    <a:pt x="395" y="0"/>
                    <a:pt x="342" y="30"/>
                    <a:pt x="327" y="99"/>
                  </a:cubicBezTo>
                  <a:cubicBezTo>
                    <a:pt x="277" y="316"/>
                    <a:pt x="205" y="529"/>
                    <a:pt x="141" y="737"/>
                  </a:cubicBezTo>
                  <a:cubicBezTo>
                    <a:pt x="79" y="939"/>
                    <a:pt x="0" y="1125"/>
                    <a:pt x="34" y="1334"/>
                  </a:cubicBezTo>
                  <a:cubicBezTo>
                    <a:pt x="46" y="1427"/>
                    <a:pt x="134" y="1477"/>
                    <a:pt x="220" y="1477"/>
                  </a:cubicBezTo>
                  <a:cubicBezTo>
                    <a:pt x="272" y="1477"/>
                    <a:pt x="324" y="1459"/>
                    <a:pt x="358" y="1422"/>
                  </a:cubicBezTo>
                  <a:cubicBezTo>
                    <a:pt x="642" y="1118"/>
                    <a:pt x="597" y="525"/>
                    <a:pt x="593" y="133"/>
                  </a:cubicBezTo>
                  <a:cubicBezTo>
                    <a:pt x="593" y="50"/>
                    <a:pt x="520" y="0"/>
                    <a:pt x="4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0" name="Google Shape;3110;p44"/>
            <p:cNvSpPr/>
            <p:nvPr/>
          </p:nvSpPr>
          <p:spPr>
            <a:xfrm rot="10800000">
              <a:off x="8218978" y="1364805"/>
              <a:ext cx="17675" cy="48687"/>
            </a:xfrm>
            <a:custGeom>
              <a:avLst/>
              <a:gdLst/>
              <a:ahLst/>
              <a:cxnLst/>
              <a:rect l="l" t="t" r="r" b="b"/>
              <a:pathLst>
                <a:path w="644" h="1774" extrusionOk="0">
                  <a:moveTo>
                    <a:pt x="499" y="1"/>
                  </a:moveTo>
                  <a:cubicBezTo>
                    <a:pt x="445" y="1"/>
                    <a:pt x="389" y="36"/>
                    <a:pt x="382" y="103"/>
                  </a:cubicBezTo>
                  <a:cubicBezTo>
                    <a:pt x="351" y="381"/>
                    <a:pt x="268" y="654"/>
                    <a:pt x="191" y="921"/>
                  </a:cubicBezTo>
                  <a:cubicBezTo>
                    <a:pt x="127" y="1149"/>
                    <a:pt x="13" y="1362"/>
                    <a:pt x="5" y="1597"/>
                  </a:cubicBezTo>
                  <a:cubicBezTo>
                    <a:pt x="1" y="1715"/>
                    <a:pt x="88" y="1773"/>
                    <a:pt x="180" y="1773"/>
                  </a:cubicBezTo>
                  <a:cubicBezTo>
                    <a:pt x="242" y="1773"/>
                    <a:pt x="307" y="1746"/>
                    <a:pt x="347" y="1693"/>
                  </a:cubicBezTo>
                  <a:cubicBezTo>
                    <a:pt x="644" y="1278"/>
                    <a:pt x="591" y="586"/>
                    <a:pt x="598" y="103"/>
                  </a:cubicBezTo>
                  <a:cubicBezTo>
                    <a:pt x="600" y="34"/>
                    <a:pt x="551" y="1"/>
                    <a:pt x="49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1" name="Google Shape;3111;p44"/>
            <p:cNvSpPr/>
            <p:nvPr/>
          </p:nvSpPr>
          <p:spPr>
            <a:xfrm rot="10800000">
              <a:off x="8260310" y="1256452"/>
              <a:ext cx="16055" cy="49593"/>
            </a:xfrm>
            <a:custGeom>
              <a:avLst/>
              <a:gdLst/>
              <a:ahLst/>
              <a:cxnLst/>
              <a:rect l="l" t="t" r="r" b="b"/>
              <a:pathLst>
                <a:path w="585" h="1807" extrusionOk="0">
                  <a:moveTo>
                    <a:pt x="382" y="0"/>
                  </a:moveTo>
                  <a:cubicBezTo>
                    <a:pt x="328" y="0"/>
                    <a:pt x="268" y="40"/>
                    <a:pt x="266" y="105"/>
                  </a:cubicBezTo>
                  <a:cubicBezTo>
                    <a:pt x="255" y="428"/>
                    <a:pt x="201" y="751"/>
                    <a:pt x="148" y="1066"/>
                  </a:cubicBezTo>
                  <a:cubicBezTo>
                    <a:pt x="106" y="1302"/>
                    <a:pt x="0" y="1526"/>
                    <a:pt x="148" y="1731"/>
                  </a:cubicBezTo>
                  <a:cubicBezTo>
                    <a:pt x="177" y="1774"/>
                    <a:pt x="228" y="1806"/>
                    <a:pt x="279" y="1806"/>
                  </a:cubicBezTo>
                  <a:cubicBezTo>
                    <a:pt x="302" y="1806"/>
                    <a:pt x="325" y="1800"/>
                    <a:pt x="346" y="1784"/>
                  </a:cubicBezTo>
                  <a:cubicBezTo>
                    <a:pt x="585" y="1621"/>
                    <a:pt x="559" y="1332"/>
                    <a:pt x="562" y="1063"/>
                  </a:cubicBezTo>
                  <a:cubicBezTo>
                    <a:pt x="566" y="731"/>
                    <a:pt x="517" y="405"/>
                    <a:pt x="467" y="74"/>
                  </a:cubicBezTo>
                  <a:cubicBezTo>
                    <a:pt x="461" y="23"/>
                    <a:pt x="423" y="0"/>
                    <a:pt x="38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2" name="Google Shape;3112;p44"/>
            <p:cNvSpPr/>
            <p:nvPr/>
          </p:nvSpPr>
          <p:spPr>
            <a:xfrm rot="10800000">
              <a:off x="8191011" y="1249536"/>
              <a:ext cx="19239" cy="45970"/>
            </a:xfrm>
            <a:custGeom>
              <a:avLst/>
              <a:gdLst/>
              <a:ahLst/>
              <a:cxnLst/>
              <a:rect l="l" t="t" r="r" b="b"/>
              <a:pathLst>
                <a:path w="701" h="1675" extrusionOk="0">
                  <a:moveTo>
                    <a:pt x="446" y="1"/>
                  </a:moveTo>
                  <a:cubicBezTo>
                    <a:pt x="351" y="1"/>
                    <a:pt x="252" y="67"/>
                    <a:pt x="248" y="180"/>
                  </a:cubicBezTo>
                  <a:cubicBezTo>
                    <a:pt x="245" y="419"/>
                    <a:pt x="210" y="656"/>
                    <a:pt x="150" y="888"/>
                  </a:cubicBezTo>
                  <a:cubicBezTo>
                    <a:pt x="96" y="1104"/>
                    <a:pt x="1" y="1283"/>
                    <a:pt x="36" y="1507"/>
                  </a:cubicBezTo>
                  <a:cubicBezTo>
                    <a:pt x="56" y="1624"/>
                    <a:pt x="153" y="1675"/>
                    <a:pt x="253" y="1675"/>
                  </a:cubicBezTo>
                  <a:cubicBezTo>
                    <a:pt x="319" y="1675"/>
                    <a:pt x="386" y="1653"/>
                    <a:pt x="434" y="1614"/>
                  </a:cubicBezTo>
                  <a:cubicBezTo>
                    <a:pt x="625" y="1458"/>
                    <a:pt x="655" y="1149"/>
                    <a:pt x="678" y="914"/>
                  </a:cubicBezTo>
                  <a:cubicBezTo>
                    <a:pt x="701" y="648"/>
                    <a:pt x="666" y="389"/>
                    <a:pt x="610" y="131"/>
                  </a:cubicBezTo>
                  <a:cubicBezTo>
                    <a:pt x="590" y="41"/>
                    <a:pt x="519" y="1"/>
                    <a:pt x="4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3" name="Google Shape;3113;p44"/>
            <p:cNvSpPr/>
            <p:nvPr/>
          </p:nvSpPr>
          <p:spPr>
            <a:xfrm rot="10800000">
              <a:off x="8192054" y="1152957"/>
              <a:ext cx="14738" cy="38999"/>
            </a:xfrm>
            <a:custGeom>
              <a:avLst/>
              <a:gdLst/>
              <a:ahLst/>
              <a:cxnLst/>
              <a:rect l="l" t="t" r="r" b="b"/>
              <a:pathLst>
                <a:path w="537" h="1421" extrusionOk="0">
                  <a:moveTo>
                    <a:pt x="299" y="1"/>
                  </a:moveTo>
                  <a:cubicBezTo>
                    <a:pt x="221" y="1"/>
                    <a:pt x="143" y="52"/>
                    <a:pt x="149" y="149"/>
                  </a:cubicBezTo>
                  <a:cubicBezTo>
                    <a:pt x="161" y="354"/>
                    <a:pt x="152" y="563"/>
                    <a:pt x="115" y="768"/>
                  </a:cubicBezTo>
                  <a:cubicBezTo>
                    <a:pt x="80" y="947"/>
                    <a:pt x="1" y="1110"/>
                    <a:pt x="50" y="1293"/>
                  </a:cubicBezTo>
                  <a:cubicBezTo>
                    <a:pt x="71" y="1378"/>
                    <a:pt x="140" y="1420"/>
                    <a:pt x="214" y="1420"/>
                  </a:cubicBezTo>
                  <a:cubicBezTo>
                    <a:pt x="259" y="1420"/>
                    <a:pt x="305" y="1404"/>
                    <a:pt x="343" y="1372"/>
                  </a:cubicBezTo>
                  <a:cubicBezTo>
                    <a:pt x="506" y="1232"/>
                    <a:pt x="514" y="984"/>
                    <a:pt x="526" y="784"/>
                  </a:cubicBezTo>
                  <a:cubicBezTo>
                    <a:pt x="536" y="551"/>
                    <a:pt x="503" y="331"/>
                    <a:pt x="445" y="107"/>
                  </a:cubicBezTo>
                  <a:cubicBezTo>
                    <a:pt x="426" y="35"/>
                    <a:pt x="362" y="1"/>
                    <a:pt x="29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4" name="Google Shape;3114;p44"/>
            <p:cNvSpPr/>
            <p:nvPr/>
          </p:nvSpPr>
          <p:spPr>
            <a:xfrm rot="10800000">
              <a:off x="8262698" y="1183311"/>
              <a:ext cx="18663" cy="45559"/>
            </a:xfrm>
            <a:custGeom>
              <a:avLst/>
              <a:gdLst/>
              <a:ahLst/>
              <a:cxnLst/>
              <a:rect l="l" t="t" r="r" b="b"/>
              <a:pathLst>
                <a:path w="680" h="1660" extrusionOk="0">
                  <a:moveTo>
                    <a:pt x="557" y="1"/>
                  </a:moveTo>
                  <a:cubicBezTo>
                    <a:pt x="510" y="1"/>
                    <a:pt x="466" y="26"/>
                    <a:pt x="456" y="83"/>
                  </a:cubicBezTo>
                  <a:cubicBezTo>
                    <a:pt x="414" y="315"/>
                    <a:pt x="349" y="555"/>
                    <a:pt x="265" y="778"/>
                  </a:cubicBezTo>
                  <a:cubicBezTo>
                    <a:pt x="182" y="999"/>
                    <a:pt x="49" y="1223"/>
                    <a:pt x="14" y="1459"/>
                  </a:cubicBezTo>
                  <a:cubicBezTo>
                    <a:pt x="0" y="1563"/>
                    <a:pt x="80" y="1660"/>
                    <a:pt x="172" y="1660"/>
                  </a:cubicBezTo>
                  <a:cubicBezTo>
                    <a:pt x="208" y="1660"/>
                    <a:pt x="246" y="1645"/>
                    <a:pt x="281" y="1611"/>
                  </a:cubicBezTo>
                  <a:cubicBezTo>
                    <a:pt x="646" y="1250"/>
                    <a:pt x="672" y="592"/>
                    <a:pt x="679" y="109"/>
                  </a:cubicBezTo>
                  <a:cubicBezTo>
                    <a:pt x="679" y="41"/>
                    <a:pt x="617" y="1"/>
                    <a:pt x="5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5" name="Google Shape;3115;p44"/>
            <p:cNvSpPr/>
            <p:nvPr/>
          </p:nvSpPr>
          <p:spPr>
            <a:xfrm rot="10800000">
              <a:off x="8200398" y="1070567"/>
              <a:ext cx="14848" cy="41963"/>
            </a:xfrm>
            <a:custGeom>
              <a:avLst/>
              <a:gdLst/>
              <a:ahLst/>
              <a:cxnLst/>
              <a:rect l="l" t="t" r="r" b="b"/>
              <a:pathLst>
                <a:path w="541" h="1529" extrusionOk="0">
                  <a:moveTo>
                    <a:pt x="280" y="0"/>
                  </a:moveTo>
                  <a:cubicBezTo>
                    <a:pt x="211" y="0"/>
                    <a:pt x="137" y="49"/>
                    <a:pt x="137" y="132"/>
                  </a:cubicBezTo>
                  <a:cubicBezTo>
                    <a:pt x="134" y="550"/>
                    <a:pt x="0" y="984"/>
                    <a:pt x="31" y="1398"/>
                  </a:cubicBezTo>
                  <a:cubicBezTo>
                    <a:pt x="38" y="1480"/>
                    <a:pt x="102" y="1529"/>
                    <a:pt x="168" y="1529"/>
                  </a:cubicBezTo>
                  <a:cubicBezTo>
                    <a:pt x="210" y="1529"/>
                    <a:pt x="253" y="1509"/>
                    <a:pt x="282" y="1467"/>
                  </a:cubicBezTo>
                  <a:cubicBezTo>
                    <a:pt x="541" y="1079"/>
                    <a:pt x="483" y="528"/>
                    <a:pt x="400" y="94"/>
                  </a:cubicBezTo>
                  <a:cubicBezTo>
                    <a:pt x="387" y="30"/>
                    <a:pt x="335" y="0"/>
                    <a:pt x="2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6" name="Google Shape;3116;p44"/>
            <p:cNvSpPr/>
            <p:nvPr/>
          </p:nvSpPr>
          <p:spPr>
            <a:xfrm rot="10800000">
              <a:off x="8225455" y="1100372"/>
              <a:ext cx="14601" cy="31836"/>
            </a:xfrm>
            <a:custGeom>
              <a:avLst/>
              <a:gdLst/>
              <a:ahLst/>
              <a:cxnLst/>
              <a:rect l="l" t="t" r="r" b="b"/>
              <a:pathLst>
                <a:path w="532" h="1160" extrusionOk="0">
                  <a:moveTo>
                    <a:pt x="415" y="0"/>
                  </a:moveTo>
                  <a:cubicBezTo>
                    <a:pt x="376" y="0"/>
                    <a:pt x="338" y="21"/>
                    <a:pt x="323" y="70"/>
                  </a:cubicBezTo>
                  <a:cubicBezTo>
                    <a:pt x="269" y="234"/>
                    <a:pt x="197" y="393"/>
                    <a:pt x="137" y="557"/>
                  </a:cubicBezTo>
                  <a:cubicBezTo>
                    <a:pt x="83" y="705"/>
                    <a:pt x="0" y="860"/>
                    <a:pt x="15" y="1025"/>
                  </a:cubicBezTo>
                  <a:cubicBezTo>
                    <a:pt x="22" y="1111"/>
                    <a:pt x="85" y="1160"/>
                    <a:pt x="153" y="1160"/>
                  </a:cubicBezTo>
                  <a:cubicBezTo>
                    <a:pt x="197" y="1160"/>
                    <a:pt x="244" y="1139"/>
                    <a:pt x="278" y="1093"/>
                  </a:cubicBezTo>
                  <a:cubicBezTo>
                    <a:pt x="372" y="967"/>
                    <a:pt x="383" y="788"/>
                    <a:pt x="414" y="632"/>
                  </a:cubicBezTo>
                  <a:cubicBezTo>
                    <a:pt x="452" y="465"/>
                    <a:pt x="471" y="290"/>
                    <a:pt x="513" y="123"/>
                  </a:cubicBezTo>
                  <a:cubicBezTo>
                    <a:pt x="531" y="48"/>
                    <a:pt x="473" y="0"/>
                    <a:pt x="4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7" name="Google Shape;3117;p44"/>
            <p:cNvSpPr/>
            <p:nvPr/>
          </p:nvSpPr>
          <p:spPr>
            <a:xfrm rot="10800000">
              <a:off x="8245160" y="968993"/>
              <a:ext cx="15836" cy="37545"/>
            </a:xfrm>
            <a:custGeom>
              <a:avLst/>
              <a:gdLst/>
              <a:ahLst/>
              <a:cxnLst/>
              <a:rect l="l" t="t" r="r" b="b"/>
              <a:pathLst>
                <a:path w="577" h="1368" extrusionOk="0">
                  <a:moveTo>
                    <a:pt x="391" y="1"/>
                  </a:moveTo>
                  <a:cubicBezTo>
                    <a:pt x="355" y="1"/>
                    <a:pt x="318" y="24"/>
                    <a:pt x="318" y="65"/>
                  </a:cubicBezTo>
                  <a:cubicBezTo>
                    <a:pt x="322" y="263"/>
                    <a:pt x="284" y="475"/>
                    <a:pt x="219" y="661"/>
                  </a:cubicBezTo>
                  <a:cubicBezTo>
                    <a:pt x="158" y="836"/>
                    <a:pt x="41" y="996"/>
                    <a:pt x="14" y="1179"/>
                  </a:cubicBezTo>
                  <a:cubicBezTo>
                    <a:pt x="0" y="1280"/>
                    <a:pt x="75" y="1367"/>
                    <a:pt x="161" y="1367"/>
                  </a:cubicBezTo>
                  <a:cubicBezTo>
                    <a:pt x="194" y="1367"/>
                    <a:pt x="229" y="1354"/>
                    <a:pt x="261" y="1323"/>
                  </a:cubicBezTo>
                  <a:cubicBezTo>
                    <a:pt x="576" y="1023"/>
                    <a:pt x="512" y="433"/>
                    <a:pt x="451" y="50"/>
                  </a:cubicBezTo>
                  <a:cubicBezTo>
                    <a:pt x="446" y="16"/>
                    <a:pt x="419" y="1"/>
                    <a:pt x="3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8" name="Google Shape;3118;p44"/>
            <p:cNvSpPr/>
            <p:nvPr/>
          </p:nvSpPr>
          <p:spPr>
            <a:xfrm rot="10800000">
              <a:off x="8311001" y="1032171"/>
              <a:ext cx="15973" cy="28131"/>
            </a:xfrm>
            <a:custGeom>
              <a:avLst/>
              <a:gdLst/>
              <a:ahLst/>
              <a:cxnLst/>
              <a:rect l="l" t="t" r="r" b="b"/>
              <a:pathLst>
                <a:path w="582" h="1025" extrusionOk="0">
                  <a:moveTo>
                    <a:pt x="424" y="0"/>
                  </a:moveTo>
                  <a:cubicBezTo>
                    <a:pt x="388" y="0"/>
                    <a:pt x="353" y="18"/>
                    <a:pt x="327" y="62"/>
                  </a:cubicBezTo>
                  <a:cubicBezTo>
                    <a:pt x="247" y="195"/>
                    <a:pt x="174" y="328"/>
                    <a:pt x="118" y="472"/>
                  </a:cubicBezTo>
                  <a:cubicBezTo>
                    <a:pt x="68" y="609"/>
                    <a:pt x="0" y="769"/>
                    <a:pt x="49" y="914"/>
                  </a:cubicBezTo>
                  <a:cubicBezTo>
                    <a:pt x="73" y="987"/>
                    <a:pt x="133" y="1025"/>
                    <a:pt x="195" y="1025"/>
                  </a:cubicBezTo>
                  <a:cubicBezTo>
                    <a:pt x="245" y="1025"/>
                    <a:pt x="297" y="1001"/>
                    <a:pt x="330" y="951"/>
                  </a:cubicBezTo>
                  <a:cubicBezTo>
                    <a:pt x="407" y="846"/>
                    <a:pt x="399" y="709"/>
                    <a:pt x="425" y="583"/>
                  </a:cubicBezTo>
                  <a:cubicBezTo>
                    <a:pt x="453" y="450"/>
                    <a:pt x="486" y="316"/>
                    <a:pt x="539" y="191"/>
                  </a:cubicBezTo>
                  <a:cubicBezTo>
                    <a:pt x="582" y="92"/>
                    <a:pt x="504" y="0"/>
                    <a:pt x="4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9" name="Google Shape;3119;p44"/>
            <p:cNvSpPr/>
            <p:nvPr/>
          </p:nvSpPr>
          <p:spPr>
            <a:xfrm rot="10800000">
              <a:off x="7916259" y="944320"/>
              <a:ext cx="54259" cy="23630"/>
            </a:xfrm>
            <a:custGeom>
              <a:avLst/>
              <a:gdLst/>
              <a:ahLst/>
              <a:cxnLst/>
              <a:rect l="l" t="t" r="r" b="b"/>
              <a:pathLst>
                <a:path w="1977" h="861" extrusionOk="0">
                  <a:moveTo>
                    <a:pt x="1690" y="1"/>
                  </a:moveTo>
                  <a:cubicBezTo>
                    <a:pt x="1416" y="1"/>
                    <a:pt x="1157" y="118"/>
                    <a:pt x="904" y="222"/>
                  </a:cubicBezTo>
                  <a:cubicBezTo>
                    <a:pt x="631" y="339"/>
                    <a:pt x="349" y="457"/>
                    <a:pt x="102" y="632"/>
                  </a:cubicBezTo>
                  <a:cubicBezTo>
                    <a:pt x="0" y="705"/>
                    <a:pt x="48" y="860"/>
                    <a:pt x="166" y="860"/>
                  </a:cubicBezTo>
                  <a:cubicBezTo>
                    <a:pt x="176" y="860"/>
                    <a:pt x="186" y="859"/>
                    <a:pt x="197" y="857"/>
                  </a:cubicBezTo>
                  <a:cubicBezTo>
                    <a:pt x="513" y="788"/>
                    <a:pt x="817" y="666"/>
                    <a:pt x="1129" y="567"/>
                  </a:cubicBezTo>
                  <a:cubicBezTo>
                    <a:pt x="1391" y="487"/>
                    <a:pt x="1649" y="415"/>
                    <a:pt x="1870" y="244"/>
                  </a:cubicBezTo>
                  <a:cubicBezTo>
                    <a:pt x="1976" y="160"/>
                    <a:pt x="1877" y="13"/>
                    <a:pt x="1771" y="4"/>
                  </a:cubicBezTo>
                  <a:cubicBezTo>
                    <a:pt x="1744" y="2"/>
                    <a:pt x="1717" y="1"/>
                    <a:pt x="169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0" name="Google Shape;3120;p44"/>
            <p:cNvSpPr/>
            <p:nvPr/>
          </p:nvSpPr>
          <p:spPr>
            <a:xfrm rot="10800000">
              <a:off x="7927347" y="921156"/>
              <a:ext cx="40893" cy="17345"/>
            </a:xfrm>
            <a:custGeom>
              <a:avLst/>
              <a:gdLst/>
              <a:ahLst/>
              <a:cxnLst/>
              <a:rect l="l" t="t" r="r" b="b"/>
              <a:pathLst>
                <a:path w="1490" h="632" extrusionOk="0">
                  <a:moveTo>
                    <a:pt x="1219" y="1"/>
                  </a:moveTo>
                  <a:cubicBezTo>
                    <a:pt x="1208" y="1"/>
                    <a:pt x="1197" y="2"/>
                    <a:pt x="1186" y="4"/>
                  </a:cubicBezTo>
                  <a:cubicBezTo>
                    <a:pt x="1018" y="38"/>
                    <a:pt x="878" y="149"/>
                    <a:pt x="718" y="205"/>
                  </a:cubicBezTo>
                  <a:cubicBezTo>
                    <a:pt x="555" y="270"/>
                    <a:pt x="369" y="312"/>
                    <a:pt x="194" y="331"/>
                  </a:cubicBezTo>
                  <a:cubicBezTo>
                    <a:pt x="57" y="346"/>
                    <a:pt x="0" y="559"/>
                    <a:pt x="160" y="593"/>
                  </a:cubicBezTo>
                  <a:cubicBezTo>
                    <a:pt x="274" y="617"/>
                    <a:pt x="403" y="632"/>
                    <a:pt x="534" y="632"/>
                  </a:cubicBezTo>
                  <a:cubicBezTo>
                    <a:pt x="863" y="632"/>
                    <a:pt x="1211" y="541"/>
                    <a:pt x="1395" y="277"/>
                  </a:cubicBezTo>
                  <a:cubicBezTo>
                    <a:pt x="1490" y="144"/>
                    <a:pt x="1354" y="1"/>
                    <a:pt x="12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1" name="Google Shape;3121;p44"/>
            <p:cNvSpPr/>
            <p:nvPr/>
          </p:nvSpPr>
          <p:spPr>
            <a:xfrm rot="10800000">
              <a:off x="7794266" y="996548"/>
              <a:ext cx="26677" cy="12295"/>
            </a:xfrm>
            <a:custGeom>
              <a:avLst/>
              <a:gdLst/>
              <a:ahLst/>
              <a:cxnLst/>
              <a:rect l="l" t="t" r="r" b="b"/>
              <a:pathLst>
                <a:path w="972" h="448" extrusionOk="0">
                  <a:moveTo>
                    <a:pt x="726" y="0"/>
                  </a:moveTo>
                  <a:cubicBezTo>
                    <a:pt x="637" y="0"/>
                    <a:pt x="544" y="26"/>
                    <a:pt x="469" y="50"/>
                  </a:cubicBezTo>
                  <a:cubicBezTo>
                    <a:pt x="336" y="92"/>
                    <a:pt x="196" y="145"/>
                    <a:pt x="92" y="236"/>
                  </a:cubicBezTo>
                  <a:cubicBezTo>
                    <a:pt x="1" y="317"/>
                    <a:pt x="86" y="448"/>
                    <a:pt x="189" y="448"/>
                  </a:cubicBezTo>
                  <a:cubicBezTo>
                    <a:pt x="197" y="448"/>
                    <a:pt x="206" y="447"/>
                    <a:pt x="214" y="445"/>
                  </a:cubicBezTo>
                  <a:cubicBezTo>
                    <a:pt x="336" y="419"/>
                    <a:pt x="450" y="366"/>
                    <a:pt x="571" y="339"/>
                  </a:cubicBezTo>
                  <a:cubicBezTo>
                    <a:pt x="689" y="316"/>
                    <a:pt x="807" y="320"/>
                    <a:pt x="906" y="240"/>
                  </a:cubicBezTo>
                  <a:cubicBezTo>
                    <a:pt x="971" y="187"/>
                    <a:pt x="944" y="80"/>
                    <a:pt x="880" y="38"/>
                  </a:cubicBezTo>
                  <a:cubicBezTo>
                    <a:pt x="834" y="10"/>
                    <a:pt x="781" y="0"/>
                    <a:pt x="7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2" name="Google Shape;3122;p44"/>
            <p:cNvSpPr/>
            <p:nvPr/>
          </p:nvSpPr>
          <p:spPr>
            <a:xfrm rot="10800000">
              <a:off x="7794815" y="953953"/>
              <a:ext cx="29284" cy="14052"/>
            </a:xfrm>
            <a:custGeom>
              <a:avLst/>
              <a:gdLst/>
              <a:ahLst/>
              <a:cxnLst/>
              <a:rect l="l" t="t" r="r" b="b"/>
              <a:pathLst>
                <a:path w="1067" h="512" extrusionOk="0">
                  <a:moveTo>
                    <a:pt x="830" y="1"/>
                  </a:moveTo>
                  <a:cubicBezTo>
                    <a:pt x="710" y="1"/>
                    <a:pt x="600" y="68"/>
                    <a:pt x="493" y="113"/>
                  </a:cubicBezTo>
                  <a:cubicBezTo>
                    <a:pt x="363" y="166"/>
                    <a:pt x="242" y="227"/>
                    <a:pt x="120" y="284"/>
                  </a:cubicBezTo>
                  <a:cubicBezTo>
                    <a:pt x="1" y="340"/>
                    <a:pt x="70" y="512"/>
                    <a:pt x="184" y="512"/>
                  </a:cubicBezTo>
                  <a:cubicBezTo>
                    <a:pt x="192" y="512"/>
                    <a:pt x="202" y="511"/>
                    <a:pt x="211" y="508"/>
                  </a:cubicBezTo>
                  <a:cubicBezTo>
                    <a:pt x="348" y="475"/>
                    <a:pt x="481" y="444"/>
                    <a:pt x="614" y="406"/>
                  </a:cubicBezTo>
                  <a:cubicBezTo>
                    <a:pt x="744" y="368"/>
                    <a:pt x="873" y="345"/>
                    <a:pt x="967" y="250"/>
                  </a:cubicBezTo>
                  <a:cubicBezTo>
                    <a:pt x="1067" y="155"/>
                    <a:pt x="987" y="15"/>
                    <a:pt x="865" y="3"/>
                  </a:cubicBezTo>
                  <a:cubicBezTo>
                    <a:pt x="853" y="1"/>
                    <a:pt x="842" y="1"/>
                    <a:pt x="8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3" name="Google Shape;3123;p44"/>
            <p:cNvSpPr/>
            <p:nvPr/>
          </p:nvSpPr>
          <p:spPr>
            <a:xfrm rot="10800000">
              <a:off x="7858268" y="922748"/>
              <a:ext cx="27198" cy="13585"/>
            </a:xfrm>
            <a:custGeom>
              <a:avLst/>
              <a:gdLst/>
              <a:ahLst/>
              <a:cxnLst/>
              <a:rect l="l" t="t" r="r" b="b"/>
              <a:pathLst>
                <a:path w="991" h="495" extrusionOk="0">
                  <a:moveTo>
                    <a:pt x="793" y="1"/>
                  </a:moveTo>
                  <a:cubicBezTo>
                    <a:pt x="693" y="1"/>
                    <a:pt x="612" y="41"/>
                    <a:pt x="512" y="73"/>
                  </a:cubicBezTo>
                  <a:cubicBezTo>
                    <a:pt x="406" y="111"/>
                    <a:pt x="299" y="145"/>
                    <a:pt x="185" y="168"/>
                  </a:cubicBezTo>
                  <a:cubicBezTo>
                    <a:pt x="0" y="202"/>
                    <a:pt x="44" y="495"/>
                    <a:pt x="224" y="495"/>
                  </a:cubicBezTo>
                  <a:cubicBezTo>
                    <a:pt x="225" y="495"/>
                    <a:pt x="226" y="495"/>
                    <a:pt x="227" y="495"/>
                  </a:cubicBezTo>
                  <a:cubicBezTo>
                    <a:pt x="451" y="488"/>
                    <a:pt x="820" y="457"/>
                    <a:pt x="945" y="240"/>
                  </a:cubicBezTo>
                  <a:cubicBezTo>
                    <a:pt x="991" y="161"/>
                    <a:pt x="957" y="19"/>
                    <a:pt x="850" y="5"/>
                  </a:cubicBezTo>
                  <a:cubicBezTo>
                    <a:pt x="830" y="2"/>
                    <a:pt x="812" y="1"/>
                    <a:pt x="7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4" name="Google Shape;3124;p44"/>
            <p:cNvSpPr/>
            <p:nvPr/>
          </p:nvSpPr>
          <p:spPr>
            <a:xfrm rot="10800000">
              <a:off x="7883792" y="835775"/>
              <a:ext cx="52118" cy="15808"/>
            </a:xfrm>
            <a:custGeom>
              <a:avLst/>
              <a:gdLst/>
              <a:ahLst/>
              <a:cxnLst/>
              <a:rect l="l" t="t" r="r" b="b"/>
              <a:pathLst>
                <a:path w="1899" h="576" extrusionOk="0">
                  <a:moveTo>
                    <a:pt x="1723" y="0"/>
                  </a:moveTo>
                  <a:cubicBezTo>
                    <a:pt x="1198" y="11"/>
                    <a:pt x="643" y="221"/>
                    <a:pt x="137" y="350"/>
                  </a:cubicBezTo>
                  <a:cubicBezTo>
                    <a:pt x="0" y="386"/>
                    <a:pt x="48" y="576"/>
                    <a:pt x="177" y="576"/>
                  </a:cubicBezTo>
                  <a:cubicBezTo>
                    <a:pt x="183" y="576"/>
                    <a:pt x="191" y="575"/>
                    <a:pt x="198" y="574"/>
                  </a:cubicBezTo>
                  <a:cubicBezTo>
                    <a:pt x="715" y="479"/>
                    <a:pt x="1300" y="437"/>
                    <a:pt x="1784" y="228"/>
                  </a:cubicBezTo>
                  <a:cubicBezTo>
                    <a:pt x="1898" y="179"/>
                    <a:pt x="1837" y="0"/>
                    <a:pt x="17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5" name="Google Shape;3125;p44"/>
            <p:cNvSpPr/>
            <p:nvPr/>
          </p:nvSpPr>
          <p:spPr>
            <a:xfrm rot="10800000">
              <a:off x="7967911" y="832591"/>
              <a:ext cx="49236" cy="17702"/>
            </a:xfrm>
            <a:custGeom>
              <a:avLst/>
              <a:gdLst/>
              <a:ahLst/>
              <a:cxnLst/>
              <a:rect l="l" t="t" r="r" b="b"/>
              <a:pathLst>
                <a:path w="1794" h="645" extrusionOk="0">
                  <a:moveTo>
                    <a:pt x="1508" y="1"/>
                  </a:moveTo>
                  <a:cubicBezTo>
                    <a:pt x="1083" y="1"/>
                    <a:pt x="596" y="181"/>
                    <a:pt x="204" y="306"/>
                  </a:cubicBezTo>
                  <a:cubicBezTo>
                    <a:pt x="0" y="371"/>
                    <a:pt x="69" y="644"/>
                    <a:pt x="259" y="644"/>
                  </a:cubicBezTo>
                  <a:cubicBezTo>
                    <a:pt x="271" y="644"/>
                    <a:pt x="283" y="643"/>
                    <a:pt x="296" y="641"/>
                  </a:cubicBezTo>
                  <a:cubicBezTo>
                    <a:pt x="729" y="569"/>
                    <a:pt x="1272" y="504"/>
                    <a:pt x="1656" y="283"/>
                  </a:cubicBezTo>
                  <a:cubicBezTo>
                    <a:pt x="1793" y="208"/>
                    <a:pt x="1728" y="6"/>
                    <a:pt x="1580" y="2"/>
                  </a:cubicBezTo>
                  <a:cubicBezTo>
                    <a:pt x="1556" y="1"/>
                    <a:pt x="1532" y="1"/>
                    <a:pt x="15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6" name="Google Shape;3126;p44"/>
            <p:cNvSpPr/>
            <p:nvPr/>
          </p:nvSpPr>
          <p:spPr>
            <a:xfrm rot="10800000">
              <a:off x="7731637" y="890665"/>
              <a:ext cx="34636" cy="17482"/>
            </a:xfrm>
            <a:custGeom>
              <a:avLst/>
              <a:gdLst/>
              <a:ahLst/>
              <a:cxnLst/>
              <a:rect l="l" t="t" r="r" b="b"/>
              <a:pathLst>
                <a:path w="1262" h="637" extrusionOk="0">
                  <a:moveTo>
                    <a:pt x="1119" y="1"/>
                  </a:moveTo>
                  <a:cubicBezTo>
                    <a:pt x="1110" y="1"/>
                    <a:pt x="1101" y="2"/>
                    <a:pt x="1092" y="4"/>
                  </a:cubicBezTo>
                  <a:cubicBezTo>
                    <a:pt x="758" y="99"/>
                    <a:pt x="450" y="247"/>
                    <a:pt x="138" y="400"/>
                  </a:cubicBezTo>
                  <a:cubicBezTo>
                    <a:pt x="1" y="465"/>
                    <a:pt x="94" y="636"/>
                    <a:pt x="218" y="636"/>
                  </a:cubicBezTo>
                  <a:cubicBezTo>
                    <a:pt x="225" y="636"/>
                    <a:pt x="231" y="636"/>
                    <a:pt x="237" y="635"/>
                  </a:cubicBezTo>
                  <a:cubicBezTo>
                    <a:pt x="602" y="578"/>
                    <a:pt x="929" y="438"/>
                    <a:pt x="1196" y="179"/>
                  </a:cubicBezTo>
                  <a:cubicBezTo>
                    <a:pt x="1261" y="113"/>
                    <a:pt x="1204" y="1"/>
                    <a:pt x="1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7" name="Google Shape;3127;p44"/>
            <p:cNvSpPr/>
            <p:nvPr/>
          </p:nvSpPr>
          <p:spPr>
            <a:xfrm rot="10800000">
              <a:off x="7735232" y="917478"/>
              <a:ext cx="32714" cy="17400"/>
            </a:xfrm>
            <a:custGeom>
              <a:avLst/>
              <a:gdLst/>
              <a:ahLst/>
              <a:cxnLst/>
              <a:rect l="l" t="t" r="r" b="b"/>
              <a:pathLst>
                <a:path w="1192" h="634" extrusionOk="0">
                  <a:moveTo>
                    <a:pt x="1001" y="1"/>
                  </a:moveTo>
                  <a:cubicBezTo>
                    <a:pt x="841" y="1"/>
                    <a:pt x="687" y="69"/>
                    <a:pt x="546" y="134"/>
                  </a:cubicBezTo>
                  <a:cubicBezTo>
                    <a:pt x="390" y="203"/>
                    <a:pt x="218" y="263"/>
                    <a:pt x="89" y="377"/>
                  </a:cubicBezTo>
                  <a:cubicBezTo>
                    <a:pt x="1" y="459"/>
                    <a:pt x="63" y="633"/>
                    <a:pt x="184" y="633"/>
                  </a:cubicBezTo>
                  <a:cubicBezTo>
                    <a:pt x="188" y="633"/>
                    <a:pt x="192" y="633"/>
                    <a:pt x="195" y="633"/>
                  </a:cubicBezTo>
                  <a:cubicBezTo>
                    <a:pt x="370" y="617"/>
                    <a:pt x="530" y="541"/>
                    <a:pt x="690" y="477"/>
                  </a:cubicBezTo>
                  <a:cubicBezTo>
                    <a:pt x="838" y="415"/>
                    <a:pt x="1006" y="347"/>
                    <a:pt x="1116" y="226"/>
                  </a:cubicBezTo>
                  <a:cubicBezTo>
                    <a:pt x="1192" y="138"/>
                    <a:pt x="1139" y="5"/>
                    <a:pt x="1025" y="1"/>
                  </a:cubicBezTo>
                  <a:cubicBezTo>
                    <a:pt x="1017" y="1"/>
                    <a:pt x="1009" y="1"/>
                    <a:pt x="100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8" name="Google Shape;3128;p44"/>
            <p:cNvSpPr/>
            <p:nvPr/>
          </p:nvSpPr>
          <p:spPr>
            <a:xfrm rot="10800000">
              <a:off x="7664342" y="1004754"/>
              <a:ext cx="48770" cy="17126"/>
            </a:xfrm>
            <a:custGeom>
              <a:avLst/>
              <a:gdLst/>
              <a:ahLst/>
              <a:cxnLst/>
              <a:rect l="l" t="t" r="r" b="b"/>
              <a:pathLst>
                <a:path w="1777" h="624" extrusionOk="0">
                  <a:moveTo>
                    <a:pt x="1615" y="0"/>
                  </a:moveTo>
                  <a:cubicBezTo>
                    <a:pt x="1612" y="0"/>
                    <a:pt x="1610" y="0"/>
                    <a:pt x="1608" y="0"/>
                  </a:cubicBezTo>
                  <a:cubicBezTo>
                    <a:pt x="1110" y="42"/>
                    <a:pt x="657" y="171"/>
                    <a:pt x="186" y="316"/>
                  </a:cubicBezTo>
                  <a:cubicBezTo>
                    <a:pt x="1" y="372"/>
                    <a:pt x="62" y="623"/>
                    <a:pt x="233" y="623"/>
                  </a:cubicBezTo>
                  <a:cubicBezTo>
                    <a:pt x="245" y="623"/>
                    <a:pt x="257" y="622"/>
                    <a:pt x="270" y="620"/>
                  </a:cubicBezTo>
                  <a:cubicBezTo>
                    <a:pt x="752" y="525"/>
                    <a:pt x="1212" y="426"/>
                    <a:pt x="1668" y="228"/>
                  </a:cubicBezTo>
                  <a:cubicBezTo>
                    <a:pt x="1777" y="180"/>
                    <a:pt x="1724" y="0"/>
                    <a:pt x="16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9" name="Google Shape;3129;p44"/>
            <p:cNvSpPr/>
            <p:nvPr/>
          </p:nvSpPr>
          <p:spPr>
            <a:xfrm rot="10800000">
              <a:off x="7655504" y="981178"/>
              <a:ext cx="38066" cy="16412"/>
            </a:xfrm>
            <a:custGeom>
              <a:avLst/>
              <a:gdLst/>
              <a:ahLst/>
              <a:cxnLst/>
              <a:rect l="l" t="t" r="r" b="b"/>
              <a:pathLst>
                <a:path w="1387" h="598" extrusionOk="0">
                  <a:moveTo>
                    <a:pt x="1152" y="0"/>
                  </a:moveTo>
                  <a:cubicBezTo>
                    <a:pt x="979" y="0"/>
                    <a:pt x="803" y="99"/>
                    <a:pt x="645" y="157"/>
                  </a:cubicBezTo>
                  <a:cubicBezTo>
                    <a:pt x="474" y="221"/>
                    <a:pt x="299" y="282"/>
                    <a:pt x="128" y="358"/>
                  </a:cubicBezTo>
                  <a:cubicBezTo>
                    <a:pt x="0" y="418"/>
                    <a:pt x="81" y="597"/>
                    <a:pt x="203" y="597"/>
                  </a:cubicBezTo>
                  <a:cubicBezTo>
                    <a:pt x="212" y="597"/>
                    <a:pt x="222" y="597"/>
                    <a:pt x="231" y="594"/>
                  </a:cubicBezTo>
                  <a:cubicBezTo>
                    <a:pt x="421" y="556"/>
                    <a:pt x="611" y="495"/>
                    <a:pt x="801" y="442"/>
                  </a:cubicBezTo>
                  <a:cubicBezTo>
                    <a:pt x="972" y="393"/>
                    <a:pt x="1147" y="366"/>
                    <a:pt x="1284" y="252"/>
                  </a:cubicBezTo>
                  <a:cubicBezTo>
                    <a:pt x="1386" y="165"/>
                    <a:pt x="1295" y="9"/>
                    <a:pt x="1181" y="1"/>
                  </a:cubicBezTo>
                  <a:cubicBezTo>
                    <a:pt x="1171" y="1"/>
                    <a:pt x="1162" y="0"/>
                    <a:pt x="11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0" name="Google Shape;3130;p44"/>
            <p:cNvSpPr/>
            <p:nvPr/>
          </p:nvSpPr>
          <p:spPr>
            <a:xfrm rot="10800000">
              <a:off x="7542102" y="1015100"/>
              <a:ext cx="24426" cy="11774"/>
            </a:xfrm>
            <a:custGeom>
              <a:avLst/>
              <a:gdLst/>
              <a:ahLst/>
              <a:cxnLst/>
              <a:rect l="l" t="t" r="r" b="b"/>
              <a:pathLst>
                <a:path w="890" h="429" extrusionOk="0">
                  <a:moveTo>
                    <a:pt x="689" y="1"/>
                  </a:moveTo>
                  <a:cubicBezTo>
                    <a:pt x="617" y="1"/>
                    <a:pt x="544" y="9"/>
                    <a:pt x="484" y="34"/>
                  </a:cubicBezTo>
                  <a:cubicBezTo>
                    <a:pt x="365" y="87"/>
                    <a:pt x="233" y="129"/>
                    <a:pt x="119" y="201"/>
                  </a:cubicBezTo>
                  <a:cubicBezTo>
                    <a:pt x="0" y="273"/>
                    <a:pt x="70" y="428"/>
                    <a:pt x="190" y="428"/>
                  </a:cubicBezTo>
                  <a:cubicBezTo>
                    <a:pt x="197" y="428"/>
                    <a:pt x="205" y="427"/>
                    <a:pt x="214" y="426"/>
                  </a:cubicBezTo>
                  <a:cubicBezTo>
                    <a:pt x="449" y="391"/>
                    <a:pt x="704" y="304"/>
                    <a:pt x="860" y="121"/>
                  </a:cubicBezTo>
                  <a:cubicBezTo>
                    <a:pt x="890" y="91"/>
                    <a:pt x="886" y="19"/>
                    <a:pt x="833" y="11"/>
                  </a:cubicBezTo>
                  <a:cubicBezTo>
                    <a:pt x="788" y="5"/>
                    <a:pt x="738" y="1"/>
                    <a:pt x="68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1" name="Google Shape;3131;p44"/>
            <p:cNvSpPr/>
            <p:nvPr/>
          </p:nvSpPr>
          <p:spPr>
            <a:xfrm rot="10800000">
              <a:off x="7569108" y="968005"/>
              <a:ext cx="38231" cy="15589"/>
            </a:xfrm>
            <a:custGeom>
              <a:avLst/>
              <a:gdLst/>
              <a:ahLst/>
              <a:cxnLst/>
              <a:rect l="l" t="t" r="r" b="b"/>
              <a:pathLst>
                <a:path w="1393" h="568" extrusionOk="0">
                  <a:moveTo>
                    <a:pt x="1243" y="0"/>
                  </a:moveTo>
                  <a:cubicBezTo>
                    <a:pt x="866" y="0"/>
                    <a:pt x="482" y="201"/>
                    <a:pt x="134" y="327"/>
                  </a:cubicBezTo>
                  <a:cubicBezTo>
                    <a:pt x="1" y="377"/>
                    <a:pt x="39" y="568"/>
                    <a:pt x="168" y="568"/>
                  </a:cubicBezTo>
                  <a:cubicBezTo>
                    <a:pt x="179" y="568"/>
                    <a:pt x="190" y="566"/>
                    <a:pt x="202" y="563"/>
                  </a:cubicBezTo>
                  <a:cubicBezTo>
                    <a:pt x="564" y="469"/>
                    <a:pt x="1004" y="415"/>
                    <a:pt x="1313" y="190"/>
                  </a:cubicBezTo>
                  <a:cubicBezTo>
                    <a:pt x="1392" y="134"/>
                    <a:pt x="1369" y="4"/>
                    <a:pt x="1263" y="0"/>
                  </a:cubicBezTo>
                  <a:cubicBezTo>
                    <a:pt x="1257" y="0"/>
                    <a:pt x="1250" y="0"/>
                    <a:pt x="12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2" name="Google Shape;3132;p44"/>
            <p:cNvSpPr/>
            <p:nvPr/>
          </p:nvSpPr>
          <p:spPr>
            <a:xfrm rot="10800000">
              <a:off x="7895291" y="560117"/>
              <a:ext cx="34142" cy="19706"/>
            </a:xfrm>
            <a:custGeom>
              <a:avLst/>
              <a:gdLst/>
              <a:ahLst/>
              <a:cxnLst/>
              <a:rect l="l" t="t" r="r" b="b"/>
              <a:pathLst>
                <a:path w="1244" h="718" extrusionOk="0">
                  <a:moveTo>
                    <a:pt x="112" y="1"/>
                  </a:moveTo>
                  <a:cubicBezTo>
                    <a:pt x="33" y="1"/>
                    <a:pt x="1" y="121"/>
                    <a:pt x="73" y="165"/>
                  </a:cubicBezTo>
                  <a:cubicBezTo>
                    <a:pt x="243" y="276"/>
                    <a:pt x="415" y="390"/>
                    <a:pt x="590" y="493"/>
                  </a:cubicBezTo>
                  <a:cubicBezTo>
                    <a:pt x="745" y="584"/>
                    <a:pt x="897" y="694"/>
                    <a:pt x="1080" y="717"/>
                  </a:cubicBezTo>
                  <a:cubicBezTo>
                    <a:pt x="1085" y="717"/>
                    <a:pt x="1091" y="718"/>
                    <a:pt x="1096" y="718"/>
                  </a:cubicBezTo>
                  <a:cubicBezTo>
                    <a:pt x="1209" y="718"/>
                    <a:pt x="1244" y="558"/>
                    <a:pt x="1175" y="485"/>
                  </a:cubicBezTo>
                  <a:cubicBezTo>
                    <a:pt x="1050" y="348"/>
                    <a:pt x="836" y="288"/>
                    <a:pt x="669" y="215"/>
                  </a:cubicBezTo>
                  <a:cubicBezTo>
                    <a:pt x="494" y="139"/>
                    <a:pt x="316" y="74"/>
                    <a:pt x="141" y="6"/>
                  </a:cubicBezTo>
                  <a:cubicBezTo>
                    <a:pt x="131" y="2"/>
                    <a:pt x="121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3" name="Google Shape;3133;p44"/>
            <p:cNvSpPr/>
            <p:nvPr/>
          </p:nvSpPr>
          <p:spPr>
            <a:xfrm rot="10800000">
              <a:off x="7902098" y="526634"/>
              <a:ext cx="29119" cy="17812"/>
            </a:xfrm>
            <a:custGeom>
              <a:avLst/>
              <a:gdLst/>
              <a:ahLst/>
              <a:cxnLst/>
              <a:rect l="l" t="t" r="r" b="b"/>
              <a:pathLst>
                <a:path w="1061" h="649" extrusionOk="0">
                  <a:moveTo>
                    <a:pt x="157" y="0"/>
                  </a:moveTo>
                  <a:cubicBezTo>
                    <a:pt x="72" y="0"/>
                    <a:pt x="1" y="122"/>
                    <a:pt x="76" y="189"/>
                  </a:cubicBezTo>
                  <a:cubicBezTo>
                    <a:pt x="293" y="375"/>
                    <a:pt x="597" y="649"/>
                    <a:pt x="903" y="649"/>
                  </a:cubicBezTo>
                  <a:cubicBezTo>
                    <a:pt x="909" y="649"/>
                    <a:pt x="915" y="649"/>
                    <a:pt x="920" y="648"/>
                  </a:cubicBezTo>
                  <a:cubicBezTo>
                    <a:pt x="1008" y="645"/>
                    <a:pt x="1061" y="534"/>
                    <a:pt x="997" y="470"/>
                  </a:cubicBezTo>
                  <a:cubicBezTo>
                    <a:pt x="898" y="371"/>
                    <a:pt x="738" y="310"/>
                    <a:pt x="613" y="249"/>
                  </a:cubicBezTo>
                  <a:cubicBezTo>
                    <a:pt x="472" y="185"/>
                    <a:pt x="339" y="108"/>
                    <a:pt x="210" y="17"/>
                  </a:cubicBezTo>
                  <a:cubicBezTo>
                    <a:pt x="192" y="5"/>
                    <a:pt x="174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4" name="Google Shape;3134;p44"/>
            <p:cNvSpPr/>
            <p:nvPr/>
          </p:nvSpPr>
          <p:spPr>
            <a:xfrm rot="10800000">
              <a:off x="7966539" y="600461"/>
              <a:ext cx="33236" cy="16659"/>
            </a:xfrm>
            <a:custGeom>
              <a:avLst/>
              <a:gdLst/>
              <a:ahLst/>
              <a:cxnLst/>
              <a:rect l="l" t="t" r="r" b="b"/>
              <a:pathLst>
                <a:path w="1211" h="607" extrusionOk="0">
                  <a:moveTo>
                    <a:pt x="201" y="1"/>
                  </a:moveTo>
                  <a:cubicBezTo>
                    <a:pt x="77" y="1"/>
                    <a:pt x="0" y="178"/>
                    <a:pt x="130" y="259"/>
                  </a:cubicBezTo>
                  <a:cubicBezTo>
                    <a:pt x="270" y="342"/>
                    <a:pt x="419" y="422"/>
                    <a:pt x="567" y="491"/>
                  </a:cubicBezTo>
                  <a:cubicBezTo>
                    <a:pt x="716" y="555"/>
                    <a:pt x="864" y="582"/>
                    <a:pt x="1023" y="605"/>
                  </a:cubicBezTo>
                  <a:cubicBezTo>
                    <a:pt x="1030" y="606"/>
                    <a:pt x="1036" y="606"/>
                    <a:pt x="1042" y="606"/>
                  </a:cubicBezTo>
                  <a:cubicBezTo>
                    <a:pt x="1140" y="606"/>
                    <a:pt x="1211" y="472"/>
                    <a:pt x="1103" y="419"/>
                  </a:cubicBezTo>
                  <a:cubicBezTo>
                    <a:pt x="830" y="278"/>
                    <a:pt x="544" y="164"/>
                    <a:pt x="270" y="19"/>
                  </a:cubicBezTo>
                  <a:cubicBezTo>
                    <a:pt x="247" y="6"/>
                    <a:pt x="223" y="1"/>
                    <a:pt x="20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5" name="Google Shape;3135;p44"/>
            <p:cNvSpPr/>
            <p:nvPr/>
          </p:nvSpPr>
          <p:spPr>
            <a:xfrm rot="10800000">
              <a:off x="7956823" y="480142"/>
              <a:ext cx="40207" cy="22450"/>
            </a:xfrm>
            <a:custGeom>
              <a:avLst/>
              <a:gdLst/>
              <a:ahLst/>
              <a:cxnLst/>
              <a:rect l="l" t="t" r="r" b="b"/>
              <a:pathLst>
                <a:path w="1465" h="818" extrusionOk="0">
                  <a:moveTo>
                    <a:pt x="137" y="1"/>
                  </a:moveTo>
                  <a:cubicBezTo>
                    <a:pt x="55" y="1"/>
                    <a:pt x="0" y="123"/>
                    <a:pt x="91" y="169"/>
                  </a:cubicBezTo>
                  <a:cubicBezTo>
                    <a:pt x="296" y="280"/>
                    <a:pt x="490" y="412"/>
                    <a:pt x="691" y="526"/>
                  </a:cubicBezTo>
                  <a:cubicBezTo>
                    <a:pt x="874" y="629"/>
                    <a:pt x="1064" y="770"/>
                    <a:pt x="1269" y="815"/>
                  </a:cubicBezTo>
                  <a:cubicBezTo>
                    <a:pt x="1277" y="817"/>
                    <a:pt x="1285" y="818"/>
                    <a:pt x="1293" y="818"/>
                  </a:cubicBezTo>
                  <a:cubicBezTo>
                    <a:pt x="1389" y="818"/>
                    <a:pt x="1464" y="695"/>
                    <a:pt x="1383" y="617"/>
                  </a:cubicBezTo>
                  <a:cubicBezTo>
                    <a:pt x="1228" y="477"/>
                    <a:pt x="1007" y="397"/>
                    <a:pt x="821" y="306"/>
                  </a:cubicBezTo>
                  <a:cubicBezTo>
                    <a:pt x="607" y="207"/>
                    <a:pt x="388" y="120"/>
                    <a:pt x="182" y="13"/>
                  </a:cubicBezTo>
                  <a:cubicBezTo>
                    <a:pt x="167" y="5"/>
                    <a:pt x="152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6" name="Google Shape;3136;p44"/>
            <p:cNvSpPr/>
            <p:nvPr/>
          </p:nvSpPr>
          <p:spPr>
            <a:xfrm rot="10800000">
              <a:off x="7912417" y="484122"/>
              <a:ext cx="41826" cy="18745"/>
            </a:xfrm>
            <a:custGeom>
              <a:avLst/>
              <a:gdLst/>
              <a:ahLst/>
              <a:cxnLst/>
              <a:rect l="l" t="t" r="r" b="b"/>
              <a:pathLst>
                <a:path w="1524" h="683" extrusionOk="0">
                  <a:moveTo>
                    <a:pt x="143" y="0"/>
                  </a:moveTo>
                  <a:cubicBezTo>
                    <a:pt x="39" y="0"/>
                    <a:pt x="1" y="135"/>
                    <a:pt x="64" y="206"/>
                  </a:cubicBezTo>
                  <a:cubicBezTo>
                    <a:pt x="235" y="392"/>
                    <a:pt x="490" y="483"/>
                    <a:pt x="722" y="567"/>
                  </a:cubicBezTo>
                  <a:cubicBezTo>
                    <a:pt x="865" y="620"/>
                    <a:pt x="1024" y="683"/>
                    <a:pt x="1177" y="683"/>
                  </a:cubicBezTo>
                  <a:cubicBezTo>
                    <a:pt x="1264" y="683"/>
                    <a:pt x="1349" y="662"/>
                    <a:pt x="1429" y="609"/>
                  </a:cubicBezTo>
                  <a:cubicBezTo>
                    <a:pt x="1508" y="551"/>
                    <a:pt x="1524" y="449"/>
                    <a:pt x="1459" y="376"/>
                  </a:cubicBezTo>
                  <a:cubicBezTo>
                    <a:pt x="1300" y="194"/>
                    <a:pt x="1052" y="206"/>
                    <a:pt x="832" y="160"/>
                  </a:cubicBezTo>
                  <a:cubicBezTo>
                    <a:pt x="604" y="114"/>
                    <a:pt x="383" y="19"/>
                    <a:pt x="152" y="0"/>
                  </a:cubicBezTo>
                  <a:cubicBezTo>
                    <a:pt x="149" y="0"/>
                    <a:pt x="146" y="0"/>
                    <a:pt x="1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7" name="Google Shape;3137;p44"/>
            <p:cNvSpPr/>
            <p:nvPr/>
          </p:nvSpPr>
          <p:spPr>
            <a:xfrm rot="10800000">
              <a:off x="7817759" y="406425"/>
              <a:ext cx="42622" cy="21050"/>
            </a:xfrm>
            <a:custGeom>
              <a:avLst/>
              <a:gdLst/>
              <a:ahLst/>
              <a:cxnLst/>
              <a:rect l="l" t="t" r="r" b="b"/>
              <a:pathLst>
                <a:path w="1553" h="767" extrusionOk="0">
                  <a:moveTo>
                    <a:pt x="197" y="1"/>
                  </a:moveTo>
                  <a:cubicBezTo>
                    <a:pt x="93" y="1"/>
                    <a:pt x="1" y="143"/>
                    <a:pt x="100" y="222"/>
                  </a:cubicBezTo>
                  <a:cubicBezTo>
                    <a:pt x="290" y="375"/>
                    <a:pt x="480" y="515"/>
                    <a:pt x="705" y="614"/>
                  </a:cubicBezTo>
                  <a:cubicBezTo>
                    <a:pt x="859" y="681"/>
                    <a:pt x="1045" y="766"/>
                    <a:pt x="1219" y="766"/>
                  </a:cubicBezTo>
                  <a:cubicBezTo>
                    <a:pt x="1272" y="766"/>
                    <a:pt x="1324" y="758"/>
                    <a:pt x="1373" y="740"/>
                  </a:cubicBezTo>
                  <a:cubicBezTo>
                    <a:pt x="1526" y="686"/>
                    <a:pt x="1552" y="500"/>
                    <a:pt x="1419" y="409"/>
                  </a:cubicBezTo>
                  <a:cubicBezTo>
                    <a:pt x="1259" y="303"/>
                    <a:pt x="1039" y="310"/>
                    <a:pt x="852" y="261"/>
                  </a:cubicBezTo>
                  <a:cubicBezTo>
                    <a:pt x="647" y="207"/>
                    <a:pt x="438" y="128"/>
                    <a:pt x="256" y="17"/>
                  </a:cubicBezTo>
                  <a:cubicBezTo>
                    <a:pt x="236" y="6"/>
                    <a:pt x="216" y="1"/>
                    <a:pt x="1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8" name="Google Shape;3138;p44"/>
            <p:cNvSpPr/>
            <p:nvPr/>
          </p:nvSpPr>
          <p:spPr>
            <a:xfrm rot="10800000">
              <a:off x="7800689" y="448279"/>
              <a:ext cx="40070" cy="16412"/>
            </a:xfrm>
            <a:custGeom>
              <a:avLst/>
              <a:gdLst/>
              <a:ahLst/>
              <a:cxnLst/>
              <a:rect l="l" t="t" r="r" b="b"/>
              <a:pathLst>
                <a:path w="1460" h="598" extrusionOk="0">
                  <a:moveTo>
                    <a:pt x="142" y="0"/>
                  </a:moveTo>
                  <a:cubicBezTo>
                    <a:pt x="22" y="0"/>
                    <a:pt x="0" y="195"/>
                    <a:pt x="123" y="225"/>
                  </a:cubicBezTo>
                  <a:cubicBezTo>
                    <a:pt x="347" y="278"/>
                    <a:pt x="560" y="347"/>
                    <a:pt x="769" y="434"/>
                  </a:cubicBezTo>
                  <a:cubicBezTo>
                    <a:pt x="948" y="510"/>
                    <a:pt x="1107" y="587"/>
                    <a:pt x="1305" y="598"/>
                  </a:cubicBezTo>
                  <a:cubicBezTo>
                    <a:pt x="1307" y="598"/>
                    <a:pt x="1308" y="598"/>
                    <a:pt x="1310" y="598"/>
                  </a:cubicBezTo>
                  <a:cubicBezTo>
                    <a:pt x="1420" y="598"/>
                    <a:pt x="1460" y="456"/>
                    <a:pt x="1392" y="381"/>
                  </a:cubicBezTo>
                  <a:cubicBezTo>
                    <a:pt x="1107" y="57"/>
                    <a:pt x="556" y="27"/>
                    <a:pt x="153" y="1"/>
                  </a:cubicBezTo>
                  <a:cubicBezTo>
                    <a:pt x="149" y="0"/>
                    <a:pt x="146" y="0"/>
                    <a:pt x="1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9" name="Google Shape;3139;p44"/>
            <p:cNvSpPr/>
            <p:nvPr/>
          </p:nvSpPr>
          <p:spPr>
            <a:xfrm rot="10800000">
              <a:off x="7762238" y="474297"/>
              <a:ext cx="38286" cy="19541"/>
            </a:xfrm>
            <a:custGeom>
              <a:avLst/>
              <a:gdLst/>
              <a:ahLst/>
              <a:cxnLst/>
              <a:rect l="l" t="t" r="r" b="b"/>
              <a:pathLst>
                <a:path w="1395" h="712" extrusionOk="0">
                  <a:moveTo>
                    <a:pt x="211" y="1"/>
                  </a:moveTo>
                  <a:cubicBezTo>
                    <a:pt x="111" y="1"/>
                    <a:pt x="0" y="125"/>
                    <a:pt x="108" y="207"/>
                  </a:cubicBezTo>
                  <a:cubicBezTo>
                    <a:pt x="299" y="359"/>
                    <a:pt x="524" y="462"/>
                    <a:pt x="744" y="572"/>
                  </a:cubicBezTo>
                  <a:cubicBezTo>
                    <a:pt x="890" y="647"/>
                    <a:pt x="1005" y="712"/>
                    <a:pt x="1139" y="712"/>
                  </a:cubicBezTo>
                  <a:cubicBezTo>
                    <a:pt x="1196" y="712"/>
                    <a:pt x="1257" y="700"/>
                    <a:pt x="1326" y="671"/>
                  </a:cubicBezTo>
                  <a:cubicBezTo>
                    <a:pt x="1368" y="652"/>
                    <a:pt x="1394" y="584"/>
                    <a:pt x="1379" y="542"/>
                  </a:cubicBezTo>
                  <a:cubicBezTo>
                    <a:pt x="1295" y="326"/>
                    <a:pt x="1147" y="280"/>
                    <a:pt x="942" y="211"/>
                  </a:cubicBezTo>
                  <a:cubicBezTo>
                    <a:pt x="710" y="131"/>
                    <a:pt x="470" y="33"/>
                    <a:pt x="227" y="2"/>
                  </a:cubicBezTo>
                  <a:cubicBezTo>
                    <a:pt x="222" y="1"/>
                    <a:pt x="217" y="1"/>
                    <a:pt x="2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0" name="Google Shape;3140;p44"/>
            <p:cNvSpPr/>
            <p:nvPr/>
          </p:nvSpPr>
          <p:spPr>
            <a:xfrm rot="10800000">
              <a:off x="7686600" y="360812"/>
              <a:ext cx="38066" cy="17098"/>
            </a:xfrm>
            <a:custGeom>
              <a:avLst/>
              <a:gdLst/>
              <a:ahLst/>
              <a:cxnLst/>
              <a:rect l="l" t="t" r="r" b="b"/>
              <a:pathLst>
                <a:path w="1387" h="623" extrusionOk="0">
                  <a:moveTo>
                    <a:pt x="174" y="0"/>
                  </a:moveTo>
                  <a:cubicBezTo>
                    <a:pt x="36" y="0"/>
                    <a:pt x="0" y="208"/>
                    <a:pt x="143" y="264"/>
                  </a:cubicBezTo>
                  <a:cubicBezTo>
                    <a:pt x="318" y="333"/>
                    <a:pt x="489" y="405"/>
                    <a:pt x="660" y="473"/>
                  </a:cubicBezTo>
                  <a:cubicBezTo>
                    <a:pt x="814" y="532"/>
                    <a:pt x="975" y="622"/>
                    <a:pt x="1143" y="622"/>
                  </a:cubicBezTo>
                  <a:cubicBezTo>
                    <a:pt x="1149" y="622"/>
                    <a:pt x="1156" y="622"/>
                    <a:pt x="1162" y="622"/>
                  </a:cubicBezTo>
                  <a:cubicBezTo>
                    <a:pt x="1287" y="618"/>
                    <a:pt x="1387" y="447"/>
                    <a:pt x="1273" y="355"/>
                  </a:cubicBezTo>
                  <a:cubicBezTo>
                    <a:pt x="1136" y="238"/>
                    <a:pt x="957" y="211"/>
                    <a:pt x="785" y="162"/>
                  </a:cubicBezTo>
                  <a:cubicBezTo>
                    <a:pt x="596" y="108"/>
                    <a:pt x="406" y="59"/>
                    <a:pt x="215" y="6"/>
                  </a:cubicBezTo>
                  <a:cubicBezTo>
                    <a:pt x="201" y="2"/>
                    <a:pt x="18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1" name="Google Shape;3141;p44"/>
            <p:cNvSpPr/>
            <p:nvPr/>
          </p:nvSpPr>
          <p:spPr>
            <a:xfrm rot="10800000">
              <a:off x="7692555" y="397231"/>
              <a:ext cx="39329" cy="17620"/>
            </a:xfrm>
            <a:custGeom>
              <a:avLst/>
              <a:gdLst/>
              <a:ahLst/>
              <a:cxnLst/>
              <a:rect l="l" t="t" r="r" b="b"/>
              <a:pathLst>
                <a:path w="1433" h="642" extrusionOk="0">
                  <a:moveTo>
                    <a:pt x="227" y="0"/>
                  </a:moveTo>
                  <a:cubicBezTo>
                    <a:pt x="93" y="0"/>
                    <a:pt x="1" y="190"/>
                    <a:pt x="144" y="264"/>
                  </a:cubicBezTo>
                  <a:cubicBezTo>
                    <a:pt x="311" y="352"/>
                    <a:pt x="486" y="413"/>
                    <a:pt x="661" y="485"/>
                  </a:cubicBezTo>
                  <a:cubicBezTo>
                    <a:pt x="832" y="552"/>
                    <a:pt x="1000" y="641"/>
                    <a:pt x="1189" y="641"/>
                  </a:cubicBezTo>
                  <a:cubicBezTo>
                    <a:pt x="1193" y="641"/>
                    <a:pt x="1197" y="641"/>
                    <a:pt x="1201" y="641"/>
                  </a:cubicBezTo>
                  <a:cubicBezTo>
                    <a:pt x="1330" y="637"/>
                    <a:pt x="1433" y="454"/>
                    <a:pt x="1315" y="359"/>
                  </a:cubicBezTo>
                  <a:cubicBezTo>
                    <a:pt x="1171" y="242"/>
                    <a:pt x="1003" y="203"/>
                    <a:pt x="829" y="154"/>
                  </a:cubicBezTo>
                  <a:cubicBezTo>
                    <a:pt x="638" y="101"/>
                    <a:pt x="448" y="36"/>
                    <a:pt x="254" y="2"/>
                  </a:cubicBezTo>
                  <a:cubicBezTo>
                    <a:pt x="245" y="1"/>
                    <a:pt x="236" y="0"/>
                    <a:pt x="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2" name="Google Shape;3142;p44"/>
            <p:cNvSpPr/>
            <p:nvPr/>
          </p:nvSpPr>
          <p:spPr>
            <a:xfrm rot="10800000">
              <a:off x="7755981" y="396737"/>
              <a:ext cx="26622" cy="17867"/>
            </a:xfrm>
            <a:custGeom>
              <a:avLst/>
              <a:gdLst/>
              <a:ahLst/>
              <a:cxnLst/>
              <a:rect l="l" t="t" r="r" b="b"/>
              <a:pathLst>
                <a:path w="970" h="651" extrusionOk="0">
                  <a:moveTo>
                    <a:pt x="139" y="1"/>
                  </a:moveTo>
                  <a:cubicBezTo>
                    <a:pt x="55" y="1"/>
                    <a:pt x="1" y="127"/>
                    <a:pt x="68" y="187"/>
                  </a:cubicBezTo>
                  <a:cubicBezTo>
                    <a:pt x="182" y="285"/>
                    <a:pt x="285" y="392"/>
                    <a:pt x="410" y="480"/>
                  </a:cubicBezTo>
                  <a:cubicBezTo>
                    <a:pt x="519" y="560"/>
                    <a:pt x="653" y="651"/>
                    <a:pt x="792" y="651"/>
                  </a:cubicBezTo>
                  <a:cubicBezTo>
                    <a:pt x="798" y="651"/>
                    <a:pt x="804" y="651"/>
                    <a:pt x="810" y="650"/>
                  </a:cubicBezTo>
                  <a:cubicBezTo>
                    <a:pt x="920" y="647"/>
                    <a:pt x="969" y="545"/>
                    <a:pt x="927" y="450"/>
                  </a:cubicBezTo>
                  <a:cubicBezTo>
                    <a:pt x="866" y="324"/>
                    <a:pt x="710" y="240"/>
                    <a:pt x="589" y="176"/>
                  </a:cubicBezTo>
                  <a:cubicBezTo>
                    <a:pt x="452" y="108"/>
                    <a:pt x="315" y="62"/>
                    <a:pt x="175" y="8"/>
                  </a:cubicBezTo>
                  <a:cubicBezTo>
                    <a:pt x="162" y="3"/>
                    <a:pt x="151" y="1"/>
                    <a:pt x="1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3" name="Google Shape;3143;p44"/>
            <p:cNvSpPr/>
            <p:nvPr/>
          </p:nvSpPr>
          <p:spPr>
            <a:xfrm rot="10800000">
              <a:off x="8176164" y="939627"/>
              <a:ext cx="33675" cy="31315"/>
            </a:xfrm>
            <a:custGeom>
              <a:avLst/>
              <a:gdLst/>
              <a:ahLst/>
              <a:cxnLst/>
              <a:rect l="l" t="t" r="r" b="b"/>
              <a:pathLst>
                <a:path w="1227" h="1141" extrusionOk="0">
                  <a:moveTo>
                    <a:pt x="1071" y="1"/>
                  </a:moveTo>
                  <a:cubicBezTo>
                    <a:pt x="1051" y="1"/>
                    <a:pt x="1030" y="5"/>
                    <a:pt x="1009" y="15"/>
                  </a:cubicBezTo>
                  <a:cubicBezTo>
                    <a:pt x="823" y="94"/>
                    <a:pt x="679" y="311"/>
                    <a:pt x="542" y="456"/>
                  </a:cubicBezTo>
                  <a:cubicBezTo>
                    <a:pt x="386" y="624"/>
                    <a:pt x="230" y="790"/>
                    <a:pt x="74" y="957"/>
                  </a:cubicBezTo>
                  <a:cubicBezTo>
                    <a:pt x="0" y="1037"/>
                    <a:pt x="69" y="1141"/>
                    <a:pt x="152" y="1141"/>
                  </a:cubicBezTo>
                  <a:cubicBezTo>
                    <a:pt x="176" y="1141"/>
                    <a:pt x="202" y="1132"/>
                    <a:pt x="226" y="1110"/>
                  </a:cubicBezTo>
                  <a:cubicBezTo>
                    <a:pt x="397" y="957"/>
                    <a:pt x="564" y="806"/>
                    <a:pt x="731" y="650"/>
                  </a:cubicBezTo>
                  <a:cubicBezTo>
                    <a:pt x="879" y="513"/>
                    <a:pt x="1096" y="368"/>
                    <a:pt x="1180" y="186"/>
                  </a:cubicBezTo>
                  <a:cubicBezTo>
                    <a:pt x="1227" y="89"/>
                    <a:pt x="1161" y="1"/>
                    <a:pt x="10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4" name="Google Shape;3144;p44"/>
            <p:cNvSpPr/>
            <p:nvPr/>
          </p:nvSpPr>
          <p:spPr>
            <a:xfrm rot="10800000">
              <a:off x="8167024" y="921650"/>
              <a:ext cx="23273" cy="18855"/>
            </a:xfrm>
            <a:custGeom>
              <a:avLst/>
              <a:gdLst/>
              <a:ahLst/>
              <a:cxnLst/>
              <a:rect l="l" t="t" r="r" b="b"/>
              <a:pathLst>
                <a:path w="848" h="687" extrusionOk="0">
                  <a:moveTo>
                    <a:pt x="675" y="1"/>
                  </a:moveTo>
                  <a:cubicBezTo>
                    <a:pt x="533" y="1"/>
                    <a:pt x="443" y="159"/>
                    <a:pt x="346" y="248"/>
                  </a:cubicBezTo>
                  <a:cubicBezTo>
                    <a:pt x="251" y="339"/>
                    <a:pt x="133" y="422"/>
                    <a:pt x="58" y="529"/>
                  </a:cubicBezTo>
                  <a:cubicBezTo>
                    <a:pt x="0" y="611"/>
                    <a:pt x="87" y="686"/>
                    <a:pt x="164" y="686"/>
                  </a:cubicBezTo>
                  <a:cubicBezTo>
                    <a:pt x="169" y="686"/>
                    <a:pt x="174" y="686"/>
                    <a:pt x="179" y="685"/>
                  </a:cubicBezTo>
                  <a:cubicBezTo>
                    <a:pt x="312" y="666"/>
                    <a:pt x="453" y="571"/>
                    <a:pt x="555" y="487"/>
                  </a:cubicBezTo>
                  <a:cubicBezTo>
                    <a:pt x="662" y="408"/>
                    <a:pt x="848" y="297"/>
                    <a:pt x="829" y="145"/>
                  </a:cubicBezTo>
                  <a:cubicBezTo>
                    <a:pt x="818" y="66"/>
                    <a:pt x="772" y="5"/>
                    <a:pt x="685" y="1"/>
                  </a:cubicBezTo>
                  <a:cubicBezTo>
                    <a:pt x="681" y="1"/>
                    <a:pt x="678" y="1"/>
                    <a:pt x="6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5" name="Google Shape;3145;p44"/>
            <p:cNvSpPr/>
            <p:nvPr/>
          </p:nvSpPr>
          <p:spPr>
            <a:xfrm rot="10800000">
              <a:off x="8101266" y="1026353"/>
              <a:ext cx="34745" cy="31726"/>
            </a:xfrm>
            <a:custGeom>
              <a:avLst/>
              <a:gdLst/>
              <a:ahLst/>
              <a:cxnLst/>
              <a:rect l="l" t="t" r="r" b="b"/>
              <a:pathLst>
                <a:path w="1266" h="1156" extrusionOk="0">
                  <a:moveTo>
                    <a:pt x="1015" y="1"/>
                  </a:moveTo>
                  <a:cubicBezTo>
                    <a:pt x="990" y="1"/>
                    <a:pt x="965" y="5"/>
                    <a:pt x="942" y="15"/>
                  </a:cubicBezTo>
                  <a:cubicBezTo>
                    <a:pt x="744" y="103"/>
                    <a:pt x="584" y="293"/>
                    <a:pt x="440" y="449"/>
                  </a:cubicBezTo>
                  <a:cubicBezTo>
                    <a:pt x="300" y="600"/>
                    <a:pt x="125" y="768"/>
                    <a:pt x="37" y="962"/>
                  </a:cubicBezTo>
                  <a:cubicBezTo>
                    <a:pt x="0" y="1044"/>
                    <a:pt x="59" y="1156"/>
                    <a:pt x="145" y="1156"/>
                  </a:cubicBezTo>
                  <a:cubicBezTo>
                    <a:pt x="166" y="1156"/>
                    <a:pt x="189" y="1149"/>
                    <a:pt x="212" y="1133"/>
                  </a:cubicBezTo>
                  <a:cubicBezTo>
                    <a:pt x="391" y="1019"/>
                    <a:pt x="532" y="840"/>
                    <a:pt x="691" y="696"/>
                  </a:cubicBezTo>
                  <a:cubicBezTo>
                    <a:pt x="855" y="551"/>
                    <a:pt x="1049" y="430"/>
                    <a:pt x="1174" y="247"/>
                  </a:cubicBezTo>
                  <a:cubicBezTo>
                    <a:pt x="1266" y="117"/>
                    <a:pt x="1139" y="1"/>
                    <a:pt x="10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6" name="Google Shape;3146;p44"/>
            <p:cNvSpPr/>
            <p:nvPr/>
          </p:nvSpPr>
          <p:spPr>
            <a:xfrm rot="10800000">
              <a:off x="8090178" y="995807"/>
              <a:ext cx="37545" cy="28872"/>
            </a:xfrm>
            <a:custGeom>
              <a:avLst/>
              <a:gdLst/>
              <a:ahLst/>
              <a:cxnLst/>
              <a:rect l="l" t="t" r="r" b="b"/>
              <a:pathLst>
                <a:path w="1368" h="1052" extrusionOk="0">
                  <a:moveTo>
                    <a:pt x="1201" y="1"/>
                  </a:moveTo>
                  <a:cubicBezTo>
                    <a:pt x="1190" y="1"/>
                    <a:pt x="1180" y="2"/>
                    <a:pt x="1168" y="4"/>
                  </a:cubicBezTo>
                  <a:cubicBezTo>
                    <a:pt x="963" y="34"/>
                    <a:pt x="815" y="227"/>
                    <a:pt x="667" y="353"/>
                  </a:cubicBezTo>
                  <a:cubicBezTo>
                    <a:pt x="492" y="506"/>
                    <a:pt x="314" y="661"/>
                    <a:pt x="123" y="794"/>
                  </a:cubicBezTo>
                  <a:cubicBezTo>
                    <a:pt x="0" y="882"/>
                    <a:pt x="73" y="1051"/>
                    <a:pt x="196" y="1051"/>
                  </a:cubicBezTo>
                  <a:cubicBezTo>
                    <a:pt x="217" y="1051"/>
                    <a:pt x="240" y="1046"/>
                    <a:pt x="264" y="1034"/>
                  </a:cubicBezTo>
                  <a:cubicBezTo>
                    <a:pt x="484" y="920"/>
                    <a:pt x="701" y="809"/>
                    <a:pt x="903" y="661"/>
                  </a:cubicBezTo>
                  <a:cubicBezTo>
                    <a:pt x="1074" y="536"/>
                    <a:pt x="1302" y="403"/>
                    <a:pt x="1347" y="182"/>
                  </a:cubicBezTo>
                  <a:cubicBezTo>
                    <a:pt x="1368" y="76"/>
                    <a:pt x="1296" y="1"/>
                    <a:pt x="120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7" name="Google Shape;3147;p44"/>
            <p:cNvSpPr/>
            <p:nvPr/>
          </p:nvSpPr>
          <p:spPr>
            <a:xfrm rot="10800000">
              <a:off x="8072476" y="945802"/>
              <a:ext cx="32769" cy="25359"/>
            </a:xfrm>
            <a:custGeom>
              <a:avLst/>
              <a:gdLst/>
              <a:ahLst/>
              <a:cxnLst/>
              <a:rect l="l" t="t" r="r" b="b"/>
              <a:pathLst>
                <a:path w="1194" h="924" extrusionOk="0">
                  <a:moveTo>
                    <a:pt x="975" y="0"/>
                  </a:moveTo>
                  <a:cubicBezTo>
                    <a:pt x="792" y="0"/>
                    <a:pt x="653" y="157"/>
                    <a:pt x="517" y="270"/>
                  </a:cubicBezTo>
                  <a:cubicBezTo>
                    <a:pt x="376" y="392"/>
                    <a:pt x="224" y="509"/>
                    <a:pt x="102" y="654"/>
                  </a:cubicBezTo>
                  <a:cubicBezTo>
                    <a:pt x="1" y="772"/>
                    <a:pt x="91" y="924"/>
                    <a:pt x="221" y="924"/>
                  </a:cubicBezTo>
                  <a:cubicBezTo>
                    <a:pt x="246" y="924"/>
                    <a:pt x="273" y="918"/>
                    <a:pt x="300" y="905"/>
                  </a:cubicBezTo>
                  <a:cubicBezTo>
                    <a:pt x="467" y="825"/>
                    <a:pt x="623" y="715"/>
                    <a:pt x="779" y="612"/>
                  </a:cubicBezTo>
                  <a:cubicBezTo>
                    <a:pt x="928" y="513"/>
                    <a:pt x="1118" y="418"/>
                    <a:pt x="1163" y="239"/>
                  </a:cubicBezTo>
                  <a:cubicBezTo>
                    <a:pt x="1194" y="118"/>
                    <a:pt x="1106" y="4"/>
                    <a:pt x="981" y="0"/>
                  </a:cubicBezTo>
                  <a:cubicBezTo>
                    <a:pt x="979" y="0"/>
                    <a:pt x="977" y="0"/>
                    <a:pt x="9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8" name="Google Shape;3148;p44"/>
            <p:cNvSpPr/>
            <p:nvPr/>
          </p:nvSpPr>
          <p:spPr>
            <a:xfrm rot="10800000">
              <a:off x="8032956" y="1117525"/>
              <a:ext cx="29174" cy="31040"/>
            </a:xfrm>
            <a:custGeom>
              <a:avLst/>
              <a:gdLst/>
              <a:ahLst/>
              <a:cxnLst/>
              <a:rect l="l" t="t" r="r" b="b"/>
              <a:pathLst>
                <a:path w="1063" h="1131" extrusionOk="0">
                  <a:moveTo>
                    <a:pt x="882" y="0"/>
                  </a:moveTo>
                  <a:cubicBezTo>
                    <a:pt x="877" y="0"/>
                    <a:pt x="871" y="1"/>
                    <a:pt x="866" y="1"/>
                  </a:cubicBezTo>
                  <a:cubicBezTo>
                    <a:pt x="649" y="16"/>
                    <a:pt x="516" y="225"/>
                    <a:pt x="387" y="389"/>
                  </a:cubicBezTo>
                  <a:cubicBezTo>
                    <a:pt x="254" y="556"/>
                    <a:pt x="147" y="731"/>
                    <a:pt x="49" y="924"/>
                  </a:cubicBezTo>
                  <a:cubicBezTo>
                    <a:pt x="0" y="1021"/>
                    <a:pt x="81" y="1130"/>
                    <a:pt x="170" y="1130"/>
                  </a:cubicBezTo>
                  <a:cubicBezTo>
                    <a:pt x="200" y="1130"/>
                    <a:pt x="231" y="1118"/>
                    <a:pt x="258" y="1088"/>
                  </a:cubicBezTo>
                  <a:cubicBezTo>
                    <a:pt x="387" y="944"/>
                    <a:pt x="528" y="803"/>
                    <a:pt x="665" y="666"/>
                  </a:cubicBezTo>
                  <a:cubicBezTo>
                    <a:pt x="790" y="540"/>
                    <a:pt x="1014" y="415"/>
                    <a:pt x="1045" y="236"/>
                  </a:cubicBezTo>
                  <a:cubicBezTo>
                    <a:pt x="1063" y="131"/>
                    <a:pt x="1000" y="0"/>
                    <a:pt x="88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9" name="Google Shape;3149;p44"/>
            <p:cNvSpPr/>
            <p:nvPr/>
          </p:nvSpPr>
          <p:spPr>
            <a:xfrm rot="10800000">
              <a:off x="8013881" y="1083521"/>
              <a:ext cx="38807" cy="32879"/>
            </a:xfrm>
            <a:custGeom>
              <a:avLst/>
              <a:gdLst/>
              <a:ahLst/>
              <a:cxnLst/>
              <a:rect l="l" t="t" r="r" b="b"/>
              <a:pathLst>
                <a:path w="1414" h="1198" extrusionOk="0">
                  <a:moveTo>
                    <a:pt x="1157" y="0"/>
                  </a:moveTo>
                  <a:cubicBezTo>
                    <a:pt x="1126" y="0"/>
                    <a:pt x="1094" y="7"/>
                    <a:pt x="1066" y="23"/>
                  </a:cubicBezTo>
                  <a:cubicBezTo>
                    <a:pt x="872" y="125"/>
                    <a:pt x="728" y="326"/>
                    <a:pt x="579" y="482"/>
                  </a:cubicBezTo>
                  <a:cubicBezTo>
                    <a:pt x="427" y="646"/>
                    <a:pt x="268" y="817"/>
                    <a:pt x="103" y="965"/>
                  </a:cubicBezTo>
                  <a:cubicBezTo>
                    <a:pt x="1" y="1055"/>
                    <a:pt x="94" y="1197"/>
                    <a:pt x="206" y="1197"/>
                  </a:cubicBezTo>
                  <a:cubicBezTo>
                    <a:pt x="226" y="1197"/>
                    <a:pt x="247" y="1193"/>
                    <a:pt x="268" y="1182"/>
                  </a:cubicBezTo>
                  <a:cubicBezTo>
                    <a:pt x="659" y="973"/>
                    <a:pt x="1198" y="695"/>
                    <a:pt x="1363" y="251"/>
                  </a:cubicBezTo>
                  <a:cubicBezTo>
                    <a:pt x="1414" y="111"/>
                    <a:pt x="1283" y="0"/>
                    <a:pt x="1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0" name="Google Shape;3150;p44"/>
            <p:cNvSpPr/>
            <p:nvPr/>
          </p:nvSpPr>
          <p:spPr>
            <a:xfrm rot="10800000">
              <a:off x="7926798" y="1229363"/>
              <a:ext cx="36914" cy="28762"/>
            </a:xfrm>
            <a:custGeom>
              <a:avLst/>
              <a:gdLst/>
              <a:ahLst/>
              <a:cxnLst/>
              <a:rect l="l" t="t" r="r" b="b"/>
              <a:pathLst>
                <a:path w="1345" h="1048" extrusionOk="0">
                  <a:moveTo>
                    <a:pt x="1145" y="1"/>
                  </a:moveTo>
                  <a:cubicBezTo>
                    <a:pt x="906" y="1"/>
                    <a:pt x="721" y="168"/>
                    <a:pt x="546" y="316"/>
                  </a:cubicBezTo>
                  <a:cubicBezTo>
                    <a:pt x="360" y="475"/>
                    <a:pt x="204" y="663"/>
                    <a:pt x="63" y="863"/>
                  </a:cubicBezTo>
                  <a:cubicBezTo>
                    <a:pt x="0" y="949"/>
                    <a:pt x="86" y="1048"/>
                    <a:pt x="172" y="1048"/>
                  </a:cubicBezTo>
                  <a:cubicBezTo>
                    <a:pt x="201" y="1048"/>
                    <a:pt x="230" y="1037"/>
                    <a:pt x="253" y="1012"/>
                  </a:cubicBezTo>
                  <a:cubicBezTo>
                    <a:pt x="409" y="845"/>
                    <a:pt x="592" y="693"/>
                    <a:pt x="781" y="571"/>
                  </a:cubicBezTo>
                  <a:cubicBezTo>
                    <a:pt x="964" y="453"/>
                    <a:pt x="1150" y="384"/>
                    <a:pt x="1280" y="210"/>
                  </a:cubicBezTo>
                  <a:cubicBezTo>
                    <a:pt x="1344" y="122"/>
                    <a:pt x="1257" y="5"/>
                    <a:pt x="1162" y="1"/>
                  </a:cubicBezTo>
                  <a:cubicBezTo>
                    <a:pt x="1156" y="1"/>
                    <a:pt x="1150" y="1"/>
                    <a:pt x="11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1" name="Google Shape;3151;p44"/>
            <p:cNvSpPr/>
            <p:nvPr/>
          </p:nvSpPr>
          <p:spPr>
            <a:xfrm rot="10800000">
              <a:off x="7925646" y="1173897"/>
              <a:ext cx="33126" cy="27253"/>
            </a:xfrm>
            <a:custGeom>
              <a:avLst/>
              <a:gdLst/>
              <a:ahLst/>
              <a:cxnLst/>
              <a:rect l="l" t="t" r="r" b="b"/>
              <a:pathLst>
                <a:path w="1207" h="993" extrusionOk="0">
                  <a:moveTo>
                    <a:pt x="991" y="0"/>
                  </a:moveTo>
                  <a:cubicBezTo>
                    <a:pt x="987" y="0"/>
                    <a:pt x="982" y="1"/>
                    <a:pt x="978" y="1"/>
                  </a:cubicBezTo>
                  <a:cubicBezTo>
                    <a:pt x="754" y="12"/>
                    <a:pt x="655" y="217"/>
                    <a:pt x="506" y="361"/>
                  </a:cubicBezTo>
                  <a:cubicBezTo>
                    <a:pt x="366" y="503"/>
                    <a:pt x="217" y="635"/>
                    <a:pt x="80" y="776"/>
                  </a:cubicBezTo>
                  <a:cubicBezTo>
                    <a:pt x="1" y="864"/>
                    <a:pt x="71" y="992"/>
                    <a:pt x="177" y="992"/>
                  </a:cubicBezTo>
                  <a:cubicBezTo>
                    <a:pt x="187" y="992"/>
                    <a:pt x="196" y="991"/>
                    <a:pt x="206" y="989"/>
                  </a:cubicBezTo>
                  <a:cubicBezTo>
                    <a:pt x="404" y="943"/>
                    <a:pt x="617" y="837"/>
                    <a:pt x="780" y="715"/>
                  </a:cubicBezTo>
                  <a:cubicBezTo>
                    <a:pt x="944" y="598"/>
                    <a:pt x="1206" y="445"/>
                    <a:pt x="1191" y="213"/>
                  </a:cubicBezTo>
                  <a:cubicBezTo>
                    <a:pt x="1184" y="107"/>
                    <a:pt x="1105" y="0"/>
                    <a:pt x="9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2" name="Google Shape;3152;p44"/>
            <p:cNvSpPr/>
            <p:nvPr/>
          </p:nvSpPr>
          <p:spPr>
            <a:xfrm rot="10800000">
              <a:off x="7991074" y="1136243"/>
              <a:ext cx="27308" cy="23630"/>
            </a:xfrm>
            <a:custGeom>
              <a:avLst/>
              <a:gdLst/>
              <a:ahLst/>
              <a:cxnLst/>
              <a:rect l="l" t="t" r="r" b="b"/>
              <a:pathLst>
                <a:path w="995" h="861" extrusionOk="0">
                  <a:moveTo>
                    <a:pt x="845" y="0"/>
                  </a:moveTo>
                  <a:cubicBezTo>
                    <a:pt x="833" y="0"/>
                    <a:pt x="821" y="2"/>
                    <a:pt x="808" y="6"/>
                  </a:cubicBezTo>
                  <a:cubicBezTo>
                    <a:pt x="462" y="124"/>
                    <a:pt x="245" y="375"/>
                    <a:pt x="55" y="679"/>
                  </a:cubicBezTo>
                  <a:cubicBezTo>
                    <a:pt x="1" y="767"/>
                    <a:pt x="82" y="861"/>
                    <a:pt x="168" y="861"/>
                  </a:cubicBezTo>
                  <a:cubicBezTo>
                    <a:pt x="196" y="861"/>
                    <a:pt x="225" y="851"/>
                    <a:pt x="249" y="827"/>
                  </a:cubicBezTo>
                  <a:cubicBezTo>
                    <a:pt x="466" y="610"/>
                    <a:pt x="717" y="436"/>
                    <a:pt x="926" y="208"/>
                  </a:cubicBezTo>
                  <a:cubicBezTo>
                    <a:pt x="994" y="133"/>
                    <a:pt x="943" y="0"/>
                    <a:pt x="8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3" name="Google Shape;3153;p44"/>
            <p:cNvSpPr/>
            <p:nvPr/>
          </p:nvSpPr>
          <p:spPr>
            <a:xfrm rot="10800000">
              <a:off x="7939505" y="1025502"/>
              <a:ext cx="38670" cy="28351"/>
            </a:xfrm>
            <a:custGeom>
              <a:avLst/>
              <a:gdLst/>
              <a:ahLst/>
              <a:cxnLst/>
              <a:rect l="l" t="t" r="r" b="b"/>
              <a:pathLst>
                <a:path w="1409" h="1033" extrusionOk="0">
                  <a:moveTo>
                    <a:pt x="1215" y="1"/>
                  </a:moveTo>
                  <a:cubicBezTo>
                    <a:pt x="1210" y="1"/>
                    <a:pt x="1204" y="1"/>
                    <a:pt x="1198" y="2"/>
                  </a:cubicBezTo>
                  <a:cubicBezTo>
                    <a:pt x="966" y="25"/>
                    <a:pt x="784" y="211"/>
                    <a:pt x="605" y="348"/>
                  </a:cubicBezTo>
                  <a:cubicBezTo>
                    <a:pt x="419" y="492"/>
                    <a:pt x="229" y="652"/>
                    <a:pt x="77" y="830"/>
                  </a:cubicBezTo>
                  <a:cubicBezTo>
                    <a:pt x="1" y="916"/>
                    <a:pt x="64" y="1032"/>
                    <a:pt x="160" y="1032"/>
                  </a:cubicBezTo>
                  <a:cubicBezTo>
                    <a:pt x="179" y="1032"/>
                    <a:pt x="200" y="1028"/>
                    <a:pt x="222" y="1017"/>
                  </a:cubicBezTo>
                  <a:cubicBezTo>
                    <a:pt x="427" y="911"/>
                    <a:pt x="628" y="778"/>
                    <a:pt x="826" y="652"/>
                  </a:cubicBezTo>
                  <a:cubicBezTo>
                    <a:pt x="1001" y="542"/>
                    <a:pt x="1244" y="446"/>
                    <a:pt x="1350" y="264"/>
                  </a:cubicBezTo>
                  <a:cubicBezTo>
                    <a:pt x="1409" y="162"/>
                    <a:pt x="1341" y="1"/>
                    <a:pt x="12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4" name="Google Shape;3154;p44"/>
            <p:cNvSpPr/>
            <p:nvPr/>
          </p:nvSpPr>
          <p:spPr>
            <a:xfrm rot="10800000">
              <a:off x="7840978" y="1198927"/>
              <a:ext cx="27912" cy="29284"/>
            </a:xfrm>
            <a:custGeom>
              <a:avLst/>
              <a:gdLst/>
              <a:ahLst/>
              <a:cxnLst/>
              <a:rect l="l" t="t" r="r" b="b"/>
              <a:pathLst>
                <a:path w="1017" h="1067" extrusionOk="0">
                  <a:moveTo>
                    <a:pt x="886" y="0"/>
                  </a:moveTo>
                  <a:cubicBezTo>
                    <a:pt x="875" y="0"/>
                    <a:pt x="863" y="2"/>
                    <a:pt x="851" y="6"/>
                  </a:cubicBezTo>
                  <a:cubicBezTo>
                    <a:pt x="676" y="66"/>
                    <a:pt x="555" y="207"/>
                    <a:pt x="444" y="352"/>
                  </a:cubicBezTo>
                  <a:cubicBezTo>
                    <a:pt x="318" y="508"/>
                    <a:pt x="204" y="671"/>
                    <a:pt x="79" y="831"/>
                  </a:cubicBezTo>
                  <a:cubicBezTo>
                    <a:pt x="0" y="933"/>
                    <a:pt x="80" y="1066"/>
                    <a:pt x="180" y="1066"/>
                  </a:cubicBezTo>
                  <a:cubicBezTo>
                    <a:pt x="210" y="1066"/>
                    <a:pt x="243" y="1054"/>
                    <a:pt x="273" y="1024"/>
                  </a:cubicBezTo>
                  <a:cubicBezTo>
                    <a:pt x="414" y="884"/>
                    <a:pt x="562" y="751"/>
                    <a:pt x="702" y="606"/>
                  </a:cubicBezTo>
                  <a:cubicBezTo>
                    <a:pt x="828" y="477"/>
                    <a:pt x="965" y="344"/>
                    <a:pt x="1003" y="157"/>
                  </a:cubicBezTo>
                  <a:cubicBezTo>
                    <a:pt x="1016" y="85"/>
                    <a:pt x="963" y="0"/>
                    <a:pt x="8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5" name="Google Shape;3155;p44"/>
            <p:cNvSpPr/>
            <p:nvPr/>
          </p:nvSpPr>
          <p:spPr>
            <a:xfrm rot="10800000">
              <a:off x="7853136" y="1243168"/>
              <a:ext cx="25222" cy="21599"/>
            </a:xfrm>
            <a:custGeom>
              <a:avLst/>
              <a:gdLst/>
              <a:ahLst/>
              <a:cxnLst/>
              <a:rect l="l" t="t" r="r" b="b"/>
              <a:pathLst>
                <a:path w="919" h="787" extrusionOk="0">
                  <a:moveTo>
                    <a:pt x="745" y="1"/>
                  </a:moveTo>
                  <a:cubicBezTo>
                    <a:pt x="737" y="1"/>
                    <a:pt x="729" y="2"/>
                    <a:pt x="721" y="3"/>
                  </a:cubicBezTo>
                  <a:cubicBezTo>
                    <a:pt x="641" y="15"/>
                    <a:pt x="572" y="22"/>
                    <a:pt x="504" y="75"/>
                  </a:cubicBezTo>
                  <a:cubicBezTo>
                    <a:pt x="440" y="121"/>
                    <a:pt x="382" y="178"/>
                    <a:pt x="326" y="231"/>
                  </a:cubicBezTo>
                  <a:cubicBezTo>
                    <a:pt x="215" y="334"/>
                    <a:pt x="93" y="448"/>
                    <a:pt x="36" y="589"/>
                  </a:cubicBezTo>
                  <a:cubicBezTo>
                    <a:pt x="0" y="680"/>
                    <a:pt x="92" y="787"/>
                    <a:pt x="184" y="787"/>
                  </a:cubicBezTo>
                  <a:cubicBezTo>
                    <a:pt x="198" y="787"/>
                    <a:pt x="212" y="784"/>
                    <a:pt x="226" y="779"/>
                  </a:cubicBezTo>
                  <a:cubicBezTo>
                    <a:pt x="367" y="722"/>
                    <a:pt x="485" y="603"/>
                    <a:pt x="599" y="505"/>
                  </a:cubicBezTo>
                  <a:cubicBezTo>
                    <a:pt x="652" y="463"/>
                    <a:pt x="717" y="421"/>
                    <a:pt x="766" y="372"/>
                  </a:cubicBezTo>
                  <a:cubicBezTo>
                    <a:pt x="828" y="315"/>
                    <a:pt x="850" y="235"/>
                    <a:pt x="880" y="159"/>
                  </a:cubicBezTo>
                  <a:cubicBezTo>
                    <a:pt x="918" y="66"/>
                    <a:pt x="826" y="1"/>
                    <a:pt x="7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6" name="Google Shape;3156;p44"/>
            <p:cNvSpPr/>
            <p:nvPr/>
          </p:nvSpPr>
          <p:spPr>
            <a:xfrm rot="10800000">
              <a:off x="7836532" y="1311397"/>
              <a:ext cx="26292" cy="18086"/>
            </a:xfrm>
            <a:custGeom>
              <a:avLst/>
              <a:gdLst/>
              <a:ahLst/>
              <a:cxnLst/>
              <a:rect l="l" t="t" r="r" b="b"/>
              <a:pathLst>
                <a:path w="958" h="659" extrusionOk="0">
                  <a:moveTo>
                    <a:pt x="681" y="0"/>
                  </a:moveTo>
                  <a:cubicBezTo>
                    <a:pt x="641" y="0"/>
                    <a:pt x="599" y="15"/>
                    <a:pt x="558" y="50"/>
                  </a:cubicBezTo>
                  <a:cubicBezTo>
                    <a:pt x="402" y="183"/>
                    <a:pt x="250" y="315"/>
                    <a:pt x="94" y="448"/>
                  </a:cubicBezTo>
                  <a:cubicBezTo>
                    <a:pt x="1" y="525"/>
                    <a:pt x="86" y="659"/>
                    <a:pt x="188" y="659"/>
                  </a:cubicBezTo>
                  <a:cubicBezTo>
                    <a:pt x="207" y="659"/>
                    <a:pt x="227" y="654"/>
                    <a:pt x="246" y="643"/>
                  </a:cubicBezTo>
                  <a:cubicBezTo>
                    <a:pt x="421" y="540"/>
                    <a:pt x="599" y="441"/>
                    <a:pt x="778" y="338"/>
                  </a:cubicBezTo>
                  <a:cubicBezTo>
                    <a:pt x="958" y="235"/>
                    <a:pt x="840" y="0"/>
                    <a:pt x="68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7" name="Google Shape;3157;p44"/>
            <p:cNvSpPr/>
            <p:nvPr/>
          </p:nvSpPr>
          <p:spPr>
            <a:xfrm rot="10800000">
              <a:off x="7763802" y="1358575"/>
              <a:ext cx="30272" cy="21078"/>
            </a:xfrm>
            <a:custGeom>
              <a:avLst/>
              <a:gdLst/>
              <a:ahLst/>
              <a:cxnLst/>
              <a:rect l="l" t="t" r="r" b="b"/>
              <a:pathLst>
                <a:path w="1103" h="768" extrusionOk="0">
                  <a:moveTo>
                    <a:pt x="752" y="0"/>
                  </a:moveTo>
                  <a:cubicBezTo>
                    <a:pt x="701" y="0"/>
                    <a:pt x="646" y="19"/>
                    <a:pt x="593" y="64"/>
                  </a:cubicBezTo>
                  <a:cubicBezTo>
                    <a:pt x="489" y="151"/>
                    <a:pt x="384" y="239"/>
                    <a:pt x="284" y="327"/>
                  </a:cubicBezTo>
                  <a:cubicBezTo>
                    <a:pt x="186" y="414"/>
                    <a:pt x="83" y="483"/>
                    <a:pt x="33" y="604"/>
                  </a:cubicBezTo>
                  <a:cubicBezTo>
                    <a:pt x="0" y="682"/>
                    <a:pt x="76" y="767"/>
                    <a:pt x="151" y="767"/>
                  </a:cubicBezTo>
                  <a:cubicBezTo>
                    <a:pt x="152" y="767"/>
                    <a:pt x="154" y="767"/>
                    <a:pt x="155" y="767"/>
                  </a:cubicBezTo>
                  <a:cubicBezTo>
                    <a:pt x="284" y="767"/>
                    <a:pt x="403" y="683"/>
                    <a:pt x="512" y="627"/>
                  </a:cubicBezTo>
                  <a:cubicBezTo>
                    <a:pt x="634" y="562"/>
                    <a:pt x="756" y="493"/>
                    <a:pt x="874" y="429"/>
                  </a:cubicBezTo>
                  <a:cubicBezTo>
                    <a:pt x="1102" y="304"/>
                    <a:pt x="957" y="0"/>
                    <a:pt x="7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8" name="Google Shape;3158;p44"/>
            <p:cNvSpPr/>
            <p:nvPr/>
          </p:nvSpPr>
          <p:spPr>
            <a:xfrm rot="10800000">
              <a:off x="8049423" y="748472"/>
              <a:ext cx="65978" cy="18525"/>
            </a:xfrm>
            <a:custGeom>
              <a:avLst/>
              <a:gdLst/>
              <a:ahLst/>
              <a:cxnLst/>
              <a:rect l="l" t="t" r="r" b="b"/>
              <a:pathLst>
                <a:path w="2404" h="675" extrusionOk="0">
                  <a:moveTo>
                    <a:pt x="179" y="0"/>
                  </a:moveTo>
                  <a:cubicBezTo>
                    <a:pt x="52" y="0"/>
                    <a:pt x="0" y="175"/>
                    <a:pt x="138" y="222"/>
                  </a:cubicBezTo>
                  <a:cubicBezTo>
                    <a:pt x="672" y="401"/>
                    <a:pt x="1352" y="675"/>
                    <a:pt x="1951" y="675"/>
                  </a:cubicBezTo>
                  <a:cubicBezTo>
                    <a:pt x="2039" y="675"/>
                    <a:pt x="2126" y="669"/>
                    <a:pt x="2210" y="656"/>
                  </a:cubicBezTo>
                  <a:cubicBezTo>
                    <a:pt x="2366" y="633"/>
                    <a:pt x="2404" y="366"/>
                    <a:pt x="2256" y="302"/>
                  </a:cubicBezTo>
                  <a:cubicBezTo>
                    <a:pt x="1978" y="180"/>
                    <a:pt x="1689" y="180"/>
                    <a:pt x="1389" y="146"/>
                  </a:cubicBezTo>
                  <a:cubicBezTo>
                    <a:pt x="993" y="100"/>
                    <a:pt x="594" y="54"/>
                    <a:pt x="198" y="1"/>
                  </a:cubicBezTo>
                  <a:cubicBezTo>
                    <a:pt x="192" y="0"/>
                    <a:pt x="185" y="0"/>
                    <a:pt x="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9" name="Google Shape;3159;p44"/>
            <p:cNvSpPr/>
            <p:nvPr/>
          </p:nvSpPr>
          <p:spPr>
            <a:xfrm rot="10800000">
              <a:off x="8096655" y="727614"/>
              <a:ext cx="32413" cy="10786"/>
            </a:xfrm>
            <a:custGeom>
              <a:avLst/>
              <a:gdLst/>
              <a:ahLst/>
              <a:cxnLst/>
              <a:rect l="l" t="t" r="r" b="b"/>
              <a:pathLst>
                <a:path w="1181" h="393" extrusionOk="0">
                  <a:moveTo>
                    <a:pt x="116" y="1"/>
                  </a:moveTo>
                  <a:cubicBezTo>
                    <a:pt x="16" y="1"/>
                    <a:pt x="1" y="166"/>
                    <a:pt x="100" y="191"/>
                  </a:cubicBezTo>
                  <a:cubicBezTo>
                    <a:pt x="363" y="259"/>
                    <a:pt x="684" y="392"/>
                    <a:pt x="969" y="392"/>
                  </a:cubicBezTo>
                  <a:cubicBezTo>
                    <a:pt x="1004" y="392"/>
                    <a:pt x="1039" y="390"/>
                    <a:pt x="1073" y="386"/>
                  </a:cubicBezTo>
                  <a:cubicBezTo>
                    <a:pt x="1176" y="370"/>
                    <a:pt x="1180" y="218"/>
                    <a:pt x="1100" y="168"/>
                  </a:cubicBezTo>
                  <a:cubicBezTo>
                    <a:pt x="959" y="89"/>
                    <a:pt x="796" y="84"/>
                    <a:pt x="636" y="66"/>
                  </a:cubicBezTo>
                  <a:cubicBezTo>
                    <a:pt x="465" y="43"/>
                    <a:pt x="298" y="24"/>
                    <a:pt x="126" y="1"/>
                  </a:cubicBezTo>
                  <a:cubicBezTo>
                    <a:pt x="123" y="1"/>
                    <a:pt x="119" y="1"/>
                    <a:pt x="1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0" name="Google Shape;3160;p44"/>
            <p:cNvSpPr/>
            <p:nvPr/>
          </p:nvSpPr>
          <p:spPr>
            <a:xfrm rot="10800000">
              <a:off x="8155525" y="761756"/>
              <a:ext cx="41140" cy="10649"/>
            </a:xfrm>
            <a:custGeom>
              <a:avLst/>
              <a:gdLst/>
              <a:ahLst/>
              <a:cxnLst/>
              <a:rect l="l" t="t" r="r" b="b"/>
              <a:pathLst>
                <a:path w="1499" h="388" extrusionOk="0">
                  <a:moveTo>
                    <a:pt x="169" y="10"/>
                  </a:moveTo>
                  <a:cubicBezTo>
                    <a:pt x="47" y="10"/>
                    <a:pt x="1" y="189"/>
                    <a:pt x="134" y="221"/>
                  </a:cubicBezTo>
                  <a:cubicBezTo>
                    <a:pt x="402" y="289"/>
                    <a:pt x="735" y="388"/>
                    <a:pt x="1040" y="388"/>
                  </a:cubicBezTo>
                  <a:cubicBezTo>
                    <a:pt x="1160" y="388"/>
                    <a:pt x="1275" y="373"/>
                    <a:pt x="1380" y="335"/>
                  </a:cubicBezTo>
                  <a:cubicBezTo>
                    <a:pt x="1487" y="297"/>
                    <a:pt x="1499" y="137"/>
                    <a:pt x="1380" y="103"/>
                  </a:cubicBezTo>
                  <a:cubicBezTo>
                    <a:pt x="1004" y="0"/>
                    <a:pt x="578" y="73"/>
                    <a:pt x="190" y="12"/>
                  </a:cubicBezTo>
                  <a:cubicBezTo>
                    <a:pt x="183" y="11"/>
                    <a:pt x="176" y="10"/>
                    <a:pt x="169" y="1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1" name="Google Shape;3161;p44"/>
            <p:cNvSpPr/>
            <p:nvPr/>
          </p:nvSpPr>
          <p:spPr>
            <a:xfrm rot="10800000">
              <a:off x="7930256" y="675084"/>
              <a:ext cx="43638" cy="18525"/>
            </a:xfrm>
            <a:custGeom>
              <a:avLst/>
              <a:gdLst/>
              <a:ahLst/>
              <a:cxnLst/>
              <a:rect l="l" t="t" r="r" b="b"/>
              <a:pathLst>
                <a:path w="1590" h="675" extrusionOk="0">
                  <a:moveTo>
                    <a:pt x="176" y="1"/>
                  </a:moveTo>
                  <a:cubicBezTo>
                    <a:pt x="40" y="1"/>
                    <a:pt x="1" y="219"/>
                    <a:pt x="149" y="274"/>
                  </a:cubicBezTo>
                  <a:cubicBezTo>
                    <a:pt x="556" y="430"/>
                    <a:pt x="940" y="628"/>
                    <a:pt x="1380" y="673"/>
                  </a:cubicBezTo>
                  <a:cubicBezTo>
                    <a:pt x="1385" y="674"/>
                    <a:pt x="1389" y="674"/>
                    <a:pt x="1393" y="674"/>
                  </a:cubicBezTo>
                  <a:cubicBezTo>
                    <a:pt x="1456" y="674"/>
                    <a:pt x="1531" y="624"/>
                    <a:pt x="1559" y="570"/>
                  </a:cubicBezTo>
                  <a:cubicBezTo>
                    <a:pt x="1575" y="537"/>
                    <a:pt x="1589" y="506"/>
                    <a:pt x="1586" y="464"/>
                  </a:cubicBezTo>
                  <a:cubicBezTo>
                    <a:pt x="1575" y="373"/>
                    <a:pt x="1529" y="293"/>
                    <a:pt x="1434" y="266"/>
                  </a:cubicBezTo>
                  <a:cubicBezTo>
                    <a:pt x="1038" y="152"/>
                    <a:pt x="617" y="133"/>
                    <a:pt x="221" y="8"/>
                  </a:cubicBezTo>
                  <a:cubicBezTo>
                    <a:pt x="205" y="3"/>
                    <a:pt x="190" y="1"/>
                    <a:pt x="17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2" name="Google Shape;3162;p44"/>
            <p:cNvSpPr/>
            <p:nvPr/>
          </p:nvSpPr>
          <p:spPr>
            <a:xfrm rot="10800000">
              <a:off x="7924712" y="703956"/>
              <a:ext cx="40728" cy="12350"/>
            </a:xfrm>
            <a:custGeom>
              <a:avLst/>
              <a:gdLst/>
              <a:ahLst/>
              <a:cxnLst/>
              <a:rect l="l" t="t" r="r" b="b"/>
              <a:pathLst>
                <a:path w="1484" h="450" extrusionOk="0">
                  <a:moveTo>
                    <a:pt x="464" y="1"/>
                  </a:moveTo>
                  <a:cubicBezTo>
                    <a:pt x="375" y="1"/>
                    <a:pt x="287" y="4"/>
                    <a:pt x="198" y="9"/>
                  </a:cubicBezTo>
                  <a:cubicBezTo>
                    <a:pt x="0" y="21"/>
                    <a:pt x="0" y="299"/>
                    <a:pt x="198" y="314"/>
                  </a:cubicBezTo>
                  <a:cubicBezTo>
                    <a:pt x="415" y="333"/>
                    <a:pt x="632" y="356"/>
                    <a:pt x="844" y="394"/>
                  </a:cubicBezTo>
                  <a:cubicBezTo>
                    <a:pt x="961" y="414"/>
                    <a:pt x="1074" y="449"/>
                    <a:pt x="1187" y="449"/>
                  </a:cubicBezTo>
                  <a:cubicBezTo>
                    <a:pt x="1244" y="449"/>
                    <a:pt x="1301" y="441"/>
                    <a:pt x="1358" y="416"/>
                  </a:cubicBezTo>
                  <a:cubicBezTo>
                    <a:pt x="1449" y="379"/>
                    <a:pt x="1483" y="283"/>
                    <a:pt x="1415" y="204"/>
                  </a:cubicBezTo>
                  <a:cubicBezTo>
                    <a:pt x="1278" y="51"/>
                    <a:pt x="1088" y="44"/>
                    <a:pt x="894" y="25"/>
                  </a:cubicBezTo>
                  <a:cubicBezTo>
                    <a:pt x="750" y="9"/>
                    <a:pt x="607" y="1"/>
                    <a:pt x="4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3" name="Google Shape;3163;p44"/>
            <p:cNvSpPr/>
            <p:nvPr/>
          </p:nvSpPr>
          <p:spPr>
            <a:xfrm rot="10800000">
              <a:off x="7940905" y="761591"/>
              <a:ext cx="41607" cy="14601"/>
            </a:xfrm>
            <a:custGeom>
              <a:avLst/>
              <a:gdLst/>
              <a:ahLst/>
              <a:cxnLst/>
              <a:rect l="l" t="t" r="r" b="b"/>
              <a:pathLst>
                <a:path w="1516" h="532" extrusionOk="0">
                  <a:moveTo>
                    <a:pt x="215" y="1"/>
                  </a:moveTo>
                  <a:cubicBezTo>
                    <a:pt x="35" y="1"/>
                    <a:pt x="1" y="304"/>
                    <a:pt x="185" y="344"/>
                  </a:cubicBezTo>
                  <a:cubicBezTo>
                    <a:pt x="495" y="412"/>
                    <a:pt x="845" y="532"/>
                    <a:pt x="1174" y="532"/>
                  </a:cubicBezTo>
                  <a:cubicBezTo>
                    <a:pt x="1233" y="532"/>
                    <a:pt x="1291" y="528"/>
                    <a:pt x="1349" y="519"/>
                  </a:cubicBezTo>
                  <a:cubicBezTo>
                    <a:pt x="1497" y="496"/>
                    <a:pt x="1516" y="272"/>
                    <a:pt x="1391" y="207"/>
                  </a:cubicBezTo>
                  <a:cubicBezTo>
                    <a:pt x="1059" y="33"/>
                    <a:pt x="596" y="43"/>
                    <a:pt x="231" y="1"/>
                  </a:cubicBezTo>
                  <a:cubicBezTo>
                    <a:pt x="226" y="1"/>
                    <a:pt x="220" y="1"/>
                    <a:pt x="2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4" name="Google Shape;3164;p44"/>
            <p:cNvSpPr/>
            <p:nvPr/>
          </p:nvSpPr>
          <p:spPr>
            <a:xfrm rot="10800000">
              <a:off x="7728865" y="642507"/>
              <a:ext cx="56482" cy="14491"/>
            </a:xfrm>
            <a:custGeom>
              <a:avLst/>
              <a:gdLst/>
              <a:ahLst/>
              <a:cxnLst/>
              <a:rect l="l" t="t" r="r" b="b"/>
              <a:pathLst>
                <a:path w="2058" h="528" extrusionOk="0">
                  <a:moveTo>
                    <a:pt x="191" y="1"/>
                  </a:moveTo>
                  <a:cubicBezTo>
                    <a:pt x="23" y="1"/>
                    <a:pt x="1" y="253"/>
                    <a:pt x="160" y="305"/>
                  </a:cubicBezTo>
                  <a:cubicBezTo>
                    <a:pt x="468" y="400"/>
                    <a:pt x="780" y="449"/>
                    <a:pt x="1103" y="484"/>
                  </a:cubicBezTo>
                  <a:cubicBezTo>
                    <a:pt x="1253" y="501"/>
                    <a:pt x="1410" y="528"/>
                    <a:pt x="1562" y="528"/>
                  </a:cubicBezTo>
                  <a:cubicBezTo>
                    <a:pt x="1699" y="528"/>
                    <a:pt x="1832" y="506"/>
                    <a:pt x="1955" y="438"/>
                  </a:cubicBezTo>
                  <a:cubicBezTo>
                    <a:pt x="2057" y="385"/>
                    <a:pt x="2054" y="233"/>
                    <a:pt x="1955" y="175"/>
                  </a:cubicBezTo>
                  <a:cubicBezTo>
                    <a:pt x="1719" y="38"/>
                    <a:pt x="1434" y="77"/>
                    <a:pt x="1168" y="61"/>
                  </a:cubicBezTo>
                  <a:cubicBezTo>
                    <a:pt x="845" y="50"/>
                    <a:pt x="525" y="12"/>
                    <a:pt x="202" y="1"/>
                  </a:cubicBezTo>
                  <a:cubicBezTo>
                    <a:pt x="198" y="1"/>
                    <a:pt x="195" y="1"/>
                    <a:pt x="1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5" name="Google Shape;3165;p44"/>
            <p:cNvSpPr/>
            <p:nvPr/>
          </p:nvSpPr>
          <p:spPr>
            <a:xfrm rot="10800000">
              <a:off x="7725846" y="674179"/>
              <a:ext cx="39164" cy="9908"/>
            </a:xfrm>
            <a:custGeom>
              <a:avLst/>
              <a:gdLst/>
              <a:ahLst/>
              <a:cxnLst/>
              <a:rect l="l" t="t" r="r" b="b"/>
              <a:pathLst>
                <a:path w="1427" h="361" extrusionOk="0">
                  <a:moveTo>
                    <a:pt x="1054" y="0"/>
                  </a:moveTo>
                  <a:cubicBezTo>
                    <a:pt x="952" y="0"/>
                    <a:pt x="848" y="14"/>
                    <a:pt x="750" y="18"/>
                  </a:cubicBezTo>
                  <a:cubicBezTo>
                    <a:pt x="556" y="30"/>
                    <a:pt x="362" y="41"/>
                    <a:pt x="169" y="49"/>
                  </a:cubicBezTo>
                  <a:cubicBezTo>
                    <a:pt x="1" y="56"/>
                    <a:pt x="1" y="304"/>
                    <a:pt x="169" y="311"/>
                  </a:cubicBezTo>
                  <a:cubicBezTo>
                    <a:pt x="362" y="323"/>
                    <a:pt x="556" y="330"/>
                    <a:pt x="750" y="341"/>
                  </a:cubicBezTo>
                  <a:cubicBezTo>
                    <a:pt x="850" y="346"/>
                    <a:pt x="957" y="360"/>
                    <a:pt x="1061" y="360"/>
                  </a:cubicBezTo>
                  <a:cubicBezTo>
                    <a:pt x="1138" y="360"/>
                    <a:pt x="1215" y="352"/>
                    <a:pt x="1286" y="326"/>
                  </a:cubicBezTo>
                  <a:cubicBezTo>
                    <a:pt x="1427" y="273"/>
                    <a:pt x="1427" y="90"/>
                    <a:pt x="1286" y="37"/>
                  </a:cubicBezTo>
                  <a:cubicBezTo>
                    <a:pt x="1212" y="9"/>
                    <a:pt x="1134" y="0"/>
                    <a:pt x="10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6" name="Google Shape;3166;p44"/>
            <p:cNvSpPr/>
            <p:nvPr/>
          </p:nvSpPr>
          <p:spPr>
            <a:xfrm rot="10800000">
              <a:off x="7828847" y="715730"/>
              <a:ext cx="41415" cy="11390"/>
            </a:xfrm>
            <a:custGeom>
              <a:avLst/>
              <a:gdLst/>
              <a:ahLst/>
              <a:cxnLst/>
              <a:rect l="l" t="t" r="r" b="b"/>
              <a:pathLst>
                <a:path w="1509" h="415" extrusionOk="0">
                  <a:moveTo>
                    <a:pt x="175" y="1"/>
                  </a:moveTo>
                  <a:cubicBezTo>
                    <a:pt x="37" y="1"/>
                    <a:pt x="1" y="226"/>
                    <a:pt x="145" y="256"/>
                  </a:cubicBezTo>
                  <a:cubicBezTo>
                    <a:pt x="357" y="298"/>
                    <a:pt x="570" y="331"/>
                    <a:pt x="784" y="366"/>
                  </a:cubicBezTo>
                  <a:cubicBezTo>
                    <a:pt x="921" y="385"/>
                    <a:pt x="1059" y="414"/>
                    <a:pt x="1195" y="414"/>
                  </a:cubicBezTo>
                  <a:cubicBezTo>
                    <a:pt x="1247" y="414"/>
                    <a:pt x="1298" y="410"/>
                    <a:pt x="1349" y="400"/>
                  </a:cubicBezTo>
                  <a:cubicBezTo>
                    <a:pt x="1472" y="373"/>
                    <a:pt x="1509" y="172"/>
                    <a:pt x="1388" y="115"/>
                  </a:cubicBezTo>
                  <a:cubicBezTo>
                    <a:pt x="1209" y="35"/>
                    <a:pt x="1023" y="38"/>
                    <a:pt x="829" y="27"/>
                  </a:cubicBezTo>
                  <a:cubicBezTo>
                    <a:pt x="612" y="12"/>
                    <a:pt x="396" y="5"/>
                    <a:pt x="179" y="1"/>
                  </a:cubicBezTo>
                  <a:cubicBezTo>
                    <a:pt x="177" y="1"/>
                    <a:pt x="176" y="1"/>
                    <a:pt x="1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7" name="Google Shape;3167;p44"/>
            <p:cNvSpPr/>
            <p:nvPr/>
          </p:nvSpPr>
          <p:spPr>
            <a:xfrm rot="10800000">
              <a:off x="7835818" y="674426"/>
              <a:ext cx="46272" cy="12433"/>
            </a:xfrm>
            <a:custGeom>
              <a:avLst/>
              <a:gdLst/>
              <a:ahLst/>
              <a:cxnLst/>
              <a:rect l="l" t="t" r="r" b="b"/>
              <a:pathLst>
                <a:path w="1686" h="453" extrusionOk="0">
                  <a:moveTo>
                    <a:pt x="1150" y="1"/>
                  </a:moveTo>
                  <a:cubicBezTo>
                    <a:pt x="1077" y="1"/>
                    <a:pt x="999" y="10"/>
                    <a:pt x="929" y="13"/>
                  </a:cubicBezTo>
                  <a:cubicBezTo>
                    <a:pt x="697" y="17"/>
                    <a:pt x="462" y="20"/>
                    <a:pt x="234" y="51"/>
                  </a:cubicBezTo>
                  <a:cubicBezTo>
                    <a:pt x="1" y="77"/>
                    <a:pt x="1" y="378"/>
                    <a:pt x="234" y="405"/>
                  </a:cubicBezTo>
                  <a:cubicBezTo>
                    <a:pt x="462" y="431"/>
                    <a:pt x="697" y="438"/>
                    <a:pt x="929" y="442"/>
                  </a:cubicBezTo>
                  <a:cubicBezTo>
                    <a:pt x="991" y="445"/>
                    <a:pt x="1066" y="453"/>
                    <a:pt x="1135" y="453"/>
                  </a:cubicBezTo>
                  <a:cubicBezTo>
                    <a:pt x="1167" y="453"/>
                    <a:pt x="1198" y="451"/>
                    <a:pt x="1225" y="447"/>
                  </a:cubicBezTo>
                  <a:cubicBezTo>
                    <a:pt x="1340" y="431"/>
                    <a:pt x="1446" y="378"/>
                    <a:pt x="1560" y="355"/>
                  </a:cubicBezTo>
                  <a:cubicBezTo>
                    <a:pt x="1685" y="324"/>
                    <a:pt x="1685" y="127"/>
                    <a:pt x="1560" y="100"/>
                  </a:cubicBezTo>
                  <a:cubicBezTo>
                    <a:pt x="1446" y="73"/>
                    <a:pt x="1340" y="24"/>
                    <a:pt x="1225" y="5"/>
                  </a:cubicBezTo>
                  <a:cubicBezTo>
                    <a:pt x="1202" y="2"/>
                    <a:pt x="1176" y="1"/>
                    <a:pt x="115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8" name="Google Shape;3168;p44"/>
            <p:cNvSpPr/>
            <p:nvPr/>
          </p:nvSpPr>
          <p:spPr>
            <a:xfrm rot="10800000">
              <a:off x="7556263" y="677554"/>
              <a:ext cx="40536" cy="12762"/>
            </a:xfrm>
            <a:custGeom>
              <a:avLst/>
              <a:gdLst/>
              <a:ahLst/>
              <a:cxnLst/>
              <a:rect l="l" t="t" r="r" b="b"/>
              <a:pathLst>
                <a:path w="1477" h="465" extrusionOk="0">
                  <a:moveTo>
                    <a:pt x="514" y="1"/>
                  </a:moveTo>
                  <a:cubicBezTo>
                    <a:pt x="376" y="1"/>
                    <a:pt x="240" y="11"/>
                    <a:pt x="99" y="36"/>
                  </a:cubicBezTo>
                  <a:cubicBezTo>
                    <a:pt x="1" y="52"/>
                    <a:pt x="4" y="215"/>
                    <a:pt x="99" y="234"/>
                  </a:cubicBezTo>
                  <a:cubicBezTo>
                    <a:pt x="297" y="271"/>
                    <a:pt x="499" y="302"/>
                    <a:pt x="697" y="348"/>
                  </a:cubicBezTo>
                  <a:cubicBezTo>
                    <a:pt x="862" y="386"/>
                    <a:pt x="1034" y="465"/>
                    <a:pt x="1206" y="465"/>
                  </a:cubicBezTo>
                  <a:cubicBezTo>
                    <a:pt x="1224" y="465"/>
                    <a:pt x="1241" y="464"/>
                    <a:pt x="1259" y="462"/>
                  </a:cubicBezTo>
                  <a:cubicBezTo>
                    <a:pt x="1431" y="447"/>
                    <a:pt x="1476" y="257"/>
                    <a:pt x="1343" y="157"/>
                  </a:cubicBezTo>
                  <a:cubicBezTo>
                    <a:pt x="1180" y="36"/>
                    <a:pt x="940" y="29"/>
                    <a:pt x="743" y="10"/>
                  </a:cubicBezTo>
                  <a:cubicBezTo>
                    <a:pt x="666" y="4"/>
                    <a:pt x="590" y="1"/>
                    <a:pt x="5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9" name="Google Shape;3169;p44"/>
            <p:cNvSpPr/>
            <p:nvPr/>
          </p:nvSpPr>
          <p:spPr>
            <a:xfrm rot="10800000">
              <a:off x="7561999" y="654775"/>
              <a:ext cx="46684" cy="10292"/>
            </a:xfrm>
            <a:custGeom>
              <a:avLst/>
              <a:gdLst/>
              <a:ahLst/>
              <a:cxnLst/>
              <a:rect l="l" t="t" r="r" b="b"/>
              <a:pathLst>
                <a:path w="1701" h="375" extrusionOk="0">
                  <a:moveTo>
                    <a:pt x="1210" y="1"/>
                  </a:moveTo>
                  <a:cubicBezTo>
                    <a:pt x="1110" y="1"/>
                    <a:pt x="1008" y="8"/>
                    <a:pt x="909" y="9"/>
                  </a:cubicBezTo>
                  <a:cubicBezTo>
                    <a:pt x="666" y="18"/>
                    <a:pt x="426" y="32"/>
                    <a:pt x="183" y="44"/>
                  </a:cubicBezTo>
                  <a:cubicBezTo>
                    <a:pt x="0" y="55"/>
                    <a:pt x="0" y="321"/>
                    <a:pt x="183" y="329"/>
                  </a:cubicBezTo>
                  <a:cubicBezTo>
                    <a:pt x="426" y="344"/>
                    <a:pt x="666" y="360"/>
                    <a:pt x="909" y="367"/>
                  </a:cubicBezTo>
                  <a:cubicBezTo>
                    <a:pt x="1005" y="369"/>
                    <a:pt x="1102" y="374"/>
                    <a:pt x="1199" y="374"/>
                  </a:cubicBezTo>
                  <a:cubicBezTo>
                    <a:pt x="1325" y="374"/>
                    <a:pt x="1451" y="364"/>
                    <a:pt x="1567" y="321"/>
                  </a:cubicBezTo>
                  <a:cubicBezTo>
                    <a:pt x="1700" y="272"/>
                    <a:pt x="1700" y="104"/>
                    <a:pt x="1567" y="55"/>
                  </a:cubicBezTo>
                  <a:cubicBezTo>
                    <a:pt x="1454" y="11"/>
                    <a:pt x="1333" y="1"/>
                    <a:pt x="12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0" name="Google Shape;3170;p44"/>
            <p:cNvSpPr/>
            <p:nvPr/>
          </p:nvSpPr>
          <p:spPr>
            <a:xfrm rot="10800000">
              <a:off x="7655614" y="651509"/>
              <a:ext cx="34389" cy="11115"/>
            </a:xfrm>
            <a:custGeom>
              <a:avLst/>
              <a:gdLst/>
              <a:ahLst/>
              <a:cxnLst/>
              <a:rect l="l" t="t" r="r" b="b"/>
              <a:pathLst>
                <a:path w="1253" h="405" extrusionOk="0">
                  <a:moveTo>
                    <a:pt x="176" y="0"/>
                  </a:moveTo>
                  <a:cubicBezTo>
                    <a:pt x="20" y="0"/>
                    <a:pt x="0" y="233"/>
                    <a:pt x="147" y="282"/>
                  </a:cubicBezTo>
                  <a:cubicBezTo>
                    <a:pt x="337" y="343"/>
                    <a:pt x="565" y="404"/>
                    <a:pt x="784" y="404"/>
                  </a:cubicBezTo>
                  <a:cubicBezTo>
                    <a:pt x="918" y="404"/>
                    <a:pt x="1049" y="381"/>
                    <a:pt x="1165" y="320"/>
                  </a:cubicBezTo>
                  <a:cubicBezTo>
                    <a:pt x="1245" y="278"/>
                    <a:pt x="1252" y="134"/>
                    <a:pt x="1165" y="96"/>
                  </a:cubicBezTo>
                  <a:cubicBezTo>
                    <a:pt x="976" y="12"/>
                    <a:pt x="754" y="1"/>
                    <a:pt x="536" y="1"/>
                  </a:cubicBezTo>
                  <a:cubicBezTo>
                    <a:pt x="460" y="1"/>
                    <a:pt x="386" y="3"/>
                    <a:pt x="313" y="3"/>
                  </a:cubicBezTo>
                  <a:cubicBezTo>
                    <a:pt x="269" y="3"/>
                    <a:pt x="226" y="2"/>
                    <a:pt x="184" y="1"/>
                  </a:cubicBezTo>
                  <a:cubicBezTo>
                    <a:pt x="181" y="1"/>
                    <a:pt x="179" y="0"/>
                    <a:pt x="1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1" name="Google Shape;3171;p44"/>
            <p:cNvSpPr/>
            <p:nvPr/>
          </p:nvSpPr>
          <p:spPr>
            <a:xfrm rot="10800000">
              <a:off x="8249414" y="599775"/>
              <a:ext cx="21215" cy="32138"/>
            </a:xfrm>
            <a:custGeom>
              <a:avLst/>
              <a:gdLst/>
              <a:ahLst/>
              <a:cxnLst/>
              <a:rect l="l" t="t" r="r" b="b"/>
              <a:pathLst>
                <a:path w="773" h="1171" extrusionOk="0">
                  <a:moveTo>
                    <a:pt x="219" y="1"/>
                  </a:moveTo>
                  <a:cubicBezTo>
                    <a:pt x="171" y="1"/>
                    <a:pt x="124" y="31"/>
                    <a:pt x="106" y="82"/>
                  </a:cubicBezTo>
                  <a:cubicBezTo>
                    <a:pt x="0" y="421"/>
                    <a:pt x="235" y="1140"/>
                    <a:pt x="639" y="1170"/>
                  </a:cubicBezTo>
                  <a:cubicBezTo>
                    <a:pt x="642" y="1170"/>
                    <a:pt x="646" y="1171"/>
                    <a:pt x="649" y="1171"/>
                  </a:cubicBezTo>
                  <a:cubicBezTo>
                    <a:pt x="717" y="1171"/>
                    <a:pt x="772" y="1102"/>
                    <a:pt x="772" y="1037"/>
                  </a:cubicBezTo>
                  <a:cubicBezTo>
                    <a:pt x="767" y="847"/>
                    <a:pt x="631" y="718"/>
                    <a:pt x="539" y="566"/>
                  </a:cubicBezTo>
                  <a:cubicBezTo>
                    <a:pt x="441" y="402"/>
                    <a:pt x="402" y="216"/>
                    <a:pt x="311" y="56"/>
                  </a:cubicBezTo>
                  <a:cubicBezTo>
                    <a:pt x="290" y="18"/>
                    <a:pt x="254" y="1"/>
                    <a:pt x="2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2" name="Google Shape;3172;p44"/>
            <p:cNvSpPr/>
            <p:nvPr/>
          </p:nvSpPr>
          <p:spPr>
            <a:xfrm rot="10800000">
              <a:off x="8230340" y="613717"/>
              <a:ext cx="18498" cy="25332"/>
            </a:xfrm>
            <a:custGeom>
              <a:avLst/>
              <a:gdLst/>
              <a:ahLst/>
              <a:cxnLst/>
              <a:rect l="l" t="t" r="r" b="b"/>
              <a:pathLst>
                <a:path w="674" h="923" extrusionOk="0">
                  <a:moveTo>
                    <a:pt x="172" y="0"/>
                  </a:moveTo>
                  <a:cubicBezTo>
                    <a:pt x="137" y="0"/>
                    <a:pt x="101" y="23"/>
                    <a:pt x="80" y="54"/>
                  </a:cubicBezTo>
                  <a:cubicBezTo>
                    <a:pt x="1" y="183"/>
                    <a:pt x="88" y="384"/>
                    <a:pt x="145" y="510"/>
                  </a:cubicBezTo>
                  <a:cubicBezTo>
                    <a:pt x="213" y="677"/>
                    <a:pt x="282" y="844"/>
                    <a:pt x="457" y="913"/>
                  </a:cubicBezTo>
                  <a:cubicBezTo>
                    <a:pt x="473" y="919"/>
                    <a:pt x="490" y="922"/>
                    <a:pt x="506" y="922"/>
                  </a:cubicBezTo>
                  <a:cubicBezTo>
                    <a:pt x="594" y="922"/>
                    <a:pt x="673" y="833"/>
                    <a:pt x="673" y="746"/>
                  </a:cubicBezTo>
                  <a:cubicBezTo>
                    <a:pt x="673" y="582"/>
                    <a:pt x="548" y="457"/>
                    <a:pt x="468" y="320"/>
                  </a:cubicBezTo>
                  <a:cubicBezTo>
                    <a:pt x="403" y="210"/>
                    <a:pt x="331" y="46"/>
                    <a:pt x="198" y="5"/>
                  </a:cubicBezTo>
                  <a:cubicBezTo>
                    <a:pt x="190" y="2"/>
                    <a:pt x="181" y="0"/>
                    <a:pt x="1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3" name="Google Shape;3173;p44"/>
            <p:cNvSpPr/>
            <p:nvPr/>
          </p:nvSpPr>
          <p:spPr>
            <a:xfrm rot="10800000">
              <a:off x="8145617" y="533358"/>
              <a:ext cx="29311" cy="34636"/>
            </a:xfrm>
            <a:custGeom>
              <a:avLst/>
              <a:gdLst/>
              <a:ahLst/>
              <a:cxnLst/>
              <a:rect l="l" t="t" r="r" b="b"/>
              <a:pathLst>
                <a:path w="1068" h="1262" extrusionOk="0">
                  <a:moveTo>
                    <a:pt x="163" y="1"/>
                  </a:moveTo>
                  <a:cubicBezTo>
                    <a:pt x="75" y="1"/>
                    <a:pt x="1" y="130"/>
                    <a:pt x="79" y="203"/>
                  </a:cubicBezTo>
                  <a:cubicBezTo>
                    <a:pt x="246" y="359"/>
                    <a:pt x="368" y="559"/>
                    <a:pt x="490" y="750"/>
                  </a:cubicBezTo>
                  <a:cubicBezTo>
                    <a:pt x="607" y="936"/>
                    <a:pt x="710" y="1089"/>
                    <a:pt x="874" y="1236"/>
                  </a:cubicBezTo>
                  <a:cubicBezTo>
                    <a:pt x="892" y="1253"/>
                    <a:pt x="913" y="1261"/>
                    <a:pt x="934" y="1261"/>
                  </a:cubicBezTo>
                  <a:cubicBezTo>
                    <a:pt x="976" y="1261"/>
                    <a:pt x="1017" y="1227"/>
                    <a:pt x="1022" y="1175"/>
                  </a:cubicBezTo>
                  <a:cubicBezTo>
                    <a:pt x="1067" y="636"/>
                    <a:pt x="623" y="297"/>
                    <a:pt x="220" y="20"/>
                  </a:cubicBezTo>
                  <a:cubicBezTo>
                    <a:pt x="201" y="7"/>
                    <a:pt x="182" y="1"/>
                    <a:pt x="1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4" name="Google Shape;3174;p44"/>
            <p:cNvSpPr/>
            <p:nvPr/>
          </p:nvSpPr>
          <p:spPr>
            <a:xfrm rot="10800000">
              <a:off x="8193317" y="534813"/>
              <a:ext cx="23685" cy="29256"/>
            </a:xfrm>
            <a:custGeom>
              <a:avLst/>
              <a:gdLst/>
              <a:ahLst/>
              <a:cxnLst/>
              <a:rect l="l" t="t" r="r" b="b"/>
              <a:pathLst>
                <a:path w="863" h="1066" extrusionOk="0">
                  <a:moveTo>
                    <a:pt x="216" y="1"/>
                  </a:moveTo>
                  <a:cubicBezTo>
                    <a:pt x="108" y="1"/>
                    <a:pt x="1" y="97"/>
                    <a:pt x="42" y="216"/>
                  </a:cubicBezTo>
                  <a:cubicBezTo>
                    <a:pt x="99" y="379"/>
                    <a:pt x="175" y="527"/>
                    <a:pt x="259" y="679"/>
                  </a:cubicBezTo>
                  <a:cubicBezTo>
                    <a:pt x="338" y="831"/>
                    <a:pt x="410" y="1009"/>
                    <a:pt x="585" y="1060"/>
                  </a:cubicBezTo>
                  <a:cubicBezTo>
                    <a:pt x="601" y="1064"/>
                    <a:pt x="617" y="1066"/>
                    <a:pt x="633" y="1066"/>
                  </a:cubicBezTo>
                  <a:cubicBezTo>
                    <a:pt x="720" y="1066"/>
                    <a:pt x="809" y="1009"/>
                    <a:pt x="825" y="923"/>
                  </a:cubicBezTo>
                  <a:cubicBezTo>
                    <a:pt x="863" y="732"/>
                    <a:pt x="749" y="603"/>
                    <a:pt x="647" y="455"/>
                  </a:cubicBezTo>
                  <a:cubicBezTo>
                    <a:pt x="547" y="310"/>
                    <a:pt x="449" y="174"/>
                    <a:pt x="331" y="48"/>
                  </a:cubicBezTo>
                  <a:cubicBezTo>
                    <a:pt x="298" y="15"/>
                    <a:pt x="257" y="1"/>
                    <a:pt x="2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5" name="Google Shape;3175;p44"/>
            <p:cNvSpPr/>
            <p:nvPr/>
          </p:nvSpPr>
          <p:spPr>
            <a:xfrm rot="10800000">
              <a:off x="8199245" y="457143"/>
              <a:ext cx="20941" cy="27582"/>
            </a:xfrm>
            <a:custGeom>
              <a:avLst/>
              <a:gdLst/>
              <a:ahLst/>
              <a:cxnLst/>
              <a:rect l="l" t="t" r="r" b="b"/>
              <a:pathLst>
                <a:path w="763" h="1005" extrusionOk="0">
                  <a:moveTo>
                    <a:pt x="163" y="1"/>
                  </a:moveTo>
                  <a:cubicBezTo>
                    <a:pt x="79" y="1"/>
                    <a:pt x="1" y="113"/>
                    <a:pt x="40" y="206"/>
                  </a:cubicBezTo>
                  <a:cubicBezTo>
                    <a:pt x="105" y="350"/>
                    <a:pt x="161" y="491"/>
                    <a:pt x="234" y="632"/>
                  </a:cubicBezTo>
                  <a:cubicBezTo>
                    <a:pt x="303" y="761"/>
                    <a:pt x="359" y="924"/>
                    <a:pt x="496" y="985"/>
                  </a:cubicBezTo>
                  <a:cubicBezTo>
                    <a:pt x="526" y="998"/>
                    <a:pt x="556" y="1004"/>
                    <a:pt x="584" y="1004"/>
                  </a:cubicBezTo>
                  <a:cubicBezTo>
                    <a:pt x="672" y="1004"/>
                    <a:pt x="745" y="945"/>
                    <a:pt x="751" y="841"/>
                  </a:cubicBezTo>
                  <a:cubicBezTo>
                    <a:pt x="763" y="678"/>
                    <a:pt x="633" y="545"/>
                    <a:pt x="542" y="419"/>
                  </a:cubicBezTo>
                  <a:cubicBezTo>
                    <a:pt x="451" y="286"/>
                    <a:pt x="348" y="171"/>
                    <a:pt x="249" y="46"/>
                  </a:cubicBezTo>
                  <a:cubicBezTo>
                    <a:pt x="223" y="14"/>
                    <a:pt x="192" y="1"/>
                    <a:pt x="1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6" name="Google Shape;3176;p44"/>
            <p:cNvSpPr/>
            <p:nvPr/>
          </p:nvSpPr>
          <p:spPr>
            <a:xfrm rot="10800000">
              <a:off x="8194552" y="504596"/>
              <a:ext cx="17318" cy="22038"/>
            </a:xfrm>
            <a:custGeom>
              <a:avLst/>
              <a:gdLst/>
              <a:ahLst/>
              <a:cxnLst/>
              <a:rect l="l" t="t" r="r" b="b"/>
              <a:pathLst>
                <a:path w="631" h="803" extrusionOk="0">
                  <a:moveTo>
                    <a:pt x="115" y="1"/>
                  </a:moveTo>
                  <a:cubicBezTo>
                    <a:pt x="52" y="1"/>
                    <a:pt x="1" y="54"/>
                    <a:pt x="14" y="133"/>
                  </a:cubicBezTo>
                  <a:cubicBezTo>
                    <a:pt x="33" y="270"/>
                    <a:pt x="83" y="380"/>
                    <a:pt x="148" y="501"/>
                  </a:cubicBezTo>
                  <a:cubicBezTo>
                    <a:pt x="205" y="619"/>
                    <a:pt x="254" y="763"/>
                    <a:pt x="395" y="798"/>
                  </a:cubicBezTo>
                  <a:cubicBezTo>
                    <a:pt x="408" y="801"/>
                    <a:pt x="421" y="802"/>
                    <a:pt x="433" y="802"/>
                  </a:cubicBezTo>
                  <a:cubicBezTo>
                    <a:pt x="504" y="802"/>
                    <a:pt x="569" y="759"/>
                    <a:pt x="588" y="687"/>
                  </a:cubicBezTo>
                  <a:cubicBezTo>
                    <a:pt x="630" y="543"/>
                    <a:pt x="528" y="433"/>
                    <a:pt x="451" y="322"/>
                  </a:cubicBezTo>
                  <a:cubicBezTo>
                    <a:pt x="376" y="208"/>
                    <a:pt x="304" y="110"/>
                    <a:pt x="193" y="30"/>
                  </a:cubicBezTo>
                  <a:cubicBezTo>
                    <a:pt x="168" y="10"/>
                    <a:pt x="140" y="1"/>
                    <a:pt x="1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7" name="Google Shape;3177;p44"/>
            <p:cNvSpPr/>
            <p:nvPr/>
          </p:nvSpPr>
          <p:spPr>
            <a:xfrm rot="10800000">
              <a:off x="8083509" y="443970"/>
              <a:ext cx="22779" cy="42320"/>
            </a:xfrm>
            <a:custGeom>
              <a:avLst/>
              <a:gdLst/>
              <a:ahLst/>
              <a:cxnLst/>
              <a:rect l="l" t="t" r="r" b="b"/>
              <a:pathLst>
                <a:path w="830" h="1542" extrusionOk="0">
                  <a:moveTo>
                    <a:pt x="176" y="0"/>
                  </a:moveTo>
                  <a:cubicBezTo>
                    <a:pt x="90" y="0"/>
                    <a:pt x="0" y="73"/>
                    <a:pt x="38" y="168"/>
                  </a:cubicBezTo>
                  <a:cubicBezTo>
                    <a:pt x="221" y="605"/>
                    <a:pt x="293" y="1146"/>
                    <a:pt x="605" y="1510"/>
                  </a:cubicBezTo>
                  <a:cubicBezTo>
                    <a:pt x="624" y="1532"/>
                    <a:pt x="647" y="1542"/>
                    <a:pt x="670" y="1542"/>
                  </a:cubicBezTo>
                  <a:cubicBezTo>
                    <a:pt x="721" y="1542"/>
                    <a:pt x="771" y="1493"/>
                    <a:pt x="779" y="1437"/>
                  </a:cubicBezTo>
                  <a:cubicBezTo>
                    <a:pt x="829" y="958"/>
                    <a:pt x="505" y="472"/>
                    <a:pt x="289" y="65"/>
                  </a:cubicBezTo>
                  <a:cubicBezTo>
                    <a:pt x="264" y="20"/>
                    <a:pt x="221" y="0"/>
                    <a:pt x="1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8" name="Google Shape;3178;p44"/>
            <p:cNvSpPr/>
            <p:nvPr/>
          </p:nvSpPr>
          <p:spPr>
            <a:xfrm rot="10800000">
              <a:off x="8125473" y="410707"/>
              <a:ext cx="17675" cy="28762"/>
            </a:xfrm>
            <a:custGeom>
              <a:avLst/>
              <a:gdLst/>
              <a:ahLst/>
              <a:cxnLst/>
              <a:rect l="l" t="t" r="r" b="b"/>
              <a:pathLst>
                <a:path w="644" h="1048" extrusionOk="0">
                  <a:moveTo>
                    <a:pt x="199" y="0"/>
                  </a:moveTo>
                  <a:cubicBezTo>
                    <a:pt x="102" y="0"/>
                    <a:pt x="1" y="95"/>
                    <a:pt x="23" y="211"/>
                  </a:cubicBezTo>
                  <a:cubicBezTo>
                    <a:pt x="77" y="484"/>
                    <a:pt x="107" y="819"/>
                    <a:pt x="335" y="1009"/>
                  </a:cubicBezTo>
                  <a:cubicBezTo>
                    <a:pt x="365" y="1034"/>
                    <a:pt x="403" y="1047"/>
                    <a:pt x="441" y="1047"/>
                  </a:cubicBezTo>
                  <a:cubicBezTo>
                    <a:pt x="501" y="1047"/>
                    <a:pt x="559" y="1015"/>
                    <a:pt x="575" y="945"/>
                  </a:cubicBezTo>
                  <a:cubicBezTo>
                    <a:pt x="644" y="637"/>
                    <a:pt x="457" y="352"/>
                    <a:pt x="324" y="82"/>
                  </a:cubicBezTo>
                  <a:cubicBezTo>
                    <a:pt x="295" y="24"/>
                    <a:pt x="248" y="0"/>
                    <a:pt x="1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9" name="Google Shape;3179;p44"/>
            <p:cNvSpPr/>
            <p:nvPr/>
          </p:nvSpPr>
          <p:spPr>
            <a:xfrm rot="10800000">
              <a:off x="8156458" y="329250"/>
              <a:ext cx="24234" cy="40152"/>
            </a:xfrm>
            <a:custGeom>
              <a:avLst/>
              <a:gdLst/>
              <a:ahLst/>
              <a:cxnLst/>
              <a:rect l="l" t="t" r="r" b="b"/>
              <a:pathLst>
                <a:path w="883" h="1463" extrusionOk="0">
                  <a:moveTo>
                    <a:pt x="176" y="1"/>
                  </a:moveTo>
                  <a:cubicBezTo>
                    <a:pt x="86" y="1"/>
                    <a:pt x="0" y="116"/>
                    <a:pt x="45" y="212"/>
                  </a:cubicBezTo>
                  <a:cubicBezTo>
                    <a:pt x="148" y="418"/>
                    <a:pt x="243" y="628"/>
                    <a:pt x="312" y="844"/>
                  </a:cubicBezTo>
                  <a:cubicBezTo>
                    <a:pt x="373" y="1042"/>
                    <a:pt x="388" y="1247"/>
                    <a:pt x="521" y="1407"/>
                  </a:cubicBezTo>
                  <a:cubicBezTo>
                    <a:pt x="553" y="1445"/>
                    <a:pt x="601" y="1463"/>
                    <a:pt x="652" y="1463"/>
                  </a:cubicBezTo>
                  <a:cubicBezTo>
                    <a:pt x="740" y="1463"/>
                    <a:pt x="834" y="1409"/>
                    <a:pt x="848" y="1319"/>
                  </a:cubicBezTo>
                  <a:cubicBezTo>
                    <a:pt x="882" y="1084"/>
                    <a:pt x="761" y="867"/>
                    <a:pt x="654" y="661"/>
                  </a:cubicBezTo>
                  <a:cubicBezTo>
                    <a:pt x="540" y="445"/>
                    <a:pt x="415" y="240"/>
                    <a:pt x="263" y="45"/>
                  </a:cubicBezTo>
                  <a:cubicBezTo>
                    <a:pt x="237" y="14"/>
                    <a:pt x="206" y="1"/>
                    <a:pt x="17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0" name="Google Shape;3180;p44"/>
            <p:cNvSpPr/>
            <p:nvPr/>
          </p:nvSpPr>
          <p:spPr>
            <a:xfrm rot="10800000">
              <a:off x="8130193" y="352798"/>
              <a:ext cx="16083" cy="29997"/>
            </a:xfrm>
            <a:custGeom>
              <a:avLst/>
              <a:gdLst/>
              <a:ahLst/>
              <a:cxnLst/>
              <a:rect l="l" t="t" r="r" b="b"/>
              <a:pathLst>
                <a:path w="586" h="1093" extrusionOk="0">
                  <a:moveTo>
                    <a:pt x="144" y="1"/>
                  </a:moveTo>
                  <a:cubicBezTo>
                    <a:pt x="77" y="1"/>
                    <a:pt x="12" y="46"/>
                    <a:pt x="9" y="142"/>
                  </a:cubicBezTo>
                  <a:cubicBezTo>
                    <a:pt x="0" y="332"/>
                    <a:pt x="12" y="511"/>
                    <a:pt x="73" y="690"/>
                  </a:cubicBezTo>
                  <a:cubicBezTo>
                    <a:pt x="103" y="773"/>
                    <a:pt x="134" y="860"/>
                    <a:pt x="183" y="937"/>
                  </a:cubicBezTo>
                  <a:cubicBezTo>
                    <a:pt x="237" y="1024"/>
                    <a:pt x="302" y="1047"/>
                    <a:pt x="396" y="1085"/>
                  </a:cubicBezTo>
                  <a:cubicBezTo>
                    <a:pt x="409" y="1090"/>
                    <a:pt x="422" y="1092"/>
                    <a:pt x="436" y="1092"/>
                  </a:cubicBezTo>
                  <a:cubicBezTo>
                    <a:pt x="510" y="1092"/>
                    <a:pt x="585" y="1018"/>
                    <a:pt x="579" y="944"/>
                  </a:cubicBezTo>
                  <a:cubicBezTo>
                    <a:pt x="571" y="788"/>
                    <a:pt x="510" y="705"/>
                    <a:pt x="438" y="568"/>
                  </a:cubicBezTo>
                  <a:cubicBezTo>
                    <a:pt x="370" y="439"/>
                    <a:pt x="316" y="286"/>
                    <a:pt x="297" y="142"/>
                  </a:cubicBezTo>
                  <a:cubicBezTo>
                    <a:pt x="285" y="49"/>
                    <a:pt x="213" y="1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1" name="Google Shape;3181;p44"/>
            <p:cNvSpPr/>
            <p:nvPr/>
          </p:nvSpPr>
          <p:spPr>
            <a:xfrm rot="10800000">
              <a:off x="8053210" y="268020"/>
              <a:ext cx="24234" cy="32111"/>
            </a:xfrm>
            <a:custGeom>
              <a:avLst/>
              <a:gdLst/>
              <a:ahLst/>
              <a:cxnLst/>
              <a:rect l="l" t="t" r="r" b="b"/>
              <a:pathLst>
                <a:path w="883" h="1170" extrusionOk="0">
                  <a:moveTo>
                    <a:pt x="194" y="0"/>
                  </a:moveTo>
                  <a:cubicBezTo>
                    <a:pt x="98" y="0"/>
                    <a:pt x="0" y="114"/>
                    <a:pt x="63" y="213"/>
                  </a:cubicBezTo>
                  <a:cubicBezTo>
                    <a:pt x="161" y="369"/>
                    <a:pt x="249" y="522"/>
                    <a:pt x="333" y="685"/>
                  </a:cubicBezTo>
                  <a:cubicBezTo>
                    <a:pt x="409" y="829"/>
                    <a:pt x="466" y="1024"/>
                    <a:pt x="599" y="1129"/>
                  </a:cubicBezTo>
                  <a:cubicBezTo>
                    <a:pt x="633" y="1156"/>
                    <a:pt x="676" y="1169"/>
                    <a:pt x="718" y="1169"/>
                  </a:cubicBezTo>
                  <a:cubicBezTo>
                    <a:pt x="802" y="1169"/>
                    <a:pt x="883" y="1116"/>
                    <a:pt x="880" y="1012"/>
                  </a:cubicBezTo>
                  <a:cubicBezTo>
                    <a:pt x="873" y="822"/>
                    <a:pt x="744" y="659"/>
                    <a:pt x="637" y="506"/>
                  </a:cubicBezTo>
                  <a:cubicBezTo>
                    <a:pt x="526" y="346"/>
                    <a:pt x="409" y="194"/>
                    <a:pt x="287" y="46"/>
                  </a:cubicBezTo>
                  <a:cubicBezTo>
                    <a:pt x="261" y="14"/>
                    <a:pt x="228" y="0"/>
                    <a:pt x="19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2" name="Google Shape;3182;p44"/>
            <p:cNvSpPr/>
            <p:nvPr/>
          </p:nvSpPr>
          <p:spPr>
            <a:xfrm rot="10800000">
              <a:off x="8031364" y="294065"/>
              <a:ext cx="24755" cy="33675"/>
            </a:xfrm>
            <a:custGeom>
              <a:avLst/>
              <a:gdLst/>
              <a:ahLst/>
              <a:cxnLst/>
              <a:rect l="l" t="t" r="r" b="b"/>
              <a:pathLst>
                <a:path w="902" h="1227" extrusionOk="0">
                  <a:moveTo>
                    <a:pt x="231" y="0"/>
                  </a:moveTo>
                  <a:cubicBezTo>
                    <a:pt x="138" y="0"/>
                    <a:pt x="38" y="80"/>
                    <a:pt x="31" y="182"/>
                  </a:cubicBezTo>
                  <a:cubicBezTo>
                    <a:pt x="0" y="565"/>
                    <a:pt x="316" y="1219"/>
                    <a:pt x="753" y="1227"/>
                  </a:cubicBezTo>
                  <a:cubicBezTo>
                    <a:pt x="755" y="1227"/>
                    <a:pt x="757" y="1227"/>
                    <a:pt x="760" y="1227"/>
                  </a:cubicBezTo>
                  <a:cubicBezTo>
                    <a:pt x="844" y="1227"/>
                    <a:pt x="901" y="1141"/>
                    <a:pt x="883" y="1060"/>
                  </a:cubicBezTo>
                  <a:cubicBezTo>
                    <a:pt x="844" y="900"/>
                    <a:pt x="704" y="737"/>
                    <a:pt x="609" y="600"/>
                  </a:cubicBezTo>
                  <a:cubicBezTo>
                    <a:pt x="498" y="440"/>
                    <a:pt x="449" y="265"/>
                    <a:pt x="365" y="91"/>
                  </a:cubicBezTo>
                  <a:cubicBezTo>
                    <a:pt x="335" y="27"/>
                    <a:pt x="284" y="0"/>
                    <a:pt x="2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3" name="Google Shape;3183;p44"/>
            <p:cNvSpPr/>
            <p:nvPr/>
          </p:nvSpPr>
          <p:spPr>
            <a:xfrm rot="10800000">
              <a:off x="8097424" y="203058"/>
              <a:ext cx="22779" cy="34608"/>
            </a:xfrm>
            <a:custGeom>
              <a:avLst/>
              <a:gdLst/>
              <a:ahLst/>
              <a:cxnLst/>
              <a:rect l="l" t="t" r="r" b="b"/>
              <a:pathLst>
                <a:path w="830" h="1261" extrusionOk="0">
                  <a:moveTo>
                    <a:pt x="171" y="1"/>
                  </a:moveTo>
                  <a:cubicBezTo>
                    <a:pt x="87" y="1"/>
                    <a:pt x="0" y="89"/>
                    <a:pt x="28" y="180"/>
                  </a:cubicBezTo>
                  <a:cubicBezTo>
                    <a:pt x="85" y="374"/>
                    <a:pt x="176" y="568"/>
                    <a:pt x="259" y="755"/>
                  </a:cubicBezTo>
                  <a:cubicBezTo>
                    <a:pt x="340" y="929"/>
                    <a:pt x="404" y="1135"/>
                    <a:pt x="579" y="1238"/>
                  </a:cubicBezTo>
                  <a:cubicBezTo>
                    <a:pt x="605" y="1253"/>
                    <a:pt x="632" y="1260"/>
                    <a:pt x="658" y="1260"/>
                  </a:cubicBezTo>
                  <a:cubicBezTo>
                    <a:pt x="738" y="1260"/>
                    <a:pt x="806" y="1191"/>
                    <a:pt x="815" y="1104"/>
                  </a:cubicBezTo>
                  <a:cubicBezTo>
                    <a:pt x="830" y="906"/>
                    <a:pt x="689" y="724"/>
                    <a:pt x="591" y="561"/>
                  </a:cubicBezTo>
                  <a:cubicBezTo>
                    <a:pt x="488" y="382"/>
                    <a:pt x="385" y="203"/>
                    <a:pt x="259" y="43"/>
                  </a:cubicBezTo>
                  <a:cubicBezTo>
                    <a:pt x="234" y="13"/>
                    <a:pt x="203" y="1"/>
                    <a:pt x="1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4" name="Google Shape;3184;p44"/>
            <p:cNvSpPr/>
            <p:nvPr/>
          </p:nvSpPr>
          <p:spPr>
            <a:xfrm rot="10800000">
              <a:off x="8053210" y="200121"/>
              <a:ext cx="21160" cy="28433"/>
            </a:xfrm>
            <a:custGeom>
              <a:avLst/>
              <a:gdLst/>
              <a:ahLst/>
              <a:cxnLst/>
              <a:rect l="l" t="t" r="r" b="b"/>
              <a:pathLst>
                <a:path w="771" h="1036" extrusionOk="0">
                  <a:moveTo>
                    <a:pt x="149" y="0"/>
                  </a:moveTo>
                  <a:cubicBezTo>
                    <a:pt x="77" y="0"/>
                    <a:pt x="1" y="69"/>
                    <a:pt x="31" y="145"/>
                  </a:cubicBezTo>
                  <a:cubicBezTo>
                    <a:pt x="141" y="423"/>
                    <a:pt x="225" y="811"/>
                    <a:pt x="472" y="1001"/>
                  </a:cubicBezTo>
                  <a:cubicBezTo>
                    <a:pt x="504" y="1025"/>
                    <a:pt x="537" y="1036"/>
                    <a:pt x="568" y="1036"/>
                  </a:cubicBezTo>
                  <a:cubicBezTo>
                    <a:pt x="681" y="1036"/>
                    <a:pt x="771" y="895"/>
                    <a:pt x="753" y="783"/>
                  </a:cubicBezTo>
                  <a:cubicBezTo>
                    <a:pt x="734" y="636"/>
                    <a:pt x="605" y="499"/>
                    <a:pt x="517" y="381"/>
                  </a:cubicBezTo>
                  <a:cubicBezTo>
                    <a:pt x="426" y="259"/>
                    <a:pt x="319" y="149"/>
                    <a:pt x="225" y="35"/>
                  </a:cubicBezTo>
                  <a:cubicBezTo>
                    <a:pt x="204" y="11"/>
                    <a:pt x="177" y="0"/>
                    <a:pt x="1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5" name="Google Shape;3185;p44"/>
            <p:cNvSpPr/>
            <p:nvPr/>
          </p:nvSpPr>
          <p:spPr>
            <a:xfrm rot="10800000">
              <a:off x="8066246" y="131591"/>
              <a:ext cx="20803" cy="30601"/>
            </a:xfrm>
            <a:custGeom>
              <a:avLst/>
              <a:gdLst/>
              <a:ahLst/>
              <a:cxnLst/>
              <a:rect l="l" t="t" r="r" b="b"/>
              <a:pathLst>
                <a:path w="758" h="1115" extrusionOk="0">
                  <a:moveTo>
                    <a:pt x="168" y="0"/>
                  </a:moveTo>
                  <a:cubicBezTo>
                    <a:pt x="86" y="0"/>
                    <a:pt x="1" y="72"/>
                    <a:pt x="37" y="160"/>
                  </a:cubicBezTo>
                  <a:cubicBezTo>
                    <a:pt x="143" y="423"/>
                    <a:pt x="197" y="685"/>
                    <a:pt x="276" y="951"/>
                  </a:cubicBezTo>
                  <a:cubicBezTo>
                    <a:pt x="311" y="1065"/>
                    <a:pt x="399" y="1115"/>
                    <a:pt x="488" y="1115"/>
                  </a:cubicBezTo>
                  <a:cubicBezTo>
                    <a:pt x="621" y="1115"/>
                    <a:pt x="757" y="1003"/>
                    <a:pt x="721" y="829"/>
                  </a:cubicBezTo>
                  <a:cubicBezTo>
                    <a:pt x="660" y="537"/>
                    <a:pt x="458" y="244"/>
                    <a:pt x="253" y="35"/>
                  </a:cubicBezTo>
                  <a:cubicBezTo>
                    <a:pt x="230" y="11"/>
                    <a:pt x="199" y="0"/>
                    <a:pt x="1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57" name="Google Shape;2739;p41"/>
          <p:cNvSpPr txBox="1">
            <a:spLocks/>
          </p:cNvSpPr>
          <p:nvPr/>
        </p:nvSpPr>
        <p:spPr>
          <a:xfrm>
            <a:off x="3810000" y="3867150"/>
            <a:ext cx="3181800" cy="762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400" b="0" i="0" u="none" strike="noStrike" kern="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Barlow" charset="0"/>
                <a:sym typeface="Arial"/>
              </a:rPr>
              <a:t>Moderate to severe frown lines, crows feet, and forehead lines.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Barlow" charset="0"/>
              <a:sym typeface="Arial"/>
            </a:endParaRPr>
          </a:p>
        </p:txBody>
      </p:sp>
      <p:sp>
        <p:nvSpPr>
          <p:cNvPr id="258" name="Google Shape;2740;p41"/>
          <p:cNvSpPr txBox="1">
            <a:spLocks/>
          </p:cNvSpPr>
          <p:nvPr/>
        </p:nvSpPr>
        <p:spPr>
          <a:xfrm>
            <a:off x="6324600" y="361950"/>
            <a:ext cx="2600100" cy="834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hlink"/>
              </a:buClr>
              <a:buSzPts val="4800"/>
              <a:buFont typeface="Tulpen One"/>
              <a:buNone/>
              <a:tabLst/>
              <a:defRPr/>
            </a:pPr>
            <a:r>
              <a:rPr kumimoji="0" lang="en-US" sz="36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5"/>
                </a:solidFill>
                <a:effectLst/>
                <a:uLnTx/>
                <a:uFillTx/>
                <a:latin typeface="Tulpen One"/>
                <a:ea typeface="Tulpen One"/>
                <a:cs typeface="Tulpen One"/>
                <a:sym typeface="Tulpen One"/>
              </a:rPr>
              <a:t>Client Selection and Face Preparation</a:t>
            </a:r>
            <a:endParaRPr kumimoji="0" lang="en-US" sz="3600" b="1" i="0" u="none" strike="noStrike" kern="0" cap="none" spc="0" normalizeH="0" baseline="0" noProof="0" dirty="0">
              <a:ln>
                <a:noFill/>
              </a:ln>
              <a:solidFill>
                <a:schemeClr val="accent5"/>
              </a:solidFill>
              <a:effectLst/>
              <a:uLnTx/>
              <a:uFillTx/>
              <a:latin typeface="Tulpen One"/>
              <a:ea typeface="Tulpen One"/>
              <a:cs typeface="Tulpen One"/>
              <a:sym typeface="Tulpen One"/>
            </a:endParaRPr>
          </a:p>
        </p:txBody>
      </p:sp>
      <p:pic>
        <p:nvPicPr>
          <p:cNvPr id="116" name="Picture 115" descr="anti-wrinkle-injection-in-ealing-london3.jpg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712884" y="1047750"/>
            <a:ext cx="5754716" cy="2590800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7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76" name="Google Shape;2976;p42"/>
          <p:cNvSpPr/>
          <p:nvPr/>
        </p:nvSpPr>
        <p:spPr>
          <a:xfrm rot="-2412760" flipH="1">
            <a:off x="2497223" y="2207923"/>
            <a:ext cx="36628" cy="27579"/>
          </a:xfrm>
          <a:custGeom>
            <a:avLst/>
            <a:gdLst/>
            <a:ahLst/>
            <a:cxnLst/>
            <a:rect l="l" t="t" r="r" b="b"/>
            <a:pathLst>
              <a:path w="1869" h="1407" extrusionOk="0">
                <a:moveTo>
                  <a:pt x="893" y="0"/>
                </a:moveTo>
                <a:cubicBezTo>
                  <a:pt x="677" y="0"/>
                  <a:pt x="462" y="101"/>
                  <a:pt x="321" y="346"/>
                </a:cubicBezTo>
                <a:cubicBezTo>
                  <a:pt x="1" y="892"/>
                  <a:pt x="493" y="1406"/>
                  <a:pt x="979" y="1406"/>
                </a:cubicBezTo>
                <a:cubicBezTo>
                  <a:pt x="1194" y="1406"/>
                  <a:pt x="1408" y="1305"/>
                  <a:pt x="1550" y="1062"/>
                </a:cubicBezTo>
                <a:cubicBezTo>
                  <a:pt x="1869" y="512"/>
                  <a:pt x="1378" y="0"/>
                  <a:pt x="89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" name="Google Shape;2977;p42"/>
          <p:cNvGrpSpPr/>
          <p:nvPr/>
        </p:nvGrpSpPr>
        <p:grpSpPr>
          <a:xfrm>
            <a:off x="5852160" y="1497695"/>
            <a:ext cx="2487851" cy="3647820"/>
            <a:chOff x="235296" y="1497695"/>
            <a:chExt cx="2487851" cy="3647820"/>
          </a:xfrm>
        </p:grpSpPr>
        <p:sp>
          <p:nvSpPr>
            <p:cNvPr id="2978" name="Google Shape;2978;p42"/>
            <p:cNvSpPr/>
            <p:nvPr/>
          </p:nvSpPr>
          <p:spPr>
            <a:xfrm rot="-5400000" flipH="1">
              <a:off x="-399647" y="3408089"/>
              <a:ext cx="2703807" cy="771046"/>
            </a:xfrm>
            <a:custGeom>
              <a:avLst/>
              <a:gdLst/>
              <a:ahLst/>
              <a:cxnLst/>
              <a:rect l="l" t="t" r="r" b="b"/>
              <a:pathLst>
                <a:path w="43238" h="12344" extrusionOk="0">
                  <a:moveTo>
                    <a:pt x="28408" y="1"/>
                  </a:moveTo>
                  <a:cubicBezTo>
                    <a:pt x="28358" y="1"/>
                    <a:pt x="28307" y="1"/>
                    <a:pt x="28256" y="1"/>
                  </a:cubicBezTo>
                  <a:cubicBezTo>
                    <a:pt x="20523" y="29"/>
                    <a:pt x="9361" y="2095"/>
                    <a:pt x="117" y="11777"/>
                  </a:cubicBezTo>
                  <a:cubicBezTo>
                    <a:pt x="89" y="11808"/>
                    <a:pt x="64" y="11844"/>
                    <a:pt x="50" y="11883"/>
                  </a:cubicBezTo>
                  <a:cubicBezTo>
                    <a:pt x="1" y="12007"/>
                    <a:pt x="25" y="12155"/>
                    <a:pt x="128" y="12250"/>
                  </a:cubicBezTo>
                  <a:cubicBezTo>
                    <a:pt x="194" y="12313"/>
                    <a:pt x="279" y="12344"/>
                    <a:pt x="362" y="12344"/>
                  </a:cubicBezTo>
                  <a:cubicBezTo>
                    <a:pt x="451" y="12344"/>
                    <a:pt x="539" y="12309"/>
                    <a:pt x="605" y="12240"/>
                  </a:cubicBezTo>
                  <a:cubicBezTo>
                    <a:pt x="9676" y="2737"/>
                    <a:pt x="20639" y="703"/>
                    <a:pt x="28235" y="675"/>
                  </a:cubicBezTo>
                  <a:cubicBezTo>
                    <a:pt x="28299" y="675"/>
                    <a:pt x="28364" y="675"/>
                    <a:pt x="28428" y="675"/>
                  </a:cubicBezTo>
                  <a:cubicBezTo>
                    <a:pt x="36586" y="675"/>
                    <a:pt x="42677" y="2893"/>
                    <a:pt x="42740" y="2918"/>
                  </a:cubicBezTo>
                  <a:cubicBezTo>
                    <a:pt x="42778" y="2932"/>
                    <a:pt x="42818" y="2939"/>
                    <a:pt x="42858" y="2939"/>
                  </a:cubicBezTo>
                  <a:cubicBezTo>
                    <a:pt x="42996" y="2939"/>
                    <a:pt x="43127" y="2856"/>
                    <a:pt x="43171" y="2716"/>
                  </a:cubicBezTo>
                  <a:cubicBezTo>
                    <a:pt x="43238" y="2543"/>
                    <a:pt x="43146" y="2349"/>
                    <a:pt x="42973" y="2286"/>
                  </a:cubicBezTo>
                  <a:cubicBezTo>
                    <a:pt x="42909" y="2261"/>
                    <a:pt x="36704" y="1"/>
                    <a:pt x="2840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9" name="Google Shape;2979;p42"/>
            <p:cNvSpPr/>
            <p:nvPr/>
          </p:nvSpPr>
          <p:spPr>
            <a:xfrm rot="-5400000" flipH="1">
              <a:off x="813191" y="2113067"/>
              <a:ext cx="1218708" cy="1454643"/>
            </a:xfrm>
            <a:custGeom>
              <a:avLst/>
              <a:gdLst/>
              <a:ahLst/>
              <a:cxnLst/>
              <a:rect l="l" t="t" r="r" b="b"/>
              <a:pathLst>
                <a:path w="19489" h="23288" extrusionOk="0">
                  <a:moveTo>
                    <a:pt x="18724" y="1"/>
                  </a:moveTo>
                  <a:cubicBezTo>
                    <a:pt x="18713" y="1"/>
                    <a:pt x="18702" y="1"/>
                    <a:pt x="18690" y="2"/>
                  </a:cubicBezTo>
                  <a:cubicBezTo>
                    <a:pt x="18507" y="20"/>
                    <a:pt x="18373" y="186"/>
                    <a:pt x="18390" y="373"/>
                  </a:cubicBezTo>
                  <a:cubicBezTo>
                    <a:pt x="18397" y="419"/>
                    <a:pt x="18790" y="5253"/>
                    <a:pt x="10930" y="12693"/>
                  </a:cubicBezTo>
                  <a:cubicBezTo>
                    <a:pt x="2957" y="20238"/>
                    <a:pt x="164" y="22671"/>
                    <a:pt x="139" y="22696"/>
                  </a:cubicBezTo>
                  <a:cubicBezTo>
                    <a:pt x="97" y="22732"/>
                    <a:pt x="64" y="22777"/>
                    <a:pt x="47" y="22823"/>
                  </a:cubicBezTo>
                  <a:cubicBezTo>
                    <a:pt x="1" y="22940"/>
                    <a:pt x="19" y="23074"/>
                    <a:pt x="103" y="23173"/>
                  </a:cubicBezTo>
                  <a:cubicBezTo>
                    <a:pt x="171" y="23248"/>
                    <a:pt x="265" y="23288"/>
                    <a:pt x="359" y="23288"/>
                  </a:cubicBezTo>
                  <a:cubicBezTo>
                    <a:pt x="438" y="23288"/>
                    <a:pt x="516" y="23261"/>
                    <a:pt x="580" y="23204"/>
                  </a:cubicBezTo>
                  <a:cubicBezTo>
                    <a:pt x="609" y="23180"/>
                    <a:pt x="3405" y="20740"/>
                    <a:pt x="11392" y="13183"/>
                  </a:cubicBezTo>
                  <a:cubicBezTo>
                    <a:pt x="19489" y="5514"/>
                    <a:pt x="19083" y="514"/>
                    <a:pt x="19062" y="302"/>
                  </a:cubicBezTo>
                  <a:cubicBezTo>
                    <a:pt x="19045" y="130"/>
                    <a:pt x="18897" y="1"/>
                    <a:pt x="1872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0" name="Google Shape;2980;p42"/>
            <p:cNvSpPr/>
            <p:nvPr/>
          </p:nvSpPr>
          <p:spPr>
            <a:xfrm rot="-2412741" flipH="1">
              <a:off x="1306395" y="2072268"/>
              <a:ext cx="505562" cy="159926"/>
            </a:xfrm>
            <a:custGeom>
              <a:avLst/>
              <a:gdLst/>
              <a:ahLst/>
              <a:cxnLst/>
              <a:rect l="l" t="t" r="r" b="b"/>
              <a:pathLst>
                <a:path w="14187" h="4487" extrusionOk="0">
                  <a:moveTo>
                    <a:pt x="102" y="1"/>
                  </a:moveTo>
                  <a:cubicBezTo>
                    <a:pt x="20" y="1"/>
                    <a:pt x="1" y="124"/>
                    <a:pt x="88" y="140"/>
                  </a:cubicBezTo>
                  <a:cubicBezTo>
                    <a:pt x="4899" y="1105"/>
                    <a:pt x="9510" y="2596"/>
                    <a:pt x="14038" y="4480"/>
                  </a:cubicBezTo>
                  <a:cubicBezTo>
                    <a:pt x="14050" y="4484"/>
                    <a:pt x="14061" y="4486"/>
                    <a:pt x="14071" y="4486"/>
                  </a:cubicBezTo>
                  <a:cubicBezTo>
                    <a:pt x="14146" y="4486"/>
                    <a:pt x="14187" y="4376"/>
                    <a:pt x="14104" y="4333"/>
                  </a:cubicBezTo>
                  <a:cubicBezTo>
                    <a:pt x="9751" y="2101"/>
                    <a:pt x="4951" y="672"/>
                    <a:pt x="112" y="1"/>
                  </a:cubicBezTo>
                  <a:cubicBezTo>
                    <a:pt x="108" y="1"/>
                    <a:pt x="105" y="1"/>
                    <a:pt x="10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1" name="Google Shape;2981;p42"/>
            <p:cNvSpPr/>
            <p:nvPr/>
          </p:nvSpPr>
          <p:spPr>
            <a:xfrm rot="-2412741" flipH="1">
              <a:off x="1146823" y="1883348"/>
              <a:ext cx="232807" cy="450731"/>
            </a:xfrm>
            <a:custGeom>
              <a:avLst/>
              <a:gdLst/>
              <a:ahLst/>
              <a:cxnLst/>
              <a:rect l="l" t="t" r="r" b="b"/>
              <a:pathLst>
                <a:path w="6533" h="12646" extrusionOk="0">
                  <a:moveTo>
                    <a:pt x="44" y="0"/>
                  </a:moveTo>
                  <a:cubicBezTo>
                    <a:pt x="22" y="0"/>
                    <a:pt x="1" y="15"/>
                    <a:pt x="4" y="43"/>
                  </a:cubicBezTo>
                  <a:cubicBezTo>
                    <a:pt x="846" y="4700"/>
                    <a:pt x="3110" y="9099"/>
                    <a:pt x="6290" y="12606"/>
                  </a:cubicBezTo>
                  <a:cubicBezTo>
                    <a:pt x="6315" y="12634"/>
                    <a:pt x="6347" y="12646"/>
                    <a:pt x="6378" y="12646"/>
                  </a:cubicBezTo>
                  <a:cubicBezTo>
                    <a:pt x="6459" y="12646"/>
                    <a:pt x="6532" y="12564"/>
                    <a:pt x="6471" y="12477"/>
                  </a:cubicBezTo>
                  <a:cubicBezTo>
                    <a:pt x="3715" y="8659"/>
                    <a:pt x="944" y="4784"/>
                    <a:pt x="88" y="36"/>
                  </a:cubicBezTo>
                  <a:cubicBezTo>
                    <a:pt x="83" y="12"/>
                    <a:pt x="63" y="0"/>
                    <a:pt x="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2" name="Google Shape;2982;p42"/>
            <p:cNvSpPr/>
            <p:nvPr/>
          </p:nvSpPr>
          <p:spPr>
            <a:xfrm rot="-2412741" flipH="1">
              <a:off x="1529220" y="2277488"/>
              <a:ext cx="401007" cy="314079"/>
            </a:xfrm>
            <a:custGeom>
              <a:avLst/>
              <a:gdLst/>
              <a:ahLst/>
              <a:cxnLst/>
              <a:rect l="l" t="t" r="r" b="b"/>
              <a:pathLst>
                <a:path w="11253" h="8812" extrusionOk="0">
                  <a:moveTo>
                    <a:pt x="11104" y="0"/>
                  </a:moveTo>
                  <a:cubicBezTo>
                    <a:pt x="11090" y="0"/>
                    <a:pt x="11075" y="3"/>
                    <a:pt x="11058" y="10"/>
                  </a:cubicBezTo>
                  <a:cubicBezTo>
                    <a:pt x="6684" y="1694"/>
                    <a:pt x="2729" y="4943"/>
                    <a:pt x="21" y="8743"/>
                  </a:cubicBezTo>
                  <a:cubicBezTo>
                    <a:pt x="1" y="8775"/>
                    <a:pt x="28" y="8812"/>
                    <a:pt x="58" y="8812"/>
                  </a:cubicBezTo>
                  <a:cubicBezTo>
                    <a:pt x="68" y="8812"/>
                    <a:pt x="79" y="8807"/>
                    <a:pt x="88" y="8796"/>
                  </a:cubicBezTo>
                  <a:cubicBezTo>
                    <a:pt x="3159" y="5058"/>
                    <a:pt x="6816" y="2343"/>
                    <a:pt x="11139" y="223"/>
                  </a:cubicBezTo>
                  <a:cubicBezTo>
                    <a:pt x="11253" y="167"/>
                    <a:pt x="11211" y="0"/>
                    <a:pt x="1110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3" name="Google Shape;2983;p42"/>
            <p:cNvSpPr/>
            <p:nvPr/>
          </p:nvSpPr>
          <p:spPr>
            <a:xfrm rot="-2412741" flipH="1">
              <a:off x="1673195" y="1899177"/>
              <a:ext cx="66603" cy="50149"/>
            </a:xfrm>
            <a:custGeom>
              <a:avLst/>
              <a:gdLst/>
              <a:ahLst/>
              <a:cxnLst/>
              <a:rect l="l" t="t" r="r" b="b"/>
              <a:pathLst>
                <a:path w="1869" h="1407" extrusionOk="0">
                  <a:moveTo>
                    <a:pt x="891" y="1"/>
                  </a:moveTo>
                  <a:cubicBezTo>
                    <a:pt x="676" y="1"/>
                    <a:pt x="461" y="102"/>
                    <a:pt x="320" y="345"/>
                  </a:cubicBezTo>
                  <a:cubicBezTo>
                    <a:pt x="1" y="894"/>
                    <a:pt x="491" y="1407"/>
                    <a:pt x="977" y="1407"/>
                  </a:cubicBezTo>
                  <a:cubicBezTo>
                    <a:pt x="1193" y="1407"/>
                    <a:pt x="1407" y="1305"/>
                    <a:pt x="1549" y="1061"/>
                  </a:cubicBezTo>
                  <a:cubicBezTo>
                    <a:pt x="1869" y="514"/>
                    <a:pt x="1377" y="1"/>
                    <a:pt x="8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4" name="Google Shape;2984;p42"/>
            <p:cNvSpPr/>
            <p:nvPr/>
          </p:nvSpPr>
          <p:spPr>
            <a:xfrm rot="-2412741" flipH="1">
              <a:off x="1950410" y="2400530"/>
              <a:ext cx="66603" cy="50149"/>
            </a:xfrm>
            <a:custGeom>
              <a:avLst/>
              <a:gdLst/>
              <a:ahLst/>
              <a:cxnLst/>
              <a:rect l="l" t="t" r="r" b="b"/>
              <a:pathLst>
                <a:path w="1869" h="1407" extrusionOk="0">
                  <a:moveTo>
                    <a:pt x="893" y="0"/>
                  </a:moveTo>
                  <a:cubicBezTo>
                    <a:pt x="677" y="0"/>
                    <a:pt x="462" y="101"/>
                    <a:pt x="321" y="346"/>
                  </a:cubicBezTo>
                  <a:cubicBezTo>
                    <a:pt x="1" y="892"/>
                    <a:pt x="493" y="1406"/>
                    <a:pt x="979" y="1406"/>
                  </a:cubicBezTo>
                  <a:cubicBezTo>
                    <a:pt x="1194" y="1406"/>
                    <a:pt x="1408" y="1305"/>
                    <a:pt x="1550" y="1062"/>
                  </a:cubicBezTo>
                  <a:cubicBezTo>
                    <a:pt x="1869" y="512"/>
                    <a:pt x="1378" y="0"/>
                    <a:pt x="8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5" name="Google Shape;2985;p42"/>
            <p:cNvSpPr/>
            <p:nvPr/>
          </p:nvSpPr>
          <p:spPr>
            <a:xfrm rot="-2412741" flipH="1">
              <a:off x="1173565" y="1836418"/>
              <a:ext cx="66603" cy="50077"/>
            </a:xfrm>
            <a:custGeom>
              <a:avLst/>
              <a:gdLst/>
              <a:ahLst/>
              <a:cxnLst/>
              <a:rect l="l" t="t" r="r" b="b"/>
              <a:pathLst>
                <a:path w="1869" h="1405" extrusionOk="0">
                  <a:moveTo>
                    <a:pt x="890" y="0"/>
                  </a:moveTo>
                  <a:cubicBezTo>
                    <a:pt x="675" y="0"/>
                    <a:pt x="461" y="101"/>
                    <a:pt x="319" y="343"/>
                  </a:cubicBezTo>
                  <a:cubicBezTo>
                    <a:pt x="0" y="892"/>
                    <a:pt x="491" y="1404"/>
                    <a:pt x="976" y="1404"/>
                  </a:cubicBezTo>
                  <a:cubicBezTo>
                    <a:pt x="1192" y="1404"/>
                    <a:pt x="1407" y="1303"/>
                    <a:pt x="1549" y="1059"/>
                  </a:cubicBezTo>
                  <a:cubicBezTo>
                    <a:pt x="1868" y="512"/>
                    <a:pt x="1376" y="0"/>
                    <a:pt x="89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6" name="Google Shape;2986;p42"/>
            <p:cNvSpPr/>
            <p:nvPr/>
          </p:nvSpPr>
          <p:spPr>
            <a:xfrm rot="-2412741" flipH="1">
              <a:off x="1082102" y="1697361"/>
              <a:ext cx="1034180" cy="1138839"/>
            </a:xfrm>
            <a:custGeom>
              <a:avLst/>
              <a:gdLst/>
              <a:ahLst/>
              <a:cxnLst/>
              <a:rect l="l" t="t" r="r" b="b"/>
              <a:pathLst>
                <a:path w="29021" h="31952" extrusionOk="0">
                  <a:moveTo>
                    <a:pt x="20741" y="1"/>
                  </a:moveTo>
                  <a:cubicBezTo>
                    <a:pt x="20409" y="1"/>
                    <a:pt x="20045" y="267"/>
                    <a:pt x="19640" y="880"/>
                  </a:cubicBezTo>
                  <a:cubicBezTo>
                    <a:pt x="16995" y="4887"/>
                    <a:pt x="22033" y="12699"/>
                    <a:pt x="22033" y="12699"/>
                  </a:cubicBezTo>
                  <a:cubicBezTo>
                    <a:pt x="22033" y="12699"/>
                    <a:pt x="12033" y="3533"/>
                    <a:pt x="8162" y="3533"/>
                  </a:cubicBezTo>
                  <a:cubicBezTo>
                    <a:pt x="7570" y="3533"/>
                    <a:pt x="7122" y="3747"/>
                    <a:pt x="6874" y="4241"/>
                  </a:cubicBezTo>
                  <a:cubicBezTo>
                    <a:pt x="5005" y="7962"/>
                    <a:pt x="20388" y="14973"/>
                    <a:pt x="20388" y="14973"/>
                  </a:cubicBezTo>
                  <a:cubicBezTo>
                    <a:pt x="18314" y="14430"/>
                    <a:pt x="12797" y="13732"/>
                    <a:pt x="8170" y="13732"/>
                  </a:cubicBezTo>
                  <a:cubicBezTo>
                    <a:pt x="3662" y="13732"/>
                    <a:pt x="0" y="14395"/>
                    <a:pt x="1197" y="16511"/>
                  </a:cubicBezTo>
                  <a:cubicBezTo>
                    <a:pt x="2175" y="18240"/>
                    <a:pt x="5465" y="18756"/>
                    <a:pt x="9044" y="18756"/>
                  </a:cubicBezTo>
                  <a:cubicBezTo>
                    <a:pt x="14343" y="18756"/>
                    <a:pt x="20275" y="17625"/>
                    <a:pt x="20276" y="17625"/>
                  </a:cubicBezTo>
                  <a:lnTo>
                    <a:pt x="20276" y="17625"/>
                  </a:lnTo>
                  <a:cubicBezTo>
                    <a:pt x="11186" y="23012"/>
                    <a:pt x="9820" y="31784"/>
                    <a:pt x="12499" y="31949"/>
                  </a:cubicBezTo>
                  <a:cubicBezTo>
                    <a:pt x="12530" y="31951"/>
                    <a:pt x="12562" y="31952"/>
                    <a:pt x="12593" y="31952"/>
                  </a:cubicBezTo>
                  <a:cubicBezTo>
                    <a:pt x="15239" y="31952"/>
                    <a:pt x="17662" y="25175"/>
                    <a:pt x="21097" y="20776"/>
                  </a:cubicBezTo>
                  <a:cubicBezTo>
                    <a:pt x="24569" y="16329"/>
                    <a:pt x="29021" y="15711"/>
                    <a:pt x="29021" y="15711"/>
                  </a:cubicBezTo>
                  <a:cubicBezTo>
                    <a:pt x="29021" y="15711"/>
                    <a:pt x="26593" y="14516"/>
                    <a:pt x="24653" y="10634"/>
                  </a:cubicBezTo>
                  <a:cubicBezTo>
                    <a:pt x="23410" y="8148"/>
                    <a:pt x="22576" y="1"/>
                    <a:pt x="2074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7" name="Google Shape;2987;p42"/>
            <p:cNvSpPr/>
            <p:nvPr/>
          </p:nvSpPr>
          <p:spPr>
            <a:xfrm rot="-2412741" flipH="1">
              <a:off x="1484103" y="1851244"/>
              <a:ext cx="46219" cy="34787"/>
            </a:xfrm>
            <a:custGeom>
              <a:avLst/>
              <a:gdLst/>
              <a:ahLst/>
              <a:cxnLst/>
              <a:rect l="l" t="t" r="r" b="b"/>
              <a:pathLst>
                <a:path w="1297" h="976" extrusionOk="0">
                  <a:moveTo>
                    <a:pt x="618" y="1"/>
                  </a:moveTo>
                  <a:cubicBezTo>
                    <a:pt x="468" y="1"/>
                    <a:pt x="319" y="70"/>
                    <a:pt x="220" y="239"/>
                  </a:cubicBezTo>
                  <a:cubicBezTo>
                    <a:pt x="0" y="619"/>
                    <a:pt x="342" y="975"/>
                    <a:pt x="679" y="975"/>
                  </a:cubicBezTo>
                  <a:cubicBezTo>
                    <a:pt x="829" y="975"/>
                    <a:pt x="978" y="905"/>
                    <a:pt x="1076" y="735"/>
                  </a:cubicBezTo>
                  <a:cubicBezTo>
                    <a:pt x="1296" y="355"/>
                    <a:pt x="956" y="1"/>
                    <a:pt x="6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8" name="Google Shape;2988;p42"/>
            <p:cNvSpPr/>
            <p:nvPr/>
          </p:nvSpPr>
          <p:spPr>
            <a:xfrm rot="-2412741" flipH="1">
              <a:off x="1896126" y="2551062"/>
              <a:ext cx="46184" cy="34715"/>
            </a:xfrm>
            <a:custGeom>
              <a:avLst/>
              <a:gdLst/>
              <a:ahLst/>
              <a:cxnLst/>
              <a:rect l="l" t="t" r="r" b="b"/>
              <a:pathLst>
                <a:path w="1296" h="974" extrusionOk="0">
                  <a:moveTo>
                    <a:pt x="617" y="1"/>
                  </a:moveTo>
                  <a:cubicBezTo>
                    <a:pt x="468" y="1"/>
                    <a:pt x="319" y="70"/>
                    <a:pt x="220" y="239"/>
                  </a:cubicBezTo>
                  <a:cubicBezTo>
                    <a:pt x="0" y="619"/>
                    <a:pt x="341" y="974"/>
                    <a:pt x="678" y="974"/>
                  </a:cubicBezTo>
                  <a:cubicBezTo>
                    <a:pt x="827" y="974"/>
                    <a:pt x="975" y="904"/>
                    <a:pt x="1073" y="735"/>
                  </a:cubicBezTo>
                  <a:cubicBezTo>
                    <a:pt x="1295" y="356"/>
                    <a:pt x="955" y="1"/>
                    <a:pt x="6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9" name="Google Shape;2989;p42"/>
            <p:cNvSpPr/>
            <p:nvPr/>
          </p:nvSpPr>
          <p:spPr>
            <a:xfrm rot="-2412741" flipH="1">
              <a:off x="1534670" y="2299104"/>
              <a:ext cx="45720" cy="34715"/>
            </a:xfrm>
            <a:custGeom>
              <a:avLst/>
              <a:gdLst/>
              <a:ahLst/>
              <a:cxnLst/>
              <a:rect l="l" t="t" r="r" b="b"/>
              <a:pathLst>
                <a:path w="1283" h="974" extrusionOk="0">
                  <a:moveTo>
                    <a:pt x="612" y="1"/>
                  </a:moveTo>
                  <a:cubicBezTo>
                    <a:pt x="458" y="1"/>
                    <a:pt x="305" y="74"/>
                    <a:pt x="208" y="252"/>
                  </a:cubicBezTo>
                  <a:cubicBezTo>
                    <a:pt x="1" y="631"/>
                    <a:pt x="340" y="973"/>
                    <a:pt x="672" y="973"/>
                  </a:cubicBezTo>
                  <a:cubicBezTo>
                    <a:pt x="826" y="973"/>
                    <a:pt x="979" y="900"/>
                    <a:pt x="1075" y="723"/>
                  </a:cubicBezTo>
                  <a:cubicBezTo>
                    <a:pt x="1282" y="342"/>
                    <a:pt x="944" y="1"/>
                    <a:pt x="6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0" name="Google Shape;2990;p42"/>
            <p:cNvSpPr/>
            <p:nvPr/>
          </p:nvSpPr>
          <p:spPr>
            <a:xfrm rot="-2412741" flipH="1">
              <a:off x="1481522" y="1920311"/>
              <a:ext cx="30041" cy="22561"/>
            </a:xfrm>
            <a:custGeom>
              <a:avLst/>
              <a:gdLst/>
              <a:ahLst/>
              <a:cxnLst/>
              <a:rect l="l" t="t" r="r" b="b"/>
              <a:pathLst>
                <a:path w="843" h="633" extrusionOk="0">
                  <a:moveTo>
                    <a:pt x="402" y="1"/>
                  </a:moveTo>
                  <a:cubicBezTo>
                    <a:pt x="305" y="1"/>
                    <a:pt x="209" y="46"/>
                    <a:pt x="145" y="156"/>
                  </a:cubicBezTo>
                  <a:cubicBezTo>
                    <a:pt x="0" y="402"/>
                    <a:pt x="222" y="633"/>
                    <a:pt x="440" y="633"/>
                  </a:cubicBezTo>
                  <a:cubicBezTo>
                    <a:pt x="537" y="633"/>
                    <a:pt x="634" y="587"/>
                    <a:pt x="697" y="478"/>
                  </a:cubicBezTo>
                  <a:cubicBezTo>
                    <a:pt x="842" y="231"/>
                    <a:pt x="621" y="1"/>
                    <a:pt x="40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1" name="Google Shape;2991;p42"/>
            <p:cNvSpPr/>
            <p:nvPr/>
          </p:nvSpPr>
          <p:spPr>
            <a:xfrm rot="-2412741" flipH="1">
              <a:off x="1811272" y="2580618"/>
              <a:ext cx="30005" cy="22526"/>
            </a:xfrm>
            <a:custGeom>
              <a:avLst/>
              <a:gdLst/>
              <a:ahLst/>
              <a:cxnLst/>
              <a:rect l="l" t="t" r="r" b="b"/>
              <a:pathLst>
                <a:path w="842" h="632" extrusionOk="0">
                  <a:moveTo>
                    <a:pt x="402" y="0"/>
                  </a:moveTo>
                  <a:cubicBezTo>
                    <a:pt x="304" y="0"/>
                    <a:pt x="207" y="46"/>
                    <a:pt x="143" y="156"/>
                  </a:cubicBezTo>
                  <a:cubicBezTo>
                    <a:pt x="1" y="402"/>
                    <a:pt x="221" y="632"/>
                    <a:pt x="440" y="632"/>
                  </a:cubicBezTo>
                  <a:cubicBezTo>
                    <a:pt x="537" y="632"/>
                    <a:pt x="634" y="586"/>
                    <a:pt x="699" y="477"/>
                  </a:cubicBezTo>
                  <a:cubicBezTo>
                    <a:pt x="841" y="230"/>
                    <a:pt x="621" y="0"/>
                    <a:pt x="40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2" name="Google Shape;2992;p42"/>
            <p:cNvSpPr/>
            <p:nvPr/>
          </p:nvSpPr>
          <p:spPr>
            <a:xfrm rot="-2412741" flipH="1">
              <a:off x="1160775" y="2172304"/>
              <a:ext cx="29970" cy="22561"/>
            </a:xfrm>
            <a:custGeom>
              <a:avLst/>
              <a:gdLst/>
              <a:ahLst/>
              <a:cxnLst/>
              <a:rect l="l" t="t" r="r" b="b"/>
              <a:pathLst>
                <a:path w="841" h="633" extrusionOk="0">
                  <a:moveTo>
                    <a:pt x="402" y="1"/>
                  </a:moveTo>
                  <a:cubicBezTo>
                    <a:pt x="304" y="1"/>
                    <a:pt x="207" y="46"/>
                    <a:pt x="143" y="156"/>
                  </a:cubicBezTo>
                  <a:cubicBezTo>
                    <a:pt x="0" y="402"/>
                    <a:pt x="220" y="632"/>
                    <a:pt x="439" y="632"/>
                  </a:cubicBezTo>
                  <a:cubicBezTo>
                    <a:pt x="536" y="632"/>
                    <a:pt x="633" y="587"/>
                    <a:pt x="698" y="477"/>
                  </a:cubicBezTo>
                  <a:cubicBezTo>
                    <a:pt x="841" y="230"/>
                    <a:pt x="620" y="1"/>
                    <a:pt x="40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3" name="Google Shape;2993;p42"/>
            <p:cNvSpPr/>
            <p:nvPr/>
          </p:nvSpPr>
          <p:spPr>
            <a:xfrm rot="-2412741" flipH="1">
              <a:off x="1448808" y="1886441"/>
              <a:ext cx="19706" cy="14756"/>
            </a:xfrm>
            <a:custGeom>
              <a:avLst/>
              <a:gdLst/>
              <a:ahLst/>
              <a:cxnLst/>
              <a:rect l="l" t="t" r="r" b="b"/>
              <a:pathLst>
                <a:path w="553" h="414" extrusionOk="0">
                  <a:moveTo>
                    <a:pt x="265" y="0"/>
                  </a:moveTo>
                  <a:cubicBezTo>
                    <a:pt x="201" y="0"/>
                    <a:pt x="137" y="30"/>
                    <a:pt x="95" y="103"/>
                  </a:cubicBezTo>
                  <a:cubicBezTo>
                    <a:pt x="1" y="263"/>
                    <a:pt x="146" y="414"/>
                    <a:pt x="290" y="414"/>
                  </a:cubicBezTo>
                  <a:cubicBezTo>
                    <a:pt x="353" y="414"/>
                    <a:pt x="416" y="384"/>
                    <a:pt x="458" y="312"/>
                  </a:cubicBezTo>
                  <a:cubicBezTo>
                    <a:pt x="552" y="150"/>
                    <a:pt x="408" y="0"/>
                    <a:pt x="2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4" name="Google Shape;2994;p42"/>
            <p:cNvSpPr/>
            <p:nvPr/>
          </p:nvSpPr>
          <p:spPr>
            <a:xfrm rot="-2412741" flipH="1">
              <a:off x="1229760" y="2312023"/>
              <a:ext cx="19706" cy="14756"/>
            </a:xfrm>
            <a:custGeom>
              <a:avLst/>
              <a:gdLst/>
              <a:ahLst/>
              <a:cxnLst/>
              <a:rect l="l" t="t" r="r" b="b"/>
              <a:pathLst>
                <a:path w="553" h="414" extrusionOk="0">
                  <a:moveTo>
                    <a:pt x="264" y="0"/>
                  </a:moveTo>
                  <a:cubicBezTo>
                    <a:pt x="200" y="0"/>
                    <a:pt x="137" y="30"/>
                    <a:pt x="95" y="102"/>
                  </a:cubicBezTo>
                  <a:cubicBezTo>
                    <a:pt x="1" y="264"/>
                    <a:pt x="145" y="414"/>
                    <a:pt x="288" y="414"/>
                  </a:cubicBezTo>
                  <a:cubicBezTo>
                    <a:pt x="352" y="414"/>
                    <a:pt x="416" y="384"/>
                    <a:pt x="458" y="311"/>
                  </a:cubicBezTo>
                  <a:cubicBezTo>
                    <a:pt x="553" y="152"/>
                    <a:pt x="407" y="0"/>
                    <a:pt x="2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5" name="Google Shape;2995;p42"/>
            <p:cNvSpPr/>
            <p:nvPr/>
          </p:nvSpPr>
          <p:spPr>
            <a:xfrm rot="-2412741" flipH="1">
              <a:off x="1638492" y="2198484"/>
              <a:ext cx="19528" cy="14720"/>
            </a:xfrm>
            <a:custGeom>
              <a:avLst/>
              <a:gdLst/>
              <a:ahLst/>
              <a:cxnLst/>
              <a:rect l="l" t="t" r="r" b="b"/>
              <a:pathLst>
                <a:path w="548" h="413" extrusionOk="0">
                  <a:moveTo>
                    <a:pt x="262" y="0"/>
                  </a:moveTo>
                  <a:cubicBezTo>
                    <a:pt x="196" y="0"/>
                    <a:pt x="130" y="32"/>
                    <a:pt x="89" y="107"/>
                  </a:cubicBezTo>
                  <a:cubicBezTo>
                    <a:pt x="1" y="267"/>
                    <a:pt x="145" y="412"/>
                    <a:pt x="287" y="412"/>
                  </a:cubicBezTo>
                  <a:cubicBezTo>
                    <a:pt x="353" y="412"/>
                    <a:pt x="418" y="381"/>
                    <a:pt x="459" y="306"/>
                  </a:cubicBezTo>
                  <a:cubicBezTo>
                    <a:pt x="547" y="144"/>
                    <a:pt x="403" y="0"/>
                    <a:pt x="2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6" name="Google Shape;2996;p42"/>
            <p:cNvSpPr/>
            <p:nvPr/>
          </p:nvSpPr>
          <p:spPr>
            <a:xfrm rot="-5400000" flipH="1">
              <a:off x="287805" y="3973209"/>
              <a:ext cx="265015" cy="336177"/>
            </a:xfrm>
            <a:custGeom>
              <a:avLst/>
              <a:gdLst/>
              <a:ahLst/>
              <a:cxnLst/>
              <a:rect l="l" t="t" r="r" b="b"/>
              <a:pathLst>
                <a:path w="4238" h="5382" extrusionOk="0">
                  <a:moveTo>
                    <a:pt x="159" y="0"/>
                  </a:moveTo>
                  <a:lnTo>
                    <a:pt x="159" y="0"/>
                  </a:lnTo>
                  <a:cubicBezTo>
                    <a:pt x="159" y="0"/>
                    <a:pt x="0" y="1900"/>
                    <a:pt x="763" y="3235"/>
                  </a:cubicBezTo>
                  <a:cubicBezTo>
                    <a:pt x="1526" y="4573"/>
                    <a:pt x="4237" y="5382"/>
                    <a:pt x="4237" y="5382"/>
                  </a:cubicBezTo>
                  <a:cubicBezTo>
                    <a:pt x="4237" y="5382"/>
                    <a:pt x="3941" y="3305"/>
                    <a:pt x="2398" y="1809"/>
                  </a:cubicBezTo>
                  <a:cubicBezTo>
                    <a:pt x="851" y="308"/>
                    <a:pt x="159" y="0"/>
                    <a:pt x="1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7" name="Google Shape;2997;p42"/>
            <p:cNvSpPr/>
            <p:nvPr/>
          </p:nvSpPr>
          <p:spPr>
            <a:xfrm rot="-5400000" flipH="1">
              <a:off x="626495" y="3938812"/>
              <a:ext cx="251821" cy="329368"/>
            </a:xfrm>
            <a:custGeom>
              <a:avLst/>
              <a:gdLst/>
              <a:ahLst/>
              <a:cxnLst/>
              <a:rect l="l" t="t" r="r" b="b"/>
              <a:pathLst>
                <a:path w="4027" h="5273" extrusionOk="0">
                  <a:moveTo>
                    <a:pt x="4026" y="0"/>
                  </a:moveTo>
                  <a:lnTo>
                    <a:pt x="4026" y="0"/>
                  </a:lnTo>
                  <a:cubicBezTo>
                    <a:pt x="4026" y="0"/>
                    <a:pt x="1841" y="791"/>
                    <a:pt x="920" y="2627"/>
                  </a:cubicBezTo>
                  <a:cubicBezTo>
                    <a:pt x="1" y="4467"/>
                    <a:pt x="128" y="5272"/>
                    <a:pt x="128" y="5272"/>
                  </a:cubicBezTo>
                  <a:cubicBezTo>
                    <a:pt x="128" y="5272"/>
                    <a:pt x="1492" y="4520"/>
                    <a:pt x="2434" y="3299"/>
                  </a:cubicBezTo>
                  <a:cubicBezTo>
                    <a:pt x="3381" y="2073"/>
                    <a:pt x="4026" y="1"/>
                    <a:pt x="40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8" name="Google Shape;2998;p42"/>
            <p:cNvGrpSpPr/>
            <p:nvPr/>
          </p:nvGrpSpPr>
          <p:grpSpPr>
            <a:xfrm rot="-5400000" flipH="1">
              <a:off x="230228" y="3551141"/>
              <a:ext cx="414710" cy="342109"/>
              <a:chOff x="3961851" y="558662"/>
              <a:chExt cx="290748" cy="240113"/>
            </a:xfrm>
          </p:grpSpPr>
          <p:sp>
            <p:nvSpPr>
              <p:cNvPr id="2999" name="Google Shape;2999;p42"/>
              <p:cNvSpPr/>
              <p:nvPr/>
            </p:nvSpPr>
            <p:spPr>
              <a:xfrm>
                <a:off x="3961851" y="558662"/>
                <a:ext cx="286582" cy="236473"/>
              </a:xfrm>
              <a:custGeom>
                <a:avLst/>
                <a:gdLst/>
                <a:ahLst/>
                <a:cxnLst/>
                <a:rect l="l" t="t" r="r" b="b"/>
                <a:pathLst>
                  <a:path w="6537" h="5394" extrusionOk="0">
                    <a:moveTo>
                      <a:pt x="282" y="1"/>
                    </a:moveTo>
                    <a:lnTo>
                      <a:pt x="282" y="1"/>
                    </a:lnTo>
                    <a:cubicBezTo>
                      <a:pt x="282" y="1"/>
                      <a:pt x="0" y="1682"/>
                      <a:pt x="1554" y="3391"/>
                    </a:cubicBezTo>
                    <a:cubicBezTo>
                      <a:pt x="3104" y="5097"/>
                      <a:pt x="6537" y="5393"/>
                      <a:pt x="6537" y="5393"/>
                    </a:cubicBezTo>
                    <a:cubicBezTo>
                      <a:pt x="6537" y="5393"/>
                      <a:pt x="4933" y="2801"/>
                      <a:pt x="3002" y="1513"/>
                    </a:cubicBezTo>
                    <a:cubicBezTo>
                      <a:pt x="1071" y="227"/>
                      <a:pt x="283" y="1"/>
                      <a:pt x="282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0" name="Google Shape;3000;p42"/>
              <p:cNvSpPr/>
              <p:nvPr/>
            </p:nvSpPr>
            <p:spPr>
              <a:xfrm>
                <a:off x="4001352" y="596585"/>
                <a:ext cx="251247" cy="202190"/>
              </a:xfrm>
              <a:custGeom>
                <a:avLst/>
                <a:gdLst/>
                <a:ahLst/>
                <a:cxnLst/>
                <a:rect l="l" t="t" r="r" b="b"/>
                <a:pathLst>
                  <a:path w="5731" h="4612" extrusionOk="0">
                    <a:moveTo>
                      <a:pt x="94" y="0"/>
                    </a:moveTo>
                    <a:cubicBezTo>
                      <a:pt x="70" y="0"/>
                      <a:pt x="45" y="10"/>
                      <a:pt x="28" y="29"/>
                    </a:cubicBezTo>
                    <a:cubicBezTo>
                      <a:pt x="21" y="37"/>
                      <a:pt x="17" y="44"/>
                      <a:pt x="14" y="50"/>
                    </a:cubicBezTo>
                    <a:cubicBezTo>
                      <a:pt x="0" y="86"/>
                      <a:pt x="7" y="122"/>
                      <a:pt x="35" y="146"/>
                    </a:cubicBezTo>
                    <a:cubicBezTo>
                      <a:pt x="74" y="182"/>
                      <a:pt x="3788" y="3437"/>
                      <a:pt x="5589" y="4599"/>
                    </a:cubicBezTo>
                    <a:cubicBezTo>
                      <a:pt x="5603" y="4608"/>
                      <a:pt x="5619" y="4612"/>
                      <a:pt x="5635" y="4612"/>
                    </a:cubicBezTo>
                    <a:cubicBezTo>
                      <a:pt x="5663" y="4612"/>
                      <a:pt x="5690" y="4599"/>
                      <a:pt x="5706" y="4574"/>
                    </a:cubicBezTo>
                    <a:cubicBezTo>
                      <a:pt x="5730" y="4535"/>
                      <a:pt x="5720" y="4482"/>
                      <a:pt x="5681" y="4457"/>
                    </a:cubicBezTo>
                    <a:cubicBezTo>
                      <a:pt x="3891" y="3299"/>
                      <a:pt x="183" y="55"/>
                      <a:pt x="148" y="19"/>
                    </a:cubicBezTo>
                    <a:cubicBezTo>
                      <a:pt x="133" y="7"/>
                      <a:pt x="113" y="0"/>
                      <a:pt x="9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" name="Google Shape;3001;p42"/>
            <p:cNvGrpSpPr/>
            <p:nvPr/>
          </p:nvGrpSpPr>
          <p:grpSpPr>
            <a:xfrm rot="-5400000" flipH="1">
              <a:off x="661189" y="3575491"/>
              <a:ext cx="262071" cy="380647"/>
              <a:chOff x="4045939" y="794047"/>
              <a:chExt cx="183735" cy="267161"/>
            </a:xfrm>
          </p:grpSpPr>
          <p:sp>
            <p:nvSpPr>
              <p:cNvPr id="3002" name="Google Shape;3002;p42"/>
              <p:cNvSpPr/>
              <p:nvPr/>
            </p:nvSpPr>
            <p:spPr>
              <a:xfrm>
                <a:off x="4045939" y="797730"/>
                <a:ext cx="179744" cy="263478"/>
              </a:xfrm>
              <a:custGeom>
                <a:avLst/>
                <a:gdLst/>
                <a:ahLst/>
                <a:cxnLst/>
                <a:rect l="l" t="t" r="r" b="b"/>
                <a:pathLst>
                  <a:path w="4100" h="6010" extrusionOk="0">
                    <a:moveTo>
                      <a:pt x="4099" y="0"/>
                    </a:moveTo>
                    <a:lnTo>
                      <a:pt x="4099" y="0"/>
                    </a:lnTo>
                    <a:cubicBezTo>
                      <a:pt x="4099" y="0"/>
                      <a:pt x="1829" y="752"/>
                      <a:pt x="914" y="2426"/>
                    </a:cubicBezTo>
                    <a:cubicBezTo>
                      <a:pt x="0" y="4100"/>
                      <a:pt x="621" y="6010"/>
                      <a:pt x="621" y="6010"/>
                    </a:cubicBezTo>
                    <a:cubicBezTo>
                      <a:pt x="621" y="6010"/>
                      <a:pt x="1042" y="5724"/>
                      <a:pt x="2196" y="4127"/>
                    </a:cubicBezTo>
                    <a:cubicBezTo>
                      <a:pt x="3354" y="2528"/>
                      <a:pt x="4099" y="1"/>
                      <a:pt x="409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3" name="Google Shape;3003;p42"/>
              <p:cNvSpPr/>
              <p:nvPr/>
            </p:nvSpPr>
            <p:spPr>
              <a:xfrm>
                <a:off x="4088465" y="794047"/>
                <a:ext cx="141209" cy="220164"/>
              </a:xfrm>
              <a:custGeom>
                <a:avLst/>
                <a:gdLst/>
                <a:ahLst/>
                <a:cxnLst/>
                <a:rect l="l" t="t" r="r" b="b"/>
                <a:pathLst>
                  <a:path w="3221" h="5022" extrusionOk="0">
                    <a:moveTo>
                      <a:pt x="3129" y="0"/>
                    </a:moveTo>
                    <a:cubicBezTo>
                      <a:pt x="3107" y="0"/>
                      <a:pt x="3085" y="8"/>
                      <a:pt x="3069" y="24"/>
                    </a:cubicBezTo>
                    <a:cubicBezTo>
                      <a:pt x="1459" y="1602"/>
                      <a:pt x="566" y="3495"/>
                      <a:pt x="205" y="4392"/>
                    </a:cubicBezTo>
                    <a:cubicBezTo>
                      <a:pt x="78" y="4713"/>
                      <a:pt x="15" y="4907"/>
                      <a:pt x="15" y="4915"/>
                    </a:cubicBezTo>
                    <a:cubicBezTo>
                      <a:pt x="0" y="4957"/>
                      <a:pt x="26" y="5006"/>
                      <a:pt x="68" y="5017"/>
                    </a:cubicBezTo>
                    <a:cubicBezTo>
                      <a:pt x="78" y="5020"/>
                      <a:pt x="87" y="5021"/>
                      <a:pt x="97" y="5021"/>
                    </a:cubicBezTo>
                    <a:cubicBezTo>
                      <a:pt x="133" y="5021"/>
                      <a:pt x="165" y="5000"/>
                      <a:pt x="174" y="4964"/>
                    </a:cubicBezTo>
                    <a:cubicBezTo>
                      <a:pt x="184" y="4936"/>
                      <a:pt x="1032" y="2256"/>
                      <a:pt x="3186" y="144"/>
                    </a:cubicBezTo>
                    <a:cubicBezTo>
                      <a:pt x="3221" y="112"/>
                      <a:pt x="3221" y="59"/>
                      <a:pt x="3189" y="24"/>
                    </a:cubicBezTo>
                    <a:cubicBezTo>
                      <a:pt x="3173" y="8"/>
                      <a:pt x="3151" y="0"/>
                      <a:pt x="312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3004" name="Google Shape;3004;p42"/>
            <p:cNvSpPr/>
            <p:nvPr/>
          </p:nvSpPr>
          <p:spPr>
            <a:xfrm rot="-5400000" flipH="1">
              <a:off x="363984" y="4049953"/>
              <a:ext cx="202607" cy="253101"/>
            </a:xfrm>
            <a:custGeom>
              <a:avLst/>
              <a:gdLst/>
              <a:ahLst/>
              <a:cxnLst/>
              <a:rect l="l" t="t" r="r" b="b"/>
              <a:pathLst>
                <a:path w="3240" h="4052" extrusionOk="0">
                  <a:moveTo>
                    <a:pt x="60" y="0"/>
                  </a:moveTo>
                  <a:cubicBezTo>
                    <a:pt x="49" y="0"/>
                    <a:pt x="38" y="4"/>
                    <a:pt x="29" y="10"/>
                  </a:cubicBezTo>
                  <a:cubicBezTo>
                    <a:pt x="19" y="18"/>
                    <a:pt x="12" y="25"/>
                    <a:pt x="8" y="35"/>
                  </a:cubicBezTo>
                  <a:cubicBezTo>
                    <a:pt x="1" y="53"/>
                    <a:pt x="4" y="74"/>
                    <a:pt x="15" y="88"/>
                  </a:cubicBezTo>
                  <a:cubicBezTo>
                    <a:pt x="33" y="116"/>
                    <a:pt x="1887" y="2779"/>
                    <a:pt x="3136" y="4036"/>
                  </a:cubicBezTo>
                  <a:cubicBezTo>
                    <a:pt x="3147" y="4046"/>
                    <a:pt x="3161" y="4051"/>
                    <a:pt x="3175" y="4051"/>
                  </a:cubicBezTo>
                  <a:cubicBezTo>
                    <a:pt x="3190" y="4051"/>
                    <a:pt x="3204" y="4046"/>
                    <a:pt x="3214" y="4036"/>
                  </a:cubicBezTo>
                  <a:cubicBezTo>
                    <a:pt x="3239" y="4014"/>
                    <a:pt x="3239" y="3980"/>
                    <a:pt x="3214" y="3954"/>
                  </a:cubicBezTo>
                  <a:cubicBezTo>
                    <a:pt x="1971" y="2704"/>
                    <a:pt x="125" y="53"/>
                    <a:pt x="107" y="25"/>
                  </a:cubicBezTo>
                  <a:cubicBezTo>
                    <a:pt x="96" y="9"/>
                    <a:pt x="78" y="0"/>
                    <a:pt x="6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5" name="Google Shape;3005;p42"/>
            <p:cNvSpPr/>
            <p:nvPr/>
          </p:nvSpPr>
          <p:spPr>
            <a:xfrm rot="-5400000" flipH="1">
              <a:off x="615613" y="3980527"/>
              <a:ext cx="221305" cy="283958"/>
            </a:xfrm>
            <a:custGeom>
              <a:avLst/>
              <a:gdLst/>
              <a:ahLst/>
              <a:cxnLst/>
              <a:rect l="l" t="t" r="r" b="b"/>
              <a:pathLst>
                <a:path w="3539" h="4546" extrusionOk="0">
                  <a:moveTo>
                    <a:pt x="3476" y="0"/>
                  </a:moveTo>
                  <a:cubicBezTo>
                    <a:pt x="3460" y="0"/>
                    <a:pt x="3446" y="7"/>
                    <a:pt x="3436" y="20"/>
                  </a:cubicBezTo>
                  <a:cubicBezTo>
                    <a:pt x="2755" y="797"/>
                    <a:pt x="43" y="4420"/>
                    <a:pt x="15" y="4455"/>
                  </a:cubicBezTo>
                  <a:cubicBezTo>
                    <a:pt x="11" y="4459"/>
                    <a:pt x="11" y="4462"/>
                    <a:pt x="8" y="4469"/>
                  </a:cubicBezTo>
                  <a:cubicBezTo>
                    <a:pt x="0" y="4490"/>
                    <a:pt x="8" y="4519"/>
                    <a:pt x="25" y="4532"/>
                  </a:cubicBezTo>
                  <a:cubicBezTo>
                    <a:pt x="35" y="4541"/>
                    <a:pt x="47" y="4545"/>
                    <a:pt x="59" y="4545"/>
                  </a:cubicBezTo>
                  <a:cubicBezTo>
                    <a:pt x="77" y="4545"/>
                    <a:pt x="94" y="4537"/>
                    <a:pt x="106" y="4522"/>
                  </a:cubicBezTo>
                  <a:cubicBezTo>
                    <a:pt x="131" y="4487"/>
                    <a:pt x="2843" y="867"/>
                    <a:pt x="3521" y="94"/>
                  </a:cubicBezTo>
                  <a:cubicBezTo>
                    <a:pt x="3538" y="70"/>
                    <a:pt x="3538" y="34"/>
                    <a:pt x="3514" y="13"/>
                  </a:cubicBezTo>
                  <a:cubicBezTo>
                    <a:pt x="3503" y="5"/>
                    <a:pt x="3489" y="0"/>
                    <a:pt x="347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0" name="Google Shape;3006;p42"/>
            <p:cNvGrpSpPr/>
            <p:nvPr/>
          </p:nvGrpSpPr>
          <p:grpSpPr>
            <a:xfrm rot="-5400000" flipH="1">
              <a:off x="287737" y="4354185"/>
              <a:ext cx="279203" cy="384085"/>
              <a:chOff x="4587071" y="536741"/>
              <a:chExt cx="195746" cy="269575"/>
            </a:xfrm>
          </p:grpSpPr>
          <p:sp>
            <p:nvSpPr>
              <p:cNvPr id="3007" name="Google Shape;3007;p42"/>
              <p:cNvSpPr/>
              <p:nvPr/>
            </p:nvSpPr>
            <p:spPr>
              <a:xfrm>
                <a:off x="4587071" y="536741"/>
                <a:ext cx="195746" cy="267205"/>
              </a:xfrm>
              <a:custGeom>
                <a:avLst/>
                <a:gdLst/>
                <a:ahLst/>
                <a:cxnLst/>
                <a:rect l="l" t="t" r="r" b="b"/>
                <a:pathLst>
                  <a:path w="4465" h="6095" extrusionOk="0">
                    <a:moveTo>
                      <a:pt x="317" y="1"/>
                    </a:moveTo>
                    <a:cubicBezTo>
                      <a:pt x="261" y="1"/>
                      <a:pt x="248" y="21"/>
                      <a:pt x="248" y="21"/>
                    </a:cubicBezTo>
                    <a:cubicBezTo>
                      <a:pt x="248" y="21"/>
                      <a:pt x="1" y="4248"/>
                      <a:pt x="3504" y="6094"/>
                    </a:cubicBezTo>
                    <a:cubicBezTo>
                      <a:pt x="3504" y="6094"/>
                      <a:pt x="4464" y="2927"/>
                      <a:pt x="2445" y="1327"/>
                    </a:cubicBezTo>
                    <a:cubicBezTo>
                      <a:pt x="963" y="157"/>
                      <a:pt x="473" y="1"/>
                      <a:pt x="317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8" name="Google Shape;3008;p42"/>
              <p:cNvSpPr/>
              <p:nvPr/>
            </p:nvSpPr>
            <p:spPr>
              <a:xfrm>
                <a:off x="4648098" y="609343"/>
                <a:ext cx="95220" cy="196973"/>
              </a:xfrm>
              <a:custGeom>
                <a:avLst/>
                <a:gdLst/>
                <a:ahLst/>
                <a:cxnLst/>
                <a:rect l="l" t="t" r="r" b="b"/>
                <a:pathLst>
                  <a:path w="2172" h="4493" extrusionOk="0">
                    <a:moveTo>
                      <a:pt x="59" y="0"/>
                    </a:moveTo>
                    <a:cubicBezTo>
                      <a:pt x="48" y="0"/>
                      <a:pt x="38" y="4"/>
                      <a:pt x="28" y="10"/>
                    </a:cubicBezTo>
                    <a:cubicBezTo>
                      <a:pt x="18" y="14"/>
                      <a:pt x="11" y="25"/>
                      <a:pt x="7" y="35"/>
                    </a:cubicBezTo>
                    <a:cubicBezTo>
                      <a:pt x="0" y="53"/>
                      <a:pt x="4" y="70"/>
                      <a:pt x="15" y="88"/>
                    </a:cubicBezTo>
                    <a:cubicBezTo>
                      <a:pt x="32" y="113"/>
                      <a:pt x="1695" y="2567"/>
                      <a:pt x="2059" y="4449"/>
                    </a:cubicBezTo>
                    <a:cubicBezTo>
                      <a:pt x="2062" y="4474"/>
                      <a:pt x="2087" y="4493"/>
                      <a:pt x="2112" y="4493"/>
                    </a:cubicBezTo>
                    <a:cubicBezTo>
                      <a:pt x="2115" y="4493"/>
                      <a:pt x="2119" y="4492"/>
                      <a:pt x="2122" y="4491"/>
                    </a:cubicBezTo>
                    <a:cubicBezTo>
                      <a:pt x="2155" y="4488"/>
                      <a:pt x="2172" y="4456"/>
                      <a:pt x="2168" y="4428"/>
                    </a:cubicBezTo>
                    <a:cubicBezTo>
                      <a:pt x="1801" y="2521"/>
                      <a:pt x="124" y="49"/>
                      <a:pt x="106" y="25"/>
                    </a:cubicBezTo>
                    <a:cubicBezTo>
                      <a:pt x="95" y="9"/>
                      <a:pt x="77" y="0"/>
                      <a:pt x="5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1" name="Google Shape;3009;p42"/>
            <p:cNvGrpSpPr/>
            <p:nvPr/>
          </p:nvGrpSpPr>
          <p:grpSpPr>
            <a:xfrm rot="-5400000" flipH="1">
              <a:off x="639159" y="4332215"/>
              <a:ext cx="286269" cy="345418"/>
              <a:chOff x="4555637" y="799440"/>
              <a:chExt cx="200700" cy="242435"/>
            </a:xfrm>
          </p:grpSpPr>
          <p:sp>
            <p:nvSpPr>
              <p:cNvPr id="3010" name="Google Shape;3010;p42"/>
              <p:cNvSpPr/>
              <p:nvPr/>
            </p:nvSpPr>
            <p:spPr>
              <a:xfrm>
                <a:off x="4555637" y="801895"/>
                <a:ext cx="200700" cy="239980"/>
              </a:xfrm>
              <a:custGeom>
                <a:avLst/>
                <a:gdLst/>
                <a:ahLst/>
                <a:cxnLst/>
                <a:rect l="l" t="t" r="r" b="b"/>
                <a:pathLst>
                  <a:path w="4578" h="5474" extrusionOk="0">
                    <a:moveTo>
                      <a:pt x="3886" y="0"/>
                    </a:moveTo>
                    <a:cubicBezTo>
                      <a:pt x="3885" y="0"/>
                      <a:pt x="2445" y="75"/>
                      <a:pt x="1604" y="1490"/>
                    </a:cubicBezTo>
                    <a:cubicBezTo>
                      <a:pt x="760" y="2906"/>
                      <a:pt x="1" y="5473"/>
                      <a:pt x="1" y="5473"/>
                    </a:cubicBezTo>
                    <a:cubicBezTo>
                      <a:pt x="1" y="5473"/>
                      <a:pt x="944" y="5460"/>
                      <a:pt x="2763" y="3680"/>
                    </a:cubicBezTo>
                    <a:cubicBezTo>
                      <a:pt x="4577" y="1897"/>
                      <a:pt x="3886" y="0"/>
                      <a:pt x="3886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1" name="Google Shape;3011;p42"/>
              <p:cNvSpPr/>
              <p:nvPr/>
            </p:nvSpPr>
            <p:spPr>
              <a:xfrm>
                <a:off x="4601363" y="799440"/>
                <a:ext cx="127574" cy="193904"/>
              </a:xfrm>
              <a:custGeom>
                <a:avLst/>
                <a:gdLst/>
                <a:ahLst/>
                <a:cxnLst/>
                <a:rect l="l" t="t" r="r" b="b"/>
                <a:pathLst>
                  <a:path w="2910" h="4423" extrusionOk="0">
                    <a:moveTo>
                      <a:pt x="2840" y="1"/>
                    </a:moveTo>
                    <a:cubicBezTo>
                      <a:pt x="2820" y="1"/>
                      <a:pt x="2799" y="12"/>
                      <a:pt x="2789" y="32"/>
                    </a:cubicBezTo>
                    <a:cubicBezTo>
                      <a:pt x="1599" y="2521"/>
                      <a:pt x="35" y="4311"/>
                      <a:pt x="17" y="4329"/>
                    </a:cubicBezTo>
                    <a:cubicBezTo>
                      <a:pt x="14" y="4336"/>
                      <a:pt x="10" y="4339"/>
                      <a:pt x="10" y="4347"/>
                    </a:cubicBezTo>
                    <a:cubicBezTo>
                      <a:pt x="0" y="4368"/>
                      <a:pt x="7" y="4393"/>
                      <a:pt x="25" y="4411"/>
                    </a:cubicBezTo>
                    <a:cubicBezTo>
                      <a:pt x="34" y="4418"/>
                      <a:pt x="47" y="4422"/>
                      <a:pt x="60" y="4422"/>
                    </a:cubicBezTo>
                    <a:cubicBezTo>
                      <a:pt x="75" y="4422"/>
                      <a:pt x="90" y="4416"/>
                      <a:pt x="102" y="4403"/>
                    </a:cubicBezTo>
                    <a:cubicBezTo>
                      <a:pt x="120" y="4385"/>
                      <a:pt x="1691" y="2584"/>
                      <a:pt x="2892" y="81"/>
                    </a:cubicBezTo>
                    <a:cubicBezTo>
                      <a:pt x="2910" y="53"/>
                      <a:pt x="2892" y="17"/>
                      <a:pt x="2864" y="7"/>
                    </a:cubicBezTo>
                    <a:cubicBezTo>
                      <a:pt x="2856" y="3"/>
                      <a:pt x="2848" y="1"/>
                      <a:pt x="284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3012" name="Google Shape;3012;p42"/>
            <p:cNvSpPr/>
            <p:nvPr/>
          </p:nvSpPr>
          <p:spPr>
            <a:xfrm rot="-2412760" flipH="1">
              <a:off x="2143053" y="2027398"/>
              <a:ext cx="278029" cy="87950"/>
            </a:xfrm>
            <a:custGeom>
              <a:avLst/>
              <a:gdLst/>
              <a:ahLst/>
              <a:cxnLst/>
              <a:rect l="l" t="t" r="r" b="b"/>
              <a:pathLst>
                <a:path w="14187" h="4487" extrusionOk="0">
                  <a:moveTo>
                    <a:pt x="102" y="1"/>
                  </a:moveTo>
                  <a:cubicBezTo>
                    <a:pt x="20" y="1"/>
                    <a:pt x="1" y="124"/>
                    <a:pt x="88" y="140"/>
                  </a:cubicBezTo>
                  <a:cubicBezTo>
                    <a:pt x="4899" y="1105"/>
                    <a:pt x="9510" y="2596"/>
                    <a:pt x="14038" y="4480"/>
                  </a:cubicBezTo>
                  <a:cubicBezTo>
                    <a:pt x="14050" y="4484"/>
                    <a:pt x="14061" y="4486"/>
                    <a:pt x="14071" y="4486"/>
                  </a:cubicBezTo>
                  <a:cubicBezTo>
                    <a:pt x="14146" y="4486"/>
                    <a:pt x="14187" y="4376"/>
                    <a:pt x="14104" y="4333"/>
                  </a:cubicBezTo>
                  <a:cubicBezTo>
                    <a:pt x="9751" y="2101"/>
                    <a:pt x="4951" y="672"/>
                    <a:pt x="112" y="1"/>
                  </a:cubicBezTo>
                  <a:cubicBezTo>
                    <a:pt x="108" y="1"/>
                    <a:pt x="105" y="1"/>
                    <a:pt x="10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3" name="Google Shape;3013;p42"/>
            <p:cNvSpPr/>
            <p:nvPr/>
          </p:nvSpPr>
          <p:spPr>
            <a:xfrm rot="-2412760" flipH="1">
              <a:off x="2055299" y="1923502"/>
              <a:ext cx="128030" cy="247876"/>
            </a:xfrm>
            <a:custGeom>
              <a:avLst/>
              <a:gdLst/>
              <a:ahLst/>
              <a:cxnLst/>
              <a:rect l="l" t="t" r="r" b="b"/>
              <a:pathLst>
                <a:path w="6533" h="12646" extrusionOk="0">
                  <a:moveTo>
                    <a:pt x="44" y="0"/>
                  </a:moveTo>
                  <a:cubicBezTo>
                    <a:pt x="22" y="0"/>
                    <a:pt x="1" y="15"/>
                    <a:pt x="4" y="43"/>
                  </a:cubicBezTo>
                  <a:cubicBezTo>
                    <a:pt x="846" y="4700"/>
                    <a:pt x="3110" y="9099"/>
                    <a:pt x="6290" y="12606"/>
                  </a:cubicBezTo>
                  <a:cubicBezTo>
                    <a:pt x="6315" y="12634"/>
                    <a:pt x="6347" y="12646"/>
                    <a:pt x="6378" y="12646"/>
                  </a:cubicBezTo>
                  <a:cubicBezTo>
                    <a:pt x="6459" y="12646"/>
                    <a:pt x="6532" y="12564"/>
                    <a:pt x="6471" y="12477"/>
                  </a:cubicBezTo>
                  <a:cubicBezTo>
                    <a:pt x="3715" y="8659"/>
                    <a:pt x="944" y="4784"/>
                    <a:pt x="88" y="36"/>
                  </a:cubicBezTo>
                  <a:cubicBezTo>
                    <a:pt x="83" y="12"/>
                    <a:pt x="63" y="0"/>
                    <a:pt x="4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4" name="Google Shape;3014;p42"/>
            <p:cNvSpPr/>
            <p:nvPr/>
          </p:nvSpPr>
          <p:spPr>
            <a:xfrm rot="-2412760" flipH="1">
              <a:off x="2265594" y="2140258"/>
              <a:ext cx="220530" cy="172725"/>
            </a:xfrm>
            <a:custGeom>
              <a:avLst/>
              <a:gdLst/>
              <a:ahLst/>
              <a:cxnLst/>
              <a:rect l="l" t="t" r="r" b="b"/>
              <a:pathLst>
                <a:path w="11253" h="8812" extrusionOk="0">
                  <a:moveTo>
                    <a:pt x="11104" y="0"/>
                  </a:moveTo>
                  <a:cubicBezTo>
                    <a:pt x="11090" y="0"/>
                    <a:pt x="11075" y="3"/>
                    <a:pt x="11058" y="10"/>
                  </a:cubicBezTo>
                  <a:cubicBezTo>
                    <a:pt x="6684" y="1694"/>
                    <a:pt x="2729" y="4943"/>
                    <a:pt x="21" y="8743"/>
                  </a:cubicBezTo>
                  <a:cubicBezTo>
                    <a:pt x="1" y="8775"/>
                    <a:pt x="28" y="8812"/>
                    <a:pt x="58" y="8812"/>
                  </a:cubicBezTo>
                  <a:cubicBezTo>
                    <a:pt x="68" y="8812"/>
                    <a:pt x="79" y="8807"/>
                    <a:pt x="88" y="8796"/>
                  </a:cubicBezTo>
                  <a:cubicBezTo>
                    <a:pt x="3159" y="5058"/>
                    <a:pt x="6816" y="2343"/>
                    <a:pt x="11139" y="223"/>
                  </a:cubicBezTo>
                  <a:cubicBezTo>
                    <a:pt x="11253" y="167"/>
                    <a:pt x="11211" y="0"/>
                    <a:pt x="111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5" name="Google Shape;3015;p42"/>
            <p:cNvSpPr/>
            <p:nvPr/>
          </p:nvSpPr>
          <p:spPr>
            <a:xfrm rot="-2412760" flipH="1">
              <a:off x="2344771" y="1932207"/>
              <a:ext cx="36628" cy="27579"/>
            </a:xfrm>
            <a:custGeom>
              <a:avLst/>
              <a:gdLst/>
              <a:ahLst/>
              <a:cxnLst/>
              <a:rect l="l" t="t" r="r" b="b"/>
              <a:pathLst>
                <a:path w="1869" h="1407" extrusionOk="0">
                  <a:moveTo>
                    <a:pt x="891" y="1"/>
                  </a:moveTo>
                  <a:cubicBezTo>
                    <a:pt x="676" y="1"/>
                    <a:pt x="461" y="102"/>
                    <a:pt x="320" y="345"/>
                  </a:cubicBezTo>
                  <a:cubicBezTo>
                    <a:pt x="1" y="894"/>
                    <a:pt x="491" y="1407"/>
                    <a:pt x="977" y="1407"/>
                  </a:cubicBezTo>
                  <a:cubicBezTo>
                    <a:pt x="1193" y="1407"/>
                    <a:pt x="1407" y="1305"/>
                    <a:pt x="1549" y="1061"/>
                  </a:cubicBezTo>
                  <a:cubicBezTo>
                    <a:pt x="1869" y="514"/>
                    <a:pt x="1377" y="1"/>
                    <a:pt x="89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6" name="Google Shape;3016;p42"/>
            <p:cNvSpPr/>
            <p:nvPr/>
          </p:nvSpPr>
          <p:spPr>
            <a:xfrm rot="-2412760" flipH="1">
              <a:off x="2070006" y="1897693"/>
              <a:ext cx="36628" cy="27540"/>
            </a:xfrm>
            <a:custGeom>
              <a:avLst/>
              <a:gdLst/>
              <a:ahLst/>
              <a:cxnLst/>
              <a:rect l="l" t="t" r="r" b="b"/>
              <a:pathLst>
                <a:path w="1869" h="1405" extrusionOk="0">
                  <a:moveTo>
                    <a:pt x="890" y="0"/>
                  </a:moveTo>
                  <a:cubicBezTo>
                    <a:pt x="675" y="0"/>
                    <a:pt x="461" y="101"/>
                    <a:pt x="319" y="343"/>
                  </a:cubicBezTo>
                  <a:cubicBezTo>
                    <a:pt x="0" y="892"/>
                    <a:pt x="491" y="1404"/>
                    <a:pt x="976" y="1404"/>
                  </a:cubicBezTo>
                  <a:cubicBezTo>
                    <a:pt x="1192" y="1404"/>
                    <a:pt x="1407" y="1303"/>
                    <a:pt x="1549" y="1059"/>
                  </a:cubicBezTo>
                  <a:cubicBezTo>
                    <a:pt x="1868" y="512"/>
                    <a:pt x="1376" y="0"/>
                    <a:pt x="89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7" name="Google Shape;3017;p42"/>
            <p:cNvSpPr/>
            <p:nvPr/>
          </p:nvSpPr>
          <p:spPr>
            <a:xfrm rot="-2412760" flipH="1">
              <a:off x="2019705" y="1821221"/>
              <a:ext cx="568738" cy="626295"/>
            </a:xfrm>
            <a:custGeom>
              <a:avLst/>
              <a:gdLst/>
              <a:ahLst/>
              <a:cxnLst/>
              <a:rect l="l" t="t" r="r" b="b"/>
              <a:pathLst>
                <a:path w="29021" h="31952" extrusionOk="0">
                  <a:moveTo>
                    <a:pt x="20741" y="1"/>
                  </a:moveTo>
                  <a:cubicBezTo>
                    <a:pt x="20409" y="1"/>
                    <a:pt x="20045" y="267"/>
                    <a:pt x="19640" y="880"/>
                  </a:cubicBezTo>
                  <a:cubicBezTo>
                    <a:pt x="16995" y="4887"/>
                    <a:pt x="22033" y="12699"/>
                    <a:pt x="22033" y="12699"/>
                  </a:cubicBezTo>
                  <a:cubicBezTo>
                    <a:pt x="22033" y="12699"/>
                    <a:pt x="12033" y="3533"/>
                    <a:pt x="8162" y="3533"/>
                  </a:cubicBezTo>
                  <a:cubicBezTo>
                    <a:pt x="7570" y="3533"/>
                    <a:pt x="7122" y="3747"/>
                    <a:pt x="6874" y="4241"/>
                  </a:cubicBezTo>
                  <a:cubicBezTo>
                    <a:pt x="5005" y="7962"/>
                    <a:pt x="20388" y="14973"/>
                    <a:pt x="20388" y="14973"/>
                  </a:cubicBezTo>
                  <a:cubicBezTo>
                    <a:pt x="18314" y="14430"/>
                    <a:pt x="12797" y="13732"/>
                    <a:pt x="8170" y="13732"/>
                  </a:cubicBezTo>
                  <a:cubicBezTo>
                    <a:pt x="3662" y="13732"/>
                    <a:pt x="0" y="14395"/>
                    <a:pt x="1197" y="16511"/>
                  </a:cubicBezTo>
                  <a:cubicBezTo>
                    <a:pt x="2175" y="18240"/>
                    <a:pt x="5465" y="18756"/>
                    <a:pt x="9044" y="18756"/>
                  </a:cubicBezTo>
                  <a:cubicBezTo>
                    <a:pt x="14343" y="18756"/>
                    <a:pt x="20275" y="17625"/>
                    <a:pt x="20276" y="17625"/>
                  </a:cubicBezTo>
                  <a:lnTo>
                    <a:pt x="20276" y="17625"/>
                  </a:lnTo>
                  <a:cubicBezTo>
                    <a:pt x="11186" y="23012"/>
                    <a:pt x="9820" y="31784"/>
                    <a:pt x="12499" y="31949"/>
                  </a:cubicBezTo>
                  <a:cubicBezTo>
                    <a:pt x="12530" y="31951"/>
                    <a:pt x="12562" y="31952"/>
                    <a:pt x="12593" y="31952"/>
                  </a:cubicBezTo>
                  <a:cubicBezTo>
                    <a:pt x="15239" y="31952"/>
                    <a:pt x="17662" y="25175"/>
                    <a:pt x="21097" y="20776"/>
                  </a:cubicBezTo>
                  <a:cubicBezTo>
                    <a:pt x="24569" y="16329"/>
                    <a:pt x="29021" y="15711"/>
                    <a:pt x="29021" y="15711"/>
                  </a:cubicBezTo>
                  <a:cubicBezTo>
                    <a:pt x="29021" y="15711"/>
                    <a:pt x="26593" y="14516"/>
                    <a:pt x="24653" y="10634"/>
                  </a:cubicBezTo>
                  <a:cubicBezTo>
                    <a:pt x="23410" y="8148"/>
                    <a:pt x="22576" y="1"/>
                    <a:pt x="207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8" name="Google Shape;3018;p42"/>
            <p:cNvSpPr/>
            <p:nvPr/>
          </p:nvSpPr>
          <p:spPr>
            <a:xfrm rot="-2412760" flipH="1">
              <a:off x="2240782" y="1905846"/>
              <a:ext cx="25418" cy="19131"/>
            </a:xfrm>
            <a:custGeom>
              <a:avLst/>
              <a:gdLst/>
              <a:ahLst/>
              <a:cxnLst/>
              <a:rect l="l" t="t" r="r" b="b"/>
              <a:pathLst>
                <a:path w="1297" h="976" extrusionOk="0">
                  <a:moveTo>
                    <a:pt x="618" y="1"/>
                  </a:moveTo>
                  <a:cubicBezTo>
                    <a:pt x="468" y="1"/>
                    <a:pt x="319" y="70"/>
                    <a:pt x="220" y="239"/>
                  </a:cubicBezTo>
                  <a:cubicBezTo>
                    <a:pt x="0" y="619"/>
                    <a:pt x="342" y="975"/>
                    <a:pt x="679" y="975"/>
                  </a:cubicBezTo>
                  <a:cubicBezTo>
                    <a:pt x="829" y="975"/>
                    <a:pt x="978" y="905"/>
                    <a:pt x="1076" y="735"/>
                  </a:cubicBezTo>
                  <a:cubicBezTo>
                    <a:pt x="1296" y="355"/>
                    <a:pt x="956" y="1"/>
                    <a:pt x="61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9" name="Google Shape;3019;p42"/>
            <p:cNvSpPr/>
            <p:nvPr/>
          </p:nvSpPr>
          <p:spPr>
            <a:xfrm rot="-2412760" flipH="1">
              <a:off x="2467370" y="2290708"/>
              <a:ext cx="25398" cy="19092"/>
            </a:xfrm>
            <a:custGeom>
              <a:avLst/>
              <a:gdLst/>
              <a:ahLst/>
              <a:cxnLst/>
              <a:rect l="l" t="t" r="r" b="b"/>
              <a:pathLst>
                <a:path w="1296" h="974" extrusionOk="0">
                  <a:moveTo>
                    <a:pt x="617" y="1"/>
                  </a:moveTo>
                  <a:cubicBezTo>
                    <a:pt x="468" y="1"/>
                    <a:pt x="319" y="70"/>
                    <a:pt x="220" y="239"/>
                  </a:cubicBezTo>
                  <a:cubicBezTo>
                    <a:pt x="0" y="619"/>
                    <a:pt x="341" y="974"/>
                    <a:pt x="678" y="974"/>
                  </a:cubicBezTo>
                  <a:cubicBezTo>
                    <a:pt x="827" y="974"/>
                    <a:pt x="975" y="904"/>
                    <a:pt x="1073" y="735"/>
                  </a:cubicBezTo>
                  <a:cubicBezTo>
                    <a:pt x="1295" y="356"/>
                    <a:pt x="955" y="1"/>
                    <a:pt x="61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0" name="Google Shape;3020;p42"/>
            <p:cNvSpPr/>
            <p:nvPr/>
          </p:nvSpPr>
          <p:spPr>
            <a:xfrm rot="-2412760" flipH="1">
              <a:off x="2268591" y="2152145"/>
              <a:ext cx="25144" cy="19092"/>
            </a:xfrm>
            <a:custGeom>
              <a:avLst/>
              <a:gdLst/>
              <a:ahLst/>
              <a:cxnLst/>
              <a:rect l="l" t="t" r="r" b="b"/>
              <a:pathLst>
                <a:path w="1283" h="974" extrusionOk="0">
                  <a:moveTo>
                    <a:pt x="612" y="1"/>
                  </a:moveTo>
                  <a:cubicBezTo>
                    <a:pt x="458" y="1"/>
                    <a:pt x="305" y="74"/>
                    <a:pt x="208" y="252"/>
                  </a:cubicBezTo>
                  <a:cubicBezTo>
                    <a:pt x="1" y="631"/>
                    <a:pt x="340" y="973"/>
                    <a:pt x="672" y="973"/>
                  </a:cubicBezTo>
                  <a:cubicBezTo>
                    <a:pt x="826" y="973"/>
                    <a:pt x="979" y="900"/>
                    <a:pt x="1075" y="723"/>
                  </a:cubicBezTo>
                  <a:cubicBezTo>
                    <a:pt x="1282" y="342"/>
                    <a:pt x="944" y="1"/>
                    <a:pt x="61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1" name="Google Shape;3021;p42"/>
            <p:cNvSpPr/>
            <p:nvPr/>
          </p:nvSpPr>
          <p:spPr>
            <a:xfrm rot="-2412760" flipH="1">
              <a:off x="2239363" y="1943830"/>
              <a:ext cx="16521" cy="12408"/>
            </a:xfrm>
            <a:custGeom>
              <a:avLst/>
              <a:gdLst/>
              <a:ahLst/>
              <a:cxnLst/>
              <a:rect l="l" t="t" r="r" b="b"/>
              <a:pathLst>
                <a:path w="843" h="633" extrusionOk="0">
                  <a:moveTo>
                    <a:pt x="402" y="1"/>
                  </a:moveTo>
                  <a:cubicBezTo>
                    <a:pt x="305" y="1"/>
                    <a:pt x="209" y="46"/>
                    <a:pt x="145" y="156"/>
                  </a:cubicBezTo>
                  <a:cubicBezTo>
                    <a:pt x="0" y="402"/>
                    <a:pt x="222" y="633"/>
                    <a:pt x="440" y="633"/>
                  </a:cubicBezTo>
                  <a:cubicBezTo>
                    <a:pt x="537" y="633"/>
                    <a:pt x="634" y="587"/>
                    <a:pt x="697" y="478"/>
                  </a:cubicBezTo>
                  <a:cubicBezTo>
                    <a:pt x="842" y="231"/>
                    <a:pt x="621" y="1"/>
                    <a:pt x="40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2" name="Google Shape;3022;p42"/>
            <p:cNvSpPr/>
            <p:nvPr/>
          </p:nvSpPr>
          <p:spPr>
            <a:xfrm rot="-2412760" flipH="1">
              <a:off x="2420705" y="2306962"/>
              <a:ext cx="16501" cy="12388"/>
            </a:xfrm>
            <a:custGeom>
              <a:avLst/>
              <a:gdLst/>
              <a:ahLst/>
              <a:cxnLst/>
              <a:rect l="l" t="t" r="r" b="b"/>
              <a:pathLst>
                <a:path w="842" h="632" extrusionOk="0">
                  <a:moveTo>
                    <a:pt x="402" y="0"/>
                  </a:moveTo>
                  <a:cubicBezTo>
                    <a:pt x="304" y="0"/>
                    <a:pt x="207" y="46"/>
                    <a:pt x="143" y="156"/>
                  </a:cubicBezTo>
                  <a:cubicBezTo>
                    <a:pt x="1" y="402"/>
                    <a:pt x="221" y="632"/>
                    <a:pt x="440" y="632"/>
                  </a:cubicBezTo>
                  <a:cubicBezTo>
                    <a:pt x="537" y="632"/>
                    <a:pt x="634" y="586"/>
                    <a:pt x="699" y="477"/>
                  </a:cubicBezTo>
                  <a:cubicBezTo>
                    <a:pt x="841" y="230"/>
                    <a:pt x="621" y="0"/>
                    <a:pt x="40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3" name="Google Shape;3023;p42"/>
            <p:cNvSpPr/>
            <p:nvPr/>
          </p:nvSpPr>
          <p:spPr>
            <a:xfrm rot="-2412760" flipH="1">
              <a:off x="2062972" y="2082412"/>
              <a:ext cx="16481" cy="12408"/>
            </a:xfrm>
            <a:custGeom>
              <a:avLst/>
              <a:gdLst/>
              <a:ahLst/>
              <a:cxnLst/>
              <a:rect l="l" t="t" r="r" b="b"/>
              <a:pathLst>
                <a:path w="841" h="633" extrusionOk="0">
                  <a:moveTo>
                    <a:pt x="402" y="1"/>
                  </a:moveTo>
                  <a:cubicBezTo>
                    <a:pt x="304" y="1"/>
                    <a:pt x="207" y="46"/>
                    <a:pt x="143" y="156"/>
                  </a:cubicBezTo>
                  <a:cubicBezTo>
                    <a:pt x="0" y="402"/>
                    <a:pt x="220" y="632"/>
                    <a:pt x="439" y="632"/>
                  </a:cubicBezTo>
                  <a:cubicBezTo>
                    <a:pt x="536" y="632"/>
                    <a:pt x="633" y="587"/>
                    <a:pt x="698" y="477"/>
                  </a:cubicBezTo>
                  <a:cubicBezTo>
                    <a:pt x="841" y="230"/>
                    <a:pt x="620" y="1"/>
                    <a:pt x="40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4" name="Google Shape;3024;p42"/>
            <p:cNvSpPr/>
            <p:nvPr/>
          </p:nvSpPr>
          <p:spPr>
            <a:xfrm rot="-2412760" flipH="1">
              <a:off x="2221372" y="1925203"/>
              <a:ext cx="10837" cy="8115"/>
            </a:xfrm>
            <a:custGeom>
              <a:avLst/>
              <a:gdLst/>
              <a:ahLst/>
              <a:cxnLst/>
              <a:rect l="l" t="t" r="r" b="b"/>
              <a:pathLst>
                <a:path w="553" h="414" extrusionOk="0">
                  <a:moveTo>
                    <a:pt x="265" y="0"/>
                  </a:moveTo>
                  <a:cubicBezTo>
                    <a:pt x="201" y="0"/>
                    <a:pt x="137" y="30"/>
                    <a:pt x="95" y="103"/>
                  </a:cubicBezTo>
                  <a:cubicBezTo>
                    <a:pt x="1" y="263"/>
                    <a:pt x="146" y="414"/>
                    <a:pt x="290" y="414"/>
                  </a:cubicBezTo>
                  <a:cubicBezTo>
                    <a:pt x="353" y="414"/>
                    <a:pt x="416" y="384"/>
                    <a:pt x="458" y="312"/>
                  </a:cubicBezTo>
                  <a:cubicBezTo>
                    <a:pt x="552" y="150"/>
                    <a:pt x="408" y="0"/>
                    <a:pt x="26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5" name="Google Shape;3025;p42"/>
            <p:cNvSpPr/>
            <p:nvPr/>
          </p:nvSpPr>
          <p:spPr>
            <a:xfrm rot="-2412760" flipH="1">
              <a:off x="2100910" y="2159249"/>
              <a:ext cx="10837" cy="8115"/>
            </a:xfrm>
            <a:custGeom>
              <a:avLst/>
              <a:gdLst/>
              <a:ahLst/>
              <a:cxnLst/>
              <a:rect l="l" t="t" r="r" b="b"/>
              <a:pathLst>
                <a:path w="553" h="414" extrusionOk="0">
                  <a:moveTo>
                    <a:pt x="264" y="0"/>
                  </a:moveTo>
                  <a:cubicBezTo>
                    <a:pt x="200" y="0"/>
                    <a:pt x="137" y="30"/>
                    <a:pt x="95" y="102"/>
                  </a:cubicBezTo>
                  <a:cubicBezTo>
                    <a:pt x="1" y="264"/>
                    <a:pt x="145" y="414"/>
                    <a:pt x="288" y="414"/>
                  </a:cubicBezTo>
                  <a:cubicBezTo>
                    <a:pt x="352" y="414"/>
                    <a:pt x="416" y="384"/>
                    <a:pt x="458" y="311"/>
                  </a:cubicBezTo>
                  <a:cubicBezTo>
                    <a:pt x="553" y="152"/>
                    <a:pt x="407" y="0"/>
                    <a:pt x="26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6" name="Google Shape;3026;p42"/>
            <p:cNvSpPr/>
            <p:nvPr/>
          </p:nvSpPr>
          <p:spPr>
            <a:xfrm rot="-2412760" flipH="1">
              <a:off x="2325687" y="2096809"/>
              <a:ext cx="10739" cy="8095"/>
            </a:xfrm>
            <a:custGeom>
              <a:avLst/>
              <a:gdLst/>
              <a:ahLst/>
              <a:cxnLst/>
              <a:rect l="l" t="t" r="r" b="b"/>
              <a:pathLst>
                <a:path w="548" h="413" extrusionOk="0">
                  <a:moveTo>
                    <a:pt x="262" y="0"/>
                  </a:moveTo>
                  <a:cubicBezTo>
                    <a:pt x="196" y="0"/>
                    <a:pt x="130" y="32"/>
                    <a:pt x="89" y="107"/>
                  </a:cubicBezTo>
                  <a:cubicBezTo>
                    <a:pt x="1" y="267"/>
                    <a:pt x="145" y="412"/>
                    <a:pt x="287" y="412"/>
                  </a:cubicBezTo>
                  <a:cubicBezTo>
                    <a:pt x="353" y="412"/>
                    <a:pt x="418" y="381"/>
                    <a:pt x="459" y="306"/>
                  </a:cubicBezTo>
                  <a:cubicBezTo>
                    <a:pt x="547" y="144"/>
                    <a:pt x="403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75" name="Google Shape;2740;p41"/>
          <p:cNvSpPr txBox="1">
            <a:spLocks/>
          </p:cNvSpPr>
          <p:nvPr/>
        </p:nvSpPr>
        <p:spPr>
          <a:xfrm>
            <a:off x="6543900" y="3638550"/>
            <a:ext cx="2600100" cy="834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1294A"/>
              </a:buClr>
              <a:buSzPts val="4200"/>
              <a:buFont typeface="Tulpen One"/>
              <a:buNone/>
              <a:tabLst/>
              <a:defRPr/>
            </a:pPr>
            <a:r>
              <a:rPr kumimoji="0" lang="en-US" sz="3600" b="1" i="0" u="none" strike="noStrike" kern="0" cap="none" spc="0" normalizeH="0" baseline="0" noProof="0" dirty="0" smtClean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Tulpen One"/>
                <a:ea typeface="Tulpen One"/>
                <a:cs typeface="Tulpen One"/>
                <a:sym typeface="Tulpen One"/>
              </a:rPr>
              <a:t>Client Selection and Face Preparation</a:t>
            </a:r>
            <a:endParaRPr kumimoji="0" lang="en-US" sz="3600" b="1" i="0" u="none" strike="noStrike" kern="0" cap="none" spc="0" normalizeH="0" baseline="0" noProof="0" dirty="0">
              <a:ln>
                <a:noFill/>
              </a:ln>
              <a:solidFill>
                <a:schemeClr val="tx2"/>
              </a:solidFill>
              <a:effectLst/>
              <a:uLnTx/>
              <a:uFillTx/>
              <a:latin typeface="Tulpen One"/>
              <a:ea typeface="Tulpen One"/>
              <a:cs typeface="Tulpen One"/>
              <a:sym typeface="Tulpen One"/>
            </a:endParaRPr>
          </a:p>
        </p:txBody>
      </p:sp>
      <p:sp>
        <p:nvSpPr>
          <p:cNvPr id="276" name="Google Shape;2739;p41"/>
          <p:cNvSpPr txBox="1">
            <a:spLocks noGrp="1"/>
          </p:cNvSpPr>
          <p:nvPr>
            <p:ph type="subTitle" idx="1"/>
          </p:nvPr>
        </p:nvSpPr>
        <p:spPr>
          <a:xfrm>
            <a:off x="0" y="4705350"/>
            <a:ext cx="5791200" cy="43815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400" dirty="0" smtClean="0"/>
              <a:t>Moderate to severe frown lines, crows feet, and forehead lines.</a:t>
            </a:r>
          </a:p>
          <a:p>
            <a:pPr marL="0" lvl="0" indent="0" algn="l" rtl="0">
              <a:spcBef>
                <a:spcPts val="0"/>
              </a:spcBef>
              <a:spcAft>
                <a:spcPts val="1600"/>
              </a:spcAft>
              <a:buNone/>
            </a:pPr>
            <a:endParaRPr sz="1400" dirty="0"/>
          </a:p>
        </p:txBody>
      </p:sp>
      <p:pic>
        <p:nvPicPr>
          <p:cNvPr id="277" name="Picture 276" descr="IMG_5503 crop.jpg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57200" y="1047750"/>
            <a:ext cx="5353395" cy="3505200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7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75" name="Google Shape;1775;p33"/>
          <p:cNvSpPr/>
          <p:nvPr/>
        </p:nvSpPr>
        <p:spPr>
          <a:xfrm>
            <a:off x="5324214" y="238775"/>
            <a:ext cx="39" cy="195"/>
          </a:xfrm>
          <a:custGeom>
            <a:avLst/>
            <a:gdLst/>
            <a:ahLst/>
            <a:cxnLst/>
            <a:rect l="l" t="t" r="r" b="b"/>
            <a:pathLst>
              <a:path w="1" h="5" extrusionOk="0">
                <a:moveTo>
                  <a:pt x="1" y="0"/>
                </a:moveTo>
                <a:lnTo>
                  <a:pt x="1" y="4"/>
                </a:lnTo>
                <a:lnTo>
                  <a:pt x="1" y="4"/>
                </a:lnTo>
                <a:close/>
              </a:path>
            </a:pathLst>
          </a:custGeom>
          <a:solidFill>
            <a:srgbClr val="9FA3B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77" name="Google Shape;1777;p33"/>
          <p:cNvSpPr txBox="1">
            <a:spLocks noGrp="1"/>
          </p:cNvSpPr>
          <p:nvPr>
            <p:ph type="ctrTitle"/>
          </p:nvPr>
        </p:nvSpPr>
        <p:spPr>
          <a:xfrm>
            <a:off x="1524000" y="349067"/>
            <a:ext cx="5791200" cy="834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3600" dirty="0" smtClean="0">
                <a:solidFill>
                  <a:schemeClr val="lt2"/>
                </a:solidFill>
                <a:latin typeface="Tulpen One" charset="0"/>
              </a:rPr>
              <a:t>Face Preparation</a:t>
            </a:r>
            <a:br>
              <a:rPr lang="en" sz="3600" dirty="0" smtClean="0">
                <a:solidFill>
                  <a:schemeClr val="lt2"/>
                </a:solidFill>
                <a:latin typeface="Tulpen One" charset="0"/>
              </a:rPr>
            </a:br>
            <a:endParaRPr sz="3600" dirty="0">
              <a:latin typeface="Tulpen One" charset="0"/>
            </a:endParaRPr>
          </a:p>
        </p:txBody>
      </p:sp>
      <p:sp>
        <p:nvSpPr>
          <p:cNvPr id="1776" name="Google Shape;1776;p33"/>
          <p:cNvSpPr txBox="1">
            <a:spLocks noGrp="1"/>
          </p:cNvSpPr>
          <p:nvPr>
            <p:ph type="body" idx="1"/>
          </p:nvPr>
        </p:nvSpPr>
        <p:spPr>
          <a:xfrm>
            <a:off x="609600" y="1123950"/>
            <a:ext cx="7703700" cy="1667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457200" lvl="0" indent="-304800" algn="l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"/>
              <a:buFont typeface="Arial"/>
              <a:buChar char="●"/>
            </a:pPr>
            <a:r>
              <a:rPr lang="en-US" sz="1600" dirty="0" smtClean="0">
                <a:solidFill>
                  <a:schemeClr val="accent5"/>
                </a:solidFill>
              </a:rPr>
              <a:t>Start with a clean face.</a:t>
            </a:r>
            <a:endParaRPr sz="1600" dirty="0">
              <a:solidFill>
                <a:schemeClr val="accent5"/>
              </a:solidFill>
            </a:endParaRPr>
          </a:p>
          <a:p>
            <a:pPr lvl="0" indent="-304800">
              <a:buClr>
                <a:schemeClr val="accent5"/>
              </a:buClr>
              <a:buSzPts val="1200"/>
              <a:buFont typeface="Arial"/>
              <a:buChar char="●"/>
            </a:pPr>
            <a:r>
              <a:rPr lang="en-US" sz="1600" dirty="0" smtClean="0">
                <a:solidFill>
                  <a:schemeClr val="accent5"/>
                </a:solidFill>
              </a:rPr>
              <a:t>Place client in an upright position.</a:t>
            </a:r>
            <a:endParaRPr sz="1600" dirty="0">
              <a:solidFill>
                <a:schemeClr val="accent5"/>
              </a:solidFill>
            </a:endParaRPr>
          </a:p>
          <a:p>
            <a:pPr marL="457200" lvl="0" indent="-304800" algn="l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"/>
              <a:buFont typeface="Arial"/>
              <a:buChar char="●"/>
            </a:pPr>
            <a:r>
              <a:rPr lang="en-US" sz="1600" dirty="0" smtClean="0">
                <a:solidFill>
                  <a:schemeClr val="accent5"/>
                </a:solidFill>
              </a:rPr>
              <a:t>Cleanse face with an antiseptic solution such as alcohol or witch hazel.</a:t>
            </a:r>
            <a:endParaRPr sz="1600" dirty="0">
              <a:solidFill>
                <a:schemeClr val="accent5"/>
              </a:solidFill>
            </a:endParaRPr>
          </a:p>
          <a:p>
            <a:pPr marL="457200" lvl="0" indent="-304800" algn="l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"/>
              <a:buFont typeface="Arial"/>
              <a:buChar char="●"/>
            </a:pPr>
            <a:r>
              <a:rPr lang="en-US" sz="1600" dirty="0" smtClean="0">
                <a:solidFill>
                  <a:schemeClr val="accent5"/>
                </a:solidFill>
              </a:rPr>
              <a:t>Mark face with marker.</a:t>
            </a:r>
            <a:endParaRPr lang="en-US" sz="1600" dirty="0">
              <a:solidFill>
                <a:schemeClr val="accent5"/>
              </a:solidFill>
            </a:endParaRPr>
          </a:p>
          <a:p>
            <a:pPr marL="457200" lvl="0" indent="-304800" algn="l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"/>
              <a:buFont typeface="Arial"/>
              <a:buChar char="●"/>
            </a:pPr>
            <a:r>
              <a:rPr lang="en-US" sz="1600" dirty="0" smtClean="0">
                <a:solidFill>
                  <a:schemeClr val="accent5"/>
                </a:solidFill>
              </a:rPr>
              <a:t>Discuss where and how much toxin you will use for optimal results with client.</a:t>
            </a:r>
            <a:endParaRPr sz="1600" dirty="0">
              <a:solidFill>
                <a:schemeClr val="accent5"/>
              </a:solidFill>
            </a:endParaRPr>
          </a:p>
          <a:p>
            <a:pPr marL="457200" lvl="0" indent="-304800" algn="l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"/>
              <a:buFont typeface="Arial"/>
              <a:buChar char="●"/>
            </a:pPr>
            <a:r>
              <a:rPr lang="en" sz="1600" dirty="0" smtClean="0">
                <a:solidFill>
                  <a:schemeClr val="accent5"/>
                </a:solidFill>
              </a:rPr>
              <a:t>Take a before photo of client.</a:t>
            </a:r>
          </a:p>
        </p:txBody>
      </p:sp>
      <p:grpSp>
        <p:nvGrpSpPr>
          <p:cNvPr id="2" name="Google Shape;1778;p33"/>
          <p:cNvGrpSpPr/>
          <p:nvPr/>
        </p:nvGrpSpPr>
        <p:grpSpPr>
          <a:xfrm>
            <a:off x="7418325" y="-49354"/>
            <a:ext cx="1778985" cy="1644422"/>
            <a:chOff x="7418325" y="-49354"/>
            <a:chExt cx="1778985" cy="1644422"/>
          </a:xfrm>
        </p:grpSpPr>
        <p:sp>
          <p:nvSpPr>
            <p:cNvPr id="1779" name="Google Shape;1779;p33"/>
            <p:cNvSpPr/>
            <p:nvPr/>
          </p:nvSpPr>
          <p:spPr>
            <a:xfrm rot="10800000">
              <a:off x="8380492" y="231134"/>
              <a:ext cx="463436" cy="235615"/>
            </a:xfrm>
            <a:custGeom>
              <a:avLst/>
              <a:gdLst/>
              <a:ahLst/>
              <a:cxnLst/>
              <a:rect l="l" t="t" r="r" b="b"/>
              <a:pathLst>
                <a:path w="16886" h="8585" extrusionOk="0">
                  <a:moveTo>
                    <a:pt x="12837" y="1"/>
                  </a:moveTo>
                  <a:cubicBezTo>
                    <a:pt x="12792" y="1"/>
                    <a:pt x="12747" y="2"/>
                    <a:pt x="12703" y="4"/>
                  </a:cubicBezTo>
                  <a:cubicBezTo>
                    <a:pt x="12642" y="4"/>
                    <a:pt x="12577" y="4"/>
                    <a:pt x="12521" y="7"/>
                  </a:cubicBezTo>
                  <a:cubicBezTo>
                    <a:pt x="9703" y="83"/>
                    <a:pt x="7251" y="1224"/>
                    <a:pt x="5042" y="2920"/>
                  </a:cubicBezTo>
                  <a:cubicBezTo>
                    <a:pt x="3826" y="3855"/>
                    <a:pt x="2001" y="5144"/>
                    <a:pt x="1043" y="6554"/>
                  </a:cubicBezTo>
                  <a:cubicBezTo>
                    <a:pt x="910" y="6748"/>
                    <a:pt x="796" y="6942"/>
                    <a:pt x="701" y="7140"/>
                  </a:cubicBezTo>
                  <a:lnTo>
                    <a:pt x="1" y="8585"/>
                  </a:lnTo>
                  <a:cubicBezTo>
                    <a:pt x="3423" y="5821"/>
                    <a:pt x="8681" y="5049"/>
                    <a:pt x="12414" y="4531"/>
                  </a:cubicBezTo>
                  <a:cubicBezTo>
                    <a:pt x="12650" y="4498"/>
                    <a:pt x="12879" y="4467"/>
                    <a:pt x="13102" y="4433"/>
                  </a:cubicBezTo>
                  <a:cubicBezTo>
                    <a:pt x="14311" y="4266"/>
                    <a:pt x="15315" y="4114"/>
                    <a:pt x="15985" y="3908"/>
                  </a:cubicBezTo>
                  <a:cubicBezTo>
                    <a:pt x="16171" y="3851"/>
                    <a:pt x="16330" y="3790"/>
                    <a:pt x="16464" y="3722"/>
                  </a:cubicBezTo>
                  <a:cubicBezTo>
                    <a:pt x="16718" y="3592"/>
                    <a:pt x="16862" y="3440"/>
                    <a:pt x="16871" y="3250"/>
                  </a:cubicBezTo>
                  <a:cubicBezTo>
                    <a:pt x="16885" y="2966"/>
                    <a:pt x="16851" y="2687"/>
                    <a:pt x="16775" y="2418"/>
                  </a:cubicBezTo>
                  <a:cubicBezTo>
                    <a:pt x="16741" y="2300"/>
                    <a:pt x="16703" y="2185"/>
                    <a:pt x="16657" y="2071"/>
                  </a:cubicBezTo>
                  <a:cubicBezTo>
                    <a:pt x="16638" y="2034"/>
                    <a:pt x="16623" y="1992"/>
                    <a:pt x="16600" y="1954"/>
                  </a:cubicBezTo>
                  <a:cubicBezTo>
                    <a:pt x="16266" y="1239"/>
                    <a:pt x="15653" y="650"/>
                    <a:pt x="14932" y="350"/>
                  </a:cubicBezTo>
                  <a:cubicBezTo>
                    <a:pt x="14311" y="95"/>
                    <a:pt x="13642" y="15"/>
                    <a:pt x="12973" y="4"/>
                  </a:cubicBezTo>
                  <a:cubicBezTo>
                    <a:pt x="12928" y="2"/>
                    <a:pt x="12882" y="1"/>
                    <a:pt x="128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0" name="Google Shape;1780;p33"/>
            <p:cNvSpPr/>
            <p:nvPr/>
          </p:nvSpPr>
          <p:spPr>
            <a:xfrm rot="10800000">
              <a:off x="8380492" y="231134"/>
              <a:ext cx="463436" cy="183333"/>
            </a:xfrm>
            <a:custGeom>
              <a:avLst/>
              <a:gdLst/>
              <a:ahLst/>
              <a:cxnLst/>
              <a:rect l="l" t="t" r="r" b="b"/>
              <a:pathLst>
                <a:path w="16886" h="6680" extrusionOk="0">
                  <a:moveTo>
                    <a:pt x="15165" y="0"/>
                  </a:moveTo>
                  <a:cubicBezTo>
                    <a:pt x="11822" y="0"/>
                    <a:pt x="6499" y="765"/>
                    <a:pt x="1043" y="4649"/>
                  </a:cubicBezTo>
                  <a:cubicBezTo>
                    <a:pt x="910" y="4843"/>
                    <a:pt x="796" y="5037"/>
                    <a:pt x="701" y="5235"/>
                  </a:cubicBezTo>
                  <a:lnTo>
                    <a:pt x="1" y="6680"/>
                  </a:lnTo>
                  <a:cubicBezTo>
                    <a:pt x="3423" y="3916"/>
                    <a:pt x="8681" y="3144"/>
                    <a:pt x="12414" y="2626"/>
                  </a:cubicBezTo>
                  <a:cubicBezTo>
                    <a:pt x="12650" y="2593"/>
                    <a:pt x="12879" y="2562"/>
                    <a:pt x="13102" y="2528"/>
                  </a:cubicBezTo>
                  <a:cubicBezTo>
                    <a:pt x="14311" y="2361"/>
                    <a:pt x="15315" y="2209"/>
                    <a:pt x="15985" y="2003"/>
                  </a:cubicBezTo>
                  <a:cubicBezTo>
                    <a:pt x="16171" y="1946"/>
                    <a:pt x="16330" y="1885"/>
                    <a:pt x="16464" y="1817"/>
                  </a:cubicBezTo>
                  <a:cubicBezTo>
                    <a:pt x="16718" y="1687"/>
                    <a:pt x="16862" y="1535"/>
                    <a:pt x="16871" y="1345"/>
                  </a:cubicBezTo>
                  <a:cubicBezTo>
                    <a:pt x="16885" y="1061"/>
                    <a:pt x="16851" y="782"/>
                    <a:pt x="16775" y="513"/>
                  </a:cubicBezTo>
                  <a:cubicBezTo>
                    <a:pt x="16741" y="395"/>
                    <a:pt x="16703" y="280"/>
                    <a:pt x="16657" y="166"/>
                  </a:cubicBezTo>
                  <a:cubicBezTo>
                    <a:pt x="16638" y="129"/>
                    <a:pt x="16623" y="87"/>
                    <a:pt x="16600" y="49"/>
                  </a:cubicBezTo>
                  <a:cubicBezTo>
                    <a:pt x="16177" y="20"/>
                    <a:pt x="15696" y="0"/>
                    <a:pt x="1516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1" name="Google Shape;1781;p33"/>
            <p:cNvSpPr/>
            <p:nvPr/>
          </p:nvSpPr>
          <p:spPr>
            <a:xfrm rot="10800000">
              <a:off x="8383538" y="311575"/>
              <a:ext cx="385959" cy="155174"/>
            </a:xfrm>
            <a:custGeom>
              <a:avLst/>
              <a:gdLst/>
              <a:ahLst/>
              <a:cxnLst/>
              <a:rect l="l" t="t" r="r" b="b"/>
              <a:pathLst>
                <a:path w="14063" h="5654" extrusionOk="0">
                  <a:moveTo>
                    <a:pt x="10125" y="1"/>
                  </a:moveTo>
                  <a:cubicBezTo>
                    <a:pt x="10080" y="1"/>
                    <a:pt x="10035" y="2"/>
                    <a:pt x="9991" y="4"/>
                  </a:cubicBezTo>
                  <a:cubicBezTo>
                    <a:pt x="9930" y="4"/>
                    <a:pt x="9865" y="4"/>
                    <a:pt x="9809" y="7"/>
                  </a:cubicBezTo>
                  <a:cubicBezTo>
                    <a:pt x="9584" y="338"/>
                    <a:pt x="9398" y="692"/>
                    <a:pt x="9170" y="1018"/>
                  </a:cubicBezTo>
                  <a:cubicBezTo>
                    <a:pt x="8870" y="1455"/>
                    <a:pt x="8497" y="1810"/>
                    <a:pt x="8155" y="2208"/>
                  </a:cubicBezTo>
                  <a:cubicBezTo>
                    <a:pt x="8151" y="2213"/>
                    <a:pt x="8151" y="2213"/>
                    <a:pt x="8151" y="2216"/>
                  </a:cubicBezTo>
                  <a:cubicBezTo>
                    <a:pt x="5216" y="2654"/>
                    <a:pt x="2406" y="3707"/>
                    <a:pt x="23" y="5604"/>
                  </a:cubicBezTo>
                  <a:cubicBezTo>
                    <a:pt x="1" y="5620"/>
                    <a:pt x="20" y="5654"/>
                    <a:pt x="43" y="5654"/>
                  </a:cubicBezTo>
                  <a:cubicBezTo>
                    <a:pt x="47" y="5654"/>
                    <a:pt x="52" y="5652"/>
                    <a:pt x="56" y="5649"/>
                  </a:cubicBezTo>
                  <a:cubicBezTo>
                    <a:pt x="2023" y="4220"/>
                    <a:pt x="4190" y="3311"/>
                    <a:pt x="6452" y="2801"/>
                  </a:cubicBezTo>
                  <a:cubicBezTo>
                    <a:pt x="6456" y="2801"/>
                    <a:pt x="6456" y="2806"/>
                    <a:pt x="6459" y="2806"/>
                  </a:cubicBezTo>
                  <a:cubicBezTo>
                    <a:pt x="7695" y="3269"/>
                    <a:pt x="8707" y="3836"/>
                    <a:pt x="9702" y="4531"/>
                  </a:cubicBezTo>
                  <a:cubicBezTo>
                    <a:pt x="9938" y="4498"/>
                    <a:pt x="10167" y="4467"/>
                    <a:pt x="10390" y="4433"/>
                  </a:cubicBezTo>
                  <a:cubicBezTo>
                    <a:pt x="9395" y="3623"/>
                    <a:pt x="8147" y="3022"/>
                    <a:pt x="6946" y="2699"/>
                  </a:cubicBezTo>
                  <a:cubicBezTo>
                    <a:pt x="7821" y="2524"/>
                    <a:pt x="8710" y="2406"/>
                    <a:pt x="9607" y="2345"/>
                  </a:cubicBezTo>
                  <a:cubicBezTo>
                    <a:pt x="11025" y="2642"/>
                    <a:pt x="12200" y="3152"/>
                    <a:pt x="13273" y="3908"/>
                  </a:cubicBezTo>
                  <a:cubicBezTo>
                    <a:pt x="13459" y="3851"/>
                    <a:pt x="13618" y="3790"/>
                    <a:pt x="13752" y="3722"/>
                  </a:cubicBezTo>
                  <a:cubicBezTo>
                    <a:pt x="12846" y="3029"/>
                    <a:pt x="11767" y="2532"/>
                    <a:pt x="10664" y="2292"/>
                  </a:cubicBezTo>
                  <a:cubicBezTo>
                    <a:pt x="10892" y="2286"/>
                    <a:pt x="11120" y="2283"/>
                    <a:pt x="11348" y="2283"/>
                  </a:cubicBezTo>
                  <a:cubicBezTo>
                    <a:pt x="12252" y="2283"/>
                    <a:pt x="13159" y="2330"/>
                    <a:pt x="14063" y="2418"/>
                  </a:cubicBezTo>
                  <a:cubicBezTo>
                    <a:pt x="14029" y="2300"/>
                    <a:pt x="13991" y="2185"/>
                    <a:pt x="13945" y="2071"/>
                  </a:cubicBezTo>
                  <a:cubicBezTo>
                    <a:pt x="13160" y="2003"/>
                    <a:pt x="12371" y="1966"/>
                    <a:pt x="11582" y="1966"/>
                  </a:cubicBezTo>
                  <a:cubicBezTo>
                    <a:pt x="10637" y="1966"/>
                    <a:pt x="9692" y="2019"/>
                    <a:pt x="8759" y="2133"/>
                  </a:cubicBezTo>
                  <a:cubicBezTo>
                    <a:pt x="9414" y="1597"/>
                    <a:pt x="9942" y="730"/>
                    <a:pt x="10261" y="4"/>
                  </a:cubicBezTo>
                  <a:cubicBezTo>
                    <a:pt x="10216" y="2"/>
                    <a:pt x="10170" y="1"/>
                    <a:pt x="1012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2" name="Google Shape;1782;p33"/>
            <p:cNvSpPr/>
            <p:nvPr/>
          </p:nvSpPr>
          <p:spPr>
            <a:xfrm rot="10800000">
              <a:off x="8622364" y="455991"/>
              <a:ext cx="182098" cy="465467"/>
            </a:xfrm>
            <a:custGeom>
              <a:avLst/>
              <a:gdLst/>
              <a:ahLst/>
              <a:cxnLst/>
              <a:rect l="l" t="t" r="r" b="b"/>
              <a:pathLst>
                <a:path w="6635" h="16960" extrusionOk="0">
                  <a:moveTo>
                    <a:pt x="1484" y="0"/>
                  </a:moveTo>
                  <a:cubicBezTo>
                    <a:pt x="1350" y="0"/>
                    <a:pt x="1218" y="12"/>
                    <a:pt x="1091" y="37"/>
                  </a:cubicBezTo>
                  <a:cubicBezTo>
                    <a:pt x="977" y="63"/>
                    <a:pt x="871" y="93"/>
                    <a:pt x="768" y="144"/>
                  </a:cubicBezTo>
                  <a:cubicBezTo>
                    <a:pt x="696" y="177"/>
                    <a:pt x="623" y="219"/>
                    <a:pt x="559" y="269"/>
                  </a:cubicBezTo>
                  <a:cubicBezTo>
                    <a:pt x="381" y="402"/>
                    <a:pt x="235" y="592"/>
                    <a:pt x="149" y="851"/>
                  </a:cubicBezTo>
                  <a:cubicBezTo>
                    <a:pt x="0" y="1284"/>
                    <a:pt x="53" y="1759"/>
                    <a:pt x="126" y="2211"/>
                  </a:cubicBezTo>
                  <a:cubicBezTo>
                    <a:pt x="411" y="3934"/>
                    <a:pt x="1023" y="5561"/>
                    <a:pt x="1612" y="7196"/>
                  </a:cubicBezTo>
                  <a:cubicBezTo>
                    <a:pt x="1665" y="7340"/>
                    <a:pt x="1718" y="7489"/>
                    <a:pt x="1768" y="7633"/>
                  </a:cubicBezTo>
                  <a:cubicBezTo>
                    <a:pt x="1928" y="8074"/>
                    <a:pt x="2080" y="8516"/>
                    <a:pt x="2220" y="8960"/>
                  </a:cubicBezTo>
                  <a:cubicBezTo>
                    <a:pt x="2650" y="10295"/>
                    <a:pt x="3038" y="11641"/>
                    <a:pt x="3323" y="13013"/>
                  </a:cubicBezTo>
                  <a:cubicBezTo>
                    <a:pt x="3509" y="13929"/>
                    <a:pt x="4155" y="16077"/>
                    <a:pt x="3722" y="16960"/>
                  </a:cubicBezTo>
                  <a:lnTo>
                    <a:pt x="4269" y="15842"/>
                  </a:lnTo>
                  <a:lnTo>
                    <a:pt x="4441" y="15496"/>
                  </a:lnTo>
                  <a:cubicBezTo>
                    <a:pt x="4441" y="15496"/>
                    <a:pt x="6635" y="8663"/>
                    <a:pt x="5468" y="4428"/>
                  </a:cubicBezTo>
                  <a:cubicBezTo>
                    <a:pt x="5403" y="4196"/>
                    <a:pt x="5334" y="3953"/>
                    <a:pt x="5254" y="3706"/>
                  </a:cubicBezTo>
                  <a:cubicBezTo>
                    <a:pt x="5224" y="3611"/>
                    <a:pt x="5194" y="3520"/>
                    <a:pt x="5163" y="3424"/>
                  </a:cubicBezTo>
                  <a:cubicBezTo>
                    <a:pt x="4836" y="2470"/>
                    <a:pt x="4373" y="1493"/>
                    <a:pt x="3639" y="839"/>
                  </a:cubicBezTo>
                  <a:cubicBezTo>
                    <a:pt x="3525" y="737"/>
                    <a:pt x="3403" y="637"/>
                    <a:pt x="3269" y="554"/>
                  </a:cubicBezTo>
                  <a:lnTo>
                    <a:pt x="3167" y="486"/>
                  </a:lnTo>
                  <a:cubicBezTo>
                    <a:pt x="2730" y="225"/>
                    <a:pt x="2080" y="0"/>
                    <a:pt x="148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3" name="Google Shape;1783;p33"/>
            <p:cNvSpPr/>
            <p:nvPr/>
          </p:nvSpPr>
          <p:spPr>
            <a:xfrm rot="10800000">
              <a:off x="8672781" y="455991"/>
              <a:ext cx="131681" cy="461543"/>
            </a:xfrm>
            <a:custGeom>
              <a:avLst/>
              <a:gdLst/>
              <a:ahLst/>
              <a:cxnLst/>
              <a:rect l="l" t="t" r="r" b="b"/>
              <a:pathLst>
                <a:path w="4798" h="16817" extrusionOk="0">
                  <a:moveTo>
                    <a:pt x="768" y="1"/>
                  </a:moveTo>
                  <a:cubicBezTo>
                    <a:pt x="696" y="34"/>
                    <a:pt x="623" y="76"/>
                    <a:pt x="559" y="126"/>
                  </a:cubicBezTo>
                  <a:cubicBezTo>
                    <a:pt x="381" y="259"/>
                    <a:pt x="235" y="449"/>
                    <a:pt x="149" y="708"/>
                  </a:cubicBezTo>
                  <a:cubicBezTo>
                    <a:pt x="0" y="1141"/>
                    <a:pt x="53" y="1616"/>
                    <a:pt x="126" y="2068"/>
                  </a:cubicBezTo>
                  <a:cubicBezTo>
                    <a:pt x="411" y="3791"/>
                    <a:pt x="1023" y="5418"/>
                    <a:pt x="1612" y="7053"/>
                  </a:cubicBezTo>
                  <a:cubicBezTo>
                    <a:pt x="1665" y="7197"/>
                    <a:pt x="1718" y="7346"/>
                    <a:pt x="1768" y="7490"/>
                  </a:cubicBezTo>
                  <a:cubicBezTo>
                    <a:pt x="1928" y="7931"/>
                    <a:pt x="2080" y="8373"/>
                    <a:pt x="2220" y="8817"/>
                  </a:cubicBezTo>
                  <a:cubicBezTo>
                    <a:pt x="2650" y="10152"/>
                    <a:pt x="3038" y="11498"/>
                    <a:pt x="3323" y="12870"/>
                  </a:cubicBezTo>
                  <a:cubicBezTo>
                    <a:pt x="3509" y="13786"/>
                    <a:pt x="4155" y="15934"/>
                    <a:pt x="3722" y="16817"/>
                  </a:cubicBezTo>
                  <a:lnTo>
                    <a:pt x="4269" y="15699"/>
                  </a:lnTo>
                  <a:cubicBezTo>
                    <a:pt x="4296" y="15368"/>
                    <a:pt x="4315" y="15018"/>
                    <a:pt x="4334" y="14646"/>
                  </a:cubicBezTo>
                  <a:cubicBezTo>
                    <a:pt x="4798" y="4567"/>
                    <a:pt x="2106" y="1080"/>
                    <a:pt x="76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4" name="Google Shape;1784;p33"/>
            <p:cNvSpPr/>
            <p:nvPr/>
          </p:nvSpPr>
          <p:spPr>
            <a:xfrm rot="10800000">
              <a:off x="8660266" y="612098"/>
              <a:ext cx="128854" cy="308372"/>
            </a:xfrm>
            <a:custGeom>
              <a:avLst/>
              <a:gdLst/>
              <a:ahLst/>
              <a:cxnLst/>
              <a:rect l="l" t="t" r="r" b="b"/>
              <a:pathLst>
                <a:path w="4695" h="11236" extrusionOk="0">
                  <a:moveTo>
                    <a:pt x="532" y="1"/>
                  </a:moveTo>
                  <a:cubicBezTo>
                    <a:pt x="334" y="43"/>
                    <a:pt x="152" y="115"/>
                    <a:pt x="0" y="233"/>
                  </a:cubicBezTo>
                  <a:cubicBezTo>
                    <a:pt x="23" y="252"/>
                    <a:pt x="46" y="275"/>
                    <a:pt x="69" y="294"/>
                  </a:cubicBezTo>
                  <a:cubicBezTo>
                    <a:pt x="1072" y="1187"/>
                    <a:pt x="1657" y="2354"/>
                    <a:pt x="2159" y="3579"/>
                  </a:cubicBezTo>
                  <a:cubicBezTo>
                    <a:pt x="2745" y="5008"/>
                    <a:pt x="3198" y="6479"/>
                    <a:pt x="3501" y="7981"/>
                  </a:cubicBezTo>
                  <a:cubicBezTo>
                    <a:pt x="2779" y="7471"/>
                    <a:pt x="1931" y="7229"/>
                    <a:pt x="1053" y="7160"/>
                  </a:cubicBezTo>
                  <a:lnTo>
                    <a:pt x="1053" y="7160"/>
                  </a:lnTo>
                  <a:cubicBezTo>
                    <a:pt x="1106" y="7304"/>
                    <a:pt x="1159" y="7453"/>
                    <a:pt x="1209" y="7597"/>
                  </a:cubicBezTo>
                  <a:cubicBezTo>
                    <a:pt x="1980" y="7681"/>
                    <a:pt x="2738" y="7833"/>
                    <a:pt x="3513" y="8118"/>
                  </a:cubicBezTo>
                  <a:cubicBezTo>
                    <a:pt x="3516" y="8119"/>
                    <a:pt x="3518" y="8120"/>
                    <a:pt x="3520" y="8120"/>
                  </a:cubicBezTo>
                  <a:cubicBezTo>
                    <a:pt x="3523" y="8120"/>
                    <a:pt x="3527" y="8118"/>
                    <a:pt x="3532" y="8118"/>
                  </a:cubicBezTo>
                  <a:cubicBezTo>
                    <a:pt x="3730" y="9106"/>
                    <a:pt x="3863" y="10110"/>
                    <a:pt x="3928" y="11121"/>
                  </a:cubicBezTo>
                  <a:cubicBezTo>
                    <a:pt x="3933" y="11197"/>
                    <a:pt x="3992" y="11235"/>
                    <a:pt x="4049" y="11235"/>
                  </a:cubicBezTo>
                  <a:cubicBezTo>
                    <a:pt x="4107" y="11235"/>
                    <a:pt x="4163" y="11197"/>
                    <a:pt x="4163" y="11121"/>
                  </a:cubicBezTo>
                  <a:cubicBezTo>
                    <a:pt x="4182" y="9273"/>
                    <a:pt x="3882" y="7448"/>
                    <a:pt x="3376" y="5677"/>
                  </a:cubicBezTo>
                  <a:cubicBezTo>
                    <a:pt x="3517" y="5122"/>
                    <a:pt x="3931" y="4612"/>
                    <a:pt x="4270" y="4172"/>
                  </a:cubicBezTo>
                  <a:cubicBezTo>
                    <a:pt x="4403" y="3997"/>
                    <a:pt x="4547" y="3833"/>
                    <a:pt x="4695" y="3670"/>
                  </a:cubicBezTo>
                  <a:cubicBezTo>
                    <a:pt x="4665" y="3575"/>
                    <a:pt x="4635" y="3484"/>
                    <a:pt x="4604" y="3388"/>
                  </a:cubicBezTo>
                  <a:cubicBezTo>
                    <a:pt x="4387" y="3616"/>
                    <a:pt x="4186" y="3863"/>
                    <a:pt x="3996" y="4111"/>
                  </a:cubicBezTo>
                  <a:cubicBezTo>
                    <a:pt x="3749" y="4434"/>
                    <a:pt x="3414" y="4830"/>
                    <a:pt x="3247" y="5251"/>
                  </a:cubicBezTo>
                  <a:cubicBezTo>
                    <a:pt x="3003" y="4453"/>
                    <a:pt x="2719" y="3670"/>
                    <a:pt x="2399" y="2902"/>
                  </a:cubicBezTo>
                  <a:cubicBezTo>
                    <a:pt x="2563" y="2214"/>
                    <a:pt x="2696" y="1552"/>
                    <a:pt x="3026" y="906"/>
                  </a:cubicBezTo>
                  <a:cubicBezTo>
                    <a:pt x="3045" y="871"/>
                    <a:pt x="3064" y="838"/>
                    <a:pt x="3080" y="803"/>
                  </a:cubicBezTo>
                  <a:cubicBezTo>
                    <a:pt x="2966" y="701"/>
                    <a:pt x="2844" y="601"/>
                    <a:pt x="2710" y="518"/>
                  </a:cubicBezTo>
                  <a:cubicBezTo>
                    <a:pt x="2410" y="1088"/>
                    <a:pt x="2205" y="1715"/>
                    <a:pt x="2140" y="2316"/>
                  </a:cubicBezTo>
                  <a:cubicBezTo>
                    <a:pt x="1729" y="1461"/>
                    <a:pt x="1194" y="666"/>
                    <a:pt x="53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5" name="Google Shape;1785;p33"/>
            <p:cNvSpPr/>
            <p:nvPr/>
          </p:nvSpPr>
          <p:spPr>
            <a:xfrm rot="10800000">
              <a:off x="8865280" y="71377"/>
              <a:ext cx="177212" cy="469447"/>
            </a:xfrm>
            <a:custGeom>
              <a:avLst/>
              <a:gdLst/>
              <a:ahLst/>
              <a:cxnLst/>
              <a:rect l="l" t="t" r="r" b="b"/>
              <a:pathLst>
                <a:path w="6457" h="17105" extrusionOk="0">
                  <a:moveTo>
                    <a:pt x="2218" y="0"/>
                  </a:moveTo>
                  <a:cubicBezTo>
                    <a:pt x="2098" y="0"/>
                    <a:pt x="1978" y="12"/>
                    <a:pt x="1860" y="37"/>
                  </a:cubicBezTo>
                  <a:cubicBezTo>
                    <a:pt x="1796" y="53"/>
                    <a:pt x="1731" y="68"/>
                    <a:pt x="1663" y="90"/>
                  </a:cubicBezTo>
                  <a:cubicBezTo>
                    <a:pt x="1" y="631"/>
                    <a:pt x="1594" y="4033"/>
                    <a:pt x="1921" y="4995"/>
                  </a:cubicBezTo>
                  <a:cubicBezTo>
                    <a:pt x="2080" y="5467"/>
                    <a:pt x="2244" y="5942"/>
                    <a:pt x="2392" y="6417"/>
                  </a:cubicBezTo>
                  <a:cubicBezTo>
                    <a:pt x="2442" y="6573"/>
                    <a:pt x="2487" y="6729"/>
                    <a:pt x="2533" y="6888"/>
                  </a:cubicBezTo>
                  <a:cubicBezTo>
                    <a:pt x="2693" y="7436"/>
                    <a:pt x="2822" y="7991"/>
                    <a:pt x="2902" y="8553"/>
                  </a:cubicBezTo>
                  <a:cubicBezTo>
                    <a:pt x="3156" y="10398"/>
                    <a:pt x="2810" y="12329"/>
                    <a:pt x="2540" y="14158"/>
                  </a:cubicBezTo>
                  <a:cubicBezTo>
                    <a:pt x="2434" y="14876"/>
                    <a:pt x="2316" y="15591"/>
                    <a:pt x="2184" y="16306"/>
                  </a:cubicBezTo>
                  <a:cubicBezTo>
                    <a:pt x="2161" y="16435"/>
                    <a:pt x="2142" y="17015"/>
                    <a:pt x="2033" y="17103"/>
                  </a:cubicBezTo>
                  <a:lnTo>
                    <a:pt x="2033" y="17103"/>
                  </a:lnTo>
                  <a:lnTo>
                    <a:pt x="2894" y="16427"/>
                  </a:lnTo>
                  <a:lnTo>
                    <a:pt x="3442" y="16002"/>
                  </a:lnTo>
                  <a:cubicBezTo>
                    <a:pt x="3442" y="16002"/>
                    <a:pt x="5609" y="12900"/>
                    <a:pt x="6262" y="9387"/>
                  </a:cubicBezTo>
                  <a:cubicBezTo>
                    <a:pt x="6290" y="9269"/>
                    <a:pt x="6308" y="9147"/>
                    <a:pt x="6327" y="9025"/>
                  </a:cubicBezTo>
                  <a:cubicBezTo>
                    <a:pt x="6411" y="8481"/>
                    <a:pt x="6457" y="7927"/>
                    <a:pt x="6449" y="7379"/>
                  </a:cubicBezTo>
                  <a:cubicBezTo>
                    <a:pt x="6434" y="5930"/>
                    <a:pt x="6130" y="4542"/>
                    <a:pt x="5651" y="3368"/>
                  </a:cubicBezTo>
                  <a:cubicBezTo>
                    <a:pt x="5609" y="3269"/>
                    <a:pt x="5567" y="3174"/>
                    <a:pt x="5525" y="3075"/>
                  </a:cubicBezTo>
                  <a:cubicBezTo>
                    <a:pt x="4818" y="1494"/>
                    <a:pt x="3791" y="353"/>
                    <a:pt x="2731" y="68"/>
                  </a:cubicBezTo>
                  <a:cubicBezTo>
                    <a:pt x="2663" y="48"/>
                    <a:pt x="2590" y="37"/>
                    <a:pt x="2518" y="26"/>
                  </a:cubicBezTo>
                  <a:cubicBezTo>
                    <a:pt x="2418" y="9"/>
                    <a:pt x="2318" y="0"/>
                    <a:pt x="2218" y="0"/>
                  </a:cubicBezTo>
                  <a:close/>
                  <a:moveTo>
                    <a:pt x="2033" y="17103"/>
                  </a:moveTo>
                  <a:lnTo>
                    <a:pt x="2031" y="17104"/>
                  </a:lnTo>
                  <a:cubicBezTo>
                    <a:pt x="2032" y="17104"/>
                    <a:pt x="2032" y="17103"/>
                    <a:pt x="2033" y="1710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6" name="Google Shape;1786;p33"/>
            <p:cNvSpPr/>
            <p:nvPr/>
          </p:nvSpPr>
          <p:spPr>
            <a:xfrm rot="10800000">
              <a:off x="8856607" y="71377"/>
              <a:ext cx="185885" cy="469447"/>
            </a:xfrm>
            <a:custGeom>
              <a:avLst/>
              <a:gdLst/>
              <a:ahLst/>
              <a:cxnLst/>
              <a:rect l="l" t="t" r="r" b="b"/>
              <a:pathLst>
                <a:path w="6773" h="17105" extrusionOk="0">
                  <a:moveTo>
                    <a:pt x="2218" y="0"/>
                  </a:moveTo>
                  <a:cubicBezTo>
                    <a:pt x="2098" y="0"/>
                    <a:pt x="1978" y="12"/>
                    <a:pt x="1860" y="37"/>
                  </a:cubicBezTo>
                  <a:cubicBezTo>
                    <a:pt x="1796" y="53"/>
                    <a:pt x="1731" y="68"/>
                    <a:pt x="1663" y="90"/>
                  </a:cubicBezTo>
                  <a:cubicBezTo>
                    <a:pt x="1" y="631"/>
                    <a:pt x="1594" y="4033"/>
                    <a:pt x="1921" y="4995"/>
                  </a:cubicBezTo>
                  <a:cubicBezTo>
                    <a:pt x="2080" y="5467"/>
                    <a:pt x="2244" y="5942"/>
                    <a:pt x="2392" y="6417"/>
                  </a:cubicBezTo>
                  <a:cubicBezTo>
                    <a:pt x="2442" y="6573"/>
                    <a:pt x="2487" y="6729"/>
                    <a:pt x="2533" y="6888"/>
                  </a:cubicBezTo>
                  <a:cubicBezTo>
                    <a:pt x="2693" y="7436"/>
                    <a:pt x="2822" y="7991"/>
                    <a:pt x="2902" y="8553"/>
                  </a:cubicBezTo>
                  <a:cubicBezTo>
                    <a:pt x="3156" y="10398"/>
                    <a:pt x="2810" y="12329"/>
                    <a:pt x="2540" y="14158"/>
                  </a:cubicBezTo>
                  <a:cubicBezTo>
                    <a:pt x="2434" y="14876"/>
                    <a:pt x="2316" y="15591"/>
                    <a:pt x="2184" y="16306"/>
                  </a:cubicBezTo>
                  <a:cubicBezTo>
                    <a:pt x="2161" y="16435"/>
                    <a:pt x="2142" y="17015"/>
                    <a:pt x="2033" y="17103"/>
                  </a:cubicBezTo>
                  <a:lnTo>
                    <a:pt x="2033" y="17103"/>
                  </a:lnTo>
                  <a:lnTo>
                    <a:pt x="2894" y="16427"/>
                  </a:lnTo>
                  <a:cubicBezTo>
                    <a:pt x="6772" y="8839"/>
                    <a:pt x="3921" y="2429"/>
                    <a:pt x="2518" y="26"/>
                  </a:cubicBezTo>
                  <a:cubicBezTo>
                    <a:pt x="2418" y="9"/>
                    <a:pt x="2318" y="0"/>
                    <a:pt x="2218" y="0"/>
                  </a:cubicBezTo>
                  <a:close/>
                  <a:moveTo>
                    <a:pt x="2033" y="17103"/>
                  </a:moveTo>
                  <a:lnTo>
                    <a:pt x="2031" y="17104"/>
                  </a:lnTo>
                  <a:cubicBezTo>
                    <a:pt x="2032" y="17104"/>
                    <a:pt x="2032" y="17103"/>
                    <a:pt x="2033" y="17103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7" name="Google Shape;1787;p33"/>
            <p:cNvSpPr/>
            <p:nvPr/>
          </p:nvSpPr>
          <p:spPr>
            <a:xfrm rot="10800000">
              <a:off x="8868820" y="159063"/>
              <a:ext cx="122652" cy="381787"/>
            </a:xfrm>
            <a:custGeom>
              <a:avLst/>
              <a:gdLst/>
              <a:ahLst/>
              <a:cxnLst/>
              <a:rect l="l" t="t" r="r" b="b"/>
              <a:pathLst>
                <a:path w="4469" h="13911" extrusionOk="0">
                  <a:moveTo>
                    <a:pt x="364" y="1"/>
                  </a:moveTo>
                  <a:cubicBezTo>
                    <a:pt x="243" y="1"/>
                    <a:pt x="121" y="13"/>
                    <a:pt x="1" y="38"/>
                  </a:cubicBezTo>
                  <a:cubicBezTo>
                    <a:pt x="1183" y="1574"/>
                    <a:pt x="1879" y="3365"/>
                    <a:pt x="2381" y="5331"/>
                  </a:cubicBezTo>
                  <a:cubicBezTo>
                    <a:pt x="2567" y="6061"/>
                    <a:pt x="2655" y="6829"/>
                    <a:pt x="2670" y="7605"/>
                  </a:cubicBezTo>
                  <a:cubicBezTo>
                    <a:pt x="2236" y="7114"/>
                    <a:pt x="1525" y="6814"/>
                    <a:pt x="955" y="6578"/>
                  </a:cubicBezTo>
                  <a:cubicBezTo>
                    <a:pt x="815" y="6521"/>
                    <a:pt x="674" y="6468"/>
                    <a:pt x="533" y="6418"/>
                  </a:cubicBezTo>
                  <a:lnTo>
                    <a:pt x="533" y="6418"/>
                  </a:lnTo>
                  <a:cubicBezTo>
                    <a:pt x="583" y="6574"/>
                    <a:pt x="628" y="6730"/>
                    <a:pt x="674" y="6889"/>
                  </a:cubicBezTo>
                  <a:cubicBezTo>
                    <a:pt x="1400" y="7144"/>
                    <a:pt x="2076" y="7513"/>
                    <a:pt x="2674" y="8053"/>
                  </a:cubicBezTo>
                  <a:cubicBezTo>
                    <a:pt x="2647" y="10011"/>
                    <a:pt x="2176" y="12026"/>
                    <a:pt x="1575" y="13787"/>
                  </a:cubicBezTo>
                  <a:cubicBezTo>
                    <a:pt x="1550" y="13855"/>
                    <a:pt x="1617" y="13911"/>
                    <a:pt x="1678" y="13911"/>
                  </a:cubicBezTo>
                  <a:cubicBezTo>
                    <a:pt x="1709" y="13911"/>
                    <a:pt x="1738" y="13897"/>
                    <a:pt x="1753" y="13862"/>
                  </a:cubicBezTo>
                  <a:cubicBezTo>
                    <a:pt x="2210" y="12843"/>
                    <a:pt x="2578" y="11695"/>
                    <a:pt x="2815" y="10509"/>
                  </a:cubicBezTo>
                  <a:cubicBezTo>
                    <a:pt x="3194" y="10068"/>
                    <a:pt x="3776" y="9684"/>
                    <a:pt x="4403" y="9388"/>
                  </a:cubicBezTo>
                  <a:cubicBezTo>
                    <a:pt x="4431" y="9270"/>
                    <a:pt x="4449" y="9148"/>
                    <a:pt x="4468" y="9026"/>
                  </a:cubicBezTo>
                  <a:lnTo>
                    <a:pt x="4468" y="9026"/>
                  </a:lnTo>
                  <a:cubicBezTo>
                    <a:pt x="3963" y="9288"/>
                    <a:pt x="3331" y="9619"/>
                    <a:pt x="2898" y="10053"/>
                  </a:cubicBezTo>
                  <a:cubicBezTo>
                    <a:pt x="3187" y="8349"/>
                    <a:pt x="3199" y="6589"/>
                    <a:pt x="2818" y="5031"/>
                  </a:cubicBezTo>
                  <a:cubicBezTo>
                    <a:pt x="2792" y="4924"/>
                    <a:pt x="2765" y="4813"/>
                    <a:pt x="2734" y="4703"/>
                  </a:cubicBezTo>
                  <a:cubicBezTo>
                    <a:pt x="2871" y="4175"/>
                    <a:pt x="3331" y="3722"/>
                    <a:pt x="3792" y="3369"/>
                  </a:cubicBezTo>
                  <a:cubicBezTo>
                    <a:pt x="3750" y="3270"/>
                    <a:pt x="3708" y="3175"/>
                    <a:pt x="3666" y="3076"/>
                  </a:cubicBezTo>
                  <a:cubicBezTo>
                    <a:pt x="3650" y="3092"/>
                    <a:pt x="3636" y="3102"/>
                    <a:pt x="3620" y="3114"/>
                  </a:cubicBezTo>
                  <a:cubicBezTo>
                    <a:pt x="3320" y="3357"/>
                    <a:pt x="2803" y="3741"/>
                    <a:pt x="2594" y="4167"/>
                  </a:cubicBezTo>
                  <a:cubicBezTo>
                    <a:pt x="2233" y="2810"/>
                    <a:pt x="1711" y="1263"/>
                    <a:pt x="872" y="69"/>
                  </a:cubicBezTo>
                  <a:cubicBezTo>
                    <a:pt x="704" y="24"/>
                    <a:pt x="534" y="1"/>
                    <a:pt x="36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8" name="Google Shape;1788;p33"/>
            <p:cNvSpPr/>
            <p:nvPr/>
          </p:nvSpPr>
          <p:spPr>
            <a:xfrm rot="10800000">
              <a:off x="8432143" y="-49354"/>
              <a:ext cx="765167" cy="812701"/>
            </a:xfrm>
            <a:custGeom>
              <a:avLst/>
              <a:gdLst/>
              <a:ahLst/>
              <a:cxnLst/>
              <a:rect l="l" t="t" r="r" b="b"/>
              <a:pathLst>
                <a:path w="27880" h="29612" extrusionOk="0">
                  <a:moveTo>
                    <a:pt x="27186" y="1"/>
                  </a:moveTo>
                  <a:cubicBezTo>
                    <a:pt x="27175" y="1"/>
                    <a:pt x="27164" y="1"/>
                    <a:pt x="27153" y="2"/>
                  </a:cubicBezTo>
                  <a:cubicBezTo>
                    <a:pt x="21682" y="200"/>
                    <a:pt x="18948" y="6331"/>
                    <a:pt x="16302" y="12262"/>
                  </a:cubicBezTo>
                  <a:cubicBezTo>
                    <a:pt x="15257" y="14612"/>
                    <a:pt x="14173" y="17038"/>
                    <a:pt x="12957" y="19004"/>
                  </a:cubicBezTo>
                  <a:cubicBezTo>
                    <a:pt x="8888" y="25562"/>
                    <a:pt x="643" y="28243"/>
                    <a:pt x="559" y="28269"/>
                  </a:cubicBezTo>
                  <a:cubicBezTo>
                    <a:pt x="197" y="28383"/>
                    <a:pt x="0" y="28767"/>
                    <a:pt x="114" y="29129"/>
                  </a:cubicBezTo>
                  <a:cubicBezTo>
                    <a:pt x="205" y="29422"/>
                    <a:pt x="475" y="29611"/>
                    <a:pt x="768" y="29611"/>
                  </a:cubicBezTo>
                  <a:cubicBezTo>
                    <a:pt x="836" y="29611"/>
                    <a:pt x="904" y="29599"/>
                    <a:pt x="976" y="29577"/>
                  </a:cubicBezTo>
                  <a:cubicBezTo>
                    <a:pt x="1334" y="29463"/>
                    <a:pt x="9782" y="26725"/>
                    <a:pt x="14124" y="19730"/>
                  </a:cubicBezTo>
                  <a:cubicBezTo>
                    <a:pt x="15390" y="17681"/>
                    <a:pt x="16493" y="15213"/>
                    <a:pt x="17557" y="12825"/>
                  </a:cubicBezTo>
                  <a:cubicBezTo>
                    <a:pt x="20146" y="7024"/>
                    <a:pt x="22591" y="1541"/>
                    <a:pt x="27203" y="1374"/>
                  </a:cubicBezTo>
                  <a:cubicBezTo>
                    <a:pt x="27583" y="1358"/>
                    <a:pt x="27880" y="1044"/>
                    <a:pt x="27864" y="663"/>
                  </a:cubicBezTo>
                  <a:cubicBezTo>
                    <a:pt x="27854" y="294"/>
                    <a:pt x="27535" y="1"/>
                    <a:pt x="2718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9" name="Google Shape;1789;p33"/>
            <p:cNvSpPr/>
            <p:nvPr/>
          </p:nvSpPr>
          <p:spPr>
            <a:xfrm rot="10800000">
              <a:off x="7418325" y="61908"/>
              <a:ext cx="937878" cy="1533160"/>
            </a:xfrm>
            <a:custGeom>
              <a:avLst/>
              <a:gdLst/>
              <a:ahLst/>
              <a:cxnLst/>
              <a:rect l="l" t="t" r="r" b="b"/>
              <a:pathLst>
                <a:path w="34173" h="55863" extrusionOk="0">
                  <a:moveTo>
                    <a:pt x="6091" y="1"/>
                  </a:moveTo>
                  <a:cubicBezTo>
                    <a:pt x="1727" y="1"/>
                    <a:pt x="0" y="26052"/>
                    <a:pt x="0" y="26052"/>
                  </a:cubicBezTo>
                  <a:lnTo>
                    <a:pt x="392" y="27706"/>
                  </a:lnTo>
                  <a:lnTo>
                    <a:pt x="601" y="28573"/>
                  </a:lnTo>
                  <a:lnTo>
                    <a:pt x="662" y="28843"/>
                  </a:lnTo>
                  <a:lnTo>
                    <a:pt x="841" y="29588"/>
                  </a:lnTo>
                  <a:lnTo>
                    <a:pt x="913" y="29884"/>
                  </a:lnTo>
                  <a:lnTo>
                    <a:pt x="943" y="30021"/>
                  </a:lnTo>
                  <a:lnTo>
                    <a:pt x="1039" y="30443"/>
                  </a:lnTo>
                  <a:lnTo>
                    <a:pt x="1198" y="31109"/>
                  </a:lnTo>
                  <a:cubicBezTo>
                    <a:pt x="1198" y="31109"/>
                    <a:pt x="6945" y="55863"/>
                    <a:pt x="10819" y="55863"/>
                  </a:cubicBezTo>
                  <a:cubicBezTo>
                    <a:pt x="10856" y="55863"/>
                    <a:pt x="10894" y="55860"/>
                    <a:pt x="10931" y="55856"/>
                  </a:cubicBezTo>
                  <a:cubicBezTo>
                    <a:pt x="14508" y="55415"/>
                    <a:pt x="11482" y="42385"/>
                    <a:pt x="11003" y="40367"/>
                  </a:cubicBezTo>
                  <a:cubicBezTo>
                    <a:pt x="10962" y="40226"/>
                    <a:pt x="10946" y="40135"/>
                    <a:pt x="10939" y="40112"/>
                  </a:cubicBezTo>
                  <a:lnTo>
                    <a:pt x="10939" y="40112"/>
                  </a:lnTo>
                  <a:cubicBezTo>
                    <a:pt x="10973" y="40127"/>
                    <a:pt x="11076" y="40191"/>
                    <a:pt x="11243" y="40298"/>
                  </a:cubicBezTo>
                  <a:cubicBezTo>
                    <a:pt x="13079" y="41427"/>
                    <a:pt x="22530" y="47101"/>
                    <a:pt x="26262" y="47101"/>
                  </a:cubicBezTo>
                  <a:cubicBezTo>
                    <a:pt x="26842" y="47101"/>
                    <a:pt x="27284" y="46964"/>
                    <a:pt x="27538" y="46651"/>
                  </a:cubicBezTo>
                  <a:cubicBezTo>
                    <a:pt x="29248" y="44529"/>
                    <a:pt x="19188" y="37534"/>
                    <a:pt x="15790" y="35253"/>
                  </a:cubicBezTo>
                  <a:cubicBezTo>
                    <a:pt x="15341" y="34967"/>
                    <a:pt x="15014" y="34743"/>
                    <a:pt x="14835" y="34629"/>
                  </a:cubicBezTo>
                  <a:cubicBezTo>
                    <a:pt x="14763" y="34583"/>
                    <a:pt x="14717" y="34550"/>
                    <a:pt x="14698" y="34542"/>
                  </a:cubicBezTo>
                  <a:lnTo>
                    <a:pt x="14698" y="34542"/>
                  </a:lnTo>
                  <a:cubicBezTo>
                    <a:pt x="15047" y="34625"/>
                    <a:pt x="24291" y="36892"/>
                    <a:pt x="29682" y="36892"/>
                  </a:cubicBezTo>
                  <a:cubicBezTo>
                    <a:pt x="31763" y="36892"/>
                    <a:pt x="33270" y="36554"/>
                    <a:pt x="33469" y="35622"/>
                  </a:cubicBezTo>
                  <a:cubicBezTo>
                    <a:pt x="34172" y="32340"/>
                    <a:pt x="16558" y="29299"/>
                    <a:pt x="15356" y="29094"/>
                  </a:cubicBezTo>
                  <a:lnTo>
                    <a:pt x="15349" y="29094"/>
                  </a:lnTo>
                  <a:cubicBezTo>
                    <a:pt x="15307" y="29082"/>
                    <a:pt x="15291" y="29082"/>
                    <a:pt x="15291" y="29082"/>
                  </a:cubicBezTo>
                  <a:cubicBezTo>
                    <a:pt x="15291" y="29082"/>
                    <a:pt x="15319" y="29075"/>
                    <a:pt x="15364" y="29059"/>
                  </a:cubicBezTo>
                  <a:cubicBezTo>
                    <a:pt x="16573" y="28698"/>
                    <a:pt x="32833" y="23756"/>
                    <a:pt x="32020" y="20722"/>
                  </a:cubicBezTo>
                  <a:cubicBezTo>
                    <a:pt x="31815" y="19962"/>
                    <a:pt x="30633" y="19673"/>
                    <a:pt x="28955" y="19673"/>
                  </a:cubicBezTo>
                  <a:cubicBezTo>
                    <a:pt x="23670" y="19673"/>
                    <a:pt x="13475" y="22539"/>
                    <a:pt x="13475" y="22539"/>
                  </a:cubicBezTo>
                  <a:cubicBezTo>
                    <a:pt x="13475" y="22539"/>
                    <a:pt x="13634" y="22375"/>
                    <a:pt x="13908" y="22082"/>
                  </a:cubicBezTo>
                  <a:cubicBezTo>
                    <a:pt x="13908" y="22075"/>
                    <a:pt x="13915" y="22075"/>
                    <a:pt x="13923" y="22064"/>
                  </a:cubicBezTo>
                  <a:cubicBezTo>
                    <a:pt x="16166" y="19695"/>
                    <a:pt x="25842" y="9125"/>
                    <a:pt x="23047" y="6548"/>
                  </a:cubicBezTo>
                  <a:cubicBezTo>
                    <a:pt x="22779" y="6299"/>
                    <a:pt x="22442" y="6185"/>
                    <a:pt x="22049" y="6185"/>
                  </a:cubicBezTo>
                  <a:cubicBezTo>
                    <a:pt x="18251" y="6185"/>
                    <a:pt x="9283" y="16845"/>
                    <a:pt x="7577" y="18920"/>
                  </a:cubicBezTo>
                  <a:cubicBezTo>
                    <a:pt x="7577" y="18927"/>
                    <a:pt x="7570" y="18934"/>
                    <a:pt x="7563" y="18943"/>
                  </a:cubicBezTo>
                  <a:cubicBezTo>
                    <a:pt x="7426" y="19106"/>
                    <a:pt x="7338" y="19216"/>
                    <a:pt x="7304" y="19247"/>
                  </a:cubicBezTo>
                  <a:cubicBezTo>
                    <a:pt x="7315" y="19201"/>
                    <a:pt x="7338" y="19041"/>
                    <a:pt x="7376" y="18802"/>
                  </a:cubicBezTo>
                  <a:cubicBezTo>
                    <a:pt x="7817" y="15855"/>
                    <a:pt x="10041" y="1"/>
                    <a:pt x="60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0" name="Google Shape;1790;p33"/>
            <p:cNvSpPr/>
            <p:nvPr/>
          </p:nvSpPr>
          <p:spPr>
            <a:xfrm rot="10800000">
              <a:off x="7958003" y="61908"/>
              <a:ext cx="372346" cy="709261"/>
            </a:xfrm>
            <a:custGeom>
              <a:avLst/>
              <a:gdLst/>
              <a:ahLst/>
              <a:cxnLst/>
              <a:rect l="l" t="t" r="r" b="b"/>
              <a:pathLst>
                <a:path w="13567" h="25843" extrusionOk="0">
                  <a:moveTo>
                    <a:pt x="1" y="1"/>
                  </a:moveTo>
                  <a:lnTo>
                    <a:pt x="97" y="423"/>
                  </a:lnTo>
                  <a:lnTo>
                    <a:pt x="256" y="1089"/>
                  </a:lnTo>
                  <a:cubicBezTo>
                    <a:pt x="256" y="1089"/>
                    <a:pt x="6003" y="25843"/>
                    <a:pt x="9877" y="25843"/>
                  </a:cubicBezTo>
                  <a:cubicBezTo>
                    <a:pt x="9914" y="25843"/>
                    <a:pt x="9952" y="25840"/>
                    <a:pt x="9989" y="25836"/>
                  </a:cubicBezTo>
                  <a:cubicBezTo>
                    <a:pt x="13566" y="25395"/>
                    <a:pt x="10540" y="12365"/>
                    <a:pt x="10061" y="10347"/>
                  </a:cubicBezTo>
                  <a:cubicBezTo>
                    <a:pt x="9978" y="10046"/>
                    <a:pt x="9153" y="8932"/>
                    <a:pt x="8985" y="8723"/>
                  </a:cubicBezTo>
                  <a:cubicBezTo>
                    <a:pt x="7023" y="6260"/>
                    <a:pt x="4659" y="4093"/>
                    <a:pt x="2355" y="1963"/>
                  </a:cubicBezTo>
                  <a:cubicBezTo>
                    <a:pt x="1609" y="1278"/>
                    <a:pt x="857" y="548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1" name="Google Shape;1791;p33"/>
            <p:cNvSpPr/>
            <p:nvPr/>
          </p:nvSpPr>
          <p:spPr>
            <a:xfrm rot="10800000">
              <a:off x="7418325" y="582567"/>
              <a:ext cx="927147" cy="842754"/>
            </a:xfrm>
            <a:custGeom>
              <a:avLst/>
              <a:gdLst/>
              <a:ahLst/>
              <a:cxnLst/>
              <a:rect l="l" t="t" r="r" b="b"/>
              <a:pathLst>
                <a:path w="33782" h="30707" extrusionOk="0">
                  <a:moveTo>
                    <a:pt x="21658" y="0"/>
                  </a:moveTo>
                  <a:cubicBezTo>
                    <a:pt x="17860" y="0"/>
                    <a:pt x="8892" y="10660"/>
                    <a:pt x="7186" y="12735"/>
                  </a:cubicBezTo>
                  <a:cubicBezTo>
                    <a:pt x="7186" y="12742"/>
                    <a:pt x="7179" y="12749"/>
                    <a:pt x="7172" y="12758"/>
                  </a:cubicBezTo>
                  <a:cubicBezTo>
                    <a:pt x="7035" y="12921"/>
                    <a:pt x="6947" y="13031"/>
                    <a:pt x="6913" y="13062"/>
                  </a:cubicBezTo>
                  <a:cubicBezTo>
                    <a:pt x="6913" y="13061"/>
                    <a:pt x="6913" y="13061"/>
                    <a:pt x="6913" y="13061"/>
                  </a:cubicBezTo>
                  <a:cubicBezTo>
                    <a:pt x="6889" y="13061"/>
                    <a:pt x="964" y="20665"/>
                    <a:pt x="1" y="21965"/>
                  </a:cubicBezTo>
                  <a:lnTo>
                    <a:pt x="210" y="22388"/>
                  </a:lnTo>
                  <a:lnTo>
                    <a:pt x="271" y="22658"/>
                  </a:lnTo>
                  <a:lnTo>
                    <a:pt x="450" y="23403"/>
                  </a:lnTo>
                  <a:lnTo>
                    <a:pt x="522" y="23699"/>
                  </a:lnTo>
                  <a:cubicBezTo>
                    <a:pt x="2233" y="24338"/>
                    <a:pt x="8004" y="26475"/>
                    <a:pt x="14444" y="28444"/>
                  </a:cubicBezTo>
                  <a:cubicBezTo>
                    <a:pt x="14372" y="28398"/>
                    <a:pt x="14326" y="28365"/>
                    <a:pt x="14307" y="28357"/>
                  </a:cubicBezTo>
                  <a:lnTo>
                    <a:pt x="14307" y="28357"/>
                  </a:lnTo>
                  <a:cubicBezTo>
                    <a:pt x="14656" y="28440"/>
                    <a:pt x="23900" y="30707"/>
                    <a:pt x="29291" y="30707"/>
                  </a:cubicBezTo>
                  <a:cubicBezTo>
                    <a:pt x="31372" y="30707"/>
                    <a:pt x="32879" y="30369"/>
                    <a:pt x="33078" y="29437"/>
                  </a:cubicBezTo>
                  <a:cubicBezTo>
                    <a:pt x="33781" y="26155"/>
                    <a:pt x="16167" y="23114"/>
                    <a:pt x="14965" y="22909"/>
                  </a:cubicBezTo>
                  <a:lnTo>
                    <a:pt x="14958" y="22909"/>
                  </a:lnTo>
                  <a:cubicBezTo>
                    <a:pt x="12631" y="22812"/>
                    <a:pt x="10400" y="22779"/>
                    <a:pt x="8439" y="22779"/>
                  </a:cubicBezTo>
                  <a:cubicBezTo>
                    <a:pt x="4224" y="22779"/>
                    <a:pt x="1255" y="22932"/>
                    <a:pt x="1255" y="22932"/>
                  </a:cubicBezTo>
                  <a:cubicBezTo>
                    <a:pt x="5274" y="21730"/>
                    <a:pt x="9597" y="19065"/>
                    <a:pt x="13517" y="15897"/>
                  </a:cubicBezTo>
                  <a:cubicBezTo>
                    <a:pt x="13517" y="15890"/>
                    <a:pt x="13524" y="15890"/>
                    <a:pt x="13532" y="15879"/>
                  </a:cubicBezTo>
                  <a:cubicBezTo>
                    <a:pt x="15775" y="13510"/>
                    <a:pt x="25451" y="2940"/>
                    <a:pt x="22656" y="363"/>
                  </a:cubicBezTo>
                  <a:cubicBezTo>
                    <a:pt x="22388" y="114"/>
                    <a:pt x="22051" y="0"/>
                    <a:pt x="2165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2" name="Google Shape;1792;p33"/>
            <p:cNvSpPr/>
            <p:nvPr/>
          </p:nvSpPr>
          <p:spPr>
            <a:xfrm rot="10800000">
              <a:off x="8232316" y="794058"/>
              <a:ext cx="105746" cy="442990"/>
            </a:xfrm>
            <a:custGeom>
              <a:avLst/>
              <a:gdLst/>
              <a:ahLst/>
              <a:cxnLst/>
              <a:rect l="l" t="t" r="r" b="b"/>
              <a:pathLst>
                <a:path w="3853" h="16141" extrusionOk="0">
                  <a:moveTo>
                    <a:pt x="3852" y="0"/>
                  </a:moveTo>
                  <a:cubicBezTo>
                    <a:pt x="1122" y="6023"/>
                    <a:pt x="1" y="15798"/>
                    <a:pt x="282" y="16140"/>
                  </a:cubicBezTo>
                  <a:lnTo>
                    <a:pt x="385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3" name="Google Shape;1793;p33"/>
            <p:cNvSpPr/>
            <p:nvPr/>
          </p:nvSpPr>
          <p:spPr>
            <a:xfrm rot="10800000">
              <a:off x="7811173" y="794058"/>
              <a:ext cx="545030" cy="103138"/>
            </a:xfrm>
            <a:custGeom>
              <a:avLst/>
              <a:gdLst/>
              <a:ahLst/>
              <a:cxnLst/>
              <a:rect l="l" t="t" r="r" b="b"/>
              <a:pathLst>
                <a:path w="19859" h="3758" extrusionOk="0">
                  <a:moveTo>
                    <a:pt x="19858" y="1"/>
                  </a:moveTo>
                  <a:lnTo>
                    <a:pt x="19858" y="1"/>
                  </a:lnTo>
                  <a:cubicBezTo>
                    <a:pt x="13132" y="441"/>
                    <a:pt x="0" y="3757"/>
                    <a:pt x="0" y="3757"/>
                  </a:cubicBezTo>
                  <a:lnTo>
                    <a:pt x="1985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4" name="Google Shape;1794;p33"/>
            <p:cNvSpPr/>
            <p:nvPr/>
          </p:nvSpPr>
          <p:spPr>
            <a:xfrm rot="10800000">
              <a:off x="7954875" y="540823"/>
              <a:ext cx="351543" cy="216431"/>
            </a:xfrm>
            <a:custGeom>
              <a:avLst/>
              <a:gdLst/>
              <a:ahLst/>
              <a:cxnLst/>
              <a:rect l="l" t="t" r="r" b="b"/>
              <a:pathLst>
                <a:path w="12809" h="7886" extrusionOk="0">
                  <a:moveTo>
                    <a:pt x="0" y="0"/>
                  </a:moveTo>
                  <a:lnTo>
                    <a:pt x="12808" y="7885"/>
                  </a:lnTo>
                  <a:cubicBezTo>
                    <a:pt x="9360" y="4088"/>
                    <a:pt x="1" y="1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5" name="Google Shape;1795;p33"/>
            <p:cNvSpPr/>
            <p:nvPr/>
          </p:nvSpPr>
          <p:spPr>
            <a:xfrm rot="10800000">
              <a:off x="8255288" y="648984"/>
              <a:ext cx="243876" cy="231114"/>
            </a:xfrm>
            <a:custGeom>
              <a:avLst/>
              <a:gdLst/>
              <a:ahLst/>
              <a:cxnLst/>
              <a:rect l="l" t="t" r="r" b="b"/>
              <a:pathLst>
                <a:path w="8886" h="8421" extrusionOk="0">
                  <a:moveTo>
                    <a:pt x="5209" y="1"/>
                  </a:moveTo>
                  <a:cubicBezTo>
                    <a:pt x="5209" y="1"/>
                    <a:pt x="1" y="1297"/>
                    <a:pt x="457" y="5054"/>
                  </a:cubicBezTo>
                  <a:cubicBezTo>
                    <a:pt x="824" y="8051"/>
                    <a:pt x="4484" y="8420"/>
                    <a:pt x="6265" y="8420"/>
                  </a:cubicBezTo>
                  <a:cubicBezTo>
                    <a:pt x="6847" y="8420"/>
                    <a:pt x="7228" y="8381"/>
                    <a:pt x="7228" y="8381"/>
                  </a:cubicBezTo>
                  <a:cubicBezTo>
                    <a:pt x="8886" y="3180"/>
                    <a:pt x="5209" y="1"/>
                    <a:pt x="520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6" name="Google Shape;1796;p33"/>
            <p:cNvSpPr/>
            <p:nvPr/>
          </p:nvSpPr>
          <p:spPr>
            <a:xfrm rot="10800000">
              <a:off x="8226772" y="1439290"/>
              <a:ext cx="23301" cy="44543"/>
            </a:xfrm>
            <a:custGeom>
              <a:avLst/>
              <a:gdLst/>
              <a:ahLst/>
              <a:cxnLst/>
              <a:rect l="l" t="t" r="r" b="b"/>
              <a:pathLst>
                <a:path w="849" h="1623" extrusionOk="0">
                  <a:moveTo>
                    <a:pt x="642" y="0"/>
                  </a:moveTo>
                  <a:cubicBezTo>
                    <a:pt x="588" y="0"/>
                    <a:pt x="533" y="25"/>
                    <a:pt x="498" y="81"/>
                  </a:cubicBezTo>
                  <a:cubicBezTo>
                    <a:pt x="365" y="290"/>
                    <a:pt x="269" y="515"/>
                    <a:pt x="186" y="743"/>
                  </a:cubicBezTo>
                  <a:cubicBezTo>
                    <a:pt x="102" y="966"/>
                    <a:pt x="0" y="1214"/>
                    <a:pt x="27" y="1454"/>
                  </a:cubicBezTo>
                  <a:cubicBezTo>
                    <a:pt x="41" y="1560"/>
                    <a:pt x="120" y="1623"/>
                    <a:pt x="202" y="1623"/>
                  </a:cubicBezTo>
                  <a:cubicBezTo>
                    <a:pt x="255" y="1623"/>
                    <a:pt x="310" y="1597"/>
                    <a:pt x="350" y="1541"/>
                  </a:cubicBezTo>
                  <a:cubicBezTo>
                    <a:pt x="483" y="1359"/>
                    <a:pt x="525" y="1119"/>
                    <a:pt x="593" y="906"/>
                  </a:cubicBezTo>
                  <a:cubicBezTo>
                    <a:pt x="665" y="674"/>
                    <a:pt x="748" y="450"/>
                    <a:pt x="813" y="213"/>
                  </a:cubicBezTo>
                  <a:cubicBezTo>
                    <a:pt x="849" y="89"/>
                    <a:pt x="746" y="0"/>
                    <a:pt x="6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7" name="Google Shape;1797;p33"/>
            <p:cNvSpPr/>
            <p:nvPr/>
          </p:nvSpPr>
          <p:spPr>
            <a:xfrm rot="10800000">
              <a:off x="8200590" y="1489570"/>
              <a:ext cx="14217" cy="54588"/>
            </a:xfrm>
            <a:custGeom>
              <a:avLst/>
              <a:gdLst/>
              <a:ahLst/>
              <a:cxnLst/>
              <a:rect l="l" t="t" r="r" b="b"/>
              <a:pathLst>
                <a:path w="518" h="1989" extrusionOk="0">
                  <a:moveTo>
                    <a:pt x="378" y="0"/>
                  </a:moveTo>
                  <a:cubicBezTo>
                    <a:pt x="334" y="0"/>
                    <a:pt x="291" y="30"/>
                    <a:pt x="285" y="89"/>
                  </a:cubicBezTo>
                  <a:cubicBezTo>
                    <a:pt x="244" y="693"/>
                    <a:pt x="65" y="1271"/>
                    <a:pt x="7" y="1869"/>
                  </a:cubicBezTo>
                  <a:cubicBezTo>
                    <a:pt x="1" y="1943"/>
                    <a:pt x="68" y="1989"/>
                    <a:pt x="133" y="1989"/>
                  </a:cubicBezTo>
                  <a:cubicBezTo>
                    <a:pt x="174" y="1989"/>
                    <a:pt x="215" y="1970"/>
                    <a:pt x="235" y="1929"/>
                  </a:cubicBezTo>
                  <a:cubicBezTo>
                    <a:pt x="509" y="1385"/>
                    <a:pt x="517" y="682"/>
                    <a:pt x="472" y="89"/>
                  </a:cubicBezTo>
                  <a:cubicBezTo>
                    <a:pt x="466" y="30"/>
                    <a:pt x="422" y="0"/>
                    <a:pt x="3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8" name="Google Shape;1798;p33"/>
            <p:cNvSpPr/>
            <p:nvPr/>
          </p:nvSpPr>
          <p:spPr>
            <a:xfrm rot="10800000">
              <a:off x="8170867" y="1399028"/>
              <a:ext cx="17647" cy="40536"/>
            </a:xfrm>
            <a:custGeom>
              <a:avLst/>
              <a:gdLst/>
              <a:ahLst/>
              <a:cxnLst/>
              <a:rect l="l" t="t" r="r" b="b"/>
              <a:pathLst>
                <a:path w="643" h="1477" extrusionOk="0">
                  <a:moveTo>
                    <a:pt x="450" y="0"/>
                  </a:moveTo>
                  <a:cubicBezTo>
                    <a:pt x="395" y="0"/>
                    <a:pt x="342" y="30"/>
                    <a:pt x="327" y="99"/>
                  </a:cubicBezTo>
                  <a:cubicBezTo>
                    <a:pt x="277" y="316"/>
                    <a:pt x="205" y="529"/>
                    <a:pt x="141" y="737"/>
                  </a:cubicBezTo>
                  <a:cubicBezTo>
                    <a:pt x="79" y="939"/>
                    <a:pt x="0" y="1125"/>
                    <a:pt x="34" y="1334"/>
                  </a:cubicBezTo>
                  <a:cubicBezTo>
                    <a:pt x="46" y="1427"/>
                    <a:pt x="134" y="1477"/>
                    <a:pt x="220" y="1477"/>
                  </a:cubicBezTo>
                  <a:cubicBezTo>
                    <a:pt x="272" y="1477"/>
                    <a:pt x="324" y="1459"/>
                    <a:pt x="358" y="1422"/>
                  </a:cubicBezTo>
                  <a:cubicBezTo>
                    <a:pt x="642" y="1118"/>
                    <a:pt x="597" y="525"/>
                    <a:pt x="593" y="133"/>
                  </a:cubicBezTo>
                  <a:cubicBezTo>
                    <a:pt x="593" y="50"/>
                    <a:pt x="520" y="0"/>
                    <a:pt x="4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9" name="Google Shape;1799;p33"/>
            <p:cNvSpPr/>
            <p:nvPr/>
          </p:nvSpPr>
          <p:spPr>
            <a:xfrm rot="10800000">
              <a:off x="8218978" y="1364805"/>
              <a:ext cx="17675" cy="48687"/>
            </a:xfrm>
            <a:custGeom>
              <a:avLst/>
              <a:gdLst/>
              <a:ahLst/>
              <a:cxnLst/>
              <a:rect l="l" t="t" r="r" b="b"/>
              <a:pathLst>
                <a:path w="644" h="1774" extrusionOk="0">
                  <a:moveTo>
                    <a:pt x="499" y="1"/>
                  </a:moveTo>
                  <a:cubicBezTo>
                    <a:pt x="445" y="1"/>
                    <a:pt x="389" y="36"/>
                    <a:pt x="382" y="103"/>
                  </a:cubicBezTo>
                  <a:cubicBezTo>
                    <a:pt x="351" y="381"/>
                    <a:pt x="268" y="654"/>
                    <a:pt x="191" y="921"/>
                  </a:cubicBezTo>
                  <a:cubicBezTo>
                    <a:pt x="127" y="1149"/>
                    <a:pt x="13" y="1362"/>
                    <a:pt x="5" y="1597"/>
                  </a:cubicBezTo>
                  <a:cubicBezTo>
                    <a:pt x="1" y="1715"/>
                    <a:pt x="88" y="1773"/>
                    <a:pt x="180" y="1773"/>
                  </a:cubicBezTo>
                  <a:cubicBezTo>
                    <a:pt x="242" y="1773"/>
                    <a:pt x="307" y="1746"/>
                    <a:pt x="347" y="1693"/>
                  </a:cubicBezTo>
                  <a:cubicBezTo>
                    <a:pt x="644" y="1278"/>
                    <a:pt x="591" y="586"/>
                    <a:pt x="598" y="103"/>
                  </a:cubicBezTo>
                  <a:cubicBezTo>
                    <a:pt x="600" y="34"/>
                    <a:pt x="551" y="1"/>
                    <a:pt x="49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0" name="Google Shape;1800;p33"/>
            <p:cNvSpPr/>
            <p:nvPr/>
          </p:nvSpPr>
          <p:spPr>
            <a:xfrm rot="10800000">
              <a:off x="8260310" y="1256452"/>
              <a:ext cx="16055" cy="49593"/>
            </a:xfrm>
            <a:custGeom>
              <a:avLst/>
              <a:gdLst/>
              <a:ahLst/>
              <a:cxnLst/>
              <a:rect l="l" t="t" r="r" b="b"/>
              <a:pathLst>
                <a:path w="585" h="1807" extrusionOk="0">
                  <a:moveTo>
                    <a:pt x="382" y="0"/>
                  </a:moveTo>
                  <a:cubicBezTo>
                    <a:pt x="328" y="0"/>
                    <a:pt x="268" y="40"/>
                    <a:pt x="266" y="105"/>
                  </a:cubicBezTo>
                  <a:cubicBezTo>
                    <a:pt x="255" y="428"/>
                    <a:pt x="201" y="751"/>
                    <a:pt x="148" y="1066"/>
                  </a:cubicBezTo>
                  <a:cubicBezTo>
                    <a:pt x="106" y="1302"/>
                    <a:pt x="0" y="1526"/>
                    <a:pt x="148" y="1731"/>
                  </a:cubicBezTo>
                  <a:cubicBezTo>
                    <a:pt x="177" y="1774"/>
                    <a:pt x="228" y="1806"/>
                    <a:pt x="279" y="1806"/>
                  </a:cubicBezTo>
                  <a:cubicBezTo>
                    <a:pt x="302" y="1806"/>
                    <a:pt x="325" y="1800"/>
                    <a:pt x="346" y="1784"/>
                  </a:cubicBezTo>
                  <a:cubicBezTo>
                    <a:pt x="585" y="1621"/>
                    <a:pt x="559" y="1332"/>
                    <a:pt x="562" y="1063"/>
                  </a:cubicBezTo>
                  <a:cubicBezTo>
                    <a:pt x="566" y="731"/>
                    <a:pt x="517" y="405"/>
                    <a:pt x="467" y="74"/>
                  </a:cubicBezTo>
                  <a:cubicBezTo>
                    <a:pt x="461" y="23"/>
                    <a:pt x="423" y="0"/>
                    <a:pt x="38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1" name="Google Shape;1801;p33"/>
            <p:cNvSpPr/>
            <p:nvPr/>
          </p:nvSpPr>
          <p:spPr>
            <a:xfrm rot="10800000">
              <a:off x="8191011" y="1249536"/>
              <a:ext cx="19239" cy="45970"/>
            </a:xfrm>
            <a:custGeom>
              <a:avLst/>
              <a:gdLst/>
              <a:ahLst/>
              <a:cxnLst/>
              <a:rect l="l" t="t" r="r" b="b"/>
              <a:pathLst>
                <a:path w="701" h="1675" extrusionOk="0">
                  <a:moveTo>
                    <a:pt x="446" y="1"/>
                  </a:moveTo>
                  <a:cubicBezTo>
                    <a:pt x="351" y="1"/>
                    <a:pt x="252" y="67"/>
                    <a:pt x="248" y="180"/>
                  </a:cubicBezTo>
                  <a:cubicBezTo>
                    <a:pt x="245" y="419"/>
                    <a:pt x="210" y="656"/>
                    <a:pt x="150" y="888"/>
                  </a:cubicBezTo>
                  <a:cubicBezTo>
                    <a:pt x="96" y="1104"/>
                    <a:pt x="1" y="1283"/>
                    <a:pt x="36" y="1507"/>
                  </a:cubicBezTo>
                  <a:cubicBezTo>
                    <a:pt x="56" y="1624"/>
                    <a:pt x="153" y="1675"/>
                    <a:pt x="253" y="1675"/>
                  </a:cubicBezTo>
                  <a:cubicBezTo>
                    <a:pt x="319" y="1675"/>
                    <a:pt x="386" y="1653"/>
                    <a:pt x="434" y="1614"/>
                  </a:cubicBezTo>
                  <a:cubicBezTo>
                    <a:pt x="625" y="1458"/>
                    <a:pt x="655" y="1149"/>
                    <a:pt x="678" y="914"/>
                  </a:cubicBezTo>
                  <a:cubicBezTo>
                    <a:pt x="701" y="648"/>
                    <a:pt x="666" y="389"/>
                    <a:pt x="610" y="131"/>
                  </a:cubicBezTo>
                  <a:cubicBezTo>
                    <a:pt x="590" y="41"/>
                    <a:pt x="519" y="1"/>
                    <a:pt x="4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2" name="Google Shape;1802;p33"/>
            <p:cNvSpPr/>
            <p:nvPr/>
          </p:nvSpPr>
          <p:spPr>
            <a:xfrm rot="10800000">
              <a:off x="8192054" y="1152957"/>
              <a:ext cx="14738" cy="38999"/>
            </a:xfrm>
            <a:custGeom>
              <a:avLst/>
              <a:gdLst/>
              <a:ahLst/>
              <a:cxnLst/>
              <a:rect l="l" t="t" r="r" b="b"/>
              <a:pathLst>
                <a:path w="537" h="1421" extrusionOk="0">
                  <a:moveTo>
                    <a:pt x="299" y="1"/>
                  </a:moveTo>
                  <a:cubicBezTo>
                    <a:pt x="221" y="1"/>
                    <a:pt x="143" y="52"/>
                    <a:pt x="149" y="149"/>
                  </a:cubicBezTo>
                  <a:cubicBezTo>
                    <a:pt x="161" y="354"/>
                    <a:pt x="152" y="563"/>
                    <a:pt x="115" y="768"/>
                  </a:cubicBezTo>
                  <a:cubicBezTo>
                    <a:pt x="80" y="947"/>
                    <a:pt x="1" y="1110"/>
                    <a:pt x="50" y="1293"/>
                  </a:cubicBezTo>
                  <a:cubicBezTo>
                    <a:pt x="71" y="1378"/>
                    <a:pt x="140" y="1420"/>
                    <a:pt x="214" y="1420"/>
                  </a:cubicBezTo>
                  <a:cubicBezTo>
                    <a:pt x="259" y="1420"/>
                    <a:pt x="305" y="1404"/>
                    <a:pt x="343" y="1372"/>
                  </a:cubicBezTo>
                  <a:cubicBezTo>
                    <a:pt x="506" y="1232"/>
                    <a:pt x="514" y="984"/>
                    <a:pt x="526" y="784"/>
                  </a:cubicBezTo>
                  <a:cubicBezTo>
                    <a:pt x="536" y="551"/>
                    <a:pt x="503" y="331"/>
                    <a:pt x="445" y="107"/>
                  </a:cubicBezTo>
                  <a:cubicBezTo>
                    <a:pt x="426" y="35"/>
                    <a:pt x="362" y="1"/>
                    <a:pt x="29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3" name="Google Shape;1803;p33"/>
            <p:cNvSpPr/>
            <p:nvPr/>
          </p:nvSpPr>
          <p:spPr>
            <a:xfrm rot="10800000">
              <a:off x="8262698" y="1183311"/>
              <a:ext cx="18663" cy="45559"/>
            </a:xfrm>
            <a:custGeom>
              <a:avLst/>
              <a:gdLst/>
              <a:ahLst/>
              <a:cxnLst/>
              <a:rect l="l" t="t" r="r" b="b"/>
              <a:pathLst>
                <a:path w="680" h="1660" extrusionOk="0">
                  <a:moveTo>
                    <a:pt x="557" y="1"/>
                  </a:moveTo>
                  <a:cubicBezTo>
                    <a:pt x="510" y="1"/>
                    <a:pt x="466" y="26"/>
                    <a:pt x="456" y="83"/>
                  </a:cubicBezTo>
                  <a:cubicBezTo>
                    <a:pt x="414" y="315"/>
                    <a:pt x="349" y="555"/>
                    <a:pt x="265" y="778"/>
                  </a:cubicBezTo>
                  <a:cubicBezTo>
                    <a:pt x="182" y="999"/>
                    <a:pt x="49" y="1223"/>
                    <a:pt x="14" y="1459"/>
                  </a:cubicBezTo>
                  <a:cubicBezTo>
                    <a:pt x="0" y="1563"/>
                    <a:pt x="80" y="1660"/>
                    <a:pt x="172" y="1660"/>
                  </a:cubicBezTo>
                  <a:cubicBezTo>
                    <a:pt x="208" y="1660"/>
                    <a:pt x="246" y="1645"/>
                    <a:pt x="281" y="1611"/>
                  </a:cubicBezTo>
                  <a:cubicBezTo>
                    <a:pt x="646" y="1250"/>
                    <a:pt x="672" y="592"/>
                    <a:pt x="679" y="109"/>
                  </a:cubicBezTo>
                  <a:cubicBezTo>
                    <a:pt x="679" y="41"/>
                    <a:pt x="617" y="1"/>
                    <a:pt x="5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4" name="Google Shape;1804;p33"/>
            <p:cNvSpPr/>
            <p:nvPr/>
          </p:nvSpPr>
          <p:spPr>
            <a:xfrm rot="10800000">
              <a:off x="8200398" y="1070567"/>
              <a:ext cx="14848" cy="41963"/>
            </a:xfrm>
            <a:custGeom>
              <a:avLst/>
              <a:gdLst/>
              <a:ahLst/>
              <a:cxnLst/>
              <a:rect l="l" t="t" r="r" b="b"/>
              <a:pathLst>
                <a:path w="541" h="1529" extrusionOk="0">
                  <a:moveTo>
                    <a:pt x="280" y="0"/>
                  </a:moveTo>
                  <a:cubicBezTo>
                    <a:pt x="211" y="0"/>
                    <a:pt x="137" y="49"/>
                    <a:pt x="137" y="132"/>
                  </a:cubicBezTo>
                  <a:cubicBezTo>
                    <a:pt x="134" y="550"/>
                    <a:pt x="0" y="984"/>
                    <a:pt x="31" y="1398"/>
                  </a:cubicBezTo>
                  <a:cubicBezTo>
                    <a:pt x="38" y="1480"/>
                    <a:pt x="102" y="1529"/>
                    <a:pt x="168" y="1529"/>
                  </a:cubicBezTo>
                  <a:cubicBezTo>
                    <a:pt x="210" y="1529"/>
                    <a:pt x="253" y="1509"/>
                    <a:pt x="282" y="1467"/>
                  </a:cubicBezTo>
                  <a:cubicBezTo>
                    <a:pt x="541" y="1079"/>
                    <a:pt x="483" y="528"/>
                    <a:pt x="400" y="94"/>
                  </a:cubicBezTo>
                  <a:cubicBezTo>
                    <a:pt x="387" y="30"/>
                    <a:pt x="335" y="0"/>
                    <a:pt x="2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5" name="Google Shape;1805;p33"/>
            <p:cNvSpPr/>
            <p:nvPr/>
          </p:nvSpPr>
          <p:spPr>
            <a:xfrm rot="10800000">
              <a:off x="8225455" y="1100372"/>
              <a:ext cx="14601" cy="31836"/>
            </a:xfrm>
            <a:custGeom>
              <a:avLst/>
              <a:gdLst/>
              <a:ahLst/>
              <a:cxnLst/>
              <a:rect l="l" t="t" r="r" b="b"/>
              <a:pathLst>
                <a:path w="532" h="1160" extrusionOk="0">
                  <a:moveTo>
                    <a:pt x="415" y="0"/>
                  </a:moveTo>
                  <a:cubicBezTo>
                    <a:pt x="376" y="0"/>
                    <a:pt x="338" y="21"/>
                    <a:pt x="323" y="70"/>
                  </a:cubicBezTo>
                  <a:cubicBezTo>
                    <a:pt x="269" y="234"/>
                    <a:pt x="197" y="393"/>
                    <a:pt x="137" y="557"/>
                  </a:cubicBezTo>
                  <a:cubicBezTo>
                    <a:pt x="83" y="705"/>
                    <a:pt x="0" y="860"/>
                    <a:pt x="15" y="1025"/>
                  </a:cubicBezTo>
                  <a:cubicBezTo>
                    <a:pt x="22" y="1111"/>
                    <a:pt x="85" y="1160"/>
                    <a:pt x="153" y="1160"/>
                  </a:cubicBezTo>
                  <a:cubicBezTo>
                    <a:pt x="197" y="1160"/>
                    <a:pt x="244" y="1139"/>
                    <a:pt x="278" y="1093"/>
                  </a:cubicBezTo>
                  <a:cubicBezTo>
                    <a:pt x="372" y="967"/>
                    <a:pt x="383" y="788"/>
                    <a:pt x="414" y="632"/>
                  </a:cubicBezTo>
                  <a:cubicBezTo>
                    <a:pt x="452" y="465"/>
                    <a:pt x="471" y="290"/>
                    <a:pt x="513" y="123"/>
                  </a:cubicBezTo>
                  <a:cubicBezTo>
                    <a:pt x="531" y="48"/>
                    <a:pt x="473" y="0"/>
                    <a:pt x="4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6" name="Google Shape;1806;p33"/>
            <p:cNvSpPr/>
            <p:nvPr/>
          </p:nvSpPr>
          <p:spPr>
            <a:xfrm rot="10800000">
              <a:off x="8245160" y="968993"/>
              <a:ext cx="15836" cy="37545"/>
            </a:xfrm>
            <a:custGeom>
              <a:avLst/>
              <a:gdLst/>
              <a:ahLst/>
              <a:cxnLst/>
              <a:rect l="l" t="t" r="r" b="b"/>
              <a:pathLst>
                <a:path w="577" h="1368" extrusionOk="0">
                  <a:moveTo>
                    <a:pt x="391" y="1"/>
                  </a:moveTo>
                  <a:cubicBezTo>
                    <a:pt x="355" y="1"/>
                    <a:pt x="318" y="24"/>
                    <a:pt x="318" y="65"/>
                  </a:cubicBezTo>
                  <a:cubicBezTo>
                    <a:pt x="322" y="263"/>
                    <a:pt x="284" y="475"/>
                    <a:pt x="219" y="661"/>
                  </a:cubicBezTo>
                  <a:cubicBezTo>
                    <a:pt x="158" y="836"/>
                    <a:pt x="41" y="996"/>
                    <a:pt x="14" y="1179"/>
                  </a:cubicBezTo>
                  <a:cubicBezTo>
                    <a:pt x="0" y="1280"/>
                    <a:pt x="75" y="1367"/>
                    <a:pt x="161" y="1367"/>
                  </a:cubicBezTo>
                  <a:cubicBezTo>
                    <a:pt x="194" y="1367"/>
                    <a:pt x="229" y="1354"/>
                    <a:pt x="261" y="1323"/>
                  </a:cubicBezTo>
                  <a:cubicBezTo>
                    <a:pt x="576" y="1023"/>
                    <a:pt x="512" y="433"/>
                    <a:pt x="451" y="50"/>
                  </a:cubicBezTo>
                  <a:cubicBezTo>
                    <a:pt x="446" y="16"/>
                    <a:pt x="419" y="1"/>
                    <a:pt x="3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7" name="Google Shape;1807;p33"/>
            <p:cNvSpPr/>
            <p:nvPr/>
          </p:nvSpPr>
          <p:spPr>
            <a:xfrm rot="10800000">
              <a:off x="8311001" y="1032171"/>
              <a:ext cx="15973" cy="28131"/>
            </a:xfrm>
            <a:custGeom>
              <a:avLst/>
              <a:gdLst/>
              <a:ahLst/>
              <a:cxnLst/>
              <a:rect l="l" t="t" r="r" b="b"/>
              <a:pathLst>
                <a:path w="582" h="1025" extrusionOk="0">
                  <a:moveTo>
                    <a:pt x="424" y="0"/>
                  </a:moveTo>
                  <a:cubicBezTo>
                    <a:pt x="388" y="0"/>
                    <a:pt x="353" y="18"/>
                    <a:pt x="327" y="62"/>
                  </a:cubicBezTo>
                  <a:cubicBezTo>
                    <a:pt x="247" y="195"/>
                    <a:pt x="174" y="328"/>
                    <a:pt x="118" y="472"/>
                  </a:cubicBezTo>
                  <a:cubicBezTo>
                    <a:pt x="68" y="609"/>
                    <a:pt x="0" y="769"/>
                    <a:pt x="49" y="914"/>
                  </a:cubicBezTo>
                  <a:cubicBezTo>
                    <a:pt x="73" y="987"/>
                    <a:pt x="133" y="1025"/>
                    <a:pt x="195" y="1025"/>
                  </a:cubicBezTo>
                  <a:cubicBezTo>
                    <a:pt x="245" y="1025"/>
                    <a:pt x="297" y="1001"/>
                    <a:pt x="330" y="951"/>
                  </a:cubicBezTo>
                  <a:cubicBezTo>
                    <a:pt x="407" y="846"/>
                    <a:pt x="399" y="709"/>
                    <a:pt x="425" y="583"/>
                  </a:cubicBezTo>
                  <a:cubicBezTo>
                    <a:pt x="453" y="450"/>
                    <a:pt x="486" y="316"/>
                    <a:pt x="539" y="191"/>
                  </a:cubicBezTo>
                  <a:cubicBezTo>
                    <a:pt x="582" y="92"/>
                    <a:pt x="504" y="0"/>
                    <a:pt x="4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8" name="Google Shape;1808;p33"/>
            <p:cNvSpPr/>
            <p:nvPr/>
          </p:nvSpPr>
          <p:spPr>
            <a:xfrm rot="10800000">
              <a:off x="7916259" y="944320"/>
              <a:ext cx="54259" cy="23630"/>
            </a:xfrm>
            <a:custGeom>
              <a:avLst/>
              <a:gdLst/>
              <a:ahLst/>
              <a:cxnLst/>
              <a:rect l="l" t="t" r="r" b="b"/>
              <a:pathLst>
                <a:path w="1977" h="861" extrusionOk="0">
                  <a:moveTo>
                    <a:pt x="1690" y="1"/>
                  </a:moveTo>
                  <a:cubicBezTo>
                    <a:pt x="1416" y="1"/>
                    <a:pt x="1157" y="118"/>
                    <a:pt x="904" y="222"/>
                  </a:cubicBezTo>
                  <a:cubicBezTo>
                    <a:pt x="631" y="339"/>
                    <a:pt x="349" y="457"/>
                    <a:pt x="102" y="632"/>
                  </a:cubicBezTo>
                  <a:cubicBezTo>
                    <a:pt x="0" y="705"/>
                    <a:pt x="48" y="860"/>
                    <a:pt x="166" y="860"/>
                  </a:cubicBezTo>
                  <a:cubicBezTo>
                    <a:pt x="176" y="860"/>
                    <a:pt x="186" y="859"/>
                    <a:pt x="197" y="857"/>
                  </a:cubicBezTo>
                  <a:cubicBezTo>
                    <a:pt x="513" y="788"/>
                    <a:pt x="817" y="666"/>
                    <a:pt x="1129" y="567"/>
                  </a:cubicBezTo>
                  <a:cubicBezTo>
                    <a:pt x="1391" y="487"/>
                    <a:pt x="1649" y="415"/>
                    <a:pt x="1870" y="244"/>
                  </a:cubicBezTo>
                  <a:cubicBezTo>
                    <a:pt x="1976" y="160"/>
                    <a:pt x="1877" y="13"/>
                    <a:pt x="1771" y="4"/>
                  </a:cubicBezTo>
                  <a:cubicBezTo>
                    <a:pt x="1744" y="2"/>
                    <a:pt x="1717" y="1"/>
                    <a:pt x="169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9" name="Google Shape;1809;p33"/>
            <p:cNvSpPr/>
            <p:nvPr/>
          </p:nvSpPr>
          <p:spPr>
            <a:xfrm rot="10800000">
              <a:off x="7927347" y="921156"/>
              <a:ext cx="40893" cy="17345"/>
            </a:xfrm>
            <a:custGeom>
              <a:avLst/>
              <a:gdLst/>
              <a:ahLst/>
              <a:cxnLst/>
              <a:rect l="l" t="t" r="r" b="b"/>
              <a:pathLst>
                <a:path w="1490" h="632" extrusionOk="0">
                  <a:moveTo>
                    <a:pt x="1219" y="1"/>
                  </a:moveTo>
                  <a:cubicBezTo>
                    <a:pt x="1208" y="1"/>
                    <a:pt x="1197" y="2"/>
                    <a:pt x="1186" y="4"/>
                  </a:cubicBezTo>
                  <a:cubicBezTo>
                    <a:pt x="1018" y="38"/>
                    <a:pt x="878" y="149"/>
                    <a:pt x="718" y="205"/>
                  </a:cubicBezTo>
                  <a:cubicBezTo>
                    <a:pt x="555" y="270"/>
                    <a:pt x="369" y="312"/>
                    <a:pt x="194" y="331"/>
                  </a:cubicBezTo>
                  <a:cubicBezTo>
                    <a:pt x="57" y="346"/>
                    <a:pt x="0" y="559"/>
                    <a:pt x="160" y="593"/>
                  </a:cubicBezTo>
                  <a:cubicBezTo>
                    <a:pt x="274" y="617"/>
                    <a:pt x="403" y="632"/>
                    <a:pt x="534" y="632"/>
                  </a:cubicBezTo>
                  <a:cubicBezTo>
                    <a:pt x="863" y="632"/>
                    <a:pt x="1211" y="541"/>
                    <a:pt x="1395" y="277"/>
                  </a:cubicBezTo>
                  <a:cubicBezTo>
                    <a:pt x="1490" y="144"/>
                    <a:pt x="1354" y="1"/>
                    <a:pt x="12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0" name="Google Shape;1810;p33"/>
            <p:cNvSpPr/>
            <p:nvPr/>
          </p:nvSpPr>
          <p:spPr>
            <a:xfrm rot="10800000">
              <a:off x="7794266" y="996548"/>
              <a:ext cx="26677" cy="12295"/>
            </a:xfrm>
            <a:custGeom>
              <a:avLst/>
              <a:gdLst/>
              <a:ahLst/>
              <a:cxnLst/>
              <a:rect l="l" t="t" r="r" b="b"/>
              <a:pathLst>
                <a:path w="972" h="448" extrusionOk="0">
                  <a:moveTo>
                    <a:pt x="726" y="0"/>
                  </a:moveTo>
                  <a:cubicBezTo>
                    <a:pt x="637" y="0"/>
                    <a:pt x="544" y="26"/>
                    <a:pt x="469" y="50"/>
                  </a:cubicBezTo>
                  <a:cubicBezTo>
                    <a:pt x="336" y="92"/>
                    <a:pt x="196" y="145"/>
                    <a:pt x="92" y="236"/>
                  </a:cubicBezTo>
                  <a:cubicBezTo>
                    <a:pt x="1" y="317"/>
                    <a:pt x="86" y="448"/>
                    <a:pt x="189" y="448"/>
                  </a:cubicBezTo>
                  <a:cubicBezTo>
                    <a:pt x="197" y="448"/>
                    <a:pt x="206" y="447"/>
                    <a:pt x="214" y="445"/>
                  </a:cubicBezTo>
                  <a:cubicBezTo>
                    <a:pt x="336" y="419"/>
                    <a:pt x="450" y="366"/>
                    <a:pt x="571" y="339"/>
                  </a:cubicBezTo>
                  <a:cubicBezTo>
                    <a:pt x="689" y="316"/>
                    <a:pt x="807" y="320"/>
                    <a:pt x="906" y="240"/>
                  </a:cubicBezTo>
                  <a:cubicBezTo>
                    <a:pt x="971" y="187"/>
                    <a:pt x="944" y="80"/>
                    <a:pt x="880" y="38"/>
                  </a:cubicBezTo>
                  <a:cubicBezTo>
                    <a:pt x="834" y="10"/>
                    <a:pt x="781" y="0"/>
                    <a:pt x="7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1" name="Google Shape;1811;p33"/>
            <p:cNvSpPr/>
            <p:nvPr/>
          </p:nvSpPr>
          <p:spPr>
            <a:xfrm rot="10800000">
              <a:off x="7794815" y="953953"/>
              <a:ext cx="29284" cy="14052"/>
            </a:xfrm>
            <a:custGeom>
              <a:avLst/>
              <a:gdLst/>
              <a:ahLst/>
              <a:cxnLst/>
              <a:rect l="l" t="t" r="r" b="b"/>
              <a:pathLst>
                <a:path w="1067" h="512" extrusionOk="0">
                  <a:moveTo>
                    <a:pt x="830" y="1"/>
                  </a:moveTo>
                  <a:cubicBezTo>
                    <a:pt x="710" y="1"/>
                    <a:pt x="600" y="68"/>
                    <a:pt x="493" y="113"/>
                  </a:cubicBezTo>
                  <a:cubicBezTo>
                    <a:pt x="363" y="166"/>
                    <a:pt x="242" y="227"/>
                    <a:pt x="120" y="284"/>
                  </a:cubicBezTo>
                  <a:cubicBezTo>
                    <a:pt x="1" y="340"/>
                    <a:pt x="70" y="512"/>
                    <a:pt x="184" y="512"/>
                  </a:cubicBezTo>
                  <a:cubicBezTo>
                    <a:pt x="192" y="512"/>
                    <a:pt x="202" y="511"/>
                    <a:pt x="211" y="508"/>
                  </a:cubicBezTo>
                  <a:cubicBezTo>
                    <a:pt x="348" y="475"/>
                    <a:pt x="481" y="444"/>
                    <a:pt x="614" y="406"/>
                  </a:cubicBezTo>
                  <a:cubicBezTo>
                    <a:pt x="744" y="368"/>
                    <a:pt x="873" y="345"/>
                    <a:pt x="967" y="250"/>
                  </a:cubicBezTo>
                  <a:cubicBezTo>
                    <a:pt x="1067" y="155"/>
                    <a:pt x="987" y="15"/>
                    <a:pt x="865" y="3"/>
                  </a:cubicBezTo>
                  <a:cubicBezTo>
                    <a:pt x="853" y="1"/>
                    <a:pt x="842" y="1"/>
                    <a:pt x="8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2" name="Google Shape;1812;p33"/>
            <p:cNvSpPr/>
            <p:nvPr/>
          </p:nvSpPr>
          <p:spPr>
            <a:xfrm rot="10800000">
              <a:off x="7858268" y="922748"/>
              <a:ext cx="27198" cy="13585"/>
            </a:xfrm>
            <a:custGeom>
              <a:avLst/>
              <a:gdLst/>
              <a:ahLst/>
              <a:cxnLst/>
              <a:rect l="l" t="t" r="r" b="b"/>
              <a:pathLst>
                <a:path w="991" h="495" extrusionOk="0">
                  <a:moveTo>
                    <a:pt x="793" y="1"/>
                  </a:moveTo>
                  <a:cubicBezTo>
                    <a:pt x="693" y="1"/>
                    <a:pt x="612" y="41"/>
                    <a:pt x="512" y="73"/>
                  </a:cubicBezTo>
                  <a:cubicBezTo>
                    <a:pt x="406" y="111"/>
                    <a:pt x="299" y="145"/>
                    <a:pt x="185" y="168"/>
                  </a:cubicBezTo>
                  <a:cubicBezTo>
                    <a:pt x="0" y="202"/>
                    <a:pt x="44" y="495"/>
                    <a:pt x="224" y="495"/>
                  </a:cubicBezTo>
                  <a:cubicBezTo>
                    <a:pt x="225" y="495"/>
                    <a:pt x="226" y="495"/>
                    <a:pt x="227" y="495"/>
                  </a:cubicBezTo>
                  <a:cubicBezTo>
                    <a:pt x="451" y="488"/>
                    <a:pt x="820" y="457"/>
                    <a:pt x="945" y="240"/>
                  </a:cubicBezTo>
                  <a:cubicBezTo>
                    <a:pt x="991" y="161"/>
                    <a:pt x="957" y="19"/>
                    <a:pt x="850" y="5"/>
                  </a:cubicBezTo>
                  <a:cubicBezTo>
                    <a:pt x="830" y="2"/>
                    <a:pt x="812" y="1"/>
                    <a:pt x="7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3" name="Google Shape;1813;p33"/>
            <p:cNvSpPr/>
            <p:nvPr/>
          </p:nvSpPr>
          <p:spPr>
            <a:xfrm rot="10800000">
              <a:off x="7883792" y="835775"/>
              <a:ext cx="52118" cy="15808"/>
            </a:xfrm>
            <a:custGeom>
              <a:avLst/>
              <a:gdLst/>
              <a:ahLst/>
              <a:cxnLst/>
              <a:rect l="l" t="t" r="r" b="b"/>
              <a:pathLst>
                <a:path w="1899" h="576" extrusionOk="0">
                  <a:moveTo>
                    <a:pt x="1723" y="0"/>
                  </a:moveTo>
                  <a:cubicBezTo>
                    <a:pt x="1198" y="11"/>
                    <a:pt x="643" y="221"/>
                    <a:pt x="137" y="350"/>
                  </a:cubicBezTo>
                  <a:cubicBezTo>
                    <a:pt x="0" y="386"/>
                    <a:pt x="48" y="576"/>
                    <a:pt x="177" y="576"/>
                  </a:cubicBezTo>
                  <a:cubicBezTo>
                    <a:pt x="183" y="576"/>
                    <a:pt x="191" y="575"/>
                    <a:pt x="198" y="574"/>
                  </a:cubicBezTo>
                  <a:cubicBezTo>
                    <a:pt x="715" y="479"/>
                    <a:pt x="1300" y="437"/>
                    <a:pt x="1784" y="228"/>
                  </a:cubicBezTo>
                  <a:cubicBezTo>
                    <a:pt x="1898" y="179"/>
                    <a:pt x="1837" y="0"/>
                    <a:pt x="17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4" name="Google Shape;1814;p33"/>
            <p:cNvSpPr/>
            <p:nvPr/>
          </p:nvSpPr>
          <p:spPr>
            <a:xfrm rot="10800000">
              <a:off x="7967911" y="832591"/>
              <a:ext cx="49236" cy="17702"/>
            </a:xfrm>
            <a:custGeom>
              <a:avLst/>
              <a:gdLst/>
              <a:ahLst/>
              <a:cxnLst/>
              <a:rect l="l" t="t" r="r" b="b"/>
              <a:pathLst>
                <a:path w="1794" h="645" extrusionOk="0">
                  <a:moveTo>
                    <a:pt x="1508" y="1"/>
                  </a:moveTo>
                  <a:cubicBezTo>
                    <a:pt x="1083" y="1"/>
                    <a:pt x="596" y="181"/>
                    <a:pt x="204" y="306"/>
                  </a:cubicBezTo>
                  <a:cubicBezTo>
                    <a:pt x="0" y="371"/>
                    <a:pt x="69" y="644"/>
                    <a:pt x="259" y="644"/>
                  </a:cubicBezTo>
                  <a:cubicBezTo>
                    <a:pt x="271" y="644"/>
                    <a:pt x="283" y="643"/>
                    <a:pt x="296" y="641"/>
                  </a:cubicBezTo>
                  <a:cubicBezTo>
                    <a:pt x="729" y="569"/>
                    <a:pt x="1272" y="504"/>
                    <a:pt x="1656" y="283"/>
                  </a:cubicBezTo>
                  <a:cubicBezTo>
                    <a:pt x="1793" y="208"/>
                    <a:pt x="1728" y="6"/>
                    <a:pt x="1580" y="2"/>
                  </a:cubicBezTo>
                  <a:cubicBezTo>
                    <a:pt x="1556" y="1"/>
                    <a:pt x="1532" y="1"/>
                    <a:pt x="15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5" name="Google Shape;1815;p33"/>
            <p:cNvSpPr/>
            <p:nvPr/>
          </p:nvSpPr>
          <p:spPr>
            <a:xfrm rot="10800000">
              <a:off x="7731637" y="890665"/>
              <a:ext cx="34636" cy="17482"/>
            </a:xfrm>
            <a:custGeom>
              <a:avLst/>
              <a:gdLst/>
              <a:ahLst/>
              <a:cxnLst/>
              <a:rect l="l" t="t" r="r" b="b"/>
              <a:pathLst>
                <a:path w="1262" h="637" extrusionOk="0">
                  <a:moveTo>
                    <a:pt x="1119" y="1"/>
                  </a:moveTo>
                  <a:cubicBezTo>
                    <a:pt x="1110" y="1"/>
                    <a:pt x="1101" y="2"/>
                    <a:pt x="1092" y="4"/>
                  </a:cubicBezTo>
                  <a:cubicBezTo>
                    <a:pt x="758" y="99"/>
                    <a:pt x="450" y="247"/>
                    <a:pt x="138" y="400"/>
                  </a:cubicBezTo>
                  <a:cubicBezTo>
                    <a:pt x="1" y="465"/>
                    <a:pt x="94" y="636"/>
                    <a:pt x="218" y="636"/>
                  </a:cubicBezTo>
                  <a:cubicBezTo>
                    <a:pt x="225" y="636"/>
                    <a:pt x="231" y="636"/>
                    <a:pt x="237" y="635"/>
                  </a:cubicBezTo>
                  <a:cubicBezTo>
                    <a:pt x="602" y="578"/>
                    <a:pt x="929" y="438"/>
                    <a:pt x="1196" y="179"/>
                  </a:cubicBezTo>
                  <a:cubicBezTo>
                    <a:pt x="1261" y="113"/>
                    <a:pt x="1204" y="1"/>
                    <a:pt x="1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6" name="Google Shape;1816;p33"/>
            <p:cNvSpPr/>
            <p:nvPr/>
          </p:nvSpPr>
          <p:spPr>
            <a:xfrm rot="10800000">
              <a:off x="7735232" y="917478"/>
              <a:ext cx="32714" cy="17400"/>
            </a:xfrm>
            <a:custGeom>
              <a:avLst/>
              <a:gdLst/>
              <a:ahLst/>
              <a:cxnLst/>
              <a:rect l="l" t="t" r="r" b="b"/>
              <a:pathLst>
                <a:path w="1192" h="634" extrusionOk="0">
                  <a:moveTo>
                    <a:pt x="1001" y="1"/>
                  </a:moveTo>
                  <a:cubicBezTo>
                    <a:pt x="841" y="1"/>
                    <a:pt x="687" y="69"/>
                    <a:pt x="546" y="134"/>
                  </a:cubicBezTo>
                  <a:cubicBezTo>
                    <a:pt x="390" y="203"/>
                    <a:pt x="218" y="263"/>
                    <a:pt x="89" y="377"/>
                  </a:cubicBezTo>
                  <a:cubicBezTo>
                    <a:pt x="1" y="459"/>
                    <a:pt x="63" y="633"/>
                    <a:pt x="184" y="633"/>
                  </a:cubicBezTo>
                  <a:cubicBezTo>
                    <a:pt x="188" y="633"/>
                    <a:pt x="192" y="633"/>
                    <a:pt x="195" y="633"/>
                  </a:cubicBezTo>
                  <a:cubicBezTo>
                    <a:pt x="370" y="617"/>
                    <a:pt x="530" y="541"/>
                    <a:pt x="690" y="477"/>
                  </a:cubicBezTo>
                  <a:cubicBezTo>
                    <a:pt x="838" y="415"/>
                    <a:pt x="1006" y="347"/>
                    <a:pt x="1116" y="226"/>
                  </a:cubicBezTo>
                  <a:cubicBezTo>
                    <a:pt x="1192" y="138"/>
                    <a:pt x="1139" y="5"/>
                    <a:pt x="1025" y="1"/>
                  </a:cubicBezTo>
                  <a:cubicBezTo>
                    <a:pt x="1017" y="1"/>
                    <a:pt x="1009" y="1"/>
                    <a:pt x="100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7" name="Google Shape;1817;p33"/>
            <p:cNvSpPr/>
            <p:nvPr/>
          </p:nvSpPr>
          <p:spPr>
            <a:xfrm rot="10800000">
              <a:off x="7664342" y="1004754"/>
              <a:ext cx="48770" cy="17126"/>
            </a:xfrm>
            <a:custGeom>
              <a:avLst/>
              <a:gdLst/>
              <a:ahLst/>
              <a:cxnLst/>
              <a:rect l="l" t="t" r="r" b="b"/>
              <a:pathLst>
                <a:path w="1777" h="624" extrusionOk="0">
                  <a:moveTo>
                    <a:pt x="1615" y="0"/>
                  </a:moveTo>
                  <a:cubicBezTo>
                    <a:pt x="1612" y="0"/>
                    <a:pt x="1610" y="0"/>
                    <a:pt x="1608" y="0"/>
                  </a:cubicBezTo>
                  <a:cubicBezTo>
                    <a:pt x="1110" y="42"/>
                    <a:pt x="657" y="171"/>
                    <a:pt x="186" y="316"/>
                  </a:cubicBezTo>
                  <a:cubicBezTo>
                    <a:pt x="1" y="372"/>
                    <a:pt x="62" y="623"/>
                    <a:pt x="233" y="623"/>
                  </a:cubicBezTo>
                  <a:cubicBezTo>
                    <a:pt x="245" y="623"/>
                    <a:pt x="257" y="622"/>
                    <a:pt x="270" y="620"/>
                  </a:cubicBezTo>
                  <a:cubicBezTo>
                    <a:pt x="752" y="525"/>
                    <a:pt x="1212" y="426"/>
                    <a:pt x="1668" y="228"/>
                  </a:cubicBezTo>
                  <a:cubicBezTo>
                    <a:pt x="1777" y="180"/>
                    <a:pt x="1724" y="0"/>
                    <a:pt x="16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8" name="Google Shape;1818;p33"/>
            <p:cNvSpPr/>
            <p:nvPr/>
          </p:nvSpPr>
          <p:spPr>
            <a:xfrm rot="10800000">
              <a:off x="7655504" y="981178"/>
              <a:ext cx="38066" cy="16412"/>
            </a:xfrm>
            <a:custGeom>
              <a:avLst/>
              <a:gdLst/>
              <a:ahLst/>
              <a:cxnLst/>
              <a:rect l="l" t="t" r="r" b="b"/>
              <a:pathLst>
                <a:path w="1387" h="598" extrusionOk="0">
                  <a:moveTo>
                    <a:pt x="1152" y="0"/>
                  </a:moveTo>
                  <a:cubicBezTo>
                    <a:pt x="979" y="0"/>
                    <a:pt x="803" y="99"/>
                    <a:pt x="645" y="157"/>
                  </a:cubicBezTo>
                  <a:cubicBezTo>
                    <a:pt x="474" y="221"/>
                    <a:pt x="299" y="282"/>
                    <a:pt x="128" y="358"/>
                  </a:cubicBezTo>
                  <a:cubicBezTo>
                    <a:pt x="0" y="418"/>
                    <a:pt x="81" y="597"/>
                    <a:pt x="203" y="597"/>
                  </a:cubicBezTo>
                  <a:cubicBezTo>
                    <a:pt x="212" y="597"/>
                    <a:pt x="222" y="597"/>
                    <a:pt x="231" y="594"/>
                  </a:cubicBezTo>
                  <a:cubicBezTo>
                    <a:pt x="421" y="556"/>
                    <a:pt x="611" y="495"/>
                    <a:pt x="801" y="442"/>
                  </a:cubicBezTo>
                  <a:cubicBezTo>
                    <a:pt x="972" y="393"/>
                    <a:pt x="1147" y="366"/>
                    <a:pt x="1284" y="252"/>
                  </a:cubicBezTo>
                  <a:cubicBezTo>
                    <a:pt x="1386" y="165"/>
                    <a:pt x="1295" y="9"/>
                    <a:pt x="1181" y="1"/>
                  </a:cubicBezTo>
                  <a:cubicBezTo>
                    <a:pt x="1171" y="1"/>
                    <a:pt x="1162" y="0"/>
                    <a:pt x="11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9" name="Google Shape;1819;p33"/>
            <p:cNvSpPr/>
            <p:nvPr/>
          </p:nvSpPr>
          <p:spPr>
            <a:xfrm rot="10800000">
              <a:off x="7542102" y="1015100"/>
              <a:ext cx="24426" cy="11774"/>
            </a:xfrm>
            <a:custGeom>
              <a:avLst/>
              <a:gdLst/>
              <a:ahLst/>
              <a:cxnLst/>
              <a:rect l="l" t="t" r="r" b="b"/>
              <a:pathLst>
                <a:path w="890" h="429" extrusionOk="0">
                  <a:moveTo>
                    <a:pt x="689" y="1"/>
                  </a:moveTo>
                  <a:cubicBezTo>
                    <a:pt x="617" y="1"/>
                    <a:pt x="544" y="9"/>
                    <a:pt x="484" y="34"/>
                  </a:cubicBezTo>
                  <a:cubicBezTo>
                    <a:pt x="365" y="87"/>
                    <a:pt x="233" y="129"/>
                    <a:pt x="119" y="201"/>
                  </a:cubicBezTo>
                  <a:cubicBezTo>
                    <a:pt x="0" y="273"/>
                    <a:pt x="70" y="428"/>
                    <a:pt x="190" y="428"/>
                  </a:cubicBezTo>
                  <a:cubicBezTo>
                    <a:pt x="197" y="428"/>
                    <a:pt x="205" y="427"/>
                    <a:pt x="214" y="426"/>
                  </a:cubicBezTo>
                  <a:cubicBezTo>
                    <a:pt x="449" y="391"/>
                    <a:pt x="704" y="304"/>
                    <a:pt x="860" y="121"/>
                  </a:cubicBezTo>
                  <a:cubicBezTo>
                    <a:pt x="890" y="91"/>
                    <a:pt x="886" y="19"/>
                    <a:pt x="833" y="11"/>
                  </a:cubicBezTo>
                  <a:cubicBezTo>
                    <a:pt x="788" y="5"/>
                    <a:pt x="738" y="1"/>
                    <a:pt x="68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0" name="Google Shape;1820;p33"/>
            <p:cNvSpPr/>
            <p:nvPr/>
          </p:nvSpPr>
          <p:spPr>
            <a:xfrm rot="10800000">
              <a:off x="7569108" y="968005"/>
              <a:ext cx="38231" cy="15589"/>
            </a:xfrm>
            <a:custGeom>
              <a:avLst/>
              <a:gdLst/>
              <a:ahLst/>
              <a:cxnLst/>
              <a:rect l="l" t="t" r="r" b="b"/>
              <a:pathLst>
                <a:path w="1393" h="568" extrusionOk="0">
                  <a:moveTo>
                    <a:pt x="1243" y="0"/>
                  </a:moveTo>
                  <a:cubicBezTo>
                    <a:pt x="866" y="0"/>
                    <a:pt x="482" y="201"/>
                    <a:pt x="134" y="327"/>
                  </a:cubicBezTo>
                  <a:cubicBezTo>
                    <a:pt x="1" y="377"/>
                    <a:pt x="39" y="568"/>
                    <a:pt x="168" y="568"/>
                  </a:cubicBezTo>
                  <a:cubicBezTo>
                    <a:pt x="179" y="568"/>
                    <a:pt x="190" y="566"/>
                    <a:pt x="202" y="563"/>
                  </a:cubicBezTo>
                  <a:cubicBezTo>
                    <a:pt x="564" y="469"/>
                    <a:pt x="1004" y="415"/>
                    <a:pt x="1313" y="190"/>
                  </a:cubicBezTo>
                  <a:cubicBezTo>
                    <a:pt x="1392" y="134"/>
                    <a:pt x="1369" y="4"/>
                    <a:pt x="1263" y="0"/>
                  </a:cubicBezTo>
                  <a:cubicBezTo>
                    <a:pt x="1257" y="0"/>
                    <a:pt x="1250" y="0"/>
                    <a:pt x="12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1" name="Google Shape;1821;p33"/>
            <p:cNvSpPr/>
            <p:nvPr/>
          </p:nvSpPr>
          <p:spPr>
            <a:xfrm rot="10800000">
              <a:off x="7895291" y="560117"/>
              <a:ext cx="34142" cy="19706"/>
            </a:xfrm>
            <a:custGeom>
              <a:avLst/>
              <a:gdLst/>
              <a:ahLst/>
              <a:cxnLst/>
              <a:rect l="l" t="t" r="r" b="b"/>
              <a:pathLst>
                <a:path w="1244" h="718" extrusionOk="0">
                  <a:moveTo>
                    <a:pt x="112" y="1"/>
                  </a:moveTo>
                  <a:cubicBezTo>
                    <a:pt x="33" y="1"/>
                    <a:pt x="1" y="121"/>
                    <a:pt x="73" y="165"/>
                  </a:cubicBezTo>
                  <a:cubicBezTo>
                    <a:pt x="243" y="276"/>
                    <a:pt x="415" y="390"/>
                    <a:pt x="590" y="493"/>
                  </a:cubicBezTo>
                  <a:cubicBezTo>
                    <a:pt x="745" y="584"/>
                    <a:pt x="897" y="694"/>
                    <a:pt x="1080" y="717"/>
                  </a:cubicBezTo>
                  <a:cubicBezTo>
                    <a:pt x="1085" y="717"/>
                    <a:pt x="1091" y="718"/>
                    <a:pt x="1096" y="718"/>
                  </a:cubicBezTo>
                  <a:cubicBezTo>
                    <a:pt x="1209" y="718"/>
                    <a:pt x="1244" y="558"/>
                    <a:pt x="1175" y="485"/>
                  </a:cubicBezTo>
                  <a:cubicBezTo>
                    <a:pt x="1050" y="348"/>
                    <a:pt x="836" y="288"/>
                    <a:pt x="669" y="215"/>
                  </a:cubicBezTo>
                  <a:cubicBezTo>
                    <a:pt x="494" y="139"/>
                    <a:pt x="316" y="74"/>
                    <a:pt x="141" y="6"/>
                  </a:cubicBezTo>
                  <a:cubicBezTo>
                    <a:pt x="131" y="2"/>
                    <a:pt x="121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2" name="Google Shape;1822;p33"/>
            <p:cNvSpPr/>
            <p:nvPr/>
          </p:nvSpPr>
          <p:spPr>
            <a:xfrm rot="10800000">
              <a:off x="7902098" y="526634"/>
              <a:ext cx="29119" cy="17812"/>
            </a:xfrm>
            <a:custGeom>
              <a:avLst/>
              <a:gdLst/>
              <a:ahLst/>
              <a:cxnLst/>
              <a:rect l="l" t="t" r="r" b="b"/>
              <a:pathLst>
                <a:path w="1061" h="649" extrusionOk="0">
                  <a:moveTo>
                    <a:pt x="157" y="0"/>
                  </a:moveTo>
                  <a:cubicBezTo>
                    <a:pt x="72" y="0"/>
                    <a:pt x="1" y="122"/>
                    <a:pt x="76" y="189"/>
                  </a:cubicBezTo>
                  <a:cubicBezTo>
                    <a:pt x="293" y="375"/>
                    <a:pt x="597" y="649"/>
                    <a:pt x="903" y="649"/>
                  </a:cubicBezTo>
                  <a:cubicBezTo>
                    <a:pt x="909" y="649"/>
                    <a:pt x="915" y="649"/>
                    <a:pt x="920" y="648"/>
                  </a:cubicBezTo>
                  <a:cubicBezTo>
                    <a:pt x="1008" y="645"/>
                    <a:pt x="1061" y="534"/>
                    <a:pt x="997" y="470"/>
                  </a:cubicBezTo>
                  <a:cubicBezTo>
                    <a:pt x="898" y="371"/>
                    <a:pt x="738" y="310"/>
                    <a:pt x="613" y="249"/>
                  </a:cubicBezTo>
                  <a:cubicBezTo>
                    <a:pt x="472" y="185"/>
                    <a:pt x="339" y="108"/>
                    <a:pt x="210" y="17"/>
                  </a:cubicBezTo>
                  <a:cubicBezTo>
                    <a:pt x="192" y="5"/>
                    <a:pt x="174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3" name="Google Shape;1823;p33"/>
            <p:cNvSpPr/>
            <p:nvPr/>
          </p:nvSpPr>
          <p:spPr>
            <a:xfrm rot="10800000">
              <a:off x="7966539" y="600461"/>
              <a:ext cx="33236" cy="16659"/>
            </a:xfrm>
            <a:custGeom>
              <a:avLst/>
              <a:gdLst/>
              <a:ahLst/>
              <a:cxnLst/>
              <a:rect l="l" t="t" r="r" b="b"/>
              <a:pathLst>
                <a:path w="1211" h="607" extrusionOk="0">
                  <a:moveTo>
                    <a:pt x="201" y="1"/>
                  </a:moveTo>
                  <a:cubicBezTo>
                    <a:pt x="77" y="1"/>
                    <a:pt x="0" y="178"/>
                    <a:pt x="130" y="259"/>
                  </a:cubicBezTo>
                  <a:cubicBezTo>
                    <a:pt x="270" y="342"/>
                    <a:pt x="419" y="422"/>
                    <a:pt x="567" y="491"/>
                  </a:cubicBezTo>
                  <a:cubicBezTo>
                    <a:pt x="716" y="555"/>
                    <a:pt x="864" y="582"/>
                    <a:pt x="1023" y="605"/>
                  </a:cubicBezTo>
                  <a:cubicBezTo>
                    <a:pt x="1030" y="606"/>
                    <a:pt x="1036" y="606"/>
                    <a:pt x="1042" y="606"/>
                  </a:cubicBezTo>
                  <a:cubicBezTo>
                    <a:pt x="1140" y="606"/>
                    <a:pt x="1211" y="472"/>
                    <a:pt x="1103" y="419"/>
                  </a:cubicBezTo>
                  <a:cubicBezTo>
                    <a:pt x="830" y="278"/>
                    <a:pt x="544" y="164"/>
                    <a:pt x="270" y="19"/>
                  </a:cubicBezTo>
                  <a:cubicBezTo>
                    <a:pt x="247" y="6"/>
                    <a:pt x="223" y="1"/>
                    <a:pt x="20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4" name="Google Shape;1824;p33"/>
            <p:cNvSpPr/>
            <p:nvPr/>
          </p:nvSpPr>
          <p:spPr>
            <a:xfrm rot="10800000">
              <a:off x="7956823" y="480142"/>
              <a:ext cx="40207" cy="22450"/>
            </a:xfrm>
            <a:custGeom>
              <a:avLst/>
              <a:gdLst/>
              <a:ahLst/>
              <a:cxnLst/>
              <a:rect l="l" t="t" r="r" b="b"/>
              <a:pathLst>
                <a:path w="1465" h="818" extrusionOk="0">
                  <a:moveTo>
                    <a:pt x="137" y="1"/>
                  </a:moveTo>
                  <a:cubicBezTo>
                    <a:pt x="55" y="1"/>
                    <a:pt x="0" y="123"/>
                    <a:pt x="91" y="169"/>
                  </a:cubicBezTo>
                  <a:cubicBezTo>
                    <a:pt x="296" y="280"/>
                    <a:pt x="490" y="412"/>
                    <a:pt x="691" y="526"/>
                  </a:cubicBezTo>
                  <a:cubicBezTo>
                    <a:pt x="874" y="629"/>
                    <a:pt x="1064" y="770"/>
                    <a:pt x="1269" y="815"/>
                  </a:cubicBezTo>
                  <a:cubicBezTo>
                    <a:pt x="1277" y="817"/>
                    <a:pt x="1285" y="818"/>
                    <a:pt x="1293" y="818"/>
                  </a:cubicBezTo>
                  <a:cubicBezTo>
                    <a:pt x="1389" y="818"/>
                    <a:pt x="1464" y="695"/>
                    <a:pt x="1383" y="617"/>
                  </a:cubicBezTo>
                  <a:cubicBezTo>
                    <a:pt x="1228" y="477"/>
                    <a:pt x="1007" y="397"/>
                    <a:pt x="821" y="306"/>
                  </a:cubicBezTo>
                  <a:cubicBezTo>
                    <a:pt x="607" y="207"/>
                    <a:pt x="388" y="120"/>
                    <a:pt x="182" y="13"/>
                  </a:cubicBezTo>
                  <a:cubicBezTo>
                    <a:pt x="167" y="5"/>
                    <a:pt x="152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5" name="Google Shape;1825;p33"/>
            <p:cNvSpPr/>
            <p:nvPr/>
          </p:nvSpPr>
          <p:spPr>
            <a:xfrm rot="10800000">
              <a:off x="7912417" y="484122"/>
              <a:ext cx="41826" cy="18745"/>
            </a:xfrm>
            <a:custGeom>
              <a:avLst/>
              <a:gdLst/>
              <a:ahLst/>
              <a:cxnLst/>
              <a:rect l="l" t="t" r="r" b="b"/>
              <a:pathLst>
                <a:path w="1524" h="683" extrusionOk="0">
                  <a:moveTo>
                    <a:pt x="143" y="0"/>
                  </a:moveTo>
                  <a:cubicBezTo>
                    <a:pt x="39" y="0"/>
                    <a:pt x="1" y="135"/>
                    <a:pt x="64" y="206"/>
                  </a:cubicBezTo>
                  <a:cubicBezTo>
                    <a:pt x="235" y="392"/>
                    <a:pt x="490" y="483"/>
                    <a:pt x="722" y="567"/>
                  </a:cubicBezTo>
                  <a:cubicBezTo>
                    <a:pt x="865" y="620"/>
                    <a:pt x="1024" y="683"/>
                    <a:pt x="1177" y="683"/>
                  </a:cubicBezTo>
                  <a:cubicBezTo>
                    <a:pt x="1264" y="683"/>
                    <a:pt x="1349" y="662"/>
                    <a:pt x="1429" y="609"/>
                  </a:cubicBezTo>
                  <a:cubicBezTo>
                    <a:pt x="1508" y="551"/>
                    <a:pt x="1524" y="449"/>
                    <a:pt x="1459" y="376"/>
                  </a:cubicBezTo>
                  <a:cubicBezTo>
                    <a:pt x="1300" y="194"/>
                    <a:pt x="1052" y="206"/>
                    <a:pt x="832" y="160"/>
                  </a:cubicBezTo>
                  <a:cubicBezTo>
                    <a:pt x="604" y="114"/>
                    <a:pt x="383" y="19"/>
                    <a:pt x="152" y="0"/>
                  </a:cubicBezTo>
                  <a:cubicBezTo>
                    <a:pt x="149" y="0"/>
                    <a:pt x="146" y="0"/>
                    <a:pt x="1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6" name="Google Shape;1826;p33"/>
            <p:cNvSpPr/>
            <p:nvPr/>
          </p:nvSpPr>
          <p:spPr>
            <a:xfrm rot="10800000">
              <a:off x="7817759" y="406425"/>
              <a:ext cx="42622" cy="21050"/>
            </a:xfrm>
            <a:custGeom>
              <a:avLst/>
              <a:gdLst/>
              <a:ahLst/>
              <a:cxnLst/>
              <a:rect l="l" t="t" r="r" b="b"/>
              <a:pathLst>
                <a:path w="1553" h="767" extrusionOk="0">
                  <a:moveTo>
                    <a:pt x="197" y="1"/>
                  </a:moveTo>
                  <a:cubicBezTo>
                    <a:pt x="93" y="1"/>
                    <a:pt x="1" y="143"/>
                    <a:pt x="100" y="222"/>
                  </a:cubicBezTo>
                  <a:cubicBezTo>
                    <a:pt x="290" y="375"/>
                    <a:pt x="480" y="515"/>
                    <a:pt x="705" y="614"/>
                  </a:cubicBezTo>
                  <a:cubicBezTo>
                    <a:pt x="859" y="681"/>
                    <a:pt x="1045" y="766"/>
                    <a:pt x="1219" y="766"/>
                  </a:cubicBezTo>
                  <a:cubicBezTo>
                    <a:pt x="1272" y="766"/>
                    <a:pt x="1324" y="758"/>
                    <a:pt x="1373" y="740"/>
                  </a:cubicBezTo>
                  <a:cubicBezTo>
                    <a:pt x="1526" y="686"/>
                    <a:pt x="1552" y="500"/>
                    <a:pt x="1419" y="409"/>
                  </a:cubicBezTo>
                  <a:cubicBezTo>
                    <a:pt x="1259" y="303"/>
                    <a:pt x="1039" y="310"/>
                    <a:pt x="852" y="261"/>
                  </a:cubicBezTo>
                  <a:cubicBezTo>
                    <a:pt x="647" y="207"/>
                    <a:pt x="438" y="128"/>
                    <a:pt x="256" y="17"/>
                  </a:cubicBezTo>
                  <a:cubicBezTo>
                    <a:pt x="236" y="6"/>
                    <a:pt x="216" y="1"/>
                    <a:pt x="1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7" name="Google Shape;1827;p33"/>
            <p:cNvSpPr/>
            <p:nvPr/>
          </p:nvSpPr>
          <p:spPr>
            <a:xfrm rot="10800000">
              <a:off x="7800689" y="448279"/>
              <a:ext cx="40070" cy="16412"/>
            </a:xfrm>
            <a:custGeom>
              <a:avLst/>
              <a:gdLst/>
              <a:ahLst/>
              <a:cxnLst/>
              <a:rect l="l" t="t" r="r" b="b"/>
              <a:pathLst>
                <a:path w="1460" h="598" extrusionOk="0">
                  <a:moveTo>
                    <a:pt x="142" y="0"/>
                  </a:moveTo>
                  <a:cubicBezTo>
                    <a:pt x="22" y="0"/>
                    <a:pt x="0" y="195"/>
                    <a:pt x="123" y="225"/>
                  </a:cubicBezTo>
                  <a:cubicBezTo>
                    <a:pt x="347" y="278"/>
                    <a:pt x="560" y="347"/>
                    <a:pt x="769" y="434"/>
                  </a:cubicBezTo>
                  <a:cubicBezTo>
                    <a:pt x="948" y="510"/>
                    <a:pt x="1107" y="587"/>
                    <a:pt x="1305" y="598"/>
                  </a:cubicBezTo>
                  <a:cubicBezTo>
                    <a:pt x="1307" y="598"/>
                    <a:pt x="1308" y="598"/>
                    <a:pt x="1310" y="598"/>
                  </a:cubicBezTo>
                  <a:cubicBezTo>
                    <a:pt x="1420" y="598"/>
                    <a:pt x="1460" y="456"/>
                    <a:pt x="1392" y="381"/>
                  </a:cubicBezTo>
                  <a:cubicBezTo>
                    <a:pt x="1107" y="57"/>
                    <a:pt x="556" y="27"/>
                    <a:pt x="153" y="1"/>
                  </a:cubicBezTo>
                  <a:cubicBezTo>
                    <a:pt x="149" y="0"/>
                    <a:pt x="146" y="0"/>
                    <a:pt x="1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8" name="Google Shape;1828;p33"/>
            <p:cNvSpPr/>
            <p:nvPr/>
          </p:nvSpPr>
          <p:spPr>
            <a:xfrm rot="10800000">
              <a:off x="7762238" y="474297"/>
              <a:ext cx="38286" cy="19541"/>
            </a:xfrm>
            <a:custGeom>
              <a:avLst/>
              <a:gdLst/>
              <a:ahLst/>
              <a:cxnLst/>
              <a:rect l="l" t="t" r="r" b="b"/>
              <a:pathLst>
                <a:path w="1395" h="712" extrusionOk="0">
                  <a:moveTo>
                    <a:pt x="211" y="1"/>
                  </a:moveTo>
                  <a:cubicBezTo>
                    <a:pt x="111" y="1"/>
                    <a:pt x="0" y="125"/>
                    <a:pt x="108" y="207"/>
                  </a:cubicBezTo>
                  <a:cubicBezTo>
                    <a:pt x="299" y="359"/>
                    <a:pt x="524" y="462"/>
                    <a:pt x="744" y="572"/>
                  </a:cubicBezTo>
                  <a:cubicBezTo>
                    <a:pt x="890" y="647"/>
                    <a:pt x="1005" y="712"/>
                    <a:pt x="1139" y="712"/>
                  </a:cubicBezTo>
                  <a:cubicBezTo>
                    <a:pt x="1196" y="712"/>
                    <a:pt x="1257" y="700"/>
                    <a:pt x="1326" y="671"/>
                  </a:cubicBezTo>
                  <a:cubicBezTo>
                    <a:pt x="1368" y="652"/>
                    <a:pt x="1394" y="584"/>
                    <a:pt x="1379" y="542"/>
                  </a:cubicBezTo>
                  <a:cubicBezTo>
                    <a:pt x="1295" y="326"/>
                    <a:pt x="1147" y="280"/>
                    <a:pt x="942" y="211"/>
                  </a:cubicBezTo>
                  <a:cubicBezTo>
                    <a:pt x="710" y="131"/>
                    <a:pt x="470" y="33"/>
                    <a:pt x="227" y="2"/>
                  </a:cubicBezTo>
                  <a:cubicBezTo>
                    <a:pt x="222" y="1"/>
                    <a:pt x="217" y="1"/>
                    <a:pt x="2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9" name="Google Shape;1829;p33"/>
            <p:cNvSpPr/>
            <p:nvPr/>
          </p:nvSpPr>
          <p:spPr>
            <a:xfrm rot="10800000">
              <a:off x="7686600" y="360812"/>
              <a:ext cx="38066" cy="17098"/>
            </a:xfrm>
            <a:custGeom>
              <a:avLst/>
              <a:gdLst/>
              <a:ahLst/>
              <a:cxnLst/>
              <a:rect l="l" t="t" r="r" b="b"/>
              <a:pathLst>
                <a:path w="1387" h="623" extrusionOk="0">
                  <a:moveTo>
                    <a:pt x="174" y="0"/>
                  </a:moveTo>
                  <a:cubicBezTo>
                    <a:pt x="36" y="0"/>
                    <a:pt x="0" y="208"/>
                    <a:pt x="143" y="264"/>
                  </a:cubicBezTo>
                  <a:cubicBezTo>
                    <a:pt x="318" y="333"/>
                    <a:pt x="489" y="405"/>
                    <a:pt x="660" y="473"/>
                  </a:cubicBezTo>
                  <a:cubicBezTo>
                    <a:pt x="814" y="532"/>
                    <a:pt x="975" y="622"/>
                    <a:pt x="1143" y="622"/>
                  </a:cubicBezTo>
                  <a:cubicBezTo>
                    <a:pt x="1149" y="622"/>
                    <a:pt x="1156" y="622"/>
                    <a:pt x="1162" y="622"/>
                  </a:cubicBezTo>
                  <a:cubicBezTo>
                    <a:pt x="1287" y="618"/>
                    <a:pt x="1387" y="447"/>
                    <a:pt x="1273" y="355"/>
                  </a:cubicBezTo>
                  <a:cubicBezTo>
                    <a:pt x="1136" y="238"/>
                    <a:pt x="957" y="211"/>
                    <a:pt x="785" y="162"/>
                  </a:cubicBezTo>
                  <a:cubicBezTo>
                    <a:pt x="596" y="108"/>
                    <a:pt x="406" y="59"/>
                    <a:pt x="215" y="6"/>
                  </a:cubicBezTo>
                  <a:cubicBezTo>
                    <a:pt x="201" y="2"/>
                    <a:pt x="18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0" name="Google Shape;1830;p33"/>
            <p:cNvSpPr/>
            <p:nvPr/>
          </p:nvSpPr>
          <p:spPr>
            <a:xfrm rot="10800000">
              <a:off x="7692555" y="397231"/>
              <a:ext cx="39329" cy="17620"/>
            </a:xfrm>
            <a:custGeom>
              <a:avLst/>
              <a:gdLst/>
              <a:ahLst/>
              <a:cxnLst/>
              <a:rect l="l" t="t" r="r" b="b"/>
              <a:pathLst>
                <a:path w="1433" h="642" extrusionOk="0">
                  <a:moveTo>
                    <a:pt x="227" y="0"/>
                  </a:moveTo>
                  <a:cubicBezTo>
                    <a:pt x="93" y="0"/>
                    <a:pt x="1" y="190"/>
                    <a:pt x="144" y="264"/>
                  </a:cubicBezTo>
                  <a:cubicBezTo>
                    <a:pt x="311" y="352"/>
                    <a:pt x="486" y="413"/>
                    <a:pt x="661" y="485"/>
                  </a:cubicBezTo>
                  <a:cubicBezTo>
                    <a:pt x="832" y="552"/>
                    <a:pt x="1000" y="641"/>
                    <a:pt x="1189" y="641"/>
                  </a:cubicBezTo>
                  <a:cubicBezTo>
                    <a:pt x="1193" y="641"/>
                    <a:pt x="1197" y="641"/>
                    <a:pt x="1201" y="641"/>
                  </a:cubicBezTo>
                  <a:cubicBezTo>
                    <a:pt x="1330" y="637"/>
                    <a:pt x="1433" y="454"/>
                    <a:pt x="1315" y="359"/>
                  </a:cubicBezTo>
                  <a:cubicBezTo>
                    <a:pt x="1171" y="242"/>
                    <a:pt x="1003" y="203"/>
                    <a:pt x="829" y="154"/>
                  </a:cubicBezTo>
                  <a:cubicBezTo>
                    <a:pt x="638" y="101"/>
                    <a:pt x="448" y="36"/>
                    <a:pt x="254" y="2"/>
                  </a:cubicBezTo>
                  <a:cubicBezTo>
                    <a:pt x="245" y="1"/>
                    <a:pt x="236" y="0"/>
                    <a:pt x="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1" name="Google Shape;1831;p33"/>
            <p:cNvSpPr/>
            <p:nvPr/>
          </p:nvSpPr>
          <p:spPr>
            <a:xfrm rot="10800000">
              <a:off x="7755981" y="396737"/>
              <a:ext cx="26622" cy="17867"/>
            </a:xfrm>
            <a:custGeom>
              <a:avLst/>
              <a:gdLst/>
              <a:ahLst/>
              <a:cxnLst/>
              <a:rect l="l" t="t" r="r" b="b"/>
              <a:pathLst>
                <a:path w="970" h="651" extrusionOk="0">
                  <a:moveTo>
                    <a:pt x="139" y="1"/>
                  </a:moveTo>
                  <a:cubicBezTo>
                    <a:pt x="55" y="1"/>
                    <a:pt x="1" y="127"/>
                    <a:pt x="68" y="187"/>
                  </a:cubicBezTo>
                  <a:cubicBezTo>
                    <a:pt x="182" y="285"/>
                    <a:pt x="285" y="392"/>
                    <a:pt x="410" y="480"/>
                  </a:cubicBezTo>
                  <a:cubicBezTo>
                    <a:pt x="519" y="560"/>
                    <a:pt x="653" y="651"/>
                    <a:pt x="792" y="651"/>
                  </a:cubicBezTo>
                  <a:cubicBezTo>
                    <a:pt x="798" y="651"/>
                    <a:pt x="804" y="651"/>
                    <a:pt x="810" y="650"/>
                  </a:cubicBezTo>
                  <a:cubicBezTo>
                    <a:pt x="920" y="647"/>
                    <a:pt x="969" y="545"/>
                    <a:pt x="927" y="450"/>
                  </a:cubicBezTo>
                  <a:cubicBezTo>
                    <a:pt x="866" y="324"/>
                    <a:pt x="710" y="240"/>
                    <a:pt x="589" y="176"/>
                  </a:cubicBezTo>
                  <a:cubicBezTo>
                    <a:pt x="452" y="108"/>
                    <a:pt x="315" y="62"/>
                    <a:pt x="175" y="8"/>
                  </a:cubicBezTo>
                  <a:cubicBezTo>
                    <a:pt x="162" y="3"/>
                    <a:pt x="151" y="1"/>
                    <a:pt x="1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2" name="Google Shape;1832;p33"/>
            <p:cNvSpPr/>
            <p:nvPr/>
          </p:nvSpPr>
          <p:spPr>
            <a:xfrm rot="10800000">
              <a:off x="8176164" y="939627"/>
              <a:ext cx="33675" cy="31315"/>
            </a:xfrm>
            <a:custGeom>
              <a:avLst/>
              <a:gdLst/>
              <a:ahLst/>
              <a:cxnLst/>
              <a:rect l="l" t="t" r="r" b="b"/>
              <a:pathLst>
                <a:path w="1227" h="1141" extrusionOk="0">
                  <a:moveTo>
                    <a:pt x="1071" y="1"/>
                  </a:moveTo>
                  <a:cubicBezTo>
                    <a:pt x="1051" y="1"/>
                    <a:pt x="1030" y="5"/>
                    <a:pt x="1009" y="15"/>
                  </a:cubicBezTo>
                  <a:cubicBezTo>
                    <a:pt x="823" y="94"/>
                    <a:pt x="679" y="311"/>
                    <a:pt x="542" y="456"/>
                  </a:cubicBezTo>
                  <a:cubicBezTo>
                    <a:pt x="386" y="624"/>
                    <a:pt x="230" y="790"/>
                    <a:pt x="74" y="957"/>
                  </a:cubicBezTo>
                  <a:cubicBezTo>
                    <a:pt x="0" y="1037"/>
                    <a:pt x="69" y="1141"/>
                    <a:pt x="152" y="1141"/>
                  </a:cubicBezTo>
                  <a:cubicBezTo>
                    <a:pt x="176" y="1141"/>
                    <a:pt x="202" y="1132"/>
                    <a:pt x="226" y="1110"/>
                  </a:cubicBezTo>
                  <a:cubicBezTo>
                    <a:pt x="397" y="957"/>
                    <a:pt x="564" y="806"/>
                    <a:pt x="731" y="650"/>
                  </a:cubicBezTo>
                  <a:cubicBezTo>
                    <a:pt x="879" y="513"/>
                    <a:pt x="1096" y="368"/>
                    <a:pt x="1180" y="186"/>
                  </a:cubicBezTo>
                  <a:cubicBezTo>
                    <a:pt x="1227" y="89"/>
                    <a:pt x="1161" y="1"/>
                    <a:pt x="10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3" name="Google Shape;1833;p33"/>
            <p:cNvSpPr/>
            <p:nvPr/>
          </p:nvSpPr>
          <p:spPr>
            <a:xfrm rot="10800000">
              <a:off x="8167024" y="921650"/>
              <a:ext cx="23273" cy="18855"/>
            </a:xfrm>
            <a:custGeom>
              <a:avLst/>
              <a:gdLst/>
              <a:ahLst/>
              <a:cxnLst/>
              <a:rect l="l" t="t" r="r" b="b"/>
              <a:pathLst>
                <a:path w="848" h="687" extrusionOk="0">
                  <a:moveTo>
                    <a:pt x="675" y="1"/>
                  </a:moveTo>
                  <a:cubicBezTo>
                    <a:pt x="533" y="1"/>
                    <a:pt x="443" y="159"/>
                    <a:pt x="346" y="248"/>
                  </a:cubicBezTo>
                  <a:cubicBezTo>
                    <a:pt x="251" y="339"/>
                    <a:pt x="133" y="422"/>
                    <a:pt x="58" y="529"/>
                  </a:cubicBezTo>
                  <a:cubicBezTo>
                    <a:pt x="0" y="611"/>
                    <a:pt x="87" y="686"/>
                    <a:pt x="164" y="686"/>
                  </a:cubicBezTo>
                  <a:cubicBezTo>
                    <a:pt x="169" y="686"/>
                    <a:pt x="174" y="686"/>
                    <a:pt x="179" y="685"/>
                  </a:cubicBezTo>
                  <a:cubicBezTo>
                    <a:pt x="312" y="666"/>
                    <a:pt x="453" y="571"/>
                    <a:pt x="555" y="487"/>
                  </a:cubicBezTo>
                  <a:cubicBezTo>
                    <a:pt x="662" y="408"/>
                    <a:pt x="848" y="297"/>
                    <a:pt x="829" y="145"/>
                  </a:cubicBezTo>
                  <a:cubicBezTo>
                    <a:pt x="818" y="66"/>
                    <a:pt x="772" y="5"/>
                    <a:pt x="685" y="1"/>
                  </a:cubicBezTo>
                  <a:cubicBezTo>
                    <a:pt x="681" y="1"/>
                    <a:pt x="678" y="1"/>
                    <a:pt x="6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4" name="Google Shape;1834;p33"/>
            <p:cNvSpPr/>
            <p:nvPr/>
          </p:nvSpPr>
          <p:spPr>
            <a:xfrm rot="10800000">
              <a:off x="8101266" y="1026353"/>
              <a:ext cx="34745" cy="31726"/>
            </a:xfrm>
            <a:custGeom>
              <a:avLst/>
              <a:gdLst/>
              <a:ahLst/>
              <a:cxnLst/>
              <a:rect l="l" t="t" r="r" b="b"/>
              <a:pathLst>
                <a:path w="1266" h="1156" extrusionOk="0">
                  <a:moveTo>
                    <a:pt x="1015" y="1"/>
                  </a:moveTo>
                  <a:cubicBezTo>
                    <a:pt x="990" y="1"/>
                    <a:pt x="965" y="5"/>
                    <a:pt x="942" y="15"/>
                  </a:cubicBezTo>
                  <a:cubicBezTo>
                    <a:pt x="744" y="103"/>
                    <a:pt x="584" y="293"/>
                    <a:pt x="440" y="449"/>
                  </a:cubicBezTo>
                  <a:cubicBezTo>
                    <a:pt x="300" y="600"/>
                    <a:pt x="125" y="768"/>
                    <a:pt x="37" y="962"/>
                  </a:cubicBezTo>
                  <a:cubicBezTo>
                    <a:pt x="0" y="1044"/>
                    <a:pt x="59" y="1156"/>
                    <a:pt x="145" y="1156"/>
                  </a:cubicBezTo>
                  <a:cubicBezTo>
                    <a:pt x="166" y="1156"/>
                    <a:pt x="189" y="1149"/>
                    <a:pt x="212" y="1133"/>
                  </a:cubicBezTo>
                  <a:cubicBezTo>
                    <a:pt x="391" y="1019"/>
                    <a:pt x="532" y="840"/>
                    <a:pt x="691" y="696"/>
                  </a:cubicBezTo>
                  <a:cubicBezTo>
                    <a:pt x="855" y="551"/>
                    <a:pt x="1049" y="430"/>
                    <a:pt x="1174" y="247"/>
                  </a:cubicBezTo>
                  <a:cubicBezTo>
                    <a:pt x="1266" y="117"/>
                    <a:pt x="1139" y="1"/>
                    <a:pt x="10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5" name="Google Shape;1835;p33"/>
            <p:cNvSpPr/>
            <p:nvPr/>
          </p:nvSpPr>
          <p:spPr>
            <a:xfrm rot="10800000">
              <a:off x="8090178" y="995807"/>
              <a:ext cx="37545" cy="28872"/>
            </a:xfrm>
            <a:custGeom>
              <a:avLst/>
              <a:gdLst/>
              <a:ahLst/>
              <a:cxnLst/>
              <a:rect l="l" t="t" r="r" b="b"/>
              <a:pathLst>
                <a:path w="1368" h="1052" extrusionOk="0">
                  <a:moveTo>
                    <a:pt x="1201" y="1"/>
                  </a:moveTo>
                  <a:cubicBezTo>
                    <a:pt x="1190" y="1"/>
                    <a:pt x="1180" y="2"/>
                    <a:pt x="1168" y="4"/>
                  </a:cubicBezTo>
                  <a:cubicBezTo>
                    <a:pt x="963" y="34"/>
                    <a:pt x="815" y="227"/>
                    <a:pt x="667" y="353"/>
                  </a:cubicBezTo>
                  <a:cubicBezTo>
                    <a:pt x="492" y="506"/>
                    <a:pt x="314" y="661"/>
                    <a:pt x="123" y="794"/>
                  </a:cubicBezTo>
                  <a:cubicBezTo>
                    <a:pt x="0" y="882"/>
                    <a:pt x="73" y="1051"/>
                    <a:pt x="196" y="1051"/>
                  </a:cubicBezTo>
                  <a:cubicBezTo>
                    <a:pt x="217" y="1051"/>
                    <a:pt x="240" y="1046"/>
                    <a:pt x="264" y="1034"/>
                  </a:cubicBezTo>
                  <a:cubicBezTo>
                    <a:pt x="484" y="920"/>
                    <a:pt x="701" y="809"/>
                    <a:pt x="903" y="661"/>
                  </a:cubicBezTo>
                  <a:cubicBezTo>
                    <a:pt x="1074" y="536"/>
                    <a:pt x="1302" y="403"/>
                    <a:pt x="1347" y="182"/>
                  </a:cubicBezTo>
                  <a:cubicBezTo>
                    <a:pt x="1368" y="76"/>
                    <a:pt x="1296" y="1"/>
                    <a:pt x="120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6" name="Google Shape;1836;p33"/>
            <p:cNvSpPr/>
            <p:nvPr/>
          </p:nvSpPr>
          <p:spPr>
            <a:xfrm rot="10800000">
              <a:off x="8072476" y="945802"/>
              <a:ext cx="32769" cy="25359"/>
            </a:xfrm>
            <a:custGeom>
              <a:avLst/>
              <a:gdLst/>
              <a:ahLst/>
              <a:cxnLst/>
              <a:rect l="l" t="t" r="r" b="b"/>
              <a:pathLst>
                <a:path w="1194" h="924" extrusionOk="0">
                  <a:moveTo>
                    <a:pt x="975" y="0"/>
                  </a:moveTo>
                  <a:cubicBezTo>
                    <a:pt x="792" y="0"/>
                    <a:pt x="653" y="157"/>
                    <a:pt x="517" y="270"/>
                  </a:cubicBezTo>
                  <a:cubicBezTo>
                    <a:pt x="376" y="392"/>
                    <a:pt x="224" y="509"/>
                    <a:pt x="102" y="654"/>
                  </a:cubicBezTo>
                  <a:cubicBezTo>
                    <a:pt x="1" y="772"/>
                    <a:pt x="91" y="924"/>
                    <a:pt x="221" y="924"/>
                  </a:cubicBezTo>
                  <a:cubicBezTo>
                    <a:pt x="246" y="924"/>
                    <a:pt x="273" y="918"/>
                    <a:pt x="300" y="905"/>
                  </a:cubicBezTo>
                  <a:cubicBezTo>
                    <a:pt x="467" y="825"/>
                    <a:pt x="623" y="715"/>
                    <a:pt x="779" y="612"/>
                  </a:cubicBezTo>
                  <a:cubicBezTo>
                    <a:pt x="928" y="513"/>
                    <a:pt x="1118" y="418"/>
                    <a:pt x="1163" y="239"/>
                  </a:cubicBezTo>
                  <a:cubicBezTo>
                    <a:pt x="1194" y="118"/>
                    <a:pt x="1106" y="4"/>
                    <a:pt x="981" y="0"/>
                  </a:cubicBezTo>
                  <a:cubicBezTo>
                    <a:pt x="979" y="0"/>
                    <a:pt x="977" y="0"/>
                    <a:pt x="9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7" name="Google Shape;1837;p33"/>
            <p:cNvSpPr/>
            <p:nvPr/>
          </p:nvSpPr>
          <p:spPr>
            <a:xfrm rot="10800000">
              <a:off x="8032956" y="1117525"/>
              <a:ext cx="29174" cy="31040"/>
            </a:xfrm>
            <a:custGeom>
              <a:avLst/>
              <a:gdLst/>
              <a:ahLst/>
              <a:cxnLst/>
              <a:rect l="l" t="t" r="r" b="b"/>
              <a:pathLst>
                <a:path w="1063" h="1131" extrusionOk="0">
                  <a:moveTo>
                    <a:pt x="882" y="0"/>
                  </a:moveTo>
                  <a:cubicBezTo>
                    <a:pt x="877" y="0"/>
                    <a:pt x="871" y="1"/>
                    <a:pt x="866" y="1"/>
                  </a:cubicBezTo>
                  <a:cubicBezTo>
                    <a:pt x="649" y="16"/>
                    <a:pt x="516" y="225"/>
                    <a:pt x="387" y="389"/>
                  </a:cubicBezTo>
                  <a:cubicBezTo>
                    <a:pt x="254" y="556"/>
                    <a:pt x="147" y="731"/>
                    <a:pt x="49" y="924"/>
                  </a:cubicBezTo>
                  <a:cubicBezTo>
                    <a:pt x="0" y="1021"/>
                    <a:pt x="81" y="1130"/>
                    <a:pt x="170" y="1130"/>
                  </a:cubicBezTo>
                  <a:cubicBezTo>
                    <a:pt x="200" y="1130"/>
                    <a:pt x="231" y="1118"/>
                    <a:pt x="258" y="1088"/>
                  </a:cubicBezTo>
                  <a:cubicBezTo>
                    <a:pt x="387" y="944"/>
                    <a:pt x="528" y="803"/>
                    <a:pt x="665" y="666"/>
                  </a:cubicBezTo>
                  <a:cubicBezTo>
                    <a:pt x="790" y="540"/>
                    <a:pt x="1014" y="415"/>
                    <a:pt x="1045" y="236"/>
                  </a:cubicBezTo>
                  <a:cubicBezTo>
                    <a:pt x="1063" y="131"/>
                    <a:pt x="1000" y="0"/>
                    <a:pt x="88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8" name="Google Shape;1838;p33"/>
            <p:cNvSpPr/>
            <p:nvPr/>
          </p:nvSpPr>
          <p:spPr>
            <a:xfrm rot="10800000">
              <a:off x="8013881" y="1083521"/>
              <a:ext cx="38807" cy="32879"/>
            </a:xfrm>
            <a:custGeom>
              <a:avLst/>
              <a:gdLst/>
              <a:ahLst/>
              <a:cxnLst/>
              <a:rect l="l" t="t" r="r" b="b"/>
              <a:pathLst>
                <a:path w="1414" h="1198" extrusionOk="0">
                  <a:moveTo>
                    <a:pt x="1157" y="0"/>
                  </a:moveTo>
                  <a:cubicBezTo>
                    <a:pt x="1126" y="0"/>
                    <a:pt x="1094" y="7"/>
                    <a:pt x="1066" y="23"/>
                  </a:cubicBezTo>
                  <a:cubicBezTo>
                    <a:pt x="872" y="125"/>
                    <a:pt x="728" y="326"/>
                    <a:pt x="579" y="482"/>
                  </a:cubicBezTo>
                  <a:cubicBezTo>
                    <a:pt x="427" y="646"/>
                    <a:pt x="268" y="817"/>
                    <a:pt x="103" y="965"/>
                  </a:cubicBezTo>
                  <a:cubicBezTo>
                    <a:pt x="1" y="1055"/>
                    <a:pt x="94" y="1197"/>
                    <a:pt x="206" y="1197"/>
                  </a:cubicBezTo>
                  <a:cubicBezTo>
                    <a:pt x="226" y="1197"/>
                    <a:pt x="247" y="1193"/>
                    <a:pt x="268" y="1182"/>
                  </a:cubicBezTo>
                  <a:cubicBezTo>
                    <a:pt x="659" y="973"/>
                    <a:pt x="1198" y="695"/>
                    <a:pt x="1363" y="251"/>
                  </a:cubicBezTo>
                  <a:cubicBezTo>
                    <a:pt x="1414" y="111"/>
                    <a:pt x="1283" y="0"/>
                    <a:pt x="1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9" name="Google Shape;1839;p33"/>
            <p:cNvSpPr/>
            <p:nvPr/>
          </p:nvSpPr>
          <p:spPr>
            <a:xfrm rot="10800000">
              <a:off x="7926798" y="1229363"/>
              <a:ext cx="36914" cy="28762"/>
            </a:xfrm>
            <a:custGeom>
              <a:avLst/>
              <a:gdLst/>
              <a:ahLst/>
              <a:cxnLst/>
              <a:rect l="l" t="t" r="r" b="b"/>
              <a:pathLst>
                <a:path w="1345" h="1048" extrusionOk="0">
                  <a:moveTo>
                    <a:pt x="1145" y="1"/>
                  </a:moveTo>
                  <a:cubicBezTo>
                    <a:pt x="906" y="1"/>
                    <a:pt x="721" y="168"/>
                    <a:pt x="546" y="316"/>
                  </a:cubicBezTo>
                  <a:cubicBezTo>
                    <a:pt x="360" y="475"/>
                    <a:pt x="204" y="663"/>
                    <a:pt x="63" y="863"/>
                  </a:cubicBezTo>
                  <a:cubicBezTo>
                    <a:pt x="0" y="949"/>
                    <a:pt x="86" y="1048"/>
                    <a:pt x="172" y="1048"/>
                  </a:cubicBezTo>
                  <a:cubicBezTo>
                    <a:pt x="201" y="1048"/>
                    <a:pt x="230" y="1037"/>
                    <a:pt x="253" y="1012"/>
                  </a:cubicBezTo>
                  <a:cubicBezTo>
                    <a:pt x="409" y="845"/>
                    <a:pt x="592" y="693"/>
                    <a:pt x="781" y="571"/>
                  </a:cubicBezTo>
                  <a:cubicBezTo>
                    <a:pt x="964" y="453"/>
                    <a:pt x="1150" y="384"/>
                    <a:pt x="1280" y="210"/>
                  </a:cubicBezTo>
                  <a:cubicBezTo>
                    <a:pt x="1344" y="122"/>
                    <a:pt x="1257" y="5"/>
                    <a:pt x="1162" y="1"/>
                  </a:cubicBezTo>
                  <a:cubicBezTo>
                    <a:pt x="1156" y="1"/>
                    <a:pt x="1150" y="1"/>
                    <a:pt x="11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0" name="Google Shape;1840;p33"/>
            <p:cNvSpPr/>
            <p:nvPr/>
          </p:nvSpPr>
          <p:spPr>
            <a:xfrm rot="10800000">
              <a:off x="7925646" y="1173897"/>
              <a:ext cx="33126" cy="27253"/>
            </a:xfrm>
            <a:custGeom>
              <a:avLst/>
              <a:gdLst/>
              <a:ahLst/>
              <a:cxnLst/>
              <a:rect l="l" t="t" r="r" b="b"/>
              <a:pathLst>
                <a:path w="1207" h="993" extrusionOk="0">
                  <a:moveTo>
                    <a:pt x="991" y="0"/>
                  </a:moveTo>
                  <a:cubicBezTo>
                    <a:pt x="987" y="0"/>
                    <a:pt x="982" y="1"/>
                    <a:pt x="978" y="1"/>
                  </a:cubicBezTo>
                  <a:cubicBezTo>
                    <a:pt x="754" y="12"/>
                    <a:pt x="655" y="217"/>
                    <a:pt x="506" y="361"/>
                  </a:cubicBezTo>
                  <a:cubicBezTo>
                    <a:pt x="366" y="503"/>
                    <a:pt x="217" y="635"/>
                    <a:pt x="80" y="776"/>
                  </a:cubicBezTo>
                  <a:cubicBezTo>
                    <a:pt x="1" y="864"/>
                    <a:pt x="71" y="992"/>
                    <a:pt x="177" y="992"/>
                  </a:cubicBezTo>
                  <a:cubicBezTo>
                    <a:pt x="187" y="992"/>
                    <a:pt x="196" y="991"/>
                    <a:pt x="206" y="989"/>
                  </a:cubicBezTo>
                  <a:cubicBezTo>
                    <a:pt x="404" y="943"/>
                    <a:pt x="617" y="837"/>
                    <a:pt x="780" y="715"/>
                  </a:cubicBezTo>
                  <a:cubicBezTo>
                    <a:pt x="944" y="598"/>
                    <a:pt x="1206" y="445"/>
                    <a:pt x="1191" y="213"/>
                  </a:cubicBezTo>
                  <a:cubicBezTo>
                    <a:pt x="1184" y="107"/>
                    <a:pt x="1105" y="0"/>
                    <a:pt x="9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1" name="Google Shape;1841;p33"/>
            <p:cNvSpPr/>
            <p:nvPr/>
          </p:nvSpPr>
          <p:spPr>
            <a:xfrm rot="10800000">
              <a:off x="7991074" y="1136243"/>
              <a:ext cx="27308" cy="23630"/>
            </a:xfrm>
            <a:custGeom>
              <a:avLst/>
              <a:gdLst/>
              <a:ahLst/>
              <a:cxnLst/>
              <a:rect l="l" t="t" r="r" b="b"/>
              <a:pathLst>
                <a:path w="995" h="861" extrusionOk="0">
                  <a:moveTo>
                    <a:pt x="845" y="0"/>
                  </a:moveTo>
                  <a:cubicBezTo>
                    <a:pt x="833" y="0"/>
                    <a:pt x="821" y="2"/>
                    <a:pt x="808" y="6"/>
                  </a:cubicBezTo>
                  <a:cubicBezTo>
                    <a:pt x="462" y="124"/>
                    <a:pt x="245" y="375"/>
                    <a:pt x="55" y="679"/>
                  </a:cubicBezTo>
                  <a:cubicBezTo>
                    <a:pt x="1" y="767"/>
                    <a:pt x="82" y="861"/>
                    <a:pt x="168" y="861"/>
                  </a:cubicBezTo>
                  <a:cubicBezTo>
                    <a:pt x="196" y="861"/>
                    <a:pt x="225" y="851"/>
                    <a:pt x="249" y="827"/>
                  </a:cubicBezTo>
                  <a:cubicBezTo>
                    <a:pt x="466" y="610"/>
                    <a:pt x="717" y="436"/>
                    <a:pt x="926" y="208"/>
                  </a:cubicBezTo>
                  <a:cubicBezTo>
                    <a:pt x="994" y="133"/>
                    <a:pt x="943" y="0"/>
                    <a:pt x="8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2" name="Google Shape;1842;p33"/>
            <p:cNvSpPr/>
            <p:nvPr/>
          </p:nvSpPr>
          <p:spPr>
            <a:xfrm rot="10800000">
              <a:off x="7939505" y="1025502"/>
              <a:ext cx="38670" cy="28351"/>
            </a:xfrm>
            <a:custGeom>
              <a:avLst/>
              <a:gdLst/>
              <a:ahLst/>
              <a:cxnLst/>
              <a:rect l="l" t="t" r="r" b="b"/>
              <a:pathLst>
                <a:path w="1409" h="1033" extrusionOk="0">
                  <a:moveTo>
                    <a:pt x="1215" y="1"/>
                  </a:moveTo>
                  <a:cubicBezTo>
                    <a:pt x="1210" y="1"/>
                    <a:pt x="1204" y="1"/>
                    <a:pt x="1198" y="2"/>
                  </a:cubicBezTo>
                  <a:cubicBezTo>
                    <a:pt x="966" y="25"/>
                    <a:pt x="784" y="211"/>
                    <a:pt x="605" y="348"/>
                  </a:cubicBezTo>
                  <a:cubicBezTo>
                    <a:pt x="419" y="492"/>
                    <a:pt x="229" y="652"/>
                    <a:pt x="77" y="830"/>
                  </a:cubicBezTo>
                  <a:cubicBezTo>
                    <a:pt x="1" y="916"/>
                    <a:pt x="64" y="1032"/>
                    <a:pt x="160" y="1032"/>
                  </a:cubicBezTo>
                  <a:cubicBezTo>
                    <a:pt x="179" y="1032"/>
                    <a:pt x="200" y="1028"/>
                    <a:pt x="222" y="1017"/>
                  </a:cubicBezTo>
                  <a:cubicBezTo>
                    <a:pt x="427" y="911"/>
                    <a:pt x="628" y="778"/>
                    <a:pt x="826" y="652"/>
                  </a:cubicBezTo>
                  <a:cubicBezTo>
                    <a:pt x="1001" y="542"/>
                    <a:pt x="1244" y="446"/>
                    <a:pt x="1350" y="264"/>
                  </a:cubicBezTo>
                  <a:cubicBezTo>
                    <a:pt x="1409" y="162"/>
                    <a:pt x="1341" y="1"/>
                    <a:pt x="12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3" name="Google Shape;1843;p33"/>
            <p:cNvSpPr/>
            <p:nvPr/>
          </p:nvSpPr>
          <p:spPr>
            <a:xfrm rot="10800000">
              <a:off x="7840978" y="1198927"/>
              <a:ext cx="27912" cy="29284"/>
            </a:xfrm>
            <a:custGeom>
              <a:avLst/>
              <a:gdLst/>
              <a:ahLst/>
              <a:cxnLst/>
              <a:rect l="l" t="t" r="r" b="b"/>
              <a:pathLst>
                <a:path w="1017" h="1067" extrusionOk="0">
                  <a:moveTo>
                    <a:pt x="886" y="0"/>
                  </a:moveTo>
                  <a:cubicBezTo>
                    <a:pt x="875" y="0"/>
                    <a:pt x="863" y="2"/>
                    <a:pt x="851" y="6"/>
                  </a:cubicBezTo>
                  <a:cubicBezTo>
                    <a:pt x="676" y="66"/>
                    <a:pt x="555" y="207"/>
                    <a:pt x="444" y="352"/>
                  </a:cubicBezTo>
                  <a:cubicBezTo>
                    <a:pt x="318" y="508"/>
                    <a:pt x="204" y="671"/>
                    <a:pt x="79" y="831"/>
                  </a:cubicBezTo>
                  <a:cubicBezTo>
                    <a:pt x="0" y="933"/>
                    <a:pt x="80" y="1066"/>
                    <a:pt x="180" y="1066"/>
                  </a:cubicBezTo>
                  <a:cubicBezTo>
                    <a:pt x="210" y="1066"/>
                    <a:pt x="243" y="1054"/>
                    <a:pt x="273" y="1024"/>
                  </a:cubicBezTo>
                  <a:cubicBezTo>
                    <a:pt x="414" y="884"/>
                    <a:pt x="562" y="751"/>
                    <a:pt x="702" y="606"/>
                  </a:cubicBezTo>
                  <a:cubicBezTo>
                    <a:pt x="828" y="477"/>
                    <a:pt x="965" y="344"/>
                    <a:pt x="1003" y="157"/>
                  </a:cubicBezTo>
                  <a:cubicBezTo>
                    <a:pt x="1016" y="85"/>
                    <a:pt x="963" y="0"/>
                    <a:pt x="8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4" name="Google Shape;1844;p33"/>
            <p:cNvSpPr/>
            <p:nvPr/>
          </p:nvSpPr>
          <p:spPr>
            <a:xfrm rot="10800000">
              <a:off x="7853136" y="1243168"/>
              <a:ext cx="25222" cy="21599"/>
            </a:xfrm>
            <a:custGeom>
              <a:avLst/>
              <a:gdLst/>
              <a:ahLst/>
              <a:cxnLst/>
              <a:rect l="l" t="t" r="r" b="b"/>
              <a:pathLst>
                <a:path w="919" h="787" extrusionOk="0">
                  <a:moveTo>
                    <a:pt x="745" y="1"/>
                  </a:moveTo>
                  <a:cubicBezTo>
                    <a:pt x="737" y="1"/>
                    <a:pt x="729" y="2"/>
                    <a:pt x="721" y="3"/>
                  </a:cubicBezTo>
                  <a:cubicBezTo>
                    <a:pt x="641" y="15"/>
                    <a:pt x="572" y="22"/>
                    <a:pt x="504" y="75"/>
                  </a:cubicBezTo>
                  <a:cubicBezTo>
                    <a:pt x="440" y="121"/>
                    <a:pt x="382" y="178"/>
                    <a:pt x="326" y="231"/>
                  </a:cubicBezTo>
                  <a:cubicBezTo>
                    <a:pt x="215" y="334"/>
                    <a:pt x="93" y="448"/>
                    <a:pt x="36" y="589"/>
                  </a:cubicBezTo>
                  <a:cubicBezTo>
                    <a:pt x="0" y="680"/>
                    <a:pt x="92" y="787"/>
                    <a:pt x="184" y="787"/>
                  </a:cubicBezTo>
                  <a:cubicBezTo>
                    <a:pt x="198" y="787"/>
                    <a:pt x="212" y="784"/>
                    <a:pt x="226" y="779"/>
                  </a:cubicBezTo>
                  <a:cubicBezTo>
                    <a:pt x="367" y="722"/>
                    <a:pt x="485" y="603"/>
                    <a:pt x="599" y="505"/>
                  </a:cubicBezTo>
                  <a:cubicBezTo>
                    <a:pt x="652" y="463"/>
                    <a:pt x="717" y="421"/>
                    <a:pt x="766" y="372"/>
                  </a:cubicBezTo>
                  <a:cubicBezTo>
                    <a:pt x="828" y="315"/>
                    <a:pt x="850" y="235"/>
                    <a:pt x="880" y="159"/>
                  </a:cubicBezTo>
                  <a:cubicBezTo>
                    <a:pt x="918" y="66"/>
                    <a:pt x="826" y="1"/>
                    <a:pt x="7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5" name="Google Shape;1845;p33"/>
            <p:cNvSpPr/>
            <p:nvPr/>
          </p:nvSpPr>
          <p:spPr>
            <a:xfrm rot="10800000">
              <a:off x="7836532" y="1311397"/>
              <a:ext cx="26292" cy="18086"/>
            </a:xfrm>
            <a:custGeom>
              <a:avLst/>
              <a:gdLst/>
              <a:ahLst/>
              <a:cxnLst/>
              <a:rect l="l" t="t" r="r" b="b"/>
              <a:pathLst>
                <a:path w="958" h="659" extrusionOk="0">
                  <a:moveTo>
                    <a:pt x="681" y="0"/>
                  </a:moveTo>
                  <a:cubicBezTo>
                    <a:pt x="641" y="0"/>
                    <a:pt x="599" y="15"/>
                    <a:pt x="558" y="50"/>
                  </a:cubicBezTo>
                  <a:cubicBezTo>
                    <a:pt x="402" y="183"/>
                    <a:pt x="250" y="315"/>
                    <a:pt x="94" y="448"/>
                  </a:cubicBezTo>
                  <a:cubicBezTo>
                    <a:pt x="1" y="525"/>
                    <a:pt x="86" y="659"/>
                    <a:pt x="188" y="659"/>
                  </a:cubicBezTo>
                  <a:cubicBezTo>
                    <a:pt x="207" y="659"/>
                    <a:pt x="227" y="654"/>
                    <a:pt x="246" y="643"/>
                  </a:cubicBezTo>
                  <a:cubicBezTo>
                    <a:pt x="421" y="540"/>
                    <a:pt x="599" y="441"/>
                    <a:pt x="778" y="338"/>
                  </a:cubicBezTo>
                  <a:cubicBezTo>
                    <a:pt x="958" y="235"/>
                    <a:pt x="840" y="0"/>
                    <a:pt x="68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6" name="Google Shape;1846;p33"/>
            <p:cNvSpPr/>
            <p:nvPr/>
          </p:nvSpPr>
          <p:spPr>
            <a:xfrm rot="10800000">
              <a:off x="7763802" y="1358575"/>
              <a:ext cx="30272" cy="21078"/>
            </a:xfrm>
            <a:custGeom>
              <a:avLst/>
              <a:gdLst/>
              <a:ahLst/>
              <a:cxnLst/>
              <a:rect l="l" t="t" r="r" b="b"/>
              <a:pathLst>
                <a:path w="1103" h="768" extrusionOk="0">
                  <a:moveTo>
                    <a:pt x="752" y="0"/>
                  </a:moveTo>
                  <a:cubicBezTo>
                    <a:pt x="701" y="0"/>
                    <a:pt x="646" y="19"/>
                    <a:pt x="593" y="64"/>
                  </a:cubicBezTo>
                  <a:cubicBezTo>
                    <a:pt x="489" y="151"/>
                    <a:pt x="384" y="239"/>
                    <a:pt x="284" y="327"/>
                  </a:cubicBezTo>
                  <a:cubicBezTo>
                    <a:pt x="186" y="414"/>
                    <a:pt x="83" y="483"/>
                    <a:pt x="33" y="604"/>
                  </a:cubicBezTo>
                  <a:cubicBezTo>
                    <a:pt x="0" y="682"/>
                    <a:pt x="76" y="767"/>
                    <a:pt x="151" y="767"/>
                  </a:cubicBezTo>
                  <a:cubicBezTo>
                    <a:pt x="152" y="767"/>
                    <a:pt x="154" y="767"/>
                    <a:pt x="155" y="767"/>
                  </a:cubicBezTo>
                  <a:cubicBezTo>
                    <a:pt x="284" y="767"/>
                    <a:pt x="403" y="683"/>
                    <a:pt x="512" y="627"/>
                  </a:cubicBezTo>
                  <a:cubicBezTo>
                    <a:pt x="634" y="562"/>
                    <a:pt x="756" y="493"/>
                    <a:pt x="874" y="429"/>
                  </a:cubicBezTo>
                  <a:cubicBezTo>
                    <a:pt x="1102" y="304"/>
                    <a:pt x="957" y="0"/>
                    <a:pt x="7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7" name="Google Shape;1847;p33"/>
            <p:cNvSpPr/>
            <p:nvPr/>
          </p:nvSpPr>
          <p:spPr>
            <a:xfrm rot="10800000">
              <a:off x="8049423" y="748472"/>
              <a:ext cx="65978" cy="18525"/>
            </a:xfrm>
            <a:custGeom>
              <a:avLst/>
              <a:gdLst/>
              <a:ahLst/>
              <a:cxnLst/>
              <a:rect l="l" t="t" r="r" b="b"/>
              <a:pathLst>
                <a:path w="2404" h="675" extrusionOk="0">
                  <a:moveTo>
                    <a:pt x="179" y="0"/>
                  </a:moveTo>
                  <a:cubicBezTo>
                    <a:pt x="52" y="0"/>
                    <a:pt x="0" y="175"/>
                    <a:pt x="138" y="222"/>
                  </a:cubicBezTo>
                  <a:cubicBezTo>
                    <a:pt x="672" y="401"/>
                    <a:pt x="1352" y="675"/>
                    <a:pt x="1951" y="675"/>
                  </a:cubicBezTo>
                  <a:cubicBezTo>
                    <a:pt x="2039" y="675"/>
                    <a:pt x="2126" y="669"/>
                    <a:pt x="2210" y="656"/>
                  </a:cubicBezTo>
                  <a:cubicBezTo>
                    <a:pt x="2366" y="633"/>
                    <a:pt x="2404" y="366"/>
                    <a:pt x="2256" y="302"/>
                  </a:cubicBezTo>
                  <a:cubicBezTo>
                    <a:pt x="1978" y="180"/>
                    <a:pt x="1689" y="180"/>
                    <a:pt x="1389" y="146"/>
                  </a:cubicBezTo>
                  <a:cubicBezTo>
                    <a:pt x="993" y="100"/>
                    <a:pt x="594" y="54"/>
                    <a:pt x="198" y="1"/>
                  </a:cubicBezTo>
                  <a:cubicBezTo>
                    <a:pt x="192" y="0"/>
                    <a:pt x="185" y="0"/>
                    <a:pt x="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8" name="Google Shape;1848;p33"/>
            <p:cNvSpPr/>
            <p:nvPr/>
          </p:nvSpPr>
          <p:spPr>
            <a:xfrm rot="10800000">
              <a:off x="8096655" y="727614"/>
              <a:ext cx="32413" cy="10786"/>
            </a:xfrm>
            <a:custGeom>
              <a:avLst/>
              <a:gdLst/>
              <a:ahLst/>
              <a:cxnLst/>
              <a:rect l="l" t="t" r="r" b="b"/>
              <a:pathLst>
                <a:path w="1181" h="393" extrusionOk="0">
                  <a:moveTo>
                    <a:pt x="116" y="1"/>
                  </a:moveTo>
                  <a:cubicBezTo>
                    <a:pt x="16" y="1"/>
                    <a:pt x="1" y="166"/>
                    <a:pt x="100" y="191"/>
                  </a:cubicBezTo>
                  <a:cubicBezTo>
                    <a:pt x="363" y="259"/>
                    <a:pt x="684" y="392"/>
                    <a:pt x="969" y="392"/>
                  </a:cubicBezTo>
                  <a:cubicBezTo>
                    <a:pt x="1004" y="392"/>
                    <a:pt x="1039" y="390"/>
                    <a:pt x="1073" y="386"/>
                  </a:cubicBezTo>
                  <a:cubicBezTo>
                    <a:pt x="1176" y="370"/>
                    <a:pt x="1180" y="218"/>
                    <a:pt x="1100" y="168"/>
                  </a:cubicBezTo>
                  <a:cubicBezTo>
                    <a:pt x="959" y="89"/>
                    <a:pt x="796" y="84"/>
                    <a:pt x="636" y="66"/>
                  </a:cubicBezTo>
                  <a:cubicBezTo>
                    <a:pt x="465" y="43"/>
                    <a:pt x="298" y="24"/>
                    <a:pt x="126" y="1"/>
                  </a:cubicBezTo>
                  <a:cubicBezTo>
                    <a:pt x="123" y="1"/>
                    <a:pt x="119" y="1"/>
                    <a:pt x="1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9" name="Google Shape;1849;p33"/>
            <p:cNvSpPr/>
            <p:nvPr/>
          </p:nvSpPr>
          <p:spPr>
            <a:xfrm rot="10800000">
              <a:off x="8155525" y="761756"/>
              <a:ext cx="41140" cy="10649"/>
            </a:xfrm>
            <a:custGeom>
              <a:avLst/>
              <a:gdLst/>
              <a:ahLst/>
              <a:cxnLst/>
              <a:rect l="l" t="t" r="r" b="b"/>
              <a:pathLst>
                <a:path w="1499" h="388" extrusionOk="0">
                  <a:moveTo>
                    <a:pt x="169" y="10"/>
                  </a:moveTo>
                  <a:cubicBezTo>
                    <a:pt x="47" y="10"/>
                    <a:pt x="1" y="189"/>
                    <a:pt x="134" y="221"/>
                  </a:cubicBezTo>
                  <a:cubicBezTo>
                    <a:pt x="402" y="289"/>
                    <a:pt x="735" y="388"/>
                    <a:pt x="1040" y="388"/>
                  </a:cubicBezTo>
                  <a:cubicBezTo>
                    <a:pt x="1160" y="388"/>
                    <a:pt x="1275" y="373"/>
                    <a:pt x="1380" y="335"/>
                  </a:cubicBezTo>
                  <a:cubicBezTo>
                    <a:pt x="1487" y="297"/>
                    <a:pt x="1499" y="137"/>
                    <a:pt x="1380" y="103"/>
                  </a:cubicBezTo>
                  <a:cubicBezTo>
                    <a:pt x="1004" y="0"/>
                    <a:pt x="578" y="73"/>
                    <a:pt x="190" y="12"/>
                  </a:cubicBezTo>
                  <a:cubicBezTo>
                    <a:pt x="183" y="11"/>
                    <a:pt x="176" y="10"/>
                    <a:pt x="169" y="1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0" name="Google Shape;1850;p33"/>
            <p:cNvSpPr/>
            <p:nvPr/>
          </p:nvSpPr>
          <p:spPr>
            <a:xfrm rot="10800000">
              <a:off x="7930256" y="675084"/>
              <a:ext cx="43638" cy="18525"/>
            </a:xfrm>
            <a:custGeom>
              <a:avLst/>
              <a:gdLst/>
              <a:ahLst/>
              <a:cxnLst/>
              <a:rect l="l" t="t" r="r" b="b"/>
              <a:pathLst>
                <a:path w="1590" h="675" extrusionOk="0">
                  <a:moveTo>
                    <a:pt x="176" y="1"/>
                  </a:moveTo>
                  <a:cubicBezTo>
                    <a:pt x="40" y="1"/>
                    <a:pt x="1" y="219"/>
                    <a:pt x="149" y="274"/>
                  </a:cubicBezTo>
                  <a:cubicBezTo>
                    <a:pt x="556" y="430"/>
                    <a:pt x="940" y="628"/>
                    <a:pt x="1380" y="673"/>
                  </a:cubicBezTo>
                  <a:cubicBezTo>
                    <a:pt x="1385" y="674"/>
                    <a:pt x="1389" y="674"/>
                    <a:pt x="1393" y="674"/>
                  </a:cubicBezTo>
                  <a:cubicBezTo>
                    <a:pt x="1456" y="674"/>
                    <a:pt x="1531" y="624"/>
                    <a:pt x="1559" y="570"/>
                  </a:cubicBezTo>
                  <a:cubicBezTo>
                    <a:pt x="1575" y="537"/>
                    <a:pt x="1589" y="506"/>
                    <a:pt x="1586" y="464"/>
                  </a:cubicBezTo>
                  <a:cubicBezTo>
                    <a:pt x="1575" y="373"/>
                    <a:pt x="1529" y="293"/>
                    <a:pt x="1434" y="266"/>
                  </a:cubicBezTo>
                  <a:cubicBezTo>
                    <a:pt x="1038" y="152"/>
                    <a:pt x="617" y="133"/>
                    <a:pt x="221" y="8"/>
                  </a:cubicBezTo>
                  <a:cubicBezTo>
                    <a:pt x="205" y="3"/>
                    <a:pt x="190" y="1"/>
                    <a:pt x="17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1" name="Google Shape;1851;p33"/>
            <p:cNvSpPr/>
            <p:nvPr/>
          </p:nvSpPr>
          <p:spPr>
            <a:xfrm rot="10800000">
              <a:off x="7924712" y="703956"/>
              <a:ext cx="40728" cy="12350"/>
            </a:xfrm>
            <a:custGeom>
              <a:avLst/>
              <a:gdLst/>
              <a:ahLst/>
              <a:cxnLst/>
              <a:rect l="l" t="t" r="r" b="b"/>
              <a:pathLst>
                <a:path w="1484" h="450" extrusionOk="0">
                  <a:moveTo>
                    <a:pt x="464" y="1"/>
                  </a:moveTo>
                  <a:cubicBezTo>
                    <a:pt x="375" y="1"/>
                    <a:pt x="287" y="4"/>
                    <a:pt x="198" y="9"/>
                  </a:cubicBezTo>
                  <a:cubicBezTo>
                    <a:pt x="0" y="21"/>
                    <a:pt x="0" y="299"/>
                    <a:pt x="198" y="314"/>
                  </a:cubicBezTo>
                  <a:cubicBezTo>
                    <a:pt x="415" y="333"/>
                    <a:pt x="632" y="356"/>
                    <a:pt x="844" y="394"/>
                  </a:cubicBezTo>
                  <a:cubicBezTo>
                    <a:pt x="961" y="414"/>
                    <a:pt x="1074" y="449"/>
                    <a:pt x="1187" y="449"/>
                  </a:cubicBezTo>
                  <a:cubicBezTo>
                    <a:pt x="1244" y="449"/>
                    <a:pt x="1301" y="441"/>
                    <a:pt x="1358" y="416"/>
                  </a:cubicBezTo>
                  <a:cubicBezTo>
                    <a:pt x="1449" y="379"/>
                    <a:pt x="1483" y="283"/>
                    <a:pt x="1415" y="204"/>
                  </a:cubicBezTo>
                  <a:cubicBezTo>
                    <a:pt x="1278" y="51"/>
                    <a:pt x="1088" y="44"/>
                    <a:pt x="894" y="25"/>
                  </a:cubicBezTo>
                  <a:cubicBezTo>
                    <a:pt x="750" y="9"/>
                    <a:pt x="607" y="1"/>
                    <a:pt x="4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" name="Google Shape;1852;p33"/>
            <p:cNvSpPr/>
            <p:nvPr/>
          </p:nvSpPr>
          <p:spPr>
            <a:xfrm rot="10800000">
              <a:off x="7940905" y="761591"/>
              <a:ext cx="41607" cy="14601"/>
            </a:xfrm>
            <a:custGeom>
              <a:avLst/>
              <a:gdLst/>
              <a:ahLst/>
              <a:cxnLst/>
              <a:rect l="l" t="t" r="r" b="b"/>
              <a:pathLst>
                <a:path w="1516" h="532" extrusionOk="0">
                  <a:moveTo>
                    <a:pt x="215" y="1"/>
                  </a:moveTo>
                  <a:cubicBezTo>
                    <a:pt x="35" y="1"/>
                    <a:pt x="1" y="304"/>
                    <a:pt x="185" y="344"/>
                  </a:cubicBezTo>
                  <a:cubicBezTo>
                    <a:pt x="495" y="412"/>
                    <a:pt x="845" y="532"/>
                    <a:pt x="1174" y="532"/>
                  </a:cubicBezTo>
                  <a:cubicBezTo>
                    <a:pt x="1233" y="532"/>
                    <a:pt x="1291" y="528"/>
                    <a:pt x="1349" y="519"/>
                  </a:cubicBezTo>
                  <a:cubicBezTo>
                    <a:pt x="1497" y="496"/>
                    <a:pt x="1516" y="272"/>
                    <a:pt x="1391" y="207"/>
                  </a:cubicBezTo>
                  <a:cubicBezTo>
                    <a:pt x="1059" y="33"/>
                    <a:pt x="596" y="43"/>
                    <a:pt x="231" y="1"/>
                  </a:cubicBezTo>
                  <a:cubicBezTo>
                    <a:pt x="226" y="1"/>
                    <a:pt x="220" y="1"/>
                    <a:pt x="2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3" name="Google Shape;1853;p33"/>
            <p:cNvSpPr/>
            <p:nvPr/>
          </p:nvSpPr>
          <p:spPr>
            <a:xfrm rot="10800000">
              <a:off x="7728865" y="642507"/>
              <a:ext cx="56482" cy="14491"/>
            </a:xfrm>
            <a:custGeom>
              <a:avLst/>
              <a:gdLst/>
              <a:ahLst/>
              <a:cxnLst/>
              <a:rect l="l" t="t" r="r" b="b"/>
              <a:pathLst>
                <a:path w="2058" h="528" extrusionOk="0">
                  <a:moveTo>
                    <a:pt x="191" y="1"/>
                  </a:moveTo>
                  <a:cubicBezTo>
                    <a:pt x="23" y="1"/>
                    <a:pt x="1" y="253"/>
                    <a:pt x="160" y="305"/>
                  </a:cubicBezTo>
                  <a:cubicBezTo>
                    <a:pt x="468" y="400"/>
                    <a:pt x="780" y="449"/>
                    <a:pt x="1103" y="484"/>
                  </a:cubicBezTo>
                  <a:cubicBezTo>
                    <a:pt x="1253" y="501"/>
                    <a:pt x="1410" y="528"/>
                    <a:pt x="1562" y="528"/>
                  </a:cubicBezTo>
                  <a:cubicBezTo>
                    <a:pt x="1699" y="528"/>
                    <a:pt x="1832" y="506"/>
                    <a:pt x="1955" y="438"/>
                  </a:cubicBezTo>
                  <a:cubicBezTo>
                    <a:pt x="2057" y="385"/>
                    <a:pt x="2054" y="233"/>
                    <a:pt x="1955" y="175"/>
                  </a:cubicBezTo>
                  <a:cubicBezTo>
                    <a:pt x="1719" y="38"/>
                    <a:pt x="1434" y="77"/>
                    <a:pt x="1168" y="61"/>
                  </a:cubicBezTo>
                  <a:cubicBezTo>
                    <a:pt x="845" y="50"/>
                    <a:pt x="525" y="12"/>
                    <a:pt x="202" y="1"/>
                  </a:cubicBezTo>
                  <a:cubicBezTo>
                    <a:pt x="198" y="1"/>
                    <a:pt x="195" y="1"/>
                    <a:pt x="1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4" name="Google Shape;1854;p33"/>
            <p:cNvSpPr/>
            <p:nvPr/>
          </p:nvSpPr>
          <p:spPr>
            <a:xfrm rot="10800000">
              <a:off x="7725846" y="674179"/>
              <a:ext cx="39164" cy="9908"/>
            </a:xfrm>
            <a:custGeom>
              <a:avLst/>
              <a:gdLst/>
              <a:ahLst/>
              <a:cxnLst/>
              <a:rect l="l" t="t" r="r" b="b"/>
              <a:pathLst>
                <a:path w="1427" h="361" extrusionOk="0">
                  <a:moveTo>
                    <a:pt x="1054" y="0"/>
                  </a:moveTo>
                  <a:cubicBezTo>
                    <a:pt x="952" y="0"/>
                    <a:pt x="848" y="14"/>
                    <a:pt x="750" y="18"/>
                  </a:cubicBezTo>
                  <a:cubicBezTo>
                    <a:pt x="556" y="30"/>
                    <a:pt x="362" y="41"/>
                    <a:pt x="169" y="49"/>
                  </a:cubicBezTo>
                  <a:cubicBezTo>
                    <a:pt x="1" y="56"/>
                    <a:pt x="1" y="304"/>
                    <a:pt x="169" y="311"/>
                  </a:cubicBezTo>
                  <a:cubicBezTo>
                    <a:pt x="362" y="323"/>
                    <a:pt x="556" y="330"/>
                    <a:pt x="750" y="341"/>
                  </a:cubicBezTo>
                  <a:cubicBezTo>
                    <a:pt x="850" y="346"/>
                    <a:pt x="957" y="360"/>
                    <a:pt x="1061" y="360"/>
                  </a:cubicBezTo>
                  <a:cubicBezTo>
                    <a:pt x="1138" y="360"/>
                    <a:pt x="1215" y="352"/>
                    <a:pt x="1286" y="326"/>
                  </a:cubicBezTo>
                  <a:cubicBezTo>
                    <a:pt x="1427" y="273"/>
                    <a:pt x="1427" y="90"/>
                    <a:pt x="1286" y="37"/>
                  </a:cubicBezTo>
                  <a:cubicBezTo>
                    <a:pt x="1212" y="9"/>
                    <a:pt x="1134" y="0"/>
                    <a:pt x="10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" name="Google Shape;1855;p33"/>
            <p:cNvSpPr/>
            <p:nvPr/>
          </p:nvSpPr>
          <p:spPr>
            <a:xfrm rot="10800000">
              <a:off x="7828847" y="715730"/>
              <a:ext cx="41415" cy="11390"/>
            </a:xfrm>
            <a:custGeom>
              <a:avLst/>
              <a:gdLst/>
              <a:ahLst/>
              <a:cxnLst/>
              <a:rect l="l" t="t" r="r" b="b"/>
              <a:pathLst>
                <a:path w="1509" h="415" extrusionOk="0">
                  <a:moveTo>
                    <a:pt x="175" y="1"/>
                  </a:moveTo>
                  <a:cubicBezTo>
                    <a:pt x="37" y="1"/>
                    <a:pt x="1" y="226"/>
                    <a:pt x="145" y="256"/>
                  </a:cubicBezTo>
                  <a:cubicBezTo>
                    <a:pt x="357" y="298"/>
                    <a:pt x="570" y="331"/>
                    <a:pt x="784" y="366"/>
                  </a:cubicBezTo>
                  <a:cubicBezTo>
                    <a:pt x="921" y="385"/>
                    <a:pt x="1059" y="414"/>
                    <a:pt x="1195" y="414"/>
                  </a:cubicBezTo>
                  <a:cubicBezTo>
                    <a:pt x="1247" y="414"/>
                    <a:pt x="1298" y="410"/>
                    <a:pt x="1349" y="400"/>
                  </a:cubicBezTo>
                  <a:cubicBezTo>
                    <a:pt x="1472" y="373"/>
                    <a:pt x="1509" y="172"/>
                    <a:pt x="1388" y="115"/>
                  </a:cubicBezTo>
                  <a:cubicBezTo>
                    <a:pt x="1209" y="35"/>
                    <a:pt x="1023" y="38"/>
                    <a:pt x="829" y="27"/>
                  </a:cubicBezTo>
                  <a:cubicBezTo>
                    <a:pt x="612" y="12"/>
                    <a:pt x="396" y="5"/>
                    <a:pt x="179" y="1"/>
                  </a:cubicBezTo>
                  <a:cubicBezTo>
                    <a:pt x="177" y="1"/>
                    <a:pt x="176" y="1"/>
                    <a:pt x="1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" name="Google Shape;1856;p33"/>
            <p:cNvSpPr/>
            <p:nvPr/>
          </p:nvSpPr>
          <p:spPr>
            <a:xfrm rot="10800000">
              <a:off x="7835818" y="674426"/>
              <a:ext cx="46272" cy="12433"/>
            </a:xfrm>
            <a:custGeom>
              <a:avLst/>
              <a:gdLst/>
              <a:ahLst/>
              <a:cxnLst/>
              <a:rect l="l" t="t" r="r" b="b"/>
              <a:pathLst>
                <a:path w="1686" h="453" extrusionOk="0">
                  <a:moveTo>
                    <a:pt x="1150" y="1"/>
                  </a:moveTo>
                  <a:cubicBezTo>
                    <a:pt x="1077" y="1"/>
                    <a:pt x="999" y="10"/>
                    <a:pt x="929" y="13"/>
                  </a:cubicBezTo>
                  <a:cubicBezTo>
                    <a:pt x="697" y="17"/>
                    <a:pt x="462" y="20"/>
                    <a:pt x="234" y="51"/>
                  </a:cubicBezTo>
                  <a:cubicBezTo>
                    <a:pt x="1" y="77"/>
                    <a:pt x="1" y="378"/>
                    <a:pt x="234" y="405"/>
                  </a:cubicBezTo>
                  <a:cubicBezTo>
                    <a:pt x="462" y="431"/>
                    <a:pt x="697" y="438"/>
                    <a:pt x="929" y="442"/>
                  </a:cubicBezTo>
                  <a:cubicBezTo>
                    <a:pt x="991" y="445"/>
                    <a:pt x="1066" y="453"/>
                    <a:pt x="1135" y="453"/>
                  </a:cubicBezTo>
                  <a:cubicBezTo>
                    <a:pt x="1167" y="453"/>
                    <a:pt x="1198" y="451"/>
                    <a:pt x="1225" y="447"/>
                  </a:cubicBezTo>
                  <a:cubicBezTo>
                    <a:pt x="1340" y="431"/>
                    <a:pt x="1446" y="378"/>
                    <a:pt x="1560" y="355"/>
                  </a:cubicBezTo>
                  <a:cubicBezTo>
                    <a:pt x="1685" y="324"/>
                    <a:pt x="1685" y="127"/>
                    <a:pt x="1560" y="100"/>
                  </a:cubicBezTo>
                  <a:cubicBezTo>
                    <a:pt x="1446" y="73"/>
                    <a:pt x="1340" y="24"/>
                    <a:pt x="1225" y="5"/>
                  </a:cubicBezTo>
                  <a:cubicBezTo>
                    <a:pt x="1202" y="2"/>
                    <a:pt x="1176" y="1"/>
                    <a:pt x="115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" name="Google Shape;1857;p33"/>
            <p:cNvSpPr/>
            <p:nvPr/>
          </p:nvSpPr>
          <p:spPr>
            <a:xfrm rot="10800000">
              <a:off x="7556263" y="677554"/>
              <a:ext cx="40536" cy="12762"/>
            </a:xfrm>
            <a:custGeom>
              <a:avLst/>
              <a:gdLst/>
              <a:ahLst/>
              <a:cxnLst/>
              <a:rect l="l" t="t" r="r" b="b"/>
              <a:pathLst>
                <a:path w="1477" h="465" extrusionOk="0">
                  <a:moveTo>
                    <a:pt x="514" y="1"/>
                  </a:moveTo>
                  <a:cubicBezTo>
                    <a:pt x="376" y="1"/>
                    <a:pt x="240" y="11"/>
                    <a:pt x="99" y="36"/>
                  </a:cubicBezTo>
                  <a:cubicBezTo>
                    <a:pt x="1" y="52"/>
                    <a:pt x="4" y="215"/>
                    <a:pt x="99" y="234"/>
                  </a:cubicBezTo>
                  <a:cubicBezTo>
                    <a:pt x="297" y="271"/>
                    <a:pt x="499" y="302"/>
                    <a:pt x="697" y="348"/>
                  </a:cubicBezTo>
                  <a:cubicBezTo>
                    <a:pt x="862" y="386"/>
                    <a:pt x="1034" y="465"/>
                    <a:pt x="1206" y="465"/>
                  </a:cubicBezTo>
                  <a:cubicBezTo>
                    <a:pt x="1224" y="465"/>
                    <a:pt x="1241" y="464"/>
                    <a:pt x="1259" y="462"/>
                  </a:cubicBezTo>
                  <a:cubicBezTo>
                    <a:pt x="1431" y="447"/>
                    <a:pt x="1476" y="257"/>
                    <a:pt x="1343" y="157"/>
                  </a:cubicBezTo>
                  <a:cubicBezTo>
                    <a:pt x="1180" y="36"/>
                    <a:pt x="940" y="29"/>
                    <a:pt x="743" y="10"/>
                  </a:cubicBezTo>
                  <a:cubicBezTo>
                    <a:pt x="666" y="4"/>
                    <a:pt x="590" y="1"/>
                    <a:pt x="5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" name="Google Shape;1858;p33"/>
            <p:cNvSpPr/>
            <p:nvPr/>
          </p:nvSpPr>
          <p:spPr>
            <a:xfrm rot="10800000">
              <a:off x="7561999" y="654775"/>
              <a:ext cx="46684" cy="10292"/>
            </a:xfrm>
            <a:custGeom>
              <a:avLst/>
              <a:gdLst/>
              <a:ahLst/>
              <a:cxnLst/>
              <a:rect l="l" t="t" r="r" b="b"/>
              <a:pathLst>
                <a:path w="1701" h="375" extrusionOk="0">
                  <a:moveTo>
                    <a:pt x="1210" y="1"/>
                  </a:moveTo>
                  <a:cubicBezTo>
                    <a:pt x="1110" y="1"/>
                    <a:pt x="1008" y="8"/>
                    <a:pt x="909" y="9"/>
                  </a:cubicBezTo>
                  <a:cubicBezTo>
                    <a:pt x="666" y="18"/>
                    <a:pt x="426" y="32"/>
                    <a:pt x="183" y="44"/>
                  </a:cubicBezTo>
                  <a:cubicBezTo>
                    <a:pt x="0" y="55"/>
                    <a:pt x="0" y="321"/>
                    <a:pt x="183" y="329"/>
                  </a:cubicBezTo>
                  <a:cubicBezTo>
                    <a:pt x="426" y="344"/>
                    <a:pt x="666" y="360"/>
                    <a:pt x="909" y="367"/>
                  </a:cubicBezTo>
                  <a:cubicBezTo>
                    <a:pt x="1005" y="369"/>
                    <a:pt x="1102" y="374"/>
                    <a:pt x="1199" y="374"/>
                  </a:cubicBezTo>
                  <a:cubicBezTo>
                    <a:pt x="1325" y="374"/>
                    <a:pt x="1451" y="364"/>
                    <a:pt x="1567" y="321"/>
                  </a:cubicBezTo>
                  <a:cubicBezTo>
                    <a:pt x="1700" y="272"/>
                    <a:pt x="1700" y="104"/>
                    <a:pt x="1567" y="55"/>
                  </a:cubicBezTo>
                  <a:cubicBezTo>
                    <a:pt x="1454" y="11"/>
                    <a:pt x="1333" y="1"/>
                    <a:pt x="12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" name="Google Shape;1859;p33"/>
            <p:cNvSpPr/>
            <p:nvPr/>
          </p:nvSpPr>
          <p:spPr>
            <a:xfrm rot="10800000">
              <a:off x="7655614" y="651509"/>
              <a:ext cx="34389" cy="11115"/>
            </a:xfrm>
            <a:custGeom>
              <a:avLst/>
              <a:gdLst/>
              <a:ahLst/>
              <a:cxnLst/>
              <a:rect l="l" t="t" r="r" b="b"/>
              <a:pathLst>
                <a:path w="1253" h="405" extrusionOk="0">
                  <a:moveTo>
                    <a:pt x="176" y="0"/>
                  </a:moveTo>
                  <a:cubicBezTo>
                    <a:pt x="20" y="0"/>
                    <a:pt x="0" y="233"/>
                    <a:pt x="147" y="282"/>
                  </a:cubicBezTo>
                  <a:cubicBezTo>
                    <a:pt x="337" y="343"/>
                    <a:pt x="565" y="404"/>
                    <a:pt x="784" y="404"/>
                  </a:cubicBezTo>
                  <a:cubicBezTo>
                    <a:pt x="918" y="404"/>
                    <a:pt x="1049" y="381"/>
                    <a:pt x="1165" y="320"/>
                  </a:cubicBezTo>
                  <a:cubicBezTo>
                    <a:pt x="1245" y="278"/>
                    <a:pt x="1252" y="134"/>
                    <a:pt x="1165" y="96"/>
                  </a:cubicBezTo>
                  <a:cubicBezTo>
                    <a:pt x="976" y="12"/>
                    <a:pt x="754" y="1"/>
                    <a:pt x="536" y="1"/>
                  </a:cubicBezTo>
                  <a:cubicBezTo>
                    <a:pt x="460" y="1"/>
                    <a:pt x="386" y="3"/>
                    <a:pt x="313" y="3"/>
                  </a:cubicBezTo>
                  <a:cubicBezTo>
                    <a:pt x="269" y="3"/>
                    <a:pt x="226" y="2"/>
                    <a:pt x="184" y="1"/>
                  </a:cubicBezTo>
                  <a:cubicBezTo>
                    <a:pt x="181" y="1"/>
                    <a:pt x="179" y="0"/>
                    <a:pt x="1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0" name="Google Shape;1860;p33"/>
            <p:cNvSpPr/>
            <p:nvPr/>
          </p:nvSpPr>
          <p:spPr>
            <a:xfrm rot="10800000">
              <a:off x="8249414" y="599775"/>
              <a:ext cx="21215" cy="32138"/>
            </a:xfrm>
            <a:custGeom>
              <a:avLst/>
              <a:gdLst/>
              <a:ahLst/>
              <a:cxnLst/>
              <a:rect l="l" t="t" r="r" b="b"/>
              <a:pathLst>
                <a:path w="773" h="1171" extrusionOk="0">
                  <a:moveTo>
                    <a:pt x="219" y="1"/>
                  </a:moveTo>
                  <a:cubicBezTo>
                    <a:pt x="171" y="1"/>
                    <a:pt x="124" y="31"/>
                    <a:pt x="106" y="82"/>
                  </a:cubicBezTo>
                  <a:cubicBezTo>
                    <a:pt x="0" y="421"/>
                    <a:pt x="235" y="1140"/>
                    <a:pt x="639" y="1170"/>
                  </a:cubicBezTo>
                  <a:cubicBezTo>
                    <a:pt x="642" y="1170"/>
                    <a:pt x="646" y="1171"/>
                    <a:pt x="649" y="1171"/>
                  </a:cubicBezTo>
                  <a:cubicBezTo>
                    <a:pt x="717" y="1171"/>
                    <a:pt x="772" y="1102"/>
                    <a:pt x="772" y="1037"/>
                  </a:cubicBezTo>
                  <a:cubicBezTo>
                    <a:pt x="767" y="847"/>
                    <a:pt x="631" y="718"/>
                    <a:pt x="539" y="566"/>
                  </a:cubicBezTo>
                  <a:cubicBezTo>
                    <a:pt x="441" y="402"/>
                    <a:pt x="402" y="216"/>
                    <a:pt x="311" y="56"/>
                  </a:cubicBezTo>
                  <a:cubicBezTo>
                    <a:pt x="290" y="18"/>
                    <a:pt x="254" y="1"/>
                    <a:pt x="2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1" name="Google Shape;1861;p33"/>
            <p:cNvSpPr/>
            <p:nvPr/>
          </p:nvSpPr>
          <p:spPr>
            <a:xfrm rot="10800000">
              <a:off x="8230340" y="613717"/>
              <a:ext cx="18498" cy="25332"/>
            </a:xfrm>
            <a:custGeom>
              <a:avLst/>
              <a:gdLst/>
              <a:ahLst/>
              <a:cxnLst/>
              <a:rect l="l" t="t" r="r" b="b"/>
              <a:pathLst>
                <a:path w="674" h="923" extrusionOk="0">
                  <a:moveTo>
                    <a:pt x="172" y="0"/>
                  </a:moveTo>
                  <a:cubicBezTo>
                    <a:pt x="137" y="0"/>
                    <a:pt x="101" y="23"/>
                    <a:pt x="80" y="54"/>
                  </a:cubicBezTo>
                  <a:cubicBezTo>
                    <a:pt x="1" y="183"/>
                    <a:pt x="88" y="384"/>
                    <a:pt x="145" y="510"/>
                  </a:cubicBezTo>
                  <a:cubicBezTo>
                    <a:pt x="213" y="677"/>
                    <a:pt x="282" y="844"/>
                    <a:pt x="457" y="913"/>
                  </a:cubicBezTo>
                  <a:cubicBezTo>
                    <a:pt x="473" y="919"/>
                    <a:pt x="490" y="922"/>
                    <a:pt x="506" y="922"/>
                  </a:cubicBezTo>
                  <a:cubicBezTo>
                    <a:pt x="594" y="922"/>
                    <a:pt x="673" y="833"/>
                    <a:pt x="673" y="746"/>
                  </a:cubicBezTo>
                  <a:cubicBezTo>
                    <a:pt x="673" y="582"/>
                    <a:pt x="548" y="457"/>
                    <a:pt x="468" y="320"/>
                  </a:cubicBezTo>
                  <a:cubicBezTo>
                    <a:pt x="403" y="210"/>
                    <a:pt x="331" y="46"/>
                    <a:pt x="198" y="5"/>
                  </a:cubicBezTo>
                  <a:cubicBezTo>
                    <a:pt x="190" y="2"/>
                    <a:pt x="181" y="0"/>
                    <a:pt x="1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" name="Google Shape;1862;p33"/>
            <p:cNvSpPr/>
            <p:nvPr/>
          </p:nvSpPr>
          <p:spPr>
            <a:xfrm rot="10800000">
              <a:off x="8145617" y="533358"/>
              <a:ext cx="29311" cy="34636"/>
            </a:xfrm>
            <a:custGeom>
              <a:avLst/>
              <a:gdLst/>
              <a:ahLst/>
              <a:cxnLst/>
              <a:rect l="l" t="t" r="r" b="b"/>
              <a:pathLst>
                <a:path w="1068" h="1262" extrusionOk="0">
                  <a:moveTo>
                    <a:pt x="163" y="1"/>
                  </a:moveTo>
                  <a:cubicBezTo>
                    <a:pt x="75" y="1"/>
                    <a:pt x="1" y="130"/>
                    <a:pt x="79" y="203"/>
                  </a:cubicBezTo>
                  <a:cubicBezTo>
                    <a:pt x="246" y="359"/>
                    <a:pt x="368" y="559"/>
                    <a:pt x="490" y="750"/>
                  </a:cubicBezTo>
                  <a:cubicBezTo>
                    <a:pt x="607" y="936"/>
                    <a:pt x="710" y="1089"/>
                    <a:pt x="874" y="1236"/>
                  </a:cubicBezTo>
                  <a:cubicBezTo>
                    <a:pt x="892" y="1253"/>
                    <a:pt x="913" y="1261"/>
                    <a:pt x="934" y="1261"/>
                  </a:cubicBezTo>
                  <a:cubicBezTo>
                    <a:pt x="976" y="1261"/>
                    <a:pt x="1017" y="1227"/>
                    <a:pt x="1022" y="1175"/>
                  </a:cubicBezTo>
                  <a:cubicBezTo>
                    <a:pt x="1067" y="636"/>
                    <a:pt x="623" y="297"/>
                    <a:pt x="220" y="20"/>
                  </a:cubicBezTo>
                  <a:cubicBezTo>
                    <a:pt x="201" y="7"/>
                    <a:pt x="182" y="1"/>
                    <a:pt x="1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" name="Google Shape;1863;p33"/>
            <p:cNvSpPr/>
            <p:nvPr/>
          </p:nvSpPr>
          <p:spPr>
            <a:xfrm rot="10800000">
              <a:off x="8193317" y="534813"/>
              <a:ext cx="23685" cy="29256"/>
            </a:xfrm>
            <a:custGeom>
              <a:avLst/>
              <a:gdLst/>
              <a:ahLst/>
              <a:cxnLst/>
              <a:rect l="l" t="t" r="r" b="b"/>
              <a:pathLst>
                <a:path w="863" h="1066" extrusionOk="0">
                  <a:moveTo>
                    <a:pt x="216" y="1"/>
                  </a:moveTo>
                  <a:cubicBezTo>
                    <a:pt x="108" y="1"/>
                    <a:pt x="1" y="97"/>
                    <a:pt x="42" y="216"/>
                  </a:cubicBezTo>
                  <a:cubicBezTo>
                    <a:pt x="99" y="379"/>
                    <a:pt x="175" y="527"/>
                    <a:pt x="259" y="679"/>
                  </a:cubicBezTo>
                  <a:cubicBezTo>
                    <a:pt x="338" y="831"/>
                    <a:pt x="410" y="1009"/>
                    <a:pt x="585" y="1060"/>
                  </a:cubicBezTo>
                  <a:cubicBezTo>
                    <a:pt x="601" y="1064"/>
                    <a:pt x="617" y="1066"/>
                    <a:pt x="633" y="1066"/>
                  </a:cubicBezTo>
                  <a:cubicBezTo>
                    <a:pt x="720" y="1066"/>
                    <a:pt x="809" y="1009"/>
                    <a:pt x="825" y="923"/>
                  </a:cubicBezTo>
                  <a:cubicBezTo>
                    <a:pt x="863" y="732"/>
                    <a:pt x="749" y="603"/>
                    <a:pt x="647" y="455"/>
                  </a:cubicBezTo>
                  <a:cubicBezTo>
                    <a:pt x="547" y="310"/>
                    <a:pt x="449" y="174"/>
                    <a:pt x="331" y="48"/>
                  </a:cubicBezTo>
                  <a:cubicBezTo>
                    <a:pt x="298" y="15"/>
                    <a:pt x="257" y="1"/>
                    <a:pt x="2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" name="Google Shape;1864;p33"/>
            <p:cNvSpPr/>
            <p:nvPr/>
          </p:nvSpPr>
          <p:spPr>
            <a:xfrm rot="10800000">
              <a:off x="8199245" y="457143"/>
              <a:ext cx="20941" cy="27582"/>
            </a:xfrm>
            <a:custGeom>
              <a:avLst/>
              <a:gdLst/>
              <a:ahLst/>
              <a:cxnLst/>
              <a:rect l="l" t="t" r="r" b="b"/>
              <a:pathLst>
                <a:path w="763" h="1005" extrusionOk="0">
                  <a:moveTo>
                    <a:pt x="163" y="1"/>
                  </a:moveTo>
                  <a:cubicBezTo>
                    <a:pt x="79" y="1"/>
                    <a:pt x="1" y="113"/>
                    <a:pt x="40" y="206"/>
                  </a:cubicBezTo>
                  <a:cubicBezTo>
                    <a:pt x="105" y="350"/>
                    <a:pt x="161" y="491"/>
                    <a:pt x="234" y="632"/>
                  </a:cubicBezTo>
                  <a:cubicBezTo>
                    <a:pt x="303" y="761"/>
                    <a:pt x="359" y="924"/>
                    <a:pt x="496" y="985"/>
                  </a:cubicBezTo>
                  <a:cubicBezTo>
                    <a:pt x="526" y="998"/>
                    <a:pt x="556" y="1004"/>
                    <a:pt x="584" y="1004"/>
                  </a:cubicBezTo>
                  <a:cubicBezTo>
                    <a:pt x="672" y="1004"/>
                    <a:pt x="745" y="945"/>
                    <a:pt x="751" y="841"/>
                  </a:cubicBezTo>
                  <a:cubicBezTo>
                    <a:pt x="763" y="678"/>
                    <a:pt x="633" y="545"/>
                    <a:pt x="542" y="419"/>
                  </a:cubicBezTo>
                  <a:cubicBezTo>
                    <a:pt x="451" y="286"/>
                    <a:pt x="348" y="171"/>
                    <a:pt x="249" y="46"/>
                  </a:cubicBezTo>
                  <a:cubicBezTo>
                    <a:pt x="223" y="14"/>
                    <a:pt x="192" y="1"/>
                    <a:pt x="1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" name="Google Shape;1865;p33"/>
            <p:cNvSpPr/>
            <p:nvPr/>
          </p:nvSpPr>
          <p:spPr>
            <a:xfrm rot="10800000">
              <a:off x="8194552" y="504596"/>
              <a:ext cx="17318" cy="22038"/>
            </a:xfrm>
            <a:custGeom>
              <a:avLst/>
              <a:gdLst/>
              <a:ahLst/>
              <a:cxnLst/>
              <a:rect l="l" t="t" r="r" b="b"/>
              <a:pathLst>
                <a:path w="631" h="803" extrusionOk="0">
                  <a:moveTo>
                    <a:pt x="115" y="1"/>
                  </a:moveTo>
                  <a:cubicBezTo>
                    <a:pt x="52" y="1"/>
                    <a:pt x="1" y="54"/>
                    <a:pt x="14" y="133"/>
                  </a:cubicBezTo>
                  <a:cubicBezTo>
                    <a:pt x="33" y="270"/>
                    <a:pt x="83" y="380"/>
                    <a:pt x="148" y="501"/>
                  </a:cubicBezTo>
                  <a:cubicBezTo>
                    <a:pt x="205" y="619"/>
                    <a:pt x="254" y="763"/>
                    <a:pt x="395" y="798"/>
                  </a:cubicBezTo>
                  <a:cubicBezTo>
                    <a:pt x="408" y="801"/>
                    <a:pt x="421" y="802"/>
                    <a:pt x="433" y="802"/>
                  </a:cubicBezTo>
                  <a:cubicBezTo>
                    <a:pt x="504" y="802"/>
                    <a:pt x="569" y="759"/>
                    <a:pt x="588" y="687"/>
                  </a:cubicBezTo>
                  <a:cubicBezTo>
                    <a:pt x="630" y="543"/>
                    <a:pt x="528" y="433"/>
                    <a:pt x="451" y="322"/>
                  </a:cubicBezTo>
                  <a:cubicBezTo>
                    <a:pt x="376" y="208"/>
                    <a:pt x="304" y="110"/>
                    <a:pt x="193" y="30"/>
                  </a:cubicBezTo>
                  <a:cubicBezTo>
                    <a:pt x="168" y="10"/>
                    <a:pt x="140" y="1"/>
                    <a:pt x="1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" name="Google Shape;1866;p33"/>
            <p:cNvSpPr/>
            <p:nvPr/>
          </p:nvSpPr>
          <p:spPr>
            <a:xfrm rot="10800000">
              <a:off x="8083509" y="443970"/>
              <a:ext cx="22779" cy="42320"/>
            </a:xfrm>
            <a:custGeom>
              <a:avLst/>
              <a:gdLst/>
              <a:ahLst/>
              <a:cxnLst/>
              <a:rect l="l" t="t" r="r" b="b"/>
              <a:pathLst>
                <a:path w="830" h="1542" extrusionOk="0">
                  <a:moveTo>
                    <a:pt x="176" y="0"/>
                  </a:moveTo>
                  <a:cubicBezTo>
                    <a:pt x="90" y="0"/>
                    <a:pt x="0" y="73"/>
                    <a:pt x="38" y="168"/>
                  </a:cubicBezTo>
                  <a:cubicBezTo>
                    <a:pt x="221" y="605"/>
                    <a:pt x="293" y="1146"/>
                    <a:pt x="605" y="1510"/>
                  </a:cubicBezTo>
                  <a:cubicBezTo>
                    <a:pt x="624" y="1532"/>
                    <a:pt x="647" y="1542"/>
                    <a:pt x="670" y="1542"/>
                  </a:cubicBezTo>
                  <a:cubicBezTo>
                    <a:pt x="721" y="1542"/>
                    <a:pt x="771" y="1493"/>
                    <a:pt x="779" y="1437"/>
                  </a:cubicBezTo>
                  <a:cubicBezTo>
                    <a:pt x="829" y="958"/>
                    <a:pt x="505" y="472"/>
                    <a:pt x="289" y="65"/>
                  </a:cubicBezTo>
                  <a:cubicBezTo>
                    <a:pt x="264" y="20"/>
                    <a:pt x="221" y="0"/>
                    <a:pt x="1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" name="Google Shape;1867;p33"/>
            <p:cNvSpPr/>
            <p:nvPr/>
          </p:nvSpPr>
          <p:spPr>
            <a:xfrm rot="10800000">
              <a:off x="8125473" y="410707"/>
              <a:ext cx="17675" cy="28762"/>
            </a:xfrm>
            <a:custGeom>
              <a:avLst/>
              <a:gdLst/>
              <a:ahLst/>
              <a:cxnLst/>
              <a:rect l="l" t="t" r="r" b="b"/>
              <a:pathLst>
                <a:path w="644" h="1048" extrusionOk="0">
                  <a:moveTo>
                    <a:pt x="199" y="0"/>
                  </a:moveTo>
                  <a:cubicBezTo>
                    <a:pt x="102" y="0"/>
                    <a:pt x="1" y="95"/>
                    <a:pt x="23" y="211"/>
                  </a:cubicBezTo>
                  <a:cubicBezTo>
                    <a:pt x="77" y="484"/>
                    <a:pt x="107" y="819"/>
                    <a:pt x="335" y="1009"/>
                  </a:cubicBezTo>
                  <a:cubicBezTo>
                    <a:pt x="365" y="1034"/>
                    <a:pt x="403" y="1047"/>
                    <a:pt x="441" y="1047"/>
                  </a:cubicBezTo>
                  <a:cubicBezTo>
                    <a:pt x="501" y="1047"/>
                    <a:pt x="559" y="1015"/>
                    <a:pt x="575" y="945"/>
                  </a:cubicBezTo>
                  <a:cubicBezTo>
                    <a:pt x="644" y="637"/>
                    <a:pt x="457" y="352"/>
                    <a:pt x="324" y="82"/>
                  </a:cubicBezTo>
                  <a:cubicBezTo>
                    <a:pt x="295" y="24"/>
                    <a:pt x="248" y="0"/>
                    <a:pt x="1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" name="Google Shape;1868;p33"/>
            <p:cNvSpPr/>
            <p:nvPr/>
          </p:nvSpPr>
          <p:spPr>
            <a:xfrm rot="10800000">
              <a:off x="8156458" y="329250"/>
              <a:ext cx="24234" cy="40152"/>
            </a:xfrm>
            <a:custGeom>
              <a:avLst/>
              <a:gdLst/>
              <a:ahLst/>
              <a:cxnLst/>
              <a:rect l="l" t="t" r="r" b="b"/>
              <a:pathLst>
                <a:path w="883" h="1463" extrusionOk="0">
                  <a:moveTo>
                    <a:pt x="176" y="1"/>
                  </a:moveTo>
                  <a:cubicBezTo>
                    <a:pt x="86" y="1"/>
                    <a:pt x="0" y="116"/>
                    <a:pt x="45" y="212"/>
                  </a:cubicBezTo>
                  <a:cubicBezTo>
                    <a:pt x="148" y="418"/>
                    <a:pt x="243" y="628"/>
                    <a:pt x="312" y="844"/>
                  </a:cubicBezTo>
                  <a:cubicBezTo>
                    <a:pt x="373" y="1042"/>
                    <a:pt x="388" y="1247"/>
                    <a:pt x="521" y="1407"/>
                  </a:cubicBezTo>
                  <a:cubicBezTo>
                    <a:pt x="553" y="1445"/>
                    <a:pt x="601" y="1463"/>
                    <a:pt x="652" y="1463"/>
                  </a:cubicBezTo>
                  <a:cubicBezTo>
                    <a:pt x="740" y="1463"/>
                    <a:pt x="834" y="1409"/>
                    <a:pt x="848" y="1319"/>
                  </a:cubicBezTo>
                  <a:cubicBezTo>
                    <a:pt x="882" y="1084"/>
                    <a:pt x="761" y="867"/>
                    <a:pt x="654" y="661"/>
                  </a:cubicBezTo>
                  <a:cubicBezTo>
                    <a:pt x="540" y="445"/>
                    <a:pt x="415" y="240"/>
                    <a:pt x="263" y="45"/>
                  </a:cubicBezTo>
                  <a:cubicBezTo>
                    <a:pt x="237" y="14"/>
                    <a:pt x="206" y="1"/>
                    <a:pt x="17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" name="Google Shape;1869;p33"/>
            <p:cNvSpPr/>
            <p:nvPr/>
          </p:nvSpPr>
          <p:spPr>
            <a:xfrm rot="10800000">
              <a:off x="8130193" y="352798"/>
              <a:ext cx="16083" cy="29997"/>
            </a:xfrm>
            <a:custGeom>
              <a:avLst/>
              <a:gdLst/>
              <a:ahLst/>
              <a:cxnLst/>
              <a:rect l="l" t="t" r="r" b="b"/>
              <a:pathLst>
                <a:path w="586" h="1093" extrusionOk="0">
                  <a:moveTo>
                    <a:pt x="144" y="1"/>
                  </a:moveTo>
                  <a:cubicBezTo>
                    <a:pt x="77" y="1"/>
                    <a:pt x="12" y="46"/>
                    <a:pt x="9" y="142"/>
                  </a:cubicBezTo>
                  <a:cubicBezTo>
                    <a:pt x="0" y="332"/>
                    <a:pt x="12" y="511"/>
                    <a:pt x="73" y="690"/>
                  </a:cubicBezTo>
                  <a:cubicBezTo>
                    <a:pt x="103" y="773"/>
                    <a:pt x="134" y="860"/>
                    <a:pt x="183" y="937"/>
                  </a:cubicBezTo>
                  <a:cubicBezTo>
                    <a:pt x="237" y="1024"/>
                    <a:pt x="302" y="1047"/>
                    <a:pt x="396" y="1085"/>
                  </a:cubicBezTo>
                  <a:cubicBezTo>
                    <a:pt x="409" y="1090"/>
                    <a:pt x="422" y="1092"/>
                    <a:pt x="436" y="1092"/>
                  </a:cubicBezTo>
                  <a:cubicBezTo>
                    <a:pt x="510" y="1092"/>
                    <a:pt x="585" y="1018"/>
                    <a:pt x="579" y="944"/>
                  </a:cubicBezTo>
                  <a:cubicBezTo>
                    <a:pt x="571" y="788"/>
                    <a:pt x="510" y="705"/>
                    <a:pt x="438" y="568"/>
                  </a:cubicBezTo>
                  <a:cubicBezTo>
                    <a:pt x="370" y="439"/>
                    <a:pt x="316" y="286"/>
                    <a:pt x="297" y="142"/>
                  </a:cubicBezTo>
                  <a:cubicBezTo>
                    <a:pt x="285" y="49"/>
                    <a:pt x="213" y="1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" name="Google Shape;1870;p33"/>
            <p:cNvSpPr/>
            <p:nvPr/>
          </p:nvSpPr>
          <p:spPr>
            <a:xfrm rot="10800000">
              <a:off x="8053210" y="268020"/>
              <a:ext cx="24234" cy="32111"/>
            </a:xfrm>
            <a:custGeom>
              <a:avLst/>
              <a:gdLst/>
              <a:ahLst/>
              <a:cxnLst/>
              <a:rect l="l" t="t" r="r" b="b"/>
              <a:pathLst>
                <a:path w="883" h="1170" extrusionOk="0">
                  <a:moveTo>
                    <a:pt x="194" y="0"/>
                  </a:moveTo>
                  <a:cubicBezTo>
                    <a:pt x="98" y="0"/>
                    <a:pt x="0" y="114"/>
                    <a:pt x="63" y="213"/>
                  </a:cubicBezTo>
                  <a:cubicBezTo>
                    <a:pt x="161" y="369"/>
                    <a:pt x="249" y="522"/>
                    <a:pt x="333" y="685"/>
                  </a:cubicBezTo>
                  <a:cubicBezTo>
                    <a:pt x="409" y="829"/>
                    <a:pt x="466" y="1024"/>
                    <a:pt x="599" y="1129"/>
                  </a:cubicBezTo>
                  <a:cubicBezTo>
                    <a:pt x="633" y="1156"/>
                    <a:pt x="676" y="1169"/>
                    <a:pt x="718" y="1169"/>
                  </a:cubicBezTo>
                  <a:cubicBezTo>
                    <a:pt x="802" y="1169"/>
                    <a:pt x="883" y="1116"/>
                    <a:pt x="880" y="1012"/>
                  </a:cubicBezTo>
                  <a:cubicBezTo>
                    <a:pt x="873" y="822"/>
                    <a:pt x="744" y="659"/>
                    <a:pt x="637" y="506"/>
                  </a:cubicBezTo>
                  <a:cubicBezTo>
                    <a:pt x="526" y="346"/>
                    <a:pt x="409" y="194"/>
                    <a:pt x="287" y="46"/>
                  </a:cubicBezTo>
                  <a:cubicBezTo>
                    <a:pt x="261" y="14"/>
                    <a:pt x="228" y="0"/>
                    <a:pt x="19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" name="Google Shape;1871;p33"/>
            <p:cNvSpPr/>
            <p:nvPr/>
          </p:nvSpPr>
          <p:spPr>
            <a:xfrm rot="10800000">
              <a:off x="8031364" y="294065"/>
              <a:ext cx="24755" cy="33675"/>
            </a:xfrm>
            <a:custGeom>
              <a:avLst/>
              <a:gdLst/>
              <a:ahLst/>
              <a:cxnLst/>
              <a:rect l="l" t="t" r="r" b="b"/>
              <a:pathLst>
                <a:path w="902" h="1227" extrusionOk="0">
                  <a:moveTo>
                    <a:pt x="231" y="0"/>
                  </a:moveTo>
                  <a:cubicBezTo>
                    <a:pt x="138" y="0"/>
                    <a:pt x="38" y="80"/>
                    <a:pt x="31" y="182"/>
                  </a:cubicBezTo>
                  <a:cubicBezTo>
                    <a:pt x="0" y="565"/>
                    <a:pt x="316" y="1219"/>
                    <a:pt x="753" y="1227"/>
                  </a:cubicBezTo>
                  <a:cubicBezTo>
                    <a:pt x="755" y="1227"/>
                    <a:pt x="757" y="1227"/>
                    <a:pt x="760" y="1227"/>
                  </a:cubicBezTo>
                  <a:cubicBezTo>
                    <a:pt x="844" y="1227"/>
                    <a:pt x="901" y="1141"/>
                    <a:pt x="883" y="1060"/>
                  </a:cubicBezTo>
                  <a:cubicBezTo>
                    <a:pt x="844" y="900"/>
                    <a:pt x="704" y="737"/>
                    <a:pt x="609" y="600"/>
                  </a:cubicBezTo>
                  <a:cubicBezTo>
                    <a:pt x="498" y="440"/>
                    <a:pt x="449" y="265"/>
                    <a:pt x="365" y="91"/>
                  </a:cubicBezTo>
                  <a:cubicBezTo>
                    <a:pt x="335" y="27"/>
                    <a:pt x="284" y="0"/>
                    <a:pt x="2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2" name="Google Shape;1872;p33"/>
            <p:cNvSpPr/>
            <p:nvPr/>
          </p:nvSpPr>
          <p:spPr>
            <a:xfrm rot="10800000">
              <a:off x="8097424" y="203058"/>
              <a:ext cx="22779" cy="34608"/>
            </a:xfrm>
            <a:custGeom>
              <a:avLst/>
              <a:gdLst/>
              <a:ahLst/>
              <a:cxnLst/>
              <a:rect l="l" t="t" r="r" b="b"/>
              <a:pathLst>
                <a:path w="830" h="1261" extrusionOk="0">
                  <a:moveTo>
                    <a:pt x="171" y="1"/>
                  </a:moveTo>
                  <a:cubicBezTo>
                    <a:pt x="87" y="1"/>
                    <a:pt x="0" y="89"/>
                    <a:pt x="28" y="180"/>
                  </a:cubicBezTo>
                  <a:cubicBezTo>
                    <a:pt x="85" y="374"/>
                    <a:pt x="176" y="568"/>
                    <a:pt x="259" y="755"/>
                  </a:cubicBezTo>
                  <a:cubicBezTo>
                    <a:pt x="340" y="929"/>
                    <a:pt x="404" y="1135"/>
                    <a:pt x="579" y="1238"/>
                  </a:cubicBezTo>
                  <a:cubicBezTo>
                    <a:pt x="605" y="1253"/>
                    <a:pt x="632" y="1260"/>
                    <a:pt x="658" y="1260"/>
                  </a:cubicBezTo>
                  <a:cubicBezTo>
                    <a:pt x="738" y="1260"/>
                    <a:pt x="806" y="1191"/>
                    <a:pt x="815" y="1104"/>
                  </a:cubicBezTo>
                  <a:cubicBezTo>
                    <a:pt x="830" y="906"/>
                    <a:pt x="689" y="724"/>
                    <a:pt x="591" y="561"/>
                  </a:cubicBezTo>
                  <a:cubicBezTo>
                    <a:pt x="488" y="382"/>
                    <a:pt x="385" y="203"/>
                    <a:pt x="259" y="43"/>
                  </a:cubicBezTo>
                  <a:cubicBezTo>
                    <a:pt x="234" y="13"/>
                    <a:pt x="203" y="1"/>
                    <a:pt x="1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" name="Google Shape;1873;p33"/>
            <p:cNvSpPr/>
            <p:nvPr/>
          </p:nvSpPr>
          <p:spPr>
            <a:xfrm rot="10800000">
              <a:off x="8053210" y="200121"/>
              <a:ext cx="21160" cy="28433"/>
            </a:xfrm>
            <a:custGeom>
              <a:avLst/>
              <a:gdLst/>
              <a:ahLst/>
              <a:cxnLst/>
              <a:rect l="l" t="t" r="r" b="b"/>
              <a:pathLst>
                <a:path w="771" h="1036" extrusionOk="0">
                  <a:moveTo>
                    <a:pt x="149" y="0"/>
                  </a:moveTo>
                  <a:cubicBezTo>
                    <a:pt x="77" y="0"/>
                    <a:pt x="1" y="69"/>
                    <a:pt x="31" y="145"/>
                  </a:cubicBezTo>
                  <a:cubicBezTo>
                    <a:pt x="141" y="423"/>
                    <a:pt x="225" y="811"/>
                    <a:pt x="472" y="1001"/>
                  </a:cubicBezTo>
                  <a:cubicBezTo>
                    <a:pt x="504" y="1025"/>
                    <a:pt x="537" y="1036"/>
                    <a:pt x="568" y="1036"/>
                  </a:cubicBezTo>
                  <a:cubicBezTo>
                    <a:pt x="681" y="1036"/>
                    <a:pt x="771" y="895"/>
                    <a:pt x="753" y="783"/>
                  </a:cubicBezTo>
                  <a:cubicBezTo>
                    <a:pt x="734" y="636"/>
                    <a:pt x="605" y="499"/>
                    <a:pt x="517" y="381"/>
                  </a:cubicBezTo>
                  <a:cubicBezTo>
                    <a:pt x="426" y="259"/>
                    <a:pt x="319" y="149"/>
                    <a:pt x="225" y="35"/>
                  </a:cubicBezTo>
                  <a:cubicBezTo>
                    <a:pt x="204" y="11"/>
                    <a:pt x="177" y="0"/>
                    <a:pt x="1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4" name="Google Shape;1874;p33"/>
            <p:cNvSpPr/>
            <p:nvPr/>
          </p:nvSpPr>
          <p:spPr>
            <a:xfrm rot="10800000">
              <a:off x="8066246" y="131591"/>
              <a:ext cx="20803" cy="30601"/>
            </a:xfrm>
            <a:custGeom>
              <a:avLst/>
              <a:gdLst/>
              <a:ahLst/>
              <a:cxnLst/>
              <a:rect l="l" t="t" r="r" b="b"/>
              <a:pathLst>
                <a:path w="758" h="1115" extrusionOk="0">
                  <a:moveTo>
                    <a:pt x="168" y="0"/>
                  </a:moveTo>
                  <a:cubicBezTo>
                    <a:pt x="86" y="0"/>
                    <a:pt x="1" y="72"/>
                    <a:pt x="37" y="160"/>
                  </a:cubicBezTo>
                  <a:cubicBezTo>
                    <a:pt x="143" y="423"/>
                    <a:pt x="197" y="685"/>
                    <a:pt x="276" y="951"/>
                  </a:cubicBezTo>
                  <a:cubicBezTo>
                    <a:pt x="311" y="1065"/>
                    <a:pt x="399" y="1115"/>
                    <a:pt x="488" y="1115"/>
                  </a:cubicBezTo>
                  <a:cubicBezTo>
                    <a:pt x="621" y="1115"/>
                    <a:pt x="757" y="1003"/>
                    <a:pt x="721" y="829"/>
                  </a:cubicBezTo>
                  <a:cubicBezTo>
                    <a:pt x="660" y="537"/>
                    <a:pt x="458" y="244"/>
                    <a:pt x="253" y="35"/>
                  </a:cubicBezTo>
                  <a:cubicBezTo>
                    <a:pt x="230" y="11"/>
                    <a:pt x="199" y="0"/>
                    <a:pt x="1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102" name="Picture 101" descr="Provodine.png"/>
          <p:cNvPicPr>
            <a:picLocks noChangeAspect="1"/>
          </p:cNvPicPr>
          <p:nvPr/>
        </p:nvPicPr>
        <p:blipFill>
          <a:blip r:embed="rId3" cstate="print"/>
          <a:stretch>
            <a:fillRect/>
          </a:stretch>
        </p:blipFill>
        <p:spPr>
          <a:xfrm>
            <a:off x="1524000" y="2772727"/>
            <a:ext cx="2590800" cy="2370773"/>
          </a:xfrm>
          <a:prstGeom prst="rect">
            <a:avLst/>
          </a:prstGeom>
        </p:spPr>
      </p:pic>
      <p:pic>
        <p:nvPicPr>
          <p:cNvPr id="103" name="Picture 102" descr="witch hazel.jpg"/>
          <p:cNvPicPr>
            <a:picLocks noChangeAspect="1"/>
          </p:cNvPicPr>
          <p:nvPr/>
        </p:nvPicPr>
        <p:blipFill>
          <a:blip r:embed="rId4" cstate="print"/>
          <a:stretch>
            <a:fillRect/>
          </a:stretch>
        </p:blipFill>
        <p:spPr>
          <a:xfrm>
            <a:off x="4267200" y="2772727"/>
            <a:ext cx="2362200" cy="2362200"/>
          </a:xfrm>
          <a:prstGeom prst="rect">
            <a:avLst/>
          </a:prstGeom>
        </p:spPr>
      </p:pic>
      <p:pic>
        <p:nvPicPr>
          <p:cNvPr id="104" name="Picture 103" descr="alcohol.jpg"/>
          <p:cNvPicPr>
            <a:picLocks noChangeAspect="1"/>
          </p:cNvPicPr>
          <p:nvPr/>
        </p:nvPicPr>
        <p:blipFill>
          <a:blip r:embed="rId5" cstate="print"/>
          <a:stretch>
            <a:fillRect/>
          </a:stretch>
        </p:blipFill>
        <p:spPr>
          <a:xfrm>
            <a:off x="6781800" y="2772727"/>
            <a:ext cx="2362200" cy="2362200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8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1879;p34"/>
          <p:cNvGrpSpPr/>
          <p:nvPr/>
        </p:nvGrpSpPr>
        <p:grpSpPr>
          <a:xfrm flipH="1">
            <a:off x="-44800" y="-49354"/>
            <a:ext cx="1778985" cy="1644422"/>
            <a:chOff x="7418325" y="-49354"/>
            <a:chExt cx="1778985" cy="1644422"/>
          </a:xfrm>
        </p:grpSpPr>
        <p:sp>
          <p:nvSpPr>
            <p:cNvPr id="1880" name="Google Shape;1880;p34"/>
            <p:cNvSpPr/>
            <p:nvPr/>
          </p:nvSpPr>
          <p:spPr>
            <a:xfrm rot="10800000">
              <a:off x="8380492" y="231134"/>
              <a:ext cx="463436" cy="235615"/>
            </a:xfrm>
            <a:custGeom>
              <a:avLst/>
              <a:gdLst/>
              <a:ahLst/>
              <a:cxnLst/>
              <a:rect l="l" t="t" r="r" b="b"/>
              <a:pathLst>
                <a:path w="16886" h="8585" extrusionOk="0">
                  <a:moveTo>
                    <a:pt x="12837" y="1"/>
                  </a:moveTo>
                  <a:cubicBezTo>
                    <a:pt x="12792" y="1"/>
                    <a:pt x="12747" y="2"/>
                    <a:pt x="12703" y="4"/>
                  </a:cubicBezTo>
                  <a:cubicBezTo>
                    <a:pt x="12642" y="4"/>
                    <a:pt x="12577" y="4"/>
                    <a:pt x="12521" y="7"/>
                  </a:cubicBezTo>
                  <a:cubicBezTo>
                    <a:pt x="9703" y="83"/>
                    <a:pt x="7251" y="1224"/>
                    <a:pt x="5042" y="2920"/>
                  </a:cubicBezTo>
                  <a:cubicBezTo>
                    <a:pt x="3826" y="3855"/>
                    <a:pt x="2001" y="5144"/>
                    <a:pt x="1043" y="6554"/>
                  </a:cubicBezTo>
                  <a:cubicBezTo>
                    <a:pt x="910" y="6748"/>
                    <a:pt x="796" y="6942"/>
                    <a:pt x="701" y="7140"/>
                  </a:cubicBezTo>
                  <a:lnTo>
                    <a:pt x="1" y="8585"/>
                  </a:lnTo>
                  <a:cubicBezTo>
                    <a:pt x="3423" y="5821"/>
                    <a:pt x="8681" y="5049"/>
                    <a:pt x="12414" y="4531"/>
                  </a:cubicBezTo>
                  <a:cubicBezTo>
                    <a:pt x="12650" y="4498"/>
                    <a:pt x="12879" y="4467"/>
                    <a:pt x="13102" y="4433"/>
                  </a:cubicBezTo>
                  <a:cubicBezTo>
                    <a:pt x="14311" y="4266"/>
                    <a:pt x="15315" y="4114"/>
                    <a:pt x="15985" y="3908"/>
                  </a:cubicBezTo>
                  <a:cubicBezTo>
                    <a:pt x="16171" y="3851"/>
                    <a:pt x="16330" y="3790"/>
                    <a:pt x="16464" y="3722"/>
                  </a:cubicBezTo>
                  <a:cubicBezTo>
                    <a:pt x="16718" y="3592"/>
                    <a:pt x="16862" y="3440"/>
                    <a:pt x="16871" y="3250"/>
                  </a:cubicBezTo>
                  <a:cubicBezTo>
                    <a:pt x="16885" y="2966"/>
                    <a:pt x="16851" y="2687"/>
                    <a:pt x="16775" y="2418"/>
                  </a:cubicBezTo>
                  <a:cubicBezTo>
                    <a:pt x="16741" y="2300"/>
                    <a:pt x="16703" y="2185"/>
                    <a:pt x="16657" y="2071"/>
                  </a:cubicBezTo>
                  <a:cubicBezTo>
                    <a:pt x="16638" y="2034"/>
                    <a:pt x="16623" y="1992"/>
                    <a:pt x="16600" y="1954"/>
                  </a:cubicBezTo>
                  <a:cubicBezTo>
                    <a:pt x="16266" y="1239"/>
                    <a:pt x="15653" y="650"/>
                    <a:pt x="14932" y="350"/>
                  </a:cubicBezTo>
                  <a:cubicBezTo>
                    <a:pt x="14311" y="95"/>
                    <a:pt x="13642" y="15"/>
                    <a:pt x="12973" y="4"/>
                  </a:cubicBezTo>
                  <a:cubicBezTo>
                    <a:pt x="12928" y="2"/>
                    <a:pt x="12882" y="1"/>
                    <a:pt x="128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1" name="Google Shape;1881;p34"/>
            <p:cNvSpPr/>
            <p:nvPr/>
          </p:nvSpPr>
          <p:spPr>
            <a:xfrm rot="10800000">
              <a:off x="8380492" y="231134"/>
              <a:ext cx="463436" cy="183333"/>
            </a:xfrm>
            <a:custGeom>
              <a:avLst/>
              <a:gdLst/>
              <a:ahLst/>
              <a:cxnLst/>
              <a:rect l="l" t="t" r="r" b="b"/>
              <a:pathLst>
                <a:path w="16886" h="6680" extrusionOk="0">
                  <a:moveTo>
                    <a:pt x="15165" y="0"/>
                  </a:moveTo>
                  <a:cubicBezTo>
                    <a:pt x="11822" y="0"/>
                    <a:pt x="6499" y="765"/>
                    <a:pt x="1043" y="4649"/>
                  </a:cubicBezTo>
                  <a:cubicBezTo>
                    <a:pt x="910" y="4843"/>
                    <a:pt x="796" y="5037"/>
                    <a:pt x="701" y="5235"/>
                  </a:cubicBezTo>
                  <a:lnTo>
                    <a:pt x="1" y="6680"/>
                  </a:lnTo>
                  <a:cubicBezTo>
                    <a:pt x="3423" y="3916"/>
                    <a:pt x="8681" y="3144"/>
                    <a:pt x="12414" y="2626"/>
                  </a:cubicBezTo>
                  <a:cubicBezTo>
                    <a:pt x="12650" y="2593"/>
                    <a:pt x="12879" y="2562"/>
                    <a:pt x="13102" y="2528"/>
                  </a:cubicBezTo>
                  <a:cubicBezTo>
                    <a:pt x="14311" y="2361"/>
                    <a:pt x="15315" y="2209"/>
                    <a:pt x="15985" y="2003"/>
                  </a:cubicBezTo>
                  <a:cubicBezTo>
                    <a:pt x="16171" y="1946"/>
                    <a:pt x="16330" y="1885"/>
                    <a:pt x="16464" y="1817"/>
                  </a:cubicBezTo>
                  <a:cubicBezTo>
                    <a:pt x="16718" y="1687"/>
                    <a:pt x="16862" y="1535"/>
                    <a:pt x="16871" y="1345"/>
                  </a:cubicBezTo>
                  <a:cubicBezTo>
                    <a:pt x="16885" y="1061"/>
                    <a:pt x="16851" y="782"/>
                    <a:pt x="16775" y="513"/>
                  </a:cubicBezTo>
                  <a:cubicBezTo>
                    <a:pt x="16741" y="395"/>
                    <a:pt x="16703" y="280"/>
                    <a:pt x="16657" y="166"/>
                  </a:cubicBezTo>
                  <a:cubicBezTo>
                    <a:pt x="16638" y="129"/>
                    <a:pt x="16623" y="87"/>
                    <a:pt x="16600" y="49"/>
                  </a:cubicBezTo>
                  <a:cubicBezTo>
                    <a:pt x="16177" y="20"/>
                    <a:pt x="15696" y="0"/>
                    <a:pt x="1516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2" name="Google Shape;1882;p34"/>
            <p:cNvSpPr/>
            <p:nvPr/>
          </p:nvSpPr>
          <p:spPr>
            <a:xfrm rot="10800000">
              <a:off x="8383538" y="311575"/>
              <a:ext cx="385959" cy="155174"/>
            </a:xfrm>
            <a:custGeom>
              <a:avLst/>
              <a:gdLst/>
              <a:ahLst/>
              <a:cxnLst/>
              <a:rect l="l" t="t" r="r" b="b"/>
              <a:pathLst>
                <a:path w="14063" h="5654" extrusionOk="0">
                  <a:moveTo>
                    <a:pt x="10125" y="1"/>
                  </a:moveTo>
                  <a:cubicBezTo>
                    <a:pt x="10080" y="1"/>
                    <a:pt x="10035" y="2"/>
                    <a:pt x="9991" y="4"/>
                  </a:cubicBezTo>
                  <a:cubicBezTo>
                    <a:pt x="9930" y="4"/>
                    <a:pt x="9865" y="4"/>
                    <a:pt x="9809" y="7"/>
                  </a:cubicBezTo>
                  <a:cubicBezTo>
                    <a:pt x="9584" y="338"/>
                    <a:pt x="9398" y="692"/>
                    <a:pt x="9170" y="1018"/>
                  </a:cubicBezTo>
                  <a:cubicBezTo>
                    <a:pt x="8870" y="1455"/>
                    <a:pt x="8497" y="1810"/>
                    <a:pt x="8155" y="2208"/>
                  </a:cubicBezTo>
                  <a:cubicBezTo>
                    <a:pt x="8151" y="2213"/>
                    <a:pt x="8151" y="2213"/>
                    <a:pt x="8151" y="2216"/>
                  </a:cubicBezTo>
                  <a:cubicBezTo>
                    <a:pt x="5216" y="2654"/>
                    <a:pt x="2406" y="3707"/>
                    <a:pt x="23" y="5604"/>
                  </a:cubicBezTo>
                  <a:cubicBezTo>
                    <a:pt x="1" y="5620"/>
                    <a:pt x="20" y="5654"/>
                    <a:pt x="43" y="5654"/>
                  </a:cubicBezTo>
                  <a:cubicBezTo>
                    <a:pt x="47" y="5654"/>
                    <a:pt x="52" y="5652"/>
                    <a:pt x="56" y="5649"/>
                  </a:cubicBezTo>
                  <a:cubicBezTo>
                    <a:pt x="2023" y="4220"/>
                    <a:pt x="4190" y="3311"/>
                    <a:pt x="6452" y="2801"/>
                  </a:cubicBezTo>
                  <a:cubicBezTo>
                    <a:pt x="6456" y="2801"/>
                    <a:pt x="6456" y="2806"/>
                    <a:pt x="6459" y="2806"/>
                  </a:cubicBezTo>
                  <a:cubicBezTo>
                    <a:pt x="7695" y="3269"/>
                    <a:pt x="8707" y="3836"/>
                    <a:pt x="9702" y="4531"/>
                  </a:cubicBezTo>
                  <a:cubicBezTo>
                    <a:pt x="9938" y="4498"/>
                    <a:pt x="10167" y="4467"/>
                    <a:pt x="10390" y="4433"/>
                  </a:cubicBezTo>
                  <a:cubicBezTo>
                    <a:pt x="9395" y="3623"/>
                    <a:pt x="8147" y="3022"/>
                    <a:pt x="6946" y="2699"/>
                  </a:cubicBezTo>
                  <a:cubicBezTo>
                    <a:pt x="7821" y="2524"/>
                    <a:pt x="8710" y="2406"/>
                    <a:pt x="9607" y="2345"/>
                  </a:cubicBezTo>
                  <a:cubicBezTo>
                    <a:pt x="11025" y="2642"/>
                    <a:pt x="12200" y="3152"/>
                    <a:pt x="13273" y="3908"/>
                  </a:cubicBezTo>
                  <a:cubicBezTo>
                    <a:pt x="13459" y="3851"/>
                    <a:pt x="13618" y="3790"/>
                    <a:pt x="13752" y="3722"/>
                  </a:cubicBezTo>
                  <a:cubicBezTo>
                    <a:pt x="12846" y="3029"/>
                    <a:pt x="11767" y="2532"/>
                    <a:pt x="10664" y="2292"/>
                  </a:cubicBezTo>
                  <a:cubicBezTo>
                    <a:pt x="10892" y="2286"/>
                    <a:pt x="11120" y="2283"/>
                    <a:pt x="11348" y="2283"/>
                  </a:cubicBezTo>
                  <a:cubicBezTo>
                    <a:pt x="12252" y="2283"/>
                    <a:pt x="13159" y="2330"/>
                    <a:pt x="14063" y="2418"/>
                  </a:cubicBezTo>
                  <a:cubicBezTo>
                    <a:pt x="14029" y="2300"/>
                    <a:pt x="13991" y="2185"/>
                    <a:pt x="13945" y="2071"/>
                  </a:cubicBezTo>
                  <a:cubicBezTo>
                    <a:pt x="13160" y="2003"/>
                    <a:pt x="12371" y="1966"/>
                    <a:pt x="11582" y="1966"/>
                  </a:cubicBezTo>
                  <a:cubicBezTo>
                    <a:pt x="10637" y="1966"/>
                    <a:pt x="9692" y="2019"/>
                    <a:pt x="8759" y="2133"/>
                  </a:cubicBezTo>
                  <a:cubicBezTo>
                    <a:pt x="9414" y="1597"/>
                    <a:pt x="9942" y="730"/>
                    <a:pt x="10261" y="4"/>
                  </a:cubicBezTo>
                  <a:cubicBezTo>
                    <a:pt x="10216" y="2"/>
                    <a:pt x="10170" y="1"/>
                    <a:pt x="1012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3" name="Google Shape;1883;p34"/>
            <p:cNvSpPr/>
            <p:nvPr/>
          </p:nvSpPr>
          <p:spPr>
            <a:xfrm rot="10800000">
              <a:off x="8622364" y="455991"/>
              <a:ext cx="182098" cy="465467"/>
            </a:xfrm>
            <a:custGeom>
              <a:avLst/>
              <a:gdLst/>
              <a:ahLst/>
              <a:cxnLst/>
              <a:rect l="l" t="t" r="r" b="b"/>
              <a:pathLst>
                <a:path w="6635" h="16960" extrusionOk="0">
                  <a:moveTo>
                    <a:pt x="1484" y="0"/>
                  </a:moveTo>
                  <a:cubicBezTo>
                    <a:pt x="1350" y="0"/>
                    <a:pt x="1218" y="12"/>
                    <a:pt x="1091" y="37"/>
                  </a:cubicBezTo>
                  <a:cubicBezTo>
                    <a:pt x="977" y="63"/>
                    <a:pt x="871" y="93"/>
                    <a:pt x="768" y="144"/>
                  </a:cubicBezTo>
                  <a:cubicBezTo>
                    <a:pt x="696" y="177"/>
                    <a:pt x="623" y="219"/>
                    <a:pt x="559" y="269"/>
                  </a:cubicBezTo>
                  <a:cubicBezTo>
                    <a:pt x="381" y="402"/>
                    <a:pt x="235" y="592"/>
                    <a:pt x="149" y="851"/>
                  </a:cubicBezTo>
                  <a:cubicBezTo>
                    <a:pt x="0" y="1284"/>
                    <a:pt x="53" y="1759"/>
                    <a:pt x="126" y="2211"/>
                  </a:cubicBezTo>
                  <a:cubicBezTo>
                    <a:pt x="411" y="3934"/>
                    <a:pt x="1023" y="5561"/>
                    <a:pt x="1612" y="7196"/>
                  </a:cubicBezTo>
                  <a:cubicBezTo>
                    <a:pt x="1665" y="7340"/>
                    <a:pt x="1718" y="7489"/>
                    <a:pt x="1768" y="7633"/>
                  </a:cubicBezTo>
                  <a:cubicBezTo>
                    <a:pt x="1928" y="8074"/>
                    <a:pt x="2080" y="8516"/>
                    <a:pt x="2220" y="8960"/>
                  </a:cubicBezTo>
                  <a:cubicBezTo>
                    <a:pt x="2650" y="10295"/>
                    <a:pt x="3038" y="11641"/>
                    <a:pt x="3323" y="13013"/>
                  </a:cubicBezTo>
                  <a:cubicBezTo>
                    <a:pt x="3509" y="13929"/>
                    <a:pt x="4155" y="16077"/>
                    <a:pt x="3722" y="16960"/>
                  </a:cubicBezTo>
                  <a:lnTo>
                    <a:pt x="4269" y="15842"/>
                  </a:lnTo>
                  <a:lnTo>
                    <a:pt x="4441" y="15496"/>
                  </a:lnTo>
                  <a:cubicBezTo>
                    <a:pt x="4441" y="15496"/>
                    <a:pt x="6635" y="8663"/>
                    <a:pt x="5468" y="4428"/>
                  </a:cubicBezTo>
                  <a:cubicBezTo>
                    <a:pt x="5403" y="4196"/>
                    <a:pt x="5334" y="3953"/>
                    <a:pt x="5254" y="3706"/>
                  </a:cubicBezTo>
                  <a:cubicBezTo>
                    <a:pt x="5224" y="3611"/>
                    <a:pt x="5194" y="3520"/>
                    <a:pt x="5163" y="3424"/>
                  </a:cubicBezTo>
                  <a:cubicBezTo>
                    <a:pt x="4836" y="2470"/>
                    <a:pt x="4373" y="1493"/>
                    <a:pt x="3639" y="839"/>
                  </a:cubicBezTo>
                  <a:cubicBezTo>
                    <a:pt x="3525" y="737"/>
                    <a:pt x="3403" y="637"/>
                    <a:pt x="3269" y="554"/>
                  </a:cubicBezTo>
                  <a:lnTo>
                    <a:pt x="3167" y="486"/>
                  </a:lnTo>
                  <a:cubicBezTo>
                    <a:pt x="2730" y="225"/>
                    <a:pt x="2080" y="0"/>
                    <a:pt x="148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4" name="Google Shape;1884;p34"/>
            <p:cNvSpPr/>
            <p:nvPr/>
          </p:nvSpPr>
          <p:spPr>
            <a:xfrm rot="10800000">
              <a:off x="8672781" y="455991"/>
              <a:ext cx="131681" cy="461543"/>
            </a:xfrm>
            <a:custGeom>
              <a:avLst/>
              <a:gdLst/>
              <a:ahLst/>
              <a:cxnLst/>
              <a:rect l="l" t="t" r="r" b="b"/>
              <a:pathLst>
                <a:path w="4798" h="16817" extrusionOk="0">
                  <a:moveTo>
                    <a:pt x="768" y="1"/>
                  </a:moveTo>
                  <a:cubicBezTo>
                    <a:pt x="696" y="34"/>
                    <a:pt x="623" y="76"/>
                    <a:pt x="559" y="126"/>
                  </a:cubicBezTo>
                  <a:cubicBezTo>
                    <a:pt x="381" y="259"/>
                    <a:pt x="235" y="449"/>
                    <a:pt x="149" y="708"/>
                  </a:cubicBezTo>
                  <a:cubicBezTo>
                    <a:pt x="0" y="1141"/>
                    <a:pt x="53" y="1616"/>
                    <a:pt x="126" y="2068"/>
                  </a:cubicBezTo>
                  <a:cubicBezTo>
                    <a:pt x="411" y="3791"/>
                    <a:pt x="1023" y="5418"/>
                    <a:pt x="1612" y="7053"/>
                  </a:cubicBezTo>
                  <a:cubicBezTo>
                    <a:pt x="1665" y="7197"/>
                    <a:pt x="1718" y="7346"/>
                    <a:pt x="1768" y="7490"/>
                  </a:cubicBezTo>
                  <a:cubicBezTo>
                    <a:pt x="1928" y="7931"/>
                    <a:pt x="2080" y="8373"/>
                    <a:pt x="2220" y="8817"/>
                  </a:cubicBezTo>
                  <a:cubicBezTo>
                    <a:pt x="2650" y="10152"/>
                    <a:pt x="3038" y="11498"/>
                    <a:pt x="3323" y="12870"/>
                  </a:cubicBezTo>
                  <a:cubicBezTo>
                    <a:pt x="3509" y="13786"/>
                    <a:pt x="4155" y="15934"/>
                    <a:pt x="3722" y="16817"/>
                  </a:cubicBezTo>
                  <a:lnTo>
                    <a:pt x="4269" y="15699"/>
                  </a:lnTo>
                  <a:cubicBezTo>
                    <a:pt x="4296" y="15368"/>
                    <a:pt x="4315" y="15018"/>
                    <a:pt x="4334" y="14646"/>
                  </a:cubicBezTo>
                  <a:cubicBezTo>
                    <a:pt x="4798" y="4567"/>
                    <a:pt x="2106" y="1080"/>
                    <a:pt x="76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5" name="Google Shape;1885;p34"/>
            <p:cNvSpPr/>
            <p:nvPr/>
          </p:nvSpPr>
          <p:spPr>
            <a:xfrm rot="10800000">
              <a:off x="8660266" y="612098"/>
              <a:ext cx="128854" cy="308372"/>
            </a:xfrm>
            <a:custGeom>
              <a:avLst/>
              <a:gdLst/>
              <a:ahLst/>
              <a:cxnLst/>
              <a:rect l="l" t="t" r="r" b="b"/>
              <a:pathLst>
                <a:path w="4695" h="11236" extrusionOk="0">
                  <a:moveTo>
                    <a:pt x="532" y="1"/>
                  </a:moveTo>
                  <a:cubicBezTo>
                    <a:pt x="334" y="43"/>
                    <a:pt x="152" y="115"/>
                    <a:pt x="0" y="233"/>
                  </a:cubicBezTo>
                  <a:cubicBezTo>
                    <a:pt x="23" y="252"/>
                    <a:pt x="46" y="275"/>
                    <a:pt x="69" y="294"/>
                  </a:cubicBezTo>
                  <a:cubicBezTo>
                    <a:pt x="1072" y="1187"/>
                    <a:pt x="1657" y="2354"/>
                    <a:pt x="2159" y="3579"/>
                  </a:cubicBezTo>
                  <a:cubicBezTo>
                    <a:pt x="2745" y="5008"/>
                    <a:pt x="3198" y="6479"/>
                    <a:pt x="3501" y="7981"/>
                  </a:cubicBezTo>
                  <a:cubicBezTo>
                    <a:pt x="2779" y="7471"/>
                    <a:pt x="1931" y="7229"/>
                    <a:pt x="1053" y="7160"/>
                  </a:cubicBezTo>
                  <a:lnTo>
                    <a:pt x="1053" y="7160"/>
                  </a:lnTo>
                  <a:cubicBezTo>
                    <a:pt x="1106" y="7304"/>
                    <a:pt x="1159" y="7453"/>
                    <a:pt x="1209" y="7597"/>
                  </a:cubicBezTo>
                  <a:cubicBezTo>
                    <a:pt x="1980" y="7681"/>
                    <a:pt x="2738" y="7833"/>
                    <a:pt x="3513" y="8118"/>
                  </a:cubicBezTo>
                  <a:cubicBezTo>
                    <a:pt x="3516" y="8119"/>
                    <a:pt x="3518" y="8120"/>
                    <a:pt x="3520" y="8120"/>
                  </a:cubicBezTo>
                  <a:cubicBezTo>
                    <a:pt x="3523" y="8120"/>
                    <a:pt x="3527" y="8118"/>
                    <a:pt x="3532" y="8118"/>
                  </a:cubicBezTo>
                  <a:cubicBezTo>
                    <a:pt x="3730" y="9106"/>
                    <a:pt x="3863" y="10110"/>
                    <a:pt x="3928" y="11121"/>
                  </a:cubicBezTo>
                  <a:cubicBezTo>
                    <a:pt x="3933" y="11197"/>
                    <a:pt x="3992" y="11235"/>
                    <a:pt x="4049" y="11235"/>
                  </a:cubicBezTo>
                  <a:cubicBezTo>
                    <a:pt x="4107" y="11235"/>
                    <a:pt x="4163" y="11197"/>
                    <a:pt x="4163" y="11121"/>
                  </a:cubicBezTo>
                  <a:cubicBezTo>
                    <a:pt x="4182" y="9273"/>
                    <a:pt x="3882" y="7448"/>
                    <a:pt x="3376" y="5677"/>
                  </a:cubicBezTo>
                  <a:cubicBezTo>
                    <a:pt x="3517" y="5122"/>
                    <a:pt x="3931" y="4612"/>
                    <a:pt x="4270" y="4172"/>
                  </a:cubicBezTo>
                  <a:cubicBezTo>
                    <a:pt x="4403" y="3997"/>
                    <a:pt x="4547" y="3833"/>
                    <a:pt x="4695" y="3670"/>
                  </a:cubicBezTo>
                  <a:cubicBezTo>
                    <a:pt x="4665" y="3575"/>
                    <a:pt x="4635" y="3484"/>
                    <a:pt x="4604" y="3388"/>
                  </a:cubicBezTo>
                  <a:cubicBezTo>
                    <a:pt x="4387" y="3616"/>
                    <a:pt x="4186" y="3863"/>
                    <a:pt x="3996" y="4111"/>
                  </a:cubicBezTo>
                  <a:cubicBezTo>
                    <a:pt x="3749" y="4434"/>
                    <a:pt x="3414" y="4830"/>
                    <a:pt x="3247" y="5251"/>
                  </a:cubicBezTo>
                  <a:cubicBezTo>
                    <a:pt x="3003" y="4453"/>
                    <a:pt x="2719" y="3670"/>
                    <a:pt x="2399" y="2902"/>
                  </a:cubicBezTo>
                  <a:cubicBezTo>
                    <a:pt x="2563" y="2214"/>
                    <a:pt x="2696" y="1552"/>
                    <a:pt x="3026" y="906"/>
                  </a:cubicBezTo>
                  <a:cubicBezTo>
                    <a:pt x="3045" y="871"/>
                    <a:pt x="3064" y="838"/>
                    <a:pt x="3080" y="803"/>
                  </a:cubicBezTo>
                  <a:cubicBezTo>
                    <a:pt x="2966" y="701"/>
                    <a:pt x="2844" y="601"/>
                    <a:pt x="2710" y="518"/>
                  </a:cubicBezTo>
                  <a:cubicBezTo>
                    <a:pt x="2410" y="1088"/>
                    <a:pt x="2205" y="1715"/>
                    <a:pt x="2140" y="2316"/>
                  </a:cubicBezTo>
                  <a:cubicBezTo>
                    <a:pt x="1729" y="1461"/>
                    <a:pt x="1194" y="666"/>
                    <a:pt x="53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6" name="Google Shape;1886;p34"/>
            <p:cNvSpPr/>
            <p:nvPr/>
          </p:nvSpPr>
          <p:spPr>
            <a:xfrm rot="10800000">
              <a:off x="8865280" y="71377"/>
              <a:ext cx="177212" cy="469447"/>
            </a:xfrm>
            <a:custGeom>
              <a:avLst/>
              <a:gdLst/>
              <a:ahLst/>
              <a:cxnLst/>
              <a:rect l="l" t="t" r="r" b="b"/>
              <a:pathLst>
                <a:path w="6457" h="17105" extrusionOk="0">
                  <a:moveTo>
                    <a:pt x="2218" y="0"/>
                  </a:moveTo>
                  <a:cubicBezTo>
                    <a:pt x="2098" y="0"/>
                    <a:pt x="1978" y="12"/>
                    <a:pt x="1860" y="37"/>
                  </a:cubicBezTo>
                  <a:cubicBezTo>
                    <a:pt x="1796" y="53"/>
                    <a:pt x="1731" y="68"/>
                    <a:pt x="1663" y="90"/>
                  </a:cubicBezTo>
                  <a:cubicBezTo>
                    <a:pt x="1" y="631"/>
                    <a:pt x="1594" y="4033"/>
                    <a:pt x="1921" y="4995"/>
                  </a:cubicBezTo>
                  <a:cubicBezTo>
                    <a:pt x="2080" y="5467"/>
                    <a:pt x="2244" y="5942"/>
                    <a:pt x="2392" y="6417"/>
                  </a:cubicBezTo>
                  <a:cubicBezTo>
                    <a:pt x="2442" y="6573"/>
                    <a:pt x="2487" y="6729"/>
                    <a:pt x="2533" y="6888"/>
                  </a:cubicBezTo>
                  <a:cubicBezTo>
                    <a:pt x="2693" y="7436"/>
                    <a:pt x="2822" y="7991"/>
                    <a:pt x="2902" y="8553"/>
                  </a:cubicBezTo>
                  <a:cubicBezTo>
                    <a:pt x="3156" y="10398"/>
                    <a:pt x="2810" y="12329"/>
                    <a:pt x="2540" y="14158"/>
                  </a:cubicBezTo>
                  <a:cubicBezTo>
                    <a:pt x="2434" y="14876"/>
                    <a:pt x="2316" y="15591"/>
                    <a:pt x="2184" y="16306"/>
                  </a:cubicBezTo>
                  <a:cubicBezTo>
                    <a:pt x="2161" y="16435"/>
                    <a:pt x="2142" y="17015"/>
                    <a:pt x="2033" y="17103"/>
                  </a:cubicBezTo>
                  <a:lnTo>
                    <a:pt x="2033" y="17103"/>
                  </a:lnTo>
                  <a:lnTo>
                    <a:pt x="2894" y="16427"/>
                  </a:lnTo>
                  <a:lnTo>
                    <a:pt x="3442" y="16002"/>
                  </a:lnTo>
                  <a:cubicBezTo>
                    <a:pt x="3442" y="16002"/>
                    <a:pt x="5609" y="12900"/>
                    <a:pt x="6262" y="9387"/>
                  </a:cubicBezTo>
                  <a:cubicBezTo>
                    <a:pt x="6290" y="9269"/>
                    <a:pt x="6308" y="9147"/>
                    <a:pt x="6327" y="9025"/>
                  </a:cubicBezTo>
                  <a:cubicBezTo>
                    <a:pt x="6411" y="8481"/>
                    <a:pt x="6457" y="7927"/>
                    <a:pt x="6449" y="7379"/>
                  </a:cubicBezTo>
                  <a:cubicBezTo>
                    <a:pt x="6434" y="5930"/>
                    <a:pt x="6130" y="4542"/>
                    <a:pt x="5651" y="3368"/>
                  </a:cubicBezTo>
                  <a:cubicBezTo>
                    <a:pt x="5609" y="3269"/>
                    <a:pt x="5567" y="3174"/>
                    <a:pt x="5525" y="3075"/>
                  </a:cubicBezTo>
                  <a:cubicBezTo>
                    <a:pt x="4818" y="1494"/>
                    <a:pt x="3791" y="353"/>
                    <a:pt x="2731" y="68"/>
                  </a:cubicBezTo>
                  <a:cubicBezTo>
                    <a:pt x="2663" y="48"/>
                    <a:pt x="2590" y="37"/>
                    <a:pt x="2518" y="26"/>
                  </a:cubicBezTo>
                  <a:cubicBezTo>
                    <a:pt x="2418" y="9"/>
                    <a:pt x="2318" y="0"/>
                    <a:pt x="2218" y="0"/>
                  </a:cubicBezTo>
                  <a:close/>
                  <a:moveTo>
                    <a:pt x="2033" y="17103"/>
                  </a:moveTo>
                  <a:lnTo>
                    <a:pt x="2031" y="17104"/>
                  </a:lnTo>
                  <a:cubicBezTo>
                    <a:pt x="2032" y="17104"/>
                    <a:pt x="2032" y="17103"/>
                    <a:pt x="2033" y="1710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7" name="Google Shape;1887;p34"/>
            <p:cNvSpPr/>
            <p:nvPr/>
          </p:nvSpPr>
          <p:spPr>
            <a:xfrm rot="10800000">
              <a:off x="8856607" y="71377"/>
              <a:ext cx="185885" cy="469447"/>
            </a:xfrm>
            <a:custGeom>
              <a:avLst/>
              <a:gdLst/>
              <a:ahLst/>
              <a:cxnLst/>
              <a:rect l="l" t="t" r="r" b="b"/>
              <a:pathLst>
                <a:path w="6773" h="17105" extrusionOk="0">
                  <a:moveTo>
                    <a:pt x="2218" y="0"/>
                  </a:moveTo>
                  <a:cubicBezTo>
                    <a:pt x="2098" y="0"/>
                    <a:pt x="1978" y="12"/>
                    <a:pt x="1860" y="37"/>
                  </a:cubicBezTo>
                  <a:cubicBezTo>
                    <a:pt x="1796" y="53"/>
                    <a:pt x="1731" y="68"/>
                    <a:pt x="1663" y="90"/>
                  </a:cubicBezTo>
                  <a:cubicBezTo>
                    <a:pt x="1" y="631"/>
                    <a:pt x="1594" y="4033"/>
                    <a:pt x="1921" y="4995"/>
                  </a:cubicBezTo>
                  <a:cubicBezTo>
                    <a:pt x="2080" y="5467"/>
                    <a:pt x="2244" y="5942"/>
                    <a:pt x="2392" y="6417"/>
                  </a:cubicBezTo>
                  <a:cubicBezTo>
                    <a:pt x="2442" y="6573"/>
                    <a:pt x="2487" y="6729"/>
                    <a:pt x="2533" y="6888"/>
                  </a:cubicBezTo>
                  <a:cubicBezTo>
                    <a:pt x="2693" y="7436"/>
                    <a:pt x="2822" y="7991"/>
                    <a:pt x="2902" y="8553"/>
                  </a:cubicBezTo>
                  <a:cubicBezTo>
                    <a:pt x="3156" y="10398"/>
                    <a:pt x="2810" y="12329"/>
                    <a:pt x="2540" y="14158"/>
                  </a:cubicBezTo>
                  <a:cubicBezTo>
                    <a:pt x="2434" y="14876"/>
                    <a:pt x="2316" y="15591"/>
                    <a:pt x="2184" y="16306"/>
                  </a:cubicBezTo>
                  <a:cubicBezTo>
                    <a:pt x="2161" y="16435"/>
                    <a:pt x="2142" y="17015"/>
                    <a:pt x="2033" y="17103"/>
                  </a:cubicBezTo>
                  <a:lnTo>
                    <a:pt x="2033" y="17103"/>
                  </a:lnTo>
                  <a:lnTo>
                    <a:pt x="2894" y="16427"/>
                  </a:lnTo>
                  <a:cubicBezTo>
                    <a:pt x="6772" y="8839"/>
                    <a:pt x="3921" y="2429"/>
                    <a:pt x="2518" y="26"/>
                  </a:cubicBezTo>
                  <a:cubicBezTo>
                    <a:pt x="2418" y="9"/>
                    <a:pt x="2318" y="0"/>
                    <a:pt x="2218" y="0"/>
                  </a:cubicBezTo>
                  <a:close/>
                  <a:moveTo>
                    <a:pt x="2033" y="17103"/>
                  </a:moveTo>
                  <a:lnTo>
                    <a:pt x="2031" y="17104"/>
                  </a:lnTo>
                  <a:cubicBezTo>
                    <a:pt x="2032" y="17104"/>
                    <a:pt x="2032" y="17103"/>
                    <a:pt x="2033" y="17103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8" name="Google Shape;1888;p34"/>
            <p:cNvSpPr/>
            <p:nvPr/>
          </p:nvSpPr>
          <p:spPr>
            <a:xfrm rot="10800000">
              <a:off x="8868820" y="159063"/>
              <a:ext cx="122652" cy="381787"/>
            </a:xfrm>
            <a:custGeom>
              <a:avLst/>
              <a:gdLst/>
              <a:ahLst/>
              <a:cxnLst/>
              <a:rect l="l" t="t" r="r" b="b"/>
              <a:pathLst>
                <a:path w="4469" h="13911" extrusionOk="0">
                  <a:moveTo>
                    <a:pt x="364" y="1"/>
                  </a:moveTo>
                  <a:cubicBezTo>
                    <a:pt x="243" y="1"/>
                    <a:pt x="121" y="13"/>
                    <a:pt x="1" y="38"/>
                  </a:cubicBezTo>
                  <a:cubicBezTo>
                    <a:pt x="1183" y="1574"/>
                    <a:pt x="1879" y="3365"/>
                    <a:pt x="2381" y="5331"/>
                  </a:cubicBezTo>
                  <a:cubicBezTo>
                    <a:pt x="2567" y="6061"/>
                    <a:pt x="2655" y="6829"/>
                    <a:pt x="2670" y="7605"/>
                  </a:cubicBezTo>
                  <a:cubicBezTo>
                    <a:pt x="2236" y="7114"/>
                    <a:pt x="1525" y="6814"/>
                    <a:pt x="955" y="6578"/>
                  </a:cubicBezTo>
                  <a:cubicBezTo>
                    <a:pt x="815" y="6521"/>
                    <a:pt x="674" y="6468"/>
                    <a:pt x="533" y="6418"/>
                  </a:cubicBezTo>
                  <a:lnTo>
                    <a:pt x="533" y="6418"/>
                  </a:lnTo>
                  <a:cubicBezTo>
                    <a:pt x="583" y="6574"/>
                    <a:pt x="628" y="6730"/>
                    <a:pt x="674" y="6889"/>
                  </a:cubicBezTo>
                  <a:cubicBezTo>
                    <a:pt x="1400" y="7144"/>
                    <a:pt x="2076" y="7513"/>
                    <a:pt x="2674" y="8053"/>
                  </a:cubicBezTo>
                  <a:cubicBezTo>
                    <a:pt x="2647" y="10011"/>
                    <a:pt x="2176" y="12026"/>
                    <a:pt x="1575" y="13787"/>
                  </a:cubicBezTo>
                  <a:cubicBezTo>
                    <a:pt x="1550" y="13855"/>
                    <a:pt x="1617" y="13911"/>
                    <a:pt x="1678" y="13911"/>
                  </a:cubicBezTo>
                  <a:cubicBezTo>
                    <a:pt x="1709" y="13911"/>
                    <a:pt x="1738" y="13897"/>
                    <a:pt x="1753" y="13862"/>
                  </a:cubicBezTo>
                  <a:cubicBezTo>
                    <a:pt x="2210" y="12843"/>
                    <a:pt x="2578" y="11695"/>
                    <a:pt x="2815" y="10509"/>
                  </a:cubicBezTo>
                  <a:cubicBezTo>
                    <a:pt x="3194" y="10068"/>
                    <a:pt x="3776" y="9684"/>
                    <a:pt x="4403" y="9388"/>
                  </a:cubicBezTo>
                  <a:cubicBezTo>
                    <a:pt x="4431" y="9270"/>
                    <a:pt x="4449" y="9148"/>
                    <a:pt x="4468" y="9026"/>
                  </a:cubicBezTo>
                  <a:lnTo>
                    <a:pt x="4468" y="9026"/>
                  </a:lnTo>
                  <a:cubicBezTo>
                    <a:pt x="3963" y="9288"/>
                    <a:pt x="3331" y="9619"/>
                    <a:pt x="2898" y="10053"/>
                  </a:cubicBezTo>
                  <a:cubicBezTo>
                    <a:pt x="3187" y="8349"/>
                    <a:pt x="3199" y="6589"/>
                    <a:pt x="2818" y="5031"/>
                  </a:cubicBezTo>
                  <a:cubicBezTo>
                    <a:pt x="2792" y="4924"/>
                    <a:pt x="2765" y="4813"/>
                    <a:pt x="2734" y="4703"/>
                  </a:cubicBezTo>
                  <a:cubicBezTo>
                    <a:pt x="2871" y="4175"/>
                    <a:pt x="3331" y="3722"/>
                    <a:pt x="3792" y="3369"/>
                  </a:cubicBezTo>
                  <a:cubicBezTo>
                    <a:pt x="3750" y="3270"/>
                    <a:pt x="3708" y="3175"/>
                    <a:pt x="3666" y="3076"/>
                  </a:cubicBezTo>
                  <a:cubicBezTo>
                    <a:pt x="3650" y="3092"/>
                    <a:pt x="3636" y="3102"/>
                    <a:pt x="3620" y="3114"/>
                  </a:cubicBezTo>
                  <a:cubicBezTo>
                    <a:pt x="3320" y="3357"/>
                    <a:pt x="2803" y="3741"/>
                    <a:pt x="2594" y="4167"/>
                  </a:cubicBezTo>
                  <a:cubicBezTo>
                    <a:pt x="2233" y="2810"/>
                    <a:pt x="1711" y="1263"/>
                    <a:pt x="872" y="69"/>
                  </a:cubicBezTo>
                  <a:cubicBezTo>
                    <a:pt x="704" y="24"/>
                    <a:pt x="534" y="1"/>
                    <a:pt x="36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9" name="Google Shape;1889;p34"/>
            <p:cNvSpPr/>
            <p:nvPr/>
          </p:nvSpPr>
          <p:spPr>
            <a:xfrm rot="10800000">
              <a:off x="8432143" y="-49354"/>
              <a:ext cx="765167" cy="812701"/>
            </a:xfrm>
            <a:custGeom>
              <a:avLst/>
              <a:gdLst/>
              <a:ahLst/>
              <a:cxnLst/>
              <a:rect l="l" t="t" r="r" b="b"/>
              <a:pathLst>
                <a:path w="27880" h="29612" extrusionOk="0">
                  <a:moveTo>
                    <a:pt x="27186" y="1"/>
                  </a:moveTo>
                  <a:cubicBezTo>
                    <a:pt x="27175" y="1"/>
                    <a:pt x="27164" y="1"/>
                    <a:pt x="27153" y="2"/>
                  </a:cubicBezTo>
                  <a:cubicBezTo>
                    <a:pt x="21682" y="200"/>
                    <a:pt x="18948" y="6331"/>
                    <a:pt x="16302" y="12262"/>
                  </a:cubicBezTo>
                  <a:cubicBezTo>
                    <a:pt x="15257" y="14612"/>
                    <a:pt x="14173" y="17038"/>
                    <a:pt x="12957" y="19004"/>
                  </a:cubicBezTo>
                  <a:cubicBezTo>
                    <a:pt x="8888" y="25562"/>
                    <a:pt x="643" y="28243"/>
                    <a:pt x="559" y="28269"/>
                  </a:cubicBezTo>
                  <a:cubicBezTo>
                    <a:pt x="197" y="28383"/>
                    <a:pt x="0" y="28767"/>
                    <a:pt x="114" y="29129"/>
                  </a:cubicBezTo>
                  <a:cubicBezTo>
                    <a:pt x="205" y="29422"/>
                    <a:pt x="475" y="29611"/>
                    <a:pt x="768" y="29611"/>
                  </a:cubicBezTo>
                  <a:cubicBezTo>
                    <a:pt x="836" y="29611"/>
                    <a:pt x="904" y="29599"/>
                    <a:pt x="976" y="29577"/>
                  </a:cubicBezTo>
                  <a:cubicBezTo>
                    <a:pt x="1334" y="29463"/>
                    <a:pt x="9782" y="26725"/>
                    <a:pt x="14124" y="19730"/>
                  </a:cubicBezTo>
                  <a:cubicBezTo>
                    <a:pt x="15390" y="17681"/>
                    <a:pt x="16493" y="15213"/>
                    <a:pt x="17557" y="12825"/>
                  </a:cubicBezTo>
                  <a:cubicBezTo>
                    <a:pt x="20146" y="7024"/>
                    <a:pt x="22591" y="1541"/>
                    <a:pt x="27203" y="1374"/>
                  </a:cubicBezTo>
                  <a:cubicBezTo>
                    <a:pt x="27583" y="1358"/>
                    <a:pt x="27880" y="1044"/>
                    <a:pt x="27864" y="663"/>
                  </a:cubicBezTo>
                  <a:cubicBezTo>
                    <a:pt x="27854" y="294"/>
                    <a:pt x="27535" y="1"/>
                    <a:pt x="2718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0" name="Google Shape;1890;p34"/>
            <p:cNvSpPr/>
            <p:nvPr/>
          </p:nvSpPr>
          <p:spPr>
            <a:xfrm rot="10800000">
              <a:off x="7418325" y="61908"/>
              <a:ext cx="937878" cy="1533160"/>
            </a:xfrm>
            <a:custGeom>
              <a:avLst/>
              <a:gdLst/>
              <a:ahLst/>
              <a:cxnLst/>
              <a:rect l="l" t="t" r="r" b="b"/>
              <a:pathLst>
                <a:path w="34173" h="55863" extrusionOk="0">
                  <a:moveTo>
                    <a:pt x="6091" y="1"/>
                  </a:moveTo>
                  <a:cubicBezTo>
                    <a:pt x="1727" y="1"/>
                    <a:pt x="0" y="26052"/>
                    <a:pt x="0" y="26052"/>
                  </a:cubicBezTo>
                  <a:lnTo>
                    <a:pt x="392" y="27706"/>
                  </a:lnTo>
                  <a:lnTo>
                    <a:pt x="601" y="28573"/>
                  </a:lnTo>
                  <a:lnTo>
                    <a:pt x="662" y="28843"/>
                  </a:lnTo>
                  <a:lnTo>
                    <a:pt x="841" y="29588"/>
                  </a:lnTo>
                  <a:lnTo>
                    <a:pt x="913" y="29884"/>
                  </a:lnTo>
                  <a:lnTo>
                    <a:pt x="943" y="30021"/>
                  </a:lnTo>
                  <a:lnTo>
                    <a:pt x="1039" y="30443"/>
                  </a:lnTo>
                  <a:lnTo>
                    <a:pt x="1198" y="31109"/>
                  </a:lnTo>
                  <a:cubicBezTo>
                    <a:pt x="1198" y="31109"/>
                    <a:pt x="6945" y="55863"/>
                    <a:pt x="10819" y="55863"/>
                  </a:cubicBezTo>
                  <a:cubicBezTo>
                    <a:pt x="10856" y="55863"/>
                    <a:pt x="10894" y="55860"/>
                    <a:pt x="10931" y="55856"/>
                  </a:cubicBezTo>
                  <a:cubicBezTo>
                    <a:pt x="14508" y="55415"/>
                    <a:pt x="11482" y="42385"/>
                    <a:pt x="11003" y="40367"/>
                  </a:cubicBezTo>
                  <a:cubicBezTo>
                    <a:pt x="10962" y="40226"/>
                    <a:pt x="10946" y="40135"/>
                    <a:pt x="10939" y="40112"/>
                  </a:cubicBezTo>
                  <a:lnTo>
                    <a:pt x="10939" y="40112"/>
                  </a:lnTo>
                  <a:cubicBezTo>
                    <a:pt x="10973" y="40127"/>
                    <a:pt x="11076" y="40191"/>
                    <a:pt x="11243" y="40298"/>
                  </a:cubicBezTo>
                  <a:cubicBezTo>
                    <a:pt x="13079" y="41427"/>
                    <a:pt x="22530" y="47101"/>
                    <a:pt x="26262" y="47101"/>
                  </a:cubicBezTo>
                  <a:cubicBezTo>
                    <a:pt x="26842" y="47101"/>
                    <a:pt x="27284" y="46964"/>
                    <a:pt x="27538" y="46651"/>
                  </a:cubicBezTo>
                  <a:cubicBezTo>
                    <a:pt x="29248" y="44529"/>
                    <a:pt x="19188" y="37534"/>
                    <a:pt x="15790" y="35253"/>
                  </a:cubicBezTo>
                  <a:cubicBezTo>
                    <a:pt x="15341" y="34967"/>
                    <a:pt x="15014" y="34743"/>
                    <a:pt x="14835" y="34629"/>
                  </a:cubicBezTo>
                  <a:cubicBezTo>
                    <a:pt x="14763" y="34583"/>
                    <a:pt x="14717" y="34550"/>
                    <a:pt x="14698" y="34542"/>
                  </a:cubicBezTo>
                  <a:lnTo>
                    <a:pt x="14698" y="34542"/>
                  </a:lnTo>
                  <a:cubicBezTo>
                    <a:pt x="15047" y="34625"/>
                    <a:pt x="24291" y="36892"/>
                    <a:pt x="29682" y="36892"/>
                  </a:cubicBezTo>
                  <a:cubicBezTo>
                    <a:pt x="31763" y="36892"/>
                    <a:pt x="33270" y="36554"/>
                    <a:pt x="33469" y="35622"/>
                  </a:cubicBezTo>
                  <a:cubicBezTo>
                    <a:pt x="34172" y="32340"/>
                    <a:pt x="16558" y="29299"/>
                    <a:pt x="15356" y="29094"/>
                  </a:cubicBezTo>
                  <a:lnTo>
                    <a:pt x="15349" y="29094"/>
                  </a:lnTo>
                  <a:cubicBezTo>
                    <a:pt x="15307" y="29082"/>
                    <a:pt x="15291" y="29082"/>
                    <a:pt x="15291" y="29082"/>
                  </a:cubicBezTo>
                  <a:cubicBezTo>
                    <a:pt x="15291" y="29082"/>
                    <a:pt x="15319" y="29075"/>
                    <a:pt x="15364" y="29059"/>
                  </a:cubicBezTo>
                  <a:cubicBezTo>
                    <a:pt x="16573" y="28698"/>
                    <a:pt x="32833" y="23756"/>
                    <a:pt x="32020" y="20722"/>
                  </a:cubicBezTo>
                  <a:cubicBezTo>
                    <a:pt x="31815" y="19962"/>
                    <a:pt x="30633" y="19673"/>
                    <a:pt x="28955" y="19673"/>
                  </a:cubicBezTo>
                  <a:cubicBezTo>
                    <a:pt x="23670" y="19673"/>
                    <a:pt x="13475" y="22539"/>
                    <a:pt x="13475" y="22539"/>
                  </a:cubicBezTo>
                  <a:cubicBezTo>
                    <a:pt x="13475" y="22539"/>
                    <a:pt x="13634" y="22375"/>
                    <a:pt x="13908" y="22082"/>
                  </a:cubicBezTo>
                  <a:cubicBezTo>
                    <a:pt x="13908" y="22075"/>
                    <a:pt x="13915" y="22075"/>
                    <a:pt x="13923" y="22064"/>
                  </a:cubicBezTo>
                  <a:cubicBezTo>
                    <a:pt x="16166" y="19695"/>
                    <a:pt x="25842" y="9125"/>
                    <a:pt x="23047" y="6548"/>
                  </a:cubicBezTo>
                  <a:cubicBezTo>
                    <a:pt x="22779" y="6299"/>
                    <a:pt x="22442" y="6185"/>
                    <a:pt x="22049" y="6185"/>
                  </a:cubicBezTo>
                  <a:cubicBezTo>
                    <a:pt x="18251" y="6185"/>
                    <a:pt x="9283" y="16845"/>
                    <a:pt x="7577" y="18920"/>
                  </a:cubicBezTo>
                  <a:cubicBezTo>
                    <a:pt x="7577" y="18927"/>
                    <a:pt x="7570" y="18934"/>
                    <a:pt x="7563" y="18943"/>
                  </a:cubicBezTo>
                  <a:cubicBezTo>
                    <a:pt x="7426" y="19106"/>
                    <a:pt x="7338" y="19216"/>
                    <a:pt x="7304" y="19247"/>
                  </a:cubicBezTo>
                  <a:cubicBezTo>
                    <a:pt x="7315" y="19201"/>
                    <a:pt x="7338" y="19041"/>
                    <a:pt x="7376" y="18802"/>
                  </a:cubicBezTo>
                  <a:cubicBezTo>
                    <a:pt x="7817" y="15855"/>
                    <a:pt x="10041" y="1"/>
                    <a:pt x="60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1" name="Google Shape;1891;p34"/>
            <p:cNvSpPr/>
            <p:nvPr/>
          </p:nvSpPr>
          <p:spPr>
            <a:xfrm rot="10800000">
              <a:off x="7958003" y="61908"/>
              <a:ext cx="372346" cy="709261"/>
            </a:xfrm>
            <a:custGeom>
              <a:avLst/>
              <a:gdLst/>
              <a:ahLst/>
              <a:cxnLst/>
              <a:rect l="l" t="t" r="r" b="b"/>
              <a:pathLst>
                <a:path w="13567" h="25843" extrusionOk="0">
                  <a:moveTo>
                    <a:pt x="1" y="1"/>
                  </a:moveTo>
                  <a:lnTo>
                    <a:pt x="97" y="423"/>
                  </a:lnTo>
                  <a:lnTo>
                    <a:pt x="256" y="1089"/>
                  </a:lnTo>
                  <a:cubicBezTo>
                    <a:pt x="256" y="1089"/>
                    <a:pt x="6003" y="25843"/>
                    <a:pt x="9877" y="25843"/>
                  </a:cubicBezTo>
                  <a:cubicBezTo>
                    <a:pt x="9914" y="25843"/>
                    <a:pt x="9952" y="25840"/>
                    <a:pt x="9989" y="25836"/>
                  </a:cubicBezTo>
                  <a:cubicBezTo>
                    <a:pt x="13566" y="25395"/>
                    <a:pt x="10540" y="12365"/>
                    <a:pt x="10061" y="10347"/>
                  </a:cubicBezTo>
                  <a:cubicBezTo>
                    <a:pt x="9978" y="10046"/>
                    <a:pt x="9153" y="8932"/>
                    <a:pt x="8985" y="8723"/>
                  </a:cubicBezTo>
                  <a:cubicBezTo>
                    <a:pt x="7023" y="6260"/>
                    <a:pt x="4659" y="4093"/>
                    <a:pt x="2355" y="1963"/>
                  </a:cubicBezTo>
                  <a:cubicBezTo>
                    <a:pt x="1609" y="1278"/>
                    <a:pt x="857" y="548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2" name="Google Shape;1892;p34"/>
            <p:cNvSpPr/>
            <p:nvPr/>
          </p:nvSpPr>
          <p:spPr>
            <a:xfrm rot="10800000">
              <a:off x="7418325" y="582567"/>
              <a:ext cx="927147" cy="842754"/>
            </a:xfrm>
            <a:custGeom>
              <a:avLst/>
              <a:gdLst/>
              <a:ahLst/>
              <a:cxnLst/>
              <a:rect l="l" t="t" r="r" b="b"/>
              <a:pathLst>
                <a:path w="33782" h="30707" extrusionOk="0">
                  <a:moveTo>
                    <a:pt x="21658" y="0"/>
                  </a:moveTo>
                  <a:cubicBezTo>
                    <a:pt x="17860" y="0"/>
                    <a:pt x="8892" y="10660"/>
                    <a:pt x="7186" y="12735"/>
                  </a:cubicBezTo>
                  <a:cubicBezTo>
                    <a:pt x="7186" y="12742"/>
                    <a:pt x="7179" y="12749"/>
                    <a:pt x="7172" y="12758"/>
                  </a:cubicBezTo>
                  <a:cubicBezTo>
                    <a:pt x="7035" y="12921"/>
                    <a:pt x="6947" y="13031"/>
                    <a:pt x="6913" y="13062"/>
                  </a:cubicBezTo>
                  <a:cubicBezTo>
                    <a:pt x="6913" y="13061"/>
                    <a:pt x="6913" y="13061"/>
                    <a:pt x="6913" y="13061"/>
                  </a:cubicBezTo>
                  <a:cubicBezTo>
                    <a:pt x="6889" y="13061"/>
                    <a:pt x="964" y="20665"/>
                    <a:pt x="1" y="21965"/>
                  </a:cubicBezTo>
                  <a:lnTo>
                    <a:pt x="210" y="22388"/>
                  </a:lnTo>
                  <a:lnTo>
                    <a:pt x="271" y="22658"/>
                  </a:lnTo>
                  <a:lnTo>
                    <a:pt x="450" y="23403"/>
                  </a:lnTo>
                  <a:lnTo>
                    <a:pt x="522" y="23699"/>
                  </a:lnTo>
                  <a:cubicBezTo>
                    <a:pt x="2233" y="24338"/>
                    <a:pt x="8004" y="26475"/>
                    <a:pt x="14444" y="28444"/>
                  </a:cubicBezTo>
                  <a:cubicBezTo>
                    <a:pt x="14372" y="28398"/>
                    <a:pt x="14326" y="28365"/>
                    <a:pt x="14307" y="28357"/>
                  </a:cubicBezTo>
                  <a:lnTo>
                    <a:pt x="14307" y="28357"/>
                  </a:lnTo>
                  <a:cubicBezTo>
                    <a:pt x="14656" y="28440"/>
                    <a:pt x="23900" y="30707"/>
                    <a:pt x="29291" y="30707"/>
                  </a:cubicBezTo>
                  <a:cubicBezTo>
                    <a:pt x="31372" y="30707"/>
                    <a:pt x="32879" y="30369"/>
                    <a:pt x="33078" y="29437"/>
                  </a:cubicBezTo>
                  <a:cubicBezTo>
                    <a:pt x="33781" y="26155"/>
                    <a:pt x="16167" y="23114"/>
                    <a:pt x="14965" y="22909"/>
                  </a:cubicBezTo>
                  <a:lnTo>
                    <a:pt x="14958" y="22909"/>
                  </a:lnTo>
                  <a:cubicBezTo>
                    <a:pt x="12631" y="22812"/>
                    <a:pt x="10400" y="22779"/>
                    <a:pt x="8439" y="22779"/>
                  </a:cubicBezTo>
                  <a:cubicBezTo>
                    <a:pt x="4224" y="22779"/>
                    <a:pt x="1255" y="22932"/>
                    <a:pt x="1255" y="22932"/>
                  </a:cubicBezTo>
                  <a:cubicBezTo>
                    <a:pt x="5274" y="21730"/>
                    <a:pt x="9597" y="19065"/>
                    <a:pt x="13517" y="15897"/>
                  </a:cubicBezTo>
                  <a:cubicBezTo>
                    <a:pt x="13517" y="15890"/>
                    <a:pt x="13524" y="15890"/>
                    <a:pt x="13532" y="15879"/>
                  </a:cubicBezTo>
                  <a:cubicBezTo>
                    <a:pt x="15775" y="13510"/>
                    <a:pt x="25451" y="2940"/>
                    <a:pt x="22656" y="363"/>
                  </a:cubicBezTo>
                  <a:cubicBezTo>
                    <a:pt x="22388" y="114"/>
                    <a:pt x="22051" y="0"/>
                    <a:pt x="2165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3" name="Google Shape;1893;p34"/>
            <p:cNvSpPr/>
            <p:nvPr/>
          </p:nvSpPr>
          <p:spPr>
            <a:xfrm rot="10800000">
              <a:off x="8232316" y="794058"/>
              <a:ext cx="105746" cy="442990"/>
            </a:xfrm>
            <a:custGeom>
              <a:avLst/>
              <a:gdLst/>
              <a:ahLst/>
              <a:cxnLst/>
              <a:rect l="l" t="t" r="r" b="b"/>
              <a:pathLst>
                <a:path w="3853" h="16141" extrusionOk="0">
                  <a:moveTo>
                    <a:pt x="3852" y="0"/>
                  </a:moveTo>
                  <a:cubicBezTo>
                    <a:pt x="1122" y="6023"/>
                    <a:pt x="1" y="15798"/>
                    <a:pt x="282" y="16140"/>
                  </a:cubicBezTo>
                  <a:lnTo>
                    <a:pt x="385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4" name="Google Shape;1894;p34"/>
            <p:cNvSpPr/>
            <p:nvPr/>
          </p:nvSpPr>
          <p:spPr>
            <a:xfrm rot="10800000">
              <a:off x="7811173" y="794058"/>
              <a:ext cx="545030" cy="103138"/>
            </a:xfrm>
            <a:custGeom>
              <a:avLst/>
              <a:gdLst/>
              <a:ahLst/>
              <a:cxnLst/>
              <a:rect l="l" t="t" r="r" b="b"/>
              <a:pathLst>
                <a:path w="19859" h="3758" extrusionOk="0">
                  <a:moveTo>
                    <a:pt x="19858" y="1"/>
                  </a:moveTo>
                  <a:lnTo>
                    <a:pt x="19858" y="1"/>
                  </a:lnTo>
                  <a:cubicBezTo>
                    <a:pt x="13132" y="441"/>
                    <a:pt x="0" y="3757"/>
                    <a:pt x="0" y="3757"/>
                  </a:cubicBezTo>
                  <a:lnTo>
                    <a:pt x="1985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5" name="Google Shape;1895;p34"/>
            <p:cNvSpPr/>
            <p:nvPr/>
          </p:nvSpPr>
          <p:spPr>
            <a:xfrm rot="10800000">
              <a:off x="7954875" y="540823"/>
              <a:ext cx="351543" cy="216431"/>
            </a:xfrm>
            <a:custGeom>
              <a:avLst/>
              <a:gdLst/>
              <a:ahLst/>
              <a:cxnLst/>
              <a:rect l="l" t="t" r="r" b="b"/>
              <a:pathLst>
                <a:path w="12809" h="7886" extrusionOk="0">
                  <a:moveTo>
                    <a:pt x="0" y="0"/>
                  </a:moveTo>
                  <a:lnTo>
                    <a:pt x="12808" y="7885"/>
                  </a:lnTo>
                  <a:cubicBezTo>
                    <a:pt x="9360" y="4088"/>
                    <a:pt x="1" y="1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6" name="Google Shape;1896;p34"/>
            <p:cNvSpPr/>
            <p:nvPr/>
          </p:nvSpPr>
          <p:spPr>
            <a:xfrm rot="10800000">
              <a:off x="8255288" y="648984"/>
              <a:ext cx="243876" cy="231114"/>
            </a:xfrm>
            <a:custGeom>
              <a:avLst/>
              <a:gdLst/>
              <a:ahLst/>
              <a:cxnLst/>
              <a:rect l="l" t="t" r="r" b="b"/>
              <a:pathLst>
                <a:path w="8886" h="8421" extrusionOk="0">
                  <a:moveTo>
                    <a:pt x="5209" y="1"/>
                  </a:moveTo>
                  <a:cubicBezTo>
                    <a:pt x="5209" y="1"/>
                    <a:pt x="1" y="1297"/>
                    <a:pt x="457" y="5054"/>
                  </a:cubicBezTo>
                  <a:cubicBezTo>
                    <a:pt x="824" y="8051"/>
                    <a:pt x="4484" y="8420"/>
                    <a:pt x="6265" y="8420"/>
                  </a:cubicBezTo>
                  <a:cubicBezTo>
                    <a:pt x="6847" y="8420"/>
                    <a:pt x="7228" y="8381"/>
                    <a:pt x="7228" y="8381"/>
                  </a:cubicBezTo>
                  <a:cubicBezTo>
                    <a:pt x="8886" y="3180"/>
                    <a:pt x="5209" y="1"/>
                    <a:pt x="520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7" name="Google Shape;1897;p34"/>
            <p:cNvSpPr/>
            <p:nvPr/>
          </p:nvSpPr>
          <p:spPr>
            <a:xfrm rot="10800000">
              <a:off x="8226772" y="1439290"/>
              <a:ext cx="23301" cy="44543"/>
            </a:xfrm>
            <a:custGeom>
              <a:avLst/>
              <a:gdLst/>
              <a:ahLst/>
              <a:cxnLst/>
              <a:rect l="l" t="t" r="r" b="b"/>
              <a:pathLst>
                <a:path w="849" h="1623" extrusionOk="0">
                  <a:moveTo>
                    <a:pt x="642" y="0"/>
                  </a:moveTo>
                  <a:cubicBezTo>
                    <a:pt x="588" y="0"/>
                    <a:pt x="533" y="25"/>
                    <a:pt x="498" y="81"/>
                  </a:cubicBezTo>
                  <a:cubicBezTo>
                    <a:pt x="365" y="290"/>
                    <a:pt x="269" y="515"/>
                    <a:pt x="186" y="743"/>
                  </a:cubicBezTo>
                  <a:cubicBezTo>
                    <a:pt x="102" y="966"/>
                    <a:pt x="0" y="1214"/>
                    <a:pt x="27" y="1454"/>
                  </a:cubicBezTo>
                  <a:cubicBezTo>
                    <a:pt x="41" y="1560"/>
                    <a:pt x="120" y="1623"/>
                    <a:pt x="202" y="1623"/>
                  </a:cubicBezTo>
                  <a:cubicBezTo>
                    <a:pt x="255" y="1623"/>
                    <a:pt x="310" y="1597"/>
                    <a:pt x="350" y="1541"/>
                  </a:cubicBezTo>
                  <a:cubicBezTo>
                    <a:pt x="483" y="1359"/>
                    <a:pt x="525" y="1119"/>
                    <a:pt x="593" y="906"/>
                  </a:cubicBezTo>
                  <a:cubicBezTo>
                    <a:pt x="665" y="674"/>
                    <a:pt x="748" y="450"/>
                    <a:pt x="813" y="213"/>
                  </a:cubicBezTo>
                  <a:cubicBezTo>
                    <a:pt x="849" y="89"/>
                    <a:pt x="746" y="0"/>
                    <a:pt x="6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8" name="Google Shape;1898;p34"/>
            <p:cNvSpPr/>
            <p:nvPr/>
          </p:nvSpPr>
          <p:spPr>
            <a:xfrm rot="10800000">
              <a:off x="8200590" y="1489570"/>
              <a:ext cx="14217" cy="54588"/>
            </a:xfrm>
            <a:custGeom>
              <a:avLst/>
              <a:gdLst/>
              <a:ahLst/>
              <a:cxnLst/>
              <a:rect l="l" t="t" r="r" b="b"/>
              <a:pathLst>
                <a:path w="518" h="1989" extrusionOk="0">
                  <a:moveTo>
                    <a:pt x="378" y="0"/>
                  </a:moveTo>
                  <a:cubicBezTo>
                    <a:pt x="334" y="0"/>
                    <a:pt x="291" y="30"/>
                    <a:pt x="285" y="89"/>
                  </a:cubicBezTo>
                  <a:cubicBezTo>
                    <a:pt x="244" y="693"/>
                    <a:pt x="65" y="1271"/>
                    <a:pt x="7" y="1869"/>
                  </a:cubicBezTo>
                  <a:cubicBezTo>
                    <a:pt x="1" y="1943"/>
                    <a:pt x="68" y="1989"/>
                    <a:pt x="133" y="1989"/>
                  </a:cubicBezTo>
                  <a:cubicBezTo>
                    <a:pt x="174" y="1989"/>
                    <a:pt x="215" y="1970"/>
                    <a:pt x="235" y="1929"/>
                  </a:cubicBezTo>
                  <a:cubicBezTo>
                    <a:pt x="509" y="1385"/>
                    <a:pt x="517" y="682"/>
                    <a:pt x="472" y="89"/>
                  </a:cubicBezTo>
                  <a:cubicBezTo>
                    <a:pt x="466" y="30"/>
                    <a:pt x="422" y="0"/>
                    <a:pt x="3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9" name="Google Shape;1899;p34"/>
            <p:cNvSpPr/>
            <p:nvPr/>
          </p:nvSpPr>
          <p:spPr>
            <a:xfrm rot="10800000">
              <a:off x="8170867" y="1399028"/>
              <a:ext cx="17647" cy="40536"/>
            </a:xfrm>
            <a:custGeom>
              <a:avLst/>
              <a:gdLst/>
              <a:ahLst/>
              <a:cxnLst/>
              <a:rect l="l" t="t" r="r" b="b"/>
              <a:pathLst>
                <a:path w="643" h="1477" extrusionOk="0">
                  <a:moveTo>
                    <a:pt x="450" y="0"/>
                  </a:moveTo>
                  <a:cubicBezTo>
                    <a:pt x="395" y="0"/>
                    <a:pt x="342" y="30"/>
                    <a:pt x="327" y="99"/>
                  </a:cubicBezTo>
                  <a:cubicBezTo>
                    <a:pt x="277" y="316"/>
                    <a:pt x="205" y="529"/>
                    <a:pt x="141" y="737"/>
                  </a:cubicBezTo>
                  <a:cubicBezTo>
                    <a:pt x="79" y="939"/>
                    <a:pt x="0" y="1125"/>
                    <a:pt x="34" y="1334"/>
                  </a:cubicBezTo>
                  <a:cubicBezTo>
                    <a:pt x="46" y="1427"/>
                    <a:pt x="134" y="1477"/>
                    <a:pt x="220" y="1477"/>
                  </a:cubicBezTo>
                  <a:cubicBezTo>
                    <a:pt x="272" y="1477"/>
                    <a:pt x="324" y="1459"/>
                    <a:pt x="358" y="1422"/>
                  </a:cubicBezTo>
                  <a:cubicBezTo>
                    <a:pt x="642" y="1118"/>
                    <a:pt x="597" y="525"/>
                    <a:pt x="593" y="133"/>
                  </a:cubicBezTo>
                  <a:cubicBezTo>
                    <a:pt x="593" y="50"/>
                    <a:pt x="520" y="0"/>
                    <a:pt x="4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0" name="Google Shape;1900;p34"/>
            <p:cNvSpPr/>
            <p:nvPr/>
          </p:nvSpPr>
          <p:spPr>
            <a:xfrm rot="10800000">
              <a:off x="8218978" y="1364805"/>
              <a:ext cx="17675" cy="48687"/>
            </a:xfrm>
            <a:custGeom>
              <a:avLst/>
              <a:gdLst/>
              <a:ahLst/>
              <a:cxnLst/>
              <a:rect l="l" t="t" r="r" b="b"/>
              <a:pathLst>
                <a:path w="644" h="1774" extrusionOk="0">
                  <a:moveTo>
                    <a:pt x="499" y="1"/>
                  </a:moveTo>
                  <a:cubicBezTo>
                    <a:pt x="445" y="1"/>
                    <a:pt x="389" y="36"/>
                    <a:pt x="382" y="103"/>
                  </a:cubicBezTo>
                  <a:cubicBezTo>
                    <a:pt x="351" y="381"/>
                    <a:pt x="268" y="654"/>
                    <a:pt x="191" y="921"/>
                  </a:cubicBezTo>
                  <a:cubicBezTo>
                    <a:pt x="127" y="1149"/>
                    <a:pt x="13" y="1362"/>
                    <a:pt x="5" y="1597"/>
                  </a:cubicBezTo>
                  <a:cubicBezTo>
                    <a:pt x="1" y="1715"/>
                    <a:pt x="88" y="1773"/>
                    <a:pt x="180" y="1773"/>
                  </a:cubicBezTo>
                  <a:cubicBezTo>
                    <a:pt x="242" y="1773"/>
                    <a:pt x="307" y="1746"/>
                    <a:pt x="347" y="1693"/>
                  </a:cubicBezTo>
                  <a:cubicBezTo>
                    <a:pt x="644" y="1278"/>
                    <a:pt x="591" y="586"/>
                    <a:pt x="598" y="103"/>
                  </a:cubicBezTo>
                  <a:cubicBezTo>
                    <a:pt x="600" y="34"/>
                    <a:pt x="551" y="1"/>
                    <a:pt x="49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1" name="Google Shape;1901;p34"/>
            <p:cNvSpPr/>
            <p:nvPr/>
          </p:nvSpPr>
          <p:spPr>
            <a:xfrm rot="10800000">
              <a:off x="8260310" y="1256452"/>
              <a:ext cx="16055" cy="49593"/>
            </a:xfrm>
            <a:custGeom>
              <a:avLst/>
              <a:gdLst/>
              <a:ahLst/>
              <a:cxnLst/>
              <a:rect l="l" t="t" r="r" b="b"/>
              <a:pathLst>
                <a:path w="585" h="1807" extrusionOk="0">
                  <a:moveTo>
                    <a:pt x="382" y="0"/>
                  </a:moveTo>
                  <a:cubicBezTo>
                    <a:pt x="328" y="0"/>
                    <a:pt x="268" y="40"/>
                    <a:pt x="266" y="105"/>
                  </a:cubicBezTo>
                  <a:cubicBezTo>
                    <a:pt x="255" y="428"/>
                    <a:pt x="201" y="751"/>
                    <a:pt x="148" y="1066"/>
                  </a:cubicBezTo>
                  <a:cubicBezTo>
                    <a:pt x="106" y="1302"/>
                    <a:pt x="0" y="1526"/>
                    <a:pt x="148" y="1731"/>
                  </a:cubicBezTo>
                  <a:cubicBezTo>
                    <a:pt x="177" y="1774"/>
                    <a:pt x="228" y="1806"/>
                    <a:pt x="279" y="1806"/>
                  </a:cubicBezTo>
                  <a:cubicBezTo>
                    <a:pt x="302" y="1806"/>
                    <a:pt x="325" y="1800"/>
                    <a:pt x="346" y="1784"/>
                  </a:cubicBezTo>
                  <a:cubicBezTo>
                    <a:pt x="585" y="1621"/>
                    <a:pt x="559" y="1332"/>
                    <a:pt x="562" y="1063"/>
                  </a:cubicBezTo>
                  <a:cubicBezTo>
                    <a:pt x="566" y="731"/>
                    <a:pt x="517" y="405"/>
                    <a:pt x="467" y="74"/>
                  </a:cubicBezTo>
                  <a:cubicBezTo>
                    <a:pt x="461" y="23"/>
                    <a:pt x="423" y="0"/>
                    <a:pt x="38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2" name="Google Shape;1902;p34"/>
            <p:cNvSpPr/>
            <p:nvPr/>
          </p:nvSpPr>
          <p:spPr>
            <a:xfrm rot="10800000">
              <a:off x="8191011" y="1249536"/>
              <a:ext cx="19239" cy="45970"/>
            </a:xfrm>
            <a:custGeom>
              <a:avLst/>
              <a:gdLst/>
              <a:ahLst/>
              <a:cxnLst/>
              <a:rect l="l" t="t" r="r" b="b"/>
              <a:pathLst>
                <a:path w="701" h="1675" extrusionOk="0">
                  <a:moveTo>
                    <a:pt x="446" y="1"/>
                  </a:moveTo>
                  <a:cubicBezTo>
                    <a:pt x="351" y="1"/>
                    <a:pt x="252" y="67"/>
                    <a:pt x="248" y="180"/>
                  </a:cubicBezTo>
                  <a:cubicBezTo>
                    <a:pt x="245" y="419"/>
                    <a:pt x="210" y="656"/>
                    <a:pt x="150" y="888"/>
                  </a:cubicBezTo>
                  <a:cubicBezTo>
                    <a:pt x="96" y="1104"/>
                    <a:pt x="1" y="1283"/>
                    <a:pt x="36" y="1507"/>
                  </a:cubicBezTo>
                  <a:cubicBezTo>
                    <a:pt x="56" y="1624"/>
                    <a:pt x="153" y="1675"/>
                    <a:pt x="253" y="1675"/>
                  </a:cubicBezTo>
                  <a:cubicBezTo>
                    <a:pt x="319" y="1675"/>
                    <a:pt x="386" y="1653"/>
                    <a:pt x="434" y="1614"/>
                  </a:cubicBezTo>
                  <a:cubicBezTo>
                    <a:pt x="625" y="1458"/>
                    <a:pt x="655" y="1149"/>
                    <a:pt x="678" y="914"/>
                  </a:cubicBezTo>
                  <a:cubicBezTo>
                    <a:pt x="701" y="648"/>
                    <a:pt x="666" y="389"/>
                    <a:pt x="610" y="131"/>
                  </a:cubicBezTo>
                  <a:cubicBezTo>
                    <a:pt x="590" y="41"/>
                    <a:pt x="519" y="1"/>
                    <a:pt x="4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3" name="Google Shape;1903;p34"/>
            <p:cNvSpPr/>
            <p:nvPr/>
          </p:nvSpPr>
          <p:spPr>
            <a:xfrm rot="10800000">
              <a:off x="8192054" y="1152957"/>
              <a:ext cx="14738" cy="38999"/>
            </a:xfrm>
            <a:custGeom>
              <a:avLst/>
              <a:gdLst/>
              <a:ahLst/>
              <a:cxnLst/>
              <a:rect l="l" t="t" r="r" b="b"/>
              <a:pathLst>
                <a:path w="537" h="1421" extrusionOk="0">
                  <a:moveTo>
                    <a:pt x="299" y="1"/>
                  </a:moveTo>
                  <a:cubicBezTo>
                    <a:pt x="221" y="1"/>
                    <a:pt x="143" y="52"/>
                    <a:pt x="149" y="149"/>
                  </a:cubicBezTo>
                  <a:cubicBezTo>
                    <a:pt x="161" y="354"/>
                    <a:pt x="152" y="563"/>
                    <a:pt x="115" y="768"/>
                  </a:cubicBezTo>
                  <a:cubicBezTo>
                    <a:pt x="80" y="947"/>
                    <a:pt x="1" y="1110"/>
                    <a:pt x="50" y="1293"/>
                  </a:cubicBezTo>
                  <a:cubicBezTo>
                    <a:pt x="71" y="1378"/>
                    <a:pt x="140" y="1420"/>
                    <a:pt x="214" y="1420"/>
                  </a:cubicBezTo>
                  <a:cubicBezTo>
                    <a:pt x="259" y="1420"/>
                    <a:pt x="305" y="1404"/>
                    <a:pt x="343" y="1372"/>
                  </a:cubicBezTo>
                  <a:cubicBezTo>
                    <a:pt x="506" y="1232"/>
                    <a:pt x="514" y="984"/>
                    <a:pt x="526" y="784"/>
                  </a:cubicBezTo>
                  <a:cubicBezTo>
                    <a:pt x="536" y="551"/>
                    <a:pt x="503" y="331"/>
                    <a:pt x="445" y="107"/>
                  </a:cubicBezTo>
                  <a:cubicBezTo>
                    <a:pt x="426" y="35"/>
                    <a:pt x="362" y="1"/>
                    <a:pt x="29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4" name="Google Shape;1904;p34"/>
            <p:cNvSpPr/>
            <p:nvPr/>
          </p:nvSpPr>
          <p:spPr>
            <a:xfrm rot="10800000">
              <a:off x="8262698" y="1183311"/>
              <a:ext cx="18663" cy="45559"/>
            </a:xfrm>
            <a:custGeom>
              <a:avLst/>
              <a:gdLst/>
              <a:ahLst/>
              <a:cxnLst/>
              <a:rect l="l" t="t" r="r" b="b"/>
              <a:pathLst>
                <a:path w="680" h="1660" extrusionOk="0">
                  <a:moveTo>
                    <a:pt x="557" y="1"/>
                  </a:moveTo>
                  <a:cubicBezTo>
                    <a:pt x="510" y="1"/>
                    <a:pt x="466" y="26"/>
                    <a:pt x="456" y="83"/>
                  </a:cubicBezTo>
                  <a:cubicBezTo>
                    <a:pt x="414" y="315"/>
                    <a:pt x="349" y="555"/>
                    <a:pt x="265" y="778"/>
                  </a:cubicBezTo>
                  <a:cubicBezTo>
                    <a:pt x="182" y="999"/>
                    <a:pt x="49" y="1223"/>
                    <a:pt x="14" y="1459"/>
                  </a:cubicBezTo>
                  <a:cubicBezTo>
                    <a:pt x="0" y="1563"/>
                    <a:pt x="80" y="1660"/>
                    <a:pt x="172" y="1660"/>
                  </a:cubicBezTo>
                  <a:cubicBezTo>
                    <a:pt x="208" y="1660"/>
                    <a:pt x="246" y="1645"/>
                    <a:pt x="281" y="1611"/>
                  </a:cubicBezTo>
                  <a:cubicBezTo>
                    <a:pt x="646" y="1250"/>
                    <a:pt x="672" y="592"/>
                    <a:pt x="679" y="109"/>
                  </a:cubicBezTo>
                  <a:cubicBezTo>
                    <a:pt x="679" y="41"/>
                    <a:pt x="617" y="1"/>
                    <a:pt x="5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5" name="Google Shape;1905;p34"/>
            <p:cNvSpPr/>
            <p:nvPr/>
          </p:nvSpPr>
          <p:spPr>
            <a:xfrm rot="10800000">
              <a:off x="8200398" y="1070567"/>
              <a:ext cx="14848" cy="41963"/>
            </a:xfrm>
            <a:custGeom>
              <a:avLst/>
              <a:gdLst/>
              <a:ahLst/>
              <a:cxnLst/>
              <a:rect l="l" t="t" r="r" b="b"/>
              <a:pathLst>
                <a:path w="541" h="1529" extrusionOk="0">
                  <a:moveTo>
                    <a:pt x="280" y="0"/>
                  </a:moveTo>
                  <a:cubicBezTo>
                    <a:pt x="211" y="0"/>
                    <a:pt x="137" y="49"/>
                    <a:pt x="137" y="132"/>
                  </a:cubicBezTo>
                  <a:cubicBezTo>
                    <a:pt x="134" y="550"/>
                    <a:pt x="0" y="984"/>
                    <a:pt x="31" y="1398"/>
                  </a:cubicBezTo>
                  <a:cubicBezTo>
                    <a:pt x="38" y="1480"/>
                    <a:pt x="102" y="1529"/>
                    <a:pt x="168" y="1529"/>
                  </a:cubicBezTo>
                  <a:cubicBezTo>
                    <a:pt x="210" y="1529"/>
                    <a:pt x="253" y="1509"/>
                    <a:pt x="282" y="1467"/>
                  </a:cubicBezTo>
                  <a:cubicBezTo>
                    <a:pt x="541" y="1079"/>
                    <a:pt x="483" y="528"/>
                    <a:pt x="400" y="94"/>
                  </a:cubicBezTo>
                  <a:cubicBezTo>
                    <a:pt x="387" y="30"/>
                    <a:pt x="335" y="0"/>
                    <a:pt x="2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6" name="Google Shape;1906;p34"/>
            <p:cNvSpPr/>
            <p:nvPr/>
          </p:nvSpPr>
          <p:spPr>
            <a:xfrm rot="10800000">
              <a:off x="8225455" y="1100372"/>
              <a:ext cx="14601" cy="31836"/>
            </a:xfrm>
            <a:custGeom>
              <a:avLst/>
              <a:gdLst/>
              <a:ahLst/>
              <a:cxnLst/>
              <a:rect l="l" t="t" r="r" b="b"/>
              <a:pathLst>
                <a:path w="532" h="1160" extrusionOk="0">
                  <a:moveTo>
                    <a:pt x="415" y="0"/>
                  </a:moveTo>
                  <a:cubicBezTo>
                    <a:pt x="376" y="0"/>
                    <a:pt x="338" y="21"/>
                    <a:pt x="323" y="70"/>
                  </a:cubicBezTo>
                  <a:cubicBezTo>
                    <a:pt x="269" y="234"/>
                    <a:pt x="197" y="393"/>
                    <a:pt x="137" y="557"/>
                  </a:cubicBezTo>
                  <a:cubicBezTo>
                    <a:pt x="83" y="705"/>
                    <a:pt x="0" y="860"/>
                    <a:pt x="15" y="1025"/>
                  </a:cubicBezTo>
                  <a:cubicBezTo>
                    <a:pt x="22" y="1111"/>
                    <a:pt x="85" y="1160"/>
                    <a:pt x="153" y="1160"/>
                  </a:cubicBezTo>
                  <a:cubicBezTo>
                    <a:pt x="197" y="1160"/>
                    <a:pt x="244" y="1139"/>
                    <a:pt x="278" y="1093"/>
                  </a:cubicBezTo>
                  <a:cubicBezTo>
                    <a:pt x="372" y="967"/>
                    <a:pt x="383" y="788"/>
                    <a:pt x="414" y="632"/>
                  </a:cubicBezTo>
                  <a:cubicBezTo>
                    <a:pt x="452" y="465"/>
                    <a:pt x="471" y="290"/>
                    <a:pt x="513" y="123"/>
                  </a:cubicBezTo>
                  <a:cubicBezTo>
                    <a:pt x="531" y="48"/>
                    <a:pt x="473" y="0"/>
                    <a:pt x="4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7" name="Google Shape;1907;p34"/>
            <p:cNvSpPr/>
            <p:nvPr/>
          </p:nvSpPr>
          <p:spPr>
            <a:xfrm rot="10800000">
              <a:off x="8245160" y="968993"/>
              <a:ext cx="15836" cy="37545"/>
            </a:xfrm>
            <a:custGeom>
              <a:avLst/>
              <a:gdLst/>
              <a:ahLst/>
              <a:cxnLst/>
              <a:rect l="l" t="t" r="r" b="b"/>
              <a:pathLst>
                <a:path w="577" h="1368" extrusionOk="0">
                  <a:moveTo>
                    <a:pt x="391" y="1"/>
                  </a:moveTo>
                  <a:cubicBezTo>
                    <a:pt x="355" y="1"/>
                    <a:pt x="318" y="24"/>
                    <a:pt x="318" y="65"/>
                  </a:cubicBezTo>
                  <a:cubicBezTo>
                    <a:pt x="322" y="263"/>
                    <a:pt x="284" y="475"/>
                    <a:pt x="219" y="661"/>
                  </a:cubicBezTo>
                  <a:cubicBezTo>
                    <a:pt x="158" y="836"/>
                    <a:pt x="41" y="996"/>
                    <a:pt x="14" y="1179"/>
                  </a:cubicBezTo>
                  <a:cubicBezTo>
                    <a:pt x="0" y="1280"/>
                    <a:pt x="75" y="1367"/>
                    <a:pt x="161" y="1367"/>
                  </a:cubicBezTo>
                  <a:cubicBezTo>
                    <a:pt x="194" y="1367"/>
                    <a:pt x="229" y="1354"/>
                    <a:pt x="261" y="1323"/>
                  </a:cubicBezTo>
                  <a:cubicBezTo>
                    <a:pt x="576" y="1023"/>
                    <a:pt x="512" y="433"/>
                    <a:pt x="451" y="50"/>
                  </a:cubicBezTo>
                  <a:cubicBezTo>
                    <a:pt x="446" y="16"/>
                    <a:pt x="419" y="1"/>
                    <a:pt x="3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8" name="Google Shape;1908;p34"/>
            <p:cNvSpPr/>
            <p:nvPr/>
          </p:nvSpPr>
          <p:spPr>
            <a:xfrm rot="10800000">
              <a:off x="8311001" y="1032171"/>
              <a:ext cx="15973" cy="28131"/>
            </a:xfrm>
            <a:custGeom>
              <a:avLst/>
              <a:gdLst/>
              <a:ahLst/>
              <a:cxnLst/>
              <a:rect l="l" t="t" r="r" b="b"/>
              <a:pathLst>
                <a:path w="582" h="1025" extrusionOk="0">
                  <a:moveTo>
                    <a:pt x="424" y="0"/>
                  </a:moveTo>
                  <a:cubicBezTo>
                    <a:pt x="388" y="0"/>
                    <a:pt x="353" y="18"/>
                    <a:pt x="327" y="62"/>
                  </a:cubicBezTo>
                  <a:cubicBezTo>
                    <a:pt x="247" y="195"/>
                    <a:pt x="174" y="328"/>
                    <a:pt x="118" y="472"/>
                  </a:cubicBezTo>
                  <a:cubicBezTo>
                    <a:pt x="68" y="609"/>
                    <a:pt x="0" y="769"/>
                    <a:pt x="49" y="914"/>
                  </a:cubicBezTo>
                  <a:cubicBezTo>
                    <a:pt x="73" y="987"/>
                    <a:pt x="133" y="1025"/>
                    <a:pt x="195" y="1025"/>
                  </a:cubicBezTo>
                  <a:cubicBezTo>
                    <a:pt x="245" y="1025"/>
                    <a:pt x="297" y="1001"/>
                    <a:pt x="330" y="951"/>
                  </a:cubicBezTo>
                  <a:cubicBezTo>
                    <a:pt x="407" y="846"/>
                    <a:pt x="399" y="709"/>
                    <a:pt x="425" y="583"/>
                  </a:cubicBezTo>
                  <a:cubicBezTo>
                    <a:pt x="453" y="450"/>
                    <a:pt x="486" y="316"/>
                    <a:pt x="539" y="191"/>
                  </a:cubicBezTo>
                  <a:cubicBezTo>
                    <a:pt x="582" y="92"/>
                    <a:pt x="504" y="0"/>
                    <a:pt x="4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9" name="Google Shape;1909;p34"/>
            <p:cNvSpPr/>
            <p:nvPr/>
          </p:nvSpPr>
          <p:spPr>
            <a:xfrm rot="10800000">
              <a:off x="7916259" y="944320"/>
              <a:ext cx="54259" cy="23630"/>
            </a:xfrm>
            <a:custGeom>
              <a:avLst/>
              <a:gdLst/>
              <a:ahLst/>
              <a:cxnLst/>
              <a:rect l="l" t="t" r="r" b="b"/>
              <a:pathLst>
                <a:path w="1977" h="861" extrusionOk="0">
                  <a:moveTo>
                    <a:pt x="1690" y="1"/>
                  </a:moveTo>
                  <a:cubicBezTo>
                    <a:pt x="1416" y="1"/>
                    <a:pt x="1157" y="118"/>
                    <a:pt x="904" y="222"/>
                  </a:cubicBezTo>
                  <a:cubicBezTo>
                    <a:pt x="631" y="339"/>
                    <a:pt x="349" y="457"/>
                    <a:pt x="102" y="632"/>
                  </a:cubicBezTo>
                  <a:cubicBezTo>
                    <a:pt x="0" y="705"/>
                    <a:pt x="48" y="860"/>
                    <a:pt x="166" y="860"/>
                  </a:cubicBezTo>
                  <a:cubicBezTo>
                    <a:pt x="176" y="860"/>
                    <a:pt x="186" y="859"/>
                    <a:pt x="197" y="857"/>
                  </a:cubicBezTo>
                  <a:cubicBezTo>
                    <a:pt x="513" y="788"/>
                    <a:pt x="817" y="666"/>
                    <a:pt x="1129" y="567"/>
                  </a:cubicBezTo>
                  <a:cubicBezTo>
                    <a:pt x="1391" y="487"/>
                    <a:pt x="1649" y="415"/>
                    <a:pt x="1870" y="244"/>
                  </a:cubicBezTo>
                  <a:cubicBezTo>
                    <a:pt x="1976" y="160"/>
                    <a:pt x="1877" y="13"/>
                    <a:pt x="1771" y="4"/>
                  </a:cubicBezTo>
                  <a:cubicBezTo>
                    <a:pt x="1744" y="2"/>
                    <a:pt x="1717" y="1"/>
                    <a:pt x="169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0" name="Google Shape;1910;p34"/>
            <p:cNvSpPr/>
            <p:nvPr/>
          </p:nvSpPr>
          <p:spPr>
            <a:xfrm rot="10800000">
              <a:off x="7927347" y="921156"/>
              <a:ext cx="40893" cy="17345"/>
            </a:xfrm>
            <a:custGeom>
              <a:avLst/>
              <a:gdLst/>
              <a:ahLst/>
              <a:cxnLst/>
              <a:rect l="l" t="t" r="r" b="b"/>
              <a:pathLst>
                <a:path w="1490" h="632" extrusionOk="0">
                  <a:moveTo>
                    <a:pt x="1219" y="1"/>
                  </a:moveTo>
                  <a:cubicBezTo>
                    <a:pt x="1208" y="1"/>
                    <a:pt x="1197" y="2"/>
                    <a:pt x="1186" y="4"/>
                  </a:cubicBezTo>
                  <a:cubicBezTo>
                    <a:pt x="1018" y="38"/>
                    <a:pt x="878" y="149"/>
                    <a:pt x="718" y="205"/>
                  </a:cubicBezTo>
                  <a:cubicBezTo>
                    <a:pt x="555" y="270"/>
                    <a:pt x="369" y="312"/>
                    <a:pt x="194" y="331"/>
                  </a:cubicBezTo>
                  <a:cubicBezTo>
                    <a:pt x="57" y="346"/>
                    <a:pt x="0" y="559"/>
                    <a:pt x="160" y="593"/>
                  </a:cubicBezTo>
                  <a:cubicBezTo>
                    <a:pt x="274" y="617"/>
                    <a:pt x="403" y="632"/>
                    <a:pt x="534" y="632"/>
                  </a:cubicBezTo>
                  <a:cubicBezTo>
                    <a:pt x="863" y="632"/>
                    <a:pt x="1211" y="541"/>
                    <a:pt x="1395" y="277"/>
                  </a:cubicBezTo>
                  <a:cubicBezTo>
                    <a:pt x="1490" y="144"/>
                    <a:pt x="1354" y="1"/>
                    <a:pt x="12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1" name="Google Shape;1911;p34"/>
            <p:cNvSpPr/>
            <p:nvPr/>
          </p:nvSpPr>
          <p:spPr>
            <a:xfrm rot="10800000">
              <a:off x="7794266" y="996548"/>
              <a:ext cx="26677" cy="12295"/>
            </a:xfrm>
            <a:custGeom>
              <a:avLst/>
              <a:gdLst/>
              <a:ahLst/>
              <a:cxnLst/>
              <a:rect l="l" t="t" r="r" b="b"/>
              <a:pathLst>
                <a:path w="972" h="448" extrusionOk="0">
                  <a:moveTo>
                    <a:pt x="726" y="0"/>
                  </a:moveTo>
                  <a:cubicBezTo>
                    <a:pt x="637" y="0"/>
                    <a:pt x="544" y="26"/>
                    <a:pt x="469" y="50"/>
                  </a:cubicBezTo>
                  <a:cubicBezTo>
                    <a:pt x="336" y="92"/>
                    <a:pt x="196" y="145"/>
                    <a:pt x="92" y="236"/>
                  </a:cubicBezTo>
                  <a:cubicBezTo>
                    <a:pt x="1" y="317"/>
                    <a:pt x="86" y="448"/>
                    <a:pt x="189" y="448"/>
                  </a:cubicBezTo>
                  <a:cubicBezTo>
                    <a:pt x="197" y="448"/>
                    <a:pt x="206" y="447"/>
                    <a:pt x="214" y="445"/>
                  </a:cubicBezTo>
                  <a:cubicBezTo>
                    <a:pt x="336" y="419"/>
                    <a:pt x="450" y="366"/>
                    <a:pt x="571" y="339"/>
                  </a:cubicBezTo>
                  <a:cubicBezTo>
                    <a:pt x="689" y="316"/>
                    <a:pt x="807" y="320"/>
                    <a:pt x="906" y="240"/>
                  </a:cubicBezTo>
                  <a:cubicBezTo>
                    <a:pt x="971" y="187"/>
                    <a:pt x="944" y="80"/>
                    <a:pt x="880" y="38"/>
                  </a:cubicBezTo>
                  <a:cubicBezTo>
                    <a:pt x="834" y="10"/>
                    <a:pt x="781" y="0"/>
                    <a:pt x="7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2" name="Google Shape;1912;p34"/>
            <p:cNvSpPr/>
            <p:nvPr/>
          </p:nvSpPr>
          <p:spPr>
            <a:xfrm rot="10800000">
              <a:off x="7794815" y="953953"/>
              <a:ext cx="29284" cy="14052"/>
            </a:xfrm>
            <a:custGeom>
              <a:avLst/>
              <a:gdLst/>
              <a:ahLst/>
              <a:cxnLst/>
              <a:rect l="l" t="t" r="r" b="b"/>
              <a:pathLst>
                <a:path w="1067" h="512" extrusionOk="0">
                  <a:moveTo>
                    <a:pt x="830" y="1"/>
                  </a:moveTo>
                  <a:cubicBezTo>
                    <a:pt x="710" y="1"/>
                    <a:pt x="600" y="68"/>
                    <a:pt x="493" y="113"/>
                  </a:cubicBezTo>
                  <a:cubicBezTo>
                    <a:pt x="363" y="166"/>
                    <a:pt x="242" y="227"/>
                    <a:pt x="120" y="284"/>
                  </a:cubicBezTo>
                  <a:cubicBezTo>
                    <a:pt x="1" y="340"/>
                    <a:pt x="70" y="512"/>
                    <a:pt x="184" y="512"/>
                  </a:cubicBezTo>
                  <a:cubicBezTo>
                    <a:pt x="192" y="512"/>
                    <a:pt x="202" y="511"/>
                    <a:pt x="211" y="508"/>
                  </a:cubicBezTo>
                  <a:cubicBezTo>
                    <a:pt x="348" y="475"/>
                    <a:pt x="481" y="444"/>
                    <a:pt x="614" y="406"/>
                  </a:cubicBezTo>
                  <a:cubicBezTo>
                    <a:pt x="744" y="368"/>
                    <a:pt x="873" y="345"/>
                    <a:pt x="967" y="250"/>
                  </a:cubicBezTo>
                  <a:cubicBezTo>
                    <a:pt x="1067" y="155"/>
                    <a:pt x="987" y="15"/>
                    <a:pt x="865" y="3"/>
                  </a:cubicBezTo>
                  <a:cubicBezTo>
                    <a:pt x="853" y="1"/>
                    <a:pt x="842" y="1"/>
                    <a:pt x="8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3" name="Google Shape;1913;p34"/>
            <p:cNvSpPr/>
            <p:nvPr/>
          </p:nvSpPr>
          <p:spPr>
            <a:xfrm rot="10800000">
              <a:off x="7858268" y="922748"/>
              <a:ext cx="27198" cy="13585"/>
            </a:xfrm>
            <a:custGeom>
              <a:avLst/>
              <a:gdLst/>
              <a:ahLst/>
              <a:cxnLst/>
              <a:rect l="l" t="t" r="r" b="b"/>
              <a:pathLst>
                <a:path w="991" h="495" extrusionOk="0">
                  <a:moveTo>
                    <a:pt x="793" y="1"/>
                  </a:moveTo>
                  <a:cubicBezTo>
                    <a:pt x="693" y="1"/>
                    <a:pt x="612" y="41"/>
                    <a:pt x="512" y="73"/>
                  </a:cubicBezTo>
                  <a:cubicBezTo>
                    <a:pt x="406" y="111"/>
                    <a:pt x="299" y="145"/>
                    <a:pt x="185" y="168"/>
                  </a:cubicBezTo>
                  <a:cubicBezTo>
                    <a:pt x="0" y="202"/>
                    <a:pt x="44" y="495"/>
                    <a:pt x="224" y="495"/>
                  </a:cubicBezTo>
                  <a:cubicBezTo>
                    <a:pt x="225" y="495"/>
                    <a:pt x="226" y="495"/>
                    <a:pt x="227" y="495"/>
                  </a:cubicBezTo>
                  <a:cubicBezTo>
                    <a:pt x="451" y="488"/>
                    <a:pt x="820" y="457"/>
                    <a:pt x="945" y="240"/>
                  </a:cubicBezTo>
                  <a:cubicBezTo>
                    <a:pt x="991" y="161"/>
                    <a:pt x="957" y="19"/>
                    <a:pt x="850" y="5"/>
                  </a:cubicBezTo>
                  <a:cubicBezTo>
                    <a:pt x="830" y="2"/>
                    <a:pt x="812" y="1"/>
                    <a:pt x="7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4" name="Google Shape;1914;p34"/>
            <p:cNvSpPr/>
            <p:nvPr/>
          </p:nvSpPr>
          <p:spPr>
            <a:xfrm rot="10800000">
              <a:off x="7883792" y="835775"/>
              <a:ext cx="52118" cy="15808"/>
            </a:xfrm>
            <a:custGeom>
              <a:avLst/>
              <a:gdLst/>
              <a:ahLst/>
              <a:cxnLst/>
              <a:rect l="l" t="t" r="r" b="b"/>
              <a:pathLst>
                <a:path w="1899" h="576" extrusionOk="0">
                  <a:moveTo>
                    <a:pt x="1723" y="0"/>
                  </a:moveTo>
                  <a:cubicBezTo>
                    <a:pt x="1198" y="11"/>
                    <a:pt x="643" y="221"/>
                    <a:pt x="137" y="350"/>
                  </a:cubicBezTo>
                  <a:cubicBezTo>
                    <a:pt x="0" y="386"/>
                    <a:pt x="48" y="576"/>
                    <a:pt x="177" y="576"/>
                  </a:cubicBezTo>
                  <a:cubicBezTo>
                    <a:pt x="183" y="576"/>
                    <a:pt x="191" y="575"/>
                    <a:pt x="198" y="574"/>
                  </a:cubicBezTo>
                  <a:cubicBezTo>
                    <a:pt x="715" y="479"/>
                    <a:pt x="1300" y="437"/>
                    <a:pt x="1784" y="228"/>
                  </a:cubicBezTo>
                  <a:cubicBezTo>
                    <a:pt x="1898" y="179"/>
                    <a:pt x="1837" y="0"/>
                    <a:pt x="17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5" name="Google Shape;1915;p34"/>
            <p:cNvSpPr/>
            <p:nvPr/>
          </p:nvSpPr>
          <p:spPr>
            <a:xfrm rot="10800000">
              <a:off x="7967911" y="832591"/>
              <a:ext cx="49236" cy="17702"/>
            </a:xfrm>
            <a:custGeom>
              <a:avLst/>
              <a:gdLst/>
              <a:ahLst/>
              <a:cxnLst/>
              <a:rect l="l" t="t" r="r" b="b"/>
              <a:pathLst>
                <a:path w="1794" h="645" extrusionOk="0">
                  <a:moveTo>
                    <a:pt x="1508" y="1"/>
                  </a:moveTo>
                  <a:cubicBezTo>
                    <a:pt x="1083" y="1"/>
                    <a:pt x="596" y="181"/>
                    <a:pt x="204" y="306"/>
                  </a:cubicBezTo>
                  <a:cubicBezTo>
                    <a:pt x="0" y="371"/>
                    <a:pt x="69" y="644"/>
                    <a:pt x="259" y="644"/>
                  </a:cubicBezTo>
                  <a:cubicBezTo>
                    <a:pt x="271" y="644"/>
                    <a:pt x="283" y="643"/>
                    <a:pt x="296" y="641"/>
                  </a:cubicBezTo>
                  <a:cubicBezTo>
                    <a:pt x="729" y="569"/>
                    <a:pt x="1272" y="504"/>
                    <a:pt x="1656" y="283"/>
                  </a:cubicBezTo>
                  <a:cubicBezTo>
                    <a:pt x="1793" y="208"/>
                    <a:pt x="1728" y="6"/>
                    <a:pt x="1580" y="2"/>
                  </a:cubicBezTo>
                  <a:cubicBezTo>
                    <a:pt x="1556" y="1"/>
                    <a:pt x="1532" y="1"/>
                    <a:pt x="15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6" name="Google Shape;1916;p34"/>
            <p:cNvSpPr/>
            <p:nvPr/>
          </p:nvSpPr>
          <p:spPr>
            <a:xfrm rot="10800000">
              <a:off x="7731637" y="890665"/>
              <a:ext cx="34636" cy="17482"/>
            </a:xfrm>
            <a:custGeom>
              <a:avLst/>
              <a:gdLst/>
              <a:ahLst/>
              <a:cxnLst/>
              <a:rect l="l" t="t" r="r" b="b"/>
              <a:pathLst>
                <a:path w="1262" h="637" extrusionOk="0">
                  <a:moveTo>
                    <a:pt x="1119" y="1"/>
                  </a:moveTo>
                  <a:cubicBezTo>
                    <a:pt x="1110" y="1"/>
                    <a:pt x="1101" y="2"/>
                    <a:pt x="1092" y="4"/>
                  </a:cubicBezTo>
                  <a:cubicBezTo>
                    <a:pt x="758" y="99"/>
                    <a:pt x="450" y="247"/>
                    <a:pt x="138" y="400"/>
                  </a:cubicBezTo>
                  <a:cubicBezTo>
                    <a:pt x="1" y="465"/>
                    <a:pt x="94" y="636"/>
                    <a:pt x="218" y="636"/>
                  </a:cubicBezTo>
                  <a:cubicBezTo>
                    <a:pt x="225" y="636"/>
                    <a:pt x="231" y="636"/>
                    <a:pt x="237" y="635"/>
                  </a:cubicBezTo>
                  <a:cubicBezTo>
                    <a:pt x="602" y="578"/>
                    <a:pt x="929" y="438"/>
                    <a:pt x="1196" y="179"/>
                  </a:cubicBezTo>
                  <a:cubicBezTo>
                    <a:pt x="1261" y="113"/>
                    <a:pt x="1204" y="1"/>
                    <a:pt x="1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7" name="Google Shape;1917;p34"/>
            <p:cNvSpPr/>
            <p:nvPr/>
          </p:nvSpPr>
          <p:spPr>
            <a:xfrm rot="10800000">
              <a:off x="7735232" y="917478"/>
              <a:ext cx="32714" cy="17400"/>
            </a:xfrm>
            <a:custGeom>
              <a:avLst/>
              <a:gdLst/>
              <a:ahLst/>
              <a:cxnLst/>
              <a:rect l="l" t="t" r="r" b="b"/>
              <a:pathLst>
                <a:path w="1192" h="634" extrusionOk="0">
                  <a:moveTo>
                    <a:pt x="1001" y="1"/>
                  </a:moveTo>
                  <a:cubicBezTo>
                    <a:pt x="841" y="1"/>
                    <a:pt x="687" y="69"/>
                    <a:pt x="546" y="134"/>
                  </a:cubicBezTo>
                  <a:cubicBezTo>
                    <a:pt x="390" y="203"/>
                    <a:pt x="218" y="263"/>
                    <a:pt x="89" y="377"/>
                  </a:cubicBezTo>
                  <a:cubicBezTo>
                    <a:pt x="1" y="459"/>
                    <a:pt x="63" y="633"/>
                    <a:pt x="184" y="633"/>
                  </a:cubicBezTo>
                  <a:cubicBezTo>
                    <a:pt x="188" y="633"/>
                    <a:pt x="192" y="633"/>
                    <a:pt x="195" y="633"/>
                  </a:cubicBezTo>
                  <a:cubicBezTo>
                    <a:pt x="370" y="617"/>
                    <a:pt x="530" y="541"/>
                    <a:pt x="690" y="477"/>
                  </a:cubicBezTo>
                  <a:cubicBezTo>
                    <a:pt x="838" y="415"/>
                    <a:pt x="1006" y="347"/>
                    <a:pt x="1116" y="226"/>
                  </a:cubicBezTo>
                  <a:cubicBezTo>
                    <a:pt x="1192" y="138"/>
                    <a:pt x="1139" y="5"/>
                    <a:pt x="1025" y="1"/>
                  </a:cubicBezTo>
                  <a:cubicBezTo>
                    <a:pt x="1017" y="1"/>
                    <a:pt x="1009" y="1"/>
                    <a:pt x="100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8" name="Google Shape;1918;p34"/>
            <p:cNvSpPr/>
            <p:nvPr/>
          </p:nvSpPr>
          <p:spPr>
            <a:xfrm rot="10800000">
              <a:off x="7664342" y="1004754"/>
              <a:ext cx="48770" cy="17126"/>
            </a:xfrm>
            <a:custGeom>
              <a:avLst/>
              <a:gdLst/>
              <a:ahLst/>
              <a:cxnLst/>
              <a:rect l="l" t="t" r="r" b="b"/>
              <a:pathLst>
                <a:path w="1777" h="624" extrusionOk="0">
                  <a:moveTo>
                    <a:pt x="1615" y="0"/>
                  </a:moveTo>
                  <a:cubicBezTo>
                    <a:pt x="1612" y="0"/>
                    <a:pt x="1610" y="0"/>
                    <a:pt x="1608" y="0"/>
                  </a:cubicBezTo>
                  <a:cubicBezTo>
                    <a:pt x="1110" y="42"/>
                    <a:pt x="657" y="171"/>
                    <a:pt x="186" y="316"/>
                  </a:cubicBezTo>
                  <a:cubicBezTo>
                    <a:pt x="1" y="372"/>
                    <a:pt x="62" y="623"/>
                    <a:pt x="233" y="623"/>
                  </a:cubicBezTo>
                  <a:cubicBezTo>
                    <a:pt x="245" y="623"/>
                    <a:pt x="257" y="622"/>
                    <a:pt x="270" y="620"/>
                  </a:cubicBezTo>
                  <a:cubicBezTo>
                    <a:pt x="752" y="525"/>
                    <a:pt x="1212" y="426"/>
                    <a:pt x="1668" y="228"/>
                  </a:cubicBezTo>
                  <a:cubicBezTo>
                    <a:pt x="1777" y="180"/>
                    <a:pt x="1724" y="0"/>
                    <a:pt x="16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9" name="Google Shape;1919;p34"/>
            <p:cNvSpPr/>
            <p:nvPr/>
          </p:nvSpPr>
          <p:spPr>
            <a:xfrm rot="10800000">
              <a:off x="7655504" y="981178"/>
              <a:ext cx="38066" cy="16412"/>
            </a:xfrm>
            <a:custGeom>
              <a:avLst/>
              <a:gdLst/>
              <a:ahLst/>
              <a:cxnLst/>
              <a:rect l="l" t="t" r="r" b="b"/>
              <a:pathLst>
                <a:path w="1387" h="598" extrusionOk="0">
                  <a:moveTo>
                    <a:pt x="1152" y="0"/>
                  </a:moveTo>
                  <a:cubicBezTo>
                    <a:pt x="979" y="0"/>
                    <a:pt x="803" y="99"/>
                    <a:pt x="645" y="157"/>
                  </a:cubicBezTo>
                  <a:cubicBezTo>
                    <a:pt x="474" y="221"/>
                    <a:pt x="299" y="282"/>
                    <a:pt x="128" y="358"/>
                  </a:cubicBezTo>
                  <a:cubicBezTo>
                    <a:pt x="0" y="418"/>
                    <a:pt x="81" y="597"/>
                    <a:pt x="203" y="597"/>
                  </a:cubicBezTo>
                  <a:cubicBezTo>
                    <a:pt x="212" y="597"/>
                    <a:pt x="222" y="597"/>
                    <a:pt x="231" y="594"/>
                  </a:cubicBezTo>
                  <a:cubicBezTo>
                    <a:pt x="421" y="556"/>
                    <a:pt x="611" y="495"/>
                    <a:pt x="801" y="442"/>
                  </a:cubicBezTo>
                  <a:cubicBezTo>
                    <a:pt x="972" y="393"/>
                    <a:pt x="1147" y="366"/>
                    <a:pt x="1284" y="252"/>
                  </a:cubicBezTo>
                  <a:cubicBezTo>
                    <a:pt x="1386" y="165"/>
                    <a:pt x="1295" y="9"/>
                    <a:pt x="1181" y="1"/>
                  </a:cubicBezTo>
                  <a:cubicBezTo>
                    <a:pt x="1171" y="1"/>
                    <a:pt x="1162" y="0"/>
                    <a:pt x="11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0" name="Google Shape;1920;p34"/>
            <p:cNvSpPr/>
            <p:nvPr/>
          </p:nvSpPr>
          <p:spPr>
            <a:xfrm rot="10800000">
              <a:off x="7542102" y="1015100"/>
              <a:ext cx="24426" cy="11774"/>
            </a:xfrm>
            <a:custGeom>
              <a:avLst/>
              <a:gdLst/>
              <a:ahLst/>
              <a:cxnLst/>
              <a:rect l="l" t="t" r="r" b="b"/>
              <a:pathLst>
                <a:path w="890" h="429" extrusionOk="0">
                  <a:moveTo>
                    <a:pt x="689" y="1"/>
                  </a:moveTo>
                  <a:cubicBezTo>
                    <a:pt x="617" y="1"/>
                    <a:pt x="544" y="9"/>
                    <a:pt x="484" y="34"/>
                  </a:cubicBezTo>
                  <a:cubicBezTo>
                    <a:pt x="365" y="87"/>
                    <a:pt x="233" y="129"/>
                    <a:pt x="119" y="201"/>
                  </a:cubicBezTo>
                  <a:cubicBezTo>
                    <a:pt x="0" y="273"/>
                    <a:pt x="70" y="428"/>
                    <a:pt x="190" y="428"/>
                  </a:cubicBezTo>
                  <a:cubicBezTo>
                    <a:pt x="197" y="428"/>
                    <a:pt x="205" y="427"/>
                    <a:pt x="214" y="426"/>
                  </a:cubicBezTo>
                  <a:cubicBezTo>
                    <a:pt x="449" y="391"/>
                    <a:pt x="704" y="304"/>
                    <a:pt x="860" y="121"/>
                  </a:cubicBezTo>
                  <a:cubicBezTo>
                    <a:pt x="890" y="91"/>
                    <a:pt x="886" y="19"/>
                    <a:pt x="833" y="11"/>
                  </a:cubicBezTo>
                  <a:cubicBezTo>
                    <a:pt x="788" y="5"/>
                    <a:pt x="738" y="1"/>
                    <a:pt x="68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1" name="Google Shape;1921;p34"/>
            <p:cNvSpPr/>
            <p:nvPr/>
          </p:nvSpPr>
          <p:spPr>
            <a:xfrm rot="10800000">
              <a:off x="7569108" y="968005"/>
              <a:ext cx="38231" cy="15589"/>
            </a:xfrm>
            <a:custGeom>
              <a:avLst/>
              <a:gdLst/>
              <a:ahLst/>
              <a:cxnLst/>
              <a:rect l="l" t="t" r="r" b="b"/>
              <a:pathLst>
                <a:path w="1393" h="568" extrusionOk="0">
                  <a:moveTo>
                    <a:pt x="1243" y="0"/>
                  </a:moveTo>
                  <a:cubicBezTo>
                    <a:pt x="866" y="0"/>
                    <a:pt x="482" y="201"/>
                    <a:pt x="134" y="327"/>
                  </a:cubicBezTo>
                  <a:cubicBezTo>
                    <a:pt x="1" y="377"/>
                    <a:pt x="39" y="568"/>
                    <a:pt x="168" y="568"/>
                  </a:cubicBezTo>
                  <a:cubicBezTo>
                    <a:pt x="179" y="568"/>
                    <a:pt x="190" y="566"/>
                    <a:pt x="202" y="563"/>
                  </a:cubicBezTo>
                  <a:cubicBezTo>
                    <a:pt x="564" y="469"/>
                    <a:pt x="1004" y="415"/>
                    <a:pt x="1313" y="190"/>
                  </a:cubicBezTo>
                  <a:cubicBezTo>
                    <a:pt x="1392" y="134"/>
                    <a:pt x="1369" y="4"/>
                    <a:pt x="1263" y="0"/>
                  </a:cubicBezTo>
                  <a:cubicBezTo>
                    <a:pt x="1257" y="0"/>
                    <a:pt x="1250" y="0"/>
                    <a:pt x="12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2" name="Google Shape;1922;p34"/>
            <p:cNvSpPr/>
            <p:nvPr/>
          </p:nvSpPr>
          <p:spPr>
            <a:xfrm rot="10800000">
              <a:off x="7895291" y="560117"/>
              <a:ext cx="34142" cy="19706"/>
            </a:xfrm>
            <a:custGeom>
              <a:avLst/>
              <a:gdLst/>
              <a:ahLst/>
              <a:cxnLst/>
              <a:rect l="l" t="t" r="r" b="b"/>
              <a:pathLst>
                <a:path w="1244" h="718" extrusionOk="0">
                  <a:moveTo>
                    <a:pt x="112" y="1"/>
                  </a:moveTo>
                  <a:cubicBezTo>
                    <a:pt x="33" y="1"/>
                    <a:pt x="1" y="121"/>
                    <a:pt x="73" y="165"/>
                  </a:cubicBezTo>
                  <a:cubicBezTo>
                    <a:pt x="243" y="276"/>
                    <a:pt x="415" y="390"/>
                    <a:pt x="590" y="493"/>
                  </a:cubicBezTo>
                  <a:cubicBezTo>
                    <a:pt x="745" y="584"/>
                    <a:pt x="897" y="694"/>
                    <a:pt x="1080" y="717"/>
                  </a:cubicBezTo>
                  <a:cubicBezTo>
                    <a:pt x="1085" y="717"/>
                    <a:pt x="1091" y="718"/>
                    <a:pt x="1096" y="718"/>
                  </a:cubicBezTo>
                  <a:cubicBezTo>
                    <a:pt x="1209" y="718"/>
                    <a:pt x="1244" y="558"/>
                    <a:pt x="1175" y="485"/>
                  </a:cubicBezTo>
                  <a:cubicBezTo>
                    <a:pt x="1050" y="348"/>
                    <a:pt x="836" y="288"/>
                    <a:pt x="669" y="215"/>
                  </a:cubicBezTo>
                  <a:cubicBezTo>
                    <a:pt x="494" y="139"/>
                    <a:pt x="316" y="74"/>
                    <a:pt x="141" y="6"/>
                  </a:cubicBezTo>
                  <a:cubicBezTo>
                    <a:pt x="131" y="2"/>
                    <a:pt x="121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3" name="Google Shape;1923;p34"/>
            <p:cNvSpPr/>
            <p:nvPr/>
          </p:nvSpPr>
          <p:spPr>
            <a:xfrm rot="10800000">
              <a:off x="7902098" y="526634"/>
              <a:ext cx="29119" cy="17812"/>
            </a:xfrm>
            <a:custGeom>
              <a:avLst/>
              <a:gdLst/>
              <a:ahLst/>
              <a:cxnLst/>
              <a:rect l="l" t="t" r="r" b="b"/>
              <a:pathLst>
                <a:path w="1061" h="649" extrusionOk="0">
                  <a:moveTo>
                    <a:pt x="157" y="0"/>
                  </a:moveTo>
                  <a:cubicBezTo>
                    <a:pt x="72" y="0"/>
                    <a:pt x="1" y="122"/>
                    <a:pt x="76" y="189"/>
                  </a:cubicBezTo>
                  <a:cubicBezTo>
                    <a:pt x="293" y="375"/>
                    <a:pt x="597" y="649"/>
                    <a:pt x="903" y="649"/>
                  </a:cubicBezTo>
                  <a:cubicBezTo>
                    <a:pt x="909" y="649"/>
                    <a:pt x="915" y="649"/>
                    <a:pt x="920" y="648"/>
                  </a:cubicBezTo>
                  <a:cubicBezTo>
                    <a:pt x="1008" y="645"/>
                    <a:pt x="1061" y="534"/>
                    <a:pt x="997" y="470"/>
                  </a:cubicBezTo>
                  <a:cubicBezTo>
                    <a:pt x="898" y="371"/>
                    <a:pt x="738" y="310"/>
                    <a:pt x="613" y="249"/>
                  </a:cubicBezTo>
                  <a:cubicBezTo>
                    <a:pt x="472" y="185"/>
                    <a:pt x="339" y="108"/>
                    <a:pt x="210" y="17"/>
                  </a:cubicBezTo>
                  <a:cubicBezTo>
                    <a:pt x="192" y="5"/>
                    <a:pt x="174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4" name="Google Shape;1924;p34"/>
            <p:cNvSpPr/>
            <p:nvPr/>
          </p:nvSpPr>
          <p:spPr>
            <a:xfrm rot="10800000">
              <a:off x="7966539" y="600461"/>
              <a:ext cx="33236" cy="16659"/>
            </a:xfrm>
            <a:custGeom>
              <a:avLst/>
              <a:gdLst/>
              <a:ahLst/>
              <a:cxnLst/>
              <a:rect l="l" t="t" r="r" b="b"/>
              <a:pathLst>
                <a:path w="1211" h="607" extrusionOk="0">
                  <a:moveTo>
                    <a:pt x="201" y="1"/>
                  </a:moveTo>
                  <a:cubicBezTo>
                    <a:pt x="77" y="1"/>
                    <a:pt x="0" y="178"/>
                    <a:pt x="130" y="259"/>
                  </a:cubicBezTo>
                  <a:cubicBezTo>
                    <a:pt x="270" y="342"/>
                    <a:pt x="419" y="422"/>
                    <a:pt x="567" y="491"/>
                  </a:cubicBezTo>
                  <a:cubicBezTo>
                    <a:pt x="716" y="555"/>
                    <a:pt x="864" y="582"/>
                    <a:pt x="1023" y="605"/>
                  </a:cubicBezTo>
                  <a:cubicBezTo>
                    <a:pt x="1030" y="606"/>
                    <a:pt x="1036" y="606"/>
                    <a:pt x="1042" y="606"/>
                  </a:cubicBezTo>
                  <a:cubicBezTo>
                    <a:pt x="1140" y="606"/>
                    <a:pt x="1211" y="472"/>
                    <a:pt x="1103" y="419"/>
                  </a:cubicBezTo>
                  <a:cubicBezTo>
                    <a:pt x="830" y="278"/>
                    <a:pt x="544" y="164"/>
                    <a:pt x="270" y="19"/>
                  </a:cubicBezTo>
                  <a:cubicBezTo>
                    <a:pt x="247" y="6"/>
                    <a:pt x="223" y="1"/>
                    <a:pt x="20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5" name="Google Shape;1925;p34"/>
            <p:cNvSpPr/>
            <p:nvPr/>
          </p:nvSpPr>
          <p:spPr>
            <a:xfrm rot="10800000">
              <a:off x="7956823" y="480142"/>
              <a:ext cx="40207" cy="22450"/>
            </a:xfrm>
            <a:custGeom>
              <a:avLst/>
              <a:gdLst/>
              <a:ahLst/>
              <a:cxnLst/>
              <a:rect l="l" t="t" r="r" b="b"/>
              <a:pathLst>
                <a:path w="1465" h="818" extrusionOk="0">
                  <a:moveTo>
                    <a:pt x="137" y="1"/>
                  </a:moveTo>
                  <a:cubicBezTo>
                    <a:pt x="55" y="1"/>
                    <a:pt x="0" y="123"/>
                    <a:pt x="91" y="169"/>
                  </a:cubicBezTo>
                  <a:cubicBezTo>
                    <a:pt x="296" y="280"/>
                    <a:pt x="490" y="412"/>
                    <a:pt x="691" y="526"/>
                  </a:cubicBezTo>
                  <a:cubicBezTo>
                    <a:pt x="874" y="629"/>
                    <a:pt x="1064" y="770"/>
                    <a:pt x="1269" y="815"/>
                  </a:cubicBezTo>
                  <a:cubicBezTo>
                    <a:pt x="1277" y="817"/>
                    <a:pt x="1285" y="818"/>
                    <a:pt x="1293" y="818"/>
                  </a:cubicBezTo>
                  <a:cubicBezTo>
                    <a:pt x="1389" y="818"/>
                    <a:pt x="1464" y="695"/>
                    <a:pt x="1383" y="617"/>
                  </a:cubicBezTo>
                  <a:cubicBezTo>
                    <a:pt x="1228" y="477"/>
                    <a:pt x="1007" y="397"/>
                    <a:pt x="821" y="306"/>
                  </a:cubicBezTo>
                  <a:cubicBezTo>
                    <a:pt x="607" y="207"/>
                    <a:pt x="388" y="120"/>
                    <a:pt x="182" y="13"/>
                  </a:cubicBezTo>
                  <a:cubicBezTo>
                    <a:pt x="167" y="5"/>
                    <a:pt x="152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6" name="Google Shape;1926;p34"/>
            <p:cNvSpPr/>
            <p:nvPr/>
          </p:nvSpPr>
          <p:spPr>
            <a:xfrm rot="10800000">
              <a:off x="7912417" y="484122"/>
              <a:ext cx="41826" cy="18745"/>
            </a:xfrm>
            <a:custGeom>
              <a:avLst/>
              <a:gdLst/>
              <a:ahLst/>
              <a:cxnLst/>
              <a:rect l="l" t="t" r="r" b="b"/>
              <a:pathLst>
                <a:path w="1524" h="683" extrusionOk="0">
                  <a:moveTo>
                    <a:pt x="143" y="0"/>
                  </a:moveTo>
                  <a:cubicBezTo>
                    <a:pt x="39" y="0"/>
                    <a:pt x="1" y="135"/>
                    <a:pt x="64" y="206"/>
                  </a:cubicBezTo>
                  <a:cubicBezTo>
                    <a:pt x="235" y="392"/>
                    <a:pt x="490" y="483"/>
                    <a:pt x="722" y="567"/>
                  </a:cubicBezTo>
                  <a:cubicBezTo>
                    <a:pt x="865" y="620"/>
                    <a:pt x="1024" y="683"/>
                    <a:pt x="1177" y="683"/>
                  </a:cubicBezTo>
                  <a:cubicBezTo>
                    <a:pt x="1264" y="683"/>
                    <a:pt x="1349" y="662"/>
                    <a:pt x="1429" y="609"/>
                  </a:cubicBezTo>
                  <a:cubicBezTo>
                    <a:pt x="1508" y="551"/>
                    <a:pt x="1524" y="449"/>
                    <a:pt x="1459" y="376"/>
                  </a:cubicBezTo>
                  <a:cubicBezTo>
                    <a:pt x="1300" y="194"/>
                    <a:pt x="1052" y="206"/>
                    <a:pt x="832" y="160"/>
                  </a:cubicBezTo>
                  <a:cubicBezTo>
                    <a:pt x="604" y="114"/>
                    <a:pt x="383" y="19"/>
                    <a:pt x="152" y="0"/>
                  </a:cubicBezTo>
                  <a:cubicBezTo>
                    <a:pt x="149" y="0"/>
                    <a:pt x="146" y="0"/>
                    <a:pt x="1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7" name="Google Shape;1927;p34"/>
            <p:cNvSpPr/>
            <p:nvPr/>
          </p:nvSpPr>
          <p:spPr>
            <a:xfrm rot="10800000">
              <a:off x="7817759" y="406425"/>
              <a:ext cx="42622" cy="21050"/>
            </a:xfrm>
            <a:custGeom>
              <a:avLst/>
              <a:gdLst/>
              <a:ahLst/>
              <a:cxnLst/>
              <a:rect l="l" t="t" r="r" b="b"/>
              <a:pathLst>
                <a:path w="1553" h="767" extrusionOk="0">
                  <a:moveTo>
                    <a:pt x="197" y="1"/>
                  </a:moveTo>
                  <a:cubicBezTo>
                    <a:pt x="93" y="1"/>
                    <a:pt x="1" y="143"/>
                    <a:pt x="100" y="222"/>
                  </a:cubicBezTo>
                  <a:cubicBezTo>
                    <a:pt x="290" y="375"/>
                    <a:pt x="480" y="515"/>
                    <a:pt x="705" y="614"/>
                  </a:cubicBezTo>
                  <a:cubicBezTo>
                    <a:pt x="859" y="681"/>
                    <a:pt x="1045" y="766"/>
                    <a:pt x="1219" y="766"/>
                  </a:cubicBezTo>
                  <a:cubicBezTo>
                    <a:pt x="1272" y="766"/>
                    <a:pt x="1324" y="758"/>
                    <a:pt x="1373" y="740"/>
                  </a:cubicBezTo>
                  <a:cubicBezTo>
                    <a:pt x="1526" y="686"/>
                    <a:pt x="1552" y="500"/>
                    <a:pt x="1419" y="409"/>
                  </a:cubicBezTo>
                  <a:cubicBezTo>
                    <a:pt x="1259" y="303"/>
                    <a:pt x="1039" y="310"/>
                    <a:pt x="852" y="261"/>
                  </a:cubicBezTo>
                  <a:cubicBezTo>
                    <a:pt x="647" y="207"/>
                    <a:pt x="438" y="128"/>
                    <a:pt x="256" y="17"/>
                  </a:cubicBezTo>
                  <a:cubicBezTo>
                    <a:pt x="236" y="6"/>
                    <a:pt x="216" y="1"/>
                    <a:pt x="1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8" name="Google Shape;1928;p34"/>
            <p:cNvSpPr/>
            <p:nvPr/>
          </p:nvSpPr>
          <p:spPr>
            <a:xfrm rot="10800000">
              <a:off x="7800689" y="448279"/>
              <a:ext cx="40070" cy="16412"/>
            </a:xfrm>
            <a:custGeom>
              <a:avLst/>
              <a:gdLst/>
              <a:ahLst/>
              <a:cxnLst/>
              <a:rect l="l" t="t" r="r" b="b"/>
              <a:pathLst>
                <a:path w="1460" h="598" extrusionOk="0">
                  <a:moveTo>
                    <a:pt x="142" y="0"/>
                  </a:moveTo>
                  <a:cubicBezTo>
                    <a:pt x="22" y="0"/>
                    <a:pt x="0" y="195"/>
                    <a:pt x="123" y="225"/>
                  </a:cubicBezTo>
                  <a:cubicBezTo>
                    <a:pt x="347" y="278"/>
                    <a:pt x="560" y="347"/>
                    <a:pt x="769" y="434"/>
                  </a:cubicBezTo>
                  <a:cubicBezTo>
                    <a:pt x="948" y="510"/>
                    <a:pt x="1107" y="587"/>
                    <a:pt x="1305" y="598"/>
                  </a:cubicBezTo>
                  <a:cubicBezTo>
                    <a:pt x="1307" y="598"/>
                    <a:pt x="1308" y="598"/>
                    <a:pt x="1310" y="598"/>
                  </a:cubicBezTo>
                  <a:cubicBezTo>
                    <a:pt x="1420" y="598"/>
                    <a:pt x="1460" y="456"/>
                    <a:pt x="1392" y="381"/>
                  </a:cubicBezTo>
                  <a:cubicBezTo>
                    <a:pt x="1107" y="57"/>
                    <a:pt x="556" y="27"/>
                    <a:pt x="153" y="1"/>
                  </a:cubicBezTo>
                  <a:cubicBezTo>
                    <a:pt x="149" y="0"/>
                    <a:pt x="146" y="0"/>
                    <a:pt x="1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9" name="Google Shape;1929;p34"/>
            <p:cNvSpPr/>
            <p:nvPr/>
          </p:nvSpPr>
          <p:spPr>
            <a:xfrm rot="10800000">
              <a:off x="7762238" y="474297"/>
              <a:ext cx="38286" cy="19541"/>
            </a:xfrm>
            <a:custGeom>
              <a:avLst/>
              <a:gdLst/>
              <a:ahLst/>
              <a:cxnLst/>
              <a:rect l="l" t="t" r="r" b="b"/>
              <a:pathLst>
                <a:path w="1395" h="712" extrusionOk="0">
                  <a:moveTo>
                    <a:pt x="211" y="1"/>
                  </a:moveTo>
                  <a:cubicBezTo>
                    <a:pt x="111" y="1"/>
                    <a:pt x="0" y="125"/>
                    <a:pt x="108" y="207"/>
                  </a:cubicBezTo>
                  <a:cubicBezTo>
                    <a:pt x="299" y="359"/>
                    <a:pt x="524" y="462"/>
                    <a:pt x="744" y="572"/>
                  </a:cubicBezTo>
                  <a:cubicBezTo>
                    <a:pt x="890" y="647"/>
                    <a:pt x="1005" y="712"/>
                    <a:pt x="1139" y="712"/>
                  </a:cubicBezTo>
                  <a:cubicBezTo>
                    <a:pt x="1196" y="712"/>
                    <a:pt x="1257" y="700"/>
                    <a:pt x="1326" y="671"/>
                  </a:cubicBezTo>
                  <a:cubicBezTo>
                    <a:pt x="1368" y="652"/>
                    <a:pt x="1394" y="584"/>
                    <a:pt x="1379" y="542"/>
                  </a:cubicBezTo>
                  <a:cubicBezTo>
                    <a:pt x="1295" y="326"/>
                    <a:pt x="1147" y="280"/>
                    <a:pt x="942" y="211"/>
                  </a:cubicBezTo>
                  <a:cubicBezTo>
                    <a:pt x="710" y="131"/>
                    <a:pt x="470" y="33"/>
                    <a:pt x="227" y="2"/>
                  </a:cubicBezTo>
                  <a:cubicBezTo>
                    <a:pt x="222" y="1"/>
                    <a:pt x="217" y="1"/>
                    <a:pt x="2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0" name="Google Shape;1930;p34"/>
            <p:cNvSpPr/>
            <p:nvPr/>
          </p:nvSpPr>
          <p:spPr>
            <a:xfrm rot="10800000">
              <a:off x="7686600" y="360812"/>
              <a:ext cx="38066" cy="17098"/>
            </a:xfrm>
            <a:custGeom>
              <a:avLst/>
              <a:gdLst/>
              <a:ahLst/>
              <a:cxnLst/>
              <a:rect l="l" t="t" r="r" b="b"/>
              <a:pathLst>
                <a:path w="1387" h="623" extrusionOk="0">
                  <a:moveTo>
                    <a:pt x="174" y="0"/>
                  </a:moveTo>
                  <a:cubicBezTo>
                    <a:pt x="36" y="0"/>
                    <a:pt x="0" y="208"/>
                    <a:pt x="143" y="264"/>
                  </a:cubicBezTo>
                  <a:cubicBezTo>
                    <a:pt x="318" y="333"/>
                    <a:pt x="489" y="405"/>
                    <a:pt x="660" y="473"/>
                  </a:cubicBezTo>
                  <a:cubicBezTo>
                    <a:pt x="814" y="532"/>
                    <a:pt x="975" y="622"/>
                    <a:pt x="1143" y="622"/>
                  </a:cubicBezTo>
                  <a:cubicBezTo>
                    <a:pt x="1149" y="622"/>
                    <a:pt x="1156" y="622"/>
                    <a:pt x="1162" y="622"/>
                  </a:cubicBezTo>
                  <a:cubicBezTo>
                    <a:pt x="1287" y="618"/>
                    <a:pt x="1387" y="447"/>
                    <a:pt x="1273" y="355"/>
                  </a:cubicBezTo>
                  <a:cubicBezTo>
                    <a:pt x="1136" y="238"/>
                    <a:pt x="957" y="211"/>
                    <a:pt x="785" y="162"/>
                  </a:cubicBezTo>
                  <a:cubicBezTo>
                    <a:pt x="596" y="108"/>
                    <a:pt x="406" y="59"/>
                    <a:pt x="215" y="6"/>
                  </a:cubicBezTo>
                  <a:cubicBezTo>
                    <a:pt x="201" y="2"/>
                    <a:pt x="18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1" name="Google Shape;1931;p34"/>
            <p:cNvSpPr/>
            <p:nvPr/>
          </p:nvSpPr>
          <p:spPr>
            <a:xfrm rot="10800000">
              <a:off x="7692555" y="397231"/>
              <a:ext cx="39329" cy="17620"/>
            </a:xfrm>
            <a:custGeom>
              <a:avLst/>
              <a:gdLst/>
              <a:ahLst/>
              <a:cxnLst/>
              <a:rect l="l" t="t" r="r" b="b"/>
              <a:pathLst>
                <a:path w="1433" h="642" extrusionOk="0">
                  <a:moveTo>
                    <a:pt x="227" y="0"/>
                  </a:moveTo>
                  <a:cubicBezTo>
                    <a:pt x="93" y="0"/>
                    <a:pt x="1" y="190"/>
                    <a:pt x="144" y="264"/>
                  </a:cubicBezTo>
                  <a:cubicBezTo>
                    <a:pt x="311" y="352"/>
                    <a:pt x="486" y="413"/>
                    <a:pt x="661" y="485"/>
                  </a:cubicBezTo>
                  <a:cubicBezTo>
                    <a:pt x="832" y="552"/>
                    <a:pt x="1000" y="641"/>
                    <a:pt x="1189" y="641"/>
                  </a:cubicBezTo>
                  <a:cubicBezTo>
                    <a:pt x="1193" y="641"/>
                    <a:pt x="1197" y="641"/>
                    <a:pt x="1201" y="641"/>
                  </a:cubicBezTo>
                  <a:cubicBezTo>
                    <a:pt x="1330" y="637"/>
                    <a:pt x="1433" y="454"/>
                    <a:pt x="1315" y="359"/>
                  </a:cubicBezTo>
                  <a:cubicBezTo>
                    <a:pt x="1171" y="242"/>
                    <a:pt x="1003" y="203"/>
                    <a:pt x="829" y="154"/>
                  </a:cubicBezTo>
                  <a:cubicBezTo>
                    <a:pt x="638" y="101"/>
                    <a:pt x="448" y="36"/>
                    <a:pt x="254" y="2"/>
                  </a:cubicBezTo>
                  <a:cubicBezTo>
                    <a:pt x="245" y="1"/>
                    <a:pt x="236" y="0"/>
                    <a:pt x="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2" name="Google Shape;1932;p34"/>
            <p:cNvSpPr/>
            <p:nvPr/>
          </p:nvSpPr>
          <p:spPr>
            <a:xfrm rot="10800000">
              <a:off x="7755981" y="396737"/>
              <a:ext cx="26622" cy="17867"/>
            </a:xfrm>
            <a:custGeom>
              <a:avLst/>
              <a:gdLst/>
              <a:ahLst/>
              <a:cxnLst/>
              <a:rect l="l" t="t" r="r" b="b"/>
              <a:pathLst>
                <a:path w="970" h="651" extrusionOk="0">
                  <a:moveTo>
                    <a:pt x="139" y="1"/>
                  </a:moveTo>
                  <a:cubicBezTo>
                    <a:pt x="55" y="1"/>
                    <a:pt x="1" y="127"/>
                    <a:pt x="68" y="187"/>
                  </a:cubicBezTo>
                  <a:cubicBezTo>
                    <a:pt x="182" y="285"/>
                    <a:pt x="285" y="392"/>
                    <a:pt x="410" y="480"/>
                  </a:cubicBezTo>
                  <a:cubicBezTo>
                    <a:pt x="519" y="560"/>
                    <a:pt x="653" y="651"/>
                    <a:pt x="792" y="651"/>
                  </a:cubicBezTo>
                  <a:cubicBezTo>
                    <a:pt x="798" y="651"/>
                    <a:pt x="804" y="651"/>
                    <a:pt x="810" y="650"/>
                  </a:cubicBezTo>
                  <a:cubicBezTo>
                    <a:pt x="920" y="647"/>
                    <a:pt x="969" y="545"/>
                    <a:pt x="927" y="450"/>
                  </a:cubicBezTo>
                  <a:cubicBezTo>
                    <a:pt x="866" y="324"/>
                    <a:pt x="710" y="240"/>
                    <a:pt x="589" y="176"/>
                  </a:cubicBezTo>
                  <a:cubicBezTo>
                    <a:pt x="452" y="108"/>
                    <a:pt x="315" y="62"/>
                    <a:pt x="175" y="8"/>
                  </a:cubicBezTo>
                  <a:cubicBezTo>
                    <a:pt x="162" y="3"/>
                    <a:pt x="151" y="1"/>
                    <a:pt x="1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3" name="Google Shape;1933;p34"/>
            <p:cNvSpPr/>
            <p:nvPr/>
          </p:nvSpPr>
          <p:spPr>
            <a:xfrm rot="10800000">
              <a:off x="8176164" y="939627"/>
              <a:ext cx="33675" cy="31315"/>
            </a:xfrm>
            <a:custGeom>
              <a:avLst/>
              <a:gdLst/>
              <a:ahLst/>
              <a:cxnLst/>
              <a:rect l="l" t="t" r="r" b="b"/>
              <a:pathLst>
                <a:path w="1227" h="1141" extrusionOk="0">
                  <a:moveTo>
                    <a:pt x="1071" y="1"/>
                  </a:moveTo>
                  <a:cubicBezTo>
                    <a:pt x="1051" y="1"/>
                    <a:pt x="1030" y="5"/>
                    <a:pt x="1009" y="15"/>
                  </a:cubicBezTo>
                  <a:cubicBezTo>
                    <a:pt x="823" y="94"/>
                    <a:pt x="679" y="311"/>
                    <a:pt x="542" y="456"/>
                  </a:cubicBezTo>
                  <a:cubicBezTo>
                    <a:pt x="386" y="624"/>
                    <a:pt x="230" y="790"/>
                    <a:pt x="74" y="957"/>
                  </a:cubicBezTo>
                  <a:cubicBezTo>
                    <a:pt x="0" y="1037"/>
                    <a:pt x="69" y="1141"/>
                    <a:pt x="152" y="1141"/>
                  </a:cubicBezTo>
                  <a:cubicBezTo>
                    <a:pt x="176" y="1141"/>
                    <a:pt x="202" y="1132"/>
                    <a:pt x="226" y="1110"/>
                  </a:cubicBezTo>
                  <a:cubicBezTo>
                    <a:pt x="397" y="957"/>
                    <a:pt x="564" y="806"/>
                    <a:pt x="731" y="650"/>
                  </a:cubicBezTo>
                  <a:cubicBezTo>
                    <a:pt x="879" y="513"/>
                    <a:pt x="1096" y="368"/>
                    <a:pt x="1180" y="186"/>
                  </a:cubicBezTo>
                  <a:cubicBezTo>
                    <a:pt x="1227" y="89"/>
                    <a:pt x="1161" y="1"/>
                    <a:pt x="10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4" name="Google Shape;1934;p34"/>
            <p:cNvSpPr/>
            <p:nvPr/>
          </p:nvSpPr>
          <p:spPr>
            <a:xfrm rot="10800000">
              <a:off x="8167024" y="921650"/>
              <a:ext cx="23273" cy="18855"/>
            </a:xfrm>
            <a:custGeom>
              <a:avLst/>
              <a:gdLst/>
              <a:ahLst/>
              <a:cxnLst/>
              <a:rect l="l" t="t" r="r" b="b"/>
              <a:pathLst>
                <a:path w="848" h="687" extrusionOk="0">
                  <a:moveTo>
                    <a:pt x="675" y="1"/>
                  </a:moveTo>
                  <a:cubicBezTo>
                    <a:pt x="533" y="1"/>
                    <a:pt x="443" y="159"/>
                    <a:pt x="346" y="248"/>
                  </a:cubicBezTo>
                  <a:cubicBezTo>
                    <a:pt x="251" y="339"/>
                    <a:pt x="133" y="422"/>
                    <a:pt x="58" y="529"/>
                  </a:cubicBezTo>
                  <a:cubicBezTo>
                    <a:pt x="0" y="611"/>
                    <a:pt x="87" y="686"/>
                    <a:pt x="164" y="686"/>
                  </a:cubicBezTo>
                  <a:cubicBezTo>
                    <a:pt x="169" y="686"/>
                    <a:pt x="174" y="686"/>
                    <a:pt x="179" y="685"/>
                  </a:cubicBezTo>
                  <a:cubicBezTo>
                    <a:pt x="312" y="666"/>
                    <a:pt x="453" y="571"/>
                    <a:pt x="555" y="487"/>
                  </a:cubicBezTo>
                  <a:cubicBezTo>
                    <a:pt x="662" y="408"/>
                    <a:pt x="848" y="297"/>
                    <a:pt x="829" y="145"/>
                  </a:cubicBezTo>
                  <a:cubicBezTo>
                    <a:pt x="818" y="66"/>
                    <a:pt x="772" y="5"/>
                    <a:pt x="685" y="1"/>
                  </a:cubicBezTo>
                  <a:cubicBezTo>
                    <a:pt x="681" y="1"/>
                    <a:pt x="678" y="1"/>
                    <a:pt x="6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5" name="Google Shape;1935;p34"/>
            <p:cNvSpPr/>
            <p:nvPr/>
          </p:nvSpPr>
          <p:spPr>
            <a:xfrm rot="10800000">
              <a:off x="8101266" y="1026353"/>
              <a:ext cx="34745" cy="31726"/>
            </a:xfrm>
            <a:custGeom>
              <a:avLst/>
              <a:gdLst/>
              <a:ahLst/>
              <a:cxnLst/>
              <a:rect l="l" t="t" r="r" b="b"/>
              <a:pathLst>
                <a:path w="1266" h="1156" extrusionOk="0">
                  <a:moveTo>
                    <a:pt x="1015" y="1"/>
                  </a:moveTo>
                  <a:cubicBezTo>
                    <a:pt x="990" y="1"/>
                    <a:pt x="965" y="5"/>
                    <a:pt x="942" y="15"/>
                  </a:cubicBezTo>
                  <a:cubicBezTo>
                    <a:pt x="744" y="103"/>
                    <a:pt x="584" y="293"/>
                    <a:pt x="440" y="449"/>
                  </a:cubicBezTo>
                  <a:cubicBezTo>
                    <a:pt x="300" y="600"/>
                    <a:pt x="125" y="768"/>
                    <a:pt x="37" y="962"/>
                  </a:cubicBezTo>
                  <a:cubicBezTo>
                    <a:pt x="0" y="1044"/>
                    <a:pt x="59" y="1156"/>
                    <a:pt x="145" y="1156"/>
                  </a:cubicBezTo>
                  <a:cubicBezTo>
                    <a:pt x="166" y="1156"/>
                    <a:pt x="189" y="1149"/>
                    <a:pt x="212" y="1133"/>
                  </a:cubicBezTo>
                  <a:cubicBezTo>
                    <a:pt x="391" y="1019"/>
                    <a:pt x="532" y="840"/>
                    <a:pt x="691" y="696"/>
                  </a:cubicBezTo>
                  <a:cubicBezTo>
                    <a:pt x="855" y="551"/>
                    <a:pt x="1049" y="430"/>
                    <a:pt x="1174" y="247"/>
                  </a:cubicBezTo>
                  <a:cubicBezTo>
                    <a:pt x="1266" y="117"/>
                    <a:pt x="1139" y="1"/>
                    <a:pt x="10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6" name="Google Shape;1936;p34"/>
            <p:cNvSpPr/>
            <p:nvPr/>
          </p:nvSpPr>
          <p:spPr>
            <a:xfrm rot="10800000">
              <a:off x="8090178" y="995807"/>
              <a:ext cx="37545" cy="28872"/>
            </a:xfrm>
            <a:custGeom>
              <a:avLst/>
              <a:gdLst/>
              <a:ahLst/>
              <a:cxnLst/>
              <a:rect l="l" t="t" r="r" b="b"/>
              <a:pathLst>
                <a:path w="1368" h="1052" extrusionOk="0">
                  <a:moveTo>
                    <a:pt x="1201" y="1"/>
                  </a:moveTo>
                  <a:cubicBezTo>
                    <a:pt x="1190" y="1"/>
                    <a:pt x="1180" y="2"/>
                    <a:pt x="1168" y="4"/>
                  </a:cubicBezTo>
                  <a:cubicBezTo>
                    <a:pt x="963" y="34"/>
                    <a:pt x="815" y="227"/>
                    <a:pt x="667" y="353"/>
                  </a:cubicBezTo>
                  <a:cubicBezTo>
                    <a:pt x="492" y="506"/>
                    <a:pt x="314" y="661"/>
                    <a:pt x="123" y="794"/>
                  </a:cubicBezTo>
                  <a:cubicBezTo>
                    <a:pt x="0" y="882"/>
                    <a:pt x="73" y="1051"/>
                    <a:pt x="196" y="1051"/>
                  </a:cubicBezTo>
                  <a:cubicBezTo>
                    <a:pt x="217" y="1051"/>
                    <a:pt x="240" y="1046"/>
                    <a:pt x="264" y="1034"/>
                  </a:cubicBezTo>
                  <a:cubicBezTo>
                    <a:pt x="484" y="920"/>
                    <a:pt x="701" y="809"/>
                    <a:pt x="903" y="661"/>
                  </a:cubicBezTo>
                  <a:cubicBezTo>
                    <a:pt x="1074" y="536"/>
                    <a:pt x="1302" y="403"/>
                    <a:pt x="1347" y="182"/>
                  </a:cubicBezTo>
                  <a:cubicBezTo>
                    <a:pt x="1368" y="76"/>
                    <a:pt x="1296" y="1"/>
                    <a:pt x="120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7" name="Google Shape;1937;p34"/>
            <p:cNvSpPr/>
            <p:nvPr/>
          </p:nvSpPr>
          <p:spPr>
            <a:xfrm rot="10800000">
              <a:off x="8072476" y="945802"/>
              <a:ext cx="32769" cy="25359"/>
            </a:xfrm>
            <a:custGeom>
              <a:avLst/>
              <a:gdLst/>
              <a:ahLst/>
              <a:cxnLst/>
              <a:rect l="l" t="t" r="r" b="b"/>
              <a:pathLst>
                <a:path w="1194" h="924" extrusionOk="0">
                  <a:moveTo>
                    <a:pt x="975" y="0"/>
                  </a:moveTo>
                  <a:cubicBezTo>
                    <a:pt x="792" y="0"/>
                    <a:pt x="653" y="157"/>
                    <a:pt x="517" y="270"/>
                  </a:cubicBezTo>
                  <a:cubicBezTo>
                    <a:pt x="376" y="392"/>
                    <a:pt x="224" y="509"/>
                    <a:pt x="102" y="654"/>
                  </a:cubicBezTo>
                  <a:cubicBezTo>
                    <a:pt x="1" y="772"/>
                    <a:pt x="91" y="924"/>
                    <a:pt x="221" y="924"/>
                  </a:cubicBezTo>
                  <a:cubicBezTo>
                    <a:pt x="246" y="924"/>
                    <a:pt x="273" y="918"/>
                    <a:pt x="300" y="905"/>
                  </a:cubicBezTo>
                  <a:cubicBezTo>
                    <a:pt x="467" y="825"/>
                    <a:pt x="623" y="715"/>
                    <a:pt x="779" y="612"/>
                  </a:cubicBezTo>
                  <a:cubicBezTo>
                    <a:pt x="928" y="513"/>
                    <a:pt x="1118" y="418"/>
                    <a:pt x="1163" y="239"/>
                  </a:cubicBezTo>
                  <a:cubicBezTo>
                    <a:pt x="1194" y="118"/>
                    <a:pt x="1106" y="4"/>
                    <a:pt x="981" y="0"/>
                  </a:cubicBezTo>
                  <a:cubicBezTo>
                    <a:pt x="979" y="0"/>
                    <a:pt x="977" y="0"/>
                    <a:pt x="9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8" name="Google Shape;1938;p34"/>
            <p:cNvSpPr/>
            <p:nvPr/>
          </p:nvSpPr>
          <p:spPr>
            <a:xfrm rot="10800000">
              <a:off x="8032956" y="1117525"/>
              <a:ext cx="29174" cy="31040"/>
            </a:xfrm>
            <a:custGeom>
              <a:avLst/>
              <a:gdLst/>
              <a:ahLst/>
              <a:cxnLst/>
              <a:rect l="l" t="t" r="r" b="b"/>
              <a:pathLst>
                <a:path w="1063" h="1131" extrusionOk="0">
                  <a:moveTo>
                    <a:pt x="882" y="0"/>
                  </a:moveTo>
                  <a:cubicBezTo>
                    <a:pt x="877" y="0"/>
                    <a:pt x="871" y="1"/>
                    <a:pt x="866" y="1"/>
                  </a:cubicBezTo>
                  <a:cubicBezTo>
                    <a:pt x="649" y="16"/>
                    <a:pt x="516" y="225"/>
                    <a:pt x="387" y="389"/>
                  </a:cubicBezTo>
                  <a:cubicBezTo>
                    <a:pt x="254" y="556"/>
                    <a:pt x="147" y="731"/>
                    <a:pt x="49" y="924"/>
                  </a:cubicBezTo>
                  <a:cubicBezTo>
                    <a:pt x="0" y="1021"/>
                    <a:pt x="81" y="1130"/>
                    <a:pt x="170" y="1130"/>
                  </a:cubicBezTo>
                  <a:cubicBezTo>
                    <a:pt x="200" y="1130"/>
                    <a:pt x="231" y="1118"/>
                    <a:pt x="258" y="1088"/>
                  </a:cubicBezTo>
                  <a:cubicBezTo>
                    <a:pt x="387" y="944"/>
                    <a:pt x="528" y="803"/>
                    <a:pt x="665" y="666"/>
                  </a:cubicBezTo>
                  <a:cubicBezTo>
                    <a:pt x="790" y="540"/>
                    <a:pt x="1014" y="415"/>
                    <a:pt x="1045" y="236"/>
                  </a:cubicBezTo>
                  <a:cubicBezTo>
                    <a:pt x="1063" y="131"/>
                    <a:pt x="1000" y="0"/>
                    <a:pt x="88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9" name="Google Shape;1939;p34"/>
            <p:cNvSpPr/>
            <p:nvPr/>
          </p:nvSpPr>
          <p:spPr>
            <a:xfrm rot="10800000">
              <a:off x="8013881" y="1083521"/>
              <a:ext cx="38807" cy="32879"/>
            </a:xfrm>
            <a:custGeom>
              <a:avLst/>
              <a:gdLst/>
              <a:ahLst/>
              <a:cxnLst/>
              <a:rect l="l" t="t" r="r" b="b"/>
              <a:pathLst>
                <a:path w="1414" h="1198" extrusionOk="0">
                  <a:moveTo>
                    <a:pt x="1157" y="0"/>
                  </a:moveTo>
                  <a:cubicBezTo>
                    <a:pt x="1126" y="0"/>
                    <a:pt x="1094" y="7"/>
                    <a:pt x="1066" y="23"/>
                  </a:cubicBezTo>
                  <a:cubicBezTo>
                    <a:pt x="872" y="125"/>
                    <a:pt x="728" y="326"/>
                    <a:pt x="579" y="482"/>
                  </a:cubicBezTo>
                  <a:cubicBezTo>
                    <a:pt x="427" y="646"/>
                    <a:pt x="268" y="817"/>
                    <a:pt x="103" y="965"/>
                  </a:cubicBezTo>
                  <a:cubicBezTo>
                    <a:pt x="1" y="1055"/>
                    <a:pt x="94" y="1197"/>
                    <a:pt x="206" y="1197"/>
                  </a:cubicBezTo>
                  <a:cubicBezTo>
                    <a:pt x="226" y="1197"/>
                    <a:pt x="247" y="1193"/>
                    <a:pt x="268" y="1182"/>
                  </a:cubicBezTo>
                  <a:cubicBezTo>
                    <a:pt x="659" y="973"/>
                    <a:pt x="1198" y="695"/>
                    <a:pt x="1363" y="251"/>
                  </a:cubicBezTo>
                  <a:cubicBezTo>
                    <a:pt x="1414" y="111"/>
                    <a:pt x="1283" y="0"/>
                    <a:pt x="1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0" name="Google Shape;1940;p34"/>
            <p:cNvSpPr/>
            <p:nvPr/>
          </p:nvSpPr>
          <p:spPr>
            <a:xfrm rot="10800000">
              <a:off x="7926798" y="1229363"/>
              <a:ext cx="36914" cy="28762"/>
            </a:xfrm>
            <a:custGeom>
              <a:avLst/>
              <a:gdLst/>
              <a:ahLst/>
              <a:cxnLst/>
              <a:rect l="l" t="t" r="r" b="b"/>
              <a:pathLst>
                <a:path w="1345" h="1048" extrusionOk="0">
                  <a:moveTo>
                    <a:pt x="1145" y="1"/>
                  </a:moveTo>
                  <a:cubicBezTo>
                    <a:pt x="906" y="1"/>
                    <a:pt x="721" y="168"/>
                    <a:pt x="546" y="316"/>
                  </a:cubicBezTo>
                  <a:cubicBezTo>
                    <a:pt x="360" y="475"/>
                    <a:pt x="204" y="663"/>
                    <a:pt x="63" y="863"/>
                  </a:cubicBezTo>
                  <a:cubicBezTo>
                    <a:pt x="0" y="949"/>
                    <a:pt x="86" y="1048"/>
                    <a:pt x="172" y="1048"/>
                  </a:cubicBezTo>
                  <a:cubicBezTo>
                    <a:pt x="201" y="1048"/>
                    <a:pt x="230" y="1037"/>
                    <a:pt x="253" y="1012"/>
                  </a:cubicBezTo>
                  <a:cubicBezTo>
                    <a:pt x="409" y="845"/>
                    <a:pt x="592" y="693"/>
                    <a:pt x="781" y="571"/>
                  </a:cubicBezTo>
                  <a:cubicBezTo>
                    <a:pt x="964" y="453"/>
                    <a:pt x="1150" y="384"/>
                    <a:pt x="1280" y="210"/>
                  </a:cubicBezTo>
                  <a:cubicBezTo>
                    <a:pt x="1344" y="122"/>
                    <a:pt x="1257" y="5"/>
                    <a:pt x="1162" y="1"/>
                  </a:cubicBezTo>
                  <a:cubicBezTo>
                    <a:pt x="1156" y="1"/>
                    <a:pt x="1150" y="1"/>
                    <a:pt x="11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1" name="Google Shape;1941;p34"/>
            <p:cNvSpPr/>
            <p:nvPr/>
          </p:nvSpPr>
          <p:spPr>
            <a:xfrm rot="10800000">
              <a:off x="7925646" y="1173897"/>
              <a:ext cx="33126" cy="27253"/>
            </a:xfrm>
            <a:custGeom>
              <a:avLst/>
              <a:gdLst/>
              <a:ahLst/>
              <a:cxnLst/>
              <a:rect l="l" t="t" r="r" b="b"/>
              <a:pathLst>
                <a:path w="1207" h="993" extrusionOk="0">
                  <a:moveTo>
                    <a:pt x="991" y="0"/>
                  </a:moveTo>
                  <a:cubicBezTo>
                    <a:pt x="987" y="0"/>
                    <a:pt x="982" y="1"/>
                    <a:pt x="978" y="1"/>
                  </a:cubicBezTo>
                  <a:cubicBezTo>
                    <a:pt x="754" y="12"/>
                    <a:pt x="655" y="217"/>
                    <a:pt x="506" y="361"/>
                  </a:cubicBezTo>
                  <a:cubicBezTo>
                    <a:pt x="366" y="503"/>
                    <a:pt x="217" y="635"/>
                    <a:pt x="80" y="776"/>
                  </a:cubicBezTo>
                  <a:cubicBezTo>
                    <a:pt x="1" y="864"/>
                    <a:pt x="71" y="992"/>
                    <a:pt x="177" y="992"/>
                  </a:cubicBezTo>
                  <a:cubicBezTo>
                    <a:pt x="187" y="992"/>
                    <a:pt x="196" y="991"/>
                    <a:pt x="206" y="989"/>
                  </a:cubicBezTo>
                  <a:cubicBezTo>
                    <a:pt x="404" y="943"/>
                    <a:pt x="617" y="837"/>
                    <a:pt x="780" y="715"/>
                  </a:cubicBezTo>
                  <a:cubicBezTo>
                    <a:pt x="944" y="598"/>
                    <a:pt x="1206" y="445"/>
                    <a:pt x="1191" y="213"/>
                  </a:cubicBezTo>
                  <a:cubicBezTo>
                    <a:pt x="1184" y="107"/>
                    <a:pt x="1105" y="0"/>
                    <a:pt x="9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2" name="Google Shape;1942;p34"/>
            <p:cNvSpPr/>
            <p:nvPr/>
          </p:nvSpPr>
          <p:spPr>
            <a:xfrm rot="10800000">
              <a:off x="7991074" y="1136243"/>
              <a:ext cx="27308" cy="23630"/>
            </a:xfrm>
            <a:custGeom>
              <a:avLst/>
              <a:gdLst/>
              <a:ahLst/>
              <a:cxnLst/>
              <a:rect l="l" t="t" r="r" b="b"/>
              <a:pathLst>
                <a:path w="995" h="861" extrusionOk="0">
                  <a:moveTo>
                    <a:pt x="845" y="0"/>
                  </a:moveTo>
                  <a:cubicBezTo>
                    <a:pt x="833" y="0"/>
                    <a:pt x="821" y="2"/>
                    <a:pt x="808" y="6"/>
                  </a:cubicBezTo>
                  <a:cubicBezTo>
                    <a:pt x="462" y="124"/>
                    <a:pt x="245" y="375"/>
                    <a:pt x="55" y="679"/>
                  </a:cubicBezTo>
                  <a:cubicBezTo>
                    <a:pt x="1" y="767"/>
                    <a:pt x="82" y="861"/>
                    <a:pt x="168" y="861"/>
                  </a:cubicBezTo>
                  <a:cubicBezTo>
                    <a:pt x="196" y="861"/>
                    <a:pt x="225" y="851"/>
                    <a:pt x="249" y="827"/>
                  </a:cubicBezTo>
                  <a:cubicBezTo>
                    <a:pt x="466" y="610"/>
                    <a:pt x="717" y="436"/>
                    <a:pt x="926" y="208"/>
                  </a:cubicBezTo>
                  <a:cubicBezTo>
                    <a:pt x="994" y="133"/>
                    <a:pt x="943" y="0"/>
                    <a:pt x="8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3" name="Google Shape;1943;p34"/>
            <p:cNvSpPr/>
            <p:nvPr/>
          </p:nvSpPr>
          <p:spPr>
            <a:xfrm rot="10800000">
              <a:off x="7939505" y="1025502"/>
              <a:ext cx="38670" cy="28351"/>
            </a:xfrm>
            <a:custGeom>
              <a:avLst/>
              <a:gdLst/>
              <a:ahLst/>
              <a:cxnLst/>
              <a:rect l="l" t="t" r="r" b="b"/>
              <a:pathLst>
                <a:path w="1409" h="1033" extrusionOk="0">
                  <a:moveTo>
                    <a:pt x="1215" y="1"/>
                  </a:moveTo>
                  <a:cubicBezTo>
                    <a:pt x="1210" y="1"/>
                    <a:pt x="1204" y="1"/>
                    <a:pt x="1198" y="2"/>
                  </a:cubicBezTo>
                  <a:cubicBezTo>
                    <a:pt x="966" y="25"/>
                    <a:pt x="784" y="211"/>
                    <a:pt x="605" y="348"/>
                  </a:cubicBezTo>
                  <a:cubicBezTo>
                    <a:pt x="419" y="492"/>
                    <a:pt x="229" y="652"/>
                    <a:pt x="77" y="830"/>
                  </a:cubicBezTo>
                  <a:cubicBezTo>
                    <a:pt x="1" y="916"/>
                    <a:pt x="64" y="1032"/>
                    <a:pt x="160" y="1032"/>
                  </a:cubicBezTo>
                  <a:cubicBezTo>
                    <a:pt x="179" y="1032"/>
                    <a:pt x="200" y="1028"/>
                    <a:pt x="222" y="1017"/>
                  </a:cubicBezTo>
                  <a:cubicBezTo>
                    <a:pt x="427" y="911"/>
                    <a:pt x="628" y="778"/>
                    <a:pt x="826" y="652"/>
                  </a:cubicBezTo>
                  <a:cubicBezTo>
                    <a:pt x="1001" y="542"/>
                    <a:pt x="1244" y="446"/>
                    <a:pt x="1350" y="264"/>
                  </a:cubicBezTo>
                  <a:cubicBezTo>
                    <a:pt x="1409" y="162"/>
                    <a:pt x="1341" y="1"/>
                    <a:pt x="12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4" name="Google Shape;1944;p34"/>
            <p:cNvSpPr/>
            <p:nvPr/>
          </p:nvSpPr>
          <p:spPr>
            <a:xfrm rot="10800000">
              <a:off x="7840978" y="1198927"/>
              <a:ext cx="27912" cy="29284"/>
            </a:xfrm>
            <a:custGeom>
              <a:avLst/>
              <a:gdLst/>
              <a:ahLst/>
              <a:cxnLst/>
              <a:rect l="l" t="t" r="r" b="b"/>
              <a:pathLst>
                <a:path w="1017" h="1067" extrusionOk="0">
                  <a:moveTo>
                    <a:pt x="886" y="0"/>
                  </a:moveTo>
                  <a:cubicBezTo>
                    <a:pt x="875" y="0"/>
                    <a:pt x="863" y="2"/>
                    <a:pt x="851" y="6"/>
                  </a:cubicBezTo>
                  <a:cubicBezTo>
                    <a:pt x="676" y="66"/>
                    <a:pt x="555" y="207"/>
                    <a:pt x="444" y="352"/>
                  </a:cubicBezTo>
                  <a:cubicBezTo>
                    <a:pt x="318" y="508"/>
                    <a:pt x="204" y="671"/>
                    <a:pt x="79" y="831"/>
                  </a:cubicBezTo>
                  <a:cubicBezTo>
                    <a:pt x="0" y="933"/>
                    <a:pt x="80" y="1066"/>
                    <a:pt x="180" y="1066"/>
                  </a:cubicBezTo>
                  <a:cubicBezTo>
                    <a:pt x="210" y="1066"/>
                    <a:pt x="243" y="1054"/>
                    <a:pt x="273" y="1024"/>
                  </a:cubicBezTo>
                  <a:cubicBezTo>
                    <a:pt x="414" y="884"/>
                    <a:pt x="562" y="751"/>
                    <a:pt x="702" y="606"/>
                  </a:cubicBezTo>
                  <a:cubicBezTo>
                    <a:pt x="828" y="477"/>
                    <a:pt x="965" y="344"/>
                    <a:pt x="1003" y="157"/>
                  </a:cubicBezTo>
                  <a:cubicBezTo>
                    <a:pt x="1016" y="85"/>
                    <a:pt x="963" y="0"/>
                    <a:pt x="8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5" name="Google Shape;1945;p34"/>
            <p:cNvSpPr/>
            <p:nvPr/>
          </p:nvSpPr>
          <p:spPr>
            <a:xfrm rot="10800000">
              <a:off x="7853136" y="1243168"/>
              <a:ext cx="25222" cy="21599"/>
            </a:xfrm>
            <a:custGeom>
              <a:avLst/>
              <a:gdLst/>
              <a:ahLst/>
              <a:cxnLst/>
              <a:rect l="l" t="t" r="r" b="b"/>
              <a:pathLst>
                <a:path w="919" h="787" extrusionOk="0">
                  <a:moveTo>
                    <a:pt x="745" y="1"/>
                  </a:moveTo>
                  <a:cubicBezTo>
                    <a:pt x="737" y="1"/>
                    <a:pt x="729" y="2"/>
                    <a:pt x="721" y="3"/>
                  </a:cubicBezTo>
                  <a:cubicBezTo>
                    <a:pt x="641" y="15"/>
                    <a:pt x="572" y="22"/>
                    <a:pt x="504" y="75"/>
                  </a:cubicBezTo>
                  <a:cubicBezTo>
                    <a:pt x="440" y="121"/>
                    <a:pt x="382" y="178"/>
                    <a:pt x="326" y="231"/>
                  </a:cubicBezTo>
                  <a:cubicBezTo>
                    <a:pt x="215" y="334"/>
                    <a:pt x="93" y="448"/>
                    <a:pt x="36" y="589"/>
                  </a:cubicBezTo>
                  <a:cubicBezTo>
                    <a:pt x="0" y="680"/>
                    <a:pt x="92" y="787"/>
                    <a:pt x="184" y="787"/>
                  </a:cubicBezTo>
                  <a:cubicBezTo>
                    <a:pt x="198" y="787"/>
                    <a:pt x="212" y="784"/>
                    <a:pt x="226" y="779"/>
                  </a:cubicBezTo>
                  <a:cubicBezTo>
                    <a:pt x="367" y="722"/>
                    <a:pt x="485" y="603"/>
                    <a:pt x="599" y="505"/>
                  </a:cubicBezTo>
                  <a:cubicBezTo>
                    <a:pt x="652" y="463"/>
                    <a:pt x="717" y="421"/>
                    <a:pt x="766" y="372"/>
                  </a:cubicBezTo>
                  <a:cubicBezTo>
                    <a:pt x="828" y="315"/>
                    <a:pt x="850" y="235"/>
                    <a:pt x="880" y="159"/>
                  </a:cubicBezTo>
                  <a:cubicBezTo>
                    <a:pt x="918" y="66"/>
                    <a:pt x="826" y="1"/>
                    <a:pt x="7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6" name="Google Shape;1946;p34"/>
            <p:cNvSpPr/>
            <p:nvPr/>
          </p:nvSpPr>
          <p:spPr>
            <a:xfrm rot="10800000">
              <a:off x="7836532" y="1311397"/>
              <a:ext cx="26292" cy="18086"/>
            </a:xfrm>
            <a:custGeom>
              <a:avLst/>
              <a:gdLst/>
              <a:ahLst/>
              <a:cxnLst/>
              <a:rect l="l" t="t" r="r" b="b"/>
              <a:pathLst>
                <a:path w="958" h="659" extrusionOk="0">
                  <a:moveTo>
                    <a:pt x="681" y="0"/>
                  </a:moveTo>
                  <a:cubicBezTo>
                    <a:pt x="641" y="0"/>
                    <a:pt x="599" y="15"/>
                    <a:pt x="558" y="50"/>
                  </a:cubicBezTo>
                  <a:cubicBezTo>
                    <a:pt x="402" y="183"/>
                    <a:pt x="250" y="315"/>
                    <a:pt x="94" y="448"/>
                  </a:cubicBezTo>
                  <a:cubicBezTo>
                    <a:pt x="1" y="525"/>
                    <a:pt x="86" y="659"/>
                    <a:pt x="188" y="659"/>
                  </a:cubicBezTo>
                  <a:cubicBezTo>
                    <a:pt x="207" y="659"/>
                    <a:pt x="227" y="654"/>
                    <a:pt x="246" y="643"/>
                  </a:cubicBezTo>
                  <a:cubicBezTo>
                    <a:pt x="421" y="540"/>
                    <a:pt x="599" y="441"/>
                    <a:pt x="778" y="338"/>
                  </a:cubicBezTo>
                  <a:cubicBezTo>
                    <a:pt x="958" y="235"/>
                    <a:pt x="840" y="0"/>
                    <a:pt x="68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7" name="Google Shape;1947;p34"/>
            <p:cNvSpPr/>
            <p:nvPr/>
          </p:nvSpPr>
          <p:spPr>
            <a:xfrm rot="10800000">
              <a:off x="7763802" y="1358575"/>
              <a:ext cx="30272" cy="21078"/>
            </a:xfrm>
            <a:custGeom>
              <a:avLst/>
              <a:gdLst/>
              <a:ahLst/>
              <a:cxnLst/>
              <a:rect l="l" t="t" r="r" b="b"/>
              <a:pathLst>
                <a:path w="1103" h="768" extrusionOk="0">
                  <a:moveTo>
                    <a:pt x="752" y="0"/>
                  </a:moveTo>
                  <a:cubicBezTo>
                    <a:pt x="701" y="0"/>
                    <a:pt x="646" y="19"/>
                    <a:pt x="593" y="64"/>
                  </a:cubicBezTo>
                  <a:cubicBezTo>
                    <a:pt x="489" y="151"/>
                    <a:pt x="384" y="239"/>
                    <a:pt x="284" y="327"/>
                  </a:cubicBezTo>
                  <a:cubicBezTo>
                    <a:pt x="186" y="414"/>
                    <a:pt x="83" y="483"/>
                    <a:pt x="33" y="604"/>
                  </a:cubicBezTo>
                  <a:cubicBezTo>
                    <a:pt x="0" y="682"/>
                    <a:pt x="76" y="767"/>
                    <a:pt x="151" y="767"/>
                  </a:cubicBezTo>
                  <a:cubicBezTo>
                    <a:pt x="152" y="767"/>
                    <a:pt x="154" y="767"/>
                    <a:pt x="155" y="767"/>
                  </a:cubicBezTo>
                  <a:cubicBezTo>
                    <a:pt x="284" y="767"/>
                    <a:pt x="403" y="683"/>
                    <a:pt x="512" y="627"/>
                  </a:cubicBezTo>
                  <a:cubicBezTo>
                    <a:pt x="634" y="562"/>
                    <a:pt x="756" y="493"/>
                    <a:pt x="874" y="429"/>
                  </a:cubicBezTo>
                  <a:cubicBezTo>
                    <a:pt x="1102" y="304"/>
                    <a:pt x="957" y="0"/>
                    <a:pt x="7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8" name="Google Shape;1948;p34"/>
            <p:cNvSpPr/>
            <p:nvPr/>
          </p:nvSpPr>
          <p:spPr>
            <a:xfrm rot="10800000">
              <a:off x="8049423" y="748472"/>
              <a:ext cx="65978" cy="18525"/>
            </a:xfrm>
            <a:custGeom>
              <a:avLst/>
              <a:gdLst/>
              <a:ahLst/>
              <a:cxnLst/>
              <a:rect l="l" t="t" r="r" b="b"/>
              <a:pathLst>
                <a:path w="2404" h="675" extrusionOk="0">
                  <a:moveTo>
                    <a:pt x="179" y="0"/>
                  </a:moveTo>
                  <a:cubicBezTo>
                    <a:pt x="52" y="0"/>
                    <a:pt x="0" y="175"/>
                    <a:pt x="138" y="222"/>
                  </a:cubicBezTo>
                  <a:cubicBezTo>
                    <a:pt x="672" y="401"/>
                    <a:pt x="1352" y="675"/>
                    <a:pt x="1951" y="675"/>
                  </a:cubicBezTo>
                  <a:cubicBezTo>
                    <a:pt x="2039" y="675"/>
                    <a:pt x="2126" y="669"/>
                    <a:pt x="2210" y="656"/>
                  </a:cubicBezTo>
                  <a:cubicBezTo>
                    <a:pt x="2366" y="633"/>
                    <a:pt x="2404" y="366"/>
                    <a:pt x="2256" y="302"/>
                  </a:cubicBezTo>
                  <a:cubicBezTo>
                    <a:pt x="1978" y="180"/>
                    <a:pt x="1689" y="180"/>
                    <a:pt x="1389" y="146"/>
                  </a:cubicBezTo>
                  <a:cubicBezTo>
                    <a:pt x="993" y="100"/>
                    <a:pt x="594" y="54"/>
                    <a:pt x="198" y="1"/>
                  </a:cubicBezTo>
                  <a:cubicBezTo>
                    <a:pt x="192" y="0"/>
                    <a:pt x="185" y="0"/>
                    <a:pt x="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9" name="Google Shape;1949;p34"/>
            <p:cNvSpPr/>
            <p:nvPr/>
          </p:nvSpPr>
          <p:spPr>
            <a:xfrm rot="10800000">
              <a:off x="8096655" y="727614"/>
              <a:ext cx="32413" cy="10786"/>
            </a:xfrm>
            <a:custGeom>
              <a:avLst/>
              <a:gdLst/>
              <a:ahLst/>
              <a:cxnLst/>
              <a:rect l="l" t="t" r="r" b="b"/>
              <a:pathLst>
                <a:path w="1181" h="393" extrusionOk="0">
                  <a:moveTo>
                    <a:pt x="116" y="1"/>
                  </a:moveTo>
                  <a:cubicBezTo>
                    <a:pt x="16" y="1"/>
                    <a:pt x="1" y="166"/>
                    <a:pt x="100" y="191"/>
                  </a:cubicBezTo>
                  <a:cubicBezTo>
                    <a:pt x="363" y="259"/>
                    <a:pt x="684" y="392"/>
                    <a:pt x="969" y="392"/>
                  </a:cubicBezTo>
                  <a:cubicBezTo>
                    <a:pt x="1004" y="392"/>
                    <a:pt x="1039" y="390"/>
                    <a:pt x="1073" y="386"/>
                  </a:cubicBezTo>
                  <a:cubicBezTo>
                    <a:pt x="1176" y="370"/>
                    <a:pt x="1180" y="218"/>
                    <a:pt x="1100" y="168"/>
                  </a:cubicBezTo>
                  <a:cubicBezTo>
                    <a:pt x="959" y="89"/>
                    <a:pt x="796" y="84"/>
                    <a:pt x="636" y="66"/>
                  </a:cubicBezTo>
                  <a:cubicBezTo>
                    <a:pt x="465" y="43"/>
                    <a:pt x="298" y="24"/>
                    <a:pt x="126" y="1"/>
                  </a:cubicBezTo>
                  <a:cubicBezTo>
                    <a:pt x="123" y="1"/>
                    <a:pt x="119" y="1"/>
                    <a:pt x="1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0" name="Google Shape;1950;p34"/>
            <p:cNvSpPr/>
            <p:nvPr/>
          </p:nvSpPr>
          <p:spPr>
            <a:xfrm rot="10800000">
              <a:off x="8155525" y="761756"/>
              <a:ext cx="41140" cy="10649"/>
            </a:xfrm>
            <a:custGeom>
              <a:avLst/>
              <a:gdLst/>
              <a:ahLst/>
              <a:cxnLst/>
              <a:rect l="l" t="t" r="r" b="b"/>
              <a:pathLst>
                <a:path w="1499" h="388" extrusionOk="0">
                  <a:moveTo>
                    <a:pt x="169" y="10"/>
                  </a:moveTo>
                  <a:cubicBezTo>
                    <a:pt x="47" y="10"/>
                    <a:pt x="1" y="189"/>
                    <a:pt x="134" y="221"/>
                  </a:cubicBezTo>
                  <a:cubicBezTo>
                    <a:pt x="402" y="289"/>
                    <a:pt x="735" y="388"/>
                    <a:pt x="1040" y="388"/>
                  </a:cubicBezTo>
                  <a:cubicBezTo>
                    <a:pt x="1160" y="388"/>
                    <a:pt x="1275" y="373"/>
                    <a:pt x="1380" y="335"/>
                  </a:cubicBezTo>
                  <a:cubicBezTo>
                    <a:pt x="1487" y="297"/>
                    <a:pt x="1499" y="137"/>
                    <a:pt x="1380" y="103"/>
                  </a:cubicBezTo>
                  <a:cubicBezTo>
                    <a:pt x="1004" y="0"/>
                    <a:pt x="578" y="73"/>
                    <a:pt x="190" y="12"/>
                  </a:cubicBezTo>
                  <a:cubicBezTo>
                    <a:pt x="183" y="11"/>
                    <a:pt x="176" y="10"/>
                    <a:pt x="169" y="1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1" name="Google Shape;1951;p34"/>
            <p:cNvSpPr/>
            <p:nvPr/>
          </p:nvSpPr>
          <p:spPr>
            <a:xfrm rot="10800000">
              <a:off x="7930256" y="675084"/>
              <a:ext cx="43638" cy="18525"/>
            </a:xfrm>
            <a:custGeom>
              <a:avLst/>
              <a:gdLst/>
              <a:ahLst/>
              <a:cxnLst/>
              <a:rect l="l" t="t" r="r" b="b"/>
              <a:pathLst>
                <a:path w="1590" h="675" extrusionOk="0">
                  <a:moveTo>
                    <a:pt x="176" y="1"/>
                  </a:moveTo>
                  <a:cubicBezTo>
                    <a:pt x="40" y="1"/>
                    <a:pt x="1" y="219"/>
                    <a:pt x="149" y="274"/>
                  </a:cubicBezTo>
                  <a:cubicBezTo>
                    <a:pt x="556" y="430"/>
                    <a:pt x="940" y="628"/>
                    <a:pt x="1380" y="673"/>
                  </a:cubicBezTo>
                  <a:cubicBezTo>
                    <a:pt x="1385" y="674"/>
                    <a:pt x="1389" y="674"/>
                    <a:pt x="1393" y="674"/>
                  </a:cubicBezTo>
                  <a:cubicBezTo>
                    <a:pt x="1456" y="674"/>
                    <a:pt x="1531" y="624"/>
                    <a:pt x="1559" y="570"/>
                  </a:cubicBezTo>
                  <a:cubicBezTo>
                    <a:pt x="1575" y="537"/>
                    <a:pt x="1589" y="506"/>
                    <a:pt x="1586" y="464"/>
                  </a:cubicBezTo>
                  <a:cubicBezTo>
                    <a:pt x="1575" y="373"/>
                    <a:pt x="1529" y="293"/>
                    <a:pt x="1434" y="266"/>
                  </a:cubicBezTo>
                  <a:cubicBezTo>
                    <a:pt x="1038" y="152"/>
                    <a:pt x="617" y="133"/>
                    <a:pt x="221" y="8"/>
                  </a:cubicBezTo>
                  <a:cubicBezTo>
                    <a:pt x="205" y="3"/>
                    <a:pt x="190" y="1"/>
                    <a:pt x="17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2" name="Google Shape;1952;p34"/>
            <p:cNvSpPr/>
            <p:nvPr/>
          </p:nvSpPr>
          <p:spPr>
            <a:xfrm rot="10800000">
              <a:off x="7924712" y="703956"/>
              <a:ext cx="40728" cy="12350"/>
            </a:xfrm>
            <a:custGeom>
              <a:avLst/>
              <a:gdLst/>
              <a:ahLst/>
              <a:cxnLst/>
              <a:rect l="l" t="t" r="r" b="b"/>
              <a:pathLst>
                <a:path w="1484" h="450" extrusionOk="0">
                  <a:moveTo>
                    <a:pt x="464" y="1"/>
                  </a:moveTo>
                  <a:cubicBezTo>
                    <a:pt x="375" y="1"/>
                    <a:pt x="287" y="4"/>
                    <a:pt x="198" y="9"/>
                  </a:cubicBezTo>
                  <a:cubicBezTo>
                    <a:pt x="0" y="21"/>
                    <a:pt x="0" y="299"/>
                    <a:pt x="198" y="314"/>
                  </a:cubicBezTo>
                  <a:cubicBezTo>
                    <a:pt x="415" y="333"/>
                    <a:pt x="632" y="356"/>
                    <a:pt x="844" y="394"/>
                  </a:cubicBezTo>
                  <a:cubicBezTo>
                    <a:pt x="961" y="414"/>
                    <a:pt x="1074" y="449"/>
                    <a:pt x="1187" y="449"/>
                  </a:cubicBezTo>
                  <a:cubicBezTo>
                    <a:pt x="1244" y="449"/>
                    <a:pt x="1301" y="441"/>
                    <a:pt x="1358" y="416"/>
                  </a:cubicBezTo>
                  <a:cubicBezTo>
                    <a:pt x="1449" y="379"/>
                    <a:pt x="1483" y="283"/>
                    <a:pt x="1415" y="204"/>
                  </a:cubicBezTo>
                  <a:cubicBezTo>
                    <a:pt x="1278" y="51"/>
                    <a:pt x="1088" y="44"/>
                    <a:pt x="894" y="25"/>
                  </a:cubicBezTo>
                  <a:cubicBezTo>
                    <a:pt x="750" y="9"/>
                    <a:pt x="607" y="1"/>
                    <a:pt x="4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3" name="Google Shape;1953;p34"/>
            <p:cNvSpPr/>
            <p:nvPr/>
          </p:nvSpPr>
          <p:spPr>
            <a:xfrm rot="10800000">
              <a:off x="7940905" y="761591"/>
              <a:ext cx="41607" cy="14601"/>
            </a:xfrm>
            <a:custGeom>
              <a:avLst/>
              <a:gdLst/>
              <a:ahLst/>
              <a:cxnLst/>
              <a:rect l="l" t="t" r="r" b="b"/>
              <a:pathLst>
                <a:path w="1516" h="532" extrusionOk="0">
                  <a:moveTo>
                    <a:pt x="215" y="1"/>
                  </a:moveTo>
                  <a:cubicBezTo>
                    <a:pt x="35" y="1"/>
                    <a:pt x="1" y="304"/>
                    <a:pt x="185" y="344"/>
                  </a:cubicBezTo>
                  <a:cubicBezTo>
                    <a:pt x="495" y="412"/>
                    <a:pt x="845" y="532"/>
                    <a:pt x="1174" y="532"/>
                  </a:cubicBezTo>
                  <a:cubicBezTo>
                    <a:pt x="1233" y="532"/>
                    <a:pt x="1291" y="528"/>
                    <a:pt x="1349" y="519"/>
                  </a:cubicBezTo>
                  <a:cubicBezTo>
                    <a:pt x="1497" y="496"/>
                    <a:pt x="1516" y="272"/>
                    <a:pt x="1391" y="207"/>
                  </a:cubicBezTo>
                  <a:cubicBezTo>
                    <a:pt x="1059" y="33"/>
                    <a:pt x="596" y="43"/>
                    <a:pt x="231" y="1"/>
                  </a:cubicBezTo>
                  <a:cubicBezTo>
                    <a:pt x="226" y="1"/>
                    <a:pt x="220" y="1"/>
                    <a:pt x="2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4" name="Google Shape;1954;p34"/>
            <p:cNvSpPr/>
            <p:nvPr/>
          </p:nvSpPr>
          <p:spPr>
            <a:xfrm rot="10800000">
              <a:off x="7728865" y="642507"/>
              <a:ext cx="56482" cy="14491"/>
            </a:xfrm>
            <a:custGeom>
              <a:avLst/>
              <a:gdLst/>
              <a:ahLst/>
              <a:cxnLst/>
              <a:rect l="l" t="t" r="r" b="b"/>
              <a:pathLst>
                <a:path w="2058" h="528" extrusionOk="0">
                  <a:moveTo>
                    <a:pt x="191" y="1"/>
                  </a:moveTo>
                  <a:cubicBezTo>
                    <a:pt x="23" y="1"/>
                    <a:pt x="1" y="253"/>
                    <a:pt x="160" y="305"/>
                  </a:cubicBezTo>
                  <a:cubicBezTo>
                    <a:pt x="468" y="400"/>
                    <a:pt x="780" y="449"/>
                    <a:pt x="1103" y="484"/>
                  </a:cubicBezTo>
                  <a:cubicBezTo>
                    <a:pt x="1253" y="501"/>
                    <a:pt x="1410" y="528"/>
                    <a:pt x="1562" y="528"/>
                  </a:cubicBezTo>
                  <a:cubicBezTo>
                    <a:pt x="1699" y="528"/>
                    <a:pt x="1832" y="506"/>
                    <a:pt x="1955" y="438"/>
                  </a:cubicBezTo>
                  <a:cubicBezTo>
                    <a:pt x="2057" y="385"/>
                    <a:pt x="2054" y="233"/>
                    <a:pt x="1955" y="175"/>
                  </a:cubicBezTo>
                  <a:cubicBezTo>
                    <a:pt x="1719" y="38"/>
                    <a:pt x="1434" y="77"/>
                    <a:pt x="1168" y="61"/>
                  </a:cubicBezTo>
                  <a:cubicBezTo>
                    <a:pt x="845" y="50"/>
                    <a:pt x="525" y="12"/>
                    <a:pt x="202" y="1"/>
                  </a:cubicBezTo>
                  <a:cubicBezTo>
                    <a:pt x="198" y="1"/>
                    <a:pt x="195" y="1"/>
                    <a:pt x="1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5" name="Google Shape;1955;p34"/>
            <p:cNvSpPr/>
            <p:nvPr/>
          </p:nvSpPr>
          <p:spPr>
            <a:xfrm rot="10800000">
              <a:off x="7725846" y="674179"/>
              <a:ext cx="39164" cy="9908"/>
            </a:xfrm>
            <a:custGeom>
              <a:avLst/>
              <a:gdLst/>
              <a:ahLst/>
              <a:cxnLst/>
              <a:rect l="l" t="t" r="r" b="b"/>
              <a:pathLst>
                <a:path w="1427" h="361" extrusionOk="0">
                  <a:moveTo>
                    <a:pt x="1054" y="0"/>
                  </a:moveTo>
                  <a:cubicBezTo>
                    <a:pt x="952" y="0"/>
                    <a:pt x="848" y="14"/>
                    <a:pt x="750" y="18"/>
                  </a:cubicBezTo>
                  <a:cubicBezTo>
                    <a:pt x="556" y="30"/>
                    <a:pt x="362" y="41"/>
                    <a:pt x="169" y="49"/>
                  </a:cubicBezTo>
                  <a:cubicBezTo>
                    <a:pt x="1" y="56"/>
                    <a:pt x="1" y="304"/>
                    <a:pt x="169" y="311"/>
                  </a:cubicBezTo>
                  <a:cubicBezTo>
                    <a:pt x="362" y="323"/>
                    <a:pt x="556" y="330"/>
                    <a:pt x="750" y="341"/>
                  </a:cubicBezTo>
                  <a:cubicBezTo>
                    <a:pt x="850" y="346"/>
                    <a:pt x="957" y="360"/>
                    <a:pt x="1061" y="360"/>
                  </a:cubicBezTo>
                  <a:cubicBezTo>
                    <a:pt x="1138" y="360"/>
                    <a:pt x="1215" y="352"/>
                    <a:pt x="1286" y="326"/>
                  </a:cubicBezTo>
                  <a:cubicBezTo>
                    <a:pt x="1427" y="273"/>
                    <a:pt x="1427" y="90"/>
                    <a:pt x="1286" y="37"/>
                  </a:cubicBezTo>
                  <a:cubicBezTo>
                    <a:pt x="1212" y="9"/>
                    <a:pt x="1134" y="0"/>
                    <a:pt x="10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6" name="Google Shape;1956;p34"/>
            <p:cNvSpPr/>
            <p:nvPr/>
          </p:nvSpPr>
          <p:spPr>
            <a:xfrm rot="10800000">
              <a:off x="7828847" y="715730"/>
              <a:ext cx="41415" cy="11390"/>
            </a:xfrm>
            <a:custGeom>
              <a:avLst/>
              <a:gdLst/>
              <a:ahLst/>
              <a:cxnLst/>
              <a:rect l="l" t="t" r="r" b="b"/>
              <a:pathLst>
                <a:path w="1509" h="415" extrusionOk="0">
                  <a:moveTo>
                    <a:pt x="175" y="1"/>
                  </a:moveTo>
                  <a:cubicBezTo>
                    <a:pt x="37" y="1"/>
                    <a:pt x="1" y="226"/>
                    <a:pt x="145" y="256"/>
                  </a:cubicBezTo>
                  <a:cubicBezTo>
                    <a:pt x="357" y="298"/>
                    <a:pt x="570" y="331"/>
                    <a:pt x="784" y="366"/>
                  </a:cubicBezTo>
                  <a:cubicBezTo>
                    <a:pt x="921" y="385"/>
                    <a:pt x="1059" y="414"/>
                    <a:pt x="1195" y="414"/>
                  </a:cubicBezTo>
                  <a:cubicBezTo>
                    <a:pt x="1247" y="414"/>
                    <a:pt x="1298" y="410"/>
                    <a:pt x="1349" y="400"/>
                  </a:cubicBezTo>
                  <a:cubicBezTo>
                    <a:pt x="1472" y="373"/>
                    <a:pt x="1509" y="172"/>
                    <a:pt x="1388" y="115"/>
                  </a:cubicBezTo>
                  <a:cubicBezTo>
                    <a:pt x="1209" y="35"/>
                    <a:pt x="1023" y="38"/>
                    <a:pt x="829" y="27"/>
                  </a:cubicBezTo>
                  <a:cubicBezTo>
                    <a:pt x="612" y="12"/>
                    <a:pt x="396" y="5"/>
                    <a:pt x="179" y="1"/>
                  </a:cubicBezTo>
                  <a:cubicBezTo>
                    <a:pt x="177" y="1"/>
                    <a:pt x="176" y="1"/>
                    <a:pt x="1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7" name="Google Shape;1957;p34"/>
            <p:cNvSpPr/>
            <p:nvPr/>
          </p:nvSpPr>
          <p:spPr>
            <a:xfrm rot="10800000">
              <a:off x="7835818" y="674426"/>
              <a:ext cx="46272" cy="12433"/>
            </a:xfrm>
            <a:custGeom>
              <a:avLst/>
              <a:gdLst/>
              <a:ahLst/>
              <a:cxnLst/>
              <a:rect l="l" t="t" r="r" b="b"/>
              <a:pathLst>
                <a:path w="1686" h="453" extrusionOk="0">
                  <a:moveTo>
                    <a:pt x="1150" y="1"/>
                  </a:moveTo>
                  <a:cubicBezTo>
                    <a:pt x="1077" y="1"/>
                    <a:pt x="999" y="10"/>
                    <a:pt x="929" y="13"/>
                  </a:cubicBezTo>
                  <a:cubicBezTo>
                    <a:pt x="697" y="17"/>
                    <a:pt x="462" y="20"/>
                    <a:pt x="234" y="51"/>
                  </a:cubicBezTo>
                  <a:cubicBezTo>
                    <a:pt x="1" y="77"/>
                    <a:pt x="1" y="378"/>
                    <a:pt x="234" y="405"/>
                  </a:cubicBezTo>
                  <a:cubicBezTo>
                    <a:pt x="462" y="431"/>
                    <a:pt x="697" y="438"/>
                    <a:pt x="929" y="442"/>
                  </a:cubicBezTo>
                  <a:cubicBezTo>
                    <a:pt x="991" y="445"/>
                    <a:pt x="1066" y="453"/>
                    <a:pt x="1135" y="453"/>
                  </a:cubicBezTo>
                  <a:cubicBezTo>
                    <a:pt x="1167" y="453"/>
                    <a:pt x="1198" y="451"/>
                    <a:pt x="1225" y="447"/>
                  </a:cubicBezTo>
                  <a:cubicBezTo>
                    <a:pt x="1340" y="431"/>
                    <a:pt x="1446" y="378"/>
                    <a:pt x="1560" y="355"/>
                  </a:cubicBezTo>
                  <a:cubicBezTo>
                    <a:pt x="1685" y="324"/>
                    <a:pt x="1685" y="127"/>
                    <a:pt x="1560" y="100"/>
                  </a:cubicBezTo>
                  <a:cubicBezTo>
                    <a:pt x="1446" y="73"/>
                    <a:pt x="1340" y="24"/>
                    <a:pt x="1225" y="5"/>
                  </a:cubicBezTo>
                  <a:cubicBezTo>
                    <a:pt x="1202" y="2"/>
                    <a:pt x="1176" y="1"/>
                    <a:pt x="115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8" name="Google Shape;1958;p34"/>
            <p:cNvSpPr/>
            <p:nvPr/>
          </p:nvSpPr>
          <p:spPr>
            <a:xfrm rot="10800000">
              <a:off x="7556263" y="677554"/>
              <a:ext cx="40536" cy="12762"/>
            </a:xfrm>
            <a:custGeom>
              <a:avLst/>
              <a:gdLst/>
              <a:ahLst/>
              <a:cxnLst/>
              <a:rect l="l" t="t" r="r" b="b"/>
              <a:pathLst>
                <a:path w="1477" h="465" extrusionOk="0">
                  <a:moveTo>
                    <a:pt x="514" y="1"/>
                  </a:moveTo>
                  <a:cubicBezTo>
                    <a:pt x="376" y="1"/>
                    <a:pt x="240" y="11"/>
                    <a:pt x="99" y="36"/>
                  </a:cubicBezTo>
                  <a:cubicBezTo>
                    <a:pt x="1" y="52"/>
                    <a:pt x="4" y="215"/>
                    <a:pt x="99" y="234"/>
                  </a:cubicBezTo>
                  <a:cubicBezTo>
                    <a:pt x="297" y="271"/>
                    <a:pt x="499" y="302"/>
                    <a:pt x="697" y="348"/>
                  </a:cubicBezTo>
                  <a:cubicBezTo>
                    <a:pt x="862" y="386"/>
                    <a:pt x="1034" y="465"/>
                    <a:pt x="1206" y="465"/>
                  </a:cubicBezTo>
                  <a:cubicBezTo>
                    <a:pt x="1224" y="465"/>
                    <a:pt x="1241" y="464"/>
                    <a:pt x="1259" y="462"/>
                  </a:cubicBezTo>
                  <a:cubicBezTo>
                    <a:pt x="1431" y="447"/>
                    <a:pt x="1476" y="257"/>
                    <a:pt x="1343" y="157"/>
                  </a:cubicBezTo>
                  <a:cubicBezTo>
                    <a:pt x="1180" y="36"/>
                    <a:pt x="940" y="29"/>
                    <a:pt x="743" y="10"/>
                  </a:cubicBezTo>
                  <a:cubicBezTo>
                    <a:pt x="666" y="4"/>
                    <a:pt x="590" y="1"/>
                    <a:pt x="5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9" name="Google Shape;1959;p34"/>
            <p:cNvSpPr/>
            <p:nvPr/>
          </p:nvSpPr>
          <p:spPr>
            <a:xfrm rot="10800000">
              <a:off x="7561999" y="654775"/>
              <a:ext cx="46684" cy="10292"/>
            </a:xfrm>
            <a:custGeom>
              <a:avLst/>
              <a:gdLst/>
              <a:ahLst/>
              <a:cxnLst/>
              <a:rect l="l" t="t" r="r" b="b"/>
              <a:pathLst>
                <a:path w="1701" h="375" extrusionOk="0">
                  <a:moveTo>
                    <a:pt x="1210" y="1"/>
                  </a:moveTo>
                  <a:cubicBezTo>
                    <a:pt x="1110" y="1"/>
                    <a:pt x="1008" y="8"/>
                    <a:pt x="909" y="9"/>
                  </a:cubicBezTo>
                  <a:cubicBezTo>
                    <a:pt x="666" y="18"/>
                    <a:pt x="426" y="32"/>
                    <a:pt x="183" y="44"/>
                  </a:cubicBezTo>
                  <a:cubicBezTo>
                    <a:pt x="0" y="55"/>
                    <a:pt x="0" y="321"/>
                    <a:pt x="183" y="329"/>
                  </a:cubicBezTo>
                  <a:cubicBezTo>
                    <a:pt x="426" y="344"/>
                    <a:pt x="666" y="360"/>
                    <a:pt x="909" y="367"/>
                  </a:cubicBezTo>
                  <a:cubicBezTo>
                    <a:pt x="1005" y="369"/>
                    <a:pt x="1102" y="374"/>
                    <a:pt x="1199" y="374"/>
                  </a:cubicBezTo>
                  <a:cubicBezTo>
                    <a:pt x="1325" y="374"/>
                    <a:pt x="1451" y="364"/>
                    <a:pt x="1567" y="321"/>
                  </a:cubicBezTo>
                  <a:cubicBezTo>
                    <a:pt x="1700" y="272"/>
                    <a:pt x="1700" y="104"/>
                    <a:pt x="1567" y="55"/>
                  </a:cubicBezTo>
                  <a:cubicBezTo>
                    <a:pt x="1454" y="11"/>
                    <a:pt x="1333" y="1"/>
                    <a:pt x="12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0" name="Google Shape;1960;p34"/>
            <p:cNvSpPr/>
            <p:nvPr/>
          </p:nvSpPr>
          <p:spPr>
            <a:xfrm rot="10800000">
              <a:off x="7655614" y="651509"/>
              <a:ext cx="34389" cy="11115"/>
            </a:xfrm>
            <a:custGeom>
              <a:avLst/>
              <a:gdLst/>
              <a:ahLst/>
              <a:cxnLst/>
              <a:rect l="l" t="t" r="r" b="b"/>
              <a:pathLst>
                <a:path w="1253" h="405" extrusionOk="0">
                  <a:moveTo>
                    <a:pt x="176" y="0"/>
                  </a:moveTo>
                  <a:cubicBezTo>
                    <a:pt x="20" y="0"/>
                    <a:pt x="0" y="233"/>
                    <a:pt x="147" y="282"/>
                  </a:cubicBezTo>
                  <a:cubicBezTo>
                    <a:pt x="337" y="343"/>
                    <a:pt x="565" y="404"/>
                    <a:pt x="784" y="404"/>
                  </a:cubicBezTo>
                  <a:cubicBezTo>
                    <a:pt x="918" y="404"/>
                    <a:pt x="1049" y="381"/>
                    <a:pt x="1165" y="320"/>
                  </a:cubicBezTo>
                  <a:cubicBezTo>
                    <a:pt x="1245" y="278"/>
                    <a:pt x="1252" y="134"/>
                    <a:pt x="1165" y="96"/>
                  </a:cubicBezTo>
                  <a:cubicBezTo>
                    <a:pt x="976" y="12"/>
                    <a:pt x="754" y="1"/>
                    <a:pt x="536" y="1"/>
                  </a:cubicBezTo>
                  <a:cubicBezTo>
                    <a:pt x="460" y="1"/>
                    <a:pt x="386" y="3"/>
                    <a:pt x="313" y="3"/>
                  </a:cubicBezTo>
                  <a:cubicBezTo>
                    <a:pt x="269" y="3"/>
                    <a:pt x="226" y="2"/>
                    <a:pt x="184" y="1"/>
                  </a:cubicBezTo>
                  <a:cubicBezTo>
                    <a:pt x="181" y="1"/>
                    <a:pt x="179" y="0"/>
                    <a:pt x="1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1" name="Google Shape;1961;p34"/>
            <p:cNvSpPr/>
            <p:nvPr/>
          </p:nvSpPr>
          <p:spPr>
            <a:xfrm rot="10800000">
              <a:off x="8249414" y="599775"/>
              <a:ext cx="21215" cy="32138"/>
            </a:xfrm>
            <a:custGeom>
              <a:avLst/>
              <a:gdLst/>
              <a:ahLst/>
              <a:cxnLst/>
              <a:rect l="l" t="t" r="r" b="b"/>
              <a:pathLst>
                <a:path w="773" h="1171" extrusionOk="0">
                  <a:moveTo>
                    <a:pt x="219" y="1"/>
                  </a:moveTo>
                  <a:cubicBezTo>
                    <a:pt x="171" y="1"/>
                    <a:pt x="124" y="31"/>
                    <a:pt x="106" y="82"/>
                  </a:cubicBezTo>
                  <a:cubicBezTo>
                    <a:pt x="0" y="421"/>
                    <a:pt x="235" y="1140"/>
                    <a:pt x="639" y="1170"/>
                  </a:cubicBezTo>
                  <a:cubicBezTo>
                    <a:pt x="642" y="1170"/>
                    <a:pt x="646" y="1171"/>
                    <a:pt x="649" y="1171"/>
                  </a:cubicBezTo>
                  <a:cubicBezTo>
                    <a:pt x="717" y="1171"/>
                    <a:pt x="772" y="1102"/>
                    <a:pt x="772" y="1037"/>
                  </a:cubicBezTo>
                  <a:cubicBezTo>
                    <a:pt x="767" y="847"/>
                    <a:pt x="631" y="718"/>
                    <a:pt x="539" y="566"/>
                  </a:cubicBezTo>
                  <a:cubicBezTo>
                    <a:pt x="441" y="402"/>
                    <a:pt x="402" y="216"/>
                    <a:pt x="311" y="56"/>
                  </a:cubicBezTo>
                  <a:cubicBezTo>
                    <a:pt x="290" y="18"/>
                    <a:pt x="254" y="1"/>
                    <a:pt x="2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2" name="Google Shape;1962;p34"/>
            <p:cNvSpPr/>
            <p:nvPr/>
          </p:nvSpPr>
          <p:spPr>
            <a:xfrm rot="10800000">
              <a:off x="8230340" y="613717"/>
              <a:ext cx="18498" cy="25332"/>
            </a:xfrm>
            <a:custGeom>
              <a:avLst/>
              <a:gdLst/>
              <a:ahLst/>
              <a:cxnLst/>
              <a:rect l="l" t="t" r="r" b="b"/>
              <a:pathLst>
                <a:path w="674" h="923" extrusionOk="0">
                  <a:moveTo>
                    <a:pt x="172" y="0"/>
                  </a:moveTo>
                  <a:cubicBezTo>
                    <a:pt x="137" y="0"/>
                    <a:pt x="101" y="23"/>
                    <a:pt x="80" y="54"/>
                  </a:cubicBezTo>
                  <a:cubicBezTo>
                    <a:pt x="1" y="183"/>
                    <a:pt x="88" y="384"/>
                    <a:pt x="145" y="510"/>
                  </a:cubicBezTo>
                  <a:cubicBezTo>
                    <a:pt x="213" y="677"/>
                    <a:pt x="282" y="844"/>
                    <a:pt x="457" y="913"/>
                  </a:cubicBezTo>
                  <a:cubicBezTo>
                    <a:pt x="473" y="919"/>
                    <a:pt x="490" y="922"/>
                    <a:pt x="506" y="922"/>
                  </a:cubicBezTo>
                  <a:cubicBezTo>
                    <a:pt x="594" y="922"/>
                    <a:pt x="673" y="833"/>
                    <a:pt x="673" y="746"/>
                  </a:cubicBezTo>
                  <a:cubicBezTo>
                    <a:pt x="673" y="582"/>
                    <a:pt x="548" y="457"/>
                    <a:pt x="468" y="320"/>
                  </a:cubicBezTo>
                  <a:cubicBezTo>
                    <a:pt x="403" y="210"/>
                    <a:pt x="331" y="46"/>
                    <a:pt x="198" y="5"/>
                  </a:cubicBezTo>
                  <a:cubicBezTo>
                    <a:pt x="190" y="2"/>
                    <a:pt x="181" y="0"/>
                    <a:pt x="1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3" name="Google Shape;1963;p34"/>
            <p:cNvSpPr/>
            <p:nvPr/>
          </p:nvSpPr>
          <p:spPr>
            <a:xfrm rot="10800000">
              <a:off x="8145617" y="533358"/>
              <a:ext cx="29311" cy="34636"/>
            </a:xfrm>
            <a:custGeom>
              <a:avLst/>
              <a:gdLst/>
              <a:ahLst/>
              <a:cxnLst/>
              <a:rect l="l" t="t" r="r" b="b"/>
              <a:pathLst>
                <a:path w="1068" h="1262" extrusionOk="0">
                  <a:moveTo>
                    <a:pt x="163" y="1"/>
                  </a:moveTo>
                  <a:cubicBezTo>
                    <a:pt x="75" y="1"/>
                    <a:pt x="1" y="130"/>
                    <a:pt x="79" y="203"/>
                  </a:cubicBezTo>
                  <a:cubicBezTo>
                    <a:pt x="246" y="359"/>
                    <a:pt x="368" y="559"/>
                    <a:pt x="490" y="750"/>
                  </a:cubicBezTo>
                  <a:cubicBezTo>
                    <a:pt x="607" y="936"/>
                    <a:pt x="710" y="1089"/>
                    <a:pt x="874" y="1236"/>
                  </a:cubicBezTo>
                  <a:cubicBezTo>
                    <a:pt x="892" y="1253"/>
                    <a:pt x="913" y="1261"/>
                    <a:pt x="934" y="1261"/>
                  </a:cubicBezTo>
                  <a:cubicBezTo>
                    <a:pt x="976" y="1261"/>
                    <a:pt x="1017" y="1227"/>
                    <a:pt x="1022" y="1175"/>
                  </a:cubicBezTo>
                  <a:cubicBezTo>
                    <a:pt x="1067" y="636"/>
                    <a:pt x="623" y="297"/>
                    <a:pt x="220" y="20"/>
                  </a:cubicBezTo>
                  <a:cubicBezTo>
                    <a:pt x="201" y="7"/>
                    <a:pt x="182" y="1"/>
                    <a:pt x="1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4" name="Google Shape;1964;p34"/>
            <p:cNvSpPr/>
            <p:nvPr/>
          </p:nvSpPr>
          <p:spPr>
            <a:xfrm rot="10800000">
              <a:off x="8193317" y="534813"/>
              <a:ext cx="23685" cy="29256"/>
            </a:xfrm>
            <a:custGeom>
              <a:avLst/>
              <a:gdLst/>
              <a:ahLst/>
              <a:cxnLst/>
              <a:rect l="l" t="t" r="r" b="b"/>
              <a:pathLst>
                <a:path w="863" h="1066" extrusionOk="0">
                  <a:moveTo>
                    <a:pt x="216" y="1"/>
                  </a:moveTo>
                  <a:cubicBezTo>
                    <a:pt x="108" y="1"/>
                    <a:pt x="1" y="97"/>
                    <a:pt x="42" y="216"/>
                  </a:cubicBezTo>
                  <a:cubicBezTo>
                    <a:pt x="99" y="379"/>
                    <a:pt x="175" y="527"/>
                    <a:pt x="259" y="679"/>
                  </a:cubicBezTo>
                  <a:cubicBezTo>
                    <a:pt x="338" y="831"/>
                    <a:pt x="410" y="1009"/>
                    <a:pt x="585" y="1060"/>
                  </a:cubicBezTo>
                  <a:cubicBezTo>
                    <a:pt x="601" y="1064"/>
                    <a:pt x="617" y="1066"/>
                    <a:pt x="633" y="1066"/>
                  </a:cubicBezTo>
                  <a:cubicBezTo>
                    <a:pt x="720" y="1066"/>
                    <a:pt x="809" y="1009"/>
                    <a:pt x="825" y="923"/>
                  </a:cubicBezTo>
                  <a:cubicBezTo>
                    <a:pt x="863" y="732"/>
                    <a:pt x="749" y="603"/>
                    <a:pt x="647" y="455"/>
                  </a:cubicBezTo>
                  <a:cubicBezTo>
                    <a:pt x="547" y="310"/>
                    <a:pt x="449" y="174"/>
                    <a:pt x="331" y="48"/>
                  </a:cubicBezTo>
                  <a:cubicBezTo>
                    <a:pt x="298" y="15"/>
                    <a:pt x="257" y="1"/>
                    <a:pt x="2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5" name="Google Shape;1965;p34"/>
            <p:cNvSpPr/>
            <p:nvPr/>
          </p:nvSpPr>
          <p:spPr>
            <a:xfrm rot="10800000">
              <a:off x="8199245" y="457143"/>
              <a:ext cx="20941" cy="27582"/>
            </a:xfrm>
            <a:custGeom>
              <a:avLst/>
              <a:gdLst/>
              <a:ahLst/>
              <a:cxnLst/>
              <a:rect l="l" t="t" r="r" b="b"/>
              <a:pathLst>
                <a:path w="763" h="1005" extrusionOk="0">
                  <a:moveTo>
                    <a:pt x="163" y="1"/>
                  </a:moveTo>
                  <a:cubicBezTo>
                    <a:pt x="79" y="1"/>
                    <a:pt x="1" y="113"/>
                    <a:pt x="40" y="206"/>
                  </a:cubicBezTo>
                  <a:cubicBezTo>
                    <a:pt x="105" y="350"/>
                    <a:pt x="161" y="491"/>
                    <a:pt x="234" y="632"/>
                  </a:cubicBezTo>
                  <a:cubicBezTo>
                    <a:pt x="303" y="761"/>
                    <a:pt x="359" y="924"/>
                    <a:pt x="496" y="985"/>
                  </a:cubicBezTo>
                  <a:cubicBezTo>
                    <a:pt x="526" y="998"/>
                    <a:pt x="556" y="1004"/>
                    <a:pt x="584" y="1004"/>
                  </a:cubicBezTo>
                  <a:cubicBezTo>
                    <a:pt x="672" y="1004"/>
                    <a:pt x="745" y="945"/>
                    <a:pt x="751" y="841"/>
                  </a:cubicBezTo>
                  <a:cubicBezTo>
                    <a:pt x="763" y="678"/>
                    <a:pt x="633" y="545"/>
                    <a:pt x="542" y="419"/>
                  </a:cubicBezTo>
                  <a:cubicBezTo>
                    <a:pt x="451" y="286"/>
                    <a:pt x="348" y="171"/>
                    <a:pt x="249" y="46"/>
                  </a:cubicBezTo>
                  <a:cubicBezTo>
                    <a:pt x="223" y="14"/>
                    <a:pt x="192" y="1"/>
                    <a:pt x="1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6" name="Google Shape;1966;p34"/>
            <p:cNvSpPr/>
            <p:nvPr/>
          </p:nvSpPr>
          <p:spPr>
            <a:xfrm rot="10800000">
              <a:off x="8194552" y="504596"/>
              <a:ext cx="17318" cy="22038"/>
            </a:xfrm>
            <a:custGeom>
              <a:avLst/>
              <a:gdLst/>
              <a:ahLst/>
              <a:cxnLst/>
              <a:rect l="l" t="t" r="r" b="b"/>
              <a:pathLst>
                <a:path w="631" h="803" extrusionOk="0">
                  <a:moveTo>
                    <a:pt x="115" y="1"/>
                  </a:moveTo>
                  <a:cubicBezTo>
                    <a:pt x="52" y="1"/>
                    <a:pt x="1" y="54"/>
                    <a:pt x="14" y="133"/>
                  </a:cubicBezTo>
                  <a:cubicBezTo>
                    <a:pt x="33" y="270"/>
                    <a:pt x="83" y="380"/>
                    <a:pt x="148" y="501"/>
                  </a:cubicBezTo>
                  <a:cubicBezTo>
                    <a:pt x="205" y="619"/>
                    <a:pt x="254" y="763"/>
                    <a:pt x="395" y="798"/>
                  </a:cubicBezTo>
                  <a:cubicBezTo>
                    <a:pt x="408" y="801"/>
                    <a:pt x="421" y="802"/>
                    <a:pt x="433" y="802"/>
                  </a:cubicBezTo>
                  <a:cubicBezTo>
                    <a:pt x="504" y="802"/>
                    <a:pt x="569" y="759"/>
                    <a:pt x="588" y="687"/>
                  </a:cubicBezTo>
                  <a:cubicBezTo>
                    <a:pt x="630" y="543"/>
                    <a:pt x="528" y="433"/>
                    <a:pt x="451" y="322"/>
                  </a:cubicBezTo>
                  <a:cubicBezTo>
                    <a:pt x="376" y="208"/>
                    <a:pt x="304" y="110"/>
                    <a:pt x="193" y="30"/>
                  </a:cubicBezTo>
                  <a:cubicBezTo>
                    <a:pt x="168" y="10"/>
                    <a:pt x="140" y="1"/>
                    <a:pt x="1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7" name="Google Shape;1967;p34"/>
            <p:cNvSpPr/>
            <p:nvPr/>
          </p:nvSpPr>
          <p:spPr>
            <a:xfrm rot="10800000">
              <a:off x="8083509" y="443970"/>
              <a:ext cx="22779" cy="42320"/>
            </a:xfrm>
            <a:custGeom>
              <a:avLst/>
              <a:gdLst/>
              <a:ahLst/>
              <a:cxnLst/>
              <a:rect l="l" t="t" r="r" b="b"/>
              <a:pathLst>
                <a:path w="830" h="1542" extrusionOk="0">
                  <a:moveTo>
                    <a:pt x="176" y="0"/>
                  </a:moveTo>
                  <a:cubicBezTo>
                    <a:pt x="90" y="0"/>
                    <a:pt x="0" y="73"/>
                    <a:pt x="38" y="168"/>
                  </a:cubicBezTo>
                  <a:cubicBezTo>
                    <a:pt x="221" y="605"/>
                    <a:pt x="293" y="1146"/>
                    <a:pt x="605" y="1510"/>
                  </a:cubicBezTo>
                  <a:cubicBezTo>
                    <a:pt x="624" y="1532"/>
                    <a:pt x="647" y="1542"/>
                    <a:pt x="670" y="1542"/>
                  </a:cubicBezTo>
                  <a:cubicBezTo>
                    <a:pt x="721" y="1542"/>
                    <a:pt x="771" y="1493"/>
                    <a:pt x="779" y="1437"/>
                  </a:cubicBezTo>
                  <a:cubicBezTo>
                    <a:pt x="829" y="958"/>
                    <a:pt x="505" y="472"/>
                    <a:pt x="289" y="65"/>
                  </a:cubicBezTo>
                  <a:cubicBezTo>
                    <a:pt x="264" y="20"/>
                    <a:pt x="221" y="0"/>
                    <a:pt x="1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8" name="Google Shape;1968;p34"/>
            <p:cNvSpPr/>
            <p:nvPr/>
          </p:nvSpPr>
          <p:spPr>
            <a:xfrm rot="10800000">
              <a:off x="8125473" y="410707"/>
              <a:ext cx="17675" cy="28762"/>
            </a:xfrm>
            <a:custGeom>
              <a:avLst/>
              <a:gdLst/>
              <a:ahLst/>
              <a:cxnLst/>
              <a:rect l="l" t="t" r="r" b="b"/>
              <a:pathLst>
                <a:path w="644" h="1048" extrusionOk="0">
                  <a:moveTo>
                    <a:pt x="199" y="0"/>
                  </a:moveTo>
                  <a:cubicBezTo>
                    <a:pt x="102" y="0"/>
                    <a:pt x="1" y="95"/>
                    <a:pt x="23" y="211"/>
                  </a:cubicBezTo>
                  <a:cubicBezTo>
                    <a:pt x="77" y="484"/>
                    <a:pt x="107" y="819"/>
                    <a:pt x="335" y="1009"/>
                  </a:cubicBezTo>
                  <a:cubicBezTo>
                    <a:pt x="365" y="1034"/>
                    <a:pt x="403" y="1047"/>
                    <a:pt x="441" y="1047"/>
                  </a:cubicBezTo>
                  <a:cubicBezTo>
                    <a:pt x="501" y="1047"/>
                    <a:pt x="559" y="1015"/>
                    <a:pt x="575" y="945"/>
                  </a:cubicBezTo>
                  <a:cubicBezTo>
                    <a:pt x="644" y="637"/>
                    <a:pt x="457" y="352"/>
                    <a:pt x="324" y="82"/>
                  </a:cubicBezTo>
                  <a:cubicBezTo>
                    <a:pt x="295" y="24"/>
                    <a:pt x="248" y="0"/>
                    <a:pt x="1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9" name="Google Shape;1969;p34"/>
            <p:cNvSpPr/>
            <p:nvPr/>
          </p:nvSpPr>
          <p:spPr>
            <a:xfrm rot="10800000">
              <a:off x="8156458" y="329250"/>
              <a:ext cx="24234" cy="40152"/>
            </a:xfrm>
            <a:custGeom>
              <a:avLst/>
              <a:gdLst/>
              <a:ahLst/>
              <a:cxnLst/>
              <a:rect l="l" t="t" r="r" b="b"/>
              <a:pathLst>
                <a:path w="883" h="1463" extrusionOk="0">
                  <a:moveTo>
                    <a:pt x="176" y="1"/>
                  </a:moveTo>
                  <a:cubicBezTo>
                    <a:pt x="86" y="1"/>
                    <a:pt x="0" y="116"/>
                    <a:pt x="45" y="212"/>
                  </a:cubicBezTo>
                  <a:cubicBezTo>
                    <a:pt x="148" y="418"/>
                    <a:pt x="243" y="628"/>
                    <a:pt x="312" y="844"/>
                  </a:cubicBezTo>
                  <a:cubicBezTo>
                    <a:pt x="373" y="1042"/>
                    <a:pt x="388" y="1247"/>
                    <a:pt x="521" y="1407"/>
                  </a:cubicBezTo>
                  <a:cubicBezTo>
                    <a:pt x="553" y="1445"/>
                    <a:pt x="601" y="1463"/>
                    <a:pt x="652" y="1463"/>
                  </a:cubicBezTo>
                  <a:cubicBezTo>
                    <a:pt x="740" y="1463"/>
                    <a:pt x="834" y="1409"/>
                    <a:pt x="848" y="1319"/>
                  </a:cubicBezTo>
                  <a:cubicBezTo>
                    <a:pt x="882" y="1084"/>
                    <a:pt x="761" y="867"/>
                    <a:pt x="654" y="661"/>
                  </a:cubicBezTo>
                  <a:cubicBezTo>
                    <a:pt x="540" y="445"/>
                    <a:pt x="415" y="240"/>
                    <a:pt x="263" y="45"/>
                  </a:cubicBezTo>
                  <a:cubicBezTo>
                    <a:pt x="237" y="14"/>
                    <a:pt x="206" y="1"/>
                    <a:pt x="17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0" name="Google Shape;1970;p34"/>
            <p:cNvSpPr/>
            <p:nvPr/>
          </p:nvSpPr>
          <p:spPr>
            <a:xfrm rot="10800000">
              <a:off x="8130193" y="352798"/>
              <a:ext cx="16083" cy="29997"/>
            </a:xfrm>
            <a:custGeom>
              <a:avLst/>
              <a:gdLst/>
              <a:ahLst/>
              <a:cxnLst/>
              <a:rect l="l" t="t" r="r" b="b"/>
              <a:pathLst>
                <a:path w="586" h="1093" extrusionOk="0">
                  <a:moveTo>
                    <a:pt x="144" y="1"/>
                  </a:moveTo>
                  <a:cubicBezTo>
                    <a:pt x="77" y="1"/>
                    <a:pt x="12" y="46"/>
                    <a:pt x="9" y="142"/>
                  </a:cubicBezTo>
                  <a:cubicBezTo>
                    <a:pt x="0" y="332"/>
                    <a:pt x="12" y="511"/>
                    <a:pt x="73" y="690"/>
                  </a:cubicBezTo>
                  <a:cubicBezTo>
                    <a:pt x="103" y="773"/>
                    <a:pt x="134" y="860"/>
                    <a:pt x="183" y="937"/>
                  </a:cubicBezTo>
                  <a:cubicBezTo>
                    <a:pt x="237" y="1024"/>
                    <a:pt x="302" y="1047"/>
                    <a:pt x="396" y="1085"/>
                  </a:cubicBezTo>
                  <a:cubicBezTo>
                    <a:pt x="409" y="1090"/>
                    <a:pt x="422" y="1092"/>
                    <a:pt x="436" y="1092"/>
                  </a:cubicBezTo>
                  <a:cubicBezTo>
                    <a:pt x="510" y="1092"/>
                    <a:pt x="585" y="1018"/>
                    <a:pt x="579" y="944"/>
                  </a:cubicBezTo>
                  <a:cubicBezTo>
                    <a:pt x="571" y="788"/>
                    <a:pt x="510" y="705"/>
                    <a:pt x="438" y="568"/>
                  </a:cubicBezTo>
                  <a:cubicBezTo>
                    <a:pt x="370" y="439"/>
                    <a:pt x="316" y="286"/>
                    <a:pt x="297" y="142"/>
                  </a:cubicBezTo>
                  <a:cubicBezTo>
                    <a:pt x="285" y="49"/>
                    <a:pt x="213" y="1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1" name="Google Shape;1971;p34"/>
            <p:cNvSpPr/>
            <p:nvPr/>
          </p:nvSpPr>
          <p:spPr>
            <a:xfrm rot="10800000">
              <a:off x="8053210" y="268020"/>
              <a:ext cx="24234" cy="32111"/>
            </a:xfrm>
            <a:custGeom>
              <a:avLst/>
              <a:gdLst/>
              <a:ahLst/>
              <a:cxnLst/>
              <a:rect l="l" t="t" r="r" b="b"/>
              <a:pathLst>
                <a:path w="883" h="1170" extrusionOk="0">
                  <a:moveTo>
                    <a:pt x="194" y="0"/>
                  </a:moveTo>
                  <a:cubicBezTo>
                    <a:pt x="98" y="0"/>
                    <a:pt x="0" y="114"/>
                    <a:pt x="63" y="213"/>
                  </a:cubicBezTo>
                  <a:cubicBezTo>
                    <a:pt x="161" y="369"/>
                    <a:pt x="249" y="522"/>
                    <a:pt x="333" y="685"/>
                  </a:cubicBezTo>
                  <a:cubicBezTo>
                    <a:pt x="409" y="829"/>
                    <a:pt x="466" y="1024"/>
                    <a:pt x="599" y="1129"/>
                  </a:cubicBezTo>
                  <a:cubicBezTo>
                    <a:pt x="633" y="1156"/>
                    <a:pt x="676" y="1169"/>
                    <a:pt x="718" y="1169"/>
                  </a:cubicBezTo>
                  <a:cubicBezTo>
                    <a:pt x="802" y="1169"/>
                    <a:pt x="883" y="1116"/>
                    <a:pt x="880" y="1012"/>
                  </a:cubicBezTo>
                  <a:cubicBezTo>
                    <a:pt x="873" y="822"/>
                    <a:pt x="744" y="659"/>
                    <a:pt x="637" y="506"/>
                  </a:cubicBezTo>
                  <a:cubicBezTo>
                    <a:pt x="526" y="346"/>
                    <a:pt x="409" y="194"/>
                    <a:pt x="287" y="46"/>
                  </a:cubicBezTo>
                  <a:cubicBezTo>
                    <a:pt x="261" y="14"/>
                    <a:pt x="228" y="0"/>
                    <a:pt x="19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2" name="Google Shape;1972;p34"/>
            <p:cNvSpPr/>
            <p:nvPr/>
          </p:nvSpPr>
          <p:spPr>
            <a:xfrm rot="10800000">
              <a:off x="8031364" y="294065"/>
              <a:ext cx="24755" cy="33675"/>
            </a:xfrm>
            <a:custGeom>
              <a:avLst/>
              <a:gdLst/>
              <a:ahLst/>
              <a:cxnLst/>
              <a:rect l="l" t="t" r="r" b="b"/>
              <a:pathLst>
                <a:path w="902" h="1227" extrusionOk="0">
                  <a:moveTo>
                    <a:pt x="231" y="0"/>
                  </a:moveTo>
                  <a:cubicBezTo>
                    <a:pt x="138" y="0"/>
                    <a:pt x="38" y="80"/>
                    <a:pt x="31" y="182"/>
                  </a:cubicBezTo>
                  <a:cubicBezTo>
                    <a:pt x="0" y="565"/>
                    <a:pt x="316" y="1219"/>
                    <a:pt x="753" y="1227"/>
                  </a:cubicBezTo>
                  <a:cubicBezTo>
                    <a:pt x="755" y="1227"/>
                    <a:pt x="757" y="1227"/>
                    <a:pt x="760" y="1227"/>
                  </a:cubicBezTo>
                  <a:cubicBezTo>
                    <a:pt x="844" y="1227"/>
                    <a:pt x="901" y="1141"/>
                    <a:pt x="883" y="1060"/>
                  </a:cubicBezTo>
                  <a:cubicBezTo>
                    <a:pt x="844" y="900"/>
                    <a:pt x="704" y="737"/>
                    <a:pt x="609" y="600"/>
                  </a:cubicBezTo>
                  <a:cubicBezTo>
                    <a:pt x="498" y="440"/>
                    <a:pt x="449" y="265"/>
                    <a:pt x="365" y="91"/>
                  </a:cubicBezTo>
                  <a:cubicBezTo>
                    <a:pt x="335" y="27"/>
                    <a:pt x="284" y="0"/>
                    <a:pt x="2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3" name="Google Shape;1973;p34"/>
            <p:cNvSpPr/>
            <p:nvPr/>
          </p:nvSpPr>
          <p:spPr>
            <a:xfrm rot="10800000">
              <a:off x="8097424" y="203058"/>
              <a:ext cx="22779" cy="34608"/>
            </a:xfrm>
            <a:custGeom>
              <a:avLst/>
              <a:gdLst/>
              <a:ahLst/>
              <a:cxnLst/>
              <a:rect l="l" t="t" r="r" b="b"/>
              <a:pathLst>
                <a:path w="830" h="1261" extrusionOk="0">
                  <a:moveTo>
                    <a:pt x="171" y="1"/>
                  </a:moveTo>
                  <a:cubicBezTo>
                    <a:pt x="87" y="1"/>
                    <a:pt x="0" y="89"/>
                    <a:pt x="28" y="180"/>
                  </a:cubicBezTo>
                  <a:cubicBezTo>
                    <a:pt x="85" y="374"/>
                    <a:pt x="176" y="568"/>
                    <a:pt x="259" y="755"/>
                  </a:cubicBezTo>
                  <a:cubicBezTo>
                    <a:pt x="340" y="929"/>
                    <a:pt x="404" y="1135"/>
                    <a:pt x="579" y="1238"/>
                  </a:cubicBezTo>
                  <a:cubicBezTo>
                    <a:pt x="605" y="1253"/>
                    <a:pt x="632" y="1260"/>
                    <a:pt x="658" y="1260"/>
                  </a:cubicBezTo>
                  <a:cubicBezTo>
                    <a:pt x="738" y="1260"/>
                    <a:pt x="806" y="1191"/>
                    <a:pt x="815" y="1104"/>
                  </a:cubicBezTo>
                  <a:cubicBezTo>
                    <a:pt x="830" y="906"/>
                    <a:pt x="689" y="724"/>
                    <a:pt x="591" y="561"/>
                  </a:cubicBezTo>
                  <a:cubicBezTo>
                    <a:pt x="488" y="382"/>
                    <a:pt x="385" y="203"/>
                    <a:pt x="259" y="43"/>
                  </a:cubicBezTo>
                  <a:cubicBezTo>
                    <a:pt x="234" y="13"/>
                    <a:pt x="203" y="1"/>
                    <a:pt x="1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4" name="Google Shape;1974;p34"/>
            <p:cNvSpPr/>
            <p:nvPr/>
          </p:nvSpPr>
          <p:spPr>
            <a:xfrm rot="10800000">
              <a:off x="8053210" y="200121"/>
              <a:ext cx="21160" cy="28433"/>
            </a:xfrm>
            <a:custGeom>
              <a:avLst/>
              <a:gdLst/>
              <a:ahLst/>
              <a:cxnLst/>
              <a:rect l="l" t="t" r="r" b="b"/>
              <a:pathLst>
                <a:path w="771" h="1036" extrusionOk="0">
                  <a:moveTo>
                    <a:pt x="149" y="0"/>
                  </a:moveTo>
                  <a:cubicBezTo>
                    <a:pt x="77" y="0"/>
                    <a:pt x="1" y="69"/>
                    <a:pt x="31" y="145"/>
                  </a:cubicBezTo>
                  <a:cubicBezTo>
                    <a:pt x="141" y="423"/>
                    <a:pt x="225" y="811"/>
                    <a:pt x="472" y="1001"/>
                  </a:cubicBezTo>
                  <a:cubicBezTo>
                    <a:pt x="504" y="1025"/>
                    <a:pt x="537" y="1036"/>
                    <a:pt x="568" y="1036"/>
                  </a:cubicBezTo>
                  <a:cubicBezTo>
                    <a:pt x="681" y="1036"/>
                    <a:pt x="771" y="895"/>
                    <a:pt x="753" y="783"/>
                  </a:cubicBezTo>
                  <a:cubicBezTo>
                    <a:pt x="734" y="636"/>
                    <a:pt x="605" y="499"/>
                    <a:pt x="517" y="381"/>
                  </a:cubicBezTo>
                  <a:cubicBezTo>
                    <a:pt x="426" y="259"/>
                    <a:pt x="319" y="149"/>
                    <a:pt x="225" y="35"/>
                  </a:cubicBezTo>
                  <a:cubicBezTo>
                    <a:pt x="204" y="11"/>
                    <a:pt x="177" y="0"/>
                    <a:pt x="1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5" name="Google Shape;1975;p34"/>
            <p:cNvSpPr/>
            <p:nvPr/>
          </p:nvSpPr>
          <p:spPr>
            <a:xfrm rot="10800000">
              <a:off x="8066246" y="131591"/>
              <a:ext cx="20803" cy="30601"/>
            </a:xfrm>
            <a:custGeom>
              <a:avLst/>
              <a:gdLst/>
              <a:ahLst/>
              <a:cxnLst/>
              <a:rect l="l" t="t" r="r" b="b"/>
              <a:pathLst>
                <a:path w="758" h="1115" extrusionOk="0">
                  <a:moveTo>
                    <a:pt x="168" y="0"/>
                  </a:moveTo>
                  <a:cubicBezTo>
                    <a:pt x="86" y="0"/>
                    <a:pt x="1" y="72"/>
                    <a:pt x="37" y="160"/>
                  </a:cubicBezTo>
                  <a:cubicBezTo>
                    <a:pt x="143" y="423"/>
                    <a:pt x="197" y="685"/>
                    <a:pt x="276" y="951"/>
                  </a:cubicBezTo>
                  <a:cubicBezTo>
                    <a:pt x="311" y="1065"/>
                    <a:pt x="399" y="1115"/>
                    <a:pt x="488" y="1115"/>
                  </a:cubicBezTo>
                  <a:cubicBezTo>
                    <a:pt x="621" y="1115"/>
                    <a:pt x="757" y="1003"/>
                    <a:pt x="721" y="829"/>
                  </a:cubicBezTo>
                  <a:cubicBezTo>
                    <a:pt x="660" y="537"/>
                    <a:pt x="458" y="244"/>
                    <a:pt x="253" y="35"/>
                  </a:cubicBezTo>
                  <a:cubicBezTo>
                    <a:pt x="230" y="11"/>
                    <a:pt x="199" y="0"/>
                    <a:pt x="1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979" name="Google Shape;1979;p34"/>
          <p:cNvSpPr txBox="1">
            <a:spLocks noGrp="1"/>
          </p:cNvSpPr>
          <p:nvPr>
            <p:ph type="subTitle" idx="1"/>
          </p:nvPr>
        </p:nvSpPr>
        <p:spPr>
          <a:xfrm flipH="1">
            <a:off x="1676400" y="209550"/>
            <a:ext cx="5943600" cy="4800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SzPct val="86000"/>
            </a:pPr>
            <a:r>
              <a:rPr lang="en" sz="1600" dirty="0" smtClean="0"/>
              <a:t> </a:t>
            </a:r>
            <a:r>
              <a:rPr lang="en" sz="1600" u="sng" dirty="0" smtClean="0"/>
              <a:t>Contraindications</a:t>
            </a: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SzPct val="86000"/>
            </a:pPr>
            <a:endParaRPr lang="en" sz="1600" dirty="0" smtClean="0"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SzPct val="86000"/>
              <a:buFont typeface="Barlow" charset="0"/>
              <a:buChar char="●"/>
            </a:pPr>
            <a:r>
              <a:rPr lang="en" sz="1600" dirty="0" smtClean="0"/>
              <a:t>      Active infections.</a:t>
            </a: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SzPct val="86000"/>
              <a:buFont typeface="Barlow" charset="0"/>
              <a:buChar char="●"/>
            </a:pPr>
            <a:r>
              <a:rPr lang="en" sz="1600" dirty="0" smtClean="0"/>
              <a:t>      Neurological conditions such as ALS or myasthenia gravis.</a:t>
            </a: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SzPct val="86000"/>
            </a:pPr>
            <a:endParaRPr lang="en" sz="1600" dirty="0" smtClean="0"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SzPct val="86000"/>
            </a:pPr>
            <a:r>
              <a:rPr lang="en" sz="1600" u="sng" dirty="0" smtClean="0"/>
              <a:t>Side effects</a:t>
            </a: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SzPct val="86000"/>
            </a:pPr>
            <a:endParaRPr lang="en" sz="1600" dirty="0" smtClean="0"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SzPct val="86000"/>
              <a:buFont typeface="Barlow" charset="0"/>
              <a:buChar char="●"/>
            </a:pPr>
            <a:r>
              <a:rPr lang="en" sz="1600" dirty="0" smtClean="0"/>
              <a:t>      Headache pain at injection site, tiredness, neck pain, eye problems, swollen eyes, and dry eyes (see package insert for complete list).</a:t>
            </a: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SzPct val="86000"/>
            </a:pPr>
            <a:endParaRPr lang="en" sz="1600" dirty="0" smtClean="0"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SzPct val="86000"/>
            </a:pPr>
            <a:r>
              <a:rPr lang="en" sz="1600" u="sng" dirty="0" smtClean="0"/>
              <a:t>Approved uses</a:t>
            </a: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SzPct val="86000"/>
            </a:pPr>
            <a:endParaRPr lang="en" sz="1600" dirty="0" smtClean="0"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SzPct val="86000"/>
              <a:buFont typeface="Barlow" charset="0"/>
              <a:buChar char="●"/>
            </a:pPr>
            <a:r>
              <a:rPr lang="en" sz="1600" dirty="0" smtClean="0"/>
              <a:t>      Moderate to severe forehead lines.</a:t>
            </a: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SzPct val="86000"/>
              <a:buFont typeface="Barlow" charset="0"/>
              <a:buChar char="●"/>
            </a:pPr>
            <a:r>
              <a:rPr lang="en" sz="1600" dirty="0" smtClean="0"/>
              <a:t>      Crows feet lines.</a:t>
            </a: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SzPct val="86000"/>
              <a:buFont typeface="Barlow" charset="0"/>
              <a:buChar char="●"/>
            </a:pPr>
            <a:r>
              <a:rPr lang="en" sz="1600" dirty="0" smtClean="0"/>
              <a:t>      Frown lines between eyebrows.</a:t>
            </a:r>
            <a:endParaRPr sz="1600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dk2"/>
        </a:solidFill>
        <a:effectLst/>
      </p:bgPr>
    </p:bg>
    <p:spTree>
      <p:nvGrpSpPr>
        <p:cNvPr id="1" name="Shape 22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17" name="Google Shape;3419;p47"/>
          <p:cNvGrpSpPr/>
          <p:nvPr/>
        </p:nvGrpSpPr>
        <p:grpSpPr>
          <a:xfrm>
            <a:off x="5641752" y="2001492"/>
            <a:ext cx="3529514" cy="3319877"/>
            <a:chOff x="5641752" y="2001492"/>
            <a:chExt cx="3529514" cy="3319877"/>
          </a:xfrm>
        </p:grpSpPr>
        <p:grpSp>
          <p:nvGrpSpPr>
            <p:cNvPr id="318" name="Google Shape;3420;p47"/>
            <p:cNvGrpSpPr/>
            <p:nvPr/>
          </p:nvGrpSpPr>
          <p:grpSpPr>
            <a:xfrm>
              <a:off x="5641752" y="3267709"/>
              <a:ext cx="1271232" cy="2053659"/>
              <a:chOff x="5641752" y="3267709"/>
              <a:chExt cx="1271232" cy="2053659"/>
            </a:xfrm>
          </p:grpSpPr>
          <p:grpSp>
            <p:nvGrpSpPr>
              <p:cNvPr id="651" name="Google Shape;3421;p47"/>
              <p:cNvGrpSpPr/>
              <p:nvPr/>
            </p:nvGrpSpPr>
            <p:grpSpPr>
              <a:xfrm rot="-1237639">
                <a:off x="6158877" y="3658876"/>
                <a:ext cx="482503" cy="1629743"/>
                <a:chOff x="4172480" y="2420689"/>
                <a:chExt cx="806121" cy="2722822"/>
              </a:xfrm>
            </p:grpSpPr>
            <p:sp>
              <p:nvSpPr>
                <p:cNvPr id="768" name="Google Shape;3422;p47"/>
                <p:cNvSpPr/>
                <p:nvPr/>
              </p:nvSpPr>
              <p:spPr>
                <a:xfrm>
                  <a:off x="4560819" y="2420689"/>
                  <a:ext cx="152276" cy="27228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55" h="56414" extrusionOk="0">
                      <a:moveTo>
                        <a:pt x="283" y="1"/>
                      </a:moveTo>
                      <a:cubicBezTo>
                        <a:pt x="276" y="1"/>
                        <a:pt x="269" y="1"/>
                        <a:pt x="261" y="2"/>
                      </a:cubicBezTo>
                      <a:cubicBezTo>
                        <a:pt x="112" y="12"/>
                        <a:pt x="0" y="142"/>
                        <a:pt x="15" y="295"/>
                      </a:cubicBezTo>
                      <a:cubicBezTo>
                        <a:pt x="40" y="632"/>
                        <a:pt x="2611" y="33610"/>
                        <a:pt x="943" y="56414"/>
                      </a:cubicBezTo>
                      <a:lnTo>
                        <a:pt x="1491" y="56414"/>
                      </a:lnTo>
                      <a:cubicBezTo>
                        <a:pt x="3155" y="33566"/>
                        <a:pt x="584" y="585"/>
                        <a:pt x="559" y="251"/>
                      </a:cubicBezTo>
                      <a:cubicBezTo>
                        <a:pt x="548" y="106"/>
                        <a:pt x="429" y="1"/>
                        <a:pt x="28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69" name="Google Shape;3423;p47"/>
                <p:cNvSpPr/>
                <p:nvPr/>
              </p:nvSpPr>
              <p:spPr>
                <a:xfrm>
                  <a:off x="4597404" y="2460411"/>
                  <a:ext cx="381197" cy="4099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98" h="8494" extrusionOk="0">
                      <a:moveTo>
                        <a:pt x="7897" y="1"/>
                      </a:moveTo>
                      <a:lnTo>
                        <a:pt x="7897" y="1"/>
                      </a:lnTo>
                      <a:cubicBezTo>
                        <a:pt x="2306" y="672"/>
                        <a:pt x="0" y="8493"/>
                        <a:pt x="0" y="8493"/>
                      </a:cubicBezTo>
                      <a:cubicBezTo>
                        <a:pt x="6247" y="6176"/>
                        <a:pt x="7897" y="1"/>
                        <a:pt x="789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0" name="Google Shape;3424;p47"/>
                <p:cNvSpPr/>
                <p:nvPr/>
              </p:nvSpPr>
              <p:spPr>
                <a:xfrm>
                  <a:off x="4195406" y="3132837"/>
                  <a:ext cx="433854" cy="3726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89" h="7721" extrusionOk="0">
                      <a:moveTo>
                        <a:pt x="0" y="0"/>
                      </a:moveTo>
                      <a:cubicBezTo>
                        <a:pt x="0" y="0"/>
                        <a:pt x="2360" y="7720"/>
                        <a:pt x="8925" y="7720"/>
                      </a:cubicBezTo>
                      <a:cubicBezTo>
                        <a:pt x="8946" y="7720"/>
                        <a:pt x="8967" y="7720"/>
                        <a:pt x="8989" y="7720"/>
                      </a:cubicBezTo>
                      <a:cubicBezTo>
                        <a:pt x="8989" y="7720"/>
                        <a:pt x="5759" y="54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1" name="Google Shape;3425;p47"/>
                <p:cNvSpPr/>
                <p:nvPr/>
              </p:nvSpPr>
              <p:spPr>
                <a:xfrm>
                  <a:off x="4617338" y="3043595"/>
                  <a:ext cx="345674" cy="4618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62" h="9570" extrusionOk="0">
                      <a:moveTo>
                        <a:pt x="7162" y="0"/>
                      </a:moveTo>
                      <a:lnTo>
                        <a:pt x="7162" y="0"/>
                      </a:lnTo>
                      <a:cubicBezTo>
                        <a:pt x="482" y="2715"/>
                        <a:pt x="1" y="9569"/>
                        <a:pt x="319" y="9569"/>
                      </a:cubicBezTo>
                      <a:cubicBezTo>
                        <a:pt x="321" y="9569"/>
                        <a:pt x="322" y="9569"/>
                        <a:pt x="323" y="9569"/>
                      </a:cubicBezTo>
                      <a:cubicBezTo>
                        <a:pt x="5893" y="8590"/>
                        <a:pt x="7162" y="0"/>
                        <a:pt x="7162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2" name="Google Shape;3426;p47"/>
                <p:cNvSpPr/>
                <p:nvPr/>
              </p:nvSpPr>
              <p:spPr>
                <a:xfrm>
                  <a:off x="4264184" y="2454861"/>
                  <a:ext cx="342006" cy="4098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86" h="8492" extrusionOk="0">
                      <a:moveTo>
                        <a:pt x="1" y="0"/>
                      </a:moveTo>
                      <a:cubicBezTo>
                        <a:pt x="1" y="0"/>
                        <a:pt x="809" y="7361"/>
                        <a:pt x="7085" y="8492"/>
                      </a:cubicBezTo>
                      <a:cubicBezTo>
                        <a:pt x="7085" y="8492"/>
                        <a:pt x="4921" y="1494"/>
                        <a:pt x="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3" name="Google Shape;3427;p47"/>
                <p:cNvSpPr/>
                <p:nvPr/>
              </p:nvSpPr>
              <p:spPr>
                <a:xfrm>
                  <a:off x="4644462" y="3778764"/>
                  <a:ext cx="305083" cy="3134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1" h="6494" extrusionOk="0">
                      <a:moveTo>
                        <a:pt x="6320" y="0"/>
                      </a:moveTo>
                      <a:cubicBezTo>
                        <a:pt x="1400" y="1490"/>
                        <a:pt x="1" y="6484"/>
                        <a:pt x="1" y="6484"/>
                      </a:cubicBezTo>
                      <a:cubicBezTo>
                        <a:pt x="110" y="6490"/>
                        <a:pt x="217" y="6494"/>
                        <a:pt x="323" y="6494"/>
                      </a:cubicBezTo>
                      <a:cubicBezTo>
                        <a:pt x="4979" y="6494"/>
                        <a:pt x="6320" y="1"/>
                        <a:pt x="632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4" name="Google Shape;3428;p47"/>
                <p:cNvSpPr/>
                <p:nvPr/>
              </p:nvSpPr>
              <p:spPr>
                <a:xfrm>
                  <a:off x="4250718" y="3704195"/>
                  <a:ext cx="393794" cy="3876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59" h="8031" extrusionOk="0">
                      <a:moveTo>
                        <a:pt x="0" y="1"/>
                      </a:moveTo>
                      <a:cubicBezTo>
                        <a:pt x="0" y="1"/>
                        <a:pt x="1584" y="8031"/>
                        <a:pt x="7979" y="8031"/>
                      </a:cubicBezTo>
                      <a:cubicBezTo>
                        <a:pt x="8038" y="8031"/>
                        <a:pt x="8098" y="8030"/>
                        <a:pt x="8159" y="8029"/>
                      </a:cubicBezTo>
                      <a:cubicBezTo>
                        <a:pt x="8159" y="8029"/>
                        <a:pt x="5983" y="566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5" name="Google Shape;3429;p47"/>
                <p:cNvSpPr/>
                <p:nvPr/>
              </p:nvSpPr>
              <p:spPr>
                <a:xfrm>
                  <a:off x="4172480" y="4272369"/>
                  <a:ext cx="470101" cy="3441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40" h="7130" extrusionOk="0">
                      <a:moveTo>
                        <a:pt x="292" y="0"/>
                      </a:moveTo>
                      <a:cubicBezTo>
                        <a:pt x="195" y="0"/>
                        <a:pt x="98" y="2"/>
                        <a:pt x="0" y="6"/>
                      </a:cubicBezTo>
                      <a:cubicBezTo>
                        <a:pt x="0" y="6"/>
                        <a:pt x="2873" y="7129"/>
                        <a:pt x="8594" y="7129"/>
                      </a:cubicBezTo>
                      <a:cubicBezTo>
                        <a:pt x="8964" y="7129"/>
                        <a:pt x="9346" y="7100"/>
                        <a:pt x="9740" y="7036"/>
                      </a:cubicBezTo>
                      <a:cubicBezTo>
                        <a:pt x="9740" y="7036"/>
                        <a:pt x="6353" y="0"/>
                        <a:pt x="292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6" name="Google Shape;3430;p47"/>
                <p:cNvSpPr/>
                <p:nvPr/>
              </p:nvSpPr>
              <p:spPr>
                <a:xfrm>
                  <a:off x="4642532" y="4234481"/>
                  <a:ext cx="320480" cy="3785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40" h="7843" extrusionOk="0">
                      <a:moveTo>
                        <a:pt x="6640" y="0"/>
                      </a:moveTo>
                      <a:cubicBezTo>
                        <a:pt x="740" y="1277"/>
                        <a:pt x="1" y="7843"/>
                        <a:pt x="1" y="7843"/>
                      </a:cubicBezTo>
                      <a:cubicBezTo>
                        <a:pt x="6520" y="7437"/>
                        <a:pt x="6640" y="1"/>
                        <a:pt x="6640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7" name="Google Shape;3431;p47"/>
                <p:cNvSpPr/>
                <p:nvPr/>
              </p:nvSpPr>
              <p:spPr>
                <a:xfrm>
                  <a:off x="4250718" y="4811969"/>
                  <a:ext cx="374343" cy="2477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56" h="5133" extrusionOk="0">
                      <a:moveTo>
                        <a:pt x="0" y="1"/>
                      </a:moveTo>
                      <a:cubicBezTo>
                        <a:pt x="0" y="1"/>
                        <a:pt x="1406" y="5132"/>
                        <a:pt x="7268" y="5132"/>
                      </a:cubicBezTo>
                      <a:cubicBezTo>
                        <a:pt x="7427" y="5132"/>
                        <a:pt x="7590" y="5128"/>
                        <a:pt x="7756" y="5121"/>
                      </a:cubicBezTo>
                      <a:cubicBezTo>
                        <a:pt x="7756" y="5121"/>
                        <a:pt x="5972" y="1049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8" name="Google Shape;3432;p47"/>
                <p:cNvSpPr/>
                <p:nvPr/>
              </p:nvSpPr>
              <p:spPr>
                <a:xfrm>
                  <a:off x="4625012" y="4750383"/>
                  <a:ext cx="296347" cy="3091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40" h="6406" extrusionOk="0">
                      <a:moveTo>
                        <a:pt x="5647" y="0"/>
                      </a:moveTo>
                      <a:lnTo>
                        <a:pt x="5647" y="0"/>
                      </a:lnTo>
                      <a:cubicBezTo>
                        <a:pt x="787" y="1451"/>
                        <a:pt x="1" y="6397"/>
                        <a:pt x="1" y="6397"/>
                      </a:cubicBezTo>
                      <a:cubicBezTo>
                        <a:pt x="133" y="6403"/>
                        <a:pt x="263" y="6406"/>
                        <a:pt x="389" y="6406"/>
                      </a:cubicBezTo>
                      <a:cubicBezTo>
                        <a:pt x="6139" y="6406"/>
                        <a:pt x="5647" y="1"/>
                        <a:pt x="564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9" name="Google Shape;3433;p47"/>
                <p:cNvSpPr/>
                <p:nvPr/>
              </p:nvSpPr>
              <p:spPr>
                <a:xfrm>
                  <a:off x="4606140" y="2459398"/>
                  <a:ext cx="372461" cy="3910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17" h="8102" extrusionOk="0">
                      <a:moveTo>
                        <a:pt x="7716" y="0"/>
                      </a:moveTo>
                      <a:cubicBezTo>
                        <a:pt x="7568" y="182"/>
                        <a:pt x="7422" y="366"/>
                        <a:pt x="7281" y="548"/>
                      </a:cubicBezTo>
                      <a:cubicBezTo>
                        <a:pt x="7136" y="733"/>
                        <a:pt x="6980" y="907"/>
                        <a:pt x="6831" y="1084"/>
                      </a:cubicBezTo>
                      <a:cubicBezTo>
                        <a:pt x="6535" y="1444"/>
                        <a:pt x="6222" y="1792"/>
                        <a:pt x="5911" y="2137"/>
                      </a:cubicBezTo>
                      <a:cubicBezTo>
                        <a:pt x="5283" y="2825"/>
                        <a:pt x="4638" y="3496"/>
                        <a:pt x="3985" y="4163"/>
                      </a:cubicBezTo>
                      <a:cubicBezTo>
                        <a:pt x="3337" y="4834"/>
                        <a:pt x="2669" y="5483"/>
                        <a:pt x="2005" y="6143"/>
                      </a:cubicBezTo>
                      <a:lnTo>
                        <a:pt x="0" y="8101"/>
                      </a:lnTo>
                      <a:cubicBezTo>
                        <a:pt x="743" y="7532"/>
                        <a:pt x="1451" y="6918"/>
                        <a:pt x="2150" y="6295"/>
                      </a:cubicBezTo>
                      <a:cubicBezTo>
                        <a:pt x="2847" y="5671"/>
                        <a:pt x="3521" y="5022"/>
                        <a:pt x="4181" y="4356"/>
                      </a:cubicBezTo>
                      <a:cubicBezTo>
                        <a:pt x="4830" y="3681"/>
                        <a:pt x="5476" y="2999"/>
                        <a:pt x="6066" y="2274"/>
                      </a:cubicBezTo>
                      <a:cubicBezTo>
                        <a:pt x="6661" y="1549"/>
                        <a:pt x="7234" y="805"/>
                        <a:pt x="7716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0" name="Google Shape;3434;p47"/>
                <p:cNvSpPr/>
                <p:nvPr/>
              </p:nvSpPr>
              <p:spPr>
                <a:xfrm>
                  <a:off x="4264184" y="2453606"/>
                  <a:ext cx="323810" cy="3906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09" h="8094" extrusionOk="0">
                      <a:moveTo>
                        <a:pt x="1" y="1"/>
                      </a:moveTo>
                      <a:lnTo>
                        <a:pt x="1" y="1"/>
                      </a:lnTo>
                      <a:cubicBezTo>
                        <a:pt x="399" y="791"/>
                        <a:pt x="853" y="1553"/>
                        <a:pt x="1328" y="2300"/>
                      </a:cubicBezTo>
                      <a:cubicBezTo>
                        <a:pt x="1799" y="3050"/>
                        <a:pt x="2310" y="3772"/>
                        <a:pt x="2851" y="4476"/>
                      </a:cubicBezTo>
                      <a:cubicBezTo>
                        <a:pt x="3390" y="5179"/>
                        <a:pt x="3964" y="5860"/>
                        <a:pt x="4602" y="6481"/>
                      </a:cubicBezTo>
                      <a:cubicBezTo>
                        <a:pt x="5232" y="7097"/>
                        <a:pt x="5910" y="7695"/>
                        <a:pt x="6708" y="8094"/>
                      </a:cubicBezTo>
                      <a:cubicBezTo>
                        <a:pt x="6531" y="7960"/>
                        <a:pt x="6353" y="7829"/>
                        <a:pt x="6175" y="7702"/>
                      </a:cubicBezTo>
                      <a:cubicBezTo>
                        <a:pt x="6005" y="7561"/>
                        <a:pt x="5845" y="7413"/>
                        <a:pt x="5679" y="7267"/>
                      </a:cubicBezTo>
                      <a:cubicBezTo>
                        <a:pt x="5359" y="6966"/>
                        <a:pt x="5040" y="6665"/>
                        <a:pt x="4750" y="6335"/>
                      </a:cubicBezTo>
                      <a:cubicBezTo>
                        <a:pt x="4159" y="5686"/>
                        <a:pt x="3597" y="5008"/>
                        <a:pt x="3068" y="4309"/>
                      </a:cubicBezTo>
                      <a:cubicBezTo>
                        <a:pt x="2528" y="3616"/>
                        <a:pt x="2013" y="2901"/>
                        <a:pt x="1502" y="2183"/>
                      </a:cubicBezTo>
                      <a:cubicBezTo>
                        <a:pt x="1244" y="1825"/>
                        <a:pt x="994" y="1462"/>
                        <a:pt x="747" y="1096"/>
                      </a:cubicBezTo>
                      <a:cubicBezTo>
                        <a:pt x="493" y="734"/>
                        <a:pt x="250" y="367"/>
                        <a:pt x="1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1" name="Google Shape;3435;p47"/>
                <p:cNvSpPr/>
                <p:nvPr/>
              </p:nvSpPr>
              <p:spPr>
                <a:xfrm>
                  <a:off x="4195406" y="3131630"/>
                  <a:ext cx="424249" cy="36140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90" h="7488" extrusionOk="0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562" y="797"/>
                        <a:pt x="1186" y="1548"/>
                        <a:pt x="1831" y="2277"/>
                      </a:cubicBezTo>
                      <a:cubicBezTo>
                        <a:pt x="2480" y="3006"/>
                        <a:pt x="3162" y="3702"/>
                        <a:pt x="3884" y="4358"/>
                      </a:cubicBezTo>
                      <a:cubicBezTo>
                        <a:pt x="4612" y="5007"/>
                        <a:pt x="5359" y="5642"/>
                        <a:pt x="6179" y="6179"/>
                      </a:cubicBezTo>
                      <a:cubicBezTo>
                        <a:pt x="6995" y="6715"/>
                        <a:pt x="7857" y="7197"/>
                        <a:pt x="8789" y="7487"/>
                      </a:cubicBezTo>
                      <a:cubicBezTo>
                        <a:pt x="8572" y="7379"/>
                        <a:pt x="8354" y="7273"/>
                        <a:pt x="8133" y="7168"/>
                      </a:cubicBezTo>
                      <a:cubicBezTo>
                        <a:pt x="7916" y="7066"/>
                        <a:pt x="7717" y="6925"/>
                        <a:pt x="7506" y="6810"/>
                      </a:cubicBezTo>
                      <a:cubicBezTo>
                        <a:pt x="7292" y="6693"/>
                        <a:pt x="7093" y="6555"/>
                        <a:pt x="6893" y="6421"/>
                      </a:cubicBezTo>
                      <a:cubicBezTo>
                        <a:pt x="6694" y="6283"/>
                        <a:pt x="6490" y="6157"/>
                        <a:pt x="6302" y="6005"/>
                      </a:cubicBezTo>
                      <a:cubicBezTo>
                        <a:pt x="5519" y="5439"/>
                        <a:pt x="4786" y="4804"/>
                        <a:pt x="4069" y="4155"/>
                      </a:cubicBezTo>
                      <a:cubicBezTo>
                        <a:pt x="3347" y="3510"/>
                        <a:pt x="2666" y="2824"/>
                        <a:pt x="1983" y="2132"/>
                      </a:cubicBezTo>
                      <a:cubicBezTo>
                        <a:pt x="1643" y="1788"/>
                        <a:pt x="1313" y="1436"/>
                        <a:pt x="983" y="1077"/>
                      </a:cubicBezTo>
                      <a:cubicBezTo>
                        <a:pt x="649" y="725"/>
                        <a:pt x="327" y="362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2" name="Google Shape;3436;p47"/>
                <p:cNvSpPr/>
                <p:nvPr/>
              </p:nvSpPr>
              <p:spPr>
                <a:xfrm>
                  <a:off x="4644462" y="3042340"/>
                  <a:ext cx="318549" cy="450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0" h="9338" extrusionOk="0">
                      <a:moveTo>
                        <a:pt x="6600" y="1"/>
                      </a:moveTo>
                      <a:lnTo>
                        <a:pt x="6600" y="1"/>
                      </a:lnTo>
                      <a:cubicBezTo>
                        <a:pt x="6404" y="443"/>
                        <a:pt x="6263" y="903"/>
                        <a:pt x="6034" y="1328"/>
                      </a:cubicBezTo>
                      <a:cubicBezTo>
                        <a:pt x="5929" y="1545"/>
                        <a:pt x="5842" y="1767"/>
                        <a:pt x="5726" y="1976"/>
                      </a:cubicBezTo>
                      <a:lnTo>
                        <a:pt x="5381" y="2612"/>
                      </a:lnTo>
                      <a:cubicBezTo>
                        <a:pt x="4899" y="3438"/>
                        <a:pt x="4392" y="4254"/>
                        <a:pt x="3815" y="5019"/>
                      </a:cubicBezTo>
                      <a:cubicBezTo>
                        <a:pt x="3246" y="5791"/>
                        <a:pt x="2637" y="6534"/>
                        <a:pt x="2002" y="7256"/>
                      </a:cubicBezTo>
                      <a:cubicBezTo>
                        <a:pt x="1686" y="7619"/>
                        <a:pt x="1360" y="7970"/>
                        <a:pt x="1023" y="8315"/>
                      </a:cubicBezTo>
                      <a:cubicBezTo>
                        <a:pt x="693" y="8670"/>
                        <a:pt x="349" y="9003"/>
                        <a:pt x="1" y="9337"/>
                      </a:cubicBezTo>
                      <a:cubicBezTo>
                        <a:pt x="773" y="8757"/>
                        <a:pt x="1480" y="8094"/>
                        <a:pt x="2158" y="7398"/>
                      </a:cubicBezTo>
                      <a:cubicBezTo>
                        <a:pt x="2832" y="6705"/>
                        <a:pt x="3452" y="5958"/>
                        <a:pt x="4032" y="5182"/>
                      </a:cubicBezTo>
                      <a:cubicBezTo>
                        <a:pt x="4613" y="4402"/>
                        <a:pt x="5120" y="3572"/>
                        <a:pt x="5567" y="2709"/>
                      </a:cubicBezTo>
                      <a:cubicBezTo>
                        <a:pt x="6012" y="1846"/>
                        <a:pt x="6353" y="932"/>
                        <a:pt x="660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3" name="Google Shape;3437;p47"/>
                <p:cNvSpPr/>
                <p:nvPr/>
              </p:nvSpPr>
              <p:spPr>
                <a:xfrm>
                  <a:off x="4250718" y="3703182"/>
                  <a:ext cx="390126" cy="3759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83" h="7789" extrusionOk="0">
                      <a:moveTo>
                        <a:pt x="0" y="0"/>
                      </a:moveTo>
                      <a:cubicBezTo>
                        <a:pt x="449" y="842"/>
                        <a:pt x="979" y="1635"/>
                        <a:pt x="1541" y="2404"/>
                      </a:cubicBezTo>
                      <a:cubicBezTo>
                        <a:pt x="2107" y="3173"/>
                        <a:pt x="2716" y="3909"/>
                        <a:pt x="3379" y="4597"/>
                      </a:cubicBezTo>
                      <a:cubicBezTo>
                        <a:pt x="4050" y="5280"/>
                        <a:pt x="4757" y="5932"/>
                        <a:pt x="5540" y="6483"/>
                      </a:cubicBezTo>
                      <a:cubicBezTo>
                        <a:pt x="6328" y="7031"/>
                        <a:pt x="7172" y="7499"/>
                        <a:pt x="8082" y="7789"/>
                      </a:cubicBezTo>
                      <a:cubicBezTo>
                        <a:pt x="7868" y="7680"/>
                        <a:pt x="7655" y="7575"/>
                        <a:pt x="7444" y="7473"/>
                      </a:cubicBezTo>
                      <a:lnTo>
                        <a:pt x="7285" y="7397"/>
                      </a:lnTo>
                      <a:lnTo>
                        <a:pt x="7133" y="7303"/>
                      </a:lnTo>
                      <a:lnTo>
                        <a:pt x="6832" y="7118"/>
                      </a:lnTo>
                      <a:lnTo>
                        <a:pt x="6527" y="6937"/>
                      </a:lnTo>
                      <a:cubicBezTo>
                        <a:pt x="6429" y="6871"/>
                        <a:pt x="6335" y="6798"/>
                        <a:pt x="6236" y="6733"/>
                      </a:cubicBezTo>
                      <a:cubicBezTo>
                        <a:pt x="6048" y="6592"/>
                        <a:pt x="5849" y="6465"/>
                        <a:pt x="5667" y="6316"/>
                      </a:cubicBezTo>
                      <a:cubicBezTo>
                        <a:pt x="4924" y="5732"/>
                        <a:pt x="4235" y="5087"/>
                        <a:pt x="3575" y="4410"/>
                      </a:cubicBezTo>
                      <a:cubicBezTo>
                        <a:pt x="2916" y="3735"/>
                        <a:pt x="2306" y="3009"/>
                        <a:pt x="1708" y="2277"/>
                      </a:cubicBezTo>
                      <a:cubicBezTo>
                        <a:pt x="1407" y="1911"/>
                        <a:pt x="1117" y="1533"/>
                        <a:pt x="837" y="1153"/>
                      </a:cubicBezTo>
                      <a:cubicBezTo>
                        <a:pt x="548" y="776"/>
                        <a:pt x="272" y="392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4" name="Google Shape;3438;p47"/>
                <p:cNvSpPr/>
                <p:nvPr/>
              </p:nvSpPr>
              <p:spPr>
                <a:xfrm>
                  <a:off x="4644462" y="3767567"/>
                  <a:ext cx="305083" cy="3230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1" h="6694" extrusionOk="0">
                      <a:moveTo>
                        <a:pt x="6320" y="0"/>
                      </a:moveTo>
                      <a:cubicBezTo>
                        <a:pt x="6237" y="178"/>
                        <a:pt x="6150" y="356"/>
                        <a:pt x="6070" y="534"/>
                      </a:cubicBezTo>
                      <a:lnTo>
                        <a:pt x="5950" y="802"/>
                      </a:lnTo>
                      <a:lnTo>
                        <a:pt x="5806" y="1059"/>
                      </a:lnTo>
                      <a:lnTo>
                        <a:pt x="5523" y="1570"/>
                      </a:lnTo>
                      <a:lnTo>
                        <a:pt x="5200" y="2060"/>
                      </a:lnTo>
                      <a:cubicBezTo>
                        <a:pt x="4762" y="2701"/>
                        <a:pt x="4275" y="3315"/>
                        <a:pt x="3721" y="3862"/>
                      </a:cubicBezTo>
                      <a:cubicBezTo>
                        <a:pt x="3180" y="4420"/>
                        <a:pt x="2590" y="4932"/>
                        <a:pt x="1969" y="5407"/>
                      </a:cubicBezTo>
                      <a:cubicBezTo>
                        <a:pt x="1658" y="5643"/>
                        <a:pt x="1338" y="5871"/>
                        <a:pt x="1008" y="6081"/>
                      </a:cubicBezTo>
                      <a:cubicBezTo>
                        <a:pt x="682" y="6302"/>
                        <a:pt x="345" y="6502"/>
                        <a:pt x="1" y="6694"/>
                      </a:cubicBezTo>
                      <a:cubicBezTo>
                        <a:pt x="740" y="6411"/>
                        <a:pt x="1433" y="6019"/>
                        <a:pt x="2089" y="5577"/>
                      </a:cubicBezTo>
                      <a:cubicBezTo>
                        <a:pt x="2749" y="5134"/>
                        <a:pt x="3358" y="4616"/>
                        <a:pt x="3917" y="4055"/>
                      </a:cubicBezTo>
                      <a:cubicBezTo>
                        <a:pt x="4479" y="3489"/>
                        <a:pt x="4971" y="2854"/>
                        <a:pt x="5378" y="2172"/>
                      </a:cubicBezTo>
                      <a:cubicBezTo>
                        <a:pt x="5806" y="1501"/>
                        <a:pt x="6096" y="751"/>
                        <a:pt x="6320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5" name="Google Shape;3439;p47"/>
                <p:cNvSpPr/>
                <p:nvPr/>
              </p:nvSpPr>
              <p:spPr>
                <a:xfrm>
                  <a:off x="4172480" y="4273672"/>
                  <a:ext cx="463971" cy="3274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13" h="6785" extrusionOk="0">
                      <a:moveTo>
                        <a:pt x="0" y="0"/>
                      </a:moveTo>
                      <a:cubicBezTo>
                        <a:pt x="541" y="852"/>
                        <a:pt x="1178" y="1635"/>
                        <a:pt x="1864" y="2383"/>
                      </a:cubicBezTo>
                      <a:cubicBezTo>
                        <a:pt x="2546" y="3126"/>
                        <a:pt x="3297" y="3808"/>
                        <a:pt x="4094" y="4432"/>
                      </a:cubicBezTo>
                      <a:cubicBezTo>
                        <a:pt x="4906" y="5041"/>
                        <a:pt x="5773" y="5578"/>
                        <a:pt x="6694" y="6001"/>
                      </a:cubicBezTo>
                      <a:cubicBezTo>
                        <a:pt x="7626" y="6411"/>
                        <a:pt x="8612" y="6687"/>
                        <a:pt x="9613" y="6785"/>
                      </a:cubicBezTo>
                      <a:cubicBezTo>
                        <a:pt x="9127" y="6651"/>
                        <a:pt x="8630" y="6578"/>
                        <a:pt x="8166" y="6383"/>
                      </a:cubicBezTo>
                      <a:cubicBezTo>
                        <a:pt x="7688" y="6241"/>
                        <a:pt x="7238" y="6016"/>
                        <a:pt x="6784" y="5813"/>
                      </a:cubicBezTo>
                      <a:cubicBezTo>
                        <a:pt x="5899" y="5352"/>
                        <a:pt x="5055" y="4820"/>
                        <a:pt x="4261" y="4217"/>
                      </a:cubicBezTo>
                      <a:cubicBezTo>
                        <a:pt x="3471" y="3605"/>
                        <a:pt x="2727" y="2937"/>
                        <a:pt x="2013" y="2234"/>
                      </a:cubicBezTo>
                      <a:cubicBezTo>
                        <a:pt x="1657" y="1886"/>
                        <a:pt x="1313" y="1520"/>
                        <a:pt x="979" y="1146"/>
                      </a:cubicBezTo>
                      <a:cubicBezTo>
                        <a:pt x="639" y="780"/>
                        <a:pt x="316" y="392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6" name="Google Shape;3440;p47"/>
                <p:cNvSpPr/>
                <p:nvPr/>
              </p:nvSpPr>
              <p:spPr>
                <a:xfrm>
                  <a:off x="4656529" y="4234481"/>
                  <a:ext cx="306483" cy="3666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50" h="7597" extrusionOk="0">
                      <a:moveTo>
                        <a:pt x="6350" y="0"/>
                      </a:moveTo>
                      <a:lnTo>
                        <a:pt x="6350" y="0"/>
                      </a:lnTo>
                      <a:cubicBezTo>
                        <a:pt x="6008" y="772"/>
                        <a:pt x="5672" y="1542"/>
                        <a:pt x="5222" y="2252"/>
                      </a:cubicBezTo>
                      <a:cubicBezTo>
                        <a:pt x="5016" y="2615"/>
                        <a:pt x="4768" y="2956"/>
                        <a:pt x="4537" y="3300"/>
                      </a:cubicBezTo>
                      <a:cubicBezTo>
                        <a:pt x="4283" y="3634"/>
                        <a:pt x="4043" y="3975"/>
                        <a:pt x="3764" y="4286"/>
                      </a:cubicBezTo>
                      <a:cubicBezTo>
                        <a:pt x="3228" y="4928"/>
                        <a:pt x="2636" y="5523"/>
                        <a:pt x="2010" y="6081"/>
                      </a:cubicBezTo>
                      <a:cubicBezTo>
                        <a:pt x="1697" y="6357"/>
                        <a:pt x="1371" y="6621"/>
                        <a:pt x="1038" y="6875"/>
                      </a:cubicBezTo>
                      <a:cubicBezTo>
                        <a:pt x="704" y="7133"/>
                        <a:pt x="360" y="7372"/>
                        <a:pt x="0" y="7597"/>
                      </a:cubicBezTo>
                      <a:cubicBezTo>
                        <a:pt x="770" y="7245"/>
                        <a:pt x="1480" y="6766"/>
                        <a:pt x="2147" y="6241"/>
                      </a:cubicBezTo>
                      <a:cubicBezTo>
                        <a:pt x="2815" y="5715"/>
                        <a:pt x="3424" y="5113"/>
                        <a:pt x="3971" y="4464"/>
                      </a:cubicBezTo>
                      <a:cubicBezTo>
                        <a:pt x="4254" y="4144"/>
                        <a:pt x="4497" y="3793"/>
                        <a:pt x="4747" y="3448"/>
                      </a:cubicBezTo>
                      <a:cubicBezTo>
                        <a:pt x="4972" y="3086"/>
                        <a:pt x="5222" y="2742"/>
                        <a:pt x="5404" y="2354"/>
                      </a:cubicBezTo>
                      <a:cubicBezTo>
                        <a:pt x="5501" y="2165"/>
                        <a:pt x="5610" y="1984"/>
                        <a:pt x="5693" y="1788"/>
                      </a:cubicBezTo>
                      <a:lnTo>
                        <a:pt x="5948" y="1204"/>
                      </a:lnTo>
                      <a:cubicBezTo>
                        <a:pt x="6035" y="1008"/>
                        <a:pt x="6095" y="805"/>
                        <a:pt x="6161" y="606"/>
                      </a:cubicBezTo>
                      <a:cubicBezTo>
                        <a:pt x="6226" y="402"/>
                        <a:pt x="6291" y="200"/>
                        <a:pt x="635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7" name="Google Shape;3441;p47"/>
                <p:cNvSpPr/>
                <p:nvPr/>
              </p:nvSpPr>
              <p:spPr>
                <a:xfrm>
                  <a:off x="4250718" y="4811969"/>
                  <a:ext cx="359816" cy="2417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55" h="5009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457" y="617"/>
                        <a:pt x="976" y="1186"/>
                        <a:pt x="1515" y="1730"/>
                      </a:cubicBezTo>
                      <a:cubicBezTo>
                        <a:pt x="2056" y="2274"/>
                        <a:pt x="2636" y="2782"/>
                        <a:pt x="3252" y="3246"/>
                      </a:cubicBezTo>
                      <a:cubicBezTo>
                        <a:pt x="3873" y="3699"/>
                        <a:pt x="4518" y="4135"/>
                        <a:pt x="5229" y="4446"/>
                      </a:cubicBezTo>
                      <a:cubicBezTo>
                        <a:pt x="5932" y="4762"/>
                        <a:pt x="6686" y="5001"/>
                        <a:pt x="7455" y="5008"/>
                      </a:cubicBezTo>
                      <a:cubicBezTo>
                        <a:pt x="7270" y="4968"/>
                        <a:pt x="7081" y="4928"/>
                        <a:pt x="6897" y="4893"/>
                      </a:cubicBezTo>
                      <a:cubicBezTo>
                        <a:pt x="6711" y="4852"/>
                        <a:pt x="6534" y="4772"/>
                        <a:pt x="6356" y="4715"/>
                      </a:cubicBezTo>
                      <a:cubicBezTo>
                        <a:pt x="6175" y="4667"/>
                        <a:pt x="6005" y="4580"/>
                        <a:pt x="5831" y="4504"/>
                      </a:cubicBezTo>
                      <a:cubicBezTo>
                        <a:pt x="5657" y="4428"/>
                        <a:pt x="5486" y="4356"/>
                        <a:pt x="5323" y="4258"/>
                      </a:cubicBezTo>
                      <a:cubicBezTo>
                        <a:pt x="4653" y="3910"/>
                        <a:pt x="4025" y="3482"/>
                        <a:pt x="3419" y="3025"/>
                      </a:cubicBezTo>
                      <a:cubicBezTo>
                        <a:pt x="2807" y="2579"/>
                        <a:pt x="2230" y="2083"/>
                        <a:pt x="1661" y="1578"/>
                      </a:cubicBezTo>
                      <a:cubicBezTo>
                        <a:pt x="1374" y="1328"/>
                        <a:pt x="1095" y="1067"/>
                        <a:pt x="824" y="802"/>
                      </a:cubicBezTo>
                      <a:cubicBezTo>
                        <a:pt x="541" y="541"/>
                        <a:pt x="272" y="273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8" name="Google Shape;3442;p47"/>
                <p:cNvSpPr/>
                <p:nvPr/>
              </p:nvSpPr>
              <p:spPr>
                <a:xfrm>
                  <a:off x="4629066" y="4744784"/>
                  <a:ext cx="269029" cy="3089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4" h="6401" extrusionOk="0">
                      <a:moveTo>
                        <a:pt x="5573" y="1"/>
                      </a:moveTo>
                      <a:lnTo>
                        <a:pt x="5573" y="1"/>
                      </a:lnTo>
                      <a:cubicBezTo>
                        <a:pt x="5446" y="356"/>
                        <a:pt x="5337" y="715"/>
                        <a:pt x="5218" y="1070"/>
                      </a:cubicBezTo>
                      <a:cubicBezTo>
                        <a:pt x="5073" y="1418"/>
                        <a:pt x="4950" y="1770"/>
                        <a:pt x="4793" y="2111"/>
                      </a:cubicBezTo>
                      <a:cubicBezTo>
                        <a:pt x="4612" y="2437"/>
                        <a:pt x="4482" y="2789"/>
                        <a:pt x="4271" y="3097"/>
                      </a:cubicBezTo>
                      <a:cubicBezTo>
                        <a:pt x="4174" y="3253"/>
                        <a:pt x="4083" y="3416"/>
                        <a:pt x="3982" y="3572"/>
                      </a:cubicBezTo>
                      <a:lnTo>
                        <a:pt x="3652" y="4018"/>
                      </a:lnTo>
                      <a:cubicBezTo>
                        <a:pt x="3195" y="4598"/>
                        <a:pt x="2658" y="5117"/>
                        <a:pt x="2045" y="5534"/>
                      </a:cubicBezTo>
                      <a:cubicBezTo>
                        <a:pt x="1893" y="5635"/>
                        <a:pt x="1737" y="5741"/>
                        <a:pt x="1570" y="5824"/>
                      </a:cubicBezTo>
                      <a:cubicBezTo>
                        <a:pt x="1411" y="5918"/>
                        <a:pt x="1240" y="5990"/>
                        <a:pt x="1070" y="6067"/>
                      </a:cubicBezTo>
                      <a:cubicBezTo>
                        <a:pt x="730" y="6219"/>
                        <a:pt x="374" y="6335"/>
                        <a:pt x="0" y="6400"/>
                      </a:cubicBezTo>
                      <a:cubicBezTo>
                        <a:pt x="762" y="6375"/>
                        <a:pt x="1498" y="6096"/>
                        <a:pt x="2158" y="5708"/>
                      </a:cubicBezTo>
                      <a:cubicBezTo>
                        <a:pt x="2822" y="5319"/>
                        <a:pt x="3387" y="4783"/>
                        <a:pt x="3866" y="4185"/>
                      </a:cubicBezTo>
                      <a:lnTo>
                        <a:pt x="4203" y="3717"/>
                      </a:lnTo>
                      <a:cubicBezTo>
                        <a:pt x="4308" y="3557"/>
                        <a:pt x="4398" y="3391"/>
                        <a:pt x="4497" y="3224"/>
                      </a:cubicBezTo>
                      <a:cubicBezTo>
                        <a:pt x="4591" y="3061"/>
                        <a:pt x="4685" y="2894"/>
                        <a:pt x="4758" y="2717"/>
                      </a:cubicBezTo>
                      <a:cubicBezTo>
                        <a:pt x="4837" y="2543"/>
                        <a:pt x="4914" y="2369"/>
                        <a:pt x="4986" y="2191"/>
                      </a:cubicBezTo>
                      <a:cubicBezTo>
                        <a:pt x="5124" y="1839"/>
                        <a:pt x="5225" y="1469"/>
                        <a:pt x="5349" y="1110"/>
                      </a:cubicBezTo>
                      <a:cubicBezTo>
                        <a:pt x="5424" y="740"/>
                        <a:pt x="5508" y="370"/>
                        <a:pt x="557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652" name="Google Shape;3443;p47"/>
              <p:cNvSpPr/>
              <p:nvPr/>
            </p:nvSpPr>
            <p:spPr>
              <a:xfrm rot="-850406">
                <a:off x="5698086" y="3440275"/>
                <a:ext cx="370409" cy="292057"/>
              </a:xfrm>
              <a:custGeom>
                <a:avLst/>
                <a:gdLst/>
                <a:ahLst/>
                <a:cxnLst/>
                <a:rect l="l" t="t" r="r" b="b"/>
                <a:pathLst>
                  <a:path w="23075" h="18194" extrusionOk="0">
                    <a:moveTo>
                      <a:pt x="6353" y="1"/>
                    </a:moveTo>
                    <a:cubicBezTo>
                      <a:pt x="5892" y="1"/>
                      <a:pt x="5465" y="121"/>
                      <a:pt x="5083" y="381"/>
                    </a:cubicBezTo>
                    <a:cubicBezTo>
                      <a:pt x="0" y="3836"/>
                      <a:pt x="23075" y="18193"/>
                      <a:pt x="23075" y="18193"/>
                    </a:cubicBezTo>
                    <a:cubicBezTo>
                      <a:pt x="23075" y="18193"/>
                      <a:pt x="12034" y="1"/>
                      <a:pt x="635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3" name="Google Shape;3444;p47"/>
              <p:cNvSpPr/>
              <p:nvPr/>
            </p:nvSpPr>
            <p:spPr>
              <a:xfrm rot="-850406">
                <a:off x="5761606" y="3499420"/>
                <a:ext cx="16406" cy="16068"/>
              </a:xfrm>
              <a:custGeom>
                <a:avLst/>
                <a:gdLst/>
                <a:ahLst/>
                <a:cxnLst/>
                <a:rect l="l" t="t" r="r" b="b"/>
                <a:pathLst>
                  <a:path w="1022" h="1001" extrusionOk="0">
                    <a:moveTo>
                      <a:pt x="135" y="1"/>
                    </a:moveTo>
                    <a:cubicBezTo>
                      <a:pt x="61" y="1"/>
                      <a:pt x="1" y="98"/>
                      <a:pt x="62" y="171"/>
                    </a:cubicBezTo>
                    <a:cubicBezTo>
                      <a:pt x="199" y="338"/>
                      <a:pt x="343" y="498"/>
                      <a:pt x="491" y="654"/>
                    </a:cubicBezTo>
                    <a:cubicBezTo>
                      <a:pt x="617" y="787"/>
                      <a:pt x="758" y="928"/>
                      <a:pt x="933" y="996"/>
                    </a:cubicBezTo>
                    <a:cubicBezTo>
                      <a:pt x="940" y="999"/>
                      <a:pt x="947" y="1000"/>
                      <a:pt x="954" y="1000"/>
                    </a:cubicBezTo>
                    <a:cubicBezTo>
                      <a:pt x="998" y="1000"/>
                      <a:pt x="1022" y="941"/>
                      <a:pt x="1005" y="901"/>
                    </a:cubicBezTo>
                    <a:cubicBezTo>
                      <a:pt x="925" y="730"/>
                      <a:pt x="773" y="589"/>
                      <a:pt x="640" y="460"/>
                    </a:cubicBezTo>
                    <a:cubicBezTo>
                      <a:pt x="496" y="319"/>
                      <a:pt x="351" y="175"/>
                      <a:pt x="203" y="31"/>
                    </a:cubicBezTo>
                    <a:cubicBezTo>
                      <a:pt x="181" y="10"/>
                      <a:pt x="157" y="1"/>
                      <a:pt x="13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4" name="Google Shape;3445;p47"/>
              <p:cNvSpPr/>
              <p:nvPr/>
            </p:nvSpPr>
            <p:spPr>
              <a:xfrm rot="-850406">
                <a:off x="5765742" y="3488472"/>
                <a:ext cx="13227" cy="12505"/>
              </a:xfrm>
              <a:custGeom>
                <a:avLst/>
                <a:gdLst/>
                <a:ahLst/>
                <a:cxnLst/>
                <a:rect l="l" t="t" r="r" b="b"/>
                <a:pathLst>
                  <a:path w="824" h="779" extrusionOk="0">
                    <a:moveTo>
                      <a:pt x="139" y="0"/>
                    </a:moveTo>
                    <a:cubicBezTo>
                      <a:pt x="69" y="0"/>
                      <a:pt x="0" y="80"/>
                      <a:pt x="49" y="151"/>
                    </a:cubicBezTo>
                    <a:cubicBezTo>
                      <a:pt x="144" y="288"/>
                      <a:pt x="246" y="422"/>
                      <a:pt x="364" y="539"/>
                    </a:cubicBezTo>
                    <a:cubicBezTo>
                      <a:pt x="470" y="650"/>
                      <a:pt x="581" y="760"/>
                      <a:pt x="740" y="778"/>
                    </a:cubicBezTo>
                    <a:cubicBezTo>
                      <a:pt x="742" y="778"/>
                      <a:pt x="744" y="779"/>
                      <a:pt x="746" y="779"/>
                    </a:cubicBezTo>
                    <a:cubicBezTo>
                      <a:pt x="789" y="779"/>
                      <a:pt x="824" y="727"/>
                      <a:pt x="809" y="687"/>
                    </a:cubicBezTo>
                    <a:cubicBezTo>
                      <a:pt x="756" y="550"/>
                      <a:pt x="642" y="467"/>
                      <a:pt x="535" y="368"/>
                    </a:cubicBezTo>
                    <a:cubicBezTo>
                      <a:pt x="417" y="262"/>
                      <a:pt x="307" y="148"/>
                      <a:pt x="204" y="30"/>
                    </a:cubicBezTo>
                    <a:cubicBezTo>
                      <a:pt x="185" y="9"/>
                      <a:pt x="162" y="0"/>
                      <a:pt x="13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5" name="Google Shape;3446;p47"/>
              <p:cNvSpPr/>
              <p:nvPr/>
            </p:nvSpPr>
            <p:spPr>
              <a:xfrm rot="-850406">
                <a:off x="5789137" y="3518505"/>
                <a:ext cx="14881" cy="11895"/>
              </a:xfrm>
              <a:custGeom>
                <a:avLst/>
                <a:gdLst/>
                <a:ahLst/>
                <a:cxnLst/>
                <a:rect l="l" t="t" r="r" b="b"/>
                <a:pathLst>
                  <a:path w="927" h="741" extrusionOk="0">
                    <a:moveTo>
                      <a:pt x="122" y="1"/>
                    </a:moveTo>
                    <a:cubicBezTo>
                      <a:pt x="51" y="1"/>
                      <a:pt x="0" y="99"/>
                      <a:pt x="56" y="161"/>
                    </a:cubicBezTo>
                    <a:cubicBezTo>
                      <a:pt x="181" y="294"/>
                      <a:pt x="314" y="419"/>
                      <a:pt x="455" y="538"/>
                    </a:cubicBezTo>
                    <a:cubicBezTo>
                      <a:pt x="551" y="620"/>
                      <a:pt x="664" y="740"/>
                      <a:pt x="794" y="740"/>
                    </a:cubicBezTo>
                    <a:cubicBezTo>
                      <a:pt x="814" y="740"/>
                      <a:pt x="834" y="737"/>
                      <a:pt x="855" y="731"/>
                    </a:cubicBezTo>
                    <a:cubicBezTo>
                      <a:pt x="893" y="720"/>
                      <a:pt x="927" y="682"/>
                      <a:pt x="923" y="640"/>
                    </a:cubicBezTo>
                    <a:cubicBezTo>
                      <a:pt x="911" y="477"/>
                      <a:pt x="748" y="405"/>
                      <a:pt x="623" y="321"/>
                    </a:cubicBezTo>
                    <a:cubicBezTo>
                      <a:pt x="470" y="222"/>
                      <a:pt x="323" y="115"/>
                      <a:pt x="170" y="17"/>
                    </a:cubicBezTo>
                    <a:cubicBezTo>
                      <a:pt x="154" y="6"/>
                      <a:pt x="137" y="1"/>
                      <a:pt x="12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6" name="Google Shape;3447;p47"/>
              <p:cNvSpPr/>
              <p:nvPr/>
            </p:nvSpPr>
            <p:spPr>
              <a:xfrm rot="-850406">
                <a:off x="5790964" y="3500551"/>
                <a:ext cx="16935" cy="14158"/>
              </a:xfrm>
              <a:custGeom>
                <a:avLst/>
                <a:gdLst/>
                <a:ahLst/>
                <a:cxnLst/>
                <a:rect l="l" t="t" r="r" b="b"/>
                <a:pathLst>
                  <a:path w="1055" h="882" extrusionOk="0">
                    <a:moveTo>
                      <a:pt x="112" y="1"/>
                    </a:moveTo>
                    <a:cubicBezTo>
                      <a:pt x="52" y="1"/>
                      <a:pt x="1" y="84"/>
                      <a:pt x="53" y="147"/>
                    </a:cubicBezTo>
                    <a:cubicBezTo>
                      <a:pt x="178" y="303"/>
                      <a:pt x="284" y="467"/>
                      <a:pt x="432" y="604"/>
                    </a:cubicBezTo>
                    <a:cubicBezTo>
                      <a:pt x="558" y="718"/>
                      <a:pt x="714" y="874"/>
                      <a:pt x="888" y="881"/>
                    </a:cubicBezTo>
                    <a:cubicBezTo>
                      <a:pt x="891" y="881"/>
                      <a:pt x="894" y="881"/>
                      <a:pt x="897" y="881"/>
                    </a:cubicBezTo>
                    <a:cubicBezTo>
                      <a:pt x="999" y="881"/>
                      <a:pt x="1055" y="761"/>
                      <a:pt x="1007" y="676"/>
                    </a:cubicBezTo>
                    <a:cubicBezTo>
                      <a:pt x="930" y="539"/>
                      <a:pt x="741" y="463"/>
                      <a:pt x="611" y="372"/>
                    </a:cubicBezTo>
                    <a:cubicBezTo>
                      <a:pt x="463" y="265"/>
                      <a:pt x="295" y="162"/>
                      <a:pt x="170" y="30"/>
                    </a:cubicBezTo>
                    <a:cubicBezTo>
                      <a:pt x="152" y="9"/>
                      <a:pt x="132" y="1"/>
                      <a:pt x="11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7" name="Google Shape;3448;p47"/>
              <p:cNvSpPr/>
              <p:nvPr/>
            </p:nvSpPr>
            <p:spPr>
              <a:xfrm rot="-850406">
                <a:off x="5795864" y="3484854"/>
                <a:ext cx="21318" cy="14190"/>
              </a:xfrm>
              <a:custGeom>
                <a:avLst/>
                <a:gdLst/>
                <a:ahLst/>
                <a:cxnLst/>
                <a:rect l="l" t="t" r="r" b="b"/>
                <a:pathLst>
                  <a:path w="1328" h="884" extrusionOk="0">
                    <a:moveTo>
                      <a:pt x="121" y="0"/>
                    </a:moveTo>
                    <a:cubicBezTo>
                      <a:pt x="55" y="0"/>
                      <a:pt x="0" y="82"/>
                      <a:pt x="61" y="140"/>
                    </a:cubicBezTo>
                    <a:cubicBezTo>
                      <a:pt x="221" y="295"/>
                      <a:pt x="399" y="444"/>
                      <a:pt x="578" y="577"/>
                    </a:cubicBezTo>
                    <a:cubicBezTo>
                      <a:pt x="734" y="691"/>
                      <a:pt x="920" y="847"/>
                      <a:pt x="1110" y="881"/>
                    </a:cubicBezTo>
                    <a:cubicBezTo>
                      <a:pt x="1121" y="883"/>
                      <a:pt x="1132" y="884"/>
                      <a:pt x="1143" y="884"/>
                    </a:cubicBezTo>
                    <a:cubicBezTo>
                      <a:pt x="1264" y="884"/>
                      <a:pt x="1328" y="750"/>
                      <a:pt x="1247" y="649"/>
                    </a:cubicBezTo>
                    <a:cubicBezTo>
                      <a:pt x="1126" y="500"/>
                      <a:pt x="901" y="405"/>
                      <a:pt x="734" y="314"/>
                    </a:cubicBezTo>
                    <a:cubicBezTo>
                      <a:pt x="544" y="212"/>
                      <a:pt x="354" y="105"/>
                      <a:pt x="160" y="10"/>
                    </a:cubicBezTo>
                    <a:cubicBezTo>
                      <a:pt x="147" y="3"/>
                      <a:pt x="134" y="0"/>
                      <a:pt x="12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8" name="Google Shape;3449;p47"/>
              <p:cNvSpPr/>
              <p:nvPr/>
            </p:nvSpPr>
            <p:spPr>
              <a:xfrm rot="-850406">
                <a:off x="5816123" y="3537318"/>
                <a:ext cx="20451" cy="14479"/>
              </a:xfrm>
              <a:custGeom>
                <a:avLst/>
                <a:gdLst/>
                <a:ahLst/>
                <a:cxnLst/>
                <a:rect l="l" t="t" r="r" b="b"/>
                <a:pathLst>
                  <a:path w="1274" h="902" extrusionOk="0">
                    <a:moveTo>
                      <a:pt x="160" y="1"/>
                    </a:moveTo>
                    <a:cubicBezTo>
                      <a:pt x="74" y="1"/>
                      <a:pt x="1" y="111"/>
                      <a:pt x="80" y="182"/>
                    </a:cubicBezTo>
                    <a:cubicBezTo>
                      <a:pt x="240" y="322"/>
                      <a:pt x="403" y="463"/>
                      <a:pt x="570" y="592"/>
                    </a:cubicBezTo>
                    <a:cubicBezTo>
                      <a:pt x="749" y="725"/>
                      <a:pt x="902" y="866"/>
                      <a:pt x="1122" y="900"/>
                    </a:cubicBezTo>
                    <a:cubicBezTo>
                      <a:pt x="1129" y="901"/>
                      <a:pt x="1136" y="902"/>
                      <a:pt x="1143" y="902"/>
                    </a:cubicBezTo>
                    <a:cubicBezTo>
                      <a:pt x="1217" y="902"/>
                      <a:pt x="1274" y="831"/>
                      <a:pt x="1236" y="756"/>
                    </a:cubicBezTo>
                    <a:cubicBezTo>
                      <a:pt x="1133" y="565"/>
                      <a:pt x="974" y="478"/>
                      <a:pt x="795" y="360"/>
                    </a:cubicBezTo>
                    <a:cubicBezTo>
                      <a:pt x="605" y="235"/>
                      <a:pt x="407" y="124"/>
                      <a:pt x="209" y="14"/>
                    </a:cubicBezTo>
                    <a:cubicBezTo>
                      <a:pt x="193" y="5"/>
                      <a:pt x="176" y="1"/>
                      <a:pt x="16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9" name="Google Shape;3450;p47"/>
              <p:cNvSpPr/>
              <p:nvPr/>
            </p:nvSpPr>
            <p:spPr>
              <a:xfrm rot="-850406">
                <a:off x="5826546" y="3524958"/>
                <a:ext cx="15458" cy="12746"/>
              </a:xfrm>
              <a:custGeom>
                <a:avLst/>
                <a:gdLst/>
                <a:ahLst/>
                <a:cxnLst/>
                <a:rect l="l" t="t" r="r" b="b"/>
                <a:pathLst>
                  <a:path w="963" h="794" extrusionOk="0">
                    <a:moveTo>
                      <a:pt x="185" y="1"/>
                    </a:moveTo>
                    <a:cubicBezTo>
                      <a:pt x="83" y="1"/>
                      <a:pt x="0" y="119"/>
                      <a:pt x="89" y="220"/>
                    </a:cubicBezTo>
                    <a:cubicBezTo>
                      <a:pt x="191" y="338"/>
                      <a:pt x="294" y="452"/>
                      <a:pt x="412" y="558"/>
                    </a:cubicBezTo>
                    <a:cubicBezTo>
                      <a:pt x="517" y="656"/>
                      <a:pt x="633" y="794"/>
                      <a:pt x="790" y="794"/>
                    </a:cubicBezTo>
                    <a:cubicBezTo>
                      <a:pt x="792" y="794"/>
                      <a:pt x="794" y="794"/>
                      <a:pt x="796" y="794"/>
                    </a:cubicBezTo>
                    <a:cubicBezTo>
                      <a:pt x="891" y="790"/>
                      <a:pt x="963" y="699"/>
                      <a:pt x="940" y="604"/>
                    </a:cubicBezTo>
                    <a:cubicBezTo>
                      <a:pt x="902" y="455"/>
                      <a:pt x="750" y="383"/>
                      <a:pt x="636" y="304"/>
                    </a:cubicBezTo>
                    <a:cubicBezTo>
                      <a:pt x="514" y="213"/>
                      <a:pt x="392" y="125"/>
                      <a:pt x="275" y="34"/>
                    </a:cubicBezTo>
                    <a:cubicBezTo>
                      <a:pt x="246" y="11"/>
                      <a:pt x="214" y="1"/>
                      <a:pt x="18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0" name="Google Shape;3451;p47"/>
              <p:cNvSpPr/>
              <p:nvPr/>
            </p:nvSpPr>
            <p:spPr>
              <a:xfrm rot="-850406">
                <a:off x="5837571" y="3504676"/>
                <a:ext cx="22008" cy="16036"/>
              </a:xfrm>
              <a:custGeom>
                <a:avLst/>
                <a:gdLst/>
                <a:ahLst/>
                <a:cxnLst/>
                <a:rect l="l" t="t" r="r" b="b"/>
                <a:pathLst>
                  <a:path w="1371" h="999" extrusionOk="0">
                    <a:moveTo>
                      <a:pt x="152" y="0"/>
                    </a:moveTo>
                    <a:cubicBezTo>
                      <a:pt x="63" y="0"/>
                      <a:pt x="0" y="138"/>
                      <a:pt x="68" y="219"/>
                    </a:cubicBezTo>
                    <a:cubicBezTo>
                      <a:pt x="357" y="561"/>
                      <a:pt x="768" y="986"/>
                      <a:pt x="1247" y="998"/>
                    </a:cubicBezTo>
                    <a:cubicBezTo>
                      <a:pt x="1248" y="998"/>
                      <a:pt x="1249" y="998"/>
                      <a:pt x="1251" y="998"/>
                    </a:cubicBezTo>
                    <a:cubicBezTo>
                      <a:pt x="1314" y="998"/>
                      <a:pt x="1371" y="913"/>
                      <a:pt x="1326" y="858"/>
                    </a:cubicBezTo>
                    <a:cubicBezTo>
                      <a:pt x="1052" y="496"/>
                      <a:pt x="578" y="295"/>
                      <a:pt x="217" y="25"/>
                    </a:cubicBezTo>
                    <a:cubicBezTo>
                      <a:pt x="195" y="7"/>
                      <a:pt x="173" y="0"/>
                      <a:pt x="15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1" name="Google Shape;3452;p47"/>
              <p:cNvSpPr/>
              <p:nvPr/>
            </p:nvSpPr>
            <p:spPr>
              <a:xfrm rot="-850406">
                <a:off x="5846274" y="3553926"/>
                <a:ext cx="21510" cy="14576"/>
              </a:xfrm>
              <a:custGeom>
                <a:avLst/>
                <a:gdLst/>
                <a:ahLst/>
                <a:cxnLst/>
                <a:rect l="l" t="t" r="r" b="b"/>
                <a:pathLst>
                  <a:path w="1340" h="908" extrusionOk="0">
                    <a:moveTo>
                      <a:pt x="73" y="0"/>
                    </a:moveTo>
                    <a:cubicBezTo>
                      <a:pt x="34" y="0"/>
                      <a:pt x="0" y="49"/>
                      <a:pt x="24" y="83"/>
                    </a:cubicBezTo>
                    <a:cubicBezTo>
                      <a:pt x="145" y="269"/>
                      <a:pt x="343" y="402"/>
                      <a:pt x="522" y="536"/>
                    </a:cubicBezTo>
                    <a:cubicBezTo>
                      <a:pt x="715" y="683"/>
                      <a:pt x="924" y="843"/>
                      <a:pt x="1168" y="904"/>
                    </a:cubicBezTo>
                    <a:cubicBezTo>
                      <a:pt x="1178" y="907"/>
                      <a:pt x="1187" y="908"/>
                      <a:pt x="1196" y="908"/>
                    </a:cubicBezTo>
                    <a:cubicBezTo>
                      <a:pt x="1286" y="908"/>
                      <a:pt x="1340" y="794"/>
                      <a:pt x="1271" y="722"/>
                    </a:cubicBezTo>
                    <a:cubicBezTo>
                      <a:pt x="1111" y="554"/>
                      <a:pt x="891" y="444"/>
                      <a:pt x="693" y="326"/>
                    </a:cubicBezTo>
                    <a:cubicBezTo>
                      <a:pt x="495" y="212"/>
                      <a:pt x="301" y="68"/>
                      <a:pt x="88" y="3"/>
                    </a:cubicBezTo>
                    <a:cubicBezTo>
                      <a:pt x="83" y="1"/>
                      <a:pt x="78" y="0"/>
                      <a:pt x="7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2" name="Google Shape;3453;p47"/>
              <p:cNvSpPr/>
              <p:nvPr/>
            </p:nvSpPr>
            <p:spPr>
              <a:xfrm rot="-850406">
                <a:off x="5858263" y="3546513"/>
                <a:ext cx="15009" cy="9904"/>
              </a:xfrm>
              <a:custGeom>
                <a:avLst/>
                <a:gdLst/>
                <a:ahLst/>
                <a:cxnLst/>
                <a:rect l="l" t="t" r="r" b="b"/>
                <a:pathLst>
                  <a:path w="935" h="617" extrusionOk="0">
                    <a:moveTo>
                      <a:pt x="146" y="1"/>
                    </a:moveTo>
                    <a:cubicBezTo>
                      <a:pt x="64" y="1"/>
                      <a:pt x="0" y="105"/>
                      <a:pt x="64" y="188"/>
                    </a:cubicBezTo>
                    <a:cubicBezTo>
                      <a:pt x="168" y="313"/>
                      <a:pt x="285" y="420"/>
                      <a:pt x="426" y="499"/>
                    </a:cubicBezTo>
                    <a:cubicBezTo>
                      <a:pt x="524" y="554"/>
                      <a:pt x="637" y="617"/>
                      <a:pt x="750" y="617"/>
                    </a:cubicBezTo>
                    <a:cubicBezTo>
                      <a:pt x="786" y="617"/>
                      <a:pt x="823" y="610"/>
                      <a:pt x="859" y="595"/>
                    </a:cubicBezTo>
                    <a:cubicBezTo>
                      <a:pt x="935" y="560"/>
                      <a:pt x="928" y="458"/>
                      <a:pt x="882" y="404"/>
                    </a:cubicBezTo>
                    <a:cubicBezTo>
                      <a:pt x="806" y="309"/>
                      <a:pt x="650" y="305"/>
                      <a:pt x="544" y="256"/>
                    </a:cubicBezTo>
                    <a:cubicBezTo>
                      <a:pt x="426" y="199"/>
                      <a:pt x="315" y="123"/>
                      <a:pt x="220" y="32"/>
                    </a:cubicBezTo>
                    <a:cubicBezTo>
                      <a:pt x="196" y="10"/>
                      <a:pt x="170" y="1"/>
                      <a:pt x="14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3" name="Google Shape;3454;p47"/>
              <p:cNvSpPr/>
              <p:nvPr/>
            </p:nvSpPr>
            <p:spPr>
              <a:xfrm rot="-850406">
                <a:off x="5878838" y="3532711"/>
                <a:ext cx="19423" cy="13982"/>
              </a:xfrm>
              <a:custGeom>
                <a:avLst/>
                <a:gdLst/>
                <a:ahLst/>
                <a:cxnLst/>
                <a:rect l="l" t="t" r="r" b="b"/>
                <a:pathLst>
                  <a:path w="1210" h="871" extrusionOk="0">
                    <a:moveTo>
                      <a:pt x="163" y="0"/>
                    </a:moveTo>
                    <a:cubicBezTo>
                      <a:pt x="63" y="0"/>
                      <a:pt x="0" y="146"/>
                      <a:pt x="103" y="213"/>
                    </a:cubicBezTo>
                    <a:cubicBezTo>
                      <a:pt x="403" y="408"/>
                      <a:pt x="662" y="647"/>
                      <a:pt x="954" y="848"/>
                    </a:cubicBezTo>
                    <a:cubicBezTo>
                      <a:pt x="978" y="864"/>
                      <a:pt x="1001" y="871"/>
                      <a:pt x="1024" y="871"/>
                    </a:cubicBezTo>
                    <a:cubicBezTo>
                      <a:pt x="1129" y="871"/>
                      <a:pt x="1209" y="723"/>
                      <a:pt x="1122" y="632"/>
                    </a:cubicBezTo>
                    <a:cubicBezTo>
                      <a:pt x="859" y="366"/>
                      <a:pt x="543" y="195"/>
                      <a:pt x="220" y="16"/>
                    </a:cubicBezTo>
                    <a:cubicBezTo>
                      <a:pt x="201" y="5"/>
                      <a:pt x="181" y="0"/>
                      <a:pt x="16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4" name="Google Shape;3455;p47"/>
              <p:cNvSpPr/>
              <p:nvPr/>
            </p:nvSpPr>
            <p:spPr>
              <a:xfrm rot="-850406">
                <a:off x="5881274" y="3587651"/>
                <a:ext cx="18492" cy="10177"/>
              </a:xfrm>
              <a:custGeom>
                <a:avLst/>
                <a:gdLst/>
                <a:ahLst/>
                <a:cxnLst/>
                <a:rect l="l" t="t" r="r" b="b"/>
                <a:pathLst>
                  <a:path w="1152" h="634" extrusionOk="0">
                    <a:moveTo>
                      <a:pt x="174" y="0"/>
                    </a:moveTo>
                    <a:cubicBezTo>
                      <a:pt x="81" y="0"/>
                      <a:pt x="1" y="111"/>
                      <a:pt x="87" y="188"/>
                    </a:cubicBezTo>
                    <a:cubicBezTo>
                      <a:pt x="340" y="414"/>
                      <a:pt x="674" y="634"/>
                      <a:pt x="1025" y="634"/>
                    </a:cubicBezTo>
                    <a:cubicBezTo>
                      <a:pt x="1028" y="634"/>
                      <a:pt x="1031" y="634"/>
                      <a:pt x="1034" y="633"/>
                    </a:cubicBezTo>
                    <a:cubicBezTo>
                      <a:pt x="1118" y="633"/>
                      <a:pt x="1152" y="516"/>
                      <a:pt x="1076" y="474"/>
                    </a:cubicBezTo>
                    <a:cubicBezTo>
                      <a:pt x="794" y="325"/>
                      <a:pt x="502" y="230"/>
                      <a:pt x="251" y="29"/>
                    </a:cubicBezTo>
                    <a:cubicBezTo>
                      <a:pt x="226" y="9"/>
                      <a:pt x="200" y="0"/>
                      <a:pt x="17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5" name="Google Shape;3456;p47"/>
              <p:cNvSpPr/>
              <p:nvPr/>
            </p:nvSpPr>
            <p:spPr>
              <a:xfrm rot="-850406">
                <a:off x="5895735" y="3575979"/>
                <a:ext cx="14238" cy="9326"/>
              </a:xfrm>
              <a:custGeom>
                <a:avLst/>
                <a:gdLst/>
                <a:ahLst/>
                <a:cxnLst/>
                <a:rect l="l" t="t" r="r" b="b"/>
                <a:pathLst>
                  <a:path w="887" h="581" extrusionOk="0">
                    <a:moveTo>
                      <a:pt x="148" y="0"/>
                    </a:moveTo>
                    <a:cubicBezTo>
                      <a:pt x="67" y="0"/>
                      <a:pt x="0" y="101"/>
                      <a:pt x="70" y="180"/>
                    </a:cubicBezTo>
                    <a:cubicBezTo>
                      <a:pt x="158" y="283"/>
                      <a:pt x="257" y="370"/>
                      <a:pt x="363" y="446"/>
                    </a:cubicBezTo>
                    <a:cubicBezTo>
                      <a:pt x="477" y="525"/>
                      <a:pt x="595" y="556"/>
                      <a:pt x="732" y="579"/>
                    </a:cubicBezTo>
                    <a:cubicBezTo>
                      <a:pt x="737" y="580"/>
                      <a:pt x="742" y="580"/>
                      <a:pt x="747" y="580"/>
                    </a:cubicBezTo>
                    <a:cubicBezTo>
                      <a:pt x="830" y="580"/>
                      <a:pt x="887" y="469"/>
                      <a:pt x="800" y="416"/>
                    </a:cubicBezTo>
                    <a:cubicBezTo>
                      <a:pt x="702" y="358"/>
                      <a:pt x="611" y="290"/>
                      <a:pt x="507" y="237"/>
                    </a:cubicBezTo>
                    <a:cubicBezTo>
                      <a:pt x="405" y="180"/>
                      <a:pt x="310" y="111"/>
                      <a:pt x="223" y="32"/>
                    </a:cubicBezTo>
                    <a:cubicBezTo>
                      <a:pt x="199" y="10"/>
                      <a:pt x="173" y="0"/>
                      <a:pt x="14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6" name="Google Shape;3457;p47"/>
              <p:cNvSpPr/>
              <p:nvPr/>
            </p:nvSpPr>
            <p:spPr>
              <a:xfrm rot="-850406">
                <a:off x="5904703" y="3560353"/>
                <a:ext cx="16983" cy="11349"/>
              </a:xfrm>
              <a:custGeom>
                <a:avLst/>
                <a:gdLst/>
                <a:ahLst/>
                <a:cxnLst/>
                <a:rect l="l" t="t" r="r" b="b"/>
                <a:pathLst>
                  <a:path w="1058" h="707" extrusionOk="0">
                    <a:moveTo>
                      <a:pt x="132" y="1"/>
                    </a:moveTo>
                    <a:cubicBezTo>
                      <a:pt x="48" y="1"/>
                      <a:pt x="0" y="120"/>
                      <a:pt x="84" y="181"/>
                    </a:cubicBezTo>
                    <a:cubicBezTo>
                      <a:pt x="214" y="280"/>
                      <a:pt x="343" y="378"/>
                      <a:pt x="480" y="469"/>
                    </a:cubicBezTo>
                    <a:cubicBezTo>
                      <a:pt x="605" y="557"/>
                      <a:pt x="726" y="656"/>
                      <a:pt x="875" y="702"/>
                    </a:cubicBezTo>
                    <a:cubicBezTo>
                      <a:pt x="887" y="705"/>
                      <a:pt x="898" y="707"/>
                      <a:pt x="909" y="707"/>
                    </a:cubicBezTo>
                    <a:cubicBezTo>
                      <a:pt x="1006" y="707"/>
                      <a:pt x="1057" y="580"/>
                      <a:pt x="989" y="504"/>
                    </a:cubicBezTo>
                    <a:cubicBezTo>
                      <a:pt x="886" y="390"/>
                      <a:pt x="742" y="321"/>
                      <a:pt x="609" y="246"/>
                    </a:cubicBezTo>
                    <a:cubicBezTo>
                      <a:pt x="468" y="165"/>
                      <a:pt x="324" y="90"/>
                      <a:pt x="179" y="13"/>
                    </a:cubicBezTo>
                    <a:cubicBezTo>
                      <a:pt x="162" y="5"/>
                      <a:pt x="146" y="1"/>
                      <a:pt x="13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7" name="Google Shape;3458;p47"/>
              <p:cNvSpPr/>
              <p:nvPr/>
            </p:nvSpPr>
            <p:spPr>
              <a:xfrm rot="-850406">
                <a:off x="5918771" y="3592979"/>
                <a:ext cx="13950" cy="8187"/>
              </a:xfrm>
              <a:custGeom>
                <a:avLst/>
                <a:gdLst/>
                <a:ahLst/>
                <a:cxnLst/>
                <a:rect l="l" t="t" r="r" b="b"/>
                <a:pathLst>
                  <a:path w="869" h="510" extrusionOk="0">
                    <a:moveTo>
                      <a:pt x="170" y="0"/>
                    </a:moveTo>
                    <a:cubicBezTo>
                      <a:pt x="42" y="0"/>
                      <a:pt x="0" y="164"/>
                      <a:pt x="105" y="243"/>
                    </a:cubicBezTo>
                    <a:cubicBezTo>
                      <a:pt x="203" y="320"/>
                      <a:pt x="333" y="369"/>
                      <a:pt x="443" y="426"/>
                    </a:cubicBezTo>
                    <a:cubicBezTo>
                      <a:pt x="525" y="470"/>
                      <a:pt x="610" y="510"/>
                      <a:pt x="698" y="510"/>
                    </a:cubicBezTo>
                    <a:cubicBezTo>
                      <a:pt x="724" y="510"/>
                      <a:pt x="751" y="506"/>
                      <a:pt x="777" y="499"/>
                    </a:cubicBezTo>
                    <a:cubicBezTo>
                      <a:pt x="846" y="480"/>
                      <a:pt x="868" y="408"/>
                      <a:pt x="838" y="346"/>
                    </a:cubicBezTo>
                    <a:cubicBezTo>
                      <a:pt x="789" y="236"/>
                      <a:pt x="671" y="190"/>
                      <a:pt x="565" y="145"/>
                    </a:cubicBezTo>
                    <a:cubicBezTo>
                      <a:pt x="447" y="95"/>
                      <a:pt x="329" y="31"/>
                      <a:pt x="207" y="4"/>
                    </a:cubicBezTo>
                    <a:cubicBezTo>
                      <a:pt x="194" y="1"/>
                      <a:pt x="182" y="0"/>
                      <a:pt x="17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8" name="Google Shape;3459;p47"/>
              <p:cNvSpPr/>
              <p:nvPr/>
            </p:nvSpPr>
            <p:spPr>
              <a:xfrm rot="-850406">
                <a:off x="5882137" y="3565117"/>
                <a:ext cx="15218" cy="8203"/>
              </a:xfrm>
              <a:custGeom>
                <a:avLst/>
                <a:gdLst/>
                <a:ahLst/>
                <a:cxnLst/>
                <a:rect l="l" t="t" r="r" b="b"/>
                <a:pathLst>
                  <a:path w="948" h="511" extrusionOk="0">
                    <a:moveTo>
                      <a:pt x="106" y="1"/>
                    </a:moveTo>
                    <a:cubicBezTo>
                      <a:pt x="38" y="4"/>
                      <a:pt x="0" y="73"/>
                      <a:pt x="30" y="130"/>
                    </a:cubicBezTo>
                    <a:cubicBezTo>
                      <a:pt x="95" y="244"/>
                      <a:pt x="236" y="308"/>
                      <a:pt x="350" y="366"/>
                    </a:cubicBezTo>
                    <a:cubicBezTo>
                      <a:pt x="483" y="434"/>
                      <a:pt x="620" y="472"/>
                      <a:pt x="764" y="506"/>
                    </a:cubicBezTo>
                    <a:cubicBezTo>
                      <a:pt x="776" y="509"/>
                      <a:pt x="787" y="510"/>
                      <a:pt x="797" y="510"/>
                    </a:cubicBezTo>
                    <a:cubicBezTo>
                      <a:pt x="919" y="510"/>
                      <a:pt x="948" y="335"/>
                      <a:pt x="825" y="285"/>
                    </a:cubicBezTo>
                    <a:cubicBezTo>
                      <a:pt x="699" y="232"/>
                      <a:pt x="578" y="171"/>
                      <a:pt x="453" y="118"/>
                    </a:cubicBezTo>
                    <a:cubicBezTo>
                      <a:pt x="342" y="73"/>
                      <a:pt x="228" y="1"/>
                      <a:pt x="10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9" name="Google Shape;3460;p47"/>
              <p:cNvSpPr/>
              <p:nvPr/>
            </p:nvSpPr>
            <p:spPr>
              <a:xfrm rot="-850406">
                <a:off x="5940081" y="3577864"/>
                <a:ext cx="12697" cy="8829"/>
              </a:xfrm>
              <a:custGeom>
                <a:avLst/>
                <a:gdLst/>
                <a:ahLst/>
                <a:cxnLst/>
                <a:rect l="l" t="t" r="r" b="b"/>
                <a:pathLst>
                  <a:path w="791" h="550" extrusionOk="0">
                    <a:moveTo>
                      <a:pt x="133" y="0"/>
                    </a:moveTo>
                    <a:cubicBezTo>
                      <a:pt x="48" y="0"/>
                      <a:pt x="0" y="119"/>
                      <a:pt x="62" y="184"/>
                    </a:cubicBezTo>
                    <a:cubicBezTo>
                      <a:pt x="146" y="267"/>
                      <a:pt x="256" y="336"/>
                      <a:pt x="351" y="404"/>
                    </a:cubicBezTo>
                    <a:cubicBezTo>
                      <a:pt x="442" y="469"/>
                      <a:pt x="552" y="541"/>
                      <a:pt x="667" y="549"/>
                    </a:cubicBezTo>
                    <a:cubicBezTo>
                      <a:pt x="668" y="549"/>
                      <a:pt x="670" y="549"/>
                      <a:pt x="671" y="549"/>
                    </a:cubicBezTo>
                    <a:cubicBezTo>
                      <a:pt x="751" y="549"/>
                      <a:pt x="791" y="457"/>
                      <a:pt x="758" y="390"/>
                    </a:cubicBezTo>
                    <a:cubicBezTo>
                      <a:pt x="704" y="294"/>
                      <a:pt x="583" y="222"/>
                      <a:pt x="488" y="169"/>
                    </a:cubicBezTo>
                    <a:cubicBezTo>
                      <a:pt x="385" y="111"/>
                      <a:pt x="279" y="47"/>
                      <a:pt x="165" y="5"/>
                    </a:cubicBezTo>
                    <a:cubicBezTo>
                      <a:pt x="154" y="2"/>
                      <a:pt x="143" y="0"/>
                      <a:pt x="13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0" name="Google Shape;3461;p47"/>
              <p:cNvSpPr/>
              <p:nvPr/>
            </p:nvSpPr>
            <p:spPr>
              <a:xfrm rot="-850406">
                <a:off x="5933094" y="3556539"/>
                <a:ext cx="12810" cy="10161"/>
              </a:xfrm>
              <a:custGeom>
                <a:avLst/>
                <a:gdLst/>
                <a:ahLst/>
                <a:cxnLst/>
                <a:rect l="l" t="t" r="r" b="b"/>
                <a:pathLst>
                  <a:path w="798" h="633" extrusionOk="0">
                    <a:moveTo>
                      <a:pt x="155" y="0"/>
                    </a:moveTo>
                    <a:cubicBezTo>
                      <a:pt x="62" y="0"/>
                      <a:pt x="0" y="118"/>
                      <a:pt x="70" y="202"/>
                    </a:cubicBezTo>
                    <a:cubicBezTo>
                      <a:pt x="149" y="297"/>
                      <a:pt x="241" y="389"/>
                      <a:pt x="340" y="465"/>
                    </a:cubicBezTo>
                    <a:cubicBezTo>
                      <a:pt x="386" y="499"/>
                      <a:pt x="442" y="522"/>
                      <a:pt x="492" y="553"/>
                    </a:cubicBezTo>
                    <a:cubicBezTo>
                      <a:pt x="545" y="587"/>
                      <a:pt x="595" y="621"/>
                      <a:pt x="659" y="632"/>
                    </a:cubicBezTo>
                    <a:cubicBezTo>
                      <a:pt x="663" y="633"/>
                      <a:pt x="667" y="633"/>
                      <a:pt x="672" y="633"/>
                    </a:cubicBezTo>
                    <a:cubicBezTo>
                      <a:pt x="730" y="633"/>
                      <a:pt x="798" y="585"/>
                      <a:pt x="770" y="518"/>
                    </a:cubicBezTo>
                    <a:cubicBezTo>
                      <a:pt x="732" y="411"/>
                      <a:pt x="628" y="309"/>
                      <a:pt x="545" y="233"/>
                    </a:cubicBezTo>
                    <a:cubicBezTo>
                      <a:pt x="451" y="146"/>
                      <a:pt x="328" y="74"/>
                      <a:pt x="214" y="16"/>
                    </a:cubicBezTo>
                    <a:cubicBezTo>
                      <a:pt x="194" y="5"/>
                      <a:pt x="174" y="0"/>
                      <a:pt x="15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1" name="Google Shape;3462;p47"/>
              <p:cNvSpPr/>
              <p:nvPr/>
            </p:nvSpPr>
            <p:spPr>
              <a:xfrm rot="-850406">
                <a:off x="5941189" y="3607858"/>
                <a:ext cx="17690" cy="12585"/>
              </a:xfrm>
              <a:custGeom>
                <a:avLst/>
                <a:gdLst/>
                <a:ahLst/>
                <a:cxnLst/>
                <a:rect l="l" t="t" r="r" b="b"/>
                <a:pathLst>
                  <a:path w="1102" h="784" extrusionOk="0">
                    <a:moveTo>
                      <a:pt x="150" y="1"/>
                    </a:moveTo>
                    <a:cubicBezTo>
                      <a:pt x="73" y="1"/>
                      <a:pt x="0" y="95"/>
                      <a:pt x="75" y="154"/>
                    </a:cubicBezTo>
                    <a:cubicBezTo>
                      <a:pt x="212" y="260"/>
                      <a:pt x="352" y="363"/>
                      <a:pt x="489" y="473"/>
                    </a:cubicBezTo>
                    <a:cubicBezTo>
                      <a:pt x="619" y="583"/>
                      <a:pt x="736" y="701"/>
                      <a:pt x="893" y="773"/>
                    </a:cubicBezTo>
                    <a:cubicBezTo>
                      <a:pt x="908" y="780"/>
                      <a:pt x="925" y="784"/>
                      <a:pt x="941" y="784"/>
                    </a:cubicBezTo>
                    <a:cubicBezTo>
                      <a:pt x="1022" y="784"/>
                      <a:pt x="1102" y="706"/>
                      <a:pt x="1045" y="621"/>
                    </a:cubicBezTo>
                    <a:cubicBezTo>
                      <a:pt x="945" y="477"/>
                      <a:pt x="813" y="389"/>
                      <a:pt x="668" y="290"/>
                    </a:cubicBezTo>
                    <a:cubicBezTo>
                      <a:pt x="512" y="187"/>
                      <a:pt x="357" y="89"/>
                      <a:pt x="189" y="9"/>
                    </a:cubicBezTo>
                    <a:cubicBezTo>
                      <a:pt x="176" y="3"/>
                      <a:pt x="163" y="1"/>
                      <a:pt x="15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2" name="Google Shape;3463;p47"/>
              <p:cNvSpPr/>
              <p:nvPr/>
            </p:nvSpPr>
            <p:spPr>
              <a:xfrm rot="-850406">
                <a:off x="5958488" y="3600283"/>
                <a:ext cx="16823" cy="11301"/>
              </a:xfrm>
              <a:custGeom>
                <a:avLst/>
                <a:gdLst/>
                <a:ahLst/>
                <a:cxnLst/>
                <a:rect l="l" t="t" r="r" b="b"/>
                <a:pathLst>
                  <a:path w="1048" h="704" extrusionOk="0">
                    <a:moveTo>
                      <a:pt x="138" y="0"/>
                    </a:moveTo>
                    <a:cubicBezTo>
                      <a:pt x="65" y="0"/>
                      <a:pt x="1" y="93"/>
                      <a:pt x="71" y="147"/>
                    </a:cubicBezTo>
                    <a:cubicBezTo>
                      <a:pt x="190" y="246"/>
                      <a:pt x="307" y="349"/>
                      <a:pt x="432" y="444"/>
                    </a:cubicBezTo>
                    <a:cubicBezTo>
                      <a:pt x="573" y="551"/>
                      <a:pt x="699" y="626"/>
                      <a:pt x="862" y="695"/>
                    </a:cubicBezTo>
                    <a:cubicBezTo>
                      <a:pt x="876" y="701"/>
                      <a:pt x="890" y="704"/>
                      <a:pt x="904" y="704"/>
                    </a:cubicBezTo>
                    <a:cubicBezTo>
                      <a:pt x="981" y="704"/>
                      <a:pt x="1047" y="614"/>
                      <a:pt x="976" y="542"/>
                    </a:cubicBezTo>
                    <a:cubicBezTo>
                      <a:pt x="858" y="425"/>
                      <a:pt x="755" y="337"/>
                      <a:pt x="611" y="254"/>
                    </a:cubicBezTo>
                    <a:cubicBezTo>
                      <a:pt x="467" y="166"/>
                      <a:pt x="322" y="90"/>
                      <a:pt x="178" y="10"/>
                    </a:cubicBezTo>
                    <a:cubicBezTo>
                      <a:pt x="165" y="3"/>
                      <a:pt x="151" y="0"/>
                      <a:pt x="13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3" name="Google Shape;3464;p47"/>
              <p:cNvSpPr/>
              <p:nvPr/>
            </p:nvSpPr>
            <p:spPr>
              <a:xfrm rot="-850406">
                <a:off x="5980682" y="3618340"/>
                <a:ext cx="14046" cy="9166"/>
              </a:xfrm>
              <a:custGeom>
                <a:avLst/>
                <a:gdLst/>
                <a:ahLst/>
                <a:cxnLst/>
                <a:rect l="l" t="t" r="r" b="b"/>
                <a:pathLst>
                  <a:path w="875" h="571" extrusionOk="0">
                    <a:moveTo>
                      <a:pt x="161" y="1"/>
                    </a:moveTo>
                    <a:cubicBezTo>
                      <a:pt x="68" y="1"/>
                      <a:pt x="1" y="141"/>
                      <a:pt x="82" y="208"/>
                    </a:cubicBezTo>
                    <a:cubicBezTo>
                      <a:pt x="173" y="285"/>
                      <a:pt x="264" y="353"/>
                      <a:pt x="364" y="418"/>
                    </a:cubicBezTo>
                    <a:cubicBezTo>
                      <a:pt x="470" y="490"/>
                      <a:pt x="557" y="555"/>
                      <a:pt x="687" y="570"/>
                    </a:cubicBezTo>
                    <a:cubicBezTo>
                      <a:pt x="691" y="570"/>
                      <a:pt x="695" y="570"/>
                      <a:pt x="699" y="570"/>
                    </a:cubicBezTo>
                    <a:cubicBezTo>
                      <a:pt x="800" y="570"/>
                      <a:pt x="874" y="429"/>
                      <a:pt x="816" y="350"/>
                    </a:cubicBezTo>
                    <a:cubicBezTo>
                      <a:pt x="736" y="243"/>
                      <a:pt x="638" y="205"/>
                      <a:pt x="524" y="148"/>
                    </a:cubicBezTo>
                    <a:cubicBezTo>
                      <a:pt x="417" y="99"/>
                      <a:pt x="310" y="48"/>
                      <a:pt x="196" y="7"/>
                    </a:cubicBezTo>
                    <a:cubicBezTo>
                      <a:pt x="184" y="3"/>
                      <a:pt x="172" y="1"/>
                      <a:pt x="16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4" name="Google Shape;3465;p47"/>
              <p:cNvSpPr/>
              <p:nvPr/>
            </p:nvSpPr>
            <p:spPr>
              <a:xfrm rot="-850406">
                <a:off x="5986834" y="3601906"/>
                <a:ext cx="13725" cy="11076"/>
              </a:xfrm>
              <a:custGeom>
                <a:avLst/>
                <a:gdLst/>
                <a:ahLst/>
                <a:cxnLst/>
                <a:rect l="l" t="t" r="r" b="b"/>
                <a:pathLst>
                  <a:path w="855" h="690" extrusionOk="0">
                    <a:moveTo>
                      <a:pt x="128" y="0"/>
                    </a:moveTo>
                    <a:cubicBezTo>
                      <a:pt x="61" y="0"/>
                      <a:pt x="1" y="93"/>
                      <a:pt x="44" y="153"/>
                    </a:cubicBezTo>
                    <a:cubicBezTo>
                      <a:pt x="135" y="279"/>
                      <a:pt x="231" y="393"/>
                      <a:pt x="349" y="495"/>
                    </a:cubicBezTo>
                    <a:cubicBezTo>
                      <a:pt x="448" y="584"/>
                      <a:pt x="579" y="690"/>
                      <a:pt x="723" y="690"/>
                    </a:cubicBezTo>
                    <a:cubicBezTo>
                      <a:pt x="727" y="690"/>
                      <a:pt x="732" y="690"/>
                      <a:pt x="737" y="690"/>
                    </a:cubicBezTo>
                    <a:cubicBezTo>
                      <a:pt x="809" y="686"/>
                      <a:pt x="855" y="621"/>
                      <a:pt x="839" y="553"/>
                    </a:cubicBezTo>
                    <a:cubicBezTo>
                      <a:pt x="813" y="409"/>
                      <a:pt x="672" y="302"/>
                      <a:pt x="558" y="222"/>
                    </a:cubicBezTo>
                    <a:cubicBezTo>
                      <a:pt x="432" y="130"/>
                      <a:pt x="300" y="66"/>
                      <a:pt x="155" y="5"/>
                    </a:cubicBezTo>
                    <a:cubicBezTo>
                      <a:pt x="146" y="2"/>
                      <a:pt x="137" y="0"/>
                      <a:pt x="12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5" name="Google Shape;3466;p47"/>
              <p:cNvSpPr/>
              <p:nvPr/>
            </p:nvSpPr>
            <p:spPr>
              <a:xfrm rot="-850406">
                <a:off x="6011074" y="3625878"/>
                <a:ext cx="12874" cy="10193"/>
              </a:xfrm>
              <a:custGeom>
                <a:avLst/>
                <a:gdLst/>
                <a:ahLst/>
                <a:cxnLst/>
                <a:rect l="l" t="t" r="r" b="b"/>
                <a:pathLst>
                  <a:path w="802" h="635" extrusionOk="0">
                    <a:moveTo>
                      <a:pt x="151" y="1"/>
                    </a:moveTo>
                    <a:cubicBezTo>
                      <a:pt x="65" y="1"/>
                      <a:pt x="1" y="107"/>
                      <a:pt x="68" y="197"/>
                    </a:cubicBezTo>
                    <a:cubicBezTo>
                      <a:pt x="201" y="364"/>
                      <a:pt x="372" y="585"/>
                      <a:pt x="593" y="630"/>
                    </a:cubicBezTo>
                    <a:cubicBezTo>
                      <a:pt x="605" y="633"/>
                      <a:pt x="616" y="634"/>
                      <a:pt x="627" y="634"/>
                    </a:cubicBezTo>
                    <a:cubicBezTo>
                      <a:pt x="742" y="634"/>
                      <a:pt x="802" y="499"/>
                      <a:pt x="726" y="406"/>
                    </a:cubicBezTo>
                    <a:cubicBezTo>
                      <a:pt x="654" y="322"/>
                      <a:pt x="566" y="276"/>
                      <a:pt x="475" y="216"/>
                    </a:cubicBezTo>
                    <a:cubicBezTo>
                      <a:pt x="391" y="162"/>
                      <a:pt x="307" y="98"/>
                      <a:pt x="231" y="34"/>
                    </a:cubicBezTo>
                    <a:cubicBezTo>
                      <a:pt x="205" y="10"/>
                      <a:pt x="177" y="1"/>
                      <a:pt x="15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6" name="Google Shape;3467;p47"/>
              <p:cNvSpPr/>
              <p:nvPr/>
            </p:nvSpPr>
            <p:spPr>
              <a:xfrm rot="-850406">
                <a:off x="5997019" y="3290151"/>
                <a:ext cx="133379" cy="395001"/>
              </a:xfrm>
              <a:custGeom>
                <a:avLst/>
                <a:gdLst/>
                <a:ahLst/>
                <a:cxnLst/>
                <a:rect l="l" t="t" r="r" b="b"/>
                <a:pathLst>
                  <a:path w="8309" h="24607" extrusionOk="0">
                    <a:moveTo>
                      <a:pt x="4010" y="1"/>
                    </a:moveTo>
                    <a:cubicBezTo>
                      <a:pt x="0" y="1"/>
                      <a:pt x="3290" y="24606"/>
                      <a:pt x="3290" y="24606"/>
                    </a:cubicBezTo>
                    <a:cubicBezTo>
                      <a:pt x="3290" y="24606"/>
                      <a:pt x="8308" y="459"/>
                      <a:pt x="4122" y="7"/>
                    </a:cubicBezTo>
                    <a:cubicBezTo>
                      <a:pt x="4084" y="3"/>
                      <a:pt x="4047" y="1"/>
                      <a:pt x="401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7" name="Google Shape;3468;p47"/>
              <p:cNvSpPr/>
              <p:nvPr/>
            </p:nvSpPr>
            <p:spPr>
              <a:xfrm rot="-850406">
                <a:off x="6011269" y="3336996"/>
                <a:ext cx="5329" cy="12344"/>
              </a:xfrm>
              <a:custGeom>
                <a:avLst/>
                <a:gdLst/>
                <a:ahLst/>
                <a:cxnLst/>
                <a:rect l="l" t="t" r="r" b="b"/>
                <a:pathLst>
                  <a:path w="332" h="769" extrusionOk="0">
                    <a:moveTo>
                      <a:pt x="166" y="1"/>
                    </a:moveTo>
                    <a:cubicBezTo>
                      <a:pt x="119" y="1"/>
                      <a:pt x="73" y="32"/>
                      <a:pt x="69" y="95"/>
                    </a:cubicBezTo>
                    <a:cubicBezTo>
                      <a:pt x="54" y="281"/>
                      <a:pt x="0" y="509"/>
                      <a:pt x="58" y="688"/>
                    </a:cubicBezTo>
                    <a:cubicBezTo>
                      <a:pt x="75" y="741"/>
                      <a:pt x="120" y="768"/>
                      <a:pt x="166" y="768"/>
                    </a:cubicBezTo>
                    <a:cubicBezTo>
                      <a:pt x="211" y="768"/>
                      <a:pt x="255" y="741"/>
                      <a:pt x="270" y="688"/>
                    </a:cubicBezTo>
                    <a:cubicBezTo>
                      <a:pt x="332" y="509"/>
                      <a:pt x="274" y="281"/>
                      <a:pt x="263" y="95"/>
                    </a:cubicBezTo>
                    <a:cubicBezTo>
                      <a:pt x="259" y="32"/>
                      <a:pt x="213" y="1"/>
                      <a:pt x="16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8" name="Google Shape;3469;p47"/>
              <p:cNvSpPr/>
              <p:nvPr/>
            </p:nvSpPr>
            <p:spPr>
              <a:xfrm rot="-850406">
                <a:off x="6019291" y="3319774"/>
                <a:ext cx="5442" cy="15507"/>
              </a:xfrm>
              <a:custGeom>
                <a:avLst/>
                <a:gdLst/>
                <a:ahLst/>
                <a:cxnLst/>
                <a:rect l="l" t="t" r="r" b="b"/>
                <a:pathLst>
                  <a:path w="339" h="966" extrusionOk="0">
                    <a:moveTo>
                      <a:pt x="235" y="1"/>
                    </a:moveTo>
                    <a:cubicBezTo>
                      <a:pt x="190" y="1"/>
                      <a:pt x="143" y="26"/>
                      <a:pt x="121" y="76"/>
                    </a:cubicBezTo>
                    <a:cubicBezTo>
                      <a:pt x="65" y="213"/>
                      <a:pt x="34" y="346"/>
                      <a:pt x="16" y="494"/>
                    </a:cubicBezTo>
                    <a:cubicBezTo>
                      <a:pt x="0" y="634"/>
                      <a:pt x="49" y="775"/>
                      <a:pt x="102" y="908"/>
                    </a:cubicBezTo>
                    <a:cubicBezTo>
                      <a:pt x="117" y="944"/>
                      <a:pt x="155" y="966"/>
                      <a:pt x="191" y="966"/>
                    </a:cubicBezTo>
                    <a:cubicBezTo>
                      <a:pt x="223" y="966"/>
                      <a:pt x="253" y="948"/>
                      <a:pt x="262" y="908"/>
                    </a:cubicBezTo>
                    <a:cubicBezTo>
                      <a:pt x="293" y="780"/>
                      <a:pt x="335" y="654"/>
                      <a:pt x="335" y="524"/>
                    </a:cubicBezTo>
                    <a:cubicBezTo>
                      <a:pt x="339" y="384"/>
                      <a:pt x="339" y="243"/>
                      <a:pt x="335" y="106"/>
                    </a:cubicBezTo>
                    <a:cubicBezTo>
                      <a:pt x="335" y="35"/>
                      <a:pt x="287" y="1"/>
                      <a:pt x="23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9" name="Google Shape;3470;p47"/>
              <p:cNvSpPr/>
              <p:nvPr/>
            </p:nvSpPr>
            <p:spPr>
              <a:xfrm rot="-850406">
                <a:off x="6035998" y="3341529"/>
                <a:ext cx="5634" cy="12633"/>
              </a:xfrm>
              <a:custGeom>
                <a:avLst/>
                <a:gdLst/>
                <a:ahLst/>
                <a:cxnLst/>
                <a:rect l="l" t="t" r="r" b="b"/>
                <a:pathLst>
                  <a:path w="351" h="787" extrusionOk="0">
                    <a:moveTo>
                      <a:pt x="175" y="0"/>
                    </a:moveTo>
                    <a:cubicBezTo>
                      <a:pt x="135" y="0"/>
                      <a:pt x="95" y="23"/>
                      <a:pt x="84" y="69"/>
                    </a:cubicBezTo>
                    <a:cubicBezTo>
                      <a:pt x="58" y="176"/>
                      <a:pt x="47" y="282"/>
                      <a:pt x="35" y="396"/>
                    </a:cubicBezTo>
                    <a:cubicBezTo>
                      <a:pt x="24" y="507"/>
                      <a:pt x="1" y="625"/>
                      <a:pt x="61" y="723"/>
                    </a:cubicBezTo>
                    <a:cubicBezTo>
                      <a:pt x="90" y="765"/>
                      <a:pt x="133" y="786"/>
                      <a:pt x="175" y="786"/>
                    </a:cubicBezTo>
                    <a:cubicBezTo>
                      <a:pt x="217" y="786"/>
                      <a:pt x="259" y="765"/>
                      <a:pt x="286" y="723"/>
                    </a:cubicBezTo>
                    <a:cubicBezTo>
                      <a:pt x="350" y="625"/>
                      <a:pt x="324" y="507"/>
                      <a:pt x="316" y="396"/>
                    </a:cubicBezTo>
                    <a:cubicBezTo>
                      <a:pt x="305" y="282"/>
                      <a:pt x="293" y="176"/>
                      <a:pt x="266" y="69"/>
                    </a:cubicBezTo>
                    <a:cubicBezTo>
                      <a:pt x="255" y="23"/>
                      <a:pt x="215" y="0"/>
                      <a:pt x="17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0" name="Google Shape;3471;p47"/>
              <p:cNvSpPr/>
              <p:nvPr/>
            </p:nvSpPr>
            <p:spPr>
              <a:xfrm rot="-850406">
                <a:off x="6029409" y="3363669"/>
                <a:ext cx="4848" cy="15523"/>
              </a:xfrm>
              <a:custGeom>
                <a:avLst/>
                <a:gdLst/>
                <a:ahLst/>
                <a:cxnLst/>
                <a:rect l="l" t="t" r="r" b="b"/>
                <a:pathLst>
                  <a:path w="302" h="967" extrusionOk="0">
                    <a:moveTo>
                      <a:pt x="151" y="1"/>
                    </a:moveTo>
                    <a:cubicBezTo>
                      <a:pt x="114" y="1"/>
                      <a:pt x="77" y="28"/>
                      <a:pt x="69" y="81"/>
                    </a:cubicBezTo>
                    <a:cubicBezTo>
                      <a:pt x="32" y="366"/>
                      <a:pt x="1" y="636"/>
                      <a:pt x="88" y="921"/>
                    </a:cubicBezTo>
                    <a:cubicBezTo>
                      <a:pt x="98" y="951"/>
                      <a:pt x="124" y="966"/>
                      <a:pt x="151" y="966"/>
                    </a:cubicBezTo>
                    <a:cubicBezTo>
                      <a:pt x="178" y="966"/>
                      <a:pt x="205" y="951"/>
                      <a:pt x="214" y="921"/>
                    </a:cubicBezTo>
                    <a:cubicBezTo>
                      <a:pt x="302" y="639"/>
                      <a:pt x="271" y="366"/>
                      <a:pt x="233" y="81"/>
                    </a:cubicBezTo>
                    <a:cubicBezTo>
                      <a:pt x="226" y="28"/>
                      <a:pt x="188" y="1"/>
                      <a:pt x="15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1" name="Google Shape;3472;p47"/>
              <p:cNvSpPr/>
              <p:nvPr/>
            </p:nvSpPr>
            <p:spPr>
              <a:xfrm rot="-850406">
                <a:off x="6019395" y="3380833"/>
                <a:ext cx="7545" cy="18252"/>
              </a:xfrm>
              <a:custGeom>
                <a:avLst/>
                <a:gdLst/>
                <a:ahLst/>
                <a:cxnLst/>
                <a:rect l="l" t="t" r="r" b="b"/>
                <a:pathLst>
                  <a:path w="470" h="1137" extrusionOk="0">
                    <a:moveTo>
                      <a:pt x="215" y="1"/>
                    </a:moveTo>
                    <a:cubicBezTo>
                      <a:pt x="171" y="1"/>
                      <a:pt x="125" y="32"/>
                      <a:pt x="123" y="88"/>
                    </a:cubicBezTo>
                    <a:cubicBezTo>
                      <a:pt x="111" y="270"/>
                      <a:pt x="89" y="453"/>
                      <a:pt x="58" y="631"/>
                    </a:cubicBezTo>
                    <a:cubicBezTo>
                      <a:pt x="28" y="779"/>
                      <a:pt x="1" y="920"/>
                      <a:pt x="43" y="1069"/>
                    </a:cubicBezTo>
                    <a:cubicBezTo>
                      <a:pt x="57" y="1112"/>
                      <a:pt x="96" y="1137"/>
                      <a:pt x="136" y="1137"/>
                    </a:cubicBezTo>
                    <a:cubicBezTo>
                      <a:pt x="159" y="1137"/>
                      <a:pt x="183" y="1128"/>
                      <a:pt x="203" y="1110"/>
                    </a:cubicBezTo>
                    <a:cubicBezTo>
                      <a:pt x="469" y="863"/>
                      <a:pt x="385" y="376"/>
                      <a:pt x="297" y="65"/>
                    </a:cubicBezTo>
                    <a:cubicBezTo>
                      <a:pt x="286" y="21"/>
                      <a:pt x="251" y="1"/>
                      <a:pt x="21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2" name="Google Shape;3473;p47"/>
              <p:cNvSpPr/>
              <p:nvPr/>
            </p:nvSpPr>
            <p:spPr>
              <a:xfrm rot="-850406">
                <a:off x="6034311" y="3399500"/>
                <a:ext cx="5570" cy="13933"/>
              </a:xfrm>
              <a:custGeom>
                <a:avLst/>
                <a:gdLst/>
                <a:ahLst/>
                <a:cxnLst/>
                <a:rect l="l" t="t" r="r" b="b"/>
                <a:pathLst>
                  <a:path w="347" h="868" extrusionOk="0">
                    <a:moveTo>
                      <a:pt x="173" y="1"/>
                    </a:moveTo>
                    <a:cubicBezTo>
                      <a:pt x="132" y="1"/>
                      <a:pt x="90" y="30"/>
                      <a:pt x="84" y="90"/>
                    </a:cubicBezTo>
                    <a:cubicBezTo>
                      <a:pt x="69" y="215"/>
                      <a:pt x="46" y="341"/>
                      <a:pt x="34" y="466"/>
                    </a:cubicBezTo>
                    <a:cubicBezTo>
                      <a:pt x="23" y="583"/>
                      <a:pt x="1" y="697"/>
                      <a:pt x="62" y="804"/>
                    </a:cubicBezTo>
                    <a:cubicBezTo>
                      <a:pt x="86" y="846"/>
                      <a:pt x="130" y="867"/>
                      <a:pt x="173" y="867"/>
                    </a:cubicBezTo>
                    <a:cubicBezTo>
                      <a:pt x="216" y="867"/>
                      <a:pt x="259" y="846"/>
                      <a:pt x="282" y="804"/>
                    </a:cubicBezTo>
                    <a:cubicBezTo>
                      <a:pt x="346" y="697"/>
                      <a:pt x="324" y="583"/>
                      <a:pt x="313" y="466"/>
                    </a:cubicBezTo>
                    <a:cubicBezTo>
                      <a:pt x="301" y="341"/>
                      <a:pt x="278" y="215"/>
                      <a:pt x="262" y="90"/>
                    </a:cubicBezTo>
                    <a:cubicBezTo>
                      <a:pt x="257" y="30"/>
                      <a:pt x="215" y="1"/>
                      <a:pt x="17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3" name="Google Shape;3474;p47"/>
              <p:cNvSpPr/>
              <p:nvPr/>
            </p:nvSpPr>
            <p:spPr>
              <a:xfrm rot="-850406">
                <a:off x="6050377" y="3379680"/>
                <a:ext cx="5699" cy="12826"/>
              </a:xfrm>
              <a:custGeom>
                <a:avLst/>
                <a:gdLst/>
                <a:ahLst/>
                <a:cxnLst/>
                <a:rect l="l" t="t" r="r" b="b"/>
                <a:pathLst>
                  <a:path w="355" h="799" extrusionOk="0">
                    <a:moveTo>
                      <a:pt x="93" y="1"/>
                    </a:moveTo>
                    <a:cubicBezTo>
                      <a:pt x="52" y="1"/>
                      <a:pt x="12" y="28"/>
                      <a:pt x="12" y="85"/>
                    </a:cubicBezTo>
                    <a:cubicBezTo>
                      <a:pt x="8" y="203"/>
                      <a:pt x="1" y="317"/>
                      <a:pt x="4" y="435"/>
                    </a:cubicBezTo>
                    <a:cubicBezTo>
                      <a:pt x="12" y="538"/>
                      <a:pt x="12" y="652"/>
                      <a:pt x="58" y="747"/>
                    </a:cubicBezTo>
                    <a:cubicBezTo>
                      <a:pt x="77" y="781"/>
                      <a:pt x="114" y="798"/>
                      <a:pt x="151" y="798"/>
                    </a:cubicBezTo>
                    <a:cubicBezTo>
                      <a:pt x="188" y="798"/>
                      <a:pt x="225" y="781"/>
                      <a:pt x="244" y="747"/>
                    </a:cubicBezTo>
                    <a:cubicBezTo>
                      <a:pt x="355" y="545"/>
                      <a:pt x="263" y="259"/>
                      <a:pt x="183" y="62"/>
                    </a:cubicBezTo>
                    <a:cubicBezTo>
                      <a:pt x="167" y="22"/>
                      <a:pt x="129" y="1"/>
                      <a:pt x="9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4" name="Google Shape;3475;p47"/>
              <p:cNvSpPr/>
              <p:nvPr/>
            </p:nvSpPr>
            <p:spPr>
              <a:xfrm rot="-850406">
                <a:off x="6023787" y="3432637"/>
                <a:ext cx="4607" cy="13516"/>
              </a:xfrm>
              <a:custGeom>
                <a:avLst/>
                <a:gdLst/>
                <a:ahLst/>
                <a:cxnLst/>
                <a:rect l="l" t="t" r="r" b="b"/>
                <a:pathLst>
                  <a:path w="287" h="842" extrusionOk="0">
                    <a:moveTo>
                      <a:pt x="85" y="1"/>
                    </a:moveTo>
                    <a:cubicBezTo>
                      <a:pt x="47" y="1"/>
                      <a:pt x="10" y="27"/>
                      <a:pt x="8" y="76"/>
                    </a:cubicBezTo>
                    <a:cubicBezTo>
                      <a:pt x="4" y="312"/>
                      <a:pt x="1" y="563"/>
                      <a:pt x="73" y="791"/>
                    </a:cubicBezTo>
                    <a:cubicBezTo>
                      <a:pt x="82" y="825"/>
                      <a:pt x="110" y="841"/>
                      <a:pt x="139" y="841"/>
                    </a:cubicBezTo>
                    <a:cubicBezTo>
                      <a:pt x="168" y="841"/>
                      <a:pt x="198" y="824"/>
                      <a:pt x="210" y="791"/>
                    </a:cubicBezTo>
                    <a:cubicBezTo>
                      <a:pt x="286" y="548"/>
                      <a:pt x="248" y="290"/>
                      <a:pt x="164" y="58"/>
                    </a:cubicBezTo>
                    <a:cubicBezTo>
                      <a:pt x="150" y="19"/>
                      <a:pt x="117" y="1"/>
                      <a:pt x="8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5" name="Google Shape;3476;p47"/>
              <p:cNvSpPr/>
              <p:nvPr/>
            </p:nvSpPr>
            <p:spPr>
              <a:xfrm rot="-850406">
                <a:off x="6040136" y="3435905"/>
                <a:ext cx="6790" cy="15025"/>
              </a:xfrm>
              <a:custGeom>
                <a:avLst/>
                <a:gdLst/>
                <a:ahLst/>
                <a:cxnLst/>
                <a:rect l="l" t="t" r="r" b="b"/>
                <a:pathLst>
                  <a:path w="423" h="936" extrusionOk="0">
                    <a:moveTo>
                      <a:pt x="212" y="1"/>
                    </a:moveTo>
                    <a:cubicBezTo>
                      <a:pt x="171" y="1"/>
                      <a:pt x="130" y="23"/>
                      <a:pt x="122" y="67"/>
                    </a:cubicBezTo>
                    <a:cubicBezTo>
                      <a:pt x="84" y="318"/>
                      <a:pt x="1" y="645"/>
                      <a:pt x="119" y="884"/>
                    </a:cubicBezTo>
                    <a:cubicBezTo>
                      <a:pt x="137" y="918"/>
                      <a:pt x="175" y="935"/>
                      <a:pt x="213" y="935"/>
                    </a:cubicBezTo>
                    <a:cubicBezTo>
                      <a:pt x="250" y="935"/>
                      <a:pt x="287" y="918"/>
                      <a:pt x="305" y="884"/>
                    </a:cubicBezTo>
                    <a:cubicBezTo>
                      <a:pt x="422" y="645"/>
                      <a:pt x="339" y="318"/>
                      <a:pt x="301" y="67"/>
                    </a:cubicBezTo>
                    <a:cubicBezTo>
                      <a:pt x="293" y="23"/>
                      <a:pt x="253" y="1"/>
                      <a:pt x="21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6" name="Google Shape;3477;p47"/>
              <p:cNvSpPr/>
              <p:nvPr/>
            </p:nvSpPr>
            <p:spPr>
              <a:xfrm rot="-850406">
                <a:off x="6053124" y="3411855"/>
                <a:ext cx="5827" cy="14142"/>
              </a:xfrm>
              <a:custGeom>
                <a:avLst/>
                <a:gdLst/>
                <a:ahLst/>
                <a:cxnLst/>
                <a:rect l="l" t="t" r="r" b="b"/>
                <a:pathLst>
                  <a:path w="363" h="881" extrusionOk="0">
                    <a:moveTo>
                      <a:pt x="182" y="1"/>
                    </a:moveTo>
                    <a:cubicBezTo>
                      <a:pt x="143" y="1"/>
                      <a:pt x="104" y="24"/>
                      <a:pt x="88" y="69"/>
                    </a:cubicBezTo>
                    <a:cubicBezTo>
                      <a:pt x="51" y="187"/>
                      <a:pt x="51" y="324"/>
                      <a:pt x="43" y="446"/>
                    </a:cubicBezTo>
                    <a:cubicBezTo>
                      <a:pt x="32" y="571"/>
                      <a:pt x="1" y="697"/>
                      <a:pt x="66" y="815"/>
                    </a:cubicBezTo>
                    <a:cubicBezTo>
                      <a:pt x="90" y="859"/>
                      <a:pt x="136" y="880"/>
                      <a:pt x="181" y="880"/>
                    </a:cubicBezTo>
                    <a:cubicBezTo>
                      <a:pt x="227" y="880"/>
                      <a:pt x="273" y="859"/>
                      <a:pt x="297" y="815"/>
                    </a:cubicBezTo>
                    <a:cubicBezTo>
                      <a:pt x="362" y="697"/>
                      <a:pt x="332" y="571"/>
                      <a:pt x="320" y="446"/>
                    </a:cubicBezTo>
                    <a:cubicBezTo>
                      <a:pt x="313" y="324"/>
                      <a:pt x="313" y="187"/>
                      <a:pt x="274" y="69"/>
                    </a:cubicBezTo>
                    <a:cubicBezTo>
                      <a:pt x="259" y="24"/>
                      <a:pt x="221" y="1"/>
                      <a:pt x="18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7" name="Google Shape;3478;p47"/>
              <p:cNvSpPr/>
              <p:nvPr/>
            </p:nvSpPr>
            <p:spPr>
              <a:xfrm rot="-850406">
                <a:off x="6065451" y="3458573"/>
                <a:ext cx="7336" cy="16566"/>
              </a:xfrm>
              <a:custGeom>
                <a:avLst/>
                <a:gdLst/>
                <a:ahLst/>
                <a:cxnLst/>
                <a:rect l="l" t="t" r="r" b="b"/>
                <a:pathLst>
                  <a:path w="457" h="1032" extrusionOk="0">
                    <a:moveTo>
                      <a:pt x="213" y="0"/>
                    </a:moveTo>
                    <a:cubicBezTo>
                      <a:pt x="154" y="0"/>
                      <a:pt x="92" y="41"/>
                      <a:pt x="92" y="111"/>
                    </a:cubicBezTo>
                    <a:cubicBezTo>
                      <a:pt x="96" y="270"/>
                      <a:pt x="76" y="419"/>
                      <a:pt x="50" y="575"/>
                    </a:cubicBezTo>
                    <a:cubicBezTo>
                      <a:pt x="27" y="707"/>
                      <a:pt x="1" y="833"/>
                      <a:pt x="43" y="963"/>
                    </a:cubicBezTo>
                    <a:cubicBezTo>
                      <a:pt x="54" y="1009"/>
                      <a:pt x="89" y="1031"/>
                      <a:pt x="128" y="1031"/>
                    </a:cubicBezTo>
                    <a:cubicBezTo>
                      <a:pt x="153" y="1031"/>
                      <a:pt x="180" y="1022"/>
                      <a:pt x="202" y="1004"/>
                    </a:cubicBezTo>
                    <a:cubicBezTo>
                      <a:pt x="457" y="799"/>
                      <a:pt x="381" y="362"/>
                      <a:pt x="316" y="81"/>
                    </a:cubicBezTo>
                    <a:cubicBezTo>
                      <a:pt x="305" y="25"/>
                      <a:pt x="260" y="0"/>
                      <a:pt x="21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8" name="Google Shape;3479;p47"/>
              <p:cNvSpPr/>
              <p:nvPr/>
            </p:nvSpPr>
            <p:spPr>
              <a:xfrm rot="-850406">
                <a:off x="6049893" y="3469454"/>
                <a:ext cx="6662" cy="15250"/>
              </a:xfrm>
              <a:custGeom>
                <a:avLst/>
                <a:gdLst/>
                <a:ahLst/>
                <a:cxnLst/>
                <a:rect l="l" t="t" r="r" b="b"/>
                <a:pathLst>
                  <a:path w="415" h="950" extrusionOk="0">
                    <a:moveTo>
                      <a:pt x="234" y="1"/>
                    </a:moveTo>
                    <a:cubicBezTo>
                      <a:pt x="189" y="1"/>
                      <a:pt x="140" y="34"/>
                      <a:pt x="138" y="86"/>
                    </a:cubicBezTo>
                    <a:cubicBezTo>
                      <a:pt x="126" y="228"/>
                      <a:pt x="103" y="364"/>
                      <a:pt x="73" y="501"/>
                    </a:cubicBezTo>
                    <a:cubicBezTo>
                      <a:pt x="46" y="623"/>
                      <a:pt x="1" y="737"/>
                      <a:pt x="23" y="858"/>
                    </a:cubicBezTo>
                    <a:cubicBezTo>
                      <a:pt x="36" y="916"/>
                      <a:pt x="92" y="950"/>
                      <a:pt x="148" y="950"/>
                    </a:cubicBezTo>
                    <a:cubicBezTo>
                      <a:pt x="179" y="950"/>
                      <a:pt x="210" y="939"/>
                      <a:pt x="232" y="916"/>
                    </a:cubicBezTo>
                    <a:cubicBezTo>
                      <a:pt x="415" y="707"/>
                      <a:pt x="350" y="314"/>
                      <a:pt x="305" y="63"/>
                    </a:cubicBezTo>
                    <a:cubicBezTo>
                      <a:pt x="298" y="20"/>
                      <a:pt x="267" y="1"/>
                      <a:pt x="2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9" name="Google Shape;3480;p47"/>
              <p:cNvSpPr/>
              <p:nvPr/>
            </p:nvSpPr>
            <p:spPr>
              <a:xfrm rot="-850406">
                <a:off x="6037369" y="3466959"/>
                <a:ext cx="5089" cy="14479"/>
              </a:xfrm>
              <a:custGeom>
                <a:avLst/>
                <a:gdLst/>
                <a:ahLst/>
                <a:cxnLst/>
                <a:rect l="l" t="t" r="r" b="b"/>
                <a:pathLst>
                  <a:path w="317" h="902" extrusionOk="0">
                    <a:moveTo>
                      <a:pt x="117" y="0"/>
                    </a:moveTo>
                    <a:cubicBezTo>
                      <a:pt x="68" y="0"/>
                      <a:pt x="14" y="35"/>
                      <a:pt x="12" y="93"/>
                    </a:cubicBezTo>
                    <a:cubicBezTo>
                      <a:pt x="12" y="227"/>
                      <a:pt x="8" y="360"/>
                      <a:pt x="12" y="493"/>
                    </a:cubicBezTo>
                    <a:cubicBezTo>
                      <a:pt x="15" y="614"/>
                      <a:pt x="1" y="736"/>
                      <a:pt x="61" y="846"/>
                    </a:cubicBezTo>
                    <a:cubicBezTo>
                      <a:pt x="82" y="884"/>
                      <a:pt x="117" y="901"/>
                      <a:pt x="153" y="901"/>
                    </a:cubicBezTo>
                    <a:cubicBezTo>
                      <a:pt x="203" y="901"/>
                      <a:pt x="254" y="869"/>
                      <a:pt x="275" y="816"/>
                    </a:cubicBezTo>
                    <a:cubicBezTo>
                      <a:pt x="317" y="698"/>
                      <a:pt x="275" y="561"/>
                      <a:pt x="259" y="439"/>
                    </a:cubicBezTo>
                    <a:cubicBezTo>
                      <a:pt x="240" y="314"/>
                      <a:pt x="217" y="193"/>
                      <a:pt x="198" y="67"/>
                    </a:cubicBezTo>
                    <a:cubicBezTo>
                      <a:pt x="190" y="21"/>
                      <a:pt x="155" y="0"/>
                      <a:pt x="11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0" name="Google Shape;3481;p47"/>
              <p:cNvSpPr/>
              <p:nvPr/>
            </p:nvSpPr>
            <p:spPr>
              <a:xfrm rot="-850406">
                <a:off x="6045766" y="3505378"/>
                <a:ext cx="5506" cy="12087"/>
              </a:xfrm>
              <a:custGeom>
                <a:avLst/>
                <a:gdLst/>
                <a:ahLst/>
                <a:cxnLst/>
                <a:rect l="l" t="t" r="r" b="b"/>
                <a:pathLst>
                  <a:path w="343" h="753" extrusionOk="0">
                    <a:moveTo>
                      <a:pt x="172" y="1"/>
                    </a:moveTo>
                    <a:cubicBezTo>
                      <a:pt x="124" y="1"/>
                      <a:pt x="77" y="27"/>
                      <a:pt x="65" y="80"/>
                    </a:cubicBezTo>
                    <a:cubicBezTo>
                      <a:pt x="43" y="183"/>
                      <a:pt x="39" y="286"/>
                      <a:pt x="35" y="392"/>
                    </a:cubicBezTo>
                    <a:cubicBezTo>
                      <a:pt x="27" y="491"/>
                      <a:pt x="1" y="609"/>
                      <a:pt x="65" y="692"/>
                    </a:cubicBezTo>
                    <a:cubicBezTo>
                      <a:pt x="94" y="733"/>
                      <a:pt x="132" y="753"/>
                      <a:pt x="170" y="753"/>
                    </a:cubicBezTo>
                    <a:cubicBezTo>
                      <a:pt x="209" y="753"/>
                      <a:pt x="248" y="733"/>
                      <a:pt x="278" y="692"/>
                    </a:cubicBezTo>
                    <a:cubicBezTo>
                      <a:pt x="343" y="609"/>
                      <a:pt x="313" y="491"/>
                      <a:pt x="309" y="392"/>
                    </a:cubicBezTo>
                    <a:cubicBezTo>
                      <a:pt x="301" y="286"/>
                      <a:pt x="301" y="183"/>
                      <a:pt x="278" y="80"/>
                    </a:cubicBezTo>
                    <a:cubicBezTo>
                      <a:pt x="267" y="27"/>
                      <a:pt x="219" y="1"/>
                      <a:pt x="17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1" name="Google Shape;3482;p47"/>
              <p:cNvSpPr/>
              <p:nvPr/>
            </p:nvSpPr>
            <p:spPr>
              <a:xfrm rot="-850406">
                <a:off x="6060681" y="3500510"/>
                <a:ext cx="5939" cy="18203"/>
              </a:xfrm>
              <a:custGeom>
                <a:avLst/>
                <a:gdLst/>
                <a:ahLst/>
                <a:cxnLst/>
                <a:rect l="l" t="t" r="r" b="b"/>
                <a:pathLst>
                  <a:path w="370" h="1134" extrusionOk="0">
                    <a:moveTo>
                      <a:pt x="250" y="0"/>
                    </a:moveTo>
                    <a:cubicBezTo>
                      <a:pt x="213" y="0"/>
                      <a:pt x="177" y="22"/>
                      <a:pt x="164" y="70"/>
                    </a:cubicBezTo>
                    <a:cubicBezTo>
                      <a:pt x="118" y="233"/>
                      <a:pt x="84" y="396"/>
                      <a:pt x="61" y="563"/>
                    </a:cubicBezTo>
                    <a:cubicBezTo>
                      <a:pt x="43" y="723"/>
                      <a:pt x="1" y="887"/>
                      <a:pt x="46" y="1039"/>
                    </a:cubicBezTo>
                    <a:cubicBezTo>
                      <a:pt x="61" y="1098"/>
                      <a:pt x="119" y="1133"/>
                      <a:pt x="176" y="1133"/>
                    </a:cubicBezTo>
                    <a:cubicBezTo>
                      <a:pt x="218" y="1133"/>
                      <a:pt x="259" y="1114"/>
                      <a:pt x="282" y="1070"/>
                    </a:cubicBezTo>
                    <a:cubicBezTo>
                      <a:pt x="354" y="928"/>
                      <a:pt x="347" y="777"/>
                      <a:pt x="357" y="621"/>
                    </a:cubicBezTo>
                    <a:cubicBezTo>
                      <a:pt x="369" y="442"/>
                      <a:pt x="369" y="271"/>
                      <a:pt x="350" y="96"/>
                    </a:cubicBezTo>
                    <a:cubicBezTo>
                      <a:pt x="346" y="36"/>
                      <a:pt x="297" y="0"/>
                      <a:pt x="25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2" name="Google Shape;3483;p47"/>
              <p:cNvSpPr/>
              <p:nvPr/>
            </p:nvSpPr>
            <p:spPr>
              <a:xfrm rot="-850406">
                <a:off x="6071155" y="3491570"/>
                <a:ext cx="5811" cy="14816"/>
              </a:xfrm>
              <a:custGeom>
                <a:avLst/>
                <a:gdLst/>
                <a:ahLst/>
                <a:cxnLst/>
                <a:rect l="l" t="t" r="r" b="b"/>
                <a:pathLst>
                  <a:path w="362" h="923" extrusionOk="0">
                    <a:moveTo>
                      <a:pt x="269" y="1"/>
                    </a:moveTo>
                    <a:cubicBezTo>
                      <a:pt x="238" y="1"/>
                      <a:pt x="206" y="19"/>
                      <a:pt x="190" y="60"/>
                    </a:cubicBezTo>
                    <a:cubicBezTo>
                      <a:pt x="95" y="315"/>
                      <a:pt x="8" y="588"/>
                      <a:pt x="0" y="862"/>
                    </a:cubicBezTo>
                    <a:cubicBezTo>
                      <a:pt x="0" y="899"/>
                      <a:pt x="31" y="922"/>
                      <a:pt x="63" y="922"/>
                    </a:cubicBezTo>
                    <a:cubicBezTo>
                      <a:pt x="82" y="922"/>
                      <a:pt x="102" y="913"/>
                      <a:pt x="115" y="892"/>
                    </a:cubicBezTo>
                    <a:cubicBezTo>
                      <a:pt x="243" y="653"/>
                      <a:pt x="304" y="371"/>
                      <a:pt x="350" y="102"/>
                    </a:cubicBezTo>
                    <a:cubicBezTo>
                      <a:pt x="361" y="40"/>
                      <a:pt x="316" y="1"/>
                      <a:pt x="26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3" name="Google Shape;3484;p47"/>
              <p:cNvSpPr/>
              <p:nvPr/>
            </p:nvSpPr>
            <p:spPr>
              <a:xfrm rot="-850406">
                <a:off x="6075797" y="3532144"/>
                <a:ext cx="7224" cy="17192"/>
              </a:xfrm>
              <a:custGeom>
                <a:avLst/>
                <a:gdLst/>
                <a:ahLst/>
                <a:cxnLst/>
                <a:rect l="l" t="t" r="r" b="b"/>
                <a:pathLst>
                  <a:path w="450" h="1071" extrusionOk="0">
                    <a:moveTo>
                      <a:pt x="244" y="1"/>
                    </a:moveTo>
                    <a:cubicBezTo>
                      <a:pt x="186" y="1"/>
                      <a:pt x="124" y="41"/>
                      <a:pt x="126" y="111"/>
                    </a:cubicBezTo>
                    <a:cubicBezTo>
                      <a:pt x="126" y="267"/>
                      <a:pt x="111" y="419"/>
                      <a:pt x="76" y="575"/>
                    </a:cubicBezTo>
                    <a:cubicBezTo>
                      <a:pt x="50" y="712"/>
                      <a:pt x="1" y="830"/>
                      <a:pt x="20" y="971"/>
                    </a:cubicBezTo>
                    <a:cubicBezTo>
                      <a:pt x="29" y="1035"/>
                      <a:pt x="92" y="1071"/>
                      <a:pt x="153" y="1071"/>
                    </a:cubicBezTo>
                    <a:cubicBezTo>
                      <a:pt x="190" y="1071"/>
                      <a:pt x="225" y="1058"/>
                      <a:pt x="248" y="1031"/>
                    </a:cubicBezTo>
                    <a:cubicBezTo>
                      <a:pt x="450" y="803"/>
                      <a:pt x="389" y="359"/>
                      <a:pt x="343" y="81"/>
                    </a:cubicBezTo>
                    <a:cubicBezTo>
                      <a:pt x="334" y="26"/>
                      <a:pt x="291" y="1"/>
                      <a:pt x="24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4" name="Google Shape;3485;p47"/>
              <p:cNvSpPr/>
              <p:nvPr/>
            </p:nvSpPr>
            <p:spPr>
              <a:xfrm rot="-850406">
                <a:off x="6063904" y="3533705"/>
                <a:ext cx="6790" cy="15651"/>
              </a:xfrm>
              <a:custGeom>
                <a:avLst/>
                <a:gdLst/>
                <a:ahLst/>
                <a:cxnLst/>
                <a:rect l="l" t="t" r="r" b="b"/>
                <a:pathLst>
                  <a:path w="423" h="975" extrusionOk="0">
                    <a:moveTo>
                      <a:pt x="240" y="1"/>
                    </a:moveTo>
                    <a:cubicBezTo>
                      <a:pt x="180" y="1"/>
                      <a:pt x="115" y="42"/>
                      <a:pt x="115" y="113"/>
                    </a:cubicBezTo>
                    <a:cubicBezTo>
                      <a:pt x="118" y="253"/>
                      <a:pt x="108" y="390"/>
                      <a:pt x="77" y="527"/>
                    </a:cubicBezTo>
                    <a:cubicBezTo>
                      <a:pt x="50" y="649"/>
                      <a:pt x="1" y="755"/>
                      <a:pt x="20" y="885"/>
                    </a:cubicBezTo>
                    <a:cubicBezTo>
                      <a:pt x="29" y="943"/>
                      <a:pt x="85" y="974"/>
                      <a:pt x="140" y="974"/>
                    </a:cubicBezTo>
                    <a:cubicBezTo>
                      <a:pt x="175" y="974"/>
                      <a:pt x="209" y="962"/>
                      <a:pt x="233" y="938"/>
                    </a:cubicBezTo>
                    <a:cubicBezTo>
                      <a:pt x="422" y="744"/>
                      <a:pt x="373" y="330"/>
                      <a:pt x="339" y="83"/>
                    </a:cubicBezTo>
                    <a:cubicBezTo>
                      <a:pt x="331" y="26"/>
                      <a:pt x="287" y="1"/>
                      <a:pt x="24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5" name="Google Shape;3486;p47"/>
              <p:cNvSpPr/>
              <p:nvPr/>
            </p:nvSpPr>
            <p:spPr>
              <a:xfrm rot="-850406">
                <a:off x="6067109" y="3573262"/>
                <a:ext cx="7031" cy="15651"/>
              </a:xfrm>
              <a:custGeom>
                <a:avLst/>
                <a:gdLst/>
                <a:ahLst/>
                <a:cxnLst/>
                <a:rect l="l" t="t" r="r" b="b"/>
                <a:pathLst>
                  <a:path w="438" h="975" extrusionOk="0">
                    <a:moveTo>
                      <a:pt x="259" y="0"/>
                    </a:moveTo>
                    <a:cubicBezTo>
                      <a:pt x="205" y="0"/>
                      <a:pt x="146" y="38"/>
                      <a:pt x="144" y="103"/>
                    </a:cubicBezTo>
                    <a:cubicBezTo>
                      <a:pt x="144" y="251"/>
                      <a:pt x="122" y="395"/>
                      <a:pt x="84" y="540"/>
                    </a:cubicBezTo>
                    <a:cubicBezTo>
                      <a:pt x="49" y="668"/>
                      <a:pt x="0" y="772"/>
                      <a:pt x="30" y="908"/>
                    </a:cubicBezTo>
                    <a:cubicBezTo>
                      <a:pt x="39" y="949"/>
                      <a:pt x="80" y="974"/>
                      <a:pt x="120" y="974"/>
                    </a:cubicBezTo>
                    <a:cubicBezTo>
                      <a:pt x="137" y="974"/>
                      <a:pt x="153" y="970"/>
                      <a:pt x="167" y="961"/>
                    </a:cubicBezTo>
                    <a:cubicBezTo>
                      <a:pt x="437" y="798"/>
                      <a:pt x="395" y="342"/>
                      <a:pt x="350" y="72"/>
                    </a:cubicBezTo>
                    <a:cubicBezTo>
                      <a:pt x="340" y="22"/>
                      <a:pt x="301" y="0"/>
                      <a:pt x="25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6" name="Google Shape;3487;p47"/>
              <p:cNvSpPr/>
              <p:nvPr/>
            </p:nvSpPr>
            <p:spPr>
              <a:xfrm rot="-850406">
                <a:off x="6075369" y="3560762"/>
                <a:ext cx="4960" cy="11654"/>
              </a:xfrm>
              <a:custGeom>
                <a:avLst/>
                <a:gdLst/>
                <a:ahLst/>
                <a:cxnLst/>
                <a:rect l="l" t="t" r="r" b="b"/>
                <a:pathLst>
                  <a:path w="309" h="726" extrusionOk="0">
                    <a:moveTo>
                      <a:pt x="180" y="0"/>
                    </a:moveTo>
                    <a:cubicBezTo>
                      <a:pt x="132" y="0"/>
                      <a:pt x="82" y="34"/>
                      <a:pt x="84" y="93"/>
                    </a:cubicBezTo>
                    <a:cubicBezTo>
                      <a:pt x="84" y="188"/>
                      <a:pt x="73" y="283"/>
                      <a:pt x="57" y="379"/>
                    </a:cubicBezTo>
                    <a:cubicBezTo>
                      <a:pt x="42" y="470"/>
                      <a:pt x="1" y="553"/>
                      <a:pt x="31" y="644"/>
                    </a:cubicBezTo>
                    <a:cubicBezTo>
                      <a:pt x="48" y="695"/>
                      <a:pt x="94" y="726"/>
                      <a:pt x="141" y="726"/>
                    </a:cubicBezTo>
                    <a:cubicBezTo>
                      <a:pt x="169" y="726"/>
                      <a:pt x="197" y="716"/>
                      <a:pt x="221" y="694"/>
                    </a:cubicBezTo>
                    <a:cubicBezTo>
                      <a:pt x="301" y="618"/>
                      <a:pt x="301" y="496"/>
                      <a:pt x="305" y="390"/>
                    </a:cubicBezTo>
                    <a:cubicBezTo>
                      <a:pt x="308" y="283"/>
                      <a:pt x="289" y="173"/>
                      <a:pt x="266" y="67"/>
                    </a:cubicBezTo>
                    <a:cubicBezTo>
                      <a:pt x="256" y="21"/>
                      <a:pt x="219" y="0"/>
                      <a:pt x="18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7" name="Google Shape;3488;p47"/>
              <p:cNvSpPr/>
              <p:nvPr/>
            </p:nvSpPr>
            <p:spPr>
              <a:xfrm rot="-850406">
                <a:off x="6066250" y="3363820"/>
                <a:ext cx="292410" cy="317516"/>
              </a:xfrm>
              <a:custGeom>
                <a:avLst/>
                <a:gdLst/>
                <a:ahLst/>
                <a:cxnLst/>
                <a:rect l="l" t="t" r="r" b="b"/>
                <a:pathLst>
                  <a:path w="18216" h="19780" extrusionOk="0">
                    <a:moveTo>
                      <a:pt x="16219" y="0"/>
                    </a:moveTo>
                    <a:cubicBezTo>
                      <a:pt x="12976" y="0"/>
                      <a:pt x="0" y="18213"/>
                      <a:pt x="0" y="18213"/>
                    </a:cubicBezTo>
                    <a:lnTo>
                      <a:pt x="0" y="19780"/>
                    </a:lnTo>
                    <a:cubicBezTo>
                      <a:pt x="0" y="19780"/>
                      <a:pt x="18215" y="4519"/>
                      <a:pt x="16851" y="496"/>
                    </a:cubicBezTo>
                    <a:cubicBezTo>
                      <a:pt x="16735" y="156"/>
                      <a:pt x="16519" y="0"/>
                      <a:pt x="1621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8" name="Google Shape;3489;p47"/>
              <p:cNvSpPr/>
              <p:nvPr/>
            </p:nvSpPr>
            <p:spPr>
              <a:xfrm rot="-850406">
                <a:off x="6151318" y="3573113"/>
                <a:ext cx="8315" cy="11750"/>
              </a:xfrm>
              <a:custGeom>
                <a:avLst/>
                <a:gdLst/>
                <a:ahLst/>
                <a:cxnLst/>
                <a:rect l="l" t="t" r="r" b="b"/>
                <a:pathLst>
                  <a:path w="518" h="732" extrusionOk="0">
                    <a:moveTo>
                      <a:pt x="409" y="1"/>
                    </a:moveTo>
                    <a:cubicBezTo>
                      <a:pt x="372" y="1"/>
                      <a:pt x="333" y="17"/>
                      <a:pt x="312" y="46"/>
                    </a:cubicBezTo>
                    <a:cubicBezTo>
                      <a:pt x="248" y="129"/>
                      <a:pt x="195" y="213"/>
                      <a:pt x="145" y="307"/>
                    </a:cubicBezTo>
                    <a:cubicBezTo>
                      <a:pt x="95" y="399"/>
                      <a:pt x="0" y="486"/>
                      <a:pt x="4" y="593"/>
                    </a:cubicBezTo>
                    <a:cubicBezTo>
                      <a:pt x="4" y="677"/>
                      <a:pt x="62" y="731"/>
                      <a:pt x="141" y="731"/>
                    </a:cubicBezTo>
                    <a:cubicBezTo>
                      <a:pt x="149" y="731"/>
                      <a:pt x="156" y="731"/>
                      <a:pt x="164" y="730"/>
                    </a:cubicBezTo>
                    <a:cubicBezTo>
                      <a:pt x="290" y="711"/>
                      <a:pt x="377" y="558"/>
                      <a:pt x="430" y="456"/>
                    </a:cubicBezTo>
                    <a:cubicBezTo>
                      <a:pt x="498" y="334"/>
                      <a:pt x="518" y="216"/>
                      <a:pt x="506" y="79"/>
                    </a:cubicBezTo>
                    <a:cubicBezTo>
                      <a:pt x="500" y="25"/>
                      <a:pt x="455" y="1"/>
                      <a:pt x="40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9" name="Google Shape;3490;p47"/>
              <p:cNvSpPr/>
              <p:nvPr/>
            </p:nvSpPr>
            <p:spPr>
              <a:xfrm rot="-850406">
                <a:off x="6160991" y="3580482"/>
                <a:ext cx="11991" cy="14543"/>
              </a:xfrm>
              <a:custGeom>
                <a:avLst/>
                <a:gdLst/>
                <a:ahLst/>
                <a:cxnLst/>
                <a:rect l="l" t="t" r="r" b="b"/>
                <a:pathLst>
                  <a:path w="747" h="906" extrusionOk="0">
                    <a:moveTo>
                      <a:pt x="637" y="1"/>
                    </a:moveTo>
                    <a:cubicBezTo>
                      <a:pt x="615" y="1"/>
                      <a:pt x="591" y="10"/>
                      <a:pt x="573" y="32"/>
                    </a:cubicBezTo>
                    <a:cubicBezTo>
                      <a:pt x="386" y="260"/>
                      <a:pt x="132" y="481"/>
                      <a:pt x="29" y="762"/>
                    </a:cubicBezTo>
                    <a:cubicBezTo>
                      <a:pt x="0" y="843"/>
                      <a:pt x="67" y="905"/>
                      <a:pt x="138" y="905"/>
                    </a:cubicBezTo>
                    <a:cubicBezTo>
                      <a:pt x="163" y="905"/>
                      <a:pt x="189" y="897"/>
                      <a:pt x="211" y="879"/>
                    </a:cubicBezTo>
                    <a:cubicBezTo>
                      <a:pt x="439" y="690"/>
                      <a:pt x="557" y="374"/>
                      <a:pt x="706" y="123"/>
                    </a:cubicBezTo>
                    <a:cubicBezTo>
                      <a:pt x="746" y="58"/>
                      <a:pt x="694" y="1"/>
                      <a:pt x="63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0" name="Google Shape;3491;p47"/>
              <p:cNvSpPr/>
              <p:nvPr/>
            </p:nvSpPr>
            <p:spPr>
              <a:xfrm rot="-850406">
                <a:off x="6178839" y="3554828"/>
                <a:ext cx="14624" cy="15442"/>
              </a:xfrm>
              <a:custGeom>
                <a:avLst/>
                <a:gdLst/>
                <a:ahLst/>
                <a:cxnLst/>
                <a:rect l="l" t="t" r="r" b="b"/>
                <a:pathLst>
                  <a:path w="911" h="962" extrusionOk="0">
                    <a:moveTo>
                      <a:pt x="761" y="1"/>
                    </a:moveTo>
                    <a:cubicBezTo>
                      <a:pt x="737" y="1"/>
                      <a:pt x="712" y="10"/>
                      <a:pt x="690" y="31"/>
                    </a:cubicBezTo>
                    <a:cubicBezTo>
                      <a:pt x="569" y="149"/>
                      <a:pt x="451" y="267"/>
                      <a:pt x="337" y="384"/>
                    </a:cubicBezTo>
                    <a:cubicBezTo>
                      <a:pt x="283" y="442"/>
                      <a:pt x="234" y="495"/>
                      <a:pt x="185" y="552"/>
                    </a:cubicBezTo>
                    <a:cubicBezTo>
                      <a:pt x="120" y="624"/>
                      <a:pt x="93" y="697"/>
                      <a:pt x="44" y="777"/>
                    </a:cubicBezTo>
                    <a:cubicBezTo>
                      <a:pt x="0" y="851"/>
                      <a:pt x="59" y="962"/>
                      <a:pt x="139" y="962"/>
                    </a:cubicBezTo>
                    <a:cubicBezTo>
                      <a:pt x="157" y="962"/>
                      <a:pt x="176" y="956"/>
                      <a:pt x="196" y="944"/>
                    </a:cubicBezTo>
                    <a:cubicBezTo>
                      <a:pt x="257" y="898"/>
                      <a:pt x="329" y="872"/>
                      <a:pt x="386" y="818"/>
                    </a:cubicBezTo>
                    <a:cubicBezTo>
                      <a:pt x="451" y="758"/>
                      <a:pt x="508" y="686"/>
                      <a:pt x="561" y="617"/>
                    </a:cubicBezTo>
                    <a:cubicBezTo>
                      <a:pt x="671" y="476"/>
                      <a:pt x="770" y="335"/>
                      <a:pt x="862" y="179"/>
                    </a:cubicBezTo>
                    <a:cubicBezTo>
                      <a:pt x="911" y="98"/>
                      <a:pt x="840" y="1"/>
                      <a:pt x="76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1" name="Google Shape;3492;p47"/>
              <p:cNvSpPr/>
              <p:nvPr/>
            </p:nvSpPr>
            <p:spPr>
              <a:xfrm rot="-850406">
                <a:off x="6166257" y="3548964"/>
                <a:ext cx="10322" cy="13420"/>
              </a:xfrm>
              <a:custGeom>
                <a:avLst/>
                <a:gdLst/>
                <a:ahLst/>
                <a:cxnLst/>
                <a:rect l="l" t="t" r="r" b="b"/>
                <a:pathLst>
                  <a:path w="643" h="836" extrusionOk="0">
                    <a:moveTo>
                      <a:pt x="535" y="0"/>
                    </a:moveTo>
                    <a:cubicBezTo>
                      <a:pt x="511" y="0"/>
                      <a:pt x="487" y="12"/>
                      <a:pt x="471" y="42"/>
                    </a:cubicBezTo>
                    <a:cubicBezTo>
                      <a:pt x="406" y="156"/>
                      <a:pt x="334" y="273"/>
                      <a:pt x="250" y="377"/>
                    </a:cubicBezTo>
                    <a:cubicBezTo>
                      <a:pt x="174" y="471"/>
                      <a:pt x="45" y="563"/>
                      <a:pt x="18" y="688"/>
                    </a:cubicBezTo>
                    <a:cubicBezTo>
                      <a:pt x="1" y="760"/>
                      <a:pt x="49" y="836"/>
                      <a:pt x="123" y="836"/>
                    </a:cubicBezTo>
                    <a:cubicBezTo>
                      <a:pt x="131" y="836"/>
                      <a:pt x="139" y="835"/>
                      <a:pt x="148" y="833"/>
                    </a:cubicBezTo>
                    <a:cubicBezTo>
                      <a:pt x="292" y="798"/>
                      <a:pt x="379" y="654"/>
                      <a:pt x="452" y="533"/>
                    </a:cubicBezTo>
                    <a:cubicBezTo>
                      <a:pt x="527" y="399"/>
                      <a:pt x="588" y="262"/>
                      <a:pt x="627" y="114"/>
                    </a:cubicBezTo>
                    <a:cubicBezTo>
                      <a:pt x="642" y="54"/>
                      <a:pt x="587" y="0"/>
                      <a:pt x="53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2" name="Google Shape;3493;p47"/>
              <p:cNvSpPr/>
              <p:nvPr/>
            </p:nvSpPr>
            <p:spPr>
              <a:xfrm rot="-850406">
                <a:off x="6172592" y="3523977"/>
                <a:ext cx="5008" cy="9070"/>
              </a:xfrm>
              <a:custGeom>
                <a:avLst/>
                <a:gdLst/>
                <a:ahLst/>
                <a:cxnLst/>
                <a:rect l="l" t="t" r="r" b="b"/>
                <a:pathLst>
                  <a:path w="312" h="565" extrusionOk="0">
                    <a:moveTo>
                      <a:pt x="217" y="0"/>
                    </a:moveTo>
                    <a:cubicBezTo>
                      <a:pt x="173" y="0"/>
                      <a:pt x="125" y="30"/>
                      <a:pt x="121" y="80"/>
                    </a:cubicBezTo>
                    <a:cubicBezTo>
                      <a:pt x="113" y="148"/>
                      <a:pt x="95" y="213"/>
                      <a:pt x="72" y="274"/>
                    </a:cubicBezTo>
                    <a:cubicBezTo>
                      <a:pt x="49" y="343"/>
                      <a:pt x="11" y="392"/>
                      <a:pt x="4" y="464"/>
                    </a:cubicBezTo>
                    <a:cubicBezTo>
                      <a:pt x="0" y="517"/>
                      <a:pt x="48" y="564"/>
                      <a:pt x="98" y="564"/>
                    </a:cubicBezTo>
                    <a:cubicBezTo>
                      <a:pt x="112" y="564"/>
                      <a:pt x="127" y="560"/>
                      <a:pt x="140" y="552"/>
                    </a:cubicBezTo>
                    <a:cubicBezTo>
                      <a:pt x="300" y="460"/>
                      <a:pt x="311" y="229"/>
                      <a:pt x="292" y="65"/>
                    </a:cubicBezTo>
                    <a:cubicBezTo>
                      <a:pt x="287" y="20"/>
                      <a:pt x="253" y="0"/>
                      <a:pt x="21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3" name="Google Shape;3494;p47"/>
              <p:cNvSpPr/>
              <p:nvPr/>
            </p:nvSpPr>
            <p:spPr>
              <a:xfrm rot="-850406">
                <a:off x="6183287" y="3528588"/>
                <a:ext cx="10723" cy="14608"/>
              </a:xfrm>
              <a:custGeom>
                <a:avLst/>
                <a:gdLst/>
                <a:ahLst/>
                <a:cxnLst/>
                <a:rect l="l" t="t" r="r" b="b"/>
                <a:pathLst>
                  <a:path w="668" h="910" extrusionOk="0">
                    <a:moveTo>
                      <a:pt x="508" y="1"/>
                    </a:moveTo>
                    <a:cubicBezTo>
                      <a:pt x="484" y="1"/>
                      <a:pt x="459" y="10"/>
                      <a:pt x="437" y="33"/>
                    </a:cubicBezTo>
                    <a:cubicBezTo>
                      <a:pt x="255" y="235"/>
                      <a:pt x="0" y="535"/>
                      <a:pt x="38" y="825"/>
                    </a:cubicBezTo>
                    <a:cubicBezTo>
                      <a:pt x="43" y="877"/>
                      <a:pt x="94" y="910"/>
                      <a:pt x="145" y="910"/>
                    </a:cubicBezTo>
                    <a:cubicBezTo>
                      <a:pt x="171" y="910"/>
                      <a:pt x="197" y="901"/>
                      <a:pt x="216" y="881"/>
                    </a:cubicBezTo>
                    <a:cubicBezTo>
                      <a:pt x="311" y="786"/>
                      <a:pt x="338" y="668"/>
                      <a:pt x="399" y="547"/>
                    </a:cubicBezTo>
                    <a:cubicBezTo>
                      <a:pt x="460" y="421"/>
                      <a:pt x="532" y="300"/>
                      <a:pt x="612" y="186"/>
                    </a:cubicBezTo>
                    <a:cubicBezTo>
                      <a:pt x="667" y="104"/>
                      <a:pt x="589" y="1"/>
                      <a:pt x="50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4" name="Google Shape;3495;p47"/>
              <p:cNvSpPr/>
              <p:nvPr/>
            </p:nvSpPr>
            <p:spPr>
              <a:xfrm rot="-850406">
                <a:off x="6198497" y="3521510"/>
                <a:ext cx="14495" cy="14881"/>
              </a:xfrm>
              <a:custGeom>
                <a:avLst/>
                <a:gdLst/>
                <a:ahLst/>
                <a:cxnLst/>
                <a:rect l="l" t="t" r="r" b="b"/>
                <a:pathLst>
                  <a:path w="903" h="927" extrusionOk="0">
                    <a:moveTo>
                      <a:pt x="766" y="1"/>
                    </a:moveTo>
                    <a:cubicBezTo>
                      <a:pt x="745" y="1"/>
                      <a:pt x="723" y="8"/>
                      <a:pt x="705" y="26"/>
                    </a:cubicBezTo>
                    <a:cubicBezTo>
                      <a:pt x="576" y="151"/>
                      <a:pt x="446" y="272"/>
                      <a:pt x="317" y="395"/>
                    </a:cubicBezTo>
                    <a:cubicBezTo>
                      <a:pt x="199" y="505"/>
                      <a:pt x="78" y="619"/>
                      <a:pt x="29" y="779"/>
                    </a:cubicBezTo>
                    <a:cubicBezTo>
                      <a:pt x="0" y="857"/>
                      <a:pt x="64" y="927"/>
                      <a:pt x="139" y="927"/>
                    </a:cubicBezTo>
                    <a:cubicBezTo>
                      <a:pt x="155" y="927"/>
                      <a:pt x="172" y="923"/>
                      <a:pt x="188" y="916"/>
                    </a:cubicBezTo>
                    <a:cubicBezTo>
                      <a:pt x="336" y="847"/>
                      <a:pt x="439" y="706"/>
                      <a:pt x="530" y="577"/>
                    </a:cubicBezTo>
                    <a:cubicBezTo>
                      <a:pt x="636" y="437"/>
                      <a:pt x="743" y="295"/>
                      <a:pt x="850" y="151"/>
                    </a:cubicBezTo>
                    <a:cubicBezTo>
                      <a:pt x="902" y="84"/>
                      <a:pt x="836" y="1"/>
                      <a:pt x="76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5" name="Google Shape;3496;p47"/>
              <p:cNvSpPr/>
              <p:nvPr/>
            </p:nvSpPr>
            <p:spPr>
              <a:xfrm rot="-850406">
                <a:off x="6232708" y="3427186"/>
                <a:ext cx="9021" cy="10595"/>
              </a:xfrm>
              <a:custGeom>
                <a:avLst/>
                <a:gdLst/>
                <a:ahLst/>
                <a:cxnLst/>
                <a:rect l="l" t="t" r="r" b="b"/>
                <a:pathLst>
                  <a:path w="562" h="660" extrusionOk="0">
                    <a:moveTo>
                      <a:pt x="449" y="1"/>
                    </a:moveTo>
                    <a:cubicBezTo>
                      <a:pt x="431" y="1"/>
                      <a:pt x="411" y="8"/>
                      <a:pt x="394" y="26"/>
                    </a:cubicBezTo>
                    <a:cubicBezTo>
                      <a:pt x="313" y="106"/>
                      <a:pt x="241" y="186"/>
                      <a:pt x="169" y="270"/>
                    </a:cubicBezTo>
                    <a:cubicBezTo>
                      <a:pt x="101" y="349"/>
                      <a:pt x="13" y="433"/>
                      <a:pt x="6" y="544"/>
                    </a:cubicBezTo>
                    <a:cubicBezTo>
                      <a:pt x="0" y="618"/>
                      <a:pt x="57" y="659"/>
                      <a:pt x="118" y="659"/>
                    </a:cubicBezTo>
                    <a:cubicBezTo>
                      <a:pt x="135" y="659"/>
                      <a:pt x="153" y="656"/>
                      <a:pt x="169" y="649"/>
                    </a:cubicBezTo>
                    <a:cubicBezTo>
                      <a:pt x="264" y="616"/>
                      <a:pt x="318" y="502"/>
                      <a:pt x="367" y="421"/>
                    </a:cubicBezTo>
                    <a:cubicBezTo>
                      <a:pt x="424" y="330"/>
                      <a:pt x="478" y="239"/>
                      <a:pt x="527" y="144"/>
                    </a:cubicBezTo>
                    <a:cubicBezTo>
                      <a:pt x="562" y="80"/>
                      <a:pt x="510" y="1"/>
                      <a:pt x="44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6" name="Google Shape;3497;p47"/>
              <p:cNvSpPr/>
              <p:nvPr/>
            </p:nvSpPr>
            <p:spPr>
              <a:xfrm rot="-850406">
                <a:off x="6231800" y="3446468"/>
                <a:ext cx="13725" cy="16566"/>
              </a:xfrm>
              <a:custGeom>
                <a:avLst/>
                <a:gdLst/>
                <a:ahLst/>
                <a:cxnLst/>
                <a:rect l="l" t="t" r="r" b="b"/>
                <a:pathLst>
                  <a:path w="855" h="1032" extrusionOk="0">
                    <a:moveTo>
                      <a:pt x="752" y="0"/>
                    </a:moveTo>
                    <a:cubicBezTo>
                      <a:pt x="734" y="0"/>
                      <a:pt x="716" y="7"/>
                      <a:pt x="701" y="24"/>
                    </a:cubicBezTo>
                    <a:cubicBezTo>
                      <a:pt x="580" y="165"/>
                      <a:pt x="458" y="305"/>
                      <a:pt x="336" y="449"/>
                    </a:cubicBezTo>
                    <a:cubicBezTo>
                      <a:pt x="219" y="583"/>
                      <a:pt x="66" y="723"/>
                      <a:pt x="17" y="898"/>
                    </a:cubicBezTo>
                    <a:cubicBezTo>
                      <a:pt x="0" y="959"/>
                      <a:pt x="43" y="1032"/>
                      <a:pt x="106" y="1032"/>
                    </a:cubicBezTo>
                    <a:cubicBezTo>
                      <a:pt x="114" y="1032"/>
                      <a:pt x="122" y="1030"/>
                      <a:pt x="131" y="1028"/>
                    </a:cubicBezTo>
                    <a:cubicBezTo>
                      <a:pt x="489" y="928"/>
                      <a:pt x="732" y="435"/>
                      <a:pt x="835" y="112"/>
                    </a:cubicBezTo>
                    <a:cubicBezTo>
                      <a:pt x="854" y="58"/>
                      <a:pt x="803" y="0"/>
                      <a:pt x="75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7" name="Google Shape;3498;p47"/>
              <p:cNvSpPr/>
              <p:nvPr/>
            </p:nvSpPr>
            <p:spPr>
              <a:xfrm rot="-850406">
                <a:off x="6241813" y="3451954"/>
                <a:ext cx="18348" cy="19022"/>
              </a:xfrm>
              <a:custGeom>
                <a:avLst/>
                <a:gdLst/>
                <a:ahLst/>
                <a:cxnLst/>
                <a:rect l="l" t="t" r="r" b="b"/>
                <a:pathLst>
                  <a:path w="1143" h="1185" extrusionOk="0">
                    <a:moveTo>
                      <a:pt x="1007" y="1"/>
                    </a:moveTo>
                    <a:cubicBezTo>
                      <a:pt x="988" y="1"/>
                      <a:pt x="969" y="7"/>
                      <a:pt x="953" y="20"/>
                    </a:cubicBezTo>
                    <a:cubicBezTo>
                      <a:pt x="614" y="294"/>
                      <a:pt x="173" y="621"/>
                      <a:pt x="25" y="1043"/>
                    </a:cubicBezTo>
                    <a:cubicBezTo>
                      <a:pt x="0" y="1111"/>
                      <a:pt x="61" y="1185"/>
                      <a:pt x="128" y="1185"/>
                    </a:cubicBezTo>
                    <a:cubicBezTo>
                      <a:pt x="143" y="1185"/>
                      <a:pt x="158" y="1181"/>
                      <a:pt x="173" y="1172"/>
                    </a:cubicBezTo>
                    <a:cubicBezTo>
                      <a:pt x="363" y="1058"/>
                      <a:pt x="496" y="883"/>
                      <a:pt x="633" y="716"/>
                    </a:cubicBezTo>
                    <a:cubicBezTo>
                      <a:pt x="789" y="525"/>
                      <a:pt x="937" y="332"/>
                      <a:pt x="1089" y="142"/>
                    </a:cubicBezTo>
                    <a:cubicBezTo>
                      <a:pt x="1143" y="74"/>
                      <a:pt x="1076" y="1"/>
                      <a:pt x="100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8" name="Google Shape;3499;p47"/>
              <p:cNvSpPr/>
              <p:nvPr/>
            </p:nvSpPr>
            <p:spPr>
              <a:xfrm rot="-850406">
                <a:off x="6223836" y="3490601"/>
                <a:ext cx="17481" cy="14238"/>
              </a:xfrm>
              <a:custGeom>
                <a:avLst/>
                <a:gdLst/>
                <a:ahLst/>
                <a:cxnLst/>
                <a:rect l="l" t="t" r="r" b="b"/>
                <a:pathLst>
                  <a:path w="1089" h="887" extrusionOk="0">
                    <a:moveTo>
                      <a:pt x="878" y="0"/>
                    </a:moveTo>
                    <a:cubicBezTo>
                      <a:pt x="847" y="0"/>
                      <a:pt x="815" y="12"/>
                      <a:pt x="788" y="41"/>
                    </a:cubicBezTo>
                    <a:cubicBezTo>
                      <a:pt x="678" y="171"/>
                      <a:pt x="557" y="289"/>
                      <a:pt x="423" y="395"/>
                    </a:cubicBezTo>
                    <a:cubicBezTo>
                      <a:pt x="359" y="448"/>
                      <a:pt x="309" y="513"/>
                      <a:pt x="248" y="562"/>
                    </a:cubicBezTo>
                    <a:cubicBezTo>
                      <a:pt x="176" y="624"/>
                      <a:pt x="111" y="669"/>
                      <a:pt x="50" y="741"/>
                    </a:cubicBezTo>
                    <a:cubicBezTo>
                      <a:pt x="0" y="799"/>
                      <a:pt x="35" y="886"/>
                      <a:pt x="112" y="886"/>
                    </a:cubicBezTo>
                    <a:cubicBezTo>
                      <a:pt x="117" y="886"/>
                      <a:pt x="122" y="886"/>
                      <a:pt x="127" y="885"/>
                    </a:cubicBezTo>
                    <a:cubicBezTo>
                      <a:pt x="503" y="833"/>
                      <a:pt x="796" y="525"/>
                      <a:pt x="1013" y="236"/>
                    </a:cubicBezTo>
                    <a:cubicBezTo>
                      <a:pt x="1089" y="134"/>
                      <a:pt x="983" y="0"/>
                      <a:pt x="87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9" name="Google Shape;3500;p47"/>
              <p:cNvSpPr/>
              <p:nvPr/>
            </p:nvSpPr>
            <p:spPr>
              <a:xfrm rot="-850406">
                <a:off x="6203861" y="3481495"/>
                <a:ext cx="14624" cy="12681"/>
              </a:xfrm>
              <a:custGeom>
                <a:avLst/>
                <a:gdLst/>
                <a:ahLst/>
                <a:cxnLst/>
                <a:rect l="l" t="t" r="r" b="b"/>
                <a:pathLst>
                  <a:path w="911" h="790" extrusionOk="0">
                    <a:moveTo>
                      <a:pt x="803" y="1"/>
                    </a:moveTo>
                    <a:cubicBezTo>
                      <a:pt x="784" y="1"/>
                      <a:pt x="765" y="9"/>
                      <a:pt x="746" y="27"/>
                    </a:cubicBezTo>
                    <a:cubicBezTo>
                      <a:pt x="640" y="137"/>
                      <a:pt x="518" y="240"/>
                      <a:pt x="392" y="332"/>
                    </a:cubicBezTo>
                    <a:cubicBezTo>
                      <a:pt x="278" y="419"/>
                      <a:pt x="108" y="483"/>
                      <a:pt x="39" y="616"/>
                    </a:cubicBezTo>
                    <a:cubicBezTo>
                      <a:pt x="1" y="693"/>
                      <a:pt x="36" y="780"/>
                      <a:pt x="127" y="788"/>
                    </a:cubicBezTo>
                    <a:cubicBezTo>
                      <a:pt x="137" y="789"/>
                      <a:pt x="147" y="789"/>
                      <a:pt x="157" y="789"/>
                    </a:cubicBezTo>
                    <a:cubicBezTo>
                      <a:pt x="313" y="789"/>
                      <a:pt x="460" y="655"/>
                      <a:pt x="568" y="551"/>
                    </a:cubicBezTo>
                    <a:cubicBezTo>
                      <a:pt x="697" y="430"/>
                      <a:pt x="792" y="297"/>
                      <a:pt x="880" y="137"/>
                    </a:cubicBezTo>
                    <a:cubicBezTo>
                      <a:pt x="911" y="77"/>
                      <a:pt x="862" y="1"/>
                      <a:pt x="80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0" name="Google Shape;3501;p47"/>
              <p:cNvSpPr/>
              <p:nvPr/>
            </p:nvSpPr>
            <p:spPr>
              <a:xfrm rot="-850406">
                <a:off x="6211668" y="3455919"/>
                <a:ext cx="10627" cy="11429"/>
              </a:xfrm>
              <a:custGeom>
                <a:avLst/>
                <a:gdLst/>
                <a:ahLst/>
                <a:cxnLst/>
                <a:rect l="l" t="t" r="r" b="b"/>
                <a:pathLst>
                  <a:path w="662" h="712" extrusionOk="0">
                    <a:moveTo>
                      <a:pt x="541" y="1"/>
                    </a:moveTo>
                    <a:cubicBezTo>
                      <a:pt x="518" y="1"/>
                      <a:pt x="494" y="9"/>
                      <a:pt x="472" y="30"/>
                    </a:cubicBezTo>
                    <a:cubicBezTo>
                      <a:pt x="396" y="106"/>
                      <a:pt x="328" y="193"/>
                      <a:pt x="256" y="277"/>
                    </a:cubicBezTo>
                    <a:cubicBezTo>
                      <a:pt x="225" y="315"/>
                      <a:pt x="187" y="346"/>
                      <a:pt x="156" y="383"/>
                    </a:cubicBezTo>
                    <a:cubicBezTo>
                      <a:pt x="119" y="432"/>
                      <a:pt x="96" y="490"/>
                      <a:pt x="58" y="536"/>
                    </a:cubicBezTo>
                    <a:cubicBezTo>
                      <a:pt x="0" y="612"/>
                      <a:pt x="73" y="711"/>
                      <a:pt x="154" y="711"/>
                    </a:cubicBezTo>
                    <a:cubicBezTo>
                      <a:pt x="170" y="711"/>
                      <a:pt x="186" y="708"/>
                      <a:pt x="202" y="699"/>
                    </a:cubicBezTo>
                    <a:cubicBezTo>
                      <a:pt x="256" y="669"/>
                      <a:pt x="316" y="646"/>
                      <a:pt x="361" y="611"/>
                    </a:cubicBezTo>
                    <a:cubicBezTo>
                      <a:pt x="407" y="574"/>
                      <a:pt x="449" y="520"/>
                      <a:pt x="487" y="471"/>
                    </a:cubicBezTo>
                    <a:cubicBezTo>
                      <a:pt x="559" y="372"/>
                      <a:pt x="624" y="262"/>
                      <a:pt x="647" y="144"/>
                    </a:cubicBezTo>
                    <a:cubicBezTo>
                      <a:pt x="661" y="74"/>
                      <a:pt x="606" y="1"/>
                      <a:pt x="54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1" name="Google Shape;3502;p47"/>
              <p:cNvSpPr/>
              <p:nvPr/>
            </p:nvSpPr>
            <p:spPr>
              <a:xfrm rot="-850406">
                <a:off x="6184554" y="3509007"/>
                <a:ext cx="12136" cy="13933"/>
              </a:xfrm>
              <a:custGeom>
                <a:avLst/>
                <a:gdLst/>
                <a:ahLst/>
                <a:cxnLst/>
                <a:rect l="l" t="t" r="r" b="b"/>
                <a:pathLst>
                  <a:path w="756" h="868" extrusionOk="0">
                    <a:moveTo>
                      <a:pt x="590" y="0"/>
                    </a:moveTo>
                    <a:cubicBezTo>
                      <a:pt x="553" y="0"/>
                      <a:pt x="517" y="18"/>
                      <a:pt x="495" y="60"/>
                    </a:cubicBezTo>
                    <a:cubicBezTo>
                      <a:pt x="427" y="194"/>
                      <a:pt x="343" y="311"/>
                      <a:pt x="244" y="422"/>
                    </a:cubicBezTo>
                    <a:cubicBezTo>
                      <a:pt x="153" y="520"/>
                      <a:pt x="27" y="604"/>
                      <a:pt x="9" y="745"/>
                    </a:cubicBezTo>
                    <a:cubicBezTo>
                      <a:pt x="1" y="809"/>
                      <a:pt x="62" y="859"/>
                      <a:pt x="115" y="866"/>
                    </a:cubicBezTo>
                    <a:cubicBezTo>
                      <a:pt x="124" y="867"/>
                      <a:pt x="133" y="868"/>
                      <a:pt x="142" y="868"/>
                    </a:cubicBezTo>
                    <a:cubicBezTo>
                      <a:pt x="293" y="868"/>
                      <a:pt x="416" y="719"/>
                      <a:pt x="499" y="611"/>
                    </a:cubicBezTo>
                    <a:cubicBezTo>
                      <a:pt x="602" y="482"/>
                      <a:pt x="674" y="330"/>
                      <a:pt x="727" y="174"/>
                    </a:cubicBezTo>
                    <a:cubicBezTo>
                      <a:pt x="756" y="81"/>
                      <a:pt x="670" y="0"/>
                      <a:pt x="59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2" name="Google Shape;3503;p47"/>
              <p:cNvSpPr/>
              <p:nvPr/>
            </p:nvSpPr>
            <p:spPr>
              <a:xfrm rot="-850406">
                <a:off x="6048659" y="3290852"/>
                <a:ext cx="236516" cy="381966"/>
              </a:xfrm>
              <a:custGeom>
                <a:avLst/>
                <a:gdLst/>
                <a:ahLst/>
                <a:cxnLst/>
                <a:rect l="l" t="t" r="r" b="b"/>
                <a:pathLst>
                  <a:path w="14734" h="23795" extrusionOk="0">
                    <a:moveTo>
                      <a:pt x="10465" y="0"/>
                    </a:moveTo>
                    <a:cubicBezTo>
                      <a:pt x="6579" y="0"/>
                      <a:pt x="1" y="22277"/>
                      <a:pt x="1" y="22277"/>
                    </a:cubicBezTo>
                    <a:lnTo>
                      <a:pt x="388" y="23795"/>
                    </a:lnTo>
                    <a:cubicBezTo>
                      <a:pt x="388" y="23795"/>
                      <a:pt x="14733" y="2173"/>
                      <a:pt x="10943" y="123"/>
                    </a:cubicBezTo>
                    <a:cubicBezTo>
                      <a:pt x="10789" y="40"/>
                      <a:pt x="10629" y="0"/>
                      <a:pt x="1046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3" name="Google Shape;3504;p47"/>
              <p:cNvSpPr/>
              <p:nvPr/>
            </p:nvSpPr>
            <p:spPr>
              <a:xfrm rot="-850406">
                <a:off x="6145123" y="3321626"/>
                <a:ext cx="11831" cy="14447"/>
              </a:xfrm>
              <a:custGeom>
                <a:avLst/>
                <a:gdLst/>
                <a:ahLst/>
                <a:cxnLst/>
                <a:rect l="l" t="t" r="r" b="b"/>
                <a:pathLst>
                  <a:path w="737" h="900" extrusionOk="0">
                    <a:moveTo>
                      <a:pt x="591" y="0"/>
                    </a:moveTo>
                    <a:cubicBezTo>
                      <a:pt x="566" y="0"/>
                      <a:pt x="541" y="11"/>
                      <a:pt x="521" y="36"/>
                    </a:cubicBezTo>
                    <a:cubicBezTo>
                      <a:pt x="475" y="90"/>
                      <a:pt x="429" y="143"/>
                      <a:pt x="384" y="196"/>
                    </a:cubicBezTo>
                    <a:cubicBezTo>
                      <a:pt x="378" y="195"/>
                      <a:pt x="372" y="194"/>
                      <a:pt x="366" y="194"/>
                    </a:cubicBezTo>
                    <a:cubicBezTo>
                      <a:pt x="353" y="194"/>
                      <a:pt x="341" y="198"/>
                      <a:pt x="330" y="211"/>
                    </a:cubicBezTo>
                    <a:cubicBezTo>
                      <a:pt x="284" y="276"/>
                      <a:pt x="243" y="345"/>
                      <a:pt x="198" y="409"/>
                    </a:cubicBezTo>
                    <a:cubicBezTo>
                      <a:pt x="110" y="515"/>
                      <a:pt x="7" y="615"/>
                      <a:pt x="3" y="755"/>
                    </a:cubicBezTo>
                    <a:cubicBezTo>
                      <a:pt x="0" y="850"/>
                      <a:pt x="74" y="899"/>
                      <a:pt x="153" y="899"/>
                    </a:cubicBezTo>
                    <a:cubicBezTo>
                      <a:pt x="178" y="899"/>
                      <a:pt x="204" y="894"/>
                      <a:pt x="228" y="884"/>
                    </a:cubicBezTo>
                    <a:cubicBezTo>
                      <a:pt x="353" y="831"/>
                      <a:pt x="414" y="668"/>
                      <a:pt x="482" y="554"/>
                    </a:cubicBezTo>
                    <a:cubicBezTo>
                      <a:pt x="558" y="428"/>
                      <a:pt x="615" y="291"/>
                      <a:pt x="691" y="166"/>
                    </a:cubicBezTo>
                    <a:cubicBezTo>
                      <a:pt x="737" y="89"/>
                      <a:pt x="664" y="0"/>
                      <a:pt x="59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4" name="Google Shape;3505;p47"/>
              <p:cNvSpPr/>
              <p:nvPr/>
            </p:nvSpPr>
            <p:spPr>
              <a:xfrm rot="-850406">
                <a:off x="6155714" y="3303610"/>
                <a:ext cx="11028" cy="13693"/>
              </a:xfrm>
              <a:custGeom>
                <a:avLst/>
                <a:gdLst/>
                <a:ahLst/>
                <a:cxnLst/>
                <a:rect l="l" t="t" r="r" b="b"/>
                <a:pathLst>
                  <a:path w="687" h="853" extrusionOk="0">
                    <a:moveTo>
                      <a:pt x="588" y="0"/>
                    </a:moveTo>
                    <a:cubicBezTo>
                      <a:pt x="568" y="0"/>
                      <a:pt x="548" y="9"/>
                      <a:pt x="531" y="29"/>
                    </a:cubicBezTo>
                    <a:cubicBezTo>
                      <a:pt x="340" y="246"/>
                      <a:pt x="154" y="478"/>
                      <a:pt x="29" y="736"/>
                    </a:cubicBezTo>
                    <a:cubicBezTo>
                      <a:pt x="1" y="796"/>
                      <a:pt x="44" y="852"/>
                      <a:pt x="100" y="852"/>
                    </a:cubicBezTo>
                    <a:cubicBezTo>
                      <a:pt x="113" y="852"/>
                      <a:pt x="126" y="849"/>
                      <a:pt x="139" y="843"/>
                    </a:cubicBezTo>
                    <a:cubicBezTo>
                      <a:pt x="424" y="710"/>
                      <a:pt x="618" y="417"/>
                      <a:pt x="675" y="113"/>
                    </a:cubicBezTo>
                    <a:cubicBezTo>
                      <a:pt x="687" y="56"/>
                      <a:pt x="638" y="0"/>
                      <a:pt x="58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5" name="Google Shape;3506;p47"/>
              <p:cNvSpPr/>
              <p:nvPr/>
            </p:nvSpPr>
            <p:spPr>
              <a:xfrm rot="-850406">
                <a:off x="6154466" y="3335123"/>
                <a:ext cx="13002" cy="16197"/>
              </a:xfrm>
              <a:custGeom>
                <a:avLst/>
                <a:gdLst/>
                <a:ahLst/>
                <a:cxnLst/>
                <a:rect l="l" t="t" r="r" b="b"/>
                <a:pathLst>
                  <a:path w="810" h="1009" extrusionOk="0">
                    <a:moveTo>
                      <a:pt x="681" y="1"/>
                    </a:moveTo>
                    <a:cubicBezTo>
                      <a:pt x="652" y="1"/>
                      <a:pt x="623" y="15"/>
                      <a:pt x="602" y="49"/>
                    </a:cubicBezTo>
                    <a:cubicBezTo>
                      <a:pt x="511" y="197"/>
                      <a:pt x="393" y="330"/>
                      <a:pt x="287" y="463"/>
                    </a:cubicBezTo>
                    <a:cubicBezTo>
                      <a:pt x="196" y="580"/>
                      <a:pt x="54" y="687"/>
                      <a:pt x="21" y="836"/>
                    </a:cubicBezTo>
                    <a:cubicBezTo>
                      <a:pt x="1" y="910"/>
                      <a:pt x="63" y="1008"/>
                      <a:pt x="145" y="1008"/>
                    </a:cubicBezTo>
                    <a:cubicBezTo>
                      <a:pt x="159" y="1008"/>
                      <a:pt x="173" y="1005"/>
                      <a:pt x="188" y="999"/>
                    </a:cubicBezTo>
                    <a:cubicBezTo>
                      <a:pt x="344" y="938"/>
                      <a:pt x="428" y="778"/>
                      <a:pt x="519" y="642"/>
                    </a:cubicBezTo>
                    <a:cubicBezTo>
                      <a:pt x="621" y="486"/>
                      <a:pt x="689" y="319"/>
                      <a:pt x="773" y="152"/>
                    </a:cubicBezTo>
                    <a:cubicBezTo>
                      <a:pt x="810" y="73"/>
                      <a:pt x="746" y="1"/>
                      <a:pt x="68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6" name="Google Shape;3507;p47"/>
              <p:cNvSpPr/>
              <p:nvPr/>
            </p:nvSpPr>
            <p:spPr>
              <a:xfrm rot="-850406">
                <a:off x="6168052" y="3350448"/>
                <a:ext cx="10482" cy="14784"/>
              </a:xfrm>
              <a:custGeom>
                <a:avLst/>
                <a:gdLst/>
                <a:ahLst/>
                <a:cxnLst/>
                <a:rect l="l" t="t" r="r" b="b"/>
                <a:pathLst>
                  <a:path w="653" h="921" extrusionOk="0">
                    <a:moveTo>
                      <a:pt x="620" y="1"/>
                    </a:moveTo>
                    <a:cubicBezTo>
                      <a:pt x="613" y="1"/>
                      <a:pt x="605" y="3"/>
                      <a:pt x="599" y="9"/>
                    </a:cubicBezTo>
                    <a:cubicBezTo>
                      <a:pt x="489" y="120"/>
                      <a:pt x="401" y="241"/>
                      <a:pt x="310" y="367"/>
                    </a:cubicBezTo>
                    <a:cubicBezTo>
                      <a:pt x="219" y="492"/>
                      <a:pt x="63" y="606"/>
                      <a:pt x="25" y="758"/>
                    </a:cubicBezTo>
                    <a:cubicBezTo>
                      <a:pt x="1" y="855"/>
                      <a:pt x="75" y="921"/>
                      <a:pt x="158" y="921"/>
                    </a:cubicBezTo>
                    <a:cubicBezTo>
                      <a:pt x="180" y="921"/>
                      <a:pt x="202" y="917"/>
                      <a:pt x="223" y="907"/>
                    </a:cubicBezTo>
                    <a:cubicBezTo>
                      <a:pt x="371" y="842"/>
                      <a:pt x="458" y="637"/>
                      <a:pt x="531" y="497"/>
                    </a:cubicBezTo>
                    <a:cubicBezTo>
                      <a:pt x="607" y="344"/>
                      <a:pt x="652" y="200"/>
                      <a:pt x="652" y="28"/>
                    </a:cubicBezTo>
                    <a:cubicBezTo>
                      <a:pt x="652" y="13"/>
                      <a:pt x="636" y="1"/>
                      <a:pt x="62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7" name="Google Shape;3508;p47"/>
              <p:cNvSpPr/>
              <p:nvPr/>
            </p:nvSpPr>
            <p:spPr>
              <a:xfrm rot="-850406">
                <a:off x="6139215" y="3356548"/>
                <a:ext cx="11590" cy="17947"/>
              </a:xfrm>
              <a:custGeom>
                <a:avLst/>
                <a:gdLst/>
                <a:ahLst/>
                <a:cxnLst/>
                <a:rect l="l" t="t" r="r" b="b"/>
                <a:pathLst>
                  <a:path w="722" h="1118" extrusionOk="0">
                    <a:moveTo>
                      <a:pt x="605" y="1"/>
                    </a:moveTo>
                    <a:cubicBezTo>
                      <a:pt x="574" y="1"/>
                      <a:pt x="543" y="14"/>
                      <a:pt x="524" y="45"/>
                    </a:cubicBezTo>
                    <a:cubicBezTo>
                      <a:pt x="425" y="205"/>
                      <a:pt x="319" y="365"/>
                      <a:pt x="228" y="532"/>
                    </a:cubicBezTo>
                    <a:cubicBezTo>
                      <a:pt x="144" y="680"/>
                      <a:pt x="33" y="817"/>
                      <a:pt x="10" y="991"/>
                    </a:cubicBezTo>
                    <a:cubicBezTo>
                      <a:pt x="1" y="1077"/>
                      <a:pt x="71" y="1118"/>
                      <a:pt x="142" y="1118"/>
                    </a:cubicBezTo>
                    <a:cubicBezTo>
                      <a:pt x="179" y="1118"/>
                      <a:pt x="215" y="1108"/>
                      <a:pt x="242" y="1087"/>
                    </a:cubicBezTo>
                    <a:cubicBezTo>
                      <a:pt x="375" y="980"/>
                      <a:pt x="447" y="775"/>
                      <a:pt x="516" y="623"/>
                    </a:cubicBezTo>
                    <a:cubicBezTo>
                      <a:pt x="593" y="459"/>
                      <a:pt x="645" y="292"/>
                      <a:pt x="698" y="117"/>
                    </a:cubicBezTo>
                    <a:cubicBezTo>
                      <a:pt x="721" y="50"/>
                      <a:pt x="663" y="1"/>
                      <a:pt x="60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8" name="Google Shape;3509;p47"/>
              <p:cNvSpPr/>
              <p:nvPr/>
            </p:nvSpPr>
            <p:spPr>
              <a:xfrm rot="-850406">
                <a:off x="6151099" y="3374996"/>
                <a:ext cx="11654" cy="19038"/>
              </a:xfrm>
              <a:custGeom>
                <a:avLst/>
                <a:gdLst/>
                <a:ahLst/>
                <a:cxnLst/>
                <a:rect l="l" t="t" r="r" b="b"/>
                <a:pathLst>
                  <a:path w="726" h="1186" extrusionOk="0">
                    <a:moveTo>
                      <a:pt x="620" y="0"/>
                    </a:moveTo>
                    <a:cubicBezTo>
                      <a:pt x="586" y="0"/>
                      <a:pt x="550" y="15"/>
                      <a:pt x="530" y="47"/>
                    </a:cubicBezTo>
                    <a:cubicBezTo>
                      <a:pt x="423" y="210"/>
                      <a:pt x="343" y="393"/>
                      <a:pt x="244" y="560"/>
                    </a:cubicBezTo>
                    <a:cubicBezTo>
                      <a:pt x="153" y="712"/>
                      <a:pt x="58" y="883"/>
                      <a:pt x="16" y="1058"/>
                    </a:cubicBezTo>
                    <a:cubicBezTo>
                      <a:pt x="1" y="1124"/>
                      <a:pt x="52" y="1186"/>
                      <a:pt x="114" y="1186"/>
                    </a:cubicBezTo>
                    <a:cubicBezTo>
                      <a:pt x="131" y="1186"/>
                      <a:pt x="148" y="1181"/>
                      <a:pt x="165" y="1172"/>
                    </a:cubicBezTo>
                    <a:cubicBezTo>
                      <a:pt x="503" y="974"/>
                      <a:pt x="700" y="480"/>
                      <a:pt x="723" y="100"/>
                    </a:cubicBezTo>
                    <a:cubicBezTo>
                      <a:pt x="725" y="35"/>
                      <a:pt x="673" y="0"/>
                      <a:pt x="62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9" name="Google Shape;3510;p47"/>
              <p:cNvSpPr/>
              <p:nvPr/>
            </p:nvSpPr>
            <p:spPr>
              <a:xfrm rot="-850406">
                <a:off x="6161156" y="3401484"/>
                <a:ext cx="10081" cy="11943"/>
              </a:xfrm>
              <a:custGeom>
                <a:avLst/>
                <a:gdLst/>
                <a:ahLst/>
                <a:cxnLst/>
                <a:rect l="l" t="t" r="r" b="b"/>
                <a:pathLst>
                  <a:path w="628" h="744" extrusionOk="0">
                    <a:moveTo>
                      <a:pt x="482" y="0"/>
                    </a:moveTo>
                    <a:cubicBezTo>
                      <a:pt x="447" y="0"/>
                      <a:pt x="413" y="12"/>
                      <a:pt x="388" y="36"/>
                    </a:cubicBezTo>
                    <a:cubicBezTo>
                      <a:pt x="313" y="112"/>
                      <a:pt x="255" y="203"/>
                      <a:pt x="187" y="291"/>
                    </a:cubicBezTo>
                    <a:cubicBezTo>
                      <a:pt x="111" y="386"/>
                      <a:pt x="4" y="458"/>
                      <a:pt x="0" y="591"/>
                    </a:cubicBezTo>
                    <a:cubicBezTo>
                      <a:pt x="0" y="675"/>
                      <a:pt x="73" y="743"/>
                      <a:pt x="156" y="743"/>
                    </a:cubicBezTo>
                    <a:cubicBezTo>
                      <a:pt x="158" y="743"/>
                      <a:pt x="160" y="743"/>
                      <a:pt x="162" y="743"/>
                    </a:cubicBezTo>
                    <a:cubicBezTo>
                      <a:pt x="307" y="743"/>
                      <a:pt x="397" y="601"/>
                      <a:pt x="476" y="489"/>
                    </a:cubicBezTo>
                    <a:cubicBezTo>
                      <a:pt x="548" y="382"/>
                      <a:pt x="604" y="261"/>
                      <a:pt x="620" y="131"/>
                    </a:cubicBezTo>
                    <a:cubicBezTo>
                      <a:pt x="628" y="49"/>
                      <a:pt x="554" y="0"/>
                      <a:pt x="48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0" name="Google Shape;3511;p47"/>
              <p:cNvSpPr/>
              <p:nvPr/>
            </p:nvSpPr>
            <p:spPr>
              <a:xfrm rot="-850406">
                <a:off x="6138937" y="3398851"/>
                <a:ext cx="11012" cy="1630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016" extrusionOk="0">
                    <a:moveTo>
                      <a:pt x="552" y="1"/>
                    </a:moveTo>
                    <a:cubicBezTo>
                      <a:pt x="513" y="1"/>
                      <a:pt x="475" y="23"/>
                      <a:pt x="458" y="71"/>
                    </a:cubicBezTo>
                    <a:cubicBezTo>
                      <a:pt x="412" y="205"/>
                      <a:pt x="348" y="345"/>
                      <a:pt x="275" y="466"/>
                    </a:cubicBezTo>
                    <a:cubicBezTo>
                      <a:pt x="203" y="584"/>
                      <a:pt x="105" y="684"/>
                      <a:pt x="40" y="809"/>
                    </a:cubicBezTo>
                    <a:cubicBezTo>
                      <a:pt x="0" y="891"/>
                      <a:pt x="56" y="1015"/>
                      <a:pt x="149" y="1015"/>
                    </a:cubicBezTo>
                    <a:cubicBezTo>
                      <a:pt x="163" y="1015"/>
                      <a:pt x="177" y="1012"/>
                      <a:pt x="192" y="1007"/>
                    </a:cubicBezTo>
                    <a:cubicBezTo>
                      <a:pt x="534" y="870"/>
                      <a:pt x="686" y="447"/>
                      <a:pt x="656" y="98"/>
                    </a:cubicBezTo>
                    <a:cubicBezTo>
                      <a:pt x="650" y="36"/>
                      <a:pt x="600" y="1"/>
                      <a:pt x="5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1" name="Google Shape;3512;p47"/>
              <p:cNvSpPr/>
              <p:nvPr/>
            </p:nvSpPr>
            <p:spPr>
              <a:xfrm rot="-850406">
                <a:off x="6127220" y="3386499"/>
                <a:ext cx="10450" cy="1411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879" extrusionOk="0">
                    <a:moveTo>
                      <a:pt x="512" y="1"/>
                    </a:moveTo>
                    <a:cubicBezTo>
                      <a:pt x="478" y="1"/>
                      <a:pt x="446" y="16"/>
                      <a:pt x="428" y="55"/>
                    </a:cubicBezTo>
                    <a:cubicBezTo>
                      <a:pt x="371" y="181"/>
                      <a:pt x="306" y="295"/>
                      <a:pt x="234" y="409"/>
                    </a:cubicBezTo>
                    <a:cubicBezTo>
                      <a:pt x="166" y="519"/>
                      <a:pt x="66" y="610"/>
                      <a:pt x="24" y="735"/>
                    </a:cubicBezTo>
                    <a:cubicBezTo>
                      <a:pt x="1" y="815"/>
                      <a:pt x="70" y="879"/>
                      <a:pt x="142" y="879"/>
                    </a:cubicBezTo>
                    <a:cubicBezTo>
                      <a:pt x="160" y="879"/>
                      <a:pt x="179" y="874"/>
                      <a:pt x="196" y="865"/>
                    </a:cubicBezTo>
                    <a:cubicBezTo>
                      <a:pt x="321" y="800"/>
                      <a:pt x="394" y="660"/>
                      <a:pt x="462" y="542"/>
                    </a:cubicBezTo>
                    <a:cubicBezTo>
                      <a:pt x="535" y="416"/>
                      <a:pt x="584" y="279"/>
                      <a:pt x="626" y="139"/>
                    </a:cubicBezTo>
                    <a:cubicBezTo>
                      <a:pt x="651" y="63"/>
                      <a:pt x="578" y="1"/>
                      <a:pt x="51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2" name="Google Shape;3513;p47"/>
              <p:cNvSpPr/>
              <p:nvPr/>
            </p:nvSpPr>
            <p:spPr>
              <a:xfrm rot="-850406">
                <a:off x="6127535" y="3437543"/>
                <a:ext cx="12665" cy="15988"/>
              </a:xfrm>
              <a:custGeom>
                <a:avLst/>
                <a:gdLst/>
                <a:ahLst/>
                <a:cxnLst/>
                <a:rect l="l" t="t" r="r" b="b"/>
                <a:pathLst>
                  <a:path w="789" h="996" extrusionOk="0">
                    <a:moveTo>
                      <a:pt x="685" y="0"/>
                    </a:moveTo>
                    <a:cubicBezTo>
                      <a:pt x="647" y="0"/>
                      <a:pt x="606" y="17"/>
                      <a:pt x="584" y="47"/>
                    </a:cubicBezTo>
                    <a:cubicBezTo>
                      <a:pt x="493" y="168"/>
                      <a:pt x="413" y="301"/>
                      <a:pt x="318" y="424"/>
                    </a:cubicBezTo>
                    <a:cubicBezTo>
                      <a:pt x="227" y="549"/>
                      <a:pt x="132" y="659"/>
                      <a:pt x="56" y="796"/>
                    </a:cubicBezTo>
                    <a:cubicBezTo>
                      <a:pt x="0" y="892"/>
                      <a:pt x="78" y="996"/>
                      <a:pt x="171" y="996"/>
                    </a:cubicBezTo>
                    <a:cubicBezTo>
                      <a:pt x="192" y="996"/>
                      <a:pt x="214" y="991"/>
                      <a:pt x="235" y="979"/>
                    </a:cubicBezTo>
                    <a:cubicBezTo>
                      <a:pt x="542" y="803"/>
                      <a:pt x="740" y="442"/>
                      <a:pt x="782" y="100"/>
                    </a:cubicBezTo>
                    <a:cubicBezTo>
                      <a:pt x="789" y="32"/>
                      <a:pt x="739" y="0"/>
                      <a:pt x="68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3" name="Google Shape;3514;p47"/>
              <p:cNvSpPr/>
              <p:nvPr/>
            </p:nvSpPr>
            <p:spPr>
              <a:xfrm rot="-850406">
                <a:off x="6146255" y="3432957"/>
                <a:ext cx="11124" cy="17834"/>
              </a:xfrm>
              <a:custGeom>
                <a:avLst/>
                <a:gdLst/>
                <a:ahLst/>
                <a:cxnLst/>
                <a:rect l="l" t="t" r="r" b="b"/>
                <a:pathLst>
                  <a:path w="693" h="1111" extrusionOk="0">
                    <a:moveTo>
                      <a:pt x="565" y="0"/>
                    </a:moveTo>
                    <a:cubicBezTo>
                      <a:pt x="543" y="0"/>
                      <a:pt x="520" y="9"/>
                      <a:pt x="498" y="29"/>
                    </a:cubicBezTo>
                    <a:cubicBezTo>
                      <a:pt x="362" y="159"/>
                      <a:pt x="286" y="345"/>
                      <a:pt x="195" y="501"/>
                    </a:cubicBezTo>
                    <a:cubicBezTo>
                      <a:pt x="103" y="657"/>
                      <a:pt x="5" y="817"/>
                      <a:pt x="0" y="1003"/>
                    </a:cubicBezTo>
                    <a:cubicBezTo>
                      <a:pt x="0" y="1054"/>
                      <a:pt x="53" y="1111"/>
                      <a:pt x="108" y="1111"/>
                    </a:cubicBezTo>
                    <a:cubicBezTo>
                      <a:pt x="117" y="1111"/>
                      <a:pt x="127" y="1109"/>
                      <a:pt x="137" y="1105"/>
                    </a:cubicBezTo>
                    <a:cubicBezTo>
                      <a:pt x="324" y="1029"/>
                      <a:pt x="434" y="866"/>
                      <a:pt x="514" y="687"/>
                    </a:cubicBezTo>
                    <a:cubicBezTo>
                      <a:pt x="593" y="508"/>
                      <a:pt x="693" y="303"/>
                      <a:pt x="670" y="101"/>
                    </a:cubicBezTo>
                    <a:cubicBezTo>
                      <a:pt x="662" y="44"/>
                      <a:pt x="616" y="0"/>
                      <a:pt x="56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4" name="Google Shape;3515;p47"/>
              <p:cNvSpPr/>
              <p:nvPr/>
            </p:nvSpPr>
            <p:spPr>
              <a:xfrm rot="-850406">
                <a:off x="6133977" y="3472729"/>
                <a:ext cx="10691" cy="15362"/>
              </a:xfrm>
              <a:custGeom>
                <a:avLst/>
                <a:gdLst/>
                <a:ahLst/>
                <a:cxnLst/>
                <a:rect l="l" t="t" r="r" b="b"/>
                <a:pathLst>
                  <a:path w="666" h="957" extrusionOk="0">
                    <a:moveTo>
                      <a:pt x="546" y="0"/>
                    </a:moveTo>
                    <a:cubicBezTo>
                      <a:pt x="514" y="0"/>
                      <a:pt x="481" y="14"/>
                      <a:pt x="459" y="47"/>
                    </a:cubicBezTo>
                    <a:cubicBezTo>
                      <a:pt x="379" y="172"/>
                      <a:pt x="303" y="298"/>
                      <a:pt x="227" y="427"/>
                    </a:cubicBezTo>
                    <a:cubicBezTo>
                      <a:pt x="155" y="545"/>
                      <a:pt x="60" y="659"/>
                      <a:pt x="22" y="796"/>
                    </a:cubicBezTo>
                    <a:cubicBezTo>
                      <a:pt x="1" y="871"/>
                      <a:pt x="70" y="956"/>
                      <a:pt x="145" y="956"/>
                    </a:cubicBezTo>
                    <a:cubicBezTo>
                      <a:pt x="165" y="956"/>
                      <a:pt x="185" y="950"/>
                      <a:pt x="204" y="937"/>
                    </a:cubicBezTo>
                    <a:cubicBezTo>
                      <a:pt x="436" y="761"/>
                      <a:pt x="576" y="400"/>
                      <a:pt x="645" y="126"/>
                    </a:cubicBezTo>
                    <a:cubicBezTo>
                      <a:pt x="665" y="52"/>
                      <a:pt x="607" y="0"/>
                      <a:pt x="54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5" name="Google Shape;3516;p47"/>
              <p:cNvSpPr/>
              <p:nvPr/>
            </p:nvSpPr>
            <p:spPr>
              <a:xfrm rot="-850406">
                <a:off x="6155638" y="3444958"/>
                <a:ext cx="11349" cy="16454"/>
              </a:xfrm>
              <a:custGeom>
                <a:avLst/>
                <a:gdLst/>
                <a:ahLst/>
                <a:cxnLst/>
                <a:rect l="l" t="t" r="r" b="b"/>
                <a:pathLst>
                  <a:path w="707" h="1025" extrusionOk="0">
                    <a:moveTo>
                      <a:pt x="593" y="1"/>
                    </a:moveTo>
                    <a:cubicBezTo>
                      <a:pt x="565" y="1"/>
                      <a:pt x="537" y="15"/>
                      <a:pt x="519" y="48"/>
                    </a:cubicBezTo>
                    <a:cubicBezTo>
                      <a:pt x="447" y="188"/>
                      <a:pt x="359" y="321"/>
                      <a:pt x="272" y="451"/>
                    </a:cubicBezTo>
                    <a:cubicBezTo>
                      <a:pt x="188" y="572"/>
                      <a:pt x="36" y="686"/>
                      <a:pt x="13" y="835"/>
                    </a:cubicBezTo>
                    <a:cubicBezTo>
                      <a:pt x="1" y="924"/>
                      <a:pt x="59" y="1025"/>
                      <a:pt x="152" y="1025"/>
                    </a:cubicBezTo>
                    <a:cubicBezTo>
                      <a:pt x="166" y="1025"/>
                      <a:pt x="180" y="1023"/>
                      <a:pt x="196" y="1018"/>
                    </a:cubicBezTo>
                    <a:cubicBezTo>
                      <a:pt x="367" y="960"/>
                      <a:pt x="450" y="781"/>
                      <a:pt x="523" y="630"/>
                    </a:cubicBezTo>
                    <a:cubicBezTo>
                      <a:pt x="606" y="466"/>
                      <a:pt x="656" y="302"/>
                      <a:pt x="694" y="120"/>
                    </a:cubicBezTo>
                    <a:cubicBezTo>
                      <a:pt x="707" y="54"/>
                      <a:pt x="649" y="1"/>
                      <a:pt x="59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6" name="Google Shape;3517;p47"/>
              <p:cNvSpPr/>
              <p:nvPr/>
            </p:nvSpPr>
            <p:spPr>
              <a:xfrm rot="-850406">
                <a:off x="6142695" y="3502863"/>
                <a:ext cx="12569" cy="16823"/>
              </a:xfrm>
              <a:custGeom>
                <a:avLst/>
                <a:gdLst/>
                <a:ahLst/>
                <a:cxnLst/>
                <a:rect l="l" t="t" r="r" b="b"/>
                <a:pathLst>
                  <a:path w="783" h="1048" extrusionOk="0">
                    <a:moveTo>
                      <a:pt x="671" y="1"/>
                    </a:moveTo>
                    <a:cubicBezTo>
                      <a:pt x="643" y="1"/>
                      <a:pt x="616" y="13"/>
                      <a:pt x="599" y="43"/>
                    </a:cubicBezTo>
                    <a:cubicBezTo>
                      <a:pt x="512" y="206"/>
                      <a:pt x="401" y="359"/>
                      <a:pt x="287" y="503"/>
                    </a:cubicBezTo>
                    <a:cubicBezTo>
                      <a:pt x="185" y="632"/>
                      <a:pt x="55" y="743"/>
                      <a:pt x="17" y="906"/>
                    </a:cubicBezTo>
                    <a:cubicBezTo>
                      <a:pt x="0" y="975"/>
                      <a:pt x="50" y="1048"/>
                      <a:pt x="119" y="1048"/>
                    </a:cubicBezTo>
                    <a:cubicBezTo>
                      <a:pt x="129" y="1048"/>
                      <a:pt x="139" y="1046"/>
                      <a:pt x="150" y="1043"/>
                    </a:cubicBezTo>
                    <a:cubicBezTo>
                      <a:pt x="504" y="929"/>
                      <a:pt x="652" y="423"/>
                      <a:pt x="762" y="111"/>
                    </a:cubicBezTo>
                    <a:cubicBezTo>
                      <a:pt x="782" y="49"/>
                      <a:pt x="726" y="1"/>
                      <a:pt x="67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7" name="Google Shape;3518;p47"/>
              <p:cNvSpPr/>
              <p:nvPr/>
            </p:nvSpPr>
            <p:spPr>
              <a:xfrm rot="-850406">
                <a:off x="6123860" y="3533520"/>
                <a:ext cx="10274" cy="13532"/>
              </a:xfrm>
              <a:custGeom>
                <a:avLst/>
                <a:gdLst/>
                <a:ahLst/>
                <a:cxnLst/>
                <a:rect l="l" t="t" r="r" b="b"/>
                <a:pathLst>
                  <a:path w="640" h="843" extrusionOk="0">
                    <a:moveTo>
                      <a:pt x="532" y="1"/>
                    </a:moveTo>
                    <a:cubicBezTo>
                      <a:pt x="505" y="1"/>
                      <a:pt x="479" y="14"/>
                      <a:pt x="463" y="44"/>
                    </a:cubicBezTo>
                    <a:cubicBezTo>
                      <a:pt x="398" y="169"/>
                      <a:pt x="318" y="288"/>
                      <a:pt x="234" y="397"/>
                    </a:cubicBezTo>
                    <a:cubicBezTo>
                      <a:pt x="154" y="493"/>
                      <a:pt x="52" y="599"/>
                      <a:pt x="17" y="721"/>
                    </a:cubicBezTo>
                    <a:cubicBezTo>
                      <a:pt x="0" y="784"/>
                      <a:pt x="51" y="842"/>
                      <a:pt x="110" y="842"/>
                    </a:cubicBezTo>
                    <a:cubicBezTo>
                      <a:pt x="118" y="842"/>
                      <a:pt x="127" y="841"/>
                      <a:pt x="135" y="839"/>
                    </a:cubicBezTo>
                    <a:cubicBezTo>
                      <a:pt x="424" y="767"/>
                      <a:pt x="561" y="367"/>
                      <a:pt x="622" y="112"/>
                    </a:cubicBezTo>
                    <a:cubicBezTo>
                      <a:pt x="640" y="52"/>
                      <a:pt x="585" y="1"/>
                      <a:pt x="53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8" name="Google Shape;3519;p47"/>
              <p:cNvSpPr/>
              <p:nvPr/>
            </p:nvSpPr>
            <p:spPr>
              <a:xfrm rot="-850406">
                <a:off x="6121438" y="3493382"/>
                <a:ext cx="12617" cy="15202"/>
              </a:xfrm>
              <a:custGeom>
                <a:avLst/>
                <a:gdLst/>
                <a:ahLst/>
                <a:cxnLst/>
                <a:rect l="l" t="t" r="r" b="b"/>
                <a:pathLst>
                  <a:path w="786" h="947" extrusionOk="0">
                    <a:moveTo>
                      <a:pt x="654" y="0"/>
                    </a:moveTo>
                    <a:cubicBezTo>
                      <a:pt x="620" y="0"/>
                      <a:pt x="586" y="16"/>
                      <a:pt x="563" y="52"/>
                    </a:cubicBezTo>
                    <a:cubicBezTo>
                      <a:pt x="486" y="178"/>
                      <a:pt x="395" y="306"/>
                      <a:pt x="304" y="420"/>
                    </a:cubicBezTo>
                    <a:cubicBezTo>
                      <a:pt x="209" y="534"/>
                      <a:pt x="91" y="622"/>
                      <a:pt x="34" y="763"/>
                    </a:cubicBezTo>
                    <a:cubicBezTo>
                      <a:pt x="1" y="856"/>
                      <a:pt x="90" y="947"/>
                      <a:pt x="180" y="947"/>
                    </a:cubicBezTo>
                    <a:cubicBezTo>
                      <a:pt x="193" y="947"/>
                      <a:pt x="205" y="945"/>
                      <a:pt x="217" y="941"/>
                    </a:cubicBezTo>
                    <a:cubicBezTo>
                      <a:pt x="377" y="896"/>
                      <a:pt x="482" y="736"/>
                      <a:pt x="570" y="599"/>
                    </a:cubicBezTo>
                    <a:cubicBezTo>
                      <a:pt x="669" y="455"/>
                      <a:pt x="726" y="310"/>
                      <a:pt x="768" y="139"/>
                    </a:cubicBezTo>
                    <a:cubicBezTo>
                      <a:pt x="786" y="59"/>
                      <a:pt x="720" y="0"/>
                      <a:pt x="65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9" name="Google Shape;3520;p47"/>
              <p:cNvSpPr/>
              <p:nvPr/>
            </p:nvSpPr>
            <p:spPr>
              <a:xfrm rot="-850406">
                <a:off x="6114000" y="3473694"/>
                <a:ext cx="12601" cy="17577"/>
              </a:xfrm>
              <a:custGeom>
                <a:avLst/>
                <a:gdLst/>
                <a:ahLst/>
                <a:cxnLst/>
                <a:rect l="l" t="t" r="r" b="b"/>
                <a:pathLst>
                  <a:path w="785" h="1095" extrusionOk="0">
                    <a:moveTo>
                      <a:pt x="640" y="1"/>
                    </a:moveTo>
                    <a:cubicBezTo>
                      <a:pt x="606" y="1"/>
                      <a:pt x="572" y="16"/>
                      <a:pt x="547" y="53"/>
                    </a:cubicBezTo>
                    <a:cubicBezTo>
                      <a:pt x="437" y="209"/>
                      <a:pt x="319" y="360"/>
                      <a:pt x="209" y="516"/>
                    </a:cubicBezTo>
                    <a:cubicBezTo>
                      <a:pt x="106" y="657"/>
                      <a:pt x="49" y="832"/>
                      <a:pt x="11" y="1004"/>
                    </a:cubicBezTo>
                    <a:cubicBezTo>
                      <a:pt x="0" y="1058"/>
                      <a:pt x="40" y="1095"/>
                      <a:pt x="84" y="1095"/>
                    </a:cubicBezTo>
                    <a:cubicBezTo>
                      <a:pt x="102" y="1095"/>
                      <a:pt x="120" y="1089"/>
                      <a:pt x="137" y="1076"/>
                    </a:cubicBezTo>
                    <a:cubicBezTo>
                      <a:pt x="273" y="962"/>
                      <a:pt x="398" y="832"/>
                      <a:pt x="479" y="676"/>
                    </a:cubicBezTo>
                    <a:cubicBezTo>
                      <a:pt x="566" y="505"/>
                      <a:pt x="649" y="334"/>
                      <a:pt x="737" y="163"/>
                    </a:cubicBezTo>
                    <a:cubicBezTo>
                      <a:pt x="784" y="76"/>
                      <a:pt x="714" y="1"/>
                      <a:pt x="64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0" name="Google Shape;3521;p47"/>
              <p:cNvSpPr/>
              <p:nvPr/>
            </p:nvSpPr>
            <p:spPr>
              <a:xfrm rot="-850406">
                <a:off x="6105635" y="3561960"/>
                <a:ext cx="9647" cy="13532"/>
              </a:xfrm>
              <a:custGeom>
                <a:avLst/>
                <a:gdLst/>
                <a:ahLst/>
                <a:cxnLst/>
                <a:rect l="l" t="t" r="r" b="b"/>
                <a:pathLst>
                  <a:path w="601" h="843" extrusionOk="0">
                    <a:moveTo>
                      <a:pt x="384" y="1"/>
                    </a:moveTo>
                    <a:cubicBezTo>
                      <a:pt x="339" y="1"/>
                      <a:pt x="294" y="24"/>
                      <a:pt x="270" y="65"/>
                    </a:cubicBezTo>
                    <a:cubicBezTo>
                      <a:pt x="228" y="137"/>
                      <a:pt x="225" y="213"/>
                      <a:pt x="205" y="293"/>
                    </a:cubicBezTo>
                    <a:cubicBezTo>
                      <a:pt x="183" y="369"/>
                      <a:pt x="141" y="427"/>
                      <a:pt x="103" y="499"/>
                    </a:cubicBezTo>
                    <a:cubicBezTo>
                      <a:pt x="49" y="601"/>
                      <a:pt x="0" y="818"/>
                      <a:pt x="167" y="841"/>
                    </a:cubicBezTo>
                    <a:cubicBezTo>
                      <a:pt x="177" y="842"/>
                      <a:pt x="187" y="843"/>
                      <a:pt x="197" y="843"/>
                    </a:cubicBezTo>
                    <a:cubicBezTo>
                      <a:pt x="361" y="843"/>
                      <a:pt x="485" y="669"/>
                      <a:pt x="528" y="525"/>
                    </a:cubicBezTo>
                    <a:cubicBezTo>
                      <a:pt x="578" y="369"/>
                      <a:pt x="601" y="160"/>
                      <a:pt x="476" y="39"/>
                    </a:cubicBezTo>
                    <a:cubicBezTo>
                      <a:pt x="450" y="13"/>
                      <a:pt x="417" y="1"/>
                      <a:pt x="38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1" name="Google Shape;3522;p47"/>
              <p:cNvSpPr/>
              <p:nvPr/>
            </p:nvSpPr>
            <p:spPr>
              <a:xfrm rot="-850406">
                <a:off x="6122648" y="3561177"/>
                <a:ext cx="10595" cy="18203"/>
              </a:xfrm>
              <a:custGeom>
                <a:avLst/>
                <a:gdLst/>
                <a:ahLst/>
                <a:cxnLst/>
                <a:rect l="l" t="t" r="r" b="b"/>
                <a:pathLst>
                  <a:path w="660" h="1134" extrusionOk="0">
                    <a:moveTo>
                      <a:pt x="567" y="1"/>
                    </a:moveTo>
                    <a:cubicBezTo>
                      <a:pt x="526" y="1"/>
                      <a:pt x="483" y="23"/>
                      <a:pt x="469" y="67"/>
                    </a:cubicBezTo>
                    <a:cubicBezTo>
                      <a:pt x="400" y="253"/>
                      <a:pt x="313" y="432"/>
                      <a:pt x="218" y="607"/>
                    </a:cubicBezTo>
                    <a:cubicBezTo>
                      <a:pt x="141" y="736"/>
                      <a:pt x="1" y="880"/>
                      <a:pt x="20" y="1040"/>
                    </a:cubicBezTo>
                    <a:cubicBezTo>
                      <a:pt x="26" y="1097"/>
                      <a:pt x="63" y="1133"/>
                      <a:pt x="118" y="1133"/>
                    </a:cubicBezTo>
                    <a:cubicBezTo>
                      <a:pt x="126" y="1133"/>
                      <a:pt x="133" y="1133"/>
                      <a:pt x="141" y="1131"/>
                    </a:cubicBezTo>
                    <a:cubicBezTo>
                      <a:pt x="332" y="1097"/>
                      <a:pt x="427" y="850"/>
                      <a:pt x="495" y="691"/>
                    </a:cubicBezTo>
                    <a:cubicBezTo>
                      <a:pt x="578" y="496"/>
                      <a:pt x="624" y="298"/>
                      <a:pt x="651" y="89"/>
                    </a:cubicBezTo>
                    <a:cubicBezTo>
                      <a:pt x="659" y="30"/>
                      <a:pt x="615" y="1"/>
                      <a:pt x="5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2" name="Google Shape;3523;p47"/>
              <p:cNvSpPr/>
              <p:nvPr/>
            </p:nvSpPr>
            <p:spPr>
              <a:xfrm rot="-850406">
                <a:off x="5853369" y="3329062"/>
                <a:ext cx="205567" cy="373443"/>
              </a:xfrm>
              <a:custGeom>
                <a:avLst/>
                <a:gdLst/>
                <a:ahLst/>
                <a:cxnLst/>
                <a:rect l="l" t="t" r="r" b="b"/>
                <a:pathLst>
                  <a:path w="12806" h="23264" extrusionOk="0">
                    <a:moveTo>
                      <a:pt x="4600" y="0"/>
                    </a:moveTo>
                    <a:cubicBezTo>
                      <a:pt x="4508" y="0"/>
                      <a:pt x="4416" y="12"/>
                      <a:pt x="4323" y="34"/>
                    </a:cubicBezTo>
                    <a:cubicBezTo>
                      <a:pt x="0" y="1098"/>
                      <a:pt x="9072" y="19100"/>
                      <a:pt x="12806" y="23264"/>
                    </a:cubicBezTo>
                    <a:cubicBezTo>
                      <a:pt x="12806" y="23264"/>
                      <a:pt x="8822" y="0"/>
                      <a:pt x="460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3" name="Google Shape;3524;p47"/>
              <p:cNvSpPr/>
              <p:nvPr/>
            </p:nvSpPr>
            <p:spPr>
              <a:xfrm rot="-850406">
                <a:off x="6024302" y="3582542"/>
                <a:ext cx="8732" cy="17256"/>
              </a:xfrm>
              <a:custGeom>
                <a:avLst/>
                <a:gdLst/>
                <a:ahLst/>
                <a:cxnLst/>
                <a:rect l="l" t="t" r="r" b="b"/>
                <a:pathLst>
                  <a:path w="544" h="1075" extrusionOk="0">
                    <a:moveTo>
                      <a:pt x="68" y="1"/>
                    </a:moveTo>
                    <a:cubicBezTo>
                      <a:pt x="38" y="1"/>
                      <a:pt x="7" y="27"/>
                      <a:pt x="7" y="58"/>
                    </a:cubicBezTo>
                    <a:cubicBezTo>
                      <a:pt x="0" y="237"/>
                      <a:pt x="30" y="393"/>
                      <a:pt x="76" y="563"/>
                    </a:cubicBezTo>
                    <a:cubicBezTo>
                      <a:pt x="118" y="723"/>
                      <a:pt x="144" y="914"/>
                      <a:pt x="266" y="1031"/>
                    </a:cubicBezTo>
                    <a:cubicBezTo>
                      <a:pt x="299" y="1061"/>
                      <a:pt x="335" y="1074"/>
                      <a:pt x="370" y="1074"/>
                    </a:cubicBezTo>
                    <a:cubicBezTo>
                      <a:pt x="446" y="1074"/>
                      <a:pt x="514" y="1011"/>
                      <a:pt x="525" y="925"/>
                    </a:cubicBezTo>
                    <a:cubicBezTo>
                      <a:pt x="544" y="761"/>
                      <a:pt x="434" y="586"/>
                      <a:pt x="369" y="442"/>
                    </a:cubicBezTo>
                    <a:cubicBezTo>
                      <a:pt x="297" y="286"/>
                      <a:pt x="220" y="149"/>
                      <a:pt x="106" y="19"/>
                    </a:cubicBezTo>
                    <a:cubicBezTo>
                      <a:pt x="95" y="6"/>
                      <a:pt x="81" y="1"/>
                      <a:pt x="6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4" name="Google Shape;3525;p47"/>
              <p:cNvSpPr/>
              <p:nvPr/>
            </p:nvSpPr>
            <p:spPr>
              <a:xfrm rot="-850406">
                <a:off x="6033944" y="3571855"/>
                <a:ext cx="9439" cy="14078"/>
              </a:xfrm>
              <a:custGeom>
                <a:avLst/>
                <a:gdLst/>
                <a:ahLst/>
                <a:cxnLst/>
                <a:rect l="l" t="t" r="r" b="b"/>
                <a:pathLst>
                  <a:path w="588" h="877" extrusionOk="0">
                    <a:moveTo>
                      <a:pt x="139" y="0"/>
                    </a:moveTo>
                    <a:cubicBezTo>
                      <a:pt x="72" y="0"/>
                      <a:pt x="1" y="61"/>
                      <a:pt x="26" y="141"/>
                    </a:cubicBezTo>
                    <a:cubicBezTo>
                      <a:pt x="72" y="281"/>
                      <a:pt x="105" y="426"/>
                      <a:pt x="151" y="571"/>
                    </a:cubicBezTo>
                    <a:cubicBezTo>
                      <a:pt x="193" y="688"/>
                      <a:pt x="227" y="844"/>
                      <a:pt x="372" y="874"/>
                    </a:cubicBezTo>
                    <a:cubicBezTo>
                      <a:pt x="380" y="876"/>
                      <a:pt x="388" y="876"/>
                      <a:pt x="395" y="876"/>
                    </a:cubicBezTo>
                    <a:cubicBezTo>
                      <a:pt x="439" y="876"/>
                      <a:pt x="479" y="857"/>
                      <a:pt x="505" y="818"/>
                    </a:cubicBezTo>
                    <a:cubicBezTo>
                      <a:pt x="588" y="697"/>
                      <a:pt x="505" y="560"/>
                      <a:pt x="444" y="446"/>
                    </a:cubicBezTo>
                    <a:cubicBezTo>
                      <a:pt x="375" y="312"/>
                      <a:pt x="300" y="186"/>
                      <a:pt x="227" y="53"/>
                    </a:cubicBezTo>
                    <a:cubicBezTo>
                      <a:pt x="207" y="16"/>
                      <a:pt x="174" y="0"/>
                      <a:pt x="13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5" name="Google Shape;3526;p47"/>
              <p:cNvSpPr/>
              <p:nvPr/>
            </p:nvSpPr>
            <p:spPr>
              <a:xfrm rot="-850406">
                <a:off x="6030677" y="3546797"/>
                <a:ext cx="6935" cy="12537"/>
              </a:xfrm>
              <a:custGeom>
                <a:avLst/>
                <a:gdLst/>
                <a:ahLst/>
                <a:cxnLst/>
                <a:rect l="l" t="t" r="r" b="b"/>
                <a:pathLst>
                  <a:path w="432" h="781" extrusionOk="0">
                    <a:moveTo>
                      <a:pt x="102" y="0"/>
                    </a:moveTo>
                    <a:cubicBezTo>
                      <a:pt x="51" y="0"/>
                      <a:pt x="1" y="43"/>
                      <a:pt x="17" y="110"/>
                    </a:cubicBezTo>
                    <a:cubicBezTo>
                      <a:pt x="43" y="232"/>
                      <a:pt x="73" y="349"/>
                      <a:pt x="112" y="464"/>
                    </a:cubicBezTo>
                    <a:cubicBezTo>
                      <a:pt x="127" y="516"/>
                      <a:pt x="150" y="574"/>
                      <a:pt x="169" y="623"/>
                    </a:cubicBezTo>
                    <a:cubicBezTo>
                      <a:pt x="196" y="688"/>
                      <a:pt x="226" y="704"/>
                      <a:pt x="275" y="753"/>
                    </a:cubicBezTo>
                    <a:cubicBezTo>
                      <a:pt x="294" y="772"/>
                      <a:pt x="315" y="780"/>
                      <a:pt x="335" y="780"/>
                    </a:cubicBezTo>
                    <a:cubicBezTo>
                      <a:pt x="386" y="780"/>
                      <a:pt x="432" y="726"/>
                      <a:pt x="424" y="665"/>
                    </a:cubicBezTo>
                    <a:cubicBezTo>
                      <a:pt x="415" y="597"/>
                      <a:pt x="420" y="574"/>
                      <a:pt x="389" y="509"/>
                    </a:cubicBezTo>
                    <a:cubicBezTo>
                      <a:pt x="366" y="464"/>
                      <a:pt x="340" y="422"/>
                      <a:pt x="321" y="376"/>
                    </a:cubicBezTo>
                    <a:cubicBezTo>
                      <a:pt x="271" y="274"/>
                      <a:pt x="226" y="171"/>
                      <a:pt x="187" y="65"/>
                    </a:cubicBezTo>
                    <a:cubicBezTo>
                      <a:pt x="172" y="20"/>
                      <a:pt x="137" y="0"/>
                      <a:pt x="10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6" name="Google Shape;3527;p47"/>
              <p:cNvSpPr/>
              <p:nvPr/>
            </p:nvSpPr>
            <p:spPr>
              <a:xfrm rot="-850406">
                <a:off x="6008308" y="3547203"/>
                <a:ext cx="6919" cy="16967"/>
              </a:xfrm>
              <a:custGeom>
                <a:avLst/>
                <a:gdLst/>
                <a:ahLst/>
                <a:cxnLst/>
                <a:rect l="l" t="t" r="r" b="b"/>
                <a:pathLst>
                  <a:path w="431" h="1057" extrusionOk="0">
                    <a:moveTo>
                      <a:pt x="115" y="1"/>
                    </a:moveTo>
                    <a:cubicBezTo>
                      <a:pt x="59" y="1"/>
                      <a:pt x="0" y="38"/>
                      <a:pt x="4" y="104"/>
                    </a:cubicBezTo>
                    <a:cubicBezTo>
                      <a:pt x="23" y="389"/>
                      <a:pt x="13" y="785"/>
                      <a:pt x="206" y="1016"/>
                    </a:cubicBezTo>
                    <a:cubicBezTo>
                      <a:pt x="230" y="1044"/>
                      <a:pt x="259" y="1056"/>
                      <a:pt x="289" y="1056"/>
                    </a:cubicBezTo>
                    <a:cubicBezTo>
                      <a:pt x="356" y="1056"/>
                      <a:pt x="424" y="996"/>
                      <a:pt x="427" y="925"/>
                    </a:cubicBezTo>
                    <a:cubicBezTo>
                      <a:pt x="430" y="781"/>
                      <a:pt x="362" y="648"/>
                      <a:pt x="320" y="511"/>
                    </a:cubicBezTo>
                    <a:cubicBezTo>
                      <a:pt x="274" y="367"/>
                      <a:pt x="237" y="226"/>
                      <a:pt x="210" y="74"/>
                    </a:cubicBezTo>
                    <a:cubicBezTo>
                      <a:pt x="202" y="24"/>
                      <a:pt x="159" y="1"/>
                      <a:pt x="11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7" name="Google Shape;3528;p47"/>
              <p:cNvSpPr/>
              <p:nvPr/>
            </p:nvSpPr>
            <p:spPr>
              <a:xfrm rot="-850406">
                <a:off x="5978143" y="3523414"/>
                <a:ext cx="7400" cy="13484"/>
              </a:xfrm>
              <a:custGeom>
                <a:avLst/>
                <a:gdLst/>
                <a:ahLst/>
                <a:cxnLst/>
                <a:rect l="l" t="t" r="r" b="b"/>
                <a:pathLst>
                  <a:path w="461" h="840" extrusionOk="0">
                    <a:moveTo>
                      <a:pt x="114" y="1"/>
                    </a:moveTo>
                    <a:cubicBezTo>
                      <a:pt x="76" y="1"/>
                      <a:pt x="38" y="24"/>
                      <a:pt x="31" y="63"/>
                    </a:cubicBezTo>
                    <a:cubicBezTo>
                      <a:pt x="0" y="188"/>
                      <a:pt x="16" y="302"/>
                      <a:pt x="31" y="428"/>
                    </a:cubicBezTo>
                    <a:cubicBezTo>
                      <a:pt x="50" y="557"/>
                      <a:pt x="46" y="709"/>
                      <a:pt x="153" y="797"/>
                    </a:cubicBezTo>
                    <a:cubicBezTo>
                      <a:pt x="186" y="826"/>
                      <a:pt x="223" y="839"/>
                      <a:pt x="259" y="839"/>
                    </a:cubicBezTo>
                    <a:cubicBezTo>
                      <a:pt x="322" y="839"/>
                      <a:pt x="380" y="798"/>
                      <a:pt x="407" y="728"/>
                    </a:cubicBezTo>
                    <a:cubicBezTo>
                      <a:pt x="461" y="602"/>
                      <a:pt x="384" y="465"/>
                      <a:pt x="339" y="344"/>
                    </a:cubicBezTo>
                    <a:cubicBezTo>
                      <a:pt x="297" y="226"/>
                      <a:pt x="256" y="123"/>
                      <a:pt x="172" y="25"/>
                    </a:cubicBezTo>
                    <a:cubicBezTo>
                      <a:pt x="157" y="8"/>
                      <a:pt x="135" y="1"/>
                      <a:pt x="11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8" name="Google Shape;3529;p47"/>
              <p:cNvSpPr/>
              <p:nvPr/>
            </p:nvSpPr>
            <p:spPr>
              <a:xfrm rot="-850406">
                <a:off x="5986584" y="3509797"/>
                <a:ext cx="9969" cy="17561"/>
              </a:xfrm>
              <a:custGeom>
                <a:avLst/>
                <a:gdLst/>
                <a:ahLst/>
                <a:cxnLst/>
                <a:rect l="l" t="t" r="r" b="b"/>
                <a:pathLst>
                  <a:path w="621" h="1094" extrusionOk="0">
                    <a:moveTo>
                      <a:pt x="186" y="0"/>
                    </a:moveTo>
                    <a:cubicBezTo>
                      <a:pt x="96" y="0"/>
                      <a:pt x="1" y="77"/>
                      <a:pt x="23" y="194"/>
                    </a:cubicBezTo>
                    <a:cubicBezTo>
                      <a:pt x="58" y="361"/>
                      <a:pt x="100" y="524"/>
                      <a:pt x="157" y="680"/>
                    </a:cubicBezTo>
                    <a:cubicBezTo>
                      <a:pt x="210" y="824"/>
                      <a:pt x="256" y="987"/>
                      <a:pt x="388" y="1071"/>
                    </a:cubicBezTo>
                    <a:cubicBezTo>
                      <a:pt x="412" y="1087"/>
                      <a:pt x="438" y="1094"/>
                      <a:pt x="462" y="1094"/>
                    </a:cubicBezTo>
                    <a:cubicBezTo>
                      <a:pt x="540" y="1094"/>
                      <a:pt x="610" y="1025"/>
                      <a:pt x="613" y="942"/>
                    </a:cubicBezTo>
                    <a:cubicBezTo>
                      <a:pt x="621" y="794"/>
                      <a:pt x="518" y="673"/>
                      <a:pt x="465" y="539"/>
                    </a:cubicBezTo>
                    <a:cubicBezTo>
                      <a:pt x="404" y="403"/>
                      <a:pt x="362" y="257"/>
                      <a:pt x="324" y="113"/>
                    </a:cubicBezTo>
                    <a:cubicBezTo>
                      <a:pt x="304" y="34"/>
                      <a:pt x="246" y="0"/>
                      <a:pt x="18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9" name="Google Shape;3530;p47"/>
              <p:cNvSpPr/>
              <p:nvPr/>
            </p:nvSpPr>
            <p:spPr>
              <a:xfrm rot="-850406">
                <a:off x="5991916" y="3486796"/>
                <a:ext cx="8331" cy="13950"/>
              </a:xfrm>
              <a:custGeom>
                <a:avLst/>
                <a:gdLst/>
                <a:ahLst/>
                <a:cxnLst/>
                <a:rect l="l" t="t" r="r" b="b"/>
                <a:pathLst>
                  <a:path w="519" h="869" extrusionOk="0">
                    <a:moveTo>
                      <a:pt x="173" y="0"/>
                    </a:moveTo>
                    <a:cubicBezTo>
                      <a:pt x="87" y="0"/>
                      <a:pt x="0" y="91"/>
                      <a:pt x="56" y="191"/>
                    </a:cubicBezTo>
                    <a:cubicBezTo>
                      <a:pt x="165" y="393"/>
                      <a:pt x="257" y="613"/>
                      <a:pt x="344" y="822"/>
                    </a:cubicBezTo>
                    <a:cubicBezTo>
                      <a:pt x="359" y="855"/>
                      <a:pt x="387" y="869"/>
                      <a:pt x="417" y="869"/>
                    </a:cubicBezTo>
                    <a:cubicBezTo>
                      <a:pt x="466" y="869"/>
                      <a:pt x="518" y="831"/>
                      <a:pt x="516" y="776"/>
                    </a:cubicBezTo>
                    <a:cubicBezTo>
                      <a:pt x="500" y="510"/>
                      <a:pt x="416" y="286"/>
                      <a:pt x="276" y="62"/>
                    </a:cubicBezTo>
                    <a:cubicBezTo>
                      <a:pt x="250" y="18"/>
                      <a:pt x="212" y="0"/>
                      <a:pt x="17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0" name="Google Shape;3531;p47"/>
              <p:cNvSpPr/>
              <p:nvPr/>
            </p:nvSpPr>
            <p:spPr>
              <a:xfrm rot="-850406">
                <a:off x="5965501" y="3456785"/>
                <a:ext cx="9647" cy="16582"/>
              </a:xfrm>
              <a:custGeom>
                <a:avLst/>
                <a:gdLst/>
                <a:ahLst/>
                <a:cxnLst/>
                <a:rect l="l" t="t" r="r" b="b"/>
                <a:pathLst>
                  <a:path w="601" h="1033" extrusionOk="0">
                    <a:moveTo>
                      <a:pt x="163" y="1"/>
                    </a:moveTo>
                    <a:cubicBezTo>
                      <a:pt x="86" y="1"/>
                      <a:pt x="1" y="70"/>
                      <a:pt x="36" y="155"/>
                    </a:cubicBezTo>
                    <a:cubicBezTo>
                      <a:pt x="154" y="434"/>
                      <a:pt x="245" y="776"/>
                      <a:pt x="443" y="1008"/>
                    </a:cubicBezTo>
                    <a:cubicBezTo>
                      <a:pt x="457" y="1025"/>
                      <a:pt x="478" y="1033"/>
                      <a:pt x="500" y="1033"/>
                    </a:cubicBezTo>
                    <a:cubicBezTo>
                      <a:pt x="548" y="1033"/>
                      <a:pt x="600" y="995"/>
                      <a:pt x="594" y="943"/>
                    </a:cubicBezTo>
                    <a:cubicBezTo>
                      <a:pt x="561" y="639"/>
                      <a:pt x="382" y="338"/>
                      <a:pt x="257" y="60"/>
                    </a:cubicBezTo>
                    <a:cubicBezTo>
                      <a:pt x="239" y="19"/>
                      <a:pt x="202" y="1"/>
                      <a:pt x="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1" name="Google Shape;3532;p47"/>
              <p:cNvSpPr/>
              <p:nvPr/>
            </p:nvSpPr>
            <p:spPr>
              <a:xfrm rot="-850406">
                <a:off x="5960675" y="3491599"/>
                <a:ext cx="8058" cy="13436"/>
              </a:xfrm>
              <a:custGeom>
                <a:avLst/>
                <a:gdLst/>
                <a:ahLst/>
                <a:cxnLst/>
                <a:rect l="l" t="t" r="r" b="b"/>
                <a:pathLst>
                  <a:path w="502" h="837" extrusionOk="0">
                    <a:moveTo>
                      <a:pt x="116" y="0"/>
                    </a:moveTo>
                    <a:cubicBezTo>
                      <a:pt x="57" y="0"/>
                      <a:pt x="0" y="49"/>
                      <a:pt x="12" y="128"/>
                    </a:cubicBezTo>
                    <a:cubicBezTo>
                      <a:pt x="31" y="257"/>
                      <a:pt x="54" y="383"/>
                      <a:pt x="96" y="508"/>
                    </a:cubicBezTo>
                    <a:cubicBezTo>
                      <a:pt x="133" y="622"/>
                      <a:pt x="164" y="763"/>
                      <a:pt x="278" y="820"/>
                    </a:cubicBezTo>
                    <a:cubicBezTo>
                      <a:pt x="299" y="831"/>
                      <a:pt x="325" y="837"/>
                      <a:pt x="350" y="837"/>
                    </a:cubicBezTo>
                    <a:cubicBezTo>
                      <a:pt x="411" y="837"/>
                      <a:pt x="473" y="805"/>
                      <a:pt x="483" y="740"/>
                    </a:cubicBezTo>
                    <a:cubicBezTo>
                      <a:pt x="502" y="607"/>
                      <a:pt x="438" y="527"/>
                      <a:pt x="377" y="413"/>
                    </a:cubicBezTo>
                    <a:cubicBezTo>
                      <a:pt x="319" y="299"/>
                      <a:pt x="263" y="188"/>
                      <a:pt x="217" y="71"/>
                    </a:cubicBezTo>
                    <a:cubicBezTo>
                      <a:pt x="196" y="22"/>
                      <a:pt x="155" y="0"/>
                      <a:pt x="11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2" name="Google Shape;3533;p47"/>
              <p:cNvSpPr/>
              <p:nvPr/>
            </p:nvSpPr>
            <p:spPr>
              <a:xfrm rot="-850406">
                <a:off x="5942412" y="3483344"/>
                <a:ext cx="6421" cy="12697"/>
              </a:xfrm>
              <a:custGeom>
                <a:avLst/>
                <a:gdLst/>
                <a:ahLst/>
                <a:cxnLst/>
                <a:rect l="l" t="t" r="r" b="b"/>
                <a:pathLst>
                  <a:path w="400" h="791" extrusionOk="0">
                    <a:moveTo>
                      <a:pt x="132" y="1"/>
                    </a:moveTo>
                    <a:cubicBezTo>
                      <a:pt x="88" y="1"/>
                      <a:pt x="47" y="24"/>
                      <a:pt x="39" y="77"/>
                    </a:cubicBezTo>
                    <a:cubicBezTo>
                      <a:pt x="4" y="289"/>
                      <a:pt x="1" y="693"/>
                      <a:pt x="240" y="784"/>
                    </a:cubicBezTo>
                    <a:cubicBezTo>
                      <a:pt x="252" y="789"/>
                      <a:pt x="263" y="791"/>
                      <a:pt x="275" y="791"/>
                    </a:cubicBezTo>
                    <a:cubicBezTo>
                      <a:pt x="335" y="791"/>
                      <a:pt x="382" y="728"/>
                      <a:pt x="389" y="670"/>
                    </a:cubicBezTo>
                    <a:cubicBezTo>
                      <a:pt x="400" y="571"/>
                      <a:pt x="324" y="491"/>
                      <a:pt x="290" y="400"/>
                    </a:cubicBezTo>
                    <a:cubicBezTo>
                      <a:pt x="255" y="305"/>
                      <a:pt x="244" y="206"/>
                      <a:pt x="248" y="107"/>
                    </a:cubicBezTo>
                    <a:cubicBezTo>
                      <a:pt x="250" y="40"/>
                      <a:pt x="189" y="1"/>
                      <a:pt x="13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3" name="Google Shape;3534;p47"/>
              <p:cNvSpPr/>
              <p:nvPr/>
            </p:nvSpPr>
            <p:spPr>
              <a:xfrm rot="-850406">
                <a:off x="5934136" y="3459539"/>
                <a:ext cx="11285" cy="14881"/>
              </a:xfrm>
              <a:custGeom>
                <a:avLst/>
                <a:gdLst/>
                <a:ahLst/>
                <a:cxnLst/>
                <a:rect l="l" t="t" r="r" b="b"/>
                <a:pathLst>
                  <a:path w="703" h="927" extrusionOk="0">
                    <a:moveTo>
                      <a:pt x="129" y="1"/>
                    </a:moveTo>
                    <a:cubicBezTo>
                      <a:pt x="65" y="1"/>
                      <a:pt x="0" y="42"/>
                      <a:pt x="6" y="116"/>
                    </a:cubicBezTo>
                    <a:cubicBezTo>
                      <a:pt x="29" y="298"/>
                      <a:pt x="79" y="473"/>
                      <a:pt x="174" y="625"/>
                    </a:cubicBezTo>
                    <a:cubicBezTo>
                      <a:pt x="257" y="754"/>
                      <a:pt x="429" y="895"/>
                      <a:pt x="585" y="925"/>
                    </a:cubicBezTo>
                    <a:cubicBezTo>
                      <a:pt x="590" y="926"/>
                      <a:pt x="595" y="927"/>
                      <a:pt x="599" y="927"/>
                    </a:cubicBezTo>
                    <a:cubicBezTo>
                      <a:pt x="652" y="927"/>
                      <a:pt x="703" y="871"/>
                      <a:pt x="664" y="818"/>
                    </a:cubicBezTo>
                    <a:cubicBezTo>
                      <a:pt x="631" y="765"/>
                      <a:pt x="580" y="723"/>
                      <a:pt x="543" y="674"/>
                    </a:cubicBezTo>
                    <a:cubicBezTo>
                      <a:pt x="494" y="618"/>
                      <a:pt x="459" y="549"/>
                      <a:pt x="413" y="488"/>
                    </a:cubicBezTo>
                    <a:cubicBezTo>
                      <a:pt x="326" y="367"/>
                      <a:pt x="269" y="233"/>
                      <a:pt x="243" y="85"/>
                    </a:cubicBezTo>
                    <a:cubicBezTo>
                      <a:pt x="231" y="27"/>
                      <a:pt x="180" y="1"/>
                      <a:pt x="12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4" name="Google Shape;3535;p47"/>
              <p:cNvSpPr/>
              <p:nvPr/>
            </p:nvSpPr>
            <p:spPr>
              <a:xfrm rot="-850406">
                <a:off x="5939191" y="3439586"/>
                <a:ext cx="8540" cy="14913"/>
              </a:xfrm>
              <a:custGeom>
                <a:avLst/>
                <a:gdLst/>
                <a:ahLst/>
                <a:cxnLst/>
                <a:rect l="l" t="t" r="r" b="b"/>
                <a:pathLst>
                  <a:path w="532" h="929" extrusionOk="0">
                    <a:moveTo>
                      <a:pt x="123" y="1"/>
                    </a:moveTo>
                    <a:cubicBezTo>
                      <a:pt x="61" y="1"/>
                      <a:pt x="0" y="67"/>
                      <a:pt x="37" y="142"/>
                    </a:cubicBezTo>
                    <a:cubicBezTo>
                      <a:pt x="94" y="268"/>
                      <a:pt x="140" y="402"/>
                      <a:pt x="178" y="535"/>
                    </a:cubicBezTo>
                    <a:cubicBezTo>
                      <a:pt x="212" y="649"/>
                      <a:pt x="231" y="781"/>
                      <a:pt x="296" y="881"/>
                    </a:cubicBezTo>
                    <a:cubicBezTo>
                      <a:pt x="315" y="912"/>
                      <a:pt x="351" y="928"/>
                      <a:pt x="386" y="928"/>
                    </a:cubicBezTo>
                    <a:cubicBezTo>
                      <a:pt x="428" y="928"/>
                      <a:pt x="468" y="905"/>
                      <a:pt x="478" y="858"/>
                    </a:cubicBezTo>
                    <a:cubicBezTo>
                      <a:pt x="531" y="584"/>
                      <a:pt x="342" y="272"/>
                      <a:pt x="201" y="48"/>
                    </a:cubicBezTo>
                    <a:cubicBezTo>
                      <a:pt x="181" y="14"/>
                      <a:pt x="152" y="1"/>
                      <a:pt x="12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5" name="Google Shape;3536;p47"/>
              <p:cNvSpPr/>
              <p:nvPr/>
            </p:nvSpPr>
            <p:spPr>
              <a:xfrm rot="-850406">
                <a:off x="5944577" y="3414341"/>
                <a:ext cx="9439" cy="16165"/>
              </a:xfrm>
              <a:custGeom>
                <a:avLst/>
                <a:gdLst/>
                <a:ahLst/>
                <a:cxnLst/>
                <a:rect l="l" t="t" r="r" b="b"/>
                <a:pathLst>
                  <a:path w="588" h="1007" extrusionOk="0">
                    <a:moveTo>
                      <a:pt x="120" y="1"/>
                    </a:moveTo>
                    <a:cubicBezTo>
                      <a:pt x="60" y="1"/>
                      <a:pt x="0" y="53"/>
                      <a:pt x="18" y="128"/>
                    </a:cubicBezTo>
                    <a:cubicBezTo>
                      <a:pt x="98" y="435"/>
                      <a:pt x="151" y="789"/>
                      <a:pt x="424" y="995"/>
                    </a:cubicBezTo>
                    <a:cubicBezTo>
                      <a:pt x="437" y="1003"/>
                      <a:pt x="450" y="1007"/>
                      <a:pt x="463" y="1007"/>
                    </a:cubicBezTo>
                    <a:cubicBezTo>
                      <a:pt x="505" y="1007"/>
                      <a:pt x="540" y="963"/>
                      <a:pt x="546" y="922"/>
                    </a:cubicBezTo>
                    <a:cubicBezTo>
                      <a:pt x="588" y="599"/>
                      <a:pt x="368" y="310"/>
                      <a:pt x="204" y="47"/>
                    </a:cubicBezTo>
                    <a:cubicBezTo>
                      <a:pt x="183" y="15"/>
                      <a:pt x="152" y="1"/>
                      <a:pt x="12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6" name="Google Shape;3537;p47"/>
              <p:cNvSpPr/>
              <p:nvPr/>
            </p:nvSpPr>
            <p:spPr>
              <a:xfrm rot="-850406">
                <a:off x="5904759" y="3424396"/>
                <a:ext cx="6614" cy="13452"/>
              </a:xfrm>
              <a:custGeom>
                <a:avLst/>
                <a:gdLst/>
                <a:ahLst/>
                <a:cxnLst/>
                <a:rect l="l" t="t" r="r" b="b"/>
                <a:pathLst>
                  <a:path w="412" h="838" extrusionOk="0">
                    <a:moveTo>
                      <a:pt x="130" y="0"/>
                    </a:moveTo>
                    <a:cubicBezTo>
                      <a:pt x="66" y="0"/>
                      <a:pt x="1" y="42"/>
                      <a:pt x="9" y="120"/>
                    </a:cubicBezTo>
                    <a:cubicBezTo>
                      <a:pt x="24" y="253"/>
                      <a:pt x="29" y="382"/>
                      <a:pt x="43" y="515"/>
                    </a:cubicBezTo>
                    <a:cubicBezTo>
                      <a:pt x="55" y="633"/>
                      <a:pt x="59" y="766"/>
                      <a:pt x="176" y="823"/>
                    </a:cubicBezTo>
                    <a:cubicBezTo>
                      <a:pt x="195" y="832"/>
                      <a:pt x="216" y="837"/>
                      <a:pt x="236" y="837"/>
                    </a:cubicBezTo>
                    <a:cubicBezTo>
                      <a:pt x="266" y="837"/>
                      <a:pt x="295" y="827"/>
                      <a:pt x="317" y="805"/>
                    </a:cubicBezTo>
                    <a:cubicBezTo>
                      <a:pt x="412" y="709"/>
                      <a:pt x="374" y="591"/>
                      <a:pt x="348" y="473"/>
                    </a:cubicBezTo>
                    <a:cubicBezTo>
                      <a:pt x="317" y="344"/>
                      <a:pt x="280" y="219"/>
                      <a:pt x="249" y="86"/>
                    </a:cubicBezTo>
                    <a:cubicBezTo>
                      <a:pt x="235" y="28"/>
                      <a:pt x="183" y="0"/>
                      <a:pt x="13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7" name="Google Shape;3538;p47"/>
              <p:cNvSpPr/>
              <p:nvPr/>
            </p:nvSpPr>
            <p:spPr>
              <a:xfrm rot="-850406">
                <a:off x="5916151" y="3408818"/>
                <a:ext cx="7143" cy="14399"/>
              </a:xfrm>
              <a:custGeom>
                <a:avLst/>
                <a:gdLst/>
                <a:ahLst/>
                <a:cxnLst/>
                <a:rect l="l" t="t" r="r" b="b"/>
                <a:pathLst>
                  <a:path w="445" h="897" extrusionOk="0">
                    <a:moveTo>
                      <a:pt x="130" y="0"/>
                    </a:moveTo>
                    <a:cubicBezTo>
                      <a:pt x="77" y="0"/>
                      <a:pt x="20" y="39"/>
                      <a:pt x="15" y="104"/>
                    </a:cubicBezTo>
                    <a:cubicBezTo>
                      <a:pt x="0" y="355"/>
                      <a:pt x="11" y="762"/>
                      <a:pt x="285" y="884"/>
                    </a:cubicBezTo>
                    <a:cubicBezTo>
                      <a:pt x="302" y="892"/>
                      <a:pt x="319" y="896"/>
                      <a:pt x="335" y="896"/>
                    </a:cubicBezTo>
                    <a:cubicBezTo>
                      <a:pt x="385" y="896"/>
                      <a:pt x="424" y="859"/>
                      <a:pt x="429" y="804"/>
                    </a:cubicBezTo>
                    <a:cubicBezTo>
                      <a:pt x="445" y="679"/>
                      <a:pt x="388" y="560"/>
                      <a:pt x="342" y="446"/>
                    </a:cubicBezTo>
                    <a:cubicBezTo>
                      <a:pt x="297" y="329"/>
                      <a:pt x="247" y="200"/>
                      <a:pt x="220" y="74"/>
                    </a:cubicBezTo>
                    <a:cubicBezTo>
                      <a:pt x="209" y="23"/>
                      <a:pt x="170" y="0"/>
                      <a:pt x="13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8" name="Google Shape;3539;p47"/>
              <p:cNvSpPr/>
              <p:nvPr/>
            </p:nvSpPr>
            <p:spPr>
              <a:xfrm rot="-850406">
                <a:off x="5918779" y="3378499"/>
                <a:ext cx="8652" cy="13709"/>
              </a:xfrm>
              <a:custGeom>
                <a:avLst/>
                <a:gdLst/>
                <a:ahLst/>
                <a:cxnLst/>
                <a:rect l="l" t="t" r="r" b="b"/>
                <a:pathLst>
                  <a:path w="539" h="854" extrusionOk="0">
                    <a:moveTo>
                      <a:pt x="174" y="1"/>
                    </a:moveTo>
                    <a:cubicBezTo>
                      <a:pt x="90" y="1"/>
                      <a:pt x="1" y="80"/>
                      <a:pt x="29" y="180"/>
                    </a:cubicBezTo>
                    <a:cubicBezTo>
                      <a:pt x="63" y="314"/>
                      <a:pt x="105" y="446"/>
                      <a:pt x="143" y="575"/>
                    </a:cubicBezTo>
                    <a:cubicBezTo>
                      <a:pt x="181" y="701"/>
                      <a:pt x="234" y="796"/>
                      <a:pt x="356" y="849"/>
                    </a:cubicBezTo>
                    <a:cubicBezTo>
                      <a:pt x="364" y="852"/>
                      <a:pt x="373" y="854"/>
                      <a:pt x="383" y="854"/>
                    </a:cubicBezTo>
                    <a:cubicBezTo>
                      <a:pt x="420" y="854"/>
                      <a:pt x="462" y="831"/>
                      <a:pt x="478" y="800"/>
                    </a:cubicBezTo>
                    <a:cubicBezTo>
                      <a:pt x="539" y="679"/>
                      <a:pt x="500" y="565"/>
                      <a:pt x="451" y="446"/>
                    </a:cubicBezTo>
                    <a:cubicBezTo>
                      <a:pt x="397" y="321"/>
                      <a:pt x="344" y="195"/>
                      <a:pt x="283" y="70"/>
                    </a:cubicBezTo>
                    <a:cubicBezTo>
                      <a:pt x="259" y="21"/>
                      <a:pt x="217" y="1"/>
                      <a:pt x="17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9" name="Google Shape;3540;p47"/>
              <p:cNvSpPr/>
              <p:nvPr/>
            </p:nvSpPr>
            <p:spPr>
              <a:xfrm rot="-850406">
                <a:off x="5889993" y="3350194"/>
                <a:ext cx="5923" cy="16293"/>
              </a:xfrm>
              <a:custGeom>
                <a:avLst/>
                <a:gdLst/>
                <a:ahLst/>
                <a:cxnLst/>
                <a:rect l="l" t="t" r="r" b="b"/>
                <a:pathLst>
                  <a:path w="369" h="1015" extrusionOk="0">
                    <a:moveTo>
                      <a:pt x="68" y="0"/>
                    </a:moveTo>
                    <a:cubicBezTo>
                      <a:pt x="33" y="0"/>
                      <a:pt x="1" y="22"/>
                      <a:pt x="7" y="68"/>
                    </a:cubicBezTo>
                    <a:cubicBezTo>
                      <a:pt x="45" y="375"/>
                      <a:pt x="56" y="691"/>
                      <a:pt x="197" y="972"/>
                    </a:cubicBezTo>
                    <a:cubicBezTo>
                      <a:pt x="213" y="1002"/>
                      <a:pt x="240" y="1015"/>
                      <a:pt x="267" y="1015"/>
                    </a:cubicBezTo>
                    <a:cubicBezTo>
                      <a:pt x="313" y="1015"/>
                      <a:pt x="362" y="979"/>
                      <a:pt x="364" y="926"/>
                    </a:cubicBezTo>
                    <a:cubicBezTo>
                      <a:pt x="368" y="619"/>
                      <a:pt x="239" y="337"/>
                      <a:pt x="140" y="48"/>
                    </a:cubicBezTo>
                    <a:cubicBezTo>
                      <a:pt x="129" y="17"/>
                      <a:pt x="98" y="0"/>
                      <a:pt x="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0" name="Google Shape;3541;p47"/>
              <p:cNvSpPr/>
              <p:nvPr/>
            </p:nvSpPr>
            <p:spPr>
              <a:xfrm rot="-850406">
                <a:off x="5879733" y="3363384"/>
                <a:ext cx="6662" cy="10835"/>
              </a:xfrm>
              <a:custGeom>
                <a:avLst/>
                <a:gdLst/>
                <a:ahLst/>
                <a:cxnLst/>
                <a:rect l="l" t="t" r="r" b="b"/>
                <a:pathLst>
                  <a:path w="415" h="675" extrusionOk="0">
                    <a:moveTo>
                      <a:pt x="172" y="1"/>
                    </a:moveTo>
                    <a:cubicBezTo>
                      <a:pt x="124" y="1"/>
                      <a:pt x="73" y="28"/>
                      <a:pt x="65" y="78"/>
                    </a:cubicBezTo>
                    <a:cubicBezTo>
                      <a:pt x="34" y="241"/>
                      <a:pt x="0" y="461"/>
                      <a:pt x="99" y="610"/>
                    </a:cubicBezTo>
                    <a:cubicBezTo>
                      <a:pt x="128" y="654"/>
                      <a:pt x="171" y="674"/>
                      <a:pt x="213" y="674"/>
                    </a:cubicBezTo>
                    <a:cubicBezTo>
                      <a:pt x="270" y="674"/>
                      <a:pt x="326" y="638"/>
                      <a:pt x="350" y="575"/>
                    </a:cubicBezTo>
                    <a:cubicBezTo>
                      <a:pt x="414" y="412"/>
                      <a:pt x="323" y="203"/>
                      <a:pt x="258" y="51"/>
                    </a:cubicBezTo>
                    <a:cubicBezTo>
                      <a:pt x="244" y="16"/>
                      <a:pt x="209" y="1"/>
                      <a:pt x="17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1" name="Google Shape;3542;p47"/>
              <p:cNvSpPr/>
              <p:nvPr/>
            </p:nvSpPr>
            <p:spPr>
              <a:xfrm rot="-850406">
                <a:off x="5887399" y="3395685"/>
                <a:ext cx="6309" cy="12103"/>
              </a:xfrm>
              <a:custGeom>
                <a:avLst/>
                <a:gdLst/>
                <a:ahLst/>
                <a:cxnLst/>
                <a:rect l="l" t="t" r="r" b="b"/>
                <a:pathLst>
                  <a:path w="393" h="754" extrusionOk="0">
                    <a:moveTo>
                      <a:pt x="150" y="0"/>
                    </a:moveTo>
                    <a:cubicBezTo>
                      <a:pt x="117" y="0"/>
                      <a:pt x="86" y="18"/>
                      <a:pt x="81" y="59"/>
                    </a:cubicBezTo>
                    <a:cubicBezTo>
                      <a:pt x="54" y="241"/>
                      <a:pt x="1" y="534"/>
                      <a:pt x="111" y="698"/>
                    </a:cubicBezTo>
                    <a:cubicBezTo>
                      <a:pt x="136" y="732"/>
                      <a:pt x="179" y="754"/>
                      <a:pt x="220" y="754"/>
                    </a:cubicBezTo>
                    <a:cubicBezTo>
                      <a:pt x="257" y="754"/>
                      <a:pt x="291" y="737"/>
                      <a:pt x="309" y="698"/>
                    </a:cubicBezTo>
                    <a:cubicBezTo>
                      <a:pt x="392" y="512"/>
                      <a:pt x="301" y="245"/>
                      <a:pt x="241" y="59"/>
                    </a:cubicBezTo>
                    <a:cubicBezTo>
                      <a:pt x="229" y="23"/>
                      <a:pt x="188" y="0"/>
                      <a:pt x="15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2" name="Google Shape;3543;p47"/>
              <p:cNvSpPr/>
              <p:nvPr/>
            </p:nvSpPr>
            <p:spPr>
              <a:xfrm rot="-850406">
                <a:off x="5901080" y="3380890"/>
                <a:ext cx="9118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568" h="1247" extrusionOk="0">
                    <a:moveTo>
                      <a:pt x="122" y="1"/>
                    </a:moveTo>
                    <a:cubicBezTo>
                      <a:pt x="74" y="1"/>
                      <a:pt x="27" y="33"/>
                      <a:pt x="23" y="99"/>
                    </a:cubicBezTo>
                    <a:cubicBezTo>
                      <a:pt x="0" y="460"/>
                      <a:pt x="16" y="985"/>
                      <a:pt x="331" y="1224"/>
                    </a:cubicBezTo>
                    <a:cubicBezTo>
                      <a:pt x="352" y="1240"/>
                      <a:pt x="376" y="1247"/>
                      <a:pt x="401" y="1247"/>
                    </a:cubicBezTo>
                    <a:cubicBezTo>
                      <a:pt x="481" y="1247"/>
                      <a:pt x="568" y="1176"/>
                      <a:pt x="559" y="1091"/>
                    </a:cubicBezTo>
                    <a:cubicBezTo>
                      <a:pt x="540" y="928"/>
                      <a:pt x="445" y="802"/>
                      <a:pt x="384" y="651"/>
                    </a:cubicBezTo>
                    <a:cubicBezTo>
                      <a:pt x="316" y="479"/>
                      <a:pt x="251" y="286"/>
                      <a:pt x="228" y="99"/>
                    </a:cubicBezTo>
                    <a:cubicBezTo>
                      <a:pt x="221" y="34"/>
                      <a:pt x="171" y="1"/>
                      <a:pt x="12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3" name="Google Shape;3544;p47"/>
              <p:cNvSpPr/>
              <p:nvPr/>
            </p:nvSpPr>
            <p:spPr>
              <a:xfrm rot="-850406">
                <a:off x="5655804" y="3574882"/>
                <a:ext cx="433575" cy="168678"/>
              </a:xfrm>
              <a:custGeom>
                <a:avLst/>
                <a:gdLst/>
                <a:ahLst/>
                <a:cxnLst/>
                <a:rect l="l" t="t" r="r" b="b"/>
                <a:pathLst>
                  <a:path w="27010" h="10508" extrusionOk="0">
                    <a:moveTo>
                      <a:pt x="4007" y="1"/>
                    </a:moveTo>
                    <a:cubicBezTo>
                      <a:pt x="3262" y="1"/>
                      <a:pt x="2716" y="181"/>
                      <a:pt x="2434" y="588"/>
                    </a:cubicBezTo>
                    <a:cubicBezTo>
                      <a:pt x="0" y="4110"/>
                      <a:pt x="27009" y="10508"/>
                      <a:pt x="27009" y="10508"/>
                    </a:cubicBezTo>
                    <a:cubicBezTo>
                      <a:pt x="27009" y="10508"/>
                      <a:pt x="9698" y="1"/>
                      <a:pt x="400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4" name="Google Shape;3545;p47"/>
              <p:cNvSpPr/>
              <p:nvPr/>
            </p:nvSpPr>
            <p:spPr>
              <a:xfrm rot="-850406">
                <a:off x="5764381" y="3659819"/>
                <a:ext cx="16630" cy="8813"/>
              </a:xfrm>
              <a:custGeom>
                <a:avLst/>
                <a:gdLst/>
                <a:ahLst/>
                <a:cxnLst/>
                <a:rect l="l" t="t" r="r" b="b"/>
                <a:pathLst>
                  <a:path w="1036" h="549" extrusionOk="0">
                    <a:moveTo>
                      <a:pt x="134" y="0"/>
                    </a:moveTo>
                    <a:cubicBezTo>
                      <a:pt x="5" y="0"/>
                      <a:pt x="1" y="180"/>
                      <a:pt x="85" y="245"/>
                    </a:cubicBezTo>
                    <a:cubicBezTo>
                      <a:pt x="199" y="332"/>
                      <a:pt x="347" y="385"/>
                      <a:pt x="476" y="447"/>
                    </a:cubicBezTo>
                    <a:cubicBezTo>
                      <a:pt x="602" y="503"/>
                      <a:pt x="731" y="545"/>
                      <a:pt x="868" y="549"/>
                    </a:cubicBezTo>
                    <a:cubicBezTo>
                      <a:pt x="978" y="549"/>
                      <a:pt x="1035" y="408"/>
                      <a:pt x="959" y="332"/>
                    </a:cubicBezTo>
                    <a:cubicBezTo>
                      <a:pt x="853" y="234"/>
                      <a:pt x="720" y="173"/>
                      <a:pt x="583" y="124"/>
                    </a:cubicBezTo>
                    <a:cubicBezTo>
                      <a:pt x="442" y="74"/>
                      <a:pt x="297" y="17"/>
                      <a:pt x="153" y="1"/>
                    </a:cubicBezTo>
                    <a:cubicBezTo>
                      <a:pt x="146" y="0"/>
                      <a:pt x="140" y="0"/>
                      <a:pt x="1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5" name="Google Shape;3546;p47"/>
              <p:cNvSpPr/>
              <p:nvPr/>
            </p:nvSpPr>
            <p:spPr>
              <a:xfrm rot="-850406">
                <a:off x="5771693" y="3642844"/>
                <a:ext cx="20563" cy="11156"/>
              </a:xfrm>
              <a:custGeom>
                <a:avLst/>
                <a:gdLst/>
                <a:ahLst/>
                <a:cxnLst/>
                <a:rect l="l" t="t" r="r" b="b"/>
                <a:pathLst>
                  <a:path w="1281" h="695" extrusionOk="0">
                    <a:moveTo>
                      <a:pt x="174" y="1"/>
                    </a:moveTo>
                    <a:cubicBezTo>
                      <a:pt x="40" y="1"/>
                      <a:pt x="0" y="204"/>
                      <a:pt x="143" y="253"/>
                    </a:cubicBezTo>
                    <a:cubicBezTo>
                      <a:pt x="444" y="363"/>
                      <a:pt x="741" y="522"/>
                      <a:pt x="1022" y="675"/>
                    </a:cubicBezTo>
                    <a:cubicBezTo>
                      <a:pt x="1047" y="688"/>
                      <a:pt x="1072" y="695"/>
                      <a:pt x="1095" y="695"/>
                    </a:cubicBezTo>
                    <a:cubicBezTo>
                      <a:pt x="1216" y="695"/>
                      <a:pt x="1281" y="521"/>
                      <a:pt x="1162" y="431"/>
                    </a:cubicBezTo>
                    <a:cubicBezTo>
                      <a:pt x="873" y="211"/>
                      <a:pt x="562" y="93"/>
                      <a:pt x="211" y="6"/>
                    </a:cubicBezTo>
                    <a:cubicBezTo>
                      <a:pt x="198" y="2"/>
                      <a:pt x="186" y="1"/>
                      <a:pt x="17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6" name="Google Shape;3547;p47"/>
              <p:cNvSpPr/>
              <p:nvPr/>
            </p:nvSpPr>
            <p:spPr>
              <a:xfrm rot="-850406">
                <a:off x="5743517" y="3646722"/>
                <a:ext cx="12986" cy="6598"/>
              </a:xfrm>
              <a:custGeom>
                <a:avLst/>
                <a:gdLst/>
                <a:ahLst/>
                <a:cxnLst/>
                <a:rect l="l" t="t" r="r" b="b"/>
                <a:pathLst>
                  <a:path w="809" h="411" extrusionOk="0">
                    <a:moveTo>
                      <a:pt x="165" y="0"/>
                    </a:moveTo>
                    <a:cubicBezTo>
                      <a:pt x="63" y="0"/>
                      <a:pt x="1" y="153"/>
                      <a:pt x="105" y="206"/>
                    </a:cubicBezTo>
                    <a:cubicBezTo>
                      <a:pt x="270" y="285"/>
                      <a:pt x="452" y="411"/>
                      <a:pt x="638" y="411"/>
                    </a:cubicBezTo>
                    <a:cubicBezTo>
                      <a:pt x="740" y="411"/>
                      <a:pt x="809" y="269"/>
                      <a:pt x="726" y="201"/>
                    </a:cubicBezTo>
                    <a:cubicBezTo>
                      <a:pt x="581" y="76"/>
                      <a:pt x="372" y="50"/>
                      <a:pt x="193" y="4"/>
                    </a:cubicBezTo>
                    <a:cubicBezTo>
                      <a:pt x="184" y="1"/>
                      <a:pt x="174" y="0"/>
                      <a:pt x="16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7" name="Google Shape;3548;p47"/>
              <p:cNvSpPr/>
              <p:nvPr/>
            </p:nvSpPr>
            <p:spPr>
              <a:xfrm rot="-850406">
                <a:off x="5816007" y="3660034"/>
                <a:ext cx="15892" cy="8636"/>
              </a:xfrm>
              <a:custGeom>
                <a:avLst/>
                <a:gdLst/>
                <a:ahLst/>
                <a:cxnLst/>
                <a:rect l="l" t="t" r="r" b="b"/>
                <a:pathLst>
                  <a:path w="990" h="538" extrusionOk="0">
                    <a:moveTo>
                      <a:pt x="116" y="0"/>
                    </a:moveTo>
                    <a:cubicBezTo>
                      <a:pt x="34" y="0"/>
                      <a:pt x="0" y="108"/>
                      <a:pt x="51" y="169"/>
                    </a:cubicBezTo>
                    <a:cubicBezTo>
                      <a:pt x="138" y="287"/>
                      <a:pt x="291" y="370"/>
                      <a:pt x="424" y="431"/>
                    </a:cubicBezTo>
                    <a:cubicBezTo>
                      <a:pt x="522" y="479"/>
                      <a:pt x="645" y="537"/>
                      <a:pt x="760" y="537"/>
                    </a:cubicBezTo>
                    <a:cubicBezTo>
                      <a:pt x="792" y="537"/>
                      <a:pt x="823" y="533"/>
                      <a:pt x="853" y="522"/>
                    </a:cubicBezTo>
                    <a:cubicBezTo>
                      <a:pt x="941" y="492"/>
                      <a:pt x="990" y="374"/>
                      <a:pt x="910" y="301"/>
                    </a:cubicBezTo>
                    <a:cubicBezTo>
                      <a:pt x="812" y="215"/>
                      <a:pt x="663" y="206"/>
                      <a:pt x="534" y="164"/>
                    </a:cubicBezTo>
                    <a:cubicBezTo>
                      <a:pt x="401" y="123"/>
                      <a:pt x="279" y="50"/>
                      <a:pt x="146" y="5"/>
                    </a:cubicBezTo>
                    <a:cubicBezTo>
                      <a:pt x="135" y="2"/>
                      <a:pt x="125" y="0"/>
                      <a:pt x="11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8" name="Google Shape;3549;p47"/>
              <p:cNvSpPr/>
              <p:nvPr/>
            </p:nvSpPr>
            <p:spPr>
              <a:xfrm rot="-850406">
                <a:off x="5821674" y="3643181"/>
                <a:ext cx="17401" cy="7577"/>
              </a:xfrm>
              <a:custGeom>
                <a:avLst/>
                <a:gdLst/>
                <a:ahLst/>
                <a:cxnLst/>
                <a:rect l="l" t="t" r="r" b="b"/>
                <a:pathLst>
                  <a:path w="1084" h="472" extrusionOk="0">
                    <a:moveTo>
                      <a:pt x="216" y="0"/>
                    </a:moveTo>
                    <a:cubicBezTo>
                      <a:pt x="56" y="0"/>
                      <a:pt x="1" y="239"/>
                      <a:pt x="171" y="293"/>
                    </a:cubicBezTo>
                    <a:cubicBezTo>
                      <a:pt x="304" y="331"/>
                      <a:pt x="438" y="369"/>
                      <a:pt x="566" y="407"/>
                    </a:cubicBezTo>
                    <a:cubicBezTo>
                      <a:pt x="662" y="436"/>
                      <a:pt x="756" y="472"/>
                      <a:pt x="852" y="472"/>
                    </a:cubicBezTo>
                    <a:cubicBezTo>
                      <a:pt x="882" y="472"/>
                      <a:pt x="913" y="468"/>
                      <a:pt x="943" y="460"/>
                    </a:cubicBezTo>
                    <a:cubicBezTo>
                      <a:pt x="1042" y="434"/>
                      <a:pt x="1084" y="297"/>
                      <a:pt x="1004" y="225"/>
                    </a:cubicBezTo>
                    <a:cubicBezTo>
                      <a:pt x="908" y="133"/>
                      <a:pt x="783" y="118"/>
                      <a:pt x="654" y="92"/>
                    </a:cubicBezTo>
                    <a:cubicBezTo>
                      <a:pt x="521" y="65"/>
                      <a:pt x="388" y="34"/>
                      <a:pt x="251" y="4"/>
                    </a:cubicBezTo>
                    <a:cubicBezTo>
                      <a:pt x="239" y="1"/>
                      <a:pt x="227" y="0"/>
                      <a:pt x="21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9" name="Google Shape;3550;p47"/>
              <p:cNvSpPr/>
              <p:nvPr/>
            </p:nvSpPr>
            <p:spPr>
              <a:xfrm rot="-850406">
                <a:off x="5794732" y="3629456"/>
                <a:ext cx="12778" cy="6325"/>
              </a:xfrm>
              <a:custGeom>
                <a:avLst/>
                <a:gdLst/>
                <a:ahLst/>
                <a:cxnLst/>
                <a:rect l="l" t="t" r="r" b="b"/>
                <a:pathLst>
                  <a:path w="796" h="394" extrusionOk="0">
                    <a:moveTo>
                      <a:pt x="136" y="0"/>
                    </a:moveTo>
                    <a:cubicBezTo>
                      <a:pt x="23" y="0"/>
                      <a:pt x="1" y="187"/>
                      <a:pt x="115" y="213"/>
                    </a:cubicBezTo>
                    <a:cubicBezTo>
                      <a:pt x="210" y="232"/>
                      <a:pt x="305" y="259"/>
                      <a:pt x="396" y="297"/>
                    </a:cubicBezTo>
                    <a:cubicBezTo>
                      <a:pt x="477" y="329"/>
                      <a:pt x="555" y="393"/>
                      <a:pt x="642" y="393"/>
                    </a:cubicBezTo>
                    <a:cubicBezTo>
                      <a:pt x="649" y="393"/>
                      <a:pt x="656" y="393"/>
                      <a:pt x="663" y="392"/>
                    </a:cubicBezTo>
                    <a:cubicBezTo>
                      <a:pt x="747" y="385"/>
                      <a:pt x="796" y="309"/>
                      <a:pt x="758" y="232"/>
                    </a:cubicBezTo>
                    <a:cubicBezTo>
                      <a:pt x="705" y="134"/>
                      <a:pt x="579" y="104"/>
                      <a:pt x="480" y="69"/>
                    </a:cubicBezTo>
                    <a:cubicBezTo>
                      <a:pt x="370" y="35"/>
                      <a:pt x="256" y="16"/>
                      <a:pt x="145" y="0"/>
                    </a:cubicBezTo>
                    <a:cubicBezTo>
                      <a:pt x="142" y="0"/>
                      <a:pt x="139" y="0"/>
                      <a:pt x="13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0" name="Google Shape;3551;p47"/>
              <p:cNvSpPr/>
              <p:nvPr/>
            </p:nvSpPr>
            <p:spPr>
              <a:xfrm rot="-850406">
                <a:off x="5850788" y="3657259"/>
                <a:ext cx="17385" cy="8989"/>
              </a:xfrm>
              <a:custGeom>
                <a:avLst/>
                <a:gdLst/>
                <a:ahLst/>
                <a:cxnLst/>
                <a:rect l="l" t="t" r="r" b="b"/>
                <a:pathLst>
                  <a:path w="1083" h="560" extrusionOk="0">
                    <a:moveTo>
                      <a:pt x="100" y="0"/>
                    </a:moveTo>
                    <a:cubicBezTo>
                      <a:pt x="32" y="0"/>
                      <a:pt x="1" y="93"/>
                      <a:pt x="49" y="137"/>
                    </a:cubicBezTo>
                    <a:cubicBezTo>
                      <a:pt x="170" y="255"/>
                      <a:pt x="319" y="342"/>
                      <a:pt x="467" y="418"/>
                    </a:cubicBezTo>
                    <a:cubicBezTo>
                      <a:pt x="605" y="489"/>
                      <a:pt x="750" y="560"/>
                      <a:pt x="904" y="560"/>
                    </a:cubicBezTo>
                    <a:cubicBezTo>
                      <a:pt x="915" y="560"/>
                      <a:pt x="927" y="559"/>
                      <a:pt x="939" y="559"/>
                    </a:cubicBezTo>
                    <a:cubicBezTo>
                      <a:pt x="1041" y="551"/>
                      <a:pt x="1083" y="441"/>
                      <a:pt x="1018" y="365"/>
                    </a:cubicBezTo>
                    <a:cubicBezTo>
                      <a:pt x="916" y="232"/>
                      <a:pt x="752" y="171"/>
                      <a:pt x="596" y="118"/>
                    </a:cubicBezTo>
                    <a:cubicBezTo>
                      <a:pt x="437" y="60"/>
                      <a:pt x="273" y="8"/>
                      <a:pt x="105" y="0"/>
                    </a:cubicBezTo>
                    <a:cubicBezTo>
                      <a:pt x="104" y="0"/>
                      <a:pt x="102" y="0"/>
                      <a:pt x="10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1" name="Google Shape;3552;p47"/>
              <p:cNvSpPr/>
              <p:nvPr/>
            </p:nvSpPr>
            <p:spPr>
              <a:xfrm rot="-850406">
                <a:off x="5867833" y="3642964"/>
                <a:ext cx="19696" cy="9166"/>
              </a:xfrm>
              <a:custGeom>
                <a:avLst/>
                <a:gdLst/>
                <a:ahLst/>
                <a:cxnLst/>
                <a:rect l="l" t="t" r="r" b="b"/>
                <a:pathLst>
                  <a:path w="1227" h="571" extrusionOk="0">
                    <a:moveTo>
                      <a:pt x="163" y="0"/>
                    </a:moveTo>
                    <a:cubicBezTo>
                      <a:pt x="57" y="0"/>
                      <a:pt x="1" y="177"/>
                      <a:pt x="112" y="225"/>
                    </a:cubicBezTo>
                    <a:cubicBezTo>
                      <a:pt x="265" y="290"/>
                      <a:pt x="424" y="343"/>
                      <a:pt x="581" y="407"/>
                    </a:cubicBezTo>
                    <a:cubicBezTo>
                      <a:pt x="722" y="467"/>
                      <a:pt x="872" y="571"/>
                      <a:pt x="1029" y="571"/>
                    </a:cubicBezTo>
                    <a:cubicBezTo>
                      <a:pt x="1031" y="571"/>
                      <a:pt x="1034" y="571"/>
                      <a:pt x="1037" y="571"/>
                    </a:cubicBezTo>
                    <a:cubicBezTo>
                      <a:pt x="1135" y="571"/>
                      <a:pt x="1227" y="449"/>
                      <a:pt x="1158" y="362"/>
                    </a:cubicBezTo>
                    <a:cubicBezTo>
                      <a:pt x="1056" y="217"/>
                      <a:pt x="881" y="167"/>
                      <a:pt x="714" y="114"/>
                    </a:cubicBezTo>
                    <a:cubicBezTo>
                      <a:pt x="539" y="53"/>
                      <a:pt x="356" y="11"/>
                      <a:pt x="170" y="0"/>
                    </a:cubicBezTo>
                    <a:cubicBezTo>
                      <a:pt x="168" y="0"/>
                      <a:pt x="166" y="0"/>
                      <a:pt x="16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2" name="Google Shape;3553;p47"/>
              <p:cNvSpPr/>
              <p:nvPr/>
            </p:nvSpPr>
            <p:spPr>
              <a:xfrm rot="-850406">
                <a:off x="5872948" y="3669227"/>
                <a:ext cx="14993" cy="9664"/>
              </a:xfrm>
              <a:custGeom>
                <a:avLst/>
                <a:gdLst/>
                <a:ahLst/>
                <a:cxnLst/>
                <a:rect l="l" t="t" r="r" b="b"/>
                <a:pathLst>
                  <a:path w="934" h="602" extrusionOk="0">
                    <a:moveTo>
                      <a:pt x="121" y="1"/>
                    </a:moveTo>
                    <a:cubicBezTo>
                      <a:pt x="28" y="1"/>
                      <a:pt x="0" y="140"/>
                      <a:pt x="78" y="197"/>
                    </a:cubicBezTo>
                    <a:cubicBezTo>
                      <a:pt x="184" y="277"/>
                      <a:pt x="287" y="361"/>
                      <a:pt x="394" y="441"/>
                    </a:cubicBezTo>
                    <a:cubicBezTo>
                      <a:pt x="492" y="514"/>
                      <a:pt x="602" y="601"/>
                      <a:pt x="729" y="601"/>
                    </a:cubicBezTo>
                    <a:cubicBezTo>
                      <a:pt x="734" y="601"/>
                      <a:pt x="739" y="601"/>
                      <a:pt x="744" y="601"/>
                    </a:cubicBezTo>
                    <a:cubicBezTo>
                      <a:pt x="858" y="592"/>
                      <a:pt x="933" y="475"/>
                      <a:pt x="877" y="368"/>
                    </a:cubicBezTo>
                    <a:cubicBezTo>
                      <a:pt x="808" y="243"/>
                      <a:pt x="668" y="197"/>
                      <a:pt x="542" y="148"/>
                    </a:cubicBezTo>
                    <a:cubicBezTo>
                      <a:pt x="412" y="99"/>
                      <a:pt x="284" y="57"/>
                      <a:pt x="158" y="8"/>
                    </a:cubicBezTo>
                    <a:cubicBezTo>
                      <a:pt x="145" y="3"/>
                      <a:pt x="132" y="1"/>
                      <a:pt x="12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3" name="Google Shape;3554;p47"/>
              <p:cNvSpPr/>
              <p:nvPr/>
            </p:nvSpPr>
            <p:spPr>
              <a:xfrm rot="-850406">
                <a:off x="5899839" y="3662434"/>
                <a:ext cx="20579" cy="6983"/>
              </a:xfrm>
              <a:custGeom>
                <a:avLst/>
                <a:gdLst/>
                <a:ahLst/>
                <a:cxnLst/>
                <a:rect l="l" t="t" r="r" b="b"/>
                <a:pathLst>
                  <a:path w="1282" h="435" extrusionOk="0">
                    <a:moveTo>
                      <a:pt x="275" y="0"/>
                    </a:moveTo>
                    <a:cubicBezTo>
                      <a:pt x="223" y="0"/>
                      <a:pt x="172" y="3"/>
                      <a:pt x="122" y="8"/>
                    </a:cubicBezTo>
                    <a:cubicBezTo>
                      <a:pt x="20" y="19"/>
                      <a:pt x="1" y="149"/>
                      <a:pt x="99" y="191"/>
                    </a:cubicBezTo>
                    <a:cubicBezTo>
                      <a:pt x="282" y="263"/>
                      <a:pt x="487" y="305"/>
                      <a:pt x="677" y="365"/>
                    </a:cubicBezTo>
                    <a:cubicBezTo>
                      <a:pt x="797" y="402"/>
                      <a:pt x="907" y="435"/>
                      <a:pt x="1024" y="435"/>
                    </a:cubicBezTo>
                    <a:cubicBezTo>
                      <a:pt x="1078" y="435"/>
                      <a:pt x="1133" y="428"/>
                      <a:pt x="1191" y="411"/>
                    </a:cubicBezTo>
                    <a:cubicBezTo>
                      <a:pt x="1263" y="388"/>
                      <a:pt x="1282" y="300"/>
                      <a:pt x="1233" y="247"/>
                    </a:cubicBezTo>
                    <a:cubicBezTo>
                      <a:pt x="1099" y="103"/>
                      <a:pt x="936" y="65"/>
                      <a:pt x="745" y="42"/>
                    </a:cubicBezTo>
                    <a:cubicBezTo>
                      <a:pt x="594" y="22"/>
                      <a:pt x="432" y="0"/>
                      <a:pt x="27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4" name="Google Shape;3555;p47"/>
              <p:cNvSpPr/>
              <p:nvPr/>
            </p:nvSpPr>
            <p:spPr>
              <a:xfrm rot="-850406">
                <a:off x="5927638" y="3668177"/>
                <a:ext cx="20675" cy="8732"/>
              </a:xfrm>
              <a:custGeom>
                <a:avLst/>
                <a:gdLst/>
                <a:ahLst/>
                <a:cxnLst/>
                <a:rect l="l" t="t" r="r" b="b"/>
                <a:pathLst>
                  <a:path w="1288" h="544" extrusionOk="0">
                    <a:moveTo>
                      <a:pt x="299" y="1"/>
                    </a:moveTo>
                    <a:cubicBezTo>
                      <a:pt x="279" y="1"/>
                      <a:pt x="259" y="1"/>
                      <a:pt x="239" y="2"/>
                    </a:cubicBezTo>
                    <a:cubicBezTo>
                      <a:pt x="16" y="6"/>
                      <a:pt x="0" y="291"/>
                      <a:pt x="186" y="367"/>
                    </a:cubicBezTo>
                    <a:cubicBezTo>
                      <a:pt x="411" y="458"/>
                      <a:pt x="662" y="488"/>
                      <a:pt x="897" y="538"/>
                    </a:cubicBezTo>
                    <a:cubicBezTo>
                      <a:pt x="914" y="542"/>
                      <a:pt x="931" y="543"/>
                      <a:pt x="946" y="543"/>
                    </a:cubicBezTo>
                    <a:cubicBezTo>
                      <a:pt x="1199" y="543"/>
                      <a:pt x="1288" y="140"/>
                      <a:pt x="1020" y="97"/>
                    </a:cubicBezTo>
                    <a:cubicBezTo>
                      <a:pt x="784" y="58"/>
                      <a:pt x="539" y="1"/>
                      <a:pt x="29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5" name="Google Shape;3556;p47"/>
              <p:cNvSpPr/>
              <p:nvPr/>
            </p:nvSpPr>
            <p:spPr>
              <a:xfrm rot="-850406">
                <a:off x="5937378" y="3657307"/>
                <a:ext cx="14897" cy="7625"/>
              </a:xfrm>
              <a:custGeom>
                <a:avLst/>
                <a:gdLst/>
                <a:ahLst/>
                <a:cxnLst/>
                <a:rect l="l" t="t" r="r" b="b"/>
                <a:pathLst>
                  <a:path w="928" h="475" extrusionOk="0">
                    <a:moveTo>
                      <a:pt x="339" y="0"/>
                    </a:moveTo>
                    <a:cubicBezTo>
                      <a:pt x="237" y="0"/>
                      <a:pt x="137" y="21"/>
                      <a:pt x="65" y="93"/>
                    </a:cubicBezTo>
                    <a:cubicBezTo>
                      <a:pt x="1" y="154"/>
                      <a:pt x="15" y="264"/>
                      <a:pt x="92" y="309"/>
                    </a:cubicBezTo>
                    <a:cubicBezTo>
                      <a:pt x="194" y="370"/>
                      <a:pt x="331" y="359"/>
                      <a:pt x="445" y="393"/>
                    </a:cubicBezTo>
                    <a:cubicBezTo>
                      <a:pt x="502" y="412"/>
                      <a:pt x="552" y="443"/>
                      <a:pt x="608" y="462"/>
                    </a:cubicBezTo>
                    <a:cubicBezTo>
                      <a:pt x="638" y="471"/>
                      <a:pt x="665" y="475"/>
                      <a:pt x="693" y="475"/>
                    </a:cubicBezTo>
                    <a:cubicBezTo>
                      <a:pt x="730" y="475"/>
                      <a:pt x="767" y="468"/>
                      <a:pt x="806" y="462"/>
                    </a:cubicBezTo>
                    <a:cubicBezTo>
                      <a:pt x="882" y="446"/>
                      <a:pt x="928" y="355"/>
                      <a:pt x="905" y="283"/>
                    </a:cubicBezTo>
                    <a:cubicBezTo>
                      <a:pt x="856" y="104"/>
                      <a:pt x="700" y="47"/>
                      <a:pt x="529" y="17"/>
                    </a:cubicBezTo>
                    <a:cubicBezTo>
                      <a:pt x="469" y="8"/>
                      <a:pt x="403" y="0"/>
                      <a:pt x="33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6" name="Google Shape;3557;p47"/>
              <p:cNvSpPr/>
              <p:nvPr/>
            </p:nvSpPr>
            <p:spPr>
              <a:xfrm rot="-850406">
                <a:off x="5967431" y="3668321"/>
                <a:ext cx="20258" cy="6068"/>
              </a:xfrm>
              <a:custGeom>
                <a:avLst/>
                <a:gdLst/>
                <a:ahLst/>
                <a:cxnLst/>
                <a:rect l="l" t="t" r="r" b="b"/>
                <a:pathLst>
                  <a:path w="1262" h="378" extrusionOk="0">
                    <a:moveTo>
                      <a:pt x="701" y="1"/>
                    </a:moveTo>
                    <a:cubicBezTo>
                      <a:pt x="511" y="1"/>
                      <a:pt x="313" y="29"/>
                      <a:pt x="156" y="29"/>
                    </a:cubicBezTo>
                    <a:cubicBezTo>
                      <a:pt x="0" y="29"/>
                      <a:pt x="0" y="266"/>
                      <a:pt x="156" y="269"/>
                    </a:cubicBezTo>
                    <a:cubicBezTo>
                      <a:pt x="339" y="277"/>
                      <a:pt x="521" y="311"/>
                      <a:pt x="704" y="341"/>
                    </a:cubicBezTo>
                    <a:cubicBezTo>
                      <a:pt x="794" y="358"/>
                      <a:pt x="884" y="377"/>
                      <a:pt x="974" y="377"/>
                    </a:cubicBezTo>
                    <a:cubicBezTo>
                      <a:pt x="1031" y="377"/>
                      <a:pt x="1087" y="369"/>
                      <a:pt x="1144" y="349"/>
                    </a:cubicBezTo>
                    <a:cubicBezTo>
                      <a:pt x="1255" y="311"/>
                      <a:pt x="1262" y="185"/>
                      <a:pt x="1175" y="121"/>
                    </a:cubicBezTo>
                    <a:cubicBezTo>
                      <a:pt x="1049" y="26"/>
                      <a:pt x="878" y="1"/>
                      <a:pt x="7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7" name="Google Shape;3558;p47"/>
              <p:cNvSpPr/>
              <p:nvPr/>
            </p:nvSpPr>
            <p:spPr>
              <a:xfrm rot="-850406">
                <a:off x="5986792" y="3587978"/>
                <a:ext cx="207092" cy="154328"/>
              </a:xfrm>
              <a:custGeom>
                <a:avLst/>
                <a:gdLst/>
                <a:ahLst/>
                <a:cxnLst/>
                <a:rect l="l" t="t" r="r" b="b"/>
                <a:pathLst>
                  <a:path w="12901" h="9614" extrusionOk="0">
                    <a:moveTo>
                      <a:pt x="8138" y="1"/>
                    </a:moveTo>
                    <a:cubicBezTo>
                      <a:pt x="7119" y="1"/>
                      <a:pt x="6562" y="5074"/>
                      <a:pt x="6562" y="5074"/>
                    </a:cubicBezTo>
                    <a:cubicBezTo>
                      <a:pt x="6562" y="5074"/>
                      <a:pt x="5760" y="987"/>
                      <a:pt x="4825" y="915"/>
                    </a:cubicBezTo>
                    <a:cubicBezTo>
                      <a:pt x="4817" y="915"/>
                      <a:pt x="4810" y="914"/>
                      <a:pt x="4803" y="914"/>
                    </a:cubicBezTo>
                    <a:cubicBezTo>
                      <a:pt x="3919" y="914"/>
                      <a:pt x="5472" y="5291"/>
                      <a:pt x="5472" y="5291"/>
                    </a:cubicBezTo>
                    <a:cubicBezTo>
                      <a:pt x="5472" y="5291"/>
                      <a:pt x="2788" y="1971"/>
                      <a:pt x="1465" y="1971"/>
                    </a:cubicBezTo>
                    <a:cubicBezTo>
                      <a:pt x="1347" y="1971"/>
                      <a:pt x="1239" y="1998"/>
                      <a:pt x="1145" y="2056"/>
                    </a:cubicBezTo>
                    <a:cubicBezTo>
                      <a:pt x="1" y="2763"/>
                      <a:pt x="3456" y="5295"/>
                      <a:pt x="3456" y="5295"/>
                    </a:cubicBezTo>
                    <a:cubicBezTo>
                      <a:pt x="3456" y="5295"/>
                      <a:pt x="4284" y="9614"/>
                      <a:pt x="6772" y="9614"/>
                    </a:cubicBezTo>
                    <a:cubicBezTo>
                      <a:pt x="6830" y="9614"/>
                      <a:pt x="6890" y="9611"/>
                      <a:pt x="6950" y="9607"/>
                    </a:cubicBezTo>
                    <a:cubicBezTo>
                      <a:pt x="9582" y="9389"/>
                      <a:pt x="9582" y="5770"/>
                      <a:pt x="9582" y="5770"/>
                    </a:cubicBezTo>
                    <a:cubicBezTo>
                      <a:pt x="9582" y="5770"/>
                      <a:pt x="12821" y="3462"/>
                      <a:pt x="12893" y="2462"/>
                    </a:cubicBezTo>
                    <a:cubicBezTo>
                      <a:pt x="12901" y="2359"/>
                      <a:pt x="12856" y="2312"/>
                      <a:pt x="12770" y="2312"/>
                    </a:cubicBezTo>
                    <a:cubicBezTo>
                      <a:pt x="12273" y="2312"/>
                      <a:pt x="10397" y="3849"/>
                      <a:pt x="9201" y="4873"/>
                    </a:cubicBezTo>
                    <a:cubicBezTo>
                      <a:pt x="10163" y="3223"/>
                      <a:pt x="11342" y="968"/>
                      <a:pt x="10638" y="915"/>
                    </a:cubicBezTo>
                    <a:cubicBezTo>
                      <a:pt x="10630" y="915"/>
                      <a:pt x="10621" y="914"/>
                      <a:pt x="10613" y="914"/>
                    </a:cubicBezTo>
                    <a:cubicBezTo>
                      <a:pt x="9976" y="914"/>
                      <a:pt x="9082" y="2585"/>
                      <a:pt x="8441" y="4044"/>
                    </a:cubicBezTo>
                    <a:cubicBezTo>
                      <a:pt x="8657" y="2371"/>
                      <a:pt x="8836" y="82"/>
                      <a:pt x="8175" y="3"/>
                    </a:cubicBezTo>
                    <a:cubicBezTo>
                      <a:pt x="8162" y="1"/>
                      <a:pt x="8150" y="1"/>
                      <a:pt x="8138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19" name="Google Shape;3559;p47"/>
            <p:cNvGrpSpPr/>
            <p:nvPr/>
          </p:nvGrpSpPr>
          <p:grpSpPr>
            <a:xfrm>
              <a:off x="7729227" y="2001492"/>
              <a:ext cx="1442039" cy="3244870"/>
              <a:chOff x="7729227" y="2001492"/>
              <a:chExt cx="1442039" cy="3244870"/>
            </a:xfrm>
          </p:grpSpPr>
          <p:grpSp>
            <p:nvGrpSpPr>
              <p:cNvPr id="515" name="Google Shape;3560;p47"/>
              <p:cNvGrpSpPr/>
              <p:nvPr/>
            </p:nvGrpSpPr>
            <p:grpSpPr>
              <a:xfrm rot="508565" flipH="1">
                <a:off x="7912837" y="2657437"/>
                <a:ext cx="754143" cy="2547258"/>
                <a:chOff x="4172480" y="2420689"/>
                <a:chExt cx="806121" cy="2722822"/>
              </a:xfrm>
            </p:grpSpPr>
            <p:sp>
              <p:nvSpPr>
                <p:cNvPr id="630" name="Google Shape;3561;p47"/>
                <p:cNvSpPr/>
                <p:nvPr/>
              </p:nvSpPr>
              <p:spPr>
                <a:xfrm>
                  <a:off x="4560819" y="2420689"/>
                  <a:ext cx="152276" cy="27228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55" h="56414" extrusionOk="0">
                      <a:moveTo>
                        <a:pt x="283" y="1"/>
                      </a:moveTo>
                      <a:cubicBezTo>
                        <a:pt x="276" y="1"/>
                        <a:pt x="269" y="1"/>
                        <a:pt x="261" y="2"/>
                      </a:cubicBezTo>
                      <a:cubicBezTo>
                        <a:pt x="112" y="12"/>
                        <a:pt x="0" y="142"/>
                        <a:pt x="15" y="295"/>
                      </a:cubicBezTo>
                      <a:cubicBezTo>
                        <a:pt x="40" y="632"/>
                        <a:pt x="2611" y="33610"/>
                        <a:pt x="943" y="56414"/>
                      </a:cubicBezTo>
                      <a:lnTo>
                        <a:pt x="1491" y="56414"/>
                      </a:lnTo>
                      <a:cubicBezTo>
                        <a:pt x="3155" y="33566"/>
                        <a:pt x="584" y="585"/>
                        <a:pt x="559" y="251"/>
                      </a:cubicBezTo>
                      <a:cubicBezTo>
                        <a:pt x="548" y="106"/>
                        <a:pt x="429" y="1"/>
                        <a:pt x="28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1" name="Google Shape;3562;p47"/>
                <p:cNvSpPr/>
                <p:nvPr/>
              </p:nvSpPr>
              <p:spPr>
                <a:xfrm>
                  <a:off x="4597404" y="2460411"/>
                  <a:ext cx="381197" cy="4099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98" h="8494" extrusionOk="0">
                      <a:moveTo>
                        <a:pt x="7897" y="1"/>
                      </a:moveTo>
                      <a:lnTo>
                        <a:pt x="7897" y="1"/>
                      </a:lnTo>
                      <a:cubicBezTo>
                        <a:pt x="2306" y="672"/>
                        <a:pt x="0" y="8493"/>
                        <a:pt x="0" y="8493"/>
                      </a:cubicBezTo>
                      <a:cubicBezTo>
                        <a:pt x="6247" y="6176"/>
                        <a:pt x="7897" y="1"/>
                        <a:pt x="789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2" name="Google Shape;3563;p47"/>
                <p:cNvSpPr/>
                <p:nvPr/>
              </p:nvSpPr>
              <p:spPr>
                <a:xfrm>
                  <a:off x="4195406" y="3132837"/>
                  <a:ext cx="433854" cy="3726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89" h="7721" extrusionOk="0">
                      <a:moveTo>
                        <a:pt x="0" y="0"/>
                      </a:moveTo>
                      <a:cubicBezTo>
                        <a:pt x="0" y="0"/>
                        <a:pt x="2360" y="7720"/>
                        <a:pt x="8925" y="7720"/>
                      </a:cubicBezTo>
                      <a:cubicBezTo>
                        <a:pt x="8946" y="7720"/>
                        <a:pt x="8967" y="7720"/>
                        <a:pt x="8989" y="7720"/>
                      </a:cubicBezTo>
                      <a:cubicBezTo>
                        <a:pt x="8989" y="7720"/>
                        <a:pt x="5759" y="54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3" name="Google Shape;3564;p47"/>
                <p:cNvSpPr/>
                <p:nvPr/>
              </p:nvSpPr>
              <p:spPr>
                <a:xfrm>
                  <a:off x="4617338" y="3043595"/>
                  <a:ext cx="345674" cy="4618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62" h="9570" extrusionOk="0">
                      <a:moveTo>
                        <a:pt x="7162" y="0"/>
                      </a:moveTo>
                      <a:lnTo>
                        <a:pt x="7162" y="0"/>
                      </a:lnTo>
                      <a:cubicBezTo>
                        <a:pt x="482" y="2715"/>
                        <a:pt x="1" y="9569"/>
                        <a:pt x="319" y="9569"/>
                      </a:cubicBezTo>
                      <a:cubicBezTo>
                        <a:pt x="321" y="9569"/>
                        <a:pt x="322" y="9569"/>
                        <a:pt x="323" y="9569"/>
                      </a:cubicBezTo>
                      <a:cubicBezTo>
                        <a:pt x="5893" y="8590"/>
                        <a:pt x="7162" y="0"/>
                        <a:pt x="7162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4" name="Google Shape;3565;p47"/>
                <p:cNvSpPr/>
                <p:nvPr/>
              </p:nvSpPr>
              <p:spPr>
                <a:xfrm>
                  <a:off x="4264184" y="2454861"/>
                  <a:ext cx="342006" cy="4098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86" h="8492" extrusionOk="0">
                      <a:moveTo>
                        <a:pt x="1" y="0"/>
                      </a:moveTo>
                      <a:cubicBezTo>
                        <a:pt x="1" y="0"/>
                        <a:pt x="809" y="7361"/>
                        <a:pt x="7085" y="8492"/>
                      </a:cubicBezTo>
                      <a:cubicBezTo>
                        <a:pt x="7085" y="8492"/>
                        <a:pt x="4921" y="1494"/>
                        <a:pt x="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5" name="Google Shape;3566;p47"/>
                <p:cNvSpPr/>
                <p:nvPr/>
              </p:nvSpPr>
              <p:spPr>
                <a:xfrm>
                  <a:off x="4644462" y="3778764"/>
                  <a:ext cx="305083" cy="3134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1" h="6494" extrusionOk="0">
                      <a:moveTo>
                        <a:pt x="6320" y="0"/>
                      </a:moveTo>
                      <a:cubicBezTo>
                        <a:pt x="1400" y="1490"/>
                        <a:pt x="1" y="6484"/>
                        <a:pt x="1" y="6484"/>
                      </a:cubicBezTo>
                      <a:cubicBezTo>
                        <a:pt x="110" y="6490"/>
                        <a:pt x="217" y="6494"/>
                        <a:pt x="323" y="6494"/>
                      </a:cubicBezTo>
                      <a:cubicBezTo>
                        <a:pt x="4979" y="6494"/>
                        <a:pt x="6320" y="1"/>
                        <a:pt x="632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6" name="Google Shape;3567;p47"/>
                <p:cNvSpPr/>
                <p:nvPr/>
              </p:nvSpPr>
              <p:spPr>
                <a:xfrm>
                  <a:off x="4250718" y="3704195"/>
                  <a:ext cx="393794" cy="3876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59" h="8031" extrusionOk="0">
                      <a:moveTo>
                        <a:pt x="0" y="1"/>
                      </a:moveTo>
                      <a:cubicBezTo>
                        <a:pt x="0" y="1"/>
                        <a:pt x="1584" y="8031"/>
                        <a:pt x="7979" y="8031"/>
                      </a:cubicBezTo>
                      <a:cubicBezTo>
                        <a:pt x="8038" y="8031"/>
                        <a:pt x="8098" y="8030"/>
                        <a:pt x="8159" y="8029"/>
                      </a:cubicBezTo>
                      <a:cubicBezTo>
                        <a:pt x="8159" y="8029"/>
                        <a:pt x="5983" y="566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7" name="Google Shape;3568;p47"/>
                <p:cNvSpPr/>
                <p:nvPr/>
              </p:nvSpPr>
              <p:spPr>
                <a:xfrm>
                  <a:off x="4172480" y="4272369"/>
                  <a:ext cx="470101" cy="3441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40" h="7130" extrusionOk="0">
                      <a:moveTo>
                        <a:pt x="292" y="0"/>
                      </a:moveTo>
                      <a:cubicBezTo>
                        <a:pt x="195" y="0"/>
                        <a:pt x="98" y="2"/>
                        <a:pt x="0" y="6"/>
                      </a:cubicBezTo>
                      <a:cubicBezTo>
                        <a:pt x="0" y="6"/>
                        <a:pt x="2873" y="7129"/>
                        <a:pt x="8594" y="7129"/>
                      </a:cubicBezTo>
                      <a:cubicBezTo>
                        <a:pt x="8964" y="7129"/>
                        <a:pt x="9346" y="7100"/>
                        <a:pt x="9740" y="7036"/>
                      </a:cubicBezTo>
                      <a:cubicBezTo>
                        <a:pt x="9740" y="7036"/>
                        <a:pt x="6353" y="0"/>
                        <a:pt x="292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8" name="Google Shape;3569;p47"/>
                <p:cNvSpPr/>
                <p:nvPr/>
              </p:nvSpPr>
              <p:spPr>
                <a:xfrm>
                  <a:off x="4642532" y="4234481"/>
                  <a:ext cx="320480" cy="3785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40" h="7843" extrusionOk="0">
                      <a:moveTo>
                        <a:pt x="6640" y="0"/>
                      </a:moveTo>
                      <a:cubicBezTo>
                        <a:pt x="740" y="1277"/>
                        <a:pt x="1" y="7843"/>
                        <a:pt x="1" y="7843"/>
                      </a:cubicBezTo>
                      <a:cubicBezTo>
                        <a:pt x="6520" y="7437"/>
                        <a:pt x="6640" y="1"/>
                        <a:pt x="6640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9" name="Google Shape;3570;p47"/>
                <p:cNvSpPr/>
                <p:nvPr/>
              </p:nvSpPr>
              <p:spPr>
                <a:xfrm>
                  <a:off x="4250718" y="4811969"/>
                  <a:ext cx="374343" cy="2477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56" h="5133" extrusionOk="0">
                      <a:moveTo>
                        <a:pt x="0" y="1"/>
                      </a:moveTo>
                      <a:cubicBezTo>
                        <a:pt x="0" y="1"/>
                        <a:pt x="1406" y="5132"/>
                        <a:pt x="7268" y="5132"/>
                      </a:cubicBezTo>
                      <a:cubicBezTo>
                        <a:pt x="7427" y="5132"/>
                        <a:pt x="7590" y="5128"/>
                        <a:pt x="7756" y="5121"/>
                      </a:cubicBezTo>
                      <a:cubicBezTo>
                        <a:pt x="7756" y="5121"/>
                        <a:pt x="5972" y="1049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40" name="Google Shape;3571;p47"/>
                <p:cNvSpPr/>
                <p:nvPr/>
              </p:nvSpPr>
              <p:spPr>
                <a:xfrm>
                  <a:off x="4625012" y="4750383"/>
                  <a:ext cx="296347" cy="3091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40" h="6406" extrusionOk="0">
                      <a:moveTo>
                        <a:pt x="5647" y="0"/>
                      </a:moveTo>
                      <a:lnTo>
                        <a:pt x="5647" y="0"/>
                      </a:lnTo>
                      <a:cubicBezTo>
                        <a:pt x="787" y="1451"/>
                        <a:pt x="1" y="6397"/>
                        <a:pt x="1" y="6397"/>
                      </a:cubicBezTo>
                      <a:cubicBezTo>
                        <a:pt x="133" y="6403"/>
                        <a:pt x="263" y="6406"/>
                        <a:pt x="389" y="6406"/>
                      </a:cubicBezTo>
                      <a:cubicBezTo>
                        <a:pt x="6139" y="6406"/>
                        <a:pt x="5647" y="1"/>
                        <a:pt x="564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41" name="Google Shape;3572;p47"/>
                <p:cNvSpPr/>
                <p:nvPr/>
              </p:nvSpPr>
              <p:spPr>
                <a:xfrm>
                  <a:off x="4606140" y="2459398"/>
                  <a:ext cx="372461" cy="3910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17" h="8102" extrusionOk="0">
                      <a:moveTo>
                        <a:pt x="7716" y="0"/>
                      </a:moveTo>
                      <a:cubicBezTo>
                        <a:pt x="7568" y="182"/>
                        <a:pt x="7422" y="366"/>
                        <a:pt x="7281" y="548"/>
                      </a:cubicBezTo>
                      <a:cubicBezTo>
                        <a:pt x="7136" y="733"/>
                        <a:pt x="6980" y="907"/>
                        <a:pt x="6831" y="1084"/>
                      </a:cubicBezTo>
                      <a:cubicBezTo>
                        <a:pt x="6535" y="1444"/>
                        <a:pt x="6222" y="1792"/>
                        <a:pt x="5911" y="2137"/>
                      </a:cubicBezTo>
                      <a:cubicBezTo>
                        <a:pt x="5283" y="2825"/>
                        <a:pt x="4638" y="3496"/>
                        <a:pt x="3985" y="4163"/>
                      </a:cubicBezTo>
                      <a:cubicBezTo>
                        <a:pt x="3337" y="4834"/>
                        <a:pt x="2669" y="5483"/>
                        <a:pt x="2005" y="6143"/>
                      </a:cubicBezTo>
                      <a:lnTo>
                        <a:pt x="0" y="8101"/>
                      </a:lnTo>
                      <a:cubicBezTo>
                        <a:pt x="743" y="7532"/>
                        <a:pt x="1451" y="6918"/>
                        <a:pt x="2150" y="6295"/>
                      </a:cubicBezTo>
                      <a:cubicBezTo>
                        <a:pt x="2847" y="5671"/>
                        <a:pt x="3521" y="5022"/>
                        <a:pt x="4181" y="4356"/>
                      </a:cubicBezTo>
                      <a:cubicBezTo>
                        <a:pt x="4830" y="3681"/>
                        <a:pt x="5476" y="2999"/>
                        <a:pt x="6066" y="2274"/>
                      </a:cubicBezTo>
                      <a:cubicBezTo>
                        <a:pt x="6661" y="1549"/>
                        <a:pt x="7234" y="805"/>
                        <a:pt x="7716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42" name="Google Shape;3573;p47"/>
                <p:cNvSpPr/>
                <p:nvPr/>
              </p:nvSpPr>
              <p:spPr>
                <a:xfrm>
                  <a:off x="4264184" y="2453606"/>
                  <a:ext cx="323810" cy="3906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09" h="8094" extrusionOk="0">
                      <a:moveTo>
                        <a:pt x="1" y="1"/>
                      </a:moveTo>
                      <a:lnTo>
                        <a:pt x="1" y="1"/>
                      </a:lnTo>
                      <a:cubicBezTo>
                        <a:pt x="399" y="791"/>
                        <a:pt x="853" y="1553"/>
                        <a:pt x="1328" y="2300"/>
                      </a:cubicBezTo>
                      <a:cubicBezTo>
                        <a:pt x="1799" y="3050"/>
                        <a:pt x="2310" y="3772"/>
                        <a:pt x="2851" y="4476"/>
                      </a:cubicBezTo>
                      <a:cubicBezTo>
                        <a:pt x="3390" y="5179"/>
                        <a:pt x="3964" y="5860"/>
                        <a:pt x="4602" y="6481"/>
                      </a:cubicBezTo>
                      <a:cubicBezTo>
                        <a:pt x="5232" y="7097"/>
                        <a:pt x="5910" y="7695"/>
                        <a:pt x="6708" y="8094"/>
                      </a:cubicBezTo>
                      <a:cubicBezTo>
                        <a:pt x="6531" y="7960"/>
                        <a:pt x="6353" y="7829"/>
                        <a:pt x="6175" y="7702"/>
                      </a:cubicBezTo>
                      <a:cubicBezTo>
                        <a:pt x="6005" y="7561"/>
                        <a:pt x="5845" y="7413"/>
                        <a:pt x="5679" y="7267"/>
                      </a:cubicBezTo>
                      <a:cubicBezTo>
                        <a:pt x="5359" y="6966"/>
                        <a:pt x="5040" y="6665"/>
                        <a:pt x="4750" y="6335"/>
                      </a:cubicBezTo>
                      <a:cubicBezTo>
                        <a:pt x="4159" y="5686"/>
                        <a:pt x="3597" y="5008"/>
                        <a:pt x="3068" y="4309"/>
                      </a:cubicBezTo>
                      <a:cubicBezTo>
                        <a:pt x="2528" y="3616"/>
                        <a:pt x="2013" y="2901"/>
                        <a:pt x="1502" y="2183"/>
                      </a:cubicBezTo>
                      <a:cubicBezTo>
                        <a:pt x="1244" y="1825"/>
                        <a:pt x="994" y="1462"/>
                        <a:pt x="747" y="1096"/>
                      </a:cubicBezTo>
                      <a:cubicBezTo>
                        <a:pt x="493" y="734"/>
                        <a:pt x="250" y="367"/>
                        <a:pt x="1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43" name="Google Shape;3574;p47"/>
                <p:cNvSpPr/>
                <p:nvPr/>
              </p:nvSpPr>
              <p:spPr>
                <a:xfrm>
                  <a:off x="4195406" y="3131630"/>
                  <a:ext cx="424249" cy="36140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90" h="7488" extrusionOk="0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562" y="797"/>
                        <a:pt x="1186" y="1548"/>
                        <a:pt x="1831" y="2277"/>
                      </a:cubicBezTo>
                      <a:cubicBezTo>
                        <a:pt x="2480" y="3006"/>
                        <a:pt x="3162" y="3702"/>
                        <a:pt x="3884" y="4358"/>
                      </a:cubicBezTo>
                      <a:cubicBezTo>
                        <a:pt x="4612" y="5007"/>
                        <a:pt x="5359" y="5642"/>
                        <a:pt x="6179" y="6179"/>
                      </a:cubicBezTo>
                      <a:cubicBezTo>
                        <a:pt x="6995" y="6715"/>
                        <a:pt x="7857" y="7197"/>
                        <a:pt x="8789" y="7487"/>
                      </a:cubicBezTo>
                      <a:cubicBezTo>
                        <a:pt x="8572" y="7379"/>
                        <a:pt x="8354" y="7273"/>
                        <a:pt x="8133" y="7168"/>
                      </a:cubicBezTo>
                      <a:cubicBezTo>
                        <a:pt x="7916" y="7066"/>
                        <a:pt x="7717" y="6925"/>
                        <a:pt x="7506" y="6810"/>
                      </a:cubicBezTo>
                      <a:cubicBezTo>
                        <a:pt x="7292" y="6693"/>
                        <a:pt x="7093" y="6555"/>
                        <a:pt x="6893" y="6421"/>
                      </a:cubicBezTo>
                      <a:cubicBezTo>
                        <a:pt x="6694" y="6283"/>
                        <a:pt x="6490" y="6157"/>
                        <a:pt x="6302" y="6005"/>
                      </a:cubicBezTo>
                      <a:cubicBezTo>
                        <a:pt x="5519" y="5439"/>
                        <a:pt x="4786" y="4804"/>
                        <a:pt x="4069" y="4155"/>
                      </a:cubicBezTo>
                      <a:cubicBezTo>
                        <a:pt x="3347" y="3510"/>
                        <a:pt x="2666" y="2824"/>
                        <a:pt x="1983" y="2132"/>
                      </a:cubicBezTo>
                      <a:cubicBezTo>
                        <a:pt x="1643" y="1788"/>
                        <a:pt x="1313" y="1436"/>
                        <a:pt x="983" y="1077"/>
                      </a:cubicBezTo>
                      <a:cubicBezTo>
                        <a:pt x="649" y="725"/>
                        <a:pt x="327" y="362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44" name="Google Shape;3575;p47"/>
                <p:cNvSpPr/>
                <p:nvPr/>
              </p:nvSpPr>
              <p:spPr>
                <a:xfrm>
                  <a:off x="4644462" y="3042340"/>
                  <a:ext cx="318549" cy="450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0" h="9338" extrusionOk="0">
                      <a:moveTo>
                        <a:pt x="6600" y="1"/>
                      </a:moveTo>
                      <a:lnTo>
                        <a:pt x="6600" y="1"/>
                      </a:lnTo>
                      <a:cubicBezTo>
                        <a:pt x="6404" y="443"/>
                        <a:pt x="6263" y="903"/>
                        <a:pt x="6034" y="1328"/>
                      </a:cubicBezTo>
                      <a:cubicBezTo>
                        <a:pt x="5929" y="1545"/>
                        <a:pt x="5842" y="1767"/>
                        <a:pt x="5726" y="1976"/>
                      </a:cubicBezTo>
                      <a:lnTo>
                        <a:pt x="5381" y="2612"/>
                      </a:lnTo>
                      <a:cubicBezTo>
                        <a:pt x="4899" y="3438"/>
                        <a:pt x="4392" y="4254"/>
                        <a:pt x="3815" y="5019"/>
                      </a:cubicBezTo>
                      <a:cubicBezTo>
                        <a:pt x="3246" y="5791"/>
                        <a:pt x="2637" y="6534"/>
                        <a:pt x="2002" y="7256"/>
                      </a:cubicBezTo>
                      <a:cubicBezTo>
                        <a:pt x="1686" y="7619"/>
                        <a:pt x="1360" y="7970"/>
                        <a:pt x="1023" y="8315"/>
                      </a:cubicBezTo>
                      <a:cubicBezTo>
                        <a:pt x="693" y="8670"/>
                        <a:pt x="349" y="9003"/>
                        <a:pt x="1" y="9337"/>
                      </a:cubicBezTo>
                      <a:cubicBezTo>
                        <a:pt x="773" y="8757"/>
                        <a:pt x="1480" y="8094"/>
                        <a:pt x="2158" y="7398"/>
                      </a:cubicBezTo>
                      <a:cubicBezTo>
                        <a:pt x="2832" y="6705"/>
                        <a:pt x="3452" y="5958"/>
                        <a:pt x="4032" y="5182"/>
                      </a:cubicBezTo>
                      <a:cubicBezTo>
                        <a:pt x="4613" y="4402"/>
                        <a:pt x="5120" y="3572"/>
                        <a:pt x="5567" y="2709"/>
                      </a:cubicBezTo>
                      <a:cubicBezTo>
                        <a:pt x="6012" y="1846"/>
                        <a:pt x="6353" y="932"/>
                        <a:pt x="660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45" name="Google Shape;3576;p47"/>
                <p:cNvSpPr/>
                <p:nvPr/>
              </p:nvSpPr>
              <p:spPr>
                <a:xfrm>
                  <a:off x="4250718" y="3703182"/>
                  <a:ext cx="390126" cy="3759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83" h="7789" extrusionOk="0">
                      <a:moveTo>
                        <a:pt x="0" y="0"/>
                      </a:moveTo>
                      <a:cubicBezTo>
                        <a:pt x="449" y="842"/>
                        <a:pt x="979" y="1635"/>
                        <a:pt x="1541" y="2404"/>
                      </a:cubicBezTo>
                      <a:cubicBezTo>
                        <a:pt x="2107" y="3173"/>
                        <a:pt x="2716" y="3909"/>
                        <a:pt x="3379" y="4597"/>
                      </a:cubicBezTo>
                      <a:cubicBezTo>
                        <a:pt x="4050" y="5280"/>
                        <a:pt x="4757" y="5932"/>
                        <a:pt x="5540" y="6483"/>
                      </a:cubicBezTo>
                      <a:cubicBezTo>
                        <a:pt x="6328" y="7031"/>
                        <a:pt x="7172" y="7499"/>
                        <a:pt x="8082" y="7789"/>
                      </a:cubicBezTo>
                      <a:cubicBezTo>
                        <a:pt x="7868" y="7680"/>
                        <a:pt x="7655" y="7575"/>
                        <a:pt x="7444" y="7473"/>
                      </a:cubicBezTo>
                      <a:lnTo>
                        <a:pt x="7285" y="7397"/>
                      </a:lnTo>
                      <a:lnTo>
                        <a:pt x="7133" y="7303"/>
                      </a:lnTo>
                      <a:lnTo>
                        <a:pt x="6832" y="7118"/>
                      </a:lnTo>
                      <a:lnTo>
                        <a:pt x="6527" y="6937"/>
                      </a:lnTo>
                      <a:cubicBezTo>
                        <a:pt x="6429" y="6871"/>
                        <a:pt x="6335" y="6798"/>
                        <a:pt x="6236" y="6733"/>
                      </a:cubicBezTo>
                      <a:cubicBezTo>
                        <a:pt x="6048" y="6592"/>
                        <a:pt x="5849" y="6465"/>
                        <a:pt x="5667" y="6316"/>
                      </a:cubicBezTo>
                      <a:cubicBezTo>
                        <a:pt x="4924" y="5732"/>
                        <a:pt x="4235" y="5087"/>
                        <a:pt x="3575" y="4410"/>
                      </a:cubicBezTo>
                      <a:cubicBezTo>
                        <a:pt x="2916" y="3735"/>
                        <a:pt x="2306" y="3009"/>
                        <a:pt x="1708" y="2277"/>
                      </a:cubicBezTo>
                      <a:cubicBezTo>
                        <a:pt x="1407" y="1911"/>
                        <a:pt x="1117" y="1533"/>
                        <a:pt x="837" y="1153"/>
                      </a:cubicBezTo>
                      <a:cubicBezTo>
                        <a:pt x="548" y="776"/>
                        <a:pt x="272" y="392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46" name="Google Shape;3577;p47"/>
                <p:cNvSpPr/>
                <p:nvPr/>
              </p:nvSpPr>
              <p:spPr>
                <a:xfrm>
                  <a:off x="4644462" y="3767567"/>
                  <a:ext cx="305083" cy="3230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1" h="6694" extrusionOk="0">
                      <a:moveTo>
                        <a:pt x="6320" y="0"/>
                      </a:moveTo>
                      <a:cubicBezTo>
                        <a:pt x="6237" y="178"/>
                        <a:pt x="6150" y="356"/>
                        <a:pt x="6070" y="534"/>
                      </a:cubicBezTo>
                      <a:lnTo>
                        <a:pt x="5950" y="802"/>
                      </a:lnTo>
                      <a:lnTo>
                        <a:pt x="5806" y="1059"/>
                      </a:lnTo>
                      <a:lnTo>
                        <a:pt x="5523" y="1570"/>
                      </a:lnTo>
                      <a:lnTo>
                        <a:pt x="5200" y="2060"/>
                      </a:lnTo>
                      <a:cubicBezTo>
                        <a:pt x="4762" y="2701"/>
                        <a:pt x="4275" y="3315"/>
                        <a:pt x="3721" y="3862"/>
                      </a:cubicBezTo>
                      <a:cubicBezTo>
                        <a:pt x="3180" y="4420"/>
                        <a:pt x="2590" y="4932"/>
                        <a:pt x="1969" y="5407"/>
                      </a:cubicBezTo>
                      <a:cubicBezTo>
                        <a:pt x="1658" y="5643"/>
                        <a:pt x="1338" y="5871"/>
                        <a:pt x="1008" y="6081"/>
                      </a:cubicBezTo>
                      <a:cubicBezTo>
                        <a:pt x="682" y="6302"/>
                        <a:pt x="345" y="6502"/>
                        <a:pt x="1" y="6694"/>
                      </a:cubicBezTo>
                      <a:cubicBezTo>
                        <a:pt x="740" y="6411"/>
                        <a:pt x="1433" y="6019"/>
                        <a:pt x="2089" y="5577"/>
                      </a:cubicBezTo>
                      <a:cubicBezTo>
                        <a:pt x="2749" y="5134"/>
                        <a:pt x="3358" y="4616"/>
                        <a:pt x="3917" y="4055"/>
                      </a:cubicBezTo>
                      <a:cubicBezTo>
                        <a:pt x="4479" y="3489"/>
                        <a:pt x="4971" y="2854"/>
                        <a:pt x="5378" y="2172"/>
                      </a:cubicBezTo>
                      <a:cubicBezTo>
                        <a:pt x="5806" y="1501"/>
                        <a:pt x="6096" y="751"/>
                        <a:pt x="6320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47" name="Google Shape;3578;p47"/>
                <p:cNvSpPr/>
                <p:nvPr/>
              </p:nvSpPr>
              <p:spPr>
                <a:xfrm>
                  <a:off x="4172480" y="4273672"/>
                  <a:ext cx="463971" cy="3274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13" h="6785" extrusionOk="0">
                      <a:moveTo>
                        <a:pt x="0" y="0"/>
                      </a:moveTo>
                      <a:cubicBezTo>
                        <a:pt x="541" y="852"/>
                        <a:pt x="1178" y="1635"/>
                        <a:pt x="1864" y="2383"/>
                      </a:cubicBezTo>
                      <a:cubicBezTo>
                        <a:pt x="2546" y="3126"/>
                        <a:pt x="3297" y="3808"/>
                        <a:pt x="4094" y="4432"/>
                      </a:cubicBezTo>
                      <a:cubicBezTo>
                        <a:pt x="4906" y="5041"/>
                        <a:pt x="5773" y="5578"/>
                        <a:pt x="6694" y="6001"/>
                      </a:cubicBezTo>
                      <a:cubicBezTo>
                        <a:pt x="7626" y="6411"/>
                        <a:pt x="8612" y="6687"/>
                        <a:pt x="9613" y="6785"/>
                      </a:cubicBezTo>
                      <a:cubicBezTo>
                        <a:pt x="9127" y="6651"/>
                        <a:pt x="8630" y="6578"/>
                        <a:pt x="8166" y="6383"/>
                      </a:cubicBezTo>
                      <a:cubicBezTo>
                        <a:pt x="7688" y="6241"/>
                        <a:pt x="7238" y="6016"/>
                        <a:pt x="6784" y="5813"/>
                      </a:cubicBezTo>
                      <a:cubicBezTo>
                        <a:pt x="5899" y="5352"/>
                        <a:pt x="5055" y="4820"/>
                        <a:pt x="4261" y="4217"/>
                      </a:cubicBezTo>
                      <a:cubicBezTo>
                        <a:pt x="3471" y="3605"/>
                        <a:pt x="2727" y="2937"/>
                        <a:pt x="2013" y="2234"/>
                      </a:cubicBezTo>
                      <a:cubicBezTo>
                        <a:pt x="1657" y="1886"/>
                        <a:pt x="1313" y="1520"/>
                        <a:pt x="979" y="1146"/>
                      </a:cubicBezTo>
                      <a:cubicBezTo>
                        <a:pt x="639" y="780"/>
                        <a:pt x="316" y="392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48" name="Google Shape;3579;p47"/>
                <p:cNvSpPr/>
                <p:nvPr/>
              </p:nvSpPr>
              <p:spPr>
                <a:xfrm>
                  <a:off x="4656529" y="4234481"/>
                  <a:ext cx="306483" cy="3666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50" h="7597" extrusionOk="0">
                      <a:moveTo>
                        <a:pt x="6350" y="0"/>
                      </a:moveTo>
                      <a:lnTo>
                        <a:pt x="6350" y="0"/>
                      </a:lnTo>
                      <a:cubicBezTo>
                        <a:pt x="6008" y="772"/>
                        <a:pt x="5672" y="1542"/>
                        <a:pt x="5222" y="2252"/>
                      </a:cubicBezTo>
                      <a:cubicBezTo>
                        <a:pt x="5016" y="2615"/>
                        <a:pt x="4768" y="2956"/>
                        <a:pt x="4537" y="3300"/>
                      </a:cubicBezTo>
                      <a:cubicBezTo>
                        <a:pt x="4283" y="3634"/>
                        <a:pt x="4043" y="3975"/>
                        <a:pt x="3764" y="4286"/>
                      </a:cubicBezTo>
                      <a:cubicBezTo>
                        <a:pt x="3228" y="4928"/>
                        <a:pt x="2636" y="5523"/>
                        <a:pt x="2010" y="6081"/>
                      </a:cubicBezTo>
                      <a:cubicBezTo>
                        <a:pt x="1697" y="6357"/>
                        <a:pt x="1371" y="6621"/>
                        <a:pt x="1038" y="6875"/>
                      </a:cubicBezTo>
                      <a:cubicBezTo>
                        <a:pt x="704" y="7133"/>
                        <a:pt x="360" y="7372"/>
                        <a:pt x="0" y="7597"/>
                      </a:cubicBezTo>
                      <a:cubicBezTo>
                        <a:pt x="770" y="7245"/>
                        <a:pt x="1480" y="6766"/>
                        <a:pt x="2147" y="6241"/>
                      </a:cubicBezTo>
                      <a:cubicBezTo>
                        <a:pt x="2815" y="5715"/>
                        <a:pt x="3424" y="5113"/>
                        <a:pt x="3971" y="4464"/>
                      </a:cubicBezTo>
                      <a:cubicBezTo>
                        <a:pt x="4254" y="4144"/>
                        <a:pt x="4497" y="3793"/>
                        <a:pt x="4747" y="3448"/>
                      </a:cubicBezTo>
                      <a:cubicBezTo>
                        <a:pt x="4972" y="3086"/>
                        <a:pt x="5222" y="2742"/>
                        <a:pt x="5404" y="2354"/>
                      </a:cubicBezTo>
                      <a:cubicBezTo>
                        <a:pt x="5501" y="2165"/>
                        <a:pt x="5610" y="1984"/>
                        <a:pt x="5693" y="1788"/>
                      </a:cubicBezTo>
                      <a:lnTo>
                        <a:pt x="5948" y="1204"/>
                      </a:lnTo>
                      <a:cubicBezTo>
                        <a:pt x="6035" y="1008"/>
                        <a:pt x="6095" y="805"/>
                        <a:pt x="6161" y="606"/>
                      </a:cubicBezTo>
                      <a:cubicBezTo>
                        <a:pt x="6226" y="402"/>
                        <a:pt x="6291" y="200"/>
                        <a:pt x="635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49" name="Google Shape;3580;p47"/>
                <p:cNvSpPr/>
                <p:nvPr/>
              </p:nvSpPr>
              <p:spPr>
                <a:xfrm>
                  <a:off x="4250718" y="4811969"/>
                  <a:ext cx="359816" cy="2417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55" h="5009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457" y="617"/>
                        <a:pt x="976" y="1186"/>
                        <a:pt x="1515" y="1730"/>
                      </a:cubicBezTo>
                      <a:cubicBezTo>
                        <a:pt x="2056" y="2274"/>
                        <a:pt x="2636" y="2782"/>
                        <a:pt x="3252" y="3246"/>
                      </a:cubicBezTo>
                      <a:cubicBezTo>
                        <a:pt x="3873" y="3699"/>
                        <a:pt x="4518" y="4135"/>
                        <a:pt x="5229" y="4446"/>
                      </a:cubicBezTo>
                      <a:cubicBezTo>
                        <a:pt x="5932" y="4762"/>
                        <a:pt x="6686" y="5001"/>
                        <a:pt x="7455" y="5008"/>
                      </a:cubicBezTo>
                      <a:cubicBezTo>
                        <a:pt x="7270" y="4968"/>
                        <a:pt x="7081" y="4928"/>
                        <a:pt x="6897" y="4893"/>
                      </a:cubicBezTo>
                      <a:cubicBezTo>
                        <a:pt x="6711" y="4852"/>
                        <a:pt x="6534" y="4772"/>
                        <a:pt x="6356" y="4715"/>
                      </a:cubicBezTo>
                      <a:cubicBezTo>
                        <a:pt x="6175" y="4667"/>
                        <a:pt x="6005" y="4580"/>
                        <a:pt x="5831" y="4504"/>
                      </a:cubicBezTo>
                      <a:cubicBezTo>
                        <a:pt x="5657" y="4428"/>
                        <a:pt x="5486" y="4356"/>
                        <a:pt x="5323" y="4258"/>
                      </a:cubicBezTo>
                      <a:cubicBezTo>
                        <a:pt x="4653" y="3910"/>
                        <a:pt x="4025" y="3482"/>
                        <a:pt x="3419" y="3025"/>
                      </a:cubicBezTo>
                      <a:cubicBezTo>
                        <a:pt x="2807" y="2579"/>
                        <a:pt x="2230" y="2083"/>
                        <a:pt x="1661" y="1578"/>
                      </a:cubicBezTo>
                      <a:cubicBezTo>
                        <a:pt x="1374" y="1328"/>
                        <a:pt x="1095" y="1067"/>
                        <a:pt x="824" y="802"/>
                      </a:cubicBezTo>
                      <a:cubicBezTo>
                        <a:pt x="541" y="541"/>
                        <a:pt x="272" y="273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0" name="Google Shape;3581;p47"/>
                <p:cNvSpPr/>
                <p:nvPr/>
              </p:nvSpPr>
              <p:spPr>
                <a:xfrm>
                  <a:off x="4629066" y="4744784"/>
                  <a:ext cx="269029" cy="3089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4" h="6401" extrusionOk="0">
                      <a:moveTo>
                        <a:pt x="5573" y="1"/>
                      </a:moveTo>
                      <a:lnTo>
                        <a:pt x="5573" y="1"/>
                      </a:lnTo>
                      <a:cubicBezTo>
                        <a:pt x="5446" y="356"/>
                        <a:pt x="5337" y="715"/>
                        <a:pt x="5218" y="1070"/>
                      </a:cubicBezTo>
                      <a:cubicBezTo>
                        <a:pt x="5073" y="1418"/>
                        <a:pt x="4950" y="1770"/>
                        <a:pt x="4793" y="2111"/>
                      </a:cubicBezTo>
                      <a:cubicBezTo>
                        <a:pt x="4612" y="2437"/>
                        <a:pt x="4482" y="2789"/>
                        <a:pt x="4271" y="3097"/>
                      </a:cubicBezTo>
                      <a:cubicBezTo>
                        <a:pt x="4174" y="3253"/>
                        <a:pt x="4083" y="3416"/>
                        <a:pt x="3982" y="3572"/>
                      </a:cubicBezTo>
                      <a:lnTo>
                        <a:pt x="3652" y="4018"/>
                      </a:lnTo>
                      <a:cubicBezTo>
                        <a:pt x="3195" y="4598"/>
                        <a:pt x="2658" y="5117"/>
                        <a:pt x="2045" y="5534"/>
                      </a:cubicBezTo>
                      <a:cubicBezTo>
                        <a:pt x="1893" y="5635"/>
                        <a:pt x="1737" y="5741"/>
                        <a:pt x="1570" y="5824"/>
                      </a:cubicBezTo>
                      <a:cubicBezTo>
                        <a:pt x="1411" y="5918"/>
                        <a:pt x="1240" y="5990"/>
                        <a:pt x="1070" y="6067"/>
                      </a:cubicBezTo>
                      <a:cubicBezTo>
                        <a:pt x="730" y="6219"/>
                        <a:pt x="374" y="6335"/>
                        <a:pt x="0" y="6400"/>
                      </a:cubicBezTo>
                      <a:cubicBezTo>
                        <a:pt x="762" y="6375"/>
                        <a:pt x="1498" y="6096"/>
                        <a:pt x="2158" y="5708"/>
                      </a:cubicBezTo>
                      <a:cubicBezTo>
                        <a:pt x="2822" y="5319"/>
                        <a:pt x="3387" y="4783"/>
                        <a:pt x="3866" y="4185"/>
                      </a:cubicBezTo>
                      <a:lnTo>
                        <a:pt x="4203" y="3717"/>
                      </a:lnTo>
                      <a:cubicBezTo>
                        <a:pt x="4308" y="3557"/>
                        <a:pt x="4398" y="3391"/>
                        <a:pt x="4497" y="3224"/>
                      </a:cubicBezTo>
                      <a:cubicBezTo>
                        <a:pt x="4591" y="3061"/>
                        <a:pt x="4685" y="2894"/>
                        <a:pt x="4758" y="2717"/>
                      </a:cubicBezTo>
                      <a:cubicBezTo>
                        <a:pt x="4837" y="2543"/>
                        <a:pt x="4914" y="2369"/>
                        <a:pt x="4986" y="2191"/>
                      </a:cubicBezTo>
                      <a:cubicBezTo>
                        <a:pt x="5124" y="1839"/>
                        <a:pt x="5225" y="1469"/>
                        <a:pt x="5349" y="1110"/>
                      </a:cubicBezTo>
                      <a:cubicBezTo>
                        <a:pt x="5424" y="740"/>
                        <a:pt x="5508" y="370"/>
                        <a:pt x="557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516" name="Google Shape;3582;p47"/>
              <p:cNvSpPr/>
              <p:nvPr/>
            </p:nvSpPr>
            <p:spPr>
              <a:xfrm rot="121333" flipH="1">
                <a:off x="8498182" y="2176807"/>
                <a:ext cx="578942" cy="456480"/>
              </a:xfrm>
              <a:custGeom>
                <a:avLst/>
                <a:gdLst/>
                <a:ahLst/>
                <a:cxnLst/>
                <a:rect l="l" t="t" r="r" b="b"/>
                <a:pathLst>
                  <a:path w="23075" h="18194" extrusionOk="0">
                    <a:moveTo>
                      <a:pt x="6353" y="1"/>
                    </a:moveTo>
                    <a:cubicBezTo>
                      <a:pt x="5892" y="1"/>
                      <a:pt x="5465" y="121"/>
                      <a:pt x="5083" y="381"/>
                    </a:cubicBezTo>
                    <a:cubicBezTo>
                      <a:pt x="0" y="3836"/>
                      <a:pt x="23075" y="18193"/>
                      <a:pt x="23075" y="18193"/>
                    </a:cubicBezTo>
                    <a:cubicBezTo>
                      <a:pt x="23075" y="18193"/>
                      <a:pt x="12034" y="1"/>
                      <a:pt x="635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7" name="Google Shape;3583;p47"/>
              <p:cNvSpPr/>
              <p:nvPr/>
            </p:nvSpPr>
            <p:spPr>
              <a:xfrm rot="121333" flipH="1">
                <a:off x="8922287" y="2234676"/>
                <a:ext cx="25642" cy="25115"/>
              </a:xfrm>
              <a:custGeom>
                <a:avLst/>
                <a:gdLst/>
                <a:ahLst/>
                <a:cxnLst/>
                <a:rect l="l" t="t" r="r" b="b"/>
                <a:pathLst>
                  <a:path w="1022" h="1001" extrusionOk="0">
                    <a:moveTo>
                      <a:pt x="135" y="1"/>
                    </a:moveTo>
                    <a:cubicBezTo>
                      <a:pt x="61" y="1"/>
                      <a:pt x="1" y="98"/>
                      <a:pt x="62" y="171"/>
                    </a:cubicBezTo>
                    <a:cubicBezTo>
                      <a:pt x="199" y="338"/>
                      <a:pt x="343" y="498"/>
                      <a:pt x="491" y="654"/>
                    </a:cubicBezTo>
                    <a:cubicBezTo>
                      <a:pt x="617" y="787"/>
                      <a:pt x="758" y="928"/>
                      <a:pt x="933" y="996"/>
                    </a:cubicBezTo>
                    <a:cubicBezTo>
                      <a:pt x="940" y="999"/>
                      <a:pt x="947" y="1000"/>
                      <a:pt x="954" y="1000"/>
                    </a:cubicBezTo>
                    <a:cubicBezTo>
                      <a:pt x="998" y="1000"/>
                      <a:pt x="1022" y="941"/>
                      <a:pt x="1005" y="901"/>
                    </a:cubicBezTo>
                    <a:cubicBezTo>
                      <a:pt x="925" y="730"/>
                      <a:pt x="773" y="589"/>
                      <a:pt x="640" y="460"/>
                    </a:cubicBezTo>
                    <a:cubicBezTo>
                      <a:pt x="496" y="319"/>
                      <a:pt x="351" y="175"/>
                      <a:pt x="203" y="31"/>
                    </a:cubicBezTo>
                    <a:cubicBezTo>
                      <a:pt x="181" y="10"/>
                      <a:pt x="157" y="1"/>
                      <a:pt x="13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8" name="Google Shape;3584;p47"/>
              <p:cNvSpPr/>
              <p:nvPr/>
            </p:nvSpPr>
            <p:spPr>
              <a:xfrm rot="121333" flipH="1">
                <a:off x="8916691" y="2218848"/>
                <a:ext cx="20674" cy="19545"/>
              </a:xfrm>
              <a:custGeom>
                <a:avLst/>
                <a:gdLst/>
                <a:ahLst/>
                <a:cxnLst/>
                <a:rect l="l" t="t" r="r" b="b"/>
                <a:pathLst>
                  <a:path w="824" h="779" extrusionOk="0">
                    <a:moveTo>
                      <a:pt x="139" y="0"/>
                    </a:moveTo>
                    <a:cubicBezTo>
                      <a:pt x="69" y="0"/>
                      <a:pt x="0" y="80"/>
                      <a:pt x="49" y="151"/>
                    </a:cubicBezTo>
                    <a:cubicBezTo>
                      <a:pt x="144" y="288"/>
                      <a:pt x="246" y="422"/>
                      <a:pt x="364" y="539"/>
                    </a:cubicBezTo>
                    <a:cubicBezTo>
                      <a:pt x="470" y="650"/>
                      <a:pt x="581" y="760"/>
                      <a:pt x="740" y="778"/>
                    </a:cubicBezTo>
                    <a:cubicBezTo>
                      <a:pt x="742" y="778"/>
                      <a:pt x="744" y="779"/>
                      <a:pt x="746" y="779"/>
                    </a:cubicBezTo>
                    <a:cubicBezTo>
                      <a:pt x="789" y="779"/>
                      <a:pt x="824" y="727"/>
                      <a:pt x="809" y="687"/>
                    </a:cubicBezTo>
                    <a:cubicBezTo>
                      <a:pt x="756" y="550"/>
                      <a:pt x="642" y="467"/>
                      <a:pt x="535" y="368"/>
                    </a:cubicBezTo>
                    <a:cubicBezTo>
                      <a:pt x="417" y="262"/>
                      <a:pt x="307" y="148"/>
                      <a:pt x="204" y="30"/>
                    </a:cubicBezTo>
                    <a:cubicBezTo>
                      <a:pt x="185" y="9"/>
                      <a:pt x="162" y="0"/>
                      <a:pt x="13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9" name="Google Shape;3585;p47"/>
              <p:cNvSpPr/>
              <p:nvPr/>
            </p:nvSpPr>
            <p:spPr>
              <a:xfrm rot="121333" flipH="1">
                <a:off x="8888170" y="2272716"/>
                <a:ext cx="23258" cy="18591"/>
              </a:xfrm>
              <a:custGeom>
                <a:avLst/>
                <a:gdLst/>
                <a:ahLst/>
                <a:cxnLst/>
                <a:rect l="l" t="t" r="r" b="b"/>
                <a:pathLst>
                  <a:path w="927" h="741" extrusionOk="0">
                    <a:moveTo>
                      <a:pt x="122" y="1"/>
                    </a:moveTo>
                    <a:cubicBezTo>
                      <a:pt x="51" y="1"/>
                      <a:pt x="0" y="99"/>
                      <a:pt x="56" y="161"/>
                    </a:cubicBezTo>
                    <a:cubicBezTo>
                      <a:pt x="181" y="294"/>
                      <a:pt x="314" y="419"/>
                      <a:pt x="455" y="538"/>
                    </a:cubicBezTo>
                    <a:cubicBezTo>
                      <a:pt x="551" y="620"/>
                      <a:pt x="664" y="740"/>
                      <a:pt x="794" y="740"/>
                    </a:cubicBezTo>
                    <a:cubicBezTo>
                      <a:pt x="814" y="740"/>
                      <a:pt x="834" y="737"/>
                      <a:pt x="855" y="731"/>
                    </a:cubicBezTo>
                    <a:cubicBezTo>
                      <a:pt x="893" y="720"/>
                      <a:pt x="927" y="682"/>
                      <a:pt x="923" y="640"/>
                    </a:cubicBezTo>
                    <a:cubicBezTo>
                      <a:pt x="911" y="477"/>
                      <a:pt x="748" y="405"/>
                      <a:pt x="623" y="321"/>
                    </a:cubicBezTo>
                    <a:cubicBezTo>
                      <a:pt x="470" y="222"/>
                      <a:pt x="323" y="115"/>
                      <a:pt x="170" y="17"/>
                    </a:cubicBezTo>
                    <a:cubicBezTo>
                      <a:pt x="154" y="6"/>
                      <a:pt x="137" y="1"/>
                      <a:pt x="12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0" name="Google Shape;3586;p47"/>
              <p:cNvSpPr/>
              <p:nvPr/>
            </p:nvSpPr>
            <p:spPr>
              <a:xfrm rot="121333" flipH="1">
                <a:off x="8876669" y="2246183"/>
                <a:ext cx="26469" cy="22129"/>
              </a:xfrm>
              <a:custGeom>
                <a:avLst/>
                <a:gdLst/>
                <a:ahLst/>
                <a:cxnLst/>
                <a:rect l="l" t="t" r="r" b="b"/>
                <a:pathLst>
                  <a:path w="1055" h="882" extrusionOk="0">
                    <a:moveTo>
                      <a:pt x="112" y="1"/>
                    </a:moveTo>
                    <a:cubicBezTo>
                      <a:pt x="52" y="1"/>
                      <a:pt x="1" y="84"/>
                      <a:pt x="53" y="147"/>
                    </a:cubicBezTo>
                    <a:cubicBezTo>
                      <a:pt x="178" y="303"/>
                      <a:pt x="284" y="467"/>
                      <a:pt x="432" y="604"/>
                    </a:cubicBezTo>
                    <a:cubicBezTo>
                      <a:pt x="558" y="718"/>
                      <a:pt x="714" y="874"/>
                      <a:pt x="888" y="881"/>
                    </a:cubicBezTo>
                    <a:cubicBezTo>
                      <a:pt x="891" y="881"/>
                      <a:pt x="894" y="881"/>
                      <a:pt x="897" y="881"/>
                    </a:cubicBezTo>
                    <a:cubicBezTo>
                      <a:pt x="999" y="881"/>
                      <a:pt x="1055" y="761"/>
                      <a:pt x="1007" y="676"/>
                    </a:cubicBezTo>
                    <a:cubicBezTo>
                      <a:pt x="930" y="539"/>
                      <a:pt x="741" y="463"/>
                      <a:pt x="611" y="372"/>
                    </a:cubicBezTo>
                    <a:cubicBezTo>
                      <a:pt x="463" y="265"/>
                      <a:pt x="295" y="162"/>
                      <a:pt x="170" y="30"/>
                    </a:cubicBezTo>
                    <a:cubicBezTo>
                      <a:pt x="152" y="9"/>
                      <a:pt x="132" y="1"/>
                      <a:pt x="11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" name="Google Shape;3587;p47"/>
              <p:cNvSpPr/>
              <p:nvPr/>
            </p:nvSpPr>
            <p:spPr>
              <a:xfrm rot="121333" flipH="1">
                <a:off x="8857250" y="2224530"/>
                <a:ext cx="33319" cy="22179"/>
              </a:xfrm>
              <a:custGeom>
                <a:avLst/>
                <a:gdLst/>
                <a:ahLst/>
                <a:cxnLst/>
                <a:rect l="l" t="t" r="r" b="b"/>
                <a:pathLst>
                  <a:path w="1328" h="884" extrusionOk="0">
                    <a:moveTo>
                      <a:pt x="121" y="0"/>
                    </a:moveTo>
                    <a:cubicBezTo>
                      <a:pt x="55" y="0"/>
                      <a:pt x="0" y="82"/>
                      <a:pt x="61" y="140"/>
                    </a:cubicBezTo>
                    <a:cubicBezTo>
                      <a:pt x="221" y="295"/>
                      <a:pt x="399" y="444"/>
                      <a:pt x="578" y="577"/>
                    </a:cubicBezTo>
                    <a:cubicBezTo>
                      <a:pt x="734" y="691"/>
                      <a:pt x="920" y="847"/>
                      <a:pt x="1110" y="881"/>
                    </a:cubicBezTo>
                    <a:cubicBezTo>
                      <a:pt x="1121" y="883"/>
                      <a:pt x="1132" y="884"/>
                      <a:pt x="1143" y="884"/>
                    </a:cubicBezTo>
                    <a:cubicBezTo>
                      <a:pt x="1264" y="884"/>
                      <a:pt x="1328" y="750"/>
                      <a:pt x="1247" y="649"/>
                    </a:cubicBezTo>
                    <a:cubicBezTo>
                      <a:pt x="1126" y="500"/>
                      <a:pt x="901" y="405"/>
                      <a:pt x="734" y="314"/>
                    </a:cubicBezTo>
                    <a:cubicBezTo>
                      <a:pt x="544" y="212"/>
                      <a:pt x="354" y="105"/>
                      <a:pt x="160" y="10"/>
                    </a:cubicBezTo>
                    <a:cubicBezTo>
                      <a:pt x="147" y="3"/>
                      <a:pt x="134" y="0"/>
                      <a:pt x="12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" name="Google Shape;3588;p47"/>
              <p:cNvSpPr/>
              <p:nvPr/>
            </p:nvSpPr>
            <p:spPr>
              <a:xfrm rot="121333" flipH="1">
                <a:off x="8844942" y="2311212"/>
                <a:ext cx="31964" cy="22631"/>
              </a:xfrm>
              <a:custGeom>
                <a:avLst/>
                <a:gdLst/>
                <a:ahLst/>
                <a:cxnLst/>
                <a:rect l="l" t="t" r="r" b="b"/>
                <a:pathLst>
                  <a:path w="1274" h="902" extrusionOk="0">
                    <a:moveTo>
                      <a:pt x="160" y="1"/>
                    </a:moveTo>
                    <a:cubicBezTo>
                      <a:pt x="74" y="1"/>
                      <a:pt x="1" y="111"/>
                      <a:pt x="80" y="182"/>
                    </a:cubicBezTo>
                    <a:cubicBezTo>
                      <a:pt x="240" y="322"/>
                      <a:pt x="403" y="463"/>
                      <a:pt x="570" y="592"/>
                    </a:cubicBezTo>
                    <a:cubicBezTo>
                      <a:pt x="749" y="725"/>
                      <a:pt x="902" y="866"/>
                      <a:pt x="1122" y="900"/>
                    </a:cubicBezTo>
                    <a:cubicBezTo>
                      <a:pt x="1129" y="901"/>
                      <a:pt x="1136" y="902"/>
                      <a:pt x="1143" y="902"/>
                    </a:cubicBezTo>
                    <a:cubicBezTo>
                      <a:pt x="1217" y="902"/>
                      <a:pt x="1274" y="831"/>
                      <a:pt x="1236" y="756"/>
                    </a:cubicBezTo>
                    <a:cubicBezTo>
                      <a:pt x="1133" y="565"/>
                      <a:pt x="974" y="478"/>
                      <a:pt x="795" y="360"/>
                    </a:cubicBezTo>
                    <a:cubicBezTo>
                      <a:pt x="605" y="235"/>
                      <a:pt x="407" y="124"/>
                      <a:pt x="209" y="14"/>
                    </a:cubicBezTo>
                    <a:cubicBezTo>
                      <a:pt x="193" y="5"/>
                      <a:pt x="176" y="1"/>
                      <a:pt x="16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3" name="Google Shape;3589;p47"/>
              <p:cNvSpPr/>
              <p:nvPr/>
            </p:nvSpPr>
            <p:spPr>
              <a:xfrm rot="121333" flipH="1">
                <a:off x="8832381" y="2294964"/>
                <a:ext cx="24161" cy="19921"/>
              </a:xfrm>
              <a:custGeom>
                <a:avLst/>
                <a:gdLst/>
                <a:ahLst/>
                <a:cxnLst/>
                <a:rect l="l" t="t" r="r" b="b"/>
                <a:pathLst>
                  <a:path w="963" h="794" extrusionOk="0">
                    <a:moveTo>
                      <a:pt x="185" y="1"/>
                    </a:moveTo>
                    <a:cubicBezTo>
                      <a:pt x="83" y="1"/>
                      <a:pt x="0" y="119"/>
                      <a:pt x="89" y="220"/>
                    </a:cubicBezTo>
                    <a:cubicBezTo>
                      <a:pt x="191" y="338"/>
                      <a:pt x="294" y="452"/>
                      <a:pt x="412" y="558"/>
                    </a:cubicBezTo>
                    <a:cubicBezTo>
                      <a:pt x="517" y="656"/>
                      <a:pt x="633" y="794"/>
                      <a:pt x="790" y="794"/>
                    </a:cubicBezTo>
                    <a:cubicBezTo>
                      <a:pt x="792" y="794"/>
                      <a:pt x="794" y="794"/>
                      <a:pt x="796" y="794"/>
                    </a:cubicBezTo>
                    <a:cubicBezTo>
                      <a:pt x="891" y="790"/>
                      <a:pt x="963" y="699"/>
                      <a:pt x="940" y="604"/>
                    </a:cubicBezTo>
                    <a:cubicBezTo>
                      <a:pt x="902" y="455"/>
                      <a:pt x="750" y="383"/>
                      <a:pt x="636" y="304"/>
                    </a:cubicBezTo>
                    <a:cubicBezTo>
                      <a:pt x="514" y="213"/>
                      <a:pt x="392" y="125"/>
                      <a:pt x="275" y="34"/>
                    </a:cubicBezTo>
                    <a:cubicBezTo>
                      <a:pt x="246" y="11"/>
                      <a:pt x="214" y="1"/>
                      <a:pt x="18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4" name="Google Shape;3590;p47"/>
              <p:cNvSpPr/>
              <p:nvPr/>
            </p:nvSpPr>
            <p:spPr>
              <a:xfrm rot="121333" flipH="1">
                <a:off x="8799281" y="2268622"/>
                <a:ext cx="34398" cy="25064"/>
              </a:xfrm>
              <a:custGeom>
                <a:avLst/>
                <a:gdLst/>
                <a:ahLst/>
                <a:cxnLst/>
                <a:rect l="l" t="t" r="r" b="b"/>
                <a:pathLst>
                  <a:path w="1371" h="999" extrusionOk="0">
                    <a:moveTo>
                      <a:pt x="152" y="0"/>
                    </a:moveTo>
                    <a:cubicBezTo>
                      <a:pt x="63" y="0"/>
                      <a:pt x="0" y="138"/>
                      <a:pt x="68" y="219"/>
                    </a:cubicBezTo>
                    <a:cubicBezTo>
                      <a:pt x="357" y="561"/>
                      <a:pt x="768" y="986"/>
                      <a:pt x="1247" y="998"/>
                    </a:cubicBezTo>
                    <a:cubicBezTo>
                      <a:pt x="1248" y="998"/>
                      <a:pt x="1249" y="998"/>
                      <a:pt x="1251" y="998"/>
                    </a:cubicBezTo>
                    <a:cubicBezTo>
                      <a:pt x="1314" y="998"/>
                      <a:pt x="1371" y="913"/>
                      <a:pt x="1326" y="858"/>
                    </a:cubicBezTo>
                    <a:cubicBezTo>
                      <a:pt x="1052" y="496"/>
                      <a:pt x="578" y="295"/>
                      <a:pt x="217" y="25"/>
                    </a:cubicBezTo>
                    <a:cubicBezTo>
                      <a:pt x="195" y="7"/>
                      <a:pt x="173" y="0"/>
                      <a:pt x="15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" name="Google Shape;3591;p47"/>
              <p:cNvSpPr/>
              <p:nvPr/>
            </p:nvSpPr>
            <p:spPr>
              <a:xfrm rot="121333" flipH="1">
                <a:off x="8802716" y="2346680"/>
                <a:ext cx="33620" cy="22781"/>
              </a:xfrm>
              <a:custGeom>
                <a:avLst/>
                <a:gdLst/>
                <a:ahLst/>
                <a:cxnLst/>
                <a:rect l="l" t="t" r="r" b="b"/>
                <a:pathLst>
                  <a:path w="1340" h="908" extrusionOk="0">
                    <a:moveTo>
                      <a:pt x="73" y="0"/>
                    </a:moveTo>
                    <a:cubicBezTo>
                      <a:pt x="34" y="0"/>
                      <a:pt x="0" y="49"/>
                      <a:pt x="24" y="83"/>
                    </a:cubicBezTo>
                    <a:cubicBezTo>
                      <a:pt x="145" y="269"/>
                      <a:pt x="343" y="402"/>
                      <a:pt x="522" y="536"/>
                    </a:cubicBezTo>
                    <a:cubicBezTo>
                      <a:pt x="715" y="683"/>
                      <a:pt x="924" y="843"/>
                      <a:pt x="1168" y="904"/>
                    </a:cubicBezTo>
                    <a:cubicBezTo>
                      <a:pt x="1178" y="907"/>
                      <a:pt x="1187" y="908"/>
                      <a:pt x="1196" y="908"/>
                    </a:cubicBezTo>
                    <a:cubicBezTo>
                      <a:pt x="1286" y="908"/>
                      <a:pt x="1340" y="794"/>
                      <a:pt x="1271" y="722"/>
                    </a:cubicBezTo>
                    <a:cubicBezTo>
                      <a:pt x="1111" y="554"/>
                      <a:pt x="891" y="444"/>
                      <a:pt x="693" y="326"/>
                    </a:cubicBezTo>
                    <a:cubicBezTo>
                      <a:pt x="495" y="212"/>
                      <a:pt x="301" y="68"/>
                      <a:pt x="88" y="3"/>
                    </a:cubicBezTo>
                    <a:cubicBezTo>
                      <a:pt x="83" y="1"/>
                      <a:pt x="78" y="0"/>
                      <a:pt x="7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" name="Google Shape;3592;p47"/>
              <p:cNvSpPr/>
              <p:nvPr/>
            </p:nvSpPr>
            <p:spPr>
              <a:xfrm rot="121333" flipH="1">
                <a:off x="8791238" y="2338311"/>
                <a:ext cx="23459" cy="15480"/>
              </a:xfrm>
              <a:custGeom>
                <a:avLst/>
                <a:gdLst/>
                <a:ahLst/>
                <a:cxnLst/>
                <a:rect l="l" t="t" r="r" b="b"/>
                <a:pathLst>
                  <a:path w="935" h="617" extrusionOk="0">
                    <a:moveTo>
                      <a:pt x="146" y="1"/>
                    </a:moveTo>
                    <a:cubicBezTo>
                      <a:pt x="64" y="1"/>
                      <a:pt x="0" y="105"/>
                      <a:pt x="64" y="188"/>
                    </a:cubicBezTo>
                    <a:cubicBezTo>
                      <a:pt x="168" y="313"/>
                      <a:pt x="285" y="420"/>
                      <a:pt x="426" y="499"/>
                    </a:cubicBezTo>
                    <a:cubicBezTo>
                      <a:pt x="524" y="554"/>
                      <a:pt x="637" y="617"/>
                      <a:pt x="750" y="617"/>
                    </a:cubicBezTo>
                    <a:cubicBezTo>
                      <a:pt x="786" y="617"/>
                      <a:pt x="823" y="610"/>
                      <a:pt x="859" y="595"/>
                    </a:cubicBezTo>
                    <a:cubicBezTo>
                      <a:pt x="935" y="560"/>
                      <a:pt x="928" y="458"/>
                      <a:pt x="882" y="404"/>
                    </a:cubicBezTo>
                    <a:cubicBezTo>
                      <a:pt x="806" y="309"/>
                      <a:pt x="650" y="305"/>
                      <a:pt x="544" y="256"/>
                    </a:cubicBezTo>
                    <a:cubicBezTo>
                      <a:pt x="426" y="199"/>
                      <a:pt x="315" y="123"/>
                      <a:pt x="220" y="32"/>
                    </a:cubicBezTo>
                    <a:cubicBezTo>
                      <a:pt x="196" y="10"/>
                      <a:pt x="170" y="1"/>
                      <a:pt x="14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" name="Google Shape;3593;p47"/>
              <p:cNvSpPr/>
              <p:nvPr/>
            </p:nvSpPr>
            <p:spPr>
              <a:xfrm rot="121333" flipH="1">
                <a:off x="8749107" y="2324645"/>
                <a:ext cx="30358" cy="21853"/>
              </a:xfrm>
              <a:custGeom>
                <a:avLst/>
                <a:gdLst/>
                <a:ahLst/>
                <a:cxnLst/>
                <a:rect l="l" t="t" r="r" b="b"/>
                <a:pathLst>
                  <a:path w="1210" h="871" extrusionOk="0">
                    <a:moveTo>
                      <a:pt x="163" y="0"/>
                    </a:moveTo>
                    <a:cubicBezTo>
                      <a:pt x="63" y="0"/>
                      <a:pt x="0" y="146"/>
                      <a:pt x="103" y="213"/>
                    </a:cubicBezTo>
                    <a:cubicBezTo>
                      <a:pt x="403" y="408"/>
                      <a:pt x="662" y="647"/>
                      <a:pt x="954" y="848"/>
                    </a:cubicBezTo>
                    <a:cubicBezTo>
                      <a:pt x="978" y="864"/>
                      <a:pt x="1001" y="871"/>
                      <a:pt x="1024" y="871"/>
                    </a:cubicBezTo>
                    <a:cubicBezTo>
                      <a:pt x="1129" y="871"/>
                      <a:pt x="1209" y="723"/>
                      <a:pt x="1122" y="632"/>
                    </a:cubicBezTo>
                    <a:cubicBezTo>
                      <a:pt x="859" y="366"/>
                      <a:pt x="543" y="195"/>
                      <a:pt x="220" y="16"/>
                    </a:cubicBezTo>
                    <a:cubicBezTo>
                      <a:pt x="201" y="5"/>
                      <a:pt x="181" y="0"/>
                      <a:pt x="16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" name="Google Shape;3594;p47"/>
              <p:cNvSpPr/>
              <p:nvPr/>
            </p:nvSpPr>
            <p:spPr>
              <a:xfrm rot="121333" flipH="1">
                <a:off x="8764272" y="2409306"/>
                <a:ext cx="28903" cy="15907"/>
              </a:xfrm>
              <a:custGeom>
                <a:avLst/>
                <a:gdLst/>
                <a:ahLst/>
                <a:cxnLst/>
                <a:rect l="l" t="t" r="r" b="b"/>
                <a:pathLst>
                  <a:path w="1152" h="634" extrusionOk="0">
                    <a:moveTo>
                      <a:pt x="174" y="0"/>
                    </a:moveTo>
                    <a:cubicBezTo>
                      <a:pt x="81" y="0"/>
                      <a:pt x="1" y="111"/>
                      <a:pt x="87" y="188"/>
                    </a:cubicBezTo>
                    <a:cubicBezTo>
                      <a:pt x="340" y="414"/>
                      <a:pt x="674" y="634"/>
                      <a:pt x="1025" y="634"/>
                    </a:cubicBezTo>
                    <a:cubicBezTo>
                      <a:pt x="1028" y="634"/>
                      <a:pt x="1031" y="634"/>
                      <a:pt x="1034" y="633"/>
                    </a:cubicBezTo>
                    <a:cubicBezTo>
                      <a:pt x="1118" y="633"/>
                      <a:pt x="1152" y="516"/>
                      <a:pt x="1076" y="474"/>
                    </a:cubicBezTo>
                    <a:cubicBezTo>
                      <a:pt x="794" y="325"/>
                      <a:pt x="502" y="230"/>
                      <a:pt x="251" y="29"/>
                    </a:cubicBezTo>
                    <a:cubicBezTo>
                      <a:pt x="226" y="9"/>
                      <a:pt x="200" y="0"/>
                      <a:pt x="17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" name="Google Shape;3595;p47"/>
              <p:cNvSpPr/>
              <p:nvPr/>
            </p:nvSpPr>
            <p:spPr>
              <a:xfrm rot="121333" flipH="1">
                <a:off x="8744771" y="2395545"/>
                <a:ext cx="22254" cy="14577"/>
              </a:xfrm>
              <a:custGeom>
                <a:avLst/>
                <a:gdLst/>
                <a:ahLst/>
                <a:cxnLst/>
                <a:rect l="l" t="t" r="r" b="b"/>
                <a:pathLst>
                  <a:path w="887" h="581" extrusionOk="0">
                    <a:moveTo>
                      <a:pt x="148" y="0"/>
                    </a:moveTo>
                    <a:cubicBezTo>
                      <a:pt x="67" y="0"/>
                      <a:pt x="0" y="101"/>
                      <a:pt x="70" y="180"/>
                    </a:cubicBezTo>
                    <a:cubicBezTo>
                      <a:pt x="158" y="283"/>
                      <a:pt x="257" y="370"/>
                      <a:pt x="363" y="446"/>
                    </a:cubicBezTo>
                    <a:cubicBezTo>
                      <a:pt x="477" y="525"/>
                      <a:pt x="595" y="556"/>
                      <a:pt x="732" y="579"/>
                    </a:cubicBezTo>
                    <a:cubicBezTo>
                      <a:pt x="737" y="580"/>
                      <a:pt x="742" y="580"/>
                      <a:pt x="747" y="580"/>
                    </a:cubicBezTo>
                    <a:cubicBezTo>
                      <a:pt x="830" y="580"/>
                      <a:pt x="887" y="469"/>
                      <a:pt x="800" y="416"/>
                    </a:cubicBezTo>
                    <a:cubicBezTo>
                      <a:pt x="702" y="358"/>
                      <a:pt x="611" y="290"/>
                      <a:pt x="507" y="237"/>
                    </a:cubicBezTo>
                    <a:cubicBezTo>
                      <a:pt x="405" y="180"/>
                      <a:pt x="310" y="111"/>
                      <a:pt x="223" y="32"/>
                    </a:cubicBezTo>
                    <a:cubicBezTo>
                      <a:pt x="199" y="10"/>
                      <a:pt x="173" y="0"/>
                      <a:pt x="14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" name="Google Shape;3596;p47"/>
              <p:cNvSpPr/>
              <p:nvPr/>
            </p:nvSpPr>
            <p:spPr>
              <a:xfrm rot="121333" flipH="1">
                <a:off x="8722017" y="2375036"/>
                <a:ext cx="26545" cy="17738"/>
              </a:xfrm>
              <a:custGeom>
                <a:avLst/>
                <a:gdLst/>
                <a:ahLst/>
                <a:cxnLst/>
                <a:rect l="l" t="t" r="r" b="b"/>
                <a:pathLst>
                  <a:path w="1058" h="707" extrusionOk="0">
                    <a:moveTo>
                      <a:pt x="132" y="1"/>
                    </a:moveTo>
                    <a:cubicBezTo>
                      <a:pt x="48" y="1"/>
                      <a:pt x="0" y="120"/>
                      <a:pt x="84" y="181"/>
                    </a:cubicBezTo>
                    <a:cubicBezTo>
                      <a:pt x="214" y="280"/>
                      <a:pt x="343" y="378"/>
                      <a:pt x="480" y="469"/>
                    </a:cubicBezTo>
                    <a:cubicBezTo>
                      <a:pt x="605" y="557"/>
                      <a:pt x="726" y="656"/>
                      <a:pt x="875" y="702"/>
                    </a:cubicBezTo>
                    <a:cubicBezTo>
                      <a:pt x="887" y="705"/>
                      <a:pt x="898" y="707"/>
                      <a:pt x="909" y="707"/>
                    </a:cubicBezTo>
                    <a:cubicBezTo>
                      <a:pt x="1006" y="707"/>
                      <a:pt x="1057" y="580"/>
                      <a:pt x="989" y="504"/>
                    </a:cubicBezTo>
                    <a:cubicBezTo>
                      <a:pt x="886" y="390"/>
                      <a:pt x="742" y="321"/>
                      <a:pt x="609" y="246"/>
                    </a:cubicBezTo>
                    <a:cubicBezTo>
                      <a:pt x="468" y="165"/>
                      <a:pt x="324" y="90"/>
                      <a:pt x="179" y="13"/>
                    </a:cubicBezTo>
                    <a:cubicBezTo>
                      <a:pt x="162" y="5"/>
                      <a:pt x="146" y="1"/>
                      <a:pt x="13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1" name="Google Shape;3597;p47"/>
              <p:cNvSpPr/>
              <p:nvPr/>
            </p:nvSpPr>
            <p:spPr>
              <a:xfrm rot="121333" flipH="1">
                <a:off x="8715425" y="2429070"/>
                <a:ext cx="21803" cy="12796"/>
              </a:xfrm>
              <a:custGeom>
                <a:avLst/>
                <a:gdLst/>
                <a:ahLst/>
                <a:cxnLst/>
                <a:rect l="l" t="t" r="r" b="b"/>
                <a:pathLst>
                  <a:path w="869" h="510" extrusionOk="0">
                    <a:moveTo>
                      <a:pt x="170" y="0"/>
                    </a:moveTo>
                    <a:cubicBezTo>
                      <a:pt x="42" y="0"/>
                      <a:pt x="0" y="164"/>
                      <a:pt x="105" y="243"/>
                    </a:cubicBezTo>
                    <a:cubicBezTo>
                      <a:pt x="203" y="320"/>
                      <a:pt x="333" y="369"/>
                      <a:pt x="443" y="426"/>
                    </a:cubicBezTo>
                    <a:cubicBezTo>
                      <a:pt x="525" y="470"/>
                      <a:pt x="610" y="510"/>
                      <a:pt x="698" y="510"/>
                    </a:cubicBezTo>
                    <a:cubicBezTo>
                      <a:pt x="724" y="510"/>
                      <a:pt x="751" y="506"/>
                      <a:pt x="777" y="499"/>
                    </a:cubicBezTo>
                    <a:cubicBezTo>
                      <a:pt x="846" y="480"/>
                      <a:pt x="868" y="408"/>
                      <a:pt x="838" y="346"/>
                    </a:cubicBezTo>
                    <a:cubicBezTo>
                      <a:pt x="789" y="236"/>
                      <a:pt x="671" y="190"/>
                      <a:pt x="565" y="145"/>
                    </a:cubicBezTo>
                    <a:cubicBezTo>
                      <a:pt x="447" y="95"/>
                      <a:pt x="329" y="31"/>
                      <a:pt x="207" y="4"/>
                    </a:cubicBezTo>
                    <a:cubicBezTo>
                      <a:pt x="194" y="1"/>
                      <a:pt x="182" y="0"/>
                      <a:pt x="17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2" name="Google Shape;3598;p47"/>
              <p:cNvSpPr/>
              <p:nvPr/>
            </p:nvSpPr>
            <p:spPr>
              <a:xfrm rot="121333" flipH="1">
                <a:off x="8760277" y="2374654"/>
                <a:ext cx="23785" cy="12821"/>
              </a:xfrm>
              <a:custGeom>
                <a:avLst/>
                <a:gdLst/>
                <a:ahLst/>
                <a:cxnLst/>
                <a:rect l="l" t="t" r="r" b="b"/>
                <a:pathLst>
                  <a:path w="948" h="511" extrusionOk="0">
                    <a:moveTo>
                      <a:pt x="106" y="1"/>
                    </a:moveTo>
                    <a:cubicBezTo>
                      <a:pt x="38" y="4"/>
                      <a:pt x="0" y="73"/>
                      <a:pt x="30" y="130"/>
                    </a:cubicBezTo>
                    <a:cubicBezTo>
                      <a:pt x="95" y="244"/>
                      <a:pt x="236" y="308"/>
                      <a:pt x="350" y="366"/>
                    </a:cubicBezTo>
                    <a:cubicBezTo>
                      <a:pt x="483" y="434"/>
                      <a:pt x="620" y="472"/>
                      <a:pt x="764" y="506"/>
                    </a:cubicBezTo>
                    <a:cubicBezTo>
                      <a:pt x="776" y="509"/>
                      <a:pt x="787" y="510"/>
                      <a:pt x="797" y="510"/>
                    </a:cubicBezTo>
                    <a:cubicBezTo>
                      <a:pt x="919" y="510"/>
                      <a:pt x="948" y="335"/>
                      <a:pt x="825" y="285"/>
                    </a:cubicBezTo>
                    <a:cubicBezTo>
                      <a:pt x="699" y="232"/>
                      <a:pt x="578" y="171"/>
                      <a:pt x="453" y="118"/>
                    </a:cubicBezTo>
                    <a:cubicBezTo>
                      <a:pt x="342" y="73"/>
                      <a:pt x="228" y="1"/>
                      <a:pt x="10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3" name="Google Shape;3599;p47"/>
              <p:cNvSpPr/>
              <p:nvPr/>
            </p:nvSpPr>
            <p:spPr>
              <a:xfrm rot="121333" flipH="1">
                <a:off x="8679931" y="2412770"/>
                <a:ext cx="19846" cy="13799"/>
              </a:xfrm>
              <a:custGeom>
                <a:avLst/>
                <a:gdLst/>
                <a:ahLst/>
                <a:cxnLst/>
                <a:rect l="l" t="t" r="r" b="b"/>
                <a:pathLst>
                  <a:path w="791" h="550" extrusionOk="0">
                    <a:moveTo>
                      <a:pt x="133" y="0"/>
                    </a:moveTo>
                    <a:cubicBezTo>
                      <a:pt x="48" y="0"/>
                      <a:pt x="0" y="119"/>
                      <a:pt x="62" y="184"/>
                    </a:cubicBezTo>
                    <a:cubicBezTo>
                      <a:pt x="146" y="267"/>
                      <a:pt x="256" y="336"/>
                      <a:pt x="351" y="404"/>
                    </a:cubicBezTo>
                    <a:cubicBezTo>
                      <a:pt x="442" y="469"/>
                      <a:pt x="552" y="541"/>
                      <a:pt x="667" y="549"/>
                    </a:cubicBezTo>
                    <a:cubicBezTo>
                      <a:pt x="668" y="549"/>
                      <a:pt x="670" y="549"/>
                      <a:pt x="671" y="549"/>
                    </a:cubicBezTo>
                    <a:cubicBezTo>
                      <a:pt x="751" y="549"/>
                      <a:pt x="791" y="457"/>
                      <a:pt x="758" y="390"/>
                    </a:cubicBezTo>
                    <a:cubicBezTo>
                      <a:pt x="704" y="294"/>
                      <a:pt x="583" y="222"/>
                      <a:pt x="488" y="169"/>
                    </a:cubicBezTo>
                    <a:cubicBezTo>
                      <a:pt x="385" y="111"/>
                      <a:pt x="279" y="47"/>
                      <a:pt x="165" y="5"/>
                    </a:cubicBezTo>
                    <a:cubicBezTo>
                      <a:pt x="154" y="2"/>
                      <a:pt x="143" y="0"/>
                      <a:pt x="13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4" name="Google Shape;3600;p47"/>
              <p:cNvSpPr/>
              <p:nvPr/>
            </p:nvSpPr>
            <p:spPr>
              <a:xfrm rot="121333" flipH="1">
                <a:off x="8683637" y="2377883"/>
                <a:ext cx="20021" cy="15882"/>
              </a:xfrm>
              <a:custGeom>
                <a:avLst/>
                <a:gdLst/>
                <a:ahLst/>
                <a:cxnLst/>
                <a:rect l="l" t="t" r="r" b="b"/>
                <a:pathLst>
                  <a:path w="798" h="633" extrusionOk="0">
                    <a:moveTo>
                      <a:pt x="155" y="0"/>
                    </a:moveTo>
                    <a:cubicBezTo>
                      <a:pt x="62" y="0"/>
                      <a:pt x="0" y="118"/>
                      <a:pt x="70" y="202"/>
                    </a:cubicBezTo>
                    <a:cubicBezTo>
                      <a:pt x="149" y="297"/>
                      <a:pt x="241" y="389"/>
                      <a:pt x="340" y="465"/>
                    </a:cubicBezTo>
                    <a:cubicBezTo>
                      <a:pt x="386" y="499"/>
                      <a:pt x="442" y="522"/>
                      <a:pt x="492" y="553"/>
                    </a:cubicBezTo>
                    <a:cubicBezTo>
                      <a:pt x="545" y="587"/>
                      <a:pt x="595" y="621"/>
                      <a:pt x="659" y="632"/>
                    </a:cubicBezTo>
                    <a:cubicBezTo>
                      <a:pt x="663" y="633"/>
                      <a:pt x="667" y="633"/>
                      <a:pt x="672" y="633"/>
                    </a:cubicBezTo>
                    <a:cubicBezTo>
                      <a:pt x="730" y="633"/>
                      <a:pt x="798" y="585"/>
                      <a:pt x="770" y="518"/>
                    </a:cubicBezTo>
                    <a:cubicBezTo>
                      <a:pt x="732" y="411"/>
                      <a:pt x="628" y="309"/>
                      <a:pt x="545" y="233"/>
                    </a:cubicBezTo>
                    <a:cubicBezTo>
                      <a:pt x="451" y="146"/>
                      <a:pt x="328" y="74"/>
                      <a:pt x="214" y="16"/>
                    </a:cubicBezTo>
                    <a:cubicBezTo>
                      <a:pt x="194" y="5"/>
                      <a:pt x="174" y="0"/>
                      <a:pt x="15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5" name="Google Shape;3601;p47"/>
              <p:cNvSpPr/>
              <p:nvPr/>
            </p:nvSpPr>
            <p:spPr>
              <a:xfrm rot="121333" flipH="1">
                <a:off x="8681009" y="2459719"/>
                <a:ext cx="27649" cy="19670"/>
              </a:xfrm>
              <a:custGeom>
                <a:avLst/>
                <a:gdLst/>
                <a:ahLst/>
                <a:cxnLst/>
                <a:rect l="l" t="t" r="r" b="b"/>
                <a:pathLst>
                  <a:path w="1102" h="784" extrusionOk="0">
                    <a:moveTo>
                      <a:pt x="150" y="1"/>
                    </a:moveTo>
                    <a:cubicBezTo>
                      <a:pt x="73" y="1"/>
                      <a:pt x="0" y="95"/>
                      <a:pt x="75" y="154"/>
                    </a:cubicBezTo>
                    <a:cubicBezTo>
                      <a:pt x="212" y="260"/>
                      <a:pt x="352" y="363"/>
                      <a:pt x="489" y="473"/>
                    </a:cubicBezTo>
                    <a:cubicBezTo>
                      <a:pt x="619" y="583"/>
                      <a:pt x="736" y="701"/>
                      <a:pt x="893" y="773"/>
                    </a:cubicBezTo>
                    <a:cubicBezTo>
                      <a:pt x="908" y="780"/>
                      <a:pt x="925" y="784"/>
                      <a:pt x="941" y="784"/>
                    </a:cubicBezTo>
                    <a:cubicBezTo>
                      <a:pt x="1022" y="784"/>
                      <a:pt x="1102" y="706"/>
                      <a:pt x="1045" y="621"/>
                    </a:cubicBezTo>
                    <a:cubicBezTo>
                      <a:pt x="945" y="477"/>
                      <a:pt x="813" y="389"/>
                      <a:pt x="668" y="290"/>
                    </a:cubicBezTo>
                    <a:cubicBezTo>
                      <a:pt x="512" y="187"/>
                      <a:pt x="357" y="89"/>
                      <a:pt x="189" y="9"/>
                    </a:cubicBezTo>
                    <a:cubicBezTo>
                      <a:pt x="176" y="3"/>
                      <a:pt x="163" y="1"/>
                      <a:pt x="15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6" name="Google Shape;3602;p47"/>
              <p:cNvSpPr/>
              <p:nvPr/>
            </p:nvSpPr>
            <p:spPr>
              <a:xfrm rot="121333" flipH="1">
                <a:off x="8653214" y="2453717"/>
                <a:ext cx="26294" cy="17663"/>
              </a:xfrm>
              <a:custGeom>
                <a:avLst/>
                <a:gdLst/>
                <a:ahLst/>
                <a:cxnLst/>
                <a:rect l="l" t="t" r="r" b="b"/>
                <a:pathLst>
                  <a:path w="1048" h="704" extrusionOk="0">
                    <a:moveTo>
                      <a:pt x="138" y="0"/>
                    </a:moveTo>
                    <a:cubicBezTo>
                      <a:pt x="65" y="0"/>
                      <a:pt x="1" y="93"/>
                      <a:pt x="71" y="147"/>
                    </a:cubicBezTo>
                    <a:cubicBezTo>
                      <a:pt x="190" y="246"/>
                      <a:pt x="307" y="349"/>
                      <a:pt x="432" y="444"/>
                    </a:cubicBezTo>
                    <a:cubicBezTo>
                      <a:pt x="573" y="551"/>
                      <a:pt x="699" y="626"/>
                      <a:pt x="862" y="695"/>
                    </a:cubicBezTo>
                    <a:cubicBezTo>
                      <a:pt x="876" y="701"/>
                      <a:pt x="890" y="704"/>
                      <a:pt x="904" y="704"/>
                    </a:cubicBezTo>
                    <a:cubicBezTo>
                      <a:pt x="981" y="704"/>
                      <a:pt x="1047" y="614"/>
                      <a:pt x="976" y="542"/>
                    </a:cubicBezTo>
                    <a:cubicBezTo>
                      <a:pt x="858" y="425"/>
                      <a:pt x="755" y="337"/>
                      <a:pt x="611" y="254"/>
                    </a:cubicBezTo>
                    <a:cubicBezTo>
                      <a:pt x="467" y="166"/>
                      <a:pt x="322" y="90"/>
                      <a:pt x="178" y="10"/>
                    </a:cubicBezTo>
                    <a:cubicBezTo>
                      <a:pt x="165" y="3"/>
                      <a:pt x="151" y="0"/>
                      <a:pt x="13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7" name="Google Shape;3603;p47"/>
              <p:cNvSpPr/>
              <p:nvPr/>
            </p:nvSpPr>
            <p:spPr>
              <a:xfrm rot="121333" flipH="1">
                <a:off x="8629183" y="2488189"/>
                <a:ext cx="21953" cy="14326"/>
              </a:xfrm>
              <a:custGeom>
                <a:avLst/>
                <a:gdLst/>
                <a:ahLst/>
                <a:cxnLst/>
                <a:rect l="l" t="t" r="r" b="b"/>
                <a:pathLst>
                  <a:path w="875" h="571" extrusionOk="0">
                    <a:moveTo>
                      <a:pt x="161" y="1"/>
                    </a:moveTo>
                    <a:cubicBezTo>
                      <a:pt x="68" y="1"/>
                      <a:pt x="1" y="141"/>
                      <a:pt x="82" y="208"/>
                    </a:cubicBezTo>
                    <a:cubicBezTo>
                      <a:pt x="173" y="285"/>
                      <a:pt x="264" y="353"/>
                      <a:pt x="364" y="418"/>
                    </a:cubicBezTo>
                    <a:cubicBezTo>
                      <a:pt x="470" y="490"/>
                      <a:pt x="557" y="555"/>
                      <a:pt x="687" y="570"/>
                    </a:cubicBezTo>
                    <a:cubicBezTo>
                      <a:pt x="691" y="570"/>
                      <a:pt x="695" y="570"/>
                      <a:pt x="699" y="570"/>
                    </a:cubicBezTo>
                    <a:cubicBezTo>
                      <a:pt x="800" y="570"/>
                      <a:pt x="874" y="429"/>
                      <a:pt x="816" y="350"/>
                    </a:cubicBezTo>
                    <a:cubicBezTo>
                      <a:pt x="736" y="243"/>
                      <a:pt x="638" y="205"/>
                      <a:pt x="524" y="148"/>
                    </a:cubicBezTo>
                    <a:cubicBezTo>
                      <a:pt x="417" y="99"/>
                      <a:pt x="310" y="48"/>
                      <a:pt x="196" y="7"/>
                    </a:cubicBezTo>
                    <a:cubicBezTo>
                      <a:pt x="184" y="3"/>
                      <a:pt x="172" y="1"/>
                      <a:pt x="16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8" name="Google Shape;3604;p47"/>
              <p:cNvSpPr/>
              <p:nvPr/>
            </p:nvSpPr>
            <p:spPr>
              <a:xfrm rot="121333" flipH="1">
                <a:off x="8615187" y="2465017"/>
                <a:ext cx="21452" cy="17312"/>
              </a:xfrm>
              <a:custGeom>
                <a:avLst/>
                <a:gdLst/>
                <a:ahLst/>
                <a:cxnLst/>
                <a:rect l="l" t="t" r="r" b="b"/>
                <a:pathLst>
                  <a:path w="855" h="690" extrusionOk="0">
                    <a:moveTo>
                      <a:pt x="128" y="0"/>
                    </a:moveTo>
                    <a:cubicBezTo>
                      <a:pt x="61" y="0"/>
                      <a:pt x="1" y="93"/>
                      <a:pt x="44" y="153"/>
                    </a:cubicBezTo>
                    <a:cubicBezTo>
                      <a:pt x="135" y="279"/>
                      <a:pt x="231" y="393"/>
                      <a:pt x="349" y="495"/>
                    </a:cubicBezTo>
                    <a:cubicBezTo>
                      <a:pt x="448" y="584"/>
                      <a:pt x="579" y="690"/>
                      <a:pt x="723" y="690"/>
                    </a:cubicBezTo>
                    <a:cubicBezTo>
                      <a:pt x="727" y="690"/>
                      <a:pt x="732" y="690"/>
                      <a:pt x="737" y="690"/>
                    </a:cubicBezTo>
                    <a:cubicBezTo>
                      <a:pt x="809" y="686"/>
                      <a:pt x="855" y="621"/>
                      <a:pt x="839" y="553"/>
                    </a:cubicBezTo>
                    <a:cubicBezTo>
                      <a:pt x="813" y="409"/>
                      <a:pt x="672" y="302"/>
                      <a:pt x="558" y="222"/>
                    </a:cubicBezTo>
                    <a:cubicBezTo>
                      <a:pt x="432" y="130"/>
                      <a:pt x="300" y="66"/>
                      <a:pt x="155" y="5"/>
                    </a:cubicBezTo>
                    <a:cubicBezTo>
                      <a:pt x="146" y="2"/>
                      <a:pt x="137" y="0"/>
                      <a:pt x="12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9" name="Google Shape;3605;p47"/>
              <p:cNvSpPr/>
              <p:nvPr/>
            </p:nvSpPr>
            <p:spPr>
              <a:xfrm rot="121333" flipH="1">
                <a:off x="8587205" y="2509495"/>
                <a:ext cx="20122" cy="15932"/>
              </a:xfrm>
              <a:custGeom>
                <a:avLst/>
                <a:gdLst/>
                <a:ahLst/>
                <a:cxnLst/>
                <a:rect l="l" t="t" r="r" b="b"/>
                <a:pathLst>
                  <a:path w="802" h="635" extrusionOk="0">
                    <a:moveTo>
                      <a:pt x="151" y="1"/>
                    </a:moveTo>
                    <a:cubicBezTo>
                      <a:pt x="65" y="1"/>
                      <a:pt x="1" y="107"/>
                      <a:pt x="68" y="197"/>
                    </a:cubicBezTo>
                    <a:cubicBezTo>
                      <a:pt x="201" y="364"/>
                      <a:pt x="372" y="585"/>
                      <a:pt x="593" y="630"/>
                    </a:cubicBezTo>
                    <a:cubicBezTo>
                      <a:pt x="605" y="633"/>
                      <a:pt x="616" y="634"/>
                      <a:pt x="627" y="634"/>
                    </a:cubicBezTo>
                    <a:cubicBezTo>
                      <a:pt x="742" y="634"/>
                      <a:pt x="802" y="499"/>
                      <a:pt x="726" y="406"/>
                    </a:cubicBezTo>
                    <a:cubicBezTo>
                      <a:pt x="654" y="322"/>
                      <a:pt x="566" y="276"/>
                      <a:pt x="475" y="216"/>
                    </a:cubicBezTo>
                    <a:cubicBezTo>
                      <a:pt x="391" y="162"/>
                      <a:pt x="307" y="98"/>
                      <a:pt x="231" y="34"/>
                    </a:cubicBezTo>
                    <a:cubicBezTo>
                      <a:pt x="205" y="10"/>
                      <a:pt x="177" y="1"/>
                      <a:pt x="15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0" name="Google Shape;3606;p47"/>
              <p:cNvSpPr/>
              <p:nvPr/>
            </p:nvSpPr>
            <p:spPr>
              <a:xfrm rot="121333" flipH="1">
                <a:off x="8375291" y="2004978"/>
                <a:ext cx="208469" cy="617379"/>
              </a:xfrm>
              <a:custGeom>
                <a:avLst/>
                <a:gdLst/>
                <a:ahLst/>
                <a:cxnLst/>
                <a:rect l="l" t="t" r="r" b="b"/>
                <a:pathLst>
                  <a:path w="8309" h="24607" extrusionOk="0">
                    <a:moveTo>
                      <a:pt x="4010" y="1"/>
                    </a:moveTo>
                    <a:cubicBezTo>
                      <a:pt x="0" y="1"/>
                      <a:pt x="3290" y="24606"/>
                      <a:pt x="3290" y="24606"/>
                    </a:cubicBezTo>
                    <a:cubicBezTo>
                      <a:pt x="3290" y="24606"/>
                      <a:pt x="8308" y="459"/>
                      <a:pt x="4122" y="7"/>
                    </a:cubicBezTo>
                    <a:cubicBezTo>
                      <a:pt x="4084" y="3"/>
                      <a:pt x="4047" y="1"/>
                      <a:pt x="401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1" name="Google Shape;3607;p47"/>
              <p:cNvSpPr/>
              <p:nvPr/>
            </p:nvSpPr>
            <p:spPr>
              <a:xfrm rot="121333" flipH="1">
                <a:off x="8503880" y="2066880"/>
                <a:ext cx="8330" cy="19294"/>
              </a:xfrm>
              <a:custGeom>
                <a:avLst/>
                <a:gdLst/>
                <a:ahLst/>
                <a:cxnLst/>
                <a:rect l="l" t="t" r="r" b="b"/>
                <a:pathLst>
                  <a:path w="332" h="769" extrusionOk="0">
                    <a:moveTo>
                      <a:pt x="166" y="1"/>
                    </a:moveTo>
                    <a:cubicBezTo>
                      <a:pt x="119" y="1"/>
                      <a:pt x="73" y="32"/>
                      <a:pt x="69" y="95"/>
                    </a:cubicBezTo>
                    <a:cubicBezTo>
                      <a:pt x="54" y="281"/>
                      <a:pt x="0" y="509"/>
                      <a:pt x="58" y="688"/>
                    </a:cubicBezTo>
                    <a:cubicBezTo>
                      <a:pt x="75" y="741"/>
                      <a:pt x="120" y="768"/>
                      <a:pt x="166" y="768"/>
                    </a:cubicBezTo>
                    <a:cubicBezTo>
                      <a:pt x="211" y="768"/>
                      <a:pt x="255" y="741"/>
                      <a:pt x="270" y="688"/>
                    </a:cubicBezTo>
                    <a:cubicBezTo>
                      <a:pt x="332" y="509"/>
                      <a:pt x="274" y="281"/>
                      <a:pt x="263" y="95"/>
                    </a:cubicBezTo>
                    <a:cubicBezTo>
                      <a:pt x="259" y="32"/>
                      <a:pt x="213" y="1"/>
                      <a:pt x="16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2" name="Google Shape;3608;p47"/>
              <p:cNvSpPr/>
              <p:nvPr/>
            </p:nvSpPr>
            <p:spPr>
              <a:xfrm rot="121333" flipH="1">
                <a:off x="8486304" y="2043167"/>
                <a:ext cx="8505" cy="24237"/>
              </a:xfrm>
              <a:custGeom>
                <a:avLst/>
                <a:gdLst/>
                <a:ahLst/>
                <a:cxnLst/>
                <a:rect l="l" t="t" r="r" b="b"/>
                <a:pathLst>
                  <a:path w="339" h="966" extrusionOk="0">
                    <a:moveTo>
                      <a:pt x="235" y="1"/>
                    </a:moveTo>
                    <a:cubicBezTo>
                      <a:pt x="190" y="1"/>
                      <a:pt x="143" y="26"/>
                      <a:pt x="121" y="76"/>
                    </a:cubicBezTo>
                    <a:cubicBezTo>
                      <a:pt x="65" y="213"/>
                      <a:pt x="34" y="346"/>
                      <a:pt x="16" y="494"/>
                    </a:cubicBezTo>
                    <a:cubicBezTo>
                      <a:pt x="0" y="634"/>
                      <a:pt x="49" y="775"/>
                      <a:pt x="102" y="908"/>
                    </a:cubicBezTo>
                    <a:cubicBezTo>
                      <a:pt x="117" y="944"/>
                      <a:pt x="155" y="966"/>
                      <a:pt x="191" y="966"/>
                    </a:cubicBezTo>
                    <a:cubicBezTo>
                      <a:pt x="223" y="966"/>
                      <a:pt x="253" y="948"/>
                      <a:pt x="262" y="908"/>
                    </a:cubicBezTo>
                    <a:cubicBezTo>
                      <a:pt x="293" y="780"/>
                      <a:pt x="335" y="654"/>
                      <a:pt x="335" y="524"/>
                    </a:cubicBezTo>
                    <a:cubicBezTo>
                      <a:pt x="339" y="384"/>
                      <a:pt x="339" y="243"/>
                      <a:pt x="335" y="106"/>
                    </a:cubicBezTo>
                    <a:cubicBezTo>
                      <a:pt x="335" y="35"/>
                      <a:pt x="287" y="1"/>
                      <a:pt x="23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3" name="Google Shape;3609;p47"/>
              <p:cNvSpPr/>
              <p:nvPr/>
            </p:nvSpPr>
            <p:spPr>
              <a:xfrm rot="121333" flipH="1">
                <a:off x="8467163" y="2081986"/>
                <a:ext cx="8806" cy="19745"/>
              </a:xfrm>
              <a:custGeom>
                <a:avLst/>
                <a:gdLst/>
                <a:ahLst/>
                <a:cxnLst/>
                <a:rect l="l" t="t" r="r" b="b"/>
                <a:pathLst>
                  <a:path w="351" h="787" extrusionOk="0">
                    <a:moveTo>
                      <a:pt x="175" y="0"/>
                    </a:moveTo>
                    <a:cubicBezTo>
                      <a:pt x="135" y="0"/>
                      <a:pt x="95" y="23"/>
                      <a:pt x="84" y="69"/>
                    </a:cubicBezTo>
                    <a:cubicBezTo>
                      <a:pt x="58" y="176"/>
                      <a:pt x="47" y="282"/>
                      <a:pt x="35" y="396"/>
                    </a:cubicBezTo>
                    <a:cubicBezTo>
                      <a:pt x="24" y="507"/>
                      <a:pt x="1" y="625"/>
                      <a:pt x="61" y="723"/>
                    </a:cubicBezTo>
                    <a:cubicBezTo>
                      <a:pt x="90" y="765"/>
                      <a:pt x="133" y="786"/>
                      <a:pt x="175" y="786"/>
                    </a:cubicBezTo>
                    <a:cubicBezTo>
                      <a:pt x="217" y="786"/>
                      <a:pt x="259" y="765"/>
                      <a:pt x="286" y="723"/>
                    </a:cubicBezTo>
                    <a:cubicBezTo>
                      <a:pt x="350" y="625"/>
                      <a:pt x="324" y="507"/>
                      <a:pt x="316" y="396"/>
                    </a:cubicBezTo>
                    <a:cubicBezTo>
                      <a:pt x="305" y="282"/>
                      <a:pt x="293" y="176"/>
                      <a:pt x="266" y="69"/>
                    </a:cubicBezTo>
                    <a:cubicBezTo>
                      <a:pt x="255" y="23"/>
                      <a:pt x="215" y="0"/>
                      <a:pt x="17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4" name="Google Shape;3610;p47"/>
              <p:cNvSpPr/>
              <p:nvPr/>
            </p:nvSpPr>
            <p:spPr>
              <a:xfrm rot="121333" flipH="1">
                <a:off x="8486206" y="2113467"/>
                <a:ext cx="7577" cy="24262"/>
              </a:xfrm>
              <a:custGeom>
                <a:avLst/>
                <a:gdLst/>
                <a:ahLst/>
                <a:cxnLst/>
                <a:rect l="l" t="t" r="r" b="b"/>
                <a:pathLst>
                  <a:path w="302" h="967" extrusionOk="0">
                    <a:moveTo>
                      <a:pt x="151" y="1"/>
                    </a:moveTo>
                    <a:cubicBezTo>
                      <a:pt x="114" y="1"/>
                      <a:pt x="77" y="28"/>
                      <a:pt x="69" y="81"/>
                    </a:cubicBezTo>
                    <a:cubicBezTo>
                      <a:pt x="32" y="366"/>
                      <a:pt x="1" y="636"/>
                      <a:pt x="88" y="921"/>
                    </a:cubicBezTo>
                    <a:cubicBezTo>
                      <a:pt x="98" y="951"/>
                      <a:pt x="124" y="966"/>
                      <a:pt x="151" y="966"/>
                    </a:cubicBezTo>
                    <a:cubicBezTo>
                      <a:pt x="178" y="966"/>
                      <a:pt x="205" y="951"/>
                      <a:pt x="214" y="921"/>
                    </a:cubicBezTo>
                    <a:cubicBezTo>
                      <a:pt x="302" y="639"/>
                      <a:pt x="271" y="366"/>
                      <a:pt x="233" y="81"/>
                    </a:cubicBezTo>
                    <a:cubicBezTo>
                      <a:pt x="226" y="28"/>
                      <a:pt x="188" y="1"/>
                      <a:pt x="15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5" name="Google Shape;3611;p47"/>
              <p:cNvSpPr/>
              <p:nvPr/>
            </p:nvSpPr>
            <p:spPr>
              <a:xfrm rot="121333" flipH="1">
                <a:off x="8503434" y="2136796"/>
                <a:ext cx="11792" cy="28527"/>
              </a:xfrm>
              <a:custGeom>
                <a:avLst/>
                <a:gdLst/>
                <a:ahLst/>
                <a:cxnLst/>
                <a:rect l="l" t="t" r="r" b="b"/>
                <a:pathLst>
                  <a:path w="470" h="1137" extrusionOk="0">
                    <a:moveTo>
                      <a:pt x="215" y="1"/>
                    </a:moveTo>
                    <a:cubicBezTo>
                      <a:pt x="171" y="1"/>
                      <a:pt x="125" y="32"/>
                      <a:pt x="123" y="88"/>
                    </a:cubicBezTo>
                    <a:cubicBezTo>
                      <a:pt x="111" y="270"/>
                      <a:pt x="89" y="453"/>
                      <a:pt x="58" y="631"/>
                    </a:cubicBezTo>
                    <a:cubicBezTo>
                      <a:pt x="28" y="779"/>
                      <a:pt x="1" y="920"/>
                      <a:pt x="43" y="1069"/>
                    </a:cubicBezTo>
                    <a:cubicBezTo>
                      <a:pt x="57" y="1112"/>
                      <a:pt x="96" y="1137"/>
                      <a:pt x="136" y="1137"/>
                    </a:cubicBezTo>
                    <a:cubicBezTo>
                      <a:pt x="159" y="1137"/>
                      <a:pt x="183" y="1128"/>
                      <a:pt x="203" y="1110"/>
                    </a:cubicBezTo>
                    <a:cubicBezTo>
                      <a:pt x="469" y="863"/>
                      <a:pt x="385" y="376"/>
                      <a:pt x="297" y="65"/>
                    </a:cubicBezTo>
                    <a:cubicBezTo>
                      <a:pt x="286" y="21"/>
                      <a:pt x="251" y="1"/>
                      <a:pt x="21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6" name="Google Shape;3612;p47"/>
              <p:cNvSpPr/>
              <p:nvPr/>
            </p:nvSpPr>
            <p:spPr>
              <a:xfrm rot="121333" flipH="1">
                <a:off x="8489125" y="2169975"/>
                <a:ext cx="8706" cy="21778"/>
              </a:xfrm>
              <a:custGeom>
                <a:avLst/>
                <a:gdLst/>
                <a:ahLst/>
                <a:cxnLst/>
                <a:rect l="l" t="t" r="r" b="b"/>
                <a:pathLst>
                  <a:path w="347" h="868" extrusionOk="0">
                    <a:moveTo>
                      <a:pt x="173" y="1"/>
                    </a:moveTo>
                    <a:cubicBezTo>
                      <a:pt x="132" y="1"/>
                      <a:pt x="90" y="30"/>
                      <a:pt x="84" y="90"/>
                    </a:cubicBezTo>
                    <a:cubicBezTo>
                      <a:pt x="69" y="215"/>
                      <a:pt x="46" y="341"/>
                      <a:pt x="34" y="466"/>
                    </a:cubicBezTo>
                    <a:cubicBezTo>
                      <a:pt x="23" y="583"/>
                      <a:pt x="1" y="697"/>
                      <a:pt x="62" y="804"/>
                    </a:cubicBezTo>
                    <a:cubicBezTo>
                      <a:pt x="86" y="846"/>
                      <a:pt x="130" y="867"/>
                      <a:pt x="173" y="867"/>
                    </a:cubicBezTo>
                    <a:cubicBezTo>
                      <a:pt x="216" y="867"/>
                      <a:pt x="259" y="846"/>
                      <a:pt x="282" y="804"/>
                    </a:cubicBezTo>
                    <a:cubicBezTo>
                      <a:pt x="346" y="697"/>
                      <a:pt x="324" y="583"/>
                      <a:pt x="313" y="466"/>
                    </a:cubicBezTo>
                    <a:cubicBezTo>
                      <a:pt x="301" y="341"/>
                      <a:pt x="278" y="215"/>
                      <a:pt x="262" y="90"/>
                    </a:cubicBezTo>
                    <a:cubicBezTo>
                      <a:pt x="257" y="30"/>
                      <a:pt x="215" y="1"/>
                      <a:pt x="17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7" name="Google Shape;3613;p47"/>
              <p:cNvSpPr/>
              <p:nvPr/>
            </p:nvSpPr>
            <p:spPr>
              <a:xfrm rot="121333" flipH="1">
                <a:off x="8457676" y="2145018"/>
                <a:ext cx="8907" cy="20047"/>
              </a:xfrm>
              <a:custGeom>
                <a:avLst/>
                <a:gdLst/>
                <a:ahLst/>
                <a:cxnLst/>
                <a:rect l="l" t="t" r="r" b="b"/>
                <a:pathLst>
                  <a:path w="355" h="799" extrusionOk="0">
                    <a:moveTo>
                      <a:pt x="93" y="1"/>
                    </a:moveTo>
                    <a:cubicBezTo>
                      <a:pt x="52" y="1"/>
                      <a:pt x="12" y="28"/>
                      <a:pt x="12" y="85"/>
                    </a:cubicBezTo>
                    <a:cubicBezTo>
                      <a:pt x="8" y="203"/>
                      <a:pt x="1" y="317"/>
                      <a:pt x="4" y="435"/>
                    </a:cubicBezTo>
                    <a:cubicBezTo>
                      <a:pt x="12" y="538"/>
                      <a:pt x="12" y="652"/>
                      <a:pt x="58" y="747"/>
                    </a:cubicBezTo>
                    <a:cubicBezTo>
                      <a:pt x="77" y="781"/>
                      <a:pt x="114" y="798"/>
                      <a:pt x="151" y="798"/>
                    </a:cubicBezTo>
                    <a:cubicBezTo>
                      <a:pt x="188" y="798"/>
                      <a:pt x="225" y="781"/>
                      <a:pt x="244" y="747"/>
                    </a:cubicBezTo>
                    <a:cubicBezTo>
                      <a:pt x="355" y="545"/>
                      <a:pt x="263" y="259"/>
                      <a:pt x="183" y="62"/>
                    </a:cubicBezTo>
                    <a:cubicBezTo>
                      <a:pt x="167" y="22"/>
                      <a:pt x="129" y="1"/>
                      <a:pt x="9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8" name="Google Shape;3614;p47"/>
              <p:cNvSpPr/>
              <p:nvPr/>
            </p:nvSpPr>
            <p:spPr>
              <a:xfrm rot="121333" flipH="1">
                <a:off x="8517527" y="2216994"/>
                <a:ext cx="7201" cy="21125"/>
              </a:xfrm>
              <a:custGeom>
                <a:avLst/>
                <a:gdLst/>
                <a:ahLst/>
                <a:cxnLst/>
                <a:rect l="l" t="t" r="r" b="b"/>
                <a:pathLst>
                  <a:path w="287" h="842" extrusionOk="0">
                    <a:moveTo>
                      <a:pt x="85" y="1"/>
                    </a:moveTo>
                    <a:cubicBezTo>
                      <a:pt x="47" y="1"/>
                      <a:pt x="10" y="27"/>
                      <a:pt x="8" y="76"/>
                    </a:cubicBezTo>
                    <a:cubicBezTo>
                      <a:pt x="4" y="312"/>
                      <a:pt x="1" y="563"/>
                      <a:pt x="73" y="791"/>
                    </a:cubicBezTo>
                    <a:cubicBezTo>
                      <a:pt x="82" y="825"/>
                      <a:pt x="110" y="841"/>
                      <a:pt x="139" y="841"/>
                    </a:cubicBezTo>
                    <a:cubicBezTo>
                      <a:pt x="168" y="841"/>
                      <a:pt x="198" y="824"/>
                      <a:pt x="210" y="791"/>
                    </a:cubicBezTo>
                    <a:cubicBezTo>
                      <a:pt x="286" y="548"/>
                      <a:pt x="248" y="290"/>
                      <a:pt x="164" y="58"/>
                    </a:cubicBezTo>
                    <a:cubicBezTo>
                      <a:pt x="150" y="19"/>
                      <a:pt x="117" y="1"/>
                      <a:pt x="8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9" name="Google Shape;3615;p47"/>
              <p:cNvSpPr/>
              <p:nvPr/>
            </p:nvSpPr>
            <p:spPr>
              <a:xfrm rot="121333" flipH="1">
                <a:off x="8490497" y="2227699"/>
                <a:ext cx="10613" cy="23484"/>
              </a:xfrm>
              <a:custGeom>
                <a:avLst/>
                <a:gdLst/>
                <a:ahLst/>
                <a:cxnLst/>
                <a:rect l="l" t="t" r="r" b="b"/>
                <a:pathLst>
                  <a:path w="423" h="936" extrusionOk="0">
                    <a:moveTo>
                      <a:pt x="212" y="1"/>
                    </a:moveTo>
                    <a:cubicBezTo>
                      <a:pt x="171" y="1"/>
                      <a:pt x="130" y="23"/>
                      <a:pt x="122" y="67"/>
                    </a:cubicBezTo>
                    <a:cubicBezTo>
                      <a:pt x="84" y="318"/>
                      <a:pt x="1" y="645"/>
                      <a:pt x="119" y="884"/>
                    </a:cubicBezTo>
                    <a:cubicBezTo>
                      <a:pt x="137" y="918"/>
                      <a:pt x="175" y="935"/>
                      <a:pt x="213" y="935"/>
                    </a:cubicBezTo>
                    <a:cubicBezTo>
                      <a:pt x="250" y="935"/>
                      <a:pt x="287" y="918"/>
                      <a:pt x="305" y="884"/>
                    </a:cubicBezTo>
                    <a:cubicBezTo>
                      <a:pt x="422" y="645"/>
                      <a:pt x="339" y="318"/>
                      <a:pt x="301" y="67"/>
                    </a:cubicBezTo>
                    <a:cubicBezTo>
                      <a:pt x="293" y="23"/>
                      <a:pt x="253" y="1"/>
                      <a:pt x="21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0" name="Google Shape;3616;p47"/>
              <p:cNvSpPr/>
              <p:nvPr/>
            </p:nvSpPr>
            <p:spPr>
              <a:xfrm rot="121333" flipH="1">
                <a:off x="8464082" y="2195082"/>
                <a:ext cx="9108" cy="22104"/>
              </a:xfrm>
              <a:custGeom>
                <a:avLst/>
                <a:gdLst/>
                <a:ahLst/>
                <a:cxnLst/>
                <a:rect l="l" t="t" r="r" b="b"/>
                <a:pathLst>
                  <a:path w="363" h="881" extrusionOk="0">
                    <a:moveTo>
                      <a:pt x="182" y="1"/>
                    </a:moveTo>
                    <a:cubicBezTo>
                      <a:pt x="143" y="1"/>
                      <a:pt x="104" y="24"/>
                      <a:pt x="88" y="69"/>
                    </a:cubicBezTo>
                    <a:cubicBezTo>
                      <a:pt x="51" y="187"/>
                      <a:pt x="51" y="324"/>
                      <a:pt x="43" y="446"/>
                    </a:cubicBezTo>
                    <a:cubicBezTo>
                      <a:pt x="32" y="571"/>
                      <a:pt x="1" y="697"/>
                      <a:pt x="66" y="815"/>
                    </a:cubicBezTo>
                    <a:cubicBezTo>
                      <a:pt x="90" y="859"/>
                      <a:pt x="136" y="880"/>
                      <a:pt x="181" y="880"/>
                    </a:cubicBezTo>
                    <a:cubicBezTo>
                      <a:pt x="227" y="880"/>
                      <a:pt x="273" y="859"/>
                      <a:pt x="297" y="815"/>
                    </a:cubicBezTo>
                    <a:cubicBezTo>
                      <a:pt x="362" y="697"/>
                      <a:pt x="332" y="571"/>
                      <a:pt x="320" y="446"/>
                    </a:cubicBezTo>
                    <a:cubicBezTo>
                      <a:pt x="313" y="324"/>
                      <a:pt x="313" y="187"/>
                      <a:pt x="274" y="69"/>
                    </a:cubicBezTo>
                    <a:cubicBezTo>
                      <a:pt x="259" y="24"/>
                      <a:pt x="221" y="1"/>
                      <a:pt x="18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1" name="Google Shape;3617;p47"/>
              <p:cNvSpPr/>
              <p:nvPr/>
            </p:nvSpPr>
            <p:spPr>
              <a:xfrm rot="121333" flipH="1">
                <a:off x="8458684" y="2270727"/>
                <a:ext cx="11466" cy="25892"/>
              </a:xfrm>
              <a:custGeom>
                <a:avLst/>
                <a:gdLst/>
                <a:ahLst/>
                <a:cxnLst/>
                <a:rect l="l" t="t" r="r" b="b"/>
                <a:pathLst>
                  <a:path w="457" h="1032" extrusionOk="0">
                    <a:moveTo>
                      <a:pt x="213" y="0"/>
                    </a:moveTo>
                    <a:cubicBezTo>
                      <a:pt x="154" y="0"/>
                      <a:pt x="92" y="41"/>
                      <a:pt x="92" y="111"/>
                    </a:cubicBezTo>
                    <a:cubicBezTo>
                      <a:pt x="96" y="270"/>
                      <a:pt x="76" y="419"/>
                      <a:pt x="50" y="575"/>
                    </a:cubicBezTo>
                    <a:cubicBezTo>
                      <a:pt x="27" y="707"/>
                      <a:pt x="1" y="833"/>
                      <a:pt x="43" y="963"/>
                    </a:cubicBezTo>
                    <a:cubicBezTo>
                      <a:pt x="54" y="1009"/>
                      <a:pt x="89" y="1031"/>
                      <a:pt x="128" y="1031"/>
                    </a:cubicBezTo>
                    <a:cubicBezTo>
                      <a:pt x="153" y="1031"/>
                      <a:pt x="180" y="1022"/>
                      <a:pt x="202" y="1004"/>
                    </a:cubicBezTo>
                    <a:cubicBezTo>
                      <a:pt x="457" y="799"/>
                      <a:pt x="381" y="362"/>
                      <a:pt x="316" y="81"/>
                    </a:cubicBezTo>
                    <a:cubicBezTo>
                      <a:pt x="305" y="25"/>
                      <a:pt x="260" y="0"/>
                      <a:pt x="21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2" name="Google Shape;3618;p47"/>
              <p:cNvSpPr/>
              <p:nvPr/>
            </p:nvSpPr>
            <p:spPr>
              <a:xfrm rot="121333" flipH="1">
                <a:off x="8486861" y="2282146"/>
                <a:ext cx="10412" cy="23835"/>
              </a:xfrm>
              <a:custGeom>
                <a:avLst/>
                <a:gdLst/>
                <a:ahLst/>
                <a:cxnLst/>
                <a:rect l="l" t="t" r="r" b="b"/>
                <a:pathLst>
                  <a:path w="415" h="950" extrusionOk="0">
                    <a:moveTo>
                      <a:pt x="234" y="1"/>
                    </a:moveTo>
                    <a:cubicBezTo>
                      <a:pt x="189" y="1"/>
                      <a:pt x="140" y="34"/>
                      <a:pt x="138" y="86"/>
                    </a:cubicBezTo>
                    <a:cubicBezTo>
                      <a:pt x="126" y="228"/>
                      <a:pt x="103" y="364"/>
                      <a:pt x="73" y="501"/>
                    </a:cubicBezTo>
                    <a:cubicBezTo>
                      <a:pt x="46" y="623"/>
                      <a:pt x="1" y="737"/>
                      <a:pt x="23" y="858"/>
                    </a:cubicBezTo>
                    <a:cubicBezTo>
                      <a:pt x="36" y="916"/>
                      <a:pt x="92" y="950"/>
                      <a:pt x="148" y="950"/>
                    </a:cubicBezTo>
                    <a:cubicBezTo>
                      <a:pt x="179" y="950"/>
                      <a:pt x="210" y="939"/>
                      <a:pt x="232" y="916"/>
                    </a:cubicBezTo>
                    <a:cubicBezTo>
                      <a:pt x="415" y="707"/>
                      <a:pt x="350" y="314"/>
                      <a:pt x="305" y="63"/>
                    </a:cubicBezTo>
                    <a:cubicBezTo>
                      <a:pt x="298" y="20"/>
                      <a:pt x="267" y="1"/>
                      <a:pt x="2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" name="Google Shape;3619;p47"/>
              <p:cNvSpPr/>
              <p:nvPr/>
            </p:nvSpPr>
            <p:spPr>
              <a:xfrm rot="121333" flipH="1">
                <a:off x="8507480" y="2273969"/>
                <a:ext cx="7953" cy="22631"/>
              </a:xfrm>
              <a:custGeom>
                <a:avLst/>
                <a:gdLst/>
                <a:ahLst/>
                <a:cxnLst/>
                <a:rect l="l" t="t" r="r" b="b"/>
                <a:pathLst>
                  <a:path w="317" h="902" extrusionOk="0">
                    <a:moveTo>
                      <a:pt x="117" y="0"/>
                    </a:moveTo>
                    <a:cubicBezTo>
                      <a:pt x="68" y="0"/>
                      <a:pt x="14" y="35"/>
                      <a:pt x="12" y="93"/>
                    </a:cubicBezTo>
                    <a:cubicBezTo>
                      <a:pt x="12" y="227"/>
                      <a:pt x="8" y="360"/>
                      <a:pt x="12" y="493"/>
                    </a:cubicBezTo>
                    <a:cubicBezTo>
                      <a:pt x="15" y="614"/>
                      <a:pt x="1" y="736"/>
                      <a:pt x="61" y="846"/>
                    </a:cubicBezTo>
                    <a:cubicBezTo>
                      <a:pt x="82" y="884"/>
                      <a:pt x="117" y="901"/>
                      <a:pt x="153" y="901"/>
                    </a:cubicBezTo>
                    <a:cubicBezTo>
                      <a:pt x="203" y="901"/>
                      <a:pt x="254" y="869"/>
                      <a:pt x="275" y="816"/>
                    </a:cubicBezTo>
                    <a:cubicBezTo>
                      <a:pt x="317" y="698"/>
                      <a:pt x="275" y="561"/>
                      <a:pt x="259" y="439"/>
                    </a:cubicBezTo>
                    <a:cubicBezTo>
                      <a:pt x="240" y="314"/>
                      <a:pt x="217" y="193"/>
                      <a:pt x="198" y="67"/>
                    </a:cubicBezTo>
                    <a:cubicBezTo>
                      <a:pt x="190" y="21"/>
                      <a:pt x="155" y="0"/>
                      <a:pt x="11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" name="Google Shape;3620;p47"/>
              <p:cNvSpPr/>
              <p:nvPr/>
            </p:nvSpPr>
            <p:spPr>
              <a:xfrm rot="121333" flipH="1">
                <a:off x="8506251" y="2335544"/>
                <a:ext cx="8606" cy="18892"/>
              </a:xfrm>
              <a:custGeom>
                <a:avLst/>
                <a:gdLst/>
                <a:ahLst/>
                <a:cxnLst/>
                <a:rect l="l" t="t" r="r" b="b"/>
                <a:pathLst>
                  <a:path w="343" h="753" extrusionOk="0">
                    <a:moveTo>
                      <a:pt x="172" y="1"/>
                    </a:moveTo>
                    <a:cubicBezTo>
                      <a:pt x="124" y="1"/>
                      <a:pt x="77" y="27"/>
                      <a:pt x="65" y="80"/>
                    </a:cubicBezTo>
                    <a:cubicBezTo>
                      <a:pt x="43" y="183"/>
                      <a:pt x="39" y="286"/>
                      <a:pt x="35" y="392"/>
                    </a:cubicBezTo>
                    <a:cubicBezTo>
                      <a:pt x="27" y="491"/>
                      <a:pt x="1" y="609"/>
                      <a:pt x="65" y="692"/>
                    </a:cubicBezTo>
                    <a:cubicBezTo>
                      <a:pt x="94" y="733"/>
                      <a:pt x="132" y="753"/>
                      <a:pt x="170" y="753"/>
                    </a:cubicBezTo>
                    <a:cubicBezTo>
                      <a:pt x="209" y="753"/>
                      <a:pt x="248" y="733"/>
                      <a:pt x="278" y="692"/>
                    </a:cubicBezTo>
                    <a:cubicBezTo>
                      <a:pt x="343" y="609"/>
                      <a:pt x="313" y="491"/>
                      <a:pt x="309" y="392"/>
                    </a:cubicBezTo>
                    <a:cubicBezTo>
                      <a:pt x="301" y="286"/>
                      <a:pt x="301" y="183"/>
                      <a:pt x="278" y="80"/>
                    </a:cubicBezTo>
                    <a:cubicBezTo>
                      <a:pt x="267" y="27"/>
                      <a:pt x="219" y="1"/>
                      <a:pt x="17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" name="Google Shape;3621;p47"/>
              <p:cNvSpPr/>
              <p:nvPr/>
            </p:nvSpPr>
            <p:spPr>
              <a:xfrm rot="121333" flipH="1">
                <a:off x="8482198" y="2332977"/>
                <a:ext cx="9283" cy="28452"/>
              </a:xfrm>
              <a:custGeom>
                <a:avLst/>
                <a:gdLst/>
                <a:ahLst/>
                <a:cxnLst/>
                <a:rect l="l" t="t" r="r" b="b"/>
                <a:pathLst>
                  <a:path w="370" h="1134" extrusionOk="0">
                    <a:moveTo>
                      <a:pt x="250" y="0"/>
                    </a:moveTo>
                    <a:cubicBezTo>
                      <a:pt x="213" y="0"/>
                      <a:pt x="177" y="22"/>
                      <a:pt x="164" y="70"/>
                    </a:cubicBezTo>
                    <a:cubicBezTo>
                      <a:pt x="118" y="233"/>
                      <a:pt x="84" y="396"/>
                      <a:pt x="61" y="563"/>
                    </a:cubicBezTo>
                    <a:cubicBezTo>
                      <a:pt x="43" y="723"/>
                      <a:pt x="1" y="887"/>
                      <a:pt x="46" y="1039"/>
                    </a:cubicBezTo>
                    <a:cubicBezTo>
                      <a:pt x="61" y="1098"/>
                      <a:pt x="119" y="1133"/>
                      <a:pt x="176" y="1133"/>
                    </a:cubicBezTo>
                    <a:cubicBezTo>
                      <a:pt x="218" y="1133"/>
                      <a:pt x="259" y="1114"/>
                      <a:pt x="282" y="1070"/>
                    </a:cubicBezTo>
                    <a:cubicBezTo>
                      <a:pt x="354" y="928"/>
                      <a:pt x="347" y="777"/>
                      <a:pt x="357" y="621"/>
                    </a:cubicBezTo>
                    <a:cubicBezTo>
                      <a:pt x="369" y="442"/>
                      <a:pt x="369" y="271"/>
                      <a:pt x="350" y="96"/>
                    </a:cubicBezTo>
                    <a:cubicBezTo>
                      <a:pt x="346" y="36"/>
                      <a:pt x="297" y="0"/>
                      <a:pt x="25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" name="Google Shape;3622;p47"/>
              <p:cNvSpPr/>
              <p:nvPr/>
            </p:nvSpPr>
            <p:spPr>
              <a:xfrm rot="121333" flipH="1">
                <a:off x="8462893" y="2322800"/>
                <a:ext cx="9082" cy="23158"/>
              </a:xfrm>
              <a:custGeom>
                <a:avLst/>
                <a:gdLst/>
                <a:ahLst/>
                <a:cxnLst/>
                <a:rect l="l" t="t" r="r" b="b"/>
                <a:pathLst>
                  <a:path w="362" h="923" extrusionOk="0">
                    <a:moveTo>
                      <a:pt x="269" y="1"/>
                    </a:moveTo>
                    <a:cubicBezTo>
                      <a:pt x="238" y="1"/>
                      <a:pt x="206" y="19"/>
                      <a:pt x="190" y="60"/>
                    </a:cubicBezTo>
                    <a:cubicBezTo>
                      <a:pt x="95" y="315"/>
                      <a:pt x="8" y="588"/>
                      <a:pt x="0" y="862"/>
                    </a:cubicBezTo>
                    <a:cubicBezTo>
                      <a:pt x="0" y="899"/>
                      <a:pt x="31" y="922"/>
                      <a:pt x="63" y="922"/>
                    </a:cubicBezTo>
                    <a:cubicBezTo>
                      <a:pt x="82" y="922"/>
                      <a:pt x="102" y="913"/>
                      <a:pt x="115" y="892"/>
                    </a:cubicBezTo>
                    <a:cubicBezTo>
                      <a:pt x="243" y="653"/>
                      <a:pt x="304" y="371"/>
                      <a:pt x="350" y="102"/>
                    </a:cubicBezTo>
                    <a:cubicBezTo>
                      <a:pt x="361" y="40"/>
                      <a:pt x="316" y="1"/>
                      <a:pt x="26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" name="Google Shape;3623;p47"/>
              <p:cNvSpPr/>
              <p:nvPr/>
            </p:nvSpPr>
            <p:spPr>
              <a:xfrm rot="121333" flipH="1">
                <a:off x="8467356" y="2386514"/>
                <a:ext cx="11290" cy="26871"/>
              </a:xfrm>
              <a:custGeom>
                <a:avLst/>
                <a:gdLst/>
                <a:ahLst/>
                <a:cxnLst/>
                <a:rect l="l" t="t" r="r" b="b"/>
                <a:pathLst>
                  <a:path w="450" h="1071" extrusionOk="0">
                    <a:moveTo>
                      <a:pt x="244" y="1"/>
                    </a:moveTo>
                    <a:cubicBezTo>
                      <a:pt x="186" y="1"/>
                      <a:pt x="124" y="41"/>
                      <a:pt x="126" y="111"/>
                    </a:cubicBezTo>
                    <a:cubicBezTo>
                      <a:pt x="126" y="267"/>
                      <a:pt x="111" y="419"/>
                      <a:pt x="76" y="575"/>
                    </a:cubicBezTo>
                    <a:cubicBezTo>
                      <a:pt x="50" y="712"/>
                      <a:pt x="1" y="830"/>
                      <a:pt x="20" y="971"/>
                    </a:cubicBezTo>
                    <a:cubicBezTo>
                      <a:pt x="29" y="1035"/>
                      <a:pt x="92" y="1071"/>
                      <a:pt x="153" y="1071"/>
                    </a:cubicBezTo>
                    <a:cubicBezTo>
                      <a:pt x="190" y="1071"/>
                      <a:pt x="225" y="1058"/>
                      <a:pt x="248" y="1031"/>
                    </a:cubicBezTo>
                    <a:cubicBezTo>
                      <a:pt x="450" y="803"/>
                      <a:pt x="389" y="359"/>
                      <a:pt x="343" y="81"/>
                    </a:cubicBezTo>
                    <a:cubicBezTo>
                      <a:pt x="334" y="26"/>
                      <a:pt x="291" y="1"/>
                      <a:pt x="24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" name="Google Shape;3624;p47"/>
              <p:cNvSpPr/>
              <p:nvPr/>
            </p:nvSpPr>
            <p:spPr>
              <a:xfrm rot="121333" flipH="1">
                <a:off x="8486459" y="2384942"/>
                <a:ext cx="10613" cy="24462"/>
              </a:xfrm>
              <a:custGeom>
                <a:avLst/>
                <a:gdLst/>
                <a:ahLst/>
                <a:cxnLst/>
                <a:rect l="l" t="t" r="r" b="b"/>
                <a:pathLst>
                  <a:path w="423" h="975" extrusionOk="0">
                    <a:moveTo>
                      <a:pt x="240" y="1"/>
                    </a:moveTo>
                    <a:cubicBezTo>
                      <a:pt x="180" y="1"/>
                      <a:pt x="115" y="42"/>
                      <a:pt x="115" y="113"/>
                    </a:cubicBezTo>
                    <a:cubicBezTo>
                      <a:pt x="118" y="253"/>
                      <a:pt x="108" y="390"/>
                      <a:pt x="77" y="527"/>
                    </a:cubicBezTo>
                    <a:cubicBezTo>
                      <a:pt x="50" y="649"/>
                      <a:pt x="1" y="755"/>
                      <a:pt x="20" y="885"/>
                    </a:cubicBezTo>
                    <a:cubicBezTo>
                      <a:pt x="29" y="943"/>
                      <a:pt x="85" y="974"/>
                      <a:pt x="140" y="974"/>
                    </a:cubicBezTo>
                    <a:cubicBezTo>
                      <a:pt x="175" y="974"/>
                      <a:pt x="209" y="962"/>
                      <a:pt x="233" y="938"/>
                    </a:cubicBezTo>
                    <a:cubicBezTo>
                      <a:pt x="422" y="744"/>
                      <a:pt x="373" y="330"/>
                      <a:pt x="339" y="83"/>
                    </a:cubicBezTo>
                    <a:cubicBezTo>
                      <a:pt x="331" y="26"/>
                      <a:pt x="287" y="1"/>
                      <a:pt x="24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" name="Google Shape;3625;p47"/>
              <p:cNvSpPr/>
              <p:nvPr/>
            </p:nvSpPr>
            <p:spPr>
              <a:xfrm rot="121333" flipH="1">
                <a:off x="8494203" y="2446478"/>
                <a:ext cx="10989" cy="24462"/>
              </a:xfrm>
              <a:custGeom>
                <a:avLst/>
                <a:gdLst/>
                <a:ahLst/>
                <a:cxnLst/>
                <a:rect l="l" t="t" r="r" b="b"/>
                <a:pathLst>
                  <a:path w="438" h="975" extrusionOk="0">
                    <a:moveTo>
                      <a:pt x="259" y="0"/>
                    </a:moveTo>
                    <a:cubicBezTo>
                      <a:pt x="205" y="0"/>
                      <a:pt x="146" y="38"/>
                      <a:pt x="144" y="103"/>
                    </a:cubicBezTo>
                    <a:cubicBezTo>
                      <a:pt x="144" y="251"/>
                      <a:pt x="122" y="395"/>
                      <a:pt x="84" y="540"/>
                    </a:cubicBezTo>
                    <a:cubicBezTo>
                      <a:pt x="49" y="668"/>
                      <a:pt x="0" y="772"/>
                      <a:pt x="30" y="908"/>
                    </a:cubicBezTo>
                    <a:cubicBezTo>
                      <a:pt x="39" y="949"/>
                      <a:pt x="80" y="974"/>
                      <a:pt x="120" y="974"/>
                    </a:cubicBezTo>
                    <a:cubicBezTo>
                      <a:pt x="137" y="974"/>
                      <a:pt x="153" y="970"/>
                      <a:pt x="167" y="961"/>
                    </a:cubicBezTo>
                    <a:cubicBezTo>
                      <a:pt x="437" y="798"/>
                      <a:pt x="395" y="342"/>
                      <a:pt x="350" y="72"/>
                    </a:cubicBezTo>
                    <a:cubicBezTo>
                      <a:pt x="340" y="22"/>
                      <a:pt x="301" y="0"/>
                      <a:pt x="25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" name="Google Shape;3626;p47"/>
              <p:cNvSpPr/>
              <p:nvPr/>
            </p:nvSpPr>
            <p:spPr>
              <a:xfrm rot="121333" flipH="1">
                <a:off x="8480013" y="2429826"/>
                <a:ext cx="7753" cy="18215"/>
              </a:xfrm>
              <a:custGeom>
                <a:avLst/>
                <a:gdLst/>
                <a:ahLst/>
                <a:cxnLst/>
                <a:rect l="l" t="t" r="r" b="b"/>
                <a:pathLst>
                  <a:path w="309" h="726" extrusionOk="0">
                    <a:moveTo>
                      <a:pt x="180" y="0"/>
                    </a:moveTo>
                    <a:cubicBezTo>
                      <a:pt x="132" y="0"/>
                      <a:pt x="82" y="34"/>
                      <a:pt x="84" y="93"/>
                    </a:cubicBezTo>
                    <a:cubicBezTo>
                      <a:pt x="84" y="188"/>
                      <a:pt x="73" y="283"/>
                      <a:pt x="57" y="379"/>
                    </a:cubicBezTo>
                    <a:cubicBezTo>
                      <a:pt x="42" y="470"/>
                      <a:pt x="1" y="553"/>
                      <a:pt x="31" y="644"/>
                    </a:cubicBezTo>
                    <a:cubicBezTo>
                      <a:pt x="48" y="695"/>
                      <a:pt x="94" y="726"/>
                      <a:pt x="141" y="726"/>
                    </a:cubicBezTo>
                    <a:cubicBezTo>
                      <a:pt x="169" y="726"/>
                      <a:pt x="197" y="716"/>
                      <a:pt x="221" y="694"/>
                    </a:cubicBezTo>
                    <a:cubicBezTo>
                      <a:pt x="301" y="618"/>
                      <a:pt x="301" y="496"/>
                      <a:pt x="305" y="390"/>
                    </a:cubicBezTo>
                    <a:cubicBezTo>
                      <a:pt x="308" y="283"/>
                      <a:pt x="289" y="173"/>
                      <a:pt x="266" y="67"/>
                    </a:cubicBezTo>
                    <a:cubicBezTo>
                      <a:pt x="256" y="21"/>
                      <a:pt x="219" y="0"/>
                      <a:pt x="18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" name="Google Shape;3627;p47"/>
              <p:cNvSpPr/>
              <p:nvPr/>
            </p:nvSpPr>
            <p:spPr>
              <a:xfrm rot="121333" flipH="1">
                <a:off x="8035221" y="2167836"/>
                <a:ext cx="457032" cy="496272"/>
              </a:xfrm>
              <a:custGeom>
                <a:avLst/>
                <a:gdLst/>
                <a:ahLst/>
                <a:cxnLst/>
                <a:rect l="l" t="t" r="r" b="b"/>
                <a:pathLst>
                  <a:path w="18216" h="19780" extrusionOk="0">
                    <a:moveTo>
                      <a:pt x="16219" y="0"/>
                    </a:moveTo>
                    <a:cubicBezTo>
                      <a:pt x="12976" y="0"/>
                      <a:pt x="0" y="18213"/>
                      <a:pt x="0" y="18213"/>
                    </a:cubicBezTo>
                    <a:lnTo>
                      <a:pt x="0" y="19780"/>
                    </a:lnTo>
                    <a:cubicBezTo>
                      <a:pt x="0" y="19780"/>
                      <a:pt x="18215" y="4519"/>
                      <a:pt x="16851" y="496"/>
                    </a:cubicBezTo>
                    <a:cubicBezTo>
                      <a:pt x="16735" y="156"/>
                      <a:pt x="16519" y="0"/>
                      <a:pt x="1621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" name="Google Shape;3628;p47"/>
              <p:cNvSpPr/>
              <p:nvPr/>
            </p:nvSpPr>
            <p:spPr>
              <a:xfrm rot="121333" flipH="1">
                <a:off x="8362859" y="2474235"/>
                <a:ext cx="12996" cy="18366"/>
              </a:xfrm>
              <a:custGeom>
                <a:avLst/>
                <a:gdLst/>
                <a:ahLst/>
                <a:cxnLst/>
                <a:rect l="l" t="t" r="r" b="b"/>
                <a:pathLst>
                  <a:path w="518" h="732" extrusionOk="0">
                    <a:moveTo>
                      <a:pt x="409" y="1"/>
                    </a:moveTo>
                    <a:cubicBezTo>
                      <a:pt x="372" y="1"/>
                      <a:pt x="333" y="17"/>
                      <a:pt x="312" y="46"/>
                    </a:cubicBezTo>
                    <a:cubicBezTo>
                      <a:pt x="248" y="129"/>
                      <a:pt x="195" y="213"/>
                      <a:pt x="145" y="307"/>
                    </a:cubicBezTo>
                    <a:cubicBezTo>
                      <a:pt x="95" y="399"/>
                      <a:pt x="0" y="486"/>
                      <a:pt x="4" y="593"/>
                    </a:cubicBezTo>
                    <a:cubicBezTo>
                      <a:pt x="4" y="677"/>
                      <a:pt x="62" y="731"/>
                      <a:pt x="141" y="731"/>
                    </a:cubicBezTo>
                    <a:cubicBezTo>
                      <a:pt x="149" y="731"/>
                      <a:pt x="156" y="731"/>
                      <a:pt x="164" y="730"/>
                    </a:cubicBezTo>
                    <a:cubicBezTo>
                      <a:pt x="290" y="711"/>
                      <a:pt x="377" y="558"/>
                      <a:pt x="430" y="456"/>
                    </a:cubicBezTo>
                    <a:cubicBezTo>
                      <a:pt x="498" y="334"/>
                      <a:pt x="518" y="216"/>
                      <a:pt x="506" y="79"/>
                    </a:cubicBezTo>
                    <a:cubicBezTo>
                      <a:pt x="500" y="25"/>
                      <a:pt x="455" y="1"/>
                      <a:pt x="40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" name="Google Shape;3629;p47"/>
              <p:cNvSpPr/>
              <p:nvPr/>
            </p:nvSpPr>
            <p:spPr>
              <a:xfrm rot="121333" flipH="1">
                <a:off x="8345283" y="2489232"/>
                <a:ext cx="18742" cy="22731"/>
              </a:xfrm>
              <a:custGeom>
                <a:avLst/>
                <a:gdLst/>
                <a:ahLst/>
                <a:cxnLst/>
                <a:rect l="l" t="t" r="r" b="b"/>
                <a:pathLst>
                  <a:path w="747" h="906" extrusionOk="0">
                    <a:moveTo>
                      <a:pt x="637" y="1"/>
                    </a:moveTo>
                    <a:cubicBezTo>
                      <a:pt x="615" y="1"/>
                      <a:pt x="591" y="10"/>
                      <a:pt x="573" y="32"/>
                    </a:cubicBezTo>
                    <a:cubicBezTo>
                      <a:pt x="386" y="260"/>
                      <a:pt x="132" y="481"/>
                      <a:pt x="29" y="762"/>
                    </a:cubicBezTo>
                    <a:cubicBezTo>
                      <a:pt x="0" y="843"/>
                      <a:pt x="67" y="905"/>
                      <a:pt x="138" y="905"/>
                    </a:cubicBezTo>
                    <a:cubicBezTo>
                      <a:pt x="163" y="905"/>
                      <a:pt x="189" y="897"/>
                      <a:pt x="211" y="879"/>
                    </a:cubicBezTo>
                    <a:cubicBezTo>
                      <a:pt x="439" y="690"/>
                      <a:pt x="557" y="374"/>
                      <a:pt x="706" y="123"/>
                    </a:cubicBezTo>
                    <a:cubicBezTo>
                      <a:pt x="746" y="58"/>
                      <a:pt x="694" y="1"/>
                      <a:pt x="63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" name="Google Shape;3630;p47"/>
              <p:cNvSpPr/>
              <p:nvPr/>
            </p:nvSpPr>
            <p:spPr>
              <a:xfrm rot="121333" flipH="1">
                <a:off x="8305651" y="2456324"/>
                <a:ext cx="22857" cy="24136"/>
              </a:xfrm>
              <a:custGeom>
                <a:avLst/>
                <a:gdLst/>
                <a:ahLst/>
                <a:cxnLst/>
                <a:rect l="l" t="t" r="r" b="b"/>
                <a:pathLst>
                  <a:path w="911" h="962" extrusionOk="0">
                    <a:moveTo>
                      <a:pt x="761" y="1"/>
                    </a:moveTo>
                    <a:cubicBezTo>
                      <a:pt x="737" y="1"/>
                      <a:pt x="712" y="10"/>
                      <a:pt x="690" y="31"/>
                    </a:cubicBezTo>
                    <a:cubicBezTo>
                      <a:pt x="569" y="149"/>
                      <a:pt x="451" y="267"/>
                      <a:pt x="337" y="384"/>
                    </a:cubicBezTo>
                    <a:cubicBezTo>
                      <a:pt x="283" y="442"/>
                      <a:pt x="234" y="495"/>
                      <a:pt x="185" y="552"/>
                    </a:cubicBezTo>
                    <a:cubicBezTo>
                      <a:pt x="120" y="624"/>
                      <a:pt x="93" y="697"/>
                      <a:pt x="44" y="777"/>
                    </a:cubicBezTo>
                    <a:cubicBezTo>
                      <a:pt x="0" y="851"/>
                      <a:pt x="59" y="962"/>
                      <a:pt x="139" y="962"/>
                    </a:cubicBezTo>
                    <a:cubicBezTo>
                      <a:pt x="157" y="962"/>
                      <a:pt x="176" y="956"/>
                      <a:pt x="196" y="944"/>
                    </a:cubicBezTo>
                    <a:cubicBezTo>
                      <a:pt x="257" y="898"/>
                      <a:pt x="329" y="872"/>
                      <a:pt x="386" y="818"/>
                    </a:cubicBezTo>
                    <a:cubicBezTo>
                      <a:pt x="451" y="758"/>
                      <a:pt x="508" y="686"/>
                      <a:pt x="561" y="617"/>
                    </a:cubicBezTo>
                    <a:cubicBezTo>
                      <a:pt x="671" y="476"/>
                      <a:pt x="770" y="335"/>
                      <a:pt x="862" y="179"/>
                    </a:cubicBezTo>
                    <a:cubicBezTo>
                      <a:pt x="911" y="98"/>
                      <a:pt x="840" y="1"/>
                      <a:pt x="76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" name="Google Shape;3631;p47"/>
              <p:cNvSpPr/>
              <p:nvPr/>
            </p:nvSpPr>
            <p:spPr>
              <a:xfrm rot="121333" flipH="1">
                <a:off x="8329263" y="2442552"/>
                <a:ext cx="16133" cy="20975"/>
              </a:xfrm>
              <a:custGeom>
                <a:avLst/>
                <a:gdLst/>
                <a:ahLst/>
                <a:cxnLst/>
                <a:rect l="l" t="t" r="r" b="b"/>
                <a:pathLst>
                  <a:path w="643" h="836" extrusionOk="0">
                    <a:moveTo>
                      <a:pt x="535" y="0"/>
                    </a:moveTo>
                    <a:cubicBezTo>
                      <a:pt x="511" y="0"/>
                      <a:pt x="487" y="12"/>
                      <a:pt x="471" y="42"/>
                    </a:cubicBezTo>
                    <a:cubicBezTo>
                      <a:pt x="406" y="156"/>
                      <a:pt x="334" y="273"/>
                      <a:pt x="250" y="377"/>
                    </a:cubicBezTo>
                    <a:cubicBezTo>
                      <a:pt x="174" y="471"/>
                      <a:pt x="45" y="563"/>
                      <a:pt x="18" y="688"/>
                    </a:cubicBezTo>
                    <a:cubicBezTo>
                      <a:pt x="1" y="760"/>
                      <a:pt x="49" y="836"/>
                      <a:pt x="123" y="836"/>
                    </a:cubicBezTo>
                    <a:cubicBezTo>
                      <a:pt x="131" y="836"/>
                      <a:pt x="139" y="835"/>
                      <a:pt x="148" y="833"/>
                    </a:cubicBezTo>
                    <a:cubicBezTo>
                      <a:pt x="292" y="798"/>
                      <a:pt x="379" y="654"/>
                      <a:pt x="452" y="533"/>
                    </a:cubicBezTo>
                    <a:cubicBezTo>
                      <a:pt x="527" y="399"/>
                      <a:pt x="588" y="262"/>
                      <a:pt x="627" y="114"/>
                    </a:cubicBezTo>
                    <a:cubicBezTo>
                      <a:pt x="642" y="54"/>
                      <a:pt x="587" y="0"/>
                      <a:pt x="53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" name="Google Shape;3632;p47"/>
              <p:cNvSpPr/>
              <p:nvPr/>
            </p:nvSpPr>
            <p:spPr>
              <a:xfrm rot="121333" flipH="1">
                <a:off x="8318858" y="2405658"/>
                <a:ext cx="7828" cy="14176"/>
              </a:xfrm>
              <a:custGeom>
                <a:avLst/>
                <a:gdLst/>
                <a:ahLst/>
                <a:cxnLst/>
                <a:rect l="l" t="t" r="r" b="b"/>
                <a:pathLst>
                  <a:path w="312" h="565" extrusionOk="0">
                    <a:moveTo>
                      <a:pt x="217" y="0"/>
                    </a:moveTo>
                    <a:cubicBezTo>
                      <a:pt x="173" y="0"/>
                      <a:pt x="125" y="30"/>
                      <a:pt x="121" y="80"/>
                    </a:cubicBezTo>
                    <a:cubicBezTo>
                      <a:pt x="113" y="148"/>
                      <a:pt x="95" y="213"/>
                      <a:pt x="72" y="274"/>
                    </a:cubicBezTo>
                    <a:cubicBezTo>
                      <a:pt x="49" y="343"/>
                      <a:pt x="11" y="392"/>
                      <a:pt x="4" y="464"/>
                    </a:cubicBezTo>
                    <a:cubicBezTo>
                      <a:pt x="0" y="517"/>
                      <a:pt x="48" y="564"/>
                      <a:pt x="98" y="564"/>
                    </a:cubicBezTo>
                    <a:cubicBezTo>
                      <a:pt x="112" y="564"/>
                      <a:pt x="127" y="560"/>
                      <a:pt x="140" y="552"/>
                    </a:cubicBezTo>
                    <a:cubicBezTo>
                      <a:pt x="300" y="460"/>
                      <a:pt x="311" y="229"/>
                      <a:pt x="292" y="65"/>
                    </a:cubicBezTo>
                    <a:cubicBezTo>
                      <a:pt x="287" y="20"/>
                      <a:pt x="253" y="0"/>
                      <a:pt x="21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7" name="Google Shape;3633;p47"/>
              <p:cNvSpPr/>
              <p:nvPr/>
            </p:nvSpPr>
            <p:spPr>
              <a:xfrm rot="121333" flipH="1">
                <a:off x="8296112" y="2417066"/>
                <a:ext cx="16760" cy="22832"/>
              </a:xfrm>
              <a:custGeom>
                <a:avLst/>
                <a:gdLst/>
                <a:ahLst/>
                <a:cxnLst/>
                <a:rect l="l" t="t" r="r" b="b"/>
                <a:pathLst>
                  <a:path w="668" h="910" extrusionOk="0">
                    <a:moveTo>
                      <a:pt x="508" y="1"/>
                    </a:moveTo>
                    <a:cubicBezTo>
                      <a:pt x="484" y="1"/>
                      <a:pt x="459" y="10"/>
                      <a:pt x="437" y="33"/>
                    </a:cubicBezTo>
                    <a:cubicBezTo>
                      <a:pt x="255" y="235"/>
                      <a:pt x="0" y="535"/>
                      <a:pt x="38" y="825"/>
                    </a:cubicBezTo>
                    <a:cubicBezTo>
                      <a:pt x="43" y="877"/>
                      <a:pt x="94" y="910"/>
                      <a:pt x="145" y="910"/>
                    </a:cubicBezTo>
                    <a:cubicBezTo>
                      <a:pt x="171" y="910"/>
                      <a:pt x="197" y="901"/>
                      <a:pt x="216" y="881"/>
                    </a:cubicBezTo>
                    <a:cubicBezTo>
                      <a:pt x="311" y="786"/>
                      <a:pt x="338" y="668"/>
                      <a:pt x="399" y="547"/>
                    </a:cubicBezTo>
                    <a:cubicBezTo>
                      <a:pt x="460" y="421"/>
                      <a:pt x="532" y="300"/>
                      <a:pt x="612" y="186"/>
                    </a:cubicBezTo>
                    <a:cubicBezTo>
                      <a:pt x="667" y="104"/>
                      <a:pt x="589" y="1"/>
                      <a:pt x="50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8" name="Google Shape;3634;p47"/>
              <p:cNvSpPr/>
              <p:nvPr/>
            </p:nvSpPr>
            <p:spPr>
              <a:xfrm rot="121333" flipH="1">
                <a:off x="8264758" y="2411871"/>
                <a:ext cx="22656" cy="23258"/>
              </a:xfrm>
              <a:custGeom>
                <a:avLst/>
                <a:gdLst/>
                <a:ahLst/>
                <a:cxnLst/>
                <a:rect l="l" t="t" r="r" b="b"/>
                <a:pathLst>
                  <a:path w="903" h="927" extrusionOk="0">
                    <a:moveTo>
                      <a:pt x="766" y="1"/>
                    </a:moveTo>
                    <a:cubicBezTo>
                      <a:pt x="745" y="1"/>
                      <a:pt x="723" y="8"/>
                      <a:pt x="705" y="26"/>
                    </a:cubicBezTo>
                    <a:cubicBezTo>
                      <a:pt x="576" y="151"/>
                      <a:pt x="446" y="272"/>
                      <a:pt x="317" y="395"/>
                    </a:cubicBezTo>
                    <a:cubicBezTo>
                      <a:pt x="199" y="505"/>
                      <a:pt x="78" y="619"/>
                      <a:pt x="29" y="779"/>
                    </a:cubicBezTo>
                    <a:cubicBezTo>
                      <a:pt x="0" y="857"/>
                      <a:pt x="64" y="927"/>
                      <a:pt x="139" y="927"/>
                    </a:cubicBezTo>
                    <a:cubicBezTo>
                      <a:pt x="155" y="927"/>
                      <a:pt x="172" y="923"/>
                      <a:pt x="188" y="916"/>
                    </a:cubicBezTo>
                    <a:cubicBezTo>
                      <a:pt x="336" y="847"/>
                      <a:pt x="439" y="706"/>
                      <a:pt x="530" y="577"/>
                    </a:cubicBezTo>
                    <a:cubicBezTo>
                      <a:pt x="636" y="437"/>
                      <a:pt x="743" y="295"/>
                      <a:pt x="850" y="151"/>
                    </a:cubicBezTo>
                    <a:cubicBezTo>
                      <a:pt x="902" y="84"/>
                      <a:pt x="836" y="1"/>
                      <a:pt x="76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9" name="Google Shape;3635;p47"/>
              <p:cNvSpPr/>
              <p:nvPr/>
            </p:nvSpPr>
            <p:spPr>
              <a:xfrm rot="121333" flipH="1">
                <a:off x="8189207" y="2278177"/>
                <a:ext cx="14100" cy="16559"/>
              </a:xfrm>
              <a:custGeom>
                <a:avLst/>
                <a:gdLst/>
                <a:ahLst/>
                <a:cxnLst/>
                <a:rect l="l" t="t" r="r" b="b"/>
                <a:pathLst>
                  <a:path w="562" h="660" extrusionOk="0">
                    <a:moveTo>
                      <a:pt x="449" y="1"/>
                    </a:moveTo>
                    <a:cubicBezTo>
                      <a:pt x="431" y="1"/>
                      <a:pt x="411" y="8"/>
                      <a:pt x="394" y="26"/>
                    </a:cubicBezTo>
                    <a:cubicBezTo>
                      <a:pt x="313" y="106"/>
                      <a:pt x="241" y="186"/>
                      <a:pt x="169" y="270"/>
                    </a:cubicBezTo>
                    <a:cubicBezTo>
                      <a:pt x="101" y="349"/>
                      <a:pt x="13" y="433"/>
                      <a:pt x="6" y="544"/>
                    </a:cubicBezTo>
                    <a:cubicBezTo>
                      <a:pt x="0" y="618"/>
                      <a:pt x="57" y="659"/>
                      <a:pt x="118" y="659"/>
                    </a:cubicBezTo>
                    <a:cubicBezTo>
                      <a:pt x="135" y="659"/>
                      <a:pt x="153" y="656"/>
                      <a:pt x="169" y="649"/>
                    </a:cubicBezTo>
                    <a:cubicBezTo>
                      <a:pt x="264" y="616"/>
                      <a:pt x="318" y="502"/>
                      <a:pt x="367" y="421"/>
                    </a:cubicBezTo>
                    <a:cubicBezTo>
                      <a:pt x="424" y="330"/>
                      <a:pt x="478" y="239"/>
                      <a:pt x="527" y="144"/>
                    </a:cubicBezTo>
                    <a:cubicBezTo>
                      <a:pt x="562" y="80"/>
                      <a:pt x="510" y="1"/>
                      <a:pt x="44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0" name="Google Shape;3636;p47"/>
              <p:cNvSpPr/>
              <p:nvPr/>
            </p:nvSpPr>
            <p:spPr>
              <a:xfrm rot="121333" flipH="1">
                <a:off x="8190653" y="2308010"/>
                <a:ext cx="21452" cy="25892"/>
              </a:xfrm>
              <a:custGeom>
                <a:avLst/>
                <a:gdLst/>
                <a:ahLst/>
                <a:cxnLst/>
                <a:rect l="l" t="t" r="r" b="b"/>
                <a:pathLst>
                  <a:path w="855" h="1032" extrusionOk="0">
                    <a:moveTo>
                      <a:pt x="752" y="0"/>
                    </a:moveTo>
                    <a:cubicBezTo>
                      <a:pt x="734" y="0"/>
                      <a:pt x="716" y="7"/>
                      <a:pt x="701" y="24"/>
                    </a:cubicBezTo>
                    <a:cubicBezTo>
                      <a:pt x="580" y="165"/>
                      <a:pt x="458" y="305"/>
                      <a:pt x="336" y="449"/>
                    </a:cubicBezTo>
                    <a:cubicBezTo>
                      <a:pt x="219" y="583"/>
                      <a:pt x="66" y="723"/>
                      <a:pt x="17" y="898"/>
                    </a:cubicBezTo>
                    <a:cubicBezTo>
                      <a:pt x="0" y="959"/>
                      <a:pt x="43" y="1032"/>
                      <a:pt x="106" y="1032"/>
                    </a:cubicBezTo>
                    <a:cubicBezTo>
                      <a:pt x="114" y="1032"/>
                      <a:pt x="122" y="1030"/>
                      <a:pt x="131" y="1028"/>
                    </a:cubicBezTo>
                    <a:cubicBezTo>
                      <a:pt x="489" y="928"/>
                      <a:pt x="732" y="435"/>
                      <a:pt x="835" y="112"/>
                    </a:cubicBezTo>
                    <a:cubicBezTo>
                      <a:pt x="854" y="58"/>
                      <a:pt x="803" y="0"/>
                      <a:pt x="75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" name="Google Shape;3637;p47"/>
              <p:cNvSpPr/>
              <p:nvPr/>
            </p:nvSpPr>
            <p:spPr>
              <a:xfrm rot="121333" flipH="1">
                <a:off x="8170417" y="2320403"/>
                <a:ext cx="28677" cy="29731"/>
              </a:xfrm>
              <a:custGeom>
                <a:avLst/>
                <a:gdLst/>
                <a:ahLst/>
                <a:cxnLst/>
                <a:rect l="l" t="t" r="r" b="b"/>
                <a:pathLst>
                  <a:path w="1143" h="1185" extrusionOk="0">
                    <a:moveTo>
                      <a:pt x="1007" y="1"/>
                    </a:moveTo>
                    <a:cubicBezTo>
                      <a:pt x="988" y="1"/>
                      <a:pt x="969" y="7"/>
                      <a:pt x="953" y="20"/>
                    </a:cubicBezTo>
                    <a:cubicBezTo>
                      <a:pt x="614" y="294"/>
                      <a:pt x="173" y="621"/>
                      <a:pt x="25" y="1043"/>
                    </a:cubicBezTo>
                    <a:cubicBezTo>
                      <a:pt x="0" y="1111"/>
                      <a:pt x="61" y="1185"/>
                      <a:pt x="128" y="1185"/>
                    </a:cubicBezTo>
                    <a:cubicBezTo>
                      <a:pt x="143" y="1185"/>
                      <a:pt x="158" y="1181"/>
                      <a:pt x="173" y="1172"/>
                    </a:cubicBezTo>
                    <a:cubicBezTo>
                      <a:pt x="363" y="1058"/>
                      <a:pt x="496" y="883"/>
                      <a:pt x="633" y="716"/>
                    </a:cubicBezTo>
                    <a:cubicBezTo>
                      <a:pt x="789" y="525"/>
                      <a:pt x="937" y="332"/>
                      <a:pt x="1089" y="142"/>
                    </a:cubicBezTo>
                    <a:cubicBezTo>
                      <a:pt x="1143" y="74"/>
                      <a:pt x="1076" y="1"/>
                      <a:pt x="100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2" name="Google Shape;3638;p47"/>
              <p:cNvSpPr/>
              <p:nvPr/>
            </p:nvSpPr>
            <p:spPr>
              <a:xfrm rot="121333" flipH="1">
                <a:off x="8211152" y="2373482"/>
                <a:ext cx="27323" cy="22254"/>
              </a:xfrm>
              <a:custGeom>
                <a:avLst/>
                <a:gdLst/>
                <a:ahLst/>
                <a:cxnLst/>
                <a:rect l="l" t="t" r="r" b="b"/>
                <a:pathLst>
                  <a:path w="1089" h="887" extrusionOk="0">
                    <a:moveTo>
                      <a:pt x="878" y="0"/>
                    </a:moveTo>
                    <a:cubicBezTo>
                      <a:pt x="847" y="0"/>
                      <a:pt x="815" y="12"/>
                      <a:pt x="788" y="41"/>
                    </a:cubicBezTo>
                    <a:cubicBezTo>
                      <a:pt x="678" y="171"/>
                      <a:pt x="557" y="289"/>
                      <a:pt x="423" y="395"/>
                    </a:cubicBezTo>
                    <a:cubicBezTo>
                      <a:pt x="359" y="448"/>
                      <a:pt x="309" y="513"/>
                      <a:pt x="248" y="562"/>
                    </a:cubicBezTo>
                    <a:cubicBezTo>
                      <a:pt x="176" y="624"/>
                      <a:pt x="111" y="669"/>
                      <a:pt x="50" y="741"/>
                    </a:cubicBezTo>
                    <a:cubicBezTo>
                      <a:pt x="0" y="799"/>
                      <a:pt x="35" y="886"/>
                      <a:pt x="112" y="886"/>
                    </a:cubicBezTo>
                    <a:cubicBezTo>
                      <a:pt x="117" y="886"/>
                      <a:pt x="122" y="886"/>
                      <a:pt x="127" y="885"/>
                    </a:cubicBezTo>
                    <a:cubicBezTo>
                      <a:pt x="503" y="833"/>
                      <a:pt x="796" y="525"/>
                      <a:pt x="1013" y="236"/>
                    </a:cubicBezTo>
                    <a:cubicBezTo>
                      <a:pt x="1089" y="134"/>
                      <a:pt x="983" y="0"/>
                      <a:pt x="87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" name="Google Shape;3639;p47"/>
              <p:cNvSpPr/>
              <p:nvPr/>
            </p:nvSpPr>
            <p:spPr>
              <a:xfrm rot="121333" flipH="1">
                <a:off x="8242837" y="2352554"/>
                <a:ext cx="22857" cy="19821"/>
              </a:xfrm>
              <a:custGeom>
                <a:avLst/>
                <a:gdLst/>
                <a:ahLst/>
                <a:cxnLst/>
                <a:rect l="l" t="t" r="r" b="b"/>
                <a:pathLst>
                  <a:path w="911" h="790" extrusionOk="0">
                    <a:moveTo>
                      <a:pt x="803" y="1"/>
                    </a:moveTo>
                    <a:cubicBezTo>
                      <a:pt x="784" y="1"/>
                      <a:pt x="765" y="9"/>
                      <a:pt x="746" y="27"/>
                    </a:cubicBezTo>
                    <a:cubicBezTo>
                      <a:pt x="640" y="137"/>
                      <a:pt x="518" y="240"/>
                      <a:pt x="392" y="332"/>
                    </a:cubicBezTo>
                    <a:cubicBezTo>
                      <a:pt x="278" y="419"/>
                      <a:pt x="108" y="483"/>
                      <a:pt x="39" y="616"/>
                    </a:cubicBezTo>
                    <a:cubicBezTo>
                      <a:pt x="1" y="693"/>
                      <a:pt x="36" y="780"/>
                      <a:pt x="127" y="788"/>
                    </a:cubicBezTo>
                    <a:cubicBezTo>
                      <a:pt x="137" y="789"/>
                      <a:pt x="147" y="789"/>
                      <a:pt x="157" y="789"/>
                    </a:cubicBezTo>
                    <a:cubicBezTo>
                      <a:pt x="313" y="789"/>
                      <a:pt x="460" y="655"/>
                      <a:pt x="568" y="551"/>
                    </a:cubicBezTo>
                    <a:cubicBezTo>
                      <a:pt x="697" y="430"/>
                      <a:pt x="792" y="297"/>
                      <a:pt x="880" y="137"/>
                    </a:cubicBezTo>
                    <a:cubicBezTo>
                      <a:pt x="911" y="77"/>
                      <a:pt x="862" y="1"/>
                      <a:pt x="80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4" name="Google Shape;3640;p47"/>
              <p:cNvSpPr/>
              <p:nvPr/>
            </p:nvSpPr>
            <p:spPr>
              <a:xfrm rot="121333" flipH="1">
                <a:off x="8228466" y="2315407"/>
                <a:ext cx="16609" cy="17864"/>
              </a:xfrm>
              <a:custGeom>
                <a:avLst/>
                <a:gdLst/>
                <a:ahLst/>
                <a:cxnLst/>
                <a:rect l="l" t="t" r="r" b="b"/>
                <a:pathLst>
                  <a:path w="662" h="712" extrusionOk="0">
                    <a:moveTo>
                      <a:pt x="541" y="1"/>
                    </a:moveTo>
                    <a:cubicBezTo>
                      <a:pt x="518" y="1"/>
                      <a:pt x="494" y="9"/>
                      <a:pt x="472" y="30"/>
                    </a:cubicBezTo>
                    <a:cubicBezTo>
                      <a:pt x="396" y="106"/>
                      <a:pt x="328" y="193"/>
                      <a:pt x="256" y="277"/>
                    </a:cubicBezTo>
                    <a:cubicBezTo>
                      <a:pt x="225" y="315"/>
                      <a:pt x="187" y="346"/>
                      <a:pt x="156" y="383"/>
                    </a:cubicBezTo>
                    <a:cubicBezTo>
                      <a:pt x="119" y="432"/>
                      <a:pt x="96" y="490"/>
                      <a:pt x="58" y="536"/>
                    </a:cubicBezTo>
                    <a:cubicBezTo>
                      <a:pt x="0" y="612"/>
                      <a:pt x="73" y="711"/>
                      <a:pt x="154" y="711"/>
                    </a:cubicBezTo>
                    <a:cubicBezTo>
                      <a:pt x="170" y="711"/>
                      <a:pt x="186" y="708"/>
                      <a:pt x="202" y="699"/>
                    </a:cubicBezTo>
                    <a:cubicBezTo>
                      <a:pt x="256" y="669"/>
                      <a:pt x="316" y="646"/>
                      <a:pt x="361" y="611"/>
                    </a:cubicBezTo>
                    <a:cubicBezTo>
                      <a:pt x="407" y="574"/>
                      <a:pt x="449" y="520"/>
                      <a:pt x="487" y="471"/>
                    </a:cubicBezTo>
                    <a:cubicBezTo>
                      <a:pt x="559" y="372"/>
                      <a:pt x="624" y="262"/>
                      <a:pt x="647" y="144"/>
                    </a:cubicBezTo>
                    <a:cubicBezTo>
                      <a:pt x="661" y="74"/>
                      <a:pt x="606" y="1"/>
                      <a:pt x="54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5" name="Google Shape;3641;p47"/>
              <p:cNvSpPr/>
              <p:nvPr/>
            </p:nvSpPr>
            <p:spPr>
              <a:xfrm rot="121333" flipH="1">
                <a:off x="8285441" y="2387807"/>
                <a:ext cx="18968" cy="21778"/>
              </a:xfrm>
              <a:custGeom>
                <a:avLst/>
                <a:gdLst/>
                <a:ahLst/>
                <a:cxnLst/>
                <a:rect l="l" t="t" r="r" b="b"/>
                <a:pathLst>
                  <a:path w="756" h="868" extrusionOk="0">
                    <a:moveTo>
                      <a:pt x="590" y="0"/>
                    </a:moveTo>
                    <a:cubicBezTo>
                      <a:pt x="553" y="0"/>
                      <a:pt x="517" y="18"/>
                      <a:pt x="495" y="60"/>
                    </a:cubicBezTo>
                    <a:cubicBezTo>
                      <a:pt x="427" y="194"/>
                      <a:pt x="343" y="311"/>
                      <a:pt x="244" y="422"/>
                    </a:cubicBezTo>
                    <a:cubicBezTo>
                      <a:pt x="153" y="520"/>
                      <a:pt x="27" y="604"/>
                      <a:pt x="9" y="745"/>
                    </a:cubicBezTo>
                    <a:cubicBezTo>
                      <a:pt x="1" y="809"/>
                      <a:pt x="62" y="859"/>
                      <a:pt x="115" y="866"/>
                    </a:cubicBezTo>
                    <a:cubicBezTo>
                      <a:pt x="124" y="867"/>
                      <a:pt x="133" y="868"/>
                      <a:pt x="142" y="868"/>
                    </a:cubicBezTo>
                    <a:cubicBezTo>
                      <a:pt x="293" y="868"/>
                      <a:pt x="416" y="719"/>
                      <a:pt x="499" y="611"/>
                    </a:cubicBezTo>
                    <a:cubicBezTo>
                      <a:pt x="602" y="482"/>
                      <a:pt x="674" y="330"/>
                      <a:pt x="727" y="174"/>
                    </a:cubicBezTo>
                    <a:cubicBezTo>
                      <a:pt x="756" y="81"/>
                      <a:pt x="670" y="0"/>
                      <a:pt x="59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6" name="Google Shape;3642;p47"/>
              <p:cNvSpPr/>
              <p:nvPr/>
            </p:nvSpPr>
            <p:spPr>
              <a:xfrm rot="121333" flipH="1">
                <a:off x="8135078" y="2040232"/>
                <a:ext cx="369670" cy="597006"/>
              </a:xfrm>
              <a:custGeom>
                <a:avLst/>
                <a:gdLst/>
                <a:ahLst/>
                <a:cxnLst/>
                <a:rect l="l" t="t" r="r" b="b"/>
                <a:pathLst>
                  <a:path w="14734" h="23795" extrusionOk="0">
                    <a:moveTo>
                      <a:pt x="10465" y="0"/>
                    </a:moveTo>
                    <a:cubicBezTo>
                      <a:pt x="6579" y="0"/>
                      <a:pt x="1" y="22277"/>
                      <a:pt x="1" y="22277"/>
                    </a:cubicBezTo>
                    <a:lnTo>
                      <a:pt x="388" y="23795"/>
                    </a:lnTo>
                    <a:cubicBezTo>
                      <a:pt x="388" y="23795"/>
                      <a:pt x="14733" y="2173"/>
                      <a:pt x="10943" y="123"/>
                    </a:cubicBezTo>
                    <a:cubicBezTo>
                      <a:pt x="10789" y="40"/>
                      <a:pt x="10629" y="0"/>
                      <a:pt x="1046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7" name="Google Shape;3643;p47"/>
              <p:cNvSpPr/>
              <p:nvPr/>
            </p:nvSpPr>
            <p:spPr>
              <a:xfrm rot="121333" flipH="1">
                <a:off x="8284598" y="2088465"/>
                <a:ext cx="18491" cy="22581"/>
              </a:xfrm>
              <a:custGeom>
                <a:avLst/>
                <a:gdLst/>
                <a:ahLst/>
                <a:cxnLst/>
                <a:rect l="l" t="t" r="r" b="b"/>
                <a:pathLst>
                  <a:path w="737" h="900" extrusionOk="0">
                    <a:moveTo>
                      <a:pt x="591" y="0"/>
                    </a:moveTo>
                    <a:cubicBezTo>
                      <a:pt x="566" y="0"/>
                      <a:pt x="541" y="11"/>
                      <a:pt x="521" y="36"/>
                    </a:cubicBezTo>
                    <a:cubicBezTo>
                      <a:pt x="475" y="90"/>
                      <a:pt x="429" y="143"/>
                      <a:pt x="384" y="196"/>
                    </a:cubicBezTo>
                    <a:cubicBezTo>
                      <a:pt x="378" y="195"/>
                      <a:pt x="372" y="194"/>
                      <a:pt x="366" y="194"/>
                    </a:cubicBezTo>
                    <a:cubicBezTo>
                      <a:pt x="353" y="194"/>
                      <a:pt x="341" y="198"/>
                      <a:pt x="330" y="211"/>
                    </a:cubicBezTo>
                    <a:cubicBezTo>
                      <a:pt x="284" y="276"/>
                      <a:pt x="243" y="345"/>
                      <a:pt x="198" y="409"/>
                    </a:cubicBezTo>
                    <a:cubicBezTo>
                      <a:pt x="110" y="515"/>
                      <a:pt x="7" y="615"/>
                      <a:pt x="3" y="755"/>
                    </a:cubicBezTo>
                    <a:cubicBezTo>
                      <a:pt x="0" y="850"/>
                      <a:pt x="74" y="899"/>
                      <a:pt x="153" y="899"/>
                    </a:cubicBezTo>
                    <a:cubicBezTo>
                      <a:pt x="178" y="899"/>
                      <a:pt x="204" y="894"/>
                      <a:pt x="228" y="884"/>
                    </a:cubicBezTo>
                    <a:cubicBezTo>
                      <a:pt x="353" y="831"/>
                      <a:pt x="414" y="668"/>
                      <a:pt x="482" y="554"/>
                    </a:cubicBezTo>
                    <a:cubicBezTo>
                      <a:pt x="558" y="428"/>
                      <a:pt x="615" y="291"/>
                      <a:pt x="691" y="166"/>
                    </a:cubicBezTo>
                    <a:cubicBezTo>
                      <a:pt x="737" y="89"/>
                      <a:pt x="664" y="0"/>
                      <a:pt x="59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8" name="Google Shape;3644;p47"/>
              <p:cNvSpPr/>
              <p:nvPr/>
            </p:nvSpPr>
            <p:spPr>
              <a:xfrm rot="121333" flipH="1">
                <a:off x="8263605" y="2064303"/>
                <a:ext cx="17237" cy="21401"/>
              </a:xfrm>
              <a:custGeom>
                <a:avLst/>
                <a:gdLst/>
                <a:ahLst/>
                <a:cxnLst/>
                <a:rect l="l" t="t" r="r" b="b"/>
                <a:pathLst>
                  <a:path w="687" h="853" extrusionOk="0">
                    <a:moveTo>
                      <a:pt x="588" y="0"/>
                    </a:moveTo>
                    <a:cubicBezTo>
                      <a:pt x="568" y="0"/>
                      <a:pt x="548" y="9"/>
                      <a:pt x="531" y="29"/>
                    </a:cubicBezTo>
                    <a:cubicBezTo>
                      <a:pt x="340" y="246"/>
                      <a:pt x="154" y="478"/>
                      <a:pt x="29" y="736"/>
                    </a:cubicBezTo>
                    <a:cubicBezTo>
                      <a:pt x="1" y="796"/>
                      <a:pt x="44" y="852"/>
                      <a:pt x="100" y="852"/>
                    </a:cubicBezTo>
                    <a:cubicBezTo>
                      <a:pt x="113" y="852"/>
                      <a:pt x="126" y="849"/>
                      <a:pt x="139" y="843"/>
                    </a:cubicBezTo>
                    <a:cubicBezTo>
                      <a:pt x="424" y="710"/>
                      <a:pt x="618" y="417"/>
                      <a:pt x="675" y="113"/>
                    </a:cubicBezTo>
                    <a:cubicBezTo>
                      <a:pt x="687" y="56"/>
                      <a:pt x="638" y="0"/>
                      <a:pt x="58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9" name="Google Shape;3645;p47"/>
              <p:cNvSpPr/>
              <p:nvPr/>
            </p:nvSpPr>
            <p:spPr>
              <a:xfrm rot="121333" flipH="1">
                <a:off x="8273239" y="2112323"/>
                <a:ext cx="20323" cy="25315"/>
              </a:xfrm>
              <a:custGeom>
                <a:avLst/>
                <a:gdLst/>
                <a:ahLst/>
                <a:cxnLst/>
                <a:rect l="l" t="t" r="r" b="b"/>
                <a:pathLst>
                  <a:path w="810" h="1009" extrusionOk="0">
                    <a:moveTo>
                      <a:pt x="681" y="1"/>
                    </a:moveTo>
                    <a:cubicBezTo>
                      <a:pt x="652" y="1"/>
                      <a:pt x="623" y="15"/>
                      <a:pt x="602" y="49"/>
                    </a:cubicBezTo>
                    <a:cubicBezTo>
                      <a:pt x="511" y="197"/>
                      <a:pt x="393" y="330"/>
                      <a:pt x="287" y="463"/>
                    </a:cubicBezTo>
                    <a:cubicBezTo>
                      <a:pt x="196" y="580"/>
                      <a:pt x="54" y="687"/>
                      <a:pt x="21" y="836"/>
                    </a:cubicBezTo>
                    <a:cubicBezTo>
                      <a:pt x="1" y="910"/>
                      <a:pt x="63" y="1008"/>
                      <a:pt x="145" y="1008"/>
                    </a:cubicBezTo>
                    <a:cubicBezTo>
                      <a:pt x="159" y="1008"/>
                      <a:pt x="173" y="1005"/>
                      <a:pt x="188" y="999"/>
                    </a:cubicBezTo>
                    <a:cubicBezTo>
                      <a:pt x="344" y="938"/>
                      <a:pt x="428" y="778"/>
                      <a:pt x="519" y="642"/>
                    </a:cubicBezTo>
                    <a:cubicBezTo>
                      <a:pt x="621" y="486"/>
                      <a:pt x="689" y="319"/>
                      <a:pt x="773" y="152"/>
                    </a:cubicBezTo>
                    <a:cubicBezTo>
                      <a:pt x="810" y="73"/>
                      <a:pt x="746" y="1"/>
                      <a:pt x="68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0" name="Google Shape;3646;p47"/>
              <p:cNvSpPr/>
              <p:nvPr/>
            </p:nvSpPr>
            <p:spPr>
              <a:xfrm rot="121333" flipH="1">
                <a:off x="8261184" y="2139820"/>
                <a:ext cx="16383" cy="23107"/>
              </a:xfrm>
              <a:custGeom>
                <a:avLst/>
                <a:gdLst/>
                <a:ahLst/>
                <a:cxnLst/>
                <a:rect l="l" t="t" r="r" b="b"/>
                <a:pathLst>
                  <a:path w="653" h="921" extrusionOk="0">
                    <a:moveTo>
                      <a:pt x="620" y="1"/>
                    </a:moveTo>
                    <a:cubicBezTo>
                      <a:pt x="613" y="1"/>
                      <a:pt x="605" y="3"/>
                      <a:pt x="599" y="9"/>
                    </a:cubicBezTo>
                    <a:cubicBezTo>
                      <a:pt x="489" y="120"/>
                      <a:pt x="401" y="241"/>
                      <a:pt x="310" y="367"/>
                    </a:cubicBezTo>
                    <a:cubicBezTo>
                      <a:pt x="219" y="492"/>
                      <a:pt x="63" y="606"/>
                      <a:pt x="25" y="758"/>
                    </a:cubicBezTo>
                    <a:cubicBezTo>
                      <a:pt x="1" y="855"/>
                      <a:pt x="75" y="921"/>
                      <a:pt x="158" y="921"/>
                    </a:cubicBezTo>
                    <a:cubicBezTo>
                      <a:pt x="180" y="921"/>
                      <a:pt x="202" y="917"/>
                      <a:pt x="223" y="907"/>
                    </a:cubicBezTo>
                    <a:cubicBezTo>
                      <a:pt x="371" y="842"/>
                      <a:pt x="458" y="637"/>
                      <a:pt x="531" y="497"/>
                    </a:cubicBezTo>
                    <a:cubicBezTo>
                      <a:pt x="607" y="344"/>
                      <a:pt x="652" y="200"/>
                      <a:pt x="652" y="28"/>
                    </a:cubicBezTo>
                    <a:cubicBezTo>
                      <a:pt x="652" y="13"/>
                      <a:pt x="636" y="1"/>
                      <a:pt x="62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1" name="Google Shape;3647;p47"/>
              <p:cNvSpPr/>
              <p:nvPr/>
            </p:nvSpPr>
            <p:spPr>
              <a:xfrm rot="121333" flipH="1">
                <a:off x="8306062" y="2139779"/>
                <a:ext cx="18115" cy="28050"/>
              </a:xfrm>
              <a:custGeom>
                <a:avLst/>
                <a:gdLst/>
                <a:ahLst/>
                <a:cxnLst/>
                <a:rect l="l" t="t" r="r" b="b"/>
                <a:pathLst>
                  <a:path w="722" h="1118" extrusionOk="0">
                    <a:moveTo>
                      <a:pt x="605" y="1"/>
                    </a:moveTo>
                    <a:cubicBezTo>
                      <a:pt x="574" y="1"/>
                      <a:pt x="543" y="14"/>
                      <a:pt x="524" y="45"/>
                    </a:cubicBezTo>
                    <a:cubicBezTo>
                      <a:pt x="425" y="205"/>
                      <a:pt x="319" y="365"/>
                      <a:pt x="228" y="532"/>
                    </a:cubicBezTo>
                    <a:cubicBezTo>
                      <a:pt x="144" y="680"/>
                      <a:pt x="33" y="817"/>
                      <a:pt x="10" y="991"/>
                    </a:cubicBezTo>
                    <a:cubicBezTo>
                      <a:pt x="1" y="1077"/>
                      <a:pt x="71" y="1118"/>
                      <a:pt x="142" y="1118"/>
                    </a:cubicBezTo>
                    <a:cubicBezTo>
                      <a:pt x="179" y="1118"/>
                      <a:pt x="215" y="1108"/>
                      <a:pt x="242" y="1087"/>
                    </a:cubicBezTo>
                    <a:cubicBezTo>
                      <a:pt x="375" y="980"/>
                      <a:pt x="447" y="775"/>
                      <a:pt x="516" y="623"/>
                    </a:cubicBezTo>
                    <a:cubicBezTo>
                      <a:pt x="593" y="459"/>
                      <a:pt x="645" y="292"/>
                      <a:pt x="698" y="117"/>
                    </a:cubicBezTo>
                    <a:cubicBezTo>
                      <a:pt x="721" y="50"/>
                      <a:pt x="663" y="1"/>
                      <a:pt x="60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2" name="Google Shape;3648;p47"/>
              <p:cNvSpPr/>
              <p:nvPr/>
            </p:nvSpPr>
            <p:spPr>
              <a:xfrm rot="121333" flipH="1">
                <a:off x="8294054" y="2171869"/>
                <a:ext cx="18215" cy="29756"/>
              </a:xfrm>
              <a:custGeom>
                <a:avLst/>
                <a:gdLst/>
                <a:ahLst/>
                <a:cxnLst/>
                <a:rect l="l" t="t" r="r" b="b"/>
                <a:pathLst>
                  <a:path w="726" h="1186" extrusionOk="0">
                    <a:moveTo>
                      <a:pt x="620" y="0"/>
                    </a:moveTo>
                    <a:cubicBezTo>
                      <a:pt x="586" y="0"/>
                      <a:pt x="550" y="15"/>
                      <a:pt x="530" y="47"/>
                    </a:cubicBezTo>
                    <a:cubicBezTo>
                      <a:pt x="423" y="210"/>
                      <a:pt x="343" y="393"/>
                      <a:pt x="244" y="560"/>
                    </a:cubicBezTo>
                    <a:cubicBezTo>
                      <a:pt x="153" y="712"/>
                      <a:pt x="58" y="883"/>
                      <a:pt x="16" y="1058"/>
                    </a:cubicBezTo>
                    <a:cubicBezTo>
                      <a:pt x="1" y="1124"/>
                      <a:pt x="52" y="1186"/>
                      <a:pt x="114" y="1186"/>
                    </a:cubicBezTo>
                    <a:cubicBezTo>
                      <a:pt x="131" y="1186"/>
                      <a:pt x="148" y="1181"/>
                      <a:pt x="165" y="1172"/>
                    </a:cubicBezTo>
                    <a:cubicBezTo>
                      <a:pt x="503" y="974"/>
                      <a:pt x="700" y="480"/>
                      <a:pt x="723" y="100"/>
                    </a:cubicBezTo>
                    <a:cubicBezTo>
                      <a:pt x="725" y="35"/>
                      <a:pt x="673" y="0"/>
                      <a:pt x="62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3" name="Google Shape;3649;p47"/>
              <p:cNvSpPr/>
              <p:nvPr/>
            </p:nvSpPr>
            <p:spPr>
              <a:xfrm rot="121333" flipH="1">
                <a:off x="8288666" y="2215516"/>
                <a:ext cx="15756" cy="18667"/>
              </a:xfrm>
              <a:custGeom>
                <a:avLst/>
                <a:gdLst/>
                <a:ahLst/>
                <a:cxnLst/>
                <a:rect l="l" t="t" r="r" b="b"/>
                <a:pathLst>
                  <a:path w="628" h="744" extrusionOk="0">
                    <a:moveTo>
                      <a:pt x="482" y="0"/>
                    </a:moveTo>
                    <a:cubicBezTo>
                      <a:pt x="447" y="0"/>
                      <a:pt x="413" y="12"/>
                      <a:pt x="388" y="36"/>
                    </a:cubicBezTo>
                    <a:cubicBezTo>
                      <a:pt x="313" y="112"/>
                      <a:pt x="255" y="203"/>
                      <a:pt x="187" y="291"/>
                    </a:cubicBezTo>
                    <a:cubicBezTo>
                      <a:pt x="111" y="386"/>
                      <a:pt x="4" y="458"/>
                      <a:pt x="0" y="591"/>
                    </a:cubicBezTo>
                    <a:cubicBezTo>
                      <a:pt x="0" y="675"/>
                      <a:pt x="73" y="743"/>
                      <a:pt x="156" y="743"/>
                    </a:cubicBezTo>
                    <a:cubicBezTo>
                      <a:pt x="158" y="743"/>
                      <a:pt x="160" y="743"/>
                      <a:pt x="162" y="743"/>
                    </a:cubicBezTo>
                    <a:cubicBezTo>
                      <a:pt x="307" y="743"/>
                      <a:pt x="397" y="601"/>
                      <a:pt x="476" y="489"/>
                    </a:cubicBezTo>
                    <a:cubicBezTo>
                      <a:pt x="548" y="382"/>
                      <a:pt x="604" y="261"/>
                      <a:pt x="620" y="131"/>
                    </a:cubicBezTo>
                    <a:cubicBezTo>
                      <a:pt x="628" y="49"/>
                      <a:pt x="554" y="0"/>
                      <a:pt x="48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4" name="Google Shape;3650;p47"/>
              <p:cNvSpPr/>
              <p:nvPr/>
            </p:nvSpPr>
            <p:spPr>
              <a:xfrm rot="121333" flipH="1">
                <a:off x="8321028" y="2204259"/>
                <a:ext cx="17211" cy="25491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016" extrusionOk="0">
                    <a:moveTo>
                      <a:pt x="552" y="1"/>
                    </a:moveTo>
                    <a:cubicBezTo>
                      <a:pt x="513" y="1"/>
                      <a:pt x="475" y="23"/>
                      <a:pt x="458" y="71"/>
                    </a:cubicBezTo>
                    <a:cubicBezTo>
                      <a:pt x="412" y="205"/>
                      <a:pt x="348" y="345"/>
                      <a:pt x="275" y="466"/>
                    </a:cubicBezTo>
                    <a:cubicBezTo>
                      <a:pt x="203" y="584"/>
                      <a:pt x="105" y="684"/>
                      <a:pt x="40" y="809"/>
                    </a:cubicBezTo>
                    <a:cubicBezTo>
                      <a:pt x="0" y="891"/>
                      <a:pt x="56" y="1015"/>
                      <a:pt x="149" y="1015"/>
                    </a:cubicBezTo>
                    <a:cubicBezTo>
                      <a:pt x="163" y="1015"/>
                      <a:pt x="177" y="1012"/>
                      <a:pt x="192" y="1007"/>
                    </a:cubicBezTo>
                    <a:cubicBezTo>
                      <a:pt x="534" y="870"/>
                      <a:pt x="686" y="447"/>
                      <a:pt x="656" y="98"/>
                    </a:cubicBezTo>
                    <a:cubicBezTo>
                      <a:pt x="650" y="36"/>
                      <a:pt x="600" y="1"/>
                      <a:pt x="5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5" name="Google Shape;3651;p47"/>
              <p:cNvSpPr/>
              <p:nvPr/>
            </p:nvSpPr>
            <p:spPr>
              <a:xfrm rot="121333" flipH="1">
                <a:off x="8335374" y="2181477"/>
                <a:ext cx="16333" cy="22054"/>
              </a:xfrm>
              <a:custGeom>
                <a:avLst/>
                <a:gdLst/>
                <a:ahLst/>
                <a:cxnLst/>
                <a:rect l="l" t="t" r="r" b="b"/>
                <a:pathLst>
                  <a:path w="651" h="879" extrusionOk="0">
                    <a:moveTo>
                      <a:pt x="512" y="1"/>
                    </a:moveTo>
                    <a:cubicBezTo>
                      <a:pt x="478" y="1"/>
                      <a:pt x="446" y="16"/>
                      <a:pt x="428" y="55"/>
                    </a:cubicBezTo>
                    <a:cubicBezTo>
                      <a:pt x="371" y="181"/>
                      <a:pt x="306" y="295"/>
                      <a:pt x="234" y="409"/>
                    </a:cubicBezTo>
                    <a:cubicBezTo>
                      <a:pt x="166" y="519"/>
                      <a:pt x="66" y="610"/>
                      <a:pt x="24" y="735"/>
                    </a:cubicBezTo>
                    <a:cubicBezTo>
                      <a:pt x="1" y="815"/>
                      <a:pt x="70" y="879"/>
                      <a:pt x="142" y="879"/>
                    </a:cubicBezTo>
                    <a:cubicBezTo>
                      <a:pt x="160" y="879"/>
                      <a:pt x="179" y="874"/>
                      <a:pt x="196" y="865"/>
                    </a:cubicBezTo>
                    <a:cubicBezTo>
                      <a:pt x="321" y="800"/>
                      <a:pt x="394" y="660"/>
                      <a:pt x="462" y="542"/>
                    </a:cubicBezTo>
                    <a:cubicBezTo>
                      <a:pt x="535" y="416"/>
                      <a:pt x="584" y="279"/>
                      <a:pt x="626" y="139"/>
                    </a:cubicBezTo>
                    <a:cubicBezTo>
                      <a:pt x="651" y="63"/>
                      <a:pt x="578" y="1"/>
                      <a:pt x="51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6" name="Google Shape;3652;p47"/>
              <p:cNvSpPr/>
              <p:nvPr/>
            </p:nvSpPr>
            <p:spPr>
              <a:xfrm rot="121333" flipH="1">
                <a:off x="8348571" y="2259906"/>
                <a:ext cx="19796" cy="24989"/>
              </a:xfrm>
              <a:custGeom>
                <a:avLst/>
                <a:gdLst/>
                <a:ahLst/>
                <a:cxnLst/>
                <a:rect l="l" t="t" r="r" b="b"/>
                <a:pathLst>
                  <a:path w="789" h="996" extrusionOk="0">
                    <a:moveTo>
                      <a:pt x="685" y="0"/>
                    </a:moveTo>
                    <a:cubicBezTo>
                      <a:pt x="647" y="0"/>
                      <a:pt x="606" y="17"/>
                      <a:pt x="584" y="47"/>
                    </a:cubicBezTo>
                    <a:cubicBezTo>
                      <a:pt x="493" y="168"/>
                      <a:pt x="413" y="301"/>
                      <a:pt x="318" y="424"/>
                    </a:cubicBezTo>
                    <a:cubicBezTo>
                      <a:pt x="227" y="549"/>
                      <a:pt x="132" y="659"/>
                      <a:pt x="56" y="796"/>
                    </a:cubicBezTo>
                    <a:cubicBezTo>
                      <a:pt x="0" y="892"/>
                      <a:pt x="78" y="996"/>
                      <a:pt x="171" y="996"/>
                    </a:cubicBezTo>
                    <a:cubicBezTo>
                      <a:pt x="192" y="996"/>
                      <a:pt x="214" y="991"/>
                      <a:pt x="235" y="979"/>
                    </a:cubicBezTo>
                    <a:cubicBezTo>
                      <a:pt x="542" y="803"/>
                      <a:pt x="740" y="442"/>
                      <a:pt x="782" y="100"/>
                    </a:cubicBezTo>
                    <a:cubicBezTo>
                      <a:pt x="789" y="32"/>
                      <a:pt x="739" y="0"/>
                      <a:pt x="68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7" name="Google Shape;3653;p47"/>
              <p:cNvSpPr/>
              <p:nvPr/>
            </p:nvSpPr>
            <p:spPr>
              <a:xfrm rot="121333" flipH="1">
                <a:off x="8321145" y="2258771"/>
                <a:ext cx="17387" cy="27875"/>
              </a:xfrm>
              <a:custGeom>
                <a:avLst/>
                <a:gdLst/>
                <a:ahLst/>
                <a:cxnLst/>
                <a:rect l="l" t="t" r="r" b="b"/>
                <a:pathLst>
                  <a:path w="693" h="1111" extrusionOk="0">
                    <a:moveTo>
                      <a:pt x="565" y="0"/>
                    </a:moveTo>
                    <a:cubicBezTo>
                      <a:pt x="543" y="0"/>
                      <a:pt x="520" y="9"/>
                      <a:pt x="498" y="29"/>
                    </a:cubicBezTo>
                    <a:cubicBezTo>
                      <a:pt x="362" y="159"/>
                      <a:pt x="286" y="345"/>
                      <a:pt x="195" y="501"/>
                    </a:cubicBezTo>
                    <a:cubicBezTo>
                      <a:pt x="103" y="657"/>
                      <a:pt x="5" y="817"/>
                      <a:pt x="0" y="1003"/>
                    </a:cubicBezTo>
                    <a:cubicBezTo>
                      <a:pt x="0" y="1054"/>
                      <a:pt x="53" y="1111"/>
                      <a:pt x="108" y="1111"/>
                    </a:cubicBezTo>
                    <a:cubicBezTo>
                      <a:pt x="117" y="1111"/>
                      <a:pt x="127" y="1109"/>
                      <a:pt x="137" y="1105"/>
                    </a:cubicBezTo>
                    <a:cubicBezTo>
                      <a:pt x="324" y="1029"/>
                      <a:pt x="434" y="866"/>
                      <a:pt x="514" y="687"/>
                    </a:cubicBezTo>
                    <a:cubicBezTo>
                      <a:pt x="593" y="508"/>
                      <a:pt x="693" y="303"/>
                      <a:pt x="670" y="101"/>
                    </a:cubicBezTo>
                    <a:cubicBezTo>
                      <a:pt x="662" y="44"/>
                      <a:pt x="616" y="0"/>
                      <a:pt x="56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8" name="Google Shape;3654;p47"/>
              <p:cNvSpPr/>
              <p:nvPr/>
            </p:nvSpPr>
            <p:spPr>
              <a:xfrm rot="121333" flipH="1">
                <a:off x="8353253" y="2315474"/>
                <a:ext cx="16710" cy="24011"/>
              </a:xfrm>
              <a:custGeom>
                <a:avLst/>
                <a:gdLst/>
                <a:ahLst/>
                <a:cxnLst/>
                <a:rect l="l" t="t" r="r" b="b"/>
                <a:pathLst>
                  <a:path w="666" h="957" extrusionOk="0">
                    <a:moveTo>
                      <a:pt x="546" y="0"/>
                    </a:moveTo>
                    <a:cubicBezTo>
                      <a:pt x="514" y="0"/>
                      <a:pt x="481" y="14"/>
                      <a:pt x="459" y="47"/>
                    </a:cubicBezTo>
                    <a:cubicBezTo>
                      <a:pt x="379" y="172"/>
                      <a:pt x="303" y="298"/>
                      <a:pt x="227" y="427"/>
                    </a:cubicBezTo>
                    <a:cubicBezTo>
                      <a:pt x="155" y="545"/>
                      <a:pt x="60" y="659"/>
                      <a:pt x="22" y="796"/>
                    </a:cubicBezTo>
                    <a:cubicBezTo>
                      <a:pt x="1" y="871"/>
                      <a:pt x="70" y="956"/>
                      <a:pt x="145" y="956"/>
                    </a:cubicBezTo>
                    <a:cubicBezTo>
                      <a:pt x="165" y="956"/>
                      <a:pt x="185" y="950"/>
                      <a:pt x="204" y="937"/>
                    </a:cubicBezTo>
                    <a:cubicBezTo>
                      <a:pt x="436" y="761"/>
                      <a:pt x="576" y="400"/>
                      <a:pt x="645" y="126"/>
                    </a:cubicBezTo>
                    <a:cubicBezTo>
                      <a:pt x="665" y="52"/>
                      <a:pt x="607" y="0"/>
                      <a:pt x="54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9" name="Google Shape;3655;p47"/>
              <p:cNvSpPr/>
              <p:nvPr/>
            </p:nvSpPr>
            <p:spPr>
              <a:xfrm rot="121333" flipH="1">
                <a:off x="8310181" y="2280256"/>
                <a:ext cx="17738" cy="25717"/>
              </a:xfrm>
              <a:custGeom>
                <a:avLst/>
                <a:gdLst/>
                <a:ahLst/>
                <a:cxnLst/>
                <a:rect l="l" t="t" r="r" b="b"/>
                <a:pathLst>
                  <a:path w="707" h="1025" extrusionOk="0">
                    <a:moveTo>
                      <a:pt x="593" y="1"/>
                    </a:moveTo>
                    <a:cubicBezTo>
                      <a:pt x="565" y="1"/>
                      <a:pt x="537" y="15"/>
                      <a:pt x="519" y="48"/>
                    </a:cubicBezTo>
                    <a:cubicBezTo>
                      <a:pt x="447" y="188"/>
                      <a:pt x="359" y="321"/>
                      <a:pt x="272" y="451"/>
                    </a:cubicBezTo>
                    <a:cubicBezTo>
                      <a:pt x="188" y="572"/>
                      <a:pt x="36" y="686"/>
                      <a:pt x="13" y="835"/>
                    </a:cubicBezTo>
                    <a:cubicBezTo>
                      <a:pt x="1" y="924"/>
                      <a:pt x="59" y="1025"/>
                      <a:pt x="152" y="1025"/>
                    </a:cubicBezTo>
                    <a:cubicBezTo>
                      <a:pt x="166" y="1025"/>
                      <a:pt x="180" y="1023"/>
                      <a:pt x="196" y="1018"/>
                    </a:cubicBezTo>
                    <a:cubicBezTo>
                      <a:pt x="367" y="960"/>
                      <a:pt x="450" y="781"/>
                      <a:pt x="523" y="630"/>
                    </a:cubicBezTo>
                    <a:cubicBezTo>
                      <a:pt x="606" y="466"/>
                      <a:pt x="656" y="302"/>
                      <a:pt x="694" y="120"/>
                    </a:cubicBezTo>
                    <a:cubicBezTo>
                      <a:pt x="707" y="54"/>
                      <a:pt x="649" y="1"/>
                      <a:pt x="59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0" name="Google Shape;3656;p47"/>
              <p:cNvSpPr/>
              <p:nvPr/>
            </p:nvSpPr>
            <p:spPr>
              <a:xfrm rot="121333" flipH="1">
                <a:off x="8347184" y="2364669"/>
                <a:ext cx="19645" cy="26294"/>
              </a:xfrm>
              <a:custGeom>
                <a:avLst/>
                <a:gdLst/>
                <a:ahLst/>
                <a:cxnLst/>
                <a:rect l="l" t="t" r="r" b="b"/>
                <a:pathLst>
                  <a:path w="783" h="1048" extrusionOk="0">
                    <a:moveTo>
                      <a:pt x="671" y="1"/>
                    </a:moveTo>
                    <a:cubicBezTo>
                      <a:pt x="643" y="1"/>
                      <a:pt x="616" y="13"/>
                      <a:pt x="599" y="43"/>
                    </a:cubicBezTo>
                    <a:cubicBezTo>
                      <a:pt x="512" y="206"/>
                      <a:pt x="401" y="359"/>
                      <a:pt x="287" y="503"/>
                    </a:cubicBezTo>
                    <a:cubicBezTo>
                      <a:pt x="185" y="632"/>
                      <a:pt x="55" y="743"/>
                      <a:pt x="17" y="906"/>
                    </a:cubicBezTo>
                    <a:cubicBezTo>
                      <a:pt x="0" y="975"/>
                      <a:pt x="50" y="1048"/>
                      <a:pt x="119" y="1048"/>
                    </a:cubicBezTo>
                    <a:cubicBezTo>
                      <a:pt x="129" y="1048"/>
                      <a:pt x="139" y="1046"/>
                      <a:pt x="150" y="1043"/>
                    </a:cubicBezTo>
                    <a:cubicBezTo>
                      <a:pt x="504" y="929"/>
                      <a:pt x="652" y="423"/>
                      <a:pt x="762" y="111"/>
                    </a:cubicBezTo>
                    <a:cubicBezTo>
                      <a:pt x="782" y="49"/>
                      <a:pt x="726" y="1"/>
                      <a:pt x="67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1" name="Google Shape;3657;p47"/>
              <p:cNvSpPr/>
              <p:nvPr/>
            </p:nvSpPr>
            <p:spPr>
              <a:xfrm rot="121333" flipH="1">
                <a:off x="8389056" y="2404996"/>
                <a:ext cx="16057" cy="21151"/>
              </a:xfrm>
              <a:custGeom>
                <a:avLst/>
                <a:gdLst/>
                <a:ahLst/>
                <a:cxnLst/>
                <a:rect l="l" t="t" r="r" b="b"/>
                <a:pathLst>
                  <a:path w="640" h="843" extrusionOk="0">
                    <a:moveTo>
                      <a:pt x="532" y="1"/>
                    </a:moveTo>
                    <a:cubicBezTo>
                      <a:pt x="505" y="1"/>
                      <a:pt x="479" y="14"/>
                      <a:pt x="463" y="44"/>
                    </a:cubicBezTo>
                    <a:cubicBezTo>
                      <a:pt x="398" y="169"/>
                      <a:pt x="318" y="288"/>
                      <a:pt x="234" y="397"/>
                    </a:cubicBezTo>
                    <a:cubicBezTo>
                      <a:pt x="154" y="493"/>
                      <a:pt x="52" y="599"/>
                      <a:pt x="17" y="721"/>
                    </a:cubicBezTo>
                    <a:cubicBezTo>
                      <a:pt x="0" y="784"/>
                      <a:pt x="51" y="842"/>
                      <a:pt x="110" y="842"/>
                    </a:cubicBezTo>
                    <a:cubicBezTo>
                      <a:pt x="118" y="842"/>
                      <a:pt x="127" y="841"/>
                      <a:pt x="135" y="839"/>
                    </a:cubicBezTo>
                    <a:cubicBezTo>
                      <a:pt x="424" y="767"/>
                      <a:pt x="561" y="367"/>
                      <a:pt x="622" y="112"/>
                    </a:cubicBezTo>
                    <a:cubicBezTo>
                      <a:pt x="640" y="52"/>
                      <a:pt x="585" y="1"/>
                      <a:pt x="53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2" name="Google Shape;3658;p47"/>
              <p:cNvSpPr/>
              <p:nvPr/>
            </p:nvSpPr>
            <p:spPr>
              <a:xfrm rot="121333" flipH="1">
                <a:off x="8376204" y="2343225"/>
                <a:ext cx="19720" cy="23760"/>
              </a:xfrm>
              <a:custGeom>
                <a:avLst/>
                <a:gdLst/>
                <a:ahLst/>
                <a:cxnLst/>
                <a:rect l="l" t="t" r="r" b="b"/>
                <a:pathLst>
                  <a:path w="786" h="947" extrusionOk="0">
                    <a:moveTo>
                      <a:pt x="654" y="0"/>
                    </a:moveTo>
                    <a:cubicBezTo>
                      <a:pt x="620" y="0"/>
                      <a:pt x="586" y="16"/>
                      <a:pt x="563" y="52"/>
                    </a:cubicBezTo>
                    <a:cubicBezTo>
                      <a:pt x="486" y="178"/>
                      <a:pt x="395" y="306"/>
                      <a:pt x="304" y="420"/>
                    </a:cubicBezTo>
                    <a:cubicBezTo>
                      <a:pt x="209" y="534"/>
                      <a:pt x="91" y="622"/>
                      <a:pt x="34" y="763"/>
                    </a:cubicBezTo>
                    <a:cubicBezTo>
                      <a:pt x="1" y="856"/>
                      <a:pt x="90" y="947"/>
                      <a:pt x="180" y="947"/>
                    </a:cubicBezTo>
                    <a:cubicBezTo>
                      <a:pt x="193" y="947"/>
                      <a:pt x="205" y="945"/>
                      <a:pt x="217" y="941"/>
                    </a:cubicBezTo>
                    <a:cubicBezTo>
                      <a:pt x="377" y="896"/>
                      <a:pt x="482" y="736"/>
                      <a:pt x="570" y="599"/>
                    </a:cubicBezTo>
                    <a:cubicBezTo>
                      <a:pt x="669" y="455"/>
                      <a:pt x="726" y="310"/>
                      <a:pt x="768" y="139"/>
                    </a:cubicBezTo>
                    <a:cubicBezTo>
                      <a:pt x="786" y="59"/>
                      <a:pt x="720" y="0"/>
                      <a:pt x="65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3" name="Google Shape;3659;p47"/>
              <p:cNvSpPr/>
              <p:nvPr/>
            </p:nvSpPr>
            <p:spPr>
              <a:xfrm rot="121333" flipH="1">
                <a:off x="8381506" y="2310651"/>
                <a:ext cx="19695" cy="27473"/>
              </a:xfrm>
              <a:custGeom>
                <a:avLst/>
                <a:gdLst/>
                <a:ahLst/>
                <a:cxnLst/>
                <a:rect l="l" t="t" r="r" b="b"/>
                <a:pathLst>
                  <a:path w="785" h="1095" extrusionOk="0">
                    <a:moveTo>
                      <a:pt x="640" y="1"/>
                    </a:moveTo>
                    <a:cubicBezTo>
                      <a:pt x="606" y="1"/>
                      <a:pt x="572" y="16"/>
                      <a:pt x="547" y="53"/>
                    </a:cubicBezTo>
                    <a:cubicBezTo>
                      <a:pt x="437" y="209"/>
                      <a:pt x="319" y="360"/>
                      <a:pt x="209" y="516"/>
                    </a:cubicBezTo>
                    <a:cubicBezTo>
                      <a:pt x="106" y="657"/>
                      <a:pt x="49" y="832"/>
                      <a:pt x="11" y="1004"/>
                    </a:cubicBezTo>
                    <a:cubicBezTo>
                      <a:pt x="0" y="1058"/>
                      <a:pt x="40" y="1095"/>
                      <a:pt x="84" y="1095"/>
                    </a:cubicBezTo>
                    <a:cubicBezTo>
                      <a:pt x="102" y="1095"/>
                      <a:pt x="120" y="1089"/>
                      <a:pt x="137" y="1076"/>
                    </a:cubicBezTo>
                    <a:cubicBezTo>
                      <a:pt x="273" y="962"/>
                      <a:pt x="398" y="832"/>
                      <a:pt x="479" y="676"/>
                    </a:cubicBezTo>
                    <a:cubicBezTo>
                      <a:pt x="566" y="505"/>
                      <a:pt x="649" y="334"/>
                      <a:pt x="737" y="163"/>
                    </a:cubicBezTo>
                    <a:cubicBezTo>
                      <a:pt x="784" y="76"/>
                      <a:pt x="714" y="1"/>
                      <a:pt x="64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4" name="Google Shape;3660;p47"/>
              <p:cNvSpPr/>
              <p:nvPr/>
            </p:nvSpPr>
            <p:spPr>
              <a:xfrm rot="121333" flipH="1">
                <a:off x="8427227" y="2442352"/>
                <a:ext cx="15079" cy="21151"/>
              </a:xfrm>
              <a:custGeom>
                <a:avLst/>
                <a:gdLst/>
                <a:ahLst/>
                <a:cxnLst/>
                <a:rect l="l" t="t" r="r" b="b"/>
                <a:pathLst>
                  <a:path w="601" h="843" extrusionOk="0">
                    <a:moveTo>
                      <a:pt x="384" y="1"/>
                    </a:moveTo>
                    <a:cubicBezTo>
                      <a:pt x="339" y="1"/>
                      <a:pt x="294" y="24"/>
                      <a:pt x="270" y="65"/>
                    </a:cubicBezTo>
                    <a:cubicBezTo>
                      <a:pt x="228" y="137"/>
                      <a:pt x="225" y="213"/>
                      <a:pt x="205" y="293"/>
                    </a:cubicBezTo>
                    <a:cubicBezTo>
                      <a:pt x="183" y="369"/>
                      <a:pt x="141" y="427"/>
                      <a:pt x="103" y="499"/>
                    </a:cubicBezTo>
                    <a:cubicBezTo>
                      <a:pt x="49" y="601"/>
                      <a:pt x="0" y="818"/>
                      <a:pt x="167" y="841"/>
                    </a:cubicBezTo>
                    <a:cubicBezTo>
                      <a:pt x="177" y="842"/>
                      <a:pt x="187" y="843"/>
                      <a:pt x="197" y="843"/>
                    </a:cubicBezTo>
                    <a:cubicBezTo>
                      <a:pt x="361" y="843"/>
                      <a:pt x="485" y="669"/>
                      <a:pt x="528" y="525"/>
                    </a:cubicBezTo>
                    <a:cubicBezTo>
                      <a:pt x="578" y="369"/>
                      <a:pt x="601" y="160"/>
                      <a:pt x="476" y="39"/>
                    </a:cubicBezTo>
                    <a:cubicBezTo>
                      <a:pt x="450" y="13"/>
                      <a:pt x="417" y="1"/>
                      <a:pt x="38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5" name="Google Shape;3661;p47"/>
              <p:cNvSpPr/>
              <p:nvPr/>
            </p:nvSpPr>
            <p:spPr>
              <a:xfrm rot="121333" flipH="1">
                <a:off x="8400279" y="2446827"/>
                <a:ext cx="16559" cy="28452"/>
              </a:xfrm>
              <a:custGeom>
                <a:avLst/>
                <a:gdLst/>
                <a:ahLst/>
                <a:cxnLst/>
                <a:rect l="l" t="t" r="r" b="b"/>
                <a:pathLst>
                  <a:path w="660" h="1134" extrusionOk="0">
                    <a:moveTo>
                      <a:pt x="567" y="1"/>
                    </a:moveTo>
                    <a:cubicBezTo>
                      <a:pt x="526" y="1"/>
                      <a:pt x="483" y="23"/>
                      <a:pt x="469" y="67"/>
                    </a:cubicBezTo>
                    <a:cubicBezTo>
                      <a:pt x="400" y="253"/>
                      <a:pt x="313" y="432"/>
                      <a:pt x="218" y="607"/>
                    </a:cubicBezTo>
                    <a:cubicBezTo>
                      <a:pt x="141" y="736"/>
                      <a:pt x="1" y="880"/>
                      <a:pt x="20" y="1040"/>
                    </a:cubicBezTo>
                    <a:cubicBezTo>
                      <a:pt x="26" y="1097"/>
                      <a:pt x="63" y="1133"/>
                      <a:pt x="118" y="1133"/>
                    </a:cubicBezTo>
                    <a:cubicBezTo>
                      <a:pt x="126" y="1133"/>
                      <a:pt x="133" y="1133"/>
                      <a:pt x="141" y="1131"/>
                    </a:cubicBezTo>
                    <a:cubicBezTo>
                      <a:pt x="332" y="1097"/>
                      <a:pt x="427" y="850"/>
                      <a:pt x="495" y="691"/>
                    </a:cubicBezTo>
                    <a:cubicBezTo>
                      <a:pt x="578" y="496"/>
                      <a:pt x="624" y="298"/>
                      <a:pt x="651" y="89"/>
                    </a:cubicBezTo>
                    <a:cubicBezTo>
                      <a:pt x="659" y="30"/>
                      <a:pt x="615" y="1"/>
                      <a:pt x="5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6" name="Google Shape;3662;p47"/>
              <p:cNvSpPr/>
              <p:nvPr/>
            </p:nvSpPr>
            <p:spPr>
              <a:xfrm rot="121333" flipH="1">
                <a:off x="8492474" y="2029424"/>
                <a:ext cx="321297" cy="583684"/>
              </a:xfrm>
              <a:custGeom>
                <a:avLst/>
                <a:gdLst/>
                <a:ahLst/>
                <a:cxnLst/>
                <a:rect l="l" t="t" r="r" b="b"/>
                <a:pathLst>
                  <a:path w="12806" h="23264" extrusionOk="0">
                    <a:moveTo>
                      <a:pt x="4600" y="0"/>
                    </a:moveTo>
                    <a:cubicBezTo>
                      <a:pt x="4508" y="0"/>
                      <a:pt x="4416" y="12"/>
                      <a:pt x="4323" y="34"/>
                    </a:cubicBezTo>
                    <a:cubicBezTo>
                      <a:pt x="0" y="1098"/>
                      <a:pt x="9072" y="19100"/>
                      <a:pt x="12806" y="23264"/>
                    </a:cubicBezTo>
                    <a:cubicBezTo>
                      <a:pt x="12806" y="23264"/>
                      <a:pt x="8822" y="0"/>
                      <a:pt x="460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7" name="Google Shape;3663;p47"/>
              <p:cNvSpPr/>
              <p:nvPr/>
            </p:nvSpPr>
            <p:spPr>
              <a:xfrm rot="121333" flipH="1">
                <a:off x="8560299" y="2446826"/>
                <a:ext cx="13649" cy="26971"/>
              </a:xfrm>
              <a:custGeom>
                <a:avLst/>
                <a:gdLst/>
                <a:ahLst/>
                <a:cxnLst/>
                <a:rect l="l" t="t" r="r" b="b"/>
                <a:pathLst>
                  <a:path w="544" h="1075" extrusionOk="0">
                    <a:moveTo>
                      <a:pt x="68" y="1"/>
                    </a:moveTo>
                    <a:cubicBezTo>
                      <a:pt x="38" y="1"/>
                      <a:pt x="7" y="27"/>
                      <a:pt x="7" y="58"/>
                    </a:cubicBezTo>
                    <a:cubicBezTo>
                      <a:pt x="0" y="237"/>
                      <a:pt x="30" y="393"/>
                      <a:pt x="76" y="563"/>
                    </a:cubicBezTo>
                    <a:cubicBezTo>
                      <a:pt x="118" y="723"/>
                      <a:pt x="144" y="914"/>
                      <a:pt x="266" y="1031"/>
                    </a:cubicBezTo>
                    <a:cubicBezTo>
                      <a:pt x="299" y="1061"/>
                      <a:pt x="335" y="1074"/>
                      <a:pt x="370" y="1074"/>
                    </a:cubicBezTo>
                    <a:cubicBezTo>
                      <a:pt x="446" y="1074"/>
                      <a:pt x="514" y="1011"/>
                      <a:pt x="525" y="925"/>
                    </a:cubicBezTo>
                    <a:cubicBezTo>
                      <a:pt x="544" y="761"/>
                      <a:pt x="434" y="586"/>
                      <a:pt x="369" y="442"/>
                    </a:cubicBezTo>
                    <a:cubicBezTo>
                      <a:pt x="297" y="286"/>
                      <a:pt x="220" y="149"/>
                      <a:pt x="106" y="19"/>
                    </a:cubicBezTo>
                    <a:cubicBezTo>
                      <a:pt x="95" y="6"/>
                      <a:pt x="81" y="1"/>
                      <a:pt x="6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8" name="Google Shape;3664;p47"/>
              <p:cNvSpPr/>
              <p:nvPr/>
            </p:nvSpPr>
            <p:spPr>
              <a:xfrm rot="121333" flipH="1">
                <a:off x="8540435" y="2433842"/>
                <a:ext cx="14753" cy="22004"/>
              </a:xfrm>
              <a:custGeom>
                <a:avLst/>
                <a:gdLst/>
                <a:ahLst/>
                <a:cxnLst/>
                <a:rect l="l" t="t" r="r" b="b"/>
                <a:pathLst>
                  <a:path w="588" h="877" extrusionOk="0">
                    <a:moveTo>
                      <a:pt x="139" y="0"/>
                    </a:moveTo>
                    <a:cubicBezTo>
                      <a:pt x="72" y="0"/>
                      <a:pt x="1" y="61"/>
                      <a:pt x="26" y="141"/>
                    </a:cubicBezTo>
                    <a:cubicBezTo>
                      <a:pt x="72" y="281"/>
                      <a:pt x="105" y="426"/>
                      <a:pt x="151" y="571"/>
                    </a:cubicBezTo>
                    <a:cubicBezTo>
                      <a:pt x="193" y="688"/>
                      <a:pt x="227" y="844"/>
                      <a:pt x="372" y="874"/>
                    </a:cubicBezTo>
                    <a:cubicBezTo>
                      <a:pt x="380" y="876"/>
                      <a:pt x="388" y="876"/>
                      <a:pt x="395" y="876"/>
                    </a:cubicBezTo>
                    <a:cubicBezTo>
                      <a:pt x="439" y="876"/>
                      <a:pt x="479" y="857"/>
                      <a:pt x="505" y="818"/>
                    </a:cubicBezTo>
                    <a:cubicBezTo>
                      <a:pt x="588" y="697"/>
                      <a:pt x="505" y="560"/>
                      <a:pt x="444" y="446"/>
                    </a:cubicBezTo>
                    <a:cubicBezTo>
                      <a:pt x="375" y="312"/>
                      <a:pt x="300" y="186"/>
                      <a:pt x="227" y="53"/>
                    </a:cubicBezTo>
                    <a:cubicBezTo>
                      <a:pt x="207" y="16"/>
                      <a:pt x="174" y="0"/>
                      <a:pt x="13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9" name="Google Shape;3665;p47"/>
              <p:cNvSpPr/>
              <p:nvPr/>
            </p:nvSpPr>
            <p:spPr>
              <a:xfrm rot="121333" flipH="1">
                <a:off x="8540800" y="2394093"/>
                <a:ext cx="10839" cy="19595"/>
              </a:xfrm>
              <a:custGeom>
                <a:avLst/>
                <a:gdLst/>
                <a:ahLst/>
                <a:cxnLst/>
                <a:rect l="l" t="t" r="r" b="b"/>
                <a:pathLst>
                  <a:path w="432" h="781" extrusionOk="0">
                    <a:moveTo>
                      <a:pt x="102" y="0"/>
                    </a:moveTo>
                    <a:cubicBezTo>
                      <a:pt x="51" y="0"/>
                      <a:pt x="1" y="43"/>
                      <a:pt x="17" y="110"/>
                    </a:cubicBezTo>
                    <a:cubicBezTo>
                      <a:pt x="43" y="232"/>
                      <a:pt x="73" y="349"/>
                      <a:pt x="112" y="464"/>
                    </a:cubicBezTo>
                    <a:cubicBezTo>
                      <a:pt x="127" y="516"/>
                      <a:pt x="150" y="574"/>
                      <a:pt x="169" y="623"/>
                    </a:cubicBezTo>
                    <a:cubicBezTo>
                      <a:pt x="196" y="688"/>
                      <a:pt x="226" y="704"/>
                      <a:pt x="275" y="753"/>
                    </a:cubicBezTo>
                    <a:cubicBezTo>
                      <a:pt x="294" y="772"/>
                      <a:pt x="315" y="780"/>
                      <a:pt x="335" y="780"/>
                    </a:cubicBezTo>
                    <a:cubicBezTo>
                      <a:pt x="386" y="780"/>
                      <a:pt x="432" y="726"/>
                      <a:pt x="424" y="665"/>
                    </a:cubicBezTo>
                    <a:cubicBezTo>
                      <a:pt x="415" y="597"/>
                      <a:pt x="420" y="574"/>
                      <a:pt x="389" y="509"/>
                    </a:cubicBezTo>
                    <a:cubicBezTo>
                      <a:pt x="366" y="464"/>
                      <a:pt x="340" y="422"/>
                      <a:pt x="321" y="376"/>
                    </a:cubicBezTo>
                    <a:cubicBezTo>
                      <a:pt x="271" y="274"/>
                      <a:pt x="226" y="171"/>
                      <a:pt x="187" y="65"/>
                    </a:cubicBezTo>
                    <a:cubicBezTo>
                      <a:pt x="172" y="20"/>
                      <a:pt x="137" y="0"/>
                      <a:pt x="10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0" name="Google Shape;3666;p47"/>
              <p:cNvSpPr/>
              <p:nvPr/>
            </p:nvSpPr>
            <p:spPr>
              <a:xfrm rot="121333" flipH="1">
                <a:off x="8575865" y="2387274"/>
                <a:ext cx="10814" cy="26520"/>
              </a:xfrm>
              <a:custGeom>
                <a:avLst/>
                <a:gdLst/>
                <a:ahLst/>
                <a:cxnLst/>
                <a:rect l="l" t="t" r="r" b="b"/>
                <a:pathLst>
                  <a:path w="431" h="1057" extrusionOk="0">
                    <a:moveTo>
                      <a:pt x="115" y="1"/>
                    </a:moveTo>
                    <a:cubicBezTo>
                      <a:pt x="59" y="1"/>
                      <a:pt x="0" y="38"/>
                      <a:pt x="4" y="104"/>
                    </a:cubicBezTo>
                    <a:cubicBezTo>
                      <a:pt x="23" y="389"/>
                      <a:pt x="13" y="785"/>
                      <a:pt x="206" y="1016"/>
                    </a:cubicBezTo>
                    <a:cubicBezTo>
                      <a:pt x="230" y="1044"/>
                      <a:pt x="259" y="1056"/>
                      <a:pt x="289" y="1056"/>
                    </a:cubicBezTo>
                    <a:cubicBezTo>
                      <a:pt x="356" y="1056"/>
                      <a:pt x="424" y="996"/>
                      <a:pt x="427" y="925"/>
                    </a:cubicBezTo>
                    <a:cubicBezTo>
                      <a:pt x="430" y="781"/>
                      <a:pt x="362" y="648"/>
                      <a:pt x="320" y="511"/>
                    </a:cubicBezTo>
                    <a:cubicBezTo>
                      <a:pt x="274" y="367"/>
                      <a:pt x="237" y="226"/>
                      <a:pt x="210" y="74"/>
                    </a:cubicBezTo>
                    <a:cubicBezTo>
                      <a:pt x="202" y="24"/>
                      <a:pt x="159" y="1"/>
                      <a:pt x="11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1" name="Google Shape;3667;p47"/>
              <p:cNvSpPr/>
              <p:nvPr/>
            </p:nvSpPr>
            <p:spPr>
              <a:xfrm rot="121333" flipH="1">
                <a:off x="8612813" y="2341142"/>
                <a:ext cx="11566" cy="21075"/>
              </a:xfrm>
              <a:custGeom>
                <a:avLst/>
                <a:gdLst/>
                <a:ahLst/>
                <a:cxnLst/>
                <a:rect l="l" t="t" r="r" b="b"/>
                <a:pathLst>
                  <a:path w="461" h="840" extrusionOk="0">
                    <a:moveTo>
                      <a:pt x="114" y="1"/>
                    </a:moveTo>
                    <a:cubicBezTo>
                      <a:pt x="76" y="1"/>
                      <a:pt x="38" y="24"/>
                      <a:pt x="31" y="63"/>
                    </a:cubicBezTo>
                    <a:cubicBezTo>
                      <a:pt x="0" y="188"/>
                      <a:pt x="16" y="302"/>
                      <a:pt x="31" y="428"/>
                    </a:cubicBezTo>
                    <a:cubicBezTo>
                      <a:pt x="50" y="557"/>
                      <a:pt x="46" y="709"/>
                      <a:pt x="153" y="797"/>
                    </a:cubicBezTo>
                    <a:cubicBezTo>
                      <a:pt x="186" y="826"/>
                      <a:pt x="223" y="839"/>
                      <a:pt x="259" y="839"/>
                    </a:cubicBezTo>
                    <a:cubicBezTo>
                      <a:pt x="322" y="839"/>
                      <a:pt x="380" y="798"/>
                      <a:pt x="407" y="728"/>
                    </a:cubicBezTo>
                    <a:cubicBezTo>
                      <a:pt x="461" y="602"/>
                      <a:pt x="384" y="465"/>
                      <a:pt x="339" y="344"/>
                    </a:cubicBezTo>
                    <a:cubicBezTo>
                      <a:pt x="297" y="226"/>
                      <a:pt x="256" y="123"/>
                      <a:pt x="172" y="25"/>
                    </a:cubicBezTo>
                    <a:cubicBezTo>
                      <a:pt x="157" y="8"/>
                      <a:pt x="135" y="1"/>
                      <a:pt x="11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2" name="Google Shape;3668;p47"/>
              <p:cNvSpPr/>
              <p:nvPr/>
            </p:nvSpPr>
            <p:spPr>
              <a:xfrm rot="121333" flipH="1">
                <a:off x="8592137" y="2323463"/>
                <a:ext cx="15581" cy="27448"/>
              </a:xfrm>
              <a:custGeom>
                <a:avLst/>
                <a:gdLst/>
                <a:ahLst/>
                <a:cxnLst/>
                <a:rect l="l" t="t" r="r" b="b"/>
                <a:pathLst>
                  <a:path w="621" h="1094" extrusionOk="0">
                    <a:moveTo>
                      <a:pt x="186" y="0"/>
                    </a:moveTo>
                    <a:cubicBezTo>
                      <a:pt x="96" y="0"/>
                      <a:pt x="1" y="77"/>
                      <a:pt x="23" y="194"/>
                    </a:cubicBezTo>
                    <a:cubicBezTo>
                      <a:pt x="58" y="361"/>
                      <a:pt x="100" y="524"/>
                      <a:pt x="157" y="680"/>
                    </a:cubicBezTo>
                    <a:cubicBezTo>
                      <a:pt x="210" y="824"/>
                      <a:pt x="256" y="987"/>
                      <a:pt x="388" y="1071"/>
                    </a:cubicBezTo>
                    <a:cubicBezTo>
                      <a:pt x="412" y="1087"/>
                      <a:pt x="438" y="1094"/>
                      <a:pt x="462" y="1094"/>
                    </a:cubicBezTo>
                    <a:cubicBezTo>
                      <a:pt x="540" y="1094"/>
                      <a:pt x="610" y="1025"/>
                      <a:pt x="613" y="942"/>
                    </a:cubicBezTo>
                    <a:cubicBezTo>
                      <a:pt x="621" y="794"/>
                      <a:pt x="518" y="673"/>
                      <a:pt x="465" y="539"/>
                    </a:cubicBezTo>
                    <a:cubicBezTo>
                      <a:pt x="404" y="403"/>
                      <a:pt x="362" y="257"/>
                      <a:pt x="324" y="113"/>
                    </a:cubicBezTo>
                    <a:cubicBezTo>
                      <a:pt x="304" y="34"/>
                      <a:pt x="246" y="0"/>
                      <a:pt x="18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3" name="Google Shape;3669;p47"/>
              <p:cNvSpPr/>
              <p:nvPr/>
            </p:nvSpPr>
            <p:spPr>
              <a:xfrm rot="121333" flipH="1">
                <a:off x="8578359" y="2289866"/>
                <a:ext cx="13021" cy="21803"/>
              </a:xfrm>
              <a:custGeom>
                <a:avLst/>
                <a:gdLst/>
                <a:ahLst/>
                <a:cxnLst/>
                <a:rect l="l" t="t" r="r" b="b"/>
                <a:pathLst>
                  <a:path w="519" h="869" extrusionOk="0">
                    <a:moveTo>
                      <a:pt x="173" y="0"/>
                    </a:moveTo>
                    <a:cubicBezTo>
                      <a:pt x="87" y="0"/>
                      <a:pt x="0" y="91"/>
                      <a:pt x="56" y="191"/>
                    </a:cubicBezTo>
                    <a:cubicBezTo>
                      <a:pt x="165" y="393"/>
                      <a:pt x="257" y="613"/>
                      <a:pt x="344" y="822"/>
                    </a:cubicBezTo>
                    <a:cubicBezTo>
                      <a:pt x="359" y="855"/>
                      <a:pt x="387" y="869"/>
                      <a:pt x="417" y="869"/>
                    </a:cubicBezTo>
                    <a:cubicBezTo>
                      <a:pt x="466" y="869"/>
                      <a:pt x="518" y="831"/>
                      <a:pt x="516" y="776"/>
                    </a:cubicBezTo>
                    <a:cubicBezTo>
                      <a:pt x="500" y="510"/>
                      <a:pt x="416" y="286"/>
                      <a:pt x="276" y="62"/>
                    </a:cubicBezTo>
                    <a:cubicBezTo>
                      <a:pt x="250" y="18"/>
                      <a:pt x="212" y="0"/>
                      <a:pt x="17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4" name="Google Shape;3670;p47"/>
              <p:cNvSpPr/>
              <p:nvPr/>
            </p:nvSpPr>
            <p:spPr>
              <a:xfrm rot="121333" flipH="1">
                <a:off x="8607246" y="2235491"/>
                <a:ext cx="15079" cy="25918"/>
              </a:xfrm>
              <a:custGeom>
                <a:avLst/>
                <a:gdLst/>
                <a:ahLst/>
                <a:cxnLst/>
                <a:rect l="l" t="t" r="r" b="b"/>
                <a:pathLst>
                  <a:path w="601" h="1033" extrusionOk="0">
                    <a:moveTo>
                      <a:pt x="163" y="1"/>
                    </a:moveTo>
                    <a:cubicBezTo>
                      <a:pt x="86" y="1"/>
                      <a:pt x="1" y="70"/>
                      <a:pt x="36" y="155"/>
                    </a:cubicBezTo>
                    <a:cubicBezTo>
                      <a:pt x="154" y="434"/>
                      <a:pt x="245" y="776"/>
                      <a:pt x="443" y="1008"/>
                    </a:cubicBezTo>
                    <a:cubicBezTo>
                      <a:pt x="457" y="1025"/>
                      <a:pt x="478" y="1033"/>
                      <a:pt x="500" y="1033"/>
                    </a:cubicBezTo>
                    <a:cubicBezTo>
                      <a:pt x="548" y="1033"/>
                      <a:pt x="600" y="995"/>
                      <a:pt x="594" y="943"/>
                    </a:cubicBezTo>
                    <a:cubicBezTo>
                      <a:pt x="561" y="639"/>
                      <a:pt x="382" y="338"/>
                      <a:pt x="257" y="60"/>
                    </a:cubicBezTo>
                    <a:cubicBezTo>
                      <a:pt x="239" y="19"/>
                      <a:pt x="202" y="1"/>
                      <a:pt x="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5" name="Google Shape;3671;p47"/>
              <p:cNvSpPr/>
              <p:nvPr/>
            </p:nvSpPr>
            <p:spPr>
              <a:xfrm rot="121333" flipH="1">
                <a:off x="8628011" y="2286892"/>
                <a:ext cx="12595" cy="21000"/>
              </a:xfrm>
              <a:custGeom>
                <a:avLst/>
                <a:gdLst/>
                <a:ahLst/>
                <a:cxnLst/>
                <a:rect l="l" t="t" r="r" b="b"/>
                <a:pathLst>
                  <a:path w="502" h="837" extrusionOk="0">
                    <a:moveTo>
                      <a:pt x="116" y="0"/>
                    </a:moveTo>
                    <a:cubicBezTo>
                      <a:pt x="57" y="0"/>
                      <a:pt x="0" y="49"/>
                      <a:pt x="12" y="128"/>
                    </a:cubicBezTo>
                    <a:cubicBezTo>
                      <a:pt x="31" y="257"/>
                      <a:pt x="54" y="383"/>
                      <a:pt x="96" y="508"/>
                    </a:cubicBezTo>
                    <a:cubicBezTo>
                      <a:pt x="133" y="622"/>
                      <a:pt x="164" y="763"/>
                      <a:pt x="278" y="820"/>
                    </a:cubicBezTo>
                    <a:cubicBezTo>
                      <a:pt x="299" y="831"/>
                      <a:pt x="325" y="837"/>
                      <a:pt x="350" y="837"/>
                    </a:cubicBezTo>
                    <a:cubicBezTo>
                      <a:pt x="411" y="837"/>
                      <a:pt x="473" y="805"/>
                      <a:pt x="483" y="740"/>
                    </a:cubicBezTo>
                    <a:cubicBezTo>
                      <a:pt x="502" y="607"/>
                      <a:pt x="438" y="527"/>
                      <a:pt x="377" y="413"/>
                    </a:cubicBezTo>
                    <a:cubicBezTo>
                      <a:pt x="319" y="299"/>
                      <a:pt x="263" y="188"/>
                      <a:pt x="217" y="71"/>
                    </a:cubicBezTo>
                    <a:cubicBezTo>
                      <a:pt x="196" y="22"/>
                      <a:pt x="155" y="0"/>
                      <a:pt x="11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6" name="Google Shape;3672;p47"/>
              <p:cNvSpPr/>
              <p:nvPr/>
            </p:nvSpPr>
            <p:spPr>
              <a:xfrm rot="121333" flipH="1">
                <a:off x="8655610" y="2268013"/>
                <a:ext cx="10036" cy="19846"/>
              </a:xfrm>
              <a:custGeom>
                <a:avLst/>
                <a:gdLst/>
                <a:ahLst/>
                <a:cxnLst/>
                <a:rect l="l" t="t" r="r" b="b"/>
                <a:pathLst>
                  <a:path w="400" h="791" extrusionOk="0">
                    <a:moveTo>
                      <a:pt x="132" y="1"/>
                    </a:moveTo>
                    <a:cubicBezTo>
                      <a:pt x="88" y="1"/>
                      <a:pt x="47" y="24"/>
                      <a:pt x="39" y="77"/>
                    </a:cubicBezTo>
                    <a:cubicBezTo>
                      <a:pt x="4" y="289"/>
                      <a:pt x="1" y="693"/>
                      <a:pt x="240" y="784"/>
                    </a:cubicBezTo>
                    <a:cubicBezTo>
                      <a:pt x="252" y="789"/>
                      <a:pt x="263" y="791"/>
                      <a:pt x="275" y="791"/>
                    </a:cubicBezTo>
                    <a:cubicBezTo>
                      <a:pt x="335" y="791"/>
                      <a:pt x="382" y="728"/>
                      <a:pt x="389" y="670"/>
                    </a:cubicBezTo>
                    <a:cubicBezTo>
                      <a:pt x="400" y="571"/>
                      <a:pt x="324" y="491"/>
                      <a:pt x="290" y="400"/>
                    </a:cubicBezTo>
                    <a:cubicBezTo>
                      <a:pt x="255" y="305"/>
                      <a:pt x="244" y="206"/>
                      <a:pt x="248" y="107"/>
                    </a:cubicBezTo>
                    <a:cubicBezTo>
                      <a:pt x="250" y="40"/>
                      <a:pt x="189" y="1"/>
                      <a:pt x="13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7" name="Google Shape;3673;p47"/>
              <p:cNvSpPr/>
              <p:nvPr/>
            </p:nvSpPr>
            <p:spPr>
              <a:xfrm rot="121333" flipH="1">
                <a:off x="8653265" y="2229679"/>
                <a:ext cx="17638" cy="23258"/>
              </a:xfrm>
              <a:custGeom>
                <a:avLst/>
                <a:gdLst/>
                <a:ahLst/>
                <a:cxnLst/>
                <a:rect l="l" t="t" r="r" b="b"/>
                <a:pathLst>
                  <a:path w="703" h="927" extrusionOk="0">
                    <a:moveTo>
                      <a:pt x="129" y="1"/>
                    </a:moveTo>
                    <a:cubicBezTo>
                      <a:pt x="65" y="1"/>
                      <a:pt x="0" y="42"/>
                      <a:pt x="6" y="116"/>
                    </a:cubicBezTo>
                    <a:cubicBezTo>
                      <a:pt x="29" y="298"/>
                      <a:pt x="79" y="473"/>
                      <a:pt x="174" y="625"/>
                    </a:cubicBezTo>
                    <a:cubicBezTo>
                      <a:pt x="257" y="754"/>
                      <a:pt x="429" y="895"/>
                      <a:pt x="585" y="925"/>
                    </a:cubicBezTo>
                    <a:cubicBezTo>
                      <a:pt x="590" y="926"/>
                      <a:pt x="595" y="927"/>
                      <a:pt x="599" y="927"/>
                    </a:cubicBezTo>
                    <a:cubicBezTo>
                      <a:pt x="652" y="927"/>
                      <a:pt x="703" y="871"/>
                      <a:pt x="664" y="818"/>
                    </a:cubicBezTo>
                    <a:cubicBezTo>
                      <a:pt x="631" y="765"/>
                      <a:pt x="580" y="723"/>
                      <a:pt x="543" y="674"/>
                    </a:cubicBezTo>
                    <a:cubicBezTo>
                      <a:pt x="494" y="618"/>
                      <a:pt x="459" y="549"/>
                      <a:pt x="413" y="488"/>
                    </a:cubicBezTo>
                    <a:cubicBezTo>
                      <a:pt x="326" y="367"/>
                      <a:pt x="269" y="233"/>
                      <a:pt x="243" y="85"/>
                    </a:cubicBezTo>
                    <a:cubicBezTo>
                      <a:pt x="231" y="27"/>
                      <a:pt x="180" y="1"/>
                      <a:pt x="12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8" name="Google Shape;3674;p47"/>
              <p:cNvSpPr/>
              <p:nvPr/>
            </p:nvSpPr>
            <p:spPr>
              <a:xfrm rot="121333" flipH="1">
                <a:off x="8643225" y="2200403"/>
                <a:ext cx="13348" cy="23308"/>
              </a:xfrm>
              <a:custGeom>
                <a:avLst/>
                <a:gdLst/>
                <a:ahLst/>
                <a:cxnLst/>
                <a:rect l="l" t="t" r="r" b="b"/>
                <a:pathLst>
                  <a:path w="532" h="929" extrusionOk="0">
                    <a:moveTo>
                      <a:pt x="123" y="1"/>
                    </a:moveTo>
                    <a:cubicBezTo>
                      <a:pt x="61" y="1"/>
                      <a:pt x="0" y="67"/>
                      <a:pt x="37" y="142"/>
                    </a:cubicBezTo>
                    <a:cubicBezTo>
                      <a:pt x="94" y="268"/>
                      <a:pt x="140" y="402"/>
                      <a:pt x="178" y="535"/>
                    </a:cubicBezTo>
                    <a:cubicBezTo>
                      <a:pt x="212" y="649"/>
                      <a:pt x="231" y="781"/>
                      <a:pt x="296" y="881"/>
                    </a:cubicBezTo>
                    <a:cubicBezTo>
                      <a:pt x="315" y="912"/>
                      <a:pt x="351" y="928"/>
                      <a:pt x="386" y="928"/>
                    </a:cubicBezTo>
                    <a:cubicBezTo>
                      <a:pt x="428" y="928"/>
                      <a:pt x="468" y="905"/>
                      <a:pt x="478" y="858"/>
                    </a:cubicBezTo>
                    <a:cubicBezTo>
                      <a:pt x="531" y="584"/>
                      <a:pt x="342" y="272"/>
                      <a:pt x="201" y="48"/>
                    </a:cubicBezTo>
                    <a:cubicBezTo>
                      <a:pt x="181" y="14"/>
                      <a:pt x="152" y="1"/>
                      <a:pt x="12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9" name="Google Shape;3675;p47"/>
              <p:cNvSpPr/>
              <p:nvPr/>
            </p:nvSpPr>
            <p:spPr>
              <a:xfrm rot="121333" flipH="1">
                <a:off x="8625507" y="2163727"/>
                <a:ext cx="14753" cy="25265"/>
              </a:xfrm>
              <a:custGeom>
                <a:avLst/>
                <a:gdLst/>
                <a:ahLst/>
                <a:cxnLst/>
                <a:rect l="l" t="t" r="r" b="b"/>
                <a:pathLst>
                  <a:path w="588" h="1007" extrusionOk="0">
                    <a:moveTo>
                      <a:pt x="120" y="1"/>
                    </a:moveTo>
                    <a:cubicBezTo>
                      <a:pt x="60" y="1"/>
                      <a:pt x="0" y="53"/>
                      <a:pt x="18" y="128"/>
                    </a:cubicBezTo>
                    <a:cubicBezTo>
                      <a:pt x="98" y="435"/>
                      <a:pt x="151" y="789"/>
                      <a:pt x="424" y="995"/>
                    </a:cubicBezTo>
                    <a:cubicBezTo>
                      <a:pt x="437" y="1003"/>
                      <a:pt x="450" y="1007"/>
                      <a:pt x="463" y="1007"/>
                    </a:cubicBezTo>
                    <a:cubicBezTo>
                      <a:pt x="505" y="1007"/>
                      <a:pt x="540" y="963"/>
                      <a:pt x="546" y="922"/>
                    </a:cubicBezTo>
                    <a:cubicBezTo>
                      <a:pt x="588" y="599"/>
                      <a:pt x="368" y="310"/>
                      <a:pt x="204" y="47"/>
                    </a:cubicBezTo>
                    <a:cubicBezTo>
                      <a:pt x="183" y="15"/>
                      <a:pt x="152" y="1"/>
                      <a:pt x="12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0" name="Google Shape;3676;p47"/>
              <p:cNvSpPr/>
              <p:nvPr/>
            </p:nvSpPr>
            <p:spPr>
              <a:xfrm rot="121333" flipH="1">
                <a:off x="8693575" y="2165574"/>
                <a:ext cx="10337" cy="21025"/>
              </a:xfrm>
              <a:custGeom>
                <a:avLst/>
                <a:gdLst/>
                <a:ahLst/>
                <a:cxnLst/>
                <a:rect l="l" t="t" r="r" b="b"/>
                <a:pathLst>
                  <a:path w="412" h="838" extrusionOk="0">
                    <a:moveTo>
                      <a:pt x="130" y="0"/>
                    </a:moveTo>
                    <a:cubicBezTo>
                      <a:pt x="66" y="0"/>
                      <a:pt x="1" y="42"/>
                      <a:pt x="9" y="120"/>
                    </a:cubicBezTo>
                    <a:cubicBezTo>
                      <a:pt x="24" y="253"/>
                      <a:pt x="29" y="382"/>
                      <a:pt x="43" y="515"/>
                    </a:cubicBezTo>
                    <a:cubicBezTo>
                      <a:pt x="55" y="633"/>
                      <a:pt x="59" y="766"/>
                      <a:pt x="176" y="823"/>
                    </a:cubicBezTo>
                    <a:cubicBezTo>
                      <a:pt x="195" y="832"/>
                      <a:pt x="216" y="837"/>
                      <a:pt x="236" y="837"/>
                    </a:cubicBezTo>
                    <a:cubicBezTo>
                      <a:pt x="266" y="837"/>
                      <a:pt x="295" y="827"/>
                      <a:pt x="317" y="805"/>
                    </a:cubicBezTo>
                    <a:cubicBezTo>
                      <a:pt x="412" y="709"/>
                      <a:pt x="374" y="591"/>
                      <a:pt x="348" y="473"/>
                    </a:cubicBezTo>
                    <a:cubicBezTo>
                      <a:pt x="317" y="344"/>
                      <a:pt x="280" y="219"/>
                      <a:pt x="249" y="86"/>
                    </a:cubicBezTo>
                    <a:cubicBezTo>
                      <a:pt x="235" y="28"/>
                      <a:pt x="183" y="0"/>
                      <a:pt x="13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1" name="Google Shape;3677;p47"/>
              <p:cNvSpPr/>
              <p:nvPr/>
            </p:nvSpPr>
            <p:spPr>
              <a:xfrm rot="121333" flipH="1">
                <a:off x="8670380" y="2145590"/>
                <a:ext cx="11165" cy="22505"/>
              </a:xfrm>
              <a:custGeom>
                <a:avLst/>
                <a:gdLst/>
                <a:ahLst/>
                <a:cxnLst/>
                <a:rect l="l" t="t" r="r" b="b"/>
                <a:pathLst>
                  <a:path w="445" h="897" extrusionOk="0">
                    <a:moveTo>
                      <a:pt x="130" y="0"/>
                    </a:moveTo>
                    <a:cubicBezTo>
                      <a:pt x="77" y="0"/>
                      <a:pt x="20" y="39"/>
                      <a:pt x="15" y="104"/>
                    </a:cubicBezTo>
                    <a:cubicBezTo>
                      <a:pt x="0" y="355"/>
                      <a:pt x="11" y="762"/>
                      <a:pt x="285" y="884"/>
                    </a:cubicBezTo>
                    <a:cubicBezTo>
                      <a:pt x="302" y="892"/>
                      <a:pt x="319" y="896"/>
                      <a:pt x="335" y="896"/>
                    </a:cubicBezTo>
                    <a:cubicBezTo>
                      <a:pt x="385" y="896"/>
                      <a:pt x="424" y="859"/>
                      <a:pt x="429" y="804"/>
                    </a:cubicBezTo>
                    <a:cubicBezTo>
                      <a:pt x="445" y="679"/>
                      <a:pt x="388" y="560"/>
                      <a:pt x="342" y="446"/>
                    </a:cubicBezTo>
                    <a:cubicBezTo>
                      <a:pt x="297" y="329"/>
                      <a:pt x="247" y="200"/>
                      <a:pt x="220" y="74"/>
                    </a:cubicBezTo>
                    <a:cubicBezTo>
                      <a:pt x="209" y="23"/>
                      <a:pt x="170" y="0"/>
                      <a:pt x="13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2" name="Google Shape;3678;p47"/>
              <p:cNvSpPr/>
              <p:nvPr/>
            </p:nvSpPr>
            <p:spPr>
              <a:xfrm rot="121333" flipH="1">
                <a:off x="8653945" y="2100389"/>
                <a:ext cx="13523" cy="21426"/>
              </a:xfrm>
              <a:custGeom>
                <a:avLst/>
                <a:gdLst/>
                <a:ahLst/>
                <a:cxnLst/>
                <a:rect l="l" t="t" r="r" b="b"/>
                <a:pathLst>
                  <a:path w="539" h="854" extrusionOk="0">
                    <a:moveTo>
                      <a:pt x="174" y="1"/>
                    </a:moveTo>
                    <a:cubicBezTo>
                      <a:pt x="90" y="1"/>
                      <a:pt x="1" y="80"/>
                      <a:pt x="29" y="180"/>
                    </a:cubicBezTo>
                    <a:cubicBezTo>
                      <a:pt x="63" y="314"/>
                      <a:pt x="105" y="446"/>
                      <a:pt x="143" y="575"/>
                    </a:cubicBezTo>
                    <a:cubicBezTo>
                      <a:pt x="181" y="701"/>
                      <a:pt x="234" y="796"/>
                      <a:pt x="356" y="849"/>
                    </a:cubicBezTo>
                    <a:cubicBezTo>
                      <a:pt x="364" y="852"/>
                      <a:pt x="373" y="854"/>
                      <a:pt x="383" y="854"/>
                    </a:cubicBezTo>
                    <a:cubicBezTo>
                      <a:pt x="420" y="854"/>
                      <a:pt x="462" y="831"/>
                      <a:pt x="478" y="800"/>
                    </a:cubicBezTo>
                    <a:cubicBezTo>
                      <a:pt x="539" y="679"/>
                      <a:pt x="500" y="565"/>
                      <a:pt x="451" y="446"/>
                    </a:cubicBezTo>
                    <a:cubicBezTo>
                      <a:pt x="397" y="321"/>
                      <a:pt x="344" y="195"/>
                      <a:pt x="283" y="70"/>
                    </a:cubicBezTo>
                    <a:cubicBezTo>
                      <a:pt x="259" y="21"/>
                      <a:pt x="217" y="1"/>
                      <a:pt x="17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3" name="Google Shape;3679;p47"/>
              <p:cNvSpPr/>
              <p:nvPr/>
            </p:nvSpPr>
            <p:spPr>
              <a:xfrm rot="121333" flipH="1">
                <a:off x="8693259" y="2047174"/>
                <a:ext cx="9258" cy="25466"/>
              </a:xfrm>
              <a:custGeom>
                <a:avLst/>
                <a:gdLst/>
                <a:ahLst/>
                <a:cxnLst/>
                <a:rect l="l" t="t" r="r" b="b"/>
                <a:pathLst>
                  <a:path w="369" h="1015" extrusionOk="0">
                    <a:moveTo>
                      <a:pt x="68" y="0"/>
                    </a:moveTo>
                    <a:cubicBezTo>
                      <a:pt x="33" y="0"/>
                      <a:pt x="1" y="22"/>
                      <a:pt x="7" y="68"/>
                    </a:cubicBezTo>
                    <a:cubicBezTo>
                      <a:pt x="45" y="375"/>
                      <a:pt x="56" y="691"/>
                      <a:pt x="197" y="972"/>
                    </a:cubicBezTo>
                    <a:cubicBezTo>
                      <a:pt x="213" y="1002"/>
                      <a:pt x="240" y="1015"/>
                      <a:pt x="267" y="1015"/>
                    </a:cubicBezTo>
                    <a:cubicBezTo>
                      <a:pt x="313" y="1015"/>
                      <a:pt x="362" y="979"/>
                      <a:pt x="364" y="926"/>
                    </a:cubicBezTo>
                    <a:cubicBezTo>
                      <a:pt x="368" y="619"/>
                      <a:pt x="239" y="337"/>
                      <a:pt x="140" y="48"/>
                    </a:cubicBezTo>
                    <a:cubicBezTo>
                      <a:pt x="129" y="17"/>
                      <a:pt x="98" y="0"/>
                      <a:pt x="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4" name="Google Shape;3680;p47"/>
              <p:cNvSpPr/>
              <p:nvPr/>
            </p:nvSpPr>
            <p:spPr>
              <a:xfrm rot="121333" flipH="1">
                <a:off x="8711237" y="2064170"/>
                <a:ext cx="10412" cy="16935"/>
              </a:xfrm>
              <a:custGeom>
                <a:avLst/>
                <a:gdLst/>
                <a:ahLst/>
                <a:cxnLst/>
                <a:rect l="l" t="t" r="r" b="b"/>
                <a:pathLst>
                  <a:path w="415" h="675" extrusionOk="0">
                    <a:moveTo>
                      <a:pt x="172" y="1"/>
                    </a:moveTo>
                    <a:cubicBezTo>
                      <a:pt x="124" y="1"/>
                      <a:pt x="73" y="28"/>
                      <a:pt x="65" y="78"/>
                    </a:cubicBezTo>
                    <a:cubicBezTo>
                      <a:pt x="34" y="241"/>
                      <a:pt x="0" y="461"/>
                      <a:pt x="99" y="610"/>
                    </a:cubicBezTo>
                    <a:cubicBezTo>
                      <a:pt x="128" y="654"/>
                      <a:pt x="171" y="674"/>
                      <a:pt x="213" y="674"/>
                    </a:cubicBezTo>
                    <a:cubicBezTo>
                      <a:pt x="270" y="674"/>
                      <a:pt x="326" y="638"/>
                      <a:pt x="350" y="575"/>
                    </a:cubicBezTo>
                    <a:cubicBezTo>
                      <a:pt x="414" y="412"/>
                      <a:pt x="323" y="203"/>
                      <a:pt x="258" y="51"/>
                    </a:cubicBezTo>
                    <a:cubicBezTo>
                      <a:pt x="244" y="16"/>
                      <a:pt x="209" y="1"/>
                      <a:pt x="17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5" name="Google Shape;3681;p47"/>
              <p:cNvSpPr/>
              <p:nvPr/>
            </p:nvSpPr>
            <p:spPr>
              <a:xfrm rot="121333" flipH="1">
                <a:off x="8710904" y="2115966"/>
                <a:ext cx="9860" cy="18918"/>
              </a:xfrm>
              <a:custGeom>
                <a:avLst/>
                <a:gdLst/>
                <a:ahLst/>
                <a:cxnLst/>
                <a:rect l="l" t="t" r="r" b="b"/>
                <a:pathLst>
                  <a:path w="393" h="754" extrusionOk="0">
                    <a:moveTo>
                      <a:pt x="150" y="0"/>
                    </a:moveTo>
                    <a:cubicBezTo>
                      <a:pt x="117" y="0"/>
                      <a:pt x="86" y="18"/>
                      <a:pt x="81" y="59"/>
                    </a:cubicBezTo>
                    <a:cubicBezTo>
                      <a:pt x="54" y="241"/>
                      <a:pt x="1" y="534"/>
                      <a:pt x="111" y="698"/>
                    </a:cubicBezTo>
                    <a:cubicBezTo>
                      <a:pt x="136" y="732"/>
                      <a:pt x="179" y="754"/>
                      <a:pt x="220" y="754"/>
                    </a:cubicBezTo>
                    <a:cubicBezTo>
                      <a:pt x="257" y="754"/>
                      <a:pt x="291" y="737"/>
                      <a:pt x="309" y="698"/>
                    </a:cubicBezTo>
                    <a:cubicBezTo>
                      <a:pt x="392" y="512"/>
                      <a:pt x="301" y="245"/>
                      <a:pt x="241" y="59"/>
                    </a:cubicBezTo>
                    <a:cubicBezTo>
                      <a:pt x="229" y="23"/>
                      <a:pt x="188" y="0"/>
                      <a:pt x="15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6" name="Google Shape;3682;p47"/>
              <p:cNvSpPr/>
              <p:nvPr/>
            </p:nvSpPr>
            <p:spPr>
              <a:xfrm rot="121333" flipH="1">
                <a:off x="8682092" y="2098185"/>
                <a:ext cx="14251" cy="31287"/>
              </a:xfrm>
              <a:custGeom>
                <a:avLst/>
                <a:gdLst/>
                <a:ahLst/>
                <a:cxnLst/>
                <a:rect l="l" t="t" r="r" b="b"/>
                <a:pathLst>
                  <a:path w="568" h="1247" extrusionOk="0">
                    <a:moveTo>
                      <a:pt x="122" y="1"/>
                    </a:moveTo>
                    <a:cubicBezTo>
                      <a:pt x="74" y="1"/>
                      <a:pt x="27" y="33"/>
                      <a:pt x="23" y="99"/>
                    </a:cubicBezTo>
                    <a:cubicBezTo>
                      <a:pt x="0" y="460"/>
                      <a:pt x="16" y="985"/>
                      <a:pt x="331" y="1224"/>
                    </a:cubicBezTo>
                    <a:cubicBezTo>
                      <a:pt x="352" y="1240"/>
                      <a:pt x="376" y="1247"/>
                      <a:pt x="401" y="1247"/>
                    </a:cubicBezTo>
                    <a:cubicBezTo>
                      <a:pt x="481" y="1247"/>
                      <a:pt x="568" y="1176"/>
                      <a:pt x="559" y="1091"/>
                    </a:cubicBezTo>
                    <a:cubicBezTo>
                      <a:pt x="540" y="928"/>
                      <a:pt x="445" y="802"/>
                      <a:pt x="384" y="651"/>
                    </a:cubicBezTo>
                    <a:cubicBezTo>
                      <a:pt x="316" y="479"/>
                      <a:pt x="251" y="286"/>
                      <a:pt x="228" y="99"/>
                    </a:cubicBezTo>
                    <a:cubicBezTo>
                      <a:pt x="221" y="34"/>
                      <a:pt x="171" y="1"/>
                      <a:pt x="12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7" name="Google Shape;3683;p47"/>
              <p:cNvSpPr/>
              <p:nvPr/>
            </p:nvSpPr>
            <p:spPr>
              <a:xfrm rot="121333" flipH="1">
                <a:off x="8489157" y="2381122"/>
                <a:ext cx="677669" cy="263641"/>
              </a:xfrm>
              <a:custGeom>
                <a:avLst/>
                <a:gdLst/>
                <a:ahLst/>
                <a:cxnLst/>
                <a:rect l="l" t="t" r="r" b="b"/>
                <a:pathLst>
                  <a:path w="27010" h="10508" extrusionOk="0">
                    <a:moveTo>
                      <a:pt x="4007" y="1"/>
                    </a:moveTo>
                    <a:cubicBezTo>
                      <a:pt x="3262" y="1"/>
                      <a:pt x="2716" y="181"/>
                      <a:pt x="2434" y="588"/>
                    </a:cubicBezTo>
                    <a:cubicBezTo>
                      <a:pt x="0" y="4110"/>
                      <a:pt x="27009" y="10508"/>
                      <a:pt x="27009" y="10508"/>
                    </a:cubicBezTo>
                    <a:cubicBezTo>
                      <a:pt x="27009" y="10508"/>
                      <a:pt x="9698" y="1"/>
                      <a:pt x="400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8" name="Google Shape;3684;p47"/>
              <p:cNvSpPr/>
              <p:nvPr/>
            </p:nvSpPr>
            <p:spPr>
              <a:xfrm rot="121333" flipH="1">
                <a:off x="8946828" y="2457911"/>
                <a:ext cx="32140" cy="17437"/>
              </a:xfrm>
              <a:custGeom>
                <a:avLst/>
                <a:gdLst/>
                <a:ahLst/>
                <a:cxnLst/>
                <a:rect l="l" t="t" r="r" b="b"/>
                <a:pathLst>
                  <a:path w="1281" h="695" extrusionOk="0">
                    <a:moveTo>
                      <a:pt x="174" y="1"/>
                    </a:moveTo>
                    <a:cubicBezTo>
                      <a:pt x="40" y="1"/>
                      <a:pt x="0" y="204"/>
                      <a:pt x="143" y="253"/>
                    </a:cubicBezTo>
                    <a:cubicBezTo>
                      <a:pt x="444" y="363"/>
                      <a:pt x="741" y="522"/>
                      <a:pt x="1022" y="675"/>
                    </a:cubicBezTo>
                    <a:cubicBezTo>
                      <a:pt x="1047" y="688"/>
                      <a:pt x="1072" y="695"/>
                      <a:pt x="1095" y="695"/>
                    </a:cubicBezTo>
                    <a:cubicBezTo>
                      <a:pt x="1216" y="695"/>
                      <a:pt x="1281" y="521"/>
                      <a:pt x="1162" y="431"/>
                    </a:cubicBezTo>
                    <a:cubicBezTo>
                      <a:pt x="873" y="211"/>
                      <a:pt x="562" y="93"/>
                      <a:pt x="211" y="6"/>
                    </a:cubicBezTo>
                    <a:cubicBezTo>
                      <a:pt x="198" y="2"/>
                      <a:pt x="186" y="1"/>
                      <a:pt x="17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9" name="Google Shape;3685;p47"/>
              <p:cNvSpPr/>
              <p:nvPr/>
            </p:nvSpPr>
            <p:spPr>
              <a:xfrm rot="121333" flipH="1">
                <a:off x="8891577" y="2498032"/>
                <a:ext cx="24839" cy="13498"/>
              </a:xfrm>
              <a:custGeom>
                <a:avLst/>
                <a:gdLst/>
                <a:ahLst/>
                <a:cxnLst/>
                <a:rect l="l" t="t" r="r" b="b"/>
                <a:pathLst>
                  <a:path w="990" h="538" extrusionOk="0">
                    <a:moveTo>
                      <a:pt x="116" y="0"/>
                    </a:moveTo>
                    <a:cubicBezTo>
                      <a:pt x="34" y="0"/>
                      <a:pt x="0" y="108"/>
                      <a:pt x="51" y="169"/>
                    </a:cubicBezTo>
                    <a:cubicBezTo>
                      <a:pt x="138" y="287"/>
                      <a:pt x="291" y="370"/>
                      <a:pt x="424" y="431"/>
                    </a:cubicBezTo>
                    <a:cubicBezTo>
                      <a:pt x="522" y="479"/>
                      <a:pt x="645" y="537"/>
                      <a:pt x="760" y="537"/>
                    </a:cubicBezTo>
                    <a:cubicBezTo>
                      <a:pt x="792" y="537"/>
                      <a:pt x="823" y="533"/>
                      <a:pt x="853" y="522"/>
                    </a:cubicBezTo>
                    <a:cubicBezTo>
                      <a:pt x="941" y="492"/>
                      <a:pt x="990" y="374"/>
                      <a:pt x="910" y="301"/>
                    </a:cubicBezTo>
                    <a:cubicBezTo>
                      <a:pt x="812" y="215"/>
                      <a:pt x="663" y="206"/>
                      <a:pt x="534" y="164"/>
                    </a:cubicBezTo>
                    <a:cubicBezTo>
                      <a:pt x="401" y="123"/>
                      <a:pt x="279" y="50"/>
                      <a:pt x="146" y="5"/>
                    </a:cubicBezTo>
                    <a:cubicBezTo>
                      <a:pt x="135" y="2"/>
                      <a:pt x="125" y="0"/>
                      <a:pt x="11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0" name="Google Shape;3686;p47"/>
              <p:cNvSpPr/>
              <p:nvPr/>
            </p:nvSpPr>
            <p:spPr>
              <a:xfrm rot="121333" flipH="1">
                <a:off x="8874868" y="2474411"/>
                <a:ext cx="27197" cy="11842"/>
              </a:xfrm>
              <a:custGeom>
                <a:avLst/>
                <a:gdLst/>
                <a:ahLst/>
                <a:cxnLst/>
                <a:rect l="l" t="t" r="r" b="b"/>
                <a:pathLst>
                  <a:path w="1084" h="472" extrusionOk="0">
                    <a:moveTo>
                      <a:pt x="216" y="0"/>
                    </a:moveTo>
                    <a:cubicBezTo>
                      <a:pt x="56" y="0"/>
                      <a:pt x="1" y="239"/>
                      <a:pt x="171" y="293"/>
                    </a:cubicBezTo>
                    <a:cubicBezTo>
                      <a:pt x="304" y="331"/>
                      <a:pt x="438" y="369"/>
                      <a:pt x="566" y="407"/>
                    </a:cubicBezTo>
                    <a:cubicBezTo>
                      <a:pt x="662" y="436"/>
                      <a:pt x="756" y="472"/>
                      <a:pt x="852" y="472"/>
                    </a:cubicBezTo>
                    <a:cubicBezTo>
                      <a:pt x="882" y="472"/>
                      <a:pt x="913" y="468"/>
                      <a:pt x="943" y="460"/>
                    </a:cubicBezTo>
                    <a:cubicBezTo>
                      <a:pt x="1042" y="434"/>
                      <a:pt x="1084" y="297"/>
                      <a:pt x="1004" y="225"/>
                    </a:cubicBezTo>
                    <a:cubicBezTo>
                      <a:pt x="908" y="133"/>
                      <a:pt x="783" y="118"/>
                      <a:pt x="654" y="92"/>
                    </a:cubicBezTo>
                    <a:cubicBezTo>
                      <a:pt x="521" y="65"/>
                      <a:pt x="388" y="34"/>
                      <a:pt x="251" y="4"/>
                    </a:cubicBezTo>
                    <a:cubicBezTo>
                      <a:pt x="239" y="1"/>
                      <a:pt x="227" y="0"/>
                      <a:pt x="21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1" name="Google Shape;3687;p47"/>
              <p:cNvSpPr/>
              <p:nvPr/>
            </p:nvSpPr>
            <p:spPr>
              <a:xfrm rot="121333" flipH="1">
                <a:off x="8918457" y="2443838"/>
                <a:ext cx="19971" cy="9885"/>
              </a:xfrm>
              <a:custGeom>
                <a:avLst/>
                <a:gdLst/>
                <a:ahLst/>
                <a:cxnLst/>
                <a:rect l="l" t="t" r="r" b="b"/>
                <a:pathLst>
                  <a:path w="796" h="394" extrusionOk="0">
                    <a:moveTo>
                      <a:pt x="136" y="0"/>
                    </a:moveTo>
                    <a:cubicBezTo>
                      <a:pt x="23" y="0"/>
                      <a:pt x="1" y="187"/>
                      <a:pt x="115" y="213"/>
                    </a:cubicBezTo>
                    <a:cubicBezTo>
                      <a:pt x="210" y="232"/>
                      <a:pt x="305" y="259"/>
                      <a:pt x="396" y="297"/>
                    </a:cubicBezTo>
                    <a:cubicBezTo>
                      <a:pt x="477" y="329"/>
                      <a:pt x="555" y="393"/>
                      <a:pt x="642" y="393"/>
                    </a:cubicBezTo>
                    <a:cubicBezTo>
                      <a:pt x="649" y="393"/>
                      <a:pt x="656" y="393"/>
                      <a:pt x="663" y="392"/>
                    </a:cubicBezTo>
                    <a:cubicBezTo>
                      <a:pt x="747" y="385"/>
                      <a:pt x="796" y="309"/>
                      <a:pt x="758" y="232"/>
                    </a:cubicBezTo>
                    <a:cubicBezTo>
                      <a:pt x="705" y="134"/>
                      <a:pt x="579" y="104"/>
                      <a:pt x="480" y="69"/>
                    </a:cubicBezTo>
                    <a:cubicBezTo>
                      <a:pt x="370" y="35"/>
                      <a:pt x="256" y="16"/>
                      <a:pt x="145" y="0"/>
                    </a:cubicBezTo>
                    <a:cubicBezTo>
                      <a:pt x="142" y="0"/>
                      <a:pt x="139" y="0"/>
                      <a:pt x="13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2" name="Google Shape;3688;p47"/>
              <p:cNvSpPr/>
              <p:nvPr/>
            </p:nvSpPr>
            <p:spPr>
              <a:xfrm rot="121333" flipH="1">
                <a:off x="8835271" y="2505474"/>
                <a:ext cx="27172" cy="14050"/>
              </a:xfrm>
              <a:custGeom>
                <a:avLst/>
                <a:gdLst/>
                <a:ahLst/>
                <a:cxnLst/>
                <a:rect l="l" t="t" r="r" b="b"/>
                <a:pathLst>
                  <a:path w="1083" h="560" extrusionOk="0">
                    <a:moveTo>
                      <a:pt x="100" y="0"/>
                    </a:moveTo>
                    <a:cubicBezTo>
                      <a:pt x="32" y="0"/>
                      <a:pt x="1" y="93"/>
                      <a:pt x="49" y="137"/>
                    </a:cubicBezTo>
                    <a:cubicBezTo>
                      <a:pt x="170" y="255"/>
                      <a:pt x="319" y="342"/>
                      <a:pt x="467" y="418"/>
                    </a:cubicBezTo>
                    <a:cubicBezTo>
                      <a:pt x="605" y="489"/>
                      <a:pt x="750" y="560"/>
                      <a:pt x="904" y="560"/>
                    </a:cubicBezTo>
                    <a:cubicBezTo>
                      <a:pt x="915" y="560"/>
                      <a:pt x="927" y="559"/>
                      <a:pt x="939" y="559"/>
                    </a:cubicBezTo>
                    <a:cubicBezTo>
                      <a:pt x="1041" y="551"/>
                      <a:pt x="1083" y="441"/>
                      <a:pt x="1018" y="365"/>
                    </a:cubicBezTo>
                    <a:cubicBezTo>
                      <a:pt x="916" y="232"/>
                      <a:pt x="752" y="171"/>
                      <a:pt x="596" y="118"/>
                    </a:cubicBezTo>
                    <a:cubicBezTo>
                      <a:pt x="437" y="60"/>
                      <a:pt x="273" y="8"/>
                      <a:pt x="105" y="0"/>
                    </a:cubicBezTo>
                    <a:cubicBezTo>
                      <a:pt x="104" y="0"/>
                      <a:pt x="102" y="0"/>
                      <a:pt x="10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3" name="Google Shape;3689;p47"/>
              <p:cNvSpPr/>
              <p:nvPr/>
            </p:nvSpPr>
            <p:spPr>
              <a:xfrm rot="121333" flipH="1">
                <a:off x="8800981" y="2489616"/>
                <a:ext cx="30785" cy="14326"/>
              </a:xfrm>
              <a:custGeom>
                <a:avLst/>
                <a:gdLst/>
                <a:ahLst/>
                <a:cxnLst/>
                <a:rect l="l" t="t" r="r" b="b"/>
                <a:pathLst>
                  <a:path w="1227" h="571" extrusionOk="0">
                    <a:moveTo>
                      <a:pt x="163" y="0"/>
                    </a:moveTo>
                    <a:cubicBezTo>
                      <a:pt x="57" y="0"/>
                      <a:pt x="1" y="177"/>
                      <a:pt x="112" y="225"/>
                    </a:cubicBezTo>
                    <a:cubicBezTo>
                      <a:pt x="265" y="290"/>
                      <a:pt x="424" y="343"/>
                      <a:pt x="581" y="407"/>
                    </a:cubicBezTo>
                    <a:cubicBezTo>
                      <a:pt x="722" y="467"/>
                      <a:pt x="872" y="571"/>
                      <a:pt x="1029" y="571"/>
                    </a:cubicBezTo>
                    <a:cubicBezTo>
                      <a:pt x="1031" y="571"/>
                      <a:pt x="1034" y="571"/>
                      <a:pt x="1037" y="571"/>
                    </a:cubicBezTo>
                    <a:cubicBezTo>
                      <a:pt x="1135" y="571"/>
                      <a:pt x="1227" y="449"/>
                      <a:pt x="1158" y="362"/>
                    </a:cubicBezTo>
                    <a:cubicBezTo>
                      <a:pt x="1056" y="217"/>
                      <a:pt x="881" y="167"/>
                      <a:pt x="714" y="114"/>
                    </a:cubicBezTo>
                    <a:cubicBezTo>
                      <a:pt x="539" y="53"/>
                      <a:pt x="356" y="11"/>
                      <a:pt x="170" y="0"/>
                    </a:cubicBezTo>
                    <a:cubicBezTo>
                      <a:pt x="168" y="0"/>
                      <a:pt x="166" y="0"/>
                      <a:pt x="16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4" name="Google Shape;3690;p47"/>
              <p:cNvSpPr/>
              <p:nvPr/>
            </p:nvSpPr>
            <p:spPr>
              <a:xfrm rot="121333" flipH="1">
                <a:off x="8809157" y="2530646"/>
                <a:ext cx="23434" cy="15104"/>
              </a:xfrm>
              <a:custGeom>
                <a:avLst/>
                <a:gdLst/>
                <a:ahLst/>
                <a:cxnLst/>
                <a:rect l="l" t="t" r="r" b="b"/>
                <a:pathLst>
                  <a:path w="934" h="602" extrusionOk="0">
                    <a:moveTo>
                      <a:pt x="121" y="1"/>
                    </a:moveTo>
                    <a:cubicBezTo>
                      <a:pt x="28" y="1"/>
                      <a:pt x="0" y="140"/>
                      <a:pt x="78" y="197"/>
                    </a:cubicBezTo>
                    <a:cubicBezTo>
                      <a:pt x="184" y="277"/>
                      <a:pt x="287" y="361"/>
                      <a:pt x="394" y="441"/>
                    </a:cubicBezTo>
                    <a:cubicBezTo>
                      <a:pt x="492" y="514"/>
                      <a:pt x="602" y="601"/>
                      <a:pt x="729" y="601"/>
                    </a:cubicBezTo>
                    <a:cubicBezTo>
                      <a:pt x="734" y="601"/>
                      <a:pt x="739" y="601"/>
                      <a:pt x="744" y="601"/>
                    </a:cubicBezTo>
                    <a:cubicBezTo>
                      <a:pt x="858" y="592"/>
                      <a:pt x="933" y="475"/>
                      <a:pt x="877" y="368"/>
                    </a:cubicBezTo>
                    <a:cubicBezTo>
                      <a:pt x="808" y="243"/>
                      <a:pt x="668" y="197"/>
                      <a:pt x="542" y="148"/>
                    </a:cubicBezTo>
                    <a:cubicBezTo>
                      <a:pt x="412" y="99"/>
                      <a:pt x="284" y="57"/>
                      <a:pt x="158" y="8"/>
                    </a:cubicBezTo>
                    <a:cubicBezTo>
                      <a:pt x="145" y="3"/>
                      <a:pt x="132" y="1"/>
                      <a:pt x="12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5" name="Google Shape;3691;p47"/>
              <p:cNvSpPr/>
              <p:nvPr/>
            </p:nvSpPr>
            <p:spPr>
              <a:xfrm rot="121333" flipH="1">
                <a:off x="8756758" y="2530079"/>
                <a:ext cx="32165" cy="10914"/>
              </a:xfrm>
              <a:custGeom>
                <a:avLst/>
                <a:gdLst/>
                <a:ahLst/>
                <a:cxnLst/>
                <a:rect l="l" t="t" r="r" b="b"/>
                <a:pathLst>
                  <a:path w="1282" h="435" extrusionOk="0">
                    <a:moveTo>
                      <a:pt x="275" y="0"/>
                    </a:moveTo>
                    <a:cubicBezTo>
                      <a:pt x="223" y="0"/>
                      <a:pt x="172" y="3"/>
                      <a:pt x="122" y="8"/>
                    </a:cubicBezTo>
                    <a:cubicBezTo>
                      <a:pt x="20" y="19"/>
                      <a:pt x="1" y="149"/>
                      <a:pt x="99" y="191"/>
                    </a:cubicBezTo>
                    <a:cubicBezTo>
                      <a:pt x="282" y="263"/>
                      <a:pt x="487" y="305"/>
                      <a:pt x="677" y="365"/>
                    </a:cubicBezTo>
                    <a:cubicBezTo>
                      <a:pt x="797" y="402"/>
                      <a:pt x="907" y="435"/>
                      <a:pt x="1024" y="435"/>
                    </a:cubicBezTo>
                    <a:cubicBezTo>
                      <a:pt x="1078" y="435"/>
                      <a:pt x="1133" y="428"/>
                      <a:pt x="1191" y="411"/>
                    </a:cubicBezTo>
                    <a:cubicBezTo>
                      <a:pt x="1263" y="388"/>
                      <a:pt x="1282" y="300"/>
                      <a:pt x="1233" y="247"/>
                    </a:cubicBezTo>
                    <a:cubicBezTo>
                      <a:pt x="1099" y="103"/>
                      <a:pt x="936" y="65"/>
                      <a:pt x="745" y="42"/>
                    </a:cubicBezTo>
                    <a:cubicBezTo>
                      <a:pt x="594" y="22"/>
                      <a:pt x="432" y="0"/>
                      <a:pt x="27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6" name="Google Shape;3692;p47"/>
              <p:cNvSpPr/>
              <p:nvPr/>
            </p:nvSpPr>
            <p:spPr>
              <a:xfrm rot="121333" flipH="1">
                <a:off x="8716311" y="2547985"/>
                <a:ext cx="32315" cy="13649"/>
              </a:xfrm>
              <a:custGeom>
                <a:avLst/>
                <a:gdLst/>
                <a:ahLst/>
                <a:cxnLst/>
                <a:rect l="l" t="t" r="r" b="b"/>
                <a:pathLst>
                  <a:path w="1288" h="544" extrusionOk="0">
                    <a:moveTo>
                      <a:pt x="299" y="1"/>
                    </a:moveTo>
                    <a:cubicBezTo>
                      <a:pt x="279" y="1"/>
                      <a:pt x="259" y="1"/>
                      <a:pt x="239" y="2"/>
                    </a:cubicBezTo>
                    <a:cubicBezTo>
                      <a:pt x="16" y="6"/>
                      <a:pt x="0" y="291"/>
                      <a:pt x="186" y="367"/>
                    </a:cubicBezTo>
                    <a:cubicBezTo>
                      <a:pt x="411" y="458"/>
                      <a:pt x="662" y="488"/>
                      <a:pt x="897" y="538"/>
                    </a:cubicBezTo>
                    <a:cubicBezTo>
                      <a:pt x="914" y="542"/>
                      <a:pt x="931" y="543"/>
                      <a:pt x="946" y="543"/>
                    </a:cubicBezTo>
                    <a:cubicBezTo>
                      <a:pt x="1199" y="543"/>
                      <a:pt x="1288" y="140"/>
                      <a:pt x="1020" y="97"/>
                    </a:cubicBezTo>
                    <a:cubicBezTo>
                      <a:pt x="784" y="58"/>
                      <a:pt x="539" y="1"/>
                      <a:pt x="29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7" name="Google Shape;3693;p47"/>
              <p:cNvSpPr/>
              <p:nvPr/>
            </p:nvSpPr>
            <p:spPr>
              <a:xfrm rot="121333" flipH="1">
                <a:off x="8706602" y="2533649"/>
                <a:ext cx="23283" cy="11918"/>
              </a:xfrm>
              <a:custGeom>
                <a:avLst/>
                <a:gdLst/>
                <a:ahLst/>
                <a:cxnLst/>
                <a:rect l="l" t="t" r="r" b="b"/>
                <a:pathLst>
                  <a:path w="928" h="475" extrusionOk="0">
                    <a:moveTo>
                      <a:pt x="339" y="0"/>
                    </a:moveTo>
                    <a:cubicBezTo>
                      <a:pt x="237" y="0"/>
                      <a:pt x="137" y="21"/>
                      <a:pt x="65" y="93"/>
                    </a:cubicBezTo>
                    <a:cubicBezTo>
                      <a:pt x="1" y="154"/>
                      <a:pt x="15" y="264"/>
                      <a:pt x="92" y="309"/>
                    </a:cubicBezTo>
                    <a:cubicBezTo>
                      <a:pt x="194" y="370"/>
                      <a:pt x="331" y="359"/>
                      <a:pt x="445" y="393"/>
                    </a:cubicBezTo>
                    <a:cubicBezTo>
                      <a:pt x="502" y="412"/>
                      <a:pt x="552" y="443"/>
                      <a:pt x="608" y="462"/>
                    </a:cubicBezTo>
                    <a:cubicBezTo>
                      <a:pt x="638" y="471"/>
                      <a:pt x="665" y="475"/>
                      <a:pt x="693" y="475"/>
                    </a:cubicBezTo>
                    <a:cubicBezTo>
                      <a:pt x="730" y="475"/>
                      <a:pt x="767" y="468"/>
                      <a:pt x="806" y="462"/>
                    </a:cubicBezTo>
                    <a:cubicBezTo>
                      <a:pt x="882" y="446"/>
                      <a:pt x="928" y="355"/>
                      <a:pt x="905" y="283"/>
                    </a:cubicBezTo>
                    <a:cubicBezTo>
                      <a:pt x="856" y="104"/>
                      <a:pt x="700" y="47"/>
                      <a:pt x="529" y="17"/>
                    </a:cubicBezTo>
                    <a:cubicBezTo>
                      <a:pt x="469" y="8"/>
                      <a:pt x="403" y="0"/>
                      <a:pt x="33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8" name="Google Shape;3694;p47"/>
              <p:cNvSpPr/>
              <p:nvPr/>
            </p:nvSpPr>
            <p:spPr>
              <a:xfrm rot="121333" flipH="1">
                <a:off x="8655763" y="2561274"/>
                <a:ext cx="31663" cy="9484"/>
              </a:xfrm>
              <a:custGeom>
                <a:avLst/>
                <a:gdLst/>
                <a:ahLst/>
                <a:cxnLst/>
                <a:rect l="l" t="t" r="r" b="b"/>
                <a:pathLst>
                  <a:path w="1262" h="378" extrusionOk="0">
                    <a:moveTo>
                      <a:pt x="701" y="1"/>
                    </a:moveTo>
                    <a:cubicBezTo>
                      <a:pt x="511" y="1"/>
                      <a:pt x="313" y="29"/>
                      <a:pt x="156" y="29"/>
                    </a:cubicBezTo>
                    <a:cubicBezTo>
                      <a:pt x="0" y="29"/>
                      <a:pt x="0" y="266"/>
                      <a:pt x="156" y="269"/>
                    </a:cubicBezTo>
                    <a:cubicBezTo>
                      <a:pt x="339" y="277"/>
                      <a:pt x="521" y="311"/>
                      <a:pt x="704" y="341"/>
                    </a:cubicBezTo>
                    <a:cubicBezTo>
                      <a:pt x="794" y="358"/>
                      <a:pt x="884" y="377"/>
                      <a:pt x="974" y="377"/>
                    </a:cubicBezTo>
                    <a:cubicBezTo>
                      <a:pt x="1031" y="377"/>
                      <a:pt x="1087" y="369"/>
                      <a:pt x="1144" y="349"/>
                    </a:cubicBezTo>
                    <a:cubicBezTo>
                      <a:pt x="1255" y="311"/>
                      <a:pt x="1262" y="185"/>
                      <a:pt x="1175" y="121"/>
                    </a:cubicBezTo>
                    <a:cubicBezTo>
                      <a:pt x="1049" y="26"/>
                      <a:pt x="878" y="1"/>
                      <a:pt x="7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9" name="Google Shape;3695;p47"/>
              <p:cNvSpPr/>
              <p:nvPr/>
            </p:nvSpPr>
            <p:spPr>
              <a:xfrm rot="121333" flipH="1">
                <a:off x="8335391" y="2473020"/>
                <a:ext cx="323680" cy="241211"/>
              </a:xfrm>
              <a:custGeom>
                <a:avLst/>
                <a:gdLst/>
                <a:ahLst/>
                <a:cxnLst/>
                <a:rect l="l" t="t" r="r" b="b"/>
                <a:pathLst>
                  <a:path w="12901" h="9614" extrusionOk="0">
                    <a:moveTo>
                      <a:pt x="8138" y="1"/>
                    </a:moveTo>
                    <a:cubicBezTo>
                      <a:pt x="7119" y="1"/>
                      <a:pt x="6562" y="5074"/>
                      <a:pt x="6562" y="5074"/>
                    </a:cubicBezTo>
                    <a:cubicBezTo>
                      <a:pt x="6562" y="5074"/>
                      <a:pt x="5760" y="987"/>
                      <a:pt x="4825" y="915"/>
                    </a:cubicBezTo>
                    <a:cubicBezTo>
                      <a:pt x="4817" y="915"/>
                      <a:pt x="4810" y="914"/>
                      <a:pt x="4803" y="914"/>
                    </a:cubicBezTo>
                    <a:cubicBezTo>
                      <a:pt x="3919" y="914"/>
                      <a:pt x="5472" y="5291"/>
                      <a:pt x="5472" y="5291"/>
                    </a:cubicBezTo>
                    <a:cubicBezTo>
                      <a:pt x="5472" y="5291"/>
                      <a:pt x="2788" y="1971"/>
                      <a:pt x="1465" y="1971"/>
                    </a:cubicBezTo>
                    <a:cubicBezTo>
                      <a:pt x="1347" y="1971"/>
                      <a:pt x="1239" y="1998"/>
                      <a:pt x="1145" y="2056"/>
                    </a:cubicBezTo>
                    <a:cubicBezTo>
                      <a:pt x="1" y="2763"/>
                      <a:pt x="3456" y="5295"/>
                      <a:pt x="3456" y="5295"/>
                    </a:cubicBezTo>
                    <a:cubicBezTo>
                      <a:pt x="3456" y="5295"/>
                      <a:pt x="4284" y="9614"/>
                      <a:pt x="6772" y="9614"/>
                    </a:cubicBezTo>
                    <a:cubicBezTo>
                      <a:pt x="6830" y="9614"/>
                      <a:pt x="6890" y="9611"/>
                      <a:pt x="6950" y="9607"/>
                    </a:cubicBezTo>
                    <a:cubicBezTo>
                      <a:pt x="9582" y="9389"/>
                      <a:pt x="9582" y="5770"/>
                      <a:pt x="9582" y="5770"/>
                    </a:cubicBezTo>
                    <a:cubicBezTo>
                      <a:pt x="9582" y="5770"/>
                      <a:pt x="12821" y="3462"/>
                      <a:pt x="12893" y="2462"/>
                    </a:cubicBezTo>
                    <a:cubicBezTo>
                      <a:pt x="12901" y="2359"/>
                      <a:pt x="12856" y="2312"/>
                      <a:pt x="12770" y="2312"/>
                    </a:cubicBezTo>
                    <a:cubicBezTo>
                      <a:pt x="12273" y="2312"/>
                      <a:pt x="10397" y="3849"/>
                      <a:pt x="9201" y="4873"/>
                    </a:cubicBezTo>
                    <a:cubicBezTo>
                      <a:pt x="10163" y="3223"/>
                      <a:pt x="11342" y="968"/>
                      <a:pt x="10638" y="915"/>
                    </a:cubicBezTo>
                    <a:cubicBezTo>
                      <a:pt x="10630" y="915"/>
                      <a:pt x="10621" y="914"/>
                      <a:pt x="10613" y="914"/>
                    </a:cubicBezTo>
                    <a:cubicBezTo>
                      <a:pt x="9976" y="914"/>
                      <a:pt x="9082" y="2585"/>
                      <a:pt x="8441" y="4044"/>
                    </a:cubicBezTo>
                    <a:cubicBezTo>
                      <a:pt x="8657" y="2371"/>
                      <a:pt x="8836" y="82"/>
                      <a:pt x="8175" y="3"/>
                    </a:cubicBezTo>
                    <a:cubicBezTo>
                      <a:pt x="8162" y="1"/>
                      <a:pt x="8150" y="1"/>
                      <a:pt x="8138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20" name="Google Shape;3696;p47"/>
            <p:cNvGrpSpPr/>
            <p:nvPr/>
          </p:nvGrpSpPr>
          <p:grpSpPr>
            <a:xfrm>
              <a:off x="6325368" y="2308442"/>
              <a:ext cx="1729974" cy="2987462"/>
              <a:chOff x="6325368" y="2308442"/>
              <a:chExt cx="1729974" cy="2987462"/>
            </a:xfrm>
          </p:grpSpPr>
          <p:grpSp>
            <p:nvGrpSpPr>
              <p:cNvPr id="321" name="Google Shape;3697;p47"/>
              <p:cNvGrpSpPr/>
              <p:nvPr/>
            </p:nvGrpSpPr>
            <p:grpSpPr>
              <a:xfrm flipH="1">
                <a:off x="6503906" y="3049351"/>
                <a:ext cx="1279025" cy="2246552"/>
                <a:chOff x="7801383" y="2969578"/>
                <a:chExt cx="1246613" cy="2189622"/>
              </a:xfrm>
            </p:grpSpPr>
            <p:sp>
              <p:nvSpPr>
                <p:cNvPr id="498" name="Google Shape;3698;p47"/>
                <p:cNvSpPr/>
                <p:nvPr/>
              </p:nvSpPr>
              <p:spPr>
                <a:xfrm>
                  <a:off x="8043305" y="3282142"/>
                  <a:ext cx="295238" cy="18770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83" h="42489" extrusionOk="0">
                      <a:moveTo>
                        <a:pt x="6332" y="0"/>
                      </a:moveTo>
                      <a:cubicBezTo>
                        <a:pt x="6206" y="0"/>
                        <a:pt x="6094" y="86"/>
                        <a:pt x="6067" y="213"/>
                      </a:cubicBezTo>
                      <a:cubicBezTo>
                        <a:pt x="6055" y="250"/>
                        <a:pt x="6055" y="253"/>
                        <a:pt x="6059" y="359"/>
                      </a:cubicBezTo>
                      <a:cubicBezTo>
                        <a:pt x="6070" y="670"/>
                        <a:pt x="6085" y="1197"/>
                        <a:pt x="6099" y="1910"/>
                      </a:cubicBezTo>
                      <a:cubicBezTo>
                        <a:pt x="6107" y="2465"/>
                        <a:pt x="6110" y="3129"/>
                        <a:pt x="6110" y="3887"/>
                      </a:cubicBezTo>
                      <a:cubicBezTo>
                        <a:pt x="6110" y="4746"/>
                        <a:pt x="6102" y="5732"/>
                        <a:pt x="6080" y="6827"/>
                      </a:cubicBezTo>
                      <a:cubicBezTo>
                        <a:pt x="6077" y="7027"/>
                        <a:pt x="6074" y="7233"/>
                        <a:pt x="6067" y="7444"/>
                      </a:cubicBezTo>
                      <a:cubicBezTo>
                        <a:pt x="6012" y="9681"/>
                        <a:pt x="5899" y="12309"/>
                        <a:pt x="5682" y="15181"/>
                      </a:cubicBezTo>
                      <a:cubicBezTo>
                        <a:pt x="5657" y="15482"/>
                        <a:pt x="5635" y="15790"/>
                        <a:pt x="5610" y="16103"/>
                      </a:cubicBezTo>
                      <a:cubicBezTo>
                        <a:pt x="5483" y="17636"/>
                        <a:pt x="5323" y="19232"/>
                        <a:pt x="5131" y="20864"/>
                      </a:cubicBezTo>
                      <a:cubicBezTo>
                        <a:pt x="5091" y="21201"/>
                        <a:pt x="5051" y="21542"/>
                        <a:pt x="5007" y="21886"/>
                      </a:cubicBezTo>
                      <a:cubicBezTo>
                        <a:pt x="4144" y="28706"/>
                        <a:pt x="2629" y="36114"/>
                        <a:pt x="0" y="42489"/>
                      </a:cubicBezTo>
                      <a:lnTo>
                        <a:pt x="584" y="42489"/>
                      </a:lnTo>
                      <a:cubicBezTo>
                        <a:pt x="3173" y="36132"/>
                        <a:pt x="4674" y="28793"/>
                        <a:pt x="5533" y="22027"/>
                      </a:cubicBezTo>
                      <a:cubicBezTo>
                        <a:pt x="5570" y="21777"/>
                        <a:pt x="5598" y="21527"/>
                        <a:pt x="5628" y="21277"/>
                      </a:cubicBezTo>
                      <a:cubicBezTo>
                        <a:pt x="5827" y="19631"/>
                        <a:pt x="5990" y="18024"/>
                        <a:pt x="6121" y="16480"/>
                      </a:cubicBezTo>
                      <a:cubicBezTo>
                        <a:pt x="6128" y="16399"/>
                        <a:pt x="6135" y="16320"/>
                        <a:pt x="6142" y="16240"/>
                      </a:cubicBezTo>
                      <a:cubicBezTo>
                        <a:pt x="6447" y="12582"/>
                        <a:pt x="6581" y="9264"/>
                        <a:pt x="6632" y="6599"/>
                      </a:cubicBezTo>
                      <a:cubicBezTo>
                        <a:pt x="6639" y="6283"/>
                        <a:pt x="6643" y="5979"/>
                        <a:pt x="6646" y="5685"/>
                      </a:cubicBezTo>
                      <a:cubicBezTo>
                        <a:pt x="6683" y="2981"/>
                        <a:pt x="6632" y="1070"/>
                        <a:pt x="6607" y="340"/>
                      </a:cubicBezTo>
                      <a:lnTo>
                        <a:pt x="6603" y="275"/>
                      </a:lnTo>
                      <a:cubicBezTo>
                        <a:pt x="6607" y="152"/>
                        <a:pt x="6520" y="36"/>
                        <a:pt x="6393" y="7"/>
                      </a:cubicBezTo>
                      <a:cubicBezTo>
                        <a:pt x="6372" y="3"/>
                        <a:pt x="6352" y="0"/>
                        <a:pt x="633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9" name="Google Shape;3699;p47"/>
                <p:cNvSpPr/>
                <p:nvPr/>
              </p:nvSpPr>
              <p:spPr>
                <a:xfrm>
                  <a:off x="8285183" y="3631993"/>
                  <a:ext cx="762813" cy="4900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267" h="11092" extrusionOk="0">
                      <a:moveTo>
                        <a:pt x="11050" y="0"/>
                      </a:moveTo>
                      <a:cubicBezTo>
                        <a:pt x="6182" y="0"/>
                        <a:pt x="1" y="10123"/>
                        <a:pt x="1" y="10123"/>
                      </a:cubicBezTo>
                      <a:lnTo>
                        <a:pt x="1" y="11091"/>
                      </a:lnTo>
                      <a:cubicBezTo>
                        <a:pt x="1" y="11091"/>
                        <a:pt x="17267" y="2320"/>
                        <a:pt x="12285" y="243"/>
                      </a:cubicBezTo>
                      <a:cubicBezTo>
                        <a:pt x="11886" y="77"/>
                        <a:pt x="11473" y="0"/>
                        <a:pt x="1105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0" name="Google Shape;3700;p47"/>
                <p:cNvSpPr/>
                <p:nvPr/>
              </p:nvSpPr>
              <p:spPr>
                <a:xfrm>
                  <a:off x="7876222" y="3649178"/>
                  <a:ext cx="436695" cy="3543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85" h="8020" extrusionOk="0">
                      <a:moveTo>
                        <a:pt x="2426" y="0"/>
                      </a:moveTo>
                      <a:cubicBezTo>
                        <a:pt x="2300" y="0"/>
                        <a:pt x="2182" y="22"/>
                        <a:pt x="2074" y="68"/>
                      </a:cubicBezTo>
                      <a:cubicBezTo>
                        <a:pt x="0" y="949"/>
                        <a:pt x="9837" y="8019"/>
                        <a:pt x="9837" y="8019"/>
                      </a:cubicBezTo>
                      <a:lnTo>
                        <a:pt x="9740" y="7374"/>
                      </a:lnTo>
                      <a:cubicBezTo>
                        <a:pt x="9884" y="7243"/>
                        <a:pt x="4728" y="0"/>
                        <a:pt x="242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1" name="Google Shape;3701;p47"/>
                <p:cNvSpPr/>
                <p:nvPr/>
              </p:nvSpPr>
              <p:spPr>
                <a:xfrm>
                  <a:off x="8331483" y="3283953"/>
                  <a:ext cx="432851" cy="2917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98" h="6605" extrusionOk="0">
                      <a:moveTo>
                        <a:pt x="6539" y="1"/>
                      </a:moveTo>
                      <a:cubicBezTo>
                        <a:pt x="4006" y="1"/>
                        <a:pt x="0" y="5822"/>
                        <a:pt x="0" y="5822"/>
                      </a:cubicBezTo>
                      <a:lnTo>
                        <a:pt x="0" y="6605"/>
                      </a:lnTo>
                      <a:cubicBezTo>
                        <a:pt x="0" y="6605"/>
                        <a:pt x="9797" y="2544"/>
                        <a:pt x="7513" y="386"/>
                      </a:cubicBezTo>
                      <a:cubicBezTo>
                        <a:pt x="7228" y="118"/>
                        <a:pt x="6898" y="1"/>
                        <a:pt x="653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2" name="Google Shape;3702;p47"/>
                <p:cNvSpPr/>
                <p:nvPr/>
              </p:nvSpPr>
              <p:spPr>
                <a:xfrm>
                  <a:off x="7935819" y="2969622"/>
                  <a:ext cx="395698" cy="5068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57" h="11473" extrusionOk="0">
                      <a:moveTo>
                        <a:pt x="3214" y="0"/>
                      </a:moveTo>
                      <a:cubicBezTo>
                        <a:pt x="3146" y="0"/>
                        <a:pt x="3078" y="6"/>
                        <a:pt x="3009" y="17"/>
                      </a:cubicBezTo>
                      <a:cubicBezTo>
                        <a:pt x="0" y="521"/>
                        <a:pt x="8956" y="11472"/>
                        <a:pt x="8956" y="11472"/>
                      </a:cubicBezTo>
                      <a:lnTo>
                        <a:pt x="8956" y="10417"/>
                      </a:lnTo>
                      <a:cubicBezTo>
                        <a:pt x="8956" y="10417"/>
                        <a:pt x="6151" y="0"/>
                        <a:pt x="321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3" name="Google Shape;3703;p47"/>
                <p:cNvSpPr/>
                <p:nvPr/>
              </p:nvSpPr>
              <p:spPr>
                <a:xfrm>
                  <a:off x="8028240" y="3437739"/>
                  <a:ext cx="303279" cy="1832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65" h="4147" extrusionOk="0">
                      <a:moveTo>
                        <a:pt x="1761" y="0"/>
                      </a:moveTo>
                      <a:cubicBezTo>
                        <a:pt x="1619" y="0"/>
                        <a:pt x="1492" y="28"/>
                        <a:pt x="1382" y="90"/>
                      </a:cubicBezTo>
                      <a:cubicBezTo>
                        <a:pt x="0" y="854"/>
                        <a:pt x="6864" y="4147"/>
                        <a:pt x="6864" y="4147"/>
                      </a:cubicBezTo>
                      <a:lnTo>
                        <a:pt x="6864" y="3762"/>
                      </a:lnTo>
                      <a:cubicBezTo>
                        <a:pt x="6864" y="3762"/>
                        <a:pt x="3391" y="0"/>
                        <a:pt x="176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4" name="Google Shape;3704;p47"/>
                <p:cNvSpPr/>
                <p:nvPr/>
              </p:nvSpPr>
              <p:spPr>
                <a:xfrm>
                  <a:off x="7801383" y="4016214"/>
                  <a:ext cx="480474" cy="2387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76" h="5405" extrusionOk="0">
                      <a:moveTo>
                        <a:pt x="2790" y="0"/>
                      </a:moveTo>
                      <a:cubicBezTo>
                        <a:pt x="2338" y="0"/>
                        <a:pt x="1966" y="137"/>
                        <a:pt x="1716" y="458"/>
                      </a:cubicBezTo>
                      <a:cubicBezTo>
                        <a:pt x="1" y="2660"/>
                        <a:pt x="10792" y="5404"/>
                        <a:pt x="10792" y="5404"/>
                      </a:cubicBezTo>
                      <a:lnTo>
                        <a:pt x="10875" y="4708"/>
                      </a:lnTo>
                      <a:cubicBezTo>
                        <a:pt x="10875" y="4708"/>
                        <a:pt x="5443" y="0"/>
                        <a:pt x="279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5" name="Google Shape;3705;p47"/>
                <p:cNvSpPr/>
                <p:nvPr/>
              </p:nvSpPr>
              <p:spPr>
                <a:xfrm>
                  <a:off x="8261327" y="4343843"/>
                  <a:ext cx="413634" cy="3767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63" h="8529" extrusionOk="0">
                      <a:moveTo>
                        <a:pt x="109" y="0"/>
                      </a:moveTo>
                      <a:lnTo>
                        <a:pt x="0" y="736"/>
                      </a:lnTo>
                      <a:cubicBezTo>
                        <a:pt x="0" y="736"/>
                        <a:pt x="3093" y="8529"/>
                        <a:pt x="5701" y="8529"/>
                      </a:cubicBezTo>
                      <a:cubicBezTo>
                        <a:pt x="6019" y="8529"/>
                        <a:pt x="6330" y="8412"/>
                        <a:pt x="6628" y="8152"/>
                      </a:cubicBezTo>
                      <a:cubicBezTo>
                        <a:pt x="9362" y="5755"/>
                        <a:pt x="109" y="0"/>
                        <a:pt x="10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6" name="Google Shape;3706;p47"/>
                <p:cNvSpPr/>
                <p:nvPr/>
              </p:nvSpPr>
              <p:spPr>
                <a:xfrm>
                  <a:off x="8270295" y="4110889"/>
                  <a:ext cx="370340" cy="2067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83" h="4679" extrusionOk="0">
                      <a:moveTo>
                        <a:pt x="5806" y="0"/>
                      </a:moveTo>
                      <a:cubicBezTo>
                        <a:pt x="3662" y="0"/>
                        <a:pt x="0" y="4080"/>
                        <a:pt x="0" y="4080"/>
                      </a:cubicBezTo>
                      <a:lnTo>
                        <a:pt x="0" y="4679"/>
                      </a:lnTo>
                      <a:cubicBezTo>
                        <a:pt x="0" y="4679"/>
                        <a:pt x="8383" y="1201"/>
                        <a:pt x="6429" y="147"/>
                      </a:cubicBezTo>
                      <a:cubicBezTo>
                        <a:pt x="6243" y="46"/>
                        <a:pt x="6033" y="0"/>
                        <a:pt x="580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7" name="Google Shape;3707;p47"/>
                <p:cNvSpPr/>
                <p:nvPr/>
              </p:nvSpPr>
              <p:spPr>
                <a:xfrm>
                  <a:off x="8285183" y="3653287"/>
                  <a:ext cx="561938" cy="4259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20" h="9642" extrusionOk="0">
                      <a:moveTo>
                        <a:pt x="12720" y="0"/>
                      </a:moveTo>
                      <a:lnTo>
                        <a:pt x="12720" y="0"/>
                      </a:lnTo>
                      <a:cubicBezTo>
                        <a:pt x="11404" y="301"/>
                        <a:pt x="10208" y="976"/>
                        <a:pt x="9073" y="1689"/>
                      </a:cubicBezTo>
                      <a:cubicBezTo>
                        <a:pt x="7934" y="2412"/>
                        <a:pt x="6864" y="3231"/>
                        <a:pt x="5820" y="4076"/>
                      </a:cubicBezTo>
                      <a:cubicBezTo>
                        <a:pt x="4787" y="4939"/>
                        <a:pt x="3782" y="5827"/>
                        <a:pt x="2811" y="6755"/>
                      </a:cubicBezTo>
                      <a:cubicBezTo>
                        <a:pt x="1842" y="7687"/>
                        <a:pt x="896" y="8641"/>
                        <a:pt x="1" y="9641"/>
                      </a:cubicBezTo>
                      <a:cubicBezTo>
                        <a:pt x="490" y="9181"/>
                        <a:pt x="972" y="8716"/>
                        <a:pt x="1469" y="8267"/>
                      </a:cubicBezTo>
                      <a:cubicBezTo>
                        <a:pt x="1959" y="7811"/>
                        <a:pt x="2451" y="7357"/>
                        <a:pt x="2952" y="6911"/>
                      </a:cubicBezTo>
                      <a:cubicBezTo>
                        <a:pt x="3949" y="6015"/>
                        <a:pt x="4953" y="5127"/>
                        <a:pt x="5994" y="4286"/>
                      </a:cubicBezTo>
                      <a:cubicBezTo>
                        <a:pt x="7020" y="3430"/>
                        <a:pt x="8082" y="2618"/>
                        <a:pt x="9188" y="1863"/>
                      </a:cubicBezTo>
                      <a:cubicBezTo>
                        <a:pt x="9739" y="1487"/>
                        <a:pt x="10301" y="1128"/>
                        <a:pt x="10889" y="809"/>
                      </a:cubicBezTo>
                      <a:cubicBezTo>
                        <a:pt x="11473" y="482"/>
                        <a:pt x="12082" y="203"/>
                        <a:pt x="12720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8" name="Google Shape;3708;p47"/>
                <p:cNvSpPr/>
                <p:nvPr/>
              </p:nvSpPr>
              <p:spPr>
                <a:xfrm>
                  <a:off x="7967804" y="3652182"/>
                  <a:ext cx="338709" cy="32276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67" h="7306" extrusionOk="0">
                      <a:moveTo>
                        <a:pt x="1" y="0"/>
                      </a:moveTo>
                      <a:cubicBezTo>
                        <a:pt x="179" y="134"/>
                        <a:pt x="357" y="265"/>
                        <a:pt x="534" y="392"/>
                      </a:cubicBezTo>
                      <a:lnTo>
                        <a:pt x="1045" y="812"/>
                      </a:lnTo>
                      <a:cubicBezTo>
                        <a:pt x="1383" y="1098"/>
                        <a:pt x="1720" y="1381"/>
                        <a:pt x="2039" y="1686"/>
                      </a:cubicBezTo>
                      <a:cubicBezTo>
                        <a:pt x="2688" y="2284"/>
                        <a:pt x="3326" y="2894"/>
                        <a:pt x="3947" y="3520"/>
                      </a:cubicBezTo>
                      <a:cubicBezTo>
                        <a:pt x="4577" y="4141"/>
                        <a:pt x="5194" y="4771"/>
                        <a:pt x="5814" y="5402"/>
                      </a:cubicBezTo>
                      <a:lnTo>
                        <a:pt x="7667" y="7306"/>
                      </a:lnTo>
                      <a:cubicBezTo>
                        <a:pt x="7130" y="6599"/>
                        <a:pt x="6554" y="5925"/>
                        <a:pt x="5966" y="5261"/>
                      </a:cubicBezTo>
                      <a:cubicBezTo>
                        <a:pt x="5379" y="4594"/>
                        <a:pt x="4765" y="3955"/>
                        <a:pt x="4139" y="3324"/>
                      </a:cubicBezTo>
                      <a:cubicBezTo>
                        <a:pt x="3511" y="2701"/>
                        <a:pt x="2862" y="2092"/>
                        <a:pt x="2177" y="1526"/>
                      </a:cubicBezTo>
                      <a:cubicBezTo>
                        <a:pt x="1492" y="964"/>
                        <a:pt x="789" y="413"/>
                        <a:pt x="1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9" name="Google Shape;3709;p47"/>
                <p:cNvSpPr/>
                <p:nvPr/>
              </p:nvSpPr>
              <p:spPr>
                <a:xfrm>
                  <a:off x="8264640" y="4353606"/>
                  <a:ext cx="289495" cy="3503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53" h="7931" extrusionOk="0">
                      <a:moveTo>
                        <a:pt x="1" y="0"/>
                      </a:moveTo>
                      <a:cubicBezTo>
                        <a:pt x="146" y="160"/>
                        <a:pt x="287" y="320"/>
                        <a:pt x="436" y="475"/>
                      </a:cubicBezTo>
                      <a:lnTo>
                        <a:pt x="857" y="962"/>
                      </a:lnTo>
                      <a:cubicBezTo>
                        <a:pt x="1136" y="1284"/>
                        <a:pt x="1419" y="1607"/>
                        <a:pt x="1687" y="1941"/>
                      </a:cubicBezTo>
                      <a:cubicBezTo>
                        <a:pt x="2231" y="2604"/>
                        <a:pt x="2775" y="3264"/>
                        <a:pt x="3308" y="3935"/>
                      </a:cubicBezTo>
                      <a:lnTo>
                        <a:pt x="4926" y="5936"/>
                      </a:lnTo>
                      <a:lnTo>
                        <a:pt x="5734" y="6937"/>
                      </a:lnTo>
                      <a:lnTo>
                        <a:pt x="6553" y="7931"/>
                      </a:lnTo>
                      <a:cubicBezTo>
                        <a:pt x="6093" y="7206"/>
                        <a:pt x="5596" y="6505"/>
                        <a:pt x="5088" y="5809"/>
                      </a:cubicBezTo>
                      <a:cubicBezTo>
                        <a:pt x="4588" y="5113"/>
                        <a:pt x="4059" y="4435"/>
                        <a:pt x="3522" y="3764"/>
                      </a:cubicBezTo>
                      <a:cubicBezTo>
                        <a:pt x="2981" y="3097"/>
                        <a:pt x="2431" y="2433"/>
                        <a:pt x="1847" y="1802"/>
                      </a:cubicBezTo>
                      <a:cubicBezTo>
                        <a:pt x="1263" y="1172"/>
                        <a:pt x="665" y="544"/>
                        <a:pt x="1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0" name="Google Shape;3710;p47"/>
                <p:cNvSpPr/>
                <p:nvPr/>
              </p:nvSpPr>
              <p:spPr>
                <a:xfrm>
                  <a:off x="8281826" y="4117339"/>
                  <a:ext cx="272531" cy="1836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69" h="4157" extrusionOk="0">
                      <a:moveTo>
                        <a:pt x="6168" y="1"/>
                      </a:moveTo>
                      <a:lnTo>
                        <a:pt x="6168" y="1"/>
                      </a:lnTo>
                      <a:cubicBezTo>
                        <a:pt x="5559" y="149"/>
                        <a:pt x="4975" y="396"/>
                        <a:pt x="4413" y="675"/>
                      </a:cubicBezTo>
                      <a:cubicBezTo>
                        <a:pt x="3851" y="961"/>
                        <a:pt x="3322" y="1302"/>
                        <a:pt x="2803" y="1658"/>
                      </a:cubicBezTo>
                      <a:cubicBezTo>
                        <a:pt x="2291" y="2024"/>
                        <a:pt x="1799" y="2411"/>
                        <a:pt x="1331" y="2829"/>
                      </a:cubicBezTo>
                      <a:cubicBezTo>
                        <a:pt x="863" y="3246"/>
                        <a:pt x="410" y="3681"/>
                        <a:pt x="0" y="4156"/>
                      </a:cubicBezTo>
                      <a:cubicBezTo>
                        <a:pt x="246" y="3960"/>
                        <a:pt x="482" y="3757"/>
                        <a:pt x="733" y="3569"/>
                      </a:cubicBezTo>
                      <a:cubicBezTo>
                        <a:pt x="972" y="3373"/>
                        <a:pt x="1218" y="3177"/>
                        <a:pt x="1465" y="2992"/>
                      </a:cubicBezTo>
                      <a:cubicBezTo>
                        <a:pt x="1962" y="2615"/>
                        <a:pt x="2452" y="2237"/>
                        <a:pt x="2962" y="1882"/>
                      </a:cubicBezTo>
                      <a:cubicBezTo>
                        <a:pt x="3466" y="1524"/>
                        <a:pt x="3985" y="1182"/>
                        <a:pt x="4515" y="860"/>
                      </a:cubicBezTo>
                      <a:cubicBezTo>
                        <a:pt x="4783" y="707"/>
                        <a:pt x="5047" y="545"/>
                        <a:pt x="5327" y="410"/>
                      </a:cubicBezTo>
                      <a:cubicBezTo>
                        <a:pt x="5598" y="254"/>
                        <a:pt x="5885" y="142"/>
                        <a:pt x="6168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1" name="Google Shape;3711;p47"/>
                <p:cNvSpPr/>
                <p:nvPr/>
              </p:nvSpPr>
              <p:spPr>
                <a:xfrm>
                  <a:off x="7877150" y="4036404"/>
                  <a:ext cx="387525" cy="2038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72" h="4614" extrusionOk="0">
                      <a:moveTo>
                        <a:pt x="1" y="1"/>
                      </a:moveTo>
                      <a:lnTo>
                        <a:pt x="1" y="1"/>
                      </a:lnTo>
                      <a:cubicBezTo>
                        <a:pt x="414" y="99"/>
                        <a:pt x="828" y="150"/>
                        <a:pt x="1223" y="288"/>
                      </a:cubicBezTo>
                      <a:cubicBezTo>
                        <a:pt x="1629" y="386"/>
                        <a:pt x="2017" y="541"/>
                        <a:pt x="2409" y="680"/>
                      </a:cubicBezTo>
                      <a:cubicBezTo>
                        <a:pt x="3177" y="998"/>
                        <a:pt x="3928" y="1358"/>
                        <a:pt x="4653" y="1763"/>
                      </a:cubicBezTo>
                      <a:cubicBezTo>
                        <a:pt x="5378" y="2176"/>
                        <a:pt x="6078" y="2626"/>
                        <a:pt x="6767" y="3102"/>
                      </a:cubicBezTo>
                      <a:cubicBezTo>
                        <a:pt x="7112" y="3337"/>
                        <a:pt x="7448" y="3584"/>
                        <a:pt x="7783" y="3838"/>
                      </a:cubicBezTo>
                      <a:cubicBezTo>
                        <a:pt x="8119" y="4084"/>
                        <a:pt x="8446" y="4349"/>
                        <a:pt x="8772" y="4613"/>
                      </a:cubicBezTo>
                      <a:cubicBezTo>
                        <a:pt x="8196" y="3997"/>
                        <a:pt x="7554" y="3450"/>
                        <a:pt x="6891" y="2931"/>
                      </a:cubicBezTo>
                      <a:cubicBezTo>
                        <a:pt x="6227" y="2416"/>
                        <a:pt x="5520" y="1948"/>
                        <a:pt x="4787" y="1528"/>
                      </a:cubicBezTo>
                      <a:cubicBezTo>
                        <a:pt x="4048" y="1118"/>
                        <a:pt x="3279" y="759"/>
                        <a:pt x="2481" y="484"/>
                      </a:cubicBezTo>
                      <a:cubicBezTo>
                        <a:pt x="1676" y="218"/>
                        <a:pt x="843" y="41"/>
                        <a:pt x="1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2" name="Google Shape;3712;p47"/>
                <p:cNvSpPr/>
                <p:nvPr/>
              </p:nvSpPr>
              <p:spPr>
                <a:xfrm>
                  <a:off x="8331483" y="3301006"/>
                  <a:ext cx="331950" cy="2528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14" h="5723" extrusionOk="0">
                      <a:moveTo>
                        <a:pt x="7513" y="0"/>
                      </a:moveTo>
                      <a:lnTo>
                        <a:pt x="7513" y="0"/>
                      </a:lnTo>
                      <a:cubicBezTo>
                        <a:pt x="6733" y="182"/>
                        <a:pt x="5990" y="512"/>
                        <a:pt x="5287" y="896"/>
                      </a:cubicBezTo>
                      <a:cubicBezTo>
                        <a:pt x="4587" y="1287"/>
                        <a:pt x="3935" y="1763"/>
                        <a:pt x="3307" y="2259"/>
                      </a:cubicBezTo>
                      <a:cubicBezTo>
                        <a:pt x="2687" y="2767"/>
                        <a:pt x="2096" y="3315"/>
                        <a:pt x="1545" y="3895"/>
                      </a:cubicBezTo>
                      <a:cubicBezTo>
                        <a:pt x="993" y="4472"/>
                        <a:pt x="464" y="5073"/>
                        <a:pt x="0" y="5722"/>
                      </a:cubicBezTo>
                      <a:cubicBezTo>
                        <a:pt x="275" y="5436"/>
                        <a:pt x="551" y="5150"/>
                        <a:pt x="838" y="4870"/>
                      </a:cubicBezTo>
                      <a:cubicBezTo>
                        <a:pt x="1117" y="4587"/>
                        <a:pt x="1400" y="4311"/>
                        <a:pt x="1694" y="4043"/>
                      </a:cubicBezTo>
                      <a:cubicBezTo>
                        <a:pt x="2273" y="3503"/>
                        <a:pt x="2861" y="2970"/>
                        <a:pt x="3478" y="2474"/>
                      </a:cubicBezTo>
                      <a:cubicBezTo>
                        <a:pt x="4094" y="1977"/>
                        <a:pt x="4728" y="1505"/>
                        <a:pt x="5396" y="1078"/>
                      </a:cubicBezTo>
                      <a:cubicBezTo>
                        <a:pt x="5559" y="969"/>
                        <a:pt x="5733" y="874"/>
                        <a:pt x="5903" y="773"/>
                      </a:cubicBezTo>
                      <a:cubicBezTo>
                        <a:pt x="5990" y="722"/>
                        <a:pt x="6074" y="671"/>
                        <a:pt x="6161" y="624"/>
                      </a:cubicBezTo>
                      <a:lnTo>
                        <a:pt x="6425" y="494"/>
                      </a:lnTo>
                      <a:cubicBezTo>
                        <a:pt x="6603" y="407"/>
                        <a:pt x="6773" y="298"/>
                        <a:pt x="6962" y="233"/>
                      </a:cubicBezTo>
                      <a:cubicBezTo>
                        <a:pt x="7143" y="156"/>
                        <a:pt x="7329" y="80"/>
                        <a:pt x="7513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3" name="Google Shape;3713;p47"/>
                <p:cNvSpPr/>
                <p:nvPr/>
              </p:nvSpPr>
              <p:spPr>
                <a:xfrm>
                  <a:off x="8058680" y="2969578"/>
                  <a:ext cx="258438" cy="4495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50" h="10175" extrusionOk="0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185" y="167"/>
                        <a:pt x="370" y="331"/>
                        <a:pt x="555" y="490"/>
                      </a:cubicBezTo>
                      <a:lnTo>
                        <a:pt x="1052" y="1037"/>
                      </a:lnTo>
                      <a:cubicBezTo>
                        <a:pt x="1364" y="1419"/>
                        <a:pt x="1669" y="1802"/>
                        <a:pt x="1930" y="2219"/>
                      </a:cubicBezTo>
                      <a:cubicBezTo>
                        <a:pt x="2473" y="3039"/>
                        <a:pt x="2966" y="3894"/>
                        <a:pt x="3409" y="4776"/>
                      </a:cubicBezTo>
                      <a:cubicBezTo>
                        <a:pt x="3861" y="5650"/>
                        <a:pt x="4286" y="6542"/>
                        <a:pt x="4688" y="7445"/>
                      </a:cubicBezTo>
                      <a:cubicBezTo>
                        <a:pt x="4892" y="7894"/>
                        <a:pt x="5088" y="8347"/>
                        <a:pt x="5280" y="8804"/>
                      </a:cubicBezTo>
                      <a:cubicBezTo>
                        <a:pt x="5476" y="9258"/>
                        <a:pt x="5664" y="9718"/>
                        <a:pt x="5849" y="10175"/>
                      </a:cubicBezTo>
                      <a:cubicBezTo>
                        <a:pt x="5585" y="9221"/>
                        <a:pt x="5247" y="8286"/>
                        <a:pt x="4881" y="7365"/>
                      </a:cubicBezTo>
                      <a:cubicBezTo>
                        <a:pt x="4522" y="6436"/>
                        <a:pt x="4105" y="5534"/>
                        <a:pt x="3652" y="4649"/>
                      </a:cubicBezTo>
                      <a:cubicBezTo>
                        <a:pt x="3198" y="3764"/>
                        <a:pt x="2695" y="2902"/>
                        <a:pt x="2104" y="2100"/>
                      </a:cubicBezTo>
                      <a:cubicBezTo>
                        <a:pt x="1512" y="1306"/>
                        <a:pt x="856" y="519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4" name="Google Shape;3714;p47"/>
                <p:cNvSpPr/>
                <p:nvPr/>
              </p:nvSpPr>
              <p:spPr>
                <a:xfrm>
                  <a:off x="8089295" y="3441671"/>
                  <a:ext cx="242225" cy="1704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83" h="3859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511" y="240"/>
                        <a:pt x="971" y="555"/>
                        <a:pt x="1436" y="863"/>
                      </a:cubicBezTo>
                      <a:cubicBezTo>
                        <a:pt x="1893" y="1182"/>
                        <a:pt x="2346" y="1505"/>
                        <a:pt x="2792" y="1842"/>
                      </a:cubicBezTo>
                      <a:cubicBezTo>
                        <a:pt x="3691" y="2506"/>
                        <a:pt x="4569" y="3199"/>
                        <a:pt x="5482" y="3858"/>
                      </a:cubicBezTo>
                      <a:cubicBezTo>
                        <a:pt x="4710" y="3035"/>
                        <a:pt x="3854" y="2299"/>
                        <a:pt x="2955" y="1624"/>
                      </a:cubicBezTo>
                      <a:cubicBezTo>
                        <a:pt x="2502" y="1288"/>
                        <a:pt x="2037" y="968"/>
                        <a:pt x="1548" y="685"/>
                      </a:cubicBezTo>
                      <a:cubicBezTo>
                        <a:pt x="1063" y="399"/>
                        <a:pt x="547" y="142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322" name="Google Shape;3715;p47"/>
              <p:cNvSpPr/>
              <p:nvPr/>
            </p:nvSpPr>
            <p:spPr>
              <a:xfrm rot="-1799979" flipH="1">
                <a:off x="6597148" y="3628259"/>
                <a:ext cx="34644" cy="16760"/>
              </a:xfrm>
              <a:custGeom>
                <a:avLst/>
                <a:gdLst/>
                <a:ahLst/>
                <a:cxnLst/>
                <a:rect l="l" t="t" r="r" b="b"/>
                <a:pathLst>
                  <a:path w="769" h="372" extrusionOk="0">
                    <a:moveTo>
                      <a:pt x="156" y="0"/>
                    </a:moveTo>
                    <a:cubicBezTo>
                      <a:pt x="34" y="0"/>
                      <a:pt x="0" y="198"/>
                      <a:pt x="125" y="217"/>
                    </a:cubicBezTo>
                    <a:cubicBezTo>
                      <a:pt x="216" y="236"/>
                      <a:pt x="308" y="259"/>
                      <a:pt x="392" y="293"/>
                    </a:cubicBezTo>
                    <a:cubicBezTo>
                      <a:pt x="462" y="323"/>
                      <a:pt x="530" y="371"/>
                      <a:pt x="603" y="371"/>
                    </a:cubicBezTo>
                    <a:cubicBezTo>
                      <a:pt x="621" y="371"/>
                      <a:pt x="639" y="368"/>
                      <a:pt x="658" y="362"/>
                    </a:cubicBezTo>
                    <a:cubicBezTo>
                      <a:pt x="723" y="343"/>
                      <a:pt x="768" y="278"/>
                      <a:pt x="746" y="209"/>
                    </a:cubicBezTo>
                    <a:cubicBezTo>
                      <a:pt x="684" y="11"/>
                      <a:pt x="330" y="0"/>
                      <a:pt x="15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3" name="Google Shape;3716;p47"/>
              <p:cNvSpPr/>
              <p:nvPr/>
            </p:nvSpPr>
            <p:spPr>
              <a:xfrm rot="-1799979" flipH="1">
                <a:off x="6484644" y="2532560"/>
                <a:ext cx="664269" cy="815138"/>
              </a:xfrm>
              <a:custGeom>
                <a:avLst/>
                <a:gdLst/>
                <a:ahLst/>
                <a:cxnLst/>
                <a:rect l="l" t="t" r="r" b="b"/>
                <a:pathLst>
                  <a:path w="14745" h="18093" extrusionOk="0">
                    <a:moveTo>
                      <a:pt x="6241" y="0"/>
                    </a:moveTo>
                    <a:cubicBezTo>
                      <a:pt x="4617" y="0"/>
                      <a:pt x="2764" y="1908"/>
                      <a:pt x="2164" y="3166"/>
                    </a:cubicBezTo>
                    <a:cubicBezTo>
                      <a:pt x="1042" y="5522"/>
                      <a:pt x="840" y="8264"/>
                      <a:pt x="711" y="10834"/>
                    </a:cubicBezTo>
                    <a:cubicBezTo>
                      <a:pt x="632" y="12469"/>
                      <a:pt x="612" y="14119"/>
                      <a:pt x="726" y="15754"/>
                    </a:cubicBezTo>
                    <a:cubicBezTo>
                      <a:pt x="726" y="15754"/>
                      <a:pt x="0" y="17799"/>
                      <a:pt x="1939" y="18043"/>
                    </a:cubicBezTo>
                    <a:cubicBezTo>
                      <a:pt x="2209" y="18077"/>
                      <a:pt x="2478" y="18093"/>
                      <a:pt x="2747" y="18093"/>
                    </a:cubicBezTo>
                    <a:cubicBezTo>
                      <a:pt x="5267" y="18093"/>
                      <a:pt x="7707" y="16668"/>
                      <a:pt x="9638" y="15184"/>
                    </a:cubicBezTo>
                    <a:cubicBezTo>
                      <a:pt x="11779" y="13541"/>
                      <a:pt x="13527" y="11317"/>
                      <a:pt x="14155" y="8655"/>
                    </a:cubicBezTo>
                    <a:cubicBezTo>
                      <a:pt x="14626" y="6663"/>
                      <a:pt x="14745" y="3648"/>
                      <a:pt x="12418" y="2770"/>
                    </a:cubicBezTo>
                    <a:cubicBezTo>
                      <a:pt x="12255" y="2709"/>
                      <a:pt x="11950" y="2642"/>
                      <a:pt x="11542" y="2642"/>
                    </a:cubicBezTo>
                    <a:cubicBezTo>
                      <a:pt x="10793" y="2642"/>
                      <a:pt x="9696" y="2870"/>
                      <a:pt x="8498" y="3792"/>
                    </a:cubicBezTo>
                    <a:cubicBezTo>
                      <a:pt x="8570" y="2854"/>
                      <a:pt x="8433" y="1717"/>
                      <a:pt x="7886" y="930"/>
                    </a:cubicBezTo>
                    <a:cubicBezTo>
                      <a:pt x="7421" y="266"/>
                      <a:pt x="6847" y="0"/>
                      <a:pt x="624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4" name="Google Shape;3717;p47"/>
              <p:cNvSpPr/>
              <p:nvPr/>
            </p:nvSpPr>
            <p:spPr>
              <a:xfrm rot="-1799979" flipH="1">
                <a:off x="6529989" y="3286229"/>
                <a:ext cx="851409" cy="620195"/>
              </a:xfrm>
              <a:custGeom>
                <a:avLst/>
                <a:gdLst/>
                <a:ahLst/>
                <a:cxnLst/>
                <a:rect l="l" t="t" r="r" b="b"/>
                <a:pathLst>
                  <a:path w="18899" h="13766" extrusionOk="0">
                    <a:moveTo>
                      <a:pt x="4424" y="0"/>
                    </a:moveTo>
                    <a:cubicBezTo>
                      <a:pt x="4372" y="0"/>
                      <a:pt x="4319" y="1"/>
                      <a:pt x="4267" y="1"/>
                    </a:cubicBezTo>
                    <a:cubicBezTo>
                      <a:pt x="2050" y="13"/>
                      <a:pt x="1" y="20"/>
                      <a:pt x="1" y="20"/>
                    </a:cubicBezTo>
                    <a:cubicBezTo>
                      <a:pt x="1" y="20"/>
                      <a:pt x="3624" y="13129"/>
                      <a:pt x="10920" y="13733"/>
                    </a:cubicBezTo>
                    <a:cubicBezTo>
                      <a:pt x="11180" y="13755"/>
                      <a:pt x="11423" y="13765"/>
                      <a:pt x="11651" y="13765"/>
                    </a:cubicBezTo>
                    <a:cubicBezTo>
                      <a:pt x="16959" y="13765"/>
                      <a:pt x="13852" y="8145"/>
                      <a:pt x="13852" y="8145"/>
                    </a:cubicBezTo>
                    <a:lnTo>
                      <a:pt x="13852" y="8145"/>
                    </a:lnTo>
                    <a:cubicBezTo>
                      <a:pt x="13852" y="8145"/>
                      <a:pt x="14347" y="8240"/>
                      <a:pt x="15005" y="8240"/>
                    </a:cubicBezTo>
                    <a:cubicBezTo>
                      <a:pt x="16216" y="8240"/>
                      <a:pt x="17979" y="7918"/>
                      <a:pt x="18236" y="6088"/>
                    </a:cubicBezTo>
                    <a:cubicBezTo>
                      <a:pt x="18899" y="1327"/>
                      <a:pt x="10569" y="0"/>
                      <a:pt x="442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5" name="Google Shape;3718;p47"/>
              <p:cNvSpPr/>
              <p:nvPr/>
            </p:nvSpPr>
            <p:spPr>
              <a:xfrm rot="-1799979" flipH="1">
                <a:off x="7203821" y="3041283"/>
                <a:ext cx="727340" cy="691648"/>
              </a:xfrm>
              <a:custGeom>
                <a:avLst/>
                <a:gdLst/>
                <a:ahLst/>
                <a:cxnLst/>
                <a:rect l="l" t="t" r="r" b="b"/>
                <a:pathLst>
                  <a:path w="16145" h="15352" extrusionOk="0">
                    <a:moveTo>
                      <a:pt x="12593" y="0"/>
                    </a:moveTo>
                    <a:cubicBezTo>
                      <a:pt x="12287" y="0"/>
                      <a:pt x="12091" y="98"/>
                      <a:pt x="12091" y="98"/>
                    </a:cubicBezTo>
                    <a:cubicBezTo>
                      <a:pt x="10418" y="680"/>
                      <a:pt x="8783" y="1410"/>
                      <a:pt x="7209" y="2216"/>
                    </a:cubicBezTo>
                    <a:cubicBezTo>
                      <a:pt x="7149" y="2246"/>
                      <a:pt x="7084" y="2281"/>
                      <a:pt x="7019" y="2311"/>
                    </a:cubicBezTo>
                    <a:lnTo>
                      <a:pt x="7019" y="2314"/>
                    </a:lnTo>
                    <a:cubicBezTo>
                      <a:pt x="7012" y="2319"/>
                      <a:pt x="7000" y="2323"/>
                      <a:pt x="6986" y="2330"/>
                    </a:cubicBezTo>
                    <a:cubicBezTo>
                      <a:pt x="4659" y="3509"/>
                      <a:pt x="1613" y="4897"/>
                      <a:pt x="716" y="7512"/>
                    </a:cubicBezTo>
                    <a:cubicBezTo>
                      <a:pt x="1" y="9603"/>
                      <a:pt x="853" y="12497"/>
                      <a:pt x="3252" y="13013"/>
                    </a:cubicBezTo>
                    <a:cubicBezTo>
                      <a:pt x="3500" y="13067"/>
                      <a:pt x="3758" y="13092"/>
                      <a:pt x="4020" y="13092"/>
                    </a:cubicBezTo>
                    <a:cubicBezTo>
                      <a:pt x="4787" y="13092"/>
                      <a:pt x="5583" y="12876"/>
                      <a:pt x="6233" y="12516"/>
                    </a:cubicBezTo>
                    <a:cubicBezTo>
                      <a:pt x="6233" y="12516"/>
                      <a:pt x="6653" y="15351"/>
                      <a:pt x="10481" y="15351"/>
                    </a:cubicBezTo>
                    <a:cubicBezTo>
                      <a:pt x="10556" y="15351"/>
                      <a:pt x="10631" y="15350"/>
                      <a:pt x="10708" y="15348"/>
                    </a:cubicBezTo>
                    <a:cubicBezTo>
                      <a:pt x="13924" y="15257"/>
                      <a:pt x="16144" y="10321"/>
                      <a:pt x="15692" y="5554"/>
                    </a:cubicBezTo>
                    <a:cubicBezTo>
                      <a:pt x="15574" y="4345"/>
                      <a:pt x="15285" y="3147"/>
                      <a:pt x="14802" y="2041"/>
                    </a:cubicBezTo>
                    <a:cubicBezTo>
                      <a:pt x="14037" y="311"/>
                      <a:pt x="13139" y="0"/>
                      <a:pt x="1259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6" name="Google Shape;3719;p47"/>
              <p:cNvSpPr/>
              <p:nvPr/>
            </p:nvSpPr>
            <p:spPr>
              <a:xfrm rot="-1799979" flipH="1">
                <a:off x="6947393" y="2492360"/>
                <a:ext cx="913939" cy="665337"/>
              </a:xfrm>
              <a:custGeom>
                <a:avLst/>
                <a:gdLst/>
                <a:ahLst/>
                <a:cxnLst/>
                <a:rect l="l" t="t" r="r" b="b"/>
                <a:pathLst>
                  <a:path w="20287" h="14768" extrusionOk="0">
                    <a:moveTo>
                      <a:pt x="6939" y="1"/>
                    </a:moveTo>
                    <a:cubicBezTo>
                      <a:pt x="6231" y="1"/>
                      <a:pt x="5529" y="120"/>
                      <a:pt x="4847" y="407"/>
                    </a:cubicBezTo>
                    <a:cubicBezTo>
                      <a:pt x="3201" y="1103"/>
                      <a:pt x="2110" y="3346"/>
                      <a:pt x="3185" y="4958"/>
                    </a:cubicBezTo>
                    <a:cubicBezTo>
                      <a:pt x="3185" y="4958"/>
                      <a:pt x="0" y="5068"/>
                      <a:pt x="228" y="8539"/>
                    </a:cubicBezTo>
                    <a:cubicBezTo>
                      <a:pt x="413" y="11354"/>
                      <a:pt x="8241" y="14767"/>
                      <a:pt x="14406" y="14767"/>
                    </a:cubicBezTo>
                    <a:cubicBezTo>
                      <a:pt x="15835" y="14767"/>
                      <a:pt x="17175" y="14584"/>
                      <a:pt x="18310" y="14167"/>
                    </a:cubicBezTo>
                    <a:cubicBezTo>
                      <a:pt x="20287" y="10889"/>
                      <a:pt x="18820" y="10185"/>
                      <a:pt x="18820" y="10185"/>
                    </a:cubicBezTo>
                    <a:cubicBezTo>
                      <a:pt x="18798" y="10175"/>
                      <a:pt x="18779" y="10171"/>
                      <a:pt x="18760" y="10171"/>
                    </a:cubicBezTo>
                    <a:cubicBezTo>
                      <a:pt x="18625" y="10171"/>
                      <a:pt x="18563" y="10408"/>
                      <a:pt x="18492" y="10408"/>
                    </a:cubicBezTo>
                    <a:cubicBezTo>
                      <a:pt x="18474" y="10408"/>
                      <a:pt x="18456" y="10392"/>
                      <a:pt x="18436" y="10353"/>
                    </a:cubicBezTo>
                    <a:cubicBezTo>
                      <a:pt x="17892" y="9285"/>
                      <a:pt x="17036" y="6767"/>
                      <a:pt x="16356" y="5779"/>
                    </a:cubicBezTo>
                    <a:cubicBezTo>
                      <a:pt x="14896" y="3669"/>
                      <a:pt x="12972" y="1699"/>
                      <a:pt x="10520" y="780"/>
                    </a:cubicBezTo>
                    <a:cubicBezTo>
                      <a:pt x="9356" y="342"/>
                      <a:pt x="8139" y="1"/>
                      <a:pt x="693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7" name="Google Shape;3720;p47"/>
              <p:cNvSpPr/>
              <p:nvPr/>
            </p:nvSpPr>
            <p:spPr>
              <a:xfrm rot="-1799979" flipH="1">
                <a:off x="7743862" y="3180607"/>
                <a:ext cx="32301" cy="29690"/>
              </a:xfrm>
              <a:custGeom>
                <a:avLst/>
                <a:gdLst/>
                <a:ahLst/>
                <a:cxnLst/>
                <a:rect l="l" t="t" r="r" b="b"/>
                <a:pathLst>
                  <a:path w="717" h="659" extrusionOk="0">
                    <a:moveTo>
                      <a:pt x="606" y="0"/>
                    </a:moveTo>
                    <a:cubicBezTo>
                      <a:pt x="600" y="0"/>
                      <a:pt x="593" y="1"/>
                      <a:pt x="587" y="2"/>
                    </a:cubicBezTo>
                    <a:cubicBezTo>
                      <a:pt x="476" y="25"/>
                      <a:pt x="381" y="151"/>
                      <a:pt x="305" y="230"/>
                    </a:cubicBezTo>
                    <a:cubicBezTo>
                      <a:pt x="218" y="325"/>
                      <a:pt x="130" y="421"/>
                      <a:pt x="50" y="523"/>
                    </a:cubicBezTo>
                    <a:cubicBezTo>
                      <a:pt x="1" y="581"/>
                      <a:pt x="49" y="659"/>
                      <a:pt x="107" y="659"/>
                    </a:cubicBezTo>
                    <a:cubicBezTo>
                      <a:pt x="125" y="659"/>
                      <a:pt x="143" y="651"/>
                      <a:pt x="160" y="633"/>
                    </a:cubicBezTo>
                    <a:cubicBezTo>
                      <a:pt x="244" y="546"/>
                      <a:pt x="336" y="458"/>
                      <a:pt x="427" y="379"/>
                    </a:cubicBezTo>
                    <a:cubicBezTo>
                      <a:pt x="506" y="307"/>
                      <a:pt x="643" y="234"/>
                      <a:pt x="685" y="135"/>
                    </a:cubicBezTo>
                    <a:cubicBezTo>
                      <a:pt x="717" y="69"/>
                      <a:pt x="674" y="0"/>
                      <a:pt x="60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8" name="Google Shape;3721;p47"/>
              <p:cNvSpPr/>
              <p:nvPr/>
            </p:nvSpPr>
            <p:spPr>
              <a:xfrm rot="-1799979" flipH="1">
                <a:off x="7745357" y="3216771"/>
                <a:ext cx="26670" cy="25320"/>
              </a:xfrm>
              <a:custGeom>
                <a:avLst/>
                <a:gdLst/>
                <a:ahLst/>
                <a:cxnLst/>
                <a:rect l="l" t="t" r="r" b="b"/>
                <a:pathLst>
                  <a:path w="592" h="562" extrusionOk="0">
                    <a:moveTo>
                      <a:pt x="490" y="0"/>
                    </a:moveTo>
                    <a:cubicBezTo>
                      <a:pt x="482" y="0"/>
                      <a:pt x="475" y="1"/>
                      <a:pt x="467" y="3"/>
                    </a:cubicBezTo>
                    <a:cubicBezTo>
                      <a:pt x="373" y="26"/>
                      <a:pt x="304" y="136"/>
                      <a:pt x="243" y="205"/>
                    </a:cubicBezTo>
                    <a:cubicBezTo>
                      <a:pt x="175" y="285"/>
                      <a:pt x="110" y="361"/>
                      <a:pt x="41" y="441"/>
                    </a:cubicBezTo>
                    <a:cubicBezTo>
                      <a:pt x="1" y="491"/>
                      <a:pt x="35" y="561"/>
                      <a:pt x="89" y="561"/>
                    </a:cubicBezTo>
                    <a:cubicBezTo>
                      <a:pt x="100" y="561"/>
                      <a:pt x="112" y="558"/>
                      <a:pt x="125" y="550"/>
                    </a:cubicBezTo>
                    <a:cubicBezTo>
                      <a:pt x="220" y="494"/>
                      <a:pt x="311" y="433"/>
                      <a:pt x="395" y="357"/>
                    </a:cubicBezTo>
                    <a:cubicBezTo>
                      <a:pt x="475" y="289"/>
                      <a:pt x="578" y="205"/>
                      <a:pt x="589" y="94"/>
                    </a:cubicBezTo>
                    <a:cubicBezTo>
                      <a:pt x="592" y="39"/>
                      <a:pt x="538" y="0"/>
                      <a:pt x="49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9" name="Google Shape;3722;p47"/>
              <p:cNvSpPr/>
              <p:nvPr/>
            </p:nvSpPr>
            <p:spPr>
              <a:xfrm rot="-1799979" flipH="1">
                <a:off x="7628528" y="3173416"/>
                <a:ext cx="32391" cy="21130"/>
              </a:xfrm>
              <a:custGeom>
                <a:avLst/>
                <a:gdLst/>
                <a:ahLst/>
                <a:cxnLst/>
                <a:rect l="l" t="t" r="r" b="b"/>
                <a:pathLst>
                  <a:path w="719" h="469" extrusionOk="0">
                    <a:moveTo>
                      <a:pt x="635" y="1"/>
                    </a:moveTo>
                    <a:cubicBezTo>
                      <a:pt x="418" y="1"/>
                      <a:pt x="206" y="202"/>
                      <a:pt x="57" y="343"/>
                    </a:cubicBezTo>
                    <a:cubicBezTo>
                      <a:pt x="1" y="396"/>
                      <a:pt x="53" y="468"/>
                      <a:pt x="115" y="468"/>
                    </a:cubicBezTo>
                    <a:cubicBezTo>
                      <a:pt x="133" y="468"/>
                      <a:pt x="151" y="462"/>
                      <a:pt x="167" y="449"/>
                    </a:cubicBezTo>
                    <a:cubicBezTo>
                      <a:pt x="251" y="380"/>
                      <a:pt x="343" y="320"/>
                      <a:pt x="438" y="266"/>
                    </a:cubicBezTo>
                    <a:cubicBezTo>
                      <a:pt x="521" y="221"/>
                      <a:pt x="612" y="187"/>
                      <a:pt x="680" y="115"/>
                    </a:cubicBezTo>
                    <a:cubicBezTo>
                      <a:pt x="719" y="73"/>
                      <a:pt x="692" y="1"/>
                      <a:pt x="63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0" name="Google Shape;3723;p47"/>
              <p:cNvSpPr/>
              <p:nvPr/>
            </p:nvSpPr>
            <p:spPr>
              <a:xfrm rot="-1799979" flipH="1">
                <a:off x="7647692" y="3199504"/>
                <a:ext cx="33157" cy="23427"/>
              </a:xfrm>
              <a:custGeom>
                <a:avLst/>
                <a:gdLst/>
                <a:ahLst/>
                <a:cxnLst/>
                <a:rect l="l" t="t" r="r" b="b"/>
                <a:pathLst>
                  <a:path w="736" h="520" extrusionOk="0">
                    <a:moveTo>
                      <a:pt x="586" y="1"/>
                    </a:moveTo>
                    <a:cubicBezTo>
                      <a:pt x="380" y="1"/>
                      <a:pt x="202" y="215"/>
                      <a:pt x="67" y="346"/>
                    </a:cubicBezTo>
                    <a:cubicBezTo>
                      <a:pt x="0" y="416"/>
                      <a:pt x="60" y="520"/>
                      <a:pt x="139" y="520"/>
                    </a:cubicBezTo>
                    <a:cubicBezTo>
                      <a:pt x="155" y="520"/>
                      <a:pt x="172" y="515"/>
                      <a:pt x="188" y="506"/>
                    </a:cubicBezTo>
                    <a:cubicBezTo>
                      <a:pt x="276" y="457"/>
                      <a:pt x="371" y="415"/>
                      <a:pt x="462" y="369"/>
                    </a:cubicBezTo>
                    <a:cubicBezTo>
                      <a:pt x="550" y="327"/>
                      <a:pt x="660" y="290"/>
                      <a:pt x="706" y="194"/>
                    </a:cubicBezTo>
                    <a:cubicBezTo>
                      <a:pt x="736" y="130"/>
                      <a:pt x="717" y="16"/>
                      <a:pt x="630" y="4"/>
                    </a:cubicBezTo>
                    <a:cubicBezTo>
                      <a:pt x="615" y="2"/>
                      <a:pt x="601" y="1"/>
                      <a:pt x="58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1" name="Google Shape;3724;p47"/>
              <p:cNvSpPr/>
              <p:nvPr/>
            </p:nvSpPr>
            <p:spPr>
              <a:xfrm rot="-1799979" flipH="1">
                <a:off x="7687383" y="3245121"/>
                <a:ext cx="32481" cy="25184"/>
              </a:xfrm>
              <a:custGeom>
                <a:avLst/>
                <a:gdLst/>
                <a:ahLst/>
                <a:cxnLst/>
                <a:rect l="l" t="t" r="r" b="b"/>
                <a:pathLst>
                  <a:path w="721" h="559" extrusionOk="0">
                    <a:moveTo>
                      <a:pt x="605" y="0"/>
                    </a:moveTo>
                    <a:cubicBezTo>
                      <a:pt x="602" y="0"/>
                      <a:pt x="599" y="0"/>
                      <a:pt x="597" y="1"/>
                    </a:cubicBezTo>
                    <a:cubicBezTo>
                      <a:pt x="482" y="16"/>
                      <a:pt x="410" y="96"/>
                      <a:pt x="326" y="168"/>
                    </a:cubicBezTo>
                    <a:cubicBezTo>
                      <a:pt x="239" y="244"/>
                      <a:pt x="151" y="320"/>
                      <a:pt x="65" y="397"/>
                    </a:cubicBezTo>
                    <a:cubicBezTo>
                      <a:pt x="1" y="456"/>
                      <a:pt x="61" y="558"/>
                      <a:pt x="134" y="558"/>
                    </a:cubicBezTo>
                    <a:cubicBezTo>
                      <a:pt x="148" y="558"/>
                      <a:pt x="164" y="554"/>
                      <a:pt x="179" y="544"/>
                    </a:cubicBezTo>
                    <a:cubicBezTo>
                      <a:pt x="274" y="480"/>
                      <a:pt x="372" y="416"/>
                      <a:pt x="467" y="351"/>
                    </a:cubicBezTo>
                    <a:cubicBezTo>
                      <a:pt x="558" y="290"/>
                      <a:pt x="658" y="240"/>
                      <a:pt x="699" y="134"/>
                    </a:cubicBezTo>
                    <a:cubicBezTo>
                      <a:pt x="721" y="79"/>
                      <a:pt x="666" y="0"/>
                      <a:pt x="60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2" name="Google Shape;3725;p47"/>
              <p:cNvSpPr/>
              <p:nvPr/>
            </p:nvSpPr>
            <p:spPr>
              <a:xfrm rot="-1799979" flipH="1">
                <a:off x="7689239" y="3310141"/>
                <a:ext cx="32211" cy="2851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633" extrusionOk="0">
                    <a:moveTo>
                      <a:pt x="591" y="1"/>
                    </a:moveTo>
                    <a:cubicBezTo>
                      <a:pt x="580" y="1"/>
                      <a:pt x="568" y="3"/>
                      <a:pt x="555" y="7"/>
                    </a:cubicBezTo>
                    <a:cubicBezTo>
                      <a:pt x="445" y="45"/>
                      <a:pt x="373" y="136"/>
                      <a:pt x="294" y="216"/>
                    </a:cubicBezTo>
                    <a:cubicBezTo>
                      <a:pt x="210" y="300"/>
                      <a:pt x="130" y="387"/>
                      <a:pt x="54" y="478"/>
                    </a:cubicBezTo>
                    <a:cubicBezTo>
                      <a:pt x="1" y="534"/>
                      <a:pt x="47" y="633"/>
                      <a:pt x="113" y="633"/>
                    </a:cubicBezTo>
                    <a:cubicBezTo>
                      <a:pt x="128" y="633"/>
                      <a:pt x="144" y="627"/>
                      <a:pt x="160" y="615"/>
                    </a:cubicBezTo>
                    <a:cubicBezTo>
                      <a:pt x="252" y="547"/>
                      <a:pt x="346" y="482"/>
                      <a:pt x="434" y="410"/>
                    </a:cubicBezTo>
                    <a:cubicBezTo>
                      <a:pt x="522" y="342"/>
                      <a:pt x="636" y="273"/>
                      <a:pt x="681" y="170"/>
                    </a:cubicBezTo>
                    <a:cubicBezTo>
                      <a:pt x="714" y="100"/>
                      <a:pt x="672" y="1"/>
                      <a:pt x="59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3" name="Google Shape;3726;p47"/>
              <p:cNvSpPr/>
              <p:nvPr/>
            </p:nvSpPr>
            <p:spPr>
              <a:xfrm rot="-1799979" flipH="1">
                <a:off x="7676154" y="3379093"/>
                <a:ext cx="31355" cy="29509"/>
              </a:xfrm>
              <a:custGeom>
                <a:avLst/>
                <a:gdLst/>
                <a:ahLst/>
                <a:cxnLst/>
                <a:rect l="l" t="t" r="r" b="b"/>
                <a:pathLst>
                  <a:path w="696" h="655" extrusionOk="0">
                    <a:moveTo>
                      <a:pt x="561" y="0"/>
                    </a:moveTo>
                    <a:cubicBezTo>
                      <a:pt x="552" y="0"/>
                      <a:pt x="543" y="1"/>
                      <a:pt x="535" y="3"/>
                    </a:cubicBezTo>
                    <a:cubicBezTo>
                      <a:pt x="398" y="31"/>
                      <a:pt x="317" y="152"/>
                      <a:pt x="226" y="254"/>
                    </a:cubicBezTo>
                    <a:cubicBezTo>
                      <a:pt x="143" y="350"/>
                      <a:pt x="56" y="452"/>
                      <a:pt x="14" y="574"/>
                    </a:cubicBezTo>
                    <a:cubicBezTo>
                      <a:pt x="0" y="610"/>
                      <a:pt x="35" y="654"/>
                      <a:pt x="74" y="654"/>
                    </a:cubicBezTo>
                    <a:cubicBezTo>
                      <a:pt x="81" y="654"/>
                      <a:pt x="87" y="653"/>
                      <a:pt x="94" y="650"/>
                    </a:cubicBezTo>
                    <a:cubicBezTo>
                      <a:pt x="208" y="601"/>
                      <a:pt x="306" y="513"/>
                      <a:pt x="401" y="429"/>
                    </a:cubicBezTo>
                    <a:cubicBezTo>
                      <a:pt x="454" y="388"/>
                      <a:pt x="505" y="346"/>
                      <a:pt x="557" y="304"/>
                    </a:cubicBezTo>
                    <a:cubicBezTo>
                      <a:pt x="619" y="254"/>
                      <a:pt x="645" y="213"/>
                      <a:pt x="671" y="137"/>
                    </a:cubicBezTo>
                    <a:cubicBezTo>
                      <a:pt x="695" y="63"/>
                      <a:pt x="631" y="0"/>
                      <a:pt x="56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4" name="Google Shape;3727;p47"/>
              <p:cNvSpPr/>
              <p:nvPr/>
            </p:nvSpPr>
            <p:spPr>
              <a:xfrm rot="-1799979" flipH="1">
                <a:off x="7634831" y="3345614"/>
                <a:ext cx="30950" cy="28563"/>
              </a:xfrm>
              <a:custGeom>
                <a:avLst/>
                <a:gdLst/>
                <a:ahLst/>
                <a:cxnLst/>
                <a:rect l="l" t="t" r="r" b="b"/>
                <a:pathLst>
                  <a:path w="687" h="634" extrusionOk="0">
                    <a:moveTo>
                      <a:pt x="588" y="0"/>
                    </a:moveTo>
                    <a:cubicBezTo>
                      <a:pt x="466" y="8"/>
                      <a:pt x="382" y="95"/>
                      <a:pt x="298" y="179"/>
                    </a:cubicBezTo>
                    <a:cubicBezTo>
                      <a:pt x="211" y="267"/>
                      <a:pt x="135" y="362"/>
                      <a:pt x="56" y="457"/>
                    </a:cubicBezTo>
                    <a:cubicBezTo>
                      <a:pt x="0" y="521"/>
                      <a:pt x="50" y="633"/>
                      <a:pt x="123" y="633"/>
                    </a:cubicBezTo>
                    <a:cubicBezTo>
                      <a:pt x="140" y="633"/>
                      <a:pt x="158" y="627"/>
                      <a:pt x="177" y="613"/>
                    </a:cubicBezTo>
                    <a:cubicBezTo>
                      <a:pt x="279" y="536"/>
                      <a:pt x="382" y="464"/>
                      <a:pt x="477" y="381"/>
                    </a:cubicBezTo>
                    <a:cubicBezTo>
                      <a:pt x="572" y="301"/>
                      <a:pt x="663" y="221"/>
                      <a:pt x="679" y="92"/>
                    </a:cubicBezTo>
                    <a:cubicBezTo>
                      <a:pt x="686" y="46"/>
                      <a:pt x="633" y="0"/>
                      <a:pt x="58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5" name="Google Shape;3728;p47"/>
              <p:cNvSpPr/>
              <p:nvPr/>
            </p:nvSpPr>
            <p:spPr>
              <a:xfrm rot="-1799979" flipH="1">
                <a:off x="7556088" y="3172426"/>
                <a:ext cx="28967" cy="17796"/>
              </a:xfrm>
              <a:custGeom>
                <a:avLst/>
                <a:gdLst/>
                <a:ahLst/>
                <a:cxnLst/>
                <a:rect l="l" t="t" r="r" b="b"/>
                <a:pathLst>
                  <a:path w="643" h="395" extrusionOk="0">
                    <a:moveTo>
                      <a:pt x="526" y="1"/>
                    </a:moveTo>
                    <a:cubicBezTo>
                      <a:pt x="445" y="1"/>
                      <a:pt x="374" y="42"/>
                      <a:pt x="304" y="85"/>
                    </a:cubicBezTo>
                    <a:cubicBezTo>
                      <a:pt x="220" y="134"/>
                      <a:pt x="132" y="184"/>
                      <a:pt x="60" y="248"/>
                    </a:cubicBezTo>
                    <a:cubicBezTo>
                      <a:pt x="0" y="308"/>
                      <a:pt x="55" y="394"/>
                      <a:pt x="127" y="394"/>
                    </a:cubicBezTo>
                    <a:cubicBezTo>
                      <a:pt x="132" y="394"/>
                      <a:pt x="138" y="394"/>
                      <a:pt x="144" y="393"/>
                    </a:cubicBezTo>
                    <a:cubicBezTo>
                      <a:pt x="235" y="373"/>
                      <a:pt x="323" y="328"/>
                      <a:pt x="406" y="290"/>
                    </a:cubicBezTo>
                    <a:cubicBezTo>
                      <a:pt x="483" y="252"/>
                      <a:pt x="581" y="210"/>
                      <a:pt x="620" y="131"/>
                    </a:cubicBezTo>
                    <a:cubicBezTo>
                      <a:pt x="642" y="85"/>
                      <a:pt x="627" y="12"/>
                      <a:pt x="569" y="5"/>
                    </a:cubicBezTo>
                    <a:cubicBezTo>
                      <a:pt x="554" y="2"/>
                      <a:pt x="540" y="1"/>
                      <a:pt x="52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6" name="Google Shape;3729;p47"/>
              <p:cNvSpPr/>
              <p:nvPr/>
            </p:nvSpPr>
            <p:spPr>
              <a:xfrm rot="-1799979" flipH="1">
                <a:off x="7794365" y="3339690"/>
                <a:ext cx="28832" cy="30501"/>
              </a:xfrm>
              <a:custGeom>
                <a:avLst/>
                <a:gdLst/>
                <a:ahLst/>
                <a:cxnLst/>
                <a:rect l="l" t="t" r="r" b="b"/>
                <a:pathLst>
                  <a:path w="640" h="677" extrusionOk="0">
                    <a:moveTo>
                      <a:pt x="504" y="1"/>
                    </a:moveTo>
                    <a:cubicBezTo>
                      <a:pt x="481" y="1"/>
                      <a:pt x="457" y="9"/>
                      <a:pt x="437" y="27"/>
                    </a:cubicBezTo>
                    <a:cubicBezTo>
                      <a:pt x="354" y="103"/>
                      <a:pt x="267" y="176"/>
                      <a:pt x="191" y="263"/>
                    </a:cubicBezTo>
                    <a:cubicBezTo>
                      <a:pt x="114" y="343"/>
                      <a:pt x="0" y="431"/>
                      <a:pt x="12" y="548"/>
                    </a:cubicBezTo>
                    <a:cubicBezTo>
                      <a:pt x="15" y="631"/>
                      <a:pt x="70" y="676"/>
                      <a:pt x="143" y="676"/>
                    </a:cubicBezTo>
                    <a:cubicBezTo>
                      <a:pt x="153" y="676"/>
                      <a:pt x="164" y="675"/>
                      <a:pt x="175" y="673"/>
                    </a:cubicBezTo>
                    <a:cubicBezTo>
                      <a:pt x="290" y="659"/>
                      <a:pt x="354" y="522"/>
                      <a:pt x="415" y="434"/>
                    </a:cubicBezTo>
                    <a:cubicBezTo>
                      <a:pt x="483" y="343"/>
                      <a:pt x="533" y="245"/>
                      <a:pt x="593" y="149"/>
                    </a:cubicBezTo>
                    <a:cubicBezTo>
                      <a:pt x="639" y="75"/>
                      <a:pt x="573" y="1"/>
                      <a:pt x="50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7" name="Google Shape;3730;p47"/>
              <p:cNvSpPr/>
              <p:nvPr/>
            </p:nvSpPr>
            <p:spPr>
              <a:xfrm rot="-1799979" flipH="1">
                <a:off x="7802964" y="3313017"/>
                <a:ext cx="22165" cy="19553"/>
              </a:xfrm>
              <a:custGeom>
                <a:avLst/>
                <a:gdLst/>
                <a:ahLst/>
                <a:cxnLst/>
                <a:rect l="l" t="t" r="r" b="b"/>
                <a:pathLst>
                  <a:path w="492" h="434" extrusionOk="0">
                    <a:moveTo>
                      <a:pt x="365" y="1"/>
                    </a:moveTo>
                    <a:cubicBezTo>
                      <a:pt x="344" y="1"/>
                      <a:pt x="323" y="8"/>
                      <a:pt x="305" y="25"/>
                    </a:cubicBezTo>
                    <a:cubicBezTo>
                      <a:pt x="256" y="74"/>
                      <a:pt x="198" y="120"/>
                      <a:pt x="145" y="165"/>
                    </a:cubicBezTo>
                    <a:cubicBezTo>
                      <a:pt x="88" y="211"/>
                      <a:pt x="0" y="260"/>
                      <a:pt x="8" y="340"/>
                    </a:cubicBezTo>
                    <a:cubicBezTo>
                      <a:pt x="12" y="386"/>
                      <a:pt x="35" y="412"/>
                      <a:pt x="77" y="427"/>
                    </a:cubicBezTo>
                    <a:cubicBezTo>
                      <a:pt x="89" y="432"/>
                      <a:pt x="101" y="434"/>
                      <a:pt x="112" y="434"/>
                    </a:cubicBezTo>
                    <a:cubicBezTo>
                      <a:pt x="182" y="434"/>
                      <a:pt x="248" y="363"/>
                      <a:pt x="293" y="318"/>
                    </a:cubicBezTo>
                    <a:cubicBezTo>
                      <a:pt x="351" y="256"/>
                      <a:pt x="396" y="195"/>
                      <a:pt x="445" y="130"/>
                    </a:cubicBezTo>
                    <a:cubicBezTo>
                      <a:pt x="492" y="68"/>
                      <a:pt x="429" y="1"/>
                      <a:pt x="36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8" name="Google Shape;3731;p47"/>
              <p:cNvSpPr/>
              <p:nvPr/>
            </p:nvSpPr>
            <p:spPr>
              <a:xfrm rot="-1799979" flipH="1">
                <a:off x="7803355" y="3273199"/>
                <a:ext cx="22435" cy="13786"/>
              </a:xfrm>
              <a:custGeom>
                <a:avLst/>
                <a:gdLst/>
                <a:ahLst/>
                <a:cxnLst/>
                <a:rect l="l" t="t" r="r" b="b"/>
                <a:pathLst>
                  <a:path w="498" h="306" extrusionOk="0">
                    <a:moveTo>
                      <a:pt x="408" y="0"/>
                    </a:moveTo>
                    <a:cubicBezTo>
                      <a:pt x="402" y="0"/>
                      <a:pt x="395" y="1"/>
                      <a:pt x="389" y="4"/>
                    </a:cubicBezTo>
                    <a:cubicBezTo>
                      <a:pt x="339" y="19"/>
                      <a:pt x="286" y="37"/>
                      <a:pt x="236" y="57"/>
                    </a:cubicBezTo>
                    <a:cubicBezTo>
                      <a:pt x="187" y="79"/>
                      <a:pt x="138" y="110"/>
                      <a:pt x="88" y="137"/>
                    </a:cubicBezTo>
                    <a:cubicBezTo>
                      <a:pt x="1" y="185"/>
                      <a:pt x="54" y="305"/>
                      <a:pt x="135" y="305"/>
                    </a:cubicBezTo>
                    <a:cubicBezTo>
                      <a:pt x="149" y="305"/>
                      <a:pt x="164" y="301"/>
                      <a:pt x="180" y="293"/>
                    </a:cubicBezTo>
                    <a:cubicBezTo>
                      <a:pt x="229" y="266"/>
                      <a:pt x="278" y="243"/>
                      <a:pt x="324" y="213"/>
                    </a:cubicBezTo>
                    <a:cubicBezTo>
                      <a:pt x="369" y="179"/>
                      <a:pt x="411" y="144"/>
                      <a:pt x="453" y="110"/>
                    </a:cubicBezTo>
                    <a:cubicBezTo>
                      <a:pt x="497" y="76"/>
                      <a:pt x="460" y="0"/>
                      <a:pt x="40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9" name="Google Shape;3732;p47"/>
              <p:cNvSpPr/>
              <p:nvPr/>
            </p:nvSpPr>
            <p:spPr>
              <a:xfrm rot="-1799979" flipH="1">
                <a:off x="7740721" y="3372693"/>
                <a:ext cx="39419" cy="31717"/>
              </a:xfrm>
              <a:custGeom>
                <a:avLst/>
                <a:gdLst/>
                <a:ahLst/>
                <a:cxnLst/>
                <a:rect l="l" t="t" r="r" b="b"/>
                <a:pathLst>
                  <a:path w="875" h="704" extrusionOk="0">
                    <a:moveTo>
                      <a:pt x="776" y="0"/>
                    </a:moveTo>
                    <a:cubicBezTo>
                      <a:pt x="757" y="0"/>
                      <a:pt x="738" y="8"/>
                      <a:pt x="721" y="26"/>
                    </a:cubicBezTo>
                    <a:cubicBezTo>
                      <a:pt x="621" y="126"/>
                      <a:pt x="503" y="228"/>
                      <a:pt x="386" y="308"/>
                    </a:cubicBezTo>
                    <a:cubicBezTo>
                      <a:pt x="329" y="349"/>
                      <a:pt x="287" y="399"/>
                      <a:pt x="233" y="445"/>
                    </a:cubicBezTo>
                    <a:cubicBezTo>
                      <a:pt x="184" y="491"/>
                      <a:pt x="124" y="528"/>
                      <a:pt x="66" y="574"/>
                    </a:cubicBezTo>
                    <a:cubicBezTo>
                      <a:pt x="1" y="625"/>
                      <a:pt x="72" y="704"/>
                      <a:pt x="134" y="704"/>
                    </a:cubicBezTo>
                    <a:cubicBezTo>
                      <a:pt x="137" y="704"/>
                      <a:pt x="139" y="704"/>
                      <a:pt x="142" y="703"/>
                    </a:cubicBezTo>
                    <a:cubicBezTo>
                      <a:pt x="291" y="681"/>
                      <a:pt x="461" y="616"/>
                      <a:pt x="572" y="517"/>
                    </a:cubicBezTo>
                    <a:cubicBezTo>
                      <a:pt x="698" y="399"/>
                      <a:pt x="781" y="277"/>
                      <a:pt x="849" y="126"/>
                    </a:cubicBezTo>
                    <a:cubicBezTo>
                      <a:pt x="875" y="66"/>
                      <a:pt x="829" y="0"/>
                      <a:pt x="77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0" name="Google Shape;3733;p47"/>
              <p:cNvSpPr/>
              <p:nvPr/>
            </p:nvSpPr>
            <p:spPr>
              <a:xfrm rot="-1799979" flipH="1">
                <a:off x="7754774" y="3303019"/>
                <a:ext cx="28922" cy="23247"/>
              </a:xfrm>
              <a:custGeom>
                <a:avLst/>
                <a:gdLst/>
                <a:ahLst/>
                <a:cxnLst/>
                <a:rect l="l" t="t" r="r" b="b"/>
                <a:pathLst>
                  <a:path w="642" h="516" extrusionOk="0">
                    <a:moveTo>
                      <a:pt x="511" y="1"/>
                    </a:moveTo>
                    <a:cubicBezTo>
                      <a:pt x="495" y="1"/>
                      <a:pt x="478" y="4"/>
                      <a:pt x="460" y="12"/>
                    </a:cubicBezTo>
                    <a:cubicBezTo>
                      <a:pt x="369" y="54"/>
                      <a:pt x="297" y="118"/>
                      <a:pt x="221" y="183"/>
                    </a:cubicBezTo>
                    <a:cubicBezTo>
                      <a:pt x="148" y="244"/>
                      <a:pt x="46" y="283"/>
                      <a:pt x="20" y="377"/>
                    </a:cubicBezTo>
                    <a:cubicBezTo>
                      <a:pt x="0" y="430"/>
                      <a:pt x="39" y="495"/>
                      <a:pt x="92" y="511"/>
                    </a:cubicBezTo>
                    <a:cubicBezTo>
                      <a:pt x="106" y="514"/>
                      <a:pt x="119" y="516"/>
                      <a:pt x="133" y="516"/>
                    </a:cubicBezTo>
                    <a:cubicBezTo>
                      <a:pt x="225" y="516"/>
                      <a:pt x="311" y="446"/>
                      <a:pt x="384" y="397"/>
                    </a:cubicBezTo>
                    <a:cubicBezTo>
                      <a:pt x="479" y="332"/>
                      <a:pt x="559" y="263"/>
                      <a:pt x="604" y="157"/>
                    </a:cubicBezTo>
                    <a:cubicBezTo>
                      <a:pt x="642" y="79"/>
                      <a:pt x="587" y="1"/>
                      <a:pt x="51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1" name="Google Shape;3734;p47"/>
              <p:cNvSpPr/>
              <p:nvPr/>
            </p:nvSpPr>
            <p:spPr>
              <a:xfrm rot="-1799979" flipH="1">
                <a:off x="7812552" y="3415352"/>
                <a:ext cx="29959" cy="27482"/>
              </a:xfrm>
              <a:custGeom>
                <a:avLst/>
                <a:gdLst/>
                <a:ahLst/>
                <a:cxnLst/>
                <a:rect l="l" t="t" r="r" b="b"/>
                <a:pathLst>
                  <a:path w="665" h="610" extrusionOk="0">
                    <a:moveTo>
                      <a:pt x="548" y="1"/>
                    </a:moveTo>
                    <a:cubicBezTo>
                      <a:pt x="443" y="1"/>
                      <a:pt x="358" y="111"/>
                      <a:pt x="280" y="182"/>
                    </a:cubicBezTo>
                    <a:cubicBezTo>
                      <a:pt x="235" y="224"/>
                      <a:pt x="185" y="266"/>
                      <a:pt x="143" y="311"/>
                    </a:cubicBezTo>
                    <a:cubicBezTo>
                      <a:pt x="98" y="357"/>
                      <a:pt x="68" y="421"/>
                      <a:pt x="33" y="478"/>
                    </a:cubicBezTo>
                    <a:cubicBezTo>
                      <a:pt x="0" y="527"/>
                      <a:pt x="45" y="609"/>
                      <a:pt x="102" y="609"/>
                    </a:cubicBezTo>
                    <a:cubicBezTo>
                      <a:pt x="111" y="609"/>
                      <a:pt x="120" y="607"/>
                      <a:pt x="129" y="603"/>
                    </a:cubicBezTo>
                    <a:cubicBezTo>
                      <a:pt x="189" y="580"/>
                      <a:pt x="257" y="558"/>
                      <a:pt x="311" y="524"/>
                    </a:cubicBezTo>
                    <a:cubicBezTo>
                      <a:pt x="364" y="486"/>
                      <a:pt x="413" y="429"/>
                      <a:pt x="459" y="380"/>
                    </a:cubicBezTo>
                    <a:cubicBezTo>
                      <a:pt x="524" y="299"/>
                      <a:pt x="664" y="166"/>
                      <a:pt x="626" y="52"/>
                    </a:cubicBezTo>
                    <a:cubicBezTo>
                      <a:pt x="619" y="29"/>
                      <a:pt x="600" y="6"/>
                      <a:pt x="573" y="3"/>
                    </a:cubicBezTo>
                    <a:cubicBezTo>
                      <a:pt x="565" y="1"/>
                      <a:pt x="557" y="1"/>
                      <a:pt x="54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2" name="Google Shape;3735;p47"/>
              <p:cNvSpPr/>
              <p:nvPr/>
            </p:nvSpPr>
            <p:spPr>
              <a:xfrm rot="-1799979" flipH="1">
                <a:off x="7804449" y="3441142"/>
                <a:ext cx="26445" cy="27707"/>
              </a:xfrm>
              <a:custGeom>
                <a:avLst/>
                <a:gdLst/>
                <a:ahLst/>
                <a:cxnLst/>
                <a:rect l="l" t="t" r="r" b="b"/>
                <a:pathLst>
                  <a:path w="587" h="615" extrusionOk="0">
                    <a:moveTo>
                      <a:pt x="482" y="1"/>
                    </a:moveTo>
                    <a:cubicBezTo>
                      <a:pt x="454" y="1"/>
                      <a:pt x="425" y="13"/>
                      <a:pt x="407" y="39"/>
                    </a:cubicBezTo>
                    <a:cubicBezTo>
                      <a:pt x="350" y="126"/>
                      <a:pt x="262" y="214"/>
                      <a:pt x="183" y="282"/>
                    </a:cubicBezTo>
                    <a:cubicBezTo>
                      <a:pt x="164" y="298"/>
                      <a:pt x="141" y="313"/>
                      <a:pt x="126" y="328"/>
                    </a:cubicBezTo>
                    <a:cubicBezTo>
                      <a:pt x="126" y="331"/>
                      <a:pt x="99" y="381"/>
                      <a:pt x="95" y="385"/>
                    </a:cubicBezTo>
                    <a:cubicBezTo>
                      <a:pt x="69" y="431"/>
                      <a:pt x="27" y="457"/>
                      <a:pt x="12" y="510"/>
                    </a:cubicBezTo>
                    <a:cubicBezTo>
                      <a:pt x="1" y="568"/>
                      <a:pt x="38" y="605"/>
                      <a:pt x="87" y="613"/>
                    </a:cubicBezTo>
                    <a:cubicBezTo>
                      <a:pt x="93" y="614"/>
                      <a:pt x="99" y="614"/>
                      <a:pt x="104" y="614"/>
                    </a:cubicBezTo>
                    <a:cubicBezTo>
                      <a:pt x="158" y="614"/>
                      <a:pt x="203" y="585"/>
                      <a:pt x="252" y="564"/>
                    </a:cubicBezTo>
                    <a:cubicBezTo>
                      <a:pt x="320" y="533"/>
                      <a:pt x="354" y="496"/>
                      <a:pt x="399" y="438"/>
                    </a:cubicBezTo>
                    <a:cubicBezTo>
                      <a:pt x="480" y="331"/>
                      <a:pt x="521" y="229"/>
                      <a:pt x="566" y="108"/>
                    </a:cubicBezTo>
                    <a:cubicBezTo>
                      <a:pt x="587" y="43"/>
                      <a:pt x="535" y="1"/>
                      <a:pt x="48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3" name="Google Shape;3736;p47"/>
              <p:cNvSpPr/>
              <p:nvPr/>
            </p:nvSpPr>
            <p:spPr>
              <a:xfrm rot="-1799979" flipH="1">
                <a:off x="7701443" y="3440782"/>
                <a:ext cx="27165" cy="24959"/>
              </a:xfrm>
              <a:custGeom>
                <a:avLst/>
                <a:gdLst/>
                <a:ahLst/>
                <a:cxnLst/>
                <a:rect l="l" t="t" r="r" b="b"/>
                <a:pathLst>
                  <a:path w="603" h="554" extrusionOk="0">
                    <a:moveTo>
                      <a:pt x="492" y="0"/>
                    </a:moveTo>
                    <a:cubicBezTo>
                      <a:pt x="483" y="0"/>
                      <a:pt x="474" y="2"/>
                      <a:pt x="464" y="6"/>
                    </a:cubicBezTo>
                    <a:cubicBezTo>
                      <a:pt x="354" y="52"/>
                      <a:pt x="259" y="105"/>
                      <a:pt x="168" y="185"/>
                    </a:cubicBezTo>
                    <a:cubicBezTo>
                      <a:pt x="103" y="246"/>
                      <a:pt x="1" y="383"/>
                      <a:pt x="8" y="478"/>
                    </a:cubicBezTo>
                    <a:cubicBezTo>
                      <a:pt x="8" y="517"/>
                      <a:pt x="39" y="553"/>
                      <a:pt x="79" y="553"/>
                    </a:cubicBezTo>
                    <a:cubicBezTo>
                      <a:pt x="85" y="553"/>
                      <a:pt x="92" y="552"/>
                      <a:pt x="99" y="550"/>
                    </a:cubicBezTo>
                    <a:cubicBezTo>
                      <a:pt x="153" y="531"/>
                      <a:pt x="180" y="497"/>
                      <a:pt x="217" y="462"/>
                    </a:cubicBezTo>
                    <a:cubicBezTo>
                      <a:pt x="252" y="429"/>
                      <a:pt x="294" y="401"/>
                      <a:pt x="328" y="364"/>
                    </a:cubicBezTo>
                    <a:cubicBezTo>
                      <a:pt x="396" y="287"/>
                      <a:pt x="473" y="215"/>
                      <a:pt x="548" y="147"/>
                    </a:cubicBezTo>
                    <a:cubicBezTo>
                      <a:pt x="602" y="100"/>
                      <a:pt x="558" y="0"/>
                      <a:pt x="49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4" name="Google Shape;3737;p47"/>
              <p:cNvSpPr/>
              <p:nvPr/>
            </p:nvSpPr>
            <p:spPr>
              <a:xfrm rot="-1799979" flipH="1">
                <a:off x="7711200" y="3484113"/>
                <a:ext cx="27616" cy="32168"/>
              </a:xfrm>
              <a:custGeom>
                <a:avLst/>
                <a:gdLst/>
                <a:ahLst/>
                <a:cxnLst/>
                <a:rect l="l" t="t" r="r" b="b"/>
                <a:pathLst>
                  <a:path w="613" h="714" extrusionOk="0">
                    <a:moveTo>
                      <a:pt x="482" y="1"/>
                    </a:moveTo>
                    <a:cubicBezTo>
                      <a:pt x="459" y="1"/>
                      <a:pt x="436" y="10"/>
                      <a:pt x="418" y="31"/>
                    </a:cubicBezTo>
                    <a:cubicBezTo>
                      <a:pt x="335" y="126"/>
                      <a:pt x="247" y="214"/>
                      <a:pt x="167" y="312"/>
                    </a:cubicBezTo>
                    <a:cubicBezTo>
                      <a:pt x="95" y="403"/>
                      <a:pt x="15" y="495"/>
                      <a:pt x="4" y="613"/>
                    </a:cubicBezTo>
                    <a:cubicBezTo>
                      <a:pt x="0" y="664"/>
                      <a:pt x="52" y="713"/>
                      <a:pt x="102" y="713"/>
                    </a:cubicBezTo>
                    <a:cubicBezTo>
                      <a:pt x="111" y="713"/>
                      <a:pt x="121" y="712"/>
                      <a:pt x="129" y="708"/>
                    </a:cubicBezTo>
                    <a:cubicBezTo>
                      <a:pt x="240" y="666"/>
                      <a:pt x="304" y="563"/>
                      <a:pt x="369" y="468"/>
                    </a:cubicBezTo>
                    <a:cubicBezTo>
                      <a:pt x="441" y="362"/>
                      <a:pt x="502" y="252"/>
                      <a:pt x="570" y="145"/>
                    </a:cubicBezTo>
                    <a:cubicBezTo>
                      <a:pt x="613" y="77"/>
                      <a:pt x="548" y="1"/>
                      <a:pt x="48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5" name="Google Shape;3738;p47"/>
              <p:cNvSpPr/>
              <p:nvPr/>
            </p:nvSpPr>
            <p:spPr>
              <a:xfrm rot="-1799979" flipH="1">
                <a:off x="7633777" y="3450380"/>
                <a:ext cx="20228" cy="22977"/>
              </a:xfrm>
              <a:custGeom>
                <a:avLst/>
                <a:gdLst/>
                <a:ahLst/>
                <a:cxnLst/>
                <a:rect l="l" t="t" r="r" b="b"/>
                <a:pathLst>
                  <a:path w="449" h="510" extrusionOk="0">
                    <a:moveTo>
                      <a:pt x="346" y="1"/>
                    </a:moveTo>
                    <a:cubicBezTo>
                      <a:pt x="309" y="1"/>
                      <a:pt x="270" y="21"/>
                      <a:pt x="251" y="64"/>
                    </a:cubicBezTo>
                    <a:cubicBezTo>
                      <a:pt x="225" y="133"/>
                      <a:pt x="175" y="182"/>
                      <a:pt x="137" y="243"/>
                    </a:cubicBezTo>
                    <a:cubicBezTo>
                      <a:pt x="100" y="301"/>
                      <a:pt x="31" y="346"/>
                      <a:pt x="12" y="415"/>
                    </a:cubicBezTo>
                    <a:cubicBezTo>
                      <a:pt x="0" y="464"/>
                      <a:pt x="39" y="506"/>
                      <a:pt x="88" y="509"/>
                    </a:cubicBezTo>
                    <a:cubicBezTo>
                      <a:pt x="91" y="510"/>
                      <a:pt x="94" y="510"/>
                      <a:pt x="97" y="510"/>
                    </a:cubicBezTo>
                    <a:cubicBezTo>
                      <a:pt x="178" y="510"/>
                      <a:pt x="265" y="420"/>
                      <a:pt x="316" y="364"/>
                    </a:cubicBezTo>
                    <a:cubicBezTo>
                      <a:pt x="373" y="296"/>
                      <a:pt x="407" y="197"/>
                      <a:pt x="430" y="113"/>
                    </a:cubicBezTo>
                    <a:cubicBezTo>
                      <a:pt x="448" y="42"/>
                      <a:pt x="399" y="1"/>
                      <a:pt x="34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6" name="Google Shape;3739;p47"/>
              <p:cNvSpPr/>
              <p:nvPr/>
            </p:nvSpPr>
            <p:spPr>
              <a:xfrm rot="-1799979" flipH="1">
                <a:off x="7608216" y="3407716"/>
                <a:ext cx="20633" cy="21265"/>
              </a:xfrm>
              <a:custGeom>
                <a:avLst/>
                <a:gdLst/>
                <a:ahLst/>
                <a:cxnLst/>
                <a:rect l="l" t="t" r="r" b="b"/>
                <a:pathLst>
                  <a:path w="458" h="472" extrusionOk="0">
                    <a:moveTo>
                      <a:pt x="334" y="1"/>
                    </a:moveTo>
                    <a:cubicBezTo>
                      <a:pt x="313" y="1"/>
                      <a:pt x="292" y="8"/>
                      <a:pt x="274" y="26"/>
                    </a:cubicBezTo>
                    <a:cubicBezTo>
                      <a:pt x="221" y="76"/>
                      <a:pt x="168" y="126"/>
                      <a:pt x="119" y="182"/>
                    </a:cubicBezTo>
                    <a:cubicBezTo>
                      <a:pt x="58" y="243"/>
                      <a:pt x="0" y="300"/>
                      <a:pt x="19" y="396"/>
                    </a:cubicBezTo>
                    <a:cubicBezTo>
                      <a:pt x="28" y="437"/>
                      <a:pt x="77" y="472"/>
                      <a:pt x="119" y="472"/>
                    </a:cubicBezTo>
                    <a:cubicBezTo>
                      <a:pt x="210" y="468"/>
                      <a:pt x="256" y="391"/>
                      <a:pt x="301" y="323"/>
                    </a:cubicBezTo>
                    <a:cubicBezTo>
                      <a:pt x="342" y="263"/>
                      <a:pt x="377" y="198"/>
                      <a:pt x="415" y="137"/>
                    </a:cubicBezTo>
                    <a:cubicBezTo>
                      <a:pt x="458" y="71"/>
                      <a:pt x="398" y="1"/>
                      <a:pt x="3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7" name="Google Shape;3740;p47"/>
              <p:cNvSpPr/>
              <p:nvPr/>
            </p:nvSpPr>
            <p:spPr>
              <a:xfrm rot="-1799979" flipH="1">
                <a:off x="7566340" y="3380554"/>
                <a:ext cx="25634" cy="22526"/>
              </a:xfrm>
              <a:custGeom>
                <a:avLst/>
                <a:gdLst/>
                <a:ahLst/>
                <a:cxnLst/>
                <a:rect l="l" t="t" r="r" b="b"/>
                <a:pathLst>
                  <a:path w="569" h="500" extrusionOk="0">
                    <a:moveTo>
                      <a:pt x="435" y="1"/>
                    </a:moveTo>
                    <a:cubicBezTo>
                      <a:pt x="417" y="1"/>
                      <a:pt x="399" y="6"/>
                      <a:pt x="381" y="18"/>
                    </a:cubicBezTo>
                    <a:cubicBezTo>
                      <a:pt x="300" y="64"/>
                      <a:pt x="240" y="117"/>
                      <a:pt x="175" y="178"/>
                    </a:cubicBezTo>
                    <a:cubicBezTo>
                      <a:pt x="118" y="234"/>
                      <a:pt x="19" y="292"/>
                      <a:pt x="8" y="376"/>
                    </a:cubicBezTo>
                    <a:cubicBezTo>
                      <a:pt x="0" y="422"/>
                      <a:pt x="19" y="490"/>
                      <a:pt x="77" y="497"/>
                    </a:cubicBezTo>
                    <a:cubicBezTo>
                      <a:pt x="88" y="499"/>
                      <a:pt x="98" y="499"/>
                      <a:pt x="108" y="499"/>
                    </a:cubicBezTo>
                    <a:cubicBezTo>
                      <a:pt x="150" y="499"/>
                      <a:pt x="184" y="487"/>
                      <a:pt x="221" y="459"/>
                    </a:cubicBezTo>
                    <a:cubicBezTo>
                      <a:pt x="259" y="432"/>
                      <a:pt x="297" y="406"/>
                      <a:pt x="331" y="380"/>
                    </a:cubicBezTo>
                    <a:cubicBezTo>
                      <a:pt x="369" y="349"/>
                      <a:pt x="407" y="326"/>
                      <a:pt x="442" y="288"/>
                    </a:cubicBezTo>
                    <a:cubicBezTo>
                      <a:pt x="476" y="250"/>
                      <a:pt x="502" y="208"/>
                      <a:pt x="525" y="162"/>
                    </a:cubicBezTo>
                    <a:cubicBezTo>
                      <a:pt x="568" y="89"/>
                      <a:pt x="508" y="1"/>
                      <a:pt x="43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8" name="Google Shape;3741;p47"/>
              <p:cNvSpPr/>
              <p:nvPr/>
            </p:nvSpPr>
            <p:spPr>
              <a:xfrm rot="-1799979" flipH="1">
                <a:off x="7577229" y="3506287"/>
                <a:ext cx="24913" cy="35141"/>
              </a:xfrm>
              <a:custGeom>
                <a:avLst/>
                <a:gdLst/>
                <a:ahLst/>
                <a:cxnLst/>
                <a:rect l="l" t="t" r="r" b="b"/>
                <a:pathLst>
                  <a:path w="553" h="780" extrusionOk="0">
                    <a:moveTo>
                      <a:pt x="459" y="0"/>
                    </a:moveTo>
                    <a:cubicBezTo>
                      <a:pt x="439" y="0"/>
                      <a:pt x="420" y="7"/>
                      <a:pt x="406" y="23"/>
                    </a:cubicBezTo>
                    <a:cubicBezTo>
                      <a:pt x="322" y="119"/>
                      <a:pt x="250" y="225"/>
                      <a:pt x="185" y="336"/>
                    </a:cubicBezTo>
                    <a:cubicBezTo>
                      <a:pt x="155" y="393"/>
                      <a:pt x="136" y="453"/>
                      <a:pt x="106" y="507"/>
                    </a:cubicBezTo>
                    <a:cubicBezTo>
                      <a:pt x="71" y="564"/>
                      <a:pt x="38" y="613"/>
                      <a:pt x="18" y="678"/>
                    </a:cubicBezTo>
                    <a:cubicBezTo>
                      <a:pt x="1" y="734"/>
                      <a:pt x="48" y="780"/>
                      <a:pt x="101" y="780"/>
                    </a:cubicBezTo>
                    <a:cubicBezTo>
                      <a:pt x="115" y="780"/>
                      <a:pt x="130" y="776"/>
                      <a:pt x="143" y="769"/>
                    </a:cubicBezTo>
                    <a:cubicBezTo>
                      <a:pt x="201" y="742"/>
                      <a:pt x="243" y="693"/>
                      <a:pt x="284" y="648"/>
                    </a:cubicBezTo>
                    <a:cubicBezTo>
                      <a:pt x="334" y="590"/>
                      <a:pt x="394" y="541"/>
                      <a:pt x="429" y="476"/>
                    </a:cubicBezTo>
                    <a:cubicBezTo>
                      <a:pt x="501" y="358"/>
                      <a:pt x="543" y="221"/>
                      <a:pt x="550" y="85"/>
                    </a:cubicBezTo>
                    <a:cubicBezTo>
                      <a:pt x="553" y="37"/>
                      <a:pt x="504" y="0"/>
                      <a:pt x="45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9" name="Google Shape;3742;p47"/>
              <p:cNvSpPr/>
              <p:nvPr/>
            </p:nvSpPr>
            <p:spPr>
              <a:xfrm rot="-1799979" flipH="1">
                <a:off x="7644772" y="3532459"/>
                <a:ext cx="28427" cy="42665"/>
              </a:xfrm>
              <a:custGeom>
                <a:avLst/>
                <a:gdLst/>
                <a:ahLst/>
                <a:cxnLst/>
                <a:rect l="l" t="t" r="r" b="b"/>
                <a:pathLst>
                  <a:path w="631" h="947" extrusionOk="0">
                    <a:moveTo>
                      <a:pt x="559" y="1"/>
                    </a:moveTo>
                    <a:cubicBezTo>
                      <a:pt x="541" y="1"/>
                      <a:pt x="523" y="9"/>
                      <a:pt x="510" y="29"/>
                    </a:cubicBezTo>
                    <a:cubicBezTo>
                      <a:pt x="419" y="166"/>
                      <a:pt x="335" y="306"/>
                      <a:pt x="247" y="447"/>
                    </a:cubicBezTo>
                    <a:cubicBezTo>
                      <a:pt x="168" y="576"/>
                      <a:pt x="73" y="694"/>
                      <a:pt x="19" y="838"/>
                    </a:cubicBezTo>
                    <a:cubicBezTo>
                      <a:pt x="1" y="890"/>
                      <a:pt x="53" y="946"/>
                      <a:pt x="104" y="946"/>
                    </a:cubicBezTo>
                    <a:cubicBezTo>
                      <a:pt x="117" y="946"/>
                      <a:pt x="130" y="942"/>
                      <a:pt x="141" y="934"/>
                    </a:cubicBezTo>
                    <a:cubicBezTo>
                      <a:pt x="396" y="743"/>
                      <a:pt x="552" y="378"/>
                      <a:pt x="620" y="78"/>
                    </a:cubicBezTo>
                    <a:cubicBezTo>
                      <a:pt x="630" y="33"/>
                      <a:pt x="595" y="1"/>
                      <a:pt x="55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0" name="Google Shape;3743;p47"/>
              <p:cNvSpPr/>
              <p:nvPr/>
            </p:nvSpPr>
            <p:spPr>
              <a:xfrm rot="-1799979" flipH="1">
                <a:off x="7673977" y="3583720"/>
                <a:ext cx="30815" cy="42485"/>
              </a:xfrm>
              <a:custGeom>
                <a:avLst/>
                <a:gdLst/>
                <a:ahLst/>
                <a:cxnLst/>
                <a:rect l="l" t="t" r="r" b="b"/>
                <a:pathLst>
                  <a:path w="684" h="943" extrusionOk="0">
                    <a:moveTo>
                      <a:pt x="636" y="1"/>
                    </a:moveTo>
                    <a:cubicBezTo>
                      <a:pt x="623" y="1"/>
                      <a:pt x="609" y="7"/>
                      <a:pt x="599" y="22"/>
                    </a:cubicBezTo>
                    <a:cubicBezTo>
                      <a:pt x="496" y="162"/>
                      <a:pt x="397" y="310"/>
                      <a:pt x="290" y="447"/>
                    </a:cubicBezTo>
                    <a:cubicBezTo>
                      <a:pt x="199" y="569"/>
                      <a:pt x="70" y="675"/>
                      <a:pt x="20" y="824"/>
                    </a:cubicBezTo>
                    <a:cubicBezTo>
                      <a:pt x="0" y="880"/>
                      <a:pt x="50" y="942"/>
                      <a:pt x="105" y="942"/>
                    </a:cubicBezTo>
                    <a:cubicBezTo>
                      <a:pt x="114" y="942"/>
                      <a:pt x="122" y="941"/>
                      <a:pt x="131" y="938"/>
                    </a:cubicBezTo>
                    <a:cubicBezTo>
                      <a:pt x="298" y="880"/>
                      <a:pt x="401" y="721"/>
                      <a:pt x="488" y="580"/>
                    </a:cubicBezTo>
                    <a:cubicBezTo>
                      <a:pt x="595" y="410"/>
                      <a:pt x="652" y="254"/>
                      <a:pt x="678" y="56"/>
                    </a:cubicBezTo>
                    <a:cubicBezTo>
                      <a:pt x="683" y="23"/>
                      <a:pt x="661" y="1"/>
                      <a:pt x="6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1" name="Google Shape;3744;p47"/>
              <p:cNvSpPr/>
              <p:nvPr/>
            </p:nvSpPr>
            <p:spPr>
              <a:xfrm rot="-1799979" flipH="1">
                <a:off x="7605727" y="3594502"/>
                <a:ext cx="28157" cy="35141"/>
              </a:xfrm>
              <a:custGeom>
                <a:avLst/>
                <a:gdLst/>
                <a:ahLst/>
                <a:cxnLst/>
                <a:rect l="l" t="t" r="r" b="b"/>
                <a:pathLst>
                  <a:path w="625" h="780" extrusionOk="0">
                    <a:moveTo>
                      <a:pt x="510" y="1"/>
                    </a:moveTo>
                    <a:cubicBezTo>
                      <a:pt x="488" y="1"/>
                      <a:pt x="466" y="9"/>
                      <a:pt x="449" y="28"/>
                    </a:cubicBezTo>
                    <a:cubicBezTo>
                      <a:pt x="362" y="127"/>
                      <a:pt x="274" y="229"/>
                      <a:pt x="186" y="332"/>
                    </a:cubicBezTo>
                    <a:cubicBezTo>
                      <a:pt x="103" y="431"/>
                      <a:pt x="8" y="534"/>
                      <a:pt x="4" y="667"/>
                    </a:cubicBezTo>
                    <a:cubicBezTo>
                      <a:pt x="1" y="733"/>
                      <a:pt x="58" y="779"/>
                      <a:pt x="121" y="779"/>
                    </a:cubicBezTo>
                    <a:cubicBezTo>
                      <a:pt x="130" y="779"/>
                      <a:pt x="139" y="778"/>
                      <a:pt x="148" y="776"/>
                    </a:cubicBezTo>
                    <a:cubicBezTo>
                      <a:pt x="281" y="743"/>
                      <a:pt x="365" y="610"/>
                      <a:pt x="430" y="495"/>
                    </a:cubicBezTo>
                    <a:cubicBezTo>
                      <a:pt x="506" y="374"/>
                      <a:pt x="555" y="252"/>
                      <a:pt x="604" y="115"/>
                    </a:cubicBezTo>
                    <a:cubicBezTo>
                      <a:pt x="624" y="55"/>
                      <a:pt x="566" y="1"/>
                      <a:pt x="51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2" name="Google Shape;3745;p47"/>
              <p:cNvSpPr/>
              <p:nvPr/>
            </p:nvSpPr>
            <p:spPr>
              <a:xfrm rot="-1799979" flipH="1">
                <a:off x="7558655" y="3556536"/>
                <a:ext cx="25273" cy="23563"/>
              </a:xfrm>
              <a:custGeom>
                <a:avLst/>
                <a:gdLst/>
                <a:ahLst/>
                <a:cxnLst/>
                <a:rect l="l" t="t" r="r" b="b"/>
                <a:pathLst>
                  <a:path w="561" h="523" extrusionOk="0">
                    <a:moveTo>
                      <a:pt x="409" y="0"/>
                    </a:moveTo>
                    <a:cubicBezTo>
                      <a:pt x="384" y="0"/>
                      <a:pt x="359" y="9"/>
                      <a:pt x="339" y="28"/>
                    </a:cubicBezTo>
                    <a:cubicBezTo>
                      <a:pt x="228" y="130"/>
                      <a:pt x="0" y="276"/>
                      <a:pt x="39" y="450"/>
                    </a:cubicBezTo>
                    <a:cubicBezTo>
                      <a:pt x="50" y="495"/>
                      <a:pt x="92" y="518"/>
                      <a:pt x="134" y="522"/>
                    </a:cubicBezTo>
                    <a:cubicBezTo>
                      <a:pt x="137" y="522"/>
                      <a:pt x="141" y="522"/>
                      <a:pt x="145" y="522"/>
                    </a:cubicBezTo>
                    <a:cubicBezTo>
                      <a:pt x="232" y="522"/>
                      <a:pt x="310" y="433"/>
                      <a:pt x="358" y="370"/>
                    </a:cubicBezTo>
                    <a:cubicBezTo>
                      <a:pt x="407" y="298"/>
                      <a:pt x="457" y="225"/>
                      <a:pt x="506" y="157"/>
                    </a:cubicBezTo>
                    <a:cubicBezTo>
                      <a:pt x="560" y="80"/>
                      <a:pt x="485" y="0"/>
                      <a:pt x="40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3" name="Google Shape;3746;p47"/>
              <p:cNvSpPr/>
              <p:nvPr/>
            </p:nvSpPr>
            <p:spPr>
              <a:xfrm rot="-1799979" flipH="1">
                <a:off x="7603895" y="3673279"/>
                <a:ext cx="23291" cy="30411"/>
              </a:xfrm>
              <a:custGeom>
                <a:avLst/>
                <a:gdLst/>
                <a:ahLst/>
                <a:cxnLst/>
                <a:rect l="l" t="t" r="r" b="b"/>
                <a:pathLst>
                  <a:path w="517" h="675" extrusionOk="0">
                    <a:moveTo>
                      <a:pt x="400" y="0"/>
                    </a:moveTo>
                    <a:cubicBezTo>
                      <a:pt x="371" y="0"/>
                      <a:pt x="343" y="13"/>
                      <a:pt x="328" y="44"/>
                    </a:cubicBezTo>
                    <a:cubicBezTo>
                      <a:pt x="248" y="204"/>
                      <a:pt x="1" y="470"/>
                      <a:pt x="153" y="648"/>
                    </a:cubicBezTo>
                    <a:cubicBezTo>
                      <a:pt x="170" y="665"/>
                      <a:pt x="195" y="674"/>
                      <a:pt x="220" y="674"/>
                    </a:cubicBezTo>
                    <a:cubicBezTo>
                      <a:pt x="228" y="674"/>
                      <a:pt x="237" y="673"/>
                      <a:pt x="244" y="671"/>
                    </a:cubicBezTo>
                    <a:cubicBezTo>
                      <a:pt x="355" y="641"/>
                      <a:pt x="378" y="534"/>
                      <a:pt x="404" y="439"/>
                    </a:cubicBezTo>
                    <a:cubicBezTo>
                      <a:pt x="434" y="334"/>
                      <a:pt x="450" y="215"/>
                      <a:pt x="492" y="113"/>
                    </a:cubicBezTo>
                    <a:cubicBezTo>
                      <a:pt x="517" y="50"/>
                      <a:pt x="457" y="0"/>
                      <a:pt x="40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4" name="Google Shape;3747;p47"/>
              <p:cNvSpPr/>
              <p:nvPr/>
            </p:nvSpPr>
            <p:spPr>
              <a:xfrm rot="-1799979" flipH="1">
                <a:off x="7559393" y="3690838"/>
                <a:ext cx="15813" cy="32528"/>
              </a:xfrm>
              <a:custGeom>
                <a:avLst/>
                <a:gdLst/>
                <a:ahLst/>
                <a:cxnLst/>
                <a:rect l="l" t="t" r="r" b="b"/>
                <a:pathLst>
                  <a:path w="351" h="722" extrusionOk="0">
                    <a:moveTo>
                      <a:pt x="201" y="0"/>
                    </a:moveTo>
                    <a:cubicBezTo>
                      <a:pt x="154" y="0"/>
                      <a:pt x="107" y="27"/>
                      <a:pt x="88" y="82"/>
                    </a:cubicBezTo>
                    <a:cubicBezTo>
                      <a:pt x="54" y="184"/>
                      <a:pt x="28" y="279"/>
                      <a:pt x="19" y="386"/>
                    </a:cubicBezTo>
                    <a:cubicBezTo>
                      <a:pt x="8" y="489"/>
                      <a:pt x="0" y="607"/>
                      <a:pt x="84" y="682"/>
                    </a:cubicBezTo>
                    <a:cubicBezTo>
                      <a:pt x="110" y="707"/>
                      <a:pt x="148" y="721"/>
                      <a:pt x="185" y="721"/>
                    </a:cubicBezTo>
                    <a:cubicBezTo>
                      <a:pt x="218" y="721"/>
                      <a:pt x="251" y="710"/>
                      <a:pt x="274" y="682"/>
                    </a:cubicBezTo>
                    <a:cubicBezTo>
                      <a:pt x="351" y="595"/>
                      <a:pt x="335" y="512"/>
                      <a:pt x="331" y="405"/>
                    </a:cubicBezTo>
                    <a:cubicBezTo>
                      <a:pt x="328" y="306"/>
                      <a:pt x="316" y="211"/>
                      <a:pt x="316" y="112"/>
                    </a:cubicBezTo>
                    <a:cubicBezTo>
                      <a:pt x="314" y="39"/>
                      <a:pt x="258" y="0"/>
                      <a:pt x="2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" name="Google Shape;3748;p47"/>
              <p:cNvSpPr/>
              <p:nvPr/>
            </p:nvSpPr>
            <p:spPr>
              <a:xfrm rot="-1799979" flipH="1">
                <a:off x="7493467" y="3691945"/>
                <a:ext cx="13380" cy="31267"/>
              </a:xfrm>
              <a:custGeom>
                <a:avLst/>
                <a:gdLst/>
                <a:ahLst/>
                <a:cxnLst/>
                <a:rect l="l" t="t" r="r" b="b"/>
                <a:pathLst>
                  <a:path w="297" h="694" extrusionOk="0">
                    <a:moveTo>
                      <a:pt x="151" y="1"/>
                    </a:moveTo>
                    <a:cubicBezTo>
                      <a:pt x="111" y="1"/>
                      <a:pt x="71" y="22"/>
                      <a:pt x="65" y="66"/>
                    </a:cubicBezTo>
                    <a:cubicBezTo>
                      <a:pt x="50" y="173"/>
                      <a:pt x="28" y="279"/>
                      <a:pt x="16" y="390"/>
                    </a:cubicBezTo>
                    <a:cubicBezTo>
                      <a:pt x="5" y="496"/>
                      <a:pt x="0" y="599"/>
                      <a:pt x="92" y="671"/>
                    </a:cubicBezTo>
                    <a:cubicBezTo>
                      <a:pt x="111" y="686"/>
                      <a:pt x="131" y="693"/>
                      <a:pt x="151" y="693"/>
                    </a:cubicBezTo>
                    <a:cubicBezTo>
                      <a:pt x="171" y="693"/>
                      <a:pt x="191" y="686"/>
                      <a:pt x="210" y="671"/>
                    </a:cubicBezTo>
                    <a:cubicBezTo>
                      <a:pt x="297" y="599"/>
                      <a:pt x="293" y="496"/>
                      <a:pt x="282" y="390"/>
                    </a:cubicBezTo>
                    <a:cubicBezTo>
                      <a:pt x="270" y="279"/>
                      <a:pt x="251" y="173"/>
                      <a:pt x="237" y="66"/>
                    </a:cubicBezTo>
                    <a:cubicBezTo>
                      <a:pt x="231" y="22"/>
                      <a:pt x="191" y="1"/>
                      <a:pt x="15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" name="Google Shape;3749;p47"/>
              <p:cNvSpPr/>
              <p:nvPr/>
            </p:nvSpPr>
            <p:spPr>
              <a:xfrm rot="-1799979" flipH="1">
                <a:off x="7441954" y="3670660"/>
                <a:ext cx="20228" cy="33384"/>
              </a:xfrm>
              <a:custGeom>
                <a:avLst/>
                <a:gdLst/>
                <a:ahLst/>
                <a:cxnLst/>
                <a:rect l="l" t="t" r="r" b="b"/>
                <a:pathLst>
                  <a:path w="449" h="741" extrusionOk="0">
                    <a:moveTo>
                      <a:pt x="316" y="1"/>
                    </a:moveTo>
                    <a:cubicBezTo>
                      <a:pt x="282" y="1"/>
                      <a:pt x="250" y="18"/>
                      <a:pt x="232" y="58"/>
                    </a:cubicBezTo>
                    <a:cubicBezTo>
                      <a:pt x="175" y="176"/>
                      <a:pt x="118" y="294"/>
                      <a:pt x="57" y="411"/>
                    </a:cubicBezTo>
                    <a:cubicBezTo>
                      <a:pt x="15" y="503"/>
                      <a:pt x="0" y="697"/>
                      <a:pt x="122" y="734"/>
                    </a:cubicBezTo>
                    <a:cubicBezTo>
                      <a:pt x="135" y="738"/>
                      <a:pt x="148" y="740"/>
                      <a:pt x="161" y="740"/>
                    </a:cubicBezTo>
                    <a:cubicBezTo>
                      <a:pt x="271" y="740"/>
                      <a:pt x="368" y="603"/>
                      <a:pt x="392" y="515"/>
                    </a:cubicBezTo>
                    <a:cubicBezTo>
                      <a:pt x="430" y="385"/>
                      <a:pt x="448" y="248"/>
                      <a:pt x="441" y="115"/>
                    </a:cubicBezTo>
                    <a:cubicBezTo>
                      <a:pt x="436" y="50"/>
                      <a:pt x="374" y="1"/>
                      <a:pt x="31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" name="Google Shape;3750;p47"/>
              <p:cNvSpPr/>
              <p:nvPr/>
            </p:nvSpPr>
            <p:spPr>
              <a:xfrm rot="-1799979" flipH="1">
                <a:off x="7467313" y="3600567"/>
                <a:ext cx="15948" cy="32258"/>
              </a:xfrm>
              <a:custGeom>
                <a:avLst/>
                <a:gdLst/>
                <a:ahLst/>
                <a:cxnLst/>
                <a:rect l="l" t="t" r="r" b="b"/>
                <a:pathLst>
                  <a:path w="354" h="716" extrusionOk="0">
                    <a:moveTo>
                      <a:pt x="240" y="1"/>
                    </a:moveTo>
                    <a:cubicBezTo>
                      <a:pt x="198" y="1"/>
                      <a:pt x="153" y="30"/>
                      <a:pt x="153" y="81"/>
                    </a:cubicBezTo>
                    <a:cubicBezTo>
                      <a:pt x="149" y="188"/>
                      <a:pt x="115" y="290"/>
                      <a:pt x="77" y="389"/>
                    </a:cubicBezTo>
                    <a:cubicBezTo>
                      <a:pt x="50" y="469"/>
                      <a:pt x="4" y="568"/>
                      <a:pt x="1" y="655"/>
                    </a:cubicBezTo>
                    <a:cubicBezTo>
                      <a:pt x="1" y="691"/>
                      <a:pt x="31" y="715"/>
                      <a:pt x="63" y="715"/>
                    </a:cubicBezTo>
                    <a:cubicBezTo>
                      <a:pt x="69" y="715"/>
                      <a:pt x="74" y="715"/>
                      <a:pt x="80" y="713"/>
                    </a:cubicBezTo>
                    <a:cubicBezTo>
                      <a:pt x="187" y="685"/>
                      <a:pt x="282" y="553"/>
                      <a:pt x="313" y="450"/>
                    </a:cubicBezTo>
                    <a:cubicBezTo>
                      <a:pt x="354" y="320"/>
                      <a:pt x="343" y="192"/>
                      <a:pt x="313" y="59"/>
                    </a:cubicBezTo>
                    <a:cubicBezTo>
                      <a:pt x="304" y="19"/>
                      <a:pt x="273" y="1"/>
                      <a:pt x="24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" name="Google Shape;3751;p47"/>
              <p:cNvSpPr/>
              <p:nvPr/>
            </p:nvSpPr>
            <p:spPr>
              <a:xfrm rot="-1799979" flipH="1">
                <a:off x="7522708" y="3619397"/>
                <a:ext cx="21624" cy="38475"/>
              </a:xfrm>
              <a:custGeom>
                <a:avLst/>
                <a:gdLst/>
                <a:ahLst/>
                <a:cxnLst/>
                <a:rect l="l" t="t" r="r" b="b"/>
                <a:pathLst>
                  <a:path w="480" h="854" extrusionOk="0">
                    <a:moveTo>
                      <a:pt x="258" y="1"/>
                    </a:moveTo>
                    <a:cubicBezTo>
                      <a:pt x="216" y="1"/>
                      <a:pt x="172" y="29"/>
                      <a:pt x="172" y="79"/>
                    </a:cubicBezTo>
                    <a:cubicBezTo>
                      <a:pt x="172" y="211"/>
                      <a:pt x="130" y="353"/>
                      <a:pt x="92" y="478"/>
                    </a:cubicBezTo>
                    <a:cubicBezTo>
                      <a:pt x="57" y="592"/>
                      <a:pt x="1" y="695"/>
                      <a:pt x="73" y="804"/>
                    </a:cubicBezTo>
                    <a:cubicBezTo>
                      <a:pt x="92" y="833"/>
                      <a:pt x="126" y="853"/>
                      <a:pt x="162" y="853"/>
                    </a:cubicBezTo>
                    <a:cubicBezTo>
                      <a:pt x="170" y="853"/>
                      <a:pt x="179" y="852"/>
                      <a:pt x="187" y="850"/>
                    </a:cubicBezTo>
                    <a:cubicBezTo>
                      <a:pt x="480" y="759"/>
                      <a:pt x="362" y="272"/>
                      <a:pt x="328" y="56"/>
                    </a:cubicBezTo>
                    <a:cubicBezTo>
                      <a:pt x="321" y="18"/>
                      <a:pt x="290" y="1"/>
                      <a:pt x="25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" name="Google Shape;3752;p47"/>
              <p:cNvSpPr/>
              <p:nvPr/>
            </p:nvSpPr>
            <p:spPr>
              <a:xfrm rot="-1799979" flipH="1">
                <a:off x="7442563" y="3545904"/>
                <a:ext cx="24102" cy="33474"/>
              </a:xfrm>
              <a:custGeom>
                <a:avLst/>
                <a:gdLst/>
                <a:ahLst/>
                <a:cxnLst/>
                <a:rect l="l" t="t" r="r" b="b"/>
                <a:pathLst>
                  <a:path w="535" h="743" extrusionOk="0">
                    <a:moveTo>
                      <a:pt x="420" y="0"/>
                    </a:moveTo>
                    <a:cubicBezTo>
                      <a:pt x="391" y="0"/>
                      <a:pt x="363" y="13"/>
                      <a:pt x="347" y="44"/>
                    </a:cubicBezTo>
                    <a:cubicBezTo>
                      <a:pt x="241" y="230"/>
                      <a:pt x="1" y="458"/>
                      <a:pt x="62" y="690"/>
                    </a:cubicBezTo>
                    <a:cubicBezTo>
                      <a:pt x="71" y="722"/>
                      <a:pt x="102" y="743"/>
                      <a:pt x="136" y="743"/>
                    </a:cubicBezTo>
                    <a:cubicBezTo>
                      <a:pt x="143" y="743"/>
                      <a:pt x="150" y="742"/>
                      <a:pt x="157" y="740"/>
                    </a:cubicBezTo>
                    <a:cubicBezTo>
                      <a:pt x="404" y="679"/>
                      <a:pt x="457" y="321"/>
                      <a:pt x="515" y="116"/>
                    </a:cubicBezTo>
                    <a:cubicBezTo>
                      <a:pt x="535" y="51"/>
                      <a:pt x="476" y="0"/>
                      <a:pt x="42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0" name="Google Shape;3753;p47"/>
              <p:cNvSpPr/>
              <p:nvPr/>
            </p:nvSpPr>
            <p:spPr>
              <a:xfrm rot="-1799979" flipH="1">
                <a:off x="7474957" y="3526148"/>
                <a:ext cx="19552" cy="29104"/>
              </a:xfrm>
              <a:custGeom>
                <a:avLst/>
                <a:gdLst/>
                <a:ahLst/>
                <a:cxnLst/>
                <a:rect l="l" t="t" r="r" b="b"/>
                <a:pathLst>
                  <a:path w="434" h="646" extrusionOk="0">
                    <a:moveTo>
                      <a:pt x="329" y="0"/>
                    </a:moveTo>
                    <a:cubicBezTo>
                      <a:pt x="305" y="0"/>
                      <a:pt x="279" y="12"/>
                      <a:pt x="260" y="41"/>
                    </a:cubicBezTo>
                    <a:cubicBezTo>
                      <a:pt x="203" y="118"/>
                      <a:pt x="146" y="201"/>
                      <a:pt x="104" y="285"/>
                    </a:cubicBezTo>
                    <a:cubicBezTo>
                      <a:pt x="66" y="369"/>
                      <a:pt x="1" y="467"/>
                      <a:pt x="39" y="558"/>
                    </a:cubicBezTo>
                    <a:cubicBezTo>
                      <a:pt x="56" y="603"/>
                      <a:pt x="103" y="646"/>
                      <a:pt x="153" y="646"/>
                    </a:cubicBezTo>
                    <a:cubicBezTo>
                      <a:pt x="171" y="646"/>
                      <a:pt x="189" y="640"/>
                      <a:pt x="206" y="627"/>
                    </a:cubicBezTo>
                    <a:cubicBezTo>
                      <a:pt x="290" y="562"/>
                      <a:pt x="290" y="486"/>
                      <a:pt x="317" y="391"/>
                    </a:cubicBezTo>
                    <a:cubicBezTo>
                      <a:pt x="343" y="300"/>
                      <a:pt x="366" y="213"/>
                      <a:pt x="404" y="125"/>
                    </a:cubicBezTo>
                    <a:cubicBezTo>
                      <a:pt x="433" y="57"/>
                      <a:pt x="383" y="0"/>
                      <a:pt x="32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" name="Google Shape;3754;p47"/>
              <p:cNvSpPr/>
              <p:nvPr/>
            </p:nvSpPr>
            <p:spPr>
              <a:xfrm rot="-1799979" flipH="1">
                <a:off x="7364565" y="3499223"/>
                <a:ext cx="13605" cy="33339"/>
              </a:xfrm>
              <a:custGeom>
                <a:avLst/>
                <a:gdLst/>
                <a:ahLst/>
                <a:cxnLst/>
                <a:rect l="l" t="t" r="r" b="b"/>
                <a:pathLst>
                  <a:path w="302" h="740" extrusionOk="0">
                    <a:moveTo>
                      <a:pt x="153" y="0"/>
                    </a:moveTo>
                    <a:cubicBezTo>
                      <a:pt x="105" y="0"/>
                      <a:pt x="58" y="33"/>
                      <a:pt x="54" y="98"/>
                    </a:cubicBezTo>
                    <a:cubicBezTo>
                      <a:pt x="42" y="306"/>
                      <a:pt x="1" y="508"/>
                      <a:pt x="92" y="705"/>
                    </a:cubicBezTo>
                    <a:cubicBezTo>
                      <a:pt x="101" y="728"/>
                      <a:pt x="127" y="739"/>
                      <a:pt x="153" y="739"/>
                    </a:cubicBezTo>
                    <a:cubicBezTo>
                      <a:pt x="178" y="739"/>
                      <a:pt x="204" y="728"/>
                      <a:pt x="214" y="705"/>
                    </a:cubicBezTo>
                    <a:cubicBezTo>
                      <a:pt x="301" y="508"/>
                      <a:pt x="263" y="306"/>
                      <a:pt x="252" y="98"/>
                    </a:cubicBezTo>
                    <a:cubicBezTo>
                      <a:pt x="248" y="33"/>
                      <a:pt x="200" y="0"/>
                      <a:pt x="15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2" name="Google Shape;3755;p47"/>
              <p:cNvSpPr/>
              <p:nvPr/>
            </p:nvSpPr>
            <p:spPr>
              <a:xfrm rot="-1799979" flipH="1">
                <a:off x="7386378" y="3582100"/>
                <a:ext cx="14146" cy="33474"/>
              </a:xfrm>
              <a:custGeom>
                <a:avLst/>
                <a:gdLst/>
                <a:ahLst/>
                <a:cxnLst/>
                <a:rect l="l" t="t" r="r" b="b"/>
                <a:pathLst>
                  <a:path w="314" h="743" extrusionOk="0">
                    <a:moveTo>
                      <a:pt x="174" y="1"/>
                    </a:moveTo>
                    <a:cubicBezTo>
                      <a:pt x="145" y="1"/>
                      <a:pt x="118" y="16"/>
                      <a:pt x="111" y="53"/>
                    </a:cubicBezTo>
                    <a:cubicBezTo>
                      <a:pt x="92" y="164"/>
                      <a:pt x="58" y="271"/>
                      <a:pt x="43" y="381"/>
                    </a:cubicBezTo>
                    <a:cubicBezTo>
                      <a:pt x="27" y="487"/>
                      <a:pt x="1" y="582"/>
                      <a:pt x="50" y="685"/>
                    </a:cubicBezTo>
                    <a:cubicBezTo>
                      <a:pt x="70" y="725"/>
                      <a:pt x="108" y="742"/>
                      <a:pt x="147" y="742"/>
                    </a:cubicBezTo>
                    <a:cubicBezTo>
                      <a:pt x="190" y="742"/>
                      <a:pt x="235" y="721"/>
                      <a:pt x="259" y="685"/>
                    </a:cubicBezTo>
                    <a:cubicBezTo>
                      <a:pt x="313" y="594"/>
                      <a:pt x="294" y="495"/>
                      <a:pt x="290" y="392"/>
                    </a:cubicBezTo>
                    <a:cubicBezTo>
                      <a:pt x="290" y="285"/>
                      <a:pt x="267" y="183"/>
                      <a:pt x="259" y="76"/>
                    </a:cubicBezTo>
                    <a:cubicBezTo>
                      <a:pt x="257" y="30"/>
                      <a:pt x="213" y="1"/>
                      <a:pt x="17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3" name="Google Shape;3756;p47"/>
              <p:cNvSpPr/>
              <p:nvPr/>
            </p:nvSpPr>
            <p:spPr>
              <a:xfrm rot="-1799979" flipH="1">
                <a:off x="7341811" y="3596520"/>
                <a:ext cx="16488" cy="29825"/>
              </a:xfrm>
              <a:custGeom>
                <a:avLst/>
                <a:gdLst/>
                <a:ahLst/>
                <a:cxnLst/>
                <a:rect l="l" t="t" r="r" b="b"/>
                <a:pathLst>
                  <a:path w="366" h="662" extrusionOk="0">
                    <a:moveTo>
                      <a:pt x="184" y="1"/>
                    </a:moveTo>
                    <a:cubicBezTo>
                      <a:pt x="154" y="1"/>
                      <a:pt x="123" y="19"/>
                      <a:pt x="110" y="55"/>
                    </a:cubicBezTo>
                    <a:cubicBezTo>
                      <a:pt x="76" y="147"/>
                      <a:pt x="53" y="238"/>
                      <a:pt x="41" y="333"/>
                    </a:cubicBezTo>
                    <a:cubicBezTo>
                      <a:pt x="27" y="443"/>
                      <a:pt x="0" y="534"/>
                      <a:pt x="87" y="621"/>
                    </a:cubicBezTo>
                    <a:cubicBezTo>
                      <a:pt x="112" y="648"/>
                      <a:pt x="147" y="661"/>
                      <a:pt x="183" y="661"/>
                    </a:cubicBezTo>
                    <a:cubicBezTo>
                      <a:pt x="219" y="661"/>
                      <a:pt x="255" y="648"/>
                      <a:pt x="281" y="621"/>
                    </a:cubicBezTo>
                    <a:cubicBezTo>
                      <a:pt x="365" y="534"/>
                      <a:pt x="342" y="443"/>
                      <a:pt x="327" y="333"/>
                    </a:cubicBezTo>
                    <a:cubicBezTo>
                      <a:pt x="315" y="238"/>
                      <a:pt x="292" y="147"/>
                      <a:pt x="258" y="55"/>
                    </a:cubicBezTo>
                    <a:cubicBezTo>
                      <a:pt x="245" y="19"/>
                      <a:pt x="215" y="1"/>
                      <a:pt x="18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4" name="Google Shape;3757;p47"/>
              <p:cNvSpPr/>
              <p:nvPr/>
            </p:nvSpPr>
            <p:spPr>
              <a:xfrm rot="-1799979" flipH="1">
                <a:off x="7276331" y="3530645"/>
                <a:ext cx="19552" cy="33204"/>
              </a:xfrm>
              <a:custGeom>
                <a:avLst/>
                <a:gdLst/>
                <a:ahLst/>
                <a:cxnLst/>
                <a:rect l="l" t="t" r="r" b="b"/>
                <a:pathLst>
                  <a:path w="434" h="737" extrusionOk="0">
                    <a:moveTo>
                      <a:pt x="99" y="1"/>
                    </a:moveTo>
                    <a:cubicBezTo>
                      <a:pt x="50" y="1"/>
                      <a:pt x="0" y="33"/>
                      <a:pt x="7" y="89"/>
                    </a:cubicBezTo>
                    <a:cubicBezTo>
                      <a:pt x="23" y="192"/>
                      <a:pt x="19" y="303"/>
                      <a:pt x="19" y="405"/>
                    </a:cubicBezTo>
                    <a:cubicBezTo>
                      <a:pt x="19" y="519"/>
                      <a:pt x="7" y="610"/>
                      <a:pt x="87" y="701"/>
                    </a:cubicBezTo>
                    <a:cubicBezTo>
                      <a:pt x="108" y="726"/>
                      <a:pt x="140" y="737"/>
                      <a:pt x="172" y="737"/>
                    </a:cubicBezTo>
                    <a:cubicBezTo>
                      <a:pt x="206" y="737"/>
                      <a:pt x="240" y="725"/>
                      <a:pt x="262" y="701"/>
                    </a:cubicBezTo>
                    <a:cubicBezTo>
                      <a:pt x="433" y="526"/>
                      <a:pt x="274" y="219"/>
                      <a:pt x="179" y="44"/>
                    </a:cubicBezTo>
                    <a:cubicBezTo>
                      <a:pt x="162" y="14"/>
                      <a:pt x="131" y="1"/>
                      <a:pt x="9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5" name="Google Shape;3758;p47"/>
              <p:cNvSpPr/>
              <p:nvPr/>
            </p:nvSpPr>
            <p:spPr>
              <a:xfrm rot="-1799979" flipH="1">
                <a:off x="7289388" y="3481886"/>
                <a:ext cx="12749" cy="33789"/>
              </a:xfrm>
              <a:custGeom>
                <a:avLst/>
                <a:gdLst/>
                <a:ahLst/>
                <a:cxnLst/>
                <a:rect l="l" t="t" r="r" b="b"/>
                <a:pathLst>
                  <a:path w="283" h="750" extrusionOk="0">
                    <a:moveTo>
                      <a:pt x="187" y="0"/>
                    </a:moveTo>
                    <a:cubicBezTo>
                      <a:pt x="148" y="0"/>
                      <a:pt x="105" y="30"/>
                      <a:pt x="100" y="76"/>
                    </a:cubicBezTo>
                    <a:cubicBezTo>
                      <a:pt x="88" y="183"/>
                      <a:pt x="74" y="293"/>
                      <a:pt x="55" y="399"/>
                    </a:cubicBezTo>
                    <a:cubicBezTo>
                      <a:pt x="36" y="495"/>
                      <a:pt x="1" y="578"/>
                      <a:pt x="28" y="677"/>
                    </a:cubicBezTo>
                    <a:cubicBezTo>
                      <a:pt x="40" y="726"/>
                      <a:pt x="79" y="749"/>
                      <a:pt x="120" y="749"/>
                    </a:cubicBezTo>
                    <a:cubicBezTo>
                      <a:pt x="156" y="749"/>
                      <a:pt x="193" y="732"/>
                      <a:pt x="218" y="700"/>
                    </a:cubicBezTo>
                    <a:cubicBezTo>
                      <a:pt x="283" y="616"/>
                      <a:pt x="271" y="487"/>
                      <a:pt x="275" y="385"/>
                    </a:cubicBezTo>
                    <a:cubicBezTo>
                      <a:pt x="279" y="274"/>
                      <a:pt x="264" y="164"/>
                      <a:pt x="248" y="53"/>
                    </a:cubicBezTo>
                    <a:cubicBezTo>
                      <a:pt x="242" y="16"/>
                      <a:pt x="216" y="0"/>
                      <a:pt x="18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6" name="Google Shape;3759;p47"/>
              <p:cNvSpPr/>
              <p:nvPr/>
            </p:nvSpPr>
            <p:spPr>
              <a:xfrm rot="-1799979" flipH="1">
                <a:off x="7239372" y="3439187"/>
                <a:ext cx="16353" cy="25139"/>
              </a:xfrm>
              <a:custGeom>
                <a:avLst/>
                <a:gdLst/>
                <a:ahLst/>
                <a:cxnLst/>
                <a:rect l="l" t="t" r="r" b="b"/>
                <a:pathLst>
                  <a:path w="363" h="558" extrusionOk="0">
                    <a:moveTo>
                      <a:pt x="147" y="0"/>
                    </a:moveTo>
                    <a:cubicBezTo>
                      <a:pt x="118" y="0"/>
                      <a:pt x="90" y="16"/>
                      <a:pt x="85" y="54"/>
                    </a:cubicBezTo>
                    <a:cubicBezTo>
                      <a:pt x="62" y="199"/>
                      <a:pt x="1" y="401"/>
                      <a:pt x="108" y="526"/>
                    </a:cubicBezTo>
                    <a:cubicBezTo>
                      <a:pt x="128" y="547"/>
                      <a:pt x="155" y="557"/>
                      <a:pt x="182" y="557"/>
                    </a:cubicBezTo>
                    <a:cubicBezTo>
                      <a:pt x="222" y="557"/>
                      <a:pt x="262" y="537"/>
                      <a:pt x="283" y="503"/>
                    </a:cubicBezTo>
                    <a:cubicBezTo>
                      <a:pt x="362" y="373"/>
                      <a:pt x="271" y="184"/>
                      <a:pt x="225" y="54"/>
                    </a:cubicBezTo>
                    <a:cubicBezTo>
                      <a:pt x="215" y="20"/>
                      <a:pt x="180" y="0"/>
                      <a:pt x="14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7" name="Google Shape;3760;p47"/>
              <p:cNvSpPr/>
              <p:nvPr/>
            </p:nvSpPr>
            <p:spPr>
              <a:xfrm rot="-1799979" flipH="1">
                <a:off x="7240312" y="3386557"/>
                <a:ext cx="16804" cy="31357"/>
              </a:xfrm>
              <a:custGeom>
                <a:avLst/>
                <a:gdLst/>
                <a:ahLst/>
                <a:cxnLst/>
                <a:rect l="l" t="t" r="r" b="b"/>
                <a:pathLst>
                  <a:path w="373" h="696" extrusionOk="0">
                    <a:moveTo>
                      <a:pt x="188" y="1"/>
                    </a:moveTo>
                    <a:cubicBezTo>
                      <a:pt x="163" y="1"/>
                      <a:pt x="137" y="15"/>
                      <a:pt x="130" y="44"/>
                    </a:cubicBezTo>
                    <a:cubicBezTo>
                      <a:pt x="81" y="249"/>
                      <a:pt x="0" y="496"/>
                      <a:pt x="141" y="679"/>
                    </a:cubicBezTo>
                    <a:cubicBezTo>
                      <a:pt x="150" y="690"/>
                      <a:pt x="168" y="696"/>
                      <a:pt x="186" y="696"/>
                    </a:cubicBezTo>
                    <a:cubicBezTo>
                      <a:pt x="204" y="696"/>
                      <a:pt x="222" y="690"/>
                      <a:pt x="232" y="679"/>
                    </a:cubicBezTo>
                    <a:cubicBezTo>
                      <a:pt x="373" y="496"/>
                      <a:pt x="293" y="249"/>
                      <a:pt x="244" y="44"/>
                    </a:cubicBezTo>
                    <a:cubicBezTo>
                      <a:pt x="238" y="15"/>
                      <a:pt x="213" y="1"/>
                      <a:pt x="18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8" name="Google Shape;3761;p47"/>
              <p:cNvSpPr/>
              <p:nvPr/>
            </p:nvSpPr>
            <p:spPr>
              <a:xfrm rot="-1799979" flipH="1">
                <a:off x="7293342" y="3393874"/>
                <a:ext cx="14777" cy="40052"/>
              </a:xfrm>
              <a:custGeom>
                <a:avLst/>
                <a:gdLst/>
                <a:ahLst/>
                <a:cxnLst/>
                <a:rect l="l" t="t" r="r" b="b"/>
                <a:pathLst>
                  <a:path w="328" h="889" extrusionOk="0">
                    <a:moveTo>
                      <a:pt x="164" y="1"/>
                    </a:moveTo>
                    <a:cubicBezTo>
                      <a:pt x="143" y="1"/>
                      <a:pt x="122" y="13"/>
                      <a:pt x="115" y="38"/>
                    </a:cubicBezTo>
                    <a:cubicBezTo>
                      <a:pt x="73" y="160"/>
                      <a:pt x="62" y="289"/>
                      <a:pt x="46" y="415"/>
                    </a:cubicBezTo>
                    <a:cubicBezTo>
                      <a:pt x="31" y="540"/>
                      <a:pt x="1" y="688"/>
                      <a:pt x="50" y="806"/>
                    </a:cubicBezTo>
                    <a:cubicBezTo>
                      <a:pt x="73" y="861"/>
                      <a:pt x="118" y="889"/>
                      <a:pt x="164" y="889"/>
                    </a:cubicBezTo>
                    <a:cubicBezTo>
                      <a:pt x="210" y="889"/>
                      <a:pt x="255" y="861"/>
                      <a:pt x="278" y="806"/>
                    </a:cubicBezTo>
                    <a:cubicBezTo>
                      <a:pt x="327" y="688"/>
                      <a:pt x="297" y="540"/>
                      <a:pt x="282" y="415"/>
                    </a:cubicBezTo>
                    <a:cubicBezTo>
                      <a:pt x="267" y="289"/>
                      <a:pt x="255" y="160"/>
                      <a:pt x="213" y="38"/>
                    </a:cubicBezTo>
                    <a:cubicBezTo>
                      <a:pt x="206" y="13"/>
                      <a:pt x="185" y="1"/>
                      <a:pt x="16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9" name="Google Shape;3762;p47"/>
              <p:cNvSpPr/>
              <p:nvPr/>
            </p:nvSpPr>
            <p:spPr>
              <a:xfrm rot="-1799979" flipH="1">
                <a:off x="7351667" y="3456938"/>
                <a:ext cx="14326" cy="27978"/>
              </a:xfrm>
              <a:custGeom>
                <a:avLst/>
                <a:gdLst/>
                <a:ahLst/>
                <a:cxnLst/>
                <a:rect l="l" t="t" r="r" b="b"/>
                <a:pathLst>
                  <a:path w="318" h="621" extrusionOk="0">
                    <a:moveTo>
                      <a:pt x="239" y="1"/>
                    </a:moveTo>
                    <a:cubicBezTo>
                      <a:pt x="216" y="1"/>
                      <a:pt x="195" y="11"/>
                      <a:pt x="187" y="33"/>
                    </a:cubicBezTo>
                    <a:cubicBezTo>
                      <a:pt x="148" y="117"/>
                      <a:pt x="111" y="197"/>
                      <a:pt x="80" y="284"/>
                    </a:cubicBezTo>
                    <a:cubicBezTo>
                      <a:pt x="46" y="372"/>
                      <a:pt x="1" y="452"/>
                      <a:pt x="27" y="547"/>
                    </a:cubicBezTo>
                    <a:cubicBezTo>
                      <a:pt x="39" y="593"/>
                      <a:pt x="84" y="620"/>
                      <a:pt x="129" y="620"/>
                    </a:cubicBezTo>
                    <a:cubicBezTo>
                      <a:pt x="154" y="620"/>
                      <a:pt x="179" y="612"/>
                      <a:pt x="199" y="593"/>
                    </a:cubicBezTo>
                    <a:cubicBezTo>
                      <a:pt x="267" y="524"/>
                      <a:pt x="267" y="429"/>
                      <a:pt x="282" y="338"/>
                    </a:cubicBezTo>
                    <a:cubicBezTo>
                      <a:pt x="297" y="250"/>
                      <a:pt x="301" y="159"/>
                      <a:pt x="313" y="68"/>
                    </a:cubicBezTo>
                    <a:cubicBezTo>
                      <a:pt x="317" y="28"/>
                      <a:pt x="276" y="1"/>
                      <a:pt x="23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0" name="Google Shape;3763;p47"/>
              <p:cNvSpPr/>
              <p:nvPr/>
            </p:nvSpPr>
            <p:spPr>
              <a:xfrm rot="-1799979" flipH="1">
                <a:off x="7524841" y="3056581"/>
                <a:ext cx="51988" cy="17210"/>
              </a:xfrm>
              <a:custGeom>
                <a:avLst/>
                <a:gdLst/>
                <a:ahLst/>
                <a:cxnLst/>
                <a:rect l="l" t="t" r="r" b="b"/>
                <a:pathLst>
                  <a:path w="1154" h="382" extrusionOk="0">
                    <a:moveTo>
                      <a:pt x="467" y="0"/>
                    </a:moveTo>
                    <a:cubicBezTo>
                      <a:pt x="337" y="0"/>
                      <a:pt x="207" y="11"/>
                      <a:pt x="92" y="16"/>
                    </a:cubicBezTo>
                    <a:cubicBezTo>
                      <a:pt x="1" y="24"/>
                      <a:pt x="5" y="146"/>
                      <a:pt x="92" y="158"/>
                    </a:cubicBezTo>
                    <a:cubicBezTo>
                      <a:pt x="252" y="180"/>
                      <a:pt x="404" y="230"/>
                      <a:pt x="560" y="275"/>
                    </a:cubicBezTo>
                    <a:cubicBezTo>
                      <a:pt x="689" y="316"/>
                      <a:pt x="814" y="381"/>
                      <a:pt x="950" y="381"/>
                    </a:cubicBezTo>
                    <a:cubicBezTo>
                      <a:pt x="954" y="381"/>
                      <a:pt x="959" y="381"/>
                      <a:pt x="963" y="381"/>
                    </a:cubicBezTo>
                    <a:cubicBezTo>
                      <a:pt x="1066" y="381"/>
                      <a:pt x="1153" y="230"/>
                      <a:pt x="1055" y="153"/>
                    </a:cubicBezTo>
                    <a:cubicBezTo>
                      <a:pt x="896" y="28"/>
                      <a:pt x="681" y="0"/>
                      <a:pt x="4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1" name="Google Shape;3764;p47"/>
              <p:cNvSpPr/>
              <p:nvPr/>
            </p:nvSpPr>
            <p:spPr>
              <a:xfrm rot="-1799979" flipH="1">
                <a:off x="7456814" y="3104101"/>
                <a:ext cx="38788" cy="13336"/>
              </a:xfrm>
              <a:custGeom>
                <a:avLst/>
                <a:gdLst/>
                <a:ahLst/>
                <a:cxnLst/>
                <a:rect l="l" t="t" r="r" b="b"/>
                <a:pathLst>
                  <a:path w="861" h="296" extrusionOk="0">
                    <a:moveTo>
                      <a:pt x="153" y="0"/>
                    </a:moveTo>
                    <a:cubicBezTo>
                      <a:pt x="42" y="0"/>
                      <a:pt x="1" y="156"/>
                      <a:pt x="119" y="195"/>
                    </a:cubicBezTo>
                    <a:cubicBezTo>
                      <a:pt x="268" y="244"/>
                      <a:pt x="433" y="295"/>
                      <a:pt x="594" y="295"/>
                    </a:cubicBezTo>
                    <a:cubicBezTo>
                      <a:pt x="623" y="295"/>
                      <a:pt x="651" y="294"/>
                      <a:pt x="678" y="290"/>
                    </a:cubicBezTo>
                    <a:cubicBezTo>
                      <a:pt x="853" y="267"/>
                      <a:pt x="861" y="28"/>
                      <a:pt x="678" y="13"/>
                    </a:cubicBezTo>
                    <a:cubicBezTo>
                      <a:pt x="638" y="9"/>
                      <a:pt x="597" y="8"/>
                      <a:pt x="556" y="8"/>
                    </a:cubicBezTo>
                    <a:cubicBezTo>
                      <a:pt x="484" y="8"/>
                      <a:pt x="412" y="12"/>
                      <a:pt x="341" y="12"/>
                    </a:cubicBezTo>
                    <a:cubicBezTo>
                      <a:pt x="284" y="12"/>
                      <a:pt x="228" y="9"/>
                      <a:pt x="172" y="2"/>
                    </a:cubicBezTo>
                    <a:cubicBezTo>
                      <a:pt x="165" y="1"/>
                      <a:pt x="159" y="0"/>
                      <a:pt x="15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" name="Google Shape;3765;p47"/>
              <p:cNvSpPr/>
              <p:nvPr/>
            </p:nvSpPr>
            <p:spPr>
              <a:xfrm rot="-1799979" flipH="1">
                <a:off x="7473253" y="3051130"/>
                <a:ext cx="45951" cy="14642"/>
              </a:xfrm>
              <a:custGeom>
                <a:avLst/>
                <a:gdLst/>
                <a:ahLst/>
                <a:cxnLst/>
                <a:rect l="l" t="t" r="r" b="b"/>
                <a:pathLst>
                  <a:path w="1020" h="325" extrusionOk="0">
                    <a:moveTo>
                      <a:pt x="224" y="1"/>
                    </a:moveTo>
                    <a:cubicBezTo>
                      <a:pt x="206" y="1"/>
                      <a:pt x="189" y="1"/>
                      <a:pt x="172" y="1"/>
                    </a:cubicBezTo>
                    <a:cubicBezTo>
                      <a:pt x="35" y="5"/>
                      <a:pt x="1" y="210"/>
                      <a:pt x="138" y="244"/>
                    </a:cubicBezTo>
                    <a:cubicBezTo>
                      <a:pt x="267" y="279"/>
                      <a:pt x="408" y="298"/>
                      <a:pt x="541" y="309"/>
                    </a:cubicBezTo>
                    <a:cubicBezTo>
                      <a:pt x="608" y="315"/>
                      <a:pt x="682" y="324"/>
                      <a:pt x="753" y="324"/>
                    </a:cubicBezTo>
                    <a:cubicBezTo>
                      <a:pt x="810" y="324"/>
                      <a:pt x="866" y="319"/>
                      <a:pt x="917" y="302"/>
                    </a:cubicBezTo>
                    <a:cubicBezTo>
                      <a:pt x="1001" y="279"/>
                      <a:pt x="1020" y="165"/>
                      <a:pt x="943" y="119"/>
                    </a:cubicBezTo>
                    <a:cubicBezTo>
                      <a:pt x="837" y="58"/>
                      <a:pt x="701" y="43"/>
                      <a:pt x="578" y="28"/>
                    </a:cubicBezTo>
                    <a:cubicBezTo>
                      <a:pt x="463" y="11"/>
                      <a:pt x="341" y="1"/>
                      <a:pt x="22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" name="Google Shape;3766;p47"/>
              <p:cNvSpPr/>
              <p:nvPr/>
            </p:nvSpPr>
            <p:spPr>
              <a:xfrm rot="-1799979" flipH="1">
                <a:off x="7391036" y="3126871"/>
                <a:ext cx="36130" cy="13291"/>
              </a:xfrm>
              <a:custGeom>
                <a:avLst/>
                <a:gdLst/>
                <a:ahLst/>
                <a:cxnLst/>
                <a:rect l="l" t="t" r="r" b="b"/>
                <a:pathLst>
                  <a:path w="802" h="295" extrusionOk="0">
                    <a:moveTo>
                      <a:pt x="497" y="1"/>
                    </a:moveTo>
                    <a:cubicBezTo>
                      <a:pt x="375" y="1"/>
                      <a:pt x="245" y="23"/>
                      <a:pt x="133" y="23"/>
                    </a:cubicBezTo>
                    <a:cubicBezTo>
                      <a:pt x="128" y="23"/>
                      <a:pt x="123" y="23"/>
                      <a:pt x="117" y="23"/>
                    </a:cubicBezTo>
                    <a:cubicBezTo>
                      <a:pt x="116" y="23"/>
                      <a:pt x="115" y="23"/>
                      <a:pt x="114" y="23"/>
                    </a:cubicBezTo>
                    <a:cubicBezTo>
                      <a:pt x="26" y="23"/>
                      <a:pt x="1" y="172"/>
                      <a:pt x="95" y="187"/>
                    </a:cubicBezTo>
                    <a:cubicBezTo>
                      <a:pt x="259" y="216"/>
                      <a:pt x="440" y="294"/>
                      <a:pt x="612" y="294"/>
                    </a:cubicBezTo>
                    <a:cubicBezTo>
                      <a:pt x="643" y="294"/>
                      <a:pt x="673" y="292"/>
                      <a:pt x="703" y="286"/>
                    </a:cubicBezTo>
                    <a:cubicBezTo>
                      <a:pt x="749" y="278"/>
                      <a:pt x="783" y="237"/>
                      <a:pt x="795" y="195"/>
                    </a:cubicBezTo>
                    <a:cubicBezTo>
                      <a:pt x="802" y="172"/>
                      <a:pt x="798" y="149"/>
                      <a:pt x="795" y="126"/>
                    </a:cubicBezTo>
                    <a:cubicBezTo>
                      <a:pt x="790" y="77"/>
                      <a:pt x="744" y="50"/>
                      <a:pt x="703" y="35"/>
                    </a:cubicBezTo>
                    <a:cubicBezTo>
                      <a:pt x="641" y="9"/>
                      <a:pt x="570" y="1"/>
                      <a:pt x="49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" name="Google Shape;3767;p47"/>
              <p:cNvSpPr/>
              <p:nvPr/>
            </p:nvSpPr>
            <p:spPr>
              <a:xfrm rot="-1799979" flipH="1">
                <a:off x="7600459" y="2988579"/>
                <a:ext cx="29688" cy="11353"/>
              </a:xfrm>
              <a:custGeom>
                <a:avLst/>
                <a:gdLst/>
                <a:ahLst/>
                <a:cxnLst/>
                <a:rect l="l" t="t" r="r" b="b"/>
                <a:pathLst>
                  <a:path w="659" h="252" extrusionOk="0">
                    <a:moveTo>
                      <a:pt x="408" y="0"/>
                    </a:moveTo>
                    <a:cubicBezTo>
                      <a:pt x="315" y="0"/>
                      <a:pt x="218" y="18"/>
                      <a:pt x="130" y="25"/>
                    </a:cubicBezTo>
                    <a:cubicBezTo>
                      <a:pt x="0" y="37"/>
                      <a:pt x="0" y="216"/>
                      <a:pt x="130" y="227"/>
                    </a:cubicBezTo>
                    <a:cubicBezTo>
                      <a:pt x="218" y="235"/>
                      <a:pt x="314" y="252"/>
                      <a:pt x="407" y="252"/>
                    </a:cubicBezTo>
                    <a:cubicBezTo>
                      <a:pt x="455" y="252"/>
                      <a:pt x="503" y="247"/>
                      <a:pt x="548" y="234"/>
                    </a:cubicBezTo>
                    <a:cubicBezTo>
                      <a:pt x="658" y="208"/>
                      <a:pt x="658" y="44"/>
                      <a:pt x="548" y="18"/>
                    </a:cubicBezTo>
                    <a:cubicBezTo>
                      <a:pt x="503" y="5"/>
                      <a:pt x="456" y="0"/>
                      <a:pt x="40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" name="Google Shape;3768;p47"/>
              <p:cNvSpPr/>
              <p:nvPr/>
            </p:nvSpPr>
            <p:spPr>
              <a:xfrm rot="-1799979" flipH="1">
                <a:off x="7586181" y="2964137"/>
                <a:ext cx="451" cy="225"/>
              </a:xfrm>
              <a:custGeom>
                <a:avLst/>
                <a:gdLst/>
                <a:ahLst/>
                <a:cxnLst/>
                <a:rect l="l" t="t" r="r" b="b"/>
                <a:pathLst>
                  <a:path w="10" h="5" extrusionOk="0">
                    <a:moveTo>
                      <a:pt x="5" y="1"/>
                    </a:moveTo>
                    <a:cubicBezTo>
                      <a:pt x="1" y="1"/>
                      <a:pt x="1" y="4"/>
                      <a:pt x="5" y="4"/>
                    </a:cubicBezTo>
                    <a:cubicBezTo>
                      <a:pt x="9" y="4"/>
                      <a:pt x="9" y="1"/>
                      <a:pt x="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" name="Google Shape;3769;p47"/>
              <p:cNvSpPr/>
              <p:nvPr/>
            </p:nvSpPr>
            <p:spPr>
              <a:xfrm rot="-1799979" flipH="1">
                <a:off x="7638939" y="2911028"/>
                <a:ext cx="37527" cy="12570"/>
              </a:xfrm>
              <a:custGeom>
                <a:avLst/>
                <a:gdLst/>
                <a:ahLst/>
                <a:cxnLst/>
                <a:rect l="l" t="t" r="r" b="b"/>
                <a:pathLst>
                  <a:path w="833" h="279" extrusionOk="0">
                    <a:moveTo>
                      <a:pt x="125" y="1"/>
                    </a:moveTo>
                    <a:cubicBezTo>
                      <a:pt x="35" y="1"/>
                      <a:pt x="0" y="125"/>
                      <a:pt x="96" y="154"/>
                    </a:cubicBezTo>
                    <a:cubicBezTo>
                      <a:pt x="232" y="199"/>
                      <a:pt x="430" y="278"/>
                      <a:pt x="598" y="278"/>
                    </a:cubicBezTo>
                    <a:cubicBezTo>
                      <a:pt x="659" y="278"/>
                      <a:pt x="716" y="268"/>
                      <a:pt x="765" y="242"/>
                    </a:cubicBezTo>
                    <a:cubicBezTo>
                      <a:pt x="833" y="203"/>
                      <a:pt x="829" y="105"/>
                      <a:pt x="765" y="66"/>
                    </a:cubicBezTo>
                    <a:cubicBezTo>
                      <a:pt x="700" y="28"/>
                      <a:pt x="624" y="24"/>
                      <a:pt x="549" y="24"/>
                    </a:cubicBezTo>
                    <a:cubicBezTo>
                      <a:pt x="527" y="24"/>
                      <a:pt x="505" y="24"/>
                      <a:pt x="483" y="24"/>
                    </a:cubicBezTo>
                    <a:cubicBezTo>
                      <a:pt x="365" y="21"/>
                      <a:pt x="255" y="21"/>
                      <a:pt x="137" y="2"/>
                    </a:cubicBezTo>
                    <a:cubicBezTo>
                      <a:pt x="133" y="1"/>
                      <a:pt x="129" y="1"/>
                      <a:pt x="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" name="Google Shape;3770;p47"/>
              <p:cNvSpPr/>
              <p:nvPr/>
            </p:nvSpPr>
            <p:spPr>
              <a:xfrm rot="-1799979" flipH="1">
                <a:off x="7585293" y="2889068"/>
                <a:ext cx="41176" cy="17796"/>
              </a:xfrm>
              <a:custGeom>
                <a:avLst/>
                <a:gdLst/>
                <a:ahLst/>
                <a:cxnLst/>
                <a:rect l="l" t="t" r="r" b="b"/>
                <a:pathLst>
                  <a:path w="914" h="395" extrusionOk="0">
                    <a:moveTo>
                      <a:pt x="190" y="1"/>
                    </a:moveTo>
                    <a:cubicBezTo>
                      <a:pt x="160" y="1"/>
                      <a:pt x="130" y="3"/>
                      <a:pt x="99" y="7"/>
                    </a:cubicBezTo>
                    <a:cubicBezTo>
                      <a:pt x="1" y="22"/>
                      <a:pt x="12" y="148"/>
                      <a:pt x="73" y="190"/>
                    </a:cubicBezTo>
                    <a:cubicBezTo>
                      <a:pt x="176" y="266"/>
                      <a:pt x="305" y="292"/>
                      <a:pt x="419" y="327"/>
                    </a:cubicBezTo>
                    <a:cubicBezTo>
                      <a:pt x="507" y="355"/>
                      <a:pt x="598" y="394"/>
                      <a:pt x="691" y="394"/>
                    </a:cubicBezTo>
                    <a:cubicBezTo>
                      <a:pt x="722" y="394"/>
                      <a:pt x="753" y="390"/>
                      <a:pt x="784" y="380"/>
                    </a:cubicBezTo>
                    <a:cubicBezTo>
                      <a:pt x="875" y="353"/>
                      <a:pt x="913" y="236"/>
                      <a:pt x="841" y="163"/>
                    </a:cubicBezTo>
                    <a:cubicBezTo>
                      <a:pt x="746" y="64"/>
                      <a:pt x="605" y="60"/>
                      <a:pt x="476" y="37"/>
                    </a:cubicBezTo>
                    <a:cubicBezTo>
                      <a:pt x="381" y="20"/>
                      <a:pt x="286" y="1"/>
                      <a:pt x="19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" name="Google Shape;3771;p47"/>
              <p:cNvSpPr/>
              <p:nvPr/>
            </p:nvSpPr>
            <p:spPr>
              <a:xfrm rot="-1799979" flipH="1">
                <a:off x="7542149" y="2768349"/>
                <a:ext cx="35860" cy="18562"/>
              </a:xfrm>
              <a:custGeom>
                <a:avLst/>
                <a:gdLst/>
                <a:ahLst/>
                <a:cxnLst/>
                <a:rect l="l" t="t" r="r" b="b"/>
                <a:pathLst>
                  <a:path w="796" h="412" extrusionOk="0">
                    <a:moveTo>
                      <a:pt x="124" y="0"/>
                    </a:moveTo>
                    <a:cubicBezTo>
                      <a:pt x="57" y="0"/>
                      <a:pt x="1" y="80"/>
                      <a:pt x="62" y="137"/>
                    </a:cubicBezTo>
                    <a:cubicBezTo>
                      <a:pt x="230" y="293"/>
                      <a:pt x="423" y="392"/>
                      <a:pt x="655" y="411"/>
                    </a:cubicBezTo>
                    <a:cubicBezTo>
                      <a:pt x="657" y="411"/>
                      <a:pt x="660" y="411"/>
                      <a:pt x="662" y="411"/>
                    </a:cubicBezTo>
                    <a:cubicBezTo>
                      <a:pt x="706" y="411"/>
                      <a:pt x="747" y="383"/>
                      <a:pt x="769" y="346"/>
                    </a:cubicBezTo>
                    <a:cubicBezTo>
                      <a:pt x="795" y="301"/>
                      <a:pt x="795" y="255"/>
                      <a:pt x="769" y="209"/>
                    </a:cubicBezTo>
                    <a:cubicBezTo>
                      <a:pt x="727" y="146"/>
                      <a:pt x="667" y="149"/>
                      <a:pt x="595" y="137"/>
                    </a:cubicBezTo>
                    <a:cubicBezTo>
                      <a:pt x="446" y="115"/>
                      <a:pt x="298" y="73"/>
                      <a:pt x="161" y="9"/>
                    </a:cubicBezTo>
                    <a:cubicBezTo>
                      <a:pt x="149" y="3"/>
                      <a:pt x="136" y="0"/>
                      <a:pt x="12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" name="Google Shape;3772;p47"/>
              <p:cNvSpPr/>
              <p:nvPr/>
            </p:nvSpPr>
            <p:spPr>
              <a:xfrm rot="-1799979" flipH="1">
                <a:off x="7572140" y="2791905"/>
                <a:ext cx="40140" cy="18156"/>
              </a:xfrm>
              <a:custGeom>
                <a:avLst/>
                <a:gdLst/>
                <a:ahLst/>
                <a:cxnLst/>
                <a:rect l="l" t="t" r="r" b="b"/>
                <a:pathLst>
                  <a:path w="891" h="403" extrusionOk="0">
                    <a:moveTo>
                      <a:pt x="126" y="0"/>
                    </a:moveTo>
                    <a:cubicBezTo>
                      <a:pt x="43" y="0"/>
                      <a:pt x="1" y="123"/>
                      <a:pt x="80" y="171"/>
                    </a:cubicBezTo>
                    <a:cubicBezTo>
                      <a:pt x="210" y="244"/>
                      <a:pt x="339" y="301"/>
                      <a:pt x="476" y="347"/>
                    </a:cubicBezTo>
                    <a:cubicBezTo>
                      <a:pt x="550" y="374"/>
                      <a:pt x="636" y="403"/>
                      <a:pt x="717" y="403"/>
                    </a:cubicBezTo>
                    <a:cubicBezTo>
                      <a:pt x="760" y="403"/>
                      <a:pt x="802" y="394"/>
                      <a:pt x="841" y="373"/>
                    </a:cubicBezTo>
                    <a:cubicBezTo>
                      <a:pt x="890" y="350"/>
                      <a:pt x="887" y="289"/>
                      <a:pt x="856" y="252"/>
                    </a:cubicBezTo>
                    <a:cubicBezTo>
                      <a:pt x="787" y="164"/>
                      <a:pt x="647" y="145"/>
                      <a:pt x="540" y="118"/>
                    </a:cubicBezTo>
                    <a:cubicBezTo>
                      <a:pt x="411" y="84"/>
                      <a:pt x="282" y="43"/>
                      <a:pt x="152" y="4"/>
                    </a:cubicBezTo>
                    <a:cubicBezTo>
                      <a:pt x="143" y="2"/>
                      <a:pt x="134" y="0"/>
                      <a:pt x="12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" name="Google Shape;3773;p47"/>
              <p:cNvSpPr/>
              <p:nvPr/>
            </p:nvSpPr>
            <p:spPr>
              <a:xfrm rot="-1799979" flipH="1">
                <a:off x="7620441" y="2815585"/>
                <a:ext cx="43654" cy="19328"/>
              </a:xfrm>
              <a:custGeom>
                <a:avLst/>
                <a:gdLst/>
                <a:ahLst/>
                <a:cxnLst/>
                <a:rect l="l" t="t" r="r" b="b"/>
                <a:pathLst>
                  <a:path w="969" h="429" extrusionOk="0">
                    <a:moveTo>
                      <a:pt x="134" y="1"/>
                    </a:moveTo>
                    <a:cubicBezTo>
                      <a:pt x="44" y="1"/>
                      <a:pt x="1" y="138"/>
                      <a:pt x="90" y="189"/>
                    </a:cubicBezTo>
                    <a:cubicBezTo>
                      <a:pt x="257" y="284"/>
                      <a:pt x="518" y="429"/>
                      <a:pt x="739" y="429"/>
                    </a:cubicBezTo>
                    <a:cubicBezTo>
                      <a:pt x="783" y="429"/>
                      <a:pt x="826" y="423"/>
                      <a:pt x="866" y="410"/>
                    </a:cubicBezTo>
                    <a:cubicBezTo>
                      <a:pt x="957" y="380"/>
                      <a:pt x="968" y="261"/>
                      <a:pt x="892" y="208"/>
                    </a:cubicBezTo>
                    <a:cubicBezTo>
                      <a:pt x="786" y="136"/>
                      <a:pt x="656" y="140"/>
                      <a:pt x="535" y="113"/>
                    </a:cubicBezTo>
                    <a:cubicBezTo>
                      <a:pt x="410" y="83"/>
                      <a:pt x="287" y="48"/>
                      <a:pt x="166" y="6"/>
                    </a:cubicBezTo>
                    <a:cubicBezTo>
                      <a:pt x="155" y="3"/>
                      <a:pt x="144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" name="Google Shape;3774;p47"/>
              <p:cNvSpPr/>
              <p:nvPr/>
            </p:nvSpPr>
            <p:spPr>
              <a:xfrm rot="-1799979" flipH="1">
                <a:off x="7486511" y="2759211"/>
                <a:ext cx="31040" cy="17300"/>
              </a:xfrm>
              <a:custGeom>
                <a:avLst/>
                <a:gdLst/>
                <a:ahLst/>
                <a:cxnLst/>
                <a:rect l="l" t="t" r="r" b="b"/>
                <a:pathLst>
                  <a:path w="689" h="384" extrusionOk="0">
                    <a:moveTo>
                      <a:pt x="85" y="1"/>
                    </a:moveTo>
                    <a:cubicBezTo>
                      <a:pt x="13" y="1"/>
                      <a:pt x="1" y="89"/>
                      <a:pt x="50" y="123"/>
                    </a:cubicBezTo>
                    <a:cubicBezTo>
                      <a:pt x="182" y="223"/>
                      <a:pt x="368" y="383"/>
                      <a:pt x="549" y="383"/>
                    </a:cubicBezTo>
                    <a:cubicBezTo>
                      <a:pt x="560" y="383"/>
                      <a:pt x="572" y="383"/>
                      <a:pt x="583" y="381"/>
                    </a:cubicBezTo>
                    <a:cubicBezTo>
                      <a:pt x="655" y="374"/>
                      <a:pt x="689" y="313"/>
                      <a:pt x="662" y="245"/>
                    </a:cubicBezTo>
                    <a:cubicBezTo>
                      <a:pt x="617" y="146"/>
                      <a:pt x="503" y="89"/>
                      <a:pt x="408" y="55"/>
                    </a:cubicBezTo>
                    <a:cubicBezTo>
                      <a:pt x="297" y="16"/>
                      <a:pt x="195" y="1"/>
                      <a:pt x="8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" name="Google Shape;3775;p47"/>
              <p:cNvSpPr/>
              <p:nvPr/>
            </p:nvSpPr>
            <p:spPr>
              <a:xfrm rot="-1799979" flipH="1">
                <a:off x="7520711" y="2682547"/>
                <a:ext cx="30724" cy="16715"/>
              </a:xfrm>
              <a:custGeom>
                <a:avLst/>
                <a:gdLst/>
                <a:ahLst/>
                <a:cxnLst/>
                <a:rect l="l" t="t" r="r" b="b"/>
                <a:pathLst>
                  <a:path w="682" h="371" extrusionOk="0">
                    <a:moveTo>
                      <a:pt x="127" y="0"/>
                    </a:moveTo>
                    <a:cubicBezTo>
                      <a:pt x="56" y="0"/>
                      <a:pt x="1" y="102"/>
                      <a:pt x="81" y="138"/>
                    </a:cubicBezTo>
                    <a:cubicBezTo>
                      <a:pt x="164" y="173"/>
                      <a:pt x="244" y="214"/>
                      <a:pt x="323" y="256"/>
                    </a:cubicBezTo>
                    <a:cubicBezTo>
                      <a:pt x="404" y="302"/>
                      <a:pt x="472" y="371"/>
                      <a:pt x="563" y="371"/>
                    </a:cubicBezTo>
                    <a:cubicBezTo>
                      <a:pt x="643" y="371"/>
                      <a:pt x="681" y="290"/>
                      <a:pt x="651" y="225"/>
                    </a:cubicBezTo>
                    <a:cubicBezTo>
                      <a:pt x="605" y="142"/>
                      <a:pt x="499" y="111"/>
                      <a:pt x="415" y="81"/>
                    </a:cubicBezTo>
                    <a:cubicBezTo>
                      <a:pt x="323" y="43"/>
                      <a:pt x="232" y="20"/>
                      <a:pt x="137" y="1"/>
                    </a:cubicBezTo>
                    <a:cubicBezTo>
                      <a:pt x="134" y="0"/>
                      <a:pt x="130" y="0"/>
                      <a:pt x="12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" name="Google Shape;3776;p47"/>
              <p:cNvSpPr/>
              <p:nvPr/>
            </p:nvSpPr>
            <p:spPr>
              <a:xfrm rot="-1799979" flipH="1">
                <a:off x="7567196" y="2665774"/>
                <a:ext cx="39644" cy="20048"/>
              </a:xfrm>
              <a:custGeom>
                <a:avLst/>
                <a:gdLst/>
                <a:ahLst/>
                <a:cxnLst/>
                <a:rect l="l" t="t" r="r" b="b"/>
                <a:pathLst>
                  <a:path w="880" h="445" extrusionOk="0">
                    <a:moveTo>
                      <a:pt x="89" y="1"/>
                    </a:moveTo>
                    <a:cubicBezTo>
                      <a:pt x="31" y="1"/>
                      <a:pt x="1" y="90"/>
                      <a:pt x="60" y="121"/>
                    </a:cubicBezTo>
                    <a:cubicBezTo>
                      <a:pt x="281" y="247"/>
                      <a:pt x="532" y="425"/>
                      <a:pt x="794" y="444"/>
                    </a:cubicBezTo>
                    <a:cubicBezTo>
                      <a:pt x="796" y="444"/>
                      <a:pt x="799" y="444"/>
                      <a:pt x="802" y="444"/>
                    </a:cubicBezTo>
                    <a:cubicBezTo>
                      <a:pt x="854" y="444"/>
                      <a:pt x="880" y="366"/>
                      <a:pt x="843" y="330"/>
                    </a:cubicBezTo>
                    <a:cubicBezTo>
                      <a:pt x="653" y="151"/>
                      <a:pt x="349" y="82"/>
                      <a:pt x="106" y="3"/>
                    </a:cubicBezTo>
                    <a:cubicBezTo>
                      <a:pt x="100" y="1"/>
                      <a:pt x="94" y="1"/>
                      <a:pt x="8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" name="Google Shape;3777;p47"/>
              <p:cNvSpPr/>
              <p:nvPr/>
            </p:nvSpPr>
            <p:spPr>
              <a:xfrm rot="-1799979" flipH="1">
                <a:off x="7619034" y="2679027"/>
                <a:ext cx="33382" cy="18922"/>
              </a:xfrm>
              <a:custGeom>
                <a:avLst/>
                <a:gdLst/>
                <a:ahLst/>
                <a:cxnLst/>
                <a:rect l="l" t="t" r="r" b="b"/>
                <a:pathLst>
                  <a:path w="741" h="420" extrusionOk="0">
                    <a:moveTo>
                      <a:pt x="87" y="1"/>
                    </a:moveTo>
                    <a:cubicBezTo>
                      <a:pt x="25" y="1"/>
                      <a:pt x="0" y="85"/>
                      <a:pt x="41" y="122"/>
                    </a:cubicBezTo>
                    <a:cubicBezTo>
                      <a:pt x="117" y="206"/>
                      <a:pt x="219" y="255"/>
                      <a:pt x="314" y="312"/>
                    </a:cubicBezTo>
                    <a:cubicBezTo>
                      <a:pt x="405" y="359"/>
                      <a:pt x="502" y="419"/>
                      <a:pt x="605" y="419"/>
                    </a:cubicBezTo>
                    <a:cubicBezTo>
                      <a:pt x="611" y="419"/>
                      <a:pt x="617" y="419"/>
                      <a:pt x="623" y="419"/>
                    </a:cubicBezTo>
                    <a:cubicBezTo>
                      <a:pt x="684" y="419"/>
                      <a:pt x="740" y="343"/>
                      <a:pt x="699" y="285"/>
                    </a:cubicBezTo>
                    <a:cubicBezTo>
                      <a:pt x="630" y="194"/>
                      <a:pt x="528" y="152"/>
                      <a:pt x="425" y="107"/>
                    </a:cubicBezTo>
                    <a:cubicBezTo>
                      <a:pt x="314" y="61"/>
                      <a:pt x="209" y="12"/>
                      <a:pt x="91" y="1"/>
                    </a:cubicBezTo>
                    <a:cubicBezTo>
                      <a:pt x="89" y="1"/>
                      <a:pt x="88" y="1"/>
                      <a:pt x="8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" name="Google Shape;3778;p47"/>
              <p:cNvSpPr/>
              <p:nvPr/>
            </p:nvSpPr>
            <p:spPr>
              <a:xfrm rot="-1799979" flipH="1">
                <a:off x="7602582" y="2744264"/>
                <a:ext cx="28832" cy="17030"/>
              </a:xfrm>
              <a:custGeom>
                <a:avLst/>
                <a:gdLst/>
                <a:ahLst/>
                <a:cxnLst/>
                <a:rect l="l" t="t" r="r" b="b"/>
                <a:pathLst>
                  <a:path w="640" h="378" extrusionOk="0">
                    <a:moveTo>
                      <a:pt x="125" y="1"/>
                    </a:moveTo>
                    <a:cubicBezTo>
                      <a:pt x="121" y="1"/>
                      <a:pt x="118" y="1"/>
                      <a:pt x="115" y="1"/>
                    </a:cubicBezTo>
                    <a:cubicBezTo>
                      <a:pt x="34" y="5"/>
                      <a:pt x="1" y="92"/>
                      <a:pt x="54" y="153"/>
                    </a:cubicBezTo>
                    <a:cubicBezTo>
                      <a:pt x="107" y="217"/>
                      <a:pt x="206" y="256"/>
                      <a:pt x="282" y="294"/>
                    </a:cubicBezTo>
                    <a:cubicBezTo>
                      <a:pt x="347" y="331"/>
                      <a:pt x="417" y="378"/>
                      <a:pt x="490" y="378"/>
                    </a:cubicBezTo>
                    <a:cubicBezTo>
                      <a:pt x="507" y="378"/>
                      <a:pt x="524" y="375"/>
                      <a:pt x="541" y="370"/>
                    </a:cubicBezTo>
                    <a:cubicBezTo>
                      <a:pt x="613" y="347"/>
                      <a:pt x="639" y="275"/>
                      <a:pt x="609" y="210"/>
                    </a:cubicBezTo>
                    <a:cubicBezTo>
                      <a:pt x="567" y="122"/>
                      <a:pt x="457" y="100"/>
                      <a:pt x="373" y="69"/>
                    </a:cubicBezTo>
                    <a:cubicBezTo>
                      <a:pt x="297" y="44"/>
                      <a:pt x="209" y="1"/>
                      <a:pt x="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" name="Google Shape;3779;p47"/>
              <p:cNvSpPr/>
              <p:nvPr/>
            </p:nvSpPr>
            <p:spPr>
              <a:xfrm rot="-1799979" flipH="1">
                <a:off x="7677614" y="2772340"/>
                <a:ext cx="40816" cy="20995"/>
              </a:xfrm>
              <a:custGeom>
                <a:avLst/>
                <a:gdLst/>
                <a:ahLst/>
                <a:cxnLst/>
                <a:rect l="l" t="t" r="r" b="b"/>
                <a:pathLst>
                  <a:path w="906" h="466" extrusionOk="0">
                    <a:moveTo>
                      <a:pt x="108" y="1"/>
                    </a:moveTo>
                    <a:cubicBezTo>
                      <a:pt x="34" y="1"/>
                      <a:pt x="0" y="88"/>
                      <a:pt x="65" y="138"/>
                    </a:cubicBezTo>
                    <a:cubicBezTo>
                      <a:pt x="171" y="221"/>
                      <a:pt x="289" y="283"/>
                      <a:pt x="411" y="339"/>
                    </a:cubicBezTo>
                    <a:cubicBezTo>
                      <a:pt x="513" y="391"/>
                      <a:pt x="618" y="466"/>
                      <a:pt x="737" y="466"/>
                    </a:cubicBezTo>
                    <a:cubicBezTo>
                      <a:pt x="742" y="466"/>
                      <a:pt x="747" y="465"/>
                      <a:pt x="753" y="465"/>
                    </a:cubicBezTo>
                    <a:cubicBezTo>
                      <a:pt x="859" y="458"/>
                      <a:pt x="905" y="339"/>
                      <a:pt x="837" y="260"/>
                    </a:cubicBezTo>
                    <a:cubicBezTo>
                      <a:pt x="757" y="169"/>
                      <a:pt x="620" y="146"/>
                      <a:pt x="510" y="104"/>
                    </a:cubicBezTo>
                    <a:cubicBezTo>
                      <a:pt x="384" y="58"/>
                      <a:pt x="255" y="20"/>
                      <a:pt x="122" y="2"/>
                    </a:cubicBezTo>
                    <a:cubicBezTo>
                      <a:pt x="117" y="1"/>
                      <a:pt x="113" y="1"/>
                      <a:pt x="10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7" name="Google Shape;3780;p47"/>
              <p:cNvSpPr/>
              <p:nvPr/>
            </p:nvSpPr>
            <p:spPr>
              <a:xfrm rot="-1799979" flipH="1">
                <a:off x="7683621" y="2824177"/>
                <a:ext cx="38924" cy="22076"/>
              </a:xfrm>
              <a:custGeom>
                <a:avLst/>
                <a:gdLst/>
                <a:ahLst/>
                <a:cxnLst/>
                <a:rect l="l" t="t" r="r" b="b"/>
                <a:pathLst>
                  <a:path w="864" h="490" extrusionOk="0">
                    <a:moveTo>
                      <a:pt x="141" y="0"/>
                    </a:moveTo>
                    <a:cubicBezTo>
                      <a:pt x="51" y="0"/>
                      <a:pt x="1" y="154"/>
                      <a:pt x="96" y="205"/>
                    </a:cubicBezTo>
                    <a:cubicBezTo>
                      <a:pt x="207" y="262"/>
                      <a:pt x="312" y="327"/>
                      <a:pt x="427" y="379"/>
                    </a:cubicBezTo>
                    <a:cubicBezTo>
                      <a:pt x="521" y="429"/>
                      <a:pt x="632" y="490"/>
                      <a:pt x="742" y="490"/>
                    </a:cubicBezTo>
                    <a:cubicBezTo>
                      <a:pt x="833" y="490"/>
                      <a:pt x="864" y="388"/>
                      <a:pt x="811" y="323"/>
                    </a:cubicBezTo>
                    <a:cubicBezTo>
                      <a:pt x="742" y="239"/>
                      <a:pt x="621" y="197"/>
                      <a:pt x="521" y="151"/>
                    </a:cubicBezTo>
                    <a:cubicBezTo>
                      <a:pt x="407" y="102"/>
                      <a:pt x="293" y="56"/>
                      <a:pt x="176" y="7"/>
                    </a:cubicBezTo>
                    <a:cubicBezTo>
                      <a:pt x="164" y="2"/>
                      <a:pt x="152" y="0"/>
                      <a:pt x="14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8" name="Google Shape;3781;p47"/>
              <p:cNvSpPr/>
              <p:nvPr/>
            </p:nvSpPr>
            <p:spPr>
              <a:xfrm rot="-1799979" flipH="1">
                <a:off x="7534495" y="2588806"/>
                <a:ext cx="34464" cy="22616"/>
              </a:xfrm>
              <a:custGeom>
                <a:avLst/>
                <a:gdLst/>
                <a:ahLst/>
                <a:cxnLst/>
                <a:rect l="l" t="t" r="r" b="b"/>
                <a:pathLst>
                  <a:path w="765" h="502" extrusionOk="0">
                    <a:moveTo>
                      <a:pt x="149" y="0"/>
                    </a:moveTo>
                    <a:cubicBezTo>
                      <a:pt x="61" y="0"/>
                      <a:pt x="1" y="123"/>
                      <a:pt x="96" y="178"/>
                    </a:cubicBezTo>
                    <a:cubicBezTo>
                      <a:pt x="202" y="239"/>
                      <a:pt x="305" y="304"/>
                      <a:pt x="408" y="376"/>
                    </a:cubicBezTo>
                    <a:cubicBezTo>
                      <a:pt x="488" y="433"/>
                      <a:pt x="556" y="501"/>
                      <a:pt x="654" y="501"/>
                    </a:cubicBezTo>
                    <a:cubicBezTo>
                      <a:pt x="668" y="501"/>
                      <a:pt x="682" y="500"/>
                      <a:pt x="696" y="497"/>
                    </a:cubicBezTo>
                    <a:cubicBezTo>
                      <a:pt x="746" y="486"/>
                      <a:pt x="765" y="434"/>
                      <a:pt x="757" y="388"/>
                    </a:cubicBezTo>
                    <a:cubicBezTo>
                      <a:pt x="738" y="274"/>
                      <a:pt x="617" y="224"/>
                      <a:pt x="525" y="171"/>
                    </a:cubicBezTo>
                    <a:cubicBezTo>
                      <a:pt x="419" y="114"/>
                      <a:pt x="308" y="60"/>
                      <a:pt x="194" y="11"/>
                    </a:cubicBezTo>
                    <a:cubicBezTo>
                      <a:pt x="179" y="4"/>
                      <a:pt x="164" y="0"/>
                      <a:pt x="14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" name="Google Shape;3782;p47"/>
              <p:cNvSpPr/>
              <p:nvPr/>
            </p:nvSpPr>
            <p:spPr>
              <a:xfrm rot="-1799979" flipH="1">
                <a:off x="7526322" y="2546081"/>
                <a:ext cx="37527" cy="23968"/>
              </a:xfrm>
              <a:custGeom>
                <a:avLst/>
                <a:gdLst/>
                <a:ahLst/>
                <a:cxnLst/>
                <a:rect l="l" t="t" r="r" b="b"/>
                <a:pathLst>
                  <a:path w="833" h="532" extrusionOk="0">
                    <a:moveTo>
                      <a:pt x="145" y="0"/>
                    </a:moveTo>
                    <a:cubicBezTo>
                      <a:pt x="46" y="0"/>
                      <a:pt x="0" y="130"/>
                      <a:pt x="93" y="194"/>
                    </a:cubicBezTo>
                    <a:cubicBezTo>
                      <a:pt x="179" y="250"/>
                      <a:pt x="267" y="308"/>
                      <a:pt x="358" y="364"/>
                    </a:cubicBezTo>
                    <a:cubicBezTo>
                      <a:pt x="446" y="422"/>
                      <a:pt x="530" y="486"/>
                      <a:pt x="628" y="524"/>
                    </a:cubicBezTo>
                    <a:cubicBezTo>
                      <a:pt x="644" y="529"/>
                      <a:pt x="658" y="531"/>
                      <a:pt x="671" y="531"/>
                    </a:cubicBezTo>
                    <a:cubicBezTo>
                      <a:pt x="783" y="531"/>
                      <a:pt x="832" y="377"/>
                      <a:pt x="762" y="292"/>
                    </a:cubicBezTo>
                    <a:cubicBezTo>
                      <a:pt x="693" y="208"/>
                      <a:pt x="583" y="159"/>
                      <a:pt x="484" y="110"/>
                    </a:cubicBezTo>
                    <a:cubicBezTo>
                      <a:pt x="381" y="64"/>
                      <a:pt x="279" y="26"/>
                      <a:pt x="168" y="3"/>
                    </a:cubicBezTo>
                    <a:cubicBezTo>
                      <a:pt x="160" y="1"/>
                      <a:pt x="152" y="0"/>
                      <a:pt x="14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" name="Google Shape;3783;p47"/>
              <p:cNvSpPr/>
              <p:nvPr/>
            </p:nvSpPr>
            <p:spPr>
              <a:xfrm rot="-1799979" flipH="1">
                <a:off x="7479995" y="2489770"/>
                <a:ext cx="42978" cy="25094"/>
              </a:xfrm>
              <a:custGeom>
                <a:avLst/>
                <a:gdLst/>
                <a:ahLst/>
                <a:cxnLst/>
                <a:rect l="l" t="t" r="r" b="b"/>
                <a:pathLst>
                  <a:path w="954" h="557" extrusionOk="0">
                    <a:moveTo>
                      <a:pt x="170" y="0"/>
                    </a:moveTo>
                    <a:cubicBezTo>
                      <a:pt x="67" y="0"/>
                      <a:pt x="0" y="144"/>
                      <a:pt x="108" y="207"/>
                    </a:cubicBezTo>
                    <a:cubicBezTo>
                      <a:pt x="329" y="332"/>
                      <a:pt x="583" y="533"/>
                      <a:pt x="838" y="556"/>
                    </a:cubicBezTo>
                    <a:cubicBezTo>
                      <a:pt x="842" y="557"/>
                      <a:pt x="846" y="557"/>
                      <a:pt x="850" y="557"/>
                    </a:cubicBezTo>
                    <a:cubicBezTo>
                      <a:pt x="931" y="557"/>
                      <a:pt x="954" y="447"/>
                      <a:pt x="906" y="393"/>
                    </a:cubicBezTo>
                    <a:cubicBezTo>
                      <a:pt x="827" y="293"/>
                      <a:pt x="701" y="240"/>
                      <a:pt x="587" y="188"/>
                    </a:cubicBezTo>
                    <a:cubicBezTo>
                      <a:pt x="466" y="126"/>
                      <a:pt x="344" y="70"/>
                      <a:pt x="222" y="12"/>
                    </a:cubicBezTo>
                    <a:cubicBezTo>
                      <a:pt x="204" y="4"/>
                      <a:pt x="187" y="0"/>
                      <a:pt x="17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" name="Google Shape;3784;p47"/>
              <p:cNvSpPr/>
              <p:nvPr/>
            </p:nvSpPr>
            <p:spPr>
              <a:xfrm rot="-1799979" flipH="1">
                <a:off x="7440912" y="2475707"/>
                <a:ext cx="43654" cy="27572"/>
              </a:xfrm>
              <a:custGeom>
                <a:avLst/>
                <a:gdLst/>
                <a:ahLst/>
                <a:cxnLst/>
                <a:rect l="l" t="t" r="r" b="b"/>
                <a:pathLst>
                  <a:path w="969" h="612" extrusionOk="0">
                    <a:moveTo>
                      <a:pt x="165" y="1"/>
                    </a:moveTo>
                    <a:cubicBezTo>
                      <a:pt x="67" y="1"/>
                      <a:pt x="1" y="135"/>
                      <a:pt x="80" y="207"/>
                    </a:cubicBezTo>
                    <a:cubicBezTo>
                      <a:pt x="281" y="393"/>
                      <a:pt x="543" y="569"/>
                      <a:pt x="813" y="610"/>
                    </a:cubicBezTo>
                    <a:cubicBezTo>
                      <a:pt x="820" y="611"/>
                      <a:pt x="827" y="611"/>
                      <a:pt x="834" y="611"/>
                    </a:cubicBezTo>
                    <a:cubicBezTo>
                      <a:pt x="921" y="611"/>
                      <a:pt x="968" y="521"/>
                      <a:pt x="908" y="446"/>
                    </a:cubicBezTo>
                    <a:cubicBezTo>
                      <a:pt x="738" y="234"/>
                      <a:pt x="457" y="89"/>
                      <a:pt x="197" y="6"/>
                    </a:cubicBezTo>
                    <a:cubicBezTo>
                      <a:pt x="186" y="2"/>
                      <a:pt x="175" y="1"/>
                      <a:pt x="16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" name="Google Shape;3785;p47"/>
              <p:cNvSpPr/>
              <p:nvPr/>
            </p:nvSpPr>
            <p:spPr>
              <a:xfrm rot="-1799979" flipH="1">
                <a:off x="7386278" y="2485498"/>
                <a:ext cx="47393" cy="30005"/>
              </a:xfrm>
              <a:custGeom>
                <a:avLst/>
                <a:gdLst/>
                <a:ahLst/>
                <a:cxnLst/>
                <a:rect l="l" t="t" r="r" b="b"/>
                <a:pathLst>
                  <a:path w="1052" h="666" extrusionOk="0">
                    <a:moveTo>
                      <a:pt x="172" y="1"/>
                    </a:moveTo>
                    <a:cubicBezTo>
                      <a:pt x="64" y="1"/>
                      <a:pt x="0" y="149"/>
                      <a:pt x="110" y="224"/>
                    </a:cubicBezTo>
                    <a:cubicBezTo>
                      <a:pt x="239" y="308"/>
                      <a:pt x="369" y="395"/>
                      <a:pt x="502" y="479"/>
                    </a:cubicBezTo>
                    <a:cubicBezTo>
                      <a:pt x="623" y="554"/>
                      <a:pt x="738" y="650"/>
                      <a:pt x="882" y="665"/>
                    </a:cubicBezTo>
                    <a:cubicBezTo>
                      <a:pt x="885" y="665"/>
                      <a:pt x="888" y="665"/>
                      <a:pt x="891" y="665"/>
                    </a:cubicBezTo>
                    <a:cubicBezTo>
                      <a:pt x="985" y="665"/>
                      <a:pt x="1051" y="541"/>
                      <a:pt x="996" y="463"/>
                    </a:cubicBezTo>
                    <a:cubicBezTo>
                      <a:pt x="913" y="345"/>
                      <a:pt x="776" y="296"/>
                      <a:pt x="646" y="228"/>
                    </a:cubicBezTo>
                    <a:cubicBezTo>
                      <a:pt x="509" y="156"/>
                      <a:pt x="369" y="87"/>
                      <a:pt x="232" y="15"/>
                    </a:cubicBezTo>
                    <a:cubicBezTo>
                      <a:pt x="211" y="5"/>
                      <a:pt x="191" y="1"/>
                      <a:pt x="17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" name="Google Shape;3786;p47"/>
              <p:cNvSpPr/>
              <p:nvPr/>
            </p:nvSpPr>
            <p:spPr>
              <a:xfrm rot="-1799979" flipH="1">
                <a:off x="7422276" y="2574418"/>
                <a:ext cx="35410" cy="22797"/>
              </a:xfrm>
              <a:custGeom>
                <a:avLst/>
                <a:gdLst/>
                <a:ahLst/>
                <a:cxnLst/>
                <a:rect l="l" t="t" r="r" b="b"/>
                <a:pathLst>
                  <a:path w="786" h="506" extrusionOk="0">
                    <a:moveTo>
                      <a:pt x="113" y="0"/>
                    </a:moveTo>
                    <a:cubicBezTo>
                      <a:pt x="45" y="0"/>
                      <a:pt x="0" y="89"/>
                      <a:pt x="56" y="144"/>
                    </a:cubicBezTo>
                    <a:cubicBezTo>
                      <a:pt x="140" y="224"/>
                      <a:pt x="250" y="285"/>
                      <a:pt x="345" y="349"/>
                    </a:cubicBezTo>
                    <a:cubicBezTo>
                      <a:pt x="440" y="410"/>
                      <a:pt x="535" y="502"/>
                      <a:pt x="652" y="505"/>
                    </a:cubicBezTo>
                    <a:cubicBezTo>
                      <a:pt x="733" y="505"/>
                      <a:pt x="786" y="414"/>
                      <a:pt x="744" y="345"/>
                    </a:cubicBezTo>
                    <a:cubicBezTo>
                      <a:pt x="683" y="247"/>
                      <a:pt x="558" y="205"/>
                      <a:pt x="459" y="156"/>
                    </a:cubicBezTo>
                    <a:cubicBezTo>
                      <a:pt x="352" y="103"/>
                      <a:pt x="250" y="38"/>
                      <a:pt x="136" y="3"/>
                    </a:cubicBezTo>
                    <a:cubicBezTo>
                      <a:pt x="128" y="1"/>
                      <a:pt x="121" y="0"/>
                      <a:pt x="11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" name="Google Shape;3787;p47"/>
              <p:cNvSpPr/>
              <p:nvPr/>
            </p:nvSpPr>
            <p:spPr>
              <a:xfrm rot="-1799979" flipH="1">
                <a:off x="7436659" y="2608663"/>
                <a:ext cx="37392" cy="28113"/>
              </a:xfrm>
              <a:custGeom>
                <a:avLst/>
                <a:gdLst/>
                <a:ahLst/>
                <a:cxnLst/>
                <a:rect l="l" t="t" r="r" b="b"/>
                <a:pathLst>
                  <a:path w="830" h="624" extrusionOk="0">
                    <a:moveTo>
                      <a:pt x="141" y="0"/>
                    </a:moveTo>
                    <a:cubicBezTo>
                      <a:pt x="61" y="0"/>
                      <a:pt x="0" y="97"/>
                      <a:pt x="70" y="167"/>
                    </a:cubicBezTo>
                    <a:cubicBezTo>
                      <a:pt x="162" y="266"/>
                      <a:pt x="260" y="354"/>
                      <a:pt x="367" y="437"/>
                    </a:cubicBezTo>
                    <a:cubicBezTo>
                      <a:pt x="466" y="514"/>
                      <a:pt x="569" y="612"/>
                      <a:pt x="694" y="623"/>
                    </a:cubicBezTo>
                    <a:cubicBezTo>
                      <a:pt x="697" y="623"/>
                      <a:pt x="700" y="624"/>
                      <a:pt x="703" y="624"/>
                    </a:cubicBezTo>
                    <a:cubicBezTo>
                      <a:pt x="768" y="624"/>
                      <a:pt x="829" y="541"/>
                      <a:pt x="804" y="479"/>
                    </a:cubicBezTo>
                    <a:cubicBezTo>
                      <a:pt x="755" y="361"/>
                      <a:pt x="641" y="296"/>
                      <a:pt x="538" y="224"/>
                    </a:cubicBezTo>
                    <a:cubicBezTo>
                      <a:pt x="427" y="144"/>
                      <a:pt x="310" y="72"/>
                      <a:pt x="188" y="12"/>
                    </a:cubicBezTo>
                    <a:cubicBezTo>
                      <a:pt x="172" y="4"/>
                      <a:pt x="156" y="0"/>
                      <a:pt x="14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" name="Google Shape;3788;p47"/>
              <p:cNvSpPr/>
              <p:nvPr/>
            </p:nvSpPr>
            <p:spPr>
              <a:xfrm rot="-1799979" flipH="1">
                <a:off x="7357829" y="2565871"/>
                <a:ext cx="37887" cy="24283"/>
              </a:xfrm>
              <a:custGeom>
                <a:avLst/>
                <a:gdLst/>
                <a:ahLst/>
                <a:cxnLst/>
                <a:rect l="l" t="t" r="r" b="b"/>
                <a:pathLst>
                  <a:path w="841" h="539" extrusionOk="0">
                    <a:moveTo>
                      <a:pt x="80" y="1"/>
                    </a:moveTo>
                    <a:cubicBezTo>
                      <a:pt x="39" y="1"/>
                      <a:pt x="0" y="54"/>
                      <a:pt x="30" y="92"/>
                    </a:cubicBezTo>
                    <a:cubicBezTo>
                      <a:pt x="103" y="195"/>
                      <a:pt x="206" y="275"/>
                      <a:pt x="308" y="347"/>
                    </a:cubicBezTo>
                    <a:cubicBezTo>
                      <a:pt x="365" y="385"/>
                      <a:pt x="422" y="423"/>
                      <a:pt x="479" y="461"/>
                    </a:cubicBezTo>
                    <a:cubicBezTo>
                      <a:pt x="544" y="503"/>
                      <a:pt x="604" y="510"/>
                      <a:pt x="677" y="533"/>
                    </a:cubicBezTo>
                    <a:cubicBezTo>
                      <a:pt x="689" y="537"/>
                      <a:pt x="701" y="538"/>
                      <a:pt x="711" y="538"/>
                    </a:cubicBezTo>
                    <a:cubicBezTo>
                      <a:pt x="799" y="538"/>
                      <a:pt x="841" y="422"/>
                      <a:pt x="783" y="355"/>
                    </a:cubicBezTo>
                    <a:cubicBezTo>
                      <a:pt x="738" y="301"/>
                      <a:pt x="711" y="252"/>
                      <a:pt x="650" y="213"/>
                    </a:cubicBezTo>
                    <a:cubicBezTo>
                      <a:pt x="586" y="172"/>
                      <a:pt x="518" y="138"/>
                      <a:pt x="449" y="104"/>
                    </a:cubicBezTo>
                    <a:cubicBezTo>
                      <a:pt x="335" y="50"/>
                      <a:pt x="209" y="1"/>
                      <a:pt x="8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" name="Google Shape;3789;p47"/>
              <p:cNvSpPr/>
              <p:nvPr/>
            </p:nvSpPr>
            <p:spPr>
              <a:xfrm rot="-1799979" flipH="1">
                <a:off x="7409494" y="2694689"/>
                <a:ext cx="28697" cy="17300"/>
              </a:xfrm>
              <a:custGeom>
                <a:avLst/>
                <a:gdLst/>
                <a:ahLst/>
                <a:cxnLst/>
                <a:rect l="l" t="t" r="r" b="b"/>
                <a:pathLst>
                  <a:path w="637" h="384" extrusionOk="0">
                    <a:moveTo>
                      <a:pt x="144" y="1"/>
                    </a:moveTo>
                    <a:cubicBezTo>
                      <a:pt x="41" y="1"/>
                      <a:pt x="1" y="154"/>
                      <a:pt x="112" y="185"/>
                    </a:cubicBezTo>
                    <a:cubicBezTo>
                      <a:pt x="192" y="205"/>
                      <a:pt x="264" y="235"/>
                      <a:pt x="332" y="277"/>
                    </a:cubicBezTo>
                    <a:cubicBezTo>
                      <a:pt x="394" y="313"/>
                      <a:pt x="452" y="384"/>
                      <a:pt x="527" y="384"/>
                    </a:cubicBezTo>
                    <a:cubicBezTo>
                      <a:pt x="530" y="384"/>
                      <a:pt x="534" y="384"/>
                      <a:pt x="537" y="383"/>
                    </a:cubicBezTo>
                    <a:cubicBezTo>
                      <a:pt x="583" y="380"/>
                      <a:pt x="637" y="345"/>
                      <a:pt x="629" y="292"/>
                    </a:cubicBezTo>
                    <a:cubicBezTo>
                      <a:pt x="618" y="185"/>
                      <a:pt x="526" y="140"/>
                      <a:pt x="439" y="94"/>
                    </a:cubicBezTo>
                    <a:cubicBezTo>
                      <a:pt x="351" y="52"/>
                      <a:pt x="260" y="22"/>
                      <a:pt x="165" y="3"/>
                    </a:cubicBezTo>
                    <a:cubicBezTo>
                      <a:pt x="158" y="2"/>
                      <a:pt x="151" y="1"/>
                      <a:pt x="14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" name="Google Shape;3790;p47"/>
              <p:cNvSpPr/>
              <p:nvPr/>
            </p:nvSpPr>
            <p:spPr>
              <a:xfrm rot="-1799979" flipH="1">
                <a:off x="7435113" y="2720179"/>
                <a:ext cx="37842" cy="22707"/>
              </a:xfrm>
              <a:custGeom>
                <a:avLst/>
                <a:gdLst/>
                <a:ahLst/>
                <a:cxnLst/>
                <a:rect l="l" t="t" r="r" b="b"/>
                <a:pathLst>
                  <a:path w="840" h="504" extrusionOk="0">
                    <a:moveTo>
                      <a:pt x="126" y="0"/>
                    </a:moveTo>
                    <a:cubicBezTo>
                      <a:pt x="46" y="0"/>
                      <a:pt x="1" y="138"/>
                      <a:pt x="85" y="179"/>
                    </a:cubicBezTo>
                    <a:cubicBezTo>
                      <a:pt x="192" y="235"/>
                      <a:pt x="299" y="293"/>
                      <a:pt x="405" y="353"/>
                    </a:cubicBezTo>
                    <a:cubicBezTo>
                      <a:pt x="454" y="384"/>
                      <a:pt x="504" y="425"/>
                      <a:pt x="561" y="448"/>
                    </a:cubicBezTo>
                    <a:cubicBezTo>
                      <a:pt x="610" y="467"/>
                      <a:pt x="659" y="475"/>
                      <a:pt x="709" y="498"/>
                    </a:cubicBezTo>
                    <a:cubicBezTo>
                      <a:pt x="718" y="502"/>
                      <a:pt x="726" y="503"/>
                      <a:pt x="734" y="503"/>
                    </a:cubicBezTo>
                    <a:cubicBezTo>
                      <a:pt x="797" y="503"/>
                      <a:pt x="840" y="409"/>
                      <a:pt x="789" y="365"/>
                    </a:cubicBezTo>
                    <a:cubicBezTo>
                      <a:pt x="747" y="327"/>
                      <a:pt x="717" y="285"/>
                      <a:pt x="671" y="251"/>
                    </a:cubicBezTo>
                    <a:cubicBezTo>
                      <a:pt x="622" y="212"/>
                      <a:pt x="550" y="186"/>
                      <a:pt x="492" y="156"/>
                    </a:cubicBezTo>
                    <a:cubicBezTo>
                      <a:pt x="382" y="102"/>
                      <a:pt x="271" y="53"/>
                      <a:pt x="157" y="7"/>
                    </a:cubicBezTo>
                    <a:cubicBezTo>
                      <a:pt x="147" y="3"/>
                      <a:pt x="136" y="0"/>
                      <a:pt x="12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" name="Google Shape;3791;p47"/>
              <p:cNvSpPr/>
              <p:nvPr/>
            </p:nvSpPr>
            <p:spPr>
              <a:xfrm rot="-1799979" flipH="1">
                <a:off x="7339748" y="2665620"/>
                <a:ext cx="36986" cy="22797"/>
              </a:xfrm>
              <a:custGeom>
                <a:avLst/>
                <a:gdLst/>
                <a:ahLst/>
                <a:cxnLst/>
                <a:rect l="l" t="t" r="r" b="b"/>
                <a:pathLst>
                  <a:path w="821" h="506" extrusionOk="0">
                    <a:moveTo>
                      <a:pt x="75" y="1"/>
                    </a:moveTo>
                    <a:cubicBezTo>
                      <a:pt x="6" y="1"/>
                      <a:pt x="1" y="97"/>
                      <a:pt x="48" y="131"/>
                    </a:cubicBezTo>
                    <a:cubicBezTo>
                      <a:pt x="151" y="199"/>
                      <a:pt x="269" y="249"/>
                      <a:pt x="376" y="313"/>
                    </a:cubicBezTo>
                    <a:cubicBezTo>
                      <a:pt x="474" y="375"/>
                      <a:pt x="569" y="477"/>
                      <a:pt x="683" y="503"/>
                    </a:cubicBezTo>
                    <a:cubicBezTo>
                      <a:pt x="691" y="505"/>
                      <a:pt x="698" y="506"/>
                      <a:pt x="705" y="506"/>
                    </a:cubicBezTo>
                    <a:cubicBezTo>
                      <a:pt x="771" y="506"/>
                      <a:pt x="820" y="432"/>
                      <a:pt x="786" y="370"/>
                    </a:cubicBezTo>
                    <a:cubicBezTo>
                      <a:pt x="722" y="256"/>
                      <a:pt x="569" y="192"/>
                      <a:pt x="455" y="135"/>
                    </a:cubicBezTo>
                    <a:cubicBezTo>
                      <a:pt x="341" y="78"/>
                      <a:pt x="212" y="17"/>
                      <a:pt x="83" y="1"/>
                    </a:cubicBezTo>
                    <a:cubicBezTo>
                      <a:pt x="80" y="1"/>
                      <a:pt x="78" y="1"/>
                      <a:pt x="7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" name="Google Shape;3792;p47"/>
              <p:cNvSpPr/>
              <p:nvPr/>
            </p:nvSpPr>
            <p:spPr>
              <a:xfrm rot="-1799979" flipH="1">
                <a:off x="7306022" y="2626239"/>
                <a:ext cx="41491" cy="27302"/>
              </a:xfrm>
              <a:custGeom>
                <a:avLst/>
                <a:gdLst/>
                <a:ahLst/>
                <a:cxnLst/>
                <a:rect l="l" t="t" r="r" b="b"/>
                <a:pathLst>
                  <a:path w="921" h="606" extrusionOk="0">
                    <a:moveTo>
                      <a:pt x="140" y="0"/>
                    </a:moveTo>
                    <a:cubicBezTo>
                      <a:pt x="52" y="0"/>
                      <a:pt x="0" y="114"/>
                      <a:pt x="65" y="179"/>
                    </a:cubicBezTo>
                    <a:cubicBezTo>
                      <a:pt x="168" y="286"/>
                      <a:pt x="293" y="365"/>
                      <a:pt x="415" y="445"/>
                    </a:cubicBezTo>
                    <a:cubicBezTo>
                      <a:pt x="529" y="521"/>
                      <a:pt x="647" y="605"/>
                      <a:pt x="791" y="605"/>
                    </a:cubicBezTo>
                    <a:cubicBezTo>
                      <a:pt x="875" y="605"/>
                      <a:pt x="921" y="518"/>
                      <a:pt x="882" y="445"/>
                    </a:cubicBezTo>
                    <a:cubicBezTo>
                      <a:pt x="818" y="316"/>
                      <a:pt x="684" y="256"/>
                      <a:pt x="563" y="187"/>
                    </a:cubicBezTo>
                    <a:cubicBezTo>
                      <a:pt x="438" y="119"/>
                      <a:pt x="309" y="46"/>
                      <a:pt x="172" y="5"/>
                    </a:cubicBezTo>
                    <a:cubicBezTo>
                      <a:pt x="161" y="2"/>
                      <a:pt x="150" y="0"/>
                      <a:pt x="14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" name="Google Shape;3793;p47"/>
              <p:cNvSpPr/>
              <p:nvPr/>
            </p:nvSpPr>
            <p:spPr>
              <a:xfrm rot="-1799979" flipH="1">
                <a:off x="7315840" y="2544871"/>
                <a:ext cx="30229" cy="22166"/>
              </a:xfrm>
              <a:custGeom>
                <a:avLst/>
                <a:gdLst/>
                <a:ahLst/>
                <a:cxnLst/>
                <a:rect l="l" t="t" r="r" b="b"/>
                <a:pathLst>
                  <a:path w="671" h="492" extrusionOk="0">
                    <a:moveTo>
                      <a:pt x="132" y="1"/>
                    </a:moveTo>
                    <a:cubicBezTo>
                      <a:pt x="53" y="1"/>
                      <a:pt x="0" y="107"/>
                      <a:pt x="62" y="164"/>
                    </a:cubicBezTo>
                    <a:cubicBezTo>
                      <a:pt x="150" y="241"/>
                      <a:pt x="237" y="329"/>
                      <a:pt x="332" y="389"/>
                    </a:cubicBezTo>
                    <a:cubicBezTo>
                      <a:pt x="382" y="415"/>
                      <a:pt x="435" y="434"/>
                      <a:pt x="488" y="457"/>
                    </a:cubicBezTo>
                    <a:cubicBezTo>
                      <a:pt x="527" y="478"/>
                      <a:pt x="554" y="492"/>
                      <a:pt x="589" y="492"/>
                    </a:cubicBezTo>
                    <a:cubicBezTo>
                      <a:pt x="599" y="492"/>
                      <a:pt x="610" y="491"/>
                      <a:pt x="622" y="488"/>
                    </a:cubicBezTo>
                    <a:cubicBezTo>
                      <a:pt x="652" y="480"/>
                      <a:pt x="667" y="450"/>
                      <a:pt x="671" y="423"/>
                    </a:cubicBezTo>
                    <a:cubicBezTo>
                      <a:pt x="671" y="370"/>
                      <a:pt x="648" y="336"/>
                      <a:pt x="613" y="298"/>
                    </a:cubicBezTo>
                    <a:cubicBezTo>
                      <a:pt x="572" y="252"/>
                      <a:pt x="534" y="199"/>
                      <a:pt x="488" y="161"/>
                    </a:cubicBezTo>
                    <a:cubicBezTo>
                      <a:pt x="393" y="85"/>
                      <a:pt x="271" y="39"/>
                      <a:pt x="157" y="5"/>
                    </a:cubicBezTo>
                    <a:cubicBezTo>
                      <a:pt x="148" y="2"/>
                      <a:pt x="140" y="1"/>
                      <a:pt x="13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" name="Google Shape;3794;p47"/>
              <p:cNvSpPr/>
              <p:nvPr/>
            </p:nvSpPr>
            <p:spPr>
              <a:xfrm rot="-1799979" flipH="1">
                <a:off x="7234751" y="2609463"/>
                <a:ext cx="40545" cy="31537"/>
              </a:xfrm>
              <a:custGeom>
                <a:avLst/>
                <a:gdLst/>
                <a:ahLst/>
                <a:cxnLst/>
                <a:rect l="l" t="t" r="r" b="b"/>
                <a:pathLst>
                  <a:path w="900" h="700" extrusionOk="0">
                    <a:moveTo>
                      <a:pt x="154" y="1"/>
                    </a:moveTo>
                    <a:cubicBezTo>
                      <a:pt x="66" y="1"/>
                      <a:pt x="0" y="134"/>
                      <a:pt x="78" y="198"/>
                    </a:cubicBezTo>
                    <a:cubicBezTo>
                      <a:pt x="196" y="289"/>
                      <a:pt x="310" y="392"/>
                      <a:pt x="420" y="495"/>
                    </a:cubicBezTo>
                    <a:cubicBezTo>
                      <a:pt x="521" y="588"/>
                      <a:pt x="606" y="699"/>
                      <a:pt x="746" y="699"/>
                    </a:cubicBezTo>
                    <a:cubicBezTo>
                      <a:pt x="759" y="699"/>
                      <a:pt x="772" y="698"/>
                      <a:pt x="785" y="696"/>
                    </a:cubicBezTo>
                    <a:cubicBezTo>
                      <a:pt x="819" y="688"/>
                      <a:pt x="857" y="651"/>
                      <a:pt x="861" y="616"/>
                    </a:cubicBezTo>
                    <a:cubicBezTo>
                      <a:pt x="899" y="437"/>
                      <a:pt x="743" y="335"/>
                      <a:pt x="617" y="240"/>
                    </a:cubicBezTo>
                    <a:cubicBezTo>
                      <a:pt x="484" y="137"/>
                      <a:pt x="340" y="69"/>
                      <a:pt x="187" y="7"/>
                    </a:cubicBezTo>
                    <a:cubicBezTo>
                      <a:pt x="176" y="3"/>
                      <a:pt x="165" y="1"/>
                      <a:pt x="15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" name="Google Shape;3795;p47"/>
              <p:cNvSpPr/>
              <p:nvPr/>
            </p:nvSpPr>
            <p:spPr>
              <a:xfrm rot="-1799979" flipH="1">
                <a:off x="7252713" y="2695000"/>
                <a:ext cx="25408" cy="21175"/>
              </a:xfrm>
              <a:custGeom>
                <a:avLst/>
                <a:gdLst/>
                <a:ahLst/>
                <a:cxnLst/>
                <a:rect l="l" t="t" r="r" b="b"/>
                <a:pathLst>
                  <a:path w="564" h="470" extrusionOk="0">
                    <a:moveTo>
                      <a:pt x="124" y="1"/>
                    </a:moveTo>
                    <a:cubicBezTo>
                      <a:pt x="113" y="1"/>
                      <a:pt x="101" y="2"/>
                      <a:pt x="88" y="4"/>
                    </a:cubicBezTo>
                    <a:cubicBezTo>
                      <a:pt x="43" y="8"/>
                      <a:pt x="1" y="66"/>
                      <a:pt x="5" y="111"/>
                    </a:cubicBezTo>
                    <a:cubicBezTo>
                      <a:pt x="12" y="191"/>
                      <a:pt x="62" y="240"/>
                      <a:pt x="119" y="294"/>
                    </a:cubicBezTo>
                    <a:cubicBezTo>
                      <a:pt x="168" y="336"/>
                      <a:pt x="217" y="381"/>
                      <a:pt x="267" y="422"/>
                    </a:cubicBezTo>
                    <a:cubicBezTo>
                      <a:pt x="302" y="453"/>
                      <a:pt x="343" y="469"/>
                      <a:pt x="383" y="469"/>
                    </a:cubicBezTo>
                    <a:cubicBezTo>
                      <a:pt x="427" y="469"/>
                      <a:pt x="471" y="449"/>
                      <a:pt x="503" y="408"/>
                    </a:cubicBezTo>
                    <a:cubicBezTo>
                      <a:pt x="564" y="331"/>
                      <a:pt x="536" y="229"/>
                      <a:pt x="457" y="176"/>
                    </a:cubicBezTo>
                    <a:cubicBezTo>
                      <a:pt x="404" y="141"/>
                      <a:pt x="347" y="103"/>
                      <a:pt x="294" y="69"/>
                    </a:cubicBezTo>
                    <a:cubicBezTo>
                      <a:pt x="239" y="34"/>
                      <a:pt x="187" y="1"/>
                      <a:pt x="12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" name="Google Shape;3796;p47"/>
              <p:cNvSpPr/>
              <p:nvPr/>
            </p:nvSpPr>
            <p:spPr>
              <a:xfrm rot="-1799979" flipH="1">
                <a:off x="7292769" y="2736711"/>
                <a:ext cx="31040" cy="20229"/>
              </a:xfrm>
              <a:custGeom>
                <a:avLst/>
                <a:gdLst/>
                <a:ahLst/>
                <a:cxnLst/>
                <a:rect l="l" t="t" r="r" b="b"/>
                <a:pathLst>
                  <a:path w="689" h="449" extrusionOk="0">
                    <a:moveTo>
                      <a:pt x="179" y="0"/>
                    </a:moveTo>
                    <a:cubicBezTo>
                      <a:pt x="67" y="0"/>
                      <a:pt x="1" y="150"/>
                      <a:pt x="114" y="227"/>
                    </a:cubicBezTo>
                    <a:cubicBezTo>
                      <a:pt x="186" y="277"/>
                      <a:pt x="263" y="338"/>
                      <a:pt x="342" y="380"/>
                    </a:cubicBezTo>
                    <a:cubicBezTo>
                      <a:pt x="409" y="411"/>
                      <a:pt x="484" y="448"/>
                      <a:pt x="558" y="448"/>
                    </a:cubicBezTo>
                    <a:cubicBezTo>
                      <a:pt x="572" y="448"/>
                      <a:pt x="586" y="447"/>
                      <a:pt x="600" y="444"/>
                    </a:cubicBezTo>
                    <a:cubicBezTo>
                      <a:pt x="654" y="436"/>
                      <a:pt x="688" y="368"/>
                      <a:pt x="673" y="319"/>
                    </a:cubicBezTo>
                    <a:cubicBezTo>
                      <a:pt x="642" y="235"/>
                      <a:pt x="559" y="182"/>
                      <a:pt x="486" y="132"/>
                    </a:cubicBezTo>
                    <a:cubicBezTo>
                      <a:pt x="411" y="83"/>
                      <a:pt x="319" y="52"/>
                      <a:pt x="240" y="15"/>
                    </a:cubicBezTo>
                    <a:cubicBezTo>
                      <a:pt x="219" y="5"/>
                      <a:pt x="198" y="0"/>
                      <a:pt x="17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" name="Google Shape;3797;p47"/>
              <p:cNvSpPr/>
              <p:nvPr/>
            </p:nvSpPr>
            <p:spPr>
              <a:xfrm rot="-1799979" flipH="1">
                <a:off x="7449585" y="2804547"/>
                <a:ext cx="37437" cy="22797"/>
              </a:xfrm>
              <a:custGeom>
                <a:avLst/>
                <a:gdLst/>
                <a:ahLst/>
                <a:cxnLst/>
                <a:rect l="l" t="t" r="r" b="b"/>
                <a:pathLst>
                  <a:path w="831" h="506" extrusionOk="0">
                    <a:moveTo>
                      <a:pt x="173" y="0"/>
                    </a:moveTo>
                    <a:cubicBezTo>
                      <a:pt x="71" y="0"/>
                      <a:pt x="1" y="141"/>
                      <a:pt x="111" y="201"/>
                    </a:cubicBezTo>
                    <a:cubicBezTo>
                      <a:pt x="278" y="292"/>
                      <a:pt x="441" y="387"/>
                      <a:pt x="601" y="486"/>
                    </a:cubicBezTo>
                    <a:cubicBezTo>
                      <a:pt x="623" y="499"/>
                      <a:pt x="644" y="505"/>
                      <a:pt x="664" y="505"/>
                    </a:cubicBezTo>
                    <a:cubicBezTo>
                      <a:pt x="766" y="505"/>
                      <a:pt x="830" y="350"/>
                      <a:pt x="722" y="280"/>
                    </a:cubicBezTo>
                    <a:cubicBezTo>
                      <a:pt x="562" y="173"/>
                      <a:pt x="399" y="87"/>
                      <a:pt x="220" y="10"/>
                    </a:cubicBezTo>
                    <a:cubicBezTo>
                      <a:pt x="204" y="3"/>
                      <a:pt x="189" y="0"/>
                      <a:pt x="17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" name="Google Shape;3798;p47"/>
              <p:cNvSpPr/>
              <p:nvPr/>
            </p:nvSpPr>
            <p:spPr>
              <a:xfrm rot="-1799979" flipH="1">
                <a:off x="7216516" y="2769211"/>
                <a:ext cx="30319" cy="21220"/>
              </a:xfrm>
              <a:custGeom>
                <a:avLst/>
                <a:gdLst/>
                <a:ahLst/>
                <a:cxnLst/>
                <a:rect l="l" t="t" r="r" b="b"/>
                <a:pathLst>
                  <a:path w="673" h="471" extrusionOk="0">
                    <a:moveTo>
                      <a:pt x="123" y="0"/>
                    </a:moveTo>
                    <a:cubicBezTo>
                      <a:pt x="60" y="0"/>
                      <a:pt x="1" y="86"/>
                      <a:pt x="62" y="135"/>
                    </a:cubicBezTo>
                    <a:cubicBezTo>
                      <a:pt x="141" y="200"/>
                      <a:pt x="222" y="265"/>
                      <a:pt x="305" y="325"/>
                    </a:cubicBezTo>
                    <a:cubicBezTo>
                      <a:pt x="385" y="386"/>
                      <a:pt x="461" y="458"/>
                      <a:pt x="564" y="470"/>
                    </a:cubicBezTo>
                    <a:cubicBezTo>
                      <a:pt x="568" y="470"/>
                      <a:pt x="572" y="471"/>
                      <a:pt x="576" y="471"/>
                    </a:cubicBezTo>
                    <a:cubicBezTo>
                      <a:pt x="640" y="471"/>
                      <a:pt x="673" y="386"/>
                      <a:pt x="643" y="333"/>
                    </a:cubicBezTo>
                    <a:cubicBezTo>
                      <a:pt x="598" y="253"/>
                      <a:pt x="499" y="207"/>
                      <a:pt x="419" y="161"/>
                    </a:cubicBezTo>
                    <a:cubicBezTo>
                      <a:pt x="336" y="109"/>
                      <a:pt x="244" y="59"/>
                      <a:pt x="157" y="9"/>
                    </a:cubicBezTo>
                    <a:cubicBezTo>
                      <a:pt x="146" y="3"/>
                      <a:pt x="134" y="0"/>
                      <a:pt x="12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6" name="Google Shape;3799;p47"/>
              <p:cNvSpPr/>
              <p:nvPr/>
            </p:nvSpPr>
            <p:spPr>
              <a:xfrm rot="-1799979" flipH="1">
                <a:off x="7177755" y="2735680"/>
                <a:ext cx="41762" cy="26446"/>
              </a:xfrm>
              <a:custGeom>
                <a:avLst/>
                <a:gdLst/>
                <a:ahLst/>
                <a:cxnLst/>
                <a:rect l="l" t="t" r="r" b="b"/>
                <a:pathLst>
                  <a:path w="927" h="587" extrusionOk="0">
                    <a:moveTo>
                      <a:pt x="120" y="1"/>
                    </a:moveTo>
                    <a:cubicBezTo>
                      <a:pt x="42" y="1"/>
                      <a:pt x="1" y="125"/>
                      <a:pt x="79" y="166"/>
                    </a:cubicBezTo>
                    <a:cubicBezTo>
                      <a:pt x="327" y="294"/>
                      <a:pt x="536" y="470"/>
                      <a:pt x="794" y="580"/>
                    </a:cubicBezTo>
                    <a:cubicBezTo>
                      <a:pt x="803" y="585"/>
                      <a:pt x="813" y="587"/>
                      <a:pt x="823" y="587"/>
                    </a:cubicBezTo>
                    <a:cubicBezTo>
                      <a:pt x="873" y="587"/>
                      <a:pt x="927" y="538"/>
                      <a:pt x="889" y="485"/>
                    </a:cubicBezTo>
                    <a:cubicBezTo>
                      <a:pt x="703" y="226"/>
                      <a:pt x="436" y="108"/>
                      <a:pt x="148" y="6"/>
                    </a:cubicBezTo>
                    <a:cubicBezTo>
                      <a:pt x="138" y="3"/>
                      <a:pt x="129" y="1"/>
                      <a:pt x="12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7" name="Google Shape;3800;p47"/>
              <p:cNvSpPr/>
              <p:nvPr/>
            </p:nvSpPr>
            <p:spPr>
              <a:xfrm rot="-1799979" flipH="1">
                <a:off x="7207178" y="2841763"/>
                <a:ext cx="25994" cy="21896"/>
              </a:xfrm>
              <a:custGeom>
                <a:avLst/>
                <a:gdLst/>
                <a:ahLst/>
                <a:cxnLst/>
                <a:rect l="l" t="t" r="r" b="b"/>
                <a:pathLst>
                  <a:path w="577" h="486" extrusionOk="0">
                    <a:moveTo>
                      <a:pt x="137" y="1"/>
                    </a:moveTo>
                    <a:cubicBezTo>
                      <a:pt x="57" y="1"/>
                      <a:pt x="1" y="112"/>
                      <a:pt x="63" y="180"/>
                    </a:cubicBezTo>
                    <a:cubicBezTo>
                      <a:pt x="162" y="291"/>
                      <a:pt x="269" y="439"/>
                      <a:pt x="421" y="481"/>
                    </a:cubicBezTo>
                    <a:cubicBezTo>
                      <a:pt x="432" y="484"/>
                      <a:pt x="442" y="486"/>
                      <a:pt x="452" y="486"/>
                    </a:cubicBezTo>
                    <a:cubicBezTo>
                      <a:pt x="532" y="486"/>
                      <a:pt x="577" y="396"/>
                      <a:pt x="546" y="322"/>
                    </a:cubicBezTo>
                    <a:cubicBezTo>
                      <a:pt x="481" y="180"/>
                      <a:pt x="311" y="97"/>
                      <a:pt x="189" y="17"/>
                    </a:cubicBezTo>
                    <a:cubicBezTo>
                      <a:pt x="171" y="6"/>
                      <a:pt x="154" y="1"/>
                      <a:pt x="13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8" name="Google Shape;3801;p47"/>
              <p:cNvSpPr/>
              <p:nvPr/>
            </p:nvSpPr>
            <p:spPr>
              <a:xfrm rot="-1799979" flipH="1">
                <a:off x="7164510" y="2814035"/>
                <a:ext cx="30860" cy="30951"/>
              </a:xfrm>
              <a:custGeom>
                <a:avLst/>
                <a:gdLst/>
                <a:ahLst/>
                <a:cxnLst/>
                <a:rect l="l" t="t" r="r" b="b"/>
                <a:pathLst>
                  <a:path w="685" h="687" extrusionOk="0">
                    <a:moveTo>
                      <a:pt x="118" y="1"/>
                    </a:moveTo>
                    <a:cubicBezTo>
                      <a:pt x="49" y="1"/>
                      <a:pt x="0" y="88"/>
                      <a:pt x="31" y="159"/>
                    </a:cubicBezTo>
                    <a:cubicBezTo>
                      <a:pt x="77" y="257"/>
                      <a:pt x="133" y="341"/>
                      <a:pt x="202" y="429"/>
                    </a:cubicBezTo>
                    <a:cubicBezTo>
                      <a:pt x="270" y="524"/>
                      <a:pt x="354" y="585"/>
                      <a:pt x="442" y="657"/>
                    </a:cubicBezTo>
                    <a:cubicBezTo>
                      <a:pt x="466" y="677"/>
                      <a:pt x="495" y="686"/>
                      <a:pt x="522" y="686"/>
                    </a:cubicBezTo>
                    <a:cubicBezTo>
                      <a:pt x="607" y="686"/>
                      <a:pt x="685" y="604"/>
                      <a:pt x="628" y="512"/>
                    </a:cubicBezTo>
                    <a:cubicBezTo>
                      <a:pt x="567" y="409"/>
                      <a:pt x="514" y="315"/>
                      <a:pt x="430" y="231"/>
                    </a:cubicBezTo>
                    <a:cubicBezTo>
                      <a:pt x="351" y="147"/>
                      <a:pt x="267" y="78"/>
                      <a:pt x="172" y="18"/>
                    </a:cubicBezTo>
                    <a:cubicBezTo>
                      <a:pt x="153" y="6"/>
                      <a:pt x="135" y="1"/>
                      <a:pt x="11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9" name="Google Shape;3802;p47"/>
              <p:cNvSpPr/>
              <p:nvPr/>
            </p:nvSpPr>
            <p:spPr>
              <a:xfrm rot="-1799979" flipH="1">
                <a:off x="7174186" y="2922130"/>
                <a:ext cx="31445" cy="24554"/>
              </a:xfrm>
              <a:custGeom>
                <a:avLst/>
                <a:gdLst/>
                <a:ahLst/>
                <a:cxnLst/>
                <a:rect l="l" t="t" r="r" b="b"/>
                <a:pathLst>
                  <a:path w="698" h="545" extrusionOk="0">
                    <a:moveTo>
                      <a:pt x="119" y="1"/>
                    </a:moveTo>
                    <a:cubicBezTo>
                      <a:pt x="53" y="1"/>
                      <a:pt x="0" y="93"/>
                      <a:pt x="57" y="143"/>
                    </a:cubicBezTo>
                    <a:cubicBezTo>
                      <a:pt x="141" y="219"/>
                      <a:pt x="225" y="295"/>
                      <a:pt x="308" y="367"/>
                    </a:cubicBezTo>
                    <a:cubicBezTo>
                      <a:pt x="381" y="428"/>
                      <a:pt x="464" y="526"/>
                      <a:pt x="563" y="542"/>
                    </a:cubicBezTo>
                    <a:cubicBezTo>
                      <a:pt x="571" y="543"/>
                      <a:pt x="579" y="544"/>
                      <a:pt x="586" y="544"/>
                    </a:cubicBezTo>
                    <a:cubicBezTo>
                      <a:pt x="656" y="544"/>
                      <a:pt x="697" y="478"/>
                      <a:pt x="669" y="409"/>
                    </a:cubicBezTo>
                    <a:cubicBezTo>
                      <a:pt x="632" y="317"/>
                      <a:pt x="513" y="257"/>
                      <a:pt x="434" y="203"/>
                    </a:cubicBezTo>
                    <a:cubicBezTo>
                      <a:pt x="343" y="139"/>
                      <a:pt x="251" y="78"/>
                      <a:pt x="160" y="14"/>
                    </a:cubicBezTo>
                    <a:cubicBezTo>
                      <a:pt x="146" y="5"/>
                      <a:pt x="132" y="1"/>
                      <a:pt x="11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0" name="Google Shape;3803;p47"/>
              <p:cNvSpPr/>
              <p:nvPr/>
            </p:nvSpPr>
            <p:spPr>
              <a:xfrm rot="-1799979" flipH="1">
                <a:off x="7138783" y="2892739"/>
                <a:ext cx="28652" cy="29014"/>
              </a:xfrm>
              <a:custGeom>
                <a:avLst/>
                <a:gdLst/>
                <a:ahLst/>
                <a:cxnLst/>
                <a:rect l="l" t="t" r="r" b="b"/>
                <a:pathLst>
                  <a:path w="636" h="644" extrusionOk="0">
                    <a:moveTo>
                      <a:pt x="145" y="1"/>
                    </a:moveTo>
                    <a:cubicBezTo>
                      <a:pt x="53" y="1"/>
                      <a:pt x="1" y="100"/>
                      <a:pt x="43" y="180"/>
                    </a:cubicBezTo>
                    <a:cubicBezTo>
                      <a:pt x="84" y="264"/>
                      <a:pt x="168" y="317"/>
                      <a:pt x="225" y="393"/>
                    </a:cubicBezTo>
                    <a:cubicBezTo>
                      <a:pt x="286" y="476"/>
                      <a:pt x="313" y="576"/>
                      <a:pt x="411" y="617"/>
                    </a:cubicBezTo>
                    <a:cubicBezTo>
                      <a:pt x="433" y="636"/>
                      <a:pt x="458" y="644"/>
                      <a:pt x="483" y="644"/>
                    </a:cubicBezTo>
                    <a:cubicBezTo>
                      <a:pt x="538" y="644"/>
                      <a:pt x="591" y="602"/>
                      <a:pt x="601" y="541"/>
                    </a:cubicBezTo>
                    <a:cubicBezTo>
                      <a:pt x="636" y="469"/>
                      <a:pt x="624" y="404"/>
                      <a:pt x="578" y="332"/>
                    </a:cubicBezTo>
                    <a:cubicBezTo>
                      <a:pt x="548" y="279"/>
                      <a:pt x="510" y="225"/>
                      <a:pt x="464" y="180"/>
                    </a:cubicBezTo>
                    <a:cubicBezTo>
                      <a:pt x="385" y="92"/>
                      <a:pt x="267" y="1"/>
                      <a:pt x="14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1" name="Google Shape;3804;p47"/>
              <p:cNvSpPr/>
              <p:nvPr/>
            </p:nvSpPr>
            <p:spPr>
              <a:xfrm rot="-1799979" flipH="1">
                <a:off x="7145160" y="2971845"/>
                <a:ext cx="26084" cy="21715"/>
              </a:xfrm>
              <a:custGeom>
                <a:avLst/>
                <a:gdLst/>
                <a:ahLst/>
                <a:cxnLst/>
                <a:rect l="l" t="t" r="r" b="b"/>
                <a:pathLst>
                  <a:path w="579" h="482" extrusionOk="0">
                    <a:moveTo>
                      <a:pt x="144" y="1"/>
                    </a:moveTo>
                    <a:cubicBezTo>
                      <a:pt x="63" y="1"/>
                      <a:pt x="0" y="116"/>
                      <a:pt x="69" y="185"/>
                    </a:cubicBezTo>
                    <a:cubicBezTo>
                      <a:pt x="126" y="242"/>
                      <a:pt x="180" y="306"/>
                      <a:pt x="244" y="360"/>
                    </a:cubicBezTo>
                    <a:cubicBezTo>
                      <a:pt x="308" y="413"/>
                      <a:pt x="380" y="481"/>
                      <a:pt x="468" y="481"/>
                    </a:cubicBezTo>
                    <a:cubicBezTo>
                      <a:pt x="470" y="482"/>
                      <a:pt x="472" y="482"/>
                      <a:pt x="473" y="482"/>
                    </a:cubicBezTo>
                    <a:cubicBezTo>
                      <a:pt x="539" y="482"/>
                      <a:pt x="578" y="415"/>
                      <a:pt x="567" y="356"/>
                    </a:cubicBezTo>
                    <a:cubicBezTo>
                      <a:pt x="552" y="276"/>
                      <a:pt x="464" y="211"/>
                      <a:pt x="403" y="162"/>
                    </a:cubicBezTo>
                    <a:cubicBezTo>
                      <a:pt x="339" y="109"/>
                      <a:pt x="266" y="67"/>
                      <a:pt x="198" y="18"/>
                    </a:cubicBezTo>
                    <a:cubicBezTo>
                      <a:pt x="180" y="6"/>
                      <a:pt x="162" y="1"/>
                      <a:pt x="14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2" name="Google Shape;3805;p47"/>
              <p:cNvSpPr/>
              <p:nvPr/>
            </p:nvSpPr>
            <p:spPr>
              <a:xfrm rot="-1799979" flipH="1">
                <a:off x="7077284" y="2907960"/>
                <a:ext cx="12569" cy="22842"/>
              </a:xfrm>
              <a:custGeom>
                <a:avLst/>
                <a:gdLst/>
                <a:ahLst/>
                <a:cxnLst/>
                <a:rect l="l" t="t" r="r" b="b"/>
                <a:pathLst>
                  <a:path w="279" h="507" extrusionOk="0">
                    <a:moveTo>
                      <a:pt x="188" y="0"/>
                    </a:moveTo>
                    <a:cubicBezTo>
                      <a:pt x="158" y="0"/>
                      <a:pt x="128" y="17"/>
                      <a:pt x="114" y="57"/>
                    </a:cubicBezTo>
                    <a:cubicBezTo>
                      <a:pt x="96" y="121"/>
                      <a:pt x="73" y="186"/>
                      <a:pt x="54" y="255"/>
                    </a:cubicBezTo>
                    <a:cubicBezTo>
                      <a:pt x="35" y="316"/>
                      <a:pt x="0" y="380"/>
                      <a:pt x="28" y="444"/>
                    </a:cubicBezTo>
                    <a:cubicBezTo>
                      <a:pt x="39" y="483"/>
                      <a:pt x="73" y="507"/>
                      <a:pt x="108" y="507"/>
                    </a:cubicBezTo>
                    <a:cubicBezTo>
                      <a:pt x="128" y="507"/>
                      <a:pt x="148" y="499"/>
                      <a:pt x="165" y="483"/>
                    </a:cubicBezTo>
                    <a:cubicBezTo>
                      <a:pt x="217" y="437"/>
                      <a:pt x="221" y="369"/>
                      <a:pt x="233" y="304"/>
                    </a:cubicBezTo>
                    <a:lnTo>
                      <a:pt x="267" y="99"/>
                    </a:lnTo>
                    <a:cubicBezTo>
                      <a:pt x="278" y="39"/>
                      <a:pt x="233" y="0"/>
                      <a:pt x="18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3" name="Google Shape;3806;p47"/>
              <p:cNvSpPr/>
              <p:nvPr/>
            </p:nvSpPr>
            <p:spPr>
              <a:xfrm rot="-1799979" flipH="1">
                <a:off x="7068998" y="2861886"/>
                <a:ext cx="16624" cy="26806"/>
              </a:xfrm>
              <a:custGeom>
                <a:avLst/>
                <a:gdLst/>
                <a:ahLst/>
                <a:cxnLst/>
                <a:rect l="l" t="t" r="r" b="b"/>
                <a:pathLst>
                  <a:path w="369" h="595" extrusionOk="0">
                    <a:moveTo>
                      <a:pt x="258" y="1"/>
                    </a:moveTo>
                    <a:cubicBezTo>
                      <a:pt x="219" y="1"/>
                      <a:pt x="178" y="21"/>
                      <a:pt x="160" y="68"/>
                    </a:cubicBezTo>
                    <a:cubicBezTo>
                      <a:pt x="126" y="147"/>
                      <a:pt x="91" y="223"/>
                      <a:pt x="61" y="303"/>
                    </a:cubicBezTo>
                    <a:cubicBezTo>
                      <a:pt x="46" y="341"/>
                      <a:pt x="19" y="383"/>
                      <a:pt x="12" y="424"/>
                    </a:cubicBezTo>
                    <a:cubicBezTo>
                      <a:pt x="0" y="463"/>
                      <a:pt x="16" y="497"/>
                      <a:pt x="19" y="535"/>
                    </a:cubicBezTo>
                    <a:cubicBezTo>
                      <a:pt x="26" y="576"/>
                      <a:pt x="61" y="594"/>
                      <a:pt x="97" y="594"/>
                    </a:cubicBezTo>
                    <a:cubicBezTo>
                      <a:pt x="120" y="594"/>
                      <a:pt x="143" y="587"/>
                      <a:pt x="160" y="573"/>
                    </a:cubicBezTo>
                    <a:cubicBezTo>
                      <a:pt x="194" y="542"/>
                      <a:pt x="217" y="528"/>
                      <a:pt x="232" y="486"/>
                    </a:cubicBezTo>
                    <a:cubicBezTo>
                      <a:pt x="251" y="447"/>
                      <a:pt x="259" y="402"/>
                      <a:pt x="270" y="364"/>
                    </a:cubicBezTo>
                    <a:cubicBezTo>
                      <a:pt x="297" y="280"/>
                      <a:pt x="319" y="200"/>
                      <a:pt x="346" y="117"/>
                    </a:cubicBezTo>
                    <a:cubicBezTo>
                      <a:pt x="369" y="44"/>
                      <a:pt x="315" y="1"/>
                      <a:pt x="25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4" name="Google Shape;3807;p47"/>
              <p:cNvSpPr/>
              <p:nvPr/>
            </p:nvSpPr>
            <p:spPr>
              <a:xfrm rot="-1799979" flipH="1">
                <a:off x="6974123" y="2822039"/>
                <a:ext cx="16534" cy="19147"/>
              </a:xfrm>
              <a:custGeom>
                <a:avLst/>
                <a:gdLst/>
                <a:ahLst/>
                <a:cxnLst/>
                <a:rect l="l" t="t" r="r" b="b"/>
                <a:pathLst>
                  <a:path w="367" h="425" extrusionOk="0">
                    <a:moveTo>
                      <a:pt x="226" y="1"/>
                    </a:moveTo>
                    <a:cubicBezTo>
                      <a:pt x="161" y="5"/>
                      <a:pt x="119" y="43"/>
                      <a:pt x="96" y="104"/>
                    </a:cubicBezTo>
                    <a:cubicBezTo>
                      <a:pt x="98" y="97"/>
                      <a:pt x="99" y="94"/>
                      <a:pt x="99" y="94"/>
                    </a:cubicBezTo>
                    <a:lnTo>
                      <a:pt x="99" y="94"/>
                    </a:lnTo>
                    <a:cubicBezTo>
                      <a:pt x="99" y="94"/>
                      <a:pt x="98" y="96"/>
                      <a:pt x="96" y="100"/>
                    </a:cubicBezTo>
                    <a:cubicBezTo>
                      <a:pt x="89" y="115"/>
                      <a:pt x="82" y="126"/>
                      <a:pt x="77" y="142"/>
                    </a:cubicBezTo>
                    <a:cubicBezTo>
                      <a:pt x="73" y="157"/>
                      <a:pt x="73" y="172"/>
                      <a:pt x="73" y="188"/>
                    </a:cubicBezTo>
                    <a:cubicBezTo>
                      <a:pt x="70" y="206"/>
                      <a:pt x="62" y="218"/>
                      <a:pt x="54" y="233"/>
                    </a:cubicBezTo>
                    <a:cubicBezTo>
                      <a:pt x="0" y="324"/>
                      <a:pt x="82" y="425"/>
                      <a:pt x="168" y="425"/>
                    </a:cubicBezTo>
                    <a:cubicBezTo>
                      <a:pt x="197" y="425"/>
                      <a:pt x="227" y="413"/>
                      <a:pt x="252" y="385"/>
                    </a:cubicBezTo>
                    <a:cubicBezTo>
                      <a:pt x="282" y="355"/>
                      <a:pt x="310" y="316"/>
                      <a:pt x="332" y="279"/>
                    </a:cubicBezTo>
                    <a:lnTo>
                      <a:pt x="332" y="279"/>
                    </a:lnTo>
                    <a:cubicBezTo>
                      <a:pt x="326" y="284"/>
                      <a:pt x="323" y="286"/>
                      <a:pt x="322" y="286"/>
                    </a:cubicBezTo>
                    <a:cubicBezTo>
                      <a:pt x="320" y="286"/>
                      <a:pt x="329" y="276"/>
                      <a:pt x="347" y="256"/>
                    </a:cubicBezTo>
                    <a:cubicBezTo>
                      <a:pt x="359" y="233"/>
                      <a:pt x="366" y="206"/>
                      <a:pt x="366" y="179"/>
                    </a:cubicBezTo>
                    <a:cubicBezTo>
                      <a:pt x="366" y="153"/>
                      <a:pt x="363" y="126"/>
                      <a:pt x="359" y="104"/>
                    </a:cubicBezTo>
                    <a:cubicBezTo>
                      <a:pt x="347" y="46"/>
                      <a:pt x="279" y="1"/>
                      <a:pt x="22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5" name="Google Shape;3808;p47"/>
              <p:cNvSpPr/>
              <p:nvPr/>
            </p:nvSpPr>
            <p:spPr>
              <a:xfrm rot="-1799979" flipH="1">
                <a:off x="7000873" y="2769350"/>
                <a:ext cx="20723" cy="32798"/>
              </a:xfrm>
              <a:custGeom>
                <a:avLst/>
                <a:gdLst/>
                <a:ahLst/>
                <a:cxnLst/>
                <a:rect l="l" t="t" r="r" b="b"/>
                <a:pathLst>
                  <a:path w="460" h="728" extrusionOk="0">
                    <a:moveTo>
                      <a:pt x="343" y="1"/>
                    </a:moveTo>
                    <a:cubicBezTo>
                      <a:pt x="311" y="1"/>
                      <a:pt x="279" y="15"/>
                      <a:pt x="256" y="48"/>
                    </a:cubicBezTo>
                    <a:cubicBezTo>
                      <a:pt x="191" y="143"/>
                      <a:pt x="134" y="231"/>
                      <a:pt x="85" y="338"/>
                    </a:cubicBezTo>
                    <a:cubicBezTo>
                      <a:pt x="62" y="383"/>
                      <a:pt x="35" y="433"/>
                      <a:pt x="20" y="482"/>
                    </a:cubicBezTo>
                    <a:cubicBezTo>
                      <a:pt x="1" y="547"/>
                      <a:pt x="20" y="589"/>
                      <a:pt x="32" y="650"/>
                    </a:cubicBezTo>
                    <a:cubicBezTo>
                      <a:pt x="44" y="703"/>
                      <a:pt x="89" y="728"/>
                      <a:pt x="136" y="728"/>
                    </a:cubicBezTo>
                    <a:cubicBezTo>
                      <a:pt x="166" y="728"/>
                      <a:pt x="196" y="718"/>
                      <a:pt x="218" y="699"/>
                    </a:cubicBezTo>
                    <a:cubicBezTo>
                      <a:pt x="264" y="657"/>
                      <a:pt x="290" y="641"/>
                      <a:pt x="317" y="585"/>
                    </a:cubicBezTo>
                    <a:cubicBezTo>
                      <a:pt x="336" y="539"/>
                      <a:pt x="348" y="482"/>
                      <a:pt x="362" y="433"/>
                    </a:cubicBezTo>
                    <a:cubicBezTo>
                      <a:pt x="393" y="330"/>
                      <a:pt x="416" y="227"/>
                      <a:pt x="442" y="125"/>
                    </a:cubicBezTo>
                    <a:cubicBezTo>
                      <a:pt x="460" y="51"/>
                      <a:pt x="403" y="1"/>
                      <a:pt x="34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6" name="Google Shape;3809;p47"/>
              <p:cNvSpPr/>
              <p:nvPr/>
            </p:nvSpPr>
            <p:spPr>
              <a:xfrm rot="-1799979" flipH="1">
                <a:off x="6949177" y="2739030"/>
                <a:ext cx="16488" cy="24689"/>
              </a:xfrm>
              <a:custGeom>
                <a:avLst/>
                <a:gdLst/>
                <a:ahLst/>
                <a:cxnLst/>
                <a:rect l="l" t="t" r="r" b="b"/>
                <a:pathLst>
                  <a:path w="366" h="548" extrusionOk="0">
                    <a:moveTo>
                      <a:pt x="214" y="1"/>
                    </a:moveTo>
                    <a:cubicBezTo>
                      <a:pt x="173" y="1"/>
                      <a:pt x="132" y="21"/>
                      <a:pt x="107" y="61"/>
                    </a:cubicBezTo>
                    <a:cubicBezTo>
                      <a:pt x="73" y="118"/>
                      <a:pt x="85" y="190"/>
                      <a:pt x="65" y="255"/>
                    </a:cubicBezTo>
                    <a:cubicBezTo>
                      <a:pt x="43" y="330"/>
                      <a:pt x="1" y="407"/>
                      <a:pt x="54" y="483"/>
                    </a:cubicBezTo>
                    <a:cubicBezTo>
                      <a:pt x="75" y="519"/>
                      <a:pt x="114" y="548"/>
                      <a:pt x="156" y="548"/>
                    </a:cubicBezTo>
                    <a:cubicBezTo>
                      <a:pt x="159" y="548"/>
                      <a:pt x="161" y="548"/>
                      <a:pt x="164" y="548"/>
                    </a:cubicBezTo>
                    <a:cubicBezTo>
                      <a:pt x="297" y="540"/>
                      <a:pt x="343" y="418"/>
                      <a:pt x="355" y="304"/>
                    </a:cubicBezTo>
                    <a:cubicBezTo>
                      <a:pt x="366" y="216"/>
                      <a:pt x="366" y="99"/>
                      <a:pt x="297" y="34"/>
                    </a:cubicBezTo>
                    <a:cubicBezTo>
                      <a:pt x="273" y="12"/>
                      <a:pt x="244" y="1"/>
                      <a:pt x="21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7" name="Google Shape;3810;p47"/>
              <p:cNvSpPr/>
              <p:nvPr/>
            </p:nvSpPr>
            <p:spPr>
              <a:xfrm rot="-1799979" flipH="1">
                <a:off x="6887352" y="2756193"/>
                <a:ext cx="24733" cy="35817"/>
              </a:xfrm>
              <a:custGeom>
                <a:avLst/>
                <a:gdLst/>
                <a:ahLst/>
                <a:cxnLst/>
                <a:rect l="l" t="t" r="r" b="b"/>
                <a:pathLst>
                  <a:path w="549" h="795" extrusionOk="0">
                    <a:moveTo>
                      <a:pt x="427" y="1"/>
                    </a:moveTo>
                    <a:cubicBezTo>
                      <a:pt x="400" y="1"/>
                      <a:pt x="371" y="14"/>
                      <a:pt x="350" y="46"/>
                    </a:cubicBezTo>
                    <a:cubicBezTo>
                      <a:pt x="240" y="217"/>
                      <a:pt x="1" y="487"/>
                      <a:pt x="77" y="703"/>
                    </a:cubicBezTo>
                    <a:cubicBezTo>
                      <a:pt x="93" y="751"/>
                      <a:pt x="145" y="795"/>
                      <a:pt x="199" y="795"/>
                    </a:cubicBezTo>
                    <a:cubicBezTo>
                      <a:pt x="218" y="795"/>
                      <a:pt x="237" y="789"/>
                      <a:pt x="255" y="776"/>
                    </a:cubicBezTo>
                    <a:cubicBezTo>
                      <a:pt x="434" y="639"/>
                      <a:pt x="431" y="343"/>
                      <a:pt x="517" y="145"/>
                    </a:cubicBezTo>
                    <a:cubicBezTo>
                      <a:pt x="549" y="68"/>
                      <a:pt x="490" y="1"/>
                      <a:pt x="42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" name="Google Shape;3811;p47"/>
              <p:cNvSpPr/>
              <p:nvPr/>
            </p:nvSpPr>
            <p:spPr>
              <a:xfrm rot="-1799979" flipH="1">
                <a:off x="6855054" y="2793462"/>
                <a:ext cx="22886" cy="32258"/>
              </a:xfrm>
              <a:custGeom>
                <a:avLst/>
                <a:gdLst/>
                <a:ahLst/>
                <a:cxnLst/>
                <a:rect l="l" t="t" r="r" b="b"/>
                <a:pathLst>
                  <a:path w="508" h="716" extrusionOk="0">
                    <a:moveTo>
                      <a:pt x="414" y="1"/>
                    </a:moveTo>
                    <a:cubicBezTo>
                      <a:pt x="388" y="1"/>
                      <a:pt x="363" y="11"/>
                      <a:pt x="347" y="35"/>
                    </a:cubicBezTo>
                    <a:cubicBezTo>
                      <a:pt x="275" y="137"/>
                      <a:pt x="199" y="229"/>
                      <a:pt x="138" y="335"/>
                    </a:cubicBezTo>
                    <a:cubicBezTo>
                      <a:pt x="80" y="430"/>
                      <a:pt x="1" y="529"/>
                      <a:pt x="39" y="643"/>
                    </a:cubicBezTo>
                    <a:cubicBezTo>
                      <a:pt x="51" y="684"/>
                      <a:pt x="91" y="715"/>
                      <a:pt x="132" y="715"/>
                    </a:cubicBezTo>
                    <a:cubicBezTo>
                      <a:pt x="141" y="715"/>
                      <a:pt x="149" y="714"/>
                      <a:pt x="157" y="711"/>
                    </a:cubicBezTo>
                    <a:cubicBezTo>
                      <a:pt x="282" y="669"/>
                      <a:pt x="313" y="552"/>
                      <a:pt x="362" y="441"/>
                    </a:cubicBezTo>
                    <a:cubicBezTo>
                      <a:pt x="411" y="327"/>
                      <a:pt x="442" y="209"/>
                      <a:pt x="487" y="92"/>
                    </a:cubicBezTo>
                    <a:cubicBezTo>
                      <a:pt x="507" y="37"/>
                      <a:pt x="461" y="1"/>
                      <a:pt x="41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" name="Google Shape;3812;p47"/>
              <p:cNvSpPr/>
              <p:nvPr/>
            </p:nvSpPr>
            <p:spPr>
              <a:xfrm rot="-1799979" flipH="1">
                <a:off x="6830018" y="2846648"/>
                <a:ext cx="19822" cy="29915"/>
              </a:xfrm>
              <a:custGeom>
                <a:avLst/>
                <a:gdLst/>
                <a:ahLst/>
                <a:cxnLst/>
                <a:rect l="l" t="t" r="r" b="b"/>
                <a:pathLst>
                  <a:path w="440" h="664" extrusionOk="0">
                    <a:moveTo>
                      <a:pt x="352" y="0"/>
                    </a:moveTo>
                    <a:cubicBezTo>
                      <a:pt x="329" y="0"/>
                      <a:pt x="307" y="7"/>
                      <a:pt x="289" y="22"/>
                    </a:cubicBezTo>
                    <a:cubicBezTo>
                      <a:pt x="213" y="91"/>
                      <a:pt x="153" y="182"/>
                      <a:pt x="114" y="277"/>
                    </a:cubicBezTo>
                    <a:cubicBezTo>
                      <a:pt x="69" y="380"/>
                      <a:pt x="0" y="490"/>
                      <a:pt x="65" y="600"/>
                    </a:cubicBezTo>
                    <a:cubicBezTo>
                      <a:pt x="90" y="642"/>
                      <a:pt x="133" y="664"/>
                      <a:pt x="177" y="664"/>
                    </a:cubicBezTo>
                    <a:cubicBezTo>
                      <a:pt x="201" y="664"/>
                      <a:pt x="225" y="658"/>
                      <a:pt x="247" y="646"/>
                    </a:cubicBezTo>
                    <a:cubicBezTo>
                      <a:pt x="350" y="593"/>
                      <a:pt x="354" y="475"/>
                      <a:pt x="384" y="372"/>
                    </a:cubicBezTo>
                    <a:cubicBezTo>
                      <a:pt x="411" y="281"/>
                      <a:pt x="434" y="182"/>
                      <a:pt x="437" y="83"/>
                    </a:cubicBezTo>
                    <a:cubicBezTo>
                      <a:pt x="440" y="30"/>
                      <a:pt x="396" y="0"/>
                      <a:pt x="35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" name="Google Shape;3813;p47"/>
              <p:cNvSpPr/>
              <p:nvPr/>
            </p:nvSpPr>
            <p:spPr>
              <a:xfrm rot="-1799979" flipH="1">
                <a:off x="6772118" y="2791701"/>
                <a:ext cx="23516" cy="26356"/>
              </a:xfrm>
              <a:custGeom>
                <a:avLst/>
                <a:gdLst/>
                <a:ahLst/>
                <a:cxnLst/>
                <a:rect l="l" t="t" r="r" b="b"/>
                <a:pathLst>
                  <a:path w="522" h="585" extrusionOk="0">
                    <a:moveTo>
                      <a:pt x="348" y="1"/>
                    </a:moveTo>
                    <a:cubicBezTo>
                      <a:pt x="327" y="1"/>
                      <a:pt x="305" y="9"/>
                      <a:pt x="289" y="26"/>
                    </a:cubicBezTo>
                    <a:cubicBezTo>
                      <a:pt x="205" y="118"/>
                      <a:pt x="167" y="228"/>
                      <a:pt x="69" y="307"/>
                    </a:cubicBezTo>
                    <a:cubicBezTo>
                      <a:pt x="0" y="361"/>
                      <a:pt x="11" y="479"/>
                      <a:pt x="69" y="536"/>
                    </a:cubicBezTo>
                    <a:cubicBezTo>
                      <a:pt x="100" y="567"/>
                      <a:pt x="145" y="584"/>
                      <a:pt x="190" y="584"/>
                    </a:cubicBezTo>
                    <a:cubicBezTo>
                      <a:pt x="232" y="584"/>
                      <a:pt x="273" y="569"/>
                      <a:pt x="300" y="536"/>
                    </a:cubicBezTo>
                    <a:cubicBezTo>
                      <a:pt x="411" y="411"/>
                      <a:pt x="521" y="213"/>
                      <a:pt x="426" y="46"/>
                    </a:cubicBezTo>
                    <a:cubicBezTo>
                      <a:pt x="410" y="17"/>
                      <a:pt x="379" y="1"/>
                      <a:pt x="34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" name="Google Shape;3814;p47"/>
              <p:cNvSpPr/>
              <p:nvPr/>
            </p:nvSpPr>
            <p:spPr>
              <a:xfrm rot="-1799979" flipH="1">
                <a:off x="6792920" y="2727930"/>
                <a:ext cx="18561" cy="34105"/>
              </a:xfrm>
              <a:custGeom>
                <a:avLst/>
                <a:gdLst/>
                <a:ahLst/>
                <a:cxnLst/>
                <a:rect l="l" t="t" r="r" b="b"/>
                <a:pathLst>
                  <a:path w="412" h="757" extrusionOk="0">
                    <a:moveTo>
                      <a:pt x="280" y="0"/>
                    </a:moveTo>
                    <a:cubicBezTo>
                      <a:pt x="249" y="0"/>
                      <a:pt x="221" y="15"/>
                      <a:pt x="206" y="53"/>
                    </a:cubicBezTo>
                    <a:cubicBezTo>
                      <a:pt x="164" y="152"/>
                      <a:pt x="118" y="246"/>
                      <a:pt x="80" y="350"/>
                    </a:cubicBezTo>
                    <a:cubicBezTo>
                      <a:pt x="65" y="399"/>
                      <a:pt x="38" y="444"/>
                      <a:pt x="23" y="494"/>
                    </a:cubicBezTo>
                    <a:cubicBezTo>
                      <a:pt x="0" y="551"/>
                      <a:pt x="11" y="604"/>
                      <a:pt x="20" y="665"/>
                    </a:cubicBezTo>
                    <a:cubicBezTo>
                      <a:pt x="28" y="730"/>
                      <a:pt x="79" y="756"/>
                      <a:pt x="134" y="756"/>
                    </a:cubicBezTo>
                    <a:cubicBezTo>
                      <a:pt x="172" y="756"/>
                      <a:pt x="211" y="744"/>
                      <a:pt x="240" y="722"/>
                    </a:cubicBezTo>
                    <a:cubicBezTo>
                      <a:pt x="407" y="592"/>
                      <a:pt x="411" y="300"/>
                      <a:pt x="396" y="102"/>
                    </a:cubicBezTo>
                    <a:cubicBezTo>
                      <a:pt x="391" y="47"/>
                      <a:pt x="332" y="0"/>
                      <a:pt x="28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" name="Google Shape;3815;p47"/>
              <p:cNvSpPr/>
              <p:nvPr/>
            </p:nvSpPr>
            <p:spPr>
              <a:xfrm rot="-1799979" flipH="1">
                <a:off x="6846356" y="2702003"/>
                <a:ext cx="20903" cy="31852"/>
              </a:xfrm>
              <a:custGeom>
                <a:avLst/>
                <a:gdLst/>
                <a:ahLst/>
                <a:cxnLst/>
                <a:rect l="l" t="t" r="r" b="b"/>
                <a:pathLst>
                  <a:path w="464" h="707" extrusionOk="0">
                    <a:moveTo>
                      <a:pt x="352" y="0"/>
                    </a:moveTo>
                    <a:cubicBezTo>
                      <a:pt x="329" y="0"/>
                      <a:pt x="306" y="11"/>
                      <a:pt x="289" y="33"/>
                    </a:cubicBezTo>
                    <a:cubicBezTo>
                      <a:pt x="228" y="113"/>
                      <a:pt x="194" y="216"/>
                      <a:pt x="152" y="307"/>
                    </a:cubicBezTo>
                    <a:cubicBezTo>
                      <a:pt x="110" y="390"/>
                      <a:pt x="22" y="486"/>
                      <a:pt x="11" y="577"/>
                    </a:cubicBezTo>
                    <a:cubicBezTo>
                      <a:pt x="1" y="640"/>
                      <a:pt x="41" y="706"/>
                      <a:pt x="107" y="706"/>
                    </a:cubicBezTo>
                    <a:cubicBezTo>
                      <a:pt x="116" y="706"/>
                      <a:pt x="126" y="705"/>
                      <a:pt x="136" y="702"/>
                    </a:cubicBezTo>
                    <a:cubicBezTo>
                      <a:pt x="250" y="668"/>
                      <a:pt x="334" y="527"/>
                      <a:pt x="384" y="421"/>
                    </a:cubicBezTo>
                    <a:cubicBezTo>
                      <a:pt x="433" y="307"/>
                      <a:pt x="464" y="166"/>
                      <a:pt x="418" y="48"/>
                    </a:cubicBezTo>
                    <a:cubicBezTo>
                      <a:pt x="406" y="17"/>
                      <a:pt x="379" y="0"/>
                      <a:pt x="35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3" name="Google Shape;3816;p47"/>
              <p:cNvSpPr/>
              <p:nvPr/>
            </p:nvSpPr>
            <p:spPr>
              <a:xfrm rot="-1799979" flipH="1">
                <a:off x="6902084" y="2672610"/>
                <a:ext cx="18381" cy="30816"/>
              </a:xfrm>
              <a:custGeom>
                <a:avLst/>
                <a:gdLst/>
                <a:ahLst/>
                <a:cxnLst/>
                <a:rect l="l" t="t" r="r" b="b"/>
                <a:pathLst>
                  <a:path w="408" h="684" extrusionOk="0">
                    <a:moveTo>
                      <a:pt x="298" y="0"/>
                    </a:moveTo>
                    <a:cubicBezTo>
                      <a:pt x="257" y="0"/>
                      <a:pt x="218" y="22"/>
                      <a:pt x="206" y="72"/>
                    </a:cubicBezTo>
                    <a:cubicBezTo>
                      <a:pt x="183" y="159"/>
                      <a:pt x="146" y="251"/>
                      <a:pt x="108" y="331"/>
                    </a:cubicBezTo>
                    <a:cubicBezTo>
                      <a:pt x="62" y="429"/>
                      <a:pt x="1" y="505"/>
                      <a:pt x="58" y="615"/>
                    </a:cubicBezTo>
                    <a:cubicBezTo>
                      <a:pt x="83" y="663"/>
                      <a:pt x="131" y="683"/>
                      <a:pt x="181" y="683"/>
                    </a:cubicBezTo>
                    <a:cubicBezTo>
                      <a:pt x="192" y="683"/>
                      <a:pt x="203" y="682"/>
                      <a:pt x="215" y="680"/>
                    </a:cubicBezTo>
                    <a:cubicBezTo>
                      <a:pt x="336" y="654"/>
                      <a:pt x="362" y="521"/>
                      <a:pt x="385" y="414"/>
                    </a:cubicBezTo>
                    <a:cubicBezTo>
                      <a:pt x="408" y="308"/>
                      <a:pt x="408" y="209"/>
                      <a:pt x="408" y="103"/>
                    </a:cubicBezTo>
                    <a:cubicBezTo>
                      <a:pt x="408" y="38"/>
                      <a:pt x="352" y="0"/>
                      <a:pt x="29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4" name="Google Shape;3817;p47"/>
              <p:cNvSpPr/>
              <p:nvPr/>
            </p:nvSpPr>
            <p:spPr>
              <a:xfrm rot="-1799979" flipH="1">
                <a:off x="6915890" y="2632113"/>
                <a:ext cx="15587" cy="38385"/>
              </a:xfrm>
              <a:custGeom>
                <a:avLst/>
                <a:gdLst/>
                <a:ahLst/>
                <a:cxnLst/>
                <a:rect l="l" t="t" r="r" b="b"/>
                <a:pathLst>
                  <a:path w="346" h="852" extrusionOk="0">
                    <a:moveTo>
                      <a:pt x="267" y="1"/>
                    </a:moveTo>
                    <a:cubicBezTo>
                      <a:pt x="245" y="1"/>
                      <a:pt x="224" y="13"/>
                      <a:pt x="217" y="39"/>
                    </a:cubicBezTo>
                    <a:cubicBezTo>
                      <a:pt x="183" y="165"/>
                      <a:pt x="130" y="287"/>
                      <a:pt x="88" y="408"/>
                    </a:cubicBezTo>
                    <a:cubicBezTo>
                      <a:pt x="54" y="527"/>
                      <a:pt x="0" y="641"/>
                      <a:pt x="27" y="762"/>
                    </a:cubicBezTo>
                    <a:cubicBezTo>
                      <a:pt x="39" y="817"/>
                      <a:pt x="94" y="851"/>
                      <a:pt x="148" y="851"/>
                    </a:cubicBezTo>
                    <a:cubicBezTo>
                      <a:pt x="179" y="851"/>
                      <a:pt x="210" y="840"/>
                      <a:pt x="232" y="815"/>
                    </a:cubicBezTo>
                    <a:cubicBezTo>
                      <a:pt x="319" y="720"/>
                      <a:pt x="323" y="590"/>
                      <a:pt x="335" y="465"/>
                    </a:cubicBezTo>
                    <a:cubicBezTo>
                      <a:pt x="346" y="329"/>
                      <a:pt x="331" y="195"/>
                      <a:pt x="323" y="55"/>
                    </a:cubicBezTo>
                    <a:cubicBezTo>
                      <a:pt x="323" y="21"/>
                      <a:pt x="294" y="1"/>
                      <a:pt x="2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5" name="Google Shape;3818;p47"/>
              <p:cNvSpPr/>
              <p:nvPr/>
            </p:nvSpPr>
            <p:spPr>
              <a:xfrm rot="-1799979" flipH="1">
                <a:off x="6810362" y="2586783"/>
                <a:ext cx="21579" cy="39556"/>
              </a:xfrm>
              <a:custGeom>
                <a:avLst/>
                <a:gdLst/>
                <a:ahLst/>
                <a:cxnLst/>
                <a:rect l="l" t="t" r="r" b="b"/>
                <a:pathLst>
                  <a:path w="479" h="878" extrusionOk="0">
                    <a:moveTo>
                      <a:pt x="324" y="0"/>
                    </a:moveTo>
                    <a:cubicBezTo>
                      <a:pt x="292" y="0"/>
                      <a:pt x="261" y="17"/>
                      <a:pt x="254" y="55"/>
                    </a:cubicBezTo>
                    <a:cubicBezTo>
                      <a:pt x="231" y="180"/>
                      <a:pt x="189" y="313"/>
                      <a:pt x="136" y="434"/>
                    </a:cubicBezTo>
                    <a:cubicBezTo>
                      <a:pt x="87" y="545"/>
                      <a:pt x="18" y="648"/>
                      <a:pt x="6" y="773"/>
                    </a:cubicBezTo>
                    <a:cubicBezTo>
                      <a:pt x="0" y="828"/>
                      <a:pt x="54" y="877"/>
                      <a:pt x="107" y="877"/>
                    </a:cubicBezTo>
                    <a:cubicBezTo>
                      <a:pt x="117" y="877"/>
                      <a:pt x="127" y="876"/>
                      <a:pt x="136" y="872"/>
                    </a:cubicBezTo>
                    <a:cubicBezTo>
                      <a:pt x="440" y="754"/>
                      <a:pt x="478" y="325"/>
                      <a:pt x="402" y="55"/>
                    </a:cubicBezTo>
                    <a:cubicBezTo>
                      <a:pt x="393" y="20"/>
                      <a:pt x="358" y="0"/>
                      <a:pt x="32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6" name="Google Shape;3819;p47"/>
              <p:cNvSpPr/>
              <p:nvPr/>
            </p:nvSpPr>
            <p:spPr>
              <a:xfrm rot="-1799979" flipH="1">
                <a:off x="6805250" y="2641360"/>
                <a:ext cx="21444" cy="35276"/>
              </a:xfrm>
              <a:custGeom>
                <a:avLst/>
                <a:gdLst/>
                <a:ahLst/>
                <a:cxnLst/>
                <a:rect l="l" t="t" r="r" b="b"/>
                <a:pathLst>
                  <a:path w="476" h="783" extrusionOk="0">
                    <a:moveTo>
                      <a:pt x="322" y="0"/>
                    </a:moveTo>
                    <a:cubicBezTo>
                      <a:pt x="277" y="0"/>
                      <a:pt x="232" y="24"/>
                      <a:pt x="225" y="71"/>
                    </a:cubicBezTo>
                    <a:cubicBezTo>
                      <a:pt x="209" y="185"/>
                      <a:pt x="164" y="303"/>
                      <a:pt x="115" y="406"/>
                    </a:cubicBezTo>
                    <a:cubicBezTo>
                      <a:pt x="62" y="508"/>
                      <a:pt x="0" y="612"/>
                      <a:pt x="65" y="726"/>
                    </a:cubicBezTo>
                    <a:cubicBezTo>
                      <a:pt x="84" y="759"/>
                      <a:pt x="122" y="779"/>
                      <a:pt x="164" y="782"/>
                    </a:cubicBezTo>
                    <a:cubicBezTo>
                      <a:pt x="165" y="782"/>
                      <a:pt x="167" y="782"/>
                      <a:pt x="168" y="782"/>
                    </a:cubicBezTo>
                    <a:cubicBezTo>
                      <a:pt x="476" y="782"/>
                      <a:pt x="445" y="269"/>
                      <a:pt x="418" y="71"/>
                    </a:cubicBezTo>
                    <a:cubicBezTo>
                      <a:pt x="411" y="24"/>
                      <a:pt x="366" y="0"/>
                      <a:pt x="32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7" name="Google Shape;3820;p47"/>
              <p:cNvSpPr/>
              <p:nvPr/>
            </p:nvSpPr>
            <p:spPr>
              <a:xfrm rot="-1799979" flipH="1">
                <a:off x="6746542" y="2675418"/>
                <a:ext cx="24417" cy="39061"/>
              </a:xfrm>
              <a:custGeom>
                <a:avLst/>
                <a:gdLst/>
                <a:ahLst/>
                <a:cxnLst/>
                <a:rect l="l" t="t" r="r" b="b"/>
                <a:pathLst>
                  <a:path w="542" h="867" extrusionOk="0">
                    <a:moveTo>
                      <a:pt x="424" y="0"/>
                    </a:moveTo>
                    <a:cubicBezTo>
                      <a:pt x="379" y="0"/>
                      <a:pt x="333" y="26"/>
                      <a:pt x="317" y="80"/>
                    </a:cubicBezTo>
                    <a:cubicBezTo>
                      <a:pt x="249" y="305"/>
                      <a:pt x="86" y="480"/>
                      <a:pt x="25" y="700"/>
                    </a:cubicBezTo>
                    <a:cubicBezTo>
                      <a:pt x="0" y="795"/>
                      <a:pt x="75" y="867"/>
                      <a:pt x="157" y="867"/>
                    </a:cubicBezTo>
                    <a:cubicBezTo>
                      <a:pt x="178" y="867"/>
                      <a:pt x="199" y="862"/>
                      <a:pt x="219" y="852"/>
                    </a:cubicBezTo>
                    <a:cubicBezTo>
                      <a:pt x="477" y="719"/>
                      <a:pt x="542" y="377"/>
                      <a:pt x="535" y="107"/>
                    </a:cubicBezTo>
                    <a:cubicBezTo>
                      <a:pt x="535" y="38"/>
                      <a:pt x="479" y="0"/>
                      <a:pt x="42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8" name="Google Shape;3821;p47"/>
              <p:cNvSpPr/>
              <p:nvPr/>
            </p:nvSpPr>
            <p:spPr>
              <a:xfrm rot="-1799979" flipH="1">
                <a:off x="6712966" y="2610859"/>
                <a:ext cx="20903" cy="32258"/>
              </a:xfrm>
              <a:custGeom>
                <a:avLst/>
                <a:gdLst/>
                <a:ahLst/>
                <a:cxnLst/>
                <a:rect l="l" t="t" r="r" b="b"/>
                <a:pathLst>
                  <a:path w="464" h="716" extrusionOk="0">
                    <a:moveTo>
                      <a:pt x="358" y="1"/>
                    </a:moveTo>
                    <a:cubicBezTo>
                      <a:pt x="318" y="1"/>
                      <a:pt x="277" y="22"/>
                      <a:pt x="269" y="64"/>
                    </a:cubicBezTo>
                    <a:cubicBezTo>
                      <a:pt x="251" y="160"/>
                      <a:pt x="217" y="255"/>
                      <a:pt x="160" y="338"/>
                    </a:cubicBezTo>
                    <a:cubicBezTo>
                      <a:pt x="137" y="376"/>
                      <a:pt x="114" y="422"/>
                      <a:pt x="87" y="460"/>
                    </a:cubicBezTo>
                    <a:cubicBezTo>
                      <a:pt x="57" y="502"/>
                      <a:pt x="23" y="533"/>
                      <a:pt x="11" y="585"/>
                    </a:cubicBezTo>
                    <a:cubicBezTo>
                      <a:pt x="1" y="649"/>
                      <a:pt x="36" y="715"/>
                      <a:pt x="104" y="715"/>
                    </a:cubicBezTo>
                    <a:cubicBezTo>
                      <a:pt x="106" y="715"/>
                      <a:pt x="108" y="715"/>
                      <a:pt x="110" y="715"/>
                    </a:cubicBezTo>
                    <a:cubicBezTo>
                      <a:pt x="239" y="711"/>
                      <a:pt x="353" y="566"/>
                      <a:pt x="399" y="457"/>
                    </a:cubicBezTo>
                    <a:cubicBezTo>
                      <a:pt x="457" y="327"/>
                      <a:pt x="464" y="201"/>
                      <a:pt x="441" y="64"/>
                    </a:cubicBezTo>
                    <a:cubicBezTo>
                      <a:pt x="435" y="22"/>
                      <a:pt x="397" y="1"/>
                      <a:pt x="35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9" name="Google Shape;3822;p47"/>
              <p:cNvSpPr/>
              <p:nvPr/>
            </p:nvSpPr>
            <p:spPr>
              <a:xfrm rot="-1799979" flipH="1">
                <a:off x="6708309" y="2571508"/>
                <a:ext cx="23381" cy="27302"/>
              </a:xfrm>
              <a:custGeom>
                <a:avLst/>
                <a:gdLst/>
                <a:ahLst/>
                <a:cxnLst/>
                <a:rect l="l" t="t" r="r" b="b"/>
                <a:pathLst>
                  <a:path w="519" h="606" extrusionOk="0">
                    <a:moveTo>
                      <a:pt x="402" y="0"/>
                    </a:moveTo>
                    <a:cubicBezTo>
                      <a:pt x="379" y="0"/>
                      <a:pt x="355" y="9"/>
                      <a:pt x="335" y="30"/>
                    </a:cubicBezTo>
                    <a:cubicBezTo>
                      <a:pt x="274" y="95"/>
                      <a:pt x="216" y="160"/>
                      <a:pt x="156" y="225"/>
                    </a:cubicBezTo>
                    <a:cubicBezTo>
                      <a:pt x="95" y="297"/>
                      <a:pt x="0" y="372"/>
                      <a:pt x="7" y="475"/>
                    </a:cubicBezTo>
                    <a:cubicBezTo>
                      <a:pt x="11" y="548"/>
                      <a:pt x="61" y="605"/>
                      <a:pt x="137" y="605"/>
                    </a:cubicBezTo>
                    <a:cubicBezTo>
                      <a:pt x="139" y="605"/>
                      <a:pt x="141" y="605"/>
                      <a:pt x="143" y="605"/>
                    </a:cubicBezTo>
                    <a:cubicBezTo>
                      <a:pt x="257" y="605"/>
                      <a:pt x="331" y="493"/>
                      <a:pt x="388" y="403"/>
                    </a:cubicBezTo>
                    <a:cubicBezTo>
                      <a:pt x="445" y="316"/>
                      <a:pt x="479" y="228"/>
                      <a:pt x="502" y="130"/>
                    </a:cubicBezTo>
                    <a:cubicBezTo>
                      <a:pt x="518" y="61"/>
                      <a:pt x="462" y="0"/>
                      <a:pt x="40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" name="Google Shape;3823;p47"/>
              <p:cNvSpPr/>
              <p:nvPr/>
            </p:nvSpPr>
            <p:spPr>
              <a:xfrm rot="-1799979" flipH="1">
                <a:off x="6663103" y="2667471"/>
                <a:ext cx="15633" cy="33339"/>
              </a:xfrm>
              <a:custGeom>
                <a:avLst/>
                <a:gdLst/>
                <a:ahLst/>
                <a:cxnLst/>
                <a:rect l="l" t="t" r="r" b="b"/>
                <a:pathLst>
                  <a:path w="347" h="740" extrusionOk="0">
                    <a:moveTo>
                      <a:pt x="253" y="1"/>
                    </a:moveTo>
                    <a:cubicBezTo>
                      <a:pt x="219" y="1"/>
                      <a:pt x="186" y="19"/>
                      <a:pt x="172" y="59"/>
                    </a:cubicBezTo>
                    <a:cubicBezTo>
                      <a:pt x="108" y="249"/>
                      <a:pt x="1" y="473"/>
                      <a:pt x="39" y="678"/>
                    </a:cubicBezTo>
                    <a:cubicBezTo>
                      <a:pt x="49" y="719"/>
                      <a:pt x="86" y="740"/>
                      <a:pt x="123" y="740"/>
                    </a:cubicBezTo>
                    <a:cubicBezTo>
                      <a:pt x="146" y="740"/>
                      <a:pt x="168" y="732"/>
                      <a:pt x="183" y="717"/>
                    </a:cubicBezTo>
                    <a:cubicBezTo>
                      <a:pt x="339" y="564"/>
                      <a:pt x="347" y="287"/>
                      <a:pt x="336" y="81"/>
                    </a:cubicBezTo>
                    <a:cubicBezTo>
                      <a:pt x="334" y="29"/>
                      <a:pt x="293" y="1"/>
                      <a:pt x="25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" name="Google Shape;3824;p47"/>
              <p:cNvSpPr/>
              <p:nvPr/>
            </p:nvSpPr>
            <p:spPr>
              <a:xfrm rot="-1799979" flipH="1">
                <a:off x="6688787" y="2747288"/>
                <a:ext cx="18786" cy="28518"/>
              </a:xfrm>
              <a:custGeom>
                <a:avLst/>
                <a:gdLst/>
                <a:ahLst/>
                <a:cxnLst/>
                <a:rect l="l" t="t" r="r" b="b"/>
                <a:pathLst>
                  <a:path w="417" h="633" extrusionOk="0">
                    <a:moveTo>
                      <a:pt x="300" y="1"/>
                    </a:moveTo>
                    <a:cubicBezTo>
                      <a:pt x="258" y="1"/>
                      <a:pt x="214" y="25"/>
                      <a:pt x="196" y="78"/>
                    </a:cubicBezTo>
                    <a:cubicBezTo>
                      <a:pt x="169" y="150"/>
                      <a:pt x="143" y="226"/>
                      <a:pt x="104" y="299"/>
                    </a:cubicBezTo>
                    <a:cubicBezTo>
                      <a:pt x="70" y="359"/>
                      <a:pt x="36" y="408"/>
                      <a:pt x="36" y="469"/>
                    </a:cubicBezTo>
                    <a:cubicBezTo>
                      <a:pt x="32" y="481"/>
                      <a:pt x="29" y="492"/>
                      <a:pt x="24" y="504"/>
                    </a:cubicBezTo>
                    <a:cubicBezTo>
                      <a:pt x="0" y="567"/>
                      <a:pt x="65" y="633"/>
                      <a:pt x="126" y="633"/>
                    </a:cubicBezTo>
                    <a:cubicBezTo>
                      <a:pt x="143" y="633"/>
                      <a:pt x="159" y="628"/>
                      <a:pt x="173" y="618"/>
                    </a:cubicBezTo>
                    <a:cubicBezTo>
                      <a:pt x="184" y="610"/>
                      <a:pt x="192" y="603"/>
                      <a:pt x="199" y="599"/>
                    </a:cubicBezTo>
                    <a:cubicBezTo>
                      <a:pt x="290" y="576"/>
                      <a:pt x="329" y="473"/>
                      <a:pt x="362" y="390"/>
                    </a:cubicBezTo>
                    <a:cubicBezTo>
                      <a:pt x="401" y="299"/>
                      <a:pt x="416" y="203"/>
                      <a:pt x="408" y="104"/>
                    </a:cubicBezTo>
                    <a:cubicBezTo>
                      <a:pt x="404" y="37"/>
                      <a:pt x="353" y="1"/>
                      <a:pt x="30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" name="Google Shape;3825;p47"/>
              <p:cNvSpPr/>
              <p:nvPr/>
            </p:nvSpPr>
            <p:spPr>
              <a:xfrm rot="-1799979" flipH="1">
                <a:off x="6858976" y="2926102"/>
                <a:ext cx="20093" cy="38115"/>
              </a:xfrm>
              <a:custGeom>
                <a:avLst/>
                <a:gdLst/>
                <a:ahLst/>
                <a:cxnLst/>
                <a:rect l="l" t="t" r="r" b="b"/>
                <a:pathLst>
                  <a:path w="446" h="846" extrusionOk="0">
                    <a:moveTo>
                      <a:pt x="343" y="0"/>
                    </a:moveTo>
                    <a:cubicBezTo>
                      <a:pt x="306" y="0"/>
                      <a:pt x="269" y="22"/>
                      <a:pt x="251" y="67"/>
                    </a:cubicBezTo>
                    <a:cubicBezTo>
                      <a:pt x="202" y="184"/>
                      <a:pt x="160" y="306"/>
                      <a:pt x="111" y="427"/>
                    </a:cubicBezTo>
                    <a:cubicBezTo>
                      <a:pt x="69" y="541"/>
                      <a:pt x="0" y="637"/>
                      <a:pt x="27" y="766"/>
                    </a:cubicBezTo>
                    <a:cubicBezTo>
                      <a:pt x="40" y="821"/>
                      <a:pt x="89" y="846"/>
                      <a:pt x="138" y="846"/>
                    </a:cubicBezTo>
                    <a:cubicBezTo>
                      <a:pt x="158" y="846"/>
                      <a:pt x="177" y="842"/>
                      <a:pt x="195" y="834"/>
                    </a:cubicBezTo>
                    <a:cubicBezTo>
                      <a:pt x="320" y="774"/>
                      <a:pt x="354" y="625"/>
                      <a:pt x="388" y="504"/>
                    </a:cubicBezTo>
                    <a:cubicBezTo>
                      <a:pt x="430" y="367"/>
                      <a:pt x="445" y="230"/>
                      <a:pt x="434" y="90"/>
                    </a:cubicBezTo>
                    <a:cubicBezTo>
                      <a:pt x="430" y="31"/>
                      <a:pt x="387" y="0"/>
                      <a:pt x="34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" name="Google Shape;3826;p47"/>
              <p:cNvSpPr/>
              <p:nvPr/>
            </p:nvSpPr>
            <p:spPr>
              <a:xfrm rot="-1799979" flipH="1">
                <a:off x="6807738" y="2930526"/>
                <a:ext cx="19867" cy="31492"/>
              </a:xfrm>
              <a:custGeom>
                <a:avLst/>
                <a:gdLst/>
                <a:ahLst/>
                <a:cxnLst/>
                <a:rect l="l" t="t" r="r" b="b"/>
                <a:pathLst>
                  <a:path w="441" h="699" extrusionOk="0">
                    <a:moveTo>
                      <a:pt x="328" y="1"/>
                    </a:moveTo>
                    <a:cubicBezTo>
                      <a:pt x="301" y="1"/>
                      <a:pt x="275" y="14"/>
                      <a:pt x="260" y="47"/>
                    </a:cubicBezTo>
                    <a:cubicBezTo>
                      <a:pt x="219" y="138"/>
                      <a:pt x="169" y="226"/>
                      <a:pt x="120" y="314"/>
                    </a:cubicBezTo>
                    <a:cubicBezTo>
                      <a:pt x="67" y="400"/>
                      <a:pt x="48" y="492"/>
                      <a:pt x="17" y="587"/>
                    </a:cubicBezTo>
                    <a:cubicBezTo>
                      <a:pt x="1" y="648"/>
                      <a:pt x="54" y="698"/>
                      <a:pt x="108" y="698"/>
                    </a:cubicBezTo>
                    <a:cubicBezTo>
                      <a:pt x="128" y="698"/>
                      <a:pt x="149" y="691"/>
                      <a:pt x="165" y="674"/>
                    </a:cubicBezTo>
                    <a:cubicBezTo>
                      <a:pt x="242" y="598"/>
                      <a:pt x="306" y="530"/>
                      <a:pt x="344" y="428"/>
                    </a:cubicBezTo>
                    <a:cubicBezTo>
                      <a:pt x="382" y="328"/>
                      <a:pt x="405" y="226"/>
                      <a:pt x="428" y="119"/>
                    </a:cubicBezTo>
                    <a:cubicBezTo>
                      <a:pt x="441" y="56"/>
                      <a:pt x="382" y="1"/>
                      <a:pt x="32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4" name="Google Shape;3827;p47"/>
              <p:cNvSpPr/>
              <p:nvPr/>
            </p:nvSpPr>
            <p:spPr>
              <a:xfrm rot="-1799979" flipH="1">
                <a:off x="6778195" y="2874875"/>
                <a:ext cx="18651" cy="26536"/>
              </a:xfrm>
              <a:custGeom>
                <a:avLst/>
                <a:gdLst/>
                <a:ahLst/>
                <a:cxnLst/>
                <a:rect l="l" t="t" r="r" b="b"/>
                <a:pathLst>
                  <a:path w="414" h="589" extrusionOk="0">
                    <a:moveTo>
                      <a:pt x="305" y="1"/>
                    </a:moveTo>
                    <a:cubicBezTo>
                      <a:pt x="276" y="1"/>
                      <a:pt x="246" y="14"/>
                      <a:pt x="225" y="45"/>
                    </a:cubicBezTo>
                    <a:cubicBezTo>
                      <a:pt x="157" y="151"/>
                      <a:pt x="92" y="251"/>
                      <a:pt x="31" y="360"/>
                    </a:cubicBezTo>
                    <a:cubicBezTo>
                      <a:pt x="5" y="406"/>
                      <a:pt x="1" y="471"/>
                      <a:pt x="31" y="513"/>
                    </a:cubicBezTo>
                    <a:cubicBezTo>
                      <a:pt x="35" y="520"/>
                      <a:pt x="38" y="524"/>
                      <a:pt x="43" y="528"/>
                    </a:cubicBezTo>
                    <a:cubicBezTo>
                      <a:pt x="70" y="568"/>
                      <a:pt x="105" y="588"/>
                      <a:pt x="150" y="588"/>
                    </a:cubicBezTo>
                    <a:cubicBezTo>
                      <a:pt x="161" y="588"/>
                      <a:pt x="172" y="587"/>
                      <a:pt x="183" y="585"/>
                    </a:cubicBezTo>
                    <a:lnTo>
                      <a:pt x="203" y="585"/>
                    </a:lnTo>
                    <a:cubicBezTo>
                      <a:pt x="252" y="577"/>
                      <a:pt x="294" y="524"/>
                      <a:pt x="308" y="479"/>
                    </a:cubicBezTo>
                    <a:cubicBezTo>
                      <a:pt x="343" y="357"/>
                      <a:pt x="370" y="239"/>
                      <a:pt x="396" y="117"/>
                    </a:cubicBezTo>
                    <a:cubicBezTo>
                      <a:pt x="413" y="50"/>
                      <a:pt x="360" y="1"/>
                      <a:pt x="30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5" name="Google Shape;3828;p47"/>
              <p:cNvSpPr/>
              <p:nvPr/>
            </p:nvSpPr>
            <p:spPr>
              <a:xfrm rot="-1799979" flipH="1">
                <a:off x="6755917" y="2950149"/>
                <a:ext cx="17525" cy="26176"/>
              </a:xfrm>
              <a:custGeom>
                <a:avLst/>
                <a:gdLst/>
                <a:ahLst/>
                <a:cxnLst/>
                <a:rect l="l" t="t" r="r" b="b"/>
                <a:pathLst>
                  <a:path w="389" h="581" extrusionOk="0">
                    <a:moveTo>
                      <a:pt x="240" y="1"/>
                    </a:moveTo>
                    <a:cubicBezTo>
                      <a:pt x="212" y="1"/>
                      <a:pt x="184" y="12"/>
                      <a:pt x="164" y="38"/>
                    </a:cubicBezTo>
                    <a:cubicBezTo>
                      <a:pt x="111" y="101"/>
                      <a:pt x="62" y="216"/>
                      <a:pt x="46" y="299"/>
                    </a:cubicBezTo>
                    <a:cubicBezTo>
                      <a:pt x="35" y="375"/>
                      <a:pt x="1" y="478"/>
                      <a:pt x="39" y="550"/>
                    </a:cubicBezTo>
                    <a:cubicBezTo>
                      <a:pt x="50" y="570"/>
                      <a:pt x="73" y="580"/>
                      <a:pt x="92" y="580"/>
                    </a:cubicBezTo>
                    <a:cubicBezTo>
                      <a:pt x="183" y="580"/>
                      <a:pt x="264" y="478"/>
                      <a:pt x="305" y="410"/>
                    </a:cubicBezTo>
                    <a:cubicBezTo>
                      <a:pt x="358" y="330"/>
                      <a:pt x="389" y="182"/>
                      <a:pt x="362" y="90"/>
                    </a:cubicBezTo>
                    <a:cubicBezTo>
                      <a:pt x="347" y="38"/>
                      <a:pt x="293" y="1"/>
                      <a:pt x="24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" name="Google Shape;3829;p47"/>
              <p:cNvSpPr/>
              <p:nvPr/>
            </p:nvSpPr>
            <p:spPr>
              <a:xfrm rot="-1799979" flipH="1">
                <a:off x="6677133" y="2930137"/>
                <a:ext cx="20768" cy="31537"/>
              </a:xfrm>
              <a:custGeom>
                <a:avLst/>
                <a:gdLst/>
                <a:ahLst/>
                <a:cxnLst/>
                <a:rect l="l" t="t" r="r" b="b"/>
                <a:pathLst>
                  <a:path w="461" h="700" extrusionOk="0">
                    <a:moveTo>
                      <a:pt x="319" y="1"/>
                    </a:moveTo>
                    <a:cubicBezTo>
                      <a:pt x="281" y="1"/>
                      <a:pt x="244" y="19"/>
                      <a:pt x="225" y="62"/>
                    </a:cubicBezTo>
                    <a:cubicBezTo>
                      <a:pt x="172" y="187"/>
                      <a:pt x="104" y="309"/>
                      <a:pt x="39" y="427"/>
                    </a:cubicBezTo>
                    <a:cubicBezTo>
                      <a:pt x="0" y="499"/>
                      <a:pt x="8" y="590"/>
                      <a:pt x="69" y="651"/>
                    </a:cubicBezTo>
                    <a:cubicBezTo>
                      <a:pt x="92" y="671"/>
                      <a:pt x="118" y="693"/>
                      <a:pt x="149" y="697"/>
                    </a:cubicBezTo>
                    <a:cubicBezTo>
                      <a:pt x="161" y="699"/>
                      <a:pt x="174" y="700"/>
                      <a:pt x="188" y="700"/>
                    </a:cubicBezTo>
                    <a:cubicBezTo>
                      <a:pt x="253" y="700"/>
                      <a:pt x="326" y="676"/>
                      <a:pt x="354" y="613"/>
                    </a:cubicBezTo>
                    <a:cubicBezTo>
                      <a:pt x="427" y="453"/>
                      <a:pt x="460" y="301"/>
                      <a:pt x="457" y="123"/>
                    </a:cubicBezTo>
                    <a:cubicBezTo>
                      <a:pt x="454" y="53"/>
                      <a:pt x="384" y="1"/>
                      <a:pt x="31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" name="Google Shape;3830;p47"/>
              <p:cNvSpPr/>
              <p:nvPr/>
            </p:nvSpPr>
            <p:spPr>
              <a:xfrm rot="-1799979" flipH="1">
                <a:off x="6688018" y="2876552"/>
                <a:ext cx="20723" cy="36583"/>
              </a:xfrm>
              <a:custGeom>
                <a:avLst/>
                <a:gdLst/>
                <a:ahLst/>
                <a:cxnLst/>
                <a:rect l="l" t="t" r="r" b="b"/>
                <a:pathLst>
                  <a:path w="460" h="812" extrusionOk="0">
                    <a:moveTo>
                      <a:pt x="357" y="1"/>
                    </a:moveTo>
                    <a:cubicBezTo>
                      <a:pt x="318" y="1"/>
                      <a:pt x="282" y="22"/>
                      <a:pt x="274" y="70"/>
                    </a:cubicBezTo>
                    <a:cubicBezTo>
                      <a:pt x="251" y="184"/>
                      <a:pt x="205" y="287"/>
                      <a:pt x="149" y="390"/>
                    </a:cubicBezTo>
                    <a:cubicBezTo>
                      <a:pt x="98" y="488"/>
                      <a:pt x="3" y="568"/>
                      <a:pt x="3" y="686"/>
                    </a:cubicBezTo>
                    <a:cubicBezTo>
                      <a:pt x="0" y="759"/>
                      <a:pt x="63" y="811"/>
                      <a:pt x="132" y="811"/>
                    </a:cubicBezTo>
                    <a:cubicBezTo>
                      <a:pt x="142" y="811"/>
                      <a:pt x="153" y="810"/>
                      <a:pt x="163" y="807"/>
                    </a:cubicBezTo>
                    <a:cubicBezTo>
                      <a:pt x="296" y="774"/>
                      <a:pt x="357" y="618"/>
                      <a:pt x="403" y="496"/>
                    </a:cubicBezTo>
                    <a:cubicBezTo>
                      <a:pt x="452" y="370"/>
                      <a:pt x="460" y="230"/>
                      <a:pt x="460" y="97"/>
                    </a:cubicBezTo>
                    <a:cubicBezTo>
                      <a:pt x="460" y="37"/>
                      <a:pt x="406" y="1"/>
                      <a:pt x="35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" name="Google Shape;3831;p47"/>
              <p:cNvSpPr/>
              <p:nvPr/>
            </p:nvSpPr>
            <p:spPr>
              <a:xfrm rot="-1799979" flipH="1">
                <a:off x="6666911" y="2831441"/>
                <a:ext cx="19642" cy="28924"/>
              </a:xfrm>
              <a:custGeom>
                <a:avLst/>
                <a:gdLst/>
                <a:ahLst/>
                <a:cxnLst/>
                <a:rect l="l" t="t" r="r" b="b"/>
                <a:pathLst>
                  <a:path w="436" h="642" extrusionOk="0">
                    <a:moveTo>
                      <a:pt x="323" y="1"/>
                    </a:moveTo>
                    <a:cubicBezTo>
                      <a:pt x="293" y="1"/>
                      <a:pt x="262" y="14"/>
                      <a:pt x="241" y="45"/>
                    </a:cubicBezTo>
                    <a:cubicBezTo>
                      <a:pt x="183" y="129"/>
                      <a:pt x="111" y="204"/>
                      <a:pt x="73" y="299"/>
                    </a:cubicBezTo>
                    <a:cubicBezTo>
                      <a:pt x="39" y="383"/>
                      <a:pt x="1" y="482"/>
                      <a:pt x="20" y="573"/>
                    </a:cubicBezTo>
                    <a:cubicBezTo>
                      <a:pt x="28" y="617"/>
                      <a:pt x="70" y="641"/>
                      <a:pt x="111" y="641"/>
                    </a:cubicBezTo>
                    <a:cubicBezTo>
                      <a:pt x="127" y="641"/>
                      <a:pt x="143" y="638"/>
                      <a:pt x="157" y="631"/>
                    </a:cubicBezTo>
                    <a:cubicBezTo>
                      <a:pt x="233" y="589"/>
                      <a:pt x="294" y="482"/>
                      <a:pt x="332" y="406"/>
                    </a:cubicBezTo>
                    <a:cubicBezTo>
                      <a:pt x="373" y="315"/>
                      <a:pt x="389" y="215"/>
                      <a:pt x="415" y="121"/>
                    </a:cubicBezTo>
                    <a:cubicBezTo>
                      <a:pt x="435" y="48"/>
                      <a:pt x="380" y="1"/>
                      <a:pt x="32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" name="Google Shape;3832;p47"/>
              <p:cNvSpPr/>
              <p:nvPr/>
            </p:nvSpPr>
            <p:spPr>
              <a:xfrm rot="-1799979" flipH="1">
                <a:off x="6557676" y="2805523"/>
                <a:ext cx="19957" cy="35817"/>
              </a:xfrm>
              <a:custGeom>
                <a:avLst/>
                <a:gdLst/>
                <a:ahLst/>
                <a:cxnLst/>
                <a:rect l="l" t="t" r="r" b="b"/>
                <a:pathLst>
                  <a:path w="443" h="795" extrusionOk="0">
                    <a:moveTo>
                      <a:pt x="323" y="0"/>
                    </a:moveTo>
                    <a:cubicBezTo>
                      <a:pt x="294" y="0"/>
                      <a:pt x="266" y="15"/>
                      <a:pt x="248" y="49"/>
                    </a:cubicBezTo>
                    <a:cubicBezTo>
                      <a:pt x="153" y="246"/>
                      <a:pt x="1" y="494"/>
                      <a:pt x="35" y="722"/>
                    </a:cubicBezTo>
                    <a:cubicBezTo>
                      <a:pt x="44" y="771"/>
                      <a:pt x="87" y="794"/>
                      <a:pt x="129" y="794"/>
                    </a:cubicBezTo>
                    <a:cubicBezTo>
                      <a:pt x="156" y="794"/>
                      <a:pt x="183" y="785"/>
                      <a:pt x="202" y="767"/>
                    </a:cubicBezTo>
                    <a:cubicBezTo>
                      <a:pt x="359" y="620"/>
                      <a:pt x="385" y="327"/>
                      <a:pt x="427" y="125"/>
                    </a:cubicBezTo>
                    <a:cubicBezTo>
                      <a:pt x="442" y="57"/>
                      <a:pt x="381" y="0"/>
                      <a:pt x="32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" name="Google Shape;3833;p47"/>
              <p:cNvSpPr/>
              <p:nvPr/>
            </p:nvSpPr>
            <p:spPr>
              <a:xfrm rot="-1799979" flipH="1">
                <a:off x="6606343" y="2874503"/>
                <a:ext cx="13921" cy="24103"/>
              </a:xfrm>
              <a:custGeom>
                <a:avLst/>
                <a:gdLst/>
                <a:ahLst/>
                <a:cxnLst/>
                <a:rect l="l" t="t" r="r" b="b"/>
                <a:pathLst>
                  <a:path w="309" h="535" extrusionOk="0">
                    <a:moveTo>
                      <a:pt x="211" y="1"/>
                    </a:moveTo>
                    <a:cubicBezTo>
                      <a:pt x="174" y="1"/>
                      <a:pt x="138" y="21"/>
                      <a:pt x="130" y="66"/>
                    </a:cubicBezTo>
                    <a:cubicBezTo>
                      <a:pt x="114" y="135"/>
                      <a:pt x="92" y="207"/>
                      <a:pt x="65" y="271"/>
                    </a:cubicBezTo>
                    <a:cubicBezTo>
                      <a:pt x="39" y="351"/>
                      <a:pt x="0" y="400"/>
                      <a:pt x="39" y="484"/>
                    </a:cubicBezTo>
                    <a:cubicBezTo>
                      <a:pt x="54" y="514"/>
                      <a:pt x="92" y="535"/>
                      <a:pt x="126" y="535"/>
                    </a:cubicBezTo>
                    <a:cubicBezTo>
                      <a:pt x="135" y="535"/>
                      <a:pt x="145" y="533"/>
                      <a:pt x="153" y="530"/>
                    </a:cubicBezTo>
                    <a:cubicBezTo>
                      <a:pt x="248" y="500"/>
                      <a:pt x="263" y="419"/>
                      <a:pt x="281" y="332"/>
                    </a:cubicBezTo>
                    <a:cubicBezTo>
                      <a:pt x="301" y="252"/>
                      <a:pt x="304" y="172"/>
                      <a:pt x="309" y="89"/>
                    </a:cubicBezTo>
                    <a:cubicBezTo>
                      <a:pt x="309" y="33"/>
                      <a:pt x="259" y="1"/>
                      <a:pt x="21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" name="Google Shape;3834;p47"/>
              <p:cNvSpPr/>
              <p:nvPr/>
            </p:nvSpPr>
            <p:spPr>
              <a:xfrm rot="-1799979" flipH="1">
                <a:off x="6547992" y="2883043"/>
                <a:ext cx="21489" cy="39286"/>
              </a:xfrm>
              <a:custGeom>
                <a:avLst/>
                <a:gdLst/>
                <a:ahLst/>
                <a:cxnLst/>
                <a:rect l="l" t="t" r="r" b="b"/>
                <a:pathLst>
                  <a:path w="477" h="872" extrusionOk="0">
                    <a:moveTo>
                      <a:pt x="360" y="1"/>
                    </a:moveTo>
                    <a:cubicBezTo>
                      <a:pt x="326" y="1"/>
                      <a:pt x="294" y="17"/>
                      <a:pt x="278" y="55"/>
                    </a:cubicBezTo>
                    <a:cubicBezTo>
                      <a:pt x="225" y="169"/>
                      <a:pt x="172" y="283"/>
                      <a:pt x="123" y="404"/>
                    </a:cubicBezTo>
                    <a:cubicBezTo>
                      <a:pt x="73" y="526"/>
                      <a:pt x="1" y="632"/>
                      <a:pt x="27" y="766"/>
                    </a:cubicBezTo>
                    <a:cubicBezTo>
                      <a:pt x="41" y="832"/>
                      <a:pt x="106" y="872"/>
                      <a:pt x="169" y="872"/>
                    </a:cubicBezTo>
                    <a:cubicBezTo>
                      <a:pt x="193" y="872"/>
                      <a:pt x="217" y="866"/>
                      <a:pt x="237" y="853"/>
                    </a:cubicBezTo>
                    <a:cubicBezTo>
                      <a:pt x="355" y="781"/>
                      <a:pt x="385" y="636"/>
                      <a:pt x="423" y="511"/>
                    </a:cubicBezTo>
                    <a:cubicBezTo>
                      <a:pt x="461" y="374"/>
                      <a:pt x="472" y="245"/>
                      <a:pt x="476" y="108"/>
                    </a:cubicBezTo>
                    <a:cubicBezTo>
                      <a:pt x="476" y="44"/>
                      <a:pt x="416" y="1"/>
                      <a:pt x="36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" name="Google Shape;3835;p47"/>
              <p:cNvSpPr/>
              <p:nvPr/>
            </p:nvSpPr>
            <p:spPr>
              <a:xfrm rot="-1799979" flipH="1">
                <a:off x="6585223" y="2971981"/>
                <a:ext cx="26490" cy="34285"/>
              </a:xfrm>
              <a:custGeom>
                <a:avLst/>
                <a:gdLst/>
                <a:ahLst/>
                <a:cxnLst/>
                <a:rect l="l" t="t" r="r" b="b"/>
                <a:pathLst>
                  <a:path w="588" h="761" extrusionOk="0">
                    <a:moveTo>
                      <a:pt x="443" y="1"/>
                    </a:moveTo>
                    <a:cubicBezTo>
                      <a:pt x="416" y="1"/>
                      <a:pt x="390" y="10"/>
                      <a:pt x="371" y="33"/>
                    </a:cubicBezTo>
                    <a:cubicBezTo>
                      <a:pt x="298" y="120"/>
                      <a:pt x="234" y="208"/>
                      <a:pt x="169" y="299"/>
                    </a:cubicBezTo>
                    <a:cubicBezTo>
                      <a:pt x="108" y="394"/>
                      <a:pt x="36" y="485"/>
                      <a:pt x="17" y="600"/>
                    </a:cubicBezTo>
                    <a:cubicBezTo>
                      <a:pt x="0" y="694"/>
                      <a:pt x="65" y="760"/>
                      <a:pt x="142" y="760"/>
                    </a:cubicBezTo>
                    <a:cubicBezTo>
                      <a:pt x="174" y="760"/>
                      <a:pt x="207" y="749"/>
                      <a:pt x="238" y="725"/>
                    </a:cubicBezTo>
                    <a:cubicBezTo>
                      <a:pt x="329" y="657"/>
                      <a:pt x="371" y="550"/>
                      <a:pt x="424" y="448"/>
                    </a:cubicBezTo>
                    <a:cubicBezTo>
                      <a:pt x="473" y="349"/>
                      <a:pt x="519" y="250"/>
                      <a:pt x="557" y="143"/>
                    </a:cubicBezTo>
                    <a:cubicBezTo>
                      <a:pt x="587" y="69"/>
                      <a:pt x="513" y="1"/>
                      <a:pt x="44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" name="Google Shape;3836;p47"/>
              <p:cNvSpPr/>
              <p:nvPr/>
            </p:nvSpPr>
            <p:spPr>
              <a:xfrm rot="-1799979" flipH="1">
                <a:off x="6668079" y="3035487"/>
                <a:ext cx="26670" cy="35141"/>
              </a:xfrm>
              <a:custGeom>
                <a:avLst/>
                <a:gdLst/>
                <a:ahLst/>
                <a:cxnLst/>
                <a:rect l="l" t="t" r="r" b="b"/>
                <a:pathLst>
                  <a:path w="592" h="780" extrusionOk="0">
                    <a:moveTo>
                      <a:pt x="472" y="1"/>
                    </a:moveTo>
                    <a:cubicBezTo>
                      <a:pt x="441" y="1"/>
                      <a:pt x="410" y="14"/>
                      <a:pt x="391" y="45"/>
                    </a:cubicBezTo>
                    <a:cubicBezTo>
                      <a:pt x="337" y="144"/>
                      <a:pt x="272" y="239"/>
                      <a:pt x="208" y="334"/>
                    </a:cubicBezTo>
                    <a:cubicBezTo>
                      <a:pt x="140" y="430"/>
                      <a:pt x="94" y="524"/>
                      <a:pt x="40" y="627"/>
                    </a:cubicBezTo>
                    <a:cubicBezTo>
                      <a:pt x="1" y="704"/>
                      <a:pt x="62" y="779"/>
                      <a:pt x="132" y="779"/>
                    </a:cubicBezTo>
                    <a:cubicBezTo>
                      <a:pt x="155" y="779"/>
                      <a:pt x="179" y="771"/>
                      <a:pt x="200" y="753"/>
                    </a:cubicBezTo>
                    <a:cubicBezTo>
                      <a:pt x="300" y="661"/>
                      <a:pt x="372" y="585"/>
                      <a:pt x="432" y="463"/>
                    </a:cubicBezTo>
                    <a:cubicBezTo>
                      <a:pt x="486" y="349"/>
                      <a:pt x="528" y="239"/>
                      <a:pt x="569" y="121"/>
                    </a:cubicBezTo>
                    <a:cubicBezTo>
                      <a:pt x="592" y="51"/>
                      <a:pt x="532" y="1"/>
                      <a:pt x="47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" name="Google Shape;3837;p47"/>
              <p:cNvSpPr/>
              <p:nvPr/>
            </p:nvSpPr>
            <p:spPr>
              <a:xfrm rot="-1799979" flipH="1">
                <a:off x="6603400" y="3062456"/>
                <a:ext cx="29238" cy="35051"/>
              </a:xfrm>
              <a:custGeom>
                <a:avLst/>
                <a:gdLst/>
                <a:ahLst/>
                <a:cxnLst/>
                <a:rect l="l" t="t" r="r" b="b"/>
                <a:pathLst>
                  <a:path w="649" h="778" extrusionOk="0">
                    <a:moveTo>
                      <a:pt x="488" y="1"/>
                    </a:moveTo>
                    <a:cubicBezTo>
                      <a:pt x="447" y="1"/>
                      <a:pt x="405" y="18"/>
                      <a:pt x="380" y="59"/>
                    </a:cubicBezTo>
                    <a:cubicBezTo>
                      <a:pt x="320" y="158"/>
                      <a:pt x="248" y="250"/>
                      <a:pt x="179" y="344"/>
                    </a:cubicBezTo>
                    <a:cubicBezTo>
                      <a:pt x="106" y="443"/>
                      <a:pt x="0" y="527"/>
                      <a:pt x="42" y="664"/>
                    </a:cubicBezTo>
                    <a:cubicBezTo>
                      <a:pt x="65" y="729"/>
                      <a:pt x="122" y="778"/>
                      <a:pt x="194" y="778"/>
                    </a:cubicBezTo>
                    <a:cubicBezTo>
                      <a:pt x="350" y="774"/>
                      <a:pt x="403" y="637"/>
                      <a:pt x="468" y="511"/>
                    </a:cubicBezTo>
                    <a:cubicBezTo>
                      <a:pt x="529" y="397"/>
                      <a:pt x="571" y="280"/>
                      <a:pt x="616" y="158"/>
                    </a:cubicBezTo>
                    <a:cubicBezTo>
                      <a:pt x="649" y="65"/>
                      <a:pt x="568" y="1"/>
                      <a:pt x="48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" name="Google Shape;3838;p47"/>
              <p:cNvSpPr/>
              <p:nvPr/>
            </p:nvSpPr>
            <p:spPr>
              <a:xfrm rot="-1799979" flipH="1">
                <a:off x="6717778" y="3002283"/>
                <a:ext cx="18696" cy="23743"/>
              </a:xfrm>
              <a:custGeom>
                <a:avLst/>
                <a:gdLst/>
                <a:ahLst/>
                <a:cxnLst/>
                <a:rect l="l" t="t" r="r" b="b"/>
                <a:pathLst>
                  <a:path w="415" h="527" extrusionOk="0">
                    <a:moveTo>
                      <a:pt x="259" y="0"/>
                    </a:moveTo>
                    <a:cubicBezTo>
                      <a:pt x="226" y="0"/>
                      <a:pt x="194" y="14"/>
                      <a:pt x="171" y="49"/>
                    </a:cubicBezTo>
                    <a:cubicBezTo>
                      <a:pt x="134" y="117"/>
                      <a:pt x="95" y="186"/>
                      <a:pt x="65" y="254"/>
                    </a:cubicBezTo>
                    <a:cubicBezTo>
                      <a:pt x="34" y="326"/>
                      <a:pt x="1" y="395"/>
                      <a:pt x="12" y="471"/>
                    </a:cubicBezTo>
                    <a:cubicBezTo>
                      <a:pt x="19" y="509"/>
                      <a:pt x="50" y="526"/>
                      <a:pt x="82" y="526"/>
                    </a:cubicBezTo>
                    <a:cubicBezTo>
                      <a:pt x="104" y="526"/>
                      <a:pt x="126" y="519"/>
                      <a:pt x="141" y="505"/>
                    </a:cubicBezTo>
                    <a:cubicBezTo>
                      <a:pt x="190" y="463"/>
                      <a:pt x="213" y="388"/>
                      <a:pt x="244" y="330"/>
                    </a:cubicBezTo>
                    <a:cubicBezTo>
                      <a:pt x="278" y="270"/>
                      <a:pt x="316" y="212"/>
                      <a:pt x="358" y="159"/>
                    </a:cubicBezTo>
                    <a:cubicBezTo>
                      <a:pt x="414" y="82"/>
                      <a:pt x="336" y="0"/>
                      <a:pt x="25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" name="Google Shape;3839;p47"/>
              <p:cNvSpPr/>
              <p:nvPr/>
            </p:nvSpPr>
            <p:spPr>
              <a:xfrm rot="-1799979" flipH="1">
                <a:off x="6778816" y="3087418"/>
                <a:ext cx="19237" cy="20995"/>
              </a:xfrm>
              <a:custGeom>
                <a:avLst/>
                <a:gdLst/>
                <a:ahLst/>
                <a:cxnLst/>
                <a:rect l="l" t="t" r="r" b="b"/>
                <a:pathLst>
                  <a:path w="427" h="466" extrusionOk="0">
                    <a:moveTo>
                      <a:pt x="291" y="1"/>
                    </a:moveTo>
                    <a:cubicBezTo>
                      <a:pt x="269" y="1"/>
                      <a:pt x="246" y="10"/>
                      <a:pt x="229" y="32"/>
                    </a:cubicBezTo>
                    <a:cubicBezTo>
                      <a:pt x="187" y="81"/>
                      <a:pt x="145" y="134"/>
                      <a:pt x="103" y="188"/>
                    </a:cubicBezTo>
                    <a:cubicBezTo>
                      <a:pt x="54" y="245"/>
                      <a:pt x="5" y="294"/>
                      <a:pt x="1" y="370"/>
                    </a:cubicBezTo>
                    <a:cubicBezTo>
                      <a:pt x="1" y="419"/>
                      <a:pt x="49" y="466"/>
                      <a:pt x="96" y="466"/>
                    </a:cubicBezTo>
                    <a:cubicBezTo>
                      <a:pt x="104" y="466"/>
                      <a:pt x="111" y="464"/>
                      <a:pt x="119" y="462"/>
                    </a:cubicBezTo>
                    <a:cubicBezTo>
                      <a:pt x="194" y="435"/>
                      <a:pt x="225" y="374"/>
                      <a:pt x="267" y="313"/>
                    </a:cubicBezTo>
                    <a:cubicBezTo>
                      <a:pt x="305" y="260"/>
                      <a:pt x="343" y="203"/>
                      <a:pt x="381" y="150"/>
                    </a:cubicBezTo>
                    <a:cubicBezTo>
                      <a:pt x="426" y="81"/>
                      <a:pt x="357" y="1"/>
                      <a:pt x="29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" name="Google Shape;3840;p47"/>
              <p:cNvSpPr/>
              <p:nvPr/>
            </p:nvSpPr>
            <p:spPr>
              <a:xfrm rot="-1799979" flipH="1">
                <a:off x="6713598" y="3099092"/>
                <a:ext cx="23922" cy="40232"/>
              </a:xfrm>
              <a:custGeom>
                <a:avLst/>
                <a:gdLst/>
                <a:ahLst/>
                <a:cxnLst/>
                <a:rect l="l" t="t" r="r" b="b"/>
                <a:pathLst>
                  <a:path w="531" h="893" extrusionOk="0">
                    <a:moveTo>
                      <a:pt x="414" y="0"/>
                    </a:moveTo>
                    <a:cubicBezTo>
                      <a:pt x="382" y="0"/>
                      <a:pt x="351" y="16"/>
                      <a:pt x="330" y="51"/>
                    </a:cubicBezTo>
                    <a:cubicBezTo>
                      <a:pt x="261" y="169"/>
                      <a:pt x="182" y="279"/>
                      <a:pt x="121" y="404"/>
                    </a:cubicBezTo>
                    <a:cubicBezTo>
                      <a:pt x="68" y="515"/>
                      <a:pt x="3" y="652"/>
                      <a:pt x="3" y="773"/>
                    </a:cubicBezTo>
                    <a:cubicBezTo>
                      <a:pt x="0" y="834"/>
                      <a:pt x="61" y="892"/>
                      <a:pt x="122" y="892"/>
                    </a:cubicBezTo>
                    <a:cubicBezTo>
                      <a:pt x="141" y="892"/>
                      <a:pt x="161" y="886"/>
                      <a:pt x="178" y="872"/>
                    </a:cubicBezTo>
                    <a:cubicBezTo>
                      <a:pt x="395" y="705"/>
                      <a:pt x="456" y="378"/>
                      <a:pt x="516" y="127"/>
                    </a:cubicBezTo>
                    <a:cubicBezTo>
                      <a:pt x="531" y="55"/>
                      <a:pt x="473" y="0"/>
                      <a:pt x="41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" name="Google Shape;3841;p47"/>
              <p:cNvSpPr/>
              <p:nvPr/>
            </p:nvSpPr>
            <p:spPr>
              <a:xfrm rot="-1799979" flipH="1">
                <a:off x="6778275" y="3138681"/>
                <a:ext cx="29959" cy="35727"/>
              </a:xfrm>
              <a:custGeom>
                <a:avLst/>
                <a:gdLst/>
                <a:ahLst/>
                <a:cxnLst/>
                <a:rect l="l" t="t" r="r" b="b"/>
                <a:pathLst>
                  <a:path w="665" h="793" extrusionOk="0">
                    <a:moveTo>
                      <a:pt x="539" y="1"/>
                    </a:moveTo>
                    <a:cubicBezTo>
                      <a:pt x="512" y="1"/>
                      <a:pt x="485" y="10"/>
                      <a:pt x="466" y="30"/>
                    </a:cubicBezTo>
                    <a:cubicBezTo>
                      <a:pt x="380" y="129"/>
                      <a:pt x="299" y="228"/>
                      <a:pt x="215" y="326"/>
                    </a:cubicBezTo>
                    <a:cubicBezTo>
                      <a:pt x="140" y="417"/>
                      <a:pt x="48" y="543"/>
                      <a:pt x="18" y="661"/>
                    </a:cubicBezTo>
                    <a:cubicBezTo>
                      <a:pt x="1" y="737"/>
                      <a:pt x="57" y="793"/>
                      <a:pt x="127" y="793"/>
                    </a:cubicBezTo>
                    <a:cubicBezTo>
                      <a:pt x="135" y="793"/>
                      <a:pt x="143" y="792"/>
                      <a:pt x="151" y="791"/>
                    </a:cubicBezTo>
                    <a:cubicBezTo>
                      <a:pt x="292" y="768"/>
                      <a:pt x="425" y="638"/>
                      <a:pt x="501" y="524"/>
                    </a:cubicBezTo>
                    <a:cubicBezTo>
                      <a:pt x="592" y="387"/>
                      <a:pt x="634" y="270"/>
                      <a:pt x="657" y="110"/>
                    </a:cubicBezTo>
                    <a:cubicBezTo>
                      <a:pt x="664" y="45"/>
                      <a:pt x="600" y="1"/>
                      <a:pt x="53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" name="Google Shape;3842;p47"/>
              <p:cNvSpPr/>
              <p:nvPr/>
            </p:nvSpPr>
            <p:spPr>
              <a:xfrm rot="-1799979" flipH="1">
                <a:off x="6861795" y="3157501"/>
                <a:ext cx="35139" cy="37349"/>
              </a:xfrm>
              <a:custGeom>
                <a:avLst/>
                <a:gdLst/>
                <a:ahLst/>
                <a:cxnLst/>
                <a:rect l="l" t="t" r="r" b="b"/>
                <a:pathLst>
                  <a:path w="780" h="829" extrusionOk="0">
                    <a:moveTo>
                      <a:pt x="624" y="0"/>
                    </a:moveTo>
                    <a:cubicBezTo>
                      <a:pt x="600" y="0"/>
                      <a:pt x="575" y="9"/>
                      <a:pt x="555" y="30"/>
                    </a:cubicBezTo>
                    <a:cubicBezTo>
                      <a:pt x="350" y="251"/>
                      <a:pt x="136" y="460"/>
                      <a:pt x="19" y="741"/>
                    </a:cubicBezTo>
                    <a:cubicBezTo>
                      <a:pt x="1" y="786"/>
                      <a:pt x="46" y="828"/>
                      <a:pt x="88" y="828"/>
                    </a:cubicBezTo>
                    <a:cubicBezTo>
                      <a:pt x="100" y="828"/>
                      <a:pt x="112" y="825"/>
                      <a:pt x="122" y="818"/>
                    </a:cubicBezTo>
                    <a:cubicBezTo>
                      <a:pt x="380" y="654"/>
                      <a:pt x="547" y="399"/>
                      <a:pt x="722" y="164"/>
                    </a:cubicBezTo>
                    <a:cubicBezTo>
                      <a:pt x="780" y="89"/>
                      <a:pt x="701" y="0"/>
                      <a:pt x="62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" name="Google Shape;3843;p47"/>
              <p:cNvSpPr/>
              <p:nvPr/>
            </p:nvSpPr>
            <p:spPr>
              <a:xfrm rot="-1799979" flipH="1">
                <a:off x="6976382" y="3241596"/>
                <a:ext cx="44059" cy="16309"/>
              </a:xfrm>
              <a:custGeom>
                <a:avLst/>
                <a:gdLst/>
                <a:ahLst/>
                <a:cxnLst/>
                <a:rect l="l" t="t" r="r" b="b"/>
                <a:pathLst>
                  <a:path w="978" h="362" extrusionOk="0">
                    <a:moveTo>
                      <a:pt x="397" y="0"/>
                    </a:moveTo>
                    <a:cubicBezTo>
                      <a:pt x="299" y="0"/>
                      <a:pt x="200" y="11"/>
                      <a:pt x="107" y="27"/>
                    </a:cubicBezTo>
                    <a:cubicBezTo>
                      <a:pt x="1" y="42"/>
                      <a:pt x="24" y="187"/>
                      <a:pt x="107" y="217"/>
                    </a:cubicBezTo>
                    <a:cubicBezTo>
                      <a:pt x="292" y="284"/>
                      <a:pt x="500" y="361"/>
                      <a:pt x="704" y="361"/>
                    </a:cubicBezTo>
                    <a:cubicBezTo>
                      <a:pt x="764" y="361"/>
                      <a:pt x="824" y="355"/>
                      <a:pt x="882" y="339"/>
                    </a:cubicBezTo>
                    <a:cubicBezTo>
                      <a:pt x="951" y="324"/>
                      <a:pt x="977" y="229"/>
                      <a:pt x="924" y="176"/>
                    </a:cubicBezTo>
                    <a:cubicBezTo>
                      <a:pt x="781" y="42"/>
                      <a:pt x="590" y="0"/>
                      <a:pt x="39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" name="Google Shape;3844;p47"/>
              <p:cNvSpPr/>
              <p:nvPr/>
            </p:nvSpPr>
            <p:spPr>
              <a:xfrm rot="-1799979" flipH="1">
                <a:off x="6901482" y="3275801"/>
                <a:ext cx="36356" cy="13966"/>
              </a:xfrm>
              <a:custGeom>
                <a:avLst/>
                <a:gdLst/>
                <a:ahLst/>
                <a:cxnLst/>
                <a:rect l="l" t="t" r="r" b="b"/>
                <a:pathLst>
                  <a:path w="807" h="310" extrusionOk="0">
                    <a:moveTo>
                      <a:pt x="438" y="1"/>
                    </a:moveTo>
                    <a:cubicBezTo>
                      <a:pt x="327" y="1"/>
                      <a:pt x="213" y="19"/>
                      <a:pt x="111" y="47"/>
                    </a:cubicBezTo>
                    <a:cubicBezTo>
                      <a:pt x="0" y="77"/>
                      <a:pt x="23" y="244"/>
                      <a:pt x="134" y="244"/>
                    </a:cubicBezTo>
                    <a:cubicBezTo>
                      <a:pt x="146" y="243"/>
                      <a:pt x="158" y="243"/>
                      <a:pt x="170" y="243"/>
                    </a:cubicBezTo>
                    <a:cubicBezTo>
                      <a:pt x="255" y="243"/>
                      <a:pt x="335" y="254"/>
                      <a:pt x="418" y="266"/>
                    </a:cubicBezTo>
                    <a:cubicBezTo>
                      <a:pt x="489" y="281"/>
                      <a:pt x="555" y="310"/>
                      <a:pt x="622" y="310"/>
                    </a:cubicBezTo>
                    <a:cubicBezTo>
                      <a:pt x="646" y="310"/>
                      <a:pt x="669" y="306"/>
                      <a:pt x="692" y="297"/>
                    </a:cubicBezTo>
                    <a:cubicBezTo>
                      <a:pt x="783" y="259"/>
                      <a:pt x="806" y="168"/>
                      <a:pt x="750" y="92"/>
                    </a:cubicBezTo>
                    <a:cubicBezTo>
                      <a:pt x="681" y="5"/>
                      <a:pt x="540" y="1"/>
                      <a:pt x="43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" name="Google Shape;3845;p47"/>
              <p:cNvSpPr/>
              <p:nvPr/>
            </p:nvSpPr>
            <p:spPr>
              <a:xfrm rot="-1799979" flipH="1">
                <a:off x="6925796" y="3192233"/>
                <a:ext cx="27841" cy="22166"/>
              </a:xfrm>
              <a:custGeom>
                <a:avLst/>
                <a:gdLst/>
                <a:ahLst/>
                <a:cxnLst/>
                <a:rect l="l" t="t" r="r" b="b"/>
                <a:pathLst>
                  <a:path w="618" h="492" extrusionOk="0">
                    <a:moveTo>
                      <a:pt x="489" y="1"/>
                    </a:moveTo>
                    <a:cubicBezTo>
                      <a:pt x="390" y="5"/>
                      <a:pt x="333" y="69"/>
                      <a:pt x="265" y="127"/>
                    </a:cubicBezTo>
                    <a:cubicBezTo>
                      <a:pt x="203" y="180"/>
                      <a:pt x="143" y="233"/>
                      <a:pt x="82" y="286"/>
                    </a:cubicBezTo>
                    <a:cubicBezTo>
                      <a:pt x="0" y="359"/>
                      <a:pt x="77" y="491"/>
                      <a:pt x="169" y="491"/>
                    </a:cubicBezTo>
                    <a:cubicBezTo>
                      <a:pt x="188" y="491"/>
                      <a:pt x="207" y="486"/>
                      <a:pt x="226" y="473"/>
                    </a:cubicBezTo>
                    <a:cubicBezTo>
                      <a:pt x="291" y="427"/>
                      <a:pt x="356" y="378"/>
                      <a:pt x="424" y="332"/>
                    </a:cubicBezTo>
                    <a:cubicBezTo>
                      <a:pt x="496" y="283"/>
                      <a:pt x="577" y="241"/>
                      <a:pt x="599" y="150"/>
                    </a:cubicBezTo>
                    <a:cubicBezTo>
                      <a:pt x="618" y="77"/>
                      <a:pt x="565" y="1"/>
                      <a:pt x="48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" name="Google Shape;3846;p47"/>
              <p:cNvSpPr/>
              <p:nvPr/>
            </p:nvSpPr>
            <p:spPr>
              <a:xfrm rot="-1799979" flipH="1">
                <a:off x="6889851" y="3327903"/>
                <a:ext cx="40005" cy="19147"/>
              </a:xfrm>
              <a:custGeom>
                <a:avLst/>
                <a:gdLst/>
                <a:ahLst/>
                <a:cxnLst/>
                <a:rect l="l" t="t" r="r" b="b"/>
                <a:pathLst>
                  <a:path w="888" h="425" extrusionOk="0">
                    <a:moveTo>
                      <a:pt x="121" y="0"/>
                    </a:moveTo>
                    <a:cubicBezTo>
                      <a:pt x="25" y="0"/>
                      <a:pt x="1" y="150"/>
                      <a:pt x="100" y="192"/>
                    </a:cubicBezTo>
                    <a:cubicBezTo>
                      <a:pt x="211" y="234"/>
                      <a:pt x="321" y="279"/>
                      <a:pt x="432" y="325"/>
                    </a:cubicBezTo>
                    <a:cubicBezTo>
                      <a:pt x="523" y="363"/>
                      <a:pt x="625" y="425"/>
                      <a:pt x="727" y="425"/>
                    </a:cubicBezTo>
                    <a:cubicBezTo>
                      <a:pt x="735" y="425"/>
                      <a:pt x="743" y="424"/>
                      <a:pt x="751" y="423"/>
                    </a:cubicBezTo>
                    <a:cubicBezTo>
                      <a:pt x="834" y="416"/>
                      <a:pt x="888" y="317"/>
                      <a:pt x="819" y="252"/>
                    </a:cubicBezTo>
                    <a:cubicBezTo>
                      <a:pt x="739" y="169"/>
                      <a:pt x="621" y="150"/>
                      <a:pt x="511" y="115"/>
                    </a:cubicBezTo>
                    <a:cubicBezTo>
                      <a:pt x="393" y="81"/>
                      <a:pt x="272" y="43"/>
                      <a:pt x="154" y="6"/>
                    </a:cubicBezTo>
                    <a:cubicBezTo>
                      <a:pt x="143" y="2"/>
                      <a:pt x="132" y="0"/>
                      <a:pt x="12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" name="Google Shape;3847;p47"/>
              <p:cNvSpPr/>
              <p:nvPr/>
            </p:nvSpPr>
            <p:spPr>
              <a:xfrm rot="-1799979" flipH="1">
                <a:off x="6799485" y="3363059"/>
                <a:ext cx="45997" cy="21265"/>
              </a:xfrm>
              <a:custGeom>
                <a:avLst/>
                <a:gdLst/>
                <a:ahLst/>
                <a:cxnLst/>
                <a:rect l="l" t="t" r="r" b="b"/>
                <a:pathLst>
                  <a:path w="1021" h="472" extrusionOk="0">
                    <a:moveTo>
                      <a:pt x="192" y="0"/>
                    </a:moveTo>
                    <a:cubicBezTo>
                      <a:pt x="80" y="0"/>
                      <a:pt x="1" y="157"/>
                      <a:pt x="119" y="215"/>
                    </a:cubicBezTo>
                    <a:cubicBezTo>
                      <a:pt x="317" y="312"/>
                      <a:pt x="580" y="471"/>
                      <a:pt x="817" y="471"/>
                    </a:cubicBezTo>
                    <a:cubicBezTo>
                      <a:pt x="849" y="471"/>
                      <a:pt x="880" y="468"/>
                      <a:pt x="910" y="462"/>
                    </a:cubicBezTo>
                    <a:cubicBezTo>
                      <a:pt x="1002" y="439"/>
                      <a:pt x="1021" y="321"/>
                      <a:pt x="963" y="257"/>
                    </a:cubicBezTo>
                    <a:cubicBezTo>
                      <a:pt x="880" y="166"/>
                      <a:pt x="735" y="127"/>
                      <a:pt x="621" y="93"/>
                    </a:cubicBezTo>
                    <a:cubicBezTo>
                      <a:pt x="484" y="52"/>
                      <a:pt x="347" y="29"/>
                      <a:pt x="211" y="1"/>
                    </a:cubicBezTo>
                    <a:cubicBezTo>
                      <a:pt x="204" y="1"/>
                      <a:pt x="198" y="0"/>
                      <a:pt x="19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" name="Google Shape;3848;p47"/>
              <p:cNvSpPr/>
              <p:nvPr/>
            </p:nvSpPr>
            <p:spPr>
              <a:xfrm rot="-1799979" flipH="1">
                <a:off x="6832762" y="3400092"/>
                <a:ext cx="31851" cy="16354"/>
              </a:xfrm>
              <a:custGeom>
                <a:avLst/>
                <a:gdLst/>
                <a:ahLst/>
                <a:cxnLst/>
                <a:rect l="l" t="t" r="r" b="b"/>
                <a:pathLst>
                  <a:path w="707" h="363" extrusionOk="0">
                    <a:moveTo>
                      <a:pt x="175" y="0"/>
                    </a:moveTo>
                    <a:cubicBezTo>
                      <a:pt x="70" y="0"/>
                      <a:pt x="1" y="148"/>
                      <a:pt x="113" y="200"/>
                    </a:cubicBezTo>
                    <a:cubicBezTo>
                      <a:pt x="193" y="242"/>
                      <a:pt x="273" y="277"/>
                      <a:pt x="356" y="311"/>
                    </a:cubicBezTo>
                    <a:cubicBezTo>
                      <a:pt x="423" y="336"/>
                      <a:pt x="490" y="362"/>
                      <a:pt x="561" y="362"/>
                    </a:cubicBezTo>
                    <a:cubicBezTo>
                      <a:pt x="579" y="362"/>
                      <a:pt x="597" y="360"/>
                      <a:pt x="615" y="356"/>
                    </a:cubicBezTo>
                    <a:cubicBezTo>
                      <a:pt x="684" y="342"/>
                      <a:pt x="706" y="242"/>
                      <a:pt x="657" y="197"/>
                    </a:cubicBezTo>
                    <a:cubicBezTo>
                      <a:pt x="596" y="140"/>
                      <a:pt x="520" y="128"/>
                      <a:pt x="444" y="102"/>
                    </a:cubicBezTo>
                    <a:cubicBezTo>
                      <a:pt x="368" y="75"/>
                      <a:pt x="296" y="45"/>
                      <a:pt x="224" y="11"/>
                    </a:cubicBezTo>
                    <a:cubicBezTo>
                      <a:pt x="207" y="3"/>
                      <a:pt x="191" y="0"/>
                      <a:pt x="17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" name="Google Shape;3849;p47"/>
              <p:cNvSpPr/>
              <p:nvPr/>
            </p:nvSpPr>
            <p:spPr>
              <a:xfrm rot="-1799979" flipH="1">
                <a:off x="6713761" y="3439831"/>
                <a:ext cx="44510" cy="24734"/>
              </a:xfrm>
              <a:custGeom>
                <a:avLst/>
                <a:gdLst/>
                <a:ahLst/>
                <a:cxnLst/>
                <a:rect l="l" t="t" r="r" b="b"/>
                <a:pathLst>
                  <a:path w="988" h="549" extrusionOk="0">
                    <a:moveTo>
                      <a:pt x="166" y="0"/>
                    </a:moveTo>
                    <a:cubicBezTo>
                      <a:pt x="59" y="0"/>
                      <a:pt x="0" y="174"/>
                      <a:pt x="110" y="232"/>
                    </a:cubicBezTo>
                    <a:cubicBezTo>
                      <a:pt x="227" y="293"/>
                      <a:pt x="345" y="357"/>
                      <a:pt x="463" y="415"/>
                    </a:cubicBezTo>
                    <a:cubicBezTo>
                      <a:pt x="569" y="469"/>
                      <a:pt x="674" y="548"/>
                      <a:pt x="793" y="548"/>
                    </a:cubicBezTo>
                    <a:cubicBezTo>
                      <a:pt x="798" y="548"/>
                      <a:pt x="803" y="548"/>
                      <a:pt x="809" y="548"/>
                    </a:cubicBezTo>
                    <a:cubicBezTo>
                      <a:pt x="896" y="540"/>
                      <a:pt x="987" y="438"/>
                      <a:pt x="923" y="354"/>
                    </a:cubicBezTo>
                    <a:cubicBezTo>
                      <a:pt x="840" y="243"/>
                      <a:pt x="722" y="213"/>
                      <a:pt x="596" y="164"/>
                    </a:cubicBezTo>
                    <a:cubicBezTo>
                      <a:pt x="466" y="111"/>
                      <a:pt x="334" y="61"/>
                      <a:pt x="205" y="8"/>
                    </a:cubicBezTo>
                    <a:cubicBezTo>
                      <a:pt x="191" y="3"/>
                      <a:pt x="178" y="0"/>
                      <a:pt x="16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" name="Google Shape;3850;p47"/>
              <p:cNvSpPr/>
              <p:nvPr/>
            </p:nvSpPr>
            <p:spPr>
              <a:xfrm rot="-1799979" flipH="1">
                <a:off x="6771920" y="3474146"/>
                <a:ext cx="30184" cy="19057"/>
              </a:xfrm>
              <a:custGeom>
                <a:avLst/>
                <a:gdLst/>
                <a:ahLst/>
                <a:cxnLst/>
                <a:rect l="l" t="t" r="r" b="b"/>
                <a:pathLst>
                  <a:path w="670" h="423" extrusionOk="0">
                    <a:moveTo>
                      <a:pt x="97" y="0"/>
                    </a:moveTo>
                    <a:cubicBezTo>
                      <a:pt x="40" y="0"/>
                      <a:pt x="0" y="71"/>
                      <a:pt x="45" y="116"/>
                    </a:cubicBezTo>
                    <a:cubicBezTo>
                      <a:pt x="122" y="188"/>
                      <a:pt x="201" y="249"/>
                      <a:pt x="289" y="309"/>
                    </a:cubicBezTo>
                    <a:cubicBezTo>
                      <a:pt x="370" y="367"/>
                      <a:pt x="442" y="422"/>
                      <a:pt x="538" y="422"/>
                    </a:cubicBezTo>
                    <a:cubicBezTo>
                      <a:pt x="549" y="422"/>
                      <a:pt x="561" y="422"/>
                      <a:pt x="573" y="420"/>
                    </a:cubicBezTo>
                    <a:cubicBezTo>
                      <a:pt x="654" y="409"/>
                      <a:pt x="669" y="314"/>
                      <a:pt x="642" y="253"/>
                    </a:cubicBezTo>
                    <a:cubicBezTo>
                      <a:pt x="601" y="165"/>
                      <a:pt x="482" y="132"/>
                      <a:pt x="395" y="97"/>
                    </a:cubicBezTo>
                    <a:cubicBezTo>
                      <a:pt x="304" y="59"/>
                      <a:pt x="213" y="25"/>
                      <a:pt x="114" y="2"/>
                    </a:cubicBezTo>
                    <a:cubicBezTo>
                      <a:pt x="108" y="1"/>
                      <a:pt x="102" y="0"/>
                      <a:pt x="9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" name="Google Shape;3851;p47"/>
              <p:cNvSpPr/>
              <p:nvPr/>
            </p:nvSpPr>
            <p:spPr>
              <a:xfrm rot="-1799979" flipH="1">
                <a:off x="6811800" y="3490309"/>
                <a:ext cx="27165" cy="20093"/>
              </a:xfrm>
              <a:custGeom>
                <a:avLst/>
                <a:gdLst/>
                <a:ahLst/>
                <a:cxnLst/>
                <a:rect l="l" t="t" r="r" b="b"/>
                <a:pathLst>
                  <a:path w="603" h="446" extrusionOk="0">
                    <a:moveTo>
                      <a:pt x="153" y="0"/>
                    </a:moveTo>
                    <a:cubicBezTo>
                      <a:pt x="71" y="0"/>
                      <a:pt x="0" y="79"/>
                      <a:pt x="51" y="176"/>
                    </a:cubicBezTo>
                    <a:cubicBezTo>
                      <a:pt x="112" y="292"/>
                      <a:pt x="275" y="446"/>
                      <a:pt x="423" y="446"/>
                    </a:cubicBezTo>
                    <a:cubicBezTo>
                      <a:pt x="469" y="446"/>
                      <a:pt x="513" y="431"/>
                      <a:pt x="553" y="396"/>
                    </a:cubicBezTo>
                    <a:cubicBezTo>
                      <a:pt x="602" y="355"/>
                      <a:pt x="595" y="290"/>
                      <a:pt x="576" y="241"/>
                    </a:cubicBezTo>
                    <a:cubicBezTo>
                      <a:pt x="541" y="160"/>
                      <a:pt x="458" y="153"/>
                      <a:pt x="390" y="122"/>
                    </a:cubicBezTo>
                    <a:cubicBezTo>
                      <a:pt x="336" y="104"/>
                      <a:pt x="283" y="65"/>
                      <a:pt x="237" y="31"/>
                    </a:cubicBezTo>
                    <a:cubicBezTo>
                      <a:pt x="211" y="9"/>
                      <a:pt x="182" y="0"/>
                      <a:pt x="15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" name="Google Shape;3852;p47"/>
              <p:cNvSpPr/>
              <p:nvPr/>
            </p:nvSpPr>
            <p:spPr>
              <a:xfrm rot="-1799979" flipH="1">
                <a:off x="6774608" y="3423693"/>
                <a:ext cx="24372" cy="13516"/>
              </a:xfrm>
              <a:custGeom>
                <a:avLst/>
                <a:gdLst/>
                <a:ahLst/>
                <a:cxnLst/>
                <a:rect l="l" t="t" r="r" b="b"/>
                <a:pathLst>
                  <a:path w="541" h="300" extrusionOk="0">
                    <a:moveTo>
                      <a:pt x="140" y="0"/>
                    </a:moveTo>
                    <a:cubicBezTo>
                      <a:pt x="52" y="0"/>
                      <a:pt x="1" y="117"/>
                      <a:pt x="88" y="179"/>
                    </a:cubicBezTo>
                    <a:cubicBezTo>
                      <a:pt x="175" y="236"/>
                      <a:pt x="305" y="300"/>
                      <a:pt x="418" y="300"/>
                    </a:cubicBezTo>
                    <a:cubicBezTo>
                      <a:pt x="439" y="300"/>
                      <a:pt x="460" y="297"/>
                      <a:pt x="479" y="293"/>
                    </a:cubicBezTo>
                    <a:cubicBezTo>
                      <a:pt x="525" y="282"/>
                      <a:pt x="541" y="221"/>
                      <a:pt x="507" y="190"/>
                    </a:cubicBezTo>
                    <a:cubicBezTo>
                      <a:pt x="465" y="148"/>
                      <a:pt x="407" y="129"/>
                      <a:pt x="354" y="103"/>
                    </a:cubicBezTo>
                    <a:cubicBezTo>
                      <a:pt x="297" y="69"/>
                      <a:pt x="244" y="42"/>
                      <a:pt x="188" y="12"/>
                    </a:cubicBezTo>
                    <a:cubicBezTo>
                      <a:pt x="171" y="4"/>
                      <a:pt x="155" y="0"/>
                      <a:pt x="14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" name="Google Shape;3853;p47"/>
              <p:cNvSpPr/>
              <p:nvPr/>
            </p:nvSpPr>
            <p:spPr>
              <a:xfrm rot="-1799979" flipH="1">
                <a:off x="6818354" y="3545527"/>
                <a:ext cx="38563" cy="21040"/>
              </a:xfrm>
              <a:custGeom>
                <a:avLst/>
                <a:gdLst/>
                <a:ahLst/>
                <a:cxnLst/>
                <a:rect l="l" t="t" r="r" b="b"/>
                <a:pathLst>
                  <a:path w="856" h="467" extrusionOk="0">
                    <a:moveTo>
                      <a:pt x="160" y="1"/>
                    </a:moveTo>
                    <a:cubicBezTo>
                      <a:pt x="37" y="1"/>
                      <a:pt x="0" y="169"/>
                      <a:pt x="126" y="219"/>
                    </a:cubicBezTo>
                    <a:cubicBezTo>
                      <a:pt x="232" y="261"/>
                      <a:pt x="327" y="322"/>
                      <a:pt x="430" y="371"/>
                    </a:cubicBezTo>
                    <a:cubicBezTo>
                      <a:pt x="514" y="412"/>
                      <a:pt x="624" y="466"/>
                      <a:pt x="718" y="466"/>
                    </a:cubicBezTo>
                    <a:cubicBezTo>
                      <a:pt x="721" y="466"/>
                      <a:pt x="724" y="466"/>
                      <a:pt x="727" y="466"/>
                    </a:cubicBezTo>
                    <a:cubicBezTo>
                      <a:pt x="810" y="463"/>
                      <a:pt x="856" y="379"/>
                      <a:pt x="818" y="303"/>
                    </a:cubicBezTo>
                    <a:cubicBezTo>
                      <a:pt x="773" y="212"/>
                      <a:pt x="643" y="135"/>
                      <a:pt x="544" y="98"/>
                    </a:cubicBezTo>
                    <a:cubicBezTo>
                      <a:pt x="430" y="52"/>
                      <a:pt x="304" y="26"/>
                      <a:pt x="183" y="3"/>
                    </a:cubicBezTo>
                    <a:cubicBezTo>
                      <a:pt x="175" y="1"/>
                      <a:pt x="167" y="1"/>
                      <a:pt x="16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" name="Google Shape;3854;p47"/>
              <p:cNvSpPr/>
              <p:nvPr/>
            </p:nvSpPr>
            <p:spPr>
              <a:xfrm rot="-1799979" flipH="1">
                <a:off x="6879692" y="3547598"/>
                <a:ext cx="35139" cy="23427"/>
              </a:xfrm>
              <a:custGeom>
                <a:avLst/>
                <a:gdLst/>
                <a:ahLst/>
                <a:cxnLst/>
                <a:rect l="l" t="t" r="r" b="b"/>
                <a:pathLst>
                  <a:path w="780" h="520" extrusionOk="0">
                    <a:moveTo>
                      <a:pt x="180" y="1"/>
                    </a:moveTo>
                    <a:cubicBezTo>
                      <a:pt x="82" y="1"/>
                      <a:pt x="0" y="146"/>
                      <a:pt x="88" y="224"/>
                    </a:cubicBezTo>
                    <a:cubicBezTo>
                      <a:pt x="160" y="289"/>
                      <a:pt x="240" y="369"/>
                      <a:pt x="327" y="407"/>
                    </a:cubicBezTo>
                    <a:cubicBezTo>
                      <a:pt x="415" y="449"/>
                      <a:pt x="506" y="483"/>
                      <a:pt x="597" y="514"/>
                    </a:cubicBezTo>
                    <a:cubicBezTo>
                      <a:pt x="609" y="518"/>
                      <a:pt x="621" y="520"/>
                      <a:pt x="632" y="520"/>
                    </a:cubicBezTo>
                    <a:cubicBezTo>
                      <a:pt x="728" y="520"/>
                      <a:pt x="780" y="371"/>
                      <a:pt x="685" y="316"/>
                    </a:cubicBezTo>
                    <a:cubicBezTo>
                      <a:pt x="604" y="270"/>
                      <a:pt x="536" y="224"/>
                      <a:pt x="468" y="167"/>
                    </a:cubicBezTo>
                    <a:cubicBezTo>
                      <a:pt x="399" y="114"/>
                      <a:pt x="316" y="76"/>
                      <a:pt x="243" y="23"/>
                    </a:cubicBezTo>
                    <a:cubicBezTo>
                      <a:pt x="222" y="7"/>
                      <a:pt x="201" y="1"/>
                      <a:pt x="18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" name="Google Shape;3855;p47"/>
              <p:cNvSpPr/>
              <p:nvPr/>
            </p:nvSpPr>
            <p:spPr>
              <a:xfrm rot="-1799979" flipH="1">
                <a:off x="6946148" y="3549209"/>
                <a:ext cx="28517" cy="17210"/>
              </a:xfrm>
              <a:custGeom>
                <a:avLst/>
                <a:gdLst/>
                <a:ahLst/>
                <a:cxnLst/>
                <a:rect l="l" t="t" r="r" b="b"/>
                <a:pathLst>
                  <a:path w="633" h="382" extrusionOk="0">
                    <a:moveTo>
                      <a:pt x="104" y="0"/>
                    </a:moveTo>
                    <a:cubicBezTo>
                      <a:pt x="15" y="0"/>
                      <a:pt x="1" y="131"/>
                      <a:pt x="70" y="175"/>
                    </a:cubicBezTo>
                    <a:cubicBezTo>
                      <a:pt x="142" y="224"/>
                      <a:pt x="222" y="263"/>
                      <a:pt x="298" y="305"/>
                    </a:cubicBezTo>
                    <a:cubicBezTo>
                      <a:pt x="356" y="338"/>
                      <a:pt x="429" y="382"/>
                      <a:pt x="498" y="382"/>
                    </a:cubicBezTo>
                    <a:cubicBezTo>
                      <a:pt x="515" y="382"/>
                      <a:pt x="532" y="379"/>
                      <a:pt x="549" y="373"/>
                    </a:cubicBezTo>
                    <a:cubicBezTo>
                      <a:pt x="602" y="354"/>
                      <a:pt x="633" y="305"/>
                      <a:pt x="617" y="252"/>
                    </a:cubicBezTo>
                    <a:cubicBezTo>
                      <a:pt x="594" y="152"/>
                      <a:pt x="484" y="107"/>
                      <a:pt x="396" y="73"/>
                    </a:cubicBezTo>
                    <a:cubicBezTo>
                      <a:pt x="305" y="35"/>
                      <a:pt x="214" y="12"/>
                      <a:pt x="115" y="1"/>
                    </a:cubicBezTo>
                    <a:cubicBezTo>
                      <a:pt x="111" y="0"/>
                      <a:pt x="108" y="0"/>
                      <a:pt x="10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" name="Google Shape;3856;p47"/>
              <p:cNvSpPr/>
              <p:nvPr/>
            </p:nvSpPr>
            <p:spPr>
              <a:xfrm rot="-1799979" flipH="1">
                <a:off x="6980487" y="3591768"/>
                <a:ext cx="32932" cy="18336"/>
              </a:xfrm>
              <a:custGeom>
                <a:avLst/>
                <a:gdLst/>
                <a:ahLst/>
                <a:cxnLst/>
                <a:rect l="l" t="t" r="r" b="b"/>
                <a:pathLst>
                  <a:path w="731" h="407" extrusionOk="0">
                    <a:moveTo>
                      <a:pt x="162" y="1"/>
                    </a:moveTo>
                    <a:cubicBezTo>
                      <a:pt x="59" y="1"/>
                      <a:pt x="1" y="167"/>
                      <a:pt x="107" y="216"/>
                    </a:cubicBezTo>
                    <a:cubicBezTo>
                      <a:pt x="190" y="253"/>
                      <a:pt x="274" y="292"/>
                      <a:pt x="358" y="330"/>
                    </a:cubicBezTo>
                    <a:cubicBezTo>
                      <a:pt x="425" y="363"/>
                      <a:pt x="493" y="407"/>
                      <a:pt x="566" y="407"/>
                    </a:cubicBezTo>
                    <a:cubicBezTo>
                      <a:pt x="584" y="407"/>
                      <a:pt x="602" y="404"/>
                      <a:pt x="620" y="398"/>
                    </a:cubicBezTo>
                    <a:cubicBezTo>
                      <a:pt x="692" y="376"/>
                      <a:pt x="731" y="292"/>
                      <a:pt x="692" y="227"/>
                    </a:cubicBezTo>
                    <a:cubicBezTo>
                      <a:pt x="643" y="139"/>
                      <a:pt x="548" y="125"/>
                      <a:pt x="457" y="94"/>
                    </a:cubicBezTo>
                    <a:cubicBezTo>
                      <a:pt x="369" y="64"/>
                      <a:pt x="282" y="37"/>
                      <a:pt x="195" y="6"/>
                    </a:cubicBezTo>
                    <a:cubicBezTo>
                      <a:pt x="184" y="2"/>
                      <a:pt x="173" y="1"/>
                      <a:pt x="16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" name="Google Shape;3857;p47"/>
              <p:cNvSpPr/>
              <p:nvPr/>
            </p:nvSpPr>
            <p:spPr>
              <a:xfrm rot="-1799979" flipH="1">
                <a:off x="6901507" y="3608104"/>
                <a:ext cx="30679" cy="19012"/>
              </a:xfrm>
              <a:custGeom>
                <a:avLst/>
                <a:gdLst/>
                <a:ahLst/>
                <a:cxnLst/>
                <a:rect l="l" t="t" r="r" b="b"/>
                <a:pathLst>
                  <a:path w="681" h="422" extrusionOk="0">
                    <a:moveTo>
                      <a:pt x="161" y="1"/>
                    </a:moveTo>
                    <a:cubicBezTo>
                      <a:pt x="75" y="1"/>
                      <a:pt x="1" y="129"/>
                      <a:pt x="79" y="194"/>
                    </a:cubicBezTo>
                    <a:cubicBezTo>
                      <a:pt x="156" y="259"/>
                      <a:pt x="235" y="313"/>
                      <a:pt x="323" y="354"/>
                    </a:cubicBezTo>
                    <a:cubicBezTo>
                      <a:pt x="385" y="384"/>
                      <a:pt x="459" y="421"/>
                      <a:pt x="529" y="421"/>
                    </a:cubicBezTo>
                    <a:cubicBezTo>
                      <a:pt x="558" y="421"/>
                      <a:pt x="586" y="415"/>
                      <a:pt x="612" y="400"/>
                    </a:cubicBezTo>
                    <a:cubicBezTo>
                      <a:pt x="658" y="370"/>
                      <a:pt x="681" y="305"/>
                      <a:pt x="649" y="259"/>
                    </a:cubicBezTo>
                    <a:cubicBezTo>
                      <a:pt x="597" y="176"/>
                      <a:pt x="509" y="180"/>
                      <a:pt x="425" y="145"/>
                    </a:cubicBezTo>
                    <a:cubicBezTo>
                      <a:pt x="349" y="115"/>
                      <a:pt x="281" y="69"/>
                      <a:pt x="216" y="20"/>
                    </a:cubicBezTo>
                    <a:cubicBezTo>
                      <a:pt x="198" y="7"/>
                      <a:pt x="179" y="1"/>
                      <a:pt x="16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" name="Google Shape;3858;p47"/>
              <p:cNvSpPr/>
              <p:nvPr/>
            </p:nvSpPr>
            <p:spPr>
              <a:xfrm rot="-1799979" flipH="1">
                <a:off x="6820238" y="3631561"/>
                <a:ext cx="44059" cy="22526"/>
              </a:xfrm>
              <a:custGeom>
                <a:avLst/>
                <a:gdLst/>
                <a:ahLst/>
                <a:cxnLst/>
                <a:rect l="l" t="t" r="r" b="b"/>
                <a:pathLst>
                  <a:path w="978" h="500" extrusionOk="0">
                    <a:moveTo>
                      <a:pt x="164" y="0"/>
                    </a:moveTo>
                    <a:cubicBezTo>
                      <a:pt x="60" y="0"/>
                      <a:pt x="1" y="164"/>
                      <a:pt x="107" y="220"/>
                    </a:cubicBezTo>
                    <a:cubicBezTo>
                      <a:pt x="310" y="318"/>
                      <a:pt x="551" y="500"/>
                      <a:pt x="786" y="500"/>
                    </a:cubicBezTo>
                    <a:cubicBezTo>
                      <a:pt x="803" y="500"/>
                      <a:pt x="820" y="499"/>
                      <a:pt x="837" y="497"/>
                    </a:cubicBezTo>
                    <a:cubicBezTo>
                      <a:pt x="936" y="485"/>
                      <a:pt x="978" y="390"/>
                      <a:pt x="913" y="314"/>
                    </a:cubicBezTo>
                    <a:cubicBezTo>
                      <a:pt x="753" y="113"/>
                      <a:pt x="430" y="79"/>
                      <a:pt x="199" y="6"/>
                    </a:cubicBezTo>
                    <a:cubicBezTo>
                      <a:pt x="187" y="2"/>
                      <a:pt x="175" y="0"/>
                      <a:pt x="16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" name="Google Shape;3859;p47"/>
              <p:cNvSpPr/>
              <p:nvPr/>
            </p:nvSpPr>
            <p:spPr>
              <a:xfrm rot="-1799979" flipH="1">
                <a:off x="6756183" y="3626729"/>
                <a:ext cx="31265" cy="19328"/>
              </a:xfrm>
              <a:custGeom>
                <a:avLst/>
                <a:gdLst/>
                <a:ahLst/>
                <a:cxnLst/>
                <a:rect l="l" t="t" r="r" b="b"/>
                <a:pathLst>
                  <a:path w="694" h="429" extrusionOk="0">
                    <a:moveTo>
                      <a:pt x="180" y="1"/>
                    </a:moveTo>
                    <a:cubicBezTo>
                      <a:pt x="64" y="1"/>
                      <a:pt x="1" y="171"/>
                      <a:pt x="116" y="234"/>
                    </a:cubicBezTo>
                    <a:cubicBezTo>
                      <a:pt x="218" y="291"/>
                      <a:pt x="317" y="351"/>
                      <a:pt x="420" y="409"/>
                    </a:cubicBezTo>
                    <a:cubicBezTo>
                      <a:pt x="447" y="422"/>
                      <a:pt x="477" y="429"/>
                      <a:pt x="507" y="429"/>
                    </a:cubicBezTo>
                    <a:cubicBezTo>
                      <a:pt x="565" y="429"/>
                      <a:pt x="621" y="403"/>
                      <a:pt x="651" y="348"/>
                    </a:cubicBezTo>
                    <a:cubicBezTo>
                      <a:pt x="656" y="333"/>
                      <a:pt x="663" y="321"/>
                      <a:pt x="667" y="306"/>
                    </a:cubicBezTo>
                    <a:cubicBezTo>
                      <a:pt x="693" y="219"/>
                      <a:pt x="633" y="128"/>
                      <a:pt x="549" y="100"/>
                    </a:cubicBezTo>
                    <a:cubicBezTo>
                      <a:pt x="439" y="67"/>
                      <a:pt x="325" y="40"/>
                      <a:pt x="214" y="6"/>
                    </a:cubicBezTo>
                    <a:cubicBezTo>
                      <a:pt x="203" y="2"/>
                      <a:pt x="191" y="1"/>
                      <a:pt x="18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" name="Google Shape;3860;p47"/>
              <p:cNvSpPr/>
              <p:nvPr/>
            </p:nvSpPr>
            <p:spPr>
              <a:xfrm rot="-1799979" flipH="1">
                <a:off x="6754567" y="3579033"/>
                <a:ext cx="46402" cy="22166"/>
              </a:xfrm>
              <a:custGeom>
                <a:avLst/>
                <a:gdLst/>
                <a:ahLst/>
                <a:cxnLst/>
                <a:rect l="l" t="t" r="r" b="b"/>
                <a:pathLst>
                  <a:path w="1030" h="492" extrusionOk="0">
                    <a:moveTo>
                      <a:pt x="193" y="0"/>
                    </a:moveTo>
                    <a:cubicBezTo>
                      <a:pt x="54" y="0"/>
                      <a:pt x="0" y="198"/>
                      <a:pt x="152" y="248"/>
                    </a:cubicBezTo>
                    <a:cubicBezTo>
                      <a:pt x="277" y="290"/>
                      <a:pt x="406" y="344"/>
                      <a:pt x="531" y="393"/>
                    </a:cubicBezTo>
                    <a:cubicBezTo>
                      <a:pt x="641" y="439"/>
                      <a:pt x="730" y="492"/>
                      <a:pt x="842" y="492"/>
                    </a:cubicBezTo>
                    <a:cubicBezTo>
                      <a:pt x="858" y="492"/>
                      <a:pt x="875" y="491"/>
                      <a:pt x="893" y="488"/>
                    </a:cubicBezTo>
                    <a:cubicBezTo>
                      <a:pt x="984" y="476"/>
                      <a:pt x="1030" y="348"/>
                      <a:pt x="980" y="276"/>
                    </a:cubicBezTo>
                    <a:cubicBezTo>
                      <a:pt x="896" y="162"/>
                      <a:pt x="775" y="131"/>
                      <a:pt x="638" y="93"/>
                    </a:cubicBezTo>
                    <a:cubicBezTo>
                      <a:pt x="501" y="48"/>
                      <a:pt x="361" y="25"/>
                      <a:pt x="216" y="2"/>
                    </a:cubicBezTo>
                    <a:cubicBezTo>
                      <a:pt x="208" y="1"/>
                      <a:pt x="200" y="0"/>
                      <a:pt x="19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" name="Google Shape;3861;p47"/>
              <p:cNvSpPr/>
              <p:nvPr/>
            </p:nvSpPr>
            <p:spPr>
              <a:xfrm rot="-1799979" flipH="1">
                <a:off x="6751075" y="3528221"/>
                <a:ext cx="43068" cy="22842"/>
              </a:xfrm>
              <a:custGeom>
                <a:avLst/>
                <a:gdLst/>
                <a:ahLst/>
                <a:cxnLst/>
                <a:rect l="l" t="t" r="r" b="b"/>
                <a:pathLst>
                  <a:path w="956" h="507" extrusionOk="0">
                    <a:moveTo>
                      <a:pt x="208" y="1"/>
                    </a:moveTo>
                    <a:cubicBezTo>
                      <a:pt x="43" y="1"/>
                      <a:pt x="0" y="240"/>
                      <a:pt x="169" y="311"/>
                    </a:cubicBezTo>
                    <a:cubicBezTo>
                      <a:pt x="283" y="356"/>
                      <a:pt x="393" y="398"/>
                      <a:pt x="507" y="439"/>
                    </a:cubicBezTo>
                    <a:cubicBezTo>
                      <a:pt x="589" y="472"/>
                      <a:pt x="674" y="506"/>
                      <a:pt x="761" y="506"/>
                    </a:cubicBezTo>
                    <a:cubicBezTo>
                      <a:pt x="786" y="506"/>
                      <a:pt x="812" y="503"/>
                      <a:pt x="838" y="497"/>
                    </a:cubicBezTo>
                    <a:cubicBezTo>
                      <a:pt x="918" y="474"/>
                      <a:pt x="955" y="379"/>
                      <a:pt x="913" y="307"/>
                    </a:cubicBezTo>
                    <a:cubicBezTo>
                      <a:pt x="853" y="196"/>
                      <a:pt x="731" y="151"/>
                      <a:pt x="621" y="113"/>
                    </a:cubicBezTo>
                    <a:cubicBezTo>
                      <a:pt x="499" y="67"/>
                      <a:pt x="378" y="33"/>
                      <a:pt x="252" y="6"/>
                    </a:cubicBezTo>
                    <a:cubicBezTo>
                      <a:pt x="237" y="2"/>
                      <a:pt x="222" y="1"/>
                      <a:pt x="20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" name="Google Shape;3862;p47"/>
              <p:cNvSpPr/>
              <p:nvPr/>
            </p:nvSpPr>
            <p:spPr>
              <a:xfrm rot="-1799979" flipH="1">
                <a:off x="6686149" y="3578252"/>
                <a:ext cx="45681" cy="25320"/>
              </a:xfrm>
              <a:custGeom>
                <a:avLst/>
                <a:gdLst/>
                <a:ahLst/>
                <a:cxnLst/>
                <a:rect l="l" t="t" r="r" b="b"/>
                <a:pathLst>
                  <a:path w="1014" h="562" extrusionOk="0">
                    <a:moveTo>
                      <a:pt x="157" y="0"/>
                    </a:moveTo>
                    <a:cubicBezTo>
                      <a:pt x="42" y="0"/>
                      <a:pt x="0" y="149"/>
                      <a:pt x="98" y="226"/>
                    </a:cubicBezTo>
                    <a:cubicBezTo>
                      <a:pt x="202" y="305"/>
                      <a:pt x="514" y="561"/>
                      <a:pt x="721" y="561"/>
                    </a:cubicBezTo>
                    <a:cubicBezTo>
                      <a:pt x="792" y="561"/>
                      <a:pt x="850" y="531"/>
                      <a:pt x="884" y="454"/>
                    </a:cubicBezTo>
                    <a:cubicBezTo>
                      <a:pt x="1014" y="153"/>
                      <a:pt x="368" y="39"/>
                      <a:pt x="192" y="5"/>
                    </a:cubicBezTo>
                    <a:cubicBezTo>
                      <a:pt x="180" y="2"/>
                      <a:pt x="168" y="0"/>
                      <a:pt x="15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" name="Google Shape;3863;p47"/>
              <p:cNvSpPr/>
              <p:nvPr/>
            </p:nvSpPr>
            <p:spPr>
              <a:xfrm rot="-1799979" flipH="1">
                <a:off x="6659284" y="3531562"/>
                <a:ext cx="42122" cy="13606"/>
              </a:xfrm>
              <a:custGeom>
                <a:avLst/>
                <a:gdLst/>
                <a:ahLst/>
                <a:cxnLst/>
                <a:rect l="l" t="t" r="r" b="b"/>
                <a:pathLst>
                  <a:path w="935" h="302" extrusionOk="0">
                    <a:moveTo>
                      <a:pt x="141" y="1"/>
                    </a:moveTo>
                    <a:cubicBezTo>
                      <a:pt x="44" y="1"/>
                      <a:pt x="1" y="147"/>
                      <a:pt x="110" y="173"/>
                    </a:cubicBezTo>
                    <a:cubicBezTo>
                      <a:pt x="227" y="199"/>
                      <a:pt x="345" y="230"/>
                      <a:pt x="466" y="253"/>
                    </a:cubicBezTo>
                    <a:cubicBezTo>
                      <a:pt x="557" y="272"/>
                      <a:pt x="657" y="302"/>
                      <a:pt x="753" y="302"/>
                    </a:cubicBezTo>
                    <a:cubicBezTo>
                      <a:pt x="770" y="302"/>
                      <a:pt x="788" y="301"/>
                      <a:pt x="805" y="298"/>
                    </a:cubicBezTo>
                    <a:cubicBezTo>
                      <a:pt x="882" y="290"/>
                      <a:pt x="935" y="181"/>
                      <a:pt x="847" y="135"/>
                    </a:cubicBezTo>
                    <a:cubicBezTo>
                      <a:pt x="654" y="32"/>
                      <a:pt x="372" y="32"/>
                      <a:pt x="155" y="2"/>
                    </a:cubicBezTo>
                    <a:cubicBezTo>
                      <a:pt x="150" y="1"/>
                      <a:pt x="146" y="1"/>
                      <a:pt x="14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" name="Google Shape;3864;p47"/>
              <p:cNvSpPr/>
              <p:nvPr/>
            </p:nvSpPr>
            <p:spPr>
              <a:xfrm rot="-1799979" flipH="1">
                <a:off x="6670552" y="3633389"/>
                <a:ext cx="26850" cy="17435"/>
              </a:xfrm>
              <a:custGeom>
                <a:avLst/>
                <a:gdLst/>
                <a:ahLst/>
                <a:cxnLst/>
                <a:rect l="l" t="t" r="r" b="b"/>
                <a:pathLst>
                  <a:path w="596" h="387" extrusionOk="0">
                    <a:moveTo>
                      <a:pt x="143" y="1"/>
                    </a:moveTo>
                    <a:cubicBezTo>
                      <a:pt x="53" y="1"/>
                      <a:pt x="1" y="100"/>
                      <a:pt x="41" y="184"/>
                    </a:cubicBezTo>
                    <a:cubicBezTo>
                      <a:pt x="68" y="249"/>
                      <a:pt x="140" y="298"/>
                      <a:pt x="201" y="328"/>
                    </a:cubicBezTo>
                    <a:cubicBezTo>
                      <a:pt x="273" y="367"/>
                      <a:pt x="349" y="386"/>
                      <a:pt x="429" y="386"/>
                    </a:cubicBezTo>
                    <a:cubicBezTo>
                      <a:pt x="431" y="386"/>
                      <a:pt x="433" y="386"/>
                      <a:pt x="435" y="386"/>
                    </a:cubicBezTo>
                    <a:cubicBezTo>
                      <a:pt x="523" y="386"/>
                      <a:pt x="596" y="304"/>
                      <a:pt x="596" y="219"/>
                    </a:cubicBezTo>
                    <a:cubicBezTo>
                      <a:pt x="596" y="138"/>
                      <a:pt x="526" y="51"/>
                      <a:pt x="439" y="51"/>
                    </a:cubicBezTo>
                    <a:cubicBezTo>
                      <a:pt x="436" y="51"/>
                      <a:pt x="432" y="51"/>
                      <a:pt x="429" y="51"/>
                    </a:cubicBezTo>
                    <a:cubicBezTo>
                      <a:pt x="413" y="53"/>
                      <a:pt x="395" y="54"/>
                      <a:pt x="377" y="54"/>
                    </a:cubicBezTo>
                    <a:cubicBezTo>
                      <a:pt x="351" y="54"/>
                      <a:pt x="326" y="52"/>
                      <a:pt x="310" y="47"/>
                    </a:cubicBezTo>
                    <a:cubicBezTo>
                      <a:pt x="261" y="40"/>
                      <a:pt x="224" y="14"/>
                      <a:pt x="178" y="5"/>
                    </a:cubicBezTo>
                    <a:cubicBezTo>
                      <a:pt x="166" y="2"/>
                      <a:pt x="154" y="1"/>
                      <a:pt x="14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" name="Google Shape;3865;p47"/>
              <p:cNvSpPr/>
              <p:nvPr/>
            </p:nvSpPr>
            <p:spPr>
              <a:xfrm rot="-1799979" flipH="1">
                <a:off x="6645808" y="3678042"/>
                <a:ext cx="32076" cy="17255"/>
              </a:xfrm>
              <a:custGeom>
                <a:avLst/>
                <a:gdLst/>
                <a:ahLst/>
                <a:cxnLst/>
                <a:rect l="l" t="t" r="r" b="b"/>
                <a:pathLst>
                  <a:path w="712" h="383" extrusionOk="0">
                    <a:moveTo>
                      <a:pt x="123" y="0"/>
                    </a:moveTo>
                    <a:cubicBezTo>
                      <a:pt x="66" y="0"/>
                      <a:pt x="15" y="57"/>
                      <a:pt x="8" y="112"/>
                    </a:cubicBezTo>
                    <a:cubicBezTo>
                      <a:pt x="0" y="180"/>
                      <a:pt x="38" y="229"/>
                      <a:pt x="99" y="252"/>
                    </a:cubicBezTo>
                    <a:cubicBezTo>
                      <a:pt x="183" y="282"/>
                      <a:pt x="266" y="320"/>
                      <a:pt x="350" y="347"/>
                    </a:cubicBezTo>
                    <a:cubicBezTo>
                      <a:pt x="404" y="363"/>
                      <a:pt x="461" y="383"/>
                      <a:pt x="516" y="383"/>
                    </a:cubicBezTo>
                    <a:cubicBezTo>
                      <a:pt x="554" y="383"/>
                      <a:pt x="592" y="373"/>
                      <a:pt x="627" y="347"/>
                    </a:cubicBezTo>
                    <a:cubicBezTo>
                      <a:pt x="688" y="305"/>
                      <a:pt x="711" y="233"/>
                      <a:pt x="673" y="161"/>
                    </a:cubicBezTo>
                    <a:cubicBezTo>
                      <a:pt x="624" y="62"/>
                      <a:pt x="517" y="50"/>
                      <a:pt x="418" y="35"/>
                    </a:cubicBezTo>
                    <a:cubicBezTo>
                      <a:pt x="327" y="17"/>
                      <a:pt x="229" y="12"/>
                      <a:pt x="133" y="1"/>
                    </a:cubicBezTo>
                    <a:cubicBezTo>
                      <a:pt x="129" y="1"/>
                      <a:pt x="126" y="0"/>
                      <a:pt x="12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" name="Google Shape;3866;p47"/>
              <p:cNvSpPr/>
              <p:nvPr/>
            </p:nvSpPr>
            <p:spPr>
              <a:xfrm rot="-1799979" flipH="1">
                <a:off x="6695689" y="3708789"/>
                <a:ext cx="30679" cy="16489"/>
              </a:xfrm>
              <a:custGeom>
                <a:avLst/>
                <a:gdLst/>
                <a:ahLst/>
                <a:cxnLst/>
                <a:rect l="l" t="t" r="r" b="b"/>
                <a:pathLst>
                  <a:path w="681" h="366" extrusionOk="0">
                    <a:moveTo>
                      <a:pt x="160" y="1"/>
                    </a:moveTo>
                    <a:cubicBezTo>
                      <a:pt x="65" y="1"/>
                      <a:pt x="0" y="148"/>
                      <a:pt x="106" y="193"/>
                    </a:cubicBezTo>
                    <a:cubicBezTo>
                      <a:pt x="186" y="228"/>
                      <a:pt x="262" y="266"/>
                      <a:pt x="343" y="304"/>
                    </a:cubicBezTo>
                    <a:cubicBezTo>
                      <a:pt x="405" y="335"/>
                      <a:pt x="463" y="366"/>
                      <a:pt x="524" y="366"/>
                    </a:cubicBezTo>
                    <a:cubicBezTo>
                      <a:pt x="552" y="366"/>
                      <a:pt x="581" y="359"/>
                      <a:pt x="612" y="342"/>
                    </a:cubicBezTo>
                    <a:cubicBezTo>
                      <a:pt x="673" y="311"/>
                      <a:pt x="680" y="235"/>
                      <a:pt x="654" y="179"/>
                    </a:cubicBezTo>
                    <a:cubicBezTo>
                      <a:pt x="616" y="91"/>
                      <a:pt x="517" y="79"/>
                      <a:pt x="429" y="60"/>
                    </a:cubicBezTo>
                    <a:cubicBezTo>
                      <a:pt x="350" y="42"/>
                      <a:pt x="266" y="26"/>
                      <a:pt x="183" y="4"/>
                    </a:cubicBezTo>
                    <a:cubicBezTo>
                      <a:pt x="175" y="2"/>
                      <a:pt x="167" y="1"/>
                      <a:pt x="16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" name="Google Shape;3867;p47"/>
              <p:cNvSpPr/>
              <p:nvPr/>
            </p:nvSpPr>
            <p:spPr>
              <a:xfrm rot="-1799979" flipH="1">
                <a:off x="6698459" y="3659656"/>
                <a:ext cx="27165" cy="15003"/>
              </a:xfrm>
              <a:custGeom>
                <a:avLst/>
                <a:gdLst/>
                <a:ahLst/>
                <a:cxnLst/>
                <a:rect l="l" t="t" r="r" b="b"/>
                <a:pathLst>
                  <a:path w="603" h="333" extrusionOk="0">
                    <a:moveTo>
                      <a:pt x="171" y="0"/>
                    </a:moveTo>
                    <a:cubicBezTo>
                      <a:pt x="44" y="0"/>
                      <a:pt x="0" y="185"/>
                      <a:pt x="135" y="228"/>
                    </a:cubicBezTo>
                    <a:cubicBezTo>
                      <a:pt x="226" y="258"/>
                      <a:pt x="314" y="296"/>
                      <a:pt x="405" y="326"/>
                    </a:cubicBezTo>
                    <a:cubicBezTo>
                      <a:pt x="417" y="331"/>
                      <a:pt x="430" y="333"/>
                      <a:pt x="443" y="333"/>
                    </a:cubicBezTo>
                    <a:cubicBezTo>
                      <a:pt x="504" y="333"/>
                      <a:pt x="565" y="284"/>
                      <a:pt x="584" y="228"/>
                    </a:cubicBezTo>
                    <a:cubicBezTo>
                      <a:pt x="603" y="155"/>
                      <a:pt x="557" y="61"/>
                      <a:pt x="481" y="49"/>
                    </a:cubicBezTo>
                    <a:cubicBezTo>
                      <a:pt x="386" y="33"/>
                      <a:pt x="291" y="22"/>
                      <a:pt x="199" y="3"/>
                    </a:cubicBezTo>
                    <a:cubicBezTo>
                      <a:pt x="190" y="1"/>
                      <a:pt x="180" y="0"/>
                      <a:pt x="17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" name="Google Shape;3868;p47"/>
              <p:cNvSpPr/>
              <p:nvPr/>
            </p:nvSpPr>
            <p:spPr>
              <a:xfrm rot="-1799979" flipH="1">
                <a:off x="6796071" y="3693935"/>
                <a:ext cx="33923" cy="14822"/>
              </a:xfrm>
              <a:custGeom>
                <a:avLst/>
                <a:gdLst/>
                <a:ahLst/>
                <a:cxnLst/>
                <a:rect l="l" t="t" r="r" b="b"/>
                <a:pathLst>
                  <a:path w="753" h="329" extrusionOk="0">
                    <a:moveTo>
                      <a:pt x="85" y="1"/>
                    </a:moveTo>
                    <a:cubicBezTo>
                      <a:pt x="32" y="1"/>
                      <a:pt x="0" y="81"/>
                      <a:pt x="54" y="109"/>
                    </a:cubicBezTo>
                    <a:cubicBezTo>
                      <a:pt x="204" y="193"/>
                      <a:pt x="403" y="328"/>
                      <a:pt x="588" y="328"/>
                    </a:cubicBezTo>
                    <a:cubicBezTo>
                      <a:pt x="604" y="328"/>
                      <a:pt x="619" y="327"/>
                      <a:pt x="635" y="325"/>
                    </a:cubicBezTo>
                    <a:cubicBezTo>
                      <a:pt x="692" y="318"/>
                      <a:pt x="752" y="238"/>
                      <a:pt x="692" y="192"/>
                    </a:cubicBezTo>
                    <a:cubicBezTo>
                      <a:pt x="533" y="67"/>
                      <a:pt x="289" y="55"/>
                      <a:pt x="99" y="2"/>
                    </a:cubicBezTo>
                    <a:cubicBezTo>
                      <a:pt x="94" y="1"/>
                      <a:pt x="90" y="1"/>
                      <a:pt x="8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" name="Google Shape;3869;p47"/>
              <p:cNvSpPr/>
              <p:nvPr/>
            </p:nvSpPr>
            <p:spPr>
              <a:xfrm rot="-1799979" flipH="1">
                <a:off x="6856730" y="3740399"/>
                <a:ext cx="30184" cy="15904"/>
              </a:xfrm>
              <a:custGeom>
                <a:avLst/>
                <a:gdLst/>
                <a:ahLst/>
                <a:cxnLst/>
                <a:rect l="l" t="t" r="r" b="b"/>
                <a:pathLst>
                  <a:path w="670" h="353" extrusionOk="0">
                    <a:moveTo>
                      <a:pt x="255" y="1"/>
                    </a:moveTo>
                    <a:cubicBezTo>
                      <a:pt x="214" y="1"/>
                      <a:pt x="172" y="2"/>
                      <a:pt x="130" y="6"/>
                    </a:cubicBezTo>
                    <a:cubicBezTo>
                      <a:pt x="69" y="13"/>
                      <a:pt x="16" y="48"/>
                      <a:pt x="8" y="113"/>
                    </a:cubicBezTo>
                    <a:cubicBezTo>
                      <a:pt x="1" y="169"/>
                      <a:pt x="35" y="241"/>
                      <a:pt x="96" y="250"/>
                    </a:cubicBezTo>
                    <a:cubicBezTo>
                      <a:pt x="217" y="268"/>
                      <a:pt x="335" y="302"/>
                      <a:pt x="449" y="344"/>
                    </a:cubicBezTo>
                    <a:cubicBezTo>
                      <a:pt x="463" y="350"/>
                      <a:pt x="477" y="352"/>
                      <a:pt x="490" y="352"/>
                    </a:cubicBezTo>
                    <a:cubicBezTo>
                      <a:pt x="534" y="352"/>
                      <a:pt x="578" y="328"/>
                      <a:pt x="612" y="302"/>
                    </a:cubicBezTo>
                    <a:cubicBezTo>
                      <a:pt x="617" y="299"/>
                      <a:pt x="621" y="299"/>
                      <a:pt x="624" y="295"/>
                    </a:cubicBezTo>
                    <a:cubicBezTo>
                      <a:pt x="658" y="264"/>
                      <a:pt x="670" y="204"/>
                      <a:pt x="658" y="158"/>
                    </a:cubicBezTo>
                    <a:cubicBezTo>
                      <a:pt x="658" y="154"/>
                      <a:pt x="654" y="146"/>
                      <a:pt x="654" y="143"/>
                    </a:cubicBezTo>
                    <a:cubicBezTo>
                      <a:pt x="640" y="90"/>
                      <a:pt x="594" y="36"/>
                      <a:pt x="537" y="25"/>
                    </a:cubicBezTo>
                    <a:cubicBezTo>
                      <a:pt x="442" y="9"/>
                      <a:pt x="349" y="1"/>
                      <a:pt x="25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" name="Google Shape;3870;p47"/>
              <p:cNvSpPr/>
              <p:nvPr/>
            </p:nvSpPr>
            <p:spPr>
              <a:xfrm rot="-1799979" flipH="1">
                <a:off x="6890188" y="3681832"/>
                <a:ext cx="25589" cy="15904"/>
              </a:xfrm>
              <a:custGeom>
                <a:avLst/>
                <a:gdLst/>
                <a:ahLst/>
                <a:cxnLst/>
                <a:rect l="l" t="t" r="r" b="b"/>
                <a:pathLst>
                  <a:path w="568" h="353" extrusionOk="0">
                    <a:moveTo>
                      <a:pt x="129" y="1"/>
                    </a:moveTo>
                    <a:cubicBezTo>
                      <a:pt x="81" y="1"/>
                      <a:pt x="33" y="40"/>
                      <a:pt x="20" y="86"/>
                    </a:cubicBezTo>
                    <a:cubicBezTo>
                      <a:pt x="1" y="151"/>
                      <a:pt x="43" y="208"/>
                      <a:pt x="99" y="231"/>
                    </a:cubicBezTo>
                    <a:cubicBezTo>
                      <a:pt x="164" y="258"/>
                      <a:pt x="229" y="284"/>
                      <a:pt x="297" y="307"/>
                    </a:cubicBezTo>
                    <a:cubicBezTo>
                      <a:pt x="343" y="327"/>
                      <a:pt x="390" y="352"/>
                      <a:pt x="438" y="352"/>
                    </a:cubicBezTo>
                    <a:cubicBezTo>
                      <a:pt x="462" y="352"/>
                      <a:pt x="486" y="346"/>
                      <a:pt x="510" y="330"/>
                    </a:cubicBezTo>
                    <a:cubicBezTo>
                      <a:pt x="548" y="300"/>
                      <a:pt x="568" y="258"/>
                      <a:pt x="556" y="212"/>
                    </a:cubicBezTo>
                    <a:cubicBezTo>
                      <a:pt x="533" y="121"/>
                      <a:pt x="450" y="105"/>
                      <a:pt x="373" y="79"/>
                    </a:cubicBezTo>
                    <a:cubicBezTo>
                      <a:pt x="301" y="52"/>
                      <a:pt x="233" y="29"/>
                      <a:pt x="161" y="7"/>
                    </a:cubicBezTo>
                    <a:cubicBezTo>
                      <a:pt x="150" y="3"/>
                      <a:pt x="140" y="1"/>
                      <a:pt x="12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" name="Google Shape;3871;p47"/>
              <p:cNvSpPr/>
              <p:nvPr/>
            </p:nvSpPr>
            <p:spPr>
              <a:xfrm rot="-1799979" flipH="1">
                <a:off x="6924494" y="3732030"/>
                <a:ext cx="31400" cy="20544"/>
              </a:xfrm>
              <a:custGeom>
                <a:avLst/>
                <a:gdLst/>
                <a:ahLst/>
                <a:cxnLst/>
                <a:rect l="l" t="t" r="r" b="b"/>
                <a:pathLst>
                  <a:path w="697" h="456" extrusionOk="0">
                    <a:moveTo>
                      <a:pt x="126" y="0"/>
                    </a:moveTo>
                    <a:cubicBezTo>
                      <a:pt x="44" y="0"/>
                      <a:pt x="1" y="127"/>
                      <a:pt x="80" y="171"/>
                    </a:cubicBezTo>
                    <a:cubicBezTo>
                      <a:pt x="182" y="233"/>
                      <a:pt x="278" y="297"/>
                      <a:pt x="369" y="366"/>
                    </a:cubicBezTo>
                    <a:cubicBezTo>
                      <a:pt x="436" y="416"/>
                      <a:pt x="493" y="455"/>
                      <a:pt x="563" y="455"/>
                    </a:cubicBezTo>
                    <a:cubicBezTo>
                      <a:pt x="588" y="455"/>
                      <a:pt x="616" y="450"/>
                      <a:pt x="647" y="438"/>
                    </a:cubicBezTo>
                    <a:cubicBezTo>
                      <a:pt x="673" y="430"/>
                      <a:pt x="689" y="411"/>
                      <a:pt x="689" y="384"/>
                    </a:cubicBezTo>
                    <a:cubicBezTo>
                      <a:pt x="696" y="266"/>
                      <a:pt x="624" y="198"/>
                      <a:pt x="517" y="145"/>
                    </a:cubicBezTo>
                    <a:cubicBezTo>
                      <a:pt x="403" y="84"/>
                      <a:pt x="278" y="42"/>
                      <a:pt x="152" y="4"/>
                    </a:cubicBezTo>
                    <a:cubicBezTo>
                      <a:pt x="143" y="1"/>
                      <a:pt x="134" y="0"/>
                      <a:pt x="12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" name="Google Shape;3872;p47"/>
              <p:cNvSpPr/>
              <p:nvPr/>
            </p:nvSpPr>
            <p:spPr>
              <a:xfrm rot="-1799979" flipH="1">
                <a:off x="6958443" y="3688654"/>
                <a:ext cx="26535" cy="17165"/>
              </a:xfrm>
              <a:custGeom>
                <a:avLst/>
                <a:gdLst/>
                <a:ahLst/>
                <a:cxnLst/>
                <a:rect l="l" t="t" r="r" b="b"/>
                <a:pathLst>
                  <a:path w="589" h="381" extrusionOk="0">
                    <a:moveTo>
                      <a:pt x="130" y="0"/>
                    </a:moveTo>
                    <a:cubicBezTo>
                      <a:pt x="48" y="0"/>
                      <a:pt x="0" y="122"/>
                      <a:pt x="83" y="183"/>
                    </a:cubicBezTo>
                    <a:cubicBezTo>
                      <a:pt x="151" y="229"/>
                      <a:pt x="220" y="278"/>
                      <a:pt x="288" y="320"/>
                    </a:cubicBezTo>
                    <a:cubicBezTo>
                      <a:pt x="318" y="338"/>
                      <a:pt x="349" y="366"/>
                      <a:pt x="383" y="373"/>
                    </a:cubicBezTo>
                    <a:cubicBezTo>
                      <a:pt x="400" y="378"/>
                      <a:pt x="424" y="380"/>
                      <a:pt x="448" y="380"/>
                    </a:cubicBezTo>
                    <a:cubicBezTo>
                      <a:pt x="472" y="380"/>
                      <a:pt x="495" y="378"/>
                      <a:pt x="513" y="377"/>
                    </a:cubicBezTo>
                    <a:cubicBezTo>
                      <a:pt x="558" y="369"/>
                      <a:pt x="588" y="327"/>
                      <a:pt x="566" y="282"/>
                    </a:cubicBezTo>
                    <a:cubicBezTo>
                      <a:pt x="527" y="217"/>
                      <a:pt x="490" y="171"/>
                      <a:pt x="413" y="133"/>
                    </a:cubicBezTo>
                    <a:cubicBezTo>
                      <a:pt x="334" y="96"/>
                      <a:pt x="258" y="57"/>
                      <a:pt x="181" y="15"/>
                    </a:cubicBezTo>
                    <a:cubicBezTo>
                      <a:pt x="163" y="5"/>
                      <a:pt x="146" y="0"/>
                      <a:pt x="13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" name="Google Shape;3873;p47"/>
              <p:cNvSpPr/>
              <p:nvPr/>
            </p:nvSpPr>
            <p:spPr>
              <a:xfrm rot="-1799979" flipH="1">
                <a:off x="7121255" y="3650148"/>
                <a:ext cx="34914" cy="27392"/>
              </a:xfrm>
              <a:custGeom>
                <a:avLst/>
                <a:gdLst/>
                <a:ahLst/>
                <a:cxnLst/>
                <a:rect l="l" t="t" r="r" b="b"/>
                <a:pathLst>
                  <a:path w="775" h="608" extrusionOk="0">
                    <a:moveTo>
                      <a:pt x="125" y="1"/>
                    </a:moveTo>
                    <a:cubicBezTo>
                      <a:pt x="45" y="1"/>
                      <a:pt x="0" y="110"/>
                      <a:pt x="80" y="168"/>
                    </a:cubicBezTo>
                    <a:cubicBezTo>
                      <a:pt x="175" y="237"/>
                      <a:pt x="267" y="317"/>
                      <a:pt x="354" y="396"/>
                    </a:cubicBezTo>
                    <a:cubicBezTo>
                      <a:pt x="434" y="465"/>
                      <a:pt x="510" y="583"/>
                      <a:pt x="616" y="605"/>
                    </a:cubicBezTo>
                    <a:cubicBezTo>
                      <a:pt x="625" y="607"/>
                      <a:pt x="633" y="608"/>
                      <a:pt x="642" y="608"/>
                    </a:cubicBezTo>
                    <a:cubicBezTo>
                      <a:pt x="720" y="608"/>
                      <a:pt x="774" y="544"/>
                      <a:pt x="761" y="461"/>
                    </a:cubicBezTo>
                    <a:cubicBezTo>
                      <a:pt x="734" y="343"/>
                      <a:pt x="597" y="267"/>
                      <a:pt x="506" y="198"/>
                    </a:cubicBezTo>
                    <a:cubicBezTo>
                      <a:pt x="400" y="123"/>
                      <a:pt x="289" y="70"/>
                      <a:pt x="172" y="12"/>
                    </a:cubicBezTo>
                    <a:cubicBezTo>
                      <a:pt x="155" y="4"/>
                      <a:pt x="140" y="1"/>
                      <a:pt x="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" name="Google Shape;3874;p47"/>
              <p:cNvSpPr/>
              <p:nvPr/>
            </p:nvSpPr>
            <p:spPr>
              <a:xfrm rot="-1799979" flipH="1">
                <a:off x="7132325" y="3575977"/>
                <a:ext cx="31355" cy="27617"/>
              </a:xfrm>
              <a:custGeom>
                <a:avLst/>
                <a:gdLst/>
                <a:ahLst/>
                <a:cxnLst/>
                <a:rect l="l" t="t" r="r" b="b"/>
                <a:pathLst>
                  <a:path w="696" h="613" extrusionOk="0">
                    <a:moveTo>
                      <a:pt x="113" y="0"/>
                    </a:moveTo>
                    <a:cubicBezTo>
                      <a:pt x="44" y="0"/>
                      <a:pt x="0" y="85"/>
                      <a:pt x="34" y="145"/>
                    </a:cubicBezTo>
                    <a:cubicBezTo>
                      <a:pt x="91" y="259"/>
                      <a:pt x="182" y="347"/>
                      <a:pt x="273" y="438"/>
                    </a:cubicBezTo>
                    <a:cubicBezTo>
                      <a:pt x="356" y="521"/>
                      <a:pt x="441" y="612"/>
                      <a:pt x="561" y="612"/>
                    </a:cubicBezTo>
                    <a:cubicBezTo>
                      <a:pt x="573" y="612"/>
                      <a:pt x="586" y="611"/>
                      <a:pt x="600" y="609"/>
                    </a:cubicBezTo>
                    <a:cubicBezTo>
                      <a:pt x="654" y="598"/>
                      <a:pt x="691" y="540"/>
                      <a:pt x="691" y="488"/>
                    </a:cubicBezTo>
                    <a:cubicBezTo>
                      <a:pt x="696" y="351"/>
                      <a:pt x="559" y="267"/>
                      <a:pt x="459" y="195"/>
                    </a:cubicBezTo>
                    <a:cubicBezTo>
                      <a:pt x="357" y="119"/>
                      <a:pt x="258" y="47"/>
                      <a:pt x="140" y="5"/>
                    </a:cubicBezTo>
                    <a:cubicBezTo>
                      <a:pt x="131" y="2"/>
                      <a:pt x="121" y="0"/>
                      <a:pt x="11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" name="Google Shape;3875;p47"/>
              <p:cNvSpPr/>
              <p:nvPr/>
            </p:nvSpPr>
            <p:spPr>
              <a:xfrm rot="-1799979" flipH="1">
                <a:off x="7078435" y="3621883"/>
                <a:ext cx="35770" cy="28879"/>
              </a:xfrm>
              <a:custGeom>
                <a:avLst/>
                <a:gdLst/>
                <a:ahLst/>
                <a:cxnLst/>
                <a:rect l="l" t="t" r="r" b="b"/>
                <a:pathLst>
                  <a:path w="794" h="641" extrusionOk="0">
                    <a:moveTo>
                      <a:pt x="116" y="1"/>
                    </a:moveTo>
                    <a:cubicBezTo>
                      <a:pt x="54" y="1"/>
                      <a:pt x="0" y="81"/>
                      <a:pt x="37" y="139"/>
                    </a:cubicBezTo>
                    <a:cubicBezTo>
                      <a:pt x="70" y="192"/>
                      <a:pt x="90" y="249"/>
                      <a:pt x="128" y="298"/>
                    </a:cubicBezTo>
                    <a:cubicBezTo>
                      <a:pt x="170" y="352"/>
                      <a:pt x="211" y="398"/>
                      <a:pt x="257" y="439"/>
                    </a:cubicBezTo>
                    <a:cubicBezTo>
                      <a:pt x="299" y="481"/>
                      <a:pt x="344" y="515"/>
                      <a:pt x="386" y="553"/>
                    </a:cubicBezTo>
                    <a:cubicBezTo>
                      <a:pt x="451" y="603"/>
                      <a:pt x="508" y="621"/>
                      <a:pt x="588" y="637"/>
                    </a:cubicBezTo>
                    <a:cubicBezTo>
                      <a:pt x="600" y="639"/>
                      <a:pt x="612" y="641"/>
                      <a:pt x="623" y="641"/>
                    </a:cubicBezTo>
                    <a:cubicBezTo>
                      <a:pt x="737" y="641"/>
                      <a:pt x="793" y="510"/>
                      <a:pt x="717" y="416"/>
                    </a:cubicBezTo>
                    <a:cubicBezTo>
                      <a:pt x="675" y="363"/>
                      <a:pt x="644" y="325"/>
                      <a:pt x="592" y="291"/>
                    </a:cubicBezTo>
                    <a:cubicBezTo>
                      <a:pt x="542" y="261"/>
                      <a:pt x="493" y="230"/>
                      <a:pt x="447" y="196"/>
                    </a:cubicBezTo>
                    <a:cubicBezTo>
                      <a:pt x="352" y="135"/>
                      <a:pt x="249" y="82"/>
                      <a:pt x="162" y="17"/>
                    </a:cubicBezTo>
                    <a:cubicBezTo>
                      <a:pt x="147" y="6"/>
                      <a:pt x="131" y="1"/>
                      <a:pt x="11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" name="Google Shape;3876;p47"/>
              <p:cNvSpPr/>
              <p:nvPr/>
            </p:nvSpPr>
            <p:spPr>
              <a:xfrm rot="-1799979" flipH="1">
                <a:off x="7016967" y="3685251"/>
                <a:ext cx="38518" cy="33024"/>
              </a:xfrm>
              <a:custGeom>
                <a:avLst/>
                <a:gdLst/>
                <a:ahLst/>
                <a:cxnLst/>
                <a:rect l="l" t="t" r="r" b="b"/>
                <a:pathLst>
                  <a:path w="855" h="733" extrusionOk="0">
                    <a:moveTo>
                      <a:pt x="15" y="1"/>
                    </a:moveTo>
                    <a:cubicBezTo>
                      <a:pt x="7" y="1"/>
                      <a:pt x="1" y="15"/>
                      <a:pt x="7" y="23"/>
                    </a:cubicBezTo>
                    <a:cubicBezTo>
                      <a:pt x="67" y="95"/>
                      <a:pt x="94" y="195"/>
                      <a:pt x="144" y="271"/>
                    </a:cubicBezTo>
                    <a:cubicBezTo>
                      <a:pt x="193" y="343"/>
                      <a:pt x="246" y="408"/>
                      <a:pt x="304" y="469"/>
                    </a:cubicBezTo>
                    <a:cubicBezTo>
                      <a:pt x="410" y="578"/>
                      <a:pt x="538" y="732"/>
                      <a:pt x="697" y="732"/>
                    </a:cubicBezTo>
                    <a:cubicBezTo>
                      <a:pt x="713" y="732"/>
                      <a:pt x="731" y="731"/>
                      <a:pt x="748" y="727"/>
                    </a:cubicBezTo>
                    <a:cubicBezTo>
                      <a:pt x="805" y="711"/>
                      <a:pt x="855" y="647"/>
                      <a:pt x="851" y="590"/>
                    </a:cubicBezTo>
                    <a:cubicBezTo>
                      <a:pt x="836" y="408"/>
                      <a:pt x="653" y="332"/>
                      <a:pt x="513" y="241"/>
                    </a:cubicBezTo>
                    <a:cubicBezTo>
                      <a:pt x="444" y="195"/>
                      <a:pt x="372" y="157"/>
                      <a:pt x="295" y="118"/>
                    </a:cubicBezTo>
                    <a:cubicBezTo>
                      <a:pt x="212" y="76"/>
                      <a:pt x="102" y="58"/>
                      <a:pt x="22" y="4"/>
                    </a:cubicBezTo>
                    <a:cubicBezTo>
                      <a:pt x="19" y="2"/>
                      <a:pt x="17" y="1"/>
                      <a:pt x="1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" name="Google Shape;3877;p47"/>
              <p:cNvSpPr/>
              <p:nvPr/>
            </p:nvSpPr>
            <p:spPr>
              <a:xfrm rot="-1799979" flipH="1">
                <a:off x="7170353" y="3514151"/>
                <a:ext cx="18200" cy="19283"/>
              </a:xfrm>
              <a:custGeom>
                <a:avLst/>
                <a:gdLst/>
                <a:ahLst/>
                <a:cxnLst/>
                <a:rect l="l" t="t" r="r" b="b"/>
                <a:pathLst>
                  <a:path w="404" h="428" extrusionOk="0">
                    <a:moveTo>
                      <a:pt x="112" y="1"/>
                    </a:moveTo>
                    <a:cubicBezTo>
                      <a:pt x="96" y="1"/>
                      <a:pt x="80" y="5"/>
                      <a:pt x="65" y="14"/>
                    </a:cubicBezTo>
                    <a:cubicBezTo>
                      <a:pt x="27" y="33"/>
                      <a:pt x="1" y="86"/>
                      <a:pt x="20" y="125"/>
                    </a:cubicBezTo>
                    <a:cubicBezTo>
                      <a:pt x="23" y="144"/>
                      <a:pt x="31" y="174"/>
                      <a:pt x="43" y="197"/>
                    </a:cubicBezTo>
                    <a:cubicBezTo>
                      <a:pt x="54" y="216"/>
                      <a:pt x="62" y="235"/>
                      <a:pt x="73" y="258"/>
                    </a:cubicBezTo>
                    <a:cubicBezTo>
                      <a:pt x="95" y="304"/>
                      <a:pt x="118" y="346"/>
                      <a:pt x="148" y="387"/>
                    </a:cubicBezTo>
                    <a:cubicBezTo>
                      <a:pt x="172" y="415"/>
                      <a:pt x="208" y="427"/>
                      <a:pt x="243" y="427"/>
                    </a:cubicBezTo>
                    <a:cubicBezTo>
                      <a:pt x="275" y="427"/>
                      <a:pt x="307" y="417"/>
                      <a:pt x="331" y="398"/>
                    </a:cubicBezTo>
                    <a:cubicBezTo>
                      <a:pt x="385" y="356"/>
                      <a:pt x="404" y="281"/>
                      <a:pt x="366" y="220"/>
                    </a:cubicBezTo>
                    <a:cubicBezTo>
                      <a:pt x="343" y="178"/>
                      <a:pt x="304" y="144"/>
                      <a:pt x="271" y="106"/>
                    </a:cubicBezTo>
                    <a:cubicBezTo>
                      <a:pt x="240" y="79"/>
                      <a:pt x="217" y="49"/>
                      <a:pt x="183" y="30"/>
                    </a:cubicBezTo>
                    <a:cubicBezTo>
                      <a:pt x="162" y="11"/>
                      <a:pt x="137" y="1"/>
                      <a:pt x="11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" name="Google Shape;3878;p47"/>
              <p:cNvSpPr/>
              <p:nvPr/>
            </p:nvSpPr>
            <p:spPr>
              <a:xfrm rot="-1799979" flipH="1">
                <a:off x="7078914" y="3773970"/>
                <a:ext cx="32301" cy="23202"/>
              </a:xfrm>
              <a:custGeom>
                <a:avLst/>
                <a:gdLst/>
                <a:ahLst/>
                <a:cxnLst/>
                <a:rect l="l" t="t" r="r" b="b"/>
                <a:pathLst>
                  <a:path w="717" h="515" extrusionOk="0">
                    <a:moveTo>
                      <a:pt x="156" y="1"/>
                    </a:moveTo>
                    <a:cubicBezTo>
                      <a:pt x="72" y="1"/>
                      <a:pt x="1" y="102"/>
                      <a:pt x="78" y="179"/>
                    </a:cubicBezTo>
                    <a:cubicBezTo>
                      <a:pt x="154" y="258"/>
                      <a:pt x="238" y="331"/>
                      <a:pt x="325" y="400"/>
                    </a:cubicBezTo>
                    <a:cubicBezTo>
                      <a:pt x="397" y="453"/>
                      <a:pt x="510" y="514"/>
                      <a:pt x="603" y="514"/>
                    </a:cubicBezTo>
                    <a:cubicBezTo>
                      <a:pt x="608" y="514"/>
                      <a:pt x="613" y="514"/>
                      <a:pt x="618" y="514"/>
                    </a:cubicBezTo>
                    <a:cubicBezTo>
                      <a:pt x="678" y="509"/>
                      <a:pt x="717" y="449"/>
                      <a:pt x="686" y="395"/>
                    </a:cubicBezTo>
                    <a:cubicBezTo>
                      <a:pt x="648" y="319"/>
                      <a:pt x="545" y="247"/>
                      <a:pt x="477" y="205"/>
                    </a:cubicBezTo>
                    <a:cubicBezTo>
                      <a:pt x="390" y="152"/>
                      <a:pt x="306" y="91"/>
                      <a:pt x="226" y="26"/>
                    </a:cubicBezTo>
                    <a:cubicBezTo>
                      <a:pt x="204" y="8"/>
                      <a:pt x="180" y="1"/>
                      <a:pt x="15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" name="Google Shape;3879;p47"/>
              <p:cNvSpPr/>
              <p:nvPr/>
            </p:nvSpPr>
            <p:spPr>
              <a:xfrm rot="-1799979" flipH="1">
                <a:off x="7029953" y="3772364"/>
                <a:ext cx="43474" cy="28428"/>
              </a:xfrm>
              <a:custGeom>
                <a:avLst/>
                <a:gdLst/>
                <a:ahLst/>
                <a:cxnLst/>
                <a:rect l="l" t="t" r="r" b="b"/>
                <a:pathLst>
                  <a:path w="965" h="631" extrusionOk="0">
                    <a:moveTo>
                      <a:pt x="152" y="1"/>
                    </a:moveTo>
                    <a:cubicBezTo>
                      <a:pt x="55" y="1"/>
                      <a:pt x="1" y="108"/>
                      <a:pt x="68" y="185"/>
                    </a:cubicBezTo>
                    <a:cubicBezTo>
                      <a:pt x="163" y="299"/>
                      <a:pt x="280" y="376"/>
                      <a:pt x="403" y="455"/>
                    </a:cubicBezTo>
                    <a:cubicBezTo>
                      <a:pt x="513" y="529"/>
                      <a:pt x="641" y="631"/>
                      <a:pt x="777" y="631"/>
                    </a:cubicBezTo>
                    <a:cubicBezTo>
                      <a:pt x="781" y="631"/>
                      <a:pt x="786" y="631"/>
                      <a:pt x="790" y="630"/>
                    </a:cubicBezTo>
                    <a:cubicBezTo>
                      <a:pt x="904" y="627"/>
                      <a:pt x="965" y="516"/>
                      <a:pt x="915" y="413"/>
                    </a:cubicBezTo>
                    <a:cubicBezTo>
                      <a:pt x="855" y="292"/>
                      <a:pt x="691" y="227"/>
                      <a:pt x="573" y="167"/>
                    </a:cubicBezTo>
                    <a:cubicBezTo>
                      <a:pt x="445" y="98"/>
                      <a:pt x="319" y="34"/>
                      <a:pt x="174" y="3"/>
                    </a:cubicBezTo>
                    <a:cubicBezTo>
                      <a:pt x="167" y="1"/>
                      <a:pt x="159" y="1"/>
                      <a:pt x="1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" name="Google Shape;3880;p47"/>
              <p:cNvSpPr/>
              <p:nvPr/>
            </p:nvSpPr>
            <p:spPr>
              <a:xfrm rot="-1799979" flipH="1">
                <a:off x="6981201" y="3873152"/>
                <a:ext cx="38428" cy="22616"/>
              </a:xfrm>
              <a:custGeom>
                <a:avLst/>
                <a:gdLst/>
                <a:ahLst/>
                <a:cxnLst/>
                <a:rect l="l" t="t" r="r" b="b"/>
                <a:pathLst>
                  <a:path w="853" h="502" extrusionOk="0">
                    <a:moveTo>
                      <a:pt x="190" y="1"/>
                    </a:moveTo>
                    <a:cubicBezTo>
                      <a:pt x="163" y="1"/>
                      <a:pt x="135" y="2"/>
                      <a:pt x="107" y="6"/>
                    </a:cubicBezTo>
                    <a:cubicBezTo>
                      <a:pt x="19" y="17"/>
                      <a:pt x="0" y="143"/>
                      <a:pt x="58" y="200"/>
                    </a:cubicBezTo>
                    <a:cubicBezTo>
                      <a:pt x="133" y="276"/>
                      <a:pt x="228" y="326"/>
                      <a:pt x="328" y="375"/>
                    </a:cubicBezTo>
                    <a:cubicBezTo>
                      <a:pt x="430" y="428"/>
                      <a:pt x="529" y="493"/>
                      <a:pt x="647" y="501"/>
                    </a:cubicBezTo>
                    <a:cubicBezTo>
                      <a:pt x="652" y="501"/>
                      <a:pt x="658" y="501"/>
                      <a:pt x="663" y="501"/>
                    </a:cubicBezTo>
                    <a:cubicBezTo>
                      <a:pt x="810" y="501"/>
                      <a:pt x="853" y="307"/>
                      <a:pt x="768" y="208"/>
                    </a:cubicBezTo>
                    <a:cubicBezTo>
                      <a:pt x="693" y="120"/>
                      <a:pt x="552" y="78"/>
                      <a:pt x="442" y="45"/>
                    </a:cubicBezTo>
                    <a:cubicBezTo>
                      <a:pt x="358" y="18"/>
                      <a:pt x="276" y="1"/>
                      <a:pt x="19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" name="Google Shape;3881;p47"/>
              <p:cNvSpPr/>
              <p:nvPr/>
            </p:nvSpPr>
            <p:spPr>
              <a:xfrm rot="-1799979" flipH="1">
                <a:off x="6970727" y="3795577"/>
                <a:ext cx="36130" cy="23157"/>
              </a:xfrm>
              <a:custGeom>
                <a:avLst/>
                <a:gdLst/>
                <a:ahLst/>
                <a:cxnLst/>
                <a:rect l="l" t="t" r="r" b="b"/>
                <a:pathLst>
                  <a:path w="802" h="514" extrusionOk="0">
                    <a:moveTo>
                      <a:pt x="119" y="1"/>
                    </a:moveTo>
                    <a:cubicBezTo>
                      <a:pt x="42" y="1"/>
                      <a:pt x="0" y="118"/>
                      <a:pt x="77" y="160"/>
                    </a:cubicBezTo>
                    <a:cubicBezTo>
                      <a:pt x="180" y="213"/>
                      <a:pt x="279" y="278"/>
                      <a:pt x="370" y="350"/>
                    </a:cubicBezTo>
                    <a:cubicBezTo>
                      <a:pt x="412" y="380"/>
                      <a:pt x="446" y="415"/>
                      <a:pt x="488" y="445"/>
                    </a:cubicBezTo>
                    <a:cubicBezTo>
                      <a:pt x="537" y="479"/>
                      <a:pt x="594" y="490"/>
                      <a:pt x="651" y="509"/>
                    </a:cubicBezTo>
                    <a:cubicBezTo>
                      <a:pt x="660" y="512"/>
                      <a:pt x="669" y="514"/>
                      <a:pt x="677" y="514"/>
                    </a:cubicBezTo>
                    <a:cubicBezTo>
                      <a:pt x="747" y="514"/>
                      <a:pt x="802" y="426"/>
                      <a:pt x="761" y="365"/>
                    </a:cubicBezTo>
                    <a:cubicBezTo>
                      <a:pt x="728" y="315"/>
                      <a:pt x="705" y="262"/>
                      <a:pt x="655" y="224"/>
                    </a:cubicBezTo>
                    <a:cubicBezTo>
                      <a:pt x="605" y="190"/>
                      <a:pt x="541" y="164"/>
                      <a:pt x="484" y="137"/>
                    </a:cubicBezTo>
                    <a:cubicBezTo>
                      <a:pt x="374" y="87"/>
                      <a:pt x="260" y="41"/>
                      <a:pt x="142" y="4"/>
                    </a:cubicBezTo>
                    <a:cubicBezTo>
                      <a:pt x="134" y="2"/>
                      <a:pt x="126" y="1"/>
                      <a:pt x="11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" name="Google Shape;3882;p47"/>
              <p:cNvSpPr/>
              <p:nvPr/>
            </p:nvSpPr>
            <p:spPr>
              <a:xfrm rot="-1799979" flipH="1">
                <a:off x="6923769" y="3881385"/>
                <a:ext cx="27210" cy="15633"/>
              </a:xfrm>
              <a:custGeom>
                <a:avLst/>
                <a:gdLst/>
                <a:ahLst/>
                <a:cxnLst/>
                <a:rect l="l" t="t" r="r" b="b"/>
                <a:pathLst>
                  <a:path w="604" h="347" extrusionOk="0">
                    <a:moveTo>
                      <a:pt x="61" y="0"/>
                    </a:moveTo>
                    <a:cubicBezTo>
                      <a:pt x="13" y="0"/>
                      <a:pt x="1" y="75"/>
                      <a:pt x="41" y="96"/>
                    </a:cubicBezTo>
                    <a:cubicBezTo>
                      <a:pt x="159" y="160"/>
                      <a:pt x="273" y="252"/>
                      <a:pt x="383" y="328"/>
                    </a:cubicBezTo>
                    <a:cubicBezTo>
                      <a:pt x="403" y="341"/>
                      <a:pt x="428" y="347"/>
                      <a:pt x="453" y="347"/>
                    </a:cubicBezTo>
                    <a:cubicBezTo>
                      <a:pt x="479" y="347"/>
                      <a:pt x="506" y="340"/>
                      <a:pt x="527" y="328"/>
                    </a:cubicBezTo>
                    <a:cubicBezTo>
                      <a:pt x="532" y="325"/>
                      <a:pt x="535" y="320"/>
                      <a:pt x="543" y="320"/>
                    </a:cubicBezTo>
                    <a:cubicBezTo>
                      <a:pt x="573" y="302"/>
                      <a:pt x="604" y="260"/>
                      <a:pt x="600" y="221"/>
                    </a:cubicBezTo>
                    <a:cubicBezTo>
                      <a:pt x="600" y="214"/>
                      <a:pt x="596" y="211"/>
                      <a:pt x="596" y="206"/>
                    </a:cubicBezTo>
                    <a:cubicBezTo>
                      <a:pt x="588" y="142"/>
                      <a:pt x="558" y="88"/>
                      <a:pt x="493" y="69"/>
                    </a:cubicBezTo>
                    <a:cubicBezTo>
                      <a:pt x="421" y="46"/>
                      <a:pt x="349" y="28"/>
                      <a:pt x="276" y="13"/>
                    </a:cubicBezTo>
                    <a:cubicBezTo>
                      <a:pt x="208" y="1"/>
                      <a:pt x="136" y="9"/>
                      <a:pt x="67" y="1"/>
                    </a:cubicBezTo>
                    <a:cubicBezTo>
                      <a:pt x="65" y="0"/>
                      <a:pt x="63" y="0"/>
                      <a:pt x="6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" name="Google Shape;3883;p47"/>
              <p:cNvSpPr/>
              <p:nvPr/>
            </p:nvSpPr>
            <p:spPr>
              <a:xfrm rot="-1799979" flipH="1">
                <a:off x="6888359" y="3805915"/>
                <a:ext cx="55367" cy="26085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579" extrusionOk="0">
                    <a:moveTo>
                      <a:pt x="287" y="1"/>
                    </a:moveTo>
                    <a:cubicBezTo>
                      <a:pt x="240" y="1"/>
                      <a:pt x="195" y="3"/>
                      <a:pt x="153" y="8"/>
                    </a:cubicBezTo>
                    <a:cubicBezTo>
                      <a:pt x="65" y="16"/>
                      <a:pt x="0" y="149"/>
                      <a:pt x="100" y="194"/>
                    </a:cubicBezTo>
                    <a:cubicBezTo>
                      <a:pt x="270" y="275"/>
                      <a:pt x="445" y="328"/>
                      <a:pt x="616" y="408"/>
                    </a:cubicBezTo>
                    <a:cubicBezTo>
                      <a:pt x="773" y="482"/>
                      <a:pt x="908" y="579"/>
                      <a:pt x="1085" y="579"/>
                    </a:cubicBezTo>
                    <a:cubicBezTo>
                      <a:pt x="1089" y="579"/>
                      <a:pt x="1092" y="579"/>
                      <a:pt x="1095" y="579"/>
                    </a:cubicBezTo>
                    <a:cubicBezTo>
                      <a:pt x="1156" y="575"/>
                      <a:pt x="1228" y="506"/>
                      <a:pt x="1198" y="438"/>
                    </a:cubicBezTo>
                    <a:cubicBezTo>
                      <a:pt x="1072" y="135"/>
                      <a:pt x="626" y="1"/>
                      <a:pt x="28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" name="Google Shape;3884;p47"/>
              <p:cNvSpPr/>
              <p:nvPr/>
            </p:nvSpPr>
            <p:spPr>
              <a:xfrm rot="-1799979" flipH="1">
                <a:off x="6774910" y="2756317"/>
                <a:ext cx="924256" cy="867083"/>
              </a:xfrm>
              <a:custGeom>
                <a:avLst/>
                <a:gdLst/>
                <a:ahLst/>
                <a:cxnLst/>
                <a:rect l="l" t="t" r="r" b="b"/>
                <a:pathLst>
                  <a:path w="20516" h="19246" extrusionOk="0">
                    <a:moveTo>
                      <a:pt x="12371" y="0"/>
                    </a:moveTo>
                    <a:cubicBezTo>
                      <a:pt x="10886" y="0"/>
                      <a:pt x="10119" y="5006"/>
                      <a:pt x="10216" y="8067"/>
                    </a:cubicBezTo>
                    <a:cubicBezTo>
                      <a:pt x="9992" y="7779"/>
                      <a:pt x="9756" y="7500"/>
                      <a:pt x="9513" y="7231"/>
                    </a:cubicBezTo>
                    <a:cubicBezTo>
                      <a:pt x="8607" y="6235"/>
                      <a:pt x="7570" y="5322"/>
                      <a:pt x="6414" y="4562"/>
                    </a:cubicBezTo>
                    <a:cubicBezTo>
                      <a:pt x="5650" y="4056"/>
                      <a:pt x="4783" y="3474"/>
                      <a:pt x="3817" y="3341"/>
                    </a:cubicBezTo>
                    <a:cubicBezTo>
                      <a:pt x="3725" y="3328"/>
                      <a:pt x="3633" y="3322"/>
                      <a:pt x="3541" y="3322"/>
                    </a:cubicBezTo>
                    <a:cubicBezTo>
                      <a:pt x="2954" y="3322"/>
                      <a:pt x="2393" y="3588"/>
                      <a:pt x="2300" y="4166"/>
                    </a:cubicBezTo>
                    <a:cubicBezTo>
                      <a:pt x="2209" y="4714"/>
                      <a:pt x="2490" y="5322"/>
                      <a:pt x="2848" y="5752"/>
                    </a:cubicBezTo>
                    <a:cubicBezTo>
                      <a:pt x="3197" y="6166"/>
                      <a:pt x="3715" y="6691"/>
                      <a:pt x="4243" y="6926"/>
                    </a:cubicBezTo>
                    <a:cubicBezTo>
                      <a:pt x="4241" y="6926"/>
                      <a:pt x="2845" y="6306"/>
                      <a:pt x="1707" y="6306"/>
                    </a:cubicBezTo>
                    <a:cubicBezTo>
                      <a:pt x="1016" y="6306"/>
                      <a:pt x="419" y="6535"/>
                      <a:pt x="286" y="7268"/>
                    </a:cubicBezTo>
                    <a:cubicBezTo>
                      <a:pt x="0" y="8835"/>
                      <a:pt x="5426" y="10109"/>
                      <a:pt x="8479" y="10197"/>
                    </a:cubicBezTo>
                    <a:cubicBezTo>
                      <a:pt x="7426" y="10899"/>
                      <a:pt x="6429" y="11729"/>
                      <a:pt x="5551" y="12678"/>
                    </a:cubicBezTo>
                    <a:cubicBezTo>
                      <a:pt x="4927" y="13356"/>
                      <a:pt x="4213" y="14116"/>
                      <a:pt x="3924" y="15044"/>
                    </a:cubicBezTo>
                    <a:cubicBezTo>
                      <a:pt x="3718" y="15698"/>
                      <a:pt x="3852" y="16462"/>
                      <a:pt x="4490" y="16679"/>
                    </a:cubicBezTo>
                    <a:cubicBezTo>
                      <a:pt x="4635" y="16727"/>
                      <a:pt x="4789" y="16748"/>
                      <a:pt x="4947" y="16748"/>
                    </a:cubicBezTo>
                    <a:cubicBezTo>
                      <a:pt x="5360" y="16748"/>
                      <a:pt x="5797" y="16600"/>
                      <a:pt x="6144" y="16393"/>
                    </a:cubicBezTo>
                    <a:cubicBezTo>
                      <a:pt x="6608" y="16116"/>
                      <a:pt x="7212" y="15690"/>
                      <a:pt x="7531" y="15207"/>
                    </a:cubicBezTo>
                    <a:lnTo>
                      <a:pt x="7531" y="15207"/>
                    </a:lnTo>
                    <a:cubicBezTo>
                      <a:pt x="7520" y="15226"/>
                      <a:pt x="5874" y="18543"/>
                      <a:pt x="7730" y="19207"/>
                    </a:cubicBezTo>
                    <a:cubicBezTo>
                      <a:pt x="7802" y="19233"/>
                      <a:pt x="7875" y="19246"/>
                      <a:pt x="7948" y="19246"/>
                    </a:cubicBezTo>
                    <a:cubicBezTo>
                      <a:pt x="9326" y="19246"/>
                      <a:pt x="10744" y="14770"/>
                      <a:pt x="11379" y="11896"/>
                    </a:cubicBezTo>
                    <a:cubicBezTo>
                      <a:pt x="12136" y="12762"/>
                      <a:pt x="12995" y="13564"/>
                      <a:pt x="13942" y="14264"/>
                    </a:cubicBezTo>
                    <a:cubicBezTo>
                      <a:pt x="14680" y="14808"/>
                      <a:pt x="15516" y="15431"/>
                      <a:pt x="16470" y="15618"/>
                    </a:cubicBezTo>
                    <a:cubicBezTo>
                      <a:pt x="16595" y="15642"/>
                      <a:pt x="16723" y="15655"/>
                      <a:pt x="16849" y="15655"/>
                    </a:cubicBezTo>
                    <a:cubicBezTo>
                      <a:pt x="17400" y="15655"/>
                      <a:pt x="17915" y="15412"/>
                      <a:pt x="18033" y="14873"/>
                    </a:cubicBezTo>
                    <a:cubicBezTo>
                      <a:pt x="18147" y="14333"/>
                      <a:pt x="17904" y="13710"/>
                      <a:pt x="17565" y="13261"/>
                    </a:cubicBezTo>
                    <a:cubicBezTo>
                      <a:pt x="17238" y="12831"/>
                      <a:pt x="16751" y="12280"/>
                      <a:pt x="16235" y="12017"/>
                    </a:cubicBezTo>
                    <a:lnTo>
                      <a:pt x="16235" y="12017"/>
                    </a:lnTo>
                    <a:cubicBezTo>
                      <a:pt x="16240" y="12019"/>
                      <a:pt x="17723" y="12772"/>
                      <a:pt x="18886" y="12772"/>
                    </a:cubicBezTo>
                    <a:cubicBezTo>
                      <a:pt x="19513" y="12772"/>
                      <a:pt x="20048" y="12553"/>
                      <a:pt x="20208" y="11880"/>
                    </a:cubicBezTo>
                    <a:cubicBezTo>
                      <a:pt x="20515" y="10565"/>
                      <a:pt x="16714" y="9249"/>
                      <a:pt x="13694" y="8725"/>
                    </a:cubicBezTo>
                    <a:cubicBezTo>
                      <a:pt x="14440" y="7858"/>
                      <a:pt x="15113" y="6903"/>
                      <a:pt x="15668" y="5877"/>
                    </a:cubicBezTo>
                    <a:cubicBezTo>
                      <a:pt x="16105" y="5068"/>
                      <a:pt x="16607" y="4155"/>
                      <a:pt x="16656" y="3181"/>
                    </a:cubicBezTo>
                    <a:cubicBezTo>
                      <a:pt x="16691" y="2497"/>
                      <a:pt x="16375" y="1790"/>
                      <a:pt x="15698" y="1741"/>
                    </a:cubicBezTo>
                    <a:cubicBezTo>
                      <a:pt x="15666" y="1738"/>
                      <a:pt x="15635" y="1737"/>
                      <a:pt x="15603" y="1737"/>
                    </a:cubicBezTo>
                    <a:cubicBezTo>
                      <a:pt x="15081" y="1737"/>
                      <a:pt x="14543" y="2053"/>
                      <a:pt x="14170" y="2425"/>
                    </a:cubicBezTo>
                    <a:cubicBezTo>
                      <a:pt x="13794" y="2806"/>
                      <a:pt x="13320" y="3361"/>
                      <a:pt x="13126" y="3904"/>
                    </a:cubicBezTo>
                    <a:lnTo>
                      <a:pt x="13126" y="3904"/>
                    </a:lnTo>
                    <a:cubicBezTo>
                      <a:pt x="13213" y="3649"/>
                      <a:pt x="14330" y="179"/>
                      <a:pt x="12432" y="3"/>
                    </a:cubicBezTo>
                    <a:cubicBezTo>
                      <a:pt x="12412" y="1"/>
                      <a:pt x="12391" y="0"/>
                      <a:pt x="1237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" name="Google Shape;3885;p47"/>
              <p:cNvSpPr/>
              <p:nvPr/>
            </p:nvSpPr>
            <p:spPr>
              <a:xfrm rot="-1799979" flipH="1">
                <a:off x="6997350" y="3010269"/>
                <a:ext cx="167227" cy="248646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5519" extrusionOk="0">
                    <a:moveTo>
                      <a:pt x="1872" y="1515"/>
                    </a:moveTo>
                    <a:lnTo>
                      <a:pt x="1872" y="1515"/>
                    </a:lnTo>
                    <a:cubicBezTo>
                      <a:pt x="1921" y="1873"/>
                      <a:pt x="1887" y="2257"/>
                      <a:pt x="1705" y="2573"/>
                    </a:cubicBezTo>
                    <a:cubicBezTo>
                      <a:pt x="1673" y="2627"/>
                      <a:pt x="1527" y="2873"/>
                      <a:pt x="1398" y="2873"/>
                    </a:cubicBezTo>
                    <a:cubicBezTo>
                      <a:pt x="1356" y="2873"/>
                      <a:pt x="1316" y="2846"/>
                      <a:pt x="1282" y="2778"/>
                    </a:cubicBezTo>
                    <a:cubicBezTo>
                      <a:pt x="1240" y="2690"/>
                      <a:pt x="1354" y="2409"/>
                      <a:pt x="1385" y="2318"/>
                    </a:cubicBezTo>
                    <a:cubicBezTo>
                      <a:pt x="1484" y="2040"/>
                      <a:pt x="1651" y="1755"/>
                      <a:pt x="1872" y="1515"/>
                    </a:cubicBezTo>
                    <a:close/>
                    <a:moveTo>
                      <a:pt x="1073" y="0"/>
                    </a:moveTo>
                    <a:cubicBezTo>
                      <a:pt x="1020" y="0"/>
                      <a:pt x="964" y="10"/>
                      <a:pt x="906" y="32"/>
                    </a:cubicBezTo>
                    <a:cubicBezTo>
                      <a:pt x="624" y="139"/>
                      <a:pt x="506" y="508"/>
                      <a:pt x="423" y="762"/>
                    </a:cubicBezTo>
                    <a:cubicBezTo>
                      <a:pt x="301" y="1116"/>
                      <a:pt x="245" y="1485"/>
                      <a:pt x="199" y="1854"/>
                    </a:cubicBezTo>
                    <a:cubicBezTo>
                      <a:pt x="77" y="2820"/>
                      <a:pt x="1" y="3835"/>
                      <a:pt x="115" y="4804"/>
                    </a:cubicBezTo>
                    <a:cubicBezTo>
                      <a:pt x="117" y="4825"/>
                      <a:pt x="132" y="4835"/>
                      <a:pt x="147" y="4835"/>
                    </a:cubicBezTo>
                    <a:cubicBezTo>
                      <a:pt x="162" y="4835"/>
                      <a:pt x="176" y="4825"/>
                      <a:pt x="176" y="4804"/>
                    </a:cubicBezTo>
                    <a:cubicBezTo>
                      <a:pt x="248" y="3496"/>
                      <a:pt x="138" y="2067"/>
                      <a:pt x="575" y="808"/>
                    </a:cubicBezTo>
                    <a:cubicBezTo>
                      <a:pt x="624" y="671"/>
                      <a:pt x="674" y="527"/>
                      <a:pt x="750" y="405"/>
                    </a:cubicBezTo>
                    <a:cubicBezTo>
                      <a:pt x="830" y="269"/>
                      <a:pt x="937" y="215"/>
                      <a:pt x="1047" y="215"/>
                    </a:cubicBezTo>
                    <a:cubicBezTo>
                      <a:pt x="1220" y="215"/>
                      <a:pt x="1401" y="348"/>
                      <a:pt x="1503" y="508"/>
                    </a:cubicBezTo>
                    <a:cubicBezTo>
                      <a:pt x="1655" y="748"/>
                      <a:pt x="1761" y="1021"/>
                      <a:pt x="1826" y="1299"/>
                    </a:cubicBezTo>
                    <a:cubicBezTo>
                      <a:pt x="1457" y="1648"/>
                      <a:pt x="1069" y="2250"/>
                      <a:pt x="1085" y="2778"/>
                    </a:cubicBezTo>
                    <a:cubicBezTo>
                      <a:pt x="1093" y="3011"/>
                      <a:pt x="1190" y="3097"/>
                      <a:pt x="1314" y="3097"/>
                    </a:cubicBezTo>
                    <a:cubicBezTo>
                      <a:pt x="1485" y="3097"/>
                      <a:pt x="1708" y="2934"/>
                      <a:pt x="1819" y="2766"/>
                    </a:cubicBezTo>
                    <a:cubicBezTo>
                      <a:pt x="2096" y="2344"/>
                      <a:pt x="2130" y="1839"/>
                      <a:pt x="2028" y="1360"/>
                    </a:cubicBezTo>
                    <a:cubicBezTo>
                      <a:pt x="2210" y="1196"/>
                      <a:pt x="2419" y="1071"/>
                      <a:pt x="2640" y="1002"/>
                    </a:cubicBezTo>
                    <a:cubicBezTo>
                      <a:pt x="2727" y="976"/>
                      <a:pt x="2803" y="964"/>
                      <a:pt x="2870" y="964"/>
                    </a:cubicBezTo>
                    <a:cubicBezTo>
                      <a:pt x="3311" y="964"/>
                      <a:pt x="3328" y="1490"/>
                      <a:pt x="3153" y="1850"/>
                    </a:cubicBezTo>
                    <a:cubicBezTo>
                      <a:pt x="3031" y="2097"/>
                      <a:pt x="2872" y="2333"/>
                      <a:pt x="2723" y="2561"/>
                    </a:cubicBezTo>
                    <a:cubicBezTo>
                      <a:pt x="2031" y="3610"/>
                      <a:pt x="1161" y="4534"/>
                      <a:pt x="168" y="5302"/>
                    </a:cubicBezTo>
                    <a:cubicBezTo>
                      <a:pt x="74" y="5374"/>
                      <a:pt x="132" y="5518"/>
                      <a:pt x="221" y="5518"/>
                    </a:cubicBezTo>
                    <a:cubicBezTo>
                      <a:pt x="241" y="5518"/>
                      <a:pt x="261" y="5512"/>
                      <a:pt x="282" y="5496"/>
                    </a:cubicBezTo>
                    <a:cubicBezTo>
                      <a:pt x="1434" y="4614"/>
                      <a:pt x="2431" y="3522"/>
                      <a:pt x="3168" y="2268"/>
                    </a:cubicBezTo>
                    <a:cubicBezTo>
                      <a:pt x="3404" y="1869"/>
                      <a:pt x="3712" y="1211"/>
                      <a:pt x="3221" y="858"/>
                    </a:cubicBezTo>
                    <a:cubicBezTo>
                      <a:pt x="3115" y="782"/>
                      <a:pt x="2999" y="750"/>
                      <a:pt x="2878" y="750"/>
                    </a:cubicBezTo>
                    <a:cubicBezTo>
                      <a:pt x="2565" y="750"/>
                      <a:pt x="2225" y="963"/>
                      <a:pt x="1978" y="1166"/>
                    </a:cubicBezTo>
                    <a:cubicBezTo>
                      <a:pt x="1947" y="1063"/>
                      <a:pt x="1913" y="964"/>
                      <a:pt x="1875" y="869"/>
                    </a:cubicBezTo>
                    <a:cubicBezTo>
                      <a:pt x="1748" y="564"/>
                      <a:pt x="1475" y="0"/>
                      <a:pt x="107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" name="Google Shape;3886;p47"/>
              <p:cNvSpPr/>
              <p:nvPr/>
            </p:nvSpPr>
            <p:spPr>
              <a:xfrm rot="-1799979" flipH="1">
                <a:off x="7167317" y="2961505"/>
                <a:ext cx="321660" cy="167190"/>
              </a:xfrm>
              <a:custGeom>
                <a:avLst/>
                <a:gdLst/>
                <a:ahLst/>
                <a:cxnLst/>
                <a:rect l="l" t="t" r="r" b="b"/>
                <a:pathLst>
                  <a:path w="7140" h="3711" extrusionOk="0">
                    <a:moveTo>
                      <a:pt x="2567" y="1509"/>
                    </a:moveTo>
                    <a:lnTo>
                      <a:pt x="2567" y="1509"/>
                    </a:lnTo>
                    <a:cubicBezTo>
                      <a:pt x="2826" y="1550"/>
                      <a:pt x="3080" y="1611"/>
                      <a:pt x="3324" y="1695"/>
                    </a:cubicBezTo>
                    <a:cubicBezTo>
                      <a:pt x="3517" y="1760"/>
                      <a:pt x="3738" y="1801"/>
                      <a:pt x="3772" y="2014"/>
                    </a:cubicBezTo>
                    <a:cubicBezTo>
                      <a:pt x="3790" y="2122"/>
                      <a:pt x="3800" y="2145"/>
                      <a:pt x="3776" y="2145"/>
                    </a:cubicBezTo>
                    <a:cubicBezTo>
                      <a:pt x="3759" y="2145"/>
                      <a:pt x="3728" y="2135"/>
                      <a:pt x="3673" y="2132"/>
                    </a:cubicBezTo>
                    <a:cubicBezTo>
                      <a:pt x="3624" y="2128"/>
                      <a:pt x="3548" y="2086"/>
                      <a:pt x="3510" y="2071"/>
                    </a:cubicBezTo>
                    <a:cubicBezTo>
                      <a:pt x="3243" y="1965"/>
                      <a:pt x="2985" y="1820"/>
                      <a:pt x="2753" y="1649"/>
                    </a:cubicBezTo>
                    <a:cubicBezTo>
                      <a:pt x="2689" y="1607"/>
                      <a:pt x="2628" y="1558"/>
                      <a:pt x="2567" y="1509"/>
                    </a:cubicBezTo>
                    <a:close/>
                    <a:moveTo>
                      <a:pt x="2081" y="1"/>
                    </a:moveTo>
                    <a:cubicBezTo>
                      <a:pt x="1757" y="1"/>
                      <a:pt x="1484" y="105"/>
                      <a:pt x="1525" y="470"/>
                    </a:cubicBezTo>
                    <a:cubicBezTo>
                      <a:pt x="1555" y="763"/>
                      <a:pt x="1780" y="1014"/>
                      <a:pt x="1966" y="1227"/>
                    </a:cubicBezTo>
                    <a:cubicBezTo>
                      <a:pt x="1891" y="1223"/>
                      <a:pt x="1815" y="1221"/>
                      <a:pt x="1739" y="1221"/>
                    </a:cubicBezTo>
                    <a:cubicBezTo>
                      <a:pt x="1686" y="1221"/>
                      <a:pt x="1632" y="1222"/>
                      <a:pt x="1578" y="1223"/>
                    </a:cubicBezTo>
                    <a:cubicBezTo>
                      <a:pt x="1221" y="1230"/>
                      <a:pt x="776" y="1242"/>
                      <a:pt x="483" y="1478"/>
                    </a:cubicBezTo>
                    <a:cubicBezTo>
                      <a:pt x="1" y="1858"/>
                      <a:pt x="251" y="2383"/>
                      <a:pt x="704" y="2637"/>
                    </a:cubicBezTo>
                    <a:cubicBezTo>
                      <a:pt x="1506" y="3083"/>
                      <a:pt x="2480" y="3334"/>
                      <a:pt x="3377" y="3504"/>
                    </a:cubicBezTo>
                    <a:cubicBezTo>
                      <a:pt x="4098" y="3643"/>
                      <a:pt x="4832" y="3711"/>
                      <a:pt x="5568" y="3711"/>
                    </a:cubicBezTo>
                    <a:cubicBezTo>
                      <a:pt x="5840" y="3711"/>
                      <a:pt x="6112" y="3702"/>
                      <a:pt x="6384" y="3683"/>
                    </a:cubicBezTo>
                    <a:cubicBezTo>
                      <a:pt x="6521" y="3672"/>
                      <a:pt x="6525" y="3458"/>
                      <a:pt x="6394" y="3458"/>
                    </a:cubicBezTo>
                    <a:cubicBezTo>
                      <a:pt x="6391" y="3458"/>
                      <a:pt x="6388" y="3458"/>
                      <a:pt x="6384" y="3459"/>
                    </a:cubicBezTo>
                    <a:cubicBezTo>
                      <a:pt x="6111" y="3477"/>
                      <a:pt x="5839" y="3487"/>
                      <a:pt x="5566" y="3487"/>
                    </a:cubicBezTo>
                    <a:cubicBezTo>
                      <a:pt x="4612" y="3487"/>
                      <a:pt x="3664" y="3371"/>
                      <a:pt x="2738" y="3132"/>
                    </a:cubicBezTo>
                    <a:cubicBezTo>
                      <a:pt x="2141" y="2980"/>
                      <a:pt x="1544" y="2786"/>
                      <a:pt x="985" y="2527"/>
                    </a:cubicBezTo>
                    <a:cubicBezTo>
                      <a:pt x="727" y="2409"/>
                      <a:pt x="404" y="2246"/>
                      <a:pt x="469" y="1919"/>
                    </a:cubicBezTo>
                    <a:cubicBezTo>
                      <a:pt x="560" y="1470"/>
                      <a:pt x="1145" y="1459"/>
                      <a:pt x="1518" y="1444"/>
                    </a:cubicBezTo>
                    <a:cubicBezTo>
                      <a:pt x="1588" y="1441"/>
                      <a:pt x="1659" y="1440"/>
                      <a:pt x="1730" y="1440"/>
                    </a:cubicBezTo>
                    <a:cubicBezTo>
                      <a:pt x="1883" y="1440"/>
                      <a:pt x="2037" y="1446"/>
                      <a:pt x="2190" y="1459"/>
                    </a:cubicBezTo>
                    <a:cubicBezTo>
                      <a:pt x="2385" y="1649"/>
                      <a:pt x="2597" y="1816"/>
                      <a:pt x="2826" y="1960"/>
                    </a:cubicBezTo>
                    <a:cubicBezTo>
                      <a:pt x="2990" y="2063"/>
                      <a:pt x="3474" y="2372"/>
                      <a:pt x="3815" y="2372"/>
                    </a:cubicBezTo>
                    <a:cubicBezTo>
                      <a:pt x="3954" y="2372"/>
                      <a:pt x="4070" y="2321"/>
                      <a:pt x="4129" y="2181"/>
                    </a:cubicBezTo>
                    <a:cubicBezTo>
                      <a:pt x="4365" y="1641"/>
                      <a:pt x="3054" y="1379"/>
                      <a:pt x="2764" y="1322"/>
                    </a:cubicBezTo>
                    <a:cubicBezTo>
                      <a:pt x="2605" y="1292"/>
                      <a:pt x="2445" y="1269"/>
                      <a:pt x="2285" y="1250"/>
                    </a:cubicBezTo>
                    <a:cubicBezTo>
                      <a:pt x="2240" y="1208"/>
                      <a:pt x="2198" y="1162"/>
                      <a:pt x="2157" y="1116"/>
                    </a:cubicBezTo>
                    <a:cubicBezTo>
                      <a:pt x="2065" y="1014"/>
                      <a:pt x="1978" y="907"/>
                      <a:pt x="1898" y="793"/>
                    </a:cubicBezTo>
                    <a:cubicBezTo>
                      <a:pt x="1867" y="751"/>
                      <a:pt x="1837" y="710"/>
                      <a:pt x="1815" y="668"/>
                    </a:cubicBezTo>
                    <a:cubicBezTo>
                      <a:pt x="1711" y="478"/>
                      <a:pt x="1845" y="272"/>
                      <a:pt x="2034" y="219"/>
                    </a:cubicBezTo>
                    <a:cubicBezTo>
                      <a:pt x="2085" y="205"/>
                      <a:pt x="2139" y="199"/>
                      <a:pt x="2197" y="199"/>
                    </a:cubicBezTo>
                    <a:cubicBezTo>
                      <a:pt x="2453" y="199"/>
                      <a:pt x="2765" y="323"/>
                      <a:pt x="2973" y="395"/>
                    </a:cubicBezTo>
                    <a:cubicBezTo>
                      <a:pt x="3278" y="505"/>
                      <a:pt x="3575" y="634"/>
                      <a:pt x="3868" y="771"/>
                    </a:cubicBezTo>
                    <a:cubicBezTo>
                      <a:pt x="5023" y="1311"/>
                      <a:pt x="6007" y="2048"/>
                      <a:pt x="7027" y="2801"/>
                    </a:cubicBezTo>
                    <a:cubicBezTo>
                      <a:pt x="7037" y="2808"/>
                      <a:pt x="7047" y="2812"/>
                      <a:pt x="7057" y="2812"/>
                    </a:cubicBezTo>
                    <a:cubicBezTo>
                      <a:pt x="7103" y="2812"/>
                      <a:pt x="7140" y="2743"/>
                      <a:pt x="7102" y="2702"/>
                    </a:cubicBezTo>
                    <a:cubicBezTo>
                      <a:pt x="6544" y="2116"/>
                      <a:pt x="5844" y="1634"/>
                      <a:pt x="5152" y="1220"/>
                    </a:cubicBezTo>
                    <a:cubicBezTo>
                      <a:pt x="4449" y="793"/>
                      <a:pt x="3689" y="402"/>
                      <a:pt x="2905" y="147"/>
                    </a:cubicBezTo>
                    <a:cubicBezTo>
                      <a:pt x="2731" y="92"/>
                      <a:pt x="2384" y="1"/>
                      <a:pt x="208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" name="Google Shape;3887;p47"/>
              <p:cNvSpPr/>
              <p:nvPr/>
            </p:nvSpPr>
            <p:spPr>
              <a:xfrm rot="-1799979" flipH="1">
                <a:off x="7256408" y="3149293"/>
                <a:ext cx="228901" cy="228912"/>
              </a:xfrm>
              <a:custGeom>
                <a:avLst/>
                <a:gdLst/>
                <a:ahLst/>
                <a:cxnLst/>
                <a:rect l="l" t="t" r="r" b="b"/>
                <a:pathLst>
                  <a:path w="5081" h="5081" extrusionOk="0">
                    <a:moveTo>
                      <a:pt x="2665" y="2908"/>
                    </a:moveTo>
                    <a:cubicBezTo>
                      <a:pt x="2726" y="2950"/>
                      <a:pt x="2787" y="2992"/>
                      <a:pt x="2848" y="3033"/>
                    </a:cubicBezTo>
                    <a:cubicBezTo>
                      <a:pt x="2821" y="3083"/>
                      <a:pt x="2798" y="3132"/>
                      <a:pt x="2772" y="3181"/>
                    </a:cubicBezTo>
                    <a:cubicBezTo>
                      <a:pt x="2582" y="3543"/>
                      <a:pt x="2316" y="3885"/>
                      <a:pt x="2004" y="4159"/>
                    </a:cubicBezTo>
                    <a:cubicBezTo>
                      <a:pt x="1996" y="4098"/>
                      <a:pt x="1996" y="4036"/>
                      <a:pt x="2000" y="3980"/>
                    </a:cubicBezTo>
                    <a:cubicBezTo>
                      <a:pt x="2019" y="3722"/>
                      <a:pt x="2110" y="3478"/>
                      <a:pt x="2263" y="3269"/>
                    </a:cubicBezTo>
                    <a:cubicBezTo>
                      <a:pt x="2335" y="3170"/>
                      <a:pt x="2419" y="3086"/>
                      <a:pt x="2517" y="3010"/>
                    </a:cubicBezTo>
                    <a:cubicBezTo>
                      <a:pt x="2536" y="2995"/>
                      <a:pt x="2631" y="2908"/>
                      <a:pt x="2665" y="2908"/>
                    </a:cubicBezTo>
                    <a:close/>
                    <a:moveTo>
                      <a:pt x="4253" y="1"/>
                    </a:moveTo>
                    <a:cubicBezTo>
                      <a:pt x="4247" y="1"/>
                      <a:pt x="4242" y="1"/>
                      <a:pt x="4236" y="3"/>
                    </a:cubicBezTo>
                    <a:cubicBezTo>
                      <a:pt x="3506" y="223"/>
                      <a:pt x="2893" y="642"/>
                      <a:pt x="2331" y="1144"/>
                    </a:cubicBezTo>
                    <a:cubicBezTo>
                      <a:pt x="1753" y="1657"/>
                      <a:pt x="1175" y="2234"/>
                      <a:pt x="703" y="2850"/>
                    </a:cubicBezTo>
                    <a:cubicBezTo>
                      <a:pt x="358" y="3303"/>
                      <a:pt x="1" y="4064"/>
                      <a:pt x="338" y="4622"/>
                    </a:cubicBezTo>
                    <a:cubicBezTo>
                      <a:pt x="461" y="4820"/>
                      <a:pt x="652" y="4894"/>
                      <a:pt x="863" y="4894"/>
                    </a:cubicBezTo>
                    <a:cubicBezTo>
                      <a:pt x="1213" y="4894"/>
                      <a:pt x="1619" y="4694"/>
                      <a:pt x="1867" y="4524"/>
                    </a:cubicBezTo>
                    <a:cubicBezTo>
                      <a:pt x="1871" y="4535"/>
                      <a:pt x="1875" y="4546"/>
                      <a:pt x="1879" y="4561"/>
                    </a:cubicBezTo>
                    <a:cubicBezTo>
                      <a:pt x="2014" y="4904"/>
                      <a:pt x="2279" y="5081"/>
                      <a:pt x="2572" y="5081"/>
                    </a:cubicBezTo>
                    <a:cubicBezTo>
                      <a:pt x="2746" y="5081"/>
                      <a:pt x="2930" y="5018"/>
                      <a:pt x="3103" y="4892"/>
                    </a:cubicBezTo>
                    <a:cubicBezTo>
                      <a:pt x="3734" y="4436"/>
                      <a:pt x="4137" y="3626"/>
                      <a:pt x="4411" y="2919"/>
                    </a:cubicBezTo>
                    <a:cubicBezTo>
                      <a:pt x="4726" y="2109"/>
                      <a:pt x="4897" y="1253"/>
                      <a:pt x="5065" y="402"/>
                    </a:cubicBezTo>
                    <a:cubicBezTo>
                      <a:pt x="5081" y="322"/>
                      <a:pt x="5013" y="269"/>
                      <a:pt x="4950" y="269"/>
                    </a:cubicBezTo>
                    <a:cubicBezTo>
                      <a:pt x="4909" y="269"/>
                      <a:pt x="4870" y="292"/>
                      <a:pt x="4860" y="345"/>
                    </a:cubicBezTo>
                    <a:cubicBezTo>
                      <a:pt x="4669" y="1314"/>
                      <a:pt x="4475" y="2295"/>
                      <a:pt x="4065" y="3201"/>
                    </a:cubicBezTo>
                    <a:cubicBezTo>
                      <a:pt x="3856" y="3660"/>
                      <a:pt x="3589" y="4101"/>
                      <a:pt x="3244" y="4474"/>
                    </a:cubicBezTo>
                    <a:cubicBezTo>
                      <a:pt x="3070" y="4665"/>
                      <a:pt x="2836" y="4871"/>
                      <a:pt x="2580" y="4871"/>
                    </a:cubicBezTo>
                    <a:cubicBezTo>
                      <a:pt x="2505" y="4871"/>
                      <a:pt x="2428" y="4853"/>
                      <a:pt x="2350" y="4812"/>
                    </a:cubicBezTo>
                    <a:cubicBezTo>
                      <a:pt x="2191" y="4725"/>
                      <a:pt x="2091" y="4566"/>
                      <a:pt x="2042" y="4387"/>
                    </a:cubicBezTo>
                    <a:cubicBezTo>
                      <a:pt x="2251" y="4212"/>
                      <a:pt x="2442" y="4014"/>
                      <a:pt x="2609" y="3797"/>
                    </a:cubicBezTo>
                    <a:cubicBezTo>
                      <a:pt x="2784" y="3576"/>
                      <a:pt x="3026" y="3273"/>
                      <a:pt x="3065" y="2983"/>
                    </a:cubicBezTo>
                    <a:cubicBezTo>
                      <a:pt x="3095" y="2748"/>
                      <a:pt x="3004" y="2666"/>
                      <a:pt x="2871" y="2666"/>
                    </a:cubicBezTo>
                    <a:cubicBezTo>
                      <a:pt x="2664" y="2666"/>
                      <a:pt x="2356" y="2862"/>
                      <a:pt x="2236" y="2987"/>
                    </a:cubicBezTo>
                    <a:cubicBezTo>
                      <a:pt x="1901" y="3329"/>
                      <a:pt x="1726" y="3843"/>
                      <a:pt x="1810" y="4315"/>
                    </a:cubicBezTo>
                    <a:cubicBezTo>
                      <a:pt x="1753" y="4356"/>
                      <a:pt x="1696" y="4398"/>
                      <a:pt x="1639" y="4432"/>
                    </a:cubicBezTo>
                    <a:cubicBezTo>
                      <a:pt x="1421" y="4569"/>
                      <a:pt x="1167" y="4677"/>
                      <a:pt x="907" y="4677"/>
                    </a:cubicBezTo>
                    <a:cubicBezTo>
                      <a:pt x="886" y="4677"/>
                      <a:pt x="866" y="4677"/>
                      <a:pt x="845" y="4675"/>
                    </a:cubicBezTo>
                    <a:cubicBezTo>
                      <a:pt x="350" y="4649"/>
                      <a:pt x="373" y="4033"/>
                      <a:pt x="475" y="3676"/>
                    </a:cubicBezTo>
                    <a:cubicBezTo>
                      <a:pt x="631" y="3136"/>
                      <a:pt x="1054" y="2722"/>
                      <a:pt x="1426" y="2318"/>
                    </a:cubicBezTo>
                    <a:cubicBezTo>
                      <a:pt x="2247" y="1432"/>
                      <a:pt x="3121" y="562"/>
                      <a:pt x="4262" y="102"/>
                    </a:cubicBezTo>
                    <a:cubicBezTo>
                      <a:pt x="4317" y="78"/>
                      <a:pt x="4304" y="1"/>
                      <a:pt x="425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" name="Google Shape;3888;p47"/>
              <p:cNvSpPr/>
              <p:nvPr/>
            </p:nvSpPr>
            <p:spPr>
              <a:xfrm rot="-1799979" flipH="1">
                <a:off x="6982329" y="3253542"/>
                <a:ext cx="283007" cy="188861"/>
              </a:xfrm>
              <a:custGeom>
                <a:avLst/>
                <a:gdLst/>
                <a:ahLst/>
                <a:cxnLst/>
                <a:rect l="l" t="t" r="r" b="b"/>
                <a:pathLst>
                  <a:path w="6282" h="4192" extrusionOk="0">
                    <a:moveTo>
                      <a:pt x="3189" y="1568"/>
                    </a:moveTo>
                    <a:cubicBezTo>
                      <a:pt x="3222" y="1568"/>
                      <a:pt x="3257" y="1582"/>
                      <a:pt x="3297" y="1608"/>
                    </a:cubicBezTo>
                    <a:cubicBezTo>
                      <a:pt x="3434" y="1635"/>
                      <a:pt x="3604" y="1749"/>
                      <a:pt x="3730" y="1822"/>
                    </a:cubicBezTo>
                    <a:cubicBezTo>
                      <a:pt x="3875" y="1905"/>
                      <a:pt x="4027" y="2004"/>
                      <a:pt x="4171" y="2114"/>
                    </a:cubicBezTo>
                    <a:cubicBezTo>
                      <a:pt x="3886" y="2087"/>
                      <a:pt x="3597" y="2038"/>
                      <a:pt x="3327" y="1936"/>
                    </a:cubicBezTo>
                    <a:cubicBezTo>
                      <a:pt x="3213" y="1901"/>
                      <a:pt x="3111" y="1848"/>
                      <a:pt x="3020" y="1772"/>
                    </a:cubicBezTo>
                    <a:cubicBezTo>
                      <a:pt x="3059" y="1637"/>
                      <a:pt x="3115" y="1568"/>
                      <a:pt x="3189" y="1568"/>
                    </a:cubicBezTo>
                    <a:close/>
                    <a:moveTo>
                      <a:pt x="1224" y="0"/>
                    </a:moveTo>
                    <a:cubicBezTo>
                      <a:pt x="1081" y="0"/>
                      <a:pt x="1083" y="225"/>
                      <a:pt x="1232" y="232"/>
                    </a:cubicBezTo>
                    <a:cubicBezTo>
                      <a:pt x="2646" y="308"/>
                      <a:pt x="4042" y="673"/>
                      <a:pt x="5304" y="1331"/>
                    </a:cubicBezTo>
                    <a:cubicBezTo>
                      <a:pt x="5441" y="1399"/>
                      <a:pt x="5666" y="1487"/>
                      <a:pt x="5761" y="1612"/>
                    </a:cubicBezTo>
                    <a:cubicBezTo>
                      <a:pt x="6068" y="2023"/>
                      <a:pt x="5612" y="2103"/>
                      <a:pt x="5392" y="2126"/>
                    </a:cubicBezTo>
                    <a:cubicBezTo>
                      <a:pt x="5235" y="2140"/>
                      <a:pt x="5075" y="2146"/>
                      <a:pt x="4915" y="2146"/>
                    </a:cubicBezTo>
                    <a:cubicBezTo>
                      <a:pt x="4783" y="2146"/>
                      <a:pt x="4652" y="2142"/>
                      <a:pt x="4521" y="2137"/>
                    </a:cubicBezTo>
                    <a:cubicBezTo>
                      <a:pt x="4327" y="1959"/>
                      <a:pt x="4115" y="1799"/>
                      <a:pt x="3890" y="1666"/>
                    </a:cubicBezTo>
                    <a:cubicBezTo>
                      <a:pt x="3690" y="1547"/>
                      <a:pt x="3334" y="1321"/>
                      <a:pt x="3074" y="1321"/>
                    </a:cubicBezTo>
                    <a:cubicBezTo>
                      <a:pt x="3058" y="1321"/>
                      <a:pt x="3042" y="1322"/>
                      <a:pt x="3027" y="1324"/>
                    </a:cubicBezTo>
                    <a:cubicBezTo>
                      <a:pt x="2864" y="1343"/>
                      <a:pt x="2749" y="1464"/>
                      <a:pt x="2746" y="1631"/>
                    </a:cubicBezTo>
                    <a:cubicBezTo>
                      <a:pt x="2742" y="1859"/>
                      <a:pt x="2939" y="1996"/>
                      <a:pt x="3130" y="2084"/>
                    </a:cubicBezTo>
                    <a:cubicBezTo>
                      <a:pt x="3529" y="2263"/>
                      <a:pt x="3997" y="2338"/>
                      <a:pt x="4464" y="2357"/>
                    </a:cubicBezTo>
                    <a:cubicBezTo>
                      <a:pt x="4753" y="2631"/>
                      <a:pt x="4996" y="2958"/>
                      <a:pt x="5106" y="3312"/>
                    </a:cubicBezTo>
                    <a:cubicBezTo>
                      <a:pt x="5201" y="3619"/>
                      <a:pt x="5137" y="3928"/>
                      <a:pt x="4741" y="3958"/>
                    </a:cubicBezTo>
                    <a:cubicBezTo>
                      <a:pt x="4720" y="3960"/>
                      <a:pt x="4698" y="3961"/>
                      <a:pt x="4676" y="3961"/>
                    </a:cubicBezTo>
                    <a:cubicBezTo>
                      <a:pt x="4517" y="3961"/>
                      <a:pt x="4341" y="3917"/>
                      <a:pt x="4190" y="3890"/>
                    </a:cubicBezTo>
                    <a:cubicBezTo>
                      <a:pt x="3871" y="3840"/>
                      <a:pt x="3555" y="3772"/>
                      <a:pt x="3251" y="3658"/>
                    </a:cubicBezTo>
                    <a:cubicBezTo>
                      <a:pt x="2582" y="3400"/>
                      <a:pt x="2092" y="2878"/>
                      <a:pt x="1579" y="2396"/>
                    </a:cubicBezTo>
                    <a:cubicBezTo>
                      <a:pt x="1084" y="1928"/>
                      <a:pt x="605" y="1426"/>
                      <a:pt x="61" y="1015"/>
                    </a:cubicBezTo>
                    <a:cubicBezTo>
                      <a:pt x="55" y="1011"/>
                      <a:pt x="49" y="1009"/>
                      <a:pt x="44" y="1009"/>
                    </a:cubicBezTo>
                    <a:cubicBezTo>
                      <a:pt x="18" y="1009"/>
                      <a:pt x="1" y="1047"/>
                      <a:pt x="19" y="1073"/>
                    </a:cubicBezTo>
                    <a:cubicBezTo>
                      <a:pt x="575" y="1757"/>
                      <a:pt x="1259" y="2369"/>
                      <a:pt x="1898" y="2981"/>
                    </a:cubicBezTo>
                    <a:cubicBezTo>
                      <a:pt x="2430" y="3487"/>
                      <a:pt x="2989" y="3852"/>
                      <a:pt x="3715" y="4019"/>
                    </a:cubicBezTo>
                    <a:cubicBezTo>
                      <a:pt x="3941" y="4071"/>
                      <a:pt x="4356" y="4192"/>
                      <a:pt x="4715" y="4192"/>
                    </a:cubicBezTo>
                    <a:cubicBezTo>
                      <a:pt x="4990" y="4192"/>
                      <a:pt x="5232" y="4121"/>
                      <a:pt x="5331" y="3893"/>
                    </a:cubicBezTo>
                    <a:cubicBezTo>
                      <a:pt x="5555" y="3377"/>
                      <a:pt x="5118" y="2757"/>
                      <a:pt x="4753" y="2365"/>
                    </a:cubicBezTo>
                    <a:cubicBezTo>
                      <a:pt x="4973" y="2365"/>
                      <a:pt x="5187" y="2350"/>
                      <a:pt x="5392" y="2335"/>
                    </a:cubicBezTo>
                    <a:cubicBezTo>
                      <a:pt x="5772" y="2301"/>
                      <a:pt x="6282" y="2061"/>
                      <a:pt x="6019" y="1601"/>
                    </a:cubicBezTo>
                    <a:cubicBezTo>
                      <a:pt x="5845" y="1301"/>
                      <a:pt x="5422" y="1145"/>
                      <a:pt x="5129" y="1001"/>
                    </a:cubicBezTo>
                    <a:cubicBezTo>
                      <a:pt x="4741" y="814"/>
                      <a:pt x="4339" y="650"/>
                      <a:pt x="3932" y="510"/>
                    </a:cubicBezTo>
                    <a:cubicBezTo>
                      <a:pt x="3057" y="217"/>
                      <a:pt x="2153" y="53"/>
                      <a:pt x="1232" y="1"/>
                    </a:cubicBezTo>
                    <a:cubicBezTo>
                      <a:pt x="1229" y="0"/>
                      <a:pt x="1227" y="0"/>
                      <a:pt x="122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" name="Google Shape;3889;p47"/>
              <p:cNvSpPr/>
              <p:nvPr/>
            </p:nvSpPr>
            <p:spPr>
              <a:xfrm rot="-1799979" flipH="1">
                <a:off x="7126846" y="3113652"/>
                <a:ext cx="159704" cy="159667"/>
              </a:xfrm>
              <a:custGeom>
                <a:avLst/>
                <a:gdLst/>
                <a:ahLst/>
                <a:cxnLst/>
                <a:rect l="l" t="t" r="r" b="b"/>
                <a:pathLst>
                  <a:path w="3545" h="3544" extrusionOk="0">
                    <a:moveTo>
                      <a:pt x="1772" y="0"/>
                    </a:moveTo>
                    <a:cubicBezTo>
                      <a:pt x="795" y="0"/>
                      <a:pt x="0" y="795"/>
                      <a:pt x="0" y="1772"/>
                    </a:cubicBezTo>
                    <a:cubicBezTo>
                      <a:pt x="0" y="2749"/>
                      <a:pt x="795" y="3543"/>
                      <a:pt x="1772" y="3543"/>
                    </a:cubicBezTo>
                    <a:cubicBezTo>
                      <a:pt x="2749" y="3543"/>
                      <a:pt x="3544" y="2749"/>
                      <a:pt x="3544" y="1772"/>
                    </a:cubicBezTo>
                    <a:cubicBezTo>
                      <a:pt x="3544" y="795"/>
                      <a:pt x="2749" y="0"/>
                      <a:pt x="177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" name="Google Shape;3890;p47"/>
              <p:cNvSpPr/>
              <p:nvPr/>
            </p:nvSpPr>
            <p:spPr>
              <a:xfrm rot="-1799979" flipH="1">
                <a:off x="7079045" y="3065672"/>
                <a:ext cx="255256" cy="255449"/>
              </a:xfrm>
              <a:custGeom>
                <a:avLst/>
                <a:gdLst/>
                <a:ahLst/>
                <a:cxnLst/>
                <a:rect l="l" t="t" r="r" b="b"/>
                <a:pathLst>
                  <a:path w="5666" h="5670" extrusionOk="0">
                    <a:moveTo>
                      <a:pt x="2826" y="0"/>
                    </a:moveTo>
                    <a:cubicBezTo>
                      <a:pt x="2726" y="5"/>
                      <a:pt x="2647" y="84"/>
                      <a:pt x="2647" y="179"/>
                    </a:cubicBezTo>
                    <a:cubicBezTo>
                      <a:pt x="2647" y="279"/>
                      <a:pt x="2726" y="358"/>
                      <a:pt x="2826" y="358"/>
                    </a:cubicBezTo>
                    <a:cubicBezTo>
                      <a:pt x="2924" y="358"/>
                      <a:pt x="3005" y="279"/>
                      <a:pt x="3005" y="179"/>
                    </a:cubicBezTo>
                    <a:cubicBezTo>
                      <a:pt x="3005" y="81"/>
                      <a:pt x="2924" y="0"/>
                      <a:pt x="2826" y="0"/>
                    </a:cubicBezTo>
                    <a:close/>
                    <a:moveTo>
                      <a:pt x="3647" y="129"/>
                    </a:moveTo>
                    <a:cubicBezTo>
                      <a:pt x="3572" y="129"/>
                      <a:pt x="3501" y="177"/>
                      <a:pt x="3476" y="251"/>
                    </a:cubicBezTo>
                    <a:cubicBezTo>
                      <a:pt x="3445" y="347"/>
                      <a:pt x="3498" y="446"/>
                      <a:pt x="3590" y="476"/>
                    </a:cubicBezTo>
                    <a:cubicBezTo>
                      <a:pt x="3609" y="484"/>
                      <a:pt x="3628" y="488"/>
                      <a:pt x="3647" y="488"/>
                    </a:cubicBezTo>
                    <a:cubicBezTo>
                      <a:pt x="3723" y="488"/>
                      <a:pt x="3791" y="438"/>
                      <a:pt x="3814" y="362"/>
                    </a:cubicBezTo>
                    <a:cubicBezTo>
                      <a:pt x="3844" y="267"/>
                      <a:pt x="3795" y="168"/>
                      <a:pt x="3700" y="137"/>
                    </a:cubicBezTo>
                    <a:cubicBezTo>
                      <a:pt x="3683" y="131"/>
                      <a:pt x="3665" y="129"/>
                      <a:pt x="3647" y="129"/>
                    </a:cubicBezTo>
                    <a:close/>
                    <a:moveTo>
                      <a:pt x="2004" y="133"/>
                    </a:moveTo>
                    <a:cubicBezTo>
                      <a:pt x="1987" y="133"/>
                      <a:pt x="1968" y="136"/>
                      <a:pt x="1951" y="142"/>
                    </a:cubicBezTo>
                    <a:cubicBezTo>
                      <a:pt x="1856" y="172"/>
                      <a:pt x="1807" y="274"/>
                      <a:pt x="1837" y="365"/>
                    </a:cubicBezTo>
                    <a:cubicBezTo>
                      <a:pt x="1860" y="442"/>
                      <a:pt x="1933" y="491"/>
                      <a:pt x="2005" y="491"/>
                    </a:cubicBezTo>
                    <a:cubicBezTo>
                      <a:pt x="2024" y="491"/>
                      <a:pt x="2042" y="488"/>
                      <a:pt x="2061" y="479"/>
                    </a:cubicBezTo>
                    <a:cubicBezTo>
                      <a:pt x="2153" y="449"/>
                      <a:pt x="2206" y="351"/>
                      <a:pt x="2175" y="256"/>
                    </a:cubicBezTo>
                    <a:cubicBezTo>
                      <a:pt x="2151" y="182"/>
                      <a:pt x="2079" y="133"/>
                      <a:pt x="2004" y="133"/>
                    </a:cubicBezTo>
                    <a:close/>
                    <a:moveTo>
                      <a:pt x="4388" y="504"/>
                    </a:moveTo>
                    <a:cubicBezTo>
                      <a:pt x="4333" y="504"/>
                      <a:pt x="4278" y="530"/>
                      <a:pt x="4244" y="579"/>
                    </a:cubicBezTo>
                    <a:cubicBezTo>
                      <a:pt x="4186" y="658"/>
                      <a:pt x="4202" y="769"/>
                      <a:pt x="4282" y="826"/>
                    </a:cubicBezTo>
                    <a:cubicBezTo>
                      <a:pt x="4316" y="849"/>
                      <a:pt x="4351" y="860"/>
                      <a:pt x="4388" y="860"/>
                    </a:cubicBezTo>
                    <a:cubicBezTo>
                      <a:pt x="4442" y="860"/>
                      <a:pt x="4498" y="837"/>
                      <a:pt x="4533" y="788"/>
                    </a:cubicBezTo>
                    <a:cubicBezTo>
                      <a:pt x="4590" y="707"/>
                      <a:pt x="4571" y="598"/>
                      <a:pt x="4491" y="537"/>
                    </a:cubicBezTo>
                    <a:cubicBezTo>
                      <a:pt x="4460" y="514"/>
                      <a:pt x="4424" y="504"/>
                      <a:pt x="4388" y="504"/>
                    </a:cubicBezTo>
                    <a:close/>
                    <a:moveTo>
                      <a:pt x="1267" y="514"/>
                    </a:moveTo>
                    <a:cubicBezTo>
                      <a:pt x="1230" y="514"/>
                      <a:pt x="1193" y="525"/>
                      <a:pt x="1161" y="548"/>
                    </a:cubicBezTo>
                    <a:cubicBezTo>
                      <a:pt x="1080" y="605"/>
                      <a:pt x="1066" y="716"/>
                      <a:pt x="1122" y="795"/>
                    </a:cubicBezTo>
                    <a:cubicBezTo>
                      <a:pt x="1157" y="844"/>
                      <a:pt x="1214" y="872"/>
                      <a:pt x="1266" y="872"/>
                    </a:cubicBezTo>
                    <a:cubicBezTo>
                      <a:pt x="1305" y="872"/>
                      <a:pt x="1339" y="860"/>
                      <a:pt x="1373" y="837"/>
                    </a:cubicBezTo>
                    <a:cubicBezTo>
                      <a:pt x="1454" y="776"/>
                      <a:pt x="1468" y="666"/>
                      <a:pt x="1412" y="586"/>
                    </a:cubicBezTo>
                    <a:cubicBezTo>
                      <a:pt x="1377" y="539"/>
                      <a:pt x="1323" y="514"/>
                      <a:pt x="1267" y="514"/>
                    </a:cubicBezTo>
                    <a:close/>
                    <a:moveTo>
                      <a:pt x="4974" y="1089"/>
                    </a:moveTo>
                    <a:cubicBezTo>
                      <a:pt x="4938" y="1089"/>
                      <a:pt x="4902" y="1100"/>
                      <a:pt x="4871" y="1123"/>
                    </a:cubicBezTo>
                    <a:cubicBezTo>
                      <a:pt x="4791" y="1183"/>
                      <a:pt x="4776" y="1293"/>
                      <a:pt x="4833" y="1374"/>
                    </a:cubicBezTo>
                    <a:cubicBezTo>
                      <a:pt x="4867" y="1419"/>
                      <a:pt x="4921" y="1446"/>
                      <a:pt x="4978" y="1446"/>
                    </a:cubicBezTo>
                    <a:cubicBezTo>
                      <a:pt x="5012" y="1446"/>
                      <a:pt x="5050" y="1434"/>
                      <a:pt x="5081" y="1411"/>
                    </a:cubicBezTo>
                    <a:cubicBezTo>
                      <a:pt x="5160" y="1354"/>
                      <a:pt x="5179" y="1240"/>
                      <a:pt x="5118" y="1164"/>
                    </a:cubicBezTo>
                    <a:lnTo>
                      <a:pt x="5122" y="1164"/>
                    </a:lnTo>
                    <a:cubicBezTo>
                      <a:pt x="5085" y="1115"/>
                      <a:pt x="5030" y="1089"/>
                      <a:pt x="4974" y="1089"/>
                    </a:cubicBezTo>
                    <a:close/>
                    <a:moveTo>
                      <a:pt x="679" y="1102"/>
                    </a:moveTo>
                    <a:cubicBezTo>
                      <a:pt x="624" y="1102"/>
                      <a:pt x="571" y="1127"/>
                      <a:pt x="537" y="1176"/>
                    </a:cubicBezTo>
                    <a:cubicBezTo>
                      <a:pt x="480" y="1255"/>
                      <a:pt x="495" y="1365"/>
                      <a:pt x="575" y="1426"/>
                    </a:cubicBezTo>
                    <a:cubicBezTo>
                      <a:pt x="610" y="1449"/>
                      <a:pt x="643" y="1460"/>
                      <a:pt x="682" y="1460"/>
                    </a:cubicBezTo>
                    <a:cubicBezTo>
                      <a:pt x="735" y="1460"/>
                      <a:pt x="792" y="1434"/>
                      <a:pt x="826" y="1385"/>
                    </a:cubicBezTo>
                    <a:cubicBezTo>
                      <a:pt x="883" y="1305"/>
                      <a:pt x="864" y="1195"/>
                      <a:pt x="784" y="1137"/>
                    </a:cubicBezTo>
                    <a:cubicBezTo>
                      <a:pt x="752" y="1113"/>
                      <a:pt x="715" y="1102"/>
                      <a:pt x="679" y="1102"/>
                    </a:cubicBezTo>
                    <a:close/>
                    <a:moveTo>
                      <a:pt x="5357" y="1828"/>
                    </a:moveTo>
                    <a:cubicBezTo>
                      <a:pt x="5338" y="1828"/>
                      <a:pt x="5319" y="1831"/>
                      <a:pt x="5301" y="1837"/>
                    </a:cubicBezTo>
                    <a:cubicBezTo>
                      <a:pt x="5206" y="1867"/>
                      <a:pt x="5156" y="1970"/>
                      <a:pt x="5186" y="2062"/>
                    </a:cubicBezTo>
                    <a:cubicBezTo>
                      <a:pt x="5213" y="2137"/>
                      <a:pt x="5281" y="2183"/>
                      <a:pt x="5358" y="2183"/>
                    </a:cubicBezTo>
                    <a:cubicBezTo>
                      <a:pt x="5377" y="2183"/>
                      <a:pt x="5395" y="2183"/>
                      <a:pt x="5411" y="2176"/>
                    </a:cubicBezTo>
                    <a:cubicBezTo>
                      <a:pt x="5506" y="2145"/>
                      <a:pt x="5555" y="2042"/>
                      <a:pt x="5525" y="1951"/>
                    </a:cubicBezTo>
                    <a:cubicBezTo>
                      <a:pt x="5501" y="1875"/>
                      <a:pt x="5432" y="1828"/>
                      <a:pt x="5357" y="1828"/>
                    </a:cubicBezTo>
                    <a:close/>
                    <a:moveTo>
                      <a:pt x="303" y="1843"/>
                    </a:moveTo>
                    <a:cubicBezTo>
                      <a:pt x="229" y="1843"/>
                      <a:pt x="158" y="1890"/>
                      <a:pt x="134" y="1967"/>
                    </a:cubicBezTo>
                    <a:cubicBezTo>
                      <a:pt x="108" y="2062"/>
                      <a:pt x="157" y="2160"/>
                      <a:pt x="252" y="2190"/>
                    </a:cubicBezTo>
                    <a:cubicBezTo>
                      <a:pt x="267" y="2198"/>
                      <a:pt x="286" y="2198"/>
                      <a:pt x="305" y="2198"/>
                    </a:cubicBezTo>
                    <a:cubicBezTo>
                      <a:pt x="381" y="2198"/>
                      <a:pt x="450" y="2153"/>
                      <a:pt x="476" y="2076"/>
                    </a:cubicBezTo>
                    <a:cubicBezTo>
                      <a:pt x="503" y="1981"/>
                      <a:pt x="453" y="1883"/>
                      <a:pt x="359" y="1853"/>
                    </a:cubicBezTo>
                    <a:cubicBezTo>
                      <a:pt x="340" y="1846"/>
                      <a:pt x="321" y="1843"/>
                      <a:pt x="303" y="1843"/>
                    </a:cubicBezTo>
                    <a:close/>
                    <a:moveTo>
                      <a:pt x="5487" y="2646"/>
                    </a:moveTo>
                    <a:cubicBezTo>
                      <a:pt x="5388" y="2646"/>
                      <a:pt x="5312" y="2727"/>
                      <a:pt x="5312" y="2825"/>
                    </a:cubicBezTo>
                    <a:lnTo>
                      <a:pt x="5312" y="2834"/>
                    </a:lnTo>
                    <a:lnTo>
                      <a:pt x="5312" y="2837"/>
                    </a:lnTo>
                    <a:cubicBezTo>
                      <a:pt x="5312" y="2936"/>
                      <a:pt x="5392" y="3016"/>
                      <a:pt x="5491" y="3016"/>
                    </a:cubicBezTo>
                    <a:cubicBezTo>
                      <a:pt x="5586" y="3016"/>
                      <a:pt x="5666" y="2936"/>
                      <a:pt x="5666" y="2837"/>
                    </a:cubicBezTo>
                    <a:lnTo>
                      <a:pt x="5666" y="2829"/>
                    </a:lnTo>
                    <a:lnTo>
                      <a:pt x="5666" y="2825"/>
                    </a:lnTo>
                    <a:cubicBezTo>
                      <a:pt x="5666" y="2727"/>
                      <a:pt x="5586" y="2646"/>
                      <a:pt x="5487" y="2646"/>
                    </a:cubicBezTo>
                    <a:close/>
                    <a:moveTo>
                      <a:pt x="176" y="2662"/>
                    </a:moveTo>
                    <a:cubicBezTo>
                      <a:pt x="80" y="2662"/>
                      <a:pt x="1" y="2742"/>
                      <a:pt x="1" y="2841"/>
                    </a:cubicBezTo>
                    <a:cubicBezTo>
                      <a:pt x="1" y="2939"/>
                      <a:pt x="80" y="3020"/>
                      <a:pt x="180" y="3020"/>
                    </a:cubicBezTo>
                    <a:cubicBezTo>
                      <a:pt x="275" y="3020"/>
                      <a:pt x="354" y="2939"/>
                      <a:pt x="354" y="2841"/>
                    </a:cubicBezTo>
                    <a:cubicBezTo>
                      <a:pt x="354" y="2742"/>
                      <a:pt x="275" y="2662"/>
                      <a:pt x="176" y="2662"/>
                    </a:cubicBezTo>
                    <a:close/>
                    <a:moveTo>
                      <a:pt x="5360" y="3478"/>
                    </a:moveTo>
                    <a:cubicBezTo>
                      <a:pt x="5284" y="3478"/>
                      <a:pt x="5215" y="3527"/>
                      <a:pt x="5190" y="3601"/>
                    </a:cubicBezTo>
                    <a:cubicBezTo>
                      <a:pt x="5160" y="3696"/>
                      <a:pt x="5209" y="3795"/>
                      <a:pt x="5304" y="3825"/>
                    </a:cubicBezTo>
                    <a:cubicBezTo>
                      <a:pt x="5323" y="3833"/>
                      <a:pt x="5342" y="3837"/>
                      <a:pt x="5362" y="3837"/>
                    </a:cubicBezTo>
                    <a:cubicBezTo>
                      <a:pt x="5434" y="3837"/>
                      <a:pt x="5506" y="3787"/>
                      <a:pt x="5529" y="3711"/>
                    </a:cubicBezTo>
                    <a:cubicBezTo>
                      <a:pt x="5560" y="3616"/>
                      <a:pt x="5509" y="3518"/>
                      <a:pt x="5415" y="3487"/>
                    </a:cubicBezTo>
                    <a:cubicBezTo>
                      <a:pt x="5396" y="3481"/>
                      <a:pt x="5378" y="3478"/>
                      <a:pt x="5360" y="3478"/>
                    </a:cubicBezTo>
                    <a:close/>
                    <a:moveTo>
                      <a:pt x="306" y="3482"/>
                    </a:moveTo>
                    <a:cubicBezTo>
                      <a:pt x="288" y="3482"/>
                      <a:pt x="270" y="3485"/>
                      <a:pt x="252" y="3491"/>
                    </a:cubicBezTo>
                    <a:cubicBezTo>
                      <a:pt x="161" y="3522"/>
                      <a:pt x="108" y="3624"/>
                      <a:pt x="138" y="3715"/>
                    </a:cubicBezTo>
                    <a:cubicBezTo>
                      <a:pt x="164" y="3792"/>
                      <a:pt x="233" y="3841"/>
                      <a:pt x="308" y="3841"/>
                    </a:cubicBezTo>
                    <a:cubicBezTo>
                      <a:pt x="328" y="3841"/>
                      <a:pt x="343" y="3837"/>
                      <a:pt x="362" y="3829"/>
                    </a:cubicBezTo>
                    <a:cubicBezTo>
                      <a:pt x="457" y="3799"/>
                      <a:pt x="506" y="3700"/>
                      <a:pt x="476" y="3605"/>
                    </a:cubicBezTo>
                    <a:cubicBezTo>
                      <a:pt x="451" y="3531"/>
                      <a:pt x="382" y="3482"/>
                      <a:pt x="306" y="3482"/>
                    </a:cubicBezTo>
                    <a:close/>
                    <a:moveTo>
                      <a:pt x="4985" y="4218"/>
                    </a:moveTo>
                    <a:cubicBezTo>
                      <a:pt x="4929" y="4218"/>
                      <a:pt x="4874" y="4245"/>
                      <a:pt x="4837" y="4293"/>
                    </a:cubicBezTo>
                    <a:cubicBezTo>
                      <a:pt x="4779" y="4373"/>
                      <a:pt x="4799" y="4483"/>
                      <a:pt x="4879" y="4540"/>
                    </a:cubicBezTo>
                    <a:cubicBezTo>
                      <a:pt x="4909" y="4563"/>
                      <a:pt x="4947" y="4575"/>
                      <a:pt x="4981" y="4575"/>
                    </a:cubicBezTo>
                    <a:cubicBezTo>
                      <a:pt x="5039" y="4575"/>
                      <a:pt x="5092" y="4548"/>
                      <a:pt x="5126" y="4502"/>
                    </a:cubicBezTo>
                    <a:cubicBezTo>
                      <a:pt x="5183" y="4422"/>
                      <a:pt x="5167" y="4312"/>
                      <a:pt x="5088" y="4252"/>
                    </a:cubicBezTo>
                    <a:cubicBezTo>
                      <a:pt x="5057" y="4229"/>
                      <a:pt x="5021" y="4218"/>
                      <a:pt x="4985" y="4218"/>
                    </a:cubicBezTo>
                    <a:close/>
                    <a:moveTo>
                      <a:pt x="688" y="4223"/>
                    </a:moveTo>
                    <a:cubicBezTo>
                      <a:pt x="651" y="4223"/>
                      <a:pt x="614" y="4234"/>
                      <a:pt x="582" y="4259"/>
                    </a:cubicBezTo>
                    <a:cubicBezTo>
                      <a:pt x="503" y="4316"/>
                      <a:pt x="484" y="4426"/>
                      <a:pt x="545" y="4506"/>
                    </a:cubicBezTo>
                    <a:cubicBezTo>
                      <a:pt x="578" y="4555"/>
                      <a:pt x="632" y="4578"/>
                      <a:pt x="685" y="4578"/>
                    </a:cubicBezTo>
                    <a:cubicBezTo>
                      <a:pt x="724" y="4578"/>
                      <a:pt x="761" y="4567"/>
                      <a:pt x="792" y="4544"/>
                    </a:cubicBezTo>
                    <a:cubicBezTo>
                      <a:pt x="871" y="4487"/>
                      <a:pt x="887" y="4377"/>
                      <a:pt x="829" y="4297"/>
                    </a:cubicBezTo>
                    <a:cubicBezTo>
                      <a:pt x="795" y="4249"/>
                      <a:pt x="742" y="4223"/>
                      <a:pt x="688" y="4223"/>
                    </a:cubicBezTo>
                    <a:close/>
                    <a:moveTo>
                      <a:pt x="4396" y="4806"/>
                    </a:moveTo>
                    <a:cubicBezTo>
                      <a:pt x="4359" y="4806"/>
                      <a:pt x="4322" y="4818"/>
                      <a:pt x="4290" y="4841"/>
                    </a:cubicBezTo>
                    <a:cubicBezTo>
                      <a:pt x="4209" y="4898"/>
                      <a:pt x="4195" y="5008"/>
                      <a:pt x="4251" y="5087"/>
                    </a:cubicBezTo>
                    <a:cubicBezTo>
                      <a:pt x="4286" y="5138"/>
                      <a:pt x="4342" y="5164"/>
                      <a:pt x="4396" y="5164"/>
                    </a:cubicBezTo>
                    <a:cubicBezTo>
                      <a:pt x="4434" y="5164"/>
                      <a:pt x="4468" y="5152"/>
                      <a:pt x="4502" y="5129"/>
                    </a:cubicBezTo>
                    <a:cubicBezTo>
                      <a:pt x="4579" y="5069"/>
                      <a:pt x="4597" y="4959"/>
                      <a:pt x="4540" y="4878"/>
                    </a:cubicBezTo>
                    <a:cubicBezTo>
                      <a:pt x="4504" y="4831"/>
                      <a:pt x="4450" y="4806"/>
                      <a:pt x="4396" y="4806"/>
                    </a:cubicBezTo>
                    <a:close/>
                    <a:moveTo>
                      <a:pt x="1274" y="4809"/>
                    </a:moveTo>
                    <a:cubicBezTo>
                      <a:pt x="1219" y="4809"/>
                      <a:pt x="1164" y="4834"/>
                      <a:pt x="1130" y="4882"/>
                    </a:cubicBezTo>
                    <a:cubicBezTo>
                      <a:pt x="1073" y="4962"/>
                      <a:pt x="1092" y="5073"/>
                      <a:pt x="1172" y="5133"/>
                    </a:cubicBezTo>
                    <a:cubicBezTo>
                      <a:pt x="1203" y="5152"/>
                      <a:pt x="1240" y="5168"/>
                      <a:pt x="1275" y="5168"/>
                    </a:cubicBezTo>
                    <a:cubicBezTo>
                      <a:pt x="1331" y="5168"/>
                      <a:pt x="1385" y="5141"/>
                      <a:pt x="1419" y="5092"/>
                    </a:cubicBezTo>
                    <a:cubicBezTo>
                      <a:pt x="1476" y="5012"/>
                      <a:pt x="1461" y="4901"/>
                      <a:pt x="1381" y="4845"/>
                    </a:cubicBezTo>
                    <a:cubicBezTo>
                      <a:pt x="1349" y="4820"/>
                      <a:pt x="1311" y="4809"/>
                      <a:pt x="1274" y="4809"/>
                    </a:cubicBezTo>
                    <a:close/>
                    <a:moveTo>
                      <a:pt x="2016" y="5186"/>
                    </a:moveTo>
                    <a:cubicBezTo>
                      <a:pt x="1941" y="5186"/>
                      <a:pt x="1869" y="5234"/>
                      <a:pt x="1845" y="5308"/>
                    </a:cubicBezTo>
                    <a:cubicBezTo>
                      <a:pt x="1814" y="5403"/>
                      <a:pt x="1868" y="5503"/>
                      <a:pt x="1959" y="5533"/>
                    </a:cubicBezTo>
                    <a:cubicBezTo>
                      <a:pt x="1978" y="5540"/>
                      <a:pt x="1996" y="5540"/>
                      <a:pt x="2016" y="5540"/>
                    </a:cubicBezTo>
                    <a:cubicBezTo>
                      <a:pt x="2092" y="5540"/>
                      <a:pt x="2161" y="5494"/>
                      <a:pt x="2184" y="5419"/>
                    </a:cubicBezTo>
                    <a:cubicBezTo>
                      <a:pt x="2214" y="5324"/>
                      <a:pt x="2164" y="5224"/>
                      <a:pt x="2069" y="5194"/>
                    </a:cubicBezTo>
                    <a:cubicBezTo>
                      <a:pt x="2052" y="5188"/>
                      <a:pt x="2034" y="5186"/>
                      <a:pt x="2016" y="5186"/>
                    </a:cubicBezTo>
                    <a:close/>
                    <a:moveTo>
                      <a:pt x="3658" y="5185"/>
                    </a:moveTo>
                    <a:cubicBezTo>
                      <a:pt x="3639" y="5185"/>
                      <a:pt x="3620" y="5188"/>
                      <a:pt x="3602" y="5194"/>
                    </a:cubicBezTo>
                    <a:cubicBezTo>
                      <a:pt x="3507" y="5224"/>
                      <a:pt x="3456" y="5324"/>
                      <a:pt x="3487" y="5419"/>
                    </a:cubicBezTo>
                    <a:cubicBezTo>
                      <a:pt x="3510" y="5494"/>
                      <a:pt x="3582" y="5540"/>
                      <a:pt x="3654" y="5540"/>
                    </a:cubicBezTo>
                    <a:cubicBezTo>
                      <a:pt x="3674" y="5540"/>
                      <a:pt x="3693" y="5536"/>
                      <a:pt x="3712" y="5533"/>
                    </a:cubicBezTo>
                    <a:cubicBezTo>
                      <a:pt x="3807" y="5503"/>
                      <a:pt x="3856" y="5399"/>
                      <a:pt x="3826" y="5308"/>
                    </a:cubicBezTo>
                    <a:cubicBezTo>
                      <a:pt x="3801" y="5232"/>
                      <a:pt x="3733" y="5185"/>
                      <a:pt x="3658" y="5185"/>
                    </a:cubicBezTo>
                    <a:close/>
                    <a:moveTo>
                      <a:pt x="2837" y="5312"/>
                    </a:moveTo>
                    <a:cubicBezTo>
                      <a:pt x="2738" y="5315"/>
                      <a:pt x="2658" y="5392"/>
                      <a:pt x="2658" y="5494"/>
                    </a:cubicBezTo>
                    <a:cubicBezTo>
                      <a:pt x="2658" y="5589"/>
                      <a:pt x="2738" y="5669"/>
                      <a:pt x="2837" y="5669"/>
                    </a:cubicBezTo>
                    <a:cubicBezTo>
                      <a:pt x="2936" y="5669"/>
                      <a:pt x="3016" y="5589"/>
                      <a:pt x="3016" y="5491"/>
                    </a:cubicBezTo>
                    <a:cubicBezTo>
                      <a:pt x="3016" y="5392"/>
                      <a:pt x="2932" y="5312"/>
                      <a:pt x="2837" y="531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pic>
        <p:nvPicPr>
          <p:cNvPr id="789" name="Picture 788" descr="How-Much-Botox-or-Dysport-Do-I-Need_V3.jpg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04800" y="0"/>
            <a:ext cx="5143500" cy="5143500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dk2"/>
        </a:solidFill>
        <a:effectLst/>
      </p:bgPr>
    </p:bg>
    <p:spTree>
      <p:nvGrpSpPr>
        <p:cNvPr id="1" name="Shape 26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8" name="Google Shape;3419;p47"/>
          <p:cNvGrpSpPr/>
          <p:nvPr/>
        </p:nvGrpSpPr>
        <p:grpSpPr>
          <a:xfrm>
            <a:off x="0" y="2308442"/>
            <a:ext cx="2413590" cy="3012926"/>
            <a:chOff x="5641752" y="2308442"/>
            <a:chExt cx="2413590" cy="3012926"/>
          </a:xfrm>
        </p:grpSpPr>
        <p:grpSp>
          <p:nvGrpSpPr>
            <p:cNvPr id="49" name="Google Shape;3420;p47"/>
            <p:cNvGrpSpPr/>
            <p:nvPr/>
          </p:nvGrpSpPr>
          <p:grpSpPr>
            <a:xfrm>
              <a:off x="5641752" y="3267709"/>
              <a:ext cx="1271232" cy="2053659"/>
              <a:chOff x="5641752" y="3267709"/>
              <a:chExt cx="1271232" cy="2053659"/>
            </a:xfrm>
          </p:grpSpPr>
          <p:grpSp>
            <p:nvGrpSpPr>
              <p:cNvPr id="382" name="Google Shape;3421;p47"/>
              <p:cNvGrpSpPr/>
              <p:nvPr/>
            </p:nvGrpSpPr>
            <p:grpSpPr>
              <a:xfrm rot="-1237639">
                <a:off x="6158877" y="3658876"/>
                <a:ext cx="482503" cy="1629743"/>
                <a:chOff x="4172480" y="2420689"/>
                <a:chExt cx="806121" cy="2722822"/>
              </a:xfrm>
            </p:grpSpPr>
            <p:sp>
              <p:nvSpPr>
                <p:cNvPr id="499" name="Google Shape;3422;p47"/>
                <p:cNvSpPr/>
                <p:nvPr/>
              </p:nvSpPr>
              <p:spPr>
                <a:xfrm>
                  <a:off x="4560819" y="2420689"/>
                  <a:ext cx="152276" cy="27228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55" h="56414" extrusionOk="0">
                      <a:moveTo>
                        <a:pt x="283" y="1"/>
                      </a:moveTo>
                      <a:cubicBezTo>
                        <a:pt x="276" y="1"/>
                        <a:pt x="269" y="1"/>
                        <a:pt x="261" y="2"/>
                      </a:cubicBezTo>
                      <a:cubicBezTo>
                        <a:pt x="112" y="12"/>
                        <a:pt x="0" y="142"/>
                        <a:pt x="15" y="295"/>
                      </a:cubicBezTo>
                      <a:cubicBezTo>
                        <a:pt x="40" y="632"/>
                        <a:pt x="2611" y="33610"/>
                        <a:pt x="943" y="56414"/>
                      </a:cubicBezTo>
                      <a:lnTo>
                        <a:pt x="1491" y="56414"/>
                      </a:lnTo>
                      <a:cubicBezTo>
                        <a:pt x="3155" y="33566"/>
                        <a:pt x="584" y="585"/>
                        <a:pt x="559" y="251"/>
                      </a:cubicBezTo>
                      <a:cubicBezTo>
                        <a:pt x="548" y="106"/>
                        <a:pt x="429" y="1"/>
                        <a:pt x="28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0" name="Google Shape;3423;p47"/>
                <p:cNvSpPr/>
                <p:nvPr/>
              </p:nvSpPr>
              <p:spPr>
                <a:xfrm>
                  <a:off x="4597404" y="2460411"/>
                  <a:ext cx="381197" cy="4099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98" h="8494" extrusionOk="0">
                      <a:moveTo>
                        <a:pt x="7897" y="1"/>
                      </a:moveTo>
                      <a:lnTo>
                        <a:pt x="7897" y="1"/>
                      </a:lnTo>
                      <a:cubicBezTo>
                        <a:pt x="2306" y="672"/>
                        <a:pt x="0" y="8493"/>
                        <a:pt x="0" y="8493"/>
                      </a:cubicBezTo>
                      <a:cubicBezTo>
                        <a:pt x="6247" y="6176"/>
                        <a:pt x="7897" y="1"/>
                        <a:pt x="789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1" name="Google Shape;3424;p47"/>
                <p:cNvSpPr/>
                <p:nvPr/>
              </p:nvSpPr>
              <p:spPr>
                <a:xfrm>
                  <a:off x="4195406" y="3132837"/>
                  <a:ext cx="433854" cy="3726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89" h="7721" extrusionOk="0">
                      <a:moveTo>
                        <a:pt x="0" y="0"/>
                      </a:moveTo>
                      <a:cubicBezTo>
                        <a:pt x="0" y="0"/>
                        <a:pt x="2360" y="7720"/>
                        <a:pt x="8925" y="7720"/>
                      </a:cubicBezTo>
                      <a:cubicBezTo>
                        <a:pt x="8946" y="7720"/>
                        <a:pt x="8967" y="7720"/>
                        <a:pt x="8989" y="7720"/>
                      </a:cubicBezTo>
                      <a:cubicBezTo>
                        <a:pt x="8989" y="7720"/>
                        <a:pt x="5759" y="54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2" name="Google Shape;3425;p47"/>
                <p:cNvSpPr/>
                <p:nvPr/>
              </p:nvSpPr>
              <p:spPr>
                <a:xfrm>
                  <a:off x="4617338" y="3043595"/>
                  <a:ext cx="345674" cy="4618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62" h="9570" extrusionOk="0">
                      <a:moveTo>
                        <a:pt x="7162" y="0"/>
                      </a:moveTo>
                      <a:lnTo>
                        <a:pt x="7162" y="0"/>
                      </a:lnTo>
                      <a:cubicBezTo>
                        <a:pt x="482" y="2715"/>
                        <a:pt x="1" y="9569"/>
                        <a:pt x="319" y="9569"/>
                      </a:cubicBezTo>
                      <a:cubicBezTo>
                        <a:pt x="321" y="9569"/>
                        <a:pt x="322" y="9569"/>
                        <a:pt x="323" y="9569"/>
                      </a:cubicBezTo>
                      <a:cubicBezTo>
                        <a:pt x="5893" y="8590"/>
                        <a:pt x="7162" y="0"/>
                        <a:pt x="7162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3" name="Google Shape;3426;p47"/>
                <p:cNvSpPr/>
                <p:nvPr/>
              </p:nvSpPr>
              <p:spPr>
                <a:xfrm>
                  <a:off x="4264184" y="2454861"/>
                  <a:ext cx="342006" cy="4098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86" h="8492" extrusionOk="0">
                      <a:moveTo>
                        <a:pt x="1" y="0"/>
                      </a:moveTo>
                      <a:cubicBezTo>
                        <a:pt x="1" y="0"/>
                        <a:pt x="809" y="7361"/>
                        <a:pt x="7085" y="8492"/>
                      </a:cubicBezTo>
                      <a:cubicBezTo>
                        <a:pt x="7085" y="8492"/>
                        <a:pt x="4921" y="1494"/>
                        <a:pt x="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4" name="Google Shape;3427;p47"/>
                <p:cNvSpPr/>
                <p:nvPr/>
              </p:nvSpPr>
              <p:spPr>
                <a:xfrm>
                  <a:off x="4644462" y="3778764"/>
                  <a:ext cx="305083" cy="3134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1" h="6494" extrusionOk="0">
                      <a:moveTo>
                        <a:pt x="6320" y="0"/>
                      </a:moveTo>
                      <a:cubicBezTo>
                        <a:pt x="1400" y="1490"/>
                        <a:pt x="1" y="6484"/>
                        <a:pt x="1" y="6484"/>
                      </a:cubicBezTo>
                      <a:cubicBezTo>
                        <a:pt x="110" y="6490"/>
                        <a:pt x="217" y="6494"/>
                        <a:pt x="323" y="6494"/>
                      </a:cubicBezTo>
                      <a:cubicBezTo>
                        <a:pt x="4979" y="6494"/>
                        <a:pt x="6320" y="1"/>
                        <a:pt x="632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5" name="Google Shape;3428;p47"/>
                <p:cNvSpPr/>
                <p:nvPr/>
              </p:nvSpPr>
              <p:spPr>
                <a:xfrm>
                  <a:off x="4250718" y="3704195"/>
                  <a:ext cx="393794" cy="3876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59" h="8031" extrusionOk="0">
                      <a:moveTo>
                        <a:pt x="0" y="1"/>
                      </a:moveTo>
                      <a:cubicBezTo>
                        <a:pt x="0" y="1"/>
                        <a:pt x="1584" y="8031"/>
                        <a:pt x="7979" y="8031"/>
                      </a:cubicBezTo>
                      <a:cubicBezTo>
                        <a:pt x="8038" y="8031"/>
                        <a:pt x="8098" y="8030"/>
                        <a:pt x="8159" y="8029"/>
                      </a:cubicBezTo>
                      <a:cubicBezTo>
                        <a:pt x="8159" y="8029"/>
                        <a:pt x="5983" y="566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6" name="Google Shape;3429;p47"/>
                <p:cNvSpPr/>
                <p:nvPr/>
              </p:nvSpPr>
              <p:spPr>
                <a:xfrm>
                  <a:off x="4172480" y="4272369"/>
                  <a:ext cx="470101" cy="3441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40" h="7130" extrusionOk="0">
                      <a:moveTo>
                        <a:pt x="292" y="0"/>
                      </a:moveTo>
                      <a:cubicBezTo>
                        <a:pt x="195" y="0"/>
                        <a:pt x="98" y="2"/>
                        <a:pt x="0" y="6"/>
                      </a:cubicBezTo>
                      <a:cubicBezTo>
                        <a:pt x="0" y="6"/>
                        <a:pt x="2873" y="7129"/>
                        <a:pt x="8594" y="7129"/>
                      </a:cubicBezTo>
                      <a:cubicBezTo>
                        <a:pt x="8964" y="7129"/>
                        <a:pt x="9346" y="7100"/>
                        <a:pt x="9740" y="7036"/>
                      </a:cubicBezTo>
                      <a:cubicBezTo>
                        <a:pt x="9740" y="7036"/>
                        <a:pt x="6353" y="0"/>
                        <a:pt x="292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7" name="Google Shape;3430;p47"/>
                <p:cNvSpPr/>
                <p:nvPr/>
              </p:nvSpPr>
              <p:spPr>
                <a:xfrm>
                  <a:off x="4642532" y="4234481"/>
                  <a:ext cx="320480" cy="3785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40" h="7843" extrusionOk="0">
                      <a:moveTo>
                        <a:pt x="6640" y="0"/>
                      </a:moveTo>
                      <a:cubicBezTo>
                        <a:pt x="740" y="1277"/>
                        <a:pt x="1" y="7843"/>
                        <a:pt x="1" y="7843"/>
                      </a:cubicBezTo>
                      <a:cubicBezTo>
                        <a:pt x="6520" y="7437"/>
                        <a:pt x="6640" y="1"/>
                        <a:pt x="6640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8" name="Google Shape;3431;p47"/>
                <p:cNvSpPr/>
                <p:nvPr/>
              </p:nvSpPr>
              <p:spPr>
                <a:xfrm>
                  <a:off x="4250718" y="4811969"/>
                  <a:ext cx="374343" cy="2477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56" h="5133" extrusionOk="0">
                      <a:moveTo>
                        <a:pt x="0" y="1"/>
                      </a:moveTo>
                      <a:cubicBezTo>
                        <a:pt x="0" y="1"/>
                        <a:pt x="1406" y="5132"/>
                        <a:pt x="7268" y="5132"/>
                      </a:cubicBezTo>
                      <a:cubicBezTo>
                        <a:pt x="7427" y="5132"/>
                        <a:pt x="7590" y="5128"/>
                        <a:pt x="7756" y="5121"/>
                      </a:cubicBezTo>
                      <a:cubicBezTo>
                        <a:pt x="7756" y="5121"/>
                        <a:pt x="5972" y="1049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9" name="Google Shape;3432;p47"/>
                <p:cNvSpPr/>
                <p:nvPr/>
              </p:nvSpPr>
              <p:spPr>
                <a:xfrm>
                  <a:off x="4625012" y="4750383"/>
                  <a:ext cx="296347" cy="3091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40" h="6406" extrusionOk="0">
                      <a:moveTo>
                        <a:pt x="5647" y="0"/>
                      </a:moveTo>
                      <a:lnTo>
                        <a:pt x="5647" y="0"/>
                      </a:lnTo>
                      <a:cubicBezTo>
                        <a:pt x="787" y="1451"/>
                        <a:pt x="1" y="6397"/>
                        <a:pt x="1" y="6397"/>
                      </a:cubicBezTo>
                      <a:cubicBezTo>
                        <a:pt x="133" y="6403"/>
                        <a:pt x="263" y="6406"/>
                        <a:pt x="389" y="6406"/>
                      </a:cubicBezTo>
                      <a:cubicBezTo>
                        <a:pt x="6139" y="6406"/>
                        <a:pt x="5647" y="1"/>
                        <a:pt x="564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0" name="Google Shape;3433;p47"/>
                <p:cNvSpPr/>
                <p:nvPr/>
              </p:nvSpPr>
              <p:spPr>
                <a:xfrm>
                  <a:off x="4606140" y="2459398"/>
                  <a:ext cx="372461" cy="3910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17" h="8102" extrusionOk="0">
                      <a:moveTo>
                        <a:pt x="7716" y="0"/>
                      </a:moveTo>
                      <a:cubicBezTo>
                        <a:pt x="7568" y="182"/>
                        <a:pt x="7422" y="366"/>
                        <a:pt x="7281" y="548"/>
                      </a:cubicBezTo>
                      <a:cubicBezTo>
                        <a:pt x="7136" y="733"/>
                        <a:pt x="6980" y="907"/>
                        <a:pt x="6831" y="1084"/>
                      </a:cubicBezTo>
                      <a:cubicBezTo>
                        <a:pt x="6535" y="1444"/>
                        <a:pt x="6222" y="1792"/>
                        <a:pt x="5911" y="2137"/>
                      </a:cubicBezTo>
                      <a:cubicBezTo>
                        <a:pt x="5283" y="2825"/>
                        <a:pt x="4638" y="3496"/>
                        <a:pt x="3985" y="4163"/>
                      </a:cubicBezTo>
                      <a:cubicBezTo>
                        <a:pt x="3337" y="4834"/>
                        <a:pt x="2669" y="5483"/>
                        <a:pt x="2005" y="6143"/>
                      </a:cubicBezTo>
                      <a:lnTo>
                        <a:pt x="0" y="8101"/>
                      </a:lnTo>
                      <a:cubicBezTo>
                        <a:pt x="743" y="7532"/>
                        <a:pt x="1451" y="6918"/>
                        <a:pt x="2150" y="6295"/>
                      </a:cubicBezTo>
                      <a:cubicBezTo>
                        <a:pt x="2847" y="5671"/>
                        <a:pt x="3521" y="5022"/>
                        <a:pt x="4181" y="4356"/>
                      </a:cubicBezTo>
                      <a:cubicBezTo>
                        <a:pt x="4830" y="3681"/>
                        <a:pt x="5476" y="2999"/>
                        <a:pt x="6066" y="2274"/>
                      </a:cubicBezTo>
                      <a:cubicBezTo>
                        <a:pt x="6661" y="1549"/>
                        <a:pt x="7234" y="805"/>
                        <a:pt x="7716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1" name="Google Shape;3434;p47"/>
                <p:cNvSpPr/>
                <p:nvPr/>
              </p:nvSpPr>
              <p:spPr>
                <a:xfrm>
                  <a:off x="4264184" y="2453606"/>
                  <a:ext cx="323810" cy="3906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09" h="8094" extrusionOk="0">
                      <a:moveTo>
                        <a:pt x="1" y="1"/>
                      </a:moveTo>
                      <a:lnTo>
                        <a:pt x="1" y="1"/>
                      </a:lnTo>
                      <a:cubicBezTo>
                        <a:pt x="399" y="791"/>
                        <a:pt x="853" y="1553"/>
                        <a:pt x="1328" y="2300"/>
                      </a:cubicBezTo>
                      <a:cubicBezTo>
                        <a:pt x="1799" y="3050"/>
                        <a:pt x="2310" y="3772"/>
                        <a:pt x="2851" y="4476"/>
                      </a:cubicBezTo>
                      <a:cubicBezTo>
                        <a:pt x="3390" y="5179"/>
                        <a:pt x="3964" y="5860"/>
                        <a:pt x="4602" y="6481"/>
                      </a:cubicBezTo>
                      <a:cubicBezTo>
                        <a:pt x="5232" y="7097"/>
                        <a:pt x="5910" y="7695"/>
                        <a:pt x="6708" y="8094"/>
                      </a:cubicBezTo>
                      <a:cubicBezTo>
                        <a:pt x="6531" y="7960"/>
                        <a:pt x="6353" y="7829"/>
                        <a:pt x="6175" y="7702"/>
                      </a:cubicBezTo>
                      <a:cubicBezTo>
                        <a:pt x="6005" y="7561"/>
                        <a:pt x="5845" y="7413"/>
                        <a:pt x="5679" y="7267"/>
                      </a:cubicBezTo>
                      <a:cubicBezTo>
                        <a:pt x="5359" y="6966"/>
                        <a:pt x="5040" y="6665"/>
                        <a:pt x="4750" y="6335"/>
                      </a:cubicBezTo>
                      <a:cubicBezTo>
                        <a:pt x="4159" y="5686"/>
                        <a:pt x="3597" y="5008"/>
                        <a:pt x="3068" y="4309"/>
                      </a:cubicBezTo>
                      <a:cubicBezTo>
                        <a:pt x="2528" y="3616"/>
                        <a:pt x="2013" y="2901"/>
                        <a:pt x="1502" y="2183"/>
                      </a:cubicBezTo>
                      <a:cubicBezTo>
                        <a:pt x="1244" y="1825"/>
                        <a:pt x="994" y="1462"/>
                        <a:pt x="747" y="1096"/>
                      </a:cubicBezTo>
                      <a:cubicBezTo>
                        <a:pt x="493" y="734"/>
                        <a:pt x="250" y="367"/>
                        <a:pt x="1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2" name="Google Shape;3435;p47"/>
                <p:cNvSpPr/>
                <p:nvPr/>
              </p:nvSpPr>
              <p:spPr>
                <a:xfrm>
                  <a:off x="4195406" y="3131630"/>
                  <a:ext cx="424249" cy="36140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90" h="7488" extrusionOk="0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562" y="797"/>
                        <a:pt x="1186" y="1548"/>
                        <a:pt x="1831" y="2277"/>
                      </a:cubicBezTo>
                      <a:cubicBezTo>
                        <a:pt x="2480" y="3006"/>
                        <a:pt x="3162" y="3702"/>
                        <a:pt x="3884" y="4358"/>
                      </a:cubicBezTo>
                      <a:cubicBezTo>
                        <a:pt x="4612" y="5007"/>
                        <a:pt x="5359" y="5642"/>
                        <a:pt x="6179" y="6179"/>
                      </a:cubicBezTo>
                      <a:cubicBezTo>
                        <a:pt x="6995" y="6715"/>
                        <a:pt x="7857" y="7197"/>
                        <a:pt x="8789" y="7487"/>
                      </a:cubicBezTo>
                      <a:cubicBezTo>
                        <a:pt x="8572" y="7379"/>
                        <a:pt x="8354" y="7273"/>
                        <a:pt x="8133" y="7168"/>
                      </a:cubicBezTo>
                      <a:cubicBezTo>
                        <a:pt x="7916" y="7066"/>
                        <a:pt x="7717" y="6925"/>
                        <a:pt x="7506" y="6810"/>
                      </a:cubicBezTo>
                      <a:cubicBezTo>
                        <a:pt x="7292" y="6693"/>
                        <a:pt x="7093" y="6555"/>
                        <a:pt x="6893" y="6421"/>
                      </a:cubicBezTo>
                      <a:cubicBezTo>
                        <a:pt x="6694" y="6283"/>
                        <a:pt x="6490" y="6157"/>
                        <a:pt x="6302" y="6005"/>
                      </a:cubicBezTo>
                      <a:cubicBezTo>
                        <a:pt x="5519" y="5439"/>
                        <a:pt x="4786" y="4804"/>
                        <a:pt x="4069" y="4155"/>
                      </a:cubicBezTo>
                      <a:cubicBezTo>
                        <a:pt x="3347" y="3510"/>
                        <a:pt x="2666" y="2824"/>
                        <a:pt x="1983" y="2132"/>
                      </a:cubicBezTo>
                      <a:cubicBezTo>
                        <a:pt x="1643" y="1788"/>
                        <a:pt x="1313" y="1436"/>
                        <a:pt x="983" y="1077"/>
                      </a:cubicBezTo>
                      <a:cubicBezTo>
                        <a:pt x="649" y="725"/>
                        <a:pt x="327" y="362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3" name="Google Shape;3436;p47"/>
                <p:cNvSpPr/>
                <p:nvPr/>
              </p:nvSpPr>
              <p:spPr>
                <a:xfrm>
                  <a:off x="4644462" y="3042340"/>
                  <a:ext cx="318549" cy="450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0" h="9338" extrusionOk="0">
                      <a:moveTo>
                        <a:pt x="6600" y="1"/>
                      </a:moveTo>
                      <a:lnTo>
                        <a:pt x="6600" y="1"/>
                      </a:lnTo>
                      <a:cubicBezTo>
                        <a:pt x="6404" y="443"/>
                        <a:pt x="6263" y="903"/>
                        <a:pt x="6034" y="1328"/>
                      </a:cubicBezTo>
                      <a:cubicBezTo>
                        <a:pt x="5929" y="1545"/>
                        <a:pt x="5842" y="1767"/>
                        <a:pt x="5726" y="1976"/>
                      </a:cubicBezTo>
                      <a:lnTo>
                        <a:pt x="5381" y="2612"/>
                      </a:lnTo>
                      <a:cubicBezTo>
                        <a:pt x="4899" y="3438"/>
                        <a:pt x="4392" y="4254"/>
                        <a:pt x="3815" y="5019"/>
                      </a:cubicBezTo>
                      <a:cubicBezTo>
                        <a:pt x="3246" y="5791"/>
                        <a:pt x="2637" y="6534"/>
                        <a:pt x="2002" y="7256"/>
                      </a:cubicBezTo>
                      <a:cubicBezTo>
                        <a:pt x="1686" y="7619"/>
                        <a:pt x="1360" y="7970"/>
                        <a:pt x="1023" y="8315"/>
                      </a:cubicBezTo>
                      <a:cubicBezTo>
                        <a:pt x="693" y="8670"/>
                        <a:pt x="349" y="9003"/>
                        <a:pt x="1" y="9337"/>
                      </a:cubicBezTo>
                      <a:cubicBezTo>
                        <a:pt x="773" y="8757"/>
                        <a:pt x="1480" y="8094"/>
                        <a:pt x="2158" y="7398"/>
                      </a:cubicBezTo>
                      <a:cubicBezTo>
                        <a:pt x="2832" y="6705"/>
                        <a:pt x="3452" y="5958"/>
                        <a:pt x="4032" y="5182"/>
                      </a:cubicBezTo>
                      <a:cubicBezTo>
                        <a:pt x="4613" y="4402"/>
                        <a:pt x="5120" y="3572"/>
                        <a:pt x="5567" y="2709"/>
                      </a:cubicBezTo>
                      <a:cubicBezTo>
                        <a:pt x="6012" y="1846"/>
                        <a:pt x="6353" y="932"/>
                        <a:pt x="660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4" name="Google Shape;3437;p47"/>
                <p:cNvSpPr/>
                <p:nvPr/>
              </p:nvSpPr>
              <p:spPr>
                <a:xfrm>
                  <a:off x="4250718" y="3703182"/>
                  <a:ext cx="390126" cy="3759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83" h="7789" extrusionOk="0">
                      <a:moveTo>
                        <a:pt x="0" y="0"/>
                      </a:moveTo>
                      <a:cubicBezTo>
                        <a:pt x="449" y="842"/>
                        <a:pt x="979" y="1635"/>
                        <a:pt x="1541" y="2404"/>
                      </a:cubicBezTo>
                      <a:cubicBezTo>
                        <a:pt x="2107" y="3173"/>
                        <a:pt x="2716" y="3909"/>
                        <a:pt x="3379" y="4597"/>
                      </a:cubicBezTo>
                      <a:cubicBezTo>
                        <a:pt x="4050" y="5280"/>
                        <a:pt x="4757" y="5932"/>
                        <a:pt x="5540" y="6483"/>
                      </a:cubicBezTo>
                      <a:cubicBezTo>
                        <a:pt x="6328" y="7031"/>
                        <a:pt x="7172" y="7499"/>
                        <a:pt x="8082" y="7789"/>
                      </a:cubicBezTo>
                      <a:cubicBezTo>
                        <a:pt x="7868" y="7680"/>
                        <a:pt x="7655" y="7575"/>
                        <a:pt x="7444" y="7473"/>
                      </a:cubicBezTo>
                      <a:lnTo>
                        <a:pt x="7285" y="7397"/>
                      </a:lnTo>
                      <a:lnTo>
                        <a:pt x="7133" y="7303"/>
                      </a:lnTo>
                      <a:lnTo>
                        <a:pt x="6832" y="7118"/>
                      </a:lnTo>
                      <a:lnTo>
                        <a:pt x="6527" y="6937"/>
                      </a:lnTo>
                      <a:cubicBezTo>
                        <a:pt x="6429" y="6871"/>
                        <a:pt x="6335" y="6798"/>
                        <a:pt x="6236" y="6733"/>
                      </a:cubicBezTo>
                      <a:cubicBezTo>
                        <a:pt x="6048" y="6592"/>
                        <a:pt x="5849" y="6465"/>
                        <a:pt x="5667" y="6316"/>
                      </a:cubicBezTo>
                      <a:cubicBezTo>
                        <a:pt x="4924" y="5732"/>
                        <a:pt x="4235" y="5087"/>
                        <a:pt x="3575" y="4410"/>
                      </a:cubicBezTo>
                      <a:cubicBezTo>
                        <a:pt x="2916" y="3735"/>
                        <a:pt x="2306" y="3009"/>
                        <a:pt x="1708" y="2277"/>
                      </a:cubicBezTo>
                      <a:cubicBezTo>
                        <a:pt x="1407" y="1911"/>
                        <a:pt x="1117" y="1533"/>
                        <a:pt x="837" y="1153"/>
                      </a:cubicBezTo>
                      <a:cubicBezTo>
                        <a:pt x="548" y="776"/>
                        <a:pt x="272" y="392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5" name="Google Shape;3438;p47"/>
                <p:cNvSpPr/>
                <p:nvPr/>
              </p:nvSpPr>
              <p:spPr>
                <a:xfrm>
                  <a:off x="4644462" y="3767567"/>
                  <a:ext cx="305083" cy="3230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1" h="6694" extrusionOk="0">
                      <a:moveTo>
                        <a:pt x="6320" y="0"/>
                      </a:moveTo>
                      <a:cubicBezTo>
                        <a:pt x="6237" y="178"/>
                        <a:pt x="6150" y="356"/>
                        <a:pt x="6070" y="534"/>
                      </a:cubicBezTo>
                      <a:lnTo>
                        <a:pt x="5950" y="802"/>
                      </a:lnTo>
                      <a:lnTo>
                        <a:pt x="5806" y="1059"/>
                      </a:lnTo>
                      <a:lnTo>
                        <a:pt x="5523" y="1570"/>
                      </a:lnTo>
                      <a:lnTo>
                        <a:pt x="5200" y="2060"/>
                      </a:lnTo>
                      <a:cubicBezTo>
                        <a:pt x="4762" y="2701"/>
                        <a:pt x="4275" y="3315"/>
                        <a:pt x="3721" y="3862"/>
                      </a:cubicBezTo>
                      <a:cubicBezTo>
                        <a:pt x="3180" y="4420"/>
                        <a:pt x="2590" y="4932"/>
                        <a:pt x="1969" y="5407"/>
                      </a:cubicBezTo>
                      <a:cubicBezTo>
                        <a:pt x="1658" y="5643"/>
                        <a:pt x="1338" y="5871"/>
                        <a:pt x="1008" y="6081"/>
                      </a:cubicBezTo>
                      <a:cubicBezTo>
                        <a:pt x="682" y="6302"/>
                        <a:pt x="345" y="6502"/>
                        <a:pt x="1" y="6694"/>
                      </a:cubicBezTo>
                      <a:cubicBezTo>
                        <a:pt x="740" y="6411"/>
                        <a:pt x="1433" y="6019"/>
                        <a:pt x="2089" y="5577"/>
                      </a:cubicBezTo>
                      <a:cubicBezTo>
                        <a:pt x="2749" y="5134"/>
                        <a:pt x="3358" y="4616"/>
                        <a:pt x="3917" y="4055"/>
                      </a:cubicBezTo>
                      <a:cubicBezTo>
                        <a:pt x="4479" y="3489"/>
                        <a:pt x="4971" y="2854"/>
                        <a:pt x="5378" y="2172"/>
                      </a:cubicBezTo>
                      <a:cubicBezTo>
                        <a:pt x="5806" y="1501"/>
                        <a:pt x="6096" y="751"/>
                        <a:pt x="6320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6" name="Google Shape;3439;p47"/>
                <p:cNvSpPr/>
                <p:nvPr/>
              </p:nvSpPr>
              <p:spPr>
                <a:xfrm>
                  <a:off x="4172480" y="4273672"/>
                  <a:ext cx="463971" cy="3274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13" h="6785" extrusionOk="0">
                      <a:moveTo>
                        <a:pt x="0" y="0"/>
                      </a:moveTo>
                      <a:cubicBezTo>
                        <a:pt x="541" y="852"/>
                        <a:pt x="1178" y="1635"/>
                        <a:pt x="1864" y="2383"/>
                      </a:cubicBezTo>
                      <a:cubicBezTo>
                        <a:pt x="2546" y="3126"/>
                        <a:pt x="3297" y="3808"/>
                        <a:pt x="4094" y="4432"/>
                      </a:cubicBezTo>
                      <a:cubicBezTo>
                        <a:pt x="4906" y="5041"/>
                        <a:pt x="5773" y="5578"/>
                        <a:pt x="6694" y="6001"/>
                      </a:cubicBezTo>
                      <a:cubicBezTo>
                        <a:pt x="7626" y="6411"/>
                        <a:pt x="8612" y="6687"/>
                        <a:pt x="9613" y="6785"/>
                      </a:cubicBezTo>
                      <a:cubicBezTo>
                        <a:pt x="9127" y="6651"/>
                        <a:pt x="8630" y="6578"/>
                        <a:pt x="8166" y="6383"/>
                      </a:cubicBezTo>
                      <a:cubicBezTo>
                        <a:pt x="7688" y="6241"/>
                        <a:pt x="7238" y="6016"/>
                        <a:pt x="6784" y="5813"/>
                      </a:cubicBezTo>
                      <a:cubicBezTo>
                        <a:pt x="5899" y="5352"/>
                        <a:pt x="5055" y="4820"/>
                        <a:pt x="4261" y="4217"/>
                      </a:cubicBezTo>
                      <a:cubicBezTo>
                        <a:pt x="3471" y="3605"/>
                        <a:pt x="2727" y="2937"/>
                        <a:pt x="2013" y="2234"/>
                      </a:cubicBezTo>
                      <a:cubicBezTo>
                        <a:pt x="1657" y="1886"/>
                        <a:pt x="1313" y="1520"/>
                        <a:pt x="979" y="1146"/>
                      </a:cubicBezTo>
                      <a:cubicBezTo>
                        <a:pt x="639" y="780"/>
                        <a:pt x="316" y="392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7" name="Google Shape;3440;p47"/>
                <p:cNvSpPr/>
                <p:nvPr/>
              </p:nvSpPr>
              <p:spPr>
                <a:xfrm>
                  <a:off x="4656529" y="4234481"/>
                  <a:ext cx="306483" cy="3666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50" h="7597" extrusionOk="0">
                      <a:moveTo>
                        <a:pt x="6350" y="0"/>
                      </a:moveTo>
                      <a:lnTo>
                        <a:pt x="6350" y="0"/>
                      </a:lnTo>
                      <a:cubicBezTo>
                        <a:pt x="6008" y="772"/>
                        <a:pt x="5672" y="1542"/>
                        <a:pt x="5222" y="2252"/>
                      </a:cubicBezTo>
                      <a:cubicBezTo>
                        <a:pt x="5016" y="2615"/>
                        <a:pt x="4768" y="2956"/>
                        <a:pt x="4537" y="3300"/>
                      </a:cubicBezTo>
                      <a:cubicBezTo>
                        <a:pt x="4283" y="3634"/>
                        <a:pt x="4043" y="3975"/>
                        <a:pt x="3764" y="4286"/>
                      </a:cubicBezTo>
                      <a:cubicBezTo>
                        <a:pt x="3228" y="4928"/>
                        <a:pt x="2636" y="5523"/>
                        <a:pt x="2010" y="6081"/>
                      </a:cubicBezTo>
                      <a:cubicBezTo>
                        <a:pt x="1697" y="6357"/>
                        <a:pt x="1371" y="6621"/>
                        <a:pt x="1038" y="6875"/>
                      </a:cubicBezTo>
                      <a:cubicBezTo>
                        <a:pt x="704" y="7133"/>
                        <a:pt x="360" y="7372"/>
                        <a:pt x="0" y="7597"/>
                      </a:cubicBezTo>
                      <a:cubicBezTo>
                        <a:pt x="770" y="7245"/>
                        <a:pt x="1480" y="6766"/>
                        <a:pt x="2147" y="6241"/>
                      </a:cubicBezTo>
                      <a:cubicBezTo>
                        <a:pt x="2815" y="5715"/>
                        <a:pt x="3424" y="5113"/>
                        <a:pt x="3971" y="4464"/>
                      </a:cubicBezTo>
                      <a:cubicBezTo>
                        <a:pt x="4254" y="4144"/>
                        <a:pt x="4497" y="3793"/>
                        <a:pt x="4747" y="3448"/>
                      </a:cubicBezTo>
                      <a:cubicBezTo>
                        <a:pt x="4972" y="3086"/>
                        <a:pt x="5222" y="2742"/>
                        <a:pt x="5404" y="2354"/>
                      </a:cubicBezTo>
                      <a:cubicBezTo>
                        <a:pt x="5501" y="2165"/>
                        <a:pt x="5610" y="1984"/>
                        <a:pt x="5693" y="1788"/>
                      </a:cubicBezTo>
                      <a:lnTo>
                        <a:pt x="5948" y="1204"/>
                      </a:lnTo>
                      <a:cubicBezTo>
                        <a:pt x="6035" y="1008"/>
                        <a:pt x="6095" y="805"/>
                        <a:pt x="6161" y="606"/>
                      </a:cubicBezTo>
                      <a:cubicBezTo>
                        <a:pt x="6226" y="402"/>
                        <a:pt x="6291" y="200"/>
                        <a:pt x="635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8" name="Google Shape;3441;p47"/>
                <p:cNvSpPr/>
                <p:nvPr/>
              </p:nvSpPr>
              <p:spPr>
                <a:xfrm>
                  <a:off x="4250718" y="4811969"/>
                  <a:ext cx="359816" cy="2417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55" h="5009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457" y="617"/>
                        <a:pt x="976" y="1186"/>
                        <a:pt x="1515" y="1730"/>
                      </a:cubicBezTo>
                      <a:cubicBezTo>
                        <a:pt x="2056" y="2274"/>
                        <a:pt x="2636" y="2782"/>
                        <a:pt x="3252" y="3246"/>
                      </a:cubicBezTo>
                      <a:cubicBezTo>
                        <a:pt x="3873" y="3699"/>
                        <a:pt x="4518" y="4135"/>
                        <a:pt x="5229" y="4446"/>
                      </a:cubicBezTo>
                      <a:cubicBezTo>
                        <a:pt x="5932" y="4762"/>
                        <a:pt x="6686" y="5001"/>
                        <a:pt x="7455" y="5008"/>
                      </a:cubicBezTo>
                      <a:cubicBezTo>
                        <a:pt x="7270" y="4968"/>
                        <a:pt x="7081" y="4928"/>
                        <a:pt x="6897" y="4893"/>
                      </a:cubicBezTo>
                      <a:cubicBezTo>
                        <a:pt x="6711" y="4852"/>
                        <a:pt x="6534" y="4772"/>
                        <a:pt x="6356" y="4715"/>
                      </a:cubicBezTo>
                      <a:cubicBezTo>
                        <a:pt x="6175" y="4667"/>
                        <a:pt x="6005" y="4580"/>
                        <a:pt x="5831" y="4504"/>
                      </a:cubicBezTo>
                      <a:cubicBezTo>
                        <a:pt x="5657" y="4428"/>
                        <a:pt x="5486" y="4356"/>
                        <a:pt x="5323" y="4258"/>
                      </a:cubicBezTo>
                      <a:cubicBezTo>
                        <a:pt x="4653" y="3910"/>
                        <a:pt x="4025" y="3482"/>
                        <a:pt x="3419" y="3025"/>
                      </a:cubicBezTo>
                      <a:cubicBezTo>
                        <a:pt x="2807" y="2579"/>
                        <a:pt x="2230" y="2083"/>
                        <a:pt x="1661" y="1578"/>
                      </a:cubicBezTo>
                      <a:cubicBezTo>
                        <a:pt x="1374" y="1328"/>
                        <a:pt x="1095" y="1067"/>
                        <a:pt x="824" y="802"/>
                      </a:cubicBezTo>
                      <a:cubicBezTo>
                        <a:pt x="541" y="541"/>
                        <a:pt x="272" y="273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9" name="Google Shape;3442;p47"/>
                <p:cNvSpPr/>
                <p:nvPr/>
              </p:nvSpPr>
              <p:spPr>
                <a:xfrm>
                  <a:off x="4629066" y="4744784"/>
                  <a:ext cx="269029" cy="3089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4" h="6401" extrusionOk="0">
                      <a:moveTo>
                        <a:pt x="5573" y="1"/>
                      </a:moveTo>
                      <a:lnTo>
                        <a:pt x="5573" y="1"/>
                      </a:lnTo>
                      <a:cubicBezTo>
                        <a:pt x="5446" y="356"/>
                        <a:pt x="5337" y="715"/>
                        <a:pt x="5218" y="1070"/>
                      </a:cubicBezTo>
                      <a:cubicBezTo>
                        <a:pt x="5073" y="1418"/>
                        <a:pt x="4950" y="1770"/>
                        <a:pt x="4793" y="2111"/>
                      </a:cubicBezTo>
                      <a:cubicBezTo>
                        <a:pt x="4612" y="2437"/>
                        <a:pt x="4482" y="2789"/>
                        <a:pt x="4271" y="3097"/>
                      </a:cubicBezTo>
                      <a:cubicBezTo>
                        <a:pt x="4174" y="3253"/>
                        <a:pt x="4083" y="3416"/>
                        <a:pt x="3982" y="3572"/>
                      </a:cubicBezTo>
                      <a:lnTo>
                        <a:pt x="3652" y="4018"/>
                      </a:lnTo>
                      <a:cubicBezTo>
                        <a:pt x="3195" y="4598"/>
                        <a:pt x="2658" y="5117"/>
                        <a:pt x="2045" y="5534"/>
                      </a:cubicBezTo>
                      <a:cubicBezTo>
                        <a:pt x="1893" y="5635"/>
                        <a:pt x="1737" y="5741"/>
                        <a:pt x="1570" y="5824"/>
                      </a:cubicBezTo>
                      <a:cubicBezTo>
                        <a:pt x="1411" y="5918"/>
                        <a:pt x="1240" y="5990"/>
                        <a:pt x="1070" y="6067"/>
                      </a:cubicBezTo>
                      <a:cubicBezTo>
                        <a:pt x="730" y="6219"/>
                        <a:pt x="374" y="6335"/>
                        <a:pt x="0" y="6400"/>
                      </a:cubicBezTo>
                      <a:cubicBezTo>
                        <a:pt x="762" y="6375"/>
                        <a:pt x="1498" y="6096"/>
                        <a:pt x="2158" y="5708"/>
                      </a:cubicBezTo>
                      <a:cubicBezTo>
                        <a:pt x="2822" y="5319"/>
                        <a:pt x="3387" y="4783"/>
                        <a:pt x="3866" y="4185"/>
                      </a:cubicBezTo>
                      <a:lnTo>
                        <a:pt x="4203" y="3717"/>
                      </a:lnTo>
                      <a:cubicBezTo>
                        <a:pt x="4308" y="3557"/>
                        <a:pt x="4398" y="3391"/>
                        <a:pt x="4497" y="3224"/>
                      </a:cubicBezTo>
                      <a:cubicBezTo>
                        <a:pt x="4591" y="3061"/>
                        <a:pt x="4685" y="2894"/>
                        <a:pt x="4758" y="2717"/>
                      </a:cubicBezTo>
                      <a:cubicBezTo>
                        <a:pt x="4837" y="2543"/>
                        <a:pt x="4914" y="2369"/>
                        <a:pt x="4986" y="2191"/>
                      </a:cubicBezTo>
                      <a:cubicBezTo>
                        <a:pt x="5124" y="1839"/>
                        <a:pt x="5225" y="1469"/>
                        <a:pt x="5349" y="1110"/>
                      </a:cubicBezTo>
                      <a:cubicBezTo>
                        <a:pt x="5424" y="740"/>
                        <a:pt x="5508" y="370"/>
                        <a:pt x="557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383" name="Google Shape;3443;p47"/>
              <p:cNvSpPr/>
              <p:nvPr/>
            </p:nvSpPr>
            <p:spPr>
              <a:xfrm rot="-850406">
                <a:off x="5698086" y="3440275"/>
                <a:ext cx="370409" cy="292057"/>
              </a:xfrm>
              <a:custGeom>
                <a:avLst/>
                <a:gdLst/>
                <a:ahLst/>
                <a:cxnLst/>
                <a:rect l="l" t="t" r="r" b="b"/>
                <a:pathLst>
                  <a:path w="23075" h="18194" extrusionOk="0">
                    <a:moveTo>
                      <a:pt x="6353" y="1"/>
                    </a:moveTo>
                    <a:cubicBezTo>
                      <a:pt x="5892" y="1"/>
                      <a:pt x="5465" y="121"/>
                      <a:pt x="5083" y="381"/>
                    </a:cubicBezTo>
                    <a:cubicBezTo>
                      <a:pt x="0" y="3836"/>
                      <a:pt x="23075" y="18193"/>
                      <a:pt x="23075" y="18193"/>
                    </a:cubicBezTo>
                    <a:cubicBezTo>
                      <a:pt x="23075" y="18193"/>
                      <a:pt x="12034" y="1"/>
                      <a:pt x="635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" name="Google Shape;3444;p47"/>
              <p:cNvSpPr/>
              <p:nvPr/>
            </p:nvSpPr>
            <p:spPr>
              <a:xfrm rot="-850406">
                <a:off x="5761606" y="3499420"/>
                <a:ext cx="16406" cy="16068"/>
              </a:xfrm>
              <a:custGeom>
                <a:avLst/>
                <a:gdLst/>
                <a:ahLst/>
                <a:cxnLst/>
                <a:rect l="l" t="t" r="r" b="b"/>
                <a:pathLst>
                  <a:path w="1022" h="1001" extrusionOk="0">
                    <a:moveTo>
                      <a:pt x="135" y="1"/>
                    </a:moveTo>
                    <a:cubicBezTo>
                      <a:pt x="61" y="1"/>
                      <a:pt x="1" y="98"/>
                      <a:pt x="62" y="171"/>
                    </a:cubicBezTo>
                    <a:cubicBezTo>
                      <a:pt x="199" y="338"/>
                      <a:pt x="343" y="498"/>
                      <a:pt x="491" y="654"/>
                    </a:cubicBezTo>
                    <a:cubicBezTo>
                      <a:pt x="617" y="787"/>
                      <a:pt x="758" y="928"/>
                      <a:pt x="933" y="996"/>
                    </a:cubicBezTo>
                    <a:cubicBezTo>
                      <a:pt x="940" y="999"/>
                      <a:pt x="947" y="1000"/>
                      <a:pt x="954" y="1000"/>
                    </a:cubicBezTo>
                    <a:cubicBezTo>
                      <a:pt x="998" y="1000"/>
                      <a:pt x="1022" y="941"/>
                      <a:pt x="1005" y="901"/>
                    </a:cubicBezTo>
                    <a:cubicBezTo>
                      <a:pt x="925" y="730"/>
                      <a:pt x="773" y="589"/>
                      <a:pt x="640" y="460"/>
                    </a:cubicBezTo>
                    <a:cubicBezTo>
                      <a:pt x="496" y="319"/>
                      <a:pt x="351" y="175"/>
                      <a:pt x="203" y="31"/>
                    </a:cubicBezTo>
                    <a:cubicBezTo>
                      <a:pt x="181" y="10"/>
                      <a:pt x="157" y="1"/>
                      <a:pt x="13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" name="Google Shape;3445;p47"/>
              <p:cNvSpPr/>
              <p:nvPr/>
            </p:nvSpPr>
            <p:spPr>
              <a:xfrm rot="-850406">
                <a:off x="5765742" y="3488472"/>
                <a:ext cx="13227" cy="12505"/>
              </a:xfrm>
              <a:custGeom>
                <a:avLst/>
                <a:gdLst/>
                <a:ahLst/>
                <a:cxnLst/>
                <a:rect l="l" t="t" r="r" b="b"/>
                <a:pathLst>
                  <a:path w="824" h="779" extrusionOk="0">
                    <a:moveTo>
                      <a:pt x="139" y="0"/>
                    </a:moveTo>
                    <a:cubicBezTo>
                      <a:pt x="69" y="0"/>
                      <a:pt x="0" y="80"/>
                      <a:pt x="49" y="151"/>
                    </a:cubicBezTo>
                    <a:cubicBezTo>
                      <a:pt x="144" y="288"/>
                      <a:pt x="246" y="422"/>
                      <a:pt x="364" y="539"/>
                    </a:cubicBezTo>
                    <a:cubicBezTo>
                      <a:pt x="470" y="650"/>
                      <a:pt x="581" y="760"/>
                      <a:pt x="740" y="778"/>
                    </a:cubicBezTo>
                    <a:cubicBezTo>
                      <a:pt x="742" y="778"/>
                      <a:pt x="744" y="779"/>
                      <a:pt x="746" y="779"/>
                    </a:cubicBezTo>
                    <a:cubicBezTo>
                      <a:pt x="789" y="779"/>
                      <a:pt x="824" y="727"/>
                      <a:pt x="809" y="687"/>
                    </a:cubicBezTo>
                    <a:cubicBezTo>
                      <a:pt x="756" y="550"/>
                      <a:pt x="642" y="467"/>
                      <a:pt x="535" y="368"/>
                    </a:cubicBezTo>
                    <a:cubicBezTo>
                      <a:pt x="417" y="262"/>
                      <a:pt x="307" y="148"/>
                      <a:pt x="204" y="30"/>
                    </a:cubicBezTo>
                    <a:cubicBezTo>
                      <a:pt x="185" y="9"/>
                      <a:pt x="162" y="0"/>
                      <a:pt x="13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" name="Google Shape;3446;p47"/>
              <p:cNvSpPr/>
              <p:nvPr/>
            </p:nvSpPr>
            <p:spPr>
              <a:xfrm rot="-850406">
                <a:off x="5789137" y="3518505"/>
                <a:ext cx="14881" cy="11895"/>
              </a:xfrm>
              <a:custGeom>
                <a:avLst/>
                <a:gdLst/>
                <a:ahLst/>
                <a:cxnLst/>
                <a:rect l="l" t="t" r="r" b="b"/>
                <a:pathLst>
                  <a:path w="927" h="741" extrusionOk="0">
                    <a:moveTo>
                      <a:pt x="122" y="1"/>
                    </a:moveTo>
                    <a:cubicBezTo>
                      <a:pt x="51" y="1"/>
                      <a:pt x="0" y="99"/>
                      <a:pt x="56" y="161"/>
                    </a:cubicBezTo>
                    <a:cubicBezTo>
                      <a:pt x="181" y="294"/>
                      <a:pt x="314" y="419"/>
                      <a:pt x="455" y="538"/>
                    </a:cubicBezTo>
                    <a:cubicBezTo>
                      <a:pt x="551" y="620"/>
                      <a:pt x="664" y="740"/>
                      <a:pt x="794" y="740"/>
                    </a:cubicBezTo>
                    <a:cubicBezTo>
                      <a:pt x="814" y="740"/>
                      <a:pt x="834" y="737"/>
                      <a:pt x="855" y="731"/>
                    </a:cubicBezTo>
                    <a:cubicBezTo>
                      <a:pt x="893" y="720"/>
                      <a:pt x="927" y="682"/>
                      <a:pt x="923" y="640"/>
                    </a:cubicBezTo>
                    <a:cubicBezTo>
                      <a:pt x="911" y="477"/>
                      <a:pt x="748" y="405"/>
                      <a:pt x="623" y="321"/>
                    </a:cubicBezTo>
                    <a:cubicBezTo>
                      <a:pt x="470" y="222"/>
                      <a:pt x="323" y="115"/>
                      <a:pt x="170" y="17"/>
                    </a:cubicBezTo>
                    <a:cubicBezTo>
                      <a:pt x="154" y="6"/>
                      <a:pt x="137" y="1"/>
                      <a:pt x="12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7" name="Google Shape;3447;p47"/>
              <p:cNvSpPr/>
              <p:nvPr/>
            </p:nvSpPr>
            <p:spPr>
              <a:xfrm rot="-850406">
                <a:off x="5790964" y="3500551"/>
                <a:ext cx="16935" cy="14158"/>
              </a:xfrm>
              <a:custGeom>
                <a:avLst/>
                <a:gdLst/>
                <a:ahLst/>
                <a:cxnLst/>
                <a:rect l="l" t="t" r="r" b="b"/>
                <a:pathLst>
                  <a:path w="1055" h="882" extrusionOk="0">
                    <a:moveTo>
                      <a:pt x="112" y="1"/>
                    </a:moveTo>
                    <a:cubicBezTo>
                      <a:pt x="52" y="1"/>
                      <a:pt x="1" y="84"/>
                      <a:pt x="53" y="147"/>
                    </a:cubicBezTo>
                    <a:cubicBezTo>
                      <a:pt x="178" y="303"/>
                      <a:pt x="284" y="467"/>
                      <a:pt x="432" y="604"/>
                    </a:cubicBezTo>
                    <a:cubicBezTo>
                      <a:pt x="558" y="718"/>
                      <a:pt x="714" y="874"/>
                      <a:pt x="888" y="881"/>
                    </a:cubicBezTo>
                    <a:cubicBezTo>
                      <a:pt x="891" y="881"/>
                      <a:pt x="894" y="881"/>
                      <a:pt x="897" y="881"/>
                    </a:cubicBezTo>
                    <a:cubicBezTo>
                      <a:pt x="999" y="881"/>
                      <a:pt x="1055" y="761"/>
                      <a:pt x="1007" y="676"/>
                    </a:cubicBezTo>
                    <a:cubicBezTo>
                      <a:pt x="930" y="539"/>
                      <a:pt x="741" y="463"/>
                      <a:pt x="611" y="372"/>
                    </a:cubicBezTo>
                    <a:cubicBezTo>
                      <a:pt x="463" y="265"/>
                      <a:pt x="295" y="162"/>
                      <a:pt x="170" y="30"/>
                    </a:cubicBezTo>
                    <a:cubicBezTo>
                      <a:pt x="152" y="9"/>
                      <a:pt x="132" y="1"/>
                      <a:pt x="11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8" name="Google Shape;3448;p47"/>
              <p:cNvSpPr/>
              <p:nvPr/>
            </p:nvSpPr>
            <p:spPr>
              <a:xfrm rot="-850406">
                <a:off x="5795864" y="3484854"/>
                <a:ext cx="21318" cy="14190"/>
              </a:xfrm>
              <a:custGeom>
                <a:avLst/>
                <a:gdLst/>
                <a:ahLst/>
                <a:cxnLst/>
                <a:rect l="l" t="t" r="r" b="b"/>
                <a:pathLst>
                  <a:path w="1328" h="884" extrusionOk="0">
                    <a:moveTo>
                      <a:pt x="121" y="0"/>
                    </a:moveTo>
                    <a:cubicBezTo>
                      <a:pt x="55" y="0"/>
                      <a:pt x="0" y="82"/>
                      <a:pt x="61" y="140"/>
                    </a:cubicBezTo>
                    <a:cubicBezTo>
                      <a:pt x="221" y="295"/>
                      <a:pt x="399" y="444"/>
                      <a:pt x="578" y="577"/>
                    </a:cubicBezTo>
                    <a:cubicBezTo>
                      <a:pt x="734" y="691"/>
                      <a:pt x="920" y="847"/>
                      <a:pt x="1110" y="881"/>
                    </a:cubicBezTo>
                    <a:cubicBezTo>
                      <a:pt x="1121" y="883"/>
                      <a:pt x="1132" y="884"/>
                      <a:pt x="1143" y="884"/>
                    </a:cubicBezTo>
                    <a:cubicBezTo>
                      <a:pt x="1264" y="884"/>
                      <a:pt x="1328" y="750"/>
                      <a:pt x="1247" y="649"/>
                    </a:cubicBezTo>
                    <a:cubicBezTo>
                      <a:pt x="1126" y="500"/>
                      <a:pt x="901" y="405"/>
                      <a:pt x="734" y="314"/>
                    </a:cubicBezTo>
                    <a:cubicBezTo>
                      <a:pt x="544" y="212"/>
                      <a:pt x="354" y="105"/>
                      <a:pt x="160" y="10"/>
                    </a:cubicBezTo>
                    <a:cubicBezTo>
                      <a:pt x="147" y="3"/>
                      <a:pt x="134" y="0"/>
                      <a:pt x="12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" name="Google Shape;3449;p47"/>
              <p:cNvSpPr/>
              <p:nvPr/>
            </p:nvSpPr>
            <p:spPr>
              <a:xfrm rot="-850406">
                <a:off x="5816123" y="3537318"/>
                <a:ext cx="20451" cy="14479"/>
              </a:xfrm>
              <a:custGeom>
                <a:avLst/>
                <a:gdLst/>
                <a:ahLst/>
                <a:cxnLst/>
                <a:rect l="l" t="t" r="r" b="b"/>
                <a:pathLst>
                  <a:path w="1274" h="902" extrusionOk="0">
                    <a:moveTo>
                      <a:pt x="160" y="1"/>
                    </a:moveTo>
                    <a:cubicBezTo>
                      <a:pt x="74" y="1"/>
                      <a:pt x="1" y="111"/>
                      <a:pt x="80" y="182"/>
                    </a:cubicBezTo>
                    <a:cubicBezTo>
                      <a:pt x="240" y="322"/>
                      <a:pt x="403" y="463"/>
                      <a:pt x="570" y="592"/>
                    </a:cubicBezTo>
                    <a:cubicBezTo>
                      <a:pt x="749" y="725"/>
                      <a:pt x="902" y="866"/>
                      <a:pt x="1122" y="900"/>
                    </a:cubicBezTo>
                    <a:cubicBezTo>
                      <a:pt x="1129" y="901"/>
                      <a:pt x="1136" y="902"/>
                      <a:pt x="1143" y="902"/>
                    </a:cubicBezTo>
                    <a:cubicBezTo>
                      <a:pt x="1217" y="902"/>
                      <a:pt x="1274" y="831"/>
                      <a:pt x="1236" y="756"/>
                    </a:cubicBezTo>
                    <a:cubicBezTo>
                      <a:pt x="1133" y="565"/>
                      <a:pt x="974" y="478"/>
                      <a:pt x="795" y="360"/>
                    </a:cubicBezTo>
                    <a:cubicBezTo>
                      <a:pt x="605" y="235"/>
                      <a:pt x="407" y="124"/>
                      <a:pt x="209" y="14"/>
                    </a:cubicBezTo>
                    <a:cubicBezTo>
                      <a:pt x="193" y="5"/>
                      <a:pt x="176" y="1"/>
                      <a:pt x="16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" name="Google Shape;3450;p47"/>
              <p:cNvSpPr/>
              <p:nvPr/>
            </p:nvSpPr>
            <p:spPr>
              <a:xfrm rot="-850406">
                <a:off x="5826546" y="3524958"/>
                <a:ext cx="15458" cy="12746"/>
              </a:xfrm>
              <a:custGeom>
                <a:avLst/>
                <a:gdLst/>
                <a:ahLst/>
                <a:cxnLst/>
                <a:rect l="l" t="t" r="r" b="b"/>
                <a:pathLst>
                  <a:path w="963" h="794" extrusionOk="0">
                    <a:moveTo>
                      <a:pt x="185" y="1"/>
                    </a:moveTo>
                    <a:cubicBezTo>
                      <a:pt x="83" y="1"/>
                      <a:pt x="0" y="119"/>
                      <a:pt x="89" y="220"/>
                    </a:cubicBezTo>
                    <a:cubicBezTo>
                      <a:pt x="191" y="338"/>
                      <a:pt x="294" y="452"/>
                      <a:pt x="412" y="558"/>
                    </a:cubicBezTo>
                    <a:cubicBezTo>
                      <a:pt x="517" y="656"/>
                      <a:pt x="633" y="794"/>
                      <a:pt x="790" y="794"/>
                    </a:cubicBezTo>
                    <a:cubicBezTo>
                      <a:pt x="792" y="794"/>
                      <a:pt x="794" y="794"/>
                      <a:pt x="796" y="794"/>
                    </a:cubicBezTo>
                    <a:cubicBezTo>
                      <a:pt x="891" y="790"/>
                      <a:pt x="963" y="699"/>
                      <a:pt x="940" y="604"/>
                    </a:cubicBezTo>
                    <a:cubicBezTo>
                      <a:pt x="902" y="455"/>
                      <a:pt x="750" y="383"/>
                      <a:pt x="636" y="304"/>
                    </a:cubicBezTo>
                    <a:cubicBezTo>
                      <a:pt x="514" y="213"/>
                      <a:pt x="392" y="125"/>
                      <a:pt x="275" y="34"/>
                    </a:cubicBezTo>
                    <a:cubicBezTo>
                      <a:pt x="246" y="11"/>
                      <a:pt x="214" y="1"/>
                      <a:pt x="18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" name="Google Shape;3451;p47"/>
              <p:cNvSpPr/>
              <p:nvPr/>
            </p:nvSpPr>
            <p:spPr>
              <a:xfrm rot="-850406">
                <a:off x="5837571" y="3504676"/>
                <a:ext cx="22008" cy="16036"/>
              </a:xfrm>
              <a:custGeom>
                <a:avLst/>
                <a:gdLst/>
                <a:ahLst/>
                <a:cxnLst/>
                <a:rect l="l" t="t" r="r" b="b"/>
                <a:pathLst>
                  <a:path w="1371" h="999" extrusionOk="0">
                    <a:moveTo>
                      <a:pt x="152" y="0"/>
                    </a:moveTo>
                    <a:cubicBezTo>
                      <a:pt x="63" y="0"/>
                      <a:pt x="0" y="138"/>
                      <a:pt x="68" y="219"/>
                    </a:cubicBezTo>
                    <a:cubicBezTo>
                      <a:pt x="357" y="561"/>
                      <a:pt x="768" y="986"/>
                      <a:pt x="1247" y="998"/>
                    </a:cubicBezTo>
                    <a:cubicBezTo>
                      <a:pt x="1248" y="998"/>
                      <a:pt x="1249" y="998"/>
                      <a:pt x="1251" y="998"/>
                    </a:cubicBezTo>
                    <a:cubicBezTo>
                      <a:pt x="1314" y="998"/>
                      <a:pt x="1371" y="913"/>
                      <a:pt x="1326" y="858"/>
                    </a:cubicBezTo>
                    <a:cubicBezTo>
                      <a:pt x="1052" y="496"/>
                      <a:pt x="578" y="295"/>
                      <a:pt x="217" y="25"/>
                    </a:cubicBezTo>
                    <a:cubicBezTo>
                      <a:pt x="195" y="7"/>
                      <a:pt x="173" y="0"/>
                      <a:pt x="15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" name="Google Shape;3452;p47"/>
              <p:cNvSpPr/>
              <p:nvPr/>
            </p:nvSpPr>
            <p:spPr>
              <a:xfrm rot="-850406">
                <a:off x="5846274" y="3553926"/>
                <a:ext cx="21510" cy="14576"/>
              </a:xfrm>
              <a:custGeom>
                <a:avLst/>
                <a:gdLst/>
                <a:ahLst/>
                <a:cxnLst/>
                <a:rect l="l" t="t" r="r" b="b"/>
                <a:pathLst>
                  <a:path w="1340" h="908" extrusionOk="0">
                    <a:moveTo>
                      <a:pt x="73" y="0"/>
                    </a:moveTo>
                    <a:cubicBezTo>
                      <a:pt x="34" y="0"/>
                      <a:pt x="0" y="49"/>
                      <a:pt x="24" y="83"/>
                    </a:cubicBezTo>
                    <a:cubicBezTo>
                      <a:pt x="145" y="269"/>
                      <a:pt x="343" y="402"/>
                      <a:pt x="522" y="536"/>
                    </a:cubicBezTo>
                    <a:cubicBezTo>
                      <a:pt x="715" y="683"/>
                      <a:pt x="924" y="843"/>
                      <a:pt x="1168" y="904"/>
                    </a:cubicBezTo>
                    <a:cubicBezTo>
                      <a:pt x="1178" y="907"/>
                      <a:pt x="1187" y="908"/>
                      <a:pt x="1196" y="908"/>
                    </a:cubicBezTo>
                    <a:cubicBezTo>
                      <a:pt x="1286" y="908"/>
                      <a:pt x="1340" y="794"/>
                      <a:pt x="1271" y="722"/>
                    </a:cubicBezTo>
                    <a:cubicBezTo>
                      <a:pt x="1111" y="554"/>
                      <a:pt x="891" y="444"/>
                      <a:pt x="693" y="326"/>
                    </a:cubicBezTo>
                    <a:cubicBezTo>
                      <a:pt x="495" y="212"/>
                      <a:pt x="301" y="68"/>
                      <a:pt x="88" y="3"/>
                    </a:cubicBezTo>
                    <a:cubicBezTo>
                      <a:pt x="83" y="1"/>
                      <a:pt x="78" y="0"/>
                      <a:pt x="7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" name="Google Shape;3453;p47"/>
              <p:cNvSpPr/>
              <p:nvPr/>
            </p:nvSpPr>
            <p:spPr>
              <a:xfrm rot="-850406">
                <a:off x="5858263" y="3546513"/>
                <a:ext cx="15009" cy="9904"/>
              </a:xfrm>
              <a:custGeom>
                <a:avLst/>
                <a:gdLst/>
                <a:ahLst/>
                <a:cxnLst/>
                <a:rect l="l" t="t" r="r" b="b"/>
                <a:pathLst>
                  <a:path w="935" h="617" extrusionOk="0">
                    <a:moveTo>
                      <a:pt x="146" y="1"/>
                    </a:moveTo>
                    <a:cubicBezTo>
                      <a:pt x="64" y="1"/>
                      <a:pt x="0" y="105"/>
                      <a:pt x="64" y="188"/>
                    </a:cubicBezTo>
                    <a:cubicBezTo>
                      <a:pt x="168" y="313"/>
                      <a:pt x="285" y="420"/>
                      <a:pt x="426" y="499"/>
                    </a:cubicBezTo>
                    <a:cubicBezTo>
                      <a:pt x="524" y="554"/>
                      <a:pt x="637" y="617"/>
                      <a:pt x="750" y="617"/>
                    </a:cubicBezTo>
                    <a:cubicBezTo>
                      <a:pt x="786" y="617"/>
                      <a:pt x="823" y="610"/>
                      <a:pt x="859" y="595"/>
                    </a:cubicBezTo>
                    <a:cubicBezTo>
                      <a:pt x="935" y="560"/>
                      <a:pt x="928" y="458"/>
                      <a:pt x="882" y="404"/>
                    </a:cubicBezTo>
                    <a:cubicBezTo>
                      <a:pt x="806" y="309"/>
                      <a:pt x="650" y="305"/>
                      <a:pt x="544" y="256"/>
                    </a:cubicBezTo>
                    <a:cubicBezTo>
                      <a:pt x="426" y="199"/>
                      <a:pt x="315" y="123"/>
                      <a:pt x="220" y="32"/>
                    </a:cubicBezTo>
                    <a:cubicBezTo>
                      <a:pt x="196" y="10"/>
                      <a:pt x="170" y="1"/>
                      <a:pt x="14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" name="Google Shape;3454;p47"/>
              <p:cNvSpPr/>
              <p:nvPr/>
            </p:nvSpPr>
            <p:spPr>
              <a:xfrm rot="-850406">
                <a:off x="5878838" y="3532711"/>
                <a:ext cx="19423" cy="13982"/>
              </a:xfrm>
              <a:custGeom>
                <a:avLst/>
                <a:gdLst/>
                <a:ahLst/>
                <a:cxnLst/>
                <a:rect l="l" t="t" r="r" b="b"/>
                <a:pathLst>
                  <a:path w="1210" h="871" extrusionOk="0">
                    <a:moveTo>
                      <a:pt x="163" y="0"/>
                    </a:moveTo>
                    <a:cubicBezTo>
                      <a:pt x="63" y="0"/>
                      <a:pt x="0" y="146"/>
                      <a:pt x="103" y="213"/>
                    </a:cubicBezTo>
                    <a:cubicBezTo>
                      <a:pt x="403" y="408"/>
                      <a:pt x="662" y="647"/>
                      <a:pt x="954" y="848"/>
                    </a:cubicBezTo>
                    <a:cubicBezTo>
                      <a:pt x="978" y="864"/>
                      <a:pt x="1001" y="871"/>
                      <a:pt x="1024" y="871"/>
                    </a:cubicBezTo>
                    <a:cubicBezTo>
                      <a:pt x="1129" y="871"/>
                      <a:pt x="1209" y="723"/>
                      <a:pt x="1122" y="632"/>
                    </a:cubicBezTo>
                    <a:cubicBezTo>
                      <a:pt x="859" y="366"/>
                      <a:pt x="543" y="195"/>
                      <a:pt x="220" y="16"/>
                    </a:cubicBezTo>
                    <a:cubicBezTo>
                      <a:pt x="201" y="5"/>
                      <a:pt x="181" y="0"/>
                      <a:pt x="16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" name="Google Shape;3455;p47"/>
              <p:cNvSpPr/>
              <p:nvPr/>
            </p:nvSpPr>
            <p:spPr>
              <a:xfrm rot="-850406">
                <a:off x="5881274" y="3587651"/>
                <a:ext cx="18492" cy="10177"/>
              </a:xfrm>
              <a:custGeom>
                <a:avLst/>
                <a:gdLst/>
                <a:ahLst/>
                <a:cxnLst/>
                <a:rect l="l" t="t" r="r" b="b"/>
                <a:pathLst>
                  <a:path w="1152" h="634" extrusionOk="0">
                    <a:moveTo>
                      <a:pt x="174" y="0"/>
                    </a:moveTo>
                    <a:cubicBezTo>
                      <a:pt x="81" y="0"/>
                      <a:pt x="1" y="111"/>
                      <a:pt x="87" y="188"/>
                    </a:cubicBezTo>
                    <a:cubicBezTo>
                      <a:pt x="340" y="414"/>
                      <a:pt x="674" y="634"/>
                      <a:pt x="1025" y="634"/>
                    </a:cubicBezTo>
                    <a:cubicBezTo>
                      <a:pt x="1028" y="634"/>
                      <a:pt x="1031" y="634"/>
                      <a:pt x="1034" y="633"/>
                    </a:cubicBezTo>
                    <a:cubicBezTo>
                      <a:pt x="1118" y="633"/>
                      <a:pt x="1152" y="516"/>
                      <a:pt x="1076" y="474"/>
                    </a:cubicBezTo>
                    <a:cubicBezTo>
                      <a:pt x="794" y="325"/>
                      <a:pt x="502" y="230"/>
                      <a:pt x="251" y="29"/>
                    </a:cubicBezTo>
                    <a:cubicBezTo>
                      <a:pt x="226" y="9"/>
                      <a:pt x="200" y="0"/>
                      <a:pt x="17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" name="Google Shape;3456;p47"/>
              <p:cNvSpPr/>
              <p:nvPr/>
            </p:nvSpPr>
            <p:spPr>
              <a:xfrm rot="-850406">
                <a:off x="5895735" y="3575979"/>
                <a:ext cx="14238" cy="9326"/>
              </a:xfrm>
              <a:custGeom>
                <a:avLst/>
                <a:gdLst/>
                <a:ahLst/>
                <a:cxnLst/>
                <a:rect l="l" t="t" r="r" b="b"/>
                <a:pathLst>
                  <a:path w="887" h="581" extrusionOk="0">
                    <a:moveTo>
                      <a:pt x="148" y="0"/>
                    </a:moveTo>
                    <a:cubicBezTo>
                      <a:pt x="67" y="0"/>
                      <a:pt x="0" y="101"/>
                      <a:pt x="70" y="180"/>
                    </a:cubicBezTo>
                    <a:cubicBezTo>
                      <a:pt x="158" y="283"/>
                      <a:pt x="257" y="370"/>
                      <a:pt x="363" y="446"/>
                    </a:cubicBezTo>
                    <a:cubicBezTo>
                      <a:pt x="477" y="525"/>
                      <a:pt x="595" y="556"/>
                      <a:pt x="732" y="579"/>
                    </a:cubicBezTo>
                    <a:cubicBezTo>
                      <a:pt x="737" y="580"/>
                      <a:pt x="742" y="580"/>
                      <a:pt x="747" y="580"/>
                    </a:cubicBezTo>
                    <a:cubicBezTo>
                      <a:pt x="830" y="580"/>
                      <a:pt x="887" y="469"/>
                      <a:pt x="800" y="416"/>
                    </a:cubicBezTo>
                    <a:cubicBezTo>
                      <a:pt x="702" y="358"/>
                      <a:pt x="611" y="290"/>
                      <a:pt x="507" y="237"/>
                    </a:cubicBezTo>
                    <a:cubicBezTo>
                      <a:pt x="405" y="180"/>
                      <a:pt x="310" y="111"/>
                      <a:pt x="223" y="32"/>
                    </a:cubicBezTo>
                    <a:cubicBezTo>
                      <a:pt x="199" y="10"/>
                      <a:pt x="173" y="0"/>
                      <a:pt x="14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" name="Google Shape;3457;p47"/>
              <p:cNvSpPr/>
              <p:nvPr/>
            </p:nvSpPr>
            <p:spPr>
              <a:xfrm rot="-850406">
                <a:off x="5904703" y="3560353"/>
                <a:ext cx="16983" cy="11349"/>
              </a:xfrm>
              <a:custGeom>
                <a:avLst/>
                <a:gdLst/>
                <a:ahLst/>
                <a:cxnLst/>
                <a:rect l="l" t="t" r="r" b="b"/>
                <a:pathLst>
                  <a:path w="1058" h="707" extrusionOk="0">
                    <a:moveTo>
                      <a:pt x="132" y="1"/>
                    </a:moveTo>
                    <a:cubicBezTo>
                      <a:pt x="48" y="1"/>
                      <a:pt x="0" y="120"/>
                      <a:pt x="84" y="181"/>
                    </a:cubicBezTo>
                    <a:cubicBezTo>
                      <a:pt x="214" y="280"/>
                      <a:pt x="343" y="378"/>
                      <a:pt x="480" y="469"/>
                    </a:cubicBezTo>
                    <a:cubicBezTo>
                      <a:pt x="605" y="557"/>
                      <a:pt x="726" y="656"/>
                      <a:pt x="875" y="702"/>
                    </a:cubicBezTo>
                    <a:cubicBezTo>
                      <a:pt x="887" y="705"/>
                      <a:pt x="898" y="707"/>
                      <a:pt x="909" y="707"/>
                    </a:cubicBezTo>
                    <a:cubicBezTo>
                      <a:pt x="1006" y="707"/>
                      <a:pt x="1057" y="580"/>
                      <a:pt x="989" y="504"/>
                    </a:cubicBezTo>
                    <a:cubicBezTo>
                      <a:pt x="886" y="390"/>
                      <a:pt x="742" y="321"/>
                      <a:pt x="609" y="246"/>
                    </a:cubicBezTo>
                    <a:cubicBezTo>
                      <a:pt x="468" y="165"/>
                      <a:pt x="324" y="90"/>
                      <a:pt x="179" y="13"/>
                    </a:cubicBezTo>
                    <a:cubicBezTo>
                      <a:pt x="162" y="5"/>
                      <a:pt x="146" y="1"/>
                      <a:pt x="13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" name="Google Shape;3458;p47"/>
              <p:cNvSpPr/>
              <p:nvPr/>
            </p:nvSpPr>
            <p:spPr>
              <a:xfrm rot="-850406">
                <a:off x="5918771" y="3592979"/>
                <a:ext cx="13950" cy="8187"/>
              </a:xfrm>
              <a:custGeom>
                <a:avLst/>
                <a:gdLst/>
                <a:ahLst/>
                <a:cxnLst/>
                <a:rect l="l" t="t" r="r" b="b"/>
                <a:pathLst>
                  <a:path w="869" h="510" extrusionOk="0">
                    <a:moveTo>
                      <a:pt x="170" y="0"/>
                    </a:moveTo>
                    <a:cubicBezTo>
                      <a:pt x="42" y="0"/>
                      <a:pt x="0" y="164"/>
                      <a:pt x="105" y="243"/>
                    </a:cubicBezTo>
                    <a:cubicBezTo>
                      <a:pt x="203" y="320"/>
                      <a:pt x="333" y="369"/>
                      <a:pt x="443" y="426"/>
                    </a:cubicBezTo>
                    <a:cubicBezTo>
                      <a:pt x="525" y="470"/>
                      <a:pt x="610" y="510"/>
                      <a:pt x="698" y="510"/>
                    </a:cubicBezTo>
                    <a:cubicBezTo>
                      <a:pt x="724" y="510"/>
                      <a:pt x="751" y="506"/>
                      <a:pt x="777" y="499"/>
                    </a:cubicBezTo>
                    <a:cubicBezTo>
                      <a:pt x="846" y="480"/>
                      <a:pt x="868" y="408"/>
                      <a:pt x="838" y="346"/>
                    </a:cubicBezTo>
                    <a:cubicBezTo>
                      <a:pt x="789" y="236"/>
                      <a:pt x="671" y="190"/>
                      <a:pt x="565" y="145"/>
                    </a:cubicBezTo>
                    <a:cubicBezTo>
                      <a:pt x="447" y="95"/>
                      <a:pt x="329" y="31"/>
                      <a:pt x="207" y="4"/>
                    </a:cubicBezTo>
                    <a:cubicBezTo>
                      <a:pt x="194" y="1"/>
                      <a:pt x="182" y="0"/>
                      <a:pt x="17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" name="Google Shape;3459;p47"/>
              <p:cNvSpPr/>
              <p:nvPr/>
            </p:nvSpPr>
            <p:spPr>
              <a:xfrm rot="-850406">
                <a:off x="5882137" y="3565117"/>
                <a:ext cx="15218" cy="8203"/>
              </a:xfrm>
              <a:custGeom>
                <a:avLst/>
                <a:gdLst/>
                <a:ahLst/>
                <a:cxnLst/>
                <a:rect l="l" t="t" r="r" b="b"/>
                <a:pathLst>
                  <a:path w="948" h="511" extrusionOk="0">
                    <a:moveTo>
                      <a:pt x="106" y="1"/>
                    </a:moveTo>
                    <a:cubicBezTo>
                      <a:pt x="38" y="4"/>
                      <a:pt x="0" y="73"/>
                      <a:pt x="30" y="130"/>
                    </a:cubicBezTo>
                    <a:cubicBezTo>
                      <a:pt x="95" y="244"/>
                      <a:pt x="236" y="308"/>
                      <a:pt x="350" y="366"/>
                    </a:cubicBezTo>
                    <a:cubicBezTo>
                      <a:pt x="483" y="434"/>
                      <a:pt x="620" y="472"/>
                      <a:pt x="764" y="506"/>
                    </a:cubicBezTo>
                    <a:cubicBezTo>
                      <a:pt x="776" y="509"/>
                      <a:pt x="787" y="510"/>
                      <a:pt x="797" y="510"/>
                    </a:cubicBezTo>
                    <a:cubicBezTo>
                      <a:pt x="919" y="510"/>
                      <a:pt x="948" y="335"/>
                      <a:pt x="825" y="285"/>
                    </a:cubicBezTo>
                    <a:cubicBezTo>
                      <a:pt x="699" y="232"/>
                      <a:pt x="578" y="171"/>
                      <a:pt x="453" y="118"/>
                    </a:cubicBezTo>
                    <a:cubicBezTo>
                      <a:pt x="342" y="73"/>
                      <a:pt x="228" y="1"/>
                      <a:pt x="10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" name="Google Shape;3460;p47"/>
              <p:cNvSpPr/>
              <p:nvPr/>
            </p:nvSpPr>
            <p:spPr>
              <a:xfrm rot="-850406">
                <a:off x="5940081" y="3577864"/>
                <a:ext cx="12697" cy="8829"/>
              </a:xfrm>
              <a:custGeom>
                <a:avLst/>
                <a:gdLst/>
                <a:ahLst/>
                <a:cxnLst/>
                <a:rect l="l" t="t" r="r" b="b"/>
                <a:pathLst>
                  <a:path w="791" h="550" extrusionOk="0">
                    <a:moveTo>
                      <a:pt x="133" y="0"/>
                    </a:moveTo>
                    <a:cubicBezTo>
                      <a:pt x="48" y="0"/>
                      <a:pt x="0" y="119"/>
                      <a:pt x="62" y="184"/>
                    </a:cubicBezTo>
                    <a:cubicBezTo>
                      <a:pt x="146" y="267"/>
                      <a:pt x="256" y="336"/>
                      <a:pt x="351" y="404"/>
                    </a:cubicBezTo>
                    <a:cubicBezTo>
                      <a:pt x="442" y="469"/>
                      <a:pt x="552" y="541"/>
                      <a:pt x="667" y="549"/>
                    </a:cubicBezTo>
                    <a:cubicBezTo>
                      <a:pt x="668" y="549"/>
                      <a:pt x="670" y="549"/>
                      <a:pt x="671" y="549"/>
                    </a:cubicBezTo>
                    <a:cubicBezTo>
                      <a:pt x="751" y="549"/>
                      <a:pt x="791" y="457"/>
                      <a:pt x="758" y="390"/>
                    </a:cubicBezTo>
                    <a:cubicBezTo>
                      <a:pt x="704" y="294"/>
                      <a:pt x="583" y="222"/>
                      <a:pt x="488" y="169"/>
                    </a:cubicBezTo>
                    <a:cubicBezTo>
                      <a:pt x="385" y="111"/>
                      <a:pt x="279" y="47"/>
                      <a:pt x="165" y="5"/>
                    </a:cubicBezTo>
                    <a:cubicBezTo>
                      <a:pt x="154" y="2"/>
                      <a:pt x="143" y="0"/>
                      <a:pt x="13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" name="Google Shape;3461;p47"/>
              <p:cNvSpPr/>
              <p:nvPr/>
            </p:nvSpPr>
            <p:spPr>
              <a:xfrm rot="-850406">
                <a:off x="5933094" y="3556539"/>
                <a:ext cx="12810" cy="10161"/>
              </a:xfrm>
              <a:custGeom>
                <a:avLst/>
                <a:gdLst/>
                <a:ahLst/>
                <a:cxnLst/>
                <a:rect l="l" t="t" r="r" b="b"/>
                <a:pathLst>
                  <a:path w="798" h="633" extrusionOk="0">
                    <a:moveTo>
                      <a:pt x="155" y="0"/>
                    </a:moveTo>
                    <a:cubicBezTo>
                      <a:pt x="62" y="0"/>
                      <a:pt x="0" y="118"/>
                      <a:pt x="70" y="202"/>
                    </a:cubicBezTo>
                    <a:cubicBezTo>
                      <a:pt x="149" y="297"/>
                      <a:pt x="241" y="389"/>
                      <a:pt x="340" y="465"/>
                    </a:cubicBezTo>
                    <a:cubicBezTo>
                      <a:pt x="386" y="499"/>
                      <a:pt x="442" y="522"/>
                      <a:pt x="492" y="553"/>
                    </a:cubicBezTo>
                    <a:cubicBezTo>
                      <a:pt x="545" y="587"/>
                      <a:pt x="595" y="621"/>
                      <a:pt x="659" y="632"/>
                    </a:cubicBezTo>
                    <a:cubicBezTo>
                      <a:pt x="663" y="633"/>
                      <a:pt x="667" y="633"/>
                      <a:pt x="672" y="633"/>
                    </a:cubicBezTo>
                    <a:cubicBezTo>
                      <a:pt x="730" y="633"/>
                      <a:pt x="798" y="585"/>
                      <a:pt x="770" y="518"/>
                    </a:cubicBezTo>
                    <a:cubicBezTo>
                      <a:pt x="732" y="411"/>
                      <a:pt x="628" y="309"/>
                      <a:pt x="545" y="233"/>
                    </a:cubicBezTo>
                    <a:cubicBezTo>
                      <a:pt x="451" y="146"/>
                      <a:pt x="328" y="74"/>
                      <a:pt x="214" y="16"/>
                    </a:cubicBezTo>
                    <a:cubicBezTo>
                      <a:pt x="194" y="5"/>
                      <a:pt x="174" y="0"/>
                      <a:pt x="15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" name="Google Shape;3462;p47"/>
              <p:cNvSpPr/>
              <p:nvPr/>
            </p:nvSpPr>
            <p:spPr>
              <a:xfrm rot="-850406">
                <a:off x="5941189" y="3607858"/>
                <a:ext cx="17690" cy="12585"/>
              </a:xfrm>
              <a:custGeom>
                <a:avLst/>
                <a:gdLst/>
                <a:ahLst/>
                <a:cxnLst/>
                <a:rect l="l" t="t" r="r" b="b"/>
                <a:pathLst>
                  <a:path w="1102" h="784" extrusionOk="0">
                    <a:moveTo>
                      <a:pt x="150" y="1"/>
                    </a:moveTo>
                    <a:cubicBezTo>
                      <a:pt x="73" y="1"/>
                      <a:pt x="0" y="95"/>
                      <a:pt x="75" y="154"/>
                    </a:cubicBezTo>
                    <a:cubicBezTo>
                      <a:pt x="212" y="260"/>
                      <a:pt x="352" y="363"/>
                      <a:pt x="489" y="473"/>
                    </a:cubicBezTo>
                    <a:cubicBezTo>
                      <a:pt x="619" y="583"/>
                      <a:pt x="736" y="701"/>
                      <a:pt x="893" y="773"/>
                    </a:cubicBezTo>
                    <a:cubicBezTo>
                      <a:pt x="908" y="780"/>
                      <a:pt x="925" y="784"/>
                      <a:pt x="941" y="784"/>
                    </a:cubicBezTo>
                    <a:cubicBezTo>
                      <a:pt x="1022" y="784"/>
                      <a:pt x="1102" y="706"/>
                      <a:pt x="1045" y="621"/>
                    </a:cubicBezTo>
                    <a:cubicBezTo>
                      <a:pt x="945" y="477"/>
                      <a:pt x="813" y="389"/>
                      <a:pt x="668" y="290"/>
                    </a:cubicBezTo>
                    <a:cubicBezTo>
                      <a:pt x="512" y="187"/>
                      <a:pt x="357" y="89"/>
                      <a:pt x="189" y="9"/>
                    </a:cubicBezTo>
                    <a:cubicBezTo>
                      <a:pt x="176" y="3"/>
                      <a:pt x="163" y="1"/>
                      <a:pt x="15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" name="Google Shape;3463;p47"/>
              <p:cNvSpPr/>
              <p:nvPr/>
            </p:nvSpPr>
            <p:spPr>
              <a:xfrm rot="-850406">
                <a:off x="5958488" y="3600283"/>
                <a:ext cx="16823" cy="11301"/>
              </a:xfrm>
              <a:custGeom>
                <a:avLst/>
                <a:gdLst/>
                <a:ahLst/>
                <a:cxnLst/>
                <a:rect l="l" t="t" r="r" b="b"/>
                <a:pathLst>
                  <a:path w="1048" h="704" extrusionOk="0">
                    <a:moveTo>
                      <a:pt x="138" y="0"/>
                    </a:moveTo>
                    <a:cubicBezTo>
                      <a:pt x="65" y="0"/>
                      <a:pt x="1" y="93"/>
                      <a:pt x="71" y="147"/>
                    </a:cubicBezTo>
                    <a:cubicBezTo>
                      <a:pt x="190" y="246"/>
                      <a:pt x="307" y="349"/>
                      <a:pt x="432" y="444"/>
                    </a:cubicBezTo>
                    <a:cubicBezTo>
                      <a:pt x="573" y="551"/>
                      <a:pt x="699" y="626"/>
                      <a:pt x="862" y="695"/>
                    </a:cubicBezTo>
                    <a:cubicBezTo>
                      <a:pt x="876" y="701"/>
                      <a:pt x="890" y="704"/>
                      <a:pt x="904" y="704"/>
                    </a:cubicBezTo>
                    <a:cubicBezTo>
                      <a:pt x="981" y="704"/>
                      <a:pt x="1047" y="614"/>
                      <a:pt x="976" y="542"/>
                    </a:cubicBezTo>
                    <a:cubicBezTo>
                      <a:pt x="858" y="425"/>
                      <a:pt x="755" y="337"/>
                      <a:pt x="611" y="254"/>
                    </a:cubicBezTo>
                    <a:cubicBezTo>
                      <a:pt x="467" y="166"/>
                      <a:pt x="322" y="90"/>
                      <a:pt x="178" y="10"/>
                    </a:cubicBezTo>
                    <a:cubicBezTo>
                      <a:pt x="165" y="3"/>
                      <a:pt x="151" y="0"/>
                      <a:pt x="13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" name="Google Shape;3464;p47"/>
              <p:cNvSpPr/>
              <p:nvPr/>
            </p:nvSpPr>
            <p:spPr>
              <a:xfrm rot="-850406">
                <a:off x="5980682" y="3618340"/>
                <a:ext cx="14046" cy="9166"/>
              </a:xfrm>
              <a:custGeom>
                <a:avLst/>
                <a:gdLst/>
                <a:ahLst/>
                <a:cxnLst/>
                <a:rect l="l" t="t" r="r" b="b"/>
                <a:pathLst>
                  <a:path w="875" h="571" extrusionOk="0">
                    <a:moveTo>
                      <a:pt x="161" y="1"/>
                    </a:moveTo>
                    <a:cubicBezTo>
                      <a:pt x="68" y="1"/>
                      <a:pt x="1" y="141"/>
                      <a:pt x="82" y="208"/>
                    </a:cubicBezTo>
                    <a:cubicBezTo>
                      <a:pt x="173" y="285"/>
                      <a:pt x="264" y="353"/>
                      <a:pt x="364" y="418"/>
                    </a:cubicBezTo>
                    <a:cubicBezTo>
                      <a:pt x="470" y="490"/>
                      <a:pt x="557" y="555"/>
                      <a:pt x="687" y="570"/>
                    </a:cubicBezTo>
                    <a:cubicBezTo>
                      <a:pt x="691" y="570"/>
                      <a:pt x="695" y="570"/>
                      <a:pt x="699" y="570"/>
                    </a:cubicBezTo>
                    <a:cubicBezTo>
                      <a:pt x="800" y="570"/>
                      <a:pt x="874" y="429"/>
                      <a:pt x="816" y="350"/>
                    </a:cubicBezTo>
                    <a:cubicBezTo>
                      <a:pt x="736" y="243"/>
                      <a:pt x="638" y="205"/>
                      <a:pt x="524" y="148"/>
                    </a:cubicBezTo>
                    <a:cubicBezTo>
                      <a:pt x="417" y="99"/>
                      <a:pt x="310" y="48"/>
                      <a:pt x="196" y="7"/>
                    </a:cubicBezTo>
                    <a:cubicBezTo>
                      <a:pt x="184" y="3"/>
                      <a:pt x="172" y="1"/>
                      <a:pt x="16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" name="Google Shape;3465;p47"/>
              <p:cNvSpPr/>
              <p:nvPr/>
            </p:nvSpPr>
            <p:spPr>
              <a:xfrm rot="-850406">
                <a:off x="5986834" y="3601906"/>
                <a:ext cx="13725" cy="11076"/>
              </a:xfrm>
              <a:custGeom>
                <a:avLst/>
                <a:gdLst/>
                <a:ahLst/>
                <a:cxnLst/>
                <a:rect l="l" t="t" r="r" b="b"/>
                <a:pathLst>
                  <a:path w="855" h="690" extrusionOk="0">
                    <a:moveTo>
                      <a:pt x="128" y="0"/>
                    </a:moveTo>
                    <a:cubicBezTo>
                      <a:pt x="61" y="0"/>
                      <a:pt x="1" y="93"/>
                      <a:pt x="44" y="153"/>
                    </a:cubicBezTo>
                    <a:cubicBezTo>
                      <a:pt x="135" y="279"/>
                      <a:pt x="231" y="393"/>
                      <a:pt x="349" y="495"/>
                    </a:cubicBezTo>
                    <a:cubicBezTo>
                      <a:pt x="448" y="584"/>
                      <a:pt x="579" y="690"/>
                      <a:pt x="723" y="690"/>
                    </a:cubicBezTo>
                    <a:cubicBezTo>
                      <a:pt x="727" y="690"/>
                      <a:pt x="732" y="690"/>
                      <a:pt x="737" y="690"/>
                    </a:cubicBezTo>
                    <a:cubicBezTo>
                      <a:pt x="809" y="686"/>
                      <a:pt x="855" y="621"/>
                      <a:pt x="839" y="553"/>
                    </a:cubicBezTo>
                    <a:cubicBezTo>
                      <a:pt x="813" y="409"/>
                      <a:pt x="672" y="302"/>
                      <a:pt x="558" y="222"/>
                    </a:cubicBezTo>
                    <a:cubicBezTo>
                      <a:pt x="432" y="130"/>
                      <a:pt x="300" y="66"/>
                      <a:pt x="155" y="5"/>
                    </a:cubicBezTo>
                    <a:cubicBezTo>
                      <a:pt x="146" y="2"/>
                      <a:pt x="137" y="0"/>
                      <a:pt x="12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6" name="Google Shape;3466;p47"/>
              <p:cNvSpPr/>
              <p:nvPr/>
            </p:nvSpPr>
            <p:spPr>
              <a:xfrm rot="-850406">
                <a:off x="6011074" y="3625878"/>
                <a:ext cx="12874" cy="10193"/>
              </a:xfrm>
              <a:custGeom>
                <a:avLst/>
                <a:gdLst/>
                <a:ahLst/>
                <a:cxnLst/>
                <a:rect l="l" t="t" r="r" b="b"/>
                <a:pathLst>
                  <a:path w="802" h="635" extrusionOk="0">
                    <a:moveTo>
                      <a:pt x="151" y="1"/>
                    </a:moveTo>
                    <a:cubicBezTo>
                      <a:pt x="65" y="1"/>
                      <a:pt x="1" y="107"/>
                      <a:pt x="68" y="197"/>
                    </a:cubicBezTo>
                    <a:cubicBezTo>
                      <a:pt x="201" y="364"/>
                      <a:pt x="372" y="585"/>
                      <a:pt x="593" y="630"/>
                    </a:cubicBezTo>
                    <a:cubicBezTo>
                      <a:pt x="605" y="633"/>
                      <a:pt x="616" y="634"/>
                      <a:pt x="627" y="634"/>
                    </a:cubicBezTo>
                    <a:cubicBezTo>
                      <a:pt x="742" y="634"/>
                      <a:pt x="802" y="499"/>
                      <a:pt x="726" y="406"/>
                    </a:cubicBezTo>
                    <a:cubicBezTo>
                      <a:pt x="654" y="322"/>
                      <a:pt x="566" y="276"/>
                      <a:pt x="475" y="216"/>
                    </a:cubicBezTo>
                    <a:cubicBezTo>
                      <a:pt x="391" y="162"/>
                      <a:pt x="307" y="98"/>
                      <a:pt x="231" y="34"/>
                    </a:cubicBezTo>
                    <a:cubicBezTo>
                      <a:pt x="205" y="10"/>
                      <a:pt x="177" y="1"/>
                      <a:pt x="15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7" name="Google Shape;3467;p47"/>
              <p:cNvSpPr/>
              <p:nvPr/>
            </p:nvSpPr>
            <p:spPr>
              <a:xfrm rot="-850406">
                <a:off x="5997019" y="3290151"/>
                <a:ext cx="133379" cy="395001"/>
              </a:xfrm>
              <a:custGeom>
                <a:avLst/>
                <a:gdLst/>
                <a:ahLst/>
                <a:cxnLst/>
                <a:rect l="l" t="t" r="r" b="b"/>
                <a:pathLst>
                  <a:path w="8309" h="24607" extrusionOk="0">
                    <a:moveTo>
                      <a:pt x="4010" y="1"/>
                    </a:moveTo>
                    <a:cubicBezTo>
                      <a:pt x="0" y="1"/>
                      <a:pt x="3290" y="24606"/>
                      <a:pt x="3290" y="24606"/>
                    </a:cubicBezTo>
                    <a:cubicBezTo>
                      <a:pt x="3290" y="24606"/>
                      <a:pt x="8308" y="459"/>
                      <a:pt x="4122" y="7"/>
                    </a:cubicBezTo>
                    <a:cubicBezTo>
                      <a:pt x="4084" y="3"/>
                      <a:pt x="4047" y="1"/>
                      <a:pt x="401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8" name="Google Shape;3468;p47"/>
              <p:cNvSpPr/>
              <p:nvPr/>
            </p:nvSpPr>
            <p:spPr>
              <a:xfrm rot="-850406">
                <a:off x="6011269" y="3336996"/>
                <a:ext cx="5329" cy="12344"/>
              </a:xfrm>
              <a:custGeom>
                <a:avLst/>
                <a:gdLst/>
                <a:ahLst/>
                <a:cxnLst/>
                <a:rect l="l" t="t" r="r" b="b"/>
                <a:pathLst>
                  <a:path w="332" h="769" extrusionOk="0">
                    <a:moveTo>
                      <a:pt x="166" y="1"/>
                    </a:moveTo>
                    <a:cubicBezTo>
                      <a:pt x="119" y="1"/>
                      <a:pt x="73" y="32"/>
                      <a:pt x="69" y="95"/>
                    </a:cubicBezTo>
                    <a:cubicBezTo>
                      <a:pt x="54" y="281"/>
                      <a:pt x="0" y="509"/>
                      <a:pt x="58" y="688"/>
                    </a:cubicBezTo>
                    <a:cubicBezTo>
                      <a:pt x="75" y="741"/>
                      <a:pt x="120" y="768"/>
                      <a:pt x="166" y="768"/>
                    </a:cubicBezTo>
                    <a:cubicBezTo>
                      <a:pt x="211" y="768"/>
                      <a:pt x="255" y="741"/>
                      <a:pt x="270" y="688"/>
                    </a:cubicBezTo>
                    <a:cubicBezTo>
                      <a:pt x="332" y="509"/>
                      <a:pt x="274" y="281"/>
                      <a:pt x="263" y="95"/>
                    </a:cubicBezTo>
                    <a:cubicBezTo>
                      <a:pt x="259" y="32"/>
                      <a:pt x="213" y="1"/>
                      <a:pt x="16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9" name="Google Shape;3469;p47"/>
              <p:cNvSpPr/>
              <p:nvPr/>
            </p:nvSpPr>
            <p:spPr>
              <a:xfrm rot="-850406">
                <a:off x="6019291" y="3319774"/>
                <a:ext cx="5442" cy="15507"/>
              </a:xfrm>
              <a:custGeom>
                <a:avLst/>
                <a:gdLst/>
                <a:ahLst/>
                <a:cxnLst/>
                <a:rect l="l" t="t" r="r" b="b"/>
                <a:pathLst>
                  <a:path w="339" h="966" extrusionOk="0">
                    <a:moveTo>
                      <a:pt x="235" y="1"/>
                    </a:moveTo>
                    <a:cubicBezTo>
                      <a:pt x="190" y="1"/>
                      <a:pt x="143" y="26"/>
                      <a:pt x="121" y="76"/>
                    </a:cubicBezTo>
                    <a:cubicBezTo>
                      <a:pt x="65" y="213"/>
                      <a:pt x="34" y="346"/>
                      <a:pt x="16" y="494"/>
                    </a:cubicBezTo>
                    <a:cubicBezTo>
                      <a:pt x="0" y="634"/>
                      <a:pt x="49" y="775"/>
                      <a:pt x="102" y="908"/>
                    </a:cubicBezTo>
                    <a:cubicBezTo>
                      <a:pt x="117" y="944"/>
                      <a:pt x="155" y="966"/>
                      <a:pt x="191" y="966"/>
                    </a:cubicBezTo>
                    <a:cubicBezTo>
                      <a:pt x="223" y="966"/>
                      <a:pt x="253" y="948"/>
                      <a:pt x="262" y="908"/>
                    </a:cubicBezTo>
                    <a:cubicBezTo>
                      <a:pt x="293" y="780"/>
                      <a:pt x="335" y="654"/>
                      <a:pt x="335" y="524"/>
                    </a:cubicBezTo>
                    <a:cubicBezTo>
                      <a:pt x="339" y="384"/>
                      <a:pt x="339" y="243"/>
                      <a:pt x="335" y="106"/>
                    </a:cubicBezTo>
                    <a:cubicBezTo>
                      <a:pt x="335" y="35"/>
                      <a:pt x="287" y="1"/>
                      <a:pt x="23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0" name="Google Shape;3470;p47"/>
              <p:cNvSpPr/>
              <p:nvPr/>
            </p:nvSpPr>
            <p:spPr>
              <a:xfrm rot="-850406">
                <a:off x="6035998" y="3341529"/>
                <a:ext cx="5634" cy="12633"/>
              </a:xfrm>
              <a:custGeom>
                <a:avLst/>
                <a:gdLst/>
                <a:ahLst/>
                <a:cxnLst/>
                <a:rect l="l" t="t" r="r" b="b"/>
                <a:pathLst>
                  <a:path w="351" h="787" extrusionOk="0">
                    <a:moveTo>
                      <a:pt x="175" y="0"/>
                    </a:moveTo>
                    <a:cubicBezTo>
                      <a:pt x="135" y="0"/>
                      <a:pt x="95" y="23"/>
                      <a:pt x="84" y="69"/>
                    </a:cubicBezTo>
                    <a:cubicBezTo>
                      <a:pt x="58" y="176"/>
                      <a:pt x="47" y="282"/>
                      <a:pt x="35" y="396"/>
                    </a:cubicBezTo>
                    <a:cubicBezTo>
                      <a:pt x="24" y="507"/>
                      <a:pt x="1" y="625"/>
                      <a:pt x="61" y="723"/>
                    </a:cubicBezTo>
                    <a:cubicBezTo>
                      <a:pt x="90" y="765"/>
                      <a:pt x="133" y="786"/>
                      <a:pt x="175" y="786"/>
                    </a:cubicBezTo>
                    <a:cubicBezTo>
                      <a:pt x="217" y="786"/>
                      <a:pt x="259" y="765"/>
                      <a:pt x="286" y="723"/>
                    </a:cubicBezTo>
                    <a:cubicBezTo>
                      <a:pt x="350" y="625"/>
                      <a:pt x="324" y="507"/>
                      <a:pt x="316" y="396"/>
                    </a:cubicBezTo>
                    <a:cubicBezTo>
                      <a:pt x="305" y="282"/>
                      <a:pt x="293" y="176"/>
                      <a:pt x="266" y="69"/>
                    </a:cubicBezTo>
                    <a:cubicBezTo>
                      <a:pt x="255" y="23"/>
                      <a:pt x="215" y="0"/>
                      <a:pt x="17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1" name="Google Shape;3471;p47"/>
              <p:cNvSpPr/>
              <p:nvPr/>
            </p:nvSpPr>
            <p:spPr>
              <a:xfrm rot="-850406">
                <a:off x="6029409" y="3363669"/>
                <a:ext cx="4848" cy="15523"/>
              </a:xfrm>
              <a:custGeom>
                <a:avLst/>
                <a:gdLst/>
                <a:ahLst/>
                <a:cxnLst/>
                <a:rect l="l" t="t" r="r" b="b"/>
                <a:pathLst>
                  <a:path w="302" h="967" extrusionOk="0">
                    <a:moveTo>
                      <a:pt x="151" y="1"/>
                    </a:moveTo>
                    <a:cubicBezTo>
                      <a:pt x="114" y="1"/>
                      <a:pt x="77" y="28"/>
                      <a:pt x="69" y="81"/>
                    </a:cubicBezTo>
                    <a:cubicBezTo>
                      <a:pt x="32" y="366"/>
                      <a:pt x="1" y="636"/>
                      <a:pt x="88" y="921"/>
                    </a:cubicBezTo>
                    <a:cubicBezTo>
                      <a:pt x="98" y="951"/>
                      <a:pt x="124" y="966"/>
                      <a:pt x="151" y="966"/>
                    </a:cubicBezTo>
                    <a:cubicBezTo>
                      <a:pt x="178" y="966"/>
                      <a:pt x="205" y="951"/>
                      <a:pt x="214" y="921"/>
                    </a:cubicBezTo>
                    <a:cubicBezTo>
                      <a:pt x="302" y="639"/>
                      <a:pt x="271" y="366"/>
                      <a:pt x="233" y="81"/>
                    </a:cubicBezTo>
                    <a:cubicBezTo>
                      <a:pt x="226" y="28"/>
                      <a:pt x="188" y="1"/>
                      <a:pt x="15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2" name="Google Shape;3472;p47"/>
              <p:cNvSpPr/>
              <p:nvPr/>
            </p:nvSpPr>
            <p:spPr>
              <a:xfrm rot="-850406">
                <a:off x="6019395" y="3380833"/>
                <a:ext cx="7545" cy="18252"/>
              </a:xfrm>
              <a:custGeom>
                <a:avLst/>
                <a:gdLst/>
                <a:ahLst/>
                <a:cxnLst/>
                <a:rect l="l" t="t" r="r" b="b"/>
                <a:pathLst>
                  <a:path w="470" h="1137" extrusionOk="0">
                    <a:moveTo>
                      <a:pt x="215" y="1"/>
                    </a:moveTo>
                    <a:cubicBezTo>
                      <a:pt x="171" y="1"/>
                      <a:pt x="125" y="32"/>
                      <a:pt x="123" y="88"/>
                    </a:cubicBezTo>
                    <a:cubicBezTo>
                      <a:pt x="111" y="270"/>
                      <a:pt x="89" y="453"/>
                      <a:pt x="58" y="631"/>
                    </a:cubicBezTo>
                    <a:cubicBezTo>
                      <a:pt x="28" y="779"/>
                      <a:pt x="1" y="920"/>
                      <a:pt x="43" y="1069"/>
                    </a:cubicBezTo>
                    <a:cubicBezTo>
                      <a:pt x="57" y="1112"/>
                      <a:pt x="96" y="1137"/>
                      <a:pt x="136" y="1137"/>
                    </a:cubicBezTo>
                    <a:cubicBezTo>
                      <a:pt x="159" y="1137"/>
                      <a:pt x="183" y="1128"/>
                      <a:pt x="203" y="1110"/>
                    </a:cubicBezTo>
                    <a:cubicBezTo>
                      <a:pt x="469" y="863"/>
                      <a:pt x="385" y="376"/>
                      <a:pt x="297" y="65"/>
                    </a:cubicBezTo>
                    <a:cubicBezTo>
                      <a:pt x="286" y="21"/>
                      <a:pt x="251" y="1"/>
                      <a:pt x="21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3" name="Google Shape;3473;p47"/>
              <p:cNvSpPr/>
              <p:nvPr/>
            </p:nvSpPr>
            <p:spPr>
              <a:xfrm rot="-850406">
                <a:off x="6034311" y="3399500"/>
                <a:ext cx="5570" cy="13933"/>
              </a:xfrm>
              <a:custGeom>
                <a:avLst/>
                <a:gdLst/>
                <a:ahLst/>
                <a:cxnLst/>
                <a:rect l="l" t="t" r="r" b="b"/>
                <a:pathLst>
                  <a:path w="347" h="868" extrusionOk="0">
                    <a:moveTo>
                      <a:pt x="173" y="1"/>
                    </a:moveTo>
                    <a:cubicBezTo>
                      <a:pt x="132" y="1"/>
                      <a:pt x="90" y="30"/>
                      <a:pt x="84" y="90"/>
                    </a:cubicBezTo>
                    <a:cubicBezTo>
                      <a:pt x="69" y="215"/>
                      <a:pt x="46" y="341"/>
                      <a:pt x="34" y="466"/>
                    </a:cubicBezTo>
                    <a:cubicBezTo>
                      <a:pt x="23" y="583"/>
                      <a:pt x="1" y="697"/>
                      <a:pt x="62" y="804"/>
                    </a:cubicBezTo>
                    <a:cubicBezTo>
                      <a:pt x="86" y="846"/>
                      <a:pt x="130" y="867"/>
                      <a:pt x="173" y="867"/>
                    </a:cubicBezTo>
                    <a:cubicBezTo>
                      <a:pt x="216" y="867"/>
                      <a:pt x="259" y="846"/>
                      <a:pt x="282" y="804"/>
                    </a:cubicBezTo>
                    <a:cubicBezTo>
                      <a:pt x="346" y="697"/>
                      <a:pt x="324" y="583"/>
                      <a:pt x="313" y="466"/>
                    </a:cubicBezTo>
                    <a:cubicBezTo>
                      <a:pt x="301" y="341"/>
                      <a:pt x="278" y="215"/>
                      <a:pt x="262" y="90"/>
                    </a:cubicBezTo>
                    <a:cubicBezTo>
                      <a:pt x="257" y="30"/>
                      <a:pt x="215" y="1"/>
                      <a:pt x="17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4" name="Google Shape;3474;p47"/>
              <p:cNvSpPr/>
              <p:nvPr/>
            </p:nvSpPr>
            <p:spPr>
              <a:xfrm rot="-850406">
                <a:off x="6050377" y="3379680"/>
                <a:ext cx="5699" cy="12826"/>
              </a:xfrm>
              <a:custGeom>
                <a:avLst/>
                <a:gdLst/>
                <a:ahLst/>
                <a:cxnLst/>
                <a:rect l="l" t="t" r="r" b="b"/>
                <a:pathLst>
                  <a:path w="355" h="799" extrusionOk="0">
                    <a:moveTo>
                      <a:pt x="93" y="1"/>
                    </a:moveTo>
                    <a:cubicBezTo>
                      <a:pt x="52" y="1"/>
                      <a:pt x="12" y="28"/>
                      <a:pt x="12" y="85"/>
                    </a:cubicBezTo>
                    <a:cubicBezTo>
                      <a:pt x="8" y="203"/>
                      <a:pt x="1" y="317"/>
                      <a:pt x="4" y="435"/>
                    </a:cubicBezTo>
                    <a:cubicBezTo>
                      <a:pt x="12" y="538"/>
                      <a:pt x="12" y="652"/>
                      <a:pt x="58" y="747"/>
                    </a:cubicBezTo>
                    <a:cubicBezTo>
                      <a:pt x="77" y="781"/>
                      <a:pt x="114" y="798"/>
                      <a:pt x="151" y="798"/>
                    </a:cubicBezTo>
                    <a:cubicBezTo>
                      <a:pt x="188" y="798"/>
                      <a:pt x="225" y="781"/>
                      <a:pt x="244" y="747"/>
                    </a:cubicBezTo>
                    <a:cubicBezTo>
                      <a:pt x="355" y="545"/>
                      <a:pt x="263" y="259"/>
                      <a:pt x="183" y="62"/>
                    </a:cubicBezTo>
                    <a:cubicBezTo>
                      <a:pt x="167" y="22"/>
                      <a:pt x="129" y="1"/>
                      <a:pt x="9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5" name="Google Shape;3475;p47"/>
              <p:cNvSpPr/>
              <p:nvPr/>
            </p:nvSpPr>
            <p:spPr>
              <a:xfrm rot="-850406">
                <a:off x="6023787" y="3432637"/>
                <a:ext cx="4607" cy="13516"/>
              </a:xfrm>
              <a:custGeom>
                <a:avLst/>
                <a:gdLst/>
                <a:ahLst/>
                <a:cxnLst/>
                <a:rect l="l" t="t" r="r" b="b"/>
                <a:pathLst>
                  <a:path w="287" h="842" extrusionOk="0">
                    <a:moveTo>
                      <a:pt x="85" y="1"/>
                    </a:moveTo>
                    <a:cubicBezTo>
                      <a:pt x="47" y="1"/>
                      <a:pt x="10" y="27"/>
                      <a:pt x="8" y="76"/>
                    </a:cubicBezTo>
                    <a:cubicBezTo>
                      <a:pt x="4" y="312"/>
                      <a:pt x="1" y="563"/>
                      <a:pt x="73" y="791"/>
                    </a:cubicBezTo>
                    <a:cubicBezTo>
                      <a:pt x="82" y="825"/>
                      <a:pt x="110" y="841"/>
                      <a:pt x="139" y="841"/>
                    </a:cubicBezTo>
                    <a:cubicBezTo>
                      <a:pt x="168" y="841"/>
                      <a:pt x="198" y="824"/>
                      <a:pt x="210" y="791"/>
                    </a:cubicBezTo>
                    <a:cubicBezTo>
                      <a:pt x="286" y="548"/>
                      <a:pt x="248" y="290"/>
                      <a:pt x="164" y="58"/>
                    </a:cubicBezTo>
                    <a:cubicBezTo>
                      <a:pt x="150" y="19"/>
                      <a:pt x="117" y="1"/>
                      <a:pt x="8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6" name="Google Shape;3476;p47"/>
              <p:cNvSpPr/>
              <p:nvPr/>
            </p:nvSpPr>
            <p:spPr>
              <a:xfrm rot="-850406">
                <a:off x="6040136" y="3435905"/>
                <a:ext cx="6790" cy="15025"/>
              </a:xfrm>
              <a:custGeom>
                <a:avLst/>
                <a:gdLst/>
                <a:ahLst/>
                <a:cxnLst/>
                <a:rect l="l" t="t" r="r" b="b"/>
                <a:pathLst>
                  <a:path w="423" h="936" extrusionOk="0">
                    <a:moveTo>
                      <a:pt x="212" y="1"/>
                    </a:moveTo>
                    <a:cubicBezTo>
                      <a:pt x="171" y="1"/>
                      <a:pt x="130" y="23"/>
                      <a:pt x="122" y="67"/>
                    </a:cubicBezTo>
                    <a:cubicBezTo>
                      <a:pt x="84" y="318"/>
                      <a:pt x="1" y="645"/>
                      <a:pt x="119" y="884"/>
                    </a:cubicBezTo>
                    <a:cubicBezTo>
                      <a:pt x="137" y="918"/>
                      <a:pt x="175" y="935"/>
                      <a:pt x="213" y="935"/>
                    </a:cubicBezTo>
                    <a:cubicBezTo>
                      <a:pt x="250" y="935"/>
                      <a:pt x="287" y="918"/>
                      <a:pt x="305" y="884"/>
                    </a:cubicBezTo>
                    <a:cubicBezTo>
                      <a:pt x="422" y="645"/>
                      <a:pt x="339" y="318"/>
                      <a:pt x="301" y="67"/>
                    </a:cubicBezTo>
                    <a:cubicBezTo>
                      <a:pt x="293" y="23"/>
                      <a:pt x="253" y="1"/>
                      <a:pt x="21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7" name="Google Shape;3477;p47"/>
              <p:cNvSpPr/>
              <p:nvPr/>
            </p:nvSpPr>
            <p:spPr>
              <a:xfrm rot="-850406">
                <a:off x="6053124" y="3411855"/>
                <a:ext cx="5827" cy="14142"/>
              </a:xfrm>
              <a:custGeom>
                <a:avLst/>
                <a:gdLst/>
                <a:ahLst/>
                <a:cxnLst/>
                <a:rect l="l" t="t" r="r" b="b"/>
                <a:pathLst>
                  <a:path w="363" h="881" extrusionOk="0">
                    <a:moveTo>
                      <a:pt x="182" y="1"/>
                    </a:moveTo>
                    <a:cubicBezTo>
                      <a:pt x="143" y="1"/>
                      <a:pt x="104" y="24"/>
                      <a:pt x="88" y="69"/>
                    </a:cubicBezTo>
                    <a:cubicBezTo>
                      <a:pt x="51" y="187"/>
                      <a:pt x="51" y="324"/>
                      <a:pt x="43" y="446"/>
                    </a:cubicBezTo>
                    <a:cubicBezTo>
                      <a:pt x="32" y="571"/>
                      <a:pt x="1" y="697"/>
                      <a:pt x="66" y="815"/>
                    </a:cubicBezTo>
                    <a:cubicBezTo>
                      <a:pt x="90" y="859"/>
                      <a:pt x="136" y="880"/>
                      <a:pt x="181" y="880"/>
                    </a:cubicBezTo>
                    <a:cubicBezTo>
                      <a:pt x="227" y="880"/>
                      <a:pt x="273" y="859"/>
                      <a:pt x="297" y="815"/>
                    </a:cubicBezTo>
                    <a:cubicBezTo>
                      <a:pt x="362" y="697"/>
                      <a:pt x="332" y="571"/>
                      <a:pt x="320" y="446"/>
                    </a:cubicBezTo>
                    <a:cubicBezTo>
                      <a:pt x="313" y="324"/>
                      <a:pt x="313" y="187"/>
                      <a:pt x="274" y="69"/>
                    </a:cubicBezTo>
                    <a:cubicBezTo>
                      <a:pt x="259" y="24"/>
                      <a:pt x="221" y="1"/>
                      <a:pt x="18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" name="Google Shape;3478;p47"/>
              <p:cNvSpPr/>
              <p:nvPr/>
            </p:nvSpPr>
            <p:spPr>
              <a:xfrm rot="-850406">
                <a:off x="6065451" y="3458573"/>
                <a:ext cx="7336" cy="16566"/>
              </a:xfrm>
              <a:custGeom>
                <a:avLst/>
                <a:gdLst/>
                <a:ahLst/>
                <a:cxnLst/>
                <a:rect l="l" t="t" r="r" b="b"/>
                <a:pathLst>
                  <a:path w="457" h="1032" extrusionOk="0">
                    <a:moveTo>
                      <a:pt x="213" y="0"/>
                    </a:moveTo>
                    <a:cubicBezTo>
                      <a:pt x="154" y="0"/>
                      <a:pt x="92" y="41"/>
                      <a:pt x="92" y="111"/>
                    </a:cubicBezTo>
                    <a:cubicBezTo>
                      <a:pt x="96" y="270"/>
                      <a:pt x="76" y="419"/>
                      <a:pt x="50" y="575"/>
                    </a:cubicBezTo>
                    <a:cubicBezTo>
                      <a:pt x="27" y="707"/>
                      <a:pt x="1" y="833"/>
                      <a:pt x="43" y="963"/>
                    </a:cubicBezTo>
                    <a:cubicBezTo>
                      <a:pt x="54" y="1009"/>
                      <a:pt x="89" y="1031"/>
                      <a:pt x="128" y="1031"/>
                    </a:cubicBezTo>
                    <a:cubicBezTo>
                      <a:pt x="153" y="1031"/>
                      <a:pt x="180" y="1022"/>
                      <a:pt x="202" y="1004"/>
                    </a:cubicBezTo>
                    <a:cubicBezTo>
                      <a:pt x="457" y="799"/>
                      <a:pt x="381" y="362"/>
                      <a:pt x="316" y="81"/>
                    </a:cubicBezTo>
                    <a:cubicBezTo>
                      <a:pt x="305" y="25"/>
                      <a:pt x="260" y="0"/>
                      <a:pt x="21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" name="Google Shape;3479;p47"/>
              <p:cNvSpPr/>
              <p:nvPr/>
            </p:nvSpPr>
            <p:spPr>
              <a:xfrm rot="-850406">
                <a:off x="6049893" y="3469454"/>
                <a:ext cx="6662" cy="15250"/>
              </a:xfrm>
              <a:custGeom>
                <a:avLst/>
                <a:gdLst/>
                <a:ahLst/>
                <a:cxnLst/>
                <a:rect l="l" t="t" r="r" b="b"/>
                <a:pathLst>
                  <a:path w="415" h="950" extrusionOk="0">
                    <a:moveTo>
                      <a:pt x="234" y="1"/>
                    </a:moveTo>
                    <a:cubicBezTo>
                      <a:pt x="189" y="1"/>
                      <a:pt x="140" y="34"/>
                      <a:pt x="138" y="86"/>
                    </a:cubicBezTo>
                    <a:cubicBezTo>
                      <a:pt x="126" y="228"/>
                      <a:pt x="103" y="364"/>
                      <a:pt x="73" y="501"/>
                    </a:cubicBezTo>
                    <a:cubicBezTo>
                      <a:pt x="46" y="623"/>
                      <a:pt x="1" y="737"/>
                      <a:pt x="23" y="858"/>
                    </a:cubicBezTo>
                    <a:cubicBezTo>
                      <a:pt x="36" y="916"/>
                      <a:pt x="92" y="950"/>
                      <a:pt x="148" y="950"/>
                    </a:cubicBezTo>
                    <a:cubicBezTo>
                      <a:pt x="179" y="950"/>
                      <a:pt x="210" y="939"/>
                      <a:pt x="232" y="916"/>
                    </a:cubicBezTo>
                    <a:cubicBezTo>
                      <a:pt x="415" y="707"/>
                      <a:pt x="350" y="314"/>
                      <a:pt x="305" y="63"/>
                    </a:cubicBezTo>
                    <a:cubicBezTo>
                      <a:pt x="298" y="20"/>
                      <a:pt x="267" y="1"/>
                      <a:pt x="2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" name="Google Shape;3480;p47"/>
              <p:cNvSpPr/>
              <p:nvPr/>
            </p:nvSpPr>
            <p:spPr>
              <a:xfrm rot="-850406">
                <a:off x="6037369" y="3466959"/>
                <a:ext cx="5089" cy="14479"/>
              </a:xfrm>
              <a:custGeom>
                <a:avLst/>
                <a:gdLst/>
                <a:ahLst/>
                <a:cxnLst/>
                <a:rect l="l" t="t" r="r" b="b"/>
                <a:pathLst>
                  <a:path w="317" h="902" extrusionOk="0">
                    <a:moveTo>
                      <a:pt x="117" y="0"/>
                    </a:moveTo>
                    <a:cubicBezTo>
                      <a:pt x="68" y="0"/>
                      <a:pt x="14" y="35"/>
                      <a:pt x="12" y="93"/>
                    </a:cubicBezTo>
                    <a:cubicBezTo>
                      <a:pt x="12" y="227"/>
                      <a:pt x="8" y="360"/>
                      <a:pt x="12" y="493"/>
                    </a:cubicBezTo>
                    <a:cubicBezTo>
                      <a:pt x="15" y="614"/>
                      <a:pt x="1" y="736"/>
                      <a:pt x="61" y="846"/>
                    </a:cubicBezTo>
                    <a:cubicBezTo>
                      <a:pt x="82" y="884"/>
                      <a:pt x="117" y="901"/>
                      <a:pt x="153" y="901"/>
                    </a:cubicBezTo>
                    <a:cubicBezTo>
                      <a:pt x="203" y="901"/>
                      <a:pt x="254" y="869"/>
                      <a:pt x="275" y="816"/>
                    </a:cubicBezTo>
                    <a:cubicBezTo>
                      <a:pt x="317" y="698"/>
                      <a:pt x="275" y="561"/>
                      <a:pt x="259" y="439"/>
                    </a:cubicBezTo>
                    <a:cubicBezTo>
                      <a:pt x="240" y="314"/>
                      <a:pt x="217" y="193"/>
                      <a:pt x="198" y="67"/>
                    </a:cubicBezTo>
                    <a:cubicBezTo>
                      <a:pt x="190" y="21"/>
                      <a:pt x="155" y="0"/>
                      <a:pt x="11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" name="Google Shape;3481;p47"/>
              <p:cNvSpPr/>
              <p:nvPr/>
            </p:nvSpPr>
            <p:spPr>
              <a:xfrm rot="-850406">
                <a:off x="6045766" y="3505378"/>
                <a:ext cx="5506" cy="12087"/>
              </a:xfrm>
              <a:custGeom>
                <a:avLst/>
                <a:gdLst/>
                <a:ahLst/>
                <a:cxnLst/>
                <a:rect l="l" t="t" r="r" b="b"/>
                <a:pathLst>
                  <a:path w="343" h="753" extrusionOk="0">
                    <a:moveTo>
                      <a:pt x="172" y="1"/>
                    </a:moveTo>
                    <a:cubicBezTo>
                      <a:pt x="124" y="1"/>
                      <a:pt x="77" y="27"/>
                      <a:pt x="65" y="80"/>
                    </a:cubicBezTo>
                    <a:cubicBezTo>
                      <a:pt x="43" y="183"/>
                      <a:pt x="39" y="286"/>
                      <a:pt x="35" y="392"/>
                    </a:cubicBezTo>
                    <a:cubicBezTo>
                      <a:pt x="27" y="491"/>
                      <a:pt x="1" y="609"/>
                      <a:pt x="65" y="692"/>
                    </a:cubicBezTo>
                    <a:cubicBezTo>
                      <a:pt x="94" y="733"/>
                      <a:pt x="132" y="753"/>
                      <a:pt x="170" y="753"/>
                    </a:cubicBezTo>
                    <a:cubicBezTo>
                      <a:pt x="209" y="753"/>
                      <a:pt x="248" y="733"/>
                      <a:pt x="278" y="692"/>
                    </a:cubicBezTo>
                    <a:cubicBezTo>
                      <a:pt x="343" y="609"/>
                      <a:pt x="313" y="491"/>
                      <a:pt x="309" y="392"/>
                    </a:cubicBezTo>
                    <a:cubicBezTo>
                      <a:pt x="301" y="286"/>
                      <a:pt x="301" y="183"/>
                      <a:pt x="278" y="80"/>
                    </a:cubicBezTo>
                    <a:cubicBezTo>
                      <a:pt x="267" y="27"/>
                      <a:pt x="219" y="1"/>
                      <a:pt x="17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" name="Google Shape;3482;p47"/>
              <p:cNvSpPr/>
              <p:nvPr/>
            </p:nvSpPr>
            <p:spPr>
              <a:xfrm rot="-850406">
                <a:off x="6060681" y="3500510"/>
                <a:ext cx="5939" cy="18203"/>
              </a:xfrm>
              <a:custGeom>
                <a:avLst/>
                <a:gdLst/>
                <a:ahLst/>
                <a:cxnLst/>
                <a:rect l="l" t="t" r="r" b="b"/>
                <a:pathLst>
                  <a:path w="370" h="1134" extrusionOk="0">
                    <a:moveTo>
                      <a:pt x="250" y="0"/>
                    </a:moveTo>
                    <a:cubicBezTo>
                      <a:pt x="213" y="0"/>
                      <a:pt x="177" y="22"/>
                      <a:pt x="164" y="70"/>
                    </a:cubicBezTo>
                    <a:cubicBezTo>
                      <a:pt x="118" y="233"/>
                      <a:pt x="84" y="396"/>
                      <a:pt x="61" y="563"/>
                    </a:cubicBezTo>
                    <a:cubicBezTo>
                      <a:pt x="43" y="723"/>
                      <a:pt x="1" y="887"/>
                      <a:pt x="46" y="1039"/>
                    </a:cubicBezTo>
                    <a:cubicBezTo>
                      <a:pt x="61" y="1098"/>
                      <a:pt x="119" y="1133"/>
                      <a:pt x="176" y="1133"/>
                    </a:cubicBezTo>
                    <a:cubicBezTo>
                      <a:pt x="218" y="1133"/>
                      <a:pt x="259" y="1114"/>
                      <a:pt x="282" y="1070"/>
                    </a:cubicBezTo>
                    <a:cubicBezTo>
                      <a:pt x="354" y="928"/>
                      <a:pt x="347" y="777"/>
                      <a:pt x="357" y="621"/>
                    </a:cubicBezTo>
                    <a:cubicBezTo>
                      <a:pt x="369" y="442"/>
                      <a:pt x="369" y="271"/>
                      <a:pt x="350" y="96"/>
                    </a:cubicBezTo>
                    <a:cubicBezTo>
                      <a:pt x="346" y="36"/>
                      <a:pt x="297" y="0"/>
                      <a:pt x="25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3" name="Google Shape;3483;p47"/>
              <p:cNvSpPr/>
              <p:nvPr/>
            </p:nvSpPr>
            <p:spPr>
              <a:xfrm rot="-850406">
                <a:off x="6071155" y="3491570"/>
                <a:ext cx="5811" cy="14816"/>
              </a:xfrm>
              <a:custGeom>
                <a:avLst/>
                <a:gdLst/>
                <a:ahLst/>
                <a:cxnLst/>
                <a:rect l="l" t="t" r="r" b="b"/>
                <a:pathLst>
                  <a:path w="362" h="923" extrusionOk="0">
                    <a:moveTo>
                      <a:pt x="269" y="1"/>
                    </a:moveTo>
                    <a:cubicBezTo>
                      <a:pt x="238" y="1"/>
                      <a:pt x="206" y="19"/>
                      <a:pt x="190" y="60"/>
                    </a:cubicBezTo>
                    <a:cubicBezTo>
                      <a:pt x="95" y="315"/>
                      <a:pt x="8" y="588"/>
                      <a:pt x="0" y="862"/>
                    </a:cubicBezTo>
                    <a:cubicBezTo>
                      <a:pt x="0" y="899"/>
                      <a:pt x="31" y="922"/>
                      <a:pt x="63" y="922"/>
                    </a:cubicBezTo>
                    <a:cubicBezTo>
                      <a:pt x="82" y="922"/>
                      <a:pt x="102" y="913"/>
                      <a:pt x="115" y="892"/>
                    </a:cubicBezTo>
                    <a:cubicBezTo>
                      <a:pt x="243" y="653"/>
                      <a:pt x="304" y="371"/>
                      <a:pt x="350" y="102"/>
                    </a:cubicBezTo>
                    <a:cubicBezTo>
                      <a:pt x="361" y="40"/>
                      <a:pt x="316" y="1"/>
                      <a:pt x="26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4" name="Google Shape;3484;p47"/>
              <p:cNvSpPr/>
              <p:nvPr/>
            </p:nvSpPr>
            <p:spPr>
              <a:xfrm rot="-850406">
                <a:off x="6075797" y="3532144"/>
                <a:ext cx="7224" cy="17192"/>
              </a:xfrm>
              <a:custGeom>
                <a:avLst/>
                <a:gdLst/>
                <a:ahLst/>
                <a:cxnLst/>
                <a:rect l="l" t="t" r="r" b="b"/>
                <a:pathLst>
                  <a:path w="450" h="1071" extrusionOk="0">
                    <a:moveTo>
                      <a:pt x="244" y="1"/>
                    </a:moveTo>
                    <a:cubicBezTo>
                      <a:pt x="186" y="1"/>
                      <a:pt x="124" y="41"/>
                      <a:pt x="126" y="111"/>
                    </a:cubicBezTo>
                    <a:cubicBezTo>
                      <a:pt x="126" y="267"/>
                      <a:pt x="111" y="419"/>
                      <a:pt x="76" y="575"/>
                    </a:cubicBezTo>
                    <a:cubicBezTo>
                      <a:pt x="50" y="712"/>
                      <a:pt x="1" y="830"/>
                      <a:pt x="20" y="971"/>
                    </a:cubicBezTo>
                    <a:cubicBezTo>
                      <a:pt x="29" y="1035"/>
                      <a:pt x="92" y="1071"/>
                      <a:pt x="153" y="1071"/>
                    </a:cubicBezTo>
                    <a:cubicBezTo>
                      <a:pt x="190" y="1071"/>
                      <a:pt x="225" y="1058"/>
                      <a:pt x="248" y="1031"/>
                    </a:cubicBezTo>
                    <a:cubicBezTo>
                      <a:pt x="450" y="803"/>
                      <a:pt x="389" y="359"/>
                      <a:pt x="343" y="81"/>
                    </a:cubicBezTo>
                    <a:cubicBezTo>
                      <a:pt x="334" y="26"/>
                      <a:pt x="291" y="1"/>
                      <a:pt x="24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5" name="Google Shape;3485;p47"/>
              <p:cNvSpPr/>
              <p:nvPr/>
            </p:nvSpPr>
            <p:spPr>
              <a:xfrm rot="-850406">
                <a:off x="6063904" y="3533705"/>
                <a:ext cx="6790" cy="15651"/>
              </a:xfrm>
              <a:custGeom>
                <a:avLst/>
                <a:gdLst/>
                <a:ahLst/>
                <a:cxnLst/>
                <a:rect l="l" t="t" r="r" b="b"/>
                <a:pathLst>
                  <a:path w="423" h="975" extrusionOk="0">
                    <a:moveTo>
                      <a:pt x="240" y="1"/>
                    </a:moveTo>
                    <a:cubicBezTo>
                      <a:pt x="180" y="1"/>
                      <a:pt x="115" y="42"/>
                      <a:pt x="115" y="113"/>
                    </a:cubicBezTo>
                    <a:cubicBezTo>
                      <a:pt x="118" y="253"/>
                      <a:pt x="108" y="390"/>
                      <a:pt x="77" y="527"/>
                    </a:cubicBezTo>
                    <a:cubicBezTo>
                      <a:pt x="50" y="649"/>
                      <a:pt x="1" y="755"/>
                      <a:pt x="20" y="885"/>
                    </a:cubicBezTo>
                    <a:cubicBezTo>
                      <a:pt x="29" y="943"/>
                      <a:pt x="85" y="974"/>
                      <a:pt x="140" y="974"/>
                    </a:cubicBezTo>
                    <a:cubicBezTo>
                      <a:pt x="175" y="974"/>
                      <a:pt x="209" y="962"/>
                      <a:pt x="233" y="938"/>
                    </a:cubicBezTo>
                    <a:cubicBezTo>
                      <a:pt x="422" y="744"/>
                      <a:pt x="373" y="330"/>
                      <a:pt x="339" y="83"/>
                    </a:cubicBezTo>
                    <a:cubicBezTo>
                      <a:pt x="331" y="26"/>
                      <a:pt x="287" y="1"/>
                      <a:pt x="24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6" name="Google Shape;3486;p47"/>
              <p:cNvSpPr/>
              <p:nvPr/>
            </p:nvSpPr>
            <p:spPr>
              <a:xfrm rot="-850406">
                <a:off x="6067109" y="3573262"/>
                <a:ext cx="7031" cy="15651"/>
              </a:xfrm>
              <a:custGeom>
                <a:avLst/>
                <a:gdLst/>
                <a:ahLst/>
                <a:cxnLst/>
                <a:rect l="l" t="t" r="r" b="b"/>
                <a:pathLst>
                  <a:path w="438" h="975" extrusionOk="0">
                    <a:moveTo>
                      <a:pt x="259" y="0"/>
                    </a:moveTo>
                    <a:cubicBezTo>
                      <a:pt x="205" y="0"/>
                      <a:pt x="146" y="38"/>
                      <a:pt x="144" y="103"/>
                    </a:cubicBezTo>
                    <a:cubicBezTo>
                      <a:pt x="144" y="251"/>
                      <a:pt x="122" y="395"/>
                      <a:pt x="84" y="540"/>
                    </a:cubicBezTo>
                    <a:cubicBezTo>
                      <a:pt x="49" y="668"/>
                      <a:pt x="0" y="772"/>
                      <a:pt x="30" y="908"/>
                    </a:cubicBezTo>
                    <a:cubicBezTo>
                      <a:pt x="39" y="949"/>
                      <a:pt x="80" y="974"/>
                      <a:pt x="120" y="974"/>
                    </a:cubicBezTo>
                    <a:cubicBezTo>
                      <a:pt x="137" y="974"/>
                      <a:pt x="153" y="970"/>
                      <a:pt x="167" y="961"/>
                    </a:cubicBezTo>
                    <a:cubicBezTo>
                      <a:pt x="437" y="798"/>
                      <a:pt x="395" y="342"/>
                      <a:pt x="350" y="72"/>
                    </a:cubicBezTo>
                    <a:cubicBezTo>
                      <a:pt x="340" y="22"/>
                      <a:pt x="301" y="0"/>
                      <a:pt x="25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7" name="Google Shape;3487;p47"/>
              <p:cNvSpPr/>
              <p:nvPr/>
            </p:nvSpPr>
            <p:spPr>
              <a:xfrm rot="-850406">
                <a:off x="6075369" y="3560762"/>
                <a:ext cx="4960" cy="11654"/>
              </a:xfrm>
              <a:custGeom>
                <a:avLst/>
                <a:gdLst/>
                <a:ahLst/>
                <a:cxnLst/>
                <a:rect l="l" t="t" r="r" b="b"/>
                <a:pathLst>
                  <a:path w="309" h="726" extrusionOk="0">
                    <a:moveTo>
                      <a:pt x="180" y="0"/>
                    </a:moveTo>
                    <a:cubicBezTo>
                      <a:pt x="132" y="0"/>
                      <a:pt x="82" y="34"/>
                      <a:pt x="84" y="93"/>
                    </a:cubicBezTo>
                    <a:cubicBezTo>
                      <a:pt x="84" y="188"/>
                      <a:pt x="73" y="283"/>
                      <a:pt x="57" y="379"/>
                    </a:cubicBezTo>
                    <a:cubicBezTo>
                      <a:pt x="42" y="470"/>
                      <a:pt x="1" y="553"/>
                      <a:pt x="31" y="644"/>
                    </a:cubicBezTo>
                    <a:cubicBezTo>
                      <a:pt x="48" y="695"/>
                      <a:pt x="94" y="726"/>
                      <a:pt x="141" y="726"/>
                    </a:cubicBezTo>
                    <a:cubicBezTo>
                      <a:pt x="169" y="726"/>
                      <a:pt x="197" y="716"/>
                      <a:pt x="221" y="694"/>
                    </a:cubicBezTo>
                    <a:cubicBezTo>
                      <a:pt x="301" y="618"/>
                      <a:pt x="301" y="496"/>
                      <a:pt x="305" y="390"/>
                    </a:cubicBezTo>
                    <a:cubicBezTo>
                      <a:pt x="308" y="283"/>
                      <a:pt x="289" y="173"/>
                      <a:pt x="266" y="67"/>
                    </a:cubicBezTo>
                    <a:cubicBezTo>
                      <a:pt x="256" y="21"/>
                      <a:pt x="219" y="0"/>
                      <a:pt x="18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8" name="Google Shape;3488;p47"/>
              <p:cNvSpPr/>
              <p:nvPr/>
            </p:nvSpPr>
            <p:spPr>
              <a:xfrm rot="-850406">
                <a:off x="6066250" y="3363820"/>
                <a:ext cx="292410" cy="317516"/>
              </a:xfrm>
              <a:custGeom>
                <a:avLst/>
                <a:gdLst/>
                <a:ahLst/>
                <a:cxnLst/>
                <a:rect l="l" t="t" r="r" b="b"/>
                <a:pathLst>
                  <a:path w="18216" h="19780" extrusionOk="0">
                    <a:moveTo>
                      <a:pt x="16219" y="0"/>
                    </a:moveTo>
                    <a:cubicBezTo>
                      <a:pt x="12976" y="0"/>
                      <a:pt x="0" y="18213"/>
                      <a:pt x="0" y="18213"/>
                    </a:cubicBezTo>
                    <a:lnTo>
                      <a:pt x="0" y="19780"/>
                    </a:lnTo>
                    <a:cubicBezTo>
                      <a:pt x="0" y="19780"/>
                      <a:pt x="18215" y="4519"/>
                      <a:pt x="16851" y="496"/>
                    </a:cubicBezTo>
                    <a:cubicBezTo>
                      <a:pt x="16735" y="156"/>
                      <a:pt x="16519" y="0"/>
                      <a:pt x="1621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9" name="Google Shape;3489;p47"/>
              <p:cNvSpPr/>
              <p:nvPr/>
            </p:nvSpPr>
            <p:spPr>
              <a:xfrm rot="-850406">
                <a:off x="6151318" y="3573113"/>
                <a:ext cx="8315" cy="11750"/>
              </a:xfrm>
              <a:custGeom>
                <a:avLst/>
                <a:gdLst/>
                <a:ahLst/>
                <a:cxnLst/>
                <a:rect l="l" t="t" r="r" b="b"/>
                <a:pathLst>
                  <a:path w="518" h="732" extrusionOk="0">
                    <a:moveTo>
                      <a:pt x="409" y="1"/>
                    </a:moveTo>
                    <a:cubicBezTo>
                      <a:pt x="372" y="1"/>
                      <a:pt x="333" y="17"/>
                      <a:pt x="312" y="46"/>
                    </a:cubicBezTo>
                    <a:cubicBezTo>
                      <a:pt x="248" y="129"/>
                      <a:pt x="195" y="213"/>
                      <a:pt x="145" y="307"/>
                    </a:cubicBezTo>
                    <a:cubicBezTo>
                      <a:pt x="95" y="399"/>
                      <a:pt x="0" y="486"/>
                      <a:pt x="4" y="593"/>
                    </a:cubicBezTo>
                    <a:cubicBezTo>
                      <a:pt x="4" y="677"/>
                      <a:pt x="62" y="731"/>
                      <a:pt x="141" y="731"/>
                    </a:cubicBezTo>
                    <a:cubicBezTo>
                      <a:pt x="149" y="731"/>
                      <a:pt x="156" y="731"/>
                      <a:pt x="164" y="730"/>
                    </a:cubicBezTo>
                    <a:cubicBezTo>
                      <a:pt x="290" y="711"/>
                      <a:pt x="377" y="558"/>
                      <a:pt x="430" y="456"/>
                    </a:cubicBezTo>
                    <a:cubicBezTo>
                      <a:pt x="498" y="334"/>
                      <a:pt x="518" y="216"/>
                      <a:pt x="506" y="79"/>
                    </a:cubicBezTo>
                    <a:cubicBezTo>
                      <a:pt x="500" y="25"/>
                      <a:pt x="455" y="1"/>
                      <a:pt x="40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" name="Google Shape;3490;p47"/>
              <p:cNvSpPr/>
              <p:nvPr/>
            </p:nvSpPr>
            <p:spPr>
              <a:xfrm rot="-850406">
                <a:off x="6160991" y="3580482"/>
                <a:ext cx="11991" cy="14543"/>
              </a:xfrm>
              <a:custGeom>
                <a:avLst/>
                <a:gdLst/>
                <a:ahLst/>
                <a:cxnLst/>
                <a:rect l="l" t="t" r="r" b="b"/>
                <a:pathLst>
                  <a:path w="747" h="906" extrusionOk="0">
                    <a:moveTo>
                      <a:pt x="637" y="1"/>
                    </a:moveTo>
                    <a:cubicBezTo>
                      <a:pt x="615" y="1"/>
                      <a:pt x="591" y="10"/>
                      <a:pt x="573" y="32"/>
                    </a:cubicBezTo>
                    <a:cubicBezTo>
                      <a:pt x="386" y="260"/>
                      <a:pt x="132" y="481"/>
                      <a:pt x="29" y="762"/>
                    </a:cubicBezTo>
                    <a:cubicBezTo>
                      <a:pt x="0" y="843"/>
                      <a:pt x="67" y="905"/>
                      <a:pt x="138" y="905"/>
                    </a:cubicBezTo>
                    <a:cubicBezTo>
                      <a:pt x="163" y="905"/>
                      <a:pt x="189" y="897"/>
                      <a:pt x="211" y="879"/>
                    </a:cubicBezTo>
                    <a:cubicBezTo>
                      <a:pt x="439" y="690"/>
                      <a:pt x="557" y="374"/>
                      <a:pt x="706" y="123"/>
                    </a:cubicBezTo>
                    <a:cubicBezTo>
                      <a:pt x="746" y="58"/>
                      <a:pt x="694" y="1"/>
                      <a:pt x="63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" name="Google Shape;3491;p47"/>
              <p:cNvSpPr/>
              <p:nvPr/>
            </p:nvSpPr>
            <p:spPr>
              <a:xfrm rot="-850406">
                <a:off x="6178839" y="3554828"/>
                <a:ext cx="14624" cy="15442"/>
              </a:xfrm>
              <a:custGeom>
                <a:avLst/>
                <a:gdLst/>
                <a:ahLst/>
                <a:cxnLst/>
                <a:rect l="l" t="t" r="r" b="b"/>
                <a:pathLst>
                  <a:path w="911" h="962" extrusionOk="0">
                    <a:moveTo>
                      <a:pt x="761" y="1"/>
                    </a:moveTo>
                    <a:cubicBezTo>
                      <a:pt x="737" y="1"/>
                      <a:pt x="712" y="10"/>
                      <a:pt x="690" y="31"/>
                    </a:cubicBezTo>
                    <a:cubicBezTo>
                      <a:pt x="569" y="149"/>
                      <a:pt x="451" y="267"/>
                      <a:pt x="337" y="384"/>
                    </a:cubicBezTo>
                    <a:cubicBezTo>
                      <a:pt x="283" y="442"/>
                      <a:pt x="234" y="495"/>
                      <a:pt x="185" y="552"/>
                    </a:cubicBezTo>
                    <a:cubicBezTo>
                      <a:pt x="120" y="624"/>
                      <a:pt x="93" y="697"/>
                      <a:pt x="44" y="777"/>
                    </a:cubicBezTo>
                    <a:cubicBezTo>
                      <a:pt x="0" y="851"/>
                      <a:pt x="59" y="962"/>
                      <a:pt x="139" y="962"/>
                    </a:cubicBezTo>
                    <a:cubicBezTo>
                      <a:pt x="157" y="962"/>
                      <a:pt x="176" y="956"/>
                      <a:pt x="196" y="944"/>
                    </a:cubicBezTo>
                    <a:cubicBezTo>
                      <a:pt x="257" y="898"/>
                      <a:pt x="329" y="872"/>
                      <a:pt x="386" y="818"/>
                    </a:cubicBezTo>
                    <a:cubicBezTo>
                      <a:pt x="451" y="758"/>
                      <a:pt x="508" y="686"/>
                      <a:pt x="561" y="617"/>
                    </a:cubicBezTo>
                    <a:cubicBezTo>
                      <a:pt x="671" y="476"/>
                      <a:pt x="770" y="335"/>
                      <a:pt x="862" y="179"/>
                    </a:cubicBezTo>
                    <a:cubicBezTo>
                      <a:pt x="911" y="98"/>
                      <a:pt x="840" y="1"/>
                      <a:pt x="76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" name="Google Shape;3492;p47"/>
              <p:cNvSpPr/>
              <p:nvPr/>
            </p:nvSpPr>
            <p:spPr>
              <a:xfrm rot="-850406">
                <a:off x="6166257" y="3548964"/>
                <a:ext cx="10322" cy="13420"/>
              </a:xfrm>
              <a:custGeom>
                <a:avLst/>
                <a:gdLst/>
                <a:ahLst/>
                <a:cxnLst/>
                <a:rect l="l" t="t" r="r" b="b"/>
                <a:pathLst>
                  <a:path w="643" h="836" extrusionOk="0">
                    <a:moveTo>
                      <a:pt x="535" y="0"/>
                    </a:moveTo>
                    <a:cubicBezTo>
                      <a:pt x="511" y="0"/>
                      <a:pt x="487" y="12"/>
                      <a:pt x="471" y="42"/>
                    </a:cubicBezTo>
                    <a:cubicBezTo>
                      <a:pt x="406" y="156"/>
                      <a:pt x="334" y="273"/>
                      <a:pt x="250" y="377"/>
                    </a:cubicBezTo>
                    <a:cubicBezTo>
                      <a:pt x="174" y="471"/>
                      <a:pt x="45" y="563"/>
                      <a:pt x="18" y="688"/>
                    </a:cubicBezTo>
                    <a:cubicBezTo>
                      <a:pt x="1" y="760"/>
                      <a:pt x="49" y="836"/>
                      <a:pt x="123" y="836"/>
                    </a:cubicBezTo>
                    <a:cubicBezTo>
                      <a:pt x="131" y="836"/>
                      <a:pt x="139" y="835"/>
                      <a:pt x="148" y="833"/>
                    </a:cubicBezTo>
                    <a:cubicBezTo>
                      <a:pt x="292" y="798"/>
                      <a:pt x="379" y="654"/>
                      <a:pt x="452" y="533"/>
                    </a:cubicBezTo>
                    <a:cubicBezTo>
                      <a:pt x="527" y="399"/>
                      <a:pt x="588" y="262"/>
                      <a:pt x="627" y="114"/>
                    </a:cubicBezTo>
                    <a:cubicBezTo>
                      <a:pt x="642" y="54"/>
                      <a:pt x="587" y="0"/>
                      <a:pt x="53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" name="Google Shape;3493;p47"/>
              <p:cNvSpPr/>
              <p:nvPr/>
            </p:nvSpPr>
            <p:spPr>
              <a:xfrm rot="-850406">
                <a:off x="6172592" y="3523977"/>
                <a:ext cx="5008" cy="9070"/>
              </a:xfrm>
              <a:custGeom>
                <a:avLst/>
                <a:gdLst/>
                <a:ahLst/>
                <a:cxnLst/>
                <a:rect l="l" t="t" r="r" b="b"/>
                <a:pathLst>
                  <a:path w="312" h="565" extrusionOk="0">
                    <a:moveTo>
                      <a:pt x="217" y="0"/>
                    </a:moveTo>
                    <a:cubicBezTo>
                      <a:pt x="173" y="0"/>
                      <a:pt x="125" y="30"/>
                      <a:pt x="121" y="80"/>
                    </a:cubicBezTo>
                    <a:cubicBezTo>
                      <a:pt x="113" y="148"/>
                      <a:pt x="95" y="213"/>
                      <a:pt x="72" y="274"/>
                    </a:cubicBezTo>
                    <a:cubicBezTo>
                      <a:pt x="49" y="343"/>
                      <a:pt x="11" y="392"/>
                      <a:pt x="4" y="464"/>
                    </a:cubicBezTo>
                    <a:cubicBezTo>
                      <a:pt x="0" y="517"/>
                      <a:pt x="48" y="564"/>
                      <a:pt x="98" y="564"/>
                    </a:cubicBezTo>
                    <a:cubicBezTo>
                      <a:pt x="112" y="564"/>
                      <a:pt x="127" y="560"/>
                      <a:pt x="140" y="552"/>
                    </a:cubicBezTo>
                    <a:cubicBezTo>
                      <a:pt x="300" y="460"/>
                      <a:pt x="311" y="229"/>
                      <a:pt x="292" y="65"/>
                    </a:cubicBezTo>
                    <a:cubicBezTo>
                      <a:pt x="287" y="20"/>
                      <a:pt x="253" y="0"/>
                      <a:pt x="21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4" name="Google Shape;3494;p47"/>
              <p:cNvSpPr/>
              <p:nvPr/>
            </p:nvSpPr>
            <p:spPr>
              <a:xfrm rot="-850406">
                <a:off x="6183287" y="3528588"/>
                <a:ext cx="10723" cy="14608"/>
              </a:xfrm>
              <a:custGeom>
                <a:avLst/>
                <a:gdLst/>
                <a:ahLst/>
                <a:cxnLst/>
                <a:rect l="l" t="t" r="r" b="b"/>
                <a:pathLst>
                  <a:path w="668" h="910" extrusionOk="0">
                    <a:moveTo>
                      <a:pt x="508" y="1"/>
                    </a:moveTo>
                    <a:cubicBezTo>
                      <a:pt x="484" y="1"/>
                      <a:pt x="459" y="10"/>
                      <a:pt x="437" y="33"/>
                    </a:cubicBezTo>
                    <a:cubicBezTo>
                      <a:pt x="255" y="235"/>
                      <a:pt x="0" y="535"/>
                      <a:pt x="38" y="825"/>
                    </a:cubicBezTo>
                    <a:cubicBezTo>
                      <a:pt x="43" y="877"/>
                      <a:pt x="94" y="910"/>
                      <a:pt x="145" y="910"/>
                    </a:cubicBezTo>
                    <a:cubicBezTo>
                      <a:pt x="171" y="910"/>
                      <a:pt x="197" y="901"/>
                      <a:pt x="216" y="881"/>
                    </a:cubicBezTo>
                    <a:cubicBezTo>
                      <a:pt x="311" y="786"/>
                      <a:pt x="338" y="668"/>
                      <a:pt x="399" y="547"/>
                    </a:cubicBezTo>
                    <a:cubicBezTo>
                      <a:pt x="460" y="421"/>
                      <a:pt x="532" y="300"/>
                      <a:pt x="612" y="186"/>
                    </a:cubicBezTo>
                    <a:cubicBezTo>
                      <a:pt x="667" y="104"/>
                      <a:pt x="589" y="1"/>
                      <a:pt x="50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5" name="Google Shape;3495;p47"/>
              <p:cNvSpPr/>
              <p:nvPr/>
            </p:nvSpPr>
            <p:spPr>
              <a:xfrm rot="-850406">
                <a:off x="6198497" y="3521510"/>
                <a:ext cx="14495" cy="14881"/>
              </a:xfrm>
              <a:custGeom>
                <a:avLst/>
                <a:gdLst/>
                <a:ahLst/>
                <a:cxnLst/>
                <a:rect l="l" t="t" r="r" b="b"/>
                <a:pathLst>
                  <a:path w="903" h="927" extrusionOk="0">
                    <a:moveTo>
                      <a:pt x="766" y="1"/>
                    </a:moveTo>
                    <a:cubicBezTo>
                      <a:pt x="745" y="1"/>
                      <a:pt x="723" y="8"/>
                      <a:pt x="705" y="26"/>
                    </a:cubicBezTo>
                    <a:cubicBezTo>
                      <a:pt x="576" y="151"/>
                      <a:pt x="446" y="272"/>
                      <a:pt x="317" y="395"/>
                    </a:cubicBezTo>
                    <a:cubicBezTo>
                      <a:pt x="199" y="505"/>
                      <a:pt x="78" y="619"/>
                      <a:pt x="29" y="779"/>
                    </a:cubicBezTo>
                    <a:cubicBezTo>
                      <a:pt x="0" y="857"/>
                      <a:pt x="64" y="927"/>
                      <a:pt x="139" y="927"/>
                    </a:cubicBezTo>
                    <a:cubicBezTo>
                      <a:pt x="155" y="927"/>
                      <a:pt x="172" y="923"/>
                      <a:pt x="188" y="916"/>
                    </a:cubicBezTo>
                    <a:cubicBezTo>
                      <a:pt x="336" y="847"/>
                      <a:pt x="439" y="706"/>
                      <a:pt x="530" y="577"/>
                    </a:cubicBezTo>
                    <a:cubicBezTo>
                      <a:pt x="636" y="437"/>
                      <a:pt x="743" y="295"/>
                      <a:pt x="850" y="151"/>
                    </a:cubicBezTo>
                    <a:cubicBezTo>
                      <a:pt x="902" y="84"/>
                      <a:pt x="836" y="1"/>
                      <a:pt x="76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" name="Google Shape;3496;p47"/>
              <p:cNvSpPr/>
              <p:nvPr/>
            </p:nvSpPr>
            <p:spPr>
              <a:xfrm rot="-850406">
                <a:off x="6232708" y="3427186"/>
                <a:ext cx="9021" cy="10595"/>
              </a:xfrm>
              <a:custGeom>
                <a:avLst/>
                <a:gdLst/>
                <a:ahLst/>
                <a:cxnLst/>
                <a:rect l="l" t="t" r="r" b="b"/>
                <a:pathLst>
                  <a:path w="562" h="660" extrusionOk="0">
                    <a:moveTo>
                      <a:pt x="449" y="1"/>
                    </a:moveTo>
                    <a:cubicBezTo>
                      <a:pt x="431" y="1"/>
                      <a:pt x="411" y="8"/>
                      <a:pt x="394" y="26"/>
                    </a:cubicBezTo>
                    <a:cubicBezTo>
                      <a:pt x="313" y="106"/>
                      <a:pt x="241" y="186"/>
                      <a:pt x="169" y="270"/>
                    </a:cubicBezTo>
                    <a:cubicBezTo>
                      <a:pt x="101" y="349"/>
                      <a:pt x="13" y="433"/>
                      <a:pt x="6" y="544"/>
                    </a:cubicBezTo>
                    <a:cubicBezTo>
                      <a:pt x="0" y="618"/>
                      <a:pt x="57" y="659"/>
                      <a:pt x="118" y="659"/>
                    </a:cubicBezTo>
                    <a:cubicBezTo>
                      <a:pt x="135" y="659"/>
                      <a:pt x="153" y="656"/>
                      <a:pt x="169" y="649"/>
                    </a:cubicBezTo>
                    <a:cubicBezTo>
                      <a:pt x="264" y="616"/>
                      <a:pt x="318" y="502"/>
                      <a:pt x="367" y="421"/>
                    </a:cubicBezTo>
                    <a:cubicBezTo>
                      <a:pt x="424" y="330"/>
                      <a:pt x="478" y="239"/>
                      <a:pt x="527" y="144"/>
                    </a:cubicBezTo>
                    <a:cubicBezTo>
                      <a:pt x="562" y="80"/>
                      <a:pt x="510" y="1"/>
                      <a:pt x="44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" name="Google Shape;3497;p47"/>
              <p:cNvSpPr/>
              <p:nvPr/>
            </p:nvSpPr>
            <p:spPr>
              <a:xfrm rot="-850406">
                <a:off x="6231800" y="3446468"/>
                <a:ext cx="13725" cy="16566"/>
              </a:xfrm>
              <a:custGeom>
                <a:avLst/>
                <a:gdLst/>
                <a:ahLst/>
                <a:cxnLst/>
                <a:rect l="l" t="t" r="r" b="b"/>
                <a:pathLst>
                  <a:path w="855" h="1032" extrusionOk="0">
                    <a:moveTo>
                      <a:pt x="752" y="0"/>
                    </a:moveTo>
                    <a:cubicBezTo>
                      <a:pt x="734" y="0"/>
                      <a:pt x="716" y="7"/>
                      <a:pt x="701" y="24"/>
                    </a:cubicBezTo>
                    <a:cubicBezTo>
                      <a:pt x="580" y="165"/>
                      <a:pt x="458" y="305"/>
                      <a:pt x="336" y="449"/>
                    </a:cubicBezTo>
                    <a:cubicBezTo>
                      <a:pt x="219" y="583"/>
                      <a:pt x="66" y="723"/>
                      <a:pt x="17" y="898"/>
                    </a:cubicBezTo>
                    <a:cubicBezTo>
                      <a:pt x="0" y="959"/>
                      <a:pt x="43" y="1032"/>
                      <a:pt x="106" y="1032"/>
                    </a:cubicBezTo>
                    <a:cubicBezTo>
                      <a:pt x="114" y="1032"/>
                      <a:pt x="122" y="1030"/>
                      <a:pt x="131" y="1028"/>
                    </a:cubicBezTo>
                    <a:cubicBezTo>
                      <a:pt x="489" y="928"/>
                      <a:pt x="732" y="435"/>
                      <a:pt x="835" y="112"/>
                    </a:cubicBezTo>
                    <a:cubicBezTo>
                      <a:pt x="854" y="58"/>
                      <a:pt x="803" y="0"/>
                      <a:pt x="75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" name="Google Shape;3498;p47"/>
              <p:cNvSpPr/>
              <p:nvPr/>
            </p:nvSpPr>
            <p:spPr>
              <a:xfrm rot="-850406">
                <a:off x="6241813" y="3451954"/>
                <a:ext cx="18348" cy="19022"/>
              </a:xfrm>
              <a:custGeom>
                <a:avLst/>
                <a:gdLst/>
                <a:ahLst/>
                <a:cxnLst/>
                <a:rect l="l" t="t" r="r" b="b"/>
                <a:pathLst>
                  <a:path w="1143" h="1185" extrusionOk="0">
                    <a:moveTo>
                      <a:pt x="1007" y="1"/>
                    </a:moveTo>
                    <a:cubicBezTo>
                      <a:pt x="988" y="1"/>
                      <a:pt x="969" y="7"/>
                      <a:pt x="953" y="20"/>
                    </a:cubicBezTo>
                    <a:cubicBezTo>
                      <a:pt x="614" y="294"/>
                      <a:pt x="173" y="621"/>
                      <a:pt x="25" y="1043"/>
                    </a:cubicBezTo>
                    <a:cubicBezTo>
                      <a:pt x="0" y="1111"/>
                      <a:pt x="61" y="1185"/>
                      <a:pt x="128" y="1185"/>
                    </a:cubicBezTo>
                    <a:cubicBezTo>
                      <a:pt x="143" y="1185"/>
                      <a:pt x="158" y="1181"/>
                      <a:pt x="173" y="1172"/>
                    </a:cubicBezTo>
                    <a:cubicBezTo>
                      <a:pt x="363" y="1058"/>
                      <a:pt x="496" y="883"/>
                      <a:pt x="633" y="716"/>
                    </a:cubicBezTo>
                    <a:cubicBezTo>
                      <a:pt x="789" y="525"/>
                      <a:pt x="937" y="332"/>
                      <a:pt x="1089" y="142"/>
                    </a:cubicBezTo>
                    <a:cubicBezTo>
                      <a:pt x="1143" y="74"/>
                      <a:pt x="1076" y="1"/>
                      <a:pt x="100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" name="Google Shape;3499;p47"/>
              <p:cNvSpPr/>
              <p:nvPr/>
            </p:nvSpPr>
            <p:spPr>
              <a:xfrm rot="-850406">
                <a:off x="6223836" y="3490601"/>
                <a:ext cx="17481" cy="14238"/>
              </a:xfrm>
              <a:custGeom>
                <a:avLst/>
                <a:gdLst/>
                <a:ahLst/>
                <a:cxnLst/>
                <a:rect l="l" t="t" r="r" b="b"/>
                <a:pathLst>
                  <a:path w="1089" h="887" extrusionOk="0">
                    <a:moveTo>
                      <a:pt x="878" y="0"/>
                    </a:moveTo>
                    <a:cubicBezTo>
                      <a:pt x="847" y="0"/>
                      <a:pt x="815" y="12"/>
                      <a:pt x="788" y="41"/>
                    </a:cubicBezTo>
                    <a:cubicBezTo>
                      <a:pt x="678" y="171"/>
                      <a:pt x="557" y="289"/>
                      <a:pt x="423" y="395"/>
                    </a:cubicBezTo>
                    <a:cubicBezTo>
                      <a:pt x="359" y="448"/>
                      <a:pt x="309" y="513"/>
                      <a:pt x="248" y="562"/>
                    </a:cubicBezTo>
                    <a:cubicBezTo>
                      <a:pt x="176" y="624"/>
                      <a:pt x="111" y="669"/>
                      <a:pt x="50" y="741"/>
                    </a:cubicBezTo>
                    <a:cubicBezTo>
                      <a:pt x="0" y="799"/>
                      <a:pt x="35" y="886"/>
                      <a:pt x="112" y="886"/>
                    </a:cubicBezTo>
                    <a:cubicBezTo>
                      <a:pt x="117" y="886"/>
                      <a:pt x="122" y="886"/>
                      <a:pt x="127" y="885"/>
                    </a:cubicBezTo>
                    <a:cubicBezTo>
                      <a:pt x="503" y="833"/>
                      <a:pt x="796" y="525"/>
                      <a:pt x="1013" y="236"/>
                    </a:cubicBezTo>
                    <a:cubicBezTo>
                      <a:pt x="1089" y="134"/>
                      <a:pt x="983" y="0"/>
                      <a:pt x="87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" name="Google Shape;3500;p47"/>
              <p:cNvSpPr/>
              <p:nvPr/>
            </p:nvSpPr>
            <p:spPr>
              <a:xfrm rot="-850406">
                <a:off x="6203861" y="3481495"/>
                <a:ext cx="14624" cy="12681"/>
              </a:xfrm>
              <a:custGeom>
                <a:avLst/>
                <a:gdLst/>
                <a:ahLst/>
                <a:cxnLst/>
                <a:rect l="l" t="t" r="r" b="b"/>
                <a:pathLst>
                  <a:path w="911" h="790" extrusionOk="0">
                    <a:moveTo>
                      <a:pt x="803" y="1"/>
                    </a:moveTo>
                    <a:cubicBezTo>
                      <a:pt x="784" y="1"/>
                      <a:pt x="765" y="9"/>
                      <a:pt x="746" y="27"/>
                    </a:cubicBezTo>
                    <a:cubicBezTo>
                      <a:pt x="640" y="137"/>
                      <a:pt x="518" y="240"/>
                      <a:pt x="392" y="332"/>
                    </a:cubicBezTo>
                    <a:cubicBezTo>
                      <a:pt x="278" y="419"/>
                      <a:pt x="108" y="483"/>
                      <a:pt x="39" y="616"/>
                    </a:cubicBezTo>
                    <a:cubicBezTo>
                      <a:pt x="1" y="693"/>
                      <a:pt x="36" y="780"/>
                      <a:pt x="127" y="788"/>
                    </a:cubicBezTo>
                    <a:cubicBezTo>
                      <a:pt x="137" y="789"/>
                      <a:pt x="147" y="789"/>
                      <a:pt x="157" y="789"/>
                    </a:cubicBezTo>
                    <a:cubicBezTo>
                      <a:pt x="313" y="789"/>
                      <a:pt x="460" y="655"/>
                      <a:pt x="568" y="551"/>
                    </a:cubicBezTo>
                    <a:cubicBezTo>
                      <a:pt x="697" y="430"/>
                      <a:pt x="792" y="297"/>
                      <a:pt x="880" y="137"/>
                    </a:cubicBezTo>
                    <a:cubicBezTo>
                      <a:pt x="911" y="77"/>
                      <a:pt x="862" y="1"/>
                      <a:pt x="80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" name="Google Shape;3501;p47"/>
              <p:cNvSpPr/>
              <p:nvPr/>
            </p:nvSpPr>
            <p:spPr>
              <a:xfrm rot="-850406">
                <a:off x="6211668" y="3455919"/>
                <a:ext cx="10627" cy="11429"/>
              </a:xfrm>
              <a:custGeom>
                <a:avLst/>
                <a:gdLst/>
                <a:ahLst/>
                <a:cxnLst/>
                <a:rect l="l" t="t" r="r" b="b"/>
                <a:pathLst>
                  <a:path w="662" h="712" extrusionOk="0">
                    <a:moveTo>
                      <a:pt x="541" y="1"/>
                    </a:moveTo>
                    <a:cubicBezTo>
                      <a:pt x="518" y="1"/>
                      <a:pt x="494" y="9"/>
                      <a:pt x="472" y="30"/>
                    </a:cubicBezTo>
                    <a:cubicBezTo>
                      <a:pt x="396" y="106"/>
                      <a:pt x="328" y="193"/>
                      <a:pt x="256" y="277"/>
                    </a:cubicBezTo>
                    <a:cubicBezTo>
                      <a:pt x="225" y="315"/>
                      <a:pt x="187" y="346"/>
                      <a:pt x="156" y="383"/>
                    </a:cubicBezTo>
                    <a:cubicBezTo>
                      <a:pt x="119" y="432"/>
                      <a:pt x="96" y="490"/>
                      <a:pt x="58" y="536"/>
                    </a:cubicBezTo>
                    <a:cubicBezTo>
                      <a:pt x="0" y="612"/>
                      <a:pt x="73" y="711"/>
                      <a:pt x="154" y="711"/>
                    </a:cubicBezTo>
                    <a:cubicBezTo>
                      <a:pt x="170" y="711"/>
                      <a:pt x="186" y="708"/>
                      <a:pt x="202" y="699"/>
                    </a:cubicBezTo>
                    <a:cubicBezTo>
                      <a:pt x="256" y="669"/>
                      <a:pt x="316" y="646"/>
                      <a:pt x="361" y="611"/>
                    </a:cubicBezTo>
                    <a:cubicBezTo>
                      <a:pt x="407" y="574"/>
                      <a:pt x="449" y="520"/>
                      <a:pt x="487" y="471"/>
                    </a:cubicBezTo>
                    <a:cubicBezTo>
                      <a:pt x="559" y="372"/>
                      <a:pt x="624" y="262"/>
                      <a:pt x="647" y="144"/>
                    </a:cubicBezTo>
                    <a:cubicBezTo>
                      <a:pt x="661" y="74"/>
                      <a:pt x="606" y="1"/>
                      <a:pt x="54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" name="Google Shape;3502;p47"/>
              <p:cNvSpPr/>
              <p:nvPr/>
            </p:nvSpPr>
            <p:spPr>
              <a:xfrm rot="-850406">
                <a:off x="6184554" y="3509007"/>
                <a:ext cx="12136" cy="13933"/>
              </a:xfrm>
              <a:custGeom>
                <a:avLst/>
                <a:gdLst/>
                <a:ahLst/>
                <a:cxnLst/>
                <a:rect l="l" t="t" r="r" b="b"/>
                <a:pathLst>
                  <a:path w="756" h="868" extrusionOk="0">
                    <a:moveTo>
                      <a:pt x="590" y="0"/>
                    </a:moveTo>
                    <a:cubicBezTo>
                      <a:pt x="553" y="0"/>
                      <a:pt x="517" y="18"/>
                      <a:pt x="495" y="60"/>
                    </a:cubicBezTo>
                    <a:cubicBezTo>
                      <a:pt x="427" y="194"/>
                      <a:pt x="343" y="311"/>
                      <a:pt x="244" y="422"/>
                    </a:cubicBezTo>
                    <a:cubicBezTo>
                      <a:pt x="153" y="520"/>
                      <a:pt x="27" y="604"/>
                      <a:pt x="9" y="745"/>
                    </a:cubicBezTo>
                    <a:cubicBezTo>
                      <a:pt x="1" y="809"/>
                      <a:pt x="62" y="859"/>
                      <a:pt x="115" y="866"/>
                    </a:cubicBezTo>
                    <a:cubicBezTo>
                      <a:pt x="124" y="867"/>
                      <a:pt x="133" y="868"/>
                      <a:pt x="142" y="868"/>
                    </a:cubicBezTo>
                    <a:cubicBezTo>
                      <a:pt x="293" y="868"/>
                      <a:pt x="416" y="719"/>
                      <a:pt x="499" y="611"/>
                    </a:cubicBezTo>
                    <a:cubicBezTo>
                      <a:pt x="602" y="482"/>
                      <a:pt x="674" y="330"/>
                      <a:pt x="727" y="174"/>
                    </a:cubicBezTo>
                    <a:cubicBezTo>
                      <a:pt x="756" y="81"/>
                      <a:pt x="670" y="0"/>
                      <a:pt x="59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" name="Google Shape;3503;p47"/>
              <p:cNvSpPr/>
              <p:nvPr/>
            </p:nvSpPr>
            <p:spPr>
              <a:xfrm rot="-850406">
                <a:off x="6048659" y="3290852"/>
                <a:ext cx="236516" cy="381966"/>
              </a:xfrm>
              <a:custGeom>
                <a:avLst/>
                <a:gdLst/>
                <a:ahLst/>
                <a:cxnLst/>
                <a:rect l="l" t="t" r="r" b="b"/>
                <a:pathLst>
                  <a:path w="14734" h="23795" extrusionOk="0">
                    <a:moveTo>
                      <a:pt x="10465" y="0"/>
                    </a:moveTo>
                    <a:cubicBezTo>
                      <a:pt x="6579" y="0"/>
                      <a:pt x="1" y="22277"/>
                      <a:pt x="1" y="22277"/>
                    </a:cubicBezTo>
                    <a:lnTo>
                      <a:pt x="388" y="23795"/>
                    </a:lnTo>
                    <a:cubicBezTo>
                      <a:pt x="388" y="23795"/>
                      <a:pt x="14733" y="2173"/>
                      <a:pt x="10943" y="123"/>
                    </a:cubicBezTo>
                    <a:cubicBezTo>
                      <a:pt x="10789" y="40"/>
                      <a:pt x="10629" y="0"/>
                      <a:pt x="1046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" name="Google Shape;3504;p47"/>
              <p:cNvSpPr/>
              <p:nvPr/>
            </p:nvSpPr>
            <p:spPr>
              <a:xfrm rot="-850406">
                <a:off x="6145123" y="3321626"/>
                <a:ext cx="11831" cy="14447"/>
              </a:xfrm>
              <a:custGeom>
                <a:avLst/>
                <a:gdLst/>
                <a:ahLst/>
                <a:cxnLst/>
                <a:rect l="l" t="t" r="r" b="b"/>
                <a:pathLst>
                  <a:path w="737" h="900" extrusionOk="0">
                    <a:moveTo>
                      <a:pt x="591" y="0"/>
                    </a:moveTo>
                    <a:cubicBezTo>
                      <a:pt x="566" y="0"/>
                      <a:pt x="541" y="11"/>
                      <a:pt x="521" y="36"/>
                    </a:cubicBezTo>
                    <a:cubicBezTo>
                      <a:pt x="475" y="90"/>
                      <a:pt x="429" y="143"/>
                      <a:pt x="384" y="196"/>
                    </a:cubicBezTo>
                    <a:cubicBezTo>
                      <a:pt x="378" y="195"/>
                      <a:pt x="372" y="194"/>
                      <a:pt x="366" y="194"/>
                    </a:cubicBezTo>
                    <a:cubicBezTo>
                      <a:pt x="353" y="194"/>
                      <a:pt x="341" y="198"/>
                      <a:pt x="330" y="211"/>
                    </a:cubicBezTo>
                    <a:cubicBezTo>
                      <a:pt x="284" y="276"/>
                      <a:pt x="243" y="345"/>
                      <a:pt x="198" y="409"/>
                    </a:cubicBezTo>
                    <a:cubicBezTo>
                      <a:pt x="110" y="515"/>
                      <a:pt x="7" y="615"/>
                      <a:pt x="3" y="755"/>
                    </a:cubicBezTo>
                    <a:cubicBezTo>
                      <a:pt x="0" y="850"/>
                      <a:pt x="74" y="899"/>
                      <a:pt x="153" y="899"/>
                    </a:cubicBezTo>
                    <a:cubicBezTo>
                      <a:pt x="178" y="899"/>
                      <a:pt x="204" y="894"/>
                      <a:pt x="228" y="884"/>
                    </a:cubicBezTo>
                    <a:cubicBezTo>
                      <a:pt x="353" y="831"/>
                      <a:pt x="414" y="668"/>
                      <a:pt x="482" y="554"/>
                    </a:cubicBezTo>
                    <a:cubicBezTo>
                      <a:pt x="558" y="428"/>
                      <a:pt x="615" y="291"/>
                      <a:pt x="691" y="166"/>
                    </a:cubicBezTo>
                    <a:cubicBezTo>
                      <a:pt x="737" y="89"/>
                      <a:pt x="664" y="0"/>
                      <a:pt x="59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" name="Google Shape;3505;p47"/>
              <p:cNvSpPr/>
              <p:nvPr/>
            </p:nvSpPr>
            <p:spPr>
              <a:xfrm rot="-850406">
                <a:off x="6155714" y="3303610"/>
                <a:ext cx="11028" cy="13693"/>
              </a:xfrm>
              <a:custGeom>
                <a:avLst/>
                <a:gdLst/>
                <a:ahLst/>
                <a:cxnLst/>
                <a:rect l="l" t="t" r="r" b="b"/>
                <a:pathLst>
                  <a:path w="687" h="853" extrusionOk="0">
                    <a:moveTo>
                      <a:pt x="588" y="0"/>
                    </a:moveTo>
                    <a:cubicBezTo>
                      <a:pt x="568" y="0"/>
                      <a:pt x="548" y="9"/>
                      <a:pt x="531" y="29"/>
                    </a:cubicBezTo>
                    <a:cubicBezTo>
                      <a:pt x="340" y="246"/>
                      <a:pt x="154" y="478"/>
                      <a:pt x="29" y="736"/>
                    </a:cubicBezTo>
                    <a:cubicBezTo>
                      <a:pt x="1" y="796"/>
                      <a:pt x="44" y="852"/>
                      <a:pt x="100" y="852"/>
                    </a:cubicBezTo>
                    <a:cubicBezTo>
                      <a:pt x="113" y="852"/>
                      <a:pt x="126" y="849"/>
                      <a:pt x="139" y="843"/>
                    </a:cubicBezTo>
                    <a:cubicBezTo>
                      <a:pt x="424" y="710"/>
                      <a:pt x="618" y="417"/>
                      <a:pt x="675" y="113"/>
                    </a:cubicBezTo>
                    <a:cubicBezTo>
                      <a:pt x="687" y="56"/>
                      <a:pt x="638" y="0"/>
                      <a:pt x="58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" name="Google Shape;3506;p47"/>
              <p:cNvSpPr/>
              <p:nvPr/>
            </p:nvSpPr>
            <p:spPr>
              <a:xfrm rot="-850406">
                <a:off x="6154466" y="3335123"/>
                <a:ext cx="13002" cy="16197"/>
              </a:xfrm>
              <a:custGeom>
                <a:avLst/>
                <a:gdLst/>
                <a:ahLst/>
                <a:cxnLst/>
                <a:rect l="l" t="t" r="r" b="b"/>
                <a:pathLst>
                  <a:path w="810" h="1009" extrusionOk="0">
                    <a:moveTo>
                      <a:pt x="681" y="1"/>
                    </a:moveTo>
                    <a:cubicBezTo>
                      <a:pt x="652" y="1"/>
                      <a:pt x="623" y="15"/>
                      <a:pt x="602" y="49"/>
                    </a:cubicBezTo>
                    <a:cubicBezTo>
                      <a:pt x="511" y="197"/>
                      <a:pt x="393" y="330"/>
                      <a:pt x="287" y="463"/>
                    </a:cubicBezTo>
                    <a:cubicBezTo>
                      <a:pt x="196" y="580"/>
                      <a:pt x="54" y="687"/>
                      <a:pt x="21" y="836"/>
                    </a:cubicBezTo>
                    <a:cubicBezTo>
                      <a:pt x="1" y="910"/>
                      <a:pt x="63" y="1008"/>
                      <a:pt x="145" y="1008"/>
                    </a:cubicBezTo>
                    <a:cubicBezTo>
                      <a:pt x="159" y="1008"/>
                      <a:pt x="173" y="1005"/>
                      <a:pt x="188" y="999"/>
                    </a:cubicBezTo>
                    <a:cubicBezTo>
                      <a:pt x="344" y="938"/>
                      <a:pt x="428" y="778"/>
                      <a:pt x="519" y="642"/>
                    </a:cubicBezTo>
                    <a:cubicBezTo>
                      <a:pt x="621" y="486"/>
                      <a:pt x="689" y="319"/>
                      <a:pt x="773" y="152"/>
                    </a:cubicBezTo>
                    <a:cubicBezTo>
                      <a:pt x="810" y="73"/>
                      <a:pt x="746" y="1"/>
                      <a:pt x="68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" name="Google Shape;3507;p47"/>
              <p:cNvSpPr/>
              <p:nvPr/>
            </p:nvSpPr>
            <p:spPr>
              <a:xfrm rot="-850406">
                <a:off x="6168052" y="3350448"/>
                <a:ext cx="10482" cy="14784"/>
              </a:xfrm>
              <a:custGeom>
                <a:avLst/>
                <a:gdLst/>
                <a:ahLst/>
                <a:cxnLst/>
                <a:rect l="l" t="t" r="r" b="b"/>
                <a:pathLst>
                  <a:path w="653" h="921" extrusionOk="0">
                    <a:moveTo>
                      <a:pt x="620" y="1"/>
                    </a:moveTo>
                    <a:cubicBezTo>
                      <a:pt x="613" y="1"/>
                      <a:pt x="605" y="3"/>
                      <a:pt x="599" y="9"/>
                    </a:cubicBezTo>
                    <a:cubicBezTo>
                      <a:pt x="489" y="120"/>
                      <a:pt x="401" y="241"/>
                      <a:pt x="310" y="367"/>
                    </a:cubicBezTo>
                    <a:cubicBezTo>
                      <a:pt x="219" y="492"/>
                      <a:pt x="63" y="606"/>
                      <a:pt x="25" y="758"/>
                    </a:cubicBezTo>
                    <a:cubicBezTo>
                      <a:pt x="1" y="855"/>
                      <a:pt x="75" y="921"/>
                      <a:pt x="158" y="921"/>
                    </a:cubicBezTo>
                    <a:cubicBezTo>
                      <a:pt x="180" y="921"/>
                      <a:pt x="202" y="917"/>
                      <a:pt x="223" y="907"/>
                    </a:cubicBezTo>
                    <a:cubicBezTo>
                      <a:pt x="371" y="842"/>
                      <a:pt x="458" y="637"/>
                      <a:pt x="531" y="497"/>
                    </a:cubicBezTo>
                    <a:cubicBezTo>
                      <a:pt x="607" y="344"/>
                      <a:pt x="652" y="200"/>
                      <a:pt x="652" y="28"/>
                    </a:cubicBezTo>
                    <a:cubicBezTo>
                      <a:pt x="652" y="13"/>
                      <a:pt x="636" y="1"/>
                      <a:pt x="62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" name="Google Shape;3508;p47"/>
              <p:cNvSpPr/>
              <p:nvPr/>
            </p:nvSpPr>
            <p:spPr>
              <a:xfrm rot="-850406">
                <a:off x="6139215" y="3356548"/>
                <a:ext cx="11590" cy="17947"/>
              </a:xfrm>
              <a:custGeom>
                <a:avLst/>
                <a:gdLst/>
                <a:ahLst/>
                <a:cxnLst/>
                <a:rect l="l" t="t" r="r" b="b"/>
                <a:pathLst>
                  <a:path w="722" h="1118" extrusionOk="0">
                    <a:moveTo>
                      <a:pt x="605" y="1"/>
                    </a:moveTo>
                    <a:cubicBezTo>
                      <a:pt x="574" y="1"/>
                      <a:pt x="543" y="14"/>
                      <a:pt x="524" y="45"/>
                    </a:cubicBezTo>
                    <a:cubicBezTo>
                      <a:pt x="425" y="205"/>
                      <a:pt x="319" y="365"/>
                      <a:pt x="228" y="532"/>
                    </a:cubicBezTo>
                    <a:cubicBezTo>
                      <a:pt x="144" y="680"/>
                      <a:pt x="33" y="817"/>
                      <a:pt x="10" y="991"/>
                    </a:cubicBezTo>
                    <a:cubicBezTo>
                      <a:pt x="1" y="1077"/>
                      <a:pt x="71" y="1118"/>
                      <a:pt x="142" y="1118"/>
                    </a:cubicBezTo>
                    <a:cubicBezTo>
                      <a:pt x="179" y="1118"/>
                      <a:pt x="215" y="1108"/>
                      <a:pt x="242" y="1087"/>
                    </a:cubicBezTo>
                    <a:cubicBezTo>
                      <a:pt x="375" y="980"/>
                      <a:pt x="447" y="775"/>
                      <a:pt x="516" y="623"/>
                    </a:cubicBezTo>
                    <a:cubicBezTo>
                      <a:pt x="593" y="459"/>
                      <a:pt x="645" y="292"/>
                      <a:pt x="698" y="117"/>
                    </a:cubicBezTo>
                    <a:cubicBezTo>
                      <a:pt x="721" y="50"/>
                      <a:pt x="663" y="1"/>
                      <a:pt x="60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" name="Google Shape;3509;p47"/>
              <p:cNvSpPr/>
              <p:nvPr/>
            </p:nvSpPr>
            <p:spPr>
              <a:xfrm rot="-850406">
                <a:off x="6151099" y="3374996"/>
                <a:ext cx="11654" cy="19038"/>
              </a:xfrm>
              <a:custGeom>
                <a:avLst/>
                <a:gdLst/>
                <a:ahLst/>
                <a:cxnLst/>
                <a:rect l="l" t="t" r="r" b="b"/>
                <a:pathLst>
                  <a:path w="726" h="1186" extrusionOk="0">
                    <a:moveTo>
                      <a:pt x="620" y="0"/>
                    </a:moveTo>
                    <a:cubicBezTo>
                      <a:pt x="586" y="0"/>
                      <a:pt x="550" y="15"/>
                      <a:pt x="530" y="47"/>
                    </a:cubicBezTo>
                    <a:cubicBezTo>
                      <a:pt x="423" y="210"/>
                      <a:pt x="343" y="393"/>
                      <a:pt x="244" y="560"/>
                    </a:cubicBezTo>
                    <a:cubicBezTo>
                      <a:pt x="153" y="712"/>
                      <a:pt x="58" y="883"/>
                      <a:pt x="16" y="1058"/>
                    </a:cubicBezTo>
                    <a:cubicBezTo>
                      <a:pt x="1" y="1124"/>
                      <a:pt x="52" y="1186"/>
                      <a:pt x="114" y="1186"/>
                    </a:cubicBezTo>
                    <a:cubicBezTo>
                      <a:pt x="131" y="1186"/>
                      <a:pt x="148" y="1181"/>
                      <a:pt x="165" y="1172"/>
                    </a:cubicBezTo>
                    <a:cubicBezTo>
                      <a:pt x="503" y="974"/>
                      <a:pt x="700" y="480"/>
                      <a:pt x="723" y="100"/>
                    </a:cubicBezTo>
                    <a:cubicBezTo>
                      <a:pt x="725" y="35"/>
                      <a:pt x="673" y="0"/>
                      <a:pt x="62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" name="Google Shape;3510;p47"/>
              <p:cNvSpPr/>
              <p:nvPr/>
            </p:nvSpPr>
            <p:spPr>
              <a:xfrm rot="-850406">
                <a:off x="6161156" y="3401484"/>
                <a:ext cx="10081" cy="11943"/>
              </a:xfrm>
              <a:custGeom>
                <a:avLst/>
                <a:gdLst/>
                <a:ahLst/>
                <a:cxnLst/>
                <a:rect l="l" t="t" r="r" b="b"/>
                <a:pathLst>
                  <a:path w="628" h="744" extrusionOk="0">
                    <a:moveTo>
                      <a:pt x="482" y="0"/>
                    </a:moveTo>
                    <a:cubicBezTo>
                      <a:pt x="447" y="0"/>
                      <a:pt x="413" y="12"/>
                      <a:pt x="388" y="36"/>
                    </a:cubicBezTo>
                    <a:cubicBezTo>
                      <a:pt x="313" y="112"/>
                      <a:pt x="255" y="203"/>
                      <a:pt x="187" y="291"/>
                    </a:cubicBezTo>
                    <a:cubicBezTo>
                      <a:pt x="111" y="386"/>
                      <a:pt x="4" y="458"/>
                      <a:pt x="0" y="591"/>
                    </a:cubicBezTo>
                    <a:cubicBezTo>
                      <a:pt x="0" y="675"/>
                      <a:pt x="73" y="743"/>
                      <a:pt x="156" y="743"/>
                    </a:cubicBezTo>
                    <a:cubicBezTo>
                      <a:pt x="158" y="743"/>
                      <a:pt x="160" y="743"/>
                      <a:pt x="162" y="743"/>
                    </a:cubicBezTo>
                    <a:cubicBezTo>
                      <a:pt x="307" y="743"/>
                      <a:pt x="397" y="601"/>
                      <a:pt x="476" y="489"/>
                    </a:cubicBezTo>
                    <a:cubicBezTo>
                      <a:pt x="548" y="382"/>
                      <a:pt x="604" y="261"/>
                      <a:pt x="620" y="131"/>
                    </a:cubicBezTo>
                    <a:cubicBezTo>
                      <a:pt x="628" y="49"/>
                      <a:pt x="554" y="0"/>
                      <a:pt x="48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" name="Google Shape;3511;p47"/>
              <p:cNvSpPr/>
              <p:nvPr/>
            </p:nvSpPr>
            <p:spPr>
              <a:xfrm rot="-850406">
                <a:off x="6138937" y="3398851"/>
                <a:ext cx="11012" cy="1630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016" extrusionOk="0">
                    <a:moveTo>
                      <a:pt x="552" y="1"/>
                    </a:moveTo>
                    <a:cubicBezTo>
                      <a:pt x="513" y="1"/>
                      <a:pt x="475" y="23"/>
                      <a:pt x="458" y="71"/>
                    </a:cubicBezTo>
                    <a:cubicBezTo>
                      <a:pt x="412" y="205"/>
                      <a:pt x="348" y="345"/>
                      <a:pt x="275" y="466"/>
                    </a:cubicBezTo>
                    <a:cubicBezTo>
                      <a:pt x="203" y="584"/>
                      <a:pt x="105" y="684"/>
                      <a:pt x="40" y="809"/>
                    </a:cubicBezTo>
                    <a:cubicBezTo>
                      <a:pt x="0" y="891"/>
                      <a:pt x="56" y="1015"/>
                      <a:pt x="149" y="1015"/>
                    </a:cubicBezTo>
                    <a:cubicBezTo>
                      <a:pt x="163" y="1015"/>
                      <a:pt x="177" y="1012"/>
                      <a:pt x="192" y="1007"/>
                    </a:cubicBezTo>
                    <a:cubicBezTo>
                      <a:pt x="534" y="870"/>
                      <a:pt x="686" y="447"/>
                      <a:pt x="656" y="98"/>
                    </a:cubicBezTo>
                    <a:cubicBezTo>
                      <a:pt x="650" y="36"/>
                      <a:pt x="600" y="1"/>
                      <a:pt x="5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" name="Google Shape;3512;p47"/>
              <p:cNvSpPr/>
              <p:nvPr/>
            </p:nvSpPr>
            <p:spPr>
              <a:xfrm rot="-850406">
                <a:off x="6127220" y="3386499"/>
                <a:ext cx="10450" cy="1411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879" extrusionOk="0">
                    <a:moveTo>
                      <a:pt x="512" y="1"/>
                    </a:moveTo>
                    <a:cubicBezTo>
                      <a:pt x="478" y="1"/>
                      <a:pt x="446" y="16"/>
                      <a:pt x="428" y="55"/>
                    </a:cubicBezTo>
                    <a:cubicBezTo>
                      <a:pt x="371" y="181"/>
                      <a:pt x="306" y="295"/>
                      <a:pt x="234" y="409"/>
                    </a:cubicBezTo>
                    <a:cubicBezTo>
                      <a:pt x="166" y="519"/>
                      <a:pt x="66" y="610"/>
                      <a:pt x="24" y="735"/>
                    </a:cubicBezTo>
                    <a:cubicBezTo>
                      <a:pt x="1" y="815"/>
                      <a:pt x="70" y="879"/>
                      <a:pt x="142" y="879"/>
                    </a:cubicBezTo>
                    <a:cubicBezTo>
                      <a:pt x="160" y="879"/>
                      <a:pt x="179" y="874"/>
                      <a:pt x="196" y="865"/>
                    </a:cubicBezTo>
                    <a:cubicBezTo>
                      <a:pt x="321" y="800"/>
                      <a:pt x="394" y="660"/>
                      <a:pt x="462" y="542"/>
                    </a:cubicBezTo>
                    <a:cubicBezTo>
                      <a:pt x="535" y="416"/>
                      <a:pt x="584" y="279"/>
                      <a:pt x="626" y="139"/>
                    </a:cubicBezTo>
                    <a:cubicBezTo>
                      <a:pt x="651" y="63"/>
                      <a:pt x="578" y="1"/>
                      <a:pt x="51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" name="Google Shape;3513;p47"/>
              <p:cNvSpPr/>
              <p:nvPr/>
            </p:nvSpPr>
            <p:spPr>
              <a:xfrm rot="-850406">
                <a:off x="6127535" y="3437543"/>
                <a:ext cx="12665" cy="15988"/>
              </a:xfrm>
              <a:custGeom>
                <a:avLst/>
                <a:gdLst/>
                <a:ahLst/>
                <a:cxnLst/>
                <a:rect l="l" t="t" r="r" b="b"/>
                <a:pathLst>
                  <a:path w="789" h="996" extrusionOk="0">
                    <a:moveTo>
                      <a:pt x="685" y="0"/>
                    </a:moveTo>
                    <a:cubicBezTo>
                      <a:pt x="647" y="0"/>
                      <a:pt x="606" y="17"/>
                      <a:pt x="584" y="47"/>
                    </a:cubicBezTo>
                    <a:cubicBezTo>
                      <a:pt x="493" y="168"/>
                      <a:pt x="413" y="301"/>
                      <a:pt x="318" y="424"/>
                    </a:cubicBezTo>
                    <a:cubicBezTo>
                      <a:pt x="227" y="549"/>
                      <a:pt x="132" y="659"/>
                      <a:pt x="56" y="796"/>
                    </a:cubicBezTo>
                    <a:cubicBezTo>
                      <a:pt x="0" y="892"/>
                      <a:pt x="78" y="996"/>
                      <a:pt x="171" y="996"/>
                    </a:cubicBezTo>
                    <a:cubicBezTo>
                      <a:pt x="192" y="996"/>
                      <a:pt x="214" y="991"/>
                      <a:pt x="235" y="979"/>
                    </a:cubicBezTo>
                    <a:cubicBezTo>
                      <a:pt x="542" y="803"/>
                      <a:pt x="740" y="442"/>
                      <a:pt x="782" y="100"/>
                    </a:cubicBezTo>
                    <a:cubicBezTo>
                      <a:pt x="789" y="32"/>
                      <a:pt x="739" y="0"/>
                      <a:pt x="68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" name="Google Shape;3514;p47"/>
              <p:cNvSpPr/>
              <p:nvPr/>
            </p:nvSpPr>
            <p:spPr>
              <a:xfrm rot="-850406">
                <a:off x="6146255" y="3432957"/>
                <a:ext cx="11124" cy="17834"/>
              </a:xfrm>
              <a:custGeom>
                <a:avLst/>
                <a:gdLst/>
                <a:ahLst/>
                <a:cxnLst/>
                <a:rect l="l" t="t" r="r" b="b"/>
                <a:pathLst>
                  <a:path w="693" h="1111" extrusionOk="0">
                    <a:moveTo>
                      <a:pt x="565" y="0"/>
                    </a:moveTo>
                    <a:cubicBezTo>
                      <a:pt x="543" y="0"/>
                      <a:pt x="520" y="9"/>
                      <a:pt x="498" y="29"/>
                    </a:cubicBezTo>
                    <a:cubicBezTo>
                      <a:pt x="362" y="159"/>
                      <a:pt x="286" y="345"/>
                      <a:pt x="195" y="501"/>
                    </a:cubicBezTo>
                    <a:cubicBezTo>
                      <a:pt x="103" y="657"/>
                      <a:pt x="5" y="817"/>
                      <a:pt x="0" y="1003"/>
                    </a:cubicBezTo>
                    <a:cubicBezTo>
                      <a:pt x="0" y="1054"/>
                      <a:pt x="53" y="1111"/>
                      <a:pt x="108" y="1111"/>
                    </a:cubicBezTo>
                    <a:cubicBezTo>
                      <a:pt x="117" y="1111"/>
                      <a:pt x="127" y="1109"/>
                      <a:pt x="137" y="1105"/>
                    </a:cubicBezTo>
                    <a:cubicBezTo>
                      <a:pt x="324" y="1029"/>
                      <a:pt x="434" y="866"/>
                      <a:pt x="514" y="687"/>
                    </a:cubicBezTo>
                    <a:cubicBezTo>
                      <a:pt x="593" y="508"/>
                      <a:pt x="693" y="303"/>
                      <a:pt x="670" y="101"/>
                    </a:cubicBezTo>
                    <a:cubicBezTo>
                      <a:pt x="662" y="44"/>
                      <a:pt x="616" y="0"/>
                      <a:pt x="56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" name="Google Shape;3515;p47"/>
              <p:cNvSpPr/>
              <p:nvPr/>
            </p:nvSpPr>
            <p:spPr>
              <a:xfrm rot="-850406">
                <a:off x="6133977" y="3472729"/>
                <a:ext cx="10691" cy="15362"/>
              </a:xfrm>
              <a:custGeom>
                <a:avLst/>
                <a:gdLst/>
                <a:ahLst/>
                <a:cxnLst/>
                <a:rect l="l" t="t" r="r" b="b"/>
                <a:pathLst>
                  <a:path w="666" h="957" extrusionOk="0">
                    <a:moveTo>
                      <a:pt x="546" y="0"/>
                    </a:moveTo>
                    <a:cubicBezTo>
                      <a:pt x="514" y="0"/>
                      <a:pt x="481" y="14"/>
                      <a:pt x="459" y="47"/>
                    </a:cubicBezTo>
                    <a:cubicBezTo>
                      <a:pt x="379" y="172"/>
                      <a:pt x="303" y="298"/>
                      <a:pt x="227" y="427"/>
                    </a:cubicBezTo>
                    <a:cubicBezTo>
                      <a:pt x="155" y="545"/>
                      <a:pt x="60" y="659"/>
                      <a:pt x="22" y="796"/>
                    </a:cubicBezTo>
                    <a:cubicBezTo>
                      <a:pt x="1" y="871"/>
                      <a:pt x="70" y="956"/>
                      <a:pt x="145" y="956"/>
                    </a:cubicBezTo>
                    <a:cubicBezTo>
                      <a:pt x="165" y="956"/>
                      <a:pt x="185" y="950"/>
                      <a:pt x="204" y="937"/>
                    </a:cubicBezTo>
                    <a:cubicBezTo>
                      <a:pt x="436" y="761"/>
                      <a:pt x="576" y="400"/>
                      <a:pt x="645" y="126"/>
                    </a:cubicBezTo>
                    <a:cubicBezTo>
                      <a:pt x="665" y="52"/>
                      <a:pt x="607" y="0"/>
                      <a:pt x="54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" name="Google Shape;3516;p47"/>
              <p:cNvSpPr/>
              <p:nvPr/>
            </p:nvSpPr>
            <p:spPr>
              <a:xfrm rot="-850406">
                <a:off x="6155638" y="3444958"/>
                <a:ext cx="11349" cy="16454"/>
              </a:xfrm>
              <a:custGeom>
                <a:avLst/>
                <a:gdLst/>
                <a:ahLst/>
                <a:cxnLst/>
                <a:rect l="l" t="t" r="r" b="b"/>
                <a:pathLst>
                  <a:path w="707" h="1025" extrusionOk="0">
                    <a:moveTo>
                      <a:pt x="593" y="1"/>
                    </a:moveTo>
                    <a:cubicBezTo>
                      <a:pt x="565" y="1"/>
                      <a:pt x="537" y="15"/>
                      <a:pt x="519" y="48"/>
                    </a:cubicBezTo>
                    <a:cubicBezTo>
                      <a:pt x="447" y="188"/>
                      <a:pt x="359" y="321"/>
                      <a:pt x="272" y="451"/>
                    </a:cubicBezTo>
                    <a:cubicBezTo>
                      <a:pt x="188" y="572"/>
                      <a:pt x="36" y="686"/>
                      <a:pt x="13" y="835"/>
                    </a:cubicBezTo>
                    <a:cubicBezTo>
                      <a:pt x="1" y="924"/>
                      <a:pt x="59" y="1025"/>
                      <a:pt x="152" y="1025"/>
                    </a:cubicBezTo>
                    <a:cubicBezTo>
                      <a:pt x="166" y="1025"/>
                      <a:pt x="180" y="1023"/>
                      <a:pt x="196" y="1018"/>
                    </a:cubicBezTo>
                    <a:cubicBezTo>
                      <a:pt x="367" y="960"/>
                      <a:pt x="450" y="781"/>
                      <a:pt x="523" y="630"/>
                    </a:cubicBezTo>
                    <a:cubicBezTo>
                      <a:pt x="606" y="466"/>
                      <a:pt x="656" y="302"/>
                      <a:pt x="694" y="120"/>
                    </a:cubicBezTo>
                    <a:cubicBezTo>
                      <a:pt x="707" y="54"/>
                      <a:pt x="649" y="1"/>
                      <a:pt x="59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" name="Google Shape;3517;p47"/>
              <p:cNvSpPr/>
              <p:nvPr/>
            </p:nvSpPr>
            <p:spPr>
              <a:xfrm rot="-850406">
                <a:off x="6142695" y="3502863"/>
                <a:ext cx="12569" cy="16823"/>
              </a:xfrm>
              <a:custGeom>
                <a:avLst/>
                <a:gdLst/>
                <a:ahLst/>
                <a:cxnLst/>
                <a:rect l="l" t="t" r="r" b="b"/>
                <a:pathLst>
                  <a:path w="783" h="1048" extrusionOk="0">
                    <a:moveTo>
                      <a:pt x="671" y="1"/>
                    </a:moveTo>
                    <a:cubicBezTo>
                      <a:pt x="643" y="1"/>
                      <a:pt x="616" y="13"/>
                      <a:pt x="599" y="43"/>
                    </a:cubicBezTo>
                    <a:cubicBezTo>
                      <a:pt x="512" y="206"/>
                      <a:pt x="401" y="359"/>
                      <a:pt x="287" y="503"/>
                    </a:cubicBezTo>
                    <a:cubicBezTo>
                      <a:pt x="185" y="632"/>
                      <a:pt x="55" y="743"/>
                      <a:pt x="17" y="906"/>
                    </a:cubicBezTo>
                    <a:cubicBezTo>
                      <a:pt x="0" y="975"/>
                      <a:pt x="50" y="1048"/>
                      <a:pt x="119" y="1048"/>
                    </a:cubicBezTo>
                    <a:cubicBezTo>
                      <a:pt x="129" y="1048"/>
                      <a:pt x="139" y="1046"/>
                      <a:pt x="150" y="1043"/>
                    </a:cubicBezTo>
                    <a:cubicBezTo>
                      <a:pt x="504" y="929"/>
                      <a:pt x="652" y="423"/>
                      <a:pt x="762" y="111"/>
                    </a:cubicBezTo>
                    <a:cubicBezTo>
                      <a:pt x="782" y="49"/>
                      <a:pt x="726" y="1"/>
                      <a:pt x="67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" name="Google Shape;3518;p47"/>
              <p:cNvSpPr/>
              <p:nvPr/>
            </p:nvSpPr>
            <p:spPr>
              <a:xfrm rot="-850406">
                <a:off x="6123860" y="3533520"/>
                <a:ext cx="10274" cy="13532"/>
              </a:xfrm>
              <a:custGeom>
                <a:avLst/>
                <a:gdLst/>
                <a:ahLst/>
                <a:cxnLst/>
                <a:rect l="l" t="t" r="r" b="b"/>
                <a:pathLst>
                  <a:path w="640" h="843" extrusionOk="0">
                    <a:moveTo>
                      <a:pt x="532" y="1"/>
                    </a:moveTo>
                    <a:cubicBezTo>
                      <a:pt x="505" y="1"/>
                      <a:pt x="479" y="14"/>
                      <a:pt x="463" y="44"/>
                    </a:cubicBezTo>
                    <a:cubicBezTo>
                      <a:pt x="398" y="169"/>
                      <a:pt x="318" y="288"/>
                      <a:pt x="234" y="397"/>
                    </a:cubicBezTo>
                    <a:cubicBezTo>
                      <a:pt x="154" y="493"/>
                      <a:pt x="52" y="599"/>
                      <a:pt x="17" y="721"/>
                    </a:cubicBezTo>
                    <a:cubicBezTo>
                      <a:pt x="0" y="784"/>
                      <a:pt x="51" y="842"/>
                      <a:pt x="110" y="842"/>
                    </a:cubicBezTo>
                    <a:cubicBezTo>
                      <a:pt x="118" y="842"/>
                      <a:pt x="127" y="841"/>
                      <a:pt x="135" y="839"/>
                    </a:cubicBezTo>
                    <a:cubicBezTo>
                      <a:pt x="424" y="767"/>
                      <a:pt x="561" y="367"/>
                      <a:pt x="622" y="112"/>
                    </a:cubicBezTo>
                    <a:cubicBezTo>
                      <a:pt x="640" y="52"/>
                      <a:pt x="585" y="1"/>
                      <a:pt x="53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" name="Google Shape;3519;p47"/>
              <p:cNvSpPr/>
              <p:nvPr/>
            </p:nvSpPr>
            <p:spPr>
              <a:xfrm rot="-850406">
                <a:off x="6121438" y="3493382"/>
                <a:ext cx="12617" cy="15202"/>
              </a:xfrm>
              <a:custGeom>
                <a:avLst/>
                <a:gdLst/>
                <a:ahLst/>
                <a:cxnLst/>
                <a:rect l="l" t="t" r="r" b="b"/>
                <a:pathLst>
                  <a:path w="786" h="947" extrusionOk="0">
                    <a:moveTo>
                      <a:pt x="654" y="0"/>
                    </a:moveTo>
                    <a:cubicBezTo>
                      <a:pt x="620" y="0"/>
                      <a:pt x="586" y="16"/>
                      <a:pt x="563" y="52"/>
                    </a:cubicBezTo>
                    <a:cubicBezTo>
                      <a:pt x="486" y="178"/>
                      <a:pt x="395" y="306"/>
                      <a:pt x="304" y="420"/>
                    </a:cubicBezTo>
                    <a:cubicBezTo>
                      <a:pt x="209" y="534"/>
                      <a:pt x="91" y="622"/>
                      <a:pt x="34" y="763"/>
                    </a:cubicBezTo>
                    <a:cubicBezTo>
                      <a:pt x="1" y="856"/>
                      <a:pt x="90" y="947"/>
                      <a:pt x="180" y="947"/>
                    </a:cubicBezTo>
                    <a:cubicBezTo>
                      <a:pt x="193" y="947"/>
                      <a:pt x="205" y="945"/>
                      <a:pt x="217" y="941"/>
                    </a:cubicBezTo>
                    <a:cubicBezTo>
                      <a:pt x="377" y="896"/>
                      <a:pt x="482" y="736"/>
                      <a:pt x="570" y="599"/>
                    </a:cubicBezTo>
                    <a:cubicBezTo>
                      <a:pt x="669" y="455"/>
                      <a:pt x="726" y="310"/>
                      <a:pt x="768" y="139"/>
                    </a:cubicBezTo>
                    <a:cubicBezTo>
                      <a:pt x="786" y="59"/>
                      <a:pt x="720" y="0"/>
                      <a:pt x="65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" name="Google Shape;3520;p47"/>
              <p:cNvSpPr/>
              <p:nvPr/>
            </p:nvSpPr>
            <p:spPr>
              <a:xfrm rot="-850406">
                <a:off x="6114000" y="3473694"/>
                <a:ext cx="12601" cy="17577"/>
              </a:xfrm>
              <a:custGeom>
                <a:avLst/>
                <a:gdLst/>
                <a:ahLst/>
                <a:cxnLst/>
                <a:rect l="l" t="t" r="r" b="b"/>
                <a:pathLst>
                  <a:path w="785" h="1095" extrusionOk="0">
                    <a:moveTo>
                      <a:pt x="640" y="1"/>
                    </a:moveTo>
                    <a:cubicBezTo>
                      <a:pt x="606" y="1"/>
                      <a:pt x="572" y="16"/>
                      <a:pt x="547" y="53"/>
                    </a:cubicBezTo>
                    <a:cubicBezTo>
                      <a:pt x="437" y="209"/>
                      <a:pt x="319" y="360"/>
                      <a:pt x="209" y="516"/>
                    </a:cubicBezTo>
                    <a:cubicBezTo>
                      <a:pt x="106" y="657"/>
                      <a:pt x="49" y="832"/>
                      <a:pt x="11" y="1004"/>
                    </a:cubicBezTo>
                    <a:cubicBezTo>
                      <a:pt x="0" y="1058"/>
                      <a:pt x="40" y="1095"/>
                      <a:pt x="84" y="1095"/>
                    </a:cubicBezTo>
                    <a:cubicBezTo>
                      <a:pt x="102" y="1095"/>
                      <a:pt x="120" y="1089"/>
                      <a:pt x="137" y="1076"/>
                    </a:cubicBezTo>
                    <a:cubicBezTo>
                      <a:pt x="273" y="962"/>
                      <a:pt x="398" y="832"/>
                      <a:pt x="479" y="676"/>
                    </a:cubicBezTo>
                    <a:cubicBezTo>
                      <a:pt x="566" y="505"/>
                      <a:pt x="649" y="334"/>
                      <a:pt x="737" y="163"/>
                    </a:cubicBezTo>
                    <a:cubicBezTo>
                      <a:pt x="784" y="76"/>
                      <a:pt x="714" y="1"/>
                      <a:pt x="64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" name="Google Shape;3521;p47"/>
              <p:cNvSpPr/>
              <p:nvPr/>
            </p:nvSpPr>
            <p:spPr>
              <a:xfrm rot="-850406">
                <a:off x="6105635" y="3561960"/>
                <a:ext cx="9647" cy="13532"/>
              </a:xfrm>
              <a:custGeom>
                <a:avLst/>
                <a:gdLst/>
                <a:ahLst/>
                <a:cxnLst/>
                <a:rect l="l" t="t" r="r" b="b"/>
                <a:pathLst>
                  <a:path w="601" h="843" extrusionOk="0">
                    <a:moveTo>
                      <a:pt x="384" y="1"/>
                    </a:moveTo>
                    <a:cubicBezTo>
                      <a:pt x="339" y="1"/>
                      <a:pt x="294" y="24"/>
                      <a:pt x="270" y="65"/>
                    </a:cubicBezTo>
                    <a:cubicBezTo>
                      <a:pt x="228" y="137"/>
                      <a:pt x="225" y="213"/>
                      <a:pt x="205" y="293"/>
                    </a:cubicBezTo>
                    <a:cubicBezTo>
                      <a:pt x="183" y="369"/>
                      <a:pt x="141" y="427"/>
                      <a:pt x="103" y="499"/>
                    </a:cubicBezTo>
                    <a:cubicBezTo>
                      <a:pt x="49" y="601"/>
                      <a:pt x="0" y="818"/>
                      <a:pt x="167" y="841"/>
                    </a:cubicBezTo>
                    <a:cubicBezTo>
                      <a:pt x="177" y="842"/>
                      <a:pt x="187" y="843"/>
                      <a:pt x="197" y="843"/>
                    </a:cubicBezTo>
                    <a:cubicBezTo>
                      <a:pt x="361" y="843"/>
                      <a:pt x="485" y="669"/>
                      <a:pt x="528" y="525"/>
                    </a:cubicBezTo>
                    <a:cubicBezTo>
                      <a:pt x="578" y="369"/>
                      <a:pt x="601" y="160"/>
                      <a:pt x="476" y="39"/>
                    </a:cubicBezTo>
                    <a:cubicBezTo>
                      <a:pt x="450" y="13"/>
                      <a:pt x="417" y="1"/>
                      <a:pt x="38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" name="Google Shape;3522;p47"/>
              <p:cNvSpPr/>
              <p:nvPr/>
            </p:nvSpPr>
            <p:spPr>
              <a:xfrm rot="-850406">
                <a:off x="6122648" y="3561177"/>
                <a:ext cx="10595" cy="18203"/>
              </a:xfrm>
              <a:custGeom>
                <a:avLst/>
                <a:gdLst/>
                <a:ahLst/>
                <a:cxnLst/>
                <a:rect l="l" t="t" r="r" b="b"/>
                <a:pathLst>
                  <a:path w="660" h="1134" extrusionOk="0">
                    <a:moveTo>
                      <a:pt x="567" y="1"/>
                    </a:moveTo>
                    <a:cubicBezTo>
                      <a:pt x="526" y="1"/>
                      <a:pt x="483" y="23"/>
                      <a:pt x="469" y="67"/>
                    </a:cubicBezTo>
                    <a:cubicBezTo>
                      <a:pt x="400" y="253"/>
                      <a:pt x="313" y="432"/>
                      <a:pt x="218" y="607"/>
                    </a:cubicBezTo>
                    <a:cubicBezTo>
                      <a:pt x="141" y="736"/>
                      <a:pt x="1" y="880"/>
                      <a:pt x="20" y="1040"/>
                    </a:cubicBezTo>
                    <a:cubicBezTo>
                      <a:pt x="26" y="1097"/>
                      <a:pt x="63" y="1133"/>
                      <a:pt x="118" y="1133"/>
                    </a:cubicBezTo>
                    <a:cubicBezTo>
                      <a:pt x="126" y="1133"/>
                      <a:pt x="133" y="1133"/>
                      <a:pt x="141" y="1131"/>
                    </a:cubicBezTo>
                    <a:cubicBezTo>
                      <a:pt x="332" y="1097"/>
                      <a:pt x="427" y="850"/>
                      <a:pt x="495" y="691"/>
                    </a:cubicBezTo>
                    <a:cubicBezTo>
                      <a:pt x="578" y="496"/>
                      <a:pt x="624" y="298"/>
                      <a:pt x="651" y="89"/>
                    </a:cubicBezTo>
                    <a:cubicBezTo>
                      <a:pt x="659" y="30"/>
                      <a:pt x="615" y="1"/>
                      <a:pt x="5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" name="Google Shape;3523;p47"/>
              <p:cNvSpPr/>
              <p:nvPr/>
            </p:nvSpPr>
            <p:spPr>
              <a:xfrm rot="-850406">
                <a:off x="5853369" y="3329062"/>
                <a:ext cx="205567" cy="373443"/>
              </a:xfrm>
              <a:custGeom>
                <a:avLst/>
                <a:gdLst/>
                <a:ahLst/>
                <a:cxnLst/>
                <a:rect l="l" t="t" r="r" b="b"/>
                <a:pathLst>
                  <a:path w="12806" h="23264" extrusionOk="0">
                    <a:moveTo>
                      <a:pt x="4600" y="0"/>
                    </a:moveTo>
                    <a:cubicBezTo>
                      <a:pt x="4508" y="0"/>
                      <a:pt x="4416" y="12"/>
                      <a:pt x="4323" y="34"/>
                    </a:cubicBezTo>
                    <a:cubicBezTo>
                      <a:pt x="0" y="1098"/>
                      <a:pt x="9072" y="19100"/>
                      <a:pt x="12806" y="23264"/>
                    </a:cubicBezTo>
                    <a:cubicBezTo>
                      <a:pt x="12806" y="23264"/>
                      <a:pt x="8822" y="0"/>
                      <a:pt x="460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" name="Google Shape;3524;p47"/>
              <p:cNvSpPr/>
              <p:nvPr/>
            </p:nvSpPr>
            <p:spPr>
              <a:xfrm rot="-850406">
                <a:off x="6024302" y="3582542"/>
                <a:ext cx="8732" cy="17256"/>
              </a:xfrm>
              <a:custGeom>
                <a:avLst/>
                <a:gdLst/>
                <a:ahLst/>
                <a:cxnLst/>
                <a:rect l="l" t="t" r="r" b="b"/>
                <a:pathLst>
                  <a:path w="544" h="1075" extrusionOk="0">
                    <a:moveTo>
                      <a:pt x="68" y="1"/>
                    </a:moveTo>
                    <a:cubicBezTo>
                      <a:pt x="38" y="1"/>
                      <a:pt x="7" y="27"/>
                      <a:pt x="7" y="58"/>
                    </a:cubicBezTo>
                    <a:cubicBezTo>
                      <a:pt x="0" y="237"/>
                      <a:pt x="30" y="393"/>
                      <a:pt x="76" y="563"/>
                    </a:cubicBezTo>
                    <a:cubicBezTo>
                      <a:pt x="118" y="723"/>
                      <a:pt x="144" y="914"/>
                      <a:pt x="266" y="1031"/>
                    </a:cubicBezTo>
                    <a:cubicBezTo>
                      <a:pt x="299" y="1061"/>
                      <a:pt x="335" y="1074"/>
                      <a:pt x="370" y="1074"/>
                    </a:cubicBezTo>
                    <a:cubicBezTo>
                      <a:pt x="446" y="1074"/>
                      <a:pt x="514" y="1011"/>
                      <a:pt x="525" y="925"/>
                    </a:cubicBezTo>
                    <a:cubicBezTo>
                      <a:pt x="544" y="761"/>
                      <a:pt x="434" y="586"/>
                      <a:pt x="369" y="442"/>
                    </a:cubicBezTo>
                    <a:cubicBezTo>
                      <a:pt x="297" y="286"/>
                      <a:pt x="220" y="149"/>
                      <a:pt x="106" y="19"/>
                    </a:cubicBezTo>
                    <a:cubicBezTo>
                      <a:pt x="95" y="6"/>
                      <a:pt x="81" y="1"/>
                      <a:pt x="6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" name="Google Shape;3525;p47"/>
              <p:cNvSpPr/>
              <p:nvPr/>
            </p:nvSpPr>
            <p:spPr>
              <a:xfrm rot="-850406">
                <a:off x="6033944" y="3571855"/>
                <a:ext cx="9439" cy="14078"/>
              </a:xfrm>
              <a:custGeom>
                <a:avLst/>
                <a:gdLst/>
                <a:ahLst/>
                <a:cxnLst/>
                <a:rect l="l" t="t" r="r" b="b"/>
                <a:pathLst>
                  <a:path w="588" h="877" extrusionOk="0">
                    <a:moveTo>
                      <a:pt x="139" y="0"/>
                    </a:moveTo>
                    <a:cubicBezTo>
                      <a:pt x="72" y="0"/>
                      <a:pt x="1" y="61"/>
                      <a:pt x="26" y="141"/>
                    </a:cubicBezTo>
                    <a:cubicBezTo>
                      <a:pt x="72" y="281"/>
                      <a:pt x="105" y="426"/>
                      <a:pt x="151" y="571"/>
                    </a:cubicBezTo>
                    <a:cubicBezTo>
                      <a:pt x="193" y="688"/>
                      <a:pt x="227" y="844"/>
                      <a:pt x="372" y="874"/>
                    </a:cubicBezTo>
                    <a:cubicBezTo>
                      <a:pt x="380" y="876"/>
                      <a:pt x="388" y="876"/>
                      <a:pt x="395" y="876"/>
                    </a:cubicBezTo>
                    <a:cubicBezTo>
                      <a:pt x="439" y="876"/>
                      <a:pt x="479" y="857"/>
                      <a:pt x="505" y="818"/>
                    </a:cubicBezTo>
                    <a:cubicBezTo>
                      <a:pt x="588" y="697"/>
                      <a:pt x="505" y="560"/>
                      <a:pt x="444" y="446"/>
                    </a:cubicBezTo>
                    <a:cubicBezTo>
                      <a:pt x="375" y="312"/>
                      <a:pt x="300" y="186"/>
                      <a:pt x="227" y="53"/>
                    </a:cubicBezTo>
                    <a:cubicBezTo>
                      <a:pt x="207" y="16"/>
                      <a:pt x="174" y="0"/>
                      <a:pt x="13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" name="Google Shape;3526;p47"/>
              <p:cNvSpPr/>
              <p:nvPr/>
            </p:nvSpPr>
            <p:spPr>
              <a:xfrm rot="-850406">
                <a:off x="6030677" y="3546797"/>
                <a:ext cx="6935" cy="12537"/>
              </a:xfrm>
              <a:custGeom>
                <a:avLst/>
                <a:gdLst/>
                <a:ahLst/>
                <a:cxnLst/>
                <a:rect l="l" t="t" r="r" b="b"/>
                <a:pathLst>
                  <a:path w="432" h="781" extrusionOk="0">
                    <a:moveTo>
                      <a:pt x="102" y="0"/>
                    </a:moveTo>
                    <a:cubicBezTo>
                      <a:pt x="51" y="0"/>
                      <a:pt x="1" y="43"/>
                      <a:pt x="17" y="110"/>
                    </a:cubicBezTo>
                    <a:cubicBezTo>
                      <a:pt x="43" y="232"/>
                      <a:pt x="73" y="349"/>
                      <a:pt x="112" y="464"/>
                    </a:cubicBezTo>
                    <a:cubicBezTo>
                      <a:pt x="127" y="516"/>
                      <a:pt x="150" y="574"/>
                      <a:pt x="169" y="623"/>
                    </a:cubicBezTo>
                    <a:cubicBezTo>
                      <a:pt x="196" y="688"/>
                      <a:pt x="226" y="704"/>
                      <a:pt x="275" y="753"/>
                    </a:cubicBezTo>
                    <a:cubicBezTo>
                      <a:pt x="294" y="772"/>
                      <a:pt x="315" y="780"/>
                      <a:pt x="335" y="780"/>
                    </a:cubicBezTo>
                    <a:cubicBezTo>
                      <a:pt x="386" y="780"/>
                      <a:pt x="432" y="726"/>
                      <a:pt x="424" y="665"/>
                    </a:cubicBezTo>
                    <a:cubicBezTo>
                      <a:pt x="415" y="597"/>
                      <a:pt x="420" y="574"/>
                      <a:pt x="389" y="509"/>
                    </a:cubicBezTo>
                    <a:cubicBezTo>
                      <a:pt x="366" y="464"/>
                      <a:pt x="340" y="422"/>
                      <a:pt x="321" y="376"/>
                    </a:cubicBezTo>
                    <a:cubicBezTo>
                      <a:pt x="271" y="274"/>
                      <a:pt x="226" y="171"/>
                      <a:pt x="187" y="65"/>
                    </a:cubicBezTo>
                    <a:cubicBezTo>
                      <a:pt x="172" y="20"/>
                      <a:pt x="137" y="0"/>
                      <a:pt x="10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" name="Google Shape;3527;p47"/>
              <p:cNvSpPr/>
              <p:nvPr/>
            </p:nvSpPr>
            <p:spPr>
              <a:xfrm rot="-850406">
                <a:off x="6008308" y="3547203"/>
                <a:ext cx="6919" cy="16967"/>
              </a:xfrm>
              <a:custGeom>
                <a:avLst/>
                <a:gdLst/>
                <a:ahLst/>
                <a:cxnLst/>
                <a:rect l="l" t="t" r="r" b="b"/>
                <a:pathLst>
                  <a:path w="431" h="1057" extrusionOk="0">
                    <a:moveTo>
                      <a:pt x="115" y="1"/>
                    </a:moveTo>
                    <a:cubicBezTo>
                      <a:pt x="59" y="1"/>
                      <a:pt x="0" y="38"/>
                      <a:pt x="4" y="104"/>
                    </a:cubicBezTo>
                    <a:cubicBezTo>
                      <a:pt x="23" y="389"/>
                      <a:pt x="13" y="785"/>
                      <a:pt x="206" y="1016"/>
                    </a:cubicBezTo>
                    <a:cubicBezTo>
                      <a:pt x="230" y="1044"/>
                      <a:pt x="259" y="1056"/>
                      <a:pt x="289" y="1056"/>
                    </a:cubicBezTo>
                    <a:cubicBezTo>
                      <a:pt x="356" y="1056"/>
                      <a:pt x="424" y="996"/>
                      <a:pt x="427" y="925"/>
                    </a:cubicBezTo>
                    <a:cubicBezTo>
                      <a:pt x="430" y="781"/>
                      <a:pt x="362" y="648"/>
                      <a:pt x="320" y="511"/>
                    </a:cubicBezTo>
                    <a:cubicBezTo>
                      <a:pt x="274" y="367"/>
                      <a:pt x="237" y="226"/>
                      <a:pt x="210" y="74"/>
                    </a:cubicBezTo>
                    <a:cubicBezTo>
                      <a:pt x="202" y="24"/>
                      <a:pt x="159" y="1"/>
                      <a:pt x="11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" name="Google Shape;3528;p47"/>
              <p:cNvSpPr/>
              <p:nvPr/>
            </p:nvSpPr>
            <p:spPr>
              <a:xfrm rot="-850406">
                <a:off x="5978143" y="3523414"/>
                <a:ext cx="7400" cy="13484"/>
              </a:xfrm>
              <a:custGeom>
                <a:avLst/>
                <a:gdLst/>
                <a:ahLst/>
                <a:cxnLst/>
                <a:rect l="l" t="t" r="r" b="b"/>
                <a:pathLst>
                  <a:path w="461" h="840" extrusionOk="0">
                    <a:moveTo>
                      <a:pt x="114" y="1"/>
                    </a:moveTo>
                    <a:cubicBezTo>
                      <a:pt x="76" y="1"/>
                      <a:pt x="38" y="24"/>
                      <a:pt x="31" y="63"/>
                    </a:cubicBezTo>
                    <a:cubicBezTo>
                      <a:pt x="0" y="188"/>
                      <a:pt x="16" y="302"/>
                      <a:pt x="31" y="428"/>
                    </a:cubicBezTo>
                    <a:cubicBezTo>
                      <a:pt x="50" y="557"/>
                      <a:pt x="46" y="709"/>
                      <a:pt x="153" y="797"/>
                    </a:cubicBezTo>
                    <a:cubicBezTo>
                      <a:pt x="186" y="826"/>
                      <a:pt x="223" y="839"/>
                      <a:pt x="259" y="839"/>
                    </a:cubicBezTo>
                    <a:cubicBezTo>
                      <a:pt x="322" y="839"/>
                      <a:pt x="380" y="798"/>
                      <a:pt x="407" y="728"/>
                    </a:cubicBezTo>
                    <a:cubicBezTo>
                      <a:pt x="461" y="602"/>
                      <a:pt x="384" y="465"/>
                      <a:pt x="339" y="344"/>
                    </a:cubicBezTo>
                    <a:cubicBezTo>
                      <a:pt x="297" y="226"/>
                      <a:pt x="256" y="123"/>
                      <a:pt x="172" y="25"/>
                    </a:cubicBezTo>
                    <a:cubicBezTo>
                      <a:pt x="157" y="8"/>
                      <a:pt x="135" y="1"/>
                      <a:pt x="11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" name="Google Shape;3529;p47"/>
              <p:cNvSpPr/>
              <p:nvPr/>
            </p:nvSpPr>
            <p:spPr>
              <a:xfrm rot="-850406">
                <a:off x="5986584" y="3509797"/>
                <a:ext cx="9969" cy="17561"/>
              </a:xfrm>
              <a:custGeom>
                <a:avLst/>
                <a:gdLst/>
                <a:ahLst/>
                <a:cxnLst/>
                <a:rect l="l" t="t" r="r" b="b"/>
                <a:pathLst>
                  <a:path w="621" h="1094" extrusionOk="0">
                    <a:moveTo>
                      <a:pt x="186" y="0"/>
                    </a:moveTo>
                    <a:cubicBezTo>
                      <a:pt x="96" y="0"/>
                      <a:pt x="1" y="77"/>
                      <a:pt x="23" y="194"/>
                    </a:cubicBezTo>
                    <a:cubicBezTo>
                      <a:pt x="58" y="361"/>
                      <a:pt x="100" y="524"/>
                      <a:pt x="157" y="680"/>
                    </a:cubicBezTo>
                    <a:cubicBezTo>
                      <a:pt x="210" y="824"/>
                      <a:pt x="256" y="987"/>
                      <a:pt x="388" y="1071"/>
                    </a:cubicBezTo>
                    <a:cubicBezTo>
                      <a:pt x="412" y="1087"/>
                      <a:pt x="438" y="1094"/>
                      <a:pt x="462" y="1094"/>
                    </a:cubicBezTo>
                    <a:cubicBezTo>
                      <a:pt x="540" y="1094"/>
                      <a:pt x="610" y="1025"/>
                      <a:pt x="613" y="942"/>
                    </a:cubicBezTo>
                    <a:cubicBezTo>
                      <a:pt x="621" y="794"/>
                      <a:pt x="518" y="673"/>
                      <a:pt x="465" y="539"/>
                    </a:cubicBezTo>
                    <a:cubicBezTo>
                      <a:pt x="404" y="403"/>
                      <a:pt x="362" y="257"/>
                      <a:pt x="324" y="113"/>
                    </a:cubicBezTo>
                    <a:cubicBezTo>
                      <a:pt x="304" y="34"/>
                      <a:pt x="246" y="0"/>
                      <a:pt x="18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" name="Google Shape;3530;p47"/>
              <p:cNvSpPr/>
              <p:nvPr/>
            </p:nvSpPr>
            <p:spPr>
              <a:xfrm rot="-850406">
                <a:off x="5991916" y="3486796"/>
                <a:ext cx="8331" cy="13950"/>
              </a:xfrm>
              <a:custGeom>
                <a:avLst/>
                <a:gdLst/>
                <a:ahLst/>
                <a:cxnLst/>
                <a:rect l="l" t="t" r="r" b="b"/>
                <a:pathLst>
                  <a:path w="519" h="869" extrusionOk="0">
                    <a:moveTo>
                      <a:pt x="173" y="0"/>
                    </a:moveTo>
                    <a:cubicBezTo>
                      <a:pt x="87" y="0"/>
                      <a:pt x="0" y="91"/>
                      <a:pt x="56" y="191"/>
                    </a:cubicBezTo>
                    <a:cubicBezTo>
                      <a:pt x="165" y="393"/>
                      <a:pt x="257" y="613"/>
                      <a:pt x="344" y="822"/>
                    </a:cubicBezTo>
                    <a:cubicBezTo>
                      <a:pt x="359" y="855"/>
                      <a:pt x="387" y="869"/>
                      <a:pt x="417" y="869"/>
                    </a:cubicBezTo>
                    <a:cubicBezTo>
                      <a:pt x="466" y="869"/>
                      <a:pt x="518" y="831"/>
                      <a:pt x="516" y="776"/>
                    </a:cubicBezTo>
                    <a:cubicBezTo>
                      <a:pt x="500" y="510"/>
                      <a:pt x="416" y="286"/>
                      <a:pt x="276" y="62"/>
                    </a:cubicBezTo>
                    <a:cubicBezTo>
                      <a:pt x="250" y="18"/>
                      <a:pt x="212" y="0"/>
                      <a:pt x="17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" name="Google Shape;3531;p47"/>
              <p:cNvSpPr/>
              <p:nvPr/>
            </p:nvSpPr>
            <p:spPr>
              <a:xfrm rot="-850406">
                <a:off x="5965501" y="3456785"/>
                <a:ext cx="9647" cy="16582"/>
              </a:xfrm>
              <a:custGeom>
                <a:avLst/>
                <a:gdLst/>
                <a:ahLst/>
                <a:cxnLst/>
                <a:rect l="l" t="t" r="r" b="b"/>
                <a:pathLst>
                  <a:path w="601" h="1033" extrusionOk="0">
                    <a:moveTo>
                      <a:pt x="163" y="1"/>
                    </a:moveTo>
                    <a:cubicBezTo>
                      <a:pt x="86" y="1"/>
                      <a:pt x="1" y="70"/>
                      <a:pt x="36" y="155"/>
                    </a:cubicBezTo>
                    <a:cubicBezTo>
                      <a:pt x="154" y="434"/>
                      <a:pt x="245" y="776"/>
                      <a:pt x="443" y="1008"/>
                    </a:cubicBezTo>
                    <a:cubicBezTo>
                      <a:pt x="457" y="1025"/>
                      <a:pt x="478" y="1033"/>
                      <a:pt x="500" y="1033"/>
                    </a:cubicBezTo>
                    <a:cubicBezTo>
                      <a:pt x="548" y="1033"/>
                      <a:pt x="600" y="995"/>
                      <a:pt x="594" y="943"/>
                    </a:cubicBezTo>
                    <a:cubicBezTo>
                      <a:pt x="561" y="639"/>
                      <a:pt x="382" y="338"/>
                      <a:pt x="257" y="60"/>
                    </a:cubicBezTo>
                    <a:cubicBezTo>
                      <a:pt x="239" y="19"/>
                      <a:pt x="202" y="1"/>
                      <a:pt x="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" name="Google Shape;3532;p47"/>
              <p:cNvSpPr/>
              <p:nvPr/>
            </p:nvSpPr>
            <p:spPr>
              <a:xfrm rot="-850406">
                <a:off x="5960675" y="3491599"/>
                <a:ext cx="8058" cy="13436"/>
              </a:xfrm>
              <a:custGeom>
                <a:avLst/>
                <a:gdLst/>
                <a:ahLst/>
                <a:cxnLst/>
                <a:rect l="l" t="t" r="r" b="b"/>
                <a:pathLst>
                  <a:path w="502" h="837" extrusionOk="0">
                    <a:moveTo>
                      <a:pt x="116" y="0"/>
                    </a:moveTo>
                    <a:cubicBezTo>
                      <a:pt x="57" y="0"/>
                      <a:pt x="0" y="49"/>
                      <a:pt x="12" y="128"/>
                    </a:cubicBezTo>
                    <a:cubicBezTo>
                      <a:pt x="31" y="257"/>
                      <a:pt x="54" y="383"/>
                      <a:pt x="96" y="508"/>
                    </a:cubicBezTo>
                    <a:cubicBezTo>
                      <a:pt x="133" y="622"/>
                      <a:pt x="164" y="763"/>
                      <a:pt x="278" y="820"/>
                    </a:cubicBezTo>
                    <a:cubicBezTo>
                      <a:pt x="299" y="831"/>
                      <a:pt x="325" y="837"/>
                      <a:pt x="350" y="837"/>
                    </a:cubicBezTo>
                    <a:cubicBezTo>
                      <a:pt x="411" y="837"/>
                      <a:pt x="473" y="805"/>
                      <a:pt x="483" y="740"/>
                    </a:cubicBezTo>
                    <a:cubicBezTo>
                      <a:pt x="502" y="607"/>
                      <a:pt x="438" y="527"/>
                      <a:pt x="377" y="413"/>
                    </a:cubicBezTo>
                    <a:cubicBezTo>
                      <a:pt x="319" y="299"/>
                      <a:pt x="263" y="188"/>
                      <a:pt x="217" y="71"/>
                    </a:cubicBezTo>
                    <a:cubicBezTo>
                      <a:pt x="196" y="22"/>
                      <a:pt x="155" y="0"/>
                      <a:pt x="11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" name="Google Shape;3533;p47"/>
              <p:cNvSpPr/>
              <p:nvPr/>
            </p:nvSpPr>
            <p:spPr>
              <a:xfrm rot="-850406">
                <a:off x="5942412" y="3483344"/>
                <a:ext cx="6421" cy="12697"/>
              </a:xfrm>
              <a:custGeom>
                <a:avLst/>
                <a:gdLst/>
                <a:ahLst/>
                <a:cxnLst/>
                <a:rect l="l" t="t" r="r" b="b"/>
                <a:pathLst>
                  <a:path w="400" h="791" extrusionOk="0">
                    <a:moveTo>
                      <a:pt x="132" y="1"/>
                    </a:moveTo>
                    <a:cubicBezTo>
                      <a:pt x="88" y="1"/>
                      <a:pt x="47" y="24"/>
                      <a:pt x="39" y="77"/>
                    </a:cubicBezTo>
                    <a:cubicBezTo>
                      <a:pt x="4" y="289"/>
                      <a:pt x="1" y="693"/>
                      <a:pt x="240" y="784"/>
                    </a:cubicBezTo>
                    <a:cubicBezTo>
                      <a:pt x="252" y="789"/>
                      <a:pt x="263" y="791"/>
                      <a:pt x="275" y="791"/>
                    </a:cubicBezTo>
                    <a:cubicBezTo>
                      <a:pt x="335" y="791"/>
                      <a:pt x="382" y="728"/>
                      <a:pt x="389" y="670"/>
                    </a:cubicBezTo>
                    <a:cubicBezTo>
                      <a:pt x="400" y="571"/>
                      <a:pt x="324" y="491"/>
                      <a:pt x="290" y="400"/>
                    </a:cubicBezTo>
                    <a:cubicBezTo>
                      <a:pt x="255" y="305"/>
                      <a:pt x="244" y="206"/>
                      <a:pt x="248" y="107"/>
                    </a:cubicBezTo>
                    <a:cubicBezTo>
                      <a:pt x="250" y="40"/>
                      <a:pt x="189" y="1"/>
                      <a:pt x="13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" name="Google Shape;3534;p47"/>
              <p:cNvSpPr/>
              <p:nvPr/>
            </p:nvSpPr>
            <p:spPr>
              <a:xfrm rot="-850406">
                <a:off x="5934136" y="3459539"/>
                <a:ext cx="11285" cy="14881"/>
              </a:xfrm>
              <a:custGeom>
                <a:avLst/>
                <a:gdLst/>
                <a:ahLst/>
                <a:cxnLst/>
                <a:rect l="l" t="t" r="r" b="b"/>
                <a:pathLst>
                  <a:path w="703" h="927" extrusionOk="0">
                    <a:moveTo>
                      <a:pt x="129" y="1"/>
                    </a:moveTo>
                    <a:cubicBezTo>
                      <a:pt x="65" y="1"/>
                      <a:pt x="0" y="42"/>
                      <a:pt x="6" y="116"/>
                    </a:cubicBezTo>
                    <a:cubicBezTo>
                      <a:pt x="29" y="298"/>
                      <a:pt x="79" y="473"/>
                      <a:pt x="174" y="625"/>
                    </a:cubicBezTo>
                    <a:cubicBezTo>
                      <a:pt x="257" y="754"/>
                      <a:pt x="429" y="895"/>
                      <a:pt x="585" y="925"/>
                    </a:cubicBezTo>
                    <a:cubicBezTo>
                      <a:pt x="590" y="926"/>
                      <a:pt x="595" y="927"/>
                      <a:pt x="599" y="927"/>
                    </a:cubicBezTo>
                    <a:cubicBezTo>
                      <a:pt x="652" y="927"/>
                      <a:pt x="703" y="871"/>
                      <a:pt x="664" y="818"/>
                    </a:cubicBezTo>
                    <a:cubicBezTo>
                      <a:pt x="631" y="765"/>
                      <a:pt x="580" y="723"/>
                      <a:pt x="543" y="674"/>
                    </a:cubicBezTo>
                    <a:cubicBezTo>
                      <a:pt x="494" y="618"/>
                      <a:pt x="459" y="549"/>
                      <a:pt x="413" y="488"/>
                    </a:cubicBezTo>
                    <a:cubicBezTo>
                      <a:pt x="326" y="367"/>
                      <a:pt x="269" y="233"/>
                      <a:pt x="243" y="85"/>
                    </a:cubicBezTo>
                    <a:cubicBezTo>
                      <a:pt x="231" y="27"/>
                      <a:pt x="180" y="1"/>
                      <a:pt x="12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" name="Google Shape;3535;p47"/>
              <p:cNvSpPr/>
              <p:nvPr/>
            </p:nvSpPr>
            <p:spPr>
              <a:xfrm rot="-850406">
                <a:off x="5939191" y="3439586"/>
                <a:ext cx="8540" cy="14913"/>
              </a:xfrm>
              <a:custGeom>
                <a:avLst/>
                <a:gdLst/>
                <a:ahLst/>
                <a:cxnLst/>
                <a:rect l="l" t="t" r="r" b="b"/>
                <a:pathLst>
                  <a:path w="532" h="929" extrusionOk="0">
                    <a:moveTo>
                      <a:pt x="123" y="1"/>
                    </a:moveTo>
                    <a:cubicBezTo>
                      <a:pt x="61" y="1"/>
                      <a:pt x="0" y="67"/>
                      <a:pt x="37" y="142"/>
                    </a:cubicBezTo>
                    <a:cubicBezTo>
                      <a:pt x="94" y="268"/>
                      <a:pt x="140" y="402"/>
                      <a:pt x="178" y="535"/>
                    </a:cubicBezTo>
                    <a:cubicBezTo>
                      <a:pt x="212" y="649"/>
                      <a:pt x="231" y="781"/>
                      <a:pt x="296" y="881"/>
                    </a:cubicBezTo>
                    <a:cubicBezTo>
                      <a:pt x="315" y="912"/>
                      <a:pt x="351" y="928"/>
                      <a:pt x="386" y="928"/>
                    </a:cubicBezTo>
                    <a:cubicBezTo>
                      <a:pt x="428" y="928"/>
                      <a:pt x="468" y="905"/>
                      <a:pt x="478" y="858"/>
                    </a:cubicBezTo>
                    <a:cubicBezTo>
                      <a:pt x="531" y="584"/>
                      <a:pt x="342" y="272"/>
                      <a:pt x="201" y="48"/>
                    </a:cubicBezTo>
                    <a:cubicBezTo>
                      <a:pt x="181" y="14"/>
                      <a:pt x="152" y="1"/>
                      <a:pt x="12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" name="Google Shape;3536;p47"/>
              <p:cNvSpPr/>
              <p:nvPr/>
            </p:nvSpPr>
            <p:spPr>
              <a:xfrm rot="-850406">
                <a:off x="5944577" y="3414341"/>
                <a:ext cx="9439" cy="16165"/>
              </a:xfrm>
              <a:custGeom>
                <a:avLst/>
                <a:gdLst/>
                <a:ahLst/>
                <a:cxnLst/>
                <a:rect l="l" t="t" r="r" b="b"/>
                <a:pathLst>
                  <a:path w="588" h="1007" extrusionOk="0">
                    <a:moveTo>
                      <a:pt x="120" y="1"/>
                    </a:moveTo>
                    <a:cubicBezTo>
                      <a:pt x="60" y="1"/>
                      <a:pt x="0" y="53"/>
                      <a:pt x="18" y="128"/>
                    </a:cubicBezTo>
                    <a:cubicBezTo>
                      <a:pt x="98" y="435"/>
                      <a:pt x="151" y="789"/>
                      <a:pt x="424" y="995"/>
                    </a:cubicBezTo>
                    <a:cubicBezTo>
                      <a:pt x="437" y="1003"/>
                      <a:pt x="450" y="1007"/>
                      <a:pt x="463" y="1007"/>
                    </a:cubicBezTo>
                    <a:cubicBezTo>
                      <a:pt x="505" y="1007"/>
                      <a:pt x="540" y="963"/>
                      <a:pt x="546" y="922"/>
                    </a:cubicBezTo>
                    <a:cubicBezTo>
                      <a:pt x="588" y="599"/>
                      <a:pt x="368" y="310"/>
                      <a:pt x="204" y="47"/>
                    </a:cubicBezTo>
                    <a:cubicBezTo>
                      <a:pt x="183" y="15"/>
                      <a:pt x="152" y="1"/>
                      <a:pt x="12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" name="Google Shape;3537;p47"/>
              <p:cNvSpPr/>
              <p:nvPr/>
            </p:nvSpPr>
            <p:spPr>
              <a:xfrm rot="-850406">
                <a:off x="5904759" y="3424396"/>
                <a:ext cx="6614" cy="13452"/>
              </a:xfrm>
              <a:custGeom>
                <a:avLst/>
                <a:gdLst/>
                <a:ahLst/>
                <a:cxnLst/>
                <a:rect l="l" t="t" r="r" b="b"/>
                <a:pathLst>
                  <a:path w="412" h="838" extrusionOk="0">
                    <a:moveTo>
                      <a:pt x="130" y="0"/>
                    </a:moveTo>
                    <a:cubicBezTo>
                      <a:pt x="66" y="0"/>
                      <a:pt x="1" y="42"/>
                      <a:pt x="9" y="120"/>
                    </a:cubicBezTo>
                    <a:cubicBezTo>
                      <a:pt x="24" y="253"/>
                      <a:pt x="29" y="382"/>
                      <a:pt x="43" y="515"/>
                    </a:cubicBezTo>
                    <a:cubicBezTo>
                      <a:pt x="55" y="633"/>
                      <a:pt x="59" y="766"/>
                      <a:pt x="176" y="823"/>
                    </a:cubicBezTo>
                    <a:cubicBezTo>
                      <a:pt x="195" y="832"/>
                      <a:pt x="216" y="837"/>
                      <a:pt x="236" y="837"/>
                    </a:cubicBezTo>
                    <a:cubicBezTo>
                      <a:pt x="266" y="837"/>
                      <a:pt x="295" y="827"/>
                      <a:pt x="317" y="805"/>
                    </a:cubicBezTo>
                    <a:cubicBezTo>
                      <a:pt x="412" y="709"/>
                      <a:pt x="374" y="591"/>
                      <a:pt x="348" y="473"/>
                    </a:cubicBezTo>
                    <a:cubicBezTo>
                      <a:pt x="317" y="344"/>
                      <a:pt x="280" y="219"/>
                      <a:pt x="249" y="86"/>
                    </a:cubicBezTo>
                    <a:cubicBezTo>
                      <a:pt x="235" y="28"/>
                      <a:pt x="183" y="0"/>
                      <a:pt x="13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" name="Google Shape;3538;p47"/>
              <p:cNvSpPr/>
              <p:nvPr/>
            </p:nvSpPr>
            <p:spPr>
              <a:xfrm rot="-850406">
                <a:off x="5916151" y="3408818"/>
                <a:ext cx="7143" cy="14399"/>
              </a:xfrm>
              <a:custGeom>
                <a:avLst/>
                <a:gdLst/>
                <a:ahLst/>
                <a:cxnLst/>
                <a:rect l="l" t="t" r="r" b="b"/>
                <a:pathLst>
                  <a:path w="445" h="897" extrusionOk="0">
                    <a:moveTo>
                      <a:pt x="130" y="0"/>
                    </a:moveTo>
                    <a:cubicBezTo>
                      <a:pt x="77" y="0"/>
                      <a:pt x="20" y="39"/>
                      <a:pt x="15" y="104"/>
                    </a:cubicBezTo>
                    <a:cubicBezTo>
                      <a:pt x="0" y="355"/>
                      <a:pt x="11" y="762"/>
                      <a:pt x="285" y="884"/>
                    </a:cubicBezTo>
                    <a:cubicBezTo>
                      <a:pt x="302" y="892"/>
                      <a:pt x="319" y="896"/>
                      <a:pt x="335" y="896"/>
                    </a:cubicBezTo>
                    <a:cubicBezTo>
                      <a:pt x="385" y="896"/>
                      <a:pt x="424" y="859"/>
                      <a:pt x="429" y="804"/>
                    </a:cubicBezTo>
                    <a:cubicBezTo>
                      <a:pt x="445" y="679"/>
                      <a:pt x="388" y="560"/>
                      <a:pt x="342" y="446"/>
                    </a:cubicBezTo>
                    <a:cubicBezTo>
                      <a:pt x="297" y="329"/>
                      <a:pt x="247" y="200"/>
                      <a:pt x="220" y="74"/>
                    </a:cubicBezTo>
                    <a:cubicBezTo>
                      <a:pt x="209" y="23"/>
                      <a:pt x="170" y="0"/>
                      <a:pt x="13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" name="Google Shape;3539;p47"/>
              <p:cNvSpPr/>
              <p:nvPr/>
            </p:nvSpPr>
            <p:spPr>
              <a:xfrm rot="-850406">
                <a:off x="5918779" y="3378499"/>
                <a:ext cx="8652" cy="13709"/>
              </a:xfrm>
              <a:custGeom>
                <a:avLst/>
                <a:gdLst/>
                <a:ahLst/>
                <a:cxnLst/>
                <a:rect l="l" t="t" r="r" b="b"/>
                <a:pathLst>
                  <a:path w="539" h="854" extrusionOk="0">
                    <a:moveTo>
                      <a:pt x="174" y="1"/>
                    </a:moveTo>
                    <a:cubicBezTo>
                      <a:pt x="90" y="1"/>
                      <a:pt x="1" y="80"/>
                      <a:pt x="29" y="180"/>
                    </a:cubicBezTo>
                    <a:cubicBezTo>
                      <a:pt x="63" y="314"/>
                      <a:pt x="105" y="446"/>
                      <a:pt x="143" y="575"/>
                    </a:cubicBezTo>
                    <a:cubicBezTo>
                      <a:pt x="181" y="701"/>
                      <a:pt x="234" y="796"/>
                      <a:pt x="356" y="849"/>
                    </a:cubicBezTo>
                    <a:cubicBezTo>
                      <a:pt x="364" y="852"/>
                      <a:pt x="373" y="854"/>
                      <a:pt x="383" y="854"/>
                    </a:cubicBezTo>
                    <a:cubicBezTo>
                      <a:pt x="420" y="854"/>
                      <a:pt x="462" y="831"/>
                      <a:pt x="478" y="800"/>
                    </a:cubicBezTo>
                    <a:cubicBezTo>
                      <a:pt x="539" y="679"/>
                      <a:pt x="500" y="565"/>
                      <a:pt x="451" y="446"/>
                    </a:cubicBezTo>
                    <a:cubicBezTo>
                      <a:pt x="397" y="321"/>
                      <a:pt x="344" y="195"/>
                      <a:pt x="283" y="70"/>
                    </a:cubicBezTo>
                    <a:cubicBezTo>
                      <a:pt x="259" y="21"/>
                      <a:pt x="217" y="1"/>
                      <a:pt x="17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" name="Google Shape;3540;p47"/>
              <p:cNvSpPr/>
              <p:nvPr/>
            </p:nvSpPr>
            <p:spPr>
              <a:xfrm rot="-850406">
                <a:off x="5889993" y="3350194"/>
                <a:ext cx="5923" cy="16293"/>
              </a:xfrm>
              <a:custGeom>
                <a:avLst/>
                <a:gdLst/>
                <a:ahLst/>
                <a:cxnLst/>
                <a:rect l="l" t="t" r="r" b="b"/>
                <a:pathLst>
                  <a:path w="369" h="1015" extrusionOk="0">
                    <a:moveTo>
                      <a:pt x="68" y="0"/>
                    </a:moveTo>
                    <a:cubicBezTo>
                      <a:pt x="33" y="0"/>
                      <a:pt x="1" y="22"/>
                      <a:pt x="7" y="68"/>
                    </a:cubicBezTo>
                    <a:cubicBezTo>
                      <a:pt x="45" y="375"/>
                      <a:pt x="56" y="691"/>
                      <a:pt x="197" y="972"/>
                    </a:cubicBezTo>
                    <a:cubicBezTo>
                      <a:pt x="213" y="1002"/>
                      <a:pt x="240" y="1015"/>
                      <a:pt x="267" y="1015"/>
                    </a:cubicBezTo>
                    <a:cubicBezTo>
                      <a:pt x="313" y="1015"/>
                      <a:pt x="362" y="979"/>
                      <a:pt x="364" y="926"/>
                    </a:cubicBezTo>
                    <a:cubicBezTo>
                      <a:pt x="368" y="619"/>
                      <a:pt x="239" y="337"/>
                      <a:pt x="140" y="48"/>
                    </a:cubicBezTo>
                    <a:cubicBezTo>
                      <a:pt x="129" y="17"/>
                      <a:pt x="98" y="0"/>
                      <a:pt x="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" name="Google Shape;3541;p47"/>
              <p:cNvSpPr/>
              <p:nvPr/>
            </p:nvSpPr>
            <p:spPr>
              <a:xfrm rot="-850406">
                <a:off x="5879733" y="3363384"/>
                <a:ext cx="6662" cy="10835"/>
              </a:xfrm>
              <a:custGeom>
                <a:avLst/>
                <a:gdLst/>
                <a:ahLst/>
                <a:cxnLst/>
                <a:rect l="l" t="t" r="r" b="b"/>
                <a:pathLst>
                  <a:path w="415" h="675" extrusionOk="0">
                    <a:moveTo>
                      <a:pt x="172" y="1"/>
                    </a:moveTo>
                    <a:cubicBezTo>
                      <a:pt x="124" y="1"/>
                      <a:pt x="73" y="28"/>
                      <a:pt x="65" y="78"/>
                    </a:cubicBezTo>
                    <a:cubicBezTo>
                      <a:pt x="34" y="241"/>
                      <a:pt x="0" y="461"/>
                      <a:pt x="99" y="610"/>
                    </a:cubicBezTo>
                    <a:cubicBezTo>
                      <a:pt x="128" y="654"/>
                      <a:pt x="171" y="674"/>
                      <a:pt x="213" y="674"/>
                    </a:cubicBezTo>
                    <a:cubicBezTo>
                      <a:pt x="270" y="674"/>
                      <a:pt x="326" y="638"/>
                      <a:pt x="350" y="575"/>
                    </a:cubicBezTo>
                    <a:cubicBezTo>
                      <a:pt x="414" y="412"/>
                      <a:pt x="323" y="203"/>
                      <a:pt x="258" y="51"/>
                    </a:cubicBezTo>
                    <a:cubicBezTo>
                      <a:pt x="244" y="16"/>
                      <a:pt x="209" y="1"/>
                      <a:pt x="17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" name="Google Shape;3542;p47"/>
              <p:cNvSpPr/>
              <p:nvPr/>
            </p:nvSpPr>
            <p:spPr>
              <a:xfrm rot="-850406">
                <a:off x="5887399" y="3395685"/>
                <a:ext cx="6309" cy="12103"/>
              </a:xfrm>
              <a:custGeom>
                <a:avLst/>
                <a:gdLst/>
                <a:ahLst/>
                <a:cxnLst/>
                <a:rect l="l" t="t" r="r" b="b"/>
                <a:pathLst>
                  <a:path w="393" h="754" extrusionOk="0">
                    <a:moveTo>
                      <a:pt x="150" y="0"/>
                    </a:moveTo>
                    <a:cubicBezTo>
                      <a:pt x="117" y="0"/>
                      <a:pt x="86" y="18"/>
                      <a:pt x="81" y="59"/>
                    </a:cubicBezTo>
                    <a:cubicBezTo>
                      <a:pt x="54" y="241"/>
                      <a:pt x="1" y="534"/>
                      <a:pt x="111" y="698"/>
                    </a:cubicBezTo>
                    <a:cubicBezTo>
                      <a:pt x="136" y="732"/>
                      <a:pt x="179" y="754"/>
                      <a:pt x="220" y="754"/>
                    </a:cubicBezTo>
                    <a:cubicBezTo>
                      <a:pt x="257" y="754"/>
                      <a:pt x="291" y="737"/>
                      <a:pt x="309" y="698"/>
                    </a:cubicBezTo>
                    <a:cubicBezTo>
                      <a:pt x="392" y="512"/>
                      <a:pt x="301" y="245"/>
                      <a:pt x="241" y="59"/>
                    </a:cubicBezTo>
                    <a:cubicBezTo>
                      <a:pt x="229" y="23"/>
                      <a:pt x="188" y="0"/>
                      <a:pt x="15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" name="Google Shape;3543;p47"/>
              <p:cNvSpPr/>
              <p:nvPr/>
            </p:nvSpPr>
            <p:spPr>
              <a:xfrm rot="-850406">
                <a:off x="5901080" y="3380890"/>
                <a:ext cx="9118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568" h="1247" extrusionOk="0">
                    <a:moveTo>
                      <a:pt x="122" y="1"/>
                    </a:moveTo>
                    <a:cubicBezTo>
                      <a:pt x="74" y="1"/>
                      <a:pt x="27" y="33"/>
                      <a:pt x="23" y="99"/>
                    </a:cubicBezTo>
                    <a:cubicBezTo>
                      <a:pt x="0" y="460"/>
                      <a:pt x="16" y="985"/>
                      <a:pt x="331" y="1224"/>
                    </a:cubicBezTo>
                    <a:cubicBezTo>
                      <a:pt x="352" y="1240"/>
                      <a:pt x="376" y="1247"/>
                      <a:pt x="401" y="1247"/>
                    </a:cubicBezTo>
                    <a:cubicBezTo>
                      <a:pt x="481" y="1247"/>
                      <a:pt x="568" y="1176"/>
                      <a:pt x="559" y="1091"/>
                    </a:cubicBezTo>
                    <a:cubicBezTo>
                      <a:pt x="540" y="928"/>
                      <a:pt x="445" y="802"/>
                      <a:pt x="384" y="651"/>
                    </a:cubicBezTo>
                    <a:cubicBezTo>
                      <a:pt x="316" y="479"/>
                      <a:pt x="251" y="286"/>
                      <a:pt x="228" y="99"/>
                    </a:cubicBezTo>
                    <a:cubicBezTo>
                      <a:pt x="221" y="34"/>
                      <a:pt x="171" y="1"/>
                      <a:pt x="12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" name="Google Shape;3544;p47"/>
              <p:cNvSpPr/>
              <p:nvPr/>
            </p:nvSpPr>
            <p:spPr>
              <a:xfrm rot="-850406">
                <a:off x="5655804" y="3574882"/>
                <a:ext cx="433575" cy="168678"/>
              </a:xfrm>
              <a:custGeom>
                <a:avLst/>
                <a:gdLst/>
                <a:ahLst/>
                <a:cxnLst/>
                <a:rect l="l" t="t" r="r" b="b"/>
                <a:pathLst>
                  <a:path w="27010" h="10508" extrusionOk="0">
                    <a:moveTo>
                      <a:pt x="4007" y="1"/>
                    </a:moveTo>
                    <a:cubicBezTo>
                      <a:pt x="3262" y="1"/>
                      <a:pt x="2716" y="181"/>
                      <a:pt x="2434" y="588"/>
                    </a:cubicBezTo>
                    <a:cubicBezTo>
                      <a:pt x="0" y="4110"/>
                      <a:pt x="27009" y="10508"/>
                      <a:pt x="27009" y="10508"/>
                    </a:cubicBezTo>
                    <a:cubicBezTo>
                      <a:pt x="27009" y="10508"/>
                      <a:pt x="9698" y="1"/>
                      <a:pt x="400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" name="Google Shape;3545;p47"/>
              <p:cNvSpPr/>
              <p:nvPr/>
            </p:nvSpPr>
            <p:spPr>
              <a:xfrm rot="-850406">
                <a:off x="5764381" y="3659819"/>
                <a:ext cx="16630" cy="8813"/>
              </a:xfrm>
              <a:custGeom>
                <a:avLst/>
                <a:gdLst/>
                <a:ahLst/>
                <a:cxnLst/>
                <a:rect l="l" t="t" r="r" b="b"/>
                <a:pathLst>
                  <a:path w="1036" h="549" extrusionOk="0">
                    <a:moveTo>
                      <a:pt x="134" y="0"/>
                    </a:moveTo>
                    <a:cubicBezTo>
                      <a:pt x="5" y="0"/>
                      <a:pt x="1" y="180"/>
                      <a:pt x="85" y="245"/>
                    </a:cubicBezTo>
                    <a:cubicBezTo>
                      <a:pt x="199" y="332"/>
                      <a:pt x="347" y="385"/>
                      <a:pt x="476" y="447"/>
                    </a:cubicBezTo>
                    <a:cubicBezTo>
                      <a:pt x="602" y="503"/>
                      <a:pt x="731" y="545"/>
                      <a:pt x="868" y="549"/>
                    </a:cubicBezTo>
                    <a:cubicBezTo>
                      <a:pt x="978" y="549"/>
                      <a:pt x="1035" y="408"/>
                      <a:pt x="959" y="332"/>
                    </a:cubicBezTo>
                    <a:cubicBezTo>
                      <a:pt x="853" y="234"/>
                      <a:pt x="720" y="173"/>
                      <a:pt x="583" y="124"/>
                    </a:cubicBezTo>
                    <a:cubicBezTo>
                      <a:pt x="442" y="74"/>
                      <a:pt x="297" y="17"/>
                      <a:pt x="153" y="1"/>
                    </a:cubicBezTo>
                    <a:cubicBezTo>
                      <a:pt x="146" y="0"/>
                      <a:pt x="140" y="0"/>
                      <a:pt x="1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" name="Google Shape;3546;p47"/>
              <p:cNvSpPr/>
              <p:nvPr/>
            </p:nvSpPr>
            <p:spPr>
              <a:xfrm rot="-850406">
                <a:off x="5771693" y="3642844"/>
                <a:ext cx="20563" cy="11156"/>
              </a:xfrm>
              <a:custGeom>
                <a:avLst/>
                <a:gdLst/>
                <a:ahLst/>
                <a:cxnLst/>
                <a:rect l="l" t="t" r="r" b="b"/>
                <a:pathLst>
                  <a:path w="1281" h="695" extrusionOk="0">
                    <a:moveTo>
                      <a:pt x="174" y="1"/>
                    </a:moveTo>
                    <a:cubicBezTo>
                      <a:pt x="40" y="1"/>
                      <a:pt x="0" y="204"/>
                      <a:pt x="143" y="253"/>
                    </a:cubicBezTo>
                    <a:cubicBezTo>
                      <a:pt x="444" y="363"/>
                      <a:pt x="741" y="522"/>
                      <a:pt x="1022" y="675"/>
                    </a:cubicBezTo>
                    <a:cubicBezTo>
                      <a:pt x="1047" y="688"/>
                      <a:pt x="1072" y="695"/>
                      <a:pt x="1095" y="695"/>
                    </a:cubicBezTo>
                    <a:cubicBezTo>
                      <a:pt x="1216" y="695"/>
                      <a:pt x="1281" y="521"/>
                      <a:pt x="1162" y="431"/>
                    </a:cubicBezTo>
                    <a:cubicBezTo>
                      <a:pt x="873" y="211"/>
                      <a:pt x="562" y="93"/>
                      <a:pt x="211" y="6"/>
                    </a:cubicBezTo>
                    <a:cubicBezTo>
                      <a:pt x="198" y="2"/>
                      <a:pt x="186" y="1"/>
                      <a:pt x="17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" name="Google Shape;3547;p47"/>
              <p:cNvSpPr/>
              <p:nvPr/>
            </p:nvSpPr>
            <p:spPr>
              <a:xfrm rot="-850406">
                <a:off x="5743517" y="3646722"/>
                <a:ext cx="12986" cy="6598"/>
              </a:xfrm>
              <a:custGeom>
                <a:avLst/>
                <a:gdLst/>
                <a:ahLst/>
                <a:cxnLst/>
                <a:rect l="l" t="t" r="r" b="b"/>
                <a:pathLst>
                  <a:path w="809" h="411" extrusionOk="0">
                    <a:moveTo>
                      <a:pt x="165" y="0"/>
                    </a:moveTo>
                    <a:cubicBezTo>
                      <a:pt x="63" y="0"/>
                      <a:pt x="1" y="153"/>
                      <a:pt x="105" y="206"/>
                    </a:cubicBezTo>
                    <a:cubicBezTo>
                      <a:pt x="270" y="285"/>
                      <a:pt x="452" y="411"/>
                      <a:pt x="638" y="411"/>
                    </a:cubicBezTo>
                    <a:cubicBezTo>
                      <a:pt x="740" y="411"/>
                      <a:pt x="809" y="269"/>
                      <a:pt x="726" y="201"/>
                    </a:cubicBezTo>
                    <a:cubicBezTo>
                      <a:pt x="581" y="76"/>
                      <a:pt x="372" y="50"/>
                      <a:pt x="193" y="4"/>
                    </a:cubicBezTo>
                    <a:cubicBezTo>
                      <a:pt x="184" y="1"/>
                      <a:pt x="174" y="0"/>
                      <a:pt x="16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" name="Google Shape;3548;p47"/>
              <p:cNvSpPr/>
              <p:nvPr/>
            </p:nvSpPr>
            <p:spPr>
              <a:xfrm rot="-850406">
                <a:off x="5816007" y="3660034"/>
                <a:ext cx="15892" cy="8636"/>
              </a:xfrm>
              <a:custGeom>
                <a:avLst/>
                <a:gdLst/>
                <a:ahLst/>
                <a:cxnLst/>
                <a:rect l="l" t="t" r="r" b="b"/>
                <a:pathLst>
                  <a:path w="990" h="538" extrusionOk="0">
                    <a:moveTo>
                      <a:pt x="116" y="0"/>
                    </a:moveTo>
                    <a:cubicBezTo>
                      <a:pt x="34" y="0"/>
                      <a:pt x="0" y="108"/>
                      <a:pt x="51" y="169"/>
                    </a:cubicBezTo>
                    <a:cubicBezTo>
                      <a:pt x="138" y="287"/>
                      <a:pt x="291" y="370"/>
                      <a:pt x="424" y="431"/>
                    </a:cubicBezTo>
                    <a:cubicBezTo>
                      <a:pt x="522" y="479"/>
                      <a:pt x="645" y="537"/>
                      <a:pt x="760" y="537"/>
                    </a:cubicBezTo>
                    <a:cubicBezTo>
                      <a:pt x="792" y="537"/>
                      <a:pt x="823" y="533"/>
                      <a:pt x="853" y="522"/>
                    </a:cubicBezTo>
                    <a:cubicBezTo>
                      <a:pt x="941" y="492"/>
                      <a:pt x="990" y="374"/>
                      <a:pt x="910" y="301"/>
                    </a:cubicBezTo>
                    <a:cubicBezTo>
                      <a:pt x="812" y="215"/>
                      <a:pt x="663" y="206"/>
                      <a:pt x="534" y="164"/>
                    </a:cubicBezTo>
                    <a:cubicBezTo>
                      <a:pt x="401" y="123"/>
                      <a:pt x="279" y="50"/>
                      <a:pt x="146" y="5"/>
                    </a:cubicBezTo>
                    <a:cubicBezTo>
                      <a:pt x="135" y="2"/>
                      <a:pt x="125" y="0"/>
                      <a:pt x="11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" name="Google Shape;3549;p47"/>
              <p:cNvSpPr/>
              <p:nvPr/>
            </p:nvSpPr>
            <p:spPr>
              <a:xfrm rot="-850406">
                <a:off x="5821674" y="3643181"/>
                <a:ext cx="17401" cy="7577"/>
              </a:xfrm>
              <a:custGeom>
                <a:avLst/>
                <a:gdLst/>
                <a:ahLst/>
                <a:cxnLst/>
                <a:rect l="l" t="t" r="r" b="b"/>
                <a:pathLst>
                  <a:path w="1084" h="472" extrusionOk="0">
                    <a:moveTo>
                      <a:pt x="216" y="0"/>
                    </a:moveTo>
                    <a:cubicBezTo>
                      <a:pt x="56" y="0"/>
                      <a:pt x="1" y="239"/>
                      <a:pt x="171" y="293"/>
                    </a:cubicBezTo>
                    <a:cubicBezTo>
                      <a:pt x="304" y="331"/>
                      <a:pt x="438" y="369"/>
                      <a:pt x="566" y="407"/>
                    </a:cubicBezTo>
                    <a:cubicBezTo>
                      <a:pt x="662" y="436"/>
                      <a:pt x="756" y="472"/>
                      <a:pt x="852" y="472"/>
                    </a:cubicBezTo>
                    <a:cubicBezTo>
                      <a:pt x="882" y="472"/>
                      <a:pt x="913" y="468"/>
                      <a:pt x="943" y="460"/>
                    </a:cubicBezTo>
                    <a:cubicBezTo>
                      <a:pt x="1042" y="434"/>
                      <a:pt x="1084" y="297"/>
                      <a:pt x="1004" y="225"/>
                    </a:cubicBezTo>
                    <a:cubicBezTo>
                      <a:pt x="908" y="133"/>
                      <a:pt x="783" y="118"/>
                      <a:pt x="654" y="92"/>
                    </a:cubicBezTo>
                    <a:cubicBezTo>
                      <a:pt x="521" y="65"/>
                      <a:pt x="388" y="34"/>
                      <a:pt x="251" y="4"/>
                    </a:cubicBezTo>
                    <a:cubicBezTo>
                      <a:pt x="239" y="1"/>
                      <a:pt x="227" y="0"/>
                      <a:pt x="21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" name="Google Shape;3550;p47"/>
              <p:cNvSpPr/>
              <p:nvPr/>
            </p:nvSpPr>
            <p:spPr>
              <a:xfrm rot="-850406">
                <a:off x="5794732" y="3629456"/>
                <a:ext cx="12778" cy="6325"/>
              </a:xfrm>
              <a:custGeom>
                <a:avLst/>
                <a:gdLst/>
                <a:ahLst/>
                <a:cxnLst/>
                <a:rect l="l" t="t" r="r" b="b"/>
                <a:pathLst>
                  <a:path w="796" h="394" extrusionOk="0">
                    <a:moveTo>
                      <a:pt x="136" y="0"/>
                    </a:moveTo>
                    <a:cubicBezTo>
                      <a:pt x="23" y="0"/>
                      <a:pt x="1" y="187"/>
                      <a:pt x="115" y="213"/>
                    </a:cubicBezTo>
                    <a:cubicBezTo>
                      <a:pt x="210" y="232"/>
                      <a:pt x="305" y="259"/>
                      <a:pt x="396" y="297"/>
                    </a:cubicBezTo>
                    <a:cubicBezTo>
                      <a:pt x="477" y="329"/>
                      <a:pt x="555" y="393"/>
                      <a:pt x="642" y="393"/>
                    </a:cubicBezTo>
                    <a:cubicBezTo>
                      <a:pt x="649" y="393"/>
                      <a:pt x="656" y="393"/>
                      <a:pt x="663" y="392"/>
                    </a:cubicBezTo>
                    <a:cubicBezTo>
                      <a:pt x="747" y="385"/>
                      <a:pt x="796" y="309"/>
                      <a:pt x="758" y="232"/>
                    </a:cubicBezTo>
                    <a:cubicBezTo>
                      <a:pt x="705" y="134"/>
                      <a:pt x="579" y="104"/>
                      <a:pt x="480" y="69"/>
                    </a:cubicBezTo>
                    <a:cubicBezTo>
                      <a:pt x="370" y="35"/>
                      <a:pt x="256" y="16"/>
                      <a:pt x="145" y="0"/>
                    </a:cubicBezTo>
                    <a:cubicBezTo>
                      <a:pt x="142" y="0"/>
                      <a:pt x="139" y="0"/>
                      <a:pt x="13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" name="Google Shape;3551;p47"/>
              <p:cNvSpPr/>
              <p:nvPr/>
            </p:nvSpPr>
            <p:spPr>
              <a:xfrm rot="-850406">
                <a:off x="5850788" y="3657259"/>
                <a:ext cx="17385" cy="8989"/>
              </a:xfrm>
              <a:custGeom>
                <a:avLst/>
                <a:gdLst/>
                <a:ahLst/>
                <a:cxnLst/>
                <a:rect l="l" t="t" r="r" b="b"/>
                <a:pathLst>
                  <a:path w="1083" h="560" extrusionOk="0">
                    <a:moveTo>
                      <a:pt x="100" y="0"/>
                    </a:moveTo>
                    <a:cubicBezTo>
                      <a:pt x="32" y="0"/>
                      <a:pt x="1" y="93"/>
                      <a:pt x="49" y="137"/>
                    </a:cubicBezTo>
                    <a:cubicBezTo>
                      <a:pt x="170" y="255"/>
                      <a:pt x="319" y="342"/>
                      <a:pt x="467" y="418"/>
                    </a:cubicBezTo>
                    <a:cubicBezTo>
                      <a:pt x="605" y="489"/>
                      <a:pt x="750" y="560"/>
                      <a:pt x="904" y="560"/>
                    </a:cubicBezTo>
                    <a:cubicBezTo>
                      <a:pt x="915" y="560"/>
                      <a:pt x="927" y="559"/>
                      <a:pt x="939" y="559"/>
                    </a:cubicBezTo>
                    <a:cubicBezTo>
                      <a:pt x="1041" y="551"/>
                      <a:pt x="1083" y="441"/>
                      <a:pt x="1018" y="365"/>
                    </a:cubicBezTo>
                    <a:cubicBezTo>
                      <a:pt x="916" y="232"/>
                      <a:pt x="752" y="171"/>
                      <a:pt x="596" y="118"/>
                    </a:cubicBezTo>
                    <a:cubicBezTo>
                      <a:pt x="437" y="60"/>
                      <a:pt x="273" y="8"/>
                      <a:pt x="105" y="0"/>
                    </a:cubicBezTo>
                    <a:cubicBezTo>
                      <a:pt x="104" y="0"/>
                      <a:pt x="102" y="0"/>
                      <a:pt x="10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" name="Google Shape;3552;p47"/>
              <p:cNvSpPr/>
              <p:nvPr/>
            </p:nvSpPr>
            <p:spPr>
              <a:xfrm rot="-850406">
                <a:off x="5867833" y="3642964"/>
                <a:ext cx="19696" cy="9166"/>
              </a:xfrm>
              <a:custGeom>
                <a:avLst/>
                <a:gdLst/>
                <a:ahLst/>
                <a:cxnLst/>
                <a:rect l="l" t="t" r="r" b="b"/>
                <a:pathLst>
                  <a:path w="1227" h="571" extrusionOk="0">
                    <a:moveTo>
                      <a:pt x="163" y="0"/>
                    </a:moveTo>
                    <a:cubicBezTo>
                      <a:pt x="57" y="0"/>
                      <a:pt x="1" y="177"/>
                      <a:pt x="112" y="225"/>
                    </a:cubicBezTo>
                    <a:cubicBezTo>
                      <a:pt x="265" y="290"/>
                      <a:pt x="424" y="343"/>
                      <a:pt x="581" y="407"/>
                    </a:cubicBezTo>
                    <a:cubicBezTo>
                      <a:pt x="722" y="467"/>
                      <a:pt x="872" y="571"/>
                      <a:pt x="1029" y="571"/>
                    </a:cubicBezTo>
                    <a:cubicBezTo>
                      <a:pt x="1031" y="571"/>
                      <a:pt x="1034" y="571"/>
                      <a:pt x="1037" y="571"/>
                    </a:cubicBezTo>
                    <a:cubicBezTo>
                      <a:pt x="1135" y="571"/>
                      <a:pt x="1227" y="449"/>
                      <a:pt x="1158" y="362"/>
                    </a:cubicBezTo>
                    <a:cubicBezTo>
                      <a:pt x="1056" y="217"/>
                      <a:pt x="881" y="167"/>
                      <a:pt x="714" y="114"/>
                    </a:cubicBezTo>
                    <a:cubicBezTo>
                      <a:pt x="539" y="53"/>
                      <a:pt x="356" y="11"/>
                      <a:pt x="170" y="0"/>
                    </a:cubicBezTo>
                    <a:cubicBezTo>
                      <a:pt x="168" y="0"/>
                      <a:pt x="166" y="0"/>
                      <a:pt x="16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" name="Google Shape;3553;p47"/>
              <p:cNvSpPr/>
              <p:nvPr/>
            </p:nvSpPr>
            <p:spPr>
              <a:xfrm rot="-850406">
                <a:off x="5872948" y="3669227"/>
                <a:ext cx="14993" cy="9664"/>
              </a:xfrm>
              <a:custGeom>
                <a:avLst/>
                <a:gdLst/>
                <a:ahLst/>
                <a:cxnLst/>
                <a:rect l="l" t="t" r="r" b="b"/>
                <a:pathLst>
                  <a:path w="934" h="602" extrusionOk="0">
                    <a:moveTo>
                      <a:pt x="121" y="1"/>
                    </a:moveTo>
                    <a:cubicBezTo>
                      <a:pt x="28" y="1"/>
                      <a:pt x="0" y="140"/>
                      <a:pt x="78" y="197"/>
                    </a:cubicBezTo>
                    <a:cubicBezTo>
                      <a:pt x="184" y="277"/>
                      <a:pt x="287" y="361"/>
                      <a:pt x="394" y="441"/>
                    </a:cubicBezTo>
                    <a:cubicBezTo>
                      <a:pt x="492" y="514"/>
                      <a:pt x="602" y="601"/>
                      <a:pt x="729" y="601"/>
                    </a:cubicBezTo>
                    <a:cubicBezTo>
                      <a:pt x="734" y="601"/>
                      <a:pt x="739" y="601"/>
                      <a:pt x="744" y="601"/>
                    </a:cubicBezTo>
                    <a:cubicBezTo>
                      <a:pt x="858" y="592"/>
                      <a:pt x="933" y="475"/>
                      <a:pt x="877" y="368"/>
                    </a:cubicBezTo>
                    <a:cubicBezTo>
                      <a:pt x="808" y="243"/>
                      <a:pt x="668" y="197"/>
                      <a:pt x="542" y="148"/>
                    </a:cubicBezTo>
                    <a:cubicBezTo>
                      <a:pt x="412" y="99"/>
                      <a:pt x="284" y="57"/>
                      <a:pt x="158" y="8"/>
                    </a:cubicBezTo>
                    <a:cubicBezTo>
                      <a:pt x="145" y="3"/>
                      <a:pt x="132" y="1"/>
                      <a:pt x="12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" name="Google Shape;3554;p47"/>
              <p:cNvSpPr/>
              <p:nvPr/>
            </p:nvSpPr>
            <p:spPr>
              <a:xfrm rot="-850406">
                <a:off x="5899839" y="3662434"/>
                <a:ext cx="20579" cy="6983"/>
              </a:xfrm>
              <a:custGeom>
                <a:avLst/>
                <a:gdLst/>
                <a:ahLst/>
                <a:cxnLst/>
                <a:rect l="l" t="t" r="r" b="b"/>
                <a:pathLst>
                  <a:path w="1282" h="435" extrusionOk="0">
                    <a:moveTo>
                      <a:pt x="275" y="0"/>
                    </a:moveTo>
                    <a:cubicBezTo>
                      <a:pt x="223" y="0"/>
                      <a:pt x="172" y="3"/>
                      <a:pt x="122" y="8"/>
                    </a:cubicBezTo>
                    <a:cubicBezTo>
                      <a:pt x="20" y="19"/>
                      <a:pt x="1" y="149"/>
                      <a:pt x="99" y="191"/>
                    </a:cubicBezTo>
                    <a:cubicBezTo>
                      <a:pt x="282" y="263"/>
                      <a:pt x="487" y="305"/>
                      <a:pt x="677" y="365"/>
                    </a:cubicBezTo>
                    <a:cubicBezTo>
                      <a:pt x="797" y="402"/>
                      <a:pt x="907" y="435"/>
                      <a:pt x="1024" y="435"/>
                    </a:cubicBezTo>
                    <a:cubicBezTo>
                      <a:pt x="1078" y="435"/>
                      <a:pt x="1133" y="428"/>
                      <a:pt x="1191" y="411"/>
                    </a:cubicBezTo>
                    <a:cubicBezTo>
                      <a:pt x="1263" y="388"/>
                      <a:pt x="1282" y="300"/>
                      <a:pt x="1233" y="247"/>
                    </a:cubicBezTo>
                    <a:cubicBezTo>
                      <a:pt x="1099" y="103"/>
                      <a:pt x="936" y="65"/>
                      <a:pt x="745" y="42"/>
                    </a:cubicBezTo>
                    <a:cubicBezTo>
                      <a:pt x="594" y="22"/>
                      <a:pt x="432" y="0"/>
                      <a:pt x="27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" name="Google Shape;3555;p47"/>
              <p:cNvSpPr/>
              <p:nvPr/>
            </p:nvSpPr>
            <p:spPr>
              <a:xfrm rot="-850406">
                <a:off x="5927638" y="3668177"/>
                <a:ext cx="20675" cy="8732"/>
              </a:xfrm>
              <a:custGeom>
                <a:avLst/>
                <a:gdLst/>
                <a:ahLst/>
                <a:cxnLst/>
                <a:rect l="l" t="t" r="r" b="b"/>
                <a:pathLst>
                  <a:path w="1288" h="544" extrusionOk="0">
                    <a:moveTo>
                      <a:pt x="299" y="1"/>
                    </a:moveTo>
                    <a:cubicBezTo>
                      <a:pt x="279" y="1"/>
                      <a:pt x="259" y="1"/>
                      <a:pt x="239" y="2"/>
                    </a:cubicBezTo>
                    <a:cubicBezTo>
                      <a:pt x="16" y="6"/>
                      <a:pt x="0" y="291"/>
                      <a:pt x="186" y="367"/>
                    </a:cubicBezTo>
                    <a:cubicBezTo>
                      <a:pt x="411" y="458"/>
                      <a:pt x="662" y="488"/>
                      <a:pt x="897" y="538"/>
                    </a:cubicBezTo>
                    <a:cubicBezTo>
                      <a:pt x="914" y="542"/>
                      <a:pt x="931" y="543"/>
                      <a:pt x="946" y="543"/>
                    </a:cubicBezTo>
                    <a:cubicBezTo>
                      <a:pt x="1199" y="543"/>
                      <a:pt x="1288" y="140"/>
                      <a:pt x="1020" y="97"/>
                    </a:cubicBezTo>
                    <a:cubicBezTo>
                      <a:pt x="784" y="58"/>
                      <a:pt x="539" y="1"/>
                      <a:pt x="29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" name="Google Shape;3556;p47"/>
              <p:cNvSpPr/>
              <p:nvPr/>
            </p:nvSpPr>
            <p:spPr>
              <a:xfrm rot="-850406">
                <a:off x="5937378" y="3657307"/>
                <a:ext cx="14897" cy="7625"/>
              </a:xfrm>
              <a:custGeom>
                <a:avLst/>
                <a:gdLst/>
                <a:ahLst/>
                <a:cxnLst/>
                <a:rect l="l" t="t" r="r" b="b"/>
                <a:pathLst>
                  <a:path w="928" h="475" extrusionOk="0">
                    <a:moveTo>
                      <a:pt x="339" y="0"/>
                    </a:moveTo>
                    <a:cubicBezTo>
                      <a:pt x="237" y="0"/>
                      <a:pt x="137" y="21"/>
                      <a:pt x="65" y="93"/>
                    </a:cubicBezTo>
                    <a:cubicBezTo>
                      <a:pt x="1" y="154"/>
                      <a:pt x="15" y="264"/>
                      <a:pt x="92" y="309"/>
                    </a:cubicBezTo>
                    <a:cubicBezTo>
                      <a:pt x="194" y="370"/>
                      <a:pt x="331" y="359"/>
                      <a:pt x="445" y="393"/>
                    </a:cubicBezTo>
                    <a:cubicBezTo>
                      <a:pt x="502" y="412"/>
                      <a:pt x="552" y="443"/>
                      <a:pt x="608" y="462"/>
                    </a:cubicBezTo>
                    <a:cubicBezTo>
                      <a:pt x="638" y="471"/>
                      <a:pt x="665" y="475"/>
                      <a:pt x="693" y="475"/>
                    </a:cubicBezTo>
                    <a:cubicBezTo>
                      <a:pt x="730" y="475"/>
                      <a:pt x="767" y="468"/>
                      <a:pt x="806" y="462"/>
                    </a:cubicBezTo>
                    <a:cubicBezTo>
                      <a:pt x="882" y="446"/>
                      <a:pt x="928" y="355"/>
                      <a:pt x="905" y="283"/>
                    </a:cubicBezTo>
                    <a:cubicBezTo>
                      <a:pt x="856" y="104"/>
                      <a:pt x="700" y="47"/>
                      <a:pt x="529" y="17"/>
                    </a:cubicBezTo>
                    <a:cubicBezTo>
                      <a:pt x="469" y="8"/>
                      <a:pt x="403" y="0"/>
                      <a:pt x="33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" name="Google Shape;3557;p47"/>
              <p:cNvSpPr/>
              <p:nvPr/>
            </p:nvSpPr>
            <p:spPr>
              <a:xfrm rot="-850406">
                <a:off x="5967431" y="3668321"/>
                <a:ext cx="20258" cy="6068"/>
              </a:xfrm>
              <a:custGeom>
                <a:avLst/>
                <a:gdLst/>
                <a:ahLst/>
                <a:cxnLst/>
                <a:rect l="l" t="t" r="r" b="b"/>
                <a:pathLst>
                  <a:path w="1262" h="378" extrusionOk="0">
                    <a:moveTo>
                      <a:pt x="701" y="1"/>
                    </a:moveTo>
                    <a:cubicBezTo>
                      <a:pt x="511" y="1"/>
                      <a:pt x="313" y="29"/>
                      <a:pt x="156" y="29"/>
                    </a:cubicBezTo>
                    <a:cubicBezTo>
                      <a:pt x="0" y="29"/>
                      <a:pt x="0" y="266"/>
                      <a:pt x="156" y="269"/>
                    </a:cubicBezTo>
                    <a:cubicBezTo>
                      <a:pt x="339" y="277"/>
                      <a:pt x="521" y="311"/>
                      <a:pt x="704" y="341"/>
                    </a:cubicBezTo>
                    <a:cubicBezTo>
                      <a:pt x="794" y="358"/>
                      <a:pt x="884" y="377"/>
                      <a:pt x="974" y="377"/>
                    </a:cubicBezTo>
                    <a:cubicBezTo>
                      <a:pt x="1031" y="377"/>
                      <a:pt x="1087" y="369"/>
                      <a:pt x="1144" y="349"/>
                    </a:cubicBezTo>
                    <a:cubicBezTo>
                      <a:pt x="1255" y="311"/>
                      <a:pt x="1262" y="185"/>
                      <a:pt x="1175" y="121"/>
                    </a:cubicBezTo>
                    <a:cubicBezTo>
                      <a:pt x="1049" y="26"/>
                      <a:pt x="878" y="1"/>
                      <a:pt x="7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" name="Google Shape;3558;p47"/>
              <p:cNvSpPr/>
              <p:nvPr/>
            </p:nvSpPr>
            <p:spPr>
              <a:xfrm rot="-850406">
                <a:off x="5986792" y="3587978"/>
                <a:ext cx="207092" cy="154328"/>
              </a:xfrm>
              <a:custGeom>
                <a:avLst/>
                <a:gdLst/>
                <a:ahLst/>
                <a:cxnLst/>
                <a:rect l="l" t="t" r="r" b="b"/>
                <a:pathLst>
                  <a:path w="12901" h="9614" extrusionOk="0">
                    <a:moveTo>
                      <a:pt x="8138" y="1"/>
                    </a:moveTo>
                    <a:cubicBezTo>
                      <a:pt x="7119" y="1"/>
                      <a:pt x="6562" y="5074"/>
                      <a:pt x="6562" y="5074"/>
                    </a:cubicBezTo>
                    <a:cubicBezTo>
                      <a:pt x="6562" y="5074"/>
                      <a:pt x="5760" y="987"/>
                      <a:pt x="4825" y="915"/>
                    </a:cubicBezTo>
                    <a:cubicBezTo>
                      <a:pt x="4817" y="915"/>
                      <a:pt x="4810" y="914"/>
                      <a:pt x="4803" y="914"/>
                    </a:cubicBezTo>
                    <a:cubicBezTo>
                      <a:pt x="3919" y="914"/>
                      <a:pt x="5472" y="5291"/>
                      <a:pt x="5472" y="5291"/>
                    </a:cubicBezTo>
                    <a:cubicBezTo>
                      <a:pt x="5472" y="5291"/>
                      <a:pt x="2788" y="1971"/>
                      <a:pt x="1465" y="1971"/>
                    </a:cubicBezTo>
                    <a:cubicBezTo>
                      <a:pt x="1347" y="1971"/>
                      <a:pt x="1239" y="1998"/>
                      <a:pt x="1145" y="2056"/>
                    </a:cubicBezTo>
                    <a:cubicBezTo>
                      <a:pt x="1" y="2763"/>
                      <a:pt x="3456" y="5295"/>
                      <a:pt x="3456" y="5295"/>
                    </a:cubicBezTo>
                    <a:cubicBezTo>
                      <a:pt x="3456" y="5295"/>
                      <a:pt x="4284" y="9614"/>
                      <a:pt x="6772" y="9614"/>
                    </a:cubicBezTo>
                    <a:cubicBezTo>
                      <a:pt x="6830" y="9614"/>
                      <a:pt x="6890" y="9611"/>
                      <a:pt x="6950" y="9607"/>
                    </a:cubicBezTo>
                    <a:cubicBezTo>
                      <a:pt x="9582" y="9389"/>
                      <a:pt x="9582" y="5770"/>
                      <a:pt x="9582" y="5770"/>
                    </a:cubicBezTo>
                    <a:cubicBezTo>
                      <a:pt x="9582" y="5770"/>
                      <a:pt x="12821" y="3462"/>
                      <a:pt x="12893" y="2462"/>
                    </a:cubicBezTo>
                    <a:cubicBezTo>
                      <a:pt x="12901" y="2359"/>
                      <a:pt x="12856" y="2312"/>
                      <a:pt x="12770" y="2312"/>
                    </a:cubicBezTo>
                    <a:cubicBezTo>
                      <a:pt x="12273" y="2312"/>
                      <a:pt x="10397" y="3849"/>
                      <a:pt x="9201" y="4873"/>
                    </a:cubicBezTo>
                    <a:cubicBezTo>
                      <a:pt x="10163" y="3223"/>
                      <a:pt x="11342" y="968"/>
                      <a:pt x="10638" y="915"/>
                    </a:cubicBezTo>
                    <a:cubicBezTo>
                      <a:pt x="10630" y="915"/>
                      <a:pt x="10621" y="914"/>
                      <a:pt x="10613" y="914"/>
                    </a:cubicBezTo>
                    <a:cubicBezTo>
                      <a:pt x="9976" y="914"/>
                      <a:pt x="9082" y="2585"/>
                      <a:pt x="8441" y="4044"/>
                    </a:cubicBezTo>
                    <a:cubicBezTo>
                      <a:pt x="8657" y="2371"/>
                      <a:pt x="8836" y="82"/>
                      <a:pt x="8175" y="3"/>
                    </a:cubicBezTo>
                    <a:cubicBezTo>
                      <a:pt x="8162" y="1"/>
                      <a:pt x="8150" y="1"/>
                      <a:pt x="8138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1" name="Google Shape;3696;p47"/>
            <p:cNvGrpSpPr/>
            <p:nvPr/>
          </p:nvGrpSpPr>
          <p:grpSpPr>
            <a:xfrm>
              <a:off x="6325368" y="2308442"/>
              <a:ext cx="1729974" cy="2987462"/>
              <a:chOff x="6325368" y="2308442"/>
              <a:chExt cx="1729974" cy="2987462"/>
            </a:xfrm>
          </p:grpSpPr>
          <p:grpSp>
            <p:nvGrpSpPr>
              <p:cNvPr id="52" name="Google Shape;3697;p47"/>
              <p:cNvGrpSpPr/>
              <p:nvPr/>
            </p:nvGrpSpPr>
            <p:grpSpPr>
              <a:xfrm flipH="1">
                <a:off x="6503906" y="3049351"/>
                <a:ext cx="1279025" cy="2246552"/>
                <a:chOff x="7801383" y="2969578"/>
                <a:chExt cx="1246613" cy="2189622"/>
              </a:xfrm>
            </p:grpSpPr>
            <p:sp>
              <p:nvSpPr>
                <p:cNvPr id="229" name="Google Shape;3698;p47"/>
                <p:cNvSpPr/>
                <p:nvPr/>
              </p:nvSpPr>
              <p:spPr>
                <a:xfrm>
                  <a:off x="8043305" y="3282142"/>
                  <a:ext cx="295238" cy="18770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83" h="42489" extrusionOk="0">
                      <a:moveTo>
                        <a:pt x="6332" y="0"/>
                      </a:moveTo>
                      <a:cubicBezTo>
                        <a:pt x="6206" y="0"/>
                        <a:pt x="6094" y="86"/>
                        <a:pt x="6067" y="213"/>
                      </a:cubicBezTo>
                      <a:cubicBezTo>
                        <a:pt x="6055" y="250"/>
                        <a:pt x="6055" y="253"/>
                        <a:pt x="6059" y="359"/>
                      </a:cubicBezTo>
                      <a:cubicBezTo>
                        <a:pt x="6070" y="670"/>
                        <a:pt x="6085" y="1197"/>
                        <a:pt x="6099" y="1910"/>
                      </a:cubicBezTo>
                      <a:cubicBezTo>
                        <a:pt x="6107" y="2465"/>
                        <a:pt x="6110" y="3129"/>
                        <a:pt x="6110" y="3887"/>
                      </a:cubicBezTo>
                      <a:cubicBezTo>
                        <a:pt x="6110" y="4746"/>
                        <a:pt x="6102" y="5732"/>
                        <a:pt x="6080" y="6827"/>
                      </a:cubicBezTo>
                      <a:cubicBezTo>
                        <a:pt x="6077" y="7027"/>
                        <a:pt x="6074" y="7233"/>
                        <a:pt x="6067" y="7444"/>
                      </a:cubicBezTo>
                      <a:cubicBezTo>
                        <a:pt x="6012" y="9681"/>
                        <a:pt x="5899" y="12309"/>
                        <a:pt x="5682" y="15181"/>
                      </a:cubicBezTo>
                      <a:cubicBezTo>
                        <a:pt x="5657" y="15482"/>
                        <a:pt x="5635" y="15790"/>
                        <a:pt x="5610" y="16103"/>
                      </a:cubicBezTo>
                      <a:cubicBezTo>
                        <a:pt x="5483" y="17636"/>
                        <a:pt x="5323" y="19232"/>
                        <a:pt x="5131" y="20864"/>
                      </a:cubicBezTo>
                      <a:cubicBezTo>
                        <a:pt x="5091" y="21201"/>
                        <a:pt x="5051" y="21542"/>
                        <a:pt x="5007" y="21886"/>
                      </a:cubicBezTo>
                      <a:cubicBezTo>
                        <a:pt x="4144" y="28706"/>
                        <a:pt x="2629" y="36114"/>
                        <a:pt x="0" y="42489"/>
                      </a:cubicBezTo>
                      <a:lnTo>
                        <a:pt x="584" y="42489"/>
                      </a:lnTo>
                      <a:cubicBezTo>
                        <a:pt x="3173" y="36132"/>
                        <a:pt x="4674" y="28793"/>
                        <a:pt x="5533" y="22027"/>
                      </a:cubicBezTo>
                      <a:cubicBezTo>
                        <a:pt x="5570" y="21777"/>
                        <a:pt x="5598" y="21527"/>
                        <a:pt x="5628" y="21277"/>
                      </a:cubicBezTo>
                      <a:cubicBezTo>
                        <a:pt x="5827" y="19631"/>
                        <a:pt x="5990" y="18024"/>
                        <a:pt x="6121" y="16480"/>
                      </a:cubicBezTo>
                      <a:cubicBezTo>
                        <a:pt x="6128" y="16399"/>
                        <a:pt x="6135" y="16320"/>
                        <a:pt x="6142" y="16240"/>
                      </a:cubicBezTo>
                      <a:cubicBezTo>
                        <a:pt x="6447" y="12582"/>
                        <a:pt x="6581" y="9264"/>
                        <a:pt x="6632" y="6599"/>
                      </a:cubicBezTo>
                      <a:cubicBezTo>
                        <a:pt x="6639" y="6283"/>
                        <a:pt x="6643" y="5979"/>
                        <a:pt x="6646" y="5685"/>
                      </a:cubicBezTo>
                      <a:cubicBezTo>
                        <a:pt x="6683" y="2981"/>
                        <a:pt x="6632" y="1070"/>
                        <a:pt x="6607" y="340"/>
                      </a:cubicBezTo>
                      <a:lnTo>
                        <a:pt x="6603" y="275"/>
                      </a:lnTo>
                      <a:cubicBezTo>
                        <a:pt x="6607" y="152"/>
                        <a:pt x="6520" y="36"/>
                        <a:pt x="6393" y="7"/>
                      </a:cubicBezTo>
                      <a:cubicBezTo>
                        <a:pt x="6372" y="3"/>
                        <a:pt x="6352" y="0"/>
                        <a:pt x="633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0" name="Google Shape;3699;p47"/>
                <p:cNvSpPr/>
                <p:nvPr/>
              </p:nvSpPr>
              <p:spPr>
                <a:xfrm>
                  <a:off x="8285183" y="3631993"/>
                  <a:ext cx="762813" cy="4900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267" h="11092" extrusionOk="0">
                      <a:moveTo>
                        <a:pt x="11050" y="0"/>
                      </a:moveTo>
                      <a:cubicBezTo>
                        <a:pt x="6182" y="0"/>
                        <a:pt x="1" y="10123"/>
                        <a:pt x="1" y="10123"/>
                      </a:cubicBezTo>
                      <a:lnTo>
                        <a:pt x="1" y="11091"/>
                      </a:lnTo>
                      <a:cubicBezTo>
                        <a:pt x="1" y="11091"/>
                        <a:pt x="17267" y="2320"/>
                        <a:pt x="12285" y="243"/>
                      </a:cubicBezTo>
                      <a:cubicBezTo>
                        <a:pt x="11886" y="77"/>
                        <a:pt x="11473" y="0"/>
                        <a:pt x="1105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1" name="Google Shape;3700;p47"/>
                <p:cNvSpPr/>
                <p:nvPr/>
              </p:nvSpPr>
              <p:spPr>
                <a:xfrm>
                  <a:off x="7876222" y="3649178"/>
                  <a:ext cx="436695" cy="3543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85" h="8020" extrusionOk="0">
                      <a:moveTo>
                        <a:pt x="2426" y="0"/>
                      </a:moveTo>
                      <a:cubicBezTo>
                        <a:pt x="2300" y="0"/>
                        <a:pt x="2182" y="22"/>
                        <a:pt x="2074" y="68"/>
                      </a:cubicBezTo>
                      <a:cubicBezTo>
                        <a:pt x="0" y="949"/>
                        <a:pt x="9837" y="8019"/>
                        <a:pt x="9837" y="8019"/>
                      </a:cubicBezTo>
                      <a:lnTo>
                        <a:pt x="9740" y="7374"/>
                      </a:lnTo>
                      <a:cubicBezTo>
                        <a:pt x="9884" y="7243"/>
                        <a:pt x="4728" y="0"/>
                        <a:pt x="242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2" name="Google Shape;3701;p47"/>
                <p:cNvSpPr/>
                <p:nvPr/>
              </p:nvSpPr>
              <p:spPr>
                <a:xfrm>
                  <a:off x="8331483" y="3283953"/>
                  <a:ext cx="432851" cy="2917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98" h="6605" extrusionOk="0">
                      <a:moveTo>
                        <a:pt x="6539" y="1"/>
                      </a:moveTo>
                      <a:cubicBezTo>
                        <a:pt x="4006" y="1"/>
                        <a:pt x="0" y="5822"/>
                        <a:pt x="0" y="5822"/>
                      </a:cubicBezTo>
                      <a:lnTo>
                        <a:pt x="0" y="6605"/>
                      </a:lnTo>
                      <a:cubicBezTo>
                        <a:pt x="0" y="6605"/>
                        <a:pt x="9797" y="2544"/>
                        <a:pt x="7513" y="386"/>
                      </a:cubicBezTo>
                      <a:cubicBezTo>
                        <a:pt x="7228" y="118"/>
                        <a:pt x="6898" y="1"/>
                        <a:pt x="653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3" name="Google Shape;3702;p47"/>
                <p:cNvSpPr/>
                <p:nvPr/>
              </p:nvSpPr>
              <p:spPr>
                <a:xfrm>
                  <a:off x="7935819" y="2969622"/>
                  <a:ext cx="395698" cy="5068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57" h="11473" extrusionOk="0">
                      <a:moveTo>
                        <a:pt x="3214" y="0"/>
                      </a:moveTo>
                      <a:cubicBezTo>
                        <a:pt x="3146" y="0"/>
                        <a:pt x="3078" y="6"/>
                        <a:pt x="3009" y="17"/>
                      </a:cubicBezTo>
                      <a:cubicBezTo>
                        <a:pt x="0" y="521"/>
                        <a:pt x="8956" y="11472"/>
                        <a:pt x="8956" y="11472"/>
                      </a:cubicBezTo>
                      <a:lnTo>
                        <a:pt x="8956" y="10417"/>
                      </a:lnTo>
                      <a:cubicBezTo>
                        <a:pt x="8956" y="10417"/>
                        <a:pt x="6151" y="0"/>
                        <a:pt x="321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4" name="Google Shape;3703;p47"/>
                <p:cNvSpPr/>
                <p:nvPr/>
              </p:nvSpPr>
              <p:spPr>
                <a:xfrm>
                  <a:off x="8028240" y="3437739"/>
                  <a:ext cx="303279" cy="1832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65" h="4147" extrusionOk="0">
                      <a:moveTo>
                        <a:pt x="1761" y="0"/>
                      </a:moveTo>
                      <a:cubicBezTo>
                        <a:pt x="1619" y="0"/>
                        <a:pt x="1492" y="28"/>
                        <a:pt x="1382" y="90"/>
                      </a:cubicBezTo>
                      <a:cubicBezTo>
                        <a:pt x="0" y="854"/>
                        <a:pt x="6864" y="4147"/>
                        <a:pt x="6864" y="4147"/>
                      </a:cubicBezTo>
                      <a:lnTo>
                        <a:pt x="6864" y="3762"/>
                      </a:lnTo>
                      <a:cubicBezTo>
                        <a:pt x="6864" y="3762"/>
                        <a:pt x="3391" y="0"/>
                        <a:pt x="176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5" name="Google Shape;3704;p47"/>
                <p:cNvSpPr/>
                <p:nvPr/>
              </p:nvSpPr>
              <p:spPr>
                <a:xfrm>
                  <a:off x="7801383" y="4016214"/>
                  <a:ext cx="480474" cy="2387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76" h="5405" extrusionOk="0">
                      <a:moveTo>
                        <a:pt x="2790" y="0"/>
                      </a:moveTo>
                      <a:cubicBezTo>
                        <a:pt x="2338" y="0"/>
                        <a:pt x="1966" y="137"/>
                        <a:pt x="1716" y="458"/>
                      </a:cubicBezTo>
                      <a:cubicBezTo>
                        <a:pt x="1" y="2660"/>
                        <a:pt x="10792" y="5404"/>
                        <a:pt x="10792" y="5404"/>
                      </a:cubicBezTo>
                      <a:lnTo>
                        <a:pt x="10875" y="4708"/>
                      </a:lnTo>
                      <a:cubicBezTo>
                        <a:pt x="10875" y="4708"/>
                        <a:pt x="5443" y="0"/>
                        <a:pt x="279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6" name="Google Shape;3705;p47"/>
                <p:cNvSpPr/>
                <p:nvPr/>
              </p:nvSpPr>
              <p:spPr>
                <a:xfrm>
                  <a:off x="8261327" y="4343843"/>
                  <a:ext cx="413634" cy="3767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63" h="8529" extrusionOk="0">
                      <a:moveTo>
                        <a:pt x="109" y="0"/>
                      </a:moveTo>
                      <a:lnTo>
                        <a:pt x="0" y="736"/>
                      </a:lnTo>
                      <a:cubicBezTo>
                        <a:pt x="0" y="736"/>
                        <a:pt x="3093" y="8529"/>
                        <a:pt x="5701" y="8529"/>
                      </a:cubicBezTo>
                      <a:cubicBezTo>
                        <a:pt x="6019" y="8529"/>
                        <a:pt x="6330" y="8412"/>
                        <a:pt x="6628" y="8152"/>
                      </a:cubicBezTo>
                      <a:cubicBezTo>
                        <a:pt x="9362" y="5755"/>
                        <a:pt x="109" y="0"/>
                        <a:pt x="10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7" name="Google Shape;3706;p47"/>
                <p:cNvSpPr/>
                <p:nvPr/>
              </p:nvSpPr>
              <p:spPr>
                <a:xfrm>
                  <a:off x="8270295" y="4110889"/>
                  <a:ext cx="370340" cy="2067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83" h="4679" extrusionOk="0">
                      <a:moveTo>
                        <a:pt x="5806" y="0"/>
                      </a:moveTo>
                      <a:cubicBezTo>
                        <a:pt x="3662" y="0"/>
                        <a:pt x="0" y="4080"/>
                        <a:pt x="0" y="4080"/>
                      </a:cubicBezTo>
                      <a:lnTo>
                        <a:pt x="0" y="4679"/>
                      </a:lnTo>
                      <a:cubicBezTo>
                        <a:pt x="0" y="4679"/>
                        <a:pt x="8383" y="1201"/>
                        <a:pt x="6429" y="147"/>
                      </a:cubicBezTo>
                      <a:cubicBezTo>
                        <a:pt x="6243" y="46"/>
                        <a:pt x="6033" y="0"/>
                        <a:pt x="580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8" name="Google Shape;3707;p47"/>
                <p:cNvSpPr/>
                <p:nvPr/>
              </p:nvSpPr>
              <p:spPr>
                <a:xfrm>
                  <a:off x="8285183" y="3653287"/>
                  <a:ext cx="561938" cy="4259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20" h="9642" extrusionOk="0">
                      <a:moveTo>
                        <a:pt x="12720" y="0"/>
                      </a:moveTo>
                      <a:lnTo>
                        <a:pt x="12720" y="0"/>
                      </a:lnTo>
                      <a:cubicBezTo>
                        <a:pt x="11404" y="301"/>
                        <a:pt x="10208" y="976"/>
                        <a:pt x="9073" y="1689"/>
                      </a:cubicBezTo>
                      <a:cubicBezTo>
                        <a:pt x="7934" y="2412"/>
                        <a:pt x="6864" y="3231"/>
                        <a:pt x="5820" y="4076"/>
                      </a:cubicBezTo>
                      <a:cubicBezTo>
                        <a:pt x="4787" y="4939"/>
                        <a:pt x="3782" y="5827"/>
                        <a:pt x="2811" y="6755"/>
                      </a:cubicBezTo>
                      <a:cubicBezTo>
                        <a:pt x="1842" y="7687"/>
                        <a:pt x="896" y="8641"/>
                        <a:pt x="1" y="9641"/>
                      </a:cubicBezTo>
                      <a:cubicBezTo>
                        <a:pt x="490" y="9181"/>
                        <a:pt x="972" y="8716"/>
                        <a:pt x="1469" y="8267"/>
                      </a:cubicBezTo>
                      <a:cubicBezTo>
                        <a:pt x="1959" y="7811"/>
                        <a:pt x="2451" y="7357"/>
                        <a:pt x="2952" y="6911"/>
                      </a:cubicBezTo>
                      <a:cubicBezTo>
                        <a:pt x="3949" y="6015"/>
                        <a:pt x="4953" y="5127"/>
                        <a:pt x="5994" y="4286"/>
                      </a:cubicBezTo>
                      <a:cubicBezTo>
                        <a:pt x="7020" y="3430"/>
                        <a:pt x="8082" y="2618"/>
                        <a:pt x="9188" y="1863"/>
                      </a:cubicBezTo>
                      <a:cubicBezTo>
                        <a:pt x="9739" y="1487"/>
                        <a:pt x="10301" y="1128"/>
                        <a:pt x="10889" y="809"/>
                      </a:cubicBezTo>
                      <a:cubicBezTo>
                        <a:pt x="11473" y="482"/>
                        <a:pt x="12082" y="203"/>
                        <a:pt x="12720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9" name="Google Shape;3708;p47"/>
                <p:cNvSpPr/>
                <p:nvPr/>
              </p:nvSpPr>
              <p:spPr>
                <a:xfrm>
                  <a:off x="7967804" y="3652182"/>
                  <a:ext cx="338709" cy="32276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67" h="7306" extrusionOk="0">
                      <a:moveTo>
                        <a:pt x="1" y="0"/>
                      </a:moveTo>
                      <a:cubicBezTo>
                        <a:pt x="179" y="134"/>
                        <a:pt x="357" y="265"/>
                        <a:pt x="534" y="392"/>
                      </a:cubicBezTo>
                      <a:lnTo>
                        <a:pt x="1045" y="812"/>
                      </a:lnTo>
                      <a:cubicBezTo>
                        <a:pt x="1383" y="1098"/>
                        <a:pt x="1720" y="1381"/>
                        <a:pt x="2039" y="1686"/>
                      </a:cubicBezTo>
                      <a:cubicBezTo>
                        <a:pt x="2688" y="2284"/>
                        <a:pt x="3326" y="2894"/>
                        <a:pt x="3947" y="3520"/>
                      </a:cubicBezTo>
                      <a:cubicBezTo>
                        <a:pt x="4577" y="4141"/>
                        <a:pt x="5194" y="4771"/>
                        <a:pt x="5814" y="5402"/>
                      </a:cubicBezTo>
                      <a:lnTo>
                        <a:pt x="7667" y="7306"/>
                      </a:lnTo>
                      <a:cubicBezTo>
                        <a:pt x="7130" y="6599"/>
                        <a:pt x="6554" y="5925"/>
                        <a:pt x="5966" y="5261"/>
                      </a:cubicBezTo>
                      <a:cubicBezTo>
                        <a:pt x="5379" y="4594"/>
                        <a:pt x="4765" y="3955"/>
                        <a:pt x="4139" y="3324"/>
                      </a:cubicBezTo>
                      <a:cubicBezTo>
                        <a:pt x="3511" y="2701"/>
                        <a:pt x="2862" y="2092"/>
                        <a:pt x="2177" y="1526"/>
                      </a:cubicBezTo>
                      <a:cubicBezTo>
                        <a:pt x="1492" y="964"/>
                        <a:pt x="789" y="413"/>
                        <a:pt x="1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0" name="Google Shape;3709;p47"/>
                <p:cNvSpPr/>
                <p:nvPr/>
              </p:nvSpPr>
              <p:spPr>
                <a:xfrm>
                  <a:off x="8264640" y="4353606"/>
                  <a:ext cx="289495" cy="3503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53" h="7931" extrusionOk="0">
                      <a:moveTo>
                        <a:pt x="1" y="0"/>
                      </a:moveTo>
                      <a:cubicBezTo>
                        <a:pt x="146" y="160"/>
                        <a:pt x="287" y="320"/>
                        <a:pt x="436" y="475"/>
                      </a:cubicBezTo>
                      <a:lnTo>
                        <a:pt x="857" y="962"/>
                      </a:lnTo>
                      <a:cubicBezTo>
                        <a:pt x="1136" y="1284"/>
                        <a:pt x="1419" y="1607"/>
                        <a:pt x="1687" y="1941"/>
                      </a:cubicBezTo>
                      <a:cubicBezTo>
                        <a:pt x="2231" y="2604"/>
                        <a:pt x="2775" y="3264"/>
                        <a:pt x="3308" y="3935"/>
                      </a:cubicBezTo>
                      <a:lnTo>
                        <a:pt x="4926" y="5936"/>
                      </a:lnTo>
                      <a:lnTo>
                        <a:pt x="5734" y="6937"/>
                      </a:lnTo>
                      <a:lnTo>
                        <a:pt x="6553" y="7931"/>
                      </a:lnTo>
                      <a:cubicBezTo>
                        <a:pt x="6093" y="7206"/>
                        <a:pt x="5596" y="6505"/>
                        <a:pt x="5088" y="5809"/>
                      </a:cubicBezTo>
                      <a:cubicBezTo>
                        <a:pt x="4588" y="5113"/>
                        <a:pt x="4059" y="4435"/>
                        <a:pt x="3522" y="3764"/>
                      </a:cubicBezTo>
                      <a:cubicBezTo>
                        <a:pt x="2981" y="3097"/>
                        <a:pt x="2431" y="2433"/>
                        <a:pt x="1847" y="1802"/>
                      </a:cubicBezTo>
                      <a:cubicBezTo>
                        <a:pt x="1263" y="1172"/>
                        <a:pt x="665" y="544"/>
                        <a:pt x="1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1" name="Google Shape;3710;p47"/>
                <p:cNvSpPr/>
                <p:nvPr/>
              </p:nvSpPr>
              <p:spPr>
                <a:xfrm>
                  <a:off x="8281826" y="4117339"/>
                  <a:ext cx="272531" cy="1836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69" h="4157" extrusionOk="0">
                      <a:moveTo>
                        <a:pt x="6168" y="1"/>
                      </a:moveTo>
                      <a:lnTo>
                        <a:pt x="6168" y="1"/>
                      </a:lnTo>
                      <a:cubicBezTo>
                        <a:pt x="5559" y="149"/>
                        <a:pt x="4975" y="396"/>
                        <a:pt x="4413" y="675"/>
                      </a:cubicBezTo>
                      <a:cubicBezTo>
                        <a:pt x="3851" y="961"/>
                        <a:pt x="3322" y="1302"/>
                        <a:pt x="2803" y="1658"/>
                      </a:cubicBezTo>
                      <a:cubicBezTo>
                        <a:pt x="2291" y="2024"/>
                        <a:pt x="1799" y="2411"/>
                        <a:pt x="1331" y="2829"/>
                      </a:cubicBezTo>
                      <a:cubicBezTo>
                        <a:pt x="863" y="3246"/>
                        <a:pt x="410" y="3681"/>
                        <a:pt x="0" y="4156"/>
                      </a:cubicBezTo>
                      <a:cubicBezTo>
                        <a:pt x="246" y="3960"/>
                        <a:pt x="482" y="3757"/>
                        <a:pt x="733" y="3569"/>
                      </a:cubicBezTo>
                      <a:cubicBezTo>
                        <a:pt x="972" y="3373"/>
                        <a:pt x="1218" y="3177"/>
                        <a:pt x="1465" y="2992"/>
                      </a:cubicBezTo>
                      <a:cubicBezTo>
                        <a:pt x="1962" y="2615"/>
                        <a:pt x="2452" y="2237"/>
                        <a:pt x="2962" y="1882"/>
                      </a:cubicBezTo>
                      <a:cubicBezTo>
                        <a:pt x="3466" y="1524"/>
                        <a:pt x="3985" y="1182"/>
                        <a:pt x="4515" y="860"/>
                      </a:cubicBezTo>
                      <a:cubicBezTo>
                        <a:pt x="4783" y="707"/>
                        <a:pt x="5047" y="545"/>
                        <a:pt x="5327" y="410"/>
                      </a:cubicBezTo>
                      <a:cubicBezTo>
                        <a:pt x="5598" y="254"/>
                        <a:pt x="5885" y="142"/>
                        <a:pt x="6168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2" name="Google Shape;3711;p47"/>
                <p:cNvSpPr/>
                <p:nvPr/>
              </p:nvSpPr>
              <p:spPr>
                <a:xfrm>
                  <a:off x="7877150" y="4036404"/>
                  <a:ext cx="387525" cy="2038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72" h="4614" extrusionOk="0">
                      <a:moveTo>
                        <a:pt x="1" y="1"/>
                      </a:moveTo>
                      <a:lnTo>
                        <a:pt x="1" y="1"/>
                      </a:lnTo>
                      <a:cubicBezTo>
                        <a:pt x="414" y="99"/>
                        <a:pt x="828" y="150"/>
                        <a:pt x="1223" y="288"/>
                      </a:cubicBezTo>
                      <a:cubicBezTo>
                        <a:pt x="1629" y="386"/>
                        <a:pt x="2017" y="541"/>
                        <a:pt x="2409" y="680"/>
                      </a:cubicBezTo>
                      <a:cubicBezTo>
                        <a:pt x="3177" y="998"/>
                        <a:pt x="3928" y="1358"/>
                        <a:pt x="4653" y="1763"/>
                      </a:cubicBezTo>
                      <a:cubicBezTo>
                        <a:pt x="5378" y="2176"/>
                        <a:pt x="6078" y="2626"/>
                        <a:pt x="6767" y="3102"/>
                      </a:cubicBezTo>
                      <a:cubicBezTo>
                        <a:pt x="7112" y="3337"/>
                        <a:pt x="7448" y="3584"/>
                        <a:pt x="7783" y="3838"/>
                      </a:cubicBezTo>
                      <a:cubicBezTo>
                        <a:pt x="8119" y="4084"/>
                        <a:pt x="8446" y="4349"/>
                        <a:pt x="8772" y="4613"/>
                      </a:cubicBezTo>
                      <a:cubicBezTo>
                        <a:pt x="8196" y="3997"/>
                        <a:pt x="7554" y="3450"/>
                        <a:pt x="6891" y="2931"/>
                      </a:cubicBezTo>
                      <a:cubicBezTo>
                        <a:pt x="6227" y="2416"/>
                        <a:pt x="5520" y="1948"/>
                        <a:pt x="4787" y="1528"/>
                      </a:cubicBezTo>
                      <a:cubicBezTo>
                        <a:pt x="4048" y="1118"/>
                        <a:pt x="3279" y="759"/>
                        <a:pt x="2481" y="484"/>
                      </a:cubicBezTo>
                      <a:cubicBezTo>
                        <a:pt x="1676" y="218"/>
                        <a:pt x="843" y="41"/>
                        <a:pt x="1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3" name="Google Shape;3712;p47"/>
                <p:cNvSpPr/>
                <p:nvPr/>
              </p:nvSpPr>
              <p:spPr>
                <a:xfrm>
                  <a:off x="8331483" y="3301006"/>
                  <a:ext cx="331950" cy="2528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14" h="5723" extrusionOk="0">
                      <a:moveTo>
                        <a:pt x="7513" y="0"/>
                      </a:moveTo>
                      <a:lnTo>
                        <a:pt x="7513" y="0"/>
                      </a:lnTo>
                      <a:cubicBezTo>
                        <a:pt x="6733" y="182"/>
                        <a:pt x="5990" y="512"/>
                        <a:pt x="5287" y="896"/>
                      </a:cubicBezTo>
                      <a:cubicBezTo>
                        <a:pt x="4587" y="1287"/>
                        <a:pt x="3935" y="1763"/>
                        <a:pt x="3307" y="2259"/>
                      </a:cubicBezTo>
                      <a:cubicBezTo>
                        <a:pt x="2687" y="2767"/>
                        <a:pt x="2096" y="3315"/>
                        <a:pt x="1545" y="3895"/>
                      </a:cubicBezTo>
                      <a:cubicBezTo>
                        <a:pt x="993" y="4472"/>
                        <a:pt x="464" y="5073"/>
                        <a:pt x="0" y="5722"/>
                      </a:cubicBezTo>
                      <a:cubicBezTo>
                        <a:pt x="275" y="5436"/>
                        <a:pt x="551" y="5150"/>
                        <a:pt x="838" y="4870"/>
                      </a:cubicBezTo>
                      <a:cubicBezTo>
                        <a:pt x="1117" y="4587"/>
                        <a:pt x="1400" y="4311"/>
                        <a:pt x="1694" y="4043"/>
                      </a:cubicBezTo>
                      <a:cubicBezTo>
                        <a:pt x="2273" y="3503"/>
                        <a:pt x="2861" y="2970"/>
                        <a:pt x="3478" y="2474"/>
                      </a:cubicBezTo>
                      <a:cubicBezTo>
                        <a:pt x="4094" y="1977"/>
                        <a:pt x="4728" y="1505"/>
                        <a:pt x="5396" y="1078"/>
                      </a:cubicBezTo>
                      <a:cubicBezTo>
                        <a:pt x="5559" y="969"/>
                        <a:pt x="5733" y="874"/>
                        <a:pt x="5903" y="773"/>
                      </a:cubicBezTo>
                      <a:cubicBezTo>
                        <a:pt x="5990" y="722"/>
                        <a:pt x="6074" y="671"/>
                        <a:pt x="6161" y="624"/>
                      </a:cubicBezTo>
                      <a:lnTo>
                        <a:pt x="6425" y="494"/>
                      </a:lnTo>
                      <a:cubicBezTo>
                        <a:pt x="6603" y="407"/>
                        <a:pt x="6773" y="298"/>
                        <a:pt x="6962" y="233"/>
                      </a:cubicBezTo>
                      <a:cubicBezTo>
                        <a:pt x="7143" y="156"/>
                        <a:pt x="7329" y="80"/>
                        <a:pt x="7513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4" name="Google Shape;3713;p47"/>
                <p:cNvSpPr/>
                <p:nvPr/>
              </p:nvSpPr>
              <p:spPr>
                <a:xfrm>
                  <a:off x="8058680" y="2969578"/>
                  <a:ext cx="258438" cy="4495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50" h="10175" extrusionOk="0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185" y="167"/>
                        <a:pt x="370" y="331"/>
                        <a:pt x="555" y="490"/>
                      </a:cubicBezTo>
                      <a:lnTo>
                        <a:pt x="1052" y="1037"/>
                      </a:lnTo>
                      <a:cubicBezTo>
                        <a:pt x="1364" y="1419"/>
                        <a:pt x="1669" y="1802"/>
                        <a:pt x="1930" y="2219"/>
                      </a:cubicBezTo>
                      <a:cubicBezTo>
                        <a:pt x="2473" y="3039"/>
                        <a:pt x="2966" y="3894"/>
                        <a:pt x="3409" y="4776"/>
                      </a:cubicBezTo>
                      <a:cubicBezTo>
                        <a:pt x="3861" y="5650"/>
                        <a:pt x="4286" y="6542"/>
                        <a:pt x="4688" y="7445"/>
                      </a:cubicBezTo>
                      <a:cubicBezTo>
                        <a:pt x="4892" y="7894"/>
                        <a:pt x="5088" y="8347"/>
                        <a:pt x="5280" y="8804"/>
                      </a:cubicBezTo>
                      <a:cubicBezTo>
                        <a:pt x="5476" y="9258"/>
                        <a:pt x="5664" y="9718"/>
                        <a:pt x="5849" y="10175"/>
                      </a:cubicBezTo>
                      <a:cubicBezTo>
                        <a:pt x="5585" y="9221"/>
                        <a:pt x="5247" y="8286"/>
                        <a:pt x="4881" y="7365"/>
                      </a:cubicBezTo>
                      <a:cubicBezTo>
                        <a:pt x="4522" y="6436"/>
                        <a:pt x="4105" y="5534"/>
                        <a:pt x="3652" y="4649"/>
                      </a:cubicBezTo>
                      <a:cubicBezTo>
                        <a:pt x="3198" y="3764"/>
                        <a:pt x="2695" y="2902"/>
                        <a:pt x="2104" y="2100"/>
                      </a:cubicBezTo>
                      <a:cubicBezTo>
                        <a:pt x="1512" y="1306"/>
                        <a:pt x="856" y="519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5" name="Google Shape;3714;p47"/>
                <p:cNvSpPr/>
                <p:nvPr/>
              </p:nvSpPr>
              <p:spPr>
                <a:xfrm>
                  <a:off x="8089295" y="3441671"/>
                  <a:ext cx="242225" cy="1704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83" h="3859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511" y="240"/>
                        <a:pt x="971" y="555"/>
                        <a:pt x="1436" y="863"/>
                      </a:cubicBezTo>
                      <a:cubicBezTo>
                        <a:pt x="1893" y="1182"/>
                        <a:pt x="2346" y="1505"/>
                        <a:pt x="2792" y="1842"/>
                      </a:cubicBezTo>
                      <a:cubicBezTo>
                        <a:pt x="3691" y="2506"/>
                        <a:pt x="4569" y="3199"/>
                        <a:pt x="5482" y="3858"/>
                      </a:cubicBezTo>
                      <a:cubicBezTo>
                        <a:pt x="4710" y="3035"/>
                        <a:pt x="3854" y="2299"/>
                        <a:pt x="2955" y="1624"/>
                      </a:cubicBezTo>
                      <a:cubicBezTo>
                        <a:pt x="2502" y="1288"/>
                        <a:pt x="2037" y="968"/>
                        <a:pt x="1548" y="685"/>
                      </a:cubicBezTo>
                      <a:cubicBezTo>
                        <a:pt x="1063" y="399"/>
                        <a:pt x="547" y="142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53" name="Google Shape;3715;p47"/>
              <p:cNvSpPr/>
              <p:nvPr/>
            </p:nvSpPr>
            <p:spPr>
              <a:xfrm rot="-1799979" flipH="1">
                <a:off x="6597148" y="3628259"/>
                <a:ext cx="34644" cy="16760"/>
              </a:xfrm>
              <a:custGeom>
                <a:avLst/>
                <a:gdLst/>
                <a:ahLst/>
                <a:cxnLst/>
                <a:rect l="l" t="t" r="r" b="b"/>
                <a:pathLst>
                  <a:path w="769" h="372" extrusionOk="0">
                    <a:moveTo>
                      <a:pt x="156" y="0"/>
                    </a:moveTo>
                    <a:cubicBezTo>
                      <a:pt x="34" y="0"/>
                      <a:pt x="0" y="198"/>
                      <a:pt x="125" y="217"/>
                    </a:cubicBezTo>
                    <a:cubicBezTo>
                      <a:pt x="216" y="236"/>
                      <a:pt x="308" y="259"/>
                      <a:pt x="392" y="293"/>
                    </a:cubicBezTo>
                    <a:cubicBezTo>
                      <a:pt x="462" y="323"/>
                      <a:pt x="530" y="371"/>
                      <a:pt x="603" y="371"/>
                    </a:cubicBezTo>
                    <a:cubicBezTo>
                      <a:pt x="621" y="371"/>
                      <a:pt x="639" y="368"/>
                      <a:pt x="658" y="362"/>
                    </a:cubicBezTo>
                    <a:cubicBezTo>
                      <a:pt x="723" y="343"/>
                      <a:pt x="768" y="278"/>
                      <a:pt x="746" y="209"/>
                    </a:cubicBezTo>
                    <a:cubicBezTo>
                      <a:pt x="684" y="11"/>
                      <a:pt x="330" y="0"/>
                      <a:pt x="15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" name="Google Shape;3716;p47"/>
              <p:cNvSpPr/>
              <p:nvPr/>
            </p:nvSpPr>
            <p:spPr>
              <a:xfrm rot="-1799979" flipH="1">
                <a:off x="6484644" y="2532560"/>
                <a:ext cx="664269" cy="815138"/>
              </a:xfrm>
              <a:custGeom>
                <a:avLst/>
                <a:gdLst/>
                <a:ahLst/>
                <a:cxnLst/>
                <a:rect l="l" t="t" r="r" b="b"/>
                <a:pathLst>
                  <a:path w="14745" h="18093" extrusionOk="0">
                    <a:moveTo>
                      <a:pt x="6241" y="0"/>
                    </a:moveTo>
                    <a:cubicBezTo>
                      <a:pt x="4617" y="0"/>
                      <a:pt x="2764" y="1908"/>
                      <a:pt x="2164" y="3166"/>
                    </a:cubicBezTo>
                    <a:cubicBezTo>
                      <a:pt x="1042" y="5522"/>
                      <a:pt x="840" y="8264"/>
                      <a:pt x="711" y="10834"/>
                    </a:cubicBezTo>
                    <a:cubicBezTo>
                      <a:pt x="632" y="12469"/>
                      <a:pt x="612" y="14119"/>
                      <a:pt x="726" y="15754"/>
                    </a:cubicBezTo>
                    <a:cubicBezTo>
                      <a:pt x="726" y="15754"/>
                      <a:pt x="0" y="17799"/>
                      <a:pt x="1939" y="18043"/>
                    </a:cubicBezTo>
                    <a:cubicBezTo>
                      <a:pt x="2209" y="18077"/>
                      <a:pt x="2478" y="18093"/>
                      <a:pt x="2747" y="18093"/>
                    </a:cubicBezTo>
                    <a:cubicBezTo>
                      <a:pt x="5267" y="18093"/>
                      <a:pt x="7707" y="16668"/>
                      <a:pt x="9638" y="15184"/>
                    </a:cubicBezTo>
                    <a:cubicBezTo>
                      <a:pt x="11779" y="13541"/>
                      <a:pt x="13527" y="11317"/>
                      <a:pt x="14155" y="8655"/>
                    </a:cubicBezTo>
                    <a:cubicBezTo>
                      <a:pt x="14626" y="6663"/>
                      <a:pt x="14745" y="3648"/>
                      <a:pt x="12418" y="2770"/>
                    </a:cubicBezTo>
                    <a:cubicBezTo>
                      <a:pt x="12255" y="2709"/>
                      <a:pt x="11950" y="2642"/>
                      <a:pt x="11542" y="2642"/>
                    </a:cubicBezTo>
                    <a:cubicBezTo>
                      <a:pt x="10793" y="2642"/>
                      <a:pt x="9696" y="2870"/>
                      <a:pt x="8498" y="3792"/>
                    </a:cubicBezTo>
                    <a:cubicBezTo>
                      <a:pt x="8570" y="2854"/>
                      <a:pt x="8433" y="1717"/>
                      <a:pt x="7886" y="930"/>
                    </a:cubicBezTo>
                    <a:cubicBezTo>
                      <a:pt x="7421" y="266"/>
                      <a:pt x="6847" y="0"/>
                      <a:pt x="624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" name="Google Shape;3717;p47"/>
              <p:cNvSpPr/>
              <p:nvPr/>
            </p:nvSpPr>
            <p:spPr>
              <a:xfrm rot="-1799979" flipH="1">
                <a:off x="6529989" y="3286229"/>
                <a:ext cx="851409" cy="620195"/>
              </a:xfrm>
              <a:custGeom>
                <a:avLst/>
                <a:gdLst/>
                <a:ahLst/>
                <a:cxnLst/>
                <a:rect l="l" t="t" r="r" b="b"/>
                <a:pathLst>
                  <a:path w="18899" h="13766" extrusionOk="0">
                    <a:moveTo>
                      <a:pt x="4424" y="0"/>
                    </a:moveTo>
                    <a:cubicBezTo>
                      <a:pt x="4372" y="0"/>
                      <a:pt x="4319" y="1"/>
                      <a:pt x="4267" y="1"/>
                    </a:cubicBezTo>
                    <a:cubicBezTo>
                      <a:pt x="2050" y="13"/>
                      <a:pt x="1" y="20"/>
                      <a:pt x="1" y="20"/>
                    </a:cubicBezTo>
                    <a:cubicBezTo>
                      <a:pt x="1" y="20"/>
                      <a:pt x="3624" y="13129"/>
                      <a:pt x="10920" y="13733"/>
                    </a:cubicBezTo>
                    <a:cubicBezTo>
                      <a:pt x="11180" y="13755"/>
                      <a:pt x="11423" y="13765"/>
                      <a:pt x="11651" y="13765"/>
                    </a:cubicBezTo>
                    <a:cubicBezTo>
                      <a:pt x="16959" y="13765"/>
                      <a:pt x="13852" y="8145"/>
                      <a:pt x="13852" y="8145"/>
                    </a:cubicBezTo>
                    <a:lnTo>
                      <a:pt x="13852" y="8145"/>
                    </a:lnTo>
                    <a:cubicBezTo>
                      <a:pt x="13852" y="8145"/>
                      <a:pt x="14347" y="8240"/>
                      <a:pt x="15005" y="8240"/>
                    </a:cubicBezTo>
                    <a:cubicBezTo>
                      <a:pt x="16216" y="8240"/>
                      <a:pt x="17979" y="7918"/>
                      <a:pt x="18236" y="6088"/>
                    </a:cubicBezTo>
                    <a:cubicBezTo>
                      <a:pt x="18899" y="1327"/>
                      <a:pt x="10569" y="0"/>
                      <a:pt x="442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" name="Google Shape;3718;p47"/>
              <p:cNvSpPr/>
              <p:nvPr/>
            </p:nvSpPr>
            <p:spPr>
              <a:xfrm rot="-1799979" flipH="1">
                <a:off x="7203821" y="3041283"/>
                <a:ext cx="727340" cy="691648"/>
              </a:xfrm>
              <a:custGeom>
                <a:avLst/>
                <a:gdLst/>
                <a:ahLst/>
                <a:cxnLst/>
                <a:rect l="l" t="t" r="r" b="b"/>
                <a:pathLst>
                  <a:path w="16145" h="15352" extrusionOk="0">
                    <a:moveTo>
                      <a:pt x="12593" y="0"/>
                    </a:moveTo>
                    <a:cubicBezTo>
                      <a:pt x="12287" y="0"/>
                      <a:pt x="12091" y="98"/>
                      <a:pt x="12091" y="98"/>
                    </a:cubicBezTo>
                    <a:cubicBezTo>
                      <a:pt x="10418" y="680"/>
                      <a:pt x="8783" y="1410"/>
                      <a:pt x="7209" y="2216"/>
                    </a:cubicBezTo>
                    <a:cubicBezTo>
                      <a:pt x="7149" y="2246"/>
                      <a:pt x="7084" y="2281"/>
                      <a:pt x="7019" y="2311"/>
                    </a:cubicBezTo>
                    <a:lnTo>
                      <a:pt x="7019" y="2314"/>
                    </a:lnTo>
                    <a:cubicBezTo>
                      <a:pt x="7012" y="2319"/>
                      <a:pt x="7000" y="2323"/>
                      <a:pt x="6986" y="2330"/>
                    </a:cubicBezTo>
                    <a:cubicBezTo>
                      <a:pt x="4659" y="3509"/>
                      <a:pt x="1613" y="4897"/>
                      <a:pt x="716" y="7512"/>
                    </a:cubicBezTo>
                    <a:cubicBezTo>
                      <a:pt x="1" y="9603"/>
                      <a:pt x="853" y="12497"/>
                      <a:pt x="3252" y="13013"/>
                    </a:cubicBezTo>
                    <a:cubicBezTo>
                      <a:pt x="3500" y="13067"/>
                      <a:pt x="3758" y="13092"/>
                      <a:pt x="4020" y="13092"/>
                    </a:cubicBezTo>
                    <a:cubicBezTo>
                      <a:pt x="4787" y="13092"/>
                      <a:pt x="5583" y="12876"/>
                      <a:pt x="6233" y="12516"/>
                    </a:cubicBezTo>
                    <a:cubicBezTo>
                      <a:pt x="6233" y="12516"/>
                      <a:pt x="6653" y="15351"/>
                      <a:pt x="10481" y="15351"/>
                    </a:cubicBezTo>
                    <a:cubicBezTo>
                      <a:pt x="10556" y="15351"/>
                      <a:pt x="10631" y="15350"/>
                      <a:pt x="10708" y="15348"/>
                    </a:cubicBezTo>
                    <a:cubicBezTo>
                      <a:pt x="13924" y="15257"/>
                      <a:pt x="16144" y="10321"/>
                      <a:pt x="15692" y="5554"/>
                    </a:cubicBezTo>
                    <a:cubicBezTo>
                      <a:pt x="15574" y="4345"/>
                      <a:pt x="15285" y="3147"/>
                      <a:pt x="14802" y="2041"/>
                    </a:cubicBezTo>
                    <a:cubicBezTo>
                      <a:pt x="14037" y="311"/>
                      <a:pt x="13139" y="0"/>
                      <a:pt x="1259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" name="Google Shape;3719;p47"/>
              <p:cNvSpPr/>
              <p:nvPr/>
            </p:nvSpPr>
            <p:spPr>
              <a:xfrm rot="-1799979" flipH="1">
                <a:off x="6947393" y="2492360"/>
                <a:ext cx="913939" cy="665337"/>
              </a:xfrm>
              <a:custGeom>
                <a:avLst/>
                <a:gdLst/>
                <a:ahLst/>
                <a:cxnLst/>
                <a:rect l="l" t="t" r="r" b="b"/>
                <a:pathLst>
                  <a:path w="20287" h="14768" extrusionOk="0">
                    <a:moveTo>
                      <a:pt x="6939" y="1"/>
                    </a:moveTo>
                    <a:cubicBezTo>
                      <a:pt x="6231" y="1"/>
                      <a:pt x="5529" y="120"/>
                      <a:pt x="4847" y="407"/>
                    </a:cubicBezTo>
                    <a:cubicBezTo>
                      <a:pt x="3201" y="1103"/>
                      <a:pt x="2110" y="3346"/>
                      <a:pt x="3185" y="4958"/>
                    </a:cubicBezTo>
                    <a:cubicBezTo>
                      <a:pt x="3185" y="4958"/>
                      <a:pt x="0" y="5068"/>
                      <a:pt x="228" y="8539"/>
                    </a:cubicBezTo>
                    <a:cubicBezTo>
                      <a:pt x="413" y="11354"/>
                      <a:pt x="8241" y="14767"/>
                      <a:pt x="14406" y="14767"/>
                    </a:cubicBezTo>
                    <a:cubicBezTo>
                      <a:pt x="15835" y="14767"/>
                      <a:pt x="17175" y="14584"/>
                      <a:pt x="18310" y="14167"/>
                    </a:cubicBezTo>
                    <a:cubicBezTo>
                      <a:pt x="20287" y="10889"/>
                      <a:pt x="18820" y="10185"/>
                      <a:pt x="18820" y="10185"/>
                    </a:cubicBezTo>
                    <a:cubicBezTo>
                      <a:pt x="18798" y="10175"/>
                      <a:pt x="18779" y="10171"/>
                      <a:pt x="18760" y="10171"/>
                    </a:cubicBezTo>
                    <a:cubicBezTo>
                      <a:pt x="18625" y="10171"/>
                      <a:pt x="18563" y="10408"/>
                      <a:pt x="18492" y="10408"/>
                    </a:cubicBezTo>
                    <a:cubicBezTo>
                      <a:pt x="18474" y="10408"/>
                      <a:pt x="18456" y="10392"/>
                      <a:pt x="18436" y="10353"/>
                    </a:cubicBezTo>
                    <a:cubicBezTo>
                      <a:pt x="17892" y="9285"/>
                      <a:pt x="17036" y="6767"/>
                      <a:pt x="16356" y="5779"/>
                    </a:cubicBezTo>
                    <a:cubicBezTo>
                      <a:pt x="14896" y="3669"/>
                      <a:pt x="12972" y="1699"/>
                      <a:pt x="10520" y="780"/>
                    </a:cubicBezTo>
                    <a:cubicBezTo>
                      <a:pt x="9356" y="342"/>
                      <a:pt x="8139" y="1"/>
                      <a:pt x="693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" name="Google Shape;3720;p47"/>
              <p:cNvSpPr/>
              <p:nvPr/>
            </p:nvSpPr>
            <p:spPr>
              <a:xfrm rot="-1799979" flipH="1">
                <a:off x="7743862" y="3180607"/>
                <a:ext cx="32301" cy="29690"/>
              </a:xfrm>
              <a:custGeom>
                <a:avLst/>
                <a:gdLst/>
                <a:ahLst/>
                <a:cxnLst/>
                <a:rect l="l" t="t" r="r" b="b"/>
                <a:pathLst>
                  <a:path w="717" h="659" extrusionOk="0">
                    <a:moveTo>
                      <a:pt x="606" y="0"/>
                    </a:moveTo>
                    <a:cubicBezTo>
                      <a:pt x="600" y="0"/>
                      <a:pt x="593" y="1"/>
                      <a:pt x="587" y="2"/>
                    </a:cubicBezTo>
                    <a:cubicBezTo>
                      <a:pt x="476" y="25"/>
                      <a:pt x="381" y="151"/>
                      <a:pt x="305" y="230"/>
                    </a:cubicBezTo>
                    <a:cubicBezTo>
                      <a:pt x="218" y="325"/>
                      <a:pt x="130" y="421"/>
                      <a:pt x="50" y="523"/>
                    </a:cubicBezTo>
                    <a:cubicBezTo>
                      <a:pt x="1" y="581"/>
                      <a:pt x="49" y="659"/>
                      <a:pt x="107" y="659"/>
                    </a:cubicBezTo>
                    <a:cubicBezTo>
                      <a:pt x="125" y="659"/>
                      <a:pt x="143" y="651"/>
                      <a:pt x="160" y="633"/>
                    </a:cubicBezTo>
                    <a:cubicBezTo>
                      <a:pt x="244" y="546"/>
                      <a:pt x="336" y="458"/>
                      <a:pt x="427" y="379"/>
                    </a:cubicBezTo>
                    <a:cubicBezTo>
                      <a:pt x="506" y="307"/>
                      <a:pt x="643" y="234"/>
                      <a:pt x="685" y="135"/>
                    </a:cubicBezTo>
                    <a:cubicBezTo>
                      <a:pt x="717" y="69"/>
                      <a:pt x="674" y="0"/>
                      <a:pt x="60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" name="Google Shape;3721;p47"/>
              <p:cNvSpPr/>
              <p:nvPr/>
            </p:nvSpPr>
            <p:spPr>
              <a:xfrm rot="-1799979" flipH="1">
                <a:off x="7745357" y="3216771"/>
                <a:ext cx="26670" cy="25320"/>
              </a:xfrm>
              <a:custGeom>
                <a:avLst/>
                <a:gdLst/>
                <a:ahLst/>
                <a:cxnLst/>
                <a:rect l="l" t="t" r="r" b="b"/>
                <a:pathLst>
                  <a:path w="592" h="562" extrusionOk="0">
                    <a:moveTo>
                      <a:pt x="490" y="0"/>
                    </a:moveTo>
                    <a:cubicBezTo>
                      <a:pt x="482" y="0"/>
                      <a:pt x="475" y="1"/>
                      <a:pt x="467" y="3"/>
                    </a:cubicBezTo>
                    <a:cubicBezTo>
                      <a:pt x="373" y="26"/>
                      <a:pt x="304" y="136"/>
                      <a:pt x="243" y="205"/>
                    </a:cubicBezTo>
                    <a:cubicBezTo>
                      <a:pt x="175" y="285"/>
                      <a:pt x="110" y="361"/>
                      <a:pt x="41" y="441"/>
                    </a:cubicBezTo>
                    <a:cubicBezTo>
                      <a:pt x="1" y="491"/>
                      <a:pt x="35" y="561"/>
                      <a:pt x="89" y="561"/>
                    </a:cubicBezTo>
                    <a:cubicBezTo>
                      <a:pt x="100" y="561"/>
                      <a:pt x="112" y="558"/>
                      <a:pt x="125" y="550"/>
                    </a:cubicBezTo>
                    <a:cubicBezTo>
                      <a:pt x="220" y="494"/>
                      <a:pt x="311" y="433"/>
                      <a:pt x="395" y="357"/>
                    </a:cubicBezTo>
                    <a:cubicBezTo>
                      <a:pt x="475" y="289"/>
                      <a:pt x="578" y="205"/>
                      <a:pt x="589" y="94"/>
                    </a:cubicBezTo>
                    <a:cubicBezTo>
                      <a:pt x="592" y="39"/>
                      <a:pt x="538" y="0"/>
                      <a:pt x="49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" name="Google Shape;3722;p47"/>
              <p:cNvSpPr/>
              <p:nvPr/>
            </p:nvSpPr>
            <p:spPr>
              <a:xfrm rot="-1799979" flipH="1">
                <a:off x="7628528" y="3173416"/>
                <a:ext cx="32391" cy="21130"/>
              </a:xfrm>
              <a:custGeom>
                <a:avLst/>
                <a:gdLst/>
                <a:ahLst/>
                <a:cxnLst/>
                <a:rect l="l" t="t" r="r" b="b"/>
                <a:pathLst>
                  <a:path w="719" h="469" extrusionOk="0">
                    <a:moveTo>
                      <a:pt x="635" y="1"/>
                    </a:moveTo>
                    <a:cubicBezTo>
                      <a:pt x="418" y="1"/>
                      <a:pt x="206" y="202"/>
                      <a:pt x="57" y="343"/>
                    </a:cubicBezTo>
                    <a:cubicBezTo>
                      <a:pt x="1" y="396"/>
                      <a:pt x="53" y="468"/>
                      <a:pt x="115" y="468"/>
                    </a:cubicBezTo>
                    <a:cubicBezTo>
                      <a:pt x="133" y="468"/>
                      <a:pt x="151" y="462"/>
                      <a:pt x="167" y="449"/>
                    </a:cubicBezTo>
                    <a:cubicBezTo>
                      <a:pt x="251" y="380"/>
                      <a:pt x="343" y="320"/>
                      <a:pt x="438" y="266"/>
                    </a:cubicBezTo>
                    <a:cubicBezTo>
                      <a:pt x="521" y="221"/>
                      <a:pt x="612" y="187"/>
                      <a:pt x="680" y="115"/>
                    </a:cubicBezTo>
                    <a:cubicBezTo>
                      <a:pt x="719" y="73"/>
                      <a:pt x="692" y="1"/>
                      <a:pt x="63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" name="Google Shape;3723;p47"/>
              <p:cNvSpPr/>
              <p:nvPr/>
            </p:nvSpPr>
            <p:spPr>
              <a:xfrm rot="-1799979" flipH="1">
                <a:off x="7647692" y="3199504"/>
                <a:ext cx="33157" cy="23427"/>
              </a:xfrm>
              <a:custGeom>
                <a:avLst/>
                <a:gdLst/>
                <a:ahLst/>
                <a:cxnLst/>
                <a:rect l="l" t="t" r="r" b="b"/>
                <a:pathLst>
                  <a:path w="736" h="520" extrusionOk="0">
                    <a:moveTo>
                      <a:pt x="586" y="1"/>
                    </a:moveTo>
                    <a:cubicBezTo>
                      <a:pt x="380" y="1"/>
                      <a:pt x="202" y="215"/>
                      <a:pt x="67" y="346"/>
                    </a:cubicBezTo>
                    <a:cubicBezTo>
                      <a:pt x="0" y="416"/>
                      <a:pt x="60" y="520"/>
                      <a:pt x="139" y="520"/>
                    </a:cubicBezTo>
                    <a:cubicBezTo>
                      <a:pt x="155" y="520"/>
                      <a:pt x="172" y="515"/>
                      <a:pt x="188" y="506"/>
                    </a:cubicBezTo>
                    <a:cubicBezTo>
                      <a:pt x="276" y="457"/>
                      <a:pt x="371" y="415"/>
                      <a:pt x="462" y="369"/>
                    </a:cubicBezTo>
                    <a:cubicBezTo>
                      <a:pt x="550" y="327"/>
                      <a:pt x="660" y="290"/>
                      <a:pt x="706" y="194"/>
                    </a:cubicBezTo>
                    <a:cubicBezTo>
                      <a:pt x="736" y="130"/>
                      <a:pt x="717" y="16"/>
                      <a:pt x="630" y="4"/>
                    </a:cubicBezTo>
                    <a:cubicBezTo>
                      <a:pt x="615" y="2"/>
                      <a:pt x="601" y="1"/>
                      <a:pt x="58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" name="Google Shape;3724;p47"/>
              <p:cNvSpPr/>
              <p:nvPr/>
            </p:nvSpPr>
            <p:spPr>
              <a:xfrm rot="-1799979" flipH="1">
                <a:off x="7687383" y="3245121"/>
                <a:ext cx="32481" cy="25184"/>
              </a:xfrm>
              <a:custGeom>
                <a:avLst/>
                <a:gdLst/>
                <a:ahLst/>
                <a:cxnLst/>
                <a:rect l="l" t="t" r="r" b="b"/>
                <a:pathLst>
                  <a:path w="721" h="559" extrusionOk="0">
                    <a:moveTo>
                      <a:pt x="605" y="0"/>
                    </a:moveTo>
                    <a:cubicBezTo>
                      <a:pt x="602" y="0"/>
                      <a:pt x="599" y="0"/>
                      <a:pt x="597" y="1"/>
                    </a:cubicBezTo>
                    <a:cubicBezTo>
                      <a:pt x="482" y="16"/>
                      <a:pt x="410" y="96"/>
                      <a:pt x="326" y="168"/>
                    </a:cubicBezTo>
                    <a:cubicBezTo>
                      <a:pt x="239" y="244"/>
                      <a:pt x="151" y="320"/>
                      <a:pt x="65" y="397"/>
                    </a:cubicBezTo>
                    <a:cubicBezTo>
                      <a:pt x="1" y="456"/>
                      <a:pt x="61" y="558"/>
                      <a:pt x="134" y="558"/>
                    </a:cubicBezTo>
                    <a:cubicBezTo>
                      <a:pt x="148" y="558"/>
                      <a:pt x="164" y="554"/>
                      <a:pt x="179" y="544"/>
                    </a:cubicBezTo>
                    <a:cubicBezTo>
                      <a:pt x="274" y="480"/>
                      <a:pt x="372" y="416"/>
                      <a:pt x="467" y="351"/>
                    </a:cubicBezTo>
                    <a:cubicBezTo>
                      <a:pt x="558" y="290"/>
                      <a:pt x="658" y="240"/>
                      <a:pt x="699" y="134"/>
                    </a:cubicBezTo>
                    <a:cubicBezTo>
                      <a:pt x="721" y="79"/>
                      <a:pt x="666" y="0"/>
                      <a:pt x="60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" name="Google Shape;3725;p47"/>
              <p:cNvSpPr/>
              <p:nvPr/>
            </p:nvSpPr>
            <p:spPr>
              <a:xfrm rot="-1799979" flipH="1">
                <a:off x="7689239" y="3310141"/>
                <a:ext cx="32211" cy="2851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633" extrusionOk="0">
                    <a:moveTo>
                      <a:pt x="591" y="1"/>
                    </a:moveTo>
                    <a:cubicBezTo>
                      <a:pt x="580" y="1"/>
                      <a:pt x="568" y="3"/>
                      <a:pt x="555" y="7"/>
                    </a:cubicBezTo>
                    <a:cubicBezTo>
                      <a:pt x="445" y="45"/>
                      <a:pt x="373" y="136"/>
                      <a:pt x="294" y="216"/>
                    </a:cubicBezTo>
                    <a:cubicBezTo>
                      <a:pt x="210" y="300"/>
                      <a:pt x="130" y="387"/>
                      <a:pt x="54" y="478"/>
                    </a:cubicBezTo>
                    <a:cubicBezTo>
                      <a:pt x="1" y="534"/>
                      <a:pt x="47" y="633"/>
                      <a:pt x="113" y="633"/>
                    </a:cubicBezTo>
                    <a:cubicBezTo>
                      <a:pt x="128" y="633"/>
                      <a:pt x="144" y="627"/>
                      <a:pt x="160" y="615"/>
                    </a:cubicBezTo>
                    <a:cubicBezTo>
                      <a:pt x="252" y="547"/>
                      <a:pt x="346" y="482"/>
                      <a:pt x="434" y="410"/>
                    </a:cubicBezTo>
                    <a:cubicBezTo>
                      <a:pt x="522" y="342"/>
                      <a:pt x="636" y="273"/>
                      <a:pt x="681" y="170"/>
                    </a:cubicBezTo>
                    <a:cubicBezTo>
                      <a:pt x="714" y="100"/>
                      <a:pt x="672" y="1"/>
                      <a:pt x="59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" name="Google Shape;3726;p47"/>
              <p:cNvSpPr/>
              <p:nvPr/>
            </p:nvSpPr>
            <p:spPr>
              <a:xfrm rot="-1799979" flipH="1">
                <a:off x="7676154" y="3379093"/>
                <a:ext cx="31355" cy="29509"/>
              </a:xfrm>
              <a:custGeom>
                <a:avLst/>
                <a:gdLst/>
                <a:ahLst/>
                <a:cxnLst/>
                <a:rect l="l" t="t" r="r" b="b"/>
                <a:pathLst>
                  <a:path w="696" h="655" extrusionOk="0">
                    <a:moveTo>
                      <a:pt x="561" y="0"/>
                    </a:moveTo>
                    <a:cubicBezTo>
                      <a:pt x="552" y="0"/>
                      <a:pt x="543" y="1"/>
                      <a:pt x="535" y="3"/>
                    </a:cubicBezTo>
                    <a:cubicBezTo>
                      <a:pt x="398" y="31"/>
                      <a:pt x="317" y="152"/>
                      <a:pt x="226" y="254"/>
                    </a:cubicBezTo>
                    <a:cubicBezTo>
                      <a:pt x="143" y="350"/>
                      <a:pt x="56" y="452"/>
                      <a:pt x="14" y="574"/>
                    </a:cubicBezTo>
                    <a:cubicBezTo>
                      <a:pt x="0" y="610"/>
                      <a:pt x="35" y="654"/>
                      <a:pt x="74" y="654"/>
                    </a:cubicBezTo>
                    <a:cubicBezTo>
                      <a:pt x="81" y="654"/>
                      <a:pt x="87" y="653"/>
                      <a:pt x="94" y="650"/>
                    </a:cubicBezTo>
                    <a:cubicBezTo>
                      <a:pt x="208" y="601"/>
                      <a:pt x="306" y="513"/>
                      <a:pt x="401" y="429"/>
                    </a:cubicBezTo>
                    <a:cubicBezTo>
                      <a:pt x="454" y="388"/>
                      <a:pt x="505" y="346"/>
                      <a:pt x="557" y="304"/>
                    </a:cubicBezTo>
                    <a:cubicBezTo>
                      <a:pt x="619" y="254"/>
                      <a:pt x="645" y="213"/>
                      <a:pt x="671" y="137"/>
                    </a:cubicBezTo>
                    <a:cubicBezTo>
                      <a:pt x="695" y="63"/>
                      <a:pt x="631" y="0"/>
                      <a:pt x="56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" name="Google Shape;3727;p47"/>
              <p:cNvSpPr/>
              <p:nvPr/>
            </p:nvSpPr>
            <p:spPr>
              <a:xfrm rot="-1799979" flipH="1">
                <a:off x="7634831" y="3345614"/>
                <a:ext cx="30950" cy="28563"/>
              </a:xfrm>
              <a:custGeom>
                <a:avLst/>
                <a:gdLst/>
                <a:ahLst/>
                <a:cxnLst/>
                <a:rect l="l" t="t" r="r" b="b"/>
                <a:pathLst>
                  <a:path w="687" h="634" extrusionOk="0">
                    <a:moveTo>
                      <a:pt x="588" y="0"/>
                    </a:moveTo>
                    <a:cubicBezTo>
                      <a:pt x="466" y="8"/>
                      <a:pt x="382" y="95"/>
                      <a:pt x="298" y="179"/>
                    </a:cubicBezTo>
                    <a:cubicBezTo>
                      <a:pt x="211" y="267"/>
                      <a:pt x="135" y="362"/>
                      <a:pt x="56" y="457"/>
                    </a:cubicBezTo>
                    <a:cubicBezTo>
                      <a:pt x="0" y="521"/>
                      <a:pt x="50" y="633"/>
                      <a:pt x="123" y="633"/>
                    </a:cubicBezTo>
                    <a:cubicBezTo>
                      <a:pt x="140" y="633"/>
                      <a:pt x="158" y="627"/>
                      <a:pt x="177" y="613"/>
                    </a:cubicBezTo>
                    <a:cubicBezTo>
                      <a:pt x="279" y="536"/>
                      <a:pt x="382" y="464"/>
                      <a:pt x="477" y="381"/>
                    </a:cubicBezTo>
                    <a:cubicBezTo>
                      <a:pt x="572" y="301"/>
                      <a:pt x="663" y="221"/>
                      <a:pt x="679" y="92"/>
                    </a:cubicBezTo>
                    <a:cubicBezTo>
                      <a:pt x="686" y="46"/>
                      <a:pt x="633" y="0"/>
                      <a:pt x="58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" name="Google Shape;3728;p47"/>
              <p:cNvSpPr/>
              <p:nvPr/>
            </p:nvSpPr>
            <p:spPr>
              <a:xfrm rot="-1799979" flipH="1">
                <a:off x="7556088" y="3172426"/>
                <a:ext cx="28967" cy="17796"/>
              </a:xfrm>
              <a:custGeom>
                <a:avLst/>
                <a:gdLst/>
                <a:ahLst/>
                <a:cxnLst/>
                <a:rect l="l" t="t" r="r" b="b"/>
                <a:pathLst>
                  <a:path w="643" h="395" extrusionOk="0">
                    <a:moveTo>
                      <a:pt x="526" y="1"/>
                    </a:moveTo>
                    <a:cubicBezTo>
                      <a:pt x="445" y="1"/>
                      <a:pt x="374" y="42"/>
                      <a:pt x="304" y="85"/>
                    </a:cubicBezTo>
                    <a:cubicBezTo>
                      <a:pt x="220" y="134"/>
                      <a:pt x="132" y="184"/>
                      <a:pt x="60" y="248"/>
                    </a:cubicBezTo>
                    <a:cubicBezTo>
                      <a:pt x="0" y="308"/>
                      <a:pt x="55" y="394"/>
                      <a:pt x="127" y="394"/>
                    </a:cubicBezTo>
                    <a:cubicBezTo>
                      <a:pt x="132" y="394"/>
                      <a:pt x="138" y="394"/>
                      <a:pt x="144" y="393"/>
                    </a:cubicBezTo>
                    <a:cubicBezTo>
                      <a:pt x="235" y="373"/>
                      <a:pt x="323" y="328"/>
                      <a:pt x="406" y="290"/>
                    </a:cubicBezTo>
                    <a:cubicBezTo>
                      <a:pt x="483" y="252"/>
                      <a:pt x="581" y="210"/>
                      <a:pt x="620" y="131"/>
                    </a:cubicBezTo>
                    <a:cubicBezTo>
                      <a:pt x="642" y="85"/>
                      <a:pt x="627" y="12"/>
                      <a:pt x="569" y="5"/>
                    </a:cubicBezTo>
                    <a:cubicBezTo>
                      <a:pt x="554" y="2"/>
                      <a:pt x="540" y="1"/>
                      <a:pt x="52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" name="Google Shape;3729;p47"/>
              <p:cNvSpPr/>
              <p:nvPr/>
            </p:nvSpPr>
            <p:spPr>
              <a:xfrm rot="-1799979" flipH="1">
                <a:off x="7794365" y="3339690"/>
                <a:ext cx="28832" cy="30501"/>
              </a:xfrm>
              <a:custGeom>
                <a:avLst/>
                <a:gdLst/>
                <a:ahLst/>
                <a:cxnLst/>
                <a:rect l="l" t="t" r="r" b="b"/>
                <a:pathLst>
                  <a:path w="640" h="677" extrusionOk="0">
                    <a:moveTo>
                      <a:pt x="504" y="1"/>
                    </a:moveTo>
                    <a:cubicBezTo>
                      <a:pt x="481" y="1"/>
                      <a:pt x="457" y="9"/>
                      <a:pt x="437" y="27"/>
                    </a:cubicBezTo>
                    <a:cubicBezTo>
                      <a:pt x="354" y="103"/>
                      <a:pt x="267" y="176"/>
                      <a:pt x="191" y="263"/>
                    </a:cubicBezTo>
                    <a:cubicBezTo>
                      <a:pt x="114" y="343"/>
                      <a:pt x="0" y="431"/>
                      <a:pt x="12" y="548"/>
                    </a:cubicBezTo>
                    <a:cubicBezTo>
                      <a:pt x="15" y="631"/>
                      <a:pt x="70" y="676"/>
                      <a:pt x="143" y="676"/>
                    </a:cubicBezTo>
                    <a:cubicBezTo>
                      <a:pt x="153" y="676"/>
                      <a:pt x="164" y="675"/>
                      <a:pt x="175" y="673"/>
                    </a:cubicBezTo>
                    <a:cubicBezTo>
                      <a:pt x="290" y="659"/>
                      <a:pt x="354" y="522"/>
                      <a:pt x="415" y="434"/>
                    </a:cubicBezTo>
                    <a:cubicBezTo>
                      <a:pt x="483" y="343"/>
                      <a:pt x="533" y="245"/>
                      <a:pt x="593" y="149"/>
                    </a:cubicBezTo>
                    <a:cubicBezTo>
                      <a:pt x="639" y="75"/>
                      <a:pt x="573" y="1"/>
                      <a:pt x="50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" name="Google Shape;3730;p47"/>
              <p:cNvSpPr/>
              <p:nvPr/>
            </p:nvSpPr>
            <p:spPr>
              <a:xfrm rot="-1799979" flipH="1">
                <a:off x="7802964" y="3313017"/>
                <a:ext cx="22165" cy="19553"/>
              </a:xfrm>
              <a:custGeom>
                <a:avLst/>
                <a:gdLst/>
                <a:ahLst/>
                <a:cxnLst/>
                <a:rect l="l" t="t" r="r" b="b"/>
                <a:pathLst>
                  <a:path w="492" h="434" extrusionOk="0">
                    <a:moveTo>
                      <a:pt x="365" y="1"/>
                    </a:moveTo>
                    <a:cubicBezTo>
                      <a:pt x="344" y="1"/>
                      <a:pt x="323" y="8"/>
                      <a:pt x="305" y="25"/>
                    </a:cubicBezTo>
                    <a:cubicBezTo>
                      <a:pt x="256" y="74"/>
                      <a:pt x="198" y="120"/>
                      <a:pt x="145" y="165"/>
                    </a:cubicBezTo>
                    <a:cubicBezTo>
                      <a:pt x="88" y="211"/>
                      <a:pt x="0" y="260"/>
                      <a:pt x="8" y="340"/>
                    </a:cubicBezTo>
                    <a:cubicBezTo>
                      <a:pt x="12" y="386"/>
                      <a:pt x="35" y="412"/>
                      <a:pt x="77" y="427"/>
                    </a:cubicBezTo>
                    <a:cubicBezTo>
                      <a:pt x="89" y="432"/>
                      <a:pt x="101" y="434"/>
                      <a:pt x="112" y="434"/>
                    </a:cubicBezTo>
                    <a:cubicBezTo>
                      <a:pt x="182" y="434"/>
                      <a:pt x="248" y="363"/>
                      <a:pt x="293" y="318"/>
                    </a:cubicBezTo>
                    <a:cubicBezTo>
                      <a:pt x="351" y="256"/>
                      <a:pt x="396" y="195"/>
                      <a:pt x="445" y="130"/>
                    </a:cubicBezTo>
                    <a:cubicBezTo>
                      <a:pt x="492" y="68"/>
                      <a:pt x="429" y="1"/>
                      <a:pt x="36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" name="Google Shape;3731;p47"/>
              <p:cNvSpPr/>
              <p:nvPr/>
            </p:nvSpPr>
            <p:spPr>
              <a:xfrm rot="-1799979" flipH="1">
                <a:off x="7803355" y="3273199"/>
                <a:ext cx="22435" cy="13786"/>
              </a:xfrm>
              <a:custGeom>
                <a:avLst/>
                <a:gdLst/>
                <a:ahLst/>
                <a:cxnLst/>
                <a:rect l="l" t="t" r="r" b="b"/>
                <a:pathLst>
                  <a:path w="498" h="306" extrusionOk="0">
                    <a:moveTo>
                      <a:pt x="408" y="0"/>
                    </a:moveTo>
                    <a:cubicBezTo>
                      <a:pt x="402" y="0"/>
                      <a:pt x="395" y="1"/>
                      <a:pt x="389" y="4"/>
                    </a:cubicBezTo>
                    <a:cubicBezTo>
                      <a:pt x="339" y="19"/>
                      <a:pt x="286" y="37"/>
                      <a:pt x="236" y="57"/>
                    </a:cubicBezTo>
                    <a:cubicBezTo>
                      <a:pt x="187" y="79"/>
                      <a:pt x="138" y="110"/>
                      <a:pt x="88" y="137"/>
                    </a:cubicBezTo>
                    <a:cubicBezTo>
                      <a:pt x="1" y="185"/>
                      <a:pt x="54" y="305"/>
                      <a:pt x="135" y="305"/>
                    </a:cubicBezTo>
                    <a:cubicBezTo>
                      <a:pt x="149" y="305"/>
                      <a:pt x="164" y="301"/>
                      <a:pt x="180" y="293"/>
                    </a:cubicBezTo>
                    <a:cubicBezTo>
                      <a:pt x="229" y="266"/>
                      <a:pt x="278" y="243"/>
                      <a:pt x="324" y="213"/>
                    </a:cubicBezTo>
                    <a:cubicBezTo>
                      <a:pt x="369" y="179"/>
                      <a:pt x="411" y="144"/>
                      <a:pt x="453" y="110"/>
                    </a:cubicBezTo>
                    <a:cubicBezTo>
                      <a:pt x="497" y="76"/>
                      <a:pt x="460" y="0"/>
                      <a:pt x="40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" name="Google Shape;3732;p47"/>
              <p:cNvSpPr/>
              <p:nvPr/>
            </p:nvSpPr>
            <p:spPr>
              <a:xfrm rot="-1799979" flipH="1">
                <a:off x="7740721" y="3372693"/>
                <a:ext cx="39419" cy="31717"/>
              </a:xfrm>
              <a:custGeom>
                <a:avLst/>
                <a:gdLst/>
                <a:ahLst/>
                <a:cxnLst/>
                <a:rect l="l" t="t" r="r" b="b"/>
                <a:pathLst>
                  <a:path w="875" h="704" extrusionOk="0">
                    <a:moveTo>
                      <a:pt x="776" y="0"/>
                    </a:moveTo>
                    <a:cubicBezTo>
                      <a:pt x="757" y="0"/>
                      <a:pt x="738" y="8"/>
                      <a:pt x="721" y="26"/>
                    </a:cubicBezTo>
                    <a:cubicBezTo>
                      <a:pt x="621" y="126"/>
                      <a:pt x="503" y="228"/>
                      <a:pt x="386" y="308"/>
                    </a:cubicBezTo>
                    <a:cubicBezTo>
                      <a:pt x="329" y="349"/>
                      <a:pt x="287" y="399"/>
                      <a:pt x="233" y="445"/>
                    </a:cubicBezTo>
                    <a:cubicBezTo>
                      <a:pt x="184" y="491"/>
                      <a:pt x="124" y="528"/>
                      <a:pt x="66" y="574"/>
                    </a:cubicBezTo>
                    <a:cubicBezTo>
                      <a:pt x="1" y="625"/>
                      <a:pt x="72" y="704"/>
                      <a:pt x="134" y="704"/>
                    </a:cubicBezTo>
                    <a:cubicBezTo>
                      <a:pt x="137" y="704"/>
                      <a:pt x="139" y="704"/>
                      <a:pt x="142" y="703"/>
                    </a:cubicBezTo>
                    <a:cubicBezTo>
                      <a:pt x="291" y="681"/>
                      <a:pt x="461" y="616"/>
                      <a:pt x="572" y="517"/>
                    </a:cubicBezTo>
                    <a:cubicBezTo>
                      <a:pt x="698" y="399"/>
                      <a:pt x="781" y="277"/>
                      <a:pt x="849" y="126"/>
                    </a:cubicBezTo>
                    <a:cubicBezTo>
                      <a:pt x="875" y="66"/>
                      <a:pt x="829" y="0"/>
                      <a:pt x="77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" name="Google Shape;3733;p47"/>
              <p:cNvSpPr/>
              <p:nvPr/>
            </p:nvSpPr>
            <p:spPr>
              <a:xfrm rot="-1799979" flipH="1">
                <a:off x="7754774" y="3303019"/>
                <a:ext cx="28922" cy="23247"/>
              </a:xfrm>
              <a:custGeom>
                <a:avLst/>
                <a:gdLst/>
                <a:ahLst/>
                <a:cxnLst/>
                <a:rect l="l" t="t" r="r" b="b"/>
                <a:pathLst>
                  <a:path w="642" h="516" extrusionOk="0">
                    <a:moveTo>
                      <a:pt x="511" y="1"/>
                    </a:moveTo>
                    <a:cubicBezTo>
                      <a:pt x="495" y="1"/>
                      <a:pt x="478" y="4"/>
                      <a:pt x="460" y="12"/>
                    </a:cubicBezTo>
                    <a:cubicBezTo>
                      <a:pt x="369" y="54"/>
                      <a:pt x="297" y="118"/>
                      <a:pt x="221" y="183"/>
                    </a:cubicBezTo>
                    <a:cubicBezTo>
                      <a:pt x="148" y="244"/>
                      <a:pt x="46" y="283"/>
                      <a:pt x="20" y="377"/>
                    </a:cubicBezTo>
                    <a:cubicBezTo>
                      <a:pt x="0" y="430"/>
                      <a:pt x="39" y="495"/>
                      <a:pt x="92" y="511"/>
                    </a:cubicBezTo>
                    <a:cubicBezTo>
                      <a:pt x="106" y="514"/>
                      <a:pt x="119" y="516"/>
                      <a:pt x="133" y="516"/>
                    </a:cubicBezTo>
                    <a:cubicBezTo>
                      <a:pt x="225" y="516"/>
                      <a:pt x="311" y="446"/>
                      <a:pt x="384" y="397"/>
                    </a:cubicBezTo>
                    <a:cubicBezTo>
                      <a:pt x="479" y="332"/>
                      <a:pt x="559" y="263"/>
                      <a:pt x="604" y="157"/>
                    </a:cubicBezTo>
                    <a:cubicBezTo>
                      <a:pt x="642" y="79"/>
                      <a:pt x="587" y="1"/>
                      <a:pt x="51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" name="Google Shape;3734;p47"/>
              <p:cNvSpPr/>
              <p:nvPr/>
            </p:nvSpPr>
            <p:spPr>
              <a:xfrm rot="-1799979" flipH="1">
                <a:off x="7812552" y="3415352"/>
                <a:ext cx="29959" cy="27482"/>
              </a:xfrm>
              <a:custGeom>
                <a:avLst/>
                <a:gdLst/>
                <a:ahLst/>
                <a:cxnLst/>
                <a:rect l="l" t="t" r="r" b="b"/>
                <a:pathLst>
                  <a:path w="665" h="610" extrusionOk="0">
                    <a:moveTo>
                      <a:pt x="548" y="1"/>
                    </a:moveTo>
                    <a:cubicBezTo>
                      <a:pt x="443" y="1"/>
                      <a:pt x="358" y="111"/>
                      <a:pt x="280" y="182"/>
                    </a:cubicBezTo>
                    <a:cubicBezTo>
                      <a:pt x="235" y="224"/>
                      <a:pt x="185" y="266"/>
                      <a:pt x="143" y="311"/>
                    </a:cubicBezTo>
                    <a:cubicBezTo>
                      <a:pt x="98" y="357"/>
                      <a:pt x="68" y="421"/>
                      <a:pt x="33" y="478"/>
                    </a:cubicBezTo>
                    <a:cubicBezTo>
                      <a:pt x="0" y="527"/>
                      <a:pt x="45" y="609"/>
                      <a:pt x="102" y="609"/>
                    </a:cubicBezTo>
                    <a:cubicBezTo>
                      <a:pt x="111" y="609"/>
                      <a:pt x="120" y="607"/>
                      <a:pt x="129" y="603"/>
                    </a:cubicBezTo>
                    <a:cubicBezTo>
                      <a:pt x="189" y="580"/>
                      <a:pt x="257" y="558"/>
                      <a:pt x="311" y="524"/>
                    </a:cubicBezTo>
                    <a:cubicBezTo>
                      <a:pt x="364" y="486"/>
                      <a:pt x="413" y="429"/>
                      <a:pt x="459" y="380"/>
                    </a:cubicBezTo>
                    <a:cubicBezTo>
                      <a:pt x="524" y="299"/>
                      <a:pt x="664" y="166"/>
                      <a:pt x="626" y="52"/>
                    </a:cubicBezTo>
                    <a:cubicBezTo>
                      <a:pt x="619" y="29"/>
                      <a:pt x="600" y="6"/>
                      <a:pt x="573" y="3"/>
                    </a:cubicBezTo>
                    <a:cubicBezTo>
                      <a:pt x="565" y="1"/>
                      <a:pt x="557" y="1"/>
                      <a:pt x="54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" name="Google Shape;3735;p47"/>
              <p:cNvSpPr/>
              <p:nvPr/>
            </p:nvSpPr>
            <p:spPr>
              <a:xfrm rot="-1799979" flipH="1">
                <a:off x="7804449" y="3441142"/>
                <a:ext cx="26445" cy="27707"/>
              </a:xfrm>
              <a:custGeom>
                <a:avLst/>
                <a:gdLst/>
                <a:ahLst/>
                <a:cxnLst/>
                <a:rect l="l" t="t" r="r" b="b"/>
                <a:pathLst>
                  <a:path w="587" h="615" extrusionOk="0">
                    <a:moveTo>
                      <a:pt x="482" y="1"/>
                    </a:moveTo>
                    <a:cubicBezTo>
                      <a:pt x="454" y="1"/>
                      <a:pt x="425" y="13"/>
                      <a:pt x="407" y="39"/>
                    </a:cubicBezTo>
                    <a:cubicBezTo>
                      <a:pt x="350" y="126"/>
                      <a:pt x="262" y="214"/>
                      <a:pt x="183" y="282"/>
                    </a:cubicBezTo>
                    <a:cubicBezTo>
                      <a:pt x="164" y="298"/>
                      <a:pt x="141" y="313"/>
                      <a:pt x="126" y="328"/>
                    </a:cubicBezTo>
                    <a:cubicBezTo>
                      <a:pt x="126" y="331"/>
                      <a:pt x="99" y="381"/>
                      <a:pt x="95" y="385"/>
                    </a:cubicBezTo>
                    <a:cubicBezTo>
                      <a:pt x="69" y="431"/>
                      <a:pt x="27" y="457"/>
                      <a:pt x="12" y="510"/>
                    </a:cubicBezTo>
                    <a:cubicBezTo>
                      <a:pt x="1" y="568"/>
                      <a:pt x="38" y="605"/>
                      <a:pt x="87" y="613"/>
                    </a:cubicBezTo>
                    <a:cubicBezTo>
                      <a:pt x="93" y="614"/>
                      <a:pt x="99" y="614"/>
                      <a:pt x="104" y="614"/>
                    </a:cubicBezTo>
                    <a:cubicBezTo>
                      <a:pt x="158" y="614"/>
                      <a:pt x="203" y="585"/>
                      <a:pt x="252" y="564"/>
                    </a:cubicBezTo>
                    <a:cubicBezTo>
                      <a:pt x="320" y="533"/>
                      <a:pt x="354" y="496"/>
                      <a:pt x="399" y="438"/>
                    </a:cubicBezTo>
                    <a:cubicBezTo>
                      <a:pt x="480" y="331"/>
                      <a:pt x="521" y="229"/>
                      <a:pt x="566" y="108"/>
                    </a:cubicBezTo>
                    <a:cubicBezTo>
                      <a:pt x="587" y="43"/>
                      <a:pt x="535" y="1"/>
                      <a:pt x="48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" name="Google Shape;3736;p47"/>
              <p:cNvSpPr/>
              <p:nvPr/>
            </p:nvSpPr>
            <p:spPr>
              <a:xfrm rot="-1799979" flipH="1">
                <a:off x="7701443" y="3440782"/>
                <a:ext cx="27165" cy="24959"/>
              </a:xfrm>
              <a:custGeom>
                <a:avLst/>
                <a:gdLst/>
                <a:ahLst/>
                <a:cxnLst/>
                <a:rect l="l" t="t" r="r" b="b"/>
                <a:pathLst>
                  <a:path w="603" h="554" extrusionOk="0">
                    <a:moveTo>
                      <a:pt x="492" y="0"/>
                    </a:moveTo>
                    <a:cubicBezTo>
                      <a:pt x="483" y="0"/>
                      <a:pt x="474" y="2"/>
                      <a:pt x="464" y="6"/>
                    </a:cubicBezTo>
                    <a:cubicBezTo>
                      <a:pt x="354" y="52"/>
                      <a:pt x="259" y="105"/>
                      <a:pt x="168" y="185"/>
                    </a:cubicBezTo>
                    <a:cubicBezTo>
                      <a:pt x="103" y="246"/>
                      <a:pt x="1" y="383"/>
                      <a:pt x="8" y="478"/>
                    </a:cubicBezTo>
                    <a:cubicBezTo>
                      <a:pt x="8" y="517"/>
                      <a:pt x="39" y="553"/>
                      <a:pt x="79" y="553"/>
                    </a:cubicBezTo>
                    <a:cubicBezTo>
                      <a:pt x="85" y="553"/>
                      <a:pt x="92" y="552"/>
                      <a:pt x="99" y="550"/>
                    </a:cubicBezTo>
                    <a:cubicBezTo>
                      <a:pt x="153" y="531"/>
                      <a:pt x="180" y="497"/>
                      <a:pt x="217" y="462"/>
                    </a:cubicBezTo>
                    <a:cubicBezTo>
                      <a:pt x="252" y="429"/>
                      <a:pt x="294" y="401"/>
                      <a:pt x="328" y="364"/>
                    </a:cubicBezTo>
                    <a:cubicBezTo>
                      <a:pt x="396" y="287"/>
                      <a:pt x="473" y="215"/>
                      <a:pt x="548" y="147"/>
                    </a:cubicBezTo>
                    <a:cubicBezTo>
                      <a:pt x="602" y="100"/>
                      <a:pt x="558" y="0"/>
                      <a:pt x="49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" name="Google Shape;3737;p47"/>
              <p:cNvSpPr/>
              <p:nvPr/>
            </p:nvSpPr>
            <p:spPr>
              <a:xfrm rot="-1799979" flipH="1">
                <a:off x="7711200" y="3484113"/>
                <a:ext cx="27616" cy="32168"/>
              </a:xfrm>
              <a:custGeom>
                <a:avLst/>
                <a:gdLst/>
                <a:ahLst/>
                <a:cxnLst/>
                <a:rect l="l" t="t" r="r" b="b"/>
                <a:pathLst>
                  <a:path w="613" h="714" extrusionOk="0">
                    <a:moveTo>
                      <a:pt x="482" y="1"/>
                    </a:moveTo>
                    <a:cubicBezTo>
                      <a:pt x="459" y="1"/>
                      <a:pt x="436" y="10"/>
                      <a:pt x="418" y="31"/>
                    </a:cubicBezTo>
                    <a:cubicBezTo>
                      <a:pt x="335" y="126"/>
                      <a:pt x="247" y="214"/>
                      <a:pt x="167" y="312"/>
                    </a:cubicBezTo>
                    <a:cubicBezTo>
                      <a:pt x="95" y="403"/>
                      <a:pt x="15" y="495"/>
                      <a:pt x="4" y="613"/>
                    </a:cubicBezTo>
                    <a:cubicBezTo>
                      <a:pt x="0" y="664"/>
                      <a:pt x="52" y="713"/>
                      <a:pt x="102" y="713"/>
                    </a:cubicBezTo>
                    <a:cubicBezTo>
                      <a:pt x="111" y="713"/>
                      <a:pt x="121" y="712"/>
                      <a:pt x="129" y="708"/>
                    </a:cubicBezTo>
                    <a:cubicBezTo>
                      <a:pt x="240" y="666"/>
                      <a:pt x="304" y="563"/>
                      <a:pt x="369" y="468"/>
                    </a:cubicBezTo>
                    <a:cubicBezTo>
                      <a:pt x="441" y="362"/>
                      <a:pt x="502" y="252"/>
                      <a:pt x="570" y="145"/>
                    </a:cubicBezTo>
                    <a:cubicBezTo>
                      <a:pt x="613" y="77"/>
                      <a:pt x="548" y="1"/>
                      <a:pt x="48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" name="Google Shape;3738;p47"/>
              <p:cNvSpPr/>
              <p:nvPr/>
            </p:nvSpPr>
            <p:spPr>
              <a:xfrm rot="-1799979" flipH="1">
                <a:off x="7633777" y="3450380"/>
                <a:ext cx="20228" cy="22977"/>
              </a:xfrm>
              <a:custGeom>
                <a:avLst/>
                <a:gdLst/>
                <a:ahLst/>
                <a:cxnLst/>
                <a:rect l="l" t="t" r="r" b="b"/>
                <a:pathLst>
                  <a:path w="449" h="510" extrusionOk="0">
                    <a:moveTo>
                      <a:pt x="346" y="1"/>
                    </a:moveTo>
                    <a:cubicBezTo>
                      <a:pt x="309" y="1"/>
                      <a:pt x="270" y="21"/>
                      <a:pt x="251" y="64"/>
                    </a:cubicBezTo>
                    <a:cubicBezTo>
                      <a:pt x="225" y="133"/>
                      <a:pt x="175" y="182"/>
                      <a:pt x="137" y="243"/>
                    </a:cubicBezTo>
                    <a:cubicBezTo>
                      <a:pt x="100" y="301"/>
                      <a:pt x="31" y="346"/>
                      <a:pt x="12" y="415"/>
                    </a:cubicBezTo>
                    <a:cubicBezTo>
                      <a:pt x="0" y="464"/>
                      <a:pt x="39" y="506"/>
                      <a:pt x="88" y="509"/>
                    </a:cubicBezTo>
                    <a:cubicBezTo>
                      <a:pt x="91" y="510"/>
                      <a:pt x="94" y="510"/>
                      <a:pt x="97" y="510"/>
                    </a:cubicBezTo>
                    <a:cubicBezTo>
                      <a:pt x="178" y="510"/>
                      <a:pt x="265" y="420"/>
                      <a:pt x="316" y="364"/>
                    </a:cubicBezTo>
                    <a:cubicBezTo>
                      <a:pt x="373" y="296"/>
                      <a:pt x="407" y="197"/>
                      <a:pt x="430" y="113"/>
                    </a:cubicBezTo>
                    <a:cubicBezTo>
                      <a:pt x="448" y="42"/>
                      <a:pt x="399" y="1"/>
                      <a:pt x="34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" name="Google Shape;3739;p47"/>
              <p:cNvSpPr/>
              <p:nvPr/>
            </p:nvSpPr>
            <p:spPr>
              <a:xfrm rot="-1799979" flipH="1">
                <a:off x="7608216" y="3407716"/>
                <a:ext cx="20633" cy="21265"/>
              </a:xfrm>
              <a:custGeom>
                <a:avLst/>
                <a:gdLst/>
                <a:ahLst/>
                <a:cxnLst/>
                <a:rect l="l" t="t" r="r" b="b"/>
                <a:pathLst>
                  <a:path w="458" h="472" extrusionOk="0">
                    <a:moveTo>
                      <a:pt x="334" y="1"/>
                    </a:moveTo>
                    <a:cubicBezTo>
                      <a:pt x="313" y="1"/>
                      <a:pt x="292" y="8"/>
                      <a:pt x="274" y="26"/>
                    </a:cubicBezTo>
                    <a:cubicBezTo>
                      <a:pt x="221" y="76"/>
                      <a:pt x="168" y="126"/>
                      <a:pt x="119" y="182"/>
                    </a:cubicBezTo>
                    <a:cubicBezTo>
                      <a:pt x="58" y="243"/>
                      <a:pt x="0" y="300"/>
                      <a:pt x="19" y="396"/>
                    </a:cubicBezTo>
                    <a:cubicBezTo>
                      <a:pt x="28" y="437"/>
                      <a:pt x="77" y="472"/>
                      <a:pt x="119" y="472"/>
                    </a:cubicBezTo>
                    <a:cubicBezTo>
                      <a:pt x="210" y="468"/>
                      <a:pt x="256" y="391"/>
                      <a:pt x="301" y="323"/>
                    </a:cubicBezTo>
                    <a:cubicBezTo>
                      <a:pt x="342" y="263"/>
                      <a:pt x="377" y="198"/>
                      <a:pt x="415" y="137"/>
                    </a:cubicBezTo>
                    <a:cubicBezTo>
                      <a:pt x="458" y="71"/>
                      <a:pt x="398" y="1"/>
                      <a:pt x="3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" name="Google Shape;3740;p47"/>
              <p:cNvSpPr/>
              <p:nvPr/>
            </p:nvSpPr>
            <p:spPr>
              <a:xfrm rot="-1799979" flipH="1">
                <a:off x="7566340" y="3380554"/>
                <a:ext cx="25634" cy="22526"/>
              </a:xfrm>
              <a:custGeom>
                <a:avLst/>
                <a:gdLst/>
                <a:ahLst/>
                <a:cxnLst/>
                <a:rect l="l" t="t" r="r" b="b"/>
                <a:pathLst>
                  <a:path w="569" h="500" extrusionOk="0">
                    <a:moveTo>
                      <a:pt x="435" y="1"/>
                    </a:moveTo>
                    <a:cubicBezTo>
                      <a:pt x="417" y="1"/>
                      <a:pt x="399" y="6"/>
                      <a:pt x="381" y="18"/>
                    </a:cubicBezTo>
                    <a:cubicBezTo>
                      <a:pt x="300" y="64"/>
                      <a:pt x="240" y="117"/>
                      <a:pt x="175" y="178"/>
                    </a:cubicBezTo>
                    <a:cubicBezTo>
                      <a:pt x="118" y="234"/>
                      <a:pt x="19" y="292"/>
                      <a:pt x="8" y="376"/>
                    </a:cubicBezTo>
                    <a:cubicBezTo>
                      <a:pt x="0" y="422"/>
                      <a:pt x="19" y="490"/>
                      <a:pt x="77" y="497"/>
                    </a:cubicBezTo>
                    <a:cubicBezTo>
                      <a:pt x="88" y="499"/>
                      <a:pt x="98" y="499"/>
                      <a:pt x="108" y="499"/>
                    </a:cubicBezTo>
                    <a:cubicBezTo>
                      <a:pt x="150" y="499"/>
                      <a:pt x="184" y="487"/>
                      <a:pt x="221" y="459"/>
                    </a:cubicBezTo>
                    <a:cubicBezTo>
                      <a:pt x="259" y="432"/>
                      <a:pt x="297" y="406"/>
                      <a:pt x="331" y="380"/>
                    </a:cubicBezTo>
                    <a:cubicBezTo>
                      <a:pt x="369" y="349"/>
                      <a:pt x="407" y="326"/>
                      <a:pt x="442" y="288"/>
                    </a:cubicBezTo>
                    <a:cubicBezTo>
                      <a:pt x="476" y="250"/>
                      <a:pt x="502" y="208"/>
                      <a:pt x="525" y="162"/>
                    </a:cubicBezTo>
                    <a:cubicBezTo>
                      <a:pt x="568" y="89"/>
                      <a:pt x="508" y="1"/>
                      <a:pt x="43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" name="Google Shape;3741;p47"/>
              <p:cNvSpPr/>
              <p:nvPr/>
            </p:nvSpPr>
            <p:spPr>
              <a:xfrm rot="-1799979" flipH="1">
                <a:off x="7577229" y="3506287"/>
                <a:ext cx="24913" cy="35141"/>
              </a:xfrm>
              <a:custGeom>
                <a:avLst/>
                <a:gdLst/>
                <a:ahLst/>
                <a:cxnLst/>
                <a:rect l="l" t="t" r="r" b="b"/>
                <a:pathLst>
                  <a:path w="553" h="780" extrusionOk="0">
                    <a:moveTo>
                      <a:pt x="459" y="0"/>
                    </a:moveTo>
                    <a:cubicBezTo>
                      <a:pt x="439" y="0"/>
                      <a:pt x="420" y="7"/>
                      <a:pt x="406" y="23"/>
                    </a:cubicBezTo>
                    <a:cubicBezTo>
                      <a:pt x="322" y="119"/>
                      <a:pt x="250" y="225"/>
                      <a:pt x="185" y="336"/>
                    </a:cubicBezTo>
                    <a:cubicBezTo>
                      <a:pt x="155" y="393"/>
                      <a:pt x="136" y="453"/>
                      <a:pt x="106" y="507"/>
                    </a:cubicBezTo>
                    <a:cubicBezTo>
                      <a:pt x="71" y="564"/>
                      <a:pt x="38" y="613"/>
                      <a:pt x="18" y="678"/>
                    </a:cubicBezTo>
                    <a:cubicBezTo>
                      <a:pt x="1" y="734"/>
                      <a:pt x="48" y="780"/>
                      <a:pt x="101" y="780"/>
                    </a:cubicBezTo>
                    <a:cubicBezTo>
                      <a:pt x="115" y="780"/>
                      <a:pt x="130" y="776"/>
                      <a:pt x="143" y="769"/>
                    </a:cubicBezTo>
                    <a:cubicBezTo>
                      <a:pt x="201" y="742"/>
                      <a:pt x="243" y="693"/>
                      <a:pt x="284" y="648"/>
                    </a:cubicBezTo>
                    <a:cubicBezTo>
                      <a:pt x="334" y="590"/>
                      <a:pt x="394" y="541"/>
                      <a:pt x="429" y="476"/>
                    </a:cubicBezTo>
                    <a:cubicBezTo>
                      <a:pt x="501" y="358"/>
                      <a:pt x="543" y="221"/>
                      <a:pt x="550" y="85"/>
                    </a:cubicBezTo>
                    <a:cubicBezTo>
                      <a:pt x="553" y="37"/>
                      <a:pt x="504" y="0"/>
                      <a:pt x="45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" name="Google Shape;3742;p47"/>
              <p:cNvSpPr/>
              <p:nvPr/>
            </p:nvSpPr>
            <p:spPr>
              <a:xfrm rot="-1799979" flipH="1">
                <a:off x="7644772" y="3532459"/>
                <a:ext cx="28427" cy="42665"/>
              </a:xfrm>
              <a:custGeom>
                <a:avLst/>
                <a:gdLst/>
                <a:ahLst/>
                <a:cxnLst/>
                <a:rect l="l" t="t" r="r" b="b"/>
                <a:pathLst>
                  <a:path w="631" h="947" extrusionOk="0">
                    <a:moveTo>
                      <a:pt x="559" y="1"/>
                    </a:moveTo>
                    <a:cubicBezTo>
                      <a:pt x="541" y="1"/>
                      <a:pt x="523" y="9"/>
                      <a:pt x="510" y="29"/>
                    </a:cubicBezTo>
                    <a:cubicBezTo>
                      <a:pt x="419" y="166"/>
                      <a:pt x="335" y="306"/>
                      <a:pt x="247" y="447"/>
                    </a:cubicBezTo>
                    <a:cubicBezTo>
                      <a:pt x="168" y="576"/>
                      <a:pt x="73" y="694"/>
                      <a:pt x="19" y="838"/>
                    </a:cubicBezTo>
                    <a:cubicBezTo>
                      <a:pt x="1" y="890"/>
                      <a:pt x="53" y="946"/>
                      <a:pt x="104" y="946"/>
                    </a:cubicBezTo>
                    <a:cubicBezTo>
                      <a:pt x="117" y="946"/>
                      <a:pt x="130" y="942"/>
                      <a:pt x="141" y="934"/>
                    </a:cubicBezTo>
                    <a:cubicBezTo>
                      <a:pt x="396" y="743"/>
                      <a:pt x="552" y="378"/>
                      <a:pt x="620" y="78"/>
                    </a:cubicBezTo>
                    <a:cubicBezTo>
                      <a:pt x="630" y="33"/>
                      <a:pt x="595" y="1"/>
                      <a:pt x="55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" name="Google Shape;3743;p47"/>
              <p:cNvSpPr/>
              <p:nvPr/>
            </p:nvSpPr>
            <p:spPr>
              <a:xfrm rot="-1799979" flipH="1">
                <a:off x="7673977" y="3583720"/>
                <a:ext cx="30815" cy="42485"/>
              </a:xfrm>
              <a:custGeom>
                <a:avLst/>
                <a:gdLst/>
                <a:ahLst/>
                <a:cxnLst/>
                <a:rect l="l" t="t" r="r" b="b"/>
                <a:pathLst>
                  <a:path w="684" h="943" extrusionOk="0">
                    <a:moveTo>
                      <a:pt x="636" y="1"/>
                    </a:moveTo>
                    <a:cubicBezTo>
                      <a:pt x="623" y="1"/>
                      <a:pt x="609" y="7"/>
                      <a:pt x="599" y="22"/>
                    </a:cubicBezTo>
                    <a:cubicBezTo>
                      <a:pt x="496" y="162"/>
                      <a:pt x="397" y="310"/>
                      <a:pt x="290" y="447"/>
                    </a:cubicBezTo>
                    <a:cubicBezTo>
                      <a:pt x="199" y="569"/>
                      <a:pt x="70" y="675"/>
                      <a:pt x="20" y="824"/>
                    </a:cubicBezTo>
                    <a:cubicBezTo>
                      <a:pt x="0" y="880"/>
                      <a:pt x="50" y="942"/>
                      <a:pt x="105" y="942"/>
                    </a:cubicBezTo>
                    <a:cubicBezTo>
                      <a:pt x="114" y="942"/>
                      <a:pt x="122" y="941"/>
                      <a:pt x="131" y="938"/>
                    </a:cubicBezTo>
                    <a:cubicBezTo>
                      <a:pt x="298" y="880"/>
                      <a:pt x="401" y="721"/>
                      <a:pt x="488" y="580"/>
                    </a:cubicBezTo>
                    <a:cubicBezTo>
                      <a:pt x="595" y="410"/>
                      <a:pt x="652" y="254"/>
                      <a:pt x="678" y="56"/>
                    </a:cubicBezTo>
                    <a:cubicBezTo>
                      <a:pt x="683" y="23"/>
                      <a:pt x="661" y="1"/>
                      <a:pt x="6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" name="Google Shape;3744;p47"/>
              <p:cNvSpPr/>
              <p:nvPr/>
            </p:nvSpPr>
            <p:spPr>
              <a:xfrm rot="-1799979" flipH="1">
                <a:off x="7605727" y="3594502"/>
                <a:ext cx="28157" cy="35141"/>
              </a:xfrm>
              <a:custGeom>
                <a:avLst/>
                <a:gdLst/>
                <a:ahLst/>
                <a:cxnLst/>
                <a:rect l="l" t="t" r="r" b="b"/>
                <a:pathLst>
                  <a:path w="625" h="780" extrusionOk="0">
                    <a:moveTo>
                      <a:pt x="510" y="1"/>
                    </a:moveTo>
                    <a:cubicBezTo>
                      <a:pt x="488" y="1"/>
                      <a:pt x="466" y="9"/>
                      <a:pt x="449" y="28"/>
                    </a:cubicBezTo>
                    <a:cubicBezTo>
                      <a:pt x="362" y="127"/>
                      <a:pt x="274" y="229"/>
                      <a:pt x="186" y="332"/>
                    </a:cubicBezTo>
                    <a:cubicBezTo>
                      <a:pt x="103" y="431"/>
                      <a:pt x="8" y="534"/>
                      <a:pt x="4" y="667"/>
                    </a:cubicBezTo>
                    <a:cubicBezTo>
                      <a:pt x="1" y="733"/>
                      <a:pt x="58" y="779"/>
                      <a:pt x="121" y="779"/>
                    </a:cubicBezTo>
                    <a:cubicBezTo>
                      <a:pt x="130" y="779"/>
                      <a:pt x="139" y="778"/>
                      <a:pt x="148" y="776"/>
                    </a:cubicBezTo>
                    <a:cubicBezTo>
                      <a:pt x="281" y="743"/>
                      <a:pt x="365" y="610"/>
                      <a:pt x="430" y="495"/>
                    </a:cubicBezTo>
                    <a:cubicBezTo>
                      <a:pt x="506" y="374"/>
                      <a:pt x="555" y="252"/>
                      <a:pt x="604" y="115"/>
                    </a:cubicBezTo>
                    <a:cubicBezTo>
                      <a:pt x="624" y="55"/>
                      <a:pt x="566" y="1"/>
                      <a:pt x="51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" name="Google Shape;3745;p47"/>
              <p:cNvSpPr/>
              <p:nvPr/>
            </p:nvSpPr>
            <p:spPr>
              <a:xfrm rot="-1799979" flipH="1">
                <a:off x="7558655" y="3556536"/>
                <a:ext cx="25273" cy="23563"/>
              </a:xfrm>
              <a:custGeom>
                <a:avLst/>
                <a:gdLst/>
                <a:ahLst/>
                <a:cxnLst/>
                <a:rect l="l" t="t" r="r" b="b"/>
                <a:pathLst>
                  <a:path w="561" h="523" extrusionOk="0">
                    <a:moveTo>
                      <a:pt x="409" y="0"/>
                    </a:moveTo>
                    <a:cubicBezTo>
                      <a:pt x="384" y="0"/>
                      <a:pt x="359" y="9"/>
                      <a:pt x="339" y="28"/>
                    </a:cubicBezTo>
                    <a:cubicBezTo>
                      <a:pt x="228" y="130"/>
                      <a:pt x="0" y="276"/>
                      <a:pt x="39" y="450"/>
                    </a:cubicBezTo>
                    <a:cubicBezTo>
                      <a:pt x="50" y="495"/>
                      <a:pt x="92" y="518"/>
                      <a:pt x="134" y="522"/>
                    </a:cubicBezTo>
                    <a:cubicBezTo>
                      <a:pt x="137" y="522"/>
                      <a:pt x="141" y="522"/>
                      <a:pt x="145" y="522"/>
                    </a:cubicBezTo>
                    <a:cubicBezTo>
                      <a:pt x="232" y="522"/>
                      <a:pt x="310" y="433"/>
                      <a:pt x="358" y="370"/>
                    </a:cubicBezTo>
                    <a:cubicBezTo>
                      <a:pt x="407" y="298"/>
                      <a:pt x="457" y="225"/>
                      <a:pt x="506" y="157"/>
                    </a:cubicBezTo>
                    <a:cubicBezTo>
                      <a:pt x="560" y="80"/>
                      <a:pt x="485" y="0"/>
                      <a:pt x="40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" name="Google Shape;3746;p47"/>
              <p:cNvSpPr/>
              <p:nvPr/>
            </p:nvSpPr>
            <p:spPr>
              <a:xfrm rot="-1799979" flipH="1">
                <a:off x="7603895" y="3673279"/>
                <a:ext cx="23291" cy="30411"/>
              </a:xfrm>
              <a:custGeom>
                <a:avLst/>
                <a:gdLst/>
                <a:ahLst/>
                <a:cxnLst/>
                <a:rect l="l" t="t" r="r" b="b"/>
                <a:pathLst>
                  <a:path w="517" h="675" extrusionOk="0">
                    <a:moveTo>
                      <a:pt x="400" y="0"/>
                    </a:moveTo>
                    <a:cubicBezTo>
                      <a:pt x="371" y="0"/>
                      <a:pt x="343" y="13"/>
                      <a:pt x="328" y="44"/>
                    </a:cubicBezTo>
                    <a:cubicBezTo>
                      <a:pt x="248" y="204"/>
                      <a:pt x="1" y="470"/>
                      <a:pt x="153" y="648"/>
                    </a:cubicBezTo>
                    <a:cubicBezTo>
                      <a:pt x="170" y="665"/>
                      <a:pt x="195" y="674"/>
                      <a:pt x="220" y="674"/>
                    </a:cubicBezTo>
                    <a:cubicBezTo>
                      <a:pt x="228" y="674"/>
                      <a:pt x="237" y="673"/>
                      <a:pt x="244" y="671"/>
                    </a:cubicBezTo>
                    <a:cubicBezTo>
                      <a:pt x="355" y="641"/>
                      <a:pt x="378" y="534"/>
                      <a:pt x="404" y="439"/>
                    </a:cubicBezTo>
                    <a:cubicBezTo>
                      <a:pt x="434" y="334"/>
                      <a:pt x="450" y="215"/>
                      <a:pt x="492" y="113"/>
                    </a:cubicBezTo>
                    <a:cubicBezTo>
                      <a:pt x="517" y="50"/>
                      <a:pt x="457" y="0"/>
                      <a:pt x="40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" name="Google Shape;3747;p47"/>
              <p:cNvSpPr/>
              <p:nvPr/>
            </p:nvSpPr>
            <p:spPr>
              <a:xfrm rot="-1799979" flipH="1">
                <a:off x="7559393" y="3690838"/>
                <a:ext cx="15813" cy="32528"/>
              </a:xfrm>
              <a:custGeom>
                <a:avLst/>
                <a:gdLst/>
                <a:ahLst/>
                <a:cxnLst/>
                <a:rect l="l" t="t" r="r" b="b"/>
                <a:pathLst>
                  <a:path w="351" h="722" extrusionOk="0">
                    <a:moveTo>
                      <a:pt x="201" y="0"/>
                    </a:moveTo>
                    <a:cubicBezTo>
                      <a:pt x="154" y="0"/>
                      <a:pt x="107" y="27"/>
                      <a:pt x="88" y="82"/>
                    </a:cubicBezTo>
                    <a:cubicBezTo>
                      <a:pt x="54" y="184"/>
                      <a:pt x="28" y="279"/>
                      <a:pt x="19" y="386"/>
                    </a:cubicBezTo>
                    <a:cubicBezTo>
                      <a:pt x="8" y="489"/>
                      <a:pt x="0" y="607"/>
                      <a:pt x="84" y="682"/>
                    </a:cubicBezTo>
                    <a:cubicBezTo>
                      <a:pt x="110" y="707"/>
                      <a:pt x="148" y="721"/>
                      <a:pt x="185" y="721"/>
                    </a:cubicBezTo>
                    <a:cubicBezTo>
                      <a:pt x="218" y="721"/>
                      <a:pt x="251" y="710"/>
                      <a:pt x="274" y="682"/>
                    </a:cubicBezTo>
                    <a:cubicBezTo>
                      <a:pt x="351" y="595"/>
                      <a:pt x="335" y="512"/>
                      <a:pt x="331" y="405"/>
                    </a:cubicBezTo>
                    <a:cubicBezTo>
                      <a:pt x="328" y="306"/>
                      <a:pt x="316" y="211"/>
                      <a:pt x="316" y="112"/>
                    </a:cubicBezTo>
                    <a:cubicBezTo>
                      <a:pt x="314" y="39"/>
                      <a:pt x="258" y="0"/>
                      <a:pt x="2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" name="Google Shape;3748;p47"/>
              <p:cNvSpPr/>
              <p:nvPr/>
            </p:nvSpPr>
            <p:spPr>
              <a:xfrm rot="-1799979" flipH="1">
                <a:off x="7493467" y="3691945"/>
                <a:ext cx="13380" cy="31267"/>
              </a:xfrm>
              <a:custGeom>
                <a:avLst/>
                <a:gdLst/>
                <a:ahLst/>
                <a:cxnLst/>
                <a:rect l="l" t="t" r="r" b="b"/>
                <a:pathLst>
                  <a:path w="297" h="694" extrusionOk="0">
                    <a:moveTo>
                      <a:pt x="151" y="1"/>
                    </a:moveTo>
                    <a:cubicBezTo>
                      <a:pt x="111" y="1"/>
                      <a:pt x="71" y="22"/>
                      <a:pt x="65" y="66"/>
                    </a:cubicBezTo>
                    <a:cubicBezTo>
                      <a:pt x="50" y="173"/>
                      <a:pt x="28" y="279"/>
                      <a:pt x="16" y="390"/>
                    </a:cubicBezTo>
                    <a:cubicBezTo>
                      <a:pt x="5" y="496"/>
                      <a:pt x="0" y="599"/>
                      <a:pt x="92" y="671"/>
                    </a:cubicBezTo>
                    <a:cubicBezTo>
                      <a:pt x="111" y="686"/>
                      <a:pt x="131" y="693"/>
                      <a:pt x="151" y="693"/>
                    </a:cubicBezTo>
                    <a:cubicBezTo>
                      <a:pt x="171" y="693"/>
                      <a:pt x="191" y="686"/>
                      <a:pt x="210" y="671"/>
                    </a:cubicBezTo>
                    <a:cubicBezTo>
                      <a:pt x="297" y="599"/>
                      <a:pt x="293" y="496"/>
                      <a:pt x="282" y="390"/>
                    </a:cubicBezTo>
                    <a:cubicBezTo>
                      <a:pt x="270" y="279"/>
                      <a:pt x="251" y="173"/>
                      <a:pt x="237" y="66"/>
                    </a:cubicBezTo>
                    <a:cubicBezTo>
                      <a:pt x="231" y="22"/>
                      <a:pt x="191" y="1"/>
                      <a:pt x="15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" name="Google Shape;3749;p47"/>
              <p:cNvSpPr/>
              <p:nvPr/>
            </p:nvSpPr>
            <p:spPr>
              <a:xfrm rot="-1799979" flipH="1">
                <a:off x="7441954" y="3670660"/>
                <a:ext cx="20228" cy="33384"/>
              </a:xfrm>
              <a:custGeom>
                <a:avLst/>
                <a:gdLst/>
                <a:ahLst/>
                <a:cxnLst/>
                <a:rect l="l" t="t" r="r" b="b"/>
                <a:pathLst>
                  <a:path w="449" h="741" extrusionOk="0">
                    <a:moveTo>
                      <a:pt x="316" y="1"/>
                    </a:moveTo>
                    <a:cubicBezTo>
                      <a:pt x="282" y="1"/>
                      <a:pt x="250" y="18"/>
                      <a:pt x="232" y="58"/>
                    </a:cubicBezTo>
                    <a:cubicBezTo>
                      <a:pt x="175" y="176"/>
                      <a:pt x="118" y="294"/>
                      <a:pt x="57" y="411"/>
                    </a:cubicBezTo>
                    <a:cubicBezTo>
                      <a:pt x="15" y="503"/>
                      <a:pt x="0" y="697"/>
                      <a:pt x="122" y="734"/>
                    </a:cubicBezTo>
                    <a:cubicBezTo>
                      <a:pt x="135" y="738"/>
                      <a:pt x="148" y="740"/>
                      <a:pt x="161" y="740"/>
                    </a:cubicBezTo>
                    <a:cubicBezTo>
                      <a:pt x="271" y="740"/>
                      <a:pt x="368" y="603"/>
                      <a:pt x="392" y="515"/>
                    </a:cubicBezTo>
                    <a:cubicBezTo>
                      <a:pt x="430" y="385"/>
                      <a:pt x="448" y="248"/>
                      <a:pt x="441" y="115"/>
                    </a:cubicBezTo>
                    <a:cubicBezTo>
                      <a:pt x="436" y="50"/>
                      <a:pt x="374" y="1"/>
                      <a:pt x="31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" name="Google Shape;3750;p47"/>
              <p:cNvSpPr/>
              <p:nvPr/>
            </p:nvSpPr>
            <p:spPr>
              <a:xfrm rot="-1799979" flipH="1">
                <a:off x="7467313" y="3600567"/>
                <a:ext cx="15948" cy="32258"/>
              </a:xfrm>
              <a:custGeom>
                <a:avLst/>
                <a:gdLst/>
                <a:ahLst/>
                <a:cxnLst/>
                <a:rect l="l" t="t" r="r" b="b"/>
                <a:pathLst>
                  <a:path w="354" h="716" extrusionOk="0">
                    <a:moveTo>
                      <a:pt x="240" y="1"/>
                    </a:moveTo>
                    <a:cubicBezTo>
                      <a:pt x="198" y="1"/>
                      <a:pt x="153" y="30"/>
                      <a:pt x="153" y="81"/>
                    </a:cubicBezTo>
                    <a:cubicBezTo>
                      <a:pt x="149" y="188"/>
                      <a:pt x="115" y="290"/>
                      <a:pt x="77" y="389"/>
                    </a:cubicBezTo>
                    <a:cubicBezTo>
                      <a:pt x="50" y="469"/>
                      <a:pt x="4" y="568"/>
                      <a:pt x="1" y="655"/>
                    </a:cubicBezTo>
                    <a:cubicBezTo>
                      <a:pt x="1" y="691"/>
                      <a:pt x="31" y="715"/>
                      <a:pt x="63" y="715"/>
                    </a:cubicBezTo>
                    <a:cubicBezTo>
                      <a:pt x="69" y="715"/>
                      <a:pt x="74" y="715"/>
                      <a:pt x="80" y="713"/>
                    </a:cubicBezTo>
                    <a:cubicBezTo>
                      <a:pt x="187" y="685"/>
                      <a:pt x="282" y="553"/>
                      <a:pt x="313" y="450"/>
                    </a:cubicBezTo>
                    <a:cubicBezTo>
                      <a:pt x="354" y="320"/>
                      <a:pt x="343" y="192"/>
                      <a:pt x="313" y="59"/>
                    </a:cubicBezTo>
                    <a:cubicBezTo>
                      <a:pt x="304" y="19"/>
                      <a:pt x="273" y="1"/>
                      <a:pt x="24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" name="Google Shape;3751;p47"/>
              <p:cNvSpPr/>
              <p:nvPr/>
            </p:nvSpPr>
            <p:spPr>
              <a:xfrm rot="-1799979" flipH="1">
                <a:off x="7522708" y="3619397"/>
                <a:ext cx="21624" cy="38475"/>
              </a:xfrm>
              <a:custGeom>
                <a:avLst/>
                <a:gdLst/>
                <a:ahLst/>
                <a:cxnLst/>
                <a:rect l="l" t="t" r="r" b="b"/>
                <a:pathLst>
                  <a:path w="480" h="854" extrusionOk="0">
                    <a:moveTo>
                      <a:pt x="258" y="1"/>
                    </a:moveTo>
                    <a:cubicBezTo>
                      <a:pt x="216" y="1"/>
                      <a:pt x="172" y="29"/>
                      <a:pt x="172" y="79"/>
                    </a:cubicBezTo>
                    <a:cubicBezTo>
                      <a:pt x="172" y="211"/>
                      <a:pt x="130" y="353"/>
                      <a:pt x="92" y="478"/>
                    </a:cubicBezTo>
                    <a:cubicBezTo>
                      <a:pt x="57" y="592"/>
                      <a:pt x="1" y="695"/>
                      <a:pt x="73" y="804"/>
                    </a:cubicBezTo>
                    <a:cubicBezTo>
                      <a:pt x="92" y="833"/>
                      <a:pt x="126" y="853"/>
                      <a:pt x="162" y="853"/>
                    </a:cubicBezTo>
                    <a:cubicBezTo>
                      <a:pt x="170" y="853"/>
                      <a:pt x="179" y="852"/>
                      <a:pt x="187" y="850"/>
                    </a:cubicBezTo>
                    <a:cubicBezTo>
                      <a:pt x="480" y="759"/>
                      <a:pt x="362" y="272"/>
                      <a:pt x="328" y="56"/>
                    </a:cubicBezTo>
                    <a:cubicBezTo>
                      <a:pt x="321" y="18"/>
                      <a:pt x="290" y="1"/>
                      <a:pt x="25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" name="Google Shape;3752;p47"/>
              <p:cNvSpPr/>
              <p:nvPr/>
            </p:nvSpPr>
            <p:spPr>
              <a:xfrm rot="-1799979" flipH="1">
                <a:off x="7442563" y="3545904"/>
                <a:ext cx="24102" cy="33474"/>
              </a:xfrm>
              <a:custGeom>
                <a:avLst/>
                <a:gdLst/>
                <a:ahLst/>
                <a:cxnLst/>
                <a:rect l="l" t="t" r="r" b="b"/>
                <a:pathLst>
                  <a:path w="535" h="743" extrusionOk="0">
                    <a:moveTo>
                      <a:pt x="420" y="0"/>
                    </a:moveTo>
                    <a:cubicBezTo>
                      <a:pt x="391" y="0"/>
                      <a:pt x="363" y="13"/>
                      <a:pt x="347" y="44"/>
                    </a:cubicBezTo>
                    <a:cubicBezTo>
                      <a:pt x="241" y="230"/>
                      <a:pt x="1" y="458"/>
                      <a:pt x="62" y="690"/>
                    </a:cubicBezTo>
                    <a:cubicBezTo>
                      <a:pt x="71" y="722"/>
                      <a:pt x="102" y="743"/>
                      <a:pt x="136" y="743"/>
                    </a:cubicBezTo>
                    <a:cubicBezTo>
                      <a:pt x="143" y="743"/>
                      <a:pt x="150" y="742"/>
                      <a:pt x="157" y="740"/>
                    </a:cubicBezTo>
                    <a:cubicBezTo>
                      <a:pt x="404" y="679"/>
                      <a:pt x="457" y="321"/>
                      <a:pt x="515" y="116"/>
                    </a:cubicBezTo>
                    <a:cubicBezTo>
                      <a:pt x="535" y="51"/>
                      <a:pt x="476" y="0"/>
                      <a:pt x="42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" name="Google Shape;3753;p47"/>
              <p:cNvSpPr/>
              <p:nvPr/>
            </p:nvSpPr>
            <p:spPr>
              <a:xfrm rot="-1799979" flipH="1">
                <a:off x="7474957" y="3526148"/>
                <a:ext cx="19552" cy="29104"/>
              </a:xfrm>
              <a:custGeom>
                <a:avLst/>
                <a:gdLst/>
                <a:ahLst/>
                <a:cxnLst/>
                <a:rect l="l" t="t" r="r" b="b"/>
                <a:pathLst>
                  <a:path w="434" h="646" extrusionOk="0">
                    <a:moveTo>
                      <a:pt x="329" y="0"/>
                    </a:moveTo>
                    <a:cubicBezTo>
                      <a:pt x="305" y="0"/>
                      <a:pt x="279" y="12"/>
                      <a:pt x="260" y="41"/>
                    </a:cubicBezTo>
                    <a:cubicBezTo>
                      <a:pt x="203" y="118"/>
                      <a:pt x="146" y="201"/>
                      <a:pt x="104" y="285"/>
                    </a:cubicBezTo>
                    <a:cubicBezTo>
                      <a:pt x="66" y="369"/>
                      <a:pt x="1" y="467"/>
                      <a:pt x="39" y="558"/>
                    </a:cubicBezTo>
                    <a:cubicBezTo>
                      <a:pt x="56" y="603"/>
                      <a:pt x="103" y="646"/>
                      <a:pt x="153" y="646"/>
                    </a:cubicBezTo>
                    <a:cubicBezTo>
                      <a:pt x="171" y="646"/>
                      <a:pt x="189" y="640"/>
                      <a:pt x="206" y="627"/>
                    </a:cubicBezTo>
                    <a:cubicBezTo>
                      <a:pt x="290" y="562"/>
                      <a:pt x="290" y="486"/>
                      <a:pt x="317" y="391"/>
                    </a:cubicBezTo>
                    <a:cubicBezTo>
                      <a:pt x="343" y="300"/>
                      <a:pt x="366" y="213"/>
                      <a:pt x="404" y="125"/>
                    </a:cubicBezTo>
                    <a:cubicBezTo>
                      <a:pt x="433" y="57"/>
                      <a:pt x="383" y="0"/>
                      <a:pt x="32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" name="Google Shape;3754;p47"/>
              <p:cNvSpPr/>
              <p:nvPr/>
            </p:nvSpPr>
            <p:spPr>
              <a:xfrm rot="-1799979" flipH="1">
                <a:off x="7364565" y="3499223"/>
                <a:ext cx="13605" cy="33339"/>
              </a:xfrm>
              <a:custGeom>
                <a:avLst/>
                <a:gdLst/>
                <a:ahLst/>
                <a:cxnLst/>
                <a:rect l="l" t="t" r="r" b="b"/>
                <a:pathLst>
                  <a:path w="302" h="740" extrusionOk="0">
                    <a:moveTo>
                      <a:pt x="153" y="0"/>
                    </a:moveTo>
                    <a:cubicBezTo>
                      <a:pt x="105" y="0"/>
                      <a:pt x="58" y="33"/>
                      <a:pt x="54" y="98"/>
                    </a:cubicBezTo>
                    <a:cubicBezTo>
                      <a:pt x="42" y="306"/>
                      <a:pt x="1" y="508"/>
                      <a:pt x="92" y="705"/>
                    </a:cubicBezTo>
                    <a:cubicBezTo>
                      <a:pt x="101" y="728"/>
                      <a:pt x="127" y="739"/>
                      <a:pt x="153" y="739"/>
                    </a:cubicBezTo>
                    <a:cubicBezTo>
                      <a:pt x="178" y="739"/>
                      <a:pt x="204" y="728"/>
                      <a:pt x="214" y="705"/>
                    </a:cubicBezTo>
                    <a:cubicBezTo>
                      <a:pt x="301" y="508"/>
                      <a:pt x="263" y="306"/>
                      <a:pt x="252" y="98"/>
                    </a:cubicBezTo>
                    <a:cubicBezTo>
                      <a:pt x="248" y="33"/>
                      <a:pt x="200" y="0"/>
                      <a:pt x="15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" name="Google Shape;3755;p47"/>
              <p:cNvSpPr/>
              <p:nvPr/>
            </p:nvSpPr>
            <p:spPr>
              <a:xfrm rot="-1799979" flipH="1">
                <a:off x="7386378" y="3582100"/>
                <a:ext cx="14146" cy="33474"/>
              </a:xfrm>
              <a:custGeom>
                <a:avLst/>
                <a:gdLst/>
                <a:ahLst/>
                <a:cxnLst/>
                <a:rect l="l" t="t" r="r" b="b"/>
                <a:pathLst>
                  <a:path w="314" h="743" extrusionOk="0">
                    <a:moveTo>
                      <a:pt x="174" y="1"/>
                    </a:moveTo>
                    <a:cubicBezTo>
                      <a:pt x="145" y="1"/>
                      <a:pt x="118" y="16"/>
                      <a:pt x="111" y="53"/>
                    </a:cubicBezTo>
                    <a:cubicBezTo>
                      <a:pt x="92" y="164"/>
                      <a:pt x="58" y="271"/>
                      <a:pt x="43" y="381"/>
                    </a:cubicBezTo>
                    <a:cubicBezTo>
                      <a:pt x="27" y="487"/>
                      <a:pt x="1" y="582"/>
                      <a:pt x="50" y="685"/>
                    </a:cubicBezTo>
                    <a:cubicBezTo>
                      <a:pt x="70" y="725"/>
                      <a:pt x="108" y="742"/>
                      <a:pt x="147" y="742"/>
                    </a:cubicBezTo>
                    <a:cubicBezTo>
                      <a:pt x="190" y="742"/>
                      <a:pt x="235" y="721"/>
                      <a:pt x="259" y="685"/>
                    </a:cubicBezTo>
                    <a:cubicBezTo>
                      <a:pt x="313" y="594"/>
                      <a:pt x="294" y="495"/>
                      <a:pt x="290" y="392"/>
                    </a:cubicBezTo>
                    <a:cubicBezTo>
                      <a:pt x="290" y="285"/>
                      <a:pt x="267" y="183"/>
                      <a:pt x="259" y="76"/>
                    </a:cubicBezTo>
                    <a:cubicBezTo>
                      <a:pt x="257" y="30"/>
                      <a:pt x="213" y="1"/>
                      <a:pt x="17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" name="Google Shape;3756;p47"/>
              <p:cNvSpPr/>
              <p:nvPr/>
            </p:nvSpPr>
            <p:spPr>
              <a:xfrm rot="-1799979" flipH="1">
                <a:off x="7341811" y="3596520"/>
                <a:ext cx="16488" cy="29825"/>
              </a:xfrm>
              <a:custGeom>
                <a:avLst/>
                <a:gdLst/>
                <a:ahLst/>
                <a:cxnLst/>
                <a:rect l="l" t="t" r="r" b="b"/>
                <a:pathLst>
                  <a:path w="366" h="662" extrusionOk="0">
                    <a:moveTo>
                      <a:pt x="184" y="1"/>
                    </a:moveTo>
                    <a:cubicBezTo>
                      <a:pt x="154" y="1"/>
                      <a:pt x="123" y="19"/>
                      <a:pt x="110" y="55"/>
                    </a:cubicBezTo>
                    <a:cubicBezTo>
                      <a:pt x="76" y="147"/>
                      <a:pt x="53" y="238"/>
                      <a:pt x="41" y="333"/>
                    </a:cubicBezTo>
                    <a:cubicBezTo>
                      <a:pt x="27" y="443"/>
                      <a:pt x="0" y="534"/>
                      <a:pt x="87" y="621"/>
                    </a:cubicBezTo>
                    <a:cubicBezTo>
                      <a:pt x="112" y="648"/>
                      <a:pt x="147" y="661"/>
                      <a:pt x="183" y="661"/>
                    </a:cubicBezTo>
                    <a:cubicBezTo>
                      <a:pt x="219" y="661"/>
                      <a:pt x="255" y="648"/>
                      <a:pt x="281" y="621"/>
                    </a:cubicBezTo>
                    <a:cubicBezTo>
                      <a:pt x="365" y="534"/>
                      <a:pt x="342" y="443"/>
                      <a:pt x="327" y="333"/>
                    </a:cubicBezTo>
                    <a:cubicBezTo>
                      <a:pt x="315" y="238"/>
                      <a:pt x="292" y="147"/>
                      <a:pt x="258" y="55"/>
                    </a:cubicBezTo>
                    <a:cubicBezTo>
                      <a:pt x="245" y="19"/>
                      <a:pt x="215" y="1"/>
                      <a:pt x="18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" name="Google Shape;3757;p47"/>
              <p:cNvSpPr/>
              <p:nvPr/>
            </p:nvSpPr>
            <p:spPr>
              <a:xfrm rot="-1799979" flipH="1">
                <a:off x="7276331" y="3530645"/>
                <a:ext cx="19552" cy="33204"/>
              </a:xfrm>
              <a:custGeom>
                <a:avLst/>
                <a:gdLst/>
                <a:ahLst/>
                <a:cxnLst/>
                <a:rect l="l" t="t" r="r" b="b"/>
                <a:pathLst>
                  <a:path w="434" h="737" extrusionOk="0">
                    <a:moveTo>
                      <a:pt x="99" y="1"/>
                    </a:moveTo>
                    <a:cubicBezTo>
                      <a:pt x="50" y="1"/>
                      <a:pt x="0" y="33"/>
                      <a:pt x="7" y="89"/>
                    </a:cubicBezTo>
                    <a:cubicBezTo>
                      <a:pt x="23" y="192"/>
                      <a:pt x="19" y="303"/>
                      <a:pt x="19" y="405"/>
                    </a:cubicBezTo>
                    <a:cubicBezTo>
                      <a:pt x="19" y="519"/>
                      <a:pt x="7" y="610"/>
                      <a:pt x="87" y="701"/>
                    </a:cubicBezTo>
                    <a:cubicBezTo>
                      <a:pt x="108" y="726"/>
                      <a:pt x="140" y="737"/>
                      <a:pt x="172" y="737"/>
                    </a:cubicBezTo>
                    <a:cubicBezTo>
                      <a:pt x="206" y="737"/>
                      <a:pt x="240" y="725"/>
                      <a:pt x="262" y="701"/>
                    </a:cubicBezTo>
                    <a:cubicBezTo>
                      <a:pt x="433" y="526"/>
                      <a:pt x="274" y="219"/>
                      <a:pt x="179" y="44"/>
                    </a:cubicBezTo>
                    <a:cubicBezTo>
                      <a:pt x="162" y="14"/>
                      <a:pt x="131" y="1"/>
                      <a:pt x="9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" name="Google Shape;3758;p47"/>
              <p:cNvSpPr/>
              <p:nvPr/>
            </p:nvSpPr>
            <p:spPr>
              <a:xfrm rot="-1799979" flipH="1">
                <a:off x="7289388" y="3481886"/>
                <a:ext cx="12749" cy="33789"/>
              </a:xfrm>
              <a:custGeom>
                <a:avLst/>
                <a:gdLst/>
                <a:ahLst/>
                <a:cxnLst/>
                <a:rect l="l" t="t" r="r" b="b"/>
                <a:pathLst>
                  <a:path w="283" h="750" extrusionOk="0">
                    <a:moveTo>
                      <a:pt x="187" y="0"/>
                    </a:moveTo>
                    <a:cubicBezTo>
                      <a:pt x="148" y="0"/>
                      <a:pt x="105" y="30"/>
                      <a:pt x="100" y="76"/>
                    </a:cubicBezTo>
                    <a:cubicBezTo>
                      <a:pt x="88" y="183"/>
                      <a:pt x="74" y="293"/>
                      <a:pt x="55" y="399"/>
                    </a:cubicBezTo>
                    <a:cubicBezTo>
                      <a:pt x="36" y="495"/>
                      <a:pt x="1" y="578"/>
                      <a:pt x="28" y="677"/>
                    </a:cubicBezTo>
                    <a:cubicBezTo>
                      <a:pt x="40" y="726"/>
                      <a:pt x="79" y="749"/>
                      <a:pt x="120" y="749"/>
                    </a:cubicBezTo>
                    <a:cubicBezTo>
                      <a:pt x="156" y="749"/>
                      <a:pt x="193" y="732"/>
                      <a:pt x="218" y="700"/>
                    </a:cubicBezTo>
                    <a:cubicBezTo>
                      <a:pt x="283" y="616"/>
                      <a:pt x="271" y="487"/>
                      <a:pt x="275" y="385"/>
                    </a:cubicBezTo>
                    <a:cubicBezTo>
                      <a:pt x="279" y="274"/>
                      <a:pt x="264" y="164"/>
                      <a:pt x="248" y="53"/>
                    </a:cubicBezTo>
                    <a:cubicBezTo>
                      <a:pt x="242" y="16"/>
                      <a:pt x="216" y="0"/>
                      <a:pt x="18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" name="Google Shape;3759;p47"/>
              <p:cNvSpPr/>
              <p:nvPr/>
            </p:nvSpPr>
            <p:spPr>
              <a:xfrm rot="-1799979" flipH="1">
                <a:off x="7239372" y="3439187"/>
                <a:ext cx="16353" cy="25139"/>
              </a:xfrm>
              <a:custGeom>
                <a:avLst/>
                <a:gdLst/>
                <a:ahLst/>
                <a:cxnLst/>
                <a:rect l="l" t="t" r="r" b="b"/>
                <a:pathLst>
                  <a:path w="363" h="558" extrusionOk="0">
                    <a:moveTo>
                      <a:pt x="147" y="0"/>
                    </a:moveTo>
                    <a:cubicBezTo>
                      <a:pt x="118" y="0"/>
                      <a:pt x="90" y="16"/>
                      <a:pt x="85" y="54"/>
                    </a:cubicBezTo>
                    <a:cubicBezTo>
                      <a:pt x="62" y="199"/>
                      <a:pt x="1" y="401"/>
                      <a:pt x="108" y="526"/>
                    </a:cubicBezTo>
                    <a:cubicBezTo>
                      <a:pt x="128" y="547"/>
                      <a:pt x="155" y="557"/>
                      <a:pt x="182" y="557"/>
                    </a:cubicBezTo>
                    <a:cubicBezTo>
                      <a:pt x="222" y="557"/>
                      <a:pt x="262" y="537"/>
                      <a:pt x="283" y="503"/>
                    </a:cubicBezTo>
                    <a:cubicBezTo>
                      <a:pt x="362" y="373"/>
                      <a:pt x="271" y="184"/>
                      <a:pt x="225" y="54"/>
                    </a:cubicBezTo>
                    <a:cubicBezTo>
                      <a:pt x="215" y="20"/>
                      <a:pt x="180" y="0"/>
                      <a:pt x="14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" name="Google Shape;3760;p47"/>
              <p:cNvSpPr/>
              <p:nvPr/>
            </p:nvSpPr>
            <p:spPr>
              <a:xfrm rot="-1799979" flipH="1">
                <a:off x="7240312" y="3386557"/>
                <a:ext cx="16804" cy="31357"/>
              </a:xfrm>
              <a:custGeom>
                <a:avLst/>
                <a:gdLst/>
                <a:ahLst/>
                <a:cxnLst/>
                <a:rect l="l" t="t" r="r" b="b"/>
                <a:pathLst>
                  <a:path w="373" h="696" extrusionOk="0">
                    <a:moveTo>
                      <a:pt x="188" y="1"/>
                    </a:moveTo>
                    <a:cubicBezTo>
                      <a:pt x="163" y="1"/>
                      <a:pt x="137" y="15"/>
                      <a:pt x="130" y="44"/>
                    </a:cubicBezTo>
                    <a:cubicBezTo>
                      <a:pt x="81" y="249"/>
                      <a:pt x="0" y="496"/>
                      <a:pt x="141" y="679"/>
                    </a:cubicBezTo>
                    <a:cubicBezTo>
                      <a:pt x="150" y="690"/>
                      <a:pt x="168" y="696"/>
                      <a:pt x="186" y="696"/>
                    </a:cubicBezTo>
                    <a:cubicBezTo>
                      <a:pt x="204" y="696"/>
                      <a:pt x="222" y="690"/>
                      <a:pt x="232" y="679"/>
                    </a:cubicBezTo>
                    <a:cubicBezTo>
                      <a:pt x="373" y="496"/>
                      <a:pt x="293" y="249"/>
                      <a:pt x="244" y="44"/>
                    </a:cubicBezTo>
                    <a:cubicBezTo>
                      <a:pt x="238" y="15"/>
                      <a:pt x="213" y="1"/>
                      <a:pt x="18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" name="Google Shape;3761;p47"/>
              <p:cNvSpPr/>
              <p:nvPr/>
            </p:nvSpPr>
            <p:spPr>
              <a:xfrm rot="-1799979" flipH="1">
                <a:off x="7293342" y="3393874"/>
                <a:ext cx="14777" cy="40052"/>
              </a:xfrm>
              <a:custGeom>
                <a:avLst/>
                <a:gdLst/>
                <a:ahLst/>
                <a:cxnLst/>
                <a:rect l="l" t="t" r="r" b="b"/>
                <a:pathLst>
                  <a:path w="328" h="889" extrusionOk="0">
                    <a:moveTo>
                      <a:pt x="164" y="1"/>
                    </a:moveTo>
                    <a:cubicBezTo>
                      <a:pt x="143" y="1"/>
                      <a:pt x="122" y="13"/>
                      <a:pt x="115" y="38"/>
                    </a:cubicBezTo>
                    <a:cubicBezTo>
                      <a:pt x="73" y="160"/>
                      <a:pt x="62" y="289"/>
                      <a:pt x="46" y="415"/>
                    </a:cubicBezTo>
                    <a:cubicBezTo>
                      <a:pt x="31" y="540"/>
                      <a:pt x="1" y="688"/>
                      <a:pt x="50" y="806"/>
                    </a:cubicBezTo>
                    <a:cubicBezTo>
                      <a:pt x="73" y="861"/>
                      <a:pt x="118" y="889"/>
                      <a:pt x="164" y="889"/>
                    </a:cubicBezTo>
                    <a:cubicBezTo>
                      <a:pt x="210" y="889"/>
                      <a:pt x="255" y="861"/>
                      <a:pt x="278" y="806"/>
                    </a:cubicBezTo>
                    <a:cubicBezTo>
                      <a:pt x="327" y="688"/>
                      <a:pt x="297" y="540"/>
                      <a:pt x="282" y="415"/>
                    </a:cubicBezTo>
                    <a:cubicBezTo>
                      <a:pt x="267" y="289"/>
                      <a:pt x="255" y="160"/>
                      <a:pt x="213" y="38"/>
                    </a:cubicBezTo>
                    <a:cubicBezTo>
                      <a:pt x="206" y="13"/>
                      <a:pt x="185" y="1"/>
                      <a:pt x="16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" name="Google Shape;3762;p47"/>
              <p:cNvSpPr/>
              <p:nvPr/>
            </p:nvSpPr>
            <p:spPr>
              <a:xfrm rot="-1799979" flipH="1">
                <a:off x="7351667" y="3456938"/>
                <a:ext cx="14326" cy="27978"/>
              </a:xfrm>
              <a:custGeom>
                <a:avLst/>
                <a:gdLst/>
                <a:ahLst/>
                <a:cxnLst/>
                <a:rect l="l" t="t" r="r" b="b"/>
                <a:pathLst>
                  <a:path w="318" h="621" extrusionOk="0">
                    <a:moveTo>
                      <a:pt x="239" y="1"/>
                    </a:moveTo>
                    <a:cubicBezTo>
                      <a:pt x="216" y="1"/>
                      <a:pt x="195" y="11"/>
                      <a:pt x="187" y="33"/>
                    </a:cubicBezTo>
                    <a:cubicBezTo>
                      <a:pt x="148" y="117"/>
                      <a:pt x="111" y="197"/>
                      <a:pt x="80" y="284"/>
                    </a:cubicBezTo>
                    <a:cubicBezTo>
                      <a:pt x="46" y="372"/>
                      <a:pt x="1" y="452"/>
                      <a:pt x="27" y="547"/>
                    </a:cubicBezTo>
                    <a:cubicBezTo>
                      <a:pt x="39" y="593"/>
                      <a:pt x="84" y="620"/>
                      <a:pt x="129" y="620"/>
                    </a:cubicBezTo>
                    <a:cubicBezTo>
                      <a:pt x="154" y="620"/>
                      <a:pt x="179" y="612"/>
                      <a:pt x="199" y="593"/>
                    </a:cubicBezTo>
                    <a:cubicBezTo>
                      <a:pt x="267" y="524"/>
                      <a:pt x="267" y="429"/>
                      <a:pt x="282" y="338"/>
                    </a:cubicBezTo>
                    <a:cubicBezTo>
                      <a:pt x="297" y="250"/>
                      <a:pt x="301" y="159"/>
                      <a:pt x="313" y="68"/>
                    </a:cubicBezTo>
                    <a:cubicBezTo>
                      <a:pt x="317" y="28"/>
                      <a:pt x="276" y="1"/>
                      <a:pt x="23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" name="Google Shape;3763;p47"/>
              <p:cNvSpPr/>
              <p:nvPr/>
            </p:nvSpPr>
            <p:spPr>
              <a:xfrm rot="-1799979" flipH="1">
                <a:off x="7524841" y="3056581"/>
                <a:ext cx="51988" cy="17210"/>
              </a:xfrm>
              <a:custGeom>
                <a:avLst/>
                <a:gdLst/>
                <a:ahLst/>
                <a:cxnLst/>
                <a:rect l="l" t="t" r="r" b="b"/>
                <a:pathLst>
                  <a:path w="1154" h="382" extrusionOk="0">
                    <a:moveTo>
                      <a:pt x="467" y="0"/>
                    </a:moveTo>
                    <a:cubicBezTo>
                      <a:pt x="337" y="0"/>
                      <a:pt x="207" y="11"/>
                      <a:pt x="92" y="16"/>
                    </a:cubicBezTo>
                    <a:cubicBezTo>
                      <a:pt x="1" y="24"/>
                      <a:pt x="5" y="146"/>
                      <a:pt x="92" y="158"/>
                    </a:cubicBezTo>
                    <a:cubicBezTo>
                      <a:pt x="252" y="180"/>
                      <a:pt x="404" y="230"/>
                      <a:pt x="560" y="275"/>
                    </a:cubicBezTo>
                    <a:cubicBezTo>
                      <a:pt x="689" y="316"/>
                      <a:pt x="814" y="381"/>
                      <a:pt x="950" y="381"/>
                    </a:cubicBezTo>
                    <a:cubicBezTo>
                      <a:pt x="954" y="381"/>
                      <a:pt x="959" y="381"/>
                      <a:pt x="963" y="381"/>
                    </a:cubicBezTo>
                    <a:cubicBezTo>
                      <a:pt x="1066" y="381"/>
                      <a:pt x="1153" y="230"/>
                      <a:pt x="1055" y="153"/>
                    </a:cubicBezTo>
                    <a:cubicBezTo>
                      <a:pt x="896" y="28"/>
                      <a:pt x="681" y="0"/>
                      <a:pt x="4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" name="Google Shape;3764;p47"/>
              <p:cNvSpPr/>
              <p:nvPr/>
            </p:nvSpPr>
            <p:spPr>
              <a:xfrm rot="-1799979" flipH="1">
                <a:off x="7456814" y="3104101"/>
                <a:ext cx="38788" cy="13336"/>
              </a:xfrm>
              <a:custGeom>
                <a:avLst/>
                <a:gdLst/>
                <a:ahLst/>
                <a:cxnLst/>
                <a:rect l="l" t="t" r="r" b="b"/>
                <a:pathLst>
                  <a:path w="861" h="296" extrusionOk="0">
                    <a:moveTo>
                      <a:pt x="153" y="0"/>
                    </a:moveTo>
                    <a:cubicBezTo>
                      <a:pt x="42" y="0"/>
                      <a:pt x="1" y="156"/>
                      <a:pt x="119" y="195"/>
                    </a:cubicBezTo>
                    <a:cubicBezTo>
                      <a:pt x="268" y="244"/>
                      <a:pt x="433" y="295"/>
                      <a:pt x="594" y="295"/>
                    </a:cubicBezTo>
                    <a:cubicBezTo>
                      <a:pt x="623" y="295"/>
                      <a:pt x="651" y="294"/>
                      <a:pt x="678" y="290"/>
                    </a:cubicBezTo>
                    <a:cubicBezTo>
                      <a:pt x="853" y="267"/>
                      <a:pt x="861" y="28"/>
                      <a:pt x="678" y="13"/>
                    </a:cubicBezTo>
                    <a:cubicBezTo>
                      <a:pt x="638" y="9"/>
                      <a:pt x="597" y="8"/>
                      <a:pt x="556" y="8"/>
                    </a:cubicBezTo>
                    <a:cubicBezTo>
                      <a:pt x="484" y="8"/>
                      <a:pt x="412" y="12"/>
                      <a:pt x="341" y="12"/>
                    </a:cubicBezTo>
                    <a:cubicBezTo>
                      <a:pt x="284" y="12"/>
                      <a:pt x="228" y="9"/>
                      <a:pt x="172" y="2"/>
                    </a:cubicBezTo>
                    <a:cubicBezTo>
                      <a:pt x="165" y="1"/>
                      <a:pt x="159" y="0"/>
                      <a:pt x="15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" name="Google Shape;3765;p47"/>
              <p:cNvSpPr/>
              <p:nvPr/>
            </p:nvSpPr>
            <p:spPr>
              <a:xfrm rot="-1799979" flipH="1">
                <a:off x="7473253" y="3051130"/>
                <a:ext cx="45951" cy="14642"/>
              </a:xfrm>
              <a:custGeom>
                <a:avLst/>
                <a:gdLst/>
                <a:ahLst/>
                <a:cxnLst/>
                <a:rect l="l" t="t" r="r" b="b"/>
                <a:pathLst>
                  <a:path w="1020" h="325" extrusionOk="0">
                    <a:moveTo>
                      <a:pt x="224" y="1"/>
                    </a:moveTo>
                    <a:cubicBezTo>
                      <a:pt x="206" y="1"/>
                      <a:pt x="189" y="1"/>
                      <a:pt x="172" y="1"/>
                    </a:cubicBezTo>
                    <a:cubicBezTo>
                      <a:pt x="35" y="5"/>
                      <a:pt x="1" y="210"/>
                      <a:pt x="138" y="244"/>
                    </a:cubicBezTo>
                    <a:cubicBezTo>
                      <a:pt x="267" y="279"/>
                      <a:pt x="408" y="298"/>
                      <a:pt x="541" y="309"/>
                    </a:cubicBezTo>
                    <a:cubicBezTo>
                      <a:pt x="608" y="315"/>
                      <a:pt x="682" y="324"/>
                      <a:pt x="753" y="324"/>
                    </a:cubicBezTo>
                    <a:cubicBezTo>
                      <a:pt x="810" y="324"/>
                      <a:pt x="866" y="319"/>
                      <a:pt x="917" y="302"/>
                    </a:cubicBezTo>
                    <a:cubicBezTo>
                      <a:pt x="1001" y="279"/>
                      <a:pt x="1020" y="165"/>
                      <a:pt x="943" y="119"/>
                    </a:cubicBezTo>
                    <a:cubicBezTo>
                      <a:pt x="837" y="58"/>
                      <a:pt x="701" y="43"/>
                      <a:pt x="578" y="28"/>
                    </a:cubicBezTo>
                    <a:cubicBezTo>
                      <a:pt x="463" y="11"/>
                      <a:pt x="341" y="1"/>
                      <a:pt x="22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" name="Google Shape;3766;p47"/>
              <p:cNvSpPr/>
              <p:nvPr/>
            </p:nvSpPr>
            <p:spPr>
              <a:xfrm rot="-1799979" flipH="1">
                <a:off x="7391036" y="3126871"/>
                <a:ext cx="36130" cy="13291"/>
              </a:xfrm>
              <a:custGeom>
                <a:avLst/>
                <a:gdLst/>
                <a:ahLst/>
                <a:cxnLst/>
                <a:rect l="l" t="t" r="r" b="b"/>
                <a:pathLst>
                  <a:path w="802" h="295" extrusionOk="0">
                    <a:moveTo>
                      <a:pt x="497" y="1"/>
                    </a:moveTo>
                    <a:cubicBezTo>
                      <a:pt x="375" y="1"/>
                      <a:pt x="245" y="23"/>
                      <a:pt x="133" y="23"/>
                    </a:cubicBezTo>
                    <a:cubicBezTo>
                      <a:pt x="128" y="23"/>
                      <a:pt x="123" y="23"/>
                      <a:pt x="117" y="23"/>
                    </a:cubicBezTo>
                    <a:cubicBezTo>
                      <a:pt x="116" y="23"/>
                      <a:pt x="115" y="23"/>
                      <a:pt x="114" y="23"/>
                    </a:cubicBezTo>
                    <a:cubicBezTo>
                      <a:pt x="26" y="23"/>
                      <a:pt x="1" y="172"/>
                      <a:pt x="95" y="187"/>
                    </a:cubicBezTo>
                    <a:cubicBezTo>
                      <a:pt x="259" y="216"/>
                      <a:pt x="440" y="294"/>
                      <a:pt x="612" y="294"/>
                    </a:cubicBezTo>
                    <a:cubicBezTo>
                      <a:pt x="643" y="294"/>
                      <a:pt x="673" y="292"/>
                      <a:pt x="703" y="286"/>
                    </a:cubicBezTo>
                    <a:cubicBezTo>
                      <a:pt x="749" y="278"/>
                      <a:pt x="783" y="237"/>
                      <a:pt x="795" y="195"/>
                    </a:cubicBezTo>
                    <a:cubicBezTo>
                      <a:pt x="802" y="172"/>
                      <a:pt x="798" y="149"/>
                      <a:pt x="795" y="126"/>
                    </a:cubicBezTo>
                    <a:cubicBezTo>
                      <a:pt x="790" y="77"/>
                      <a:pt x="744" y="50"/>
                      <a:pt x="703" y="35"/>
                    </a:cubicBezTo>
                    <a:cubicBezTo>
                      <a:pt x="641" y="9"/>
                      <a:pt x="570" y="1"/>
                      <a:pt x="49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" name="Google Shape;3767;p47"/>
              <p:cNvSpPr/>
              <p:nvPr/>
            </p:nvSpPr>
            <p:spPr>
              <a:xfrm rot="-1799979" flipH="1">
                <a:off x="7600459" y="2988579"/>
                <a:ext cx="29688" cy="11353"/>
              </a:xfrm>
              <a:custGeom>
                <a:avLst/>
                <a:gdLst/>
                <a:ahLst/>
                <a:cxnLst/>
                <a:rect l="l" t="t" r="r" b="b"/>
                <a:pathLst>
                  <a:path w="659" h="252" extrusionOk="0">
                    <a:moveTo>
                      <a:pt x="408" y="0"/>
                    </a:moveTo>
                    <a:cubicBezTo>
                      <a:pt x="315" y="0"/>
                      <a:pt x="218" y="18"/>
                      <a:pt x="130" y="25"/>
                    </a:cubicBezTo>
                    <a:cubicBezTo>
                      <a:pt x="0" y="37"/>
                      <a:pt x="0" y="216"/>
                      <a:pt x="130" y="227"/>
                    </a:cubicBezTo>
                    <a:cubicBezTo>
                      <a:pt x="218" y="235"/>
                      <a:pt x="314" y="252"/>
                      <a:pt x="407" y="252"/>
                    </a:cubicBezTo>
                    <a:cubicBezTo>
                      <a:pt x="455" y="252"/>
                      <a:pt x="503" y="247"/>
                      <a:pt x="548" y="234"/>
                    </a:cubicBezTo>
                    <a:cubicBezTo>
                      <a:pt x="658" y="208"/>
                      <a:pt x="658" y="44"/>
                      <a:pt x="548" y="18"/>
                    </a:cubicBezTo>
                    <a:cubicBezTo>
                      <a:pt x="503" y="5"/>
                      <a:pt x="456" y="0"/>
                      <a:pt x="40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" name="Google Shape;3768;p47"/>
              <p:cNvSpPr/>
              <p:nvPr/>
            </p:nvSpPr>
            <p:spPr>
              <a:xfrm rot="-1799979" flipH="1">
                <a:off x="7586181" y="2964137"/>
                <a:ext cx="451" cy="225"/>
              </a:xfrm>
              <a:custGeom>
                <a:avLst/>
                <a:gdLst/>
                <a:ahLst/>
                <a:cxnLst/>
                <a:rect l="l" t="t" r="r" b="b"/>
                <a:pathLst>
                  <a:path w="10" h="5" extrusionOk="0">
                    <a:moveTo>
                      <a:pt x="5" y="1"/>
                    </a:moveTo>
                    <a:cubicBezTo>
                      <a:pt x="1" y="1"/>
                      <a:pt x="1" y="4"/>
                      <a:pt x="5" y="4"/>
                    </a:cubicBezTo>
                    <a:cubicBezTo>
                      <a:pt x="9" y="4"/>
                      <a:pt x="9" y="1"/>
                      <a:pt x="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" name="Google Shape;3769;p47"/>
              <p:cNvSpPr/>
              <p:nvPr/>
            </p:nvSpPr>
            <p:spPr>
              <a:xfrm rot="-1799979" flipH="1">
                <a:off x="7638939" y="2911028"/>
                <a:ext cx="37527" cy="12570"/>
              </a:xfrm>
              <a:custGeom>
                <a:avLst/>
                <a:gdLst/>
                <a:ahLst/>
                <a:cxnLst/>
                <a:rect l="l" t="t" r="r" b="b"/>
                <a:pathLst>
                  <a:path w="833" h="279" extrusionOk="0">
                    <a:moveTo>
                      <a:pt x="125" y="1"/>
                    </a:moveTo>
                    <a:cubicBezTo>
                      <a:pt x="35" y="1"/>
                      <a:pt x="0" y="125"/>
                      <a:pt x="96" y="154"/>
                    </a:cubicBezTo>
                    <a:cubicBezTo>
                      <a:pt x="232" y="199"/>
                      <a:pt x="430" y="278"/>
                      <a:pt x="598" y="278"/>
                    </a:cubicBezTo>
                    <a:cubicBezTo>
                      <a:pt x="659" y="278"/>
                      <a:pt x="716" y="268"/>
                      <a:pt x="765" y="242"/>
                    </a:cubicBezTo>
                    <a:cubicBezTo>
                      <a:pt x="833" y="203"/>
                      <a:pt x="829" y="105"/>
                      <a:pt x="765" y="66"/>
                    </a:cubicBezTo>
                    <a:cubicBezTo>
                      <a:pt x="700" y="28"/>
                      <a:pt x="624" y="24"/>
                      <a:pt x="549" y="24"/>
                    </a:cubicBezTo>
                    <a:cubicBezTo>
                      <a:pt x="527" y="24"/>
                      <a:pt x="505" y="24"/>
                      <a:pt x="483" y="24"/>
                    </a:cubicBezTo>
                    <a:cubicBezTo>
                      <a:pt x="365" y="21"/>
                      <a:pt x="255" y="21"/>
                      <a:pt x="137" y="2"/>
                    </a:cubicBezTo>
                    <a:cubicBezTo>
                      <a:pt x="133" y="1"/>
                      <a:pt x="129" y="1"/>
                      <a:pt x="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" name="Google Shape;3770;p47"/>
              <p:cNvSpPr/>
              <p:nvPr/>
            </p:nvSpPr>
            <p:spPr>
              <a:xfrm rot="-1799979" flipH="1">
                <a:off x="7585293" y="2889068"/>
                <a:ext cx="41176" cy="17796"/>
              </a:xfrm>
              <a:custGeom>
                <a:avLst/>
                <a:gdLst/>
                <a:ahLst/>
                <a:cxnLst/>
                <a:rect l="l" t="t" r="r" b="b"/>
                <a:pathLst>
                  <a:path w="914" h="395" extrusionOk="0">
                    <a:moveTo>
                      <a:pt x="190" y="1"/>
                    </a:moveTo>
                    <a:cubicBezTo>
                      <a:pt x="160" y="1"/>
                      <a:pt x="130" y="3"/>
                      <a:pt x="99" y="7"/>
                    </a:cubicBezTo>
                    <a:cubicBezTo>
                      <a:pt x="1" y="22"/>
                      <a:pt x="12" y="148"/>
                      <a:pt x="73" y="190"/>
                    </a:cubicBezTo>
                    <a:cubicBezTo>
                      <a:pt x="176" y="266"/>
                      <a:pt x="305" y="292"/>
                      <a:pt x="419" y="327"/>
                    </a:cubicBezTo>
                    <a:cubicBezTo>
                      <a:pt x="507" y="355"/>
                      <a:pt x="598" y="394"/>
                      <a:pt x="691" y="394"/>
                    </a:cubicBezTo>
                    <a:cubicBezTo>
                      <a:pt x="722" y="394"/>
                      <a:pt x="753" y="390"/>
                      <a:pt x="784" y="380"/>
                    </a:cubicBezTo>
                    <a:cubicBezTo>
                      <a:pt x="875" y="353"/>
                      <a:pt x="913" y="236"/>
                      <a:pt x="841" y="163"/>
                    </a:cubicBezTo>
                    <a:cubicBezTo>
                      <a:pt x="746" y="64"/>
                      <a:pt x="605" y="60"/>
                      <a:pt x="476" y="37"/>
                    </a:cubicBezTo>
                    <a:cubicBezTo>
                      <a:pt x="381" y="20"/>
                      <a:pt x="286" y="1"/>
                      <a:pt x="19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" name="Google Shape;3771;p47"/>
              <p:cNvSpPr/>
              <p:nvPr/>
            </p:nvSpPr>
            <p:spPr>
              <a:xfrm rot="-1799979" flipH="1">
                <a:off x="7542149" y="2768349"/>
                <a:ext cx="35860" cy="18562"/>
              </a:xfrm>
              <a:custGeom>
                <a:avLst/>
                <a:gdLst/>
                <a:ahLst/>
                <a:cxnLst/>
                <a:rect l="l" t="t" r="r" b="b"/>
                <a:pathLst>
                  <a:path w="796" h="412" extrusionOk="0">
                    <a:moveTo>
                      <a:pt x="124" y="0"/>
                    </a:moveTo>
                    <a:cubicBezTo>
                      <a:pt x="57" y="0"/>
                      <a:pt x="1" y="80"/>
                      <a:pt x="62" y="137"/>
                    </a:cubicBezTo>
                    <a:cubicBezTo>
                      <a:pt x="230" y="293"/>
                      <a:pt x="423" y="392"/>
                      <a:pt x="655" y="411"/>
                    </a:cubicBezTo>
                    <a:cubicBezTo>
                      <a:pt x="657" y="411"/>
                      <a:pt x="660" y="411"/>
                      <a:pt x="662" y="411"/>
                    </a:cubicBezTo>
                    <a:cubicBezTo>
                      <a:pt x="706" y="411"/>
                      <a:pt x="747" y="383"/>
                      <a:pt x="769" y="346"/>
                    </a:cubicBezTo>
                    <a:cubicBezTo>
                      <a:pt x="795" y="301"/>
                      <a:pt x="795" y="255"/>
                      <a:pt x="769" y="209"/>
                    </a:cubicBezTo>
                    <a:cubicBezTo>
                      <a:pt x="727" y="146"/>
                      <a:pt x="667" y="149"/>
                      <a:pt x="595" y="137"/>
                    </a:cubicBezTo>
                    <a:cubicBezTo>
                      <a:pt x="446" y="115"/>
                      <a:pt x="298" y="73"/>
                      <a:pt x="161" y="9"/>
                    </a:cubicBezTo>
                    <a:cubicBezTo>
                      <a:pt x="149" y="3"/>
                      <a:pt x="136" y="0"/>
                      <a:pt x="12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" name="Google Shape;3772;p47"/>
              <p:cNvSpPr/>
              <p:nvPr/>
            </p:nvSpPr>
            <p:spPr>
              <a:xfrm rot="-1799979" flipH="1">
                <a:off x="7572140" y="2791905"/>
                <a:ext cx="40140" cy="18156"/>
              </a:xfrm>
              <a:custGeom>
                <a:avLst/>
                <a:gdLst/>
                <a:ahLst/>
                <a:cxnLst/>
                <a:rect l="l" t="t" r="r" b="b"/>
                <a:pathLst>
                  <a:path w="891" h="403" extrusionOk="0">
                    <a:moveTo>
                      <a:pt x="126" y="0"/>
                    </a:moveTo>
                    <a:cubicBezTo>
                      <a:pt x="43" y="0"/>
                      <a:pt x="1" y="123"/>
                      <a:pt x="80" y="171"/>
                    </a:cubicBezTo>
                    <a:cubicBezTo>
                      <a:pt x="210" y="244"/>
                      <a:pt x="339" y="301"/>
                      <a:pt x="476" y="347"/>
                    </a:cubicBezTo>
                    <a:cubicBezTo>
                      <a:pt x="550" y="374"/>
                      <a:pt x="636" y="403"/>
                      <a:pt x="717" y="403"/>
                    </a:cubicBezTo>
                    <a:cubicBezTo>
                      <a:pt x="760" y="403"/>
                      <a:pt x="802" y="394"/>
                      <a:pt x="841" y="373"/>
                    </a:cubicBezTo>
                    <a:cubicBezTo>
                      <a:pt x="890" y="350"/>
                      <a:pt x="887" y="289"/>
                      <a:pt x="856" y="252"/>
                    </a:cubicBezTo>
                    <a:cubicBezTo>
                      <a:pt x="787" y="164"/>
                      <a:pt x="647" y="145"/>
                      <a:pt x="540" y="118"/>
                    </a:cubicBezTo>
                    <a:cubicBezTo>
                      <a:pt x="411" y="84"/>
                      <a:pt x="282" y="43"/>
                      <a:pt x="152" y="4"/>
                    </a:cubicBezTo>
                    <a:cubicBezTo>
                      <a:pt x="143" y="2"/>
                      <a:pt x="134" y="0"/>
                      <a:pt x="12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" name="Google Shape;3773;p47"/>
              <p:cNvSpPr/>
              <p:nvPr/>
            </p:nvSpPr>
            <p:spPr>
              <a:xfrm rot="-1799979" flipH="1">
                <a:off x="7620441" y="2815585"/>
                <a:ext cx="43654" cy="19328"/>
              </a:xfrm>
              <a:custGeom>
                <a:avLst/>
                <a:gdLst/>
                <a:ahLst/>
                <a:cxnLst/>
                <a:rect l="l" t="t" r="r" b="b"/>
                <a:pathLst>
                  <a:path w="969" h="429" extrusionOk="0">
                    <a:moveTo>
                      <a:pt x="134" y="1"/>
                    </a:moveTo>
                    <a:cubicBezTo>
                      <a:pt x="44" y="1"/>
                      <a:pt x="1" y="138"/>
                      <a:pt x="90" y="189"/>
                    </a:cubicBezTo>
                    <a:cubicBezTo>
                      <a:pt x="257" y="284"/>
                      <a:pt x="518" y="429"/>
                      <a:pt x="739" y="429"/>
                    </a:cubicBezTo>
                    <a:cubicBezTo>
                      <a:pt x="783" y="429"/>
                      <a:pt x="826" y="423"/>
                      <a:pt x="866" y="410"/>
                    </a:cubicBezTo>
                    <a:cubicBezTo>
                      <a:pt x="957" y="380"/>
                      <a:pt x="968" y="261"/>
                      <a:pt x="892" y="208"/>
                    </a:cubicBezTo>
                    <a:cubicBezTo>
                      <a:pt x="786" y="136"/>
                      <a:pt x="656" y="140"/>
                      <a:pt x="535" y="113"/>
                    </a:cubicBezTo>
                    <a:cubicBezTo>
                      <a:pt x="410" y="83"/>
                      <a:pt x="287" y="48"/>
                      <a:pt x="166" y="6"/>
                    </a:cubicBezTo>
                    <a:cubicBezTo>
                      <a:pt x="155" y="3"/>
                      <a:pt x="144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" name="Google Shape;3774;p47"/>
              <p:cNvSpPr/>
              <p:nvPr/>
            </p:nvSpPr>
            <p:spPr>
              <a:xfrm rot="-1799979" flipH="1">
                <a:off x="7486511" y="2759211"/>
                <a:ext cx="31040" cy="17300"/>
              </a:xfrm>
              <a:custGeom>
                <a:avLst/>
                <a:gdLst/>
                <a:ahLst/>
                <a:cxnLst/>
                <a:rect l="l" t="t" r="r" b="b"/>
                <a:pathLst>
                  <a:path w="689" h="384" extrusionOk="0">
                    <a:moveTo>
                      <a:pt x="85" y="1"/>
                    </a:moveTo>
                    <a:cubicBezTo>
                      <a:pt x="13" y="1"/>
                      <a:pt x="1" y="89"/>
                      <a:pt x="50" y="123"/>
                    </a:cubicBezTo>
                    <a:cubicBezTo>
                      <a:pt x="182" y="223"/>
                      <a:pt x="368" y="383"/>
                      <a:pt x="549" y="383"/>
                    </a:cubicBezTo>
                    <a:cubicBezTo>
                      <a:pt x="560" y="383"/>
                      <a:pt x="572" y="383"/>
                      <a:pt x="583" y="381"/>
                    </a:cubicBezTo>
                    <a:cubicBezTo>
                      <a:pt x="655" y="374"/>
                      <a:pt x="689" y="313"/>
                      <a:pt x="662" y="245"/>
                    </a:cubicBezTo>
                    <a:cubicBezTo>
                      <a:pt x="617" y="146"/>
                      <a:pt x="503" y="89"/>
                      <a:pt x="408" y="55"/>
                    </a:cubicBezTo>
                    <a:cubicBezTo>
                      <a:pt x="297" y="16"/>
                      <a:pt x="195" y="1"/>
                      <a:pt x="8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" name="Google Shape;3775;p47"/>
              <p:cNvSpPr/>
              <p:nvPr/>
            </p:nvSpPr>
            <p:spPr>
              <a:xfrm rot="-1799979" flipH="1">
                <a:off x="7520711" y="2682547"/>
                <a:ext cx="30724" cy="16715"/>
              </a:xfrm>
              <a:custGeom>
                <a:avLst/>
                <a:gdLst/>
                <a:ahLst/>
                <a:cxnLst/>
                <a:rect l="l" t="t" r="r" b="b"/>
                <a:pathLst>
                  <a:path w="682" h="371" extrusionOk="0">
                    <a:moveTo>
                      <a:pt x="127" y="0"/>
                    </a:moveTo>
                    <a:cubicBezTo>
                      <a:pt x="56" y="0"/>
                      <a:pt x="1" y="102"/>
                      <a:pt x="81" y="138"/>
                    </a:cubicBezTo>
                    <a:cubicBezTo>
                      <a:pt x="164" y="173"/>
                      <a:pt x="244" y="214"/>
                      <a:pt x="323" y="256"/>
                    </a:cubicBezTo>
                    <a:cubicBezTo>
                      <a:pt x="404" y="302"/>
                      <a:pt x="472" y="371"/>
                      <a:pt x="563" y="371"/>
                    </a:cubicBezTo>
                    <a:cubicBezTo>
                      <a:pt x="643" y="371"/>
                      <a:pt x="681" y="290"/>
                      <a:pt x="651" y="225"/>
                    </a:cubicBezTo>
                    <a:cubicBezTo>
                      <a:pt x="605" y="142"/>
                      <a:pt x="499" y="111"/>
                      <a:pt x="415" y="81"/>
                    </a:cubicBezTo>
                    <a:cubicBezTo>
                      <a:pt x="323" y="43"/>
                      <a:pt x="232" y="20"/>
                      <a:pt x="137" y="1"/>
                    </a:cubicBezTo>
                    <a:cubicBezTo>
                      <a:pt x="134" y="0"/>
                      <a:pt x="130" y="0"/>
                      <a:pt x="12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" name="Google Shape;3776;p47"/>
              <p:cNvSpPr/>
              <p:nvPr/>
            </p:nvSpPr>
            <p:spPr>
              <a:xfrm rot="-1799979" flipH="1">
                <a:off x="7567196" y="2665774"/>
                <a:ext cx="39644" cy="20048"/>
              </a:xfrm>
              <a:custGeom>
                <a:avLst/>
                <a:gdLst/>
                <a:ahLst/>
                <a:cxnLst/>
                <a:rect l="l" t="t" r="r" b="b"/>
                <a:pathLst>
                  <a:path w="880" h="445" extrusionOk="0">
                    <a:moveTo>
                      <a:pt x="89" y="1"/>
                    </a:moveTo>
                    <a:cubicBezTo>
                      <a:pt x="31" y="1"/>
                      <a:pt x="1" y="90"/>
                      <a:pt x="60" y="121"/>
                    </a:cubicBezTo>
                    <a:cubicBezTo>
                      <a:pt x="281" y="247"/>
                      <a:pt x="532" y="425"/>
                      <a:pt x="794" y="444"/>
                    </a:cubicBezTo>
                    <a:cubicBezTo>
                      <a:pt x="796" y="444"/>
                      <a:pt x="799" y="444"/>
                      <a:pt x="802" y="444"/>
                    </a:cubicBezTo>
                    <a:cubicBezTo>
                      <a:pt x="854" y="444"/>
                      <a:pt x="880" y="366"/>
                      <a:pt x="843" y="330"/>
                    </a:cubicBezTo>
                    <a:cubicBezTo>
                      <a:pt x="653" y="151"/>
                      <a:pt x="349" y="82"/>
                      <a:pt x="106" y="3"/>
                    </a:cubicBezTo>
                    <a:cubicBezTo>
                      <a:pt x="100" y="1"/>
                      <a:pt x="94" y="1"/>
                      <a:pt x="8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" name="Google Shape;3777;p47"/>
              <p:cNvSpPr/>
              <p:nvPr/>
            </p:nvSpPr>
            <p:spPr>
              <a:xfrm rot="-1799979" flipH="1">
                <a:off x="7619034" y="2679027"/>
                <a:ext cx="33382" cy="18922"/>
              </a:xfrm>
              <a:custGeom>
                <a:avLst/>
                <a:gdLst/>
                <a:ahLst/>
                <a:cxnLst/>
                <a:rect l="l" t="t" r="r" b="b"/>
                <a:pathLst>
                  <a:path w="741" h="420" extrusionOk="0">
                    <a:moveTo>
                      <a:pt x="87" y="1"/>
                    </a:moveTo>
                    <a:cubicBezTo>
                      <a:pt x="25" y="1"/>
                      <a:pt x="0" y="85"/>
                      <a:pt x="41" y="122"/>
                    </a:cubicBezTo>
                    <a:cubicBezTo>
                      <a:pt x="117" y="206"/>
                      <a:pt x="219" y="255"/>
                      <a:pt x="314" y="312"/>
                    </a:cubicBezTo>
                    <a:cubicBezTo>
                      <a:pt x="405" y="359"/>
                      <a:pt x="502" y="419"/>
                      <a:pt x="605" y="419"/>
                    </a:cubicBezTo>
                    <a:cubicBezTo>
                      <a:pt x="611" y="419"/>
                      <a:pt x="617" y="419"/>
                      <a:pt x="623" y="419"/>
                    </a:cubicBezTo>
                    <a:cubicBezTo>
                      <a:pt x="684" y="419"/>
                      <a:pt x="740" y="343"/>
                      <a:pt x="699" y="285"/>
                    </a:cubicBezTo>
                    <a:cubicBezTo>
                      <a:pt x="630" y="194"/>
                      <a:pt x="528" y="152"/>
                      <a:pt x="425" y="107"/>
                    </a:cubicBezTo>
                    <a:cubicBezTo>
                      <a:pt x="314" y="61"/>
                      <a:pt x="209" y="12"/>
                      <a:pt x="91" y="1"/>
                    </a:cubicBezTo>
                    <a:cubicBezTo>
                      <a:pt x="89" y="1"/>
                      <a:pt x="88" y="1"/>
                      <a:pt x="8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" name="Google Shape;3778;p47"/>
              <p:cNvSpPr/>
              <p:nvPr/>
            </p:nvSpPr>
            <p:spPr>
              <a:xfrm rot="-1799979" flipH="1">
                <a:off x="7602582" y="2744264"/>
                <a:ext cx="28832" cy="17030"/>
              </a:xfrm>
              <a:custGeom>
                <a:avLst/>
                <a:gdLst/>
                <a:ahLst/>
                <a:cxnLst/>
                <a:rect l="l" t="t" r="r" b="b"/>
                <a:pathLst>
                  <a:path w="640" h="378" extrusionOk="0">
                    <a:moveTo>
                      <a:pt x="125" y="1"/>
                    </a:moveTo>
                    <a:cubicBezTo>
                      <a:pt x="121" y="1"/>
                      <a:pt x="118" y="1"/>
                      <a:pt x="115" y="1"/>
                    </a:cubicBezTo>
                    <a:cubicBezTo>
                      <a:pt x="34" y="5"/>
                      <a:pt x="1" y="92"/>
                      <a:pt x="54" y="153"/>
                    </a:cubicBezTo>
                    <a:cubicBezTo>
                      <a:pt x="107" y="217"/>
                      <a:pt x="206" y="256"/>
                      <a:pt x="282" y="294"/>
                    </a:cubicBezTo>
                    <a:cubicBezTo>
                      <a:pt x="347" y="331"/>
                      <a:pt x="417" y="378"/>
                      <a:pt x="490" y="378"/>
                    </a:cubicBezTo>
                    <a:cubicBezTo>
                      <a:pt x="507" y="378"/>
                      <a:pt x="524" y="375"/>
                      <a:pt x="541" y="370"/>
                    </a:cubicBezTo>
                    <a:cubicBezTo>
                      <a:pt x="613" y="347"/>
                      <a:pt x="639" y="275"/>
                      <a:pt x="609" y="210"/>
                    </a:cubicBezTo>
                    <a:cubicBezTo>
                      <a:pt x="567" y="122"/>
                      <a:pt x="457" y="100"/>
                      <a:pt x="373" y="69"/>
                    </a:cubicBezTo>
                    <a:cubicBezTo>
                      <a:pt x="297" y="44"/>
                      <a:pt x="209" y="1"/>
                      <a:pt x="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" name="Google Shape;3779;p47"/>
              <p:cNvSpPr/>
              <p:nvPr/>
            </p:nvSpPr>
            <p:spPr>
              <a:xfrm rot="-1799979" flipH="1">
                <a:off x="7677614" y="2772340"/>
                <a:ext cx="40816" cy="20995"/>
              </a:xfrm>
              <a:custGeom>
                <a:avLst/>
                <a:gdLst/>
                <a:ahLst/>
                <a:cxnLst/>
                <a:rect l="l" t="t" r="r" b="b"/>
                <a:pathLst>
                  <a:path w="906" h="466" extrusionOk="0">
                    <a:moveTo>
                      <a:pt x="108" y="1"/>
                    </a:moveTo>
                    <a:cubicBezTo>
                      <a:pt x="34" y="1"/>
                      <a:pt x="0" y="88"/>
                      <a:pt x="65" y="138"/>
                    </a:cubicBezTo>
                    <a:cubicBezTo>
                      <a:pt x="171" y="221"/>
                      <a:pt x="289" y="283"/>
                      <a:pt x="411" y="339"/>
                    </a:cubicBezTo>
                    <a:cubicBezTo>
                      <a:pt x="513" y="391"/>
                      <a:pt x="618" y="466"/>
                      <a:pt x="737" y="466"/>
                    </a:cubicBezTo>
                    <a:cubicBezTo>
                      <a:pt x="742" y="466"/>
                      <a:pt x="747" y="465"/>
                      <a:pt x="753" y="465"/>
                    </a:cubicBezTo>
                    <a:cubicBezTo>
                      <a:pt x="859" y="458"/>
                      <a:pt x="905" y="339"/>
                      <a:pt x="837" y="260"/>
                    </a:cubicBezTo>
                    <a:cubicBezTo>
                      <a:pt x="757" y="169"/>
                      <a:pt x="620" y="146"/>
                      <a:pt x="510" y="104"/>
                    </a:cubicBezTo>
                    <a:cubicBezTo>
                      <a:pt x="384" y="58"/>
                      <a:pt x="255" y="20"/>
                      <a:pt x="122" y="2"/>
                    </a:cubicBezTo>
                    <a:cubicBezTo>
                      <a:pt x="117" y="1"/>
                      <a:pt x="113" y="1"/>
                      <a:pt x="10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" name="Google Shape;3780;p47"/>
              <p:cNvSpPr/>
              <p:nvPr/>
            </p:nvSpPr>
            <p:spPr>
              <a:xfrm rot="-1799979" flipH="1">
                <a:off x="7683621" y="2824177"/>
                <a:ext cx="38924" cy="22076"/>
              </a:xfrm>
              <a:custGeom>
                <a:avLst/>
                <a:gdLst/>
                <a:ahLst/>
                <a:cxnLst/>
                <a:rect l="l" t="t" r="r" b="b"/>
                <a:pathLst>
                  <a:path w="864" h="490" extrusionOk="0">
                    <a:moveTo>
                      <a:pt x="141" y="0"/>
                    </a:moveTo>
                    <a:cubicBezTo>
                      <a:pt x="51" y="0"/>
                      <a:pt x="1" y="154"/>
                      <a:pt x="96" y="205"/>
                    </a:cubicBezTo>
                    <a:cubicBezTo>
                      <a:pt x="207" y="262"/>
                      <a:pt x="312" y="327"/>
                      <a:pt x="427" y="379"/>
                    </a:cubicBezTo>
                    <a:cubicBezTo>
                      <a:pt x="521" y="429"/>
                      <a:pt x="632" y="490"/>
                      <a:pt x="742" y="490"/>
                    </a:cubicBezTo>
                    <a:cubicBezTo>
                      <a:pt x="833" y="490"/>
                      <a:pt x="864" y="388"/>
                      <a:pt x="811" y="323"/>
                    </a:cubicBezTo>
                    <a:cubicBezTo>
                      <a:pt x="742" y="239"/>
                      <a:pt x="621" y="197"/>
                      <a:pt x="521" y="151"/>
                    </a:cubicBezTo>
                    <a:cubicBezTo>
                      <a:pt x="407" y="102"/>
                      <a:pt x="293" y="56"/>
                      <a:pt x="176" y="7"/>
                    </a:cubicBezTo>
                    <a:cubicBezTo>
                      <a:pt x="164" y="2"/>
                      <a:pt x="152" y="0"/>
                      <a:pt x="14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" name="Google Shape;3781;p47"/>
              <p:cNvSpPr/>
              <p:nvPr/>
            </p:nvSpPr>
            <p:spPr>
              <a:xfrm rot="-1799979" flipH="1">
                <a:off x="7534495" y="2588806"/>
                <a:ext cx="34464" cy="22616"/>
              </a:xfrm>
              <a:custGeom>
                <a:avLst/>
                <a:gdLst/>
                <a:ahLst/>
                <a:cxnLst/>
                <a:rect l="l" t="t" r="r" b="b"/>
                <a:pathLst>
                  <a:path w="765" h="502" extrusionOk="0">
                    <a:moveTo>
                      <a:pt x="149" y="0"/>
                    </a:moveTo>
                    <a:cubicBezTo>
                      <a:pt x="61" y="0"/>
                      <a:pt x="1" y="123"/>
                      <a:pt x="96" y="178"/>
                    </a:cubicBezTo>
                    <a:cubicBezTo>
                      <a:pt x="202" y="239"/>
                      <a:pt x="305" y="304"/>
                      <a:pt x="408" y="376"/>
                    </a:cubicBezTo>
                    <a:cubicBezTo>
                      <a:pt x="488" y="433"/>
                      <a:pt x="556" y="501"/>
                      <a:pt x="654" y="501"/>
                    </a:cubicBezTo>
                    <a:cubicBezTo>
                      <a:pt x="668" y="501"/>
                      <a:pt x="682" y="500"/>
                      <a:pt x="696" y="497"/>
                    </a:cubicBezTo>
                    <a:cubicBezTo>
                      <a:pt x="746" y="486"/>
                      <a:pt x="765" y="434"/>
                      <a:pt x="757" y="388"/>
                    </a:cubicBezTo>
                    <a:cubicBezTo>
                      <a:pt x="738" y="274"/>
                      <a:pt x="617" y="224"/>
                      <a:pt x="525" y="171"/>
                    </a:cubicBezTo>
                    <a:cubicBezTo>
                      <a:pt x="419" y="114"/>
                      <a:pt x="308" y="60"/>
                      <a:pt x="194" y="11"/>
                    </a:cubicBezTo>
                    <a:cubicBezTo>
                      <a:pt x="179" y="4"/>
                      <a:pt x="164" y="0"/>
                      <a:pt x="14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" name="Google Shape;3782;p47"/>
              <p:cNvSpPr/>
              <p:nvPr/>
            </p:nvSpPr>
            <p:spPr>
              <a:xfrm rot="-1799979" flipH="1">
                <a:off x="7526322" y="2546081"/>
                <a:ext cx="37527" cy="23968"/>
              </a:xfrm>
              <a:custGeom>
                <a:avLst/>
                <a:gdLst/>
                <a:ahLst/>
                <a:cxnLst/>
                <a:rect l="l" t="t" r="r" b="b"/>
                <a:pathLst>
                  <a:path w="833" h="532" extrusionOk="0">
                    <a:moveTo>
                      <a:pt x="145" y="0"/>
                    </a:moveTo>
                    <a:cubicBezTo>
                      <a:pt x="46" y="0"/>
                      <a:pt x="0" y="130"/>
                      <a:pt x="93" y="194"/>
                    </a:cubicBezTo>
                    <a:cubicBezTo>
                      <a:pt x="179" y="250"/>
                      <a:pt x="267" y="308"/>
                      <a:pt x="358" y="364"/>
                    </a:cubicBezTo>
                    <a:cubicBezTo>
                      <a:pt x="446" y="422"/>
                      <a:pt x="530" y="486"/>
                      <a:pt x="628" y="524"/>
                    </a:cubicBezTo>
                    <a:cubicBezTo>
                      <a:pt x="644" y="529"/>
                      <a:pt x="658" y="531"/>
                      <a:pt x="671" y="531"/>
                    </a:cubicBezTo>
                    <a:cubicBezTo>
                      <a:pt x="783" y="531"/>
                      <a:pt x="832" y="377"/>
                      <a:pt x="762" y="292"/>
                    </a:cubicBezTo>
                    <a:cubicBezTo>
                      <a:pt x="693" y="208"/>
                      <a:pt x="583" y="159"/>
                      <a:pt x="484" y="110"/>
                    </a:cubicBezTo>
                    <a:cubicBezTo>
                      <a:pt x="381" y="64"/>
                      <a:pt x="279" y="26"/>
                      <a:pt x="168" y="3"/>
                    </a:cubicBezTo>
                    <a:cubicBezTo>
                      <a:pt x="160" y="1"/>
                      <a:pt x="152" y="0"/>
                      <a:pt x="14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" name="Google Shape;3783;p47"/>
              <p:cNvSpPr/>
              <p:nvPr/>
            </p:nvSpPr>
            <p:spPr>
              <a:xfrm rot="-1799979" flipH="1">
                <a:off x="7479995" y="2489770"/>
                <a:ext cx="42978" cy="25094"/>
              </a:xfrm>
              <a:custGeom>
                <a:avLst/>
                <a:gdLst/>
                <a:ahLst/>
                <a:cxnLst/>
                <a:rect l="l" t="t" r="r" b="b"/>
                <a:pathLst>
                  <a:path w="954" h="557" extrusionOk="0">
                    <a:moveTo>
                      <a:pt x="170" y="0"/>
                    </a:moveTo>
                    <a:cubicBezTo>
                      <a:pt x="67" y="0"/>
                      <a:pt x="0" y="144"/>
                      <a:pt x="108" y="207"/>
                    </a:cubicBezTo>
                    <a:cubicBezTo>
                      <a:pt x="329" y="332"/>
                      <a:pt x="583" y="533"/>
                      <a:pt x="838" y="556"/>
                    </a:cubicBezTo>
                    <a:cubicBezTo>
                      <a:pt x="842" y="557"/>
                      <a:pt x="846" y="557"/>
                      <a:pt x="850" y="557"/>
                    </a:cubicBezTo>
                    <a:cubicBezTo>
                      <a:pt x="931" y="557"/>
                      <a:pt x="954" y="447"/>
                      <a:pt x="906" y="393"/>
                    </a:cubicBezTo>
                    <a:cubicBezTo>
                      <a:pt x="827" y="293"/>
                      <a:pt x="701" y="240"/>
                      <a:pt x="587" y="188"/>
                    </a:cubicBezTo>
                    <a:cubicBezTo>
                      <a:pt x="466" y="126"/>
                      <a:pt x="344" y="70"/>
                      <a:pt x="222" y="12"/>
                    </a:cubicBezTo>
                    <a:cubicBezTo>
                      <a:pt x="204" y="4"/>
                      <a:pt x="187" y="0"/>
                      <a:pt x="17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" name="Google Shape;3784;p47"/>
              <p:cNvSpPr/>
              <p:nvPr/>
            </p:nvSpPr>
            <p:spPr>
              <a:xfrm rot="-1799979" flipH="1">
                <a:off x="7440912" y="2475707"/>
                <a:ext cx="43654" cy="27572"/>
              </a:xfrm>
              <a:custGeom>
                <a:avLst/>
                <a:gdLst/>
                <a:ahLst/>
                <a:cxnLst/>
                <a:rect l="l" t="t" r="r" b="b"/>
                <a:pathLst>
                  <a:path w="969" h="612" extrusionOk="0">
                    <a:moveTo>
                      <a:pt x="165" y="1"/>
                    </a:moveTo>
                    <a:cubicBezTo>
                      <a:pt x="67" y="1"/>
                      <a:pt x="1" y="135"/>
                      <a:pt x="80" y="207"/>
                    </a:cubicBezTo>
                    <a:cubicBezTo>
                      <a:pt x="281" y="393"/>
                      <a:pt x="543" y="569"/>
                      <a:pt x="813" y="610"/>
                    </a:cubicBezTo>
                    <a:cubicBezTo>
                      <a:pt x="820" y="611"/>
                      <a:pt x="827" y="611"/>
                      <a:pt x="834" y="611"/>
                    </a:cubicBezTo>
                    <a:cubicBezTo>
                      <a:pt x="921" y="611"/>
                      <a:pt x="968" y="521"/>
                      <a:pt x="908" y="446"/>
                    </a:cubicBezTo>
                    <a:cubicBezTo>
                      <a:pt x="738" y="234"/>
                      <a:pt x="457" y="89"/>
                      <a:pt x="197" y="6"/>
                    </a:cubicBezTo>
                    <a:cubicBezTo>
                      <a:pt x="186" y="2"/>
                      <a:pt x="175" y="1"/>
                      <a:pt x="16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" name="Google Shape;3785;p47"/>
              <p:cNvSpPr/>
              <p:nvPr/>
            </p:nvSpPr>
            <p:spPr>
              <a:xfrm rot="-1799979" flipH="1">
                <a:off x="7386278" y="2485498"/>
                <a:ext cx="47393" cy="30005"/>
              </a:xfrm>
              <a:custGeom>
                <a:avLst/>
                <a:gdLst/>
                <a:ahLst/>
                <a:cxnLst/>
                <a:rect l="l" t="t" r="r" b="b"/>
                <a:pathLst>
                  <a:path w="1052" h="666" extrusionOk="0">
                    <a:moveTo>
                      <a:pt x="172" y="1"/>
                    </a:moveTo>
                    <a:cubicBezTo>
                      <a:pt x="64" y="1"/>
                      <a:pt x="0" y="149"/>
                      <a:pt x="110" y="224"/>
                    </a:cubicBezTo>
                    <a:cubicBezTo>
                      <a:pt x="239" y="308"/>
                      <a:pt x="369" y="395"/>
                      <a:pt x="502" y="479"/>
                    </a:cubicBezTo>
                    <a:cubicBezTo>
                      <a:pt x="623" y="554"/>
                      <a:pt x="738" y="650"/>
                      <a:pt x="882" y="665"/>
                    </a:cubicBezTo>
                    <a:cubicBezTo>
                      <a:pt x="885" y="665"/>
                      <a:pt x="888" y="665"/>
                      <a:pt x="891" y="665"/>
                    </a:cubicBezTo>
                    <a:cubicBezTo>
                      <a:pt x="985" y="665"/>
                      <a:pt x="1051" y="541"/>
                      <a:pt x="996" y="463"/>
                    </a:cubicBezTo>
                    <a:cubicBezTo>
                      <a:pt x="913" y="345"/>
                      <a:pt x="776" y="296"/>
                      <a:pt x="646" y="228"/>
                    </a:cubicBezTo>
                    <a:cubicBezTo>
                      <a:pt x="509" y="156"/>
                      <a:pt x="369" y="87"/>
                      <a:pt x="232" y="15"/>
                    </a:cubicBezTo>
                    <a:cubicBezTo>
                      <a:pt x="211" y="5"/>
                      <a:pt x="191" y="1"/>
                      <a:pt x="17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" name="Google Shape;3786;p47"/>
              <p:cNvSpPr/>
              <p:nvPr/>
            </p:nvSpPr>
            <p:spPr>
              <a:xfrm rot="-1799979" flipH="1">
                <a:off x="7422276" y="2574418"/>
                <a:ext cx="35410" cy="22797"/>
              </a:xfrm>
              <a:custGeom>
                <a:avLst/>
                <a:gdLst/>
                <a:ahLst/>
                <a:cxnLst/>
                <a:rect l="l" t="t" r="r" b="b"/>
                <a:pathLst>
                  <a:path w="786" h="506" extrusionOk="0">
                    <a:moveTo>
                      <a:pt x="113" y="0"/>
                    </a:moveTo>
                    <a:cubicBezTo>
                      <a:pt x="45" y="0"/>
                      <a:pt x="0" y="89"/>
                      <a:pt x="56" y="144"/>
                    </a:cubicBezTo>
                    <a:cubicBezTo>
                      <a:pt x="140" y="224"/>
                      <a:pt x="250" y="285"/>
                      <a:pt x="345" y="349"/>
                    </a:cubicBezTo>
                    <a:cubicBezTo>
                      <a:pt x="440" y="410"/>
                      <a:pt x="535" y="502"/>
                      <a:pt x="652" y="505"/>
                    </a:cubicBezTo>
                    <a:cubicBezTo>
                      <a:pt x="733" y="505"/>
                      <a:pt x="786" y="414"/>
                      <a:pt x="744" y="345"/>
                    </a:cubicBezTo>
                    <a:cubicBezTo>
                      <a:pt x="683" y="247"/>
                      <a:pt x="558" y="205"/>
                      <a:pt x="459" y="156"/>
                    </a:cubicBezTo>
                    <a:cubicBezTo>
                      <a:pt x="352" y="103"/>
                      <a:pt x="250" y="38"/>
                      <a:pt x="136" y="3"/>
                    </a:cubicBezTo>
                    <a:cubicBezTo>
                      <a:pt x="128" y="1"/>
                      <a:pt x="121" y="0"/>
                      <a:pt x="11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" name="Google Shape;3787;p47"/>
              <p:cNvSpPr/>
              <p:nvPr/>
            </p:nvSpPr>
            <p:spPr>
              <a:xfrm rot="-1799979" flipH="1">
                <a:off x="7436659" y="2608663"/>
                <a:ext cx="37392" cy="28113"/>
              </a:xfrm>
              <a:custGeom>
                <a:avLst/>
                <a:gdLst/>
                <a:ahLst/>
                <a:cxnLst/>
                <a:rect l="l" t="t" r="r" b="b"/>
                <a:pathLst>
                  <a:path w="830" h="624" extrusionOk="0">
                    <a:moveTo>
                      <a:pt x="141" y="0"/>
                    </a:moveTo>
                    <a:cubicBezTo>
                      <a:pt x="61" y="0"/>
                      <a:pt x="0" y="97"/>
                      <a:pt x="70" y="167"/>
                    </a:cubicBezTo>
                    <a:cubicBezTo>
                      <a:pt x="162" y="266"/>
                      <a:pt x="260" y="354"/>
                      <a:pt x="367" y="437"/>
                    </a:cubicBezTo>
                    <a:cubicBezTo>
                      <a:pt x="466" y="514"/>
                      <a:pt x="569" y="612"/>
                      <a:pt x="694" y="623"/>
                    </a:cubicBezTo>
                    <a:cubicBezTo>
                      <a:pt x="697" y="623"/>
                      <a:pt x="700" y="624"/>
                      <a:pt x="703" y="624"/>
                    </a:cubicBezTo>
                    <a:cubicBezTo>
                      <a:pt x="768" y="624"/>
                      <a:pt x="829" y="541"/>
                      <a:pt x="804" y="479"/>
                    </a:cubicBezTo>
                    <a:cubicBezTo>
                      <a:pt x="755" y="361"/>
                      <a:pt x="641" y="296"/>
                      <a:pt x="538" y="224"/>
                    </a:cubicBezTo>
                    <a:cubicBezTo>
                      <a:pt x="427" y="144"/>
                      <a:pt x="310" y="72"/>
                      <a:pt x="188" y="12"/>
                    </a:cubicBezTo>
                    <a:cubicBezTo>
                      <a:pt x="172" y="4"/>
                      <a:pt x="156" y="0"/>
                      <a:pt x="14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" name="Google Shape;3788;p47"/>
              <p:cNvSpPr/>
              <p:nvPr/>
            </p:nvSpPr>
            <p:spPr>
              <a:xfrm rot="-1799979" flipH="1">
                <a:off x="7357829" y="2565871"/>
                <a:ext cx="37887" cy="24283"/>
              </a:xfrm>
              <a:custGeom>
                <a:avLst/>
                <a:gdLst/>
                <a:ahLst/>
                <a:cxnLst/>
                <a:rect l="l" t="t" r="r" b="b"/>
                <a:pathLst>
                  <a:path w="841" h="539" extrusionOk="0">
                    <a:moveTo>
                      <a:pt x="80" y="1"/>
                    </a:moveTo>
                    <a:cubicBezTo>
                      <a:pt x="39" y="1"/>
                      <a:pt x="0" y="54"/>
                      <a:pt x="30" y="92"/>
                    </a:cubicBezTo>
                    <a:cubicBezTo>
                      <a:pt x="103" y="195"/>
                      <a:pt x="206" y="275"/>
                      <a:pt x="308" y="347"/>
                    </a:cubicBezTo>
                    <a:cubicBezTo>
                      <a:pt x="365" y="385"/>
                      <a:pt x="422" y="423"/>
                      <a:pt x="479" y="461"/>
                    </a:cubicBezTo>
                    <a:cubicBezTo>
                      <a:pt x="544" y="503"/>
                      <a:pt x="604" y="510"/>
                      <a:pt x="677" y="533"/>
                    </a:cubicBezTo>
                    <a:cubicBezTo>
                      <a:pt x="689" y="537"/>
                      <a:pt x="701" y="538"/>
                      <a:pt x="711" y="538"/>
                    </a:cubicBezTo>
                    <a:cubicBezTo>
                      <a:pt x="799" y="538"/>
                      <a:pt x="841" y="422"/>
                      <a:pt x="783" y="355"/>
                    </a:cubicBezTo>
                    <a:cubicBezTo>
                      <a:pt x="738" y="301"/>
                      <a:pt x="711" y="252"/>
                      <a:pt x="650" y="213"/>
                    </a:cubicBezTo>
                    <a:cubicBezTo>
                      <a:pt x="586" y="172"/>
                      <a:pt x="518" y="138"/>
                      <a:pt x="449" y="104"/>
                    </a:cubicBezTo>
                    <a:cubicBezTo>
                      <a:pt x="335" y="50"/>
                      <a:pt x="209" y="1"/>
                      <a:pt x="8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" name="Google Shape;3789;p47"/>
              <p:cNvSpPr/>
              <p:nvPr/>
            </p:nvSpPr>
            <p:spPr>
              <a:xfrm rot="-1799979" flipH="1">
                <a:off x="7409494" y="2694689"/>
                <a:ext cx="28697" cy="17300"/>
              </a:xfrm>
              <a:custGeom>
                <a:avLst/>
                <a:gdLst/>
                <a:ahLst/>
                <a:cxnLst/>
                <a:rect l="l" t="t" r="r" b="b"/>
                <a:pathLst>
                  <a:path w="637" h="384" extrusionOk="0">
                    <a:moveTo>
                      <a:pt x="144" y="1"/>
                    </a:moveTo>
                    <a:cubicBezTo>
                      <a:pt x="41" y="1"/>
                      <a:pt x="1" y="154"/>
                      <a:pt x="112" y="185"/>
                    </a:cubicBezTo>
                    <a:cubicBezTo>
                      <a:pt x="192" y="205"/>
                      <a:pt x="264" y="235"/>
                      <a:pt x="332" y="277"/>
                    </a:cubicBezTo>
                    <a:cubicBezTo>
                      <a:pt x="394" y="313"/>
                      <a:pt x="452" y="384"/>
                      <a:pt x="527" y="384"/>
                    </a:cubicBezTo>
                    <a:cubicBezTo>
                      <a:pt x="530" y="384"/>
                      <a:pt x="534" y="384"/>
                      <a:pt x="537" y="383"/>
                    </a:cubicBezTo>
                    <a:cubicBezTo>
                      <a:pt x="583" y="380"/>
                      <a:pt x="637" y="345"/>
                      <a:pt x="629" y="292"/>
                    </a:cubicBezTo>
                    <a:cubicBezTo>
                      <a:pt x="618" y="185"/>
                      <a:pt x="526" y="140"/>
                      <a:pt x="439" y="94"/>
                    </a:cubicBezTo>
                    <a:cubicBezTo>
                      <a:pt x="351" y="52"/>
                      <a:pt x="260" y="22"/>
                      <a:pt x="165" y="3"/>
                    </a:cubicBezTo>
                    <a:cubicBezTo>
                      <a:pt x="158" y="2"/>
                      <a:pt x="151" y="1"/>
                      <a:pt x="14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" name="Google Shape;3790;p47"/>
              <p:cNvSpPr/>
              <p:nvPr/>
            </p:nvSpPr>
            <p:spPr>
              <a:xfrm rot="-1799979" flipH="1">
                <a:off x="7435113" y="2720179"/>
                <a:ext cx="37842" cy="22707"/>
              </a:xfrm>
              <a:custGeom>
                <a:avLst/>
                <a:gdLst/>
                <a:ahLst/>
                <a:cxnLst/>
                <a:rect l="l" t="t" r="r" b="b"/>
                <a:pathLst>
                  <a:path w="840" h="504" extrusionOk="0">
                    <a:moveTo>
                      <a:pt x="126" y="0"/>
                    </a:moveTo>
                    <a:cubicBezTo>
                      <a:pt x="46" y="0"/>
                      <a:pt x="1" y="138"/>
                      <a:pt x="85" y="179"/>
                    </a:cubicBezTo>
                    <a:cubicBezTo>
                      <a:pt x="192" y="235"/>
                      <a:pt x="299" y="293"/>
                      <a:pt x="405" y="353"/>
                    </a:cubicBezTo>
                    <a:cubicBezTo>
                      <a:pt x="454" y="384"/>
                      <a:pt x="504" y="425"/>
                      <a:pt x="561" y="448"/>
                    </a:cubicBezTo>
                    <a:cubicBezTo>
                      <a:pt x="610" y="467"/>
                      <a:pt x="659" y="475"/>
                      <a:pt x="709" y="498"/>
                    </a:cubicBezTo>
                    <a:cubicBezTo>
                      <a:pt x="718" y="502"/>
                      <a:pt x="726" y="503"/>
                      <a:pt x="734" y="503"/>
                    </a:cubicBezTo>
                    <a:cubicBezTo>
                      <a:pt x="797" y="503"/>
                      <a:pt x="840" y="409"/>
                      <a:pt x="789" y="365"/>
                    </a:cubicBezTo>
                    <a:cubicBezTo>
                      <a:pt x="747" y="327"/>
                      <a:pt x="717" y="285"/>
                      <a:pt x="671" y="251"/>
                    </a:cubicBezTo>
                    <a:cubicBezTo>
                      <a:pt x="622" y="212"/>
                      <a:pt x="550" y="186"/>
                      <a:pt x="492" y="156"/>
                    </a:cubicBezTo>
                    <a:cubicBezTo>
                      <a:pt x="382" y="102"/>
                      <a:pt x="271" y="53"/>
                      <a:pt x="157" y="7"/>
                    </a:cubicBezTo>
                    <a:cubicBezTo>
                      <a:pt x="147" y="3"/>
                      <a:pt x="136" y="0"/>
                      <a:pt x="12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" name="Google Shape;3791;p47"/>
              <p:cNvSpPr/>
              <p:nvPr/>
            </p:nvSpPr>
            <p:spPr>
              <a:xfrm rot="-1799979" flipH="1">
                <a:off x="7339748" y="2665620"/>
                <a:ext cx="36986" cy="22797"/>
              </a:xfrm>
              <a:custGeom>
                <a:avLst/>
                <a:gdLst/>
                <a:ahLst/>
                <a:cxnLst/>
                <a:rect l="l" t="t" r="r" b="b"/>
                <a:pathLst>
                  <a:path w="821" h="506" extrusionOk="0">
                    <a:moveTo>
                      <a:pt x="75" y="1"/>
                    </a:moveTo>
                    <a:cubicBezTo>
                      <a:pt x="6" y="1"/>
                      <a:pt x="1" y="97"/>
                      <a:pt x="48" y="131"/>
                    </a:cubicBezTo>
                    <a:cubicBezTo>
                      <a:pt x="151" y="199"/>
                      <a:pt x="269" y="249"/>
                      <a:pt x="376" y="313"/>
                    </a:cubicBezTo>
                    <a:cubicBezTo>
                      <a:pt x="474" y="375"/>
                      <a:pt x="569" y="477"/>
                      <a:pt x="683" y="503"/>
                    </a:cubicBezTo>
                    <a:cubicBezTo>
                      <a:pt x="691" y="505"/>
                      <a:pt x="698" y="506"/>
                      <a:pt x="705" y="506"/>
                    </a:cubicBezTo>
                    <a:cubicBezTo>
                      <a:pt x="771" y="506"/>
                      <a:pt x="820" y="432"/>
                      <a:pt x="786" y="370"/>
                    </a:cubicBezTo>
                    <a:cubicBezTo>
                      <a:pt x="722" y="256"/>
                      <a:pt x="569" y="192"/>
                      <a:pt x="455" y="135"/>
                    </a:cubicBezTo>
                    <a:cubicBezTo>
                      <a:pt x="341" y="78"/>
                      <a:pt x="212" y="17"/>
                      <a:pt x="83" y="1"/>
                    </a:cubicBezTo>
                    <a:cubicBezTo>
                      <a:pt x="80" y="1"/>
                      <a:pt x="78" y="1"/>
                      <a:pt x="7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" name="Google Shape;3792;p47"/>
              <p:cNvSpPr/>
              <p:nvPr/>
            </p:nvSpPr>
            <p:spPr>
              <a:xfrm rot="-1799979" flipH="1">
                <a:off x="7306022" y="2626239"/>
                <a:ext cx="41491" cy="27302"/>
              </a:xfrm>
              <a:custGeom>
                <a:avLst/>
                <a:gdLst/>
                <a:ahLst/>
                <a:cxnLst/>
                <a:rect l="l" t="t" r="r" b="b"/>
                <a:pathLst>
                  <a:path w="921" h="606" extrusionOk="0">
                    <a:moveTo>
                      <a:pt x="140" y="0"/>
                    </a:moveTo>
                    <a:cubicBezTo>
                      <a:pt x="52" y="0"/>
                      <a:pt x="0" y="114"/>
                      <a:pt x="65" y="179"/>
                    </a:cubicBezTo>
                    <a:cubicBezTo>
                      <a:pt x="168" y="286"/>
                      <a:pt x="293" y="365"/>
                      <a:pt x="415" y="445"/>
                    </a:cubicBezTo>
                    <a:cubicBezTo>
                      <a:pt x="529" y="521"/>
                      <a:pt x="647" y="605"/>
                      <a:pt x="791" y="605"/>
                    </a:cubicBezTo>
                    <a:cubicBezTo>
                      <a:pt x="875" y="605"/>
                      <a:pt x="921" y="518"/>
                      <a:pt x="882" y="445"/>
                    </a:cubicBezTo>
                    <a:cubicBezTo>
                      <a:pt x="818" y="316"/>
                      <a:pt x="684" y="256"/>
                      <a:pt x="563" y="187"/>
                    </a:cubicBezTo>
                    <a:cubicBezTo>
                      <a:pt x="438" y="119"/>
                      <a:pt x="309" y="46"/>
                      <a:pt x="172" y="5"/>
                    </a:cubicBezTo>
                    <a:cubicBezTo>
                      <a:pt x="161" y="2"/>
                      <a:pt x="150" y="0"/>
                      <a:pt x="14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" name="Google Shape;3793;p47"/>
              <p:cNvSpPr/>
              <p:nvPr/>
            </p:nvSpPr>
            <p:spPr>
              <a:xfrm rot="-1799979" flipH="1">
                <a:off x="7315840" y="2544871"/>
                <a:ext cx="30229" cy="22166"/>
              </a:xfrm>
              <a:custGeom>
                <a:avLst/>
                <a:gdLst/>
                <a:ahLst/>
                <a:cxnLst/>
                <a:rect l="l" t="t" r="r" b="b"/>
                <a:pathLst>
                  <a:path w="671" h="492" extrusionOk="0">
                    <a:moveTo>
                      <a:pt x="132" y="1"/>
                    </a:moveTo>
                    <a:cubicBezTo>
                      <a:pt x="53" y="1"/>
                      <a:pt x="0" y="107"/>
                      <a:pt x="62" y="164"/>
                    </a:cubicBezTo>
                    <a:cubicBezTo>
                      <a:pt x="150" y="241"/>
                      <a:pt x="237" y="329"/>
                      <a:pt x="332" y="389"/>
                    </a:cubicBezTo>
                    <a:cubicBezTo>
                      <a:pt x="382" y="415"/>
                      <a:pt x="435" y="434"/>
                      <a:pt x="488" y="457"/>
                    </a:cubicBezTo>
                    <a:cubicBezTo>
                      <a:pt x="527" y="478"/>
                      <a:pt x="554" y="492"/>
                      <a:pt x="589" y="492"/>
                    </a:cubicBezTo>
                    <a:cubicBezTo>
                      <a:pt x="599" y="492"/>
                      <a:pt x="610" y="491"/>
                      <a:pt x="622" y="488"/>
                    </a:cubicBezTo>
                    <a:cubicBezTo>
                      <a:pt x="652" y="480"/>
                      <a:pt x="667" y="450"/>
                      <a:pt x="671" y="423"/>
                    </a:cubicBezTo>
                    <a:cubicBezTo>
                      <a:pt x="671" y="370"/>
                      <a:pt x="648" y="336"/>
                      <a:pt x="613" y="298"/>
                    </a:cubicBezTo>
                    <a:cubicBezTo>
                      <a:pt x="572" y="252"/>
                      <a:pt x="534" y="199"/>
                      <a:pt x="488" y="161"/>
                    </a:cubicBezTo>
                    <a:cubicBezTo>
                      <a:pt x="393" y="85"/>
                      <a:pt x="271" y="39"/>
                      <a:pt x="157" y="5"/>
                    </a:cubicBezTo>
                    <a:cubicBezTo>
                      <a:pt x="148" y="2"/>
                      <a:pt x="140" y="1"/>
                      <a:pt x="13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" name="Google Shape;3794;p47"/>
              <p:cNvSpPr/>
              <p:nvPr/>
            </p:nvSpPr>
            <p:spPr>
              <a:xfrm rot="-1799979" flipH="1">
                <a:off x="7234751" y="2609463"/>
                <a:ext cx="40545" cy="31537"/>
              </a:xfrm>
              <a:custGeom>
                <a:avLst/>
                <a:gdLst/>
                <a:ahLst/>
                <a:cxnLst/>
                <a:rect l="l" t="t" r="r" b="b"/>
                <a:pathLst>
                  <a:path w="900" h="700" extrusionOk="0">
                    <a:moveTo>
                      <a:pt x="154" y="1"/>
                    </a:moveTo>
                    <a:cubicBezTo>
                      <a:pt x="66" y="1"/>
                      <a:pt x="0" y="134"/>
                      <a:pt x="78" y="198"/>
                    </a:cubicBezTo>
                    <a:cubicBezTo>
                      <a:pt x="196" y="289"/>
                      <a:pt x="310" y="392"/>
                      <a:pt x="420" y="495"/>
                    </a:cubicBezTo>
                    <a:cubicBezTo>
                      <a:pt x="521" y="588"/>
                      <a:pt x="606" y="699"/>
                      <a:pt x="746" y="699"/>
                    </a:cubicBezTo>
                    <a:cubicBezTo>
                      <a:pt x="759" y="699"/>
                      <a:pt x="772" y="698"/>
                      <a:pt x="785" y="696"/>
                    </a:cubicBezTo>
                    <a:cubicBezTo>
                      <a:pt x="819" y="688"/>
                      <a:pt x="857" y="651"/>
                      <a:pt x="861" y="616"/>
                    </a:cubicBezTo>
                    <a:cubicBezTo>
                      <a:pt x="899" y="437"/>
                      <a:pt x="743" y="335"/>
                      <a:pt x="617" y="240"/>
                    </a:cubicBezTo>
                    <a:cubicBezTo>
                      <a:pt x="484" y="137"/>
                      <a:pt x="340" y="69"/>
                      <a:pt x="187" y="7"/>
                    </a:cubicBezTo>
                    <a:cubicBezTo>
                      <a:pt x="176" y="3"/>
                      <a:pt x="165" y="1"/>
                      <a:pt x="15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" name="Google Shape;3795;p47"/>
              <p:cNvSpPr/>
              <p:nvPr/>
            </p:nvSpPr>
            <p:spPr>
              <a:xfrm rot="-1799979" flipH="1">
                <a:off x="7252713" y="2695000"/>
                <a:ext cx="25408" cy="21175"/>
              </a:xfrm>
              <a:custGeom>
                <a:avLst/>
                <a:gdLst/>
                <a:ahLst/>
                <a:cxnLst/>
                <a:rect l="l" t="t" r="r" b="b"/>
                <a:pathLst>
                  <a:path w="564" h="470" extrusionOk="0">
                    <a:moveTo>
                      <a:pt x="124" y="1"/>
                    </a:moveTo>
                    <a:cubicBezTo>
                      <a:pt x="113" y="1"/>
                      <a:pt x="101" y="2"/>
                      <a:pt x="88" y="4"/>
                    </a:cubicBezTo>
                    <a:cubicBezTo>
                      <a:pt x="43" y="8"/>
                      <a:pt x="1" y="66"/>
                      <a:pt x="5" y="111"/>
                    </a:cubicBezTo>
                    <a:cubicBezTo>
                      <a:pt x="12" y="191"/>
                      <a:pt x="62" y="240"/>
                      <a:pt x="119" y="294"/>
                    </a:cubicBezTo>
                    <a:cubicBezTo>
                      <a:pt x="168" y="336"/>
                      <a:pt x="217" y="381"/>
                      <a:pt x="267" y="422"/>
                    </a:cubicBezTo>
                    <a:cubicBezTo>
                      <a:pt x="302" y="453"/>
                      <a:pt x="343" y="469"/>
                      <a:pt x="383" y="469"/>
                    </a:cubicBezTo>
                    <a:cubicBezTo>
                      <a:pt x="427" y="469"/>
                      <a:pt x="471" y="449"/>
                      <a:pt x="503" y="408"/>
                    </a:cubicBezTo>
                    <a:cubicBezTo>
                      <a:pt x="564" y="331"/>
                      <a:pt x="536" y="229"/>
                      <a:pt x="457" y="176"/>
                    </a:cubicBezTo>
                    <a:cubicBezTo>
                      <a:pt x="404" y="141"/>
                      <a:pt x="347" y="103"/>
                      <a:pt x="294" y="69"/>
                    </a:cubicBezTo>
                    <a:cubicBezTo>
                      <a:pt x="239" y="34"/>
                      <a:pt x="187" y="1"/>
                      <a:pt x="12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" name="Google Shape;3796;p47"/>
              <p:cNvSpPr/>
              <p:nvPr/>
            </p:nvSpPr>
            <p:spPr>
              <a:xfrm rot="-1799979" flipH="1">
                <a:off x="7292769" y="2736711"/>
                <a:ext cx="31040" cy="20229"/>
              </a:xfrm>
              <a:custGeom>
                <a:avLst/>
                <a:gdLst/>
                <a:ahLst/>
                <a:cxnLst/>
                <a:rect l="l" t="t" r="r" b="b"/>
                <a:pathLst>
                  <a:path w="689" h="449" extrusionOk="0">
                    <a:moveTo>
                      <a:pt x="179" y="0"/>
                    </a:moveTo>
                    <a:cubicBezTo>
                      <a:pt x="67" y="0"/>
                      <a:pt x="1" y="150"/>
                      <a:pt x="114" y="227"/>
                    </a:cubicBezTo>
                    <a:cubicBezTo>
                      <a:pt x="186" y="277"/>
                      <a:pt x="263" y="338"/>
                      <a:pt x="342" y="380"/>
                    </a:cubicBezTo>
                    <a:cubicBezTo>
                      <a:pt x="409" y="411"/>
                      <a:pt x="484" y="448"/>
                      <a:pt x="558" y="448"/>
                    </a:cubicBezTo>
                    <a:cubicBezTo>
                      <a:pt x="572" y="448"/>
                      <a:pt x="586" y="447"/>
                      <a:pt x="600" y="444"/>
                    </a:cubicBezTo>
                    <a:cubicBezTo>
                      <a:pt x="654" y="436"/>
                      <a:pt x="688" y="368"/>
                      <a:pt x="673" y="319"/>
                    </a:cubicBezTo>
                    <a:cubicBezTo>
                      <a:pt x="642" y="235"/>
                      <a:pt x="559" y="182"/>
                      <a:pt x="486" y="132"/>
                    </a:cubicBezTo>
                    <a:cubicBezTo>
                      <a:pt x="411" y="83"/>
                      <a:pt x="319" y="52"/>
                      <a:pt x="240" y="15"/>
                    </a:cubicBezTo>
                    <a:cubicBezTo>
                      <a:pt x="219" y="5"/>
                      <a:pt x="198" y="0"/>
                      <a:pt x="17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" name="Google Shape;3797;p47"/>
              <p:cNvSpPr/>
              <p:nvPr/>
            </p:nvSpPr>
            <p:spPr>
              <a:xfrm rot="-1799979" flipH="1">
                <a:off x="7449585" y="2804547"/>
                <a:ext cx="37437" cy="22797"/>
              </a:xfrm>
              <a:custGeom>
                <a:avLst/>
                <a:gdLst/>
                <a:ahLst/>
                <a:cxnLst/>
                <a:rect l="l" t="t" r="r" b="b"/>
                <a:pathLst>
                  <a:path w="831" h="506" extrusionOk="0">
                    <a:moveTo>
                      <a:pt x="173" y="0"/>
                    </a:moveTo>
                    <a:cubicBezTo>
                      <a:pt x="71" y="0"/>
                      <a:pt x="1" y="141"/>
                      <a:pt x="111" y="201"/>
                    </a:cubicBezTo>
                    <a:cubicBezTo>
                      <a:pt x="278" y="292"/>
                      <a:pt x="441" y="387"/>
                      <a:pt x="601" y="486"/>
                    </a:cubicBezTo>
                    <a:cubicBezTo>
                      <a:pt x="623" y="499"/>
                      <a:pt x="644" y="505"/>
                      <a:pt x="664" y="505"/>
                    </a:cubicBezTo>
                    <a:cubicBezTo>
                      <a:pt x="766" y="505"/>
                      <a:pt x="830" y="350"/>
                      <a:pt x="722" y="280"/>
                    </a:cubicBezTo>
                    <a:cubicBezTo>
                      <a:pt x="562" y="173"/>
                      <a:pt x="399" y="87"/>
                      <a:pt x="220" y="10"/>
                    </a:cubicBezTo>
                    <a:cubicBezTo>
                      <a:pt x="204" y="3"/>
                      <a:pt x="189" y="0"/>
                      <a:pt x="17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" name="Google Shape;3798;p47"/>
              <p:cNvSpPr/>
              <p:nvPr/>
            </p:nvSpPr>
            <p:spPr>
              <a:xfrm rot="-1799979" flipH="1">
                <a:off x="7216516" y="2769211"/>
                <a:ext cx="30319" cy="21220"/>
              </a:xfrm>
              <a:custGeom>
                <a:avLst/>
                <a:gdLst/>
                <a:ahLst/>
                <a:cxnLst/>
                <a:rect l="l" t="t" r="r" b="b"/>
                <a:pathLst>
                  <a:path w="673" h="471" extrusionOk="0">
                    <a:moveTo>
                      <a:pt x="123" y="0"/>
                    </a:moveTo>
                    <a:cubicBezTo>
                      <a:pt x="60" y="0"/>
                      <a:pt x="1" y="86"/>
                      <a:pt x="62" y="135"/>
                    </a:cubicBezTo>
                    <a:cubicBezTo>
                      <a:pt x="141" y="200"/>
                      <a:pt x="222" y="265"/>
                      <a:pt x="305" y="325"/>
                    </a:cubicBezTo>
                    <a:cubicBezTo>
                      <a:pt x="385" y="386"/>
                      <a:pt x="461" y="458"/>
                      <a:pt x="564" y="470"/>
                    </a:cubicBezTo>
                    <a:cubicBezTo>
                      <a:pt x="568" y="470"/>
                      <a:pt x="572" y="471"/>
                      <a:pt x="576" y="471"/>
                    </a:cubicBezTo>
                    <a:cubicBezTo>
                      <a:pt x="640" y="471"/>
                      <a:pt x="673" y="386"/>
                      <a:pt x="643" y="333"/>
                    </a:cubicBezTo>
                    <a:cubicBezTo>
                      <a:pt x="598" y="253"/>
                      <a:pt x="499" y="207"/>
                      <a:pt x="419" y="161"/>
                    </a:cubicBezTo>
                    <a:cubicBezTo>
                      <a:pt x="336" y="109"/>
                      <a:pt x="244" y="59"/>
                      <a:pt x="157" y="9"/>
                    </a:cubicBezTo>
                    <a:cubicBezTo>
                      <a:pt x="146" y="3"/>
                      <a:pt x="134" y="0"/>
                      <a:pt x="12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" name="Google Shape;3799;p47"/>
              <p:cNvSpPr/>
              <p:nvPr/>
            </p:nvSpPr>
            <p:spPr>
              <a:xfrm rot="-1799979" flipH="1">
                <a:off x="7177755" y="2735680"/>
                <a:ext cx="41762" cy="26446"/>
              </a:xfrm>
              <a:custGeom>
                <a:avLst/>
                <a:gdLst/>
                <a:ahLst/>
                <a:cxnLst/>
                <a:rect l="l" t="t" r="r" b="b"/>
                <a:pathLst>
                  <a:path w="927" h="587" extrusionOk="0">
                    <a:moveTo>
                      <a:pt x="120" y="1"/>
                    </a:moveTo>
                    <a:cubicBezTo>
                      <a:pt x="42" y="1"/>
                      <a:pt x="1" y="125"/>
                      <a:pt x="79" y="166"/>
                    </a:cubicBezTo>
                    <a:cubicBezTo>
                      <a:pt x="327" y="294"/>
                      <a:pt x="536" y="470"/>
                      <a:pt x="794" y="580"/>
                    </a:cubicBezTo>
                    <a:cubicBezTo>
                      <a:pt x="803" y="585"/>
                      <a:pt x="813" y="587"/>
                      <a:pt x="823" y="587"/>
                    </a:cubicBezTo>
                    <a:cubicBezTo>
                      <a:pt x="873" y="587"/>
                      <a:pt x="927" y="538"/>
                      <a:pt x="889" y="485"/>
                    </a:cubicBezTo>
                    <a:cubicBezTo>
                      <a:pt x="703" y="226"/>
                      <a:pt x="436" y="108"/>
                      <a:pt x="148" y="6"/>
                    </a:cubicBezTo>
                    <a:cubicBezTo>
                      <a:pt x="138" y="3"/>
                      <a:pt x="129" y="1"/>
                      <a:pt x="12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" name="Google Shape;3800;p47"/>
              <p:cNvSpPr/>
              <p:nvPr/>
            </p:nvSpPr>
            <p:spPr>
              <a:xfrm rot="-1799979" flipH="1">
                <a:off x="7207178" y="2841763"/>
                <a:ext cx="25994" cy="21896"/>
              </a:xfrm>
              <a:custGeom>
                <a:avLst/>
                <a:gdLst/>
                <a:ahLst/>
                <a:cxnLst/>
                <a:rect l="l" t="t" r="r" b="b"/>
                <a:pathLst>
                  <a:path w="577" h="486" extrusionOk="0">
                    <a:moveTo>
                      <a:pt x="137" y="1"/>
                    </a:moveTo>
                    <a:cubicBezTo>
                      <a:pt x="57" y="1"/>
                      <a:pt x="1" y="112"/>
                      <a:pt x="63" y="180"/>
                    </a:cubicBezTo>
                    <a:cubicBezTo>
                      <a:pt x="162" y="291"/>
                      <a:pt x="269" y="439"/>
                      <a:pt x="421" y="481"/>
                    </a:cubicBezTo>
                    <a:cubicBezTo>
                      <a:pt x="432" y="484"/>
                      <a:pt x="442" y="486"/>
                      <a:pt x="452" y="486"/>
                    </a:cubicBezTo>
                    <a:cubicBezTo>
                      <a:pt x="532" y="486"/>
                      <a:pt x="577" y="396"/>
                      <a:pt x="546" y="322"/>
                    </a:cubicBezTo>
                    <a:cubicBezTo>
                      <a:pt x="481" y="180"/>
                      <a:pt x="311" y="97"/>
                      <a:pt x="189" y="17"/>
                    </a:cubicBezTo>
                    <a:cubicBezTo>
                      <a:pt x="171" y="6"/>
                      <a:pt x="154" y="1"/>
                      <a:pt x="13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" name="Google Shape;3801;p47"/>
              <p:cNvSpPr/>
              <p:nvPr/>
            </p:nvSpPr>
            <p:spPr>
              <a:xfrm rot="-1799979" flipH="1">
                <a:off x="7164510" y="2814035"/>
                <a:ext cx="30860" cy="30951"/>
              </a:xfrm>
              <a:custGeom>
                <a:avLst/>
                <a:gdLst/>
                <a:ahLst/>
                <a:cxnLst/>
                <a:rect l="l" t="t" r="r" b="b"/>
                <a:pathLst>
                  <a:path w="685" h="687" extrusionOk="0">
                    <a:moveTo>
                      <a:pt x="118" y="1"/>
                    </a:moveTo>
                    <a:cubicBezTo>
                      <a:pt x="49" y="1"/>
                      <a:pt x="0" y="88"/>
                      <a:pt x="31" y="159"/>
                    </a:cubicBezTo>
                    <a:cubicBezTo>
                      <a:pt x="77" y="257"/>
                      <a:pt x="133" y="341"/>
                      <a:pt x="202" y="429"/>
                    </a:cubicBezTo>
                    <a:cubicBezTo>
                      <a:pt x="270" y="524"/>
                      <a:pt x="354" y="585"/>
                      <a:pt x="442" y="657"/>
                    </a:cubicBezTo>
                    <a:cubicBezTo>
                      <a:pt x="466" y="677"/>
                      <a:pt x="495" y="686"/>
                      <a:pt x="522" y="686"/>
                    </a:cubicBezTo>
                    <a:cubicBezTo>
                      <a:pt x="607" y="686"/>
                      <a:pt x="685" y="604"/>
                      <a:pt x="628" y="512"/>
                    </a:cubicBezTo>
                    <a:cubicBezTo>
                      <a:pt x="567" y="409"/>
                      <a:pt x="514" y="315"/>
                      <a:pt x="430" y="231"/>
                    </a:cubicBezTo>
                    <a:cubicBezTo>
                      <a:pt x="351" y="147"/>
                      <a:pt x="267" y="78"/>
                      <a:pt x="172" y="18"/>
                    </a:cubicBezTo>
                    <a:cubicBezTo>
                      <a:pt x="153" y="6"/>
                      <a:pt x="135" y="1"/>
                      <a:pt x="11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" name="Google Shape;3802;p47"/>
              <p:cNvSpPr/>
              <p:nvPr/>
            </p:nvSpPr>
            <p:spPr>
              <a:xfrm rot="-1799979" flipH="1">
                <a:off x="7174186" y="2922130"/>
                <a:ext cx="31445" cy="24554"/>
              </a:xfrm>
              <a:custGeom>
                <a:avLst/>
                <a:gdLst/>
                <a:ahLst/>
                <a:cxnLst/>
                <a:rect l="l" t="t" r="r" b="b"/>
                <a:pathLst>
                  <a:path w="698" h="545" extrusionOk="0">
                    <a:moveTo>
                      <a:pt x="119" y="1"/>
                    </a:moveTo>
                    <a:cubicBezTo>
                      <a:pt x="53" y="1"/>
                      <a:pt x="0" y="93"/>
                      <a:pt x="57" y="143"/>
                    </a:cubicBezTo>
                    <a:cubicBezTo>
                      <a:pt x="141" y="219"/>
                      <a:pt x="225" y="295"/>
                      <a:pt x="308" y="367"/>
                    </a:cubicBezTo>
                    <a:cubicBezTo>
                      <a:pt x="381" y="428"/>
                      <a:pt x="464" y="526"/>
                      <a:pt x="563" y="542"/>
                    </a:cubicBezTo>
                    <a:cubicBezTo>
                      <a:pt x="571" y="543"/>
                      <a:pt x="579" y="544"/>
                      <a:pt x="586" y="544"/>
                    </a:cubicBezTo>
                    <a:cubicBezTo>
                      <a:pt x="656" y="544"/>
                      <a:pt x="697" y="478"/>
                      <a:pt x="669" y="409"/>
                    </a:cubicBezTo>
                    <a:cubicBezTo>
                      <a:pt x="632" y="317"/>
                      <a:pt x="513" y="257"/>
                      <a:pt x="434" y="203"/>
                    </a:cubicBezTo>
                    <a:cubicBezTo>
                      <a:pt x="343" y="139"/>
                      <a:pt x="251" y="78"/>
                      <a:pt x="160" y="14"/>
                    </a:cubicBezTo>
                    <a:cubicBezTo>
                      <a:pt x="146" y="5"/>
                      <a:pt x="132" y="1"/>
                      <a:pt x="11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" name="Google Shape;3803;p47"/>
              <p:cNvSpPr/>
              <p:nvPr/>
            </p:nvSpPr>
            <p:spPr>
              <a:xfrm rot="-1799979" flipH="1">
                <a:off x="7138783" y="2892739"/>
                <a:ext cx="28652" cy="29014"/>
              </a:xfrm>
              <a:custGeom>
                <a:avLst/>
                <a:gdLst/>
                <a:ahLst/>
                <a:cxnLst/>
                <a:rect l="l" t="t" r="r" b="b"/>
                <a:pathLst>
                  <a:path w="636" h="644" extrusionOk="0">
                    <a:moveTo>
                      <a:pt x="145" y="1"/>
                    </a:moveTo>
                    <a:cubicBezTo>
                      <a:pt x="53" y="1"/>
                      <a:pt x="1" y="100"/>
                      <a:pt x="43" y="180"/>
                    </a:cubicBezTo>
                    <a:cubicBezTo>
                      <a:pt x="84" y="264"/>
                      <a:pt x="168" y="317"/>
                      <a:pt x="225" y="393"/>
                    </a:cubicBezTo>
                    <a:cubicBezTo>
                      <a:pt x="286" y="476"/>
                      <a:pt x="313" y="576"/>
                      <a:pt x="411" y="617"/>
                    </a:cubicBezTo>
                    <a:cubicBezTo>
                      <a:pt x="433" y="636"/>
                      <a:pt x="458" y="644"/>
                      <a:pt x="483" y="644"/>
                    </a:cubicBezTo>
                    <a:cubicBezTo>
                      <a:pt x="538" y="644"/>
                      <a:pt x="591" y="602"/>
                      <a:pt x="601" y="541"/>
                    </a:cubicBezTo>
                    <a:cubicBezTo>
                      <a:pt x="636" y="469"/>
                      <a:pt x="624" y="404"/>
                      <a:pt x="578" y="332"/>
                    </a:cubicBezTo>
                    <a:cubicBezTo>
                      <a:pt x="548" y="279"/>
                      <a:pt x="510" y="225"/>
                      <a:pt x="464" y="180"/>
                    </a:cubicBezTo>
                    <a:cubicBezTo>
                      <a:pt x="385" y="92"/>
                      <a:pt x="267" y="1"/>
                      <a:pt x="14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" name="Google Shape;3804;p47"/>
              <p:cNvSpPr/>
              <p:nvPr/>
            </p:nvSpPr>
            <p:spPr>
              <a:xfrm rot="-1799979" flipH="1">
                <a:off x="7145160" y="2971845"/>
                <a:ext cx="26084" cy="21715"/>
              </a:xfrm>
              <a:custGeom>
                <a:avLst/>
                <a:gdLst/>
                <a:ahLst/>
                <a:cxnLst/>
                <a:rect l="l" t="t" r="r" b="b"/>
                <a:pathLst>
                  <a:path w="579" h="482" extrusionOk="0">
                    <a:moveTo>
                      <a:pt x="144" y="1"/>
                    </a:moveTo>
                    <a:cubicBezTo>
                      <a:pt x="63" y="1"/>
                      <a:pt x="0" y="116"/>
                      <a:pt x="69" y="185"/>
                    </a:cubicBezTo>
                    <a:cubicBezTo>
                      <a:pt x="126" y="242"/>
                      <a:pt x="180" y="306"/>
                      <a:pt x="244" y="360"/>
                    </a:cubicBezTo>
                    <a:cubicBezTo>
                      <a:pt x="308" y="413"/>
                      <a:pt x="380" y="481"/>
                      <a:pt x="468" y="481"/>
                    </a:cubicBezTo>
                    <a:cubicBezTo>
                      <a:pt x="470" y="482"/>
                      <a:pt x="472" y="482"/>
                      <a:pt x="473" y="482"/>
                    </a:cubicBezTo>
                    <a:cubicBezTo>
                      <a:pt x="539" y="482"/>
                      <a:pt x="578" y="415"/>
                      <a:pt x="567" y="356"/>
                    </a:cubicBezTo>
                    <a:cubicBezTo>
                      <a:pt x="552" y="276"/>
                      <a:pt x="464" y="211"/>
                      <a:pt x="403" y="162"/>
                    </a:cubicBezTo>
                    <a:cubicBezTo>
                      <a:pt x="339" y="109"/>
                      <a:pt x="266" y="67"/>
                      <a:pt x="198" y="18"/>
                    </a:cubicBezTo>
                    <a:cubicBezTo>
                      <a:pt x="180" y="6"/>
                      <a:pt x="162" y="1"/>
                      <a:pt x="14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" name="Google Shape;3805;p47"/>
              <p:cNvSpPr/>
              <p:nvPr/>
            </p:nvSpPr>
            <p:spPr>
              <a:xfrm rot="-1799979" flipH="1">
                <a:off x="7077284" y="2907960"/>
                <a:ext cx="12569" cy="22842"/>
              </a:xfrm>
              <a:custGeom>
                <a:avLst/>
                <a:gdLst/>
                <a:ahLst/>
                <a:cxnLst/>
                <a:rect l="l" t="t" r="r" b="b"/>
                <a:pathLst>
                  <a:path w="279" h="507" extrusionOk="0">
                    <a:moveTo>
                      <a:pt x="188" y="0"/>
                    </a:moveTo>
                    <a:cubicBezTo>
                      <a:pt x="158" y="0"/>
                      <a:pt x="128" y="17"/>
                      <a:pt x="114" y="57"/>
                    </a:cubicBezTo>
                    <a:cubicBezTo>
                      <a:pt x="96" y="121"/>
                      <a:pt x="73" y="186"/>
                      <a:pt x="54" y="255"/>
                    </a:cubicBezTo>
                    <a:cubicBezTo>
                      <a:pt x="35" y="316"/>
                      <a:pt x="0" y="380"/>
                      <a:pt x="28" y="444"/>
                    </a:cubicBezTo>
                    <a:cubicBezTo>
                      <a:pt x="39" y="483"/>
                      <a:pt x="73" y="507"/>
                      <a:pt x="108" y="507"/>
                    </a:cubicBezTo>
                    <a:cubicBezTo>
                      <a:pt x="128" y="507"/>
                      <a:pt x="148" y="499"/>
                      <a:pt x="165" y="483"/>
                    </a:cubicBezTo>
                    <a:cubicBezTo>
                      <a:pt x="217" y="437"/>
                      <a:pt x="221" y="369"/>
                      <a:pt x="233" y="304"/>
                    </a:cubicBezTo>
                    <a:lnTo>
                      <a:pt x="267" y="99"/>
                    </a:lnTo>
                    <a:cubicBezTo>
                      <a:pt x="278" y="39"/>
                      <a:pt x="233" y="0"/>
                      <a:pt x="18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" name="Google Shape;3806;p47"/>
              <p:cNvSpPr/>
              <p:nvPr/>
            </p:nvSpPr>
            <p:spPr>
              <a:xfrm rot="-1799979" flipH="1">
                <a:off x="7068998" y="2861886"/>
                <a:ext cx="16624" cy="26806"/>
              </a:xfrm>
              <a:custGeom>
                <a:avLst/>
                <a:gdLst/>
                <a:ahLst/>
                <a:cxnLst/>
                <a:rect l="l" t="t" r="r" b="b"/>
                <a:pathLst>
                  <a:path w="369" h="595" extrusionOk="0">
                    <a:moveTo>
                      <a:pt x="258" y="1"/>
                    </a:moveTo>
                    <a:cubicBezTo>
                      <a:pt x="219" y="1"/>
                      <a:pt x="178" y="21"/>
                      <a:pt x="160" y="68"/>
                    </a:cubicBezTo>
                    <a:cubicBezTo>
                      <a:pt x="126" y="147"/>
                      <a:pt x="91" y="223"/>
                      <a:pt x="61" y="303"/>
                    </a:cubicBezTo>
                    <a:cubicBezTo>
                      <a:pt x="46" y="341"/>
                      <a:pt x="19" y="383"/>
                      <a:pt x="12" y="424"/>
                    </a:cubicBezTo>
                    <a:cubicBezTo>
                      <a:pt x="0" y="463"/>
                      <a:pt x="16" y="497"/>
                      <a:pt x="19" y="535"/>
                    </a:cubicBezTo>
                    <a:cubicBezTo>
                      <a:pt x="26" y="576"/>
                      <a:pt x="61" y="594"/>
                      <a:pt x="97" y="594"/>
                    </a:cubicBezTo>
                    <a:cubicBezTo>
                      <a:pt x="120" y="594"/>
                      <a:pt x="143" y="587"/>
                      <a:pt x="160" y="573"/>
                    </a:cubicBezTo>
                    <a:cubicBezTo>
                      <a:pt x="194" y="542"/>
                      <a:pt x="217" y="528"/>
                      <a:pt x="232" y="486"/>
                    </a:cubicBezTo>
                    <a:cubicBezTo>
                      <a:pt x="251" y="447"/>
                      <a:pt x="259" y="402"/>
                      <a:pt x="270" y="364"/>
                    </a:cubicBezTo>
                    <a:cubicBezTo>
                      <a:pt x="297" y="280"/>
                      <a:pt x="319" y="200"/>
                      <a:pt x="346" y="117"/>
                    </a:cubicBezTo>
                    <a:cubicBezTo>
                      <a:pt x="369" y="44"/>
                      <a:pt x="315" y="1"/>
                      <a:pt x="25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" name="Google Shape;3807;p47"/>
              <p:cNvSpPr/>
              <p:nvPr/>
            </p:nvSpPr>
            <p:spPr>
              <a:xfrm rot="-1799979" flipH="1">
                <a:off x="6974123" y="2822039"/>
                <a:ext cx="16534" cy="19147"/>
              </a:xfrm>
              <a:custGeom>
                <a:avLst/>
                <a:gdLst/>
                <a:ahLst/>
                <a:cxnLst/>
                <a:rect l="l" t="t" r="r" b="b"/>
                <a:pathLst>
                  <a:path w="367" h="425" extrusionOk="0">
                    <a:moveTo>
                      <a:pt x="226" y="1"/>
                    </a:moveTo>
                    <a:cubicBezTo>
                      <a:pt x="161" y="5"/>
                      <a:pt x="119" y="43"/>
                      <a:pt x="96" y="104"/>
                    </a:cubicBezTo>
                    <a:cubicBezTo>
                      <a:pt x="98" y="97"/>
                      <a:pt x="99" y="94"/>
                      <a:pt x="99" y="94"/>
                    </a:cubicBezTo>
                    <a:lnTo>
                      <a:pt x="99" y="94"/>
                    </a:lnTo>
                    <a:cubicBezTo>
                      <a:pt x="99" y="94"/>
                      <a:pt x="98" y="96"/>
                      <a:pt x="96" y="100"/>
                    </a:cubicBezTo>
                    <a:cubicBezTo>
                      <a:pt x="89" y="115"/>
                      <a:pt x="82" y="126"/>
                      <a:pt x="77" y="142"/>
                    </a:cubicBezTo>
                    <a:cubicBezTo>
                      <a:pt x="73" y="157"/>
                      <a:pt x="73" y="172"/>
                      <a:pt x="73" y="188"/>
                    </a:cubicBezTo>
                    <a:cubicBezTo>
                      <a:pt x="70" y="206"/>
                      <a:pt x="62" y="218"/>
                      <a:pt x="54" y="233"/>
                    </a:cubicBezTo>
                    <a:cubicBezTo>
                      <a:pt x="0" y="324"/>
                      <a:pt x="82" y="425"/>
                      <a:pt x="168" y="425"/>
                    </a:cubicBezTo>
                    <a:cubicBezTo>
                      <a:pt x="197" y="425"/>
                      <a:pt x="227" y="413"/>
                      <a:pt x="252" y="385"/>
                    </a:cubicBezTo>
                    <a:cubicBezTo>
                      <a:pt x="282" y="355"/>
                      <a:pt x="310" y="316"/>
                      <a:pt x="332" y="279"/>
                    </a:cubicBezTo>
                    <a:lnTo>
                      <a:pt x="332" y="279"/>
                    </a:lnTo>
                    <a:cubicBezTo>
                      <a:pt x="326" y="284"/>
                      <a:pt x="323" y="286"/>
                      <a:pt x="322" y="286"/>
                    </a:cubicBezTo>
                    <a:cubicBezTo>
                      <a:pt x="320" y="286"/>
                      <a:pt x="329" y="276"/>
                      <a:pt x="347" y="256"/>
                    </a:cubicBezTo>
                    <a:cubicBezTo>
                      <a:pt x="359" y="233"/>
                      <a:pt x="366" y="206"/>
                      <a:pt x="366" y="179"/>
                    </a:cubicBezTo>
                    <a:cubicBezTo>
                      <a:pt x="366" y="153"/>
                      <a:pt x="363" y="126"/>
                      <a:pt x="359" y="104"/>
                    </a:cubicBezTo>
                    <a:cubicBezTo>
                      <a:pt x="347" y="46"/>
                      <a:pt x="279" y="1"/>
                      <a:pt x="22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" name="Google Shape;3808;p47"/>
              <p:cNvSpPr/>
              <p:nvPr/>
            </p:nvSpPr>
            <p:spPr>
              <a:xfrm rot="-1799979" flipH="1">
                <a:off x="7000873" y="2769350"/>
                <a:ext cx="20723" cy="32798"/>
              </a:xfrm>
              <a:custGeom>
                <a:avLst/>
                <a:gdLst/>
                <a:ahLst/>
                <a:cxnLst/>
                <a:rect l="l" t="t" r="r" b="b"/>
                <a:pathLst>
                  <a:path w="460" h="728" extrusionOk="0">
                    <a:moveTo>
                      <a:pt x="343" y="1"/>
                    </a:moveTo>
                    <a:cubicBezTo>
                      <a:pt x="311" y="1"/>
                      <a:pt x="279" y="15"/>
                      <a:pt x="256" y="48"/>
                    </a:cubicBezTo>
                    <a:cubicBezTo>
                      <a:pt x="191" y="143"/>
                      <a:pt x="134" y="231"/>
                      <a:pt x="85" y="338"/>
                    </a:cubicBezTo>
                    <a:cubicBezTo>
                      <a:pt x="62" y="383"/>
                      <a:pt x="35" y="433"/>
                      <a:pt x="20" y="482"/>
                    </a:cubicBezTo>
                    <a:cubicBezTo>
                      <a:pt x="1" y="547"/>
                      <a:pt x="20" y="589"/>
                      <a:pt x="32" y="650"/>
                    </a:cubicBezTo>
                    <a:cubicBezTo>
                      <a:pt x="44" y="703"/>
                      <a:pt x="89" y="728"/>
                      <a:pt x="136" y="728"/>
                    </a:cubicBezTo>
                    <a:cubicBezTo>
                      <a:pt x="166" y="728"/>
                      <a:pt x="196" y="718"/>
                      <a:pt x="218" y="699"/>
                    </a:cubicBezTo>
                    <a:cubicBezTo>
                      <a:pt x="264" y="657"/>
                      <a:pt x="290" y="641"/>
                      <a:pt x="317" y="585"/>
                    </a:cubicBezTo>
                    <a:cubicBezTo>
                      <a:pt x="336" y="539"/>
                      <a:pt x="348" y="482"/>
                      <a:pt x="362" y="433"/>
                    </a:cubicBezTo>
                    <a:cubicBezTo>
                      <a:pt x="393" y="330"/>
                      <a:pt x="416" y="227"/>
                      <a:pt x="442" y="125"/>
                    </a:cubicBezTo>
                    <a:cubicBezTo>
                      <a:pt x="460" y="51"/>
                      <a:pt x="403" y="1"/>
                      <a:pt x="34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" name="Google Shape;3809;p47"/>
              <p:cNvSpPr/>
              <p:nvPr/>
            </p:nvSpPr>
            <p:spPr>
              <a:xfrm rot="-1799979" flipH="1">
                <a:off x="6949177" y="2739030"/>
                <a:ext cx="16488" cy="24689"/>
              </a:xfrm>
              <a:custGeom>
                <a:avLst/>
                <a:gdLst/>
                <a:ahLst/>
                <a:cxnLst/>
                <a:rect l="l" t="t" r="r" b="b"/>
                <a:pathLst>
                  <a:path w="366" h="548" extrusionOk="0">
                    <a:moveTo>
                      <a:pt x="214" y="1"/>
                    </a:moveTo>
                    <a:cubicBezTo>
                      <a:pt x="173" y="1"/>
                      <a:pt x="132" y="21"/>
                      <a:pt x="107" y="61"/>
                    </a:cubicBezTo>
                    <a:cubicBezTo>
                      <a:pt x="73" y="118"/>
                      <a:pt x="85" y="190"/>
                      <a:pt x="65" y="255"/>
                    </a:cubicBezTo>
                    <a:cubicBezTo>
                      <a:pt x="43" y="330"/>
                      <a:pt x="1" y="407"/>
                      <a:pt x="54" y="483"/>
                    </a:cubicBezTo>
                    <a:cubicBezTo>
                      <a:pt x="75" y="519"/>
                      <a:pt x="114" y="548"/>
                      <a:pt x="156" y="548"/>
                    </a:cubicBezTo>
                    <a:cubicBezTo>
                      <a:pt x="159" y="548"/>
                      <a:pt x="161" y="548"/>
                      <a:pt x="164" y="548"/>
                    </a:cubicBezTo>
                    <a:cubicBezTo>
                      <a:pt x="297" y="540"/>
                      <a:pt x="343" y="418"/>
                      <a:pt x="355" y="304"/>
                    </a:cubicBezTo>
                    <a:cubicBezTo>
                      <a:pt x="366" y="216"/>
                      <a:pt x="366" y="99"/>
                      <a:pt x="297" y="34"/>
                    </a:cubicBezTo>
                    <a:cubicBezTo>
                      <a:pt x="273" y="12"/>
                      <a:pt x="244" y="1"/>
                      <a:pt x="21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" name="Google Shape;3810;p47"/>
              <p:cNvSpPr/>
              <p:nvPr/>
            </p:nvSpPr>
            <p:spPr>
              <a:xfrm rot="-1799979" flipH="1">
                <a:off x="6887352" y="2756193"/>
                <a:ext cx="24733" cy="35817"/>
              </a:xfrm>
              <a:custGeom>
                <a:avLst/>
                <a:gdLst/>
                <a:ahLst/>
                <a:cxnLst/>
                <a:rect l="l" t="t" r="r" b="b"/>
                <a:pathLst>
                  <a:path w="549" h="795" extrusionOk="0">
                    <a:moveTo>
                      <a:pt x="427" y="1"/>
                    </a:moveTo>
                    <a:cubicBezTo>
                      <a:pt x="400" y="1"/>
                      <a:pt x="371" y="14"/>
                      <a:pt x="350" y="46"/>
                    </a:cubicBezTo>
                    <a:cubicBezTo>
                      <a:pt x="240" y="217"/>
                      <a:pt x="1" y="487"/>
                      <a:pt x="77" y="703"/>
                    </a:cubicBezTo>
                    <a:cubicBezTo>
                      <a:pt x="93" y="751"/>
                      <a:pt x="145" y="795"/>
                      <a:pt x="199" y="795"/>
                    </a:cubicBezTo>
                    <a:cubicBezTo>
                      <a:pt x="218" y="795"/>
                      <a:pt x="237" y="789"/>
                      <a:pt x="255" y="776"/>
                    </a:cubicBezTo>
                    <a:cubicBezTo>
                      <a:pt x="434" y="639"/>
                      <a:pt x="431" y="343"/>
                      <a:pt x="517" y="145"/>
                    </a:cubicBezTo>
                    <a:cubicBezTo>
                      <a:pt x="549" y="68"/>
                      <a:pt x="490" y="1"/>
                      <a:pt x="42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" name="Google Shape;3811;p47"/>
              <p:cNvSpPr/>
              <p:nvPr/>
            </p:nvSpPr>
            <p:spPr>
              <a:xfrm rot="-1799979" flipH="1">
                <a:off x="6855054" y="2793462"/>
                <a:ext cx="22886" cy="32258"/>
              </a:xfrm>
              <a:custGeom>
                <a:avLst/>
                <a:gdLst/>
                <a:ahLst/>
                <a:cxnLst/>
                <a:rect l="l" t="t" r="r" b="b"/>
                <a:pathLst>
                  <a:path w="508" h="716" extrusionOk="0">
                    <a:moveTo>
                      <a:pt x="414" y="1"/>
                    </a:moveTo>
                    <a:cubicBezTo>
                      <a:pt x="388" y="1"/>
                      <a:pt x="363" y="11"/>
                      <a:pt x="347" y="35"/>
                    </a:cubicBezTo>
                    <a:cubicBezTo>
                      <a:pt x="275" y="137"/>
                      <a:pt x="199" y="229"/>
                      <a:pt x="138" y="335"/>
                    </a:cubicBezTo>
                    <a:cubicBezTo>
                      <a:pt x="80" y="430"/>
                      <a:pt x="1" y="529"/>
                      <a:pt x="39" y="643"/>
                    </a:cubicBezTo>
                    <a:cubicBezTo>
                      <a:pt x="51" y="684"/>
                      <a:pt x="91" y="715"/>
                      <a:pt x="132" y="715"/>
                    </a:cubicBezTo>
                    <a:cubicBezTo>
                      <a:pt x="141" y="715"/>
                      <a:pt x="149" y="714"/>
                      <a:pt x="157" y="711"/>
                    </a:cubicBezTo>
                    <a:cubicBezTo>
                      <a:pt x="282" y="669"/>
                      <a:pt x="313" y="552"/>
                      <a:pt x="362" y="441"/>
                    </a:cubicBezTo>
                    <a:cubicBezTo>
                      <a:pt x="411" y="327"/>
                      <a:pt x="442" y="209"/>
                      <a:pt x="487" y="92"/>
                    </a:cubicBezTo>
                    <a:cubicBezTo>
                      <a:pt x="507" y="37"/>
                      <a:pt x="461" y="1"/>
                      <a:pt x="41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" name="Google Shape;3812;p47"/>
              <p:cNvSpPr/>
              <p:nvPr/>
            </p:nvSpPr>
            <p:spPr>
              <a:xfrm rot="-1799979" flipH="1">
                <a:off x="6830018" y="2846648"/>
                <a:ext cx="19822" cy="29915"/>
              </a:xfrm>
              <a:custGeom>
                <a:avLst/>
                <a:gdLst/>
                <a:ahLst/>
                <a:cxnLst/>
                <a:rect l="l" t="t" r="r" b="b"/>
                <a:pathLst>
                  <a:path w="440" h="664" extrusionOk="0">
                    <a:moveTo>
                      <a:pt x="352" y="0"/>
                    </a:moveTo>
                    <a:cubicBezTo>
                      <a:pt x="329" y="0"/>
                      <a:pt x="307" y="7"/>
                      <a:pt x="289" y="22"/>
                    </a:cubicBezTo>
                    <a:cubicBezTo>
                      <a:pt x="213" y="91"/>
                      <a:pt x="153" y="182"/>
                      <a:pt x="114" y="277"/>
                    </a:cubicBezTo>
                    <a:cubicBezTo>
                      <a:pt x="69" y="380"/>
                      <a:pt x="0" y="490"/>
                      <a:pt x="65" y="600"/>
                    </a:cubicBezTo>
                    <a:cubicBezTo>
                      <a:pt x="90" y="642"/>
                      <a:pt x="133" y="664"/>
                      <a:pt x="177" y="664"/>
                    </a:cubicBezTo>
                    <a:cubicBezTo>
                      <a:pt x="201" y="664"/>
                      <a:pt x="225" y="658"/>
                      <a:pt x="247" y="646"/>
                    </a:cubicBezTo>
                    <a:cubicBezTo>
                      <a:pt x="350" y="593"/>
                      <a:pt x="354" y="475"/>
                      <a:pt x="384" y="372"/>
                    </a:cubicBezTo>
                    <a:cubicBezTo>
                      <a:pt x="411" y="281"/>
                      <a:pt x="434" y="182"/>
                      <a:pt x="437" y="83"/>
                    </a:cubicBezTo>
                    <a:cubicBezTo>
                      <a:pt x="440" y="30"/>
                      <a:pt x="396" y="0"/>
                      <a:pt x="35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" name="Google Shape;3813;p47"/>
              <p:cNvSpPr/>
              <p:nvPr/>
            </p:nvSpPr>
            <p:spPr>
              <a:xfrm rot="-1799979" flipH="1">
                <a:off x="6772118" y="2791701"/>
                <a:ext cx="23516" cy="26356"/>
              </a:xfrm>
              <a:custGeom>
                <a:avLst/>
                <a:gdLst/>
                <a:ahLst/>
                <a:cxnLst/>
                <a:rect l="l" t="t" r="r" b="b"/>
                <a:pathLst>
                  <a:path w="522" h="585" extrusionOk="0">
                    <a:moveTo>
                      <a:pt x="348" y="1"/>
                    </a:moveTo>
                    <a:cubicBezTo>
                      <a:pt x="327" y="1"/>
                      <a:pt x="305" y="9"/>
                      <a:pt x="289" y="26"/>
                    </a:cubicBezTo>
                    <a:cubicBezTo>
                      <a:pt x="205" y="118"/>
                      <a:pt x="167" y="228"/>
                      <a:pt x="69" y="307"/>
                    </a:cubicBezTo>
                    <a:cubicBezTo>
                      <a:pt x="0" y="361"/>
                      <a:pt x="11" y="479"/>
                      <a:pt x="69" y="536"/>
                    </a:cubicBezTo>
                    <a:cubicBezTo>
                      <a:pt x="100" y="567"/>
                      <a:pt x="145" y="584"/>
                      <a:pt x="190" y="584"/>
                    </a:cubicBezTo>
                    <a:cubicBezTo>
                      <a:pt x="232" y="584"/>
                      <a:pt x="273" y="569"/>
                      <a:pt x="300" y="536"/>
                    </a:cubicBezTo>
                    <a:cubicBezTo>
                      <a:pt x="411" y="411"/>
                      <a:pt x="521" y="213"/>
                      <a:pt x="426" y="46"/>
                    </a:cubicBezTo>
                    <a:cubicBezTo>
                      <a:pt x="410" y="17"/>
                      <a:pt x="379" y="1"/>
                      <a:pt x="34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" name="Google Shape;3814;p47"/>
              <p:cNvSpPr/>
              <p:nvPr/>
            </p:nvSpPr>
            <p:spPr>
              <a:xfrm rot="-1799979" flipH="1">
                <a:off x="6792920" y="2727930"/>
                <a:ext cx="18561" cy="34105"/>
              </a:xfrm>
              <a:custGeom>
                <a:avLst/>
                <a:gdLst/>
                <a:ahLst/>
                <a:cxnLst/>
                <a:rect l="l" t="t" r="r" b="b"/>
                <a:pathLst>
                  <a:path w="412" h="757" extrusionOk="0">
                    <a:moveTo>
                      <a:pt x="280" y="0"/>
                    </a:moveTo>
                    <a:cubicBezTo>
                      <a:pt x="249" y="0"/>
                      <a:pt x="221" y="15"/>
                      <a:pt x="206" y="53"/>
                    </a:cubicBezTo>
                    <a:cubicBezTo>
                      <a:pt x="164" y="152"/>
                      <a:pt x="118" y="246"/>
                      <a:pt x="80" y="350"/>
                    </a:cubicBezTo>
                    <a:cubicBezTo>
                      <a:pt x="65" y="399"/>
                      <a:pt x="38" y="444"/>
                      <a:pt x="23" y="494"/>
                    </a:cubicBezTo>
                    <a:cubicBezTo>
                      <a:pt x="0" y="551"/>
                      <a:pt x="11" y="604"/>
                      <a:pt x="20" y="665"/>
                    </a:cubicBezTo>
                    <a:cubicBezTo>
                      <a:pt x="28" y="730"/>
                      <a:pt x="79" y="756"/>
                      <a:pt x="134" y="756"/>
                    </a:cubicBezTo>
                    <a:cubicBezTo>
                      <a:pt x="172" y="756"/>
                      <a:pt x="211" y="744"/>
                      <a:pt x="240" y="722"/>
                    </a:cubicBezTo>
                    <a:cubicBezTo>
                      <a:pt x="407" y="592"/>
                      <a:pt x="411" y="300"/>
                      <a:pt x="396" y="102"/>
                    </a:cubicBezTo>
                    <a:cubicBezTo>
                      <a:pt x="391" y="47"/>
                      <a:pt x="332" y="0"/>
                      <a:pt x="28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" name="Google Shape;3815;p47"/>
              <p:cNvSpPr/>
              <p:nvPr/>
            </p:nvSpPr>
            <p:spPr>
              <a:xfrm rot="-1799979" flipH="1">
                <a:off x="6846356" y="2702003"/>
                <a:ext cx="20903" cy="31852"/>
              </a:xfrm>
              <a:custGeom>
                <a:avLst/>
                <a:gdLst/>
                <a:ahLst/>
                <a:cxnLst/>
                <a:rect l="l" t="t" r="r" b="b"/>
                <a:pathLst>
                  <a:path w="464" h="707" extrusionOk="0">
                    <a:moveTo>
                      <a:pt x="352" y="0"/>
                    </a:moveTo>
                    <a:cubicBezTo>
                      <a:pt x="329" y="0"/>
                      <a:pt x="306" y="11"/>
                      <a:pt x="289" y="33"/>
                    </a:cubicBezTo>
                    <a:cubicBezTo>
                      <a:pt x="228" y="113"/>
                      <a:pt x="194" y="216"/>
                      <a:pt x="152" y="307"/>
                    </a:cubicBezTo>
                    <a:cubicBezTo>
                      <a:pt x="110" y="390"/>
                      <a:pt x="22" y="486"/>
                      <a:pt x="11" y="577"/>
                    </a:cubicBezTo>
                    <a:cubicBezTo>
                      <a:pt x="1" y="640"/>
                      <a:pt x="41" y="706"/>
                      <a:pt x="107" y="706"/>
                    </a:cubicBezTo>
                    <a:cubicBezTo>
                      <a:pt x="116" y="706"/>
                      <a:pt x="126" y="705"/>
                      <a:pt x="136" y="702"/>
                    </a:cubicBezTo>
                    <a:cubicBezTo>
                      <a:pt x="250" y="668"/>
                      <a:pt x="334" y="527"/>
                      <a:pt x="384" y="421"/>
                    </a:cubicBezTo>
                    <a:cubicBezTo>
                      <a:pt x="433" y="307"/>
                      <a:pt x="464" y="166"/>
                      <a:pt x="418" y="48"/>
                    </a:cubicBezTo>
                    <a:cubicBezTo>
                      <a:pt x="406" y="17"/>
                      <a:pt x="379" y="0"/>
                      <a:pt x="35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" name="Google Shape;3816;p47"/>
              <p:cNvSpPr/>
              <p:nvPr/>
            </p:nvSpPr>
            <p:spPr>
              <a:xfrm rot="-1799979" flipH="1">
                <a:off x="6902084" y="2672610"/>
                <a:ext cx="18381" cy="30816"/>
              </a:xfrm>
              <a:custGeom>
                <a:avLst/>
                <a:gdLst/>
                <a:ahLst/>
                <a:cxnLst/>
                <a:rect l="l" t="t" r="r" b="b"/>
                <a:pathLst>
                  <a:path w="408" h="684" extrusionOk="0">
                    <a:moveTo>
                      <a:pt x="298" y="0"/>
                    </a:moveTo>
                    <a:cubicBezTo>
                      <a:pt x="257" y="0"/>
                      <a:pt x="218" y="22"/>
                      <a:pt x="206" y="72"/>
                    </a:cubicBezTo>
                    <a:cubicBezTo>
                      <a:pt x="183" y="159"/>
                      <a:pt x="146" y="251"/>
                      <a:pt x="108" y="331"/>
                    </a:cubicBezTo>
                    <a:cubicBezTo>
                      <a:pt x="62" y="429"/>
                      <a:pt x="1" y="505"/>
                      <a:pt x="58" y="615"/>
                    </a:cubicBezTo>
                    <a:cubicBezTo>
                      <a:pt x="83" y="663"/>
                      <a:pt x="131" y="683"/>
                      <a:pt x="181" y="683"/>
                    </a:cubicBezTo>
                    <a:cubicBezTo>
                      <a:pt x="192" y="683"/>
                      <a:pt x="203" y="682"/>
                      <a:pt x="215" y="680"/>
                    </a:cubicBezTo>
                    <a:cubicBezTo>
                      <a:pt x="336" y="654"/>
                      <a:pt x="362" y="521"/>
                      <a:pt x="385" y="414"/>
                    </a:cubicBezTo>
                    <a:cubicBezTo>
                      <a:pt x="408" y="308"/>
                      <a:pt x="408" y="209"/>
                      <a:pt x="408" y="103"/>
                    </a:cubicBezTo>
                    <a:cubicBezTo>
                      <a:pt x="408" y="38"/>
                      <a:pt x="352" y="0"/>
                      <a:pt x="29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" name="Google Shape;3817;p47"/>
              <p:cNvSpPr/>
              <p:nvPr/>
            </p:nvSpPr>
            <p:spPr>
              <a:xfrm rot="-1799979" flipH="1">
                <a:off x="6915890" y="2632113"/>
                <a:ext cx="15587" cy="38385"/>
              </a:xfrm>
              <a:custGeom>
                <a:avLst/>
                <a:gdLst/>
                <a:ahLst/>
                <a:cxnLst/>
                <a:rect l="l" t="t" r="r" b="b"/>
                <a:pathLst>
                  <a:path w="346" h="852" extrusionOk="0">
                    <a:moveTo>
                      <a:pt x="267" y="1"/>
                    </a:moveTo>
                    <a:cubicBezTo>
                      <a:pt x="245" y="1"/>
                      <a:pt x="224" y="13"/>
                      <a:pt x="217" y="39"/>
                    </a:cubicBezTo>
                    <a:cubicBezTo>
                      <a:pt x="183" y="165"/>
                      <a:pt x="130" y="287"/>
                      <a:pt x="88" y="408"/>
                    </a:cubicBezTo>
                    <a:cubicBezTo>
                      <a:pt x="54" y="527"/>
                      <a:pt x="0" y="641"/>
                      <a:pt x="27" y="762"/>
                    </a:cubicBezTo>
                    <a:cubicBezTo>
                      <a:pt x="39" y="817"/>
                      <a:pt x="94" y="851"/>
                      <a:pt x="148" y="851"/>
                    </a:cubicBezTo>
                    <a:cubicBezTo>
                      <a:pt x="179" y="851"/>
                      <a:pt x="210" y="840"/>
                      <a:pt x="232" y="815"/>
                    </a:cubicBezTo>
                    <a:cubicBezTo>
                      <a:pt x="319" y="720"/>
                      <a:pt x="323" y="590"/>
                      <a:pt x="335" y="465"/>
                    </a:cubicBezTo>
                    <a:cubicBezTo>
                      <a:pt x="346" y="329"/>
                      <a:pt x="331" y="195"/>
                      <a:pt x="323" y="55"/>
                    </a:cubicBezTo>
                    <a:cubicBezTo>
                      <a:pt x="323" y="21"/>
                      <a:pt x="294" y="1"/>
                      <a:pt x="2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" name="Google Shape;3818;p47"/>
              <p:cNvSpPr/>
              <p:nvPr/>
            </p:nvSpPr>
            <p:spPr>
              <a:xfrm rot="-1799979" flipH="1">
                <a:off x="6810362" y="2586783"/>
                <a:ext cx="21579" cy="39556"/>
              </a:xfrm>
              <a:custGeom>
                <a:avLst/>
                <a:gdLst/>
                <a:ahLst/>
                <a:cxnLst/>
                <a:rect l="l" t="t" r="r" b="b"/>
                <a:pathLst>
                  <a:path w="479" h="878" extrusionOk="0">
                    <a:moveTo>
                      <a:pt x="324" y="0"/>
                    </a:moveTo>
                    <a:cubicBezTo>
                      <a:pt x="292" y="0"/>
                      <a:pt x="261" y="17"/>
                      <a:pt x="254" y="55"/>
                    </a:cubicBezTo>
                    <a:cubicBezTo>
                      <a:pt x="231" y="180"/>
                      <a:pt x="189" y="313"/>
                      <a:pt x="136" y="434"/>
                    </a:cubicBezTo>
                    <a:cubicBezTo>
                      <a:pt x="87" y="545"/>
                      <a:pt x="18" y="648"/>
                      <a:pt x="6" y="773"/>
                    </a:cubicBezTo>
                    <a:cubicBezTo>
                      <a:pt x="0" y="828"/>
                      <a:pt x="54" y="877"/>
                      <a:pt x="107" y="877"/>
                    </a:cubicBezTo>
                    <a:cubicBezTo>
                      <a:pt x="117" y="877"/>
                      <a:pt x="127" y="876"/>
                      <a:pt x="136" y="872"/>
                    </a:cubicBezTo>
                    <a:cubicBezTo>
                      <a:pt x="440" y="754"/>
                      <a:pt x="478" y="325"/>
                      <a:pt x="402" y="55"/>
                    </a:cubicBezTo>
                    <a:cubicBezTo>
                      <a:pt x="393" y="20"/>
                      <a:pt x="358" y="0"/>
                      <a:pt x="32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" name="Google Shape;3819;p47"/>
              <p:cNvSpPr/>
              <p:nvPr/>
            </p:nvSpPr>
            <p:spPr>
              <a:xfrm rot="-1799979" flipH="1">
                <a:off x="6805250" y="2641360"/>
                <a:ext cx="21444" cy="35276"/>
              </a:xfrm>
              <a:custGeom>
                <a:avLst/>
                <a:gdLst/>
                <a:ahLst/>
                <a:cxnLst/>
                <a:rect l="l" t="t" r="r" b="b"/>
                <a:pathLst>
                  <a:path w="476" h="783" extrusionOk="0">
                    <a:moveTo>
                      <a:pt x="322" y="0"/>
                    </a:moveTo>
                    <a:cubicBezTo>
                      <a:pt x="277" y="0"/>
                      <a:pt x="232" y="24"/>
                      <a:pt x="225" y="71"/>
                    </a:cubicBezTo>
                    <a:cubicBezTo>
                      <a:pt x="209" y="185"/>
                      <a:pt x="164" y="303"/>
                      <a:pt x="115" y="406"/>
                    </a:cubicBezTo>
                    <a:cubicBezTo>
                      <a:pt x="62" y="508"/>
                      <a:pt x="0" y="612"/>
                      <a:pt x="65" y="726"/>
                    </a:cubicBezTo>
                    <a:cubicBezTo>
                      <a:pt x="84" y="759"/>
                      <a:pt x="122" y="779"/>
                      <a:pt x="164" y="782"/>
                    </a:cubicBezTo>
                    <a:cubicBezTo>
                      <a:pt x="165" y="782"/>
                      <a:pt x="167" y="782"/>
                      <a:pt x="168" y="782"/>
                    </a:cubicBezTo>
                    <a:cubicBezTo>
                      <a:pt x="476" y="782"/>
                      <a:pt x="445" y="269"/>
                      <a:pt x="418" y="71"/>
                    </a:cubicBezTo>
                    <a:cubicBezTo>
                      <a:pt x="411" y="24"/>
                      <a:pt x="366" y="0"/>
                      <a:pt x="32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" name="Google Shape;3820;p47"/>
              <p:cNvSpPr/>
              <p:nvPr/>
            </p:nvSpPr>
            <p:spPr>
              <a:xfrm rot="-1799979" flipH="1">
                <a:off x="6746542" y="2675418"/>
                <a:ext cx="24417" cy="39061"/>
              </a:xfrm>
              <a:custGeom>
                <a:avLst/>
                <a:gdLst/>
                <a:ahLst/>
                <a:cxnLst/>
                <a:rect l="l" t="t" r="r" b="b"/>
                <a:pathLst>
                  <a:path w="542" h="867" extrusionOk="0">
                    <a:moveTo>
                      <a:pt x="424" y="0"/>
                    </a:moveTo>
                    <a:cubicBezTo>
                      <a:pt x="379" y="0"/>
                      <a:pt x="333" y="26"/>
                      <a:pt x="317" y="80"/>
                    </a:cubicBezTo>
                    <a:cubicBezTo>
                      <a:pt x="249" y="305"/>
                      <a:pt x="86" y="480"/>
                      <a:pt x="25" y="700"/>
                    </a:cubicBezTo>
                    <a:cubicBezTo>
                      <a:pt x="0" y="795"/>
                      <a:pt x="75" y="867"/>
                      <a:pt x="157" y="867"/>
                    </a:cubicBezTo>
                    <a:cubicBezTo>
                      <a:pt x="178" y="867"/>
                      <a:pt x="199" y="862"/>
                      <a:pt x="219" y="852"/>
                    </a:cubicBezTo>
                    <a:cubicBezTo>
                      <a:pt x="477" y="719"/>
                      <a:pt x="542" y="377"/>
                      <a:pt x="535" y="107"/>
                    </a:cubicBezTo>
                    <a:cubicBezTo>
                      <a:pt x="535" y="38"/>
                      <a:pt x="479" y="0"/>
                      <a:pt x="42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" name="Google Shape;3821;p47"/>
              <p:cNvSpPr/>
              <p:nvPr/>
            </p:nvSpPr>
            <p:spPr>
              <a:xfrm rot="-1799979" flipH="1">
                <a:off x="6712966" y="2610859"/>
                <a:ext cx="20903" cy="32258"/>
              </a:xfrm>
              <a:custGeom>
                <a:avLst/>
                <a:gdLst/>
                <a:ahLst/>
                <a:cxnLst/>
                <a:rect l="l" t="t" r="r" b="b"/>
                <a:pathLst>
                  <a:path w="464" h="716" extrusionOk="0">
                    <a:moveTo>
                      <a:pt x="358" y="1"/>
                    </a:moveTo>
                    <a:cubicBezTo>
                      <a:pt x="318" y="1"/>
                      <a:pt x="277" y="22"/>
                      <a:pt x="269" y="64"/>
                    </a:cubicBezTo>
                    <a:cubicBezTo>
                      <a:pt x="251" y="160"/>
                      <a:pt x="217" y="255"/>
                      <a:pt x="160" y="338"/>
                    </a:cubicBezTo>
                    <a:cubicBezTo>
                      <a:pt x="137" y="376"/>
                      <a:pt x="114" y="422"/>
                      <a:pt x="87" y="460"/>
                    </a:cubicBezTo>
                    <a:cubicBezTo>
                      <a:pt x="57" y="502"/>
                      <a:pt x="23" y="533"/>
                      <a:pt x="11" y="585"/>
                    </a:cubicBezTo>
                    <a:cubicBezTo>
                      <a:pt x="1" y="649"/>
                      <a:pt x="36" y="715"/>
                      <a:pt x="104" y="715"/>
                    </a:cubicBezTo>
                    <a:cubicBezTo>
                      <a:pt x="106" y="715"/>
                      <a:pt x="108" y="715"/>
                      <a:pt x="110" y="715"/>
                    </a:cubicBezTo>
                    <a:cubicBezTo>
                      <a:pt x="239" y="711"/>
                      <a:pt x="353" y="566"/>
                      <a:pt x="399" y="457"/>
                    </a:cubicBezTo>
                    <a:cubicBezTo>
                      <a:pt x="457" y="327"/>
                      <a:pt x="464" y="201"/>
                      <a:pt x="441" y="64"/>
                    </a:cubicBezTo>
                    <a:cubicBezTo>
                      <a:pt x="435" y="22"/>
                      <a:pt x="397" y="1"/>
                      <a:pt x="35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" name="Google Shape;3822;p47"/>
              <p:cNvSpPr/>
              <p:nvPr/>
            </p:nvSpPr>
            <p:spPr>
              <a:xfrm rot="-1799979" flipH="1">
                <a:off x="6708309" y="2571508"/>
                <a:ext cx="23381" cy="27302"/>
              </a:xfrm>
              <a:custGeom>
                <a:avLst/>
                <a:gdLst/>
                <a:ahLst/>
                <a:cxnLst/>
                <a:rect l="l" t="t" r="r" b="b"/>
                <a:pathLst>
                  <a:path w="519" h="606" extrusionOk="0">
                    <a:moveTo>
                      <a:pt x="402" y="0"/>
                    </a:moveTo>
                    <a:cubicBezTo>
                      <a:pt x="379" y="0"/>
                      <a:pt x="355" y="9"/>
                      <a:pt x="335" y="30"/>
                    </a:cubicBezTo>
                    <a:cubicBezTo>
                      <a:pt x="274" y="95"/>
                      <a:pt x="216" y="160"/>
                      <a:pt x="156" y="225"/>
                    </a:cubicBezTo>
                    <a:cubicBezTo>
                      <a:pt x="95" y="297"/>
                      <a:pt x="0" y="372"/>
                      <a:pt x="7" y="475"/>
                    </a:cubicBezTo>
                    <a:cubicBezTo>
                      <a:pt x="11" y="548"/>
                      <a:pt x="61" y="605"/>
                      <a:pt x="137" y="605"/>
                    </a:cubicBezTo>
                    <a:cubicBezTo>
                      <a:pt x="139" y="605"/>
                      <a:pt x="141" y="605"/>
                      <a:pt x="143" y="605"/>
                    </a:cubicBezTo>
                    <a:cubicBezTo>
                      <a:pt x="257" y="605"/>
                      <a:pt x="331" y="493"/>
                      <a:pt x="388" y="403"/>
                    </a:cubicBezTo>
                    <a:cubicBezTo>
                      <a:pt x="445" y="316"/>
                      <a:pt x="479" y="228"/>
                      <a:pt x="502" y="130"/>
                    </a:cubicBezTo>
                    <a:cubicBezTo>
                      <a:pt x="518" y="61"/>
                      <a:pt x="462" y="0"/>
                      <a:pt x="40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" name="Google Shape;3823;p47"/>
              <p:cNvSpPr/>
              <p:nvPr/>
            </p:nvSpPr>
            <p:spPr>
              <a:xfrm rot="-1799979" flipH="1">
                <a:off x="6663103" y="2667471"/>
                <a:ext cx="15633" cy="33339"/>
              </a:xfrm>
              <a:custGeom>
                <a:avLst/>
                <a:gdLst/>
                <a:ahLst/>
                <a:cxnLst/>
                <a:rect l="l" t="t" r="r" b="b"/>
                <a:pathLst>
                  <a:path w="347" h="740" extrusionOk="0">
                    <a:moveTo>
                      <a:pt x="253" y="1"/>
                    </a:moveTo>
                    <a:cubicBezTo>
                      <a:pt x="219" y="1"/>
                      <a:pt x="186" y="19"/>
                      <a:pt x="172" y="59"/>
                    </a:cubicBezTo>
                    <a:cubicBezTo>
                      <a:pt x="108" y="249"/>
                      <a:pt x="1" y="473"/>
                      <a:pt x="39" y="678"/>
                    </a:cubicBezTo>
                    <a:cubicBezTo>
                      <a:pt x="49" y="719"/>
                      <a:pt x="86" y="740"/>
                      <a:pt x="123" y="740"/>
                    </a:cubicBezTo>
                    <a:cubicBezTo>
                      <a:pt x="146" y="740"/>
                      <a:pt x="168" y="732"/>
                      <a:pt x="183" y="717"/>
                    </a:cubicBezTo>
                    <a:cubicBezTo>
                      <a:pt x="339" y="564"/>
                      <a:pt x="347" y="287"/>
                      <a:pt x="336" y="81"/>
                    </a:cubicBezTo>
                    <a:cubicBezTo>
                      <a:pt x="334" y="29"/>
                      <a:pt x="293" y="1"/>
                      <a:pt x="25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" name="Google Shape;3824;p47"/>
              <p:cNvSpPr/>
              <p:nvPr/>
            </p:nvSpPr>
            <p:spPr>
              <a:xfrm rot="-1799979" flipH="1">
                <a:off x="6688787" y="2747288"/>
                <a:ext cx="18786" cy="28518"/>
              </a:xfrm>
              <a:custGeom>
                <a:avLst/>
                <a:gdLst/>
                <a:ahLst/>
                <a:cxnLst/>
                <a:rect l="l" t="t" r="r" b="b"/>
                <a:pathLst>
                  <a:path w="417" h="633" extrusionOk="0">
                    <a:moveTo>
                      <a:pt x="300" y="1"/>
                    </a:moveTo>
                    <a:cubicBezTo>
                      <a:pt x="258" y="1"/>
                      <a:pt x="214" y="25"/>
                      <a:pt x="196" y="78"/>
                    </a:cubicBezTo>
                    <a:cubicBezTo>
                      <a:pt x="169" y="150"/>
                      <a:pt x="143" y="226"/>
                      <a:pt x="104" y="299"/>
                    </a:cubicBezTo>
                    <a:cubicBezTo>
                      <a:pt x="70" y="359"/>
                      <a:pt x="36" y="408"/>
                      <a:pt x="36" y="469"/>
                    </a:cubicBezTo>
                    <a:cubicBezTo>
                      <a:pt x="32" y="481"/>
                      <a:pt x="29" y="492"/>
                      <a:pt x="24" y="504"/>
                    </a:cubicBezTo>
                    <a:cubicBezTo>
                      <a:pt x="0" y="567"/>
                      <a:pt x="65" y="633"/>
                      <a:pt x="126" y="633"/>
                    </a:cubicBezTo>
                    <a:cubicBezTo>
                      <a:pt x="143" y="633"/>
                      <a:pt x="159" y="628"/>
                      <a:pt x="173" y="618"/>
                    </a:cubicBezTo>
                    <a:cubicBezTo>
                      <a:pt x="184" y="610"/>
                      <a:pt x="192" y="603"/>
                      <a:pt x="199" y="599"/>
                    </a:cubicBezTo>
                    <a:cubicBezTo>
                      <a:pt x="290" y="576"/>
                      <a:pt x="329" y="473"/>
                      <a:pt x="362" y="390"/>
                    </a:cubicBezTo>
                    <a:cubicBezTo>
                      <a:pt x="401" y="299"/>
                      <a:pt x="416" y="203"/>
                      <a:pt x="408" y="104"/>
                    </a:cubicBezTo>
                    <a:cubicBezTo>
                      <a:pt x="404" y="37"/>
                      <a:pt x="353" y="1"/>
                      <a:pt x="30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" name="Google Shape;3825;p47"/>
              <p:cNvSpPr/>
              <p:nvPr/>
            </p:nvSpPr>
            <p:spPr>
              <a:xfrm rot="-1799979" flipH="1">
                <a:off x="6858976" y="2926102"/>
                <a:ext cx="20093" cy="38115"/>
              </a:xfrm>
              <a:custGeom>
                <a:avLst/>
                <a:gdLst/>
                <a:ahLst/>
                <a:cxnLst/>
                <a:rect l="l" t="t" r="r" b="b"/>
                <a:pathLst>
                  <a:path w="446" h="846" extrusionOk="0">
                    <a:moveTo>
                      <a:pt x="343" y="0"/>
                    </a:moveTo>
                    <a:cubicBezTo>
                      <a:pt x="306" y="0"/>
                      <a:pt x="269" y="22"/>
                      <a:pt x="251" y="67"/>
                    </a:cubicBezTo>
                    <a:cubicBezTo>
                      <a:pt x="202" y="184"/>
                      <a:pt x="160" y="306"/>
                      <a:pt x="111" y="427"/>
                    </a:cubicBezTo>
                    <a:cubicBezTo>
                      <a:pt x="69" y="541"/>
                      <a:pt x="0" y="637"/>
                      <a:pt x="27" y="766"/>
                    </a:cubicBezTo>
                    <a:cubicBezTo>
                      <a:pt x="40" y="821"/>
                      <a:pt x="89" y="846"/>
                      <a:pt x="138" y="846"/>
                    </a:cubicBezTo>
                    <a:cubicBezTo>
                      <a:pt x="158" y="846"/>
                      <a:pt x="177" y="842"/>
                      <a:pt x="195" y="834"/>
                    </a:cubicBezTo>
                    <a:cubicBezTo>
                      <a:pt x="320" y="774"/>
                      <a:pt x="354" y="625"/>
                      <a:pt x="388" y="504"/>
                    </a:cubicBezTo>
                    <a:cubicBezTo>
                      <a:pt x="430" y="367"/>
                      <a:pt x="445" y="230"/>
                      <a:pt x="434" y="90"/>
                    </a:cubicBezTo>
                    <a:cubicBezTo>
                      <a:pt x="430" y="31"/>
                      <a:pt x="387" y="0"/>
                      <a:pt x="34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" name="Google Shape;3826;p47"/>
              <p:cNvSpPr/>
              <p:nvPr/>
            </p:nvSpPr>
            <p:spPr>
              <a:xfrm rot="-1799979" flipH="1">
                <a:off x="6807738" y="2930526"/>
                <a:ext cx="19867" cy="31492"/>
              </a:xfrm>
              <a:custGeom>
                <a:avLst/>
                <a:gdLst/>
                <a:ahLst/>
                <a:cxnLst/>
                <a:rect l="l" t="t" r="r" b="b"/>
                <a:pathLst>
                  <a:path w="441" h="699" extrusionOk="0">
                    <a:moveTo>
                      <a:pt x="328" y="1"/>
                    </a:moveTo>
                    <a:cubicBezTo>
                      <a:pt x="301" y="1"/>
                      <a:pt x="275" y="14"/>
                      <a:pt x="260" y="47"/>
                    </a:cubicBezTo>
                    <a:cubicBezTo>
                      <a:pt x="219" y="138"/>
                      <a:pt x="169" y="226"/>
                      <a:pt x="120" y="314"/>
                    </a:cubicBezTo>
                    <a:cubicBezTo>
                      <a:pt x="67" y="400"/>
                      <a:pt x="48" y="492"/>
                      <a:pt x="17" y="587"/>
                    </a:cubicBezTo>
                    <a:cubicBezTo>
                      <a:pt x="1" y="648"/>
                      <a:pt x="54" y="698"/>
                      <a:pt x="108" y="698"/>
                    </a:cubicBezTo>
                    <a:cubicBezTo>
                      <a:pt x="128" y="698"/>
                      <a:pt x="149" y="691"/>
                      <a:pt x="165" y="674"/>
                    </a:cubicBezTo>
                    <a:cubicBezTo>
                      <a:pt x="242" y="598"/>
                      <a:pt x="306" y="530"/>
                      <a:pt x="344" y="428"/>
                    </a:cubicBezTo>
                    <a:cubicBezTo>
                      <a:pt x="382" y="328"/>
                      <a:pt x="405" y="226"/>
                      <a:pt x="428" y="119"/>
                    </a:cubicBezTo>
                    <a:cubicBezTo>
                      <a:pt x="441" y="56"/>
                      <a:pt x="382" y="1"/>
                      <a:pt x="32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" name="Google Shape;3827;p47"/>
              <p:cNvSpPr/>
              <p:nvPr/>
            </p:nvSpPr>
            <p:spPr>
              <a:xfrm rot="-1799979" flipH="1">
                <a:off x="6778195" y="2874875"/>
                <a:ext cx="18651" cy="26536"/>
              </a:xfrm>
              <a:custGeom>
                <a:avLst/>
                <a:gdLst/>
                <a:ahLst/>
                <a:cxnLst/>
                <a:rect l="l" t="t" r="r" b="b"/>
                <a:pathLst>
                  <a:path w="414" h="589" extrusionOk="0">
                    <a:moveTo>
                      <a:pt x="305" y="1"/>
                    </a:moveTo>
                    <a:cubicBezTo>
                      <a:pt x="276" y="1"/>
                      <a:pt x="246" y="14"/>
                      <a:pt x="225" y="45"/>
                    </a:cubicBezTo>
                    <a:cubicBezTo>
                      <a:pt x="157" y="151"/>
                      <a:pt x="92" y="251"/>
                      <a:pt x="31" y="360"/>
                    </a:cubicBezTo>
                    <a:cubicBezTo>
                      <a:pt x="5" y="406"/>
                      <a:pt x="1" y="471"/>
                      <a:pt x="31" y="513"/>
                    </a:cubicBezTo>
                    <a:cubicBezTo>
                      <a:pt x="35" y="520"/>
                      <a:pt x="38" y="524"/>
                      <a:pt x="43" y="528"/>
                    </a:cubicBezTo>
                    <a:cubicBezTo>
                      <a:pt x="70" y="568"/>
                      <a:pt x="105" y="588"/>
                      <a:pt x="150" y="588"/>
                    </a:cubicBezTo>
                    <a:cubicBezTo>
                      <a:pt x="161" y="588"/>
                      <a:pt x="172" y="587"/>
                      <a:pt x="183" y="585"/>
                    </a:cubicBezTo>
                    <a:lnTo>
                      <a:pt x="203" y="585"/>
                    </a:lnTo>
                    <a:cubicBezTo>
                      <a:pt x="252" y="577"/>
                      <a:pt x="294" y="524"/>
                      <a:pt x="308" y="479"/>
                    </a:cubicBezTo>
                    <a:cubicBezTo>
                      <a:pt x="343" y="357"/>
                      <a:pt x="370" y="239"/>
                      <a:pt x="396" y="117"/>
                    </a:cubicBezTo>
                    <a:cubicBezTo>
                      <a:pt x="413" y="50"/>
                      <a:pt x="360" y="1"/>
                      <a:pt x="30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" name="Google Shape;3828;p47"/>
              <p:cNvSpPr/>
              <p:nvPr/>
            </p:nvSpPr>
            <p:spPr>
              <a:xfrm rot="-1799979" flipH="1">
                <a:off x="6755917" y="2950149"/>
                <a:ext cx="17525" cy="26176"/>
              </a:xfrm>
              <a:custGeom>
                <a:avLst/>
                <a:gdLst/>
                <a:ahLst/>
                <a:cxnLst/>
                <a:rect l="l" t="t" r="r" b="b"/>
                <a:pathLst>
                  <a:path w="389" h="581" extrusionOk="0">
                    <a:moveTo>
                      <a:pt x="240" y="1"/>
                    </a:moveTo>
                    <a:cubicBezTo>
                      <a:pt x="212" y="1"/>
                      <a:pt x="184" y="12"/>
                      <a:pt x="164" y="38"/>
                    </a:cubicBezTo>
                    <a:cubicBezTo>
                      <a:pt x="111" y="101"/>
                      <a:pt x="62" y="216"/>
                      <a:pt x="46" y="299"/>
                    </a:cubicBezTo>
                    <a:cubicBezTo>
                      <a:pt x="35" y="375"/>
                      <a:pt x="1" y="478"/>
                      <a:pt x="39" y="550"/>
                    </a:cubicBezTo>
                    <a:cubicBezTo>
                      <a:pt x="50" y="570"/>
                      <a:pt x="73" y="580"/>
                      <a:pt x="92" y="580"/>
                    </a:cubicBezTo>
                    <a:cubicBezTo>
                      <a:pt x="183" y="580"/>
                      <a:pt x="264" y="478"/>
                      <a:pt x="305" y="410"/>
                    </a:cubicBezTo>
                    <a:cubicBezTo>
                      <a:pt x="358" y="330"/>
                      <a:pt x="389" y="182"/>
                      <a:pt x="362" y="90"/>
                    </a:cubicBezTo>
                    <a:cubicBezTo>
                      <a:pt x="347" y="38"/>
                      <a:pt x="293" y="1"/>
                      <a:pt x="24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" name="Google Shape;3829;p47"/>
              <p:cNvSpPr/>
              <p:nvPr/>
            </p:nvSpPr>
            <p:spPr>
              <a:xfrm rot="-1799979" flipH="1">
                <a:off x="6677133" y="2930137"/>
                <a:ext cx="20768" cy="31537"/>
              </a:xfrm>
              <a:custGeom>
                <a:avLst/>
                <a:gdLst/>
                <a:ahLst/>
                <a:cxnLst/>
                <a:rect l="l" t="t" r="r" b="b"/>
                <a:pathLst>
                  <a:path w="461" h="700" extrusionOk="0">
                    <a:moveTo>
                      <a:pt x="319" y="1"/>
                    </a:moveTo>
                    <a:cubicBezTo>
                      <a:pt x="281" y="1"/>
                      <a:pt x="244" y="19"/>
                      <a:pt x="225" y="62"/>
                    </a:cubicBezTo>
                    <a:cubicBezTo>
                      <a:pt x="172" y="187"/>
                      <a:pt x="104" y="309"/>
                      <a:pt x="39" y="427"/>
                    </a:cubicBezTo>
                    <a:cubicBezTo>
                      <a:pt x="0" y="499"/>
                      <a:pt x="8" y="590"/>
                      <a:pt x="69" y="651"/>
                    </a:cubicBezTo>
                    <a:cubicBezTo>
                      <a:pt x="92" y="671"/>
                      <a:pt x="118" y="693"/>
                      <a:pt x="149" y="697"/>
                    </a:cubicBezTo>
                    <a:cubicBezTo>
                      <a:pt x="161" y="699"/>
                      <a:pt x="174" y="700"/>
                      <a:pt x="188" y="700"/>
                    </a:cubicBezTo>
                    <a:cubicBezTo>
                      <a:pt x="253" y="700"/>
                      <a:pt x="326" y="676"/>
                      <a:pt x="354" y="613"/>
                    </a:cubicBezTo>
                    <a:cubicBezTo>
                      <a:pt x="427" y="453"/>
                      <a:pt x="460" y="301"/>
                      <a:pt x="457" y="123"/>
                    </a:cubicBezTo>
                    <a:cubicBezTo>
                      <a:pt x="454" y="53"/>
                      <a:pt x="384" y="1"/>
                      <a:pt x="31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" name="Google Shape;3830;p47"/>
              <p:cNvSpPr/>
              <p:nvPr/>
            </p:nvSpPr>
            <p:spPr>
              <a:xfrm rot="-1799979" flipH="1">
                <a:off x="6688018" y="2876552"/>
                <a:ext cx="20723" cy="36583"/>
              </a:xfrm>
              <a:custGeom>
                <a:avLst/>
                <a:gdLst/>
                <a:ahLst/>
                <a:cxnLst/>
                <a:rect l="l" t="t" r="r" b="b"/>
                <a:pathLst>
                  <a:path w="460" h="812" extrusionOk="0">
                    <a:moveTo>
                      <a:pt x="357" y="1"/>
                    </a:moveTo>
                    <a:cubicBezTo>
                      <a:pt x="318" y="1"/>
                      <a:pt x="282" y="22"/>
                      <a:pt x="274" y="70"/>
                    </a:cubicBezTo>
                    <a:cubicBezTo>
                      <a:pt x="251" y="184"/>
                      <a:pt x="205" y="287"/>
                      <a:pt x="149" y="390"/>
                    </a:cubicBezTo>
                    <a:cubicBezTo>
                      <a:pt x="98" y="488"/>
                      <a:pt x="3" y="568"/>
                      <a:pt x="3" y="686"/>
                    </a:cubicBezTo>
                    <a:cubicBezTo>
                      <a:pt x="0" y="759"/>
                      <a:pt x="63" y="811"/>
                      <a:pt x="132" y="811"/>
                    </a:cubicBezTo>
                    <a:cubicBezTo>
                      <a:pt x="142" y="811"/>
                      <a:pt x="153" y="810"/>
                      <a:pt x="163" y="807"/>
                    </a:cubicBezTo>
                    <a:cubicBezTo>
                      <a:pt x="296" y="774"/>
                      <a:pt x="357" y="618"/>
                      <a:pt x="403" y="496"/>
                    </a:cubicBezTo>
                    <a:cubicBezTo>
                      <a:pt x="452" y="370"/>
                      <a:pt x="460" y="230"/>
                      <a:pt x="460" y="97"/>
                    </a:cubicBezTo>
                    <a:cubicBezTo>
                      <a:pt x="460" y="37"/>
                      <a:pt x="406" y="1"/>
                      <a:pt x="35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" name="Google Shape;3831;p47"/>
              <p:cNvSpPr/>
              <p:nvPr/>
            </p:nvSpPr>
            <p:spPr>
              <a:xfrm rot="-1799979" flipH="1">
                <a:off x="6666911" y="2831441"/>
                <a:ext cx="19642" cy="28924"/>
              </a:xfrm>
              <a:custGeom>
                <a:avLst/>
                <a:gdLst/>
                <a:ahLst/>
                <a:cxnLst/>
                <a:rect l="l" t="t" r="r" b="b"/>
                <a:pathLst>
                  <a:path w="436" h="642" extrusionOk="0">
                    <a:moveTo>
                      <a:pt x="323" y="1"/>
                    </a:moveTo>
                    <a:cubicBezTo>
                      <a:pt x="293" y="1"/>
                      <a:pt x="262" y="14"/>
                      <a:pt x="241" y="45"/>
                    </a:cubicBezTo>
                    <a:cubicBezTo>
                      <a:pt x="183" y="129"/>
                      <a:pt x="111" y="204"/>
                      <a:pt x="73" y="299"/>
                    </a:cubicBezTo>
                    <a:cubicBezTo>
                      <a:pt x="39" y="383"/>
                      <a:pt x="1" y="482"/>
                      <a:pt x="20" y="573"/>
                    </a:cubicBezTo>
                    <a:cubicBezTo>
                      <a:pt x="28" y="617"/>
                      <a:pt x="70" y="641"/>
                      <a:pt x="111" y="641"/>
                    </a:cubicBezTo>
                    <a:cubicBezTo>
                      <a:pt x="127" y="641"/>
                      <a:pt x="143" y="638"/>
                      <a:pt x="157" y="631"/>
                    </a:cubicBezTo>
                    <a:cubicBezTo>
                      <a:pt x="233" y="589"/>
                      <a:pt x="294" y="482"/>
                      <a:pt x="332" y="406"/>
                    </a:cubicBezTo>
                    <a:cubicBezTo>
                      <a:pt x="373" y="315"/>
                      <a:pt x="389" y="215"/>
                      <a:pt x="415" y="121"/>
                    </a:cubicBezTo>
                    <a:cubicBezTo>
                      <a:pt x="435" y="48"/>
                      <a:pt x="380" y="1"/>
                      <a:pt x="32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" name="Google Shape;3832;p47"/>
              <p:cNvSpPr/>
              <p:nvPr/>
            </p:nvSpPr>
            <p:spPr>
              <a:xfrm rot="-1799979" flipH="1">
                <a:off x="6557676" y="2805523"/>
                <a:ext cx="19957" cy="35817"/>
              </a:xfrm>
              <a:custGeom>
                <a:avLst/>
                <a:gdLst/>
                <a:ahLst/>
                <a:cxnLst/>
                <a:rect l="l" t="t" r="r" b="b"/>
                <a:pathLst>
                  <a:path w="443" h="795" extrusionOk="0">
                    <a:moveTo>
                      <a:pt x="323" y="0"/>
                    </a:moveTo>
                    <a:cubicBezTo>
                      <a:pt x="294" y="0"/>
                      <a:pt x="266" y="15"/>
                      <a:pt x="248" y="49"/>
                    </a:cubicBezTo>
                    <a:cubicBezTo>
                      <a:pt x="153" y="246"/>
                      <a:pt x="1" y="494"/>
                      <a:pt x="35" y="722"/>
                    </a:cubicBezTo>
                    <a:cubicBezTo>
                      <a:pt x="44" y="771"/>
                      <a:pt x="87" y="794"/>
                      <a:pt x="129" y="794"/>
                    </a:cubicBezTo>
                    <a:cubicBezTo>
                      <a:pt x="156" y="794"/>
                      <a:pt x="183" y="785"/>
                      <a:pt x="202" y="767"/>
                    </a:cubicBezTo>
                    <a:cubicBezTo>
                      <a:pt x="359" y="620"/>
                      <a:pt x="385" y="327"/>
                      <a:pt x="427" y="125"/>
                    </a:cubicBezTo>
                    <a:cubicBezTo>
                      <a:pt x="442" y="57"/>
                      <a:pt x="381" y="0"/>
                      <a:pt x="32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" name="Google Shape;3833;p47"/>
              <p:cNvSpPr/>
              <p:nvPr/>
            </p:nvSpPr>
            <p:spPr>
              <a:xfrm rot="-1799979" flipH="1">
                <a:off x="6606343" y="2874503"/>
                <a:ext cx="13921" cy="24103"/>
              </a:xfrm>
              <a:custGeom>
                <a:avLst/>
                <a:gdLst/>
                <a:ahLst/>
                <a:cxnLst/>
                <a:rect l="l" t="t" r="r" b="b"/>
                <a:pathLst>
                  <a:path w="309" h="535" extrusionOk="0">
                    <a:moveTo>
                      <a:pt x="211" y="1"/>
                    </a:moveTo>
                    <a:cubicBezTo>
                      <a:pt x="174" y="1"/>
                      <a:pt x="138" y="21"/>
                      <a:pt x="130" y="66"/>
                    </a:cubicBezTo>
                    <a:cubicBezTo>
                      <a:pt x="114" y="135"/>
                      <a:pt x="92" y="207"/>
                      <a:pt x="65" y="271"/>
                    </a:cubicBezTo>
                    <a:cubicBezTo>
                      <a:pt x="39" y="351"/>
                      <a:pt x="0" y="400"/>
                      <a:pt x="39" y="484"/>
                    </a:cubicBezTo>
                    <a:cubicBezTo>
                      <a:pt x="54" y="514"/>
                      <a:pt x="92" y="535"/>
                      <a:pt x="126" y="535"/>
                    </a:cubicBezTo>
                    <a:cubicBezTo>
                      <a:pt x="135" y="535"/>
                      <a:pt x="145" y="533"/>
                      <a:pt x="153" y="530"/>
                    </a:cubicBezTo>
                    <a:cubicBezTo>
                      <a:pt x="248" y="500"/>
                      <a:pt x="263" y="419"/>
                      <a:pt x="281" y="332"/>
                    </a:cubicBezTo>
                    <a:cubicBezTo>
                      <a:pt x="301" y="252"/>
                      <a:pt x="304" y="172"/>
                      <a:pt x="309" y="89"/>
                    </a:cubicBezTo>
                    <a:cubicBezTo>
                      <a:pt x="309" y="33"/>
                      <a:pt x="259" y="1"/>
                      <a:pt x="21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" name="Google Shape;3834;p47"/>
              <p:cNvSpPr/>
              <p:nvPr/>
            </p:nvSpPr>
            <p:spPr>
              <a:xfrm rot="-1799979" flipH="1">
                <a:off x="6547992" y="2883043"/>
                <a:ext cx="21489" cy="39286"/>
              </a:xfrm>
              <a:custGeom>
                <a:avLst/>
                <a:gdLst/>
                <a:ahLst/>
                <a:cxnLst/>
                <a:rect l="l" t="t" r="r" b="b"/>
                <a:pathLst>
                  <a:path w="477" h="872" extrusionOk="0">
                    <a:moveTo>
                      <a:pt x="360" y="1"/>
                    </a:moveTo>
                    <a:cubicBezTo>
                      <a:pt x="326" y="1"/>
                      <a:pt x="294" y="17"/>
                      <a:pt x="278" y="55"/>
                    </a:cubicBezTo>
                    <a:cubicBezTo>
                      <a:pt x="225" y="169"/>
                      <a:pt x="172" y="283"/>
                      <a:pt x="123" y="404"/>
                    </a:cubicBezTo>
                    <a:cubicBezTo>
                      <a:pt x="73" y="526"/>
                      <a:pt x="1" y="632"/>
                      <a:pt x="27" y="766"/>
                    </a:cubicBezTo>
                    <a:cubicBezTo>
                      <a:pt x="41" y="832"/>
                      <a:pt x="106" y="872"/>
                      <a:pt x="169" y="872"/>
                    </a:cubicBezTo>
                    <a:cubicBezTo>
                      <a:pt x="193" y="872"/>
                      <a:pt x="217" y="866"/>
                      <a:pt x="237" y="853"/>
                    </a:cubicBezTo>
                    <a:cubicBezTo>
                      <a:pt x="355" y="781"/>
                      <a:pt x="385" y="636"/>
                      <a:pt x="423" y="511"/>
                    </a:cubicBezTo>
                    <a:cubicBezTo>
                      <a:pt x="461" y="374"/>
                      <a:pt x="472" y="245"/>
                      <a:pt x="476" y="108"/>
                    </a:cubicBezTo>
                    <a:cubicBezTo>
                      <a:pt x="476" y="44"/>
                      <a:pt x="416" y="1"/>
                      <a:pt x="36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" name="Google Shape;3835;p47"/>
              <p:cNvSpPr/>
              <p:nvPr/>
            </p:nvSpPr>
            <p:spPr>
              <a:xfrm rot="-1799979" flipH="1">
                <a:off x="6585223" y="2971981"/>
                <a:ext cx="26490" cy="34285"/>
              </a:xfrm>
              <a:custGeom>
                <a:avLst/>
                <a:gdLst/>
                <a:ahLst/>
                <a:cxnLst/>
                <a:rect l="l" t="t" r="r" b="b"/>
                <a:pathLst>
                  <a:path w="588" h="761" extrusionOk="0">
                    <a:moveTo>
                      <a:pt x="443" y="1"/>
                    </a:moveTo>
                    <a:cubicBezTo>
                      <a:pt x="416" y="1"/>
                      <a:pt x="390" y="10"/>
                      <a:pt x="371" y="33"/>
                    </a:cubicBezTo>
                    <a:cubicBezTo>
                      <a:pt x="298" y="120"/>
                      <a:pt x="234" y="208"/>
                      <a:pt x="169" y="299"/>
                    </a:cubicBezTo>
                    <a:cubicBezTo>
                      <a:pt x="108" y="394"/>
                      <a:pt x="36" y="485"/>
                      <a:pt x="17" y="600"/>
                    </a:cubicBezTo>
                    <a:cubicBezTo>
                      <a:pt x="0" y="694"/>
                      <a:pt x="65" y="760"/>
                      <a:pt x="142" y="760"/>
                    </a:cubicBezTo>
                    <a:cubicBezTo>
                      <a:pt x="174" y="760"/>
                      <a:pt x="207" y="749"/>
                      <a:pt x="238" y="725"/>
                    </a:cubicBezTo>
                    <a:cubicBezTo>
                      <a:pt x="329" y="657"/>
                      <a:pt x="371" y="550"/>
                      <a:pt x="424" y="448"/>
                    </a:cubicBezTo>
                    <a:cubicBezTo>
                      <a:pt x="473" y="349"/>
                      <a:pt x="519" y="250"/>
                      <a:pt x="557" y="143"/>
                    </a:cubicBezTo>
                    <a:cubicBezTo>
                      <a:pt x="587" y="69"/>
                      <a:pt x="513" y="1"/>
                      <a:pt x="44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" name="Google Shape;3836;p47"/>
              <p:cNvSpPr/>
              <p:nvPr/>
            </p:nvSpPr>
            <p:spPr>
              <a:xfrm rot="-1799979" flipH="1">
                <a:off x="6668079" y="3035487"/>
                <a:ext cx="26670" cy="35141"/>
              </a:xfrm>
              <a:custGeom>
                <a:avLst/>
                <a:gdLst/>
                <a:ahLst/>
                <a:cxnLst/>
                <a:rect l="l" t="t" r="r" b="b"/>
                <a:pathLst>
                  <a:path w="592" h="780" extrusionOk="0">
                    <a:moveTo>
                      <a:pt x="472" y="1"/>
                    </a:moveTo>
                    <a:cubicBezTo>
                      <a:pt x="441" y="1"/>
                      <a:pt x="410" y="14"/>
                      <a:pt x="391" y="45"/>
                    </a:cubicBezTo>
                    <a:cubicBezTo>
                      <a:pt x="337" y="144"/>
                      <a:pt x="272" y="239"/>
                      <a:pt x="208" y="334"/>
                    </a:cubicBezTo>
                    <a:cubicBezTo>
                      <a:pt x="140" y="430"/>
                      <a:pt x="94" y="524"/>
                      <a:pt x="40" y="627"/>
                    </a:cubicBezTo>
                    <a:cubicBezTo>
                      <a:pt x="1" y="704"/>
                      <a:pt x="62" y="779"/>
                      <a:pt x="132" y="779"/>
                    </a:cubicBezTo>
                    <a:cubicBezTo>
                      <a:pt x="155" y="779"/>
                      <a:pt x="179" y="771"/>
                      <a:pt x="200" y="753"/>
                    </a:cubicBezTo>
                    <a:cubicBezTo>
                      <a:pt x="300" y="661"/>
                      <a:pt x="372" y="585"/>
                      <a:pt x="432" y="463"/>
                    </a:cubicBezTo>
                    <a:cubicBezTo>
                      <a:pt x="486" y="349"/>
                      <a:pt x="528" y="239"/>
                      <a:pt x="569" y="121"/>
                    </a:cubicBezTo>
                    <a:cubicBezTo>
                      <a:pt x="592" y="51"/>
                      <a:pt x="532" y="1"/>
                      <a:pt x="47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" name="Google Shape;3837;p47"/>
              <p:cNvSpPr/>
              <p:nvPr/>
            </p:nvSpPr>
            <p:spPr>
              <a:xfrm rot="-1799979" flipH="1">
                <a:off x="6603400" y="3062456"/>
                <a:ext cx="29238" cy="35051"/>
              </a:xfrm>
              <a:custGeom>
                <a:avLst/>
                <a:gdLst/>
                <a:ahLst/>
                <a:cxnLst/>
                <a:rect l="l" t="t" r="r" b="b"/>
                <a:pathLst>
                  <a:path w="649" h="778" extrusionOk="0">
                    <a:moveTo>
                      <a:pt x="488" y="1"/>
                    </a:moveTo>
                    <a:cubicBezTo>
                      <a:pt x="447" y="1"/>
                      <a:pt x="405" y="18"/>
                      <a:pt x="380" y="59"/>
                    </a:cubicBezTo>
                    <a:cubicBezTo>
                      <a:pt x="320" y="158"/>
                      <a:pt x="248" y="250"/>
                      <a:pt x="179" y="344"/>
                    </a:cubicBezTo>
                    <a:cubicBezTo>
                      <a:pt x="106" y="443"/>
                      <a:pt x="0" y="527"/>
                      <a:pt x="42" y="664"/>
                    </a:cubicBezTo>
                    <a:cubicBezTo>
                      <a:pt x="65" y="729"/>
                      <a:pt x="122" y="778"/>
                      <a:pt x="194" y="778"/>
                    </a:cubicBezTo>
                    <a:cubicBezTo>
                      <a:pt x="350" y="774"/>
                      <a:pt x="403" y="637"/>
                      <a:pt x="468" y="511"/>
                    </a:cubicBezTo>
                    <a:cubicBezTo>
                      <a:pt x="529" y="397"/>
                      <a:pt x="571" y="280"/>
                      <a:pt x="616" y="158"/>
                    </a:cubicBezTo>
                    <a:cubicBezTo>
                      <a:pt x="649" y="65"/>
                      <a:pt x="568" y="1"/>
                      <a:pt x="48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" name="Google Shape;3838;p47"/>
              <p:cNvSpPr/>
              <p:nvPr/>
            </p:nvSpPr>
            <p:spPr>
              <a:xfrm rot="-1799979" flipH="1">
                <a:off x="6717778" y="3002283"/>
                <a:ext cx="18696" cy="23743"/>
              </a:xfrm>
              <a:custGeom>
                <a:avLst/>
                <a:gdLst/>
                <a:ahLst/>
                <a:cxnLst/>
                <a:rect l="l" t="t" r="r" b="b"/>
                <a:pathLst>
                  <a:path w="415" h="527" extrusionOk="0">
                    <a:moveTo>
                      <a:pt x="259" y="0"/>
                    </a:moveTo>
                    <a:cubicBezTo>
                      <a:pt x="226" y="0"/>
                      <a:pt x="194" y="14"/>
                      <a:pt x="171" y="49"/>
                    </a:cubicBezTo>
                    <a:cubicBezTo>
                      <a:pt x="134" y="117"/>
                      <a:pt x="95" y="186"/>
                      <a:pt x="65" y="254"/>
                    </a:cubicBezTo>
                    <a:cubicBezTo>
                      <a:pt x="34" y="326"/>
                      <a:pt x="1" y="395"/>
                      <a:pt x="12" y="471"/>
                    </a:cubicBezTo>
                    <a:cubicBezTo>
                      <a:pt x="19" y="509"/>
                      <a:pt x="50" y="526"/>
                      <a:pt x="82" y="526"/>
                    </a:cubicBezTo>
                    <a:cubicBezTo>
                      <a:pt x="104" y="526"/>
                      <a:pt x="126" y="519"/>
                      <a:pt x="141" y="505"/>
                    </a:cubicBezTo>
                    <a:cubicBezTo>
                      <a:pt x="190" y="463"/>
                      <a:pt x="213" y="388"/>
                      <a:pt x="244" y="330"/>
                    </a:cubicBezTo>
                    <a:cubicBezTo>
                      <a:pt x="278" y="270"/>
                      <a:pt x="316" y="212"/>
                      <a:pt x="358" y="159"/>
                    </a:cubicBezTo>
                    <a:cubicBezTo>
                      <a:pt x="414" y="82"/>
                      <a:pt x="336" y="0"/>
                      <a:pt x="25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" name="Google Shape;3839;p47"/>
              <p:cNvSpPr/>
              <p:nvPr/>
            </p:nvSpPr>
            <p:spPr>
              <a:xfrm rot="-1799979" flipH="1">
                <a:off x="6778816" y="3087418"/>
                <a:ext cx="19237" cy="20995"/>
              </a:xfrm>
              <a:custGeom>
                <a:avLst/>
                <a:gdLst/>
                <a:ahLst/>
                <a:cxnLst/>
                <a:rect l="l" t="t" r="r" b="b"/>
                <a:pathLst>
                  <a:path w="427" h="466" extrusionOk="0">
                    <a:moveTo>
                      <a:pt x="291" y="1"/>
                    </a:moveTo>
                    <a:cubicBezTo>
                      <a:pt x="269" y="1"/>
                      <a:pt x="246" y="10"/>
                      <a:pt x="229" y="32"/>
                    </a:cubicBezTo>
                    <a:cubicBezTo>
                      <a:pt x="187" y="81"/>
                      <a:pt x="145" y="134"/>
                      <a:pt x="103" y="188"/>
                    </a:cubicBezTo>
                    <a:cubicBezTo>
                      <a:pt x="54" y="245"/>
                      <a:pt x="5" y="294"/>
                      <a:pt x="1" y="370"/>
                    </a:cubicBezTo>
                    <a:cubicBezTo>
                      <a:pt x="1" y="419"/>
                      <a:pt x="49" y="466"/>
                      <a:pt x="96" y="466"/>
                    </a:cubicBezTo>
                    <a:cubicBezTo>
                      <a:pt x="104" y="466"/>
                      <a:pt x="111" y="464"/>
                      <a:pt x="119" y="462"/>
                    </a:cubicBezTo>
                    <a:cubicBezTo>
                      <a:pt x="194" y="435"/>
                      <a:pt x="225" y="374"/>
                      <a:pt x="267" y="313"/>
                    </a:cubicBezTo>
                    <a:cubicBezTo>
                      <a:pt x="305" y="260"/>
                      <a:pt x="343" y="203"/>
                      <a:pt x="381" y="150"/>
                    </a:cubicBezTo>
                    <a:cubicBezTo>
                      <a:pt x="426" y="81"/>
                      <a:pt x="357" y="1"/>
                      <a:pt x="29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" name="Google Shape;3840;p47"/>
              <p:cNvSpPr/>
              <p:nvPr/>
            </p:nvSpPr>
            <p:spPr>
              <a:xfrm rot="-1799979" flipH="1">
                <a:off x="6713598" y="3099092"/>
                <a:ext cx="23922" cy="40232"/>
              </a:xfrm>
              <a:custGeom>
                <a:avLst/>
                <a:gdLst/>
                <a:ahLst/>
                <a:cxnLst/>
                <a:rect l="l" t="t" r="r" b="b"/>
                <a:pathLst>
                  <a:path w="531" h="893" extrusionOk="0">
                    <a:moveTo>
                      <a:pt x="414" y="0"/>
                    </a:moveTo>
                    <a:cubicBezTo>
                      <a:pt x="382" y="0"/>
                      <a:pt x="351" y="16"/>
                      <a:pt x="330" y="51"/>
                    </a:cubicBezTo>
                    <a:cubicBezTo>
                      <a:pt x="261" y="169"/>
                      <a:pt x="182" y="279"/>
                      <a:pt x="121" y="404"/>
                    </a:cubicBezTo>
                    <a:cubicBezTo>
                      <a:pt x="68" y="515"/>
                      <a:pt x="3" y="652"/>
                      <a:pt x="3" y="773"/>
                    </a:cubicBezTo>
                    <a:cubicBezTo>
                      <a:pt x="0" y="834"/>
                      <a:pt x="61" y="892"/>
                      <a:pt x="122" y="892"/>
                    </a:cubicBezTo>
                    <a:cubicBezTo>
                      <a:pt x="141" y="892"/>
                      <a:pt x="161" y="886"/>
                      <a:pt x="178" y="872"/>
                    </a:cubicBezTo>
                    <a:cubicBezTo>
                      <a:pt x="395" y="705"/>
                      <a:pt x="456" y="378"/>
                      <a:pt x="516" y="127"/>
                    </a:cubicBezTo>
                    <a:cubicBezTo>
                      <a:pt x="531" y="55"/>
                      <a:pt x="473" y="0"/>
                      <a:pt x="41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" name="Google Shape;3841;p47"/>
              <p:cNvSpPr/>
              <p:nvPr/>
            </p:nvSpPr>
            <p:spPr>
              <a:xfrm rot="-1799979" flipH="1">
                <a:off x="6778275" y="3138681"/>
                <a:ext cx="29959" cy="35727"/>
              </a:xfrm>
              <a:custGeom>
                <a:avLst/>
                <a:gdLst/>
                <a:ahLst/>
                <a:cxnLst/>
                <a:rect l="l" t="t" r="r" b="b"/>
                <a:pathLst>
                  <a:path w="665" h="793" extrusionOk="0">
                    <a:moveTo>
                      <a:pt x="539" y="1"/>
                    </a:moveTo>
                    <a:cubicBezTo>
                      <a:pt x="512" y="1"/>
                      <a:pt x="485" y="10"/>
                      <a:pt x="466" y="30"/>
                    </a:cubicBezTo>
                    <a:cubicBezTo>
                      <a:pt x="380" y="129"/>
                      <a:pt x="299" y="228"/>
                      <a:pt x="215" y="326"/>
                    </a:cubicBezTo>
                    <a:cubicBezTo>
                      <a:pt x="140" y="417"/>
                      <a:pt x="48" y="543"/>
                      <a:pt x="18" y="661"/>
                    </a:cubicBezTo>
                    <a:cubicBezTo>
                      <a:pt x="1" y="737"/>
                      <a:pt x="57" y="793"/>
                      <a:pt x="127" y="793"/>
                    </a:cubicBezTo>
                    <a:cubicBezTo>
                      <a:pt x="135" y="793"/>
                      <a:pt x="143" y="792"/>
                      <a:pt x="151" y="791"/>
                    </a:cubicBezTo>
                    <a:cubicBezTo>
                      <a:pt x="292" y="768"/>
                      <a:pt x="425" y="638"/>
                      <a:pt x="501" y="524"/>
                    </a:cubicBezTo>
                    <a:cubicBezTo>
                      <a:pt x="592" y="387"/>
                      <a:pt x="634" y="270"/>
                      <a:pt x="657" y="110"/>
                    </a:cubicBezTo>
                    <a:cubicBezTo>
                      <a:pt x="664" y="45"/>
                      <a:pt x="600" y="1"/>
                      <a:pt x="53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" name="Google Shape;3842;p47"/>
              <p:cNvSpPr/>
              <p:nvPr/>
            </p:nvSpPr>
            <p:spPr>
              <a:xfrm rot="-1799979" flipH="1">
                <a:off x="6861795" y="3157501"/>
                <a:ext cx="35139" cy="37349"/>
              </a:xfrm>
              <a:custGeom>
                <a:avLst/>
                <a:gdLst/>
                <a:ahLst/>
                <a:cxnLst/>
                <a:rect l="l" t="t" r="r" b="b"/>
                <a:pathLst>
                  <a:path w="780" h="829" extrusionOk="0">
                    <a:moveTo>
                      <a:pt x="624" y="0"/>
                    </a:moveTo>
                    <a:cubicBezTo>
                      <a:pt x="600" y="0"/>
                      <a:pt x="575" y="9"/>
                      <a:pt x="555" y="30"/>
                    </a:cubicBezTo>
                    <a:cubicBezTo>
                      <a:pt x="350" y="251"/>
                      <a:pt x="136" y="460"/>
                      <a:pt x="19" y="741"/>
                    </a:cubicBezTo>
                    <a:cubicBezTo>
                      <a:pt x="1" y="786"/>
                      <a:pt x="46" y="828"/>
                      <a:pt x="88" y="828"/>
                    </a:cubicBezTo>
                    <a:cubicBezTo>
                      <a:pt x="100" y="828"/>
                      <a:pt x="112" y="825"/>
                      <a:pt x="122" y="818"/>
                    </a:cubicBezTo>
                    <a:cubicBezTo>
                      <a:pt x="380" y="654"/>
                      <a:pt x="547" y="399"/>
                      <a:pt x="722" y="164"/>
                    </a:cubicBezTo>
                    <a:cubicBezTo>
                      <a:pt x="780" y="89"/>
                      <a:pt x="701" y="0"/>
                      <a:pt x="62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" name="Google Shape;3843;p47"/>
              <p:cNvSpPr/>
              <p:nvPr/>
            </p:nvSpPr>
            <p:spPr>
              <a:xfrm rot="-1799979" flipH="1">
                <a:off x="6976382" y="3241596"/>
                <a:ext cx="44059" cy="16309"/>
              </a:xfrm>
              <a:custGeom>
                <a:avLst/>
                <a:gdLst/>
                <a:ahLst/>
                <a:cxnLst/>
                <a:rect l="l" t="t" r="r" b="b"/>
                <a:pathLst>
                  <a:path w="978" h="362" extrusionOk="0">
                    <a:moveTo>
                      <a:pt x="397" y="0"/>
                    </a:moveTo>
                    <a:cubicBezTo>
                      <a:pt x="299" y="0"/>
                      <a:pt x="200" y="11"/>
                      <a:pt x="107" y="27"/>
                    </a:cubicBezTo>
                    <a:cubicBezTo>
                      <a:pt x="1" y="42"/>
                      <a:pt x="24" y="187"/>
                      <a:pt x="107" y="217"/>
                    </a:cubicBezTo>
                    <a:cubicBezTo>
                      <a:pt x="292" y="284"/>
                      <a:pt x="500" y="361"/>
                      <a:pt x="704" y="361"/>
                    </a:cubicBezTo>
                    <a:cubicBezTo>
                      <a:pt x="764" y="361"/>
                      <a:pt x="824" y="355"/>
                      <a:pt x="882" y="339"/>
                    </a:cubicBezTo>
                    <a:cubicBezTo>
                      <a:pt x="951" y="324"/>
                      <a:pt x="977" y="229"/>
                      <a:pt x="924" y="176"/>
                    </a:cubicBezTo>
                    <a:cubicBezTo>
                      <a:pt x="781" y="42"/>
                      <a:pt x="590" y="0"/>
                      <a:pt x="39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" name="Google Shape;3844;p47"/>
              <p:cNvSpPr/>
              <p:nvPr/>
            </p:nvSpPr>
            <p:spPr>
              <a:xfrm rot="-1799979" flipH="1">
                <a:off x="6901482" y="3275801"/>
                <a:ext cx="36356" cy="13966"/>
              </a:xfrm>
              <a:custGeom>
                <a:avLst/>
                <a:gdLst/>
                <a:ahLst/>
                <a:cxnLst/>
                <a:rect l="l" t="t" r="r" b="b"/>
                <a:pathLst>
                  <a:path w="807" h="310" extrusionOk="0">
                    <a:moveTo>
                      <a:pt x="438" y="1"/>
                    </a:moveTo>
                    <a:cubicBezTo>
                      <a:pt x="327" y="1"/>
                      <a:pt x="213" y="19"/>
                      <a:pt x="111" y="47"/>
                    </a:cubicBezTo>
                    <a:cubicBezTo>
                      <a:pt x="0" y="77"/>
                      <a:pt x="23" y="244"/>
                      <a:pt x="134" y="244"/>
                    </a:cubicBezTo>
                    <a:cubicBezTo>
                      <a:pt x="146" y="243"/>
                      <a:pt x="158" y="243"/>
                      <a:pt x="170" y="243"/>
                    </a:cubicBezTo>
                    <a:cubicBezTo>
                      <a:pt x="255" y="243"/>
                      <a:pt x="335" y="254"/>
                      <a:pt x="418" y="266"/>
                    </a:cubicBezTo>
                    <a:cubicBezTo>
                      <a:pt x="489" y="281"/>
                      <a:pt x="555" y="310"/>
                      <a:pt x="622" y="310"/>
                    </a:cubicBezTo>
                    <a:cubicBezTo>
                      <a:pt x="646" y="310"/>
                      <a:pt x="669" y="306"/>
                      <a:pt x="692" y="297"/>
                    </a:cubicBezTo>
                    <a:cubicBezTo>
                      <a:pt x="783" y="259"/>
                      <a:pt x="806" y="168"/>
                      <a:pt x="750" y="92"/>
                    </a:cubicBezTo>
                    <a:cubicBezTo>
                      <a:pt x="681" y="5"/>
                      <a:pt x="540" y="1"/>
                      <a:pt x="43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" name="Google Shape;3845;p47"/>
              <p:cNvSpPr/>
              <p:nvPr/>
            </p:nvSpPr>
            <p:spPr>
              <a:xfrm rot="-1799979" flipH="1">
                <a:off x="6925796" y="3192233"/>
                <a:ext cx="27841" cy="22166"/>
              </a:xfrm>
              <a:custGeom>
                <a:avLst/>
                <a:gdLst/>
                <a:ahLst/>
                <a:cxnLst/>
                <a:rect l="l" t="t" r="r" b="b"/>
                <a:pathLst>
                  <a:path w="618" h="492" extrusionOk="0">
                    <a:moveTo>
                      <a:pt x="489" y="1"/>
                    </a:moveTo>
                    <a:cubicBezTo>
                      <a:pt x="390" y="5"/>
                      <a:pt x="333" y="69"/>
                      <a:pt x="265" y="127"/>
                    </a:cubicBezTo>
                    <a:cubicBezTo>
                      <a:pt x="203" y="180"/>
                      <a:pt x="143" y="233"/>
                      <a:pt x="82" y="286"/>
                    </a:cubicBezTo>
                    <a:cubicBezTo>
                      <a:pt x="0" y="359"/>
                      <a:pt x="77" y="491"/>
                      <a:pt x="169" y="491"/>
                    </a:cubicBezTo>
                    <a:cubicBezTo>
                      <a:pt x="188" y="491"/>
                      <a:pt x="207" y="486"/>
                      <a:pt x="226" y="473"/>
                    </a:cubicBezTo>
                    <a:cubicBezTo>
                      <a:pt x="291" y="427"/>
                      <a:pt x="356" y="378"/>
                      <a:pt x="424" y="332"/>
                    </a:cubicBezTo>
                    <a:cubicBezTo>
                      <a:pt x="496" y="283"/>
                      <a:pt x="577" y="241"/>
                      <a:pt x="599" y="150"/>
                    </a:cubicBezTo>
                    <a:cubicBezTo>
                      <a:pt x="618" y="77"/>
                      <a:pt x="565" y="1"/>
                      <a:pt x="48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" name="Google Shape;3846;p47"/>
              <p:cNvSpPr/>
              <p:nvPr/>
            </p:nvSpPr>
            <p:spPr>
              <a:xfrm rot="-1799979" flipH="1">
                <a:off x="6889851" y="3327903"/>
                <a:ext cx="40005" cy="19147"/>
              </a:xfrm>
              <a:custGeom>
                <a:avLst/>
                <a:gdLst/>
                <a:ahLst/>
                <a:cxnLst/>
                <a:rect l="l" t="t" r="r" b="b"/>
                <a:pathLst>
                  <a:path w="888" h="425" extrusionOk="0">
                    <a:moveTo>
                      <a:pt x="121" y="0"/>
                    </a:moveTo>
                    <a:cubicBezTo>
                      <a:pt x="25" y="0"/>
                      <a:pt x="1" y="150"/>
                      <a:pt x="100" y="192"/>
                    </a:cubicBezTo>
                    <a:cubicBezTo>
                      <a:pt x="211" y="234"/>
                      <a:pt x="321" y="279"/>
                      <a:pt x="432" y="325"/>
                    </a:cubicBezTo>
                    <a:cubicBezTo>
                      <a:pt x="523" y="363"/>
                      <a:pt x="625" y="425"/>
                      <a:pt x="727" y="425"/>
                    </a:cubicBezTo>
                    <a:cubicBezTo>
                      <a:pt x="735" y="425"/>
                      <a:pt x="743" y="424"/>
                      <a:pt x="751" y="423"/>
                    </a:cubicBezTo>
                    <a:cubicBezTo>
                      <a:pt x="834" y="416"/>
                      <a:pt x="888" y="317"/>
                      <a:pt x="819" y="252"/>
                    </a:cubicBezTo>
                    <a:cubicBezTo>
                      <a:pt x="739" y="169"/>
                      <a:pt x="621" y="150"/>
                      <a:pt x="511" y="115"/>
                    </a:cubicBezTo>
                    <a:cubicBezTo>
                      <a:pt x="393" y="81"/>
                      <a:pt x="272" y="43"/>
                      <a:pt x="154" y="6"/>
                    </a:cubicBezTo>
                    <a:cubicBezTo>
                      <a:pt x="143" y="2"/>
                      <a:pt x="132" y="0"/>
                      <a:pt x="12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" name="Google Shape;3847;p47"/>
              <p:cNvSpPr/>
              <p:nvPr/>
            </p:nvSpPr>
            <p:spPr>
              <a:xfrm rot="-1799979" flipH="1">
                <a:off x="6799485" y="3363059"/>
                <a:ext cx="45997" cy="21265"/>
              </a:xfrm>
              <a:custGeom>
                <a:avLst/>
                <a:gdLst/>
                <a:ahLst/>
                <a:cxnLst/>
                <a:rect l="l" t="t" r="r" b="b"/>
                <a:pathLst>
                  <a:path w="1021" h="472" extrusionOk="0">
                    <a:moveTo>
                      <a:pt x="192" y="0"/>
                    </a:moveTo>
                    <a:cubicBezTo>
                      <a:pt x="80" y="0"/>
                      <a:pt x="1" y="157"/>
                      <a:pt x="119" y="215"/>
                    </a:cubicBezTo>
                    <a:cubicBezTo>
                      <a:pt x="317" y="312"/>
                      <a:pt x="580" y="471"/>
                      <a:pt x="817" y="471"/>
                    </a:cubicBezTo>
                    <a:cubicBezTo>
                      <a:pt x="849" y="471"/>
                      <a:pt x="880" y="468"/>
                      <a:pt x="910" y="462"/>
                    </a:cubicBezTo>
                    <a:cubicBezTo>
                      <a:pt x="1002" y="439"/>
                      <a:pt x="1021" y="321"/>
                      <a:pt x="963" y="257"/>
                    </a:cubicBezTo>
                    <a:cubicBezTo>
                      <a:pt x="880" y="166"/>
                      <a:pt x="735" y="127"/>
                      <a:pt x="621" y="93"/>
                    </a:cubicBezTo>
                    <a:cubicBezTo>
                      <a:pt x="484" y="52"/>
                      <a:pt x="347" y="29"/>
                      <a:pt x="211" y="1"/>
                    </a:cubicBezTo>
                    <a:cubicBezTo>
                      <a:pt x="204" y="1"/>
                      <a:pt x="198" y="0"/>
                      <a:pt x="19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" name="Google Shape;3848;p47"/>
              <p:cNvSpPr/>
              <p:nvPr/>
            </p:nvSpPr>
            <p:spPr>
              <a:xfrm rot="-1799979" flipH="1">
                <a:off x="6832762" y="3400092"/>
                <a:ext cx="31851" cy="16354"/>
              </a:xfrm>
              <a:custGeom>
                <a:avLst/>
                <a:gdLst/>
                <a:ahLst/>
                <a:cxnLst/>
                <a:rect l="l" t="t" r="r" b="b"/>
                <a:pathLst>
                  <a:path w="707" h="363" extrusionOk="0">
                    <a:moveTo>
                      <a:pt x="175" y="0"/>
                    </a:moveTo>
                    <a:cubicBezTo>
                      <a:pt x="70" y="0"/>
                      <a:pt x="1" y="148"/>
                      <a:pt x="113" y="200"/>
                    </a:cubicBezTo>
                    <a:cubicBezTo>
                      <a:pt x="193" y="242"/>
                      <a:pt x="273" y="277"/>
                      <a:pt x="356" y="311"/>
                    </a:cubicBezTo>
                    <a:cubicBezTo>
                      <a:pt x="423" y="336"/>
                      <a:pt x="490" y="362"/>
                      <a:pt x="561" y="362"/>
                    </a:cubicBezTo>
                    <a:cubicBezTo>
                      <a:pt x="579" y="362"/>
                      <a:pt x="597" y="360"/>
                      <a:pt x="615" y="356"/>
                    </a:cubicBezTo>
                    <a:cubicBezTo>
                      <a:pt x="684" y="342"/>
                      <a:pt x="706" y="242"/>
                      <a:pt x="657" y="197"/>
                    </a:cubicBezTo>
                    <a:cubicBezTo>
                      <a:pt x="596" y="140"/>
                      <a:pt x="520" y="128"/>
                      <a:pt x="444" y="102"/>
                    </a:cubicBezTo>
                    <a:cubicBezTo>
                      <a:pt x="368" y="75"/>
                      <a:pt x="296" y="45"/>
                      <a:pt x="224" y="11"/>
                    </a:cubicBezTo>
                    <a:cubicBezTo>
                      <a:pt x="207" y="3"/>
                      <a:pt x="191" y="0"/>
                      <a:pt x="17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" name="Google Shape;3849;p47"/>
              <p:cNvSpPr/>
              <p:nvPr/>
            </p:nvSpPr>
            <p:spPr>
              <a:xfrm rot="-1799979" flipH="1">
                <a:off x="6713761" y="3439831"/>
                <a:ext cx="44510" cy="24734"/>
              </a:xfrm>
              <a:custGeom>
                <a:avLst/>
                <a:gdLst/>
                <a:ahLst/>
                <a:cxnLst/>
                <a:rect l="l" t="t" r="r" b="b"/>
                <a:pathLst>
                  <a:path w="988" h="549" extrusionOk="0">
                    <a:moveTo>
                      <a:pt x="166" y="0"/>
                    </a:moveTo>
                    <a:cubicBezTo>
                      <a:pt x="59" y="0"/>
                      <a:pt x="0" y="174"/>
                      <a:pt x="110" y="232"/>
                    </a:cubicBezTo>
                    <a:cubicBezTo>
                      <a:pt x="227" y="293"/>
                      <a:pt x="345" y="357"/>
                      <a:pt x="463" y="415"/>
                    </a:cubicBezTo>
                    <a:cubicBezTo>
                      <a:pt x="569" y="469"/>
                      <a:pt x="674" y="548"/>
                      <a:pt x="793" y="548"/>
                    </a:cubicBezTo>
                    <a:cubicBezTo>
                      <a:pt x="798" y="548"/>
                      <a:pt x="803" y="548"/>
                      <a:pt x="809" y="548"/>
                    </a:cubicBezTo>
                    <a:cubicBezTo>
                      <a:pt x="896" y="540"/>
                      <a:pt x="987" y="438"/>
                      <a:pt x="923" y="354"/>
                    </a:cubicBezTo>
                    <a:cubicBezTo>
                      <a:pt x="840" y="243"/>
                      <a:pt x="722" y="213"/>
                      <a:pt x="596" y="164"/>
                    </a:cubicBezTo>
                    <a:cubicBezTo>
                      <a:pt x="466" y="111"/>
                      <a:pt x="334" y="61"/>
                      <a:pt x="205" y="8"/>
                    </a:cubicBezTo>
                    <a:cubicBezTo>
                      <a:pt x="191" y="3"/>
                      <a:pt x="178" y="0"/>
                      <a:pt x="16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" name="Google Shape;3850;p47"/>
              <p:cNvSpPr/>
              <p:nvPr/>
            </p:nvSpPr>
            <p:spPr>
              <a:xfrm rot="-1799979" flipH="1">
                <a:off x="6771920" y="3474146"/>
                <a:ext cx="30184" cy="19057"/>
              </a:xfrm>
              <a:custGeom>
                <a:avLst/>
                <a:gdLst/>
                <a:ahLst/>
                <a:cxnLst/>
                <a:rect l="l" t="t" r="r" b="b"/>
                <a:pathLst>
                  <a:path w="670" h="423" extrusionOk="0">
                    <a:moveTo>
                      <a:pt x="97" y="0"/>
                    </a:moveTo>
                    <a:cubicBezTo>
                      <a:pt x="40" y="0"/>
                      <a:pt x="0" y="71"/>
                      <a:pt x="45" y="116"/>
                    </a:cubicBezTo>
                    <a:cubicBezTo>
                      <a:pt x="122" y="188"/>
                      <a:pt x="201" y="249"/>
                      <a:pt x="289" y="309"/>
                    </a:cubicBezTo>
                    <a:cubicBezTo>
                      <a:pt x="370" y="367"/>
                      <a:pt x="442" y="422"/>
                      <a:pt x="538" y="422"/>
                    </a:cubicBezTo>
                    <a:cubicBezTo>
                      <a:pt x="549" y="422"/>
                      <a:pt x="561" y="422"/>
                      <a:pt x="573" y="420"/>
                    </a:cubicBezTo>
                    <a:cubicBezTo>
                      <a:pt x="654" y="409"/>
                      <a:pt x="669" y="314"/>
                      <a:pt x="642" y="253"/>
                    </a:cubicBezTo>
                    <a:cubicBezTo>
                      <a:pt x="601" y="165"/>
                      <a:pt x="482" y="132"/>
                      <a:pt x="395" y="97"/>
                    </a:cubicBezTo>
                    <a:cubicBezTo>
                      <a:pt x="304" y="59"/>
                      <a:pt x="213" y="25"/>
                      <a:pt x="114" y="2"/>
                    </a:cubicBezTo>
                    <a:cubicBezTo>
                      <a:pt x="108" y="1"/>
                      <a:pt x="102" y="0"/>
                      <a:pt x="9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" name="Google Shape;3851;p47"/>
              <p:cNvSpPr/>
              <p:nvPr/>
            </p:nvSpPr>
            <p:spPr>
              <a:xfrm rot="-1799979" flipH="1">
                <a:off x="6811800" y="3490309"/>
                <a:ext cx="27165" cy="20093"/>
              </a:xfrm>
              <a:custGeom>
                <a:avLst/>
                <a:gdLst/>
                <a:ahLst/>
                <a:cxnLst/>
                <a:rect l="l" t="t" r="r" b="b"/>
                <a:pathLst>
                  <a:path w="603" h="446" extrusionOk="0">
                    <a:moveTo>
                      <a:pt x="153" y="0"/>
                    </a:moveTo>
                    <a:cubicBezTo>
                      <a:pt x="71" y="0"/>
                      <a:pt x="0" y="79"/>
                      <a:pt x="51" y="176"/>
                    </a:cubicBezTo>
                    <a:cubicBezTo>
                      <a:pt x="112" y="292"/>
                      <a:pt x="275" y="446"/>
                      <a:pt x="423" y="446"/>
                    </a:cubicBezTo>
                    <a:cubicBezTo>
                      <a:pt x="469" y="446"/>
                      <a:pt x="513" y="431"/>
                      <a:pt x="553" y="396"/>
                    </a:cubicBezTo>
                    <a:cubicBezTo>
                      <a:pt x="602" y="355"/>
                      <a:pt x="595" y="290"/>
                      <a:pt x="576" y="241"/>
                    </a:cubicBezTo>
                    <a:cubicBezTo>
                      <a:pt x="541" y="160"/>
                      <a:pt x="458" y="153"/>
                      <a:pt x="390" y="122"/>
                    </a:cubicBezTo>
                    <a:cubicBezTo>
                      <a:pt x="336" y="104"/>
                      <a:pt x="283" y="65"/>
                      <a:pt x="237" y="31"/>
                    </a:cubicBezTo>
                    <a:cubicBezTo>
                      <a:pt x="211" y="9"/>
                      <a:pt x="182" y="0"/>
                      <a:pt x="15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" name="Google Shape;3852;p47"/>
              <p:cNvSpPr/>
              <p:nvPr/>
            </p:nvSpPr>
            <p:spPr>
              <a:xfrm rot="-1799979" flipH="1">
                <a:off x="6774608" y="3423693"/>
                <a:ext cx="24372" cy="13516"/>
              </a:xfrm>
              <a:custGeom>
                <a:avLst/>
                <a:gdLst/>
                <a:ahLst/>
                <a:cxnLst/>
                <a:rect l="l" t="t" r="r" b="b"/>
                <a:pathLst>
                  <a:path w="541" h="300" extrusionOk="0">
                    <a:moveTo>
                      <a:pt x="140" y="0"/>
                    </a:moveTo>
                    <a:cubicBezTo>
                      <a:pt x="52" y="0"/>
                      <a:pt x="1" y="117"/>
                      <a:pt x="88" y="179"/>
                    </a:cubicBezTo>
                    <a:cubicBezTo>
                      <a:pt x="175" y="236"/>
                      <a:pt x="305" y="300"/>
                      <a:pt x="418" y="300"/>
                    </a:cubicBezTo>
                    <a:cubicBezTo>
                      <a:pt x="439" y="300"/>
                      <a:pt x="460" y="297"/>
                      <a:pt x="479" y="293"/>
                    </a:cubicBezTo>
                    <a:cubicBezTo>
                      <a:pt x="525" y="282"/>
                      <a:pt x="541" y="221"/>
                      <a:pt x="507" y="190"/>
                    </a:cubicBezTo>
                    <a:cubicBezTo>
                      <a:pt x="465" y="148"/>
                      <a:pt x="407" y="129"/>
                      <a:pt x="354" y="103"/>
                    </a:cubicBezTo>
                    <a:cubicBezTo>
                      <a:pt x="297" y="69"/>
                      <a:pt x="244" y="42"/>
                      <a:pt x="188" y="12"/>
                    </a:cubicBezTo>
                    <a:cubicBezTo>
                      <a:pt x="171" y="4"/>
                      <a:pt x="155" y="0"/>
                      <a:pt x="14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" name="Google Shape;3853;p47"/>
              <p:cNvSpPr/>
              <p:nvPr/>
            </p:nvSpPr>
            <p:spPr>
              <a:xfrm rot="-1799979" flipH="1">
                <a:off x="6818354" y="3545527"/>
                <a:ext cx="38563" cy="21040"/>
              </a:xfrm>
              <a:custGeom>
                <a:avLst/>
                <a:gdLst/>
                <a:ahLst/>
                <a:cxnLst/>
                <a:rect l="l" t="t" r="r" b="b"/>
                <a:pathLst>
                  <a:path w="856" h="467" extrusionOk="0">
                    <a:moveTo>
                      <a:pt x="160" y="1"/>
                    </a:moveTo>
                    <a:cubicBezTo>
                      <a:pt x="37" y="1"/>
                      <a:pt x="0" y="169"/>
                      <a:pt x="126" y="219"/>
                    </a:cubicBezTo>
                    <a:cubicBezTo>
                      <a:pt x="232" y="261"/>
                      <a:pt x="327" y="322"/>
                      <a:pt x="430" y="371"/>
                    </a:cubicBezTo>
                    <a:cubicBezTo>
                      <a:pt x="514" y="412"/>
                      <a:pt x="624" y="466"/>
                      <a:pt x="718" y="466"/>
                    </a:cubicBezTo>
                    <a:cubicBezTo>
                      <a:pt x="721" y="466"/>
                      <a:pt x="724" y="466"/>
                      <a:pt x="727" y="466"/>
                    </a:cubicBezTo>
                    <a:cubicBezTo>
                      <a:pt x="810" y="463"/>
                      <a:pt x="856" y="379"/>
                      <a:pt x="818" y="303"/>
                    </a:cubicBezTo>
                    <a:cubicBezTo>
                      <a:pt x="773" y="212"/>
                      <a:pt x="643" y="135"/>
                      <a:pt x="544" y="98"/>
                    </a:cubicBezTo>
                    <a:cubicBezTo>
                      <a:pt x="430" y="52"/>
                      <a:pt x="304" y="26"/>
                      <a:pt x="183" y="3"/>
                    </a:cubicBezTo>
                    <a:cubicBezTo>
                      <a:pt x="175" y="1"/>
                      <a:pt x="167" y="1"/>
                      <a:pt x="16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" name="Google Shape;3854;p47"/>
              <p:cNvSpPr/>
              <p:nvPr/>
            </p:nvSpPr>
            <p:spPr>
              <a:xfrm rot="-1799979" flipH="1">
                <a:off x="6879692" y="3547598"/>
                <a:ext cx="35139" cy="23427"/>
              </a:xfrm>
              <a:custGeom>
                <a:avLst/>
                <a:gdLst/>
                <a:ahLst/>
                <a:cxnLst/>
                <a:rect l="l" t="t" r="r" b="b"/>
                <a:pathLst>
                  <a:path w="780" h="520" extrusionOk="0">
                    <a:moveTo>
                      <a:pt x="180" y="1"/>
                    </a:moveTo>
                    <a:cubicBezTo>
                      <a:pt x="82" y="1"/>
                      <a:pt x="0" y="146"/>
                      <a:pt x="88" y="224"/>
                    </a:cubicBezTo>
                    <a:cubicBezTo>
                      <a:pt x="160" y="289"/>
                      <a:pt x="240" y="369"/>
                      <a:pt x="327" y="407"/>
                    </a:cubicBezTo>
                    <a:cubicBezTo>
                      <a:pt x="415" y="449"/>
                      <a:pt x="506" y="483"/>
                      <a:pt x="597" y="514"/>
                    </a:cubicBezTo>
                    <a:cubicBezTo>
                      <a:pt x="609" y="518"/>
                      <a:pt x="621" y="520"/>
                      <a:pt x="632" y="520"/>
                    </a:cubicBezTo>
                    <a:cubicBezTo>
                      <a:pt x="728" y="520"/>
                      <a:pt x="780" y="371"/>
                      <a:pt x="685" y="316"/>
                    </a:cubicBezTo>
                    <a:cubicBezTo>
                      <a:pt x="604" y="270"/>
                      <a:pt x="536" y="224"/>
                      <a:pt x="468" y="167"/>
                    </a:cubicBezTo>
                    <a:cubicBezTo>
                      <a:pt x="399" y="114"/>
                      <a:pt x="316" y="76"/>
                      <a:pt x="243" y="23"/>
                    </a:cubicBezTo>
                    <a:cubicBezTo>
                      <a:pt x="222" y="7"/>
                      <a:pt x="201" y="1"/>
                      <a:pt x="18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" name="Google Shape;3855;p47"/>
              <p:cNvSpPr/>
              <p:nvPr/>
            </p:nvSpPr>
            <p:spPr>
              <a:xfrm rot="-1799979" flipH="1">
                <a:off x="6946148" y="3549209"/>
                <a:ext cx="28517" cy="17210"/>
              </a:xfrm>
              <a:custGeom>
                <a:avLst/>
                <a:gdLst/>
                <a:ahLst/>
                <a:cxnLst/>
                <a:rect l="l" t="t" r="r" b="b"/>
                <a:pathLst>
                  <a:path w="633" h="382" extrusionOk="0">
                    <a:moveTo>
                      <a:pt x="104" y="0"/>
                    </a:moveTo>
                    <a:cubicBezTo>
                      <a:pt x="15" y="0"/>
                      <a:pt x="1" y="131"/>
                      <a:pt x="70" y="175"/>
                    </a:cubicBezTo>
                    <a:cubicBezTo>
                      <a:pt x="142" y="224"/>
                      <a:pt x="222" y="263"/>
                      <a:pt x="298" y="305"/>
                    </a:cubicBezTo>
                    <a:cubicBezTo>
                      <a:pt x="356" y="338"/>
                      <a:pt x="429" y="382"/>
                      <a:pt x="498" y="382"/>
                    </a:cubicBezTo>
                    <a:cubicBezTo>
                      <a:pt x="515" y="382"/>
                      <a:pt x="532" y="379"/>
                      <a:pt x="549" y="373"/>
                    </a:cubicBezTo>
                    <a:cubicBezTo>
                      <a:pt x="602" y="354"/>
                      <a:pt x="633" y="305"/>
                      <a:pt x="617" y="252"/>
                    </a:cubicBezTo>
                    <a:cubicBezTo>
                      <a:pt x="594" y="152"/>
                      <a:pt x="484" y="107"/>
                      <a:pt x="396" y="73"/>
                    </a:cubicBezTo>
                    <a:cubicBezTo>
                      <a:pt x="305" y="35"/>
                      <a:pt x="214" y="12"/>
                      <a:pt x="115" y="1"/>
                    </a:cubicBezTo>
                    <a:cubicBezTo>
                      <a:pt x="111" y="0"/>
                      <a:pt x="108" y="0"/>
                      <a:pt x="10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" name="Google Shape;3856;p47"/>
              <p:cNvSpPr/>
              <p:nvPr/>
            </p:nvSpPr>
            <p:spPr>
              <a:xfrm rot="-1799979" flipH="1">
                <a:off x="6980487" y="3591768"/>
                <a:ext cx="32932" cy="18336"/>
              </a:xfrm>
              <a:custGeom>
                <a:avLst/>
                <a:gdLst/>
                <a:ahLst/>
                <a:cxnLst/>
                <a:rect l="l" t="t" r="r" b="b"/>
                <a:pathLst>
                  <a:path w="731" h="407" extrusionOk="0">
                    <a:moveTo>
                      <a:pt x="162" y="1"/>
                    </a:moveTo>
                    <a:cubicBezTo>
                      <a:pt x="59" y="1"/>
                      <a:pt x="1" y="167"/>
                      <a:pt x="107" y="216"/>
                    </a:cubicBezTo>
                    <a:cubicBezTo>
                      <a:pt x="190" y="253"/>
                      <a:pt x="274" y="292"/>
                      <a:pt x="358" y="330"/>
                    </a:cubicBezTo>
                    <a:cubicBezTo>
                      <a:pt x="425" y="363"/>
                      <a:pt x="493" y="407"/>
                      <a:pt x="566" y="407"/>
                    </a:cubicBezTo>
                    <a:cubicBezTo>
                      <a:pt x="584" y="407"/>
                      <a:pt x="602" y="404"/>
                      <a:pt x="620" y="398"/>
                    </a:cubicBezTo>
                    <a:cubicBezTo>
                      <a:pt x="692" y="376"/>
                      <a:pt x="731" y="292"/>
                      <a:pt x="692" y="227"/>
                    </a:cubicBezTo>
                    <a:cubicBezTo>
                      <a:pt x="643" y="139"/>
                      <a:pt x="548" y="125"/>
                      <a:pt x="457" y="94"/>
                    </a:cubicBezTo>
                    <a:cubicBezTo>
                      <a:pt x="369" y="64"/>
                      <a:pt x="282" y="37"/>
                      <a:pt x="195" y="6"/>
                    </a:cubicBezTo>
                    <a:cubicBezTo>
                      <a:pt x="184" y="2"/>
                      <a:pt x="173" y="1"/>
                      <a:pt x="16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" name="Google Shape;3857;p47"/>
              <p:cNvSpPr/>
              <p:nvPr/>
            </p:nvSpPr>
            <p:spPr>
              <a:xfrm rot="-1799979" flipH="1">
                <a:off x="6901507" y="3608104"/>
                <a:ext cx="30679" cy="19012"/>
              </a:xfrm>
              <a:custGeom>
                <a:avLst/>
                <a:gdLst/>
                <a:ahLst/>
                <a:cxnLst/>
                <a:rect l="l" t="t" r="r" b="b"/>
                <a:pathLst>
                  <a:path w="681" h="422" extrusionOk="0">
                    <a:moveTo>
                      <a:pt x="161" y="1"/>
                    </a:moveTo>
                    <a:cubicBezTo>
                      <a:pt x="75" y="1"/>
                      <a:pt x="1" y="129"/>
                      <a:pt x="79" y="194"/>
                    </a:cubicBezTo>
                    <a:cubicBezTo>
                      <a:pt x="156" y="259"/>
                      <a:pt x="235" y="313"/>
                      <a:pt x="323" y="354"/>
                    </a:cubicBezTo>
                    <a:cubicBezTo>
                      <a:pt x="385" y="384"/>
                      <a:pt x="459" y="421"/>
                      <a:pt x="529" y="421"/>
                    </a:cubicBezTo>
                    <a:cubicBezTo>
                      <a:pt x="558" y="421"/>
                      <a:pt x="586" y="415"/>
                      <a:pt x="612" y="400"/>
                    </a:cubicBezTo>
                    <a:cubicBezTo>
                      <a:pt x="658" y="370"/>
                      <a:pt x="681" y="305"/>
                      <a:pt x="649" y="259"/>
                    </a:cubicBezTo>
                    <a:cubicBezTo>
                      <a:pt x="597" y="176"/>
                      <a:pt x="509" y="180"/>
                      <a:pt x="425" y="145"/>
                    </a:cubicBezTo>
                    <a:cubicBezTo>
                      <a:pt x="349" y="115"/>
                      <a:pt x="281" y="69"/>
                      <a:pt x="216" y="20"/>
                    </a:cubicBezTo>
                    <a:cubicBezTo>
                      <a:pt x="198" y="7"/>
                      <a:pt x="179" y="1"/>
                      <a:pt x="16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" name="Google Shape;3858;p47"/>
              <p:cNvSpPr/>
              <p:nvPr/>
            </p:nvSpPr>
            <p:spPr>
              <a:xfrm rot="-1799979" flipH="1">
                <a:off x="6820238" y="3631561"/>
                <a:ext cx="44059" cy="22526"/>
              </a:xfrm>
              <a:custGeom>
                <a:avLst/>
                <a:gdLst/>
                <a:ahLst/>
                <a:cxnLst/>
                <a:rect l="l" t="t" r="r" b="b"/>
                <a:pathLst>
                  <a:path w="978" h="500" extrusionOk="0">
                    <a:moveTo>
                      <a:pt x="164" y="0"/>
                    </a:moveTo>
                    <a:cubicBezTo>
                      <a:pt x="60" y="0"/>
                      <a:pt x="1" y="164"/>
                      <a:pt x="107" y="220"/>
                    </a:cubicBezTo>
                    <a:cubicBezTo>
                      <a:pt x="310" y="318"/>
                      <a:pt x="551" y="500"/>
                      <a:pt x="786" y="500"/>
                    </a:cubicBezTo>
                    <a:cubicBezTo>
                      <a:pt x="803" y="500"/>
                      <a:pt x="820" y="499"/>
                      <a:pt x="837" y="497"/>
                    </a:cubicBezTo>
                    <a:cubicBezTo>
                      <a:pt x="936" y="485"/>
                      <a:pt x="978" y="390"/>
                      <a:pt x="913" y="314"/>
                    </a:cubicBezTo>
                    <a:cubicBezTo>
                      <a:pt x="753" y="113"/>
                      <a:pt x="430" y="79"/>
                      <a:pt x="199" y="6"/>
                    </a:cubicBezTo>
                    <a:cubicBezTo>
                      <a:pt x="187" y="2"/>
                      <a:pt x="175" y="0"/>
                      <a:pt x="16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" name="Google Shape;3859;p47"/>
              <p:cNvSpPr/>
              <p:nvPr/>
            </p:nvSpPr>
            <p:spPr>
              <a:xfrm rot="-1799979" flipH="1">
                <a:off x="6756183" y="3626729"/>
                <a:ext cx="31265" cy="19328"/>
              </a:xfrm>
              <a:custGeom>
                <a:avLst/>
                <a:gdLst/>
                <a:ahLst/>
                <a:cxnLst/>
                <a:rect l="l" t="t" r="r" b="b"/>
                <a:pathLst>
                  <a:path w="694" h="429" extrusionOk="0">
                    <a:moveTo>
                      <a:pt x="180" y="1"/>
                    </a:moveTo>
                    <a:cubicBezTo>
                      <a:pt x="64" y="1"/>
                      <a:pt x="1" y="171"/>
                      <a:pt x="116" y="234"/>
                    </a:cubicBezTo>
                    <a:cubicBezTo>
                      <a:pt x="218" y="291"/>
                      <a:pt x="317" y="351"/>
                      <a:pt x="420" y="409"/>
                    </a:cubicBezTo>
                    <a:cubicBezTo>
                      <a:pt x="447" y="422"/>
                      <a:pt x="477" y="429"/>
                      <a:pt x="507" y="429"/>
                    </a:cubicBezTo>
                    <a:cubicBezTo>
                      <a:pt x="565" y="429"/>
                      <a:pt x="621" y="403"/>
                      <a:pt x="651" y="348"/>
                    </a:cubicBezTo>
                    <a:cubicBezTo>
                      <a:pt x="656" y="333"/>
                      <a:pt x="663" y="321"/>
                      <a:pt x="667" y="306"/>
                    </a:cubicBezTo>
                    <a:cubicBezTo>
                      <a:pt x="693" y="219"/>
                      <a:pt x="633" y="128"/>
                      <a:pt x="549" y="100"/>
                    </a:cubicBezTo>
                    <a:cubicBezTo>
                      <a:pt x="439" y="67"/>
                      <a:pt x="325" y="40"/>
                      <a:pt x="214" y="6"/>
                    </a:cubicBezTo>
                    <a:cubicBezTo>
                      <a:pt x="203" y="2"/>
                      <a:pt x="191" y="1"/>
                      <a:pt x="18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" name="Google Shape;3860;p47"/>
              <p:cNvSpPr/>
              <p:nvPr/>
            </p:nvSpPr>
            <p:spPr>
              <a:xfrm rot="-1799979" flipH="1">
                <a:off x="6754567" y="3579033"/>
                <a:ext cx="46402" cy="22166"/>
              </a:xfrm>
              <a:custGeom>
                <a:avLst/>
                <a:gdLst/>
                <a:ahLst/>
                <a:cxnLst/>
                <a:rect l="l" t="t" r="r" b="b"/>
                <a:pathLst>
                  <a:path w="1030" h="492" extrusionOk="0">
                    <a:moveTo>
                      <a:pt x="193" y="0"/>
                    </a:moveTo>
                    <a:cubicBezTo>
                      <a:pt x="54" y="0"/>
                      <a:pt x="0" y="198"/>
                      <a:pt x="152" y="248"/>
                    </a:cubicBezTo>
                    <a:cubicBezTo>
                      <a:pt x="277" y="290"/>
                      <a:pt x="406" y="344"/>
                      <a:pt x="531" y="393"/>
                    </a:cubicBezTo>
                    <a:cubicBezTo>
                      <a:pt x="641" y="439"/>
                      <a:pt x="730" y="492"/>
                      <a:pt x="842" y="492"/>
                    </a:cubicBezTo>
                    <a:cubicBezTo>
                      <a:pt x="858" y="492"/>
                      <a:pt x="875" y="491"/>
                      <a:pt x="893" y="488"/>
                    </a:cubicBezTo>
                    <a:cubicBezTo>
                      <a:pt x="984" y="476"/>
                      <a:pt x="1030" y="348"/>
                      <a:pt x="980" y="276"/>
                    </a:cubicBezTo>
                    <a:cubicBezTo>
                      <a:pt x="896" y="162"/>
                      <a:pt x="775" y="131"/>
                      <a:pt x="638" y="93"/>
                    </a:cubicBezTo>
                    <a:cubicBezTo>
                      <a:pt x="501" y="48"/>
                      <a:pt x="361" y="25"/>
                      <a:pt x="216" y="2"/>
                    </a:cubicBezTo>
                    <a:cubicBezTo>
                      <a:pt x="208" y="1"/>
                      <a:pt x="200" y="0"/>
                      <a:pt x="19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" name="Google Shape;3861;p47"/>
              <p:cNvSpPr/>
              <p:nvPr/>
            </p:nvSpPr>
            <p:spPr>
              <a:xfrm rot="-1799979" flipH="1">
                <a:off x="6751075" y="3528221"/>
                <a:ext cx="43068" cy="22842"/>
              </a:xfrm>
              <a:custGeom>
                <a:avLst/>
                <a:gdLst/>
                <a:ahLst/>
                <a:cxnLst/>
                <a:rect l="l" t="t" r="r" b="b"/>
                <a:pathLst>
                  <a:path w="956" h="507" extrusionOk="0">
                    <a:moveTo>
                      <a:pt x="208" y="1"/>
                    </a:moveTo>
                    <a:cubicBezTo>
                      <a:pt x="43" y="1"/>
                      <a:pt x="0" y="240"/>
                      <a:pt x="169" y="311"/>
                    </a:cubicBezTo>
                    <a:cubicBezTo>
                      <a:pt x="283" y="356"/>
                      <a:pt x="393" y="398"/>
                      <a:pt x="507" y="439"/>
                    </a:cubicBezTo>
                    <a:cubicBezTo>
                      <a:pt x="589" y="472"/>
                      <a:pt x="674" y="506"/>
                      <a:pt x="761" y="506"/>
                    </a:cubicBezTo>
                    <a:cubicBezTo>
                      <a:pt x="786" y="506"/>
                      <a:pt x="812" y="503"/>
                      <a:pt x="838" y="497"/>
                    </a:cubicBezTo>
                    <a:cubicBezTo>
                      <a:pt x="918" y="474"/>
                      <a:pt x="955" y="379"/>
                      <a:pt x="913" y="307"/>
                    </a:cubicBezTo>
                    <a:cubicBezTo>
                      <a:pt x="853" y="196"/>
                      <a:pt x="731" y="151"/>
                      <a:pt x="621" y="113"/>
                    </a:cubicBezTo>
                    <a:cubicBezTo>
                      <a:pt x="499" y="67"/>
                      <a:pt x="378" y="33"/>
                      <a:pt x="252" y="6"/>
                    </a:cubicBezTo>
                    <a:cubicBezTo>
                      <a:pt x="237" y="2"/>
                      <a:pt x="222" y="1"/>
                      <a:pt x="20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" name="Google Shape;3862;p47"/>
              <p:cNvSpPr/>
              <p:nvPr/>
            </p:nvSpPr>
            <p:spPr>
              <a:xfrm rot="-1799979" flipH="1">
                <a:off x="6686149" y="3578252"/>
                <a:ext cx="45681" cy="25320"/>
              </a:xfrm>
              <a:custGeom>
                <a:avLst/>
                <a:gdLst/>
                <a:ahLst/>
                <a:cxnLst/>
                <a:rect l="l" t="t" r="r" b="b"/>
                <a:pathLst>
                  <a:path w="1014" h="562" extrusionOk="0">
                    <a:moveTo>
                      <a:pt x="157" y="0"/>
                    </a:moveTo>
                    <a:cubicBezTo>
                      <a:pt x="42" y="0"/>
                      <a:pt x="0" y="149"/>
                      <a:pt x="98" y="226"/>
                    </a:cubicBezTo>
                    <a:cubicBezTo>
                      <a:pt x="202" y="305"/>
                      <a:pt x="514" y="561"/>
                      <a:pt x="721" y="561"/>
                    </a:cubicBezTo>
                    <a:cubicBezTo>
                      <a:pt x="792" y="561"/>
                      <a:pt x="850" y="531"/>
                      <a:pt x="884" y="454"/>
                    </a:cubicBezTo>
                    <a:cubicBezTo>
                      <a:pt x="1014" y="153"/>
                      <a:pt x="368" y="39"/>
                      <a:pt x="192" y="5"/>
                    </a:cubicBezTo>
                    <a:cubicBezTo>
                      <a:pt x="180" y="2"/>
                      <a:pt x="168" y="0"/>
                      <a:pt x="15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" name="Google Shape;3863;p47"/>
              <p:cNvSpPr/>
              <p:nvPr/>
            </p:nvSpPr>
            <p:spPr>
              <a:xfrm rot="-1799979" flipH="1">
                <a:off x="6659284" y="3531562"/>
                <a:ext cx="42122" cy="13606"/>
              </a:xfrm>
              <a:custGeom>
                <a:avLst/>
                <a:gdLst/>
                <a:ahLst/>
                <a:cxnLst/>
                <a:rect l="l" t="t" r="r" b="b"/>
                <a:pathLst>
                  <a:path w="935" h="302" extrusionOk="0">
                    <a:moveTo>
                      <a:pt x="141" y="1"/>
                    </a:moveTo>
                    <a:cubicBezTo>
                      <a:pt x="44" y="1"/>
                      <a:pt x="1" y="147"/>
                      <a:pt x="110" y="173"/>
                    </a:cubicBezTo>
                    <a:cubicBezTo>
                      <a:pt x="227" y="199"/>
                      <a:pt x="345" y="230"/>
                      <a:pt x="466" y="253"/>
                    </a:cubicBezTo>
                    <a:cubicBezTo>
                      <a:pt x="557" y="272"/>
                      <a:pt x="657" y="302"/>
                      <a:pt x="753" y="302"/>
                    </a:cubicBezTo>
                    <a:cubicBezTo>
                      <a:pt x="770" y="302"/>
                      <a:pt x="788" y="301"/>
                      <a:pt x="805" y="298"/>
                    </a:cubicBezTo>
                    <a:cubicBezTo>
                      <a:pt x="882" y="290"/>
                      <a:pt x="935" y="181"/>
                      <a:pt x="847" y="135"/>
                    </a:cubicBezTo>
                    <a:cubicBezTo>
                      <a:pt x="654" y="32"/>
                      <a:pt x="372" y="32"/>
                      <a:pt x="155" y="2"/>
                    </a:cubicBezTo>
                    <a:cubicBezTo>
                      <a:pt x="150" y="1"/>
                      <a:pt x="146" y="1"/>
                      <a:pt x="14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" name="Google Shape;3864;p47"/>
              <p:cNvSpPr/>
              <p:nvPr/>
            </p:nvSpPr>
            <p:spPr>
              <a:xfrm rot="-1799979" flipH="1">
                <a:off x="6670552" y="3633389"/>
                <a:ext cx="26850" cy="17435"/>
              </a:xfrm>
              <a:custGeom>
                <a:avLst/>
                <a:gdLst/>
                <a:ahLst/>
                <a:cxnLst/>
                <a:rect l="l" t="t" r="r" b="b"/>
                <a:pathLst>
                  <a:path w="596" h="387" extrusionOk="0">
                    <a:moveTo>
                      <a:pt x="143" y="1"/>
                    </a:moveTo>
                    <a:cubicBezTo>
                      <a:pt x="53" y="1"/>
                      <a:pt x="1" y="100"/>
                      <a:pt x="41" y="184"/>
                    </a:cubicBezTo>
                    <a:cubicBezTo>
                      <a:pt x="68" y="249"/>
                      <a:pt x="140" y="298"/>
                      <a:pt x="201" y="328"/>
                    </a:cubicBezTo>
                    <a:cubicBezTo>
                      <a:pt x="273" y="367"/>
                      <a:pt x="349" y="386"/>
                      <a:pt x="429" y="386"/>
                    </a:cubicBezTo>
                    <a:cubicBezTo>
                      <a:pt x="431" y="386"/>
                      <a:pt x="433" y="386"/>
                      <a:pt x="435" y="386"/>
                    </a:cubicBezTo>
                    <a:cubicBezTo>
                      <a:pt x="523" y="386"/>
                      <a:pt x="596" y="304"/>
                      <a:pt x="596" y="219"/>
                    </a:cubicBezTo>
                    <a:cubicBezTo>
                      <a:pt x="596" y="138"/>
                      <a:pt x="526" y="51"/>
                      <a:pt x="439" y="51"/>
                    </a:cubicBezTo>
                    <a:cubicBezTo>
                      <a:pt x="436" y="51"/>
                      <a:pt x="432" y="51"/>
                      <a:pt x="429" y="51"/>
                    </a:cubicBezTo>
                    <a:cubicBezTo>
                      <a:pt x="413" y="53"/>
                      <a:pt x="395" y="54"/>
                      <a:pt x="377" y="54"/>
                    </a:cubicBezTo>
                    <a:cubicBezTo>
                      <a:pt x="351" y="54"/>
                      <a:pt x="326" y="52"/>
                      <a:pt x="310" y="47"/>
                    </a:cubicBezTo>
                    <a:cubicBezTo>
                      <a:pt x="261" y="40"/>
                      <a:pt x="224" y="14"/>
                      <a:pt x="178" y="5"/>
                    </a:cubicBezTo>
                    <a:cubicBezTo>
                      <a:pt x="166" y="2"/>
                      <a:pt x="154" y="1"/>
                      <a:pt x="14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" name="Google Shape;3865;p47"/>
              <p:cNvSpPr/>
              <p:nvPr/>
            </p:nvSpPr>
            <p:spPr>
              <a:xfrm rot="-1799979" flipH="1">
                <a:off x="6645808" y="3678042"/>
                <a:ext cx="32076" cy="17255"/>
              </a:xfrm>
              <a:custGeom>
                <a:avLst/>
                <a:gdLst/>
                <a:ahLst/>
                <a:cxnLst/>
                <a:rect l="l" t="t" r="r" b="b"/>
                <a:pathLst>
                  <a:path w="712" h="383" extrusionOk="0">
                    <a:moveTo>
                      <a:pt x="123" y="0"/>
                    </a:moveTo>
                    <a:cubicBezTo>
                      <a:pt x="66" y="0"/>
                      <a:pt x="15" y="57"/>
                      <a:pt x="8" y="112"/>
                    </a:cubicBezTo>
                    <a:cubicBezTo>
                      <a:pt x="0" y="180"/>
                      <a:pt x="38" y="229"/>
                      <a:pt x="99" y="252"/>
                    </a:cubicBezTo>
                    <a:cubicBezTo>
                      <a:pt x="183" y="282"/>
                      <a:pt x="266" y="320"/>
                      <a:pt x="350" y="347"/>
                    </a:cubicBezTo>
                    <a:cubicBezTo>
                      <a:pt x="404" y="363"/>
                      <a:pt x="461" y="383"/>
                      <a:pt x="516" y="383"/>
                    </a:cubicBezTo>
                    <a:cubicBezTo>
                      <a:pt x="554" y="383"/>
                      <a:pt x="592" y="373"/>
                      <a:pt x="627" y="347"/>
                    </a:cubicBezTo>
                    <a:cubicBezTo>
                      <a:pt x="688" y="305"/>
                      <a:pt x="711" y="233"/>
                      <a:pt x="673" y="161"/>
                    </a:cubicBezTo>
                    <a:cubicBezTo>
                      <a:pt x="624" y="62"/>
                      <a:pt x="517" y="50"/>
                      <a:pt x="418" y="35"/>
                    </a:cubicBezTo>
                    <a:cubicBezTo>
                      <a:pt x="327" y="17"/>
                      <a:pt x="229" y="12"/>
                      <a:pt x="133" y="1"/>
                    </a:cubicBezTo>
                    <a:cubicBezTo>
                      <a:pt x="129" y="1"/>
                      <a:pt x="126" y="0"/>
                      <a:pt x="12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" name="Google Shape;3866;p47"/>
              <p:cNvSpPr/>
              <p:nvPr/>
            </p:nvSpPr>
            <p:spPr>
              <a:xfrm rot="-1799979" flipH="1">
                <a:off x="6695689" y="3708789"/>
                <a:ext cx="30679" cy="16489"/>
              </a:xfrm>
              <a:custGeom>
                <a:avLst/>
                <a:gdLst/>
                <a:ahLst/>
                <a:cxnLst/>
                <a:rect l="l" t="t" r="r" b="b"/>
                <a:pathLst>
                  <a:path w="681" h="366" extrusionOk="0">
                    <a:moveTo>
                      <a:pt x="160" y="1"/>
                    </a:moveTo>
                    <a:cubicBezTo>
                      <a:pt x="65" y="1"/>
                      <a:pt x="0" y="148"/>
                      <a:pt x="106" y="193"/>
                    </a:cubicBezTo>
                    <a:cubicBezTo>
                      <a:pt x="186" y="228"/>
                      <a:pt x="262" y="266"/>
                      <a:pt x="343" y="304"/>
                    </a:cubicBezTo>
                    <a:cubicBezTo>
                      <a:pt x="405" y="335"/>
                      <a:pt x="463" y="366"/>
                      <a:pt x="524" y="366"/>
                    </a:cubicBezTo>
                    <a:cubicBezTo>
                      <a:pt x="552" y="366"/>
                      <a:pt x="581" y="359"/>
                      <a:pt x="612" y="342"/>
                    </a:cubicBezTo>
                    <a:cubicBezTo>
                      <a:pt x="673" y="311"/>
                      <a:pt x="680" y="235"/>
                      <a:pt x="654" y="179"/>
                    </a:cubicBezTo>
                    <a:cubicBezTo>
                      <a:pt x="616" y="91"/>
                      <a:pt x="517" y="79"/>
                      <a:pt x="429" y="60"/>
                    </a:cubicBezTo>
                    <a:cubicBezTo>
                      <a:pt x="350" y="42"/>
                      <a:pt x="266" y="26"/>
                      <a:pt x="183" y="4"/>
                    </a:cubicBezTo>
                    <a:cubicBezTo>
                      <a:pt x="175" y="2"/>
                      <a:pt x="167" y="1"/>
                      <a:pt x="16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" name="Google Shape;3867;p47"/>
              <p:cNvSpPr/>
              <p:nvPr/>
            </p:nvSpPr>
            <p:spPr>
              <a:xfrm rot="-1799979" flipH="1">
                <a:off x="6698459" y="3659656"/>
                <a:ext cx="27165" cy="15003"/>
              </a:xfrm>
              <a:custGeom>
                <a:avLst/>
                <a:gdLst/>
                <a:ahLst/>
                <a:cxnLst/>
                <a:rect l="l" t="t" r="r" b="b"/>
                <a:pathLst>
                  <a:path w="603" h="333" extrusionOk="0">
                    <a:moveTo>
                      <a:pt x="171" y="0"/>
                    </a:moveTo>
                    <a:cubicBezTo>
                      <a:pt x="44" y="0"/>
                      <a:pt x="0" y="185"/>
                      <a:pt x="135" y="228"/>
                    </a:cubicBezTo>
                    <a:cubicBezTo>
                      <a:pt x="226" y="258"/>
                      <a:pt x="314" y="296"/>
                      <a:pt x="405" y="326"/>
                    </a:cubicBezTo>
                    <a:cubicBezTo>
                      <a:pt x="417" y="331"/>
                      <a:pt x="430" y="333"/>
                      <a:pt x="443" y="333"/>
                    </a:cubicBezTo>
                    <a:cubicBezTo>
                      <a:pt x="504" y="333"/>
                      <a:pt x="565" y="284"/>
                      <a:pt x="584" y="228"/>
                    </a:cubicBezTo>
                    <a:cubicBezTo>
                      <a:pt x="603" y="155"/>
                      <a:pt x="557" y="61"/>
                      <a:pt x="481" y="49"/>
                    </a:cubicBezTo>
                    <a:cubicBezTo>
                      <a:pt x="386" y="33"/>
                      <a:pt x="291" y="22"/>
                      <a:pt x="199" y="3"/>
                    </a:cubicBezTo>
                    <a:cubicBezTo>
                      <a:pt x="190" y="1"/>
                      <a:pt x="180" y="0"/>
                      <a:pt x="17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" name="Google Shape;3868;p47"/>
              <p:cNvSpPr/>
              <p:nvPr/>
            </p:nvSpPr>
            <p:spPr>
              <a:xfrm rot="-1799979" flipH="1">
                <a:off x="6796071" y="3693935"/>
                <a:ext cx="33923" cy="14822"/>
              </a:xfrm>
              <a:custGeom>
                <a:avLst/>
                <a:gdLst/>
                <a:ahLst/>
                <a:cxnLst/>
                <a:rect l="l" t="t" r="r" b="b"/>
                <a:pathLst>
                  <a:path w="753" h="329" extrusionOk="0">
                    <a:moveTo>
                      <a:pt x="85" y="1"/>
                    </a:moveTo>
                    <a:cubicBezTo>
                      <a:pt x="32" y="1"/>
                      <a:pt x="0" y="81"/>
                      <a:pt x="54" y="109"/>
                    </a:cubicBezTo>
                    <a:cubicBezTo>
                      <a:pt x="204" y="193"/>
                      <a:pt x="403" y="328"/>
                      <a:pt x="588" y="328"/>
                    </a:cubicBezTo>
                    <a:cubicBezTo>
                      <a:pt x="604" y="328"/>
                      <a:pt x="619" y="327"/>
                      <a:pt x="635" y="325"/>
                    </a:cubicBezTo>
                    <a:cubicBezTo>
                      <a:pt x="692" y="318"/>
                      <a:pt x="752" y="238"/>
                      <a:pt x="692" y="192"/>
                    </a:cubicBezTo>
                    <a:cubicBezTo>
                      <a:pt x="533" y="67"/>
                      <a:pt x="289" y="55"/>
                      <a:pt x="99" y="2"/>
                    </a:cubicBezTo>
                    <a:cubicBezTo>
                      <a:pt x="94" y="1"/>
                      <a:pt x="90" y="1"/>
                      <a:pt x="8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" name="Google Shape;3869;p47"/>
              <p:cNvSpPr/>
              <p:nvPr/>
            </p:nvSpPr>
            <p:spPr>
              <a:xfrm rot="-1799979" flipH="1">
                <a:off x="6856730" y="3740399"/>
                <a:ext cx="30184" cy="15904"/>
              </a:xfrm>
              <a:custGeom>
                <a:avLst/>
                <a:gdLst/>
                <a:ahLst/>
                <a:cxnLst/>
                <a:rect l="l" t="t" r="r" b="b"/>
                <a:pathLst>
                  <a:path w="670" h="353" extrusionOk="0">
                    <a:moveTo>
                      <a:pt x="255" y="1"/>
                    </a:moveTo>
                    <a:cubicBezTo>
                      <a:pt x="214" y="1"/>
                      <a:pt x="172" y="2"/>
                      <a:pt x="130" y="6"/>
                    </a:cubicBezTo>
                    <a:cubicBezTo>
                      <a:pt x="69" y="13"/>
                      <a:pt x="16" y="48"/>
                      <a:pt x="8" y="113"/>
                    </a:cubicBezTo>
                    <a:cubicBezTo>
                      <a:pt x="1" y="169"/>
                      <a:pt x="35" y="241"/>
                      <a:pt x="96" y="250"/>
                    </a:cubicBezTo>
                    <a:cubicBezTo>
                      <a:pt x="217" y="268"/>
                      <a:pt x="335" y="302"/>
                      <a:pt x="449" y="344"/>
                    </a:cubicBezTo>
                    <a:cubicBezTo>
                      <a:pt x="463" y="350"/>
                      <a:pt x="477" y="352"/>
                      <a:pt x="490" y="352"/>
                    </a:cubicBezTo>
                    <a:cubicBezTo>
                      <a:pt x="534" y="352"/>
                      <a:pt x="578" y="328"/>
                      <a:pt x="612" y="302"/>
                    </a:cubicBezTo>
                    <a:cubicBezTo>
                      <a:pt x="617" y="299"/>
                      <a:pt x="621" y="299"/>
                      <a:pt x="624" y="295"/>
                    </a:cubicBezTo>
                    <a:cubicBezTo>
                      <a:pt x="658" y="264"/>
                      <a:pt x="670" y="204"/>
                      <a:pt x="658" y="158"/>
                    </a:cubicBezTo>
                    <a:cubicBezTo>
                      <a:pt x="658" y="154"/>
                      <a:pt x="654" y="146"/>
                      <a:pt x="654" y="143"/>
                    </a:cubicBezTo>
                    <a:cubicBezTo>
                      <a:pt x="640" y="90"/>
                      <a:pt x="594" y="36"/>
                      <a:pt x="537" y="25"/>
                    </a:cubicBezTo>
                    <a:cubicBezTo>
                      <a:pt x="442" y="9"/>
                      <a:pt x="349" y="1"/>
                      <a:pt x="25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" name="Google Shape;3870;p47"/>
              <p:cNvSpPr/>
              <p:nvPr/>
            </p:nvSpPr>
            <p:spPr>
              <a:xfrm rot="-1799979" flipH="1">
                <a:off x="6890188" y="3681832"/>
                <a:ext cx="25589" cy="15904"/>
              </a:xfrm>
              <a:custGeom>
                <a:avLst/>
                <a:gdLst/>
                <a:ahLst/>
                <a:cxnLst/>
                <a:rect l="l" t="t" r="r" b="b"/>
                <a:pathLst>
                  <a:path w="568" h="353" extrusionOk="0">
                    <a:moveTo>
                      <a:pt x="129" y="1"/>
                    </a:moveTo>
                    <a:cubicBezTo>
                      <a:pt x="81" y="1"/>
                      <a:pt x="33" y="40"/>
                      <a:pt x="20" y="86"/>
                    </a:cubicBezTo>
                    <a:cubicBezTo>
                      <a:pt x="1" y="151"/>
                      <a:pt x="43" y="208"/>
                      <a:pt x="99" y="231"/>
                    </a:cubicBezTo>
                    <a:cubicBezTo>
                      <a:pt x="164" y="258"/>
                      <a:pt x="229" y="284"/>
                      <a:pt x="297" y="307"/>
                    </a:cubicBezTo>
                    <a:cubicBezTo>
                      <a:pt x="343" y="327"/>
                      <a:pt x="390" y="352"/>
                      <a:pt x="438" y="352"/>
                    </a:cubicBezTo>
                    <a:cubicBezTo>
                      <a:pt x="462" y="352"/>
                      <a:pt x="486" y="346"/>
                      <a:pt x="510" y="330"/>
                    </a:cubicBezTo>
                    <a:cubicBezTo>
                      <a:pt x="548" y="300"/>
                      <a:pt x="568" y="258"/>
                      <a:pt x="556" y="212"/>
                    </a:cubicBezTo>
                    <a:cubicBezTo>
                      <a:pt x="533" y="121"/>
                      <a:pt x="450" y="105"/>
                      <a:pt x="373" y="79"/>
                    </a:cubicBezTo>
                    <a:cubicBezTo>
                      <a:pt x="301" y="52"/>
                      <a:pt x="233" y="29"/>
                      <a:pt x="161" y="7"/>
                    </a:cubicBezTo>
                    <a:cubicBezTo>
                      <a:pt x="150" y="3"/>
                      <a:pt x="140" y="1"/>
                      <a:pt x="12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" name="Google Shape;3871;p47"/>
              <p:cNvSpPr/>
              <p:nvPr/>
            </p:nvSpPr>
            <p:spPr>
              <a:xfrm rot="-1799979" flipH="1">
                <a:off x="6924494" y="3732030"/>
                <a:ext cx="31400" cy="20544"/>
              </a:xfrm>
              <a:custGeom>
                <a:avLst/>
                <a:gdLst/>
                <a:ahLst/>
                <a:cxnLst/>
                <a:rect l="l" t="t" r="r" b="b"/>
                <a:pathLst>
                  <a:path w="697" h="456" extrusionOk="0">
                    <a:moveTo>
                      <a:pt x="126" y="0"/>
                    </a:moveTo>
                    <a:cubicBezTo>
                      <a:pt x="44" y="0"/>
                      <a:pt x="1" y="127"/>
                      <a:pt x="80" y="171"/>
                    </a:cubicBezTo>
                    <a:cubicBezTo>
                      <a:pt x="182" y="233"/>
                      <a:pt x="278" y="297"/>
                      <a:pt x="369" y="366"/>
                    </a:cubicBezTo>
                    <a:cubicBezTo>
                      <a:pt x="436" y="416"/>
                      <a:pt x="493" y="455"/>
                      <a:pt x="563" y="455"/>
                    </a:cubicBezTo>
                    <a:cubicBezTo>
                      <a:pt x="588" y="455"/>
                      <a:pt x="616" y="450"/>
                      <a:pt x="647" y="438"/>
                    </a:cubicBezTo>
                    <a:cubicBezTo>
                      <a:pt x="673" y="430"/>
                      <a:pt x="689" y="411"/>
                      <a:pt x="689" y="384"/>
                    </a:cubicBezTo>
                    <a:cubicBezTo>
                      <a:pt x="696" y="266"/>
                      <a:pt x="624" y="198"/>
                      <a:pt x="517" y="145"/>
                    </a:cubicBezTo>
                    <a:cubicBezTo>
                      <a:pt x="403" y="84"/>
                      <a:pt x="278" y="42"/>
                      <a:pt x="152" y="4"/>
                    </a:cubicBezTo>
                    <a:cubicBezTo>
                      <a:pt x="143" y="1"/>
                      <a:pt x="134" y="0"/>
                      <a:pt x="12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" name="Google Shape;3872;p47"/>
              <p:cNvSpPr/>
              <p:nvPr/>
            </p:nvSpPr>
            <p:spPr>
              <a:xfrm rot="-1799979" flipH="1">
                <a:off x="6958443" y="3688654"/>
                <a:ext cx="26535" cy="17165"/>
              </a:xfrm>
              <a:custGeom>
                <a:avLst/>
                <a:gdLst/>
                <a:ahLst/>
                <a:cxnLst/>
                <a:rect l="l" t="t" r="r" b="b"/>
                <a:pathLst>
                  <a:path w="589" h="381" extrusionOk="0">
                    <a:moveTo>
                      <a:pt x="130" y="0"/>
                    </a:moveTo>
                    <a:cubicBezTo>
                      <a:pt x="48" y="0"/>
                      <a:pt x="0" y="122"/>
                      <a:pt x="83" y="183"/>
                    </a:cubicBezTo>
                    <a:cubicBezTo>
                      <a:pt x="151" y="229"/>
                      <a:pt x="220" y="278"/>
                      <a:pt x="288" y="320"/>
                    </a:cubicBezTo>
                    <a:cubicBezTo>
                      <a:pt x="318" y="338"/>
                      <a:pt x="349" y="366"/>
                      <a:pt x="383" y="373"/>
                    </a:cubicBezTo>
                    <a:cubicBezTo>
                      <a:pt x="400" y="378"/>
                      <a:pt x="424" y="380"/>
                      <a:pt x="448" y="380"/>
                    </a:cubicBezTo>
                    <a:cubicBezTo>
                      <a:pt x="472" y="380"/>
                      <a:pt x="495" y="378"/>
                      <a:pt x="513" y="377"/>
                    </a:cubicBezTo>
                    <a:cubicBezTo>
                      <a:pt x="558" y="369"/>
                      <a:pt x="588" y="327"/>
                      <a:pt x="566" y="282"/>
                    </a:cubicBezTo>
                    <a:cubicBezTo>
                      <a:pt x="527" y="217"/>
                      <a:pt x="490" y="171"/>
                      <a:pt x="413" y="133"/>
                    </a:cubicBezTo>
                    <a:cubicBezTo>
                      <a:pt x="334" y="96"/>
                      <a:pt x="258" y="57"/>
                      <a:pt x="181" y="15"/>
                    </a:cubicBezTo>
                    <a:cubicBezTo>
                      <a:pt x="163" y="5"/>
                      <a:pt x="146" y="0"/>
                      <a:pt x="13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" name="Google Shape;3873;p47"/>
              <p:cNvSpPr/>
              <p:nvPr/>
            </p:nvSpPr>
            <p:spPr>
              <a:xfrm rot="-1799979" flipH="1">
                <a:off x="7121255" y="3650148"/>
                <a:ext cx="34914" cy="27392"/>
              </a:xfrm>
              <a:custGeom>
                <a:avLst/>
                <a:gdLst/>
                <a:ahLst/>
                <a:cxnLst/>
                <a:rect l="l" t="t" r="r" b="b"/>
                <a:pathLst>
                  <a:path w="775" h="608" extrusionOk="0">
                    <a:moveTo>
                      <a:pt x="125" y="1"/>
                    </a:moveTo>
                    <a:cubicBezTo>
                      <a:pt x="45" y="1"/>
                      <a:pt x="0" y="110"/>
                      <a:pt x="80" y="168"/>
                    </a:cubicBezTo>
                    <a:cubicBezTo>
                      <a:pt x="175" y="237"/>
                      <a:pt x="267" y="317"/>
                      <a:pt x="354" y="396"/>
                    </a:cubicBezTo>
                    <a:cubicBezTo>
                      <a:pt x="434" y="465"/>
                      <a:pt x="510" y="583"/>
                      <a:pt x="616" y="605"/>
                    </a:cubicBezTo>
                    <a:cubicBezTo>
                      <a:pt x="625" y="607"/>
                      <a:pt x="633" y="608"/>
                      <a:pt x="642" y="608"/>
                    </a:cubicBezTo>
                    <a:cubicBezTo>
                      <a:pt x="720" y="608"/>
                      <a:pt x="774" y="544"/>
                      <a:pt x="761" y="461"/>
                    </a:cubicBezTo>
                    <a:cubicBezTo>
                      <a:pt x="734" y="343"/>
                      <a:pt x="597" y="267"/>
                      <a:pt x="506" y="198"/>
                    </a:cubicBezTo>
                    <a:cubicBezTo>
                      <a:pt x="400" y="123"/>
                      <a:pt x="289" y="70"/>
                      <a:pt x="172" y="12"/>
                    </a:cubicBezTo>
                    <a:cubicBezTo>
                      <a:pt x="155" y="4"/>
                      <a:pt x="140" y="1"/>
                      <a:pt x="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" name="Google Shape;3874;p47"/>
              <p:cNvSpPr/>
              <p:nvPr/>
            </p:nvSpPr>
            <p:spPr>
              <a:xfrm rot="-1799979" flipH="1">
                <a:off x="7132325" y="3575977"/>
                <a:ext cx="31355" cy="27617"/>
              </a:xfrm>
              <a:custGeom>
                <a:avLst/>
                <a:gdLst/>
                <a:ahLst/>
                <a:cxnLst/>
                <a:rect l="l" t="t" r="r" b="b"/>
                <a:pathLst>
                  <a:path w="696" h="613" extrusionOk="0">
                    <a:moveTo>
                      <a:pt x="113" y="0"/>
                    </a:moveTo>
                    <a:cubicBezTo>
                      <a:pt x="44" y="0"/>
                      <a:pt x="0" y="85"/>
                      <a:pt x="34" y="145"/>
                    </a:cubicBezTo>
                    <a:cubicBezTo>
                      <a:pt x="91" y="259"/>
                      <a:pt x="182" y="347"/>
                      <a:pt x="273" y="438"/>
                    </a:cubicBezTo>
                    <a:cubicBezTo>
                      <a:pt x="356" y="521"/>
                      <a:pt x="441" y="612"/>
                      <a:pt x="561" y="612"/>
                    </a:cubicBezTo>
                    <a:cubicBezTo>
                      <a:pt x="573" y="612"/>
                      <a:pt x="586" y="611"/>
                      <a:pt x="600" y="609"/>
                    </a:cubicBezTo>
                    <a:cubicBezTo>
                      <a:pt x="654" y="598"/>
                      <a:pt x="691" y="540"/>
                      <a:pt x="691" y="488"/>
                    </a:cubicBezTo>
                    <a:cubicBezTo>
                      <a:pt x="696" y="351"/>
                      <a:pt x="559" y="267"/>
                      <a:pt x="459" y="195"/>
                    </a:cubicBezTo>
                    <a:cubicBezTo>
                      <a:pt x="357" y="119"/>
                      <a:pt x="258" y="47"/>
                      <a:pt x="140" y="5"/>
                    </a:cubicBezTo>
                    <a:cubicBezTo>
                      <a:pt x="131" y="2"/>
                      <a:pt x="121" y="0"/>
                      <a:pt x="11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" name="Google Shape;3875;p47"/>
              <p:cNvSpPr/>
              <p:nvPr/>
            </p:nvSpPr>
            <p:spPr>
              <a:xfrm rot="-1799979" flipH="1">
                <a:off x="7078435" y="3621883"/>
                <a:ext cx="35770" cy="28879"/>
              </a:xfrm>
              <a:custGeom>
                <a:avLst/>
                <a:gdLst/>
                <a:ahLst/>
                <a:cxnLst/>
                <a:rect l="l" t="t" r="r" b="b"/>
                <a:pathLst>
                  <a:path w="794" h="641" extrusionOk="0">
                    <a:moveTo>
                      <a:pt x="116" y="1"/>
                    </a:moveTo>
                    <a:cubicBezTo>
                      <a:pt x="54" y="1"/>
                      <a:pt x="0" y="81"/>
                      <a:pt x="37" y="139"/>
                    </a:cubicBezTo>
                    <a:cubicBezTo>
                      <a:pt x="70" y="192"/>
                      <a:pt x="90" y="249"/>
                      <a:pt x="128" y="298"/>
                    </a:cubicBezTo>
                    <a:cubicBezTo>
                      <a:pt x="170" y="352"/>
                      <a:pt x="211" y="398"/>
                      <a:pt x="257" y="439"/>
                    </a:cubicBezTo>
                    <a:cubicBezTo>
                      <a:pt x="299" y="481"/>
                      <a:pt x="344" y="515"/>
                      <a:pt x="386" y="553"/>
                    </a:cubicBezTo>
                    <a:cubicBezTo>
                      <a:pt x="451" y="603"/>
                      <a:pt x="508" y="621"/>
                      <a:pt x="588" y="637"/>
                    </a:cubicBezTo>
                    <a:cubicBezTo>
                      <a:pt x="600" y="639"/>
                      <a:pt x="612" y="641"/>
                      <a:pt x="623" y="641"/>
                    </a:cubicBezTo>
                    <a:cubicBezTo>
                      <a:pt x="737" y="641"/>
                      <a:pt x="793" y="510"/>
                      <a:pt x="717" y="416"/>
                    </a:cubicBezTo>
                    <a:cubicBezTo>
                      <a:pt x="675" y="363"/>
                      <a:pt x="644" y="325"/>
                      <a:pt x="592" y="291"/>
                    </a:cubicBezTo>
                    <a:cubicBezTo>
                      <a:pt x="542" y="261"/>
                      <a:pt x="493" y="230"/>
                      <a:pt x="447" y="196"/>
                    </a:cubicBezTo>
                    <a:cubicBezTo>
                      <a:pt x="352" y="135"/>
                      <a:pt x="249" y="82"/>
                      <a:pt x="162" y="17"/>
                    </a:cubicBezTo>
                    <a:cubicBezTo>
                      <a:pt x="147" y="6"/>
                      <a:pt x="131" y="1"/>
                      <a:pt x="11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" name="Google Shape;3876;p47"/>
              <p:cNvSpPr/>
              <p:nvPr/>
            </p:nvSpPr>
            <p:spPr>
              <a:xfrm rot="-1799979" flipH="1">
                <a:off x="7016967" y="3685251"/>
                <a:ext cx="38518" cy="33024"/>
              </a:xfrm>
              <a:custGeom>
                <a:avLst/>
                <a:gdLst/>
                <a:ahLst/>
                <a:cxnLst/>
                <a:rect l="l" t="t" r="r" b="b"/>
                <a:pathLst>
                  <a:path w="855" h="733" extrusionOk="0">
                    <a:moveTo>
                      <a:pt x="15" y="1"/>
                    </a:moveTo>
                    <a:cubicBezTo>
                      <a:pt x="7" y="1"/>
                      <a:pt x="1" y="15"/>
                      <a:pt x="7" y="23"/>
                    </a:cubicBezTo>
                    <a:cubicBezTo>
                      <a:pt x="67" y="95"/>
                      <a:pt x="94" y="195"/>
                      <a:pt x="144" y="271"/>
                    </a:cubicBezTo>
                    <a:cubicBezTo>
                      <a:pt x="193" y="343"/>
                      <a:pt x="246" y="408"/>
                      <a:pt x="304" y="469"/>
                    </a:cubicBezTo>
                    <a:cubicBezTo>
                      <a:pt x="410" y="578"/>
                      <a:pt x="538" y="732"/>
                      <a:pt x="697" y="732"/>
                    </a:cubicBezTo>
                    <a:cubicBezTo>
                      <a:pt x="713" y="732"/>
                      <a:pt x="731" y="731"/>
                      <a:pt x="748" y="727"/>
                    </a:cubicBezTo>
                    <a:cubicBezTo>
                      <a:pt x="805" y="711"/>
                      <a:pt x="855" y="647"/>
                      <a:pt x="851" y="590"/>
                    </a:cubicBezTo>
                    <a:cubicBezTo>
                      <a:pt x="836" y="408"/>
                      <a:pt x="653" y="332"/>
                      <a:pt x="513" y="241"/>
                    </a:cubicBezTo>
                    <a:cubicBezTo>
                      <a:pt x="444" y="195"/>
                      <a:pt x="372" y="157"/>
                      <a:pt x="295" y="118"/>
                    </a:cubicBezTo>
                    <a:cubicBezTo>
                      <a:pt x="212" y="76"/>
                      <a:pt x="102" y="58"/>
                      <a:pt x="22" y="4"/>
                    </a:cubicBezTo>
                    <a:cubicBezTo>
                      <a:pt x="19" y="2"/>
                      <a:pt x="17" y="1"/>
                      <a:pt x="1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" name="Google Shape;3877;p47"/>
              <p:cNvSpPr/>
              <p:nvPr/>
            </p:nvSpPr>
            <p:spPr>
              <a:xfrm rot="-1799979" flipH="1">
                <a:off x="7170353" y="3514151"/>
                <a:ext cx="18200" cy="19283"/>
              </a:xfrm>
              <a:custGeom>
                <a:avLst/>
                <a:gdLst/>
                <a:ahLst/>
                <a:cxnLst/>
                <a:rect l="l" t="t" r="r" b="b"/>
                <a:pathLst>
                  <a:path w="404" h="428" extrusionOk="0">
                    <a:moveTo>
                      <a:pt x="112" y="1"/>
                    </a:moveTo>
                    <a:cubicBezTo>
                      <a:pt x="96" y="1"/>
                      <a:pt x="80" y="5"/>
                      <a:pt x="65" y="14"/>
                    </a:cubicBezTo>
                    <a:cubicBezTo>
                      <a:pt x="27" y="33"/>
                      <a:pt x="1" y="86"/>
                      <a:pt x="20" y="125"/>
                    </a:cubicBezTo>
                    <a:cubicBezTo>
                      <a:pt x="23" y="144"/>
                      <a:pt x="31" y="174"/>
                      <a:pt x="43" y="197"/>
                    </a:cubicBezTo>
                    <a:cubicBezTo>
                      <a:pt x="54" y="216"/>
                      <a:pt x="62" y="235"/>
                      <a:pt x="73" y="258"/>
                    </a:cubicBezTo>
                    <a:cubicBezTo>
                      <a:pt x="95" y="304"/>
                      <a:pt x="118" y="346"/>
                      <a:pt x="148" y="387"/>
                    </a:cubicBezTo>
                    <a:cubicBezTo>
                      <a:pt x="172" y="415"/>
                      <a:pt x="208" y="427"/>
                      <a:pt x="243" y="427"/>
                    </a:cubicBezTo>
                    <a:cubicBezTo>
                      <a:pt x="275" y="427"/>
                      <a:pt x="307" y="417"/>
                      <a:pt x="331" y="398"/>
                    </a:cubicBezTo>
                    <a:cubicBezTo>
                      <a:pt x="385" y="356"/>
                      <a:pt x="404" y="281"/>
                      <a:pt x="366" y="220"/>
                    </a:cubicBezTo>
                    <a:cubicBezTo>
                      <a:pt x="343" y="178"/>
                      <a:pt x="304" y="144"/>
                      <a:pt x="271" y="106"/>
                    </a:cubicBezTo>
                    <a:cubicBezTo>
                      <a:pt x="240" y="79"/>
                      <a:pt x="217" y="49"/>
                      <a:pt x="183" y="30"/>
                    </a:cubicBezTo>
                    <a:cubicBezTo>
                      <a:pt x="162" y="11"/>
                      <a:pt x="137" y="1"/>
                      <a:pt x="11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" name="Google Shape;3878;p47"/>
              <p:cNvSpPr/>
              <p:nvPr/>
            </p:nvSpPr>
            <p:spPr>
              <a:xfrm rot="-1799979" flipH="1">
                <a:off x="7078914" y="3773970"/>
                <a:ext cx="32301" cy="23202"/>
              </a:xfrm>
              <a:custGeom>
                <a:avLst/>
                <a:gdLst/>
                <a:ahLst/>
                <a:cxnLst/>
                <a:rect l="l" t="t" r="r" b="b"/>
                <a:pathLst>
                  <a:path w="717" h="515" extrusionOk="0">
                    <a:moveTo>
                      <a:pt x="156" y="1"/>
                    </a:moveTo>
                    <a:cubicBezTo>
                      <a:pt x="72" y="1"/>
                      <a:pt x="1" y="102"/>
                      <a:pt x="78" y="179"/>
                    </a:cubicBezTo>
                    <a:cubicBezTo>
                      <a:pt x="154" y="258"/>
                      <a:pt x="238" y="331"/>
                      <a:pt x="325" y="400"/>
                    </a:cubicBezTo>
                    <a:cubicBezTo>
                      <a:pt x="397" y="453"/>
                      <a:pt x="510" y="514"/>
                      <a:pt x="603" y="514"/>
                    </a:cubicBezTo>
                    <a:cubicBezTo>
                      <a:pt x="608" y="514"/>
                      <a:pt x="613" y="514"/>
                      <a:pt x="618" y="514"/>
                    </a:cubicBezTo>
                    <a:cubicBezTo>
                      <a:pt x="678" y="509"/>
                      <a:pt x="717" y="449"/>
                      <a:pt x="686" y="395"/>
                    </a:cubicBezTo>
                    <a:cubicBezTo>
                      <a:pt x="648" y="319"/>
                      <a:pt x="545" y="247"/>
                      <a:pt x="477" y="205"/>
                    </a:cubicBezTo>
                    <a:cubicBezTo>
                      <a:pt x="390" y="152"/>
                      <a:pt x="306" y="91"/>
                      <a:pt x="226" y="26"/>
                    </a:cubicBezTo>
                    <a:cubicBezTo>
                      <a:pt x="204" y="8"/>
                      <a:pt x="180" y="1"/>
                      <a:pt x="15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" name="Google Shape;3879;p47"/>
              <p:cNvSpPr/>
              <p:nvPr/>
            </p:nvSpPr>
            <p:spPr>
              <a:xfrm rot="-1799979" flipH="1">
                <a:off x="7029953" y="3772364"/>
                <a:ext cx="43474" cy="28428"/>
              </a:xfrm>
              <a:custGeom>
                <a:avLst/>
                <a:gdLst/>
                <a:ahLst/>
                <a:cxnLst/>
                <a:rect l="l" t="t" r="r" b="b"/>
                <a:pathLst>
                  <a:path w="965" h="631" extrusionOk="0">
                    <a:moveTo>
                      <a:pt x="152" y="1"/>
                    </a:moveTo>
                    <a:cubicBezTo>
                      <a:pt x="55" y="1"/>
                      <a:pt x="1" y="108"/>
                      <a:pt x="68" y="185"/>
                    </a:cubicBezTo>
                    <a:cubicBezTo>
                      <a:pt x="163" y="299"/>
                      <a:pt x="280" y="376"/>
                      <a:pt x="403" y="455"/>
                    </a:cubicBezTo>
                    <a:cubicBezTo>
                      <a:pt x="513" y="529"/>
                      <a:pt x="641" y="631"/>
                      <a:pt x="777" y="631"/>
                    </a:cubicBezTo>
                    <a:cubicBezTo>
                      <a:pt x="781" y="631"/>
                      <a:pt x="786" y="631"/>
                      <a:pt x="790" y="630"/>
                    </a:cubicBezTo>
                    <a:cubicBezTo>
                      <a:pt x="904" y="627"/>
                      <a:pt x="965" y="516"/>
                      <a:pt x="915" y="413"/>
                    </a:cubicBezTo>
                    <a:cubicBezTo>
                      <a:pt x="855" y="292"/>
                      <a:pt x="691" y="227"/>
                      <a:pt x="573" y="167"/>
                    </a:cubicBezTo>
                    <a:cubicBezTo>
                      <a:pt x="445" y="98"/>
                      <a:pt x="319" y="34"/>
                      <a:pt x="174" y="3"/>
                    </a:cubicBezTo>
                    <a:cubicBezTo>
                      <a:pt x="167" y="1"/>
                      <a:pt x="159" y="1"/>
                      <a:pt x="1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" name="Google Shape;3880;p47"/>
              <p:cNvSpPr/>
              <p:nvPr/>
            </p:nvSpPr>
            <p:spPr>
              <a:xfrm rot="-1799979" flipH="1">
                <a:off x="6981201" y="3873152"/>
                <a:ext cx="38428" cy="22616"/>
              </a:xfrm>
              <a:custGeom>
                <a:avLst/>
                <a:gdLst/>
                <a:ahLst/>
                <a:cxnLst/>
                <a:rect l="l" t="t" r="r" b="b"/>
                <a:pathLst>
                  <a:path w="853" h="502" extrusionOk="0">
                    <a:moveTo>
                      <a:pt x="190" y="1"/>
                    </a:moveTo>
                    <a:cubicBezTo>
                      <a:pt x="163" y="1"/>
                      <a:pt x="135" y="2"/>
                      <a:pt x="107" y="6"/>
                    </a:cubicBezTo>
                    <a:cubicBezTo>
                      <a:pt x="19" y="17"/>
                      <a:pt x="0" y="143"/>
                      <a:pt x="58" y="200"/>
                    </a:cubicBezTo>
                    <a:cubicBezTo>
                      <a:pt x="133" y="276"/>
                      <a:pt x="228" y="326"/>
                      <a:pt x="328" y="375"/>
                    </a:cubicBezTo>
                    <a:cubicBezTo>
                      <a:pt x="430" y="428"/>
                      <a:pt x="529" y="493"/>
                      <a:pt x="647" y="501"/>
                    </a:cubicBezTo>
                    <a:cubicBezTo>
                      <a:pt x="652" y="501"/>
                      <a:pt x="658" y="501"/>
                      <a:pt x="663" y="501"/>
                    </a:cubicBezTo>
                    <a:cubicBezTo>
                      <a:pt x="810" y="501"/>
                      <a:pt x="853" y="307"/>
                      <a:pt x="768" y="208"/>
                    </a:cubicBezTo>
                    <a:cubicBezTo>
                      <a:pt x="693" y="120"/>
                      <a:pt x="552" y="78"/>
                      <a:pt x="442" y="45"/>
                    </a:cubicBezTo>
                    <a:cubicBezTo>
                      <a:pt x="358" y="18"/>
                      <a:pt x="276" y="1"/>
                      <a:pt x="19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" name="Google Shape;3881;p47"/>
              <p:cNvSpPr/>
              <p:nvPr/>
            </p:nvSpPr>
            <p:spPr>
              <a:xfrm rot="-1799979" flipH="1">
                <a:off x="6970727" y="3795577"/>
                <a:ext cx="36130" cy="23157"/>
              </a:xfrm>
              <a:custGeom>
                <a:avLst/>
                <a:gdLst/>
                <a:ahLst/>
                <a:cxnLst/>
                <a:rect l="l" t="t" r="r" b="b"/>
                <a:pathLst>
                  <a:path w="802" h="514" extrusionOk="0">
                    <a:moveTo>
                      <a:pt x="119" y="1"/>
                    </a:moveTo>
                    <a:cubicBezTo>
                      <a:pt x="42" y="1"/>
                      <a:pt x="0" y="118"/>
                      <a:pt x="77" y="160"/>
                    </a:cubicBezTo>
                    <a:cubicBezTo>
                      <a:pt x="180" y="213"/>
                      <a:pt x="279" y="278"/>
                      <a:pt x="370" y="350"/>
                    </a:cubicBezTo>
                    <a:cubicBezTo>
                      <a:pt x="412" y="380"/>
                      <a:pt x="446" y="415"/>
                      <a:pt x="488" y="445"/>
                    </a:cubicBezTo>
                    <a:cubicBezTo>
                      <a:pt x="537" y="479"/>
                      <a:pt x="594" y="490"/>
                      <a:pt x="651" y="509"/>
                    </a:cubicBezTo>
                    <a:cubicBezTo>
                      <a:pt x="660" y="512"/>
                      <a:pt x="669" y="514"/>
                      <a:pt x="677" y="514"/>
                    </a:cubicBezTo>
                    <a:cubicBezTo>
                      <a:pt x="747" y="514"/>
                      <a:pt x="802" y="426"/>
                      <a:pt x="761" y="365"/>
                    </a:cubicBezTo>
                    <a:cubicBezTo>
                      <a:pt x="728" y="315"/>
                      <a:pt x="705" y="262"/>
                      <a:pt x="655" y="224"/>
                    </a:cubicBezTo>
                    <a:cubicBezTo>
                      <a:pt x="605" y="190"/>
                      <a:pt x="541" y="164"/>
                      <a:pt x="484" y="137"/>
                    </a:cubicBezTo>
                    <a:cubicBezTo>
                      <a:pt x="374" y="87"/>
                      <a:pt x="260" y="41"/>
                      <a:pt x="142" y="4"/>
                    </a:cubicBezTo>
                    <a:cubicBezTo>
                      <a:pt x="134" y="2"/>
                      <a:pt x="126" y="1"/>
                      <a:pt x="11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" name="Google Shape;3882;p47"/>
              <p:cNvSpPr/>
              <p:nvPr/>
            </p:nvSpPr>
            <p:spPr>
              <a:xfrm rot="-1799979" flipH="1">
                <a:off x="6923769" y="3881385"/>
                <a:ext cx="27210" cy="15633"/>
              </a:xfrm>
              <a:custGeom>
                <a:avLst/>
                <a:gdLst/>
                <a:ahLst/>
                <a:cxnLst/>
                <a:rect l="l" t="t" r="r" b="b"/>
                <a:pathLst>
                  <a:path w="604" h="347" extrusionOk="0">
                    <a:moveTo>
                      <a:pt x="61" y="0"/>
                    </a:moveTo>
                    <a:cubicBezTo>
                      <a:pt x="13" y="0"/>
                      <a:pt x="1" y="75"/>
                      <a:pt x="41" y="96"/>
                    </a:cubicBezTo>
                    <a:cubicBezTo>
                      <a:pt x="159" y="160"/>
                      <a:pt x="273" y="252"/>
                      <a:pt x="383" y="328"/>
                    </a:cubicBezTo>
                    <a:cubicBezTo>
                      <a:pt x="403" y="341"/>
                      <a:pt x="428" y="347"/>
                      <a:pt x="453" y="347"/>
                    </a:cubicBezTo>
                    <a:cubicBezTo>
                      <a:pt x="479" y="347"/>
                      <a:pt x="506" y="340"/>
                      <a:pt x="527" y="328"/>
                    </a:cubicBezTo>
                    <a:cubicBezTo>
                      <a:pt x="532" y="325"/>
                      <a:pt x="535" y="320"/>
                      <a:pt x="543" y="320"/>
                    </a:cubicBezTo>
                    <a:cubicBezTo>
                      <a:pt x="573" y="302"/>
                      <a:pt x="604" y="260"/>
                      <a:pt x="600" y="221"/>
                    </a:cubicBezTo>
                    <a:cubicBezTo>
                      <a:pt x="600" y="214"/>
                      <a:pt x="596" y="211"/>
                      <a:pt x="596" y="206"/>
                    </a:cubicBezTo>
                    <a:cubicBezTo>
                      <a:pt x="588" y="142"/>
                      <a:pt x="558" y="88"/>
                      <a:pt x="493" y="69"/>
                    </a:cubicBezTo>
                    <a:cubicBezTo>
                      <a:pt x="421" y="46"/>
                      <a:pt x="349" y="28"/>
                      <a:pt x="276" y="13"/>
                    </a:cubicBezTo>
                    <a:cubicBezTo>
                      <a:pt x="208" y="1"/>
                      <a:pt x="136" y="9"/>
                      <a:pt x="67" y="1"/>
                    </a:cubicBezTo>
                    <a:cubicBezTo>
                      <a:pt x="65" y="0"/>
                      <a:pt x="63" y="0"/>
                      <a:pt x="6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" name="Google Shape;3883;p47"/>
              <p:cNvSpPr/>
              <p:nvPr/>
            </p:nvSpPr>
            <p:spPr>
              <a:xfrm rot="-1799979" flipH="1">
                <a:off x="6888359" y="3805915"/>
                <a:ext cx="55367" cy="26085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579" extrusionOk="0">
                    <a:moveTo>
                      <a:pt x="287" y="1"/>
                    </a:moveTo>
                    <a:cubicBezTo>
                      <a:pt x="240" y="1"/>
                      <a:pt x="195" y="3"/>
                      <a:pt x="153" y="8"/>
                    </a:cubicBezTo>
                    <a:cubicBezTo>
                      <a:pt x="65" y="16"/>
                      <a:pt x="0" y="149"/>
                      <a:pt x="100" y="194"/>
                    </a:cubicBezTo>
                    <a:cubicBezTo>
                      <a:pt x="270" y="275"/>
                      <a:pt x="445" y="328"/>
                      <a:pt x="616" y="408"/>
                    </a:cubicBezTo>
                    <a:cubicBezTo>
                      <a:pt x="773" y="482"/>
                      <a:pt x="908" y="579"/>
                      <a:pt x="1085" y="579"/>
                    </a:cubicBezTo>
                    <a:cubicBezTo>
                      <a:pt x="1089" y="579"/>
                      <a:pt x="1092" y="579"/>
                      <a:pt x="1095" y="579"/>
                    </a:cubicBezTo>
                    <a:cubicBezTo>
                      <a:pt x="1156" y="575"/>
                      <a:pt x="1228" y="506"/>
                      <a:pt x="1198" y="438"/>
                    </a:cubicBezTo>
                    <a:cubicBezTo>
                      <a:pt x="1072" y="135"/>
                      <a:pt x="626" y="1"/>
                      <a:pt x="28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" name="Google Shape;3884;p47"/>
              <p:cNvSpPr/>
              <p:nvPr/>
            </p:nvSpPr>
            <p:spPr>
              <a:xfrm rot="-1799979" flipH="1">
                <a:off x="6774910" y="2756317"/>
                <a:ext cx="924256" cy="867083"/>
              </a:xfrm>
              <a:custGeom>
                <a:avLst/>
                <a:gdLst/>
                <a:ahLst/>
                <a:cxnLst/>
                <a:rect l="l" t="t" r="r" b="b"/>
                <a:pathLst>
                  <a:path w="20516" h="19246" extrusionOk="0">
                    <a:moveTo>
                      <a:pt x="12371" y="0"/>
                    </a:moveTo>
                    <a:cubicBezTo>
                      <a:pt x="10886" y="0"/>
                      <a:pt x="10119" y="5006"/>
                      <a:pt x="10216" y="8067"/>
                    </a:cubicBezTo>
                    <a:cubicBezTo>
                      <a:pt x="9992" y="7779"/>
                      <a:pt x="9756" y="7500"/>
                      <a:pt x="9513" y="7231"/>
                    </a:cubicBezTo>
                    <a:cubicBezTo>
                      <a:pt x="8607" y="6235"/>
                      <a:pt x="7570" y="5322"/>
                      <a:pt x="6414" y="4562"/>
                    </a:cubicBezTo>
                    <a:cubicBezTo>
                      <a:pt x="5650" y="4056"/>
                      <a:pt x="4783" y="3474"/>
                      <a:pt x="3817" y="3341"/>
                    </a:cubicBezTo>
                    <a:cubicBezTo>
                      <a:pt x="3725" y="3328"/>
                      <a:pt x="3633" y="3322"/>
                      <a:pt x="3541" y="3322"/>
                    </a:cubicBezTo>
                    <a:cubicBezTo>
                      <a:pt x="2954" y="3322"/>
                      <a:pt x="2393" y="3588"/>
                      <a:pt x="2300" y="4166"/>
                    </a:cubicBezTo>
                    <a:cubicBezTo>
                      <a:pt x="2209" y="4714"/>
                      <a:pt x="2490" y="5322"/>
                      <a:pt x="2848" y="5752"/>
                    </a:cubicBezTo>
                    <a:cubicBezTo>
                      <a:pt x="3197" y="6166"/>
                      <a:pt x="3715" y="6691"/>
                      <a:pt x="4243" y="6926"/>
                    </a:cubicBezTo>
                    <a:cubicBezTo>
                      <a:pt x="4241" y="6926"/>
                      <a:pt x="2845" y="6306"/>
                      <a:pt x="1707" y="6306"/>
                    </a:cubicBezTo>
                    <a:cubicBezTo>
                      <a:pt x="1016" y="6306"/>
                      <a:pt x="419" y="6535"/>
                      <a:pt x="286" y="7268"/>
                    </a:cubicBezTo>
                    <a:cubicBezTo>
                      <a:pt x="0" y="8835"/>
                      <a:pt x="5426" y="10109"/>
                      <a:pt x="8479" y="10197"/>
                    </a:cubicBezTo>
                    <a:cubicBezTo>
                      <a:pt x="7426" y="10899"/>
                      <a:pt x="6429" y="11729"/>
                      <a:pt x="5551" y="12678"/>
                    </a:cubicBezTo>
                    <a:cubicBezTo>
                      <a:pt x="4927" y="13356"/>
                      <a:pt x="4213" y="14116"/>
                      <a:pt x="3924" y="15044"/>
                    </a:cubicBezTo>
                    <a:cubicBezTo>
                      <a:pt x="3718" y="15698"/>
                      <a:pt x="3852" y="16462"/>
                      <a:pt x="4490" y="16679"/>
                    </a:cubicBezTo>
                    <a:cubicBezTo>
                      <a:pt x="4635" y="16727"/>
                      <a:pt x="4789" y="16748"/>
                      <a:pt x="4947" y="16748"/>
                    </a:cubicBezTo>
                    <a:cubicBezTo>
                      <a:pt x="5360" y="16748"/>
                      <a:pt x="5797" y="16600"/>
                      <a:pt x="6144" y="16393"/>
                    </a:cubicBezTo>
                    <a:cubicBezTo>
                      <a:pt x="6608" y="16116"/>
                      <a:pt x="7212" y="15690"/>
                      <a:pt x="7531" y="15207"/>
                    </a:cubicBezTo>
                    <a:lnTo>
                      <a:pt x="7531" y="15207"/>
                    </a:lnTo>
                    <a:cubicBezTo>
                      <a:pt x="7520" y="15226"/>
                      <a:pt x="5874" y="18543"/>
                      <a:pt x="7730" y="19207"/>
                    </a:cubicBezTo>
                    <a:cubicBezTo>
                      <a:pt x="7802" y="19233"/>
                      <a:pt x="7875" y="19246"/>
                      <a:pt x="7948" y="19246"/>
                    </a:cubicBezTo>
                    <a:cubicBezTo>
                      <a:pt x="9326" y="19246"/>
                      <a:pt x="10744" y="14770"/>
                      <a:pt x="11379" y="11896"/>
                    </a:cubicBezTo>
                    <a:cubicBezTo>
                      <a:pt x="12136" y="12762"/>
                      <a:pt x="12995" y="13564"/>
                      <a:pt x="13942" y="14264"/>
                    </a:cubicBezTo>
                    <a:cubicBezTo>
                      <a:pt x="14680" y="14808"/>
                      <a:pt x="15516" y="15431"/>
                      <a:pt x="16470" y="15618"/>
                    </a:cubicBezTo>
                    <a:cubicBezTo>
                      <a:pt x="16595" y="15642"/>
                      <a:pt x="16723" y="15655"/>
                      <a:pt x="16849" y="15655"/>
                    </a:cubicBezTo>
                    <a:cubicBezTo>
                      <a:pt x="17400" y="15655"/>
                      <a:pt x="17915" y="15412"/>
                      <a:pt x="18033" y="14873"/>
                    </a:cubicBezTo>
                    <a:cubicBezTo>
                      <a:pt x="18147" y="14333"/>
                      <a:pt x="17904" y="13710"/>
                      <a:pt x="17565" y="13261"/>
                    </a:cubicBezTo>
                    <a:cubicBezTo>
                      <a:pt x="17238" y="12831"/>
                      <a:pt x="16751" y="12280"/>
                      <a:pt x="16235" y="12017"/>
                    </a:cubicBezTo>
                    <a:lnTo>
                      <a:pt x="16235" y="12017"/>
                    </a:lnTo>
                    <a:cubicBezTo>
                      <a:pt x="16240" y="12019"/>
                      <a:pt x="17723" y="12772"/>
                      <a:pt x="18886" y="12772"/>
                    </a:cubicBezTo>
                    <a:cubicBezTo>
                      <a:pt x="19513" y="12772"/>
                      <a:pt x="20048" y="12553"/>
                      <a:pt x="20208" y="11880"/>
                    </a:cubicBezTo>
                    <a:cubicBezTo>
                      <a:pt x="20515" y="10565"/>
                      <a:pt x="16714" y="9249"/>
                      <a:pt x="13694" y="8725"/>
                    </a:cubicBezTo>
                    <a:cubicBezTo>
                      <a:pt x="14440" y="7858"/>
                      <a:pt x="15113" y="6903"/>
                      <a:pt x="15668" y="5877"/>
                    </a:cubicBezTo>
                    <a:cubicBezTo>
                      <a:pt x="16105" y="5068"/>
                      <a:pt x="16607" y="4155"/>
                      <a:pt x="16656" y="3181"/>
                    </a:cubicBezTo>
                    <a:cubicBezTo>
                      <a:pt x="16691" y="2497"/>
                      <a:pt x="16375" y="1790"/>
                      <a:pt x="15698" y="1741"/>
                    </a:cubicBezTo>
                    <a:cubicBezTo>
                      <a:pt x="15666" y="1738"/>
                      <a:pt x="15635" y="1737"/>
                      <a:pt x="15603" y="1737"/>
                    </a:cubicBezTo>
                    <a:cubicBezTo>
                      <a:pt x="15081" y="1737"/>
                      <a:pt x="14543" y="2053"/>
                      <a:pt x="14170" y="2425"/>
                    </a:cubicBezTo>
                    <a:cubicBezTo>
                      <a:pt x="13794" y="2806"/>
                      <a:pt x="13320" y="3361"/>
                      <a:pt x="13126" y="3904"/>
                    </a:cubicBezTo>
                    <a:lnTo>
                      <a:pt x="13126" y="3904"/>
                    </a:lnTo>
                    <a:cubicBezTo>
                      <a:pt x="13213" y="3649"/>
                      <a:pt x="14330" y="179"/>
                      <a:pt x="12432" y="3"/>
                    </a:cubicBezTo>
                    <a:cubicBezTo>
                      <a:pt x="12412" y="1"/>
                      <a:pt x="12391" y="0"/>
                      <a:pt x="1237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" name="Google Shape;3885;p47"/>
              <p:cNvSpPr/>
              <p:nvPr/>
            </p:nvSpPr>
            <p:spPr>
              <a:xfrm rot="-1799979" flipH="1">
                <a:off x="6997350" y="3010269"/>
                <a:ext cx="167227" cy="248646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5519" extrusionOk="0">
                    <a:moveTo>
                      <a:pt x="1872" y="1515"/>
                    </a:moveTo>
                    <a:lnTo>
                      <a:pt x="1872" y="1515"/>
                    </a:lnTo>
                    <a:cubicBezTo>
                      <a:pt x="1921" y="1873"/>
                      <a:pt x="1887" y="2257"/>
                      <a:pt x="1705" y="2573"/>
                    </a:cubicBezTo>
                    <a:cubicBezTo>
                      <a:pt x="1673" y="2627"/>
                      <a:pt x="1527" y="2873"/>
                      <a:pt x="1398" y="2873"/>
                    </a:cubicBezTo>
                    <a:cubicBezTo>
                      <a:pt x="1356" y="2873"/>
                      <a:pt x="1316" y="2846"/>
                      <a:pt x="1282" y="2778"/>
                    </a:cubicBezTo>
                    <a:cubicBezTo>
                      <a:pt x="1240" y="2690"/>
                      <a:pt x="1354" y="2409"/>
                      <a:pt x="1385" y="2318"/>
                    </a:cubicBezTo>
                    <a:cubicBezTo>
                      <a:pt x="1484" y="2040"/>
                      <a:pt x="1651" y="1755"/>
                      <a:pt x="1872" y="1515"/>
                    </a:cubicBezTo>
                    <a:close/>
                    <a:moveTo>
                      <a:pt x="1073" y="0"/>
                    </a:moveTo>
                    <a:cubicBezTo>
                      <a:pt x="1020" y="0"/>
                      <a:pt x="964" y="10"/>
                      <a:pt x="906" y="32"/>
                    </a:cubicBezTo>
                    <a:cubicBezTo>
                      <a:pt x="624" y="139"/>
                      <a:pt x="506" y="508"/>
                      <a:pt x="423" y="762"/>
                    </a:cubicBezTo>
                    <a:cubicBezTo>
                      <a:pt x="301" y="1116"/>
                      <a:pt x="245" y="1485"/>
                      <a:pt x="199" y="1854"/>
                    </a:cubicBezTo>
                    <a:cubicBezTo>
                      <a:pt x="77" y="2820"/>
                      <a:pt x="1" y="3835"/>
                      <a:pt x="115" y="4804"/>
                    </a:cubicBezTo>
                    <a:cubicBezTo>
                      <a:pt x="117" y="4825"/>
                      <a:pt x="132" y="4835"/>
                      <a:pt x="147" y="4835"/>
                    </a:cubicBezTo>
                    <a:cubicBezTo>
                      <a:pt x="162" y="4835"/>
                      <a:pt x="176" y="4825"/>
                      <a:pt x="176" y="4804"/>
                    </a:cubicBezTo>
                    <a:cubicBezTo>
                      <a:pt x="248" y="3496"/>
                      <a:pt x="138" y="2067"/>
                      <a:pt x="575" y="808"/>
                    </a:cubicBezTo>
                    <a:cubicBezTo>
                      <a:pt x="624" y="671"/>
                      <a:pt x="674" y="527"/>
                      <a:pt x="750" y="405"/>
                    </a:cubicBezTo>
                    <a:cubicBezTo>
                      <a:pt x="830" y="269"/>
                      <a:pt x="937" y="215"/>
                      <a:pt x="1047" y="215"/>
                    </a:cubicBezTo>
                    <a:cubicBezTo>
                      <a:pt x="1220" y="215"/>
                      <a:pt x="1401" y="348"/>
                      <a:pt x="1503" y="508"/>
                    </a:cubicBezTo>
                    <a:cubicBezTo>
                      <a:pt x="1655" y="748"/>
                      <a:pt x="1761" y="1021"/>
                      <a:pt x="1826" y="1299"/>
                    </a:cubicBezTo>
                    <a:cubicBezTo>
                      <a:pt x="1457" y="1648"/>
                      <a:pt x="1069" y="2250"/>
                      <a:pt x="1085" y="2778"/>
                    </a:cubicBezTo>
                    <a:cubicBezTo>
                      <a:pt x="1093" y="3011"/>
                      <a:pt x="1190" y="3097"/>
                      <a:pt x="1314" y="3097"/>
                    </a:cubicBezTo>
                    <a:cubicBezTo>
                      <a:pt x="1485" y="3097"/>
                      <a:pt x="1708" y="2934"/>
                      <a:pt x="1819" y="2766"/>
                    </a:cubicBezTo>
                    <a:cubicBezTo>
                      <a:pt x="2096" y="2344"/>
                      <a:pt x="2130" y="1839"/>
                      <a:pt x="2028" y="1360"/>
                    </a:cubicBezTo>
                    <a:cubicBezTo>
                      <a:pt x="2210" y="1196"/>
                      <a:pt x="2419" y="1071"/>
                      <a:pt x="2640" y="1002"/>
                    </a:cubicBezTo>
                    <a:cubicBezTo>
                      <a:pt x="2727" y="976"/>
                      <a:pt x="2803" y="964"/>
                      <a:pt x="2870" y="964"/>
                    </a:cubicBezTo>
                    <a:cubicBezTo>
                      <a:pt x="3311" y="964"/>
                      <a:pt x="3328" y="1490"/>
                      <a:pt x="3153" y="1850"/>
                    </a:cubicBezTo>
                    <a:cubicBezTo>
                      <a:pt x="3031" y="2097"/>
                      <a:pt x="2872" y="2333"/>
                      <a:pt x="2723" y="2561"/>
                    </a:cubicBezTo>
                    <a:cubicBezTo>
                      <a:pt x="2031" y="3610"/>
                      <a:pt x="1161" y="4534"/>
                      <a:pt x="168" y="5302"/>
                    </a:cubicBezTo>
                    <a:cubicBezTo>
                      <a:pt x="74" y="5374"/>
                      <a:pt x="132" y="5518"/>
                      <a:pt x="221" y="5518"/>
                    </a:cubicBezTo>
                    <a:cubicBezTo>
                      <a:pt x="241" y="5518"/>
                      <a:pt x="261" y="5512"/>
                      <a:pt x="282" y="5496"/>
                    </a:cubicBezTo>
                    <a:cubicBezTo>
                      <a:pt x="1434" y="4614"/>
                      <a:pt x="2431" y="3522"/>
                      <a:pt x="3168" y="2268"/>
                    </a:cubicBezTo>
                    <a:cubicBezTo>
                      <a:pt x="3404" y="1869"/>
                      <a:pt x="3712" y="1211"/>
                      <a:pt x="3221" y="858"/>
                    </a:cubicBezTo>
                    <a:cubicBezTo>
                      <a:pt x="3115" y="782"/>
                      <a:pt x="2999" y="750"/>
                      <a:pt x="2878" y="750"/>
                    </a:cubicBezTo>
                    <a:cubicBezTo>
                      <a:pt x="2565" y="750"/>
                      <a:pt x="2225" y="963"/>
                      <a:pt x="1978" y="1166"/>
                    </a:cubicBezTo>
                    <a:cubicBezTo>
                      <a:pt x="1947" y="1063"/>
                      <a:pt x="1913" y="964"/>
                      <a:pt x="1875" y="869"/>
                    </a:cubicBezTo>
                    <a:cubicBezTo>
                      <a:pt x="1748" y="564"/>
                      <a:pt x="1475" y="0"/>
                      <a:pt x="107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" name="Google Shape;3886;p47"/>
              <p:cNvSpPr/>
              <p:nvPr/>
            </p:nvSpPr>
            <p:spPr>
              <a:xfrm rot="-1799979" flipH="1">
                <a:off x="7167317" y="2961505"/>
                <a:ext cx="321660" cy="167190"/>
              </a:xfrm>
              <a:custGeom>
                <a:avLst/>
                <a:gdLst/>
                <a:ahLst/>
                <a:cxnLst/>
                <a:rect l="l" t="t" r="r" b="b"/>
                <a:pathLst>
                  <a:path w="7140" h="3711" extrusionOk="0">
                    <a:moveTo>
                      <a:pt x="2567" y="1509"/>
                    </a:moveTo>
                    <a:lnTo>
                      <a:pt x="2567" y="1509"/>
                    </a:lnTo>
                    <a:cubicBezTo>
                      <a:pt x="2826" y="1550"/>
                      <a:pt x="3080" y="1611"/>
                      <a:pt x="3324" y="1695"/>
                    </a:cubicBezTo>
                    <a:cubicBezTo>
                      <a:pt x="3517" y="1760"/>
                      <a:pt x="3738" y="1801"/>
                      <a:pt x="3772" y="2014"/>
                    </a:cubicBezTo>
                    <a:cubicBezTo>
                      <a:pt x="3790" y="2122"/>
                      <a:pt x="3800" y="2145"/>
                      <a:pt x="3776" y="2145"/>
                    </a:cubicBezTo>
                    <a:cubicBezTo>
                      <a:pt x="3759" y="2145"/>
                      <a:pt x="3728" y="2135"/>
                      <a:pt x="3673" y="2132"/>
                    </a:cubicBezTo>
                    <a:cubicBezTo>
                      <a:pt x="3624" y="2128"/>
                      <a:pt x="3548" y="2086"/>
                      <a:pt x="3510" y="2071"/>
                    </a:cubicBezTo>
                    <a:cubicBezTo>
                      <a:pt x="3243" y="1965"/>
                      <a:pt x="2985" y="1820"/>
                      <a:pt x="2753" y="1649"/>
                    </a:cubicBezTo>
                    <a:cubicBezTo>
                      <a:pt x="2689" y="1607"/>
                      <a:pt x="2628" y="1558"/>
                      <a:pt x="2567" y="1509"/>
                    </a:cubicBezTo>
                    <a:close/>
                    <a:moveTo>
                      <a:pt x="2081" y="1"/>
                    </a:moveTo>
                    <a:cubicBezTo>
                      <a:pt x="1757" y="1"/>
                      <a:pt x="1484" y="105"/>
                      <a:pt x="1525" y="470"/>
                    </a:cubicBezTo>
                    <a:cubicBezTo>
                      <a:pt x="1555" y="763"/>
                      <a:pt x="1780" y="1014"/>
                      <a:pt x="1966" y="1227"/>
                    </a:cubicBezTo>
                    <a:cubicBezTo>
                      <a:pt x="1891" y="1223"/>
                      <a:pt x="1815" y="1221"/>
                      <a:pt x="1739" y="1221"/>
                    </a:cubicBezTo>
                    <a:cubicBezTo>
                      <a:pt x="1686" y="1221"/>
                      <a:pt x="1632" y="1222"/>
                      <a:pt x="1578" y="1223"/>
                    </a:cubicBezTo>
                    <a:cubicBezTo>
                      <a:pt x="1221" y="1230"/>
                      <a:pt x="776" y="1242"/>
                      <a:pt x="483" y="1478"/>
                    </a:cubicBezTo>
                    <a:cubicBezTo>
                      <a:pt x="1" y="1858"/>
                      <a:pt x="251" y="2383"/>
                      <a:pt x="704" y="2637"/>
                    </a:cubicBezTo>
                    <a:cubicBezTo>
                      <a:pt x="1506" y="3083"/>
                      <a:pt x="2480" y="3334"/>
                      <a:pt x="3377" y="3504"/>
                    </a:cubicBezTo>
                    <a:cubicBezTo>
                      <a:pt x="4098" y="3643"/>
                      <a:pt x="4832" y="3711"/>
                      <a:pt x="5568" y="3711"/>
                    </a:cubicBezTo>
                    <a:cubicBezTo>
                      <a:pt x="5840" y="3711"/>
                      <a:pt x="6112" y="3702"/>
                      <a:pt x="6384" y="3683"/>
                    </a:cubicBezTo>
                    <a:cubicBezTo>
                      <a:pt x="6521" y="3672"/>
                      <a:pt x="6525" y="3458"/>
                      <a:pt x="6394" y="3458"/>
                    </a:cubicBezTo>
                    <a:cubicBezTo>
                      <a:pt x="6391" y="3458"/>
                      <a:pt x="6388" y="3458"/>
                      <a:pt x="6384" y="3459"/>
                    </a:cubicBezTo>
                    <a:cubicBezTo>
                      <a:pt x="6111" y="3477"/>
                      <a:pt x="5839" y="3487"/>
                      <a:pt x="5566" y="3487"/>
                    </a:cubicBezTo>
                    <a:cubicBezTo>
                      <a:pt x="4612" y="3487"/>
                      <a:pt x="3664" y="3371"/>
                      <a:pt x="2738" y="3132"/>
                    </a:cubicBezTo>
                    <a:cubicBezTo>
                      <a:pt x="2141" y="2980"/>
                      <a:pt x="1544" y="2786"/>
                      <a:pt x="985" y="2527"/>
                    </a:cubicBezTo>
                    <a:cubicBezTo>
                      <a:pt x="727" y="2409"/>
                      <a:pt x="404" y="2246"/>
                      <a:pt x="469" y="1919"/>
                    </a:cubicBezTo>
                    <a:cubicBezTo>
                      <a:pt x="560" y="1470"/>
                      <a:pt x="1145" y="1459"/>
                      <a:pt x="1518" y="1444"/>
                    </a:cubicBezTo>
                    <a:cubicBezTo>
                      <a:pt x="1588" y="1441"/>
                      <a:pt x="1659" y="1440"/>
                      <a:pt x="1730" y="1440"/>
                    </a:cubicBezTo>
                    <a:cubicBezTo>
                      <a:pt x="1883" y="1440"/>
                      <a:pt x="2037" y="1446"/>
                      <a:pt x="2190" y="1459"/>
                    </a:cubicBezTo>
                    <a:cubicBezTo>
                      <a:pt x="2385" y="1649"/>
                      <a:pt x="2597" y="1816"/>
                      <a:pt x="2826" y="1960"/>
                    </a:cubicBezTo>
                    <a:cubicBezTo>
                      <a:pt x="2990" y="2063"/>
                      <a:pt x="3474" y="2372"/>
                      <a:pt x="3815" y="2372"/>
                    </a:cubicBezTo>
                    <a:cubicBezTo>
                      <a:pt x="3954" y="2372"/>
                      <a:pt x="4070" y="2321"/>
                      <a:pt x="4129" y="2181"/>
                    </a:cubicBezTo>
                    <a:cubicBezTo>
                      <a:pt x="4365" y="1641"/>
                      <a:pt x="3054" y="1379"/>
                      <a:pt x="2764" y="1322"/>
                    </a:cubicBezTo>
                    <a:cubicBezTo>
                      <a:pt x="2605" y="1292"/>
                      <a:pt x="2445" y="1269"/>
                      <a:pt x="2285" y="1250"/>
                    </a:cubicBezTo>
                    <a:cubicBezTo>
                      <a:pt x="2240" y="1208"/>
                      <a:pt x="2198" y="1162"/>
                      <a:pt x="2157" y="1116"/>
                    </a:cubicBezTo>
                    <a:cubicBezTo>
                      <a:pt x="2065" y="1014"/>
                      <a:pt x="1978" y="907"/>
                      <a:pt x="1898" y="793"/>
                    </a:cubicBezTo>
                    <a:cubicBezTo>
                      <a:pt x="1867" y="751"/>
                      <a:pt x="1837" y="710"/>
                      <a:pt x="1815" y="668"/>
                    </a:cubicBezTo>
                    <a:cubicBezTo>
                      <a:pt x="1711" y="478"/>
                      <a:pt x="1845" y="272"/>
                      <a:pt x="2034" y="219"/>
                    </a:cubicBezTo>
                    <a:cubicBezTo>
                      <a:pt x="2085" y="205"/>
                      <a:pt x="2139" y="199"/>
                      <a:pt x="2197" y="199"/>
                    </a:cubicBezTo>
                    <a:cubicBezTo>
                      <a:pt x="2453" y="199"/>
                      <a:pt x="2765" y="323"/>
                      <a:pt x="2973" y="395"/>
                    </a:cubicBezTo>
                    <a:cubicBezTo>
                      <a:pt x="3278" y="505"/>
                      <a:pt x="3575" y="634"/>
                      <a:pt x="3868" y="771"/>
                    </a:cubicBezTo>
                    <a:cubicBezTo>
                      <a:pt x="5023" y="1311"/>
                      <a:pt x="6007" y="2048"/>
                      <a:pt x="7027" y="2801"/>
                    </a:cubicBezTo>
                    <a:cubicBezTo>
                      <a:pt x="7037" y="2808"/>
                      <a:pt x="7047" y="2812"/>
                      <a:pt x="7057" y="2812"/>
                    </a:cubicBezTo>
                    <a:cubicBezTo>
                      <a:pt x="7103" y="2812"/>
                      <a:pt x="7140" y="2743"/>
                      <a:pt x="7102" y="2702"/>
                    </a:cubicBezTo>
                    <a:cubicBezTo>
                      <a:pt x="6544" y="2116"/>
                      <a:pt x="5844" y="1634"/>
                      <a:pt x="5152" y="1220"/>
                    </a:cubicBezTo>
                    <a:cubicBezTo>
                      <a:pt x="4449" y="793"/>
                      <a:pt x="3689" y="402"/>
                      <a:pt x="2905" y="147"/>
                    </a:cubicBezTo>
                    <a:cubicBezTo>
                      <a:pt x="2731" y="92"/>
                      <a:pt x="2384" y="1"/>
                      <a:pt x="208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" name="Google Shape;3887;p47"/>
              <p:cNvSpPr/>
              <p:nvPr/>
            </p:nvSpPr>
            <p:spPr>
              <a:xfrm rot="-1799979" flipH="1">
                <a:off x="7256408" y="3149293"/>
                <a:ext cx="228901" cy="228912"/>
              </a:xfrm>
              <a:custGeom>
                <a:avLst/>
                <a:gdLst/>
                <a:ahLst/>
                <a:cxnLst/>
                <a:rect l="l" t="t" r="r" b="b"/>
                <a:pathLst>
                  <a:path w="5081" h="5081" extrusionOk="0">
                    <a:moveTo>
                      <a:pt x="2665" y="2908"/>
                    </a:moveTo>
                    <a:cubicBezTo>
                      <a:pt x="2726" y="2950"/>
                      <a:pt x="2787" y="2992"/>
                      <a:pt x="2848" y="3033"/>
                    </a:cubicBezTo>
                    <a:cubicBezTo>
                      <a:pt x="2821" y="3083"/>
                      <a:pt x="2798" y="3132"/>
                      <a:pt x="2772" y="3181"/>
                    </a:cubicBezTo>
                    <a:cubicBezTo>
                      <a:pt x="2582" y="3543"/>
                      <a:pt x="2316" y="3885"/>
                      <a:pt x="2004" y="4159"/>
                    </a:cubicBezTo>
                    <a:cubicBezTo>
                      <a:pt x="1996" y="4098"/>
                      <a:pt x="1996" y="4036"/>
                      <a:pt x="2000" y="3980"/>
                    </a:cubicBezTo>
                    <a:cubicBezTo>
                      <a:pt x="2019" y="3722"/>
                      <a:pt x="2110" y="3478"/>
                      <a:pt x="2263" y="3269"/>
                    </a:cubicBezTo>
                    <a:cubicBezTo>
                      <a:pt x="2335" y="3170"/>
                      <a:pt x="2419" y="3086"/>
                      <a:pt x="2517" y="3010"/>
                    </a:cubicBezTo>
                    <a:cubicBezTo>
                      <a:pt x="2536" y="2995"/>
                      <a:pt x="2631" y="2908"/>
                      <a:pt x="2665" y="2908"/>
                    </a:cubicBezTo>
                    <a:close/>
                    <a:moveTo>
                      <a:pt x="4253" y="1"/>
                    </a:moveTo>
                    <a:cubicBezTo>
                      <a:pt x="4247" y="1"/>
                      <a:pt x="4242" y="1"/>
                      <a:pt x="4236" y="3"/>
                    </a:cubicBezTo>
                    <a:cubicBezTo>
                      <a:pt x="3506" y="223"/>
                      <a:pt x="2893" y="642"/>
                      <a:pt x="2331" y="1144"/>
                    </a:cubicBezTo>
                    <a:cubicBezTo>
                      <a:pt x="1753" y="1657"/>
                      <a:pt x="1175" y="2234"/>
                      <a:pt x="703" y="2850"/>
                    </a:cubicBezTo>
                    <a:cubicBezTo>
                      <a:pt x="358" y="3303"/>
                      <a:pt x="1" y="4064"/>
                      <a:pt x="338" y="4622"/>
                    </a:cubicBezTo>
                    <a:cubicBezTo>
                      <a:pt x="461" y="4820"/>
                      <a:pt x="652" y="4894"/>
                      <a:pt x="863" y="4894"/>
                    </a:cubicBezTo>
                    <a:cubicBezTo>
                      <a:pt x="1213" y="4894"/>
                      <a:pt x="1619" y="4694"/>
                      <a:pt x="1867" y="4524"/>
                    </a:cubicBezTo>
                    <a:cubicBezTo>
                      <a:pt x="1871" y="4535"/>
                      <a:pt x="1875" y="4546"/>
                      <a:pt x="1879" y="4561"/>
                    </a:cubicBezTo>
                    <a:cubicBezTo>
                      <a:pt x="2014" y="4904"/>
                      <a:pt x="2279" y="5081"/>
                      <a:pt x="2572" y="5081"/>
                    </a:cubicBezTo>
                    <a:cubicBezTo>
                      <a:pt x="2746" y="5081"/>
                      <a:pt x="2930" y="5018"/>
                      <a:pt x="3103" y="4892"/>
                    </a:cubicBezTo>
                    <a:cubicBezTo>
                      <a:pt x="3734" y="4436"/>
                      <a:pt x="4137" y="3626"/>
                      <a:pt x="4411" y="2919"/>
                    </a:cubicBezTo>
                    <a:cubicBezTo>
                      <a:pt x="4726" y="2109"/>
                      <a:pt x="4897" y="1253"/>
                      <a:pt x="5065" y="402"/>
                    </a:cubicBezTo>
                    <a:cubicBezTo>
                      <a:pt x="5081" y="322"/>
                      <a:pt x="5013" y="269"/>
                      <a:pt x="4950" y="269"/>
                    </a:cubicBezTo>
                    <a:cubicBezTo>
                      <a:pt x="4909" y="269"/>
                      <a:pt x="4870" y="292"/>
                      <a:pt x="4860" y="345"/>
                    </a:cubicBezTo>
                    <a:cubicBezTo>
                      <a:pt x="4669" y="1314"/>
                      <a:pt x="4475" y="2295"/>
                      <a:pt x="4065" y="3201"/>
                    </a:cubicBezTo>
                    <a:cubicBezTo>
                      <a:pt x="3856" y="3660"/>
                      <a:pt x="3589" y="4101"/>
                      <a:pt x="3244" y="4474"/>
                    </a:cubicBezTo>
                    <a:cubicBezTo>
                      <a:pt x="3070" y="4665"/>
                      <a:pt x="2836" y="4871"/>
                      <a:pt x="2580" y="4871"/>
                    </a:cubicBezTo>
                    <a:cubicBezTo>
                      <a:pt x="2505" y="4871"/>
                      <a:pt x="2428" y="4853"/>
                      <a:pt x="2350" y="4812"/>
                    </a:cubicBezTo>
                    <a:cubicBezTo>
                      <a:pt x="2191" y="4725"/>
                      <a:pt x="2091" y="4566"/>
                      <a:pt x="2042" y="4387"/>
                    </a:cubicBezTo>
                    <a:cubicBezTo>
                      <a:pt x="2251" y="4212"/>
                      <a:pt x="2442" y="4014"/>
                      <a:pt x="2609" y="3797"/>
                    </a:cubicBezTo>
                    <a:cubicBezTo>
                      <a:pt x="2784" y="3576"/>
                      <a:pt x="3026" y="3273"/>
                      <a:pt x="3065" y="2983"/>
                    </a:cubicBezTo>
                    <a:cubicBezTo>
                      <a:pt x="3095" y="2748"/>
                      <a:pt x="3004" y="2666"/>
                      <a:pt x="2871" y="2666"/>
                    </a:cubicBezTo>
                    <a:cubicBezTo>
                      <a:pt x="2664" y="2666"/>
                      <a:pt x="2356" y="2862"/>
                      <a:pt x="2236" y="2987"/>
                    </a:cubicBezTo>
                    <a:cubicBezTo>
                      <a:pt x="1901" y="3329"/>
                      <a:pt x="1726" y="3843"/>
                      <a:pt x="1810" y="4315"/>
                    </a:cubicBezTo>
                    <a:cubicBezTo>
                      <a:pt x="1753" y="4356"/>
                      <a:pt x="1696" y="4398"/>
                      <a:pt x="1639" y="4432"/>
                    </a:cubicBezTo>
                    <a:cubicBezTo>
                      <a:pt x="1421" y="4569"/>
                      <a:pt x="1167" y="4677"/>
                      <a:pt x="907" y="4677"/>
                    </a:cubicBezTo>
                    <a:cubicBezTo>
                      <a:pt x="886" y="4677"/>
                      <a:pt x="866" y="4677"/>
                      <a:pt x="845" y="4675"/>
                    </a:cubicBezTo>
                    <a:cubicBezTo>
                      <a:pt x="350" y="4649"/>
                      <a:pt x="373" y="4033"/>
                      <a:pt x="475" y="3676"/>
                    </a:cubicBezTo>
                    <a:cubicBezTo>
                      <a:pt x="631" y="3136"/>
                      <a:pt x="1054" y="2722"/>
                      <a:pt x="1426" y="2318"/>
                    </a:cubicBezTo>
                    <a:cubicBezTo>
                      <a:pt x="2247" y="1432"/>
                      <a:pt x="3121" y="562"/>
                      <a:pt x="4262" y="102"/>
                    </a:cubicBezTo>
                    <a:cubicBezTo>
                      <a:pt x="4317" y="78"/>
                      <a:pt x="4304" y="1"/>
                      <a:pt x="425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" name="Google Shape;3888;p47"/>
              <p:cNvSpPr/>
              <p:nvPr/>
            </p:nvSpPr>
            <p:spPr>
              <a:xfrm rot="-1799979" flipH="1">
                <a:off x="6982329" y="3253542"/>
                <a:ext cx="283007" cy="188861"/>
              </a:xfrm>
              <a:custGeom>
                <a:avLst/>
                <a:gdLst/>
                <a:ahLst/>
                <a:cxnLst/>
                <a:rect l="l" t="t" r="r" b="b"/>
                <a:pathLst>
                  <a:path w="6282" h="4192" extrusionOk="0">
                    <a:moveTo>
                      <a:pt x="3189" y="1568"/>
                    </a:moveTo>
                    <a:cubicBezTo>
                      <a:pt x="3222" y="1568"/>
                      <a:pt x="3257" y="1582"/>
                      <a:pt x="3297" y="1608"/>
                    </a:cubicBezTo>
                    <a:cubicBezTo>
                      <a:pt x="3434" y="1635"/>
                      <a:pt x="3604" y="1749"/>
                      <a:pt x="3730" y="1822"/>
                    </a:cubicBezTo>
                    <a:cubicBezTo>
                      <a:pt x="3875" y="1905"/>
                      <a:pt x="4027" y="2004"/>
                      <a:pt x="4171" y="2114"/>
                    </a:cubicBezTo>
                    <a:cubicBezTo>
                      <a:pt x="3886" y="2087"/>
                      <a:pt x="3597" y="2038"/>
                      <a:pt x="3327" y="1936"/>
                    </a:cubicBezTo>
                    <a:cubicBezTo>
                      <a:pt x="3213" y="1901"/>
                      <a:pt x="3111" y="1848"/>
                      <a:pt x="3020" y="1772"/>
                    </a:cubicBezTo>
                    <a:cubicBezTo>
                      <a:pt x="3059" y="1637"/>
                      <a:pt x="3115" y="1568"/>
                      <a:pt x="3189" y="1568"/>
                    </a:cubicBezTo>
                    <a:close/>
                    <a:moveTo>
                      <a:pt x="1224" y="0"/>
                    </a:moveTo>
                    <a:cubicBezTo>
                      <a:pt x="1081" y="0"/>
                      <a:pt x="1083" y="225"/>
                      <a:pt x="1232" y="232"/>
                    </a:cubicBezTo>
                    <a:cubicBezTo>
                      <a:pt x="2646" y="308"/>
                      <a:pt x="4042" y="673"/>
                      <a:pt x="5304" y="1331"/>
                    </a:cubicBezTo>
                    <a:cubicBezTo>
                      <a:pt x="5441" y="1399"/>
                      <a:pt x="5666" y="1487"/>
                      <a:pt x="5761" y="1612"/>
                    </a:cubicBezTo>
                    <a:cubicBezTo>
                      <a:pt x="6068" y="2023"/>
                      <a:pt x="5612" y="2103"/>
                      <a:pt x="5392" y="2126"/>
                    </a:cubicBezTo>
                    <a:cubicBezTo>
                      <a:pt x="5235" y="2140"/>
                      <a:pt x="5075" y="2146"/>
                      <a:pt x="4915" y="2146"/>
                    </a:cubicBezTo>
                    <a:cubicBezTo>
                      <a:pt x="4783" y="2146"/>
                      <a:pt x="4652" y="2142"/>
                      <a:pt x="4521" y="2137"/>
                    </a:cubicBezTo>
                    <a:cubicBezTo>
                      <a:pt x="4327" y="1959"/>
                      <a:pt x="4115" y="1799"/>
                      <a:pt x="3890" y="1666"/>
                    </a:cubicBezTo>
                    <a:cubicBezTo>
                      <a:pt x="3690" y="1547"/>
                      <a:pt x="3334" y="1321"/>
                      <a:pt x="3074" y="1321"/>
                    </a:cubicBezTo>
                    <a:cubicBezTo>
                      <a:pt x="3058" y="1321"/>
                      <a:pt x="3042" y="1322"/>
                      <a:pt x="3027" y="1324"/>
                    </a:cubicBezTo>
                    <a:cubicBezTo>
                      <a:pt x="2864" y="1343"/>
                      <a:pt x="2749" y="1464"/>
                      <a:pt x="2746" y="1631"/>
                    </a:cubicBezTo>
                    <a:cubicBezTo>
                      <a:pt x="2742" y="1859"/>
                      <a:pt x="2939" y="1996"/>
                      <a:pt x="3130" y="2084"/>
                    </a:cubicBezTo>
                    <a:cubicBezTo>
                      <a:pt x="3529" y="2263"/>
                      <a:pt x="3997" y="2338"/>
                      <a:pt x="4464" y="2357"/>
                    </a:cubicBezTo>
                    <a:cubicBezTo>
                      <a:pt x="4753" y="2631"/>
                      <a:pt x="4996" y="2958"/>
                      <a:pt x="5106" y="3312"/>
                    </a:cubicBezTo>
                    <a:cubicBezTo>
                      <a:pt x="5201" y="3619"/>
                      <a:pt x="5137" y="3928"/>
                      <a:pt x="4741" y="3958"/>
                    </a:cubicBezTo>
                    <a:cubicBezTo>
                      <a:pt x="4720" y="3960"/>
                      <a:pt x="4698" y="3961"/>
                      <a:pt x="4676" y="3961"/>
                    </a:cubicBezTo>
                    <a:cubicBezTo>
                      <a:pt x="4517" y="3961"/>
                      <a:pt x="4341" y="3917"/>
                      <a:pt x="4190" y="3890"/>
                    </a:cubicBezTo>
                    <a:cubicBezTo>
                      <a:pt x="3871" y="3840"/>
                      <a:pt x="3555" y="3772"/>
                      <a:pt x="3251" y="3658"/>
                    </a:cubicBezTo>
                    <a:cubicBezTo>
                      <a:pt x="2582" y="3400"/>
                      <a:pt x="2092" y="2878"/>
                      <a:pt x="1579" y="2396"/>
                    </a:cubicBezTo>
                    <a:cubicBezTo>
                      <a:pt x="1084" y="1928"/>
                      <a:pt x="605" y="1426"/>
                      <a:pt x="61" y="1015"/>
                    </a:cubicBezTo>
                    <a:cubicBezTo>
                      <a:pt x="55" y="1011"/>
                      <a:pt x="49" y="1009"/>
                      <a:pt x="44" y="1009"/>
                    </a:cubicBezTo>
                    <a:cubicBezTo>
                      <a:pt x="18" y="1009"/>
                      <a:pt x="1" y="1047"/>
                      <a:pt x="19" y="1073"/>
                    </a:cubicBezTo>
                    <a:cubicBezTo>
                      <a:pt x="575" y="1757"/>
                      <a:pt x="1259" y="2369"/>
                      <a:pt x="1898" y="2981"/>
                    </a:cubicBezTo>
                    <a:cubicBezTo>
                      <a:pt x="2430" y="3487"/>
                      <a:pt x="2989" y="3852"/>
                      <a:pt x="3715" y="4019"/>
                    </a:cubicBezTo>
                    <a:cubicBezTo>
                      <a:pt x="3941" y="4071"/>
                      <a:pt x="4356" y="4192"/>
                      <a:pt x="4715" y="4192"/>
                    </a:cubicBezTo>
                    <a:cubicBezTo>
                      <a:pt x="4990" y="4192"/>
                      <a:pt x="5232" y="4121"/>
                      <a:pt x="5331" y="3893"/>
                    </a:cubicBezTo>
                    <a:cubicBezTo>
                      <a:pt x="5555" y="3377"/>
                      <a:pt x="5118" y="2757"/>
                      <a:pt x="4753" y="2365"/>
                    </a:cubicBezTo>
                    <a:cubicBezTo>
                      <a:pt x="4973" y="2365"/>
                      <a:pt x="5187" y="2350"/>
                      <a:pt x="5392" y="2335"/>
                    </a:cubicBezTo>
                    <a:cubicBezTo>
                      <a:pt x="5772" y="2301"/>
                      <a:pt x="6282" y="2061"/>
                      <a:pt x="6019" y="1601"/>
                    </a:cubicBezTo>
                    <a:cubicBezTo>
                      <a:pt x="5845" y="1301"/>
                      <a:pt x="5422" y="1145"/>
                      <a:pt x="5129" y="1001"/>
                    </a:cubicBezTo>
                    <a:cubicBezTo>
                      <a:pt x="4741" y="814"/>
                      <a:pt x="4339" y="650"/>
                      <a:pt x="3932" y="510"/>
                    </a:cubicBezTo>
                    <a:cubicBezTo>
                      <a:pt x="3057" y="217"/>
                      <a:pt x="2153" y="53"/>
                      <a:pt x="1232" y="1"/>
                    </a:cubicBezTo>
                    <a:cubicBezTo>
                      <a:pt x="1229" y="0"/>
                      <a:pt x="1227" y="0"/>
                      <a:pt x="122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" name="Google Shape;3889;p47"/>
              <p:cNvSpPr/>
              <p:nvPr/>
            </p:nvSpPr>
            <p:spPr>
              <a:xfrm rot="-1799979" flipH="1">
                <a:off x="7126846" y="3113652"/>
                <a:ext cx="159704" cy="159667"/>
              </a:xfrm>
              <a:custGeom>
                <a:avLst/>
                <a:gdLst/>
                <a:ahLst/>
                <a:cxnLst/>
                <a:rect l="l" t="t" r="r" b="b"/>
                <a:pathLst>
                  <a:path w="3545" h="3544" extrusionOk="0">
                    <a:moveTo>
                      <a:pt x="1772" y="0"/>
                    </a:moveTo>
                    <a:cubicBezTo>
                      <a:pt x="795" y="0"/>
                      <a:pt x="0" y="795"/>
                      <a:pt x="0" y="1772"/>
                    </a:cubicBezTo>
                    <a:cubicBezTo>
                      <a:pt x="0" y="2749"/>
                      <a:pt x="795" y="3543"/>
                      <a:pt x="1772" y="3543"/>
                    </a:cubicBezTo>
                    <a:cubicBezTo>
                      <a:pt x="2749" y="3543"/>
                      <a:pt x="3544" y="2749"/>
                      <a:pt x="3544" y="1772"/>
                    </a:cubicBezTo>
                    <a:cubicBezTo>
                      <a:pt x="3544" y="795"/>
                      <a:pt x="2749" y="0"/>
                      <a:pt x="177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" name="Google Shape;3890;p47"/>
              <p:cNvSpPr/>
              <p:nvPr/>
            </p:nvSpPr>
            <p:spPr>
              <a:xfrm rot="-1799979" flipH="1">
                <a:off x="7079045" y="3065672"/>
                <a:ext cx="255256" cy="255449"/>
              </a:xfrm>
              <a:custGeom>
                <a:avLst/>
                <a:gdLst/>
                <a:ahLst/>
                <a:cxnLst/>
                <a:rect l="l" t="t" r="r" b="b"/>
                <a:pathLst>
                  <a:path w="5666" h="5670" extrusionOk="0">
                    <a:moveTo>
                      <a:pt x="2826" y="0"/>
                    </a:moveTo>
                    <a:cubicBezTo>
                      <a:pt x="2726" y="5"/>
                      <a:pt x="2647" y="84"/>
                      <a:pt x="2647" y="179"/>
                    </a:cubicBezTo>
                    <a:cubicBezTo>
                      <a:pt x="2647" y="279"/>
                      <a:pt x="2726" y="358"/>
                      <a:pt x="2826" y="358"/>
                    </a:cubicBezTo>
                    <a:cubicBezTo>
                      <a:pt x="2924" y="358"/>
                      <a:pt x="3005" y="279"/>
                      <a:pt x="3005" y="179"/>
                    </a:cubicBezTo>
                    <a:cubicBezTo>
                      <a:pt x="3005" y="81"/>
                      <a:pt x="2924" y="0"/>
                      <a:pt x="2826" y="0"/>
                    </a:cubicBezTo>
                    <a:close/>
                    <a:moveTo>
                      <a:pt x="3647" y="129"/>
                    </a:moveTo>
                    <a:cubicBezTo>
                      <a:pt x="3572" y="129"/>
                      <a:pt x="3501" y="177"/>
                      <a:pt x="3476" y="251"/>
                    </a:cubicBezTo>
                    <a:cubicBezTo>
                      <a:pt x="3445" y="347"/>
                      <a:pt x="3498" y="446"/>
                      <a:pt x="3590" y="476"/>
                    </a:cubicBezTo>
                    <a:cubicBezTo>
                      <a:pt x="3609" y="484"/>
                      <a:pt x="3628" y="488"/>
                      <a:pt x="3647" y="488"/>
                    </a:cubicBezTo>
                    <a:cubicBezTo>
                      <a:pt x="3723" y="488"/>
                      <a:pt x="3791" y="438"/>
                      <a:pt x="3814" y="362"/>
                    </a:cubicBezTo>
                    <a:cubicBezTo>
                      <a:pt x="3844" y="267"/>
                      <a:pt x="3795" y="168"/>
                      <a:pt x="3700" y="137"/>
                    </a:cubicBezTo>
                    <a:cubicBezTo>
                      <a:pt x="3683" y="131"/>
                      <a:pt x="3665" y="129"/>
                      <a:pt x="3647" y="129"/>
                    </a:cubicBezTo>
                    <a:close/>
                    <a:moveTo>
                      <a:pt x="2004" y="133"/>
                    </a:moveTo>
                    <a:cubicBezTo>
                      <a:pt x="1987" y="133"/>
                      <a:pt x="1968" y="136"/>
                      <a:pt x="1951" y="142"/>
                    </a:cubicBezTo>
                    <a:cubicBezTo>
                      <a:pt x="1856" y="172"/>
                      <a:pt x="1807" y="274"/>
                      <a:pt x="1837" y="365"/>
                    </a:cubicBezTo>
                    <a:cubicBezTo>
                      <a:pt x="1860" y="442"/>
                      <a:pt x="1933" y="491"/>
                      <a:pt x="2005" y="491"/>
                    </a:cubicBezTo>
                    <a:cubicBezTo>
                      <a:pt x="2024" y="491"/>
                      <a:pt x="2042" y="488"/>
                      <a:pt x="2061" y="479"/>
                    </a:cubicBezTo>
                    <a:cubicBezTo>
                      <a:pt x="2153" y="449"/>
                      <a:pt x="2206" y="351"/>
                      <a:pt x="2175" y="256"/>
                    </a:cubicBezTo>
                    <a:cubicBezTo>
                      <a:pt x="2151" y="182"/>
                      <a:pt x="2079" y="133"/>
                      <a:pt x="2004" y="133"/>
                    </a:cubicBezTo>
                    <a:close/>
                    <a:moveTo>
                      <a:pt x="4388" y="504"/>
                    </a:moveTo>
                    <a:cubicBezTo>
                      <a:pt x="4333" y="504"/>
                      <a:pt x="4278" y="530"/>
                      <a:pt x="4244" y="579"/>
                    </a:cubicBezTo>
                    <a:cubicBezTo>
                      <a:pt x="4186" y="658"/>
                      <a:pt x="4202" y="769"/>
                      <a:pt x="4282" y="826"/>
                    </a:cubicBezTo>
                    <a:cubicBezTo>
                      <a:pt x="4316" y="849"/>
                      <a:pt x="4351" y="860"/>
                      <a:pt x="4388" y="860"/>
                    </a:cubicBezTo>
                    <a:cubicBezTo>
                      <a:pt x="4442" y="860"/>
                      <a:pt x="4498" y="837"/>
                      <a:pt x="4533" y="788"/>
                    </a:cubicBezTo>
                    <a:cubicBezTo>
                      <a:pt x="4590" y="707"/>
                      <a:pt x="4571" y="598"/>
                      <a:pt x="4491" y="537"/>
                    </a:cubicBezTo>
                    <a:cubicBezTo>
                      <a:pt x="4460" y="514"/>
                      <a:pt x="4424" y="504"/>
                      <a:pt x="4388" y="504"/>
                    </a:cubicBezTo>
                    <a:close/>
                    <a:moveTo>
                      <a:pt x="1267" y="514"/>
                    </a:moveTo>
                    <a:cubicBezTo>
                      <a:pt x="1230" y="514"/>
                      <a:pt x="1193" y="525"/>
                      <a:pt x="1161" y="548"/>
                    </a:cubicBezTo>
                    <a:cubicBezTo>
                      <a:pt x="1080" y="605"/>
                      <a:pt x="1066" y="716"/>
                      <a:pt x="1122" y="795"/>
                    </a:cubicBezTo>
                    <a:cubicBezTo>
                      <a:pt x="1157" y="844"/>
                      <a:pt x="1214" y="872"/>
                      <a:pt x="1266" y="872"/>
                    </a:cubicBezTo>
                    <a:cubicBezTo>
                      <a:pt x="1305" y="872"/>
                      <a:pt x="1339" y="860"/>
                      <a:pt x="1373" y="837"/>
                    </a:cubicBezTo>
                    <a:cubicBezTo>
                      <a:pt x="1454" y="776"/>
                      <a:pt x="1468" y="666"/>
                      <a:pt x="1412" y="586"/>
                    </a:cubicBezTo>
                    <a:cubicBezTo>
                      <a:pt x="1377" y="539"/>
                      <a:pt x="1323" y="514"/>
                      <a:pt x="1267" y="514"/>
                    </a:cubicBezTo>
                    <a:close/>
                    <a:moveTo>
                      <a:pt x="4974" y="1089"/>
                    </a:moveTo>
                    <a:cubicBezTo>
                      <a:pt x="4938" y="1089"/>
                      <a:pt x="4902" y="1100"/>
                      <a:pt x="4871" y="1123"/>
                    </a:cubicBezTo>
                    <a:cubicBezTo>
                      <a:pt x="4791" y="1183"/>
                      <a:pt x="4776" y="1293"/>
                      <a:pt x="4833" y="1374"/>
                    </a:cubicBezTo>
                    <a:cubicBezTo>
                      <a:pt x="4867" y="1419"/>
                      <a:pt x="4921" y="1446"/>
                      <a:pt x="4978" y="1446"/>
                    </a:cubicBezTo>
                    <a:cubicBezTo>
                      <a:pt x="5012" y="1446"/>
                      <a:pt x="5050" y="1434"/>
                      <a:pt x="5081" y="1411"/>
                    </a:cubicBezTo>
                    <a:cubicBezTo>
                      <a:pt x="5160" y="1354"/>
                      <a:pt x="5179" y="1240"/>
                      <a:pt x="5118" y="1164"/>
                    </a:cubicBezTo>
                    <a:lnTo>
                      <a:pt x="5122" y="1164"/>
                    </a:lnTo>
                    <a:cubicBezTo>
                      <a:pt x="5085" y="1115"/>
                      <a:pt x="5030" y="1089"/>
                      <a:pt x="4974" y="1089"/>
                    </a:cubicBezTo>
                    <a:close/>
                    <a:moveTo>
                      <a:pt x="679" y="1102"/>
                    </a:moveTo>
                    <a:cubicBezTo>
                      <a:pt x="624" y="1102"/>
                      <a:pt x="571" y="1127"/>
                      <a:pt x="537" y="1176"/>
                    </a:cubicBezTo>
                    <a:cubicBezTo>
                      <a:pt x="480" y="1255"/>
                      <a:pt x="495" y="1365"/>
                      <a:pt x="575" y="1426"/>
                    </a:cubicBezTo>
                    <a:cubicBezTo>
                      <a:pt x="610" y="1449"/>
                      <a:pt x="643" y="1460"/>
                      <a:pt x="682" y="1460"/>
                    </a:cubicBezTo>
                    <a:cubicBezTo>
                      <a:pt x="735" y="1460"/>
                      <a:pt x="792" y="1434"/>
                      <a:pt x="826" y="1385"/>
                    </a:cubicBezTo>
                    <a:cubicBezTo>
                      <a:pt x="883" y="1305"/>
                      <a:pt x="864" y="1195"/>
                      <a:pt x="784" y="1137"/>
                    </a:cubicBezTo>
                    <a:cubicBezTo>
                      <a:pt x="752" y="1113"/>
                      <a:pt x="715" y="1102"/>
                      <a:pt x="679" y="1102"/>
                    </a:cubicBezTo>
                    <a:close/>
                    <a:moveTo>
                      <a:pt x="5357" y="1828"/>
                    </a:moveTo>
                    <a:cubicBezTo>
                      <a:pt x="5338" y="1828"/>
                      <a:pt x="5319" y="1831"/>
                      <a:pt x="5301" y="1837"/>
                    </a:cubicBezTo>
                    <a:cubicBezTo>
                      <a:pt x="5206" y="1867"/>
                      <a:pt x="5156" y="1970"/>
                      <a:pt x="5186" y="2062"/>
                    </a:cubicBezTo>
                    <a:cubicBezTo>
                      <a:pt x="5213" y="2137"/>
                      <a:pt x="5281" y="2183"/>
                      <a:pt x="5358" y="2183"/>
                    </a:cubicBezTo>
                    <a:cubicBezTo>
                      <a:pt x="5377" y="2183"/>
                      <a:pt x="5395" y="2183"/>
                      <a:pt x="5411" y="2176"/>
                    </a:cubicBezTo>
                    <a:cubicBezTo>
                      <a:pt x="5506" y="2145"/>
                      <a:pt x="5555" y="2042"/>
                      <a:pt x="5525" y="1951"/>
                    </a:cubicBezTo>
                    <a:cubicBezTo>
                      <a:pt x="5501" y="1875"/>
                      <a:pt x="5432" y="1828"/>
                      <a:pt x="5357" y="1828"/>
                    </a:cubicBezTo>
                    <a:close/>
                    <a:moveTo>
                      <a:pt x="303" y="1843"/>
                    </a:moveTo>
                    <a:cubicBezTo>
                      <a:pt x="229" y="1843"/>
                      <a:pt x="158" y="1890"/>
                      <a:pt x="134" y="1967"/>
                    </a:cubicBezTo>
                    <a:cubicBezTo>
                      <a:pt x="108" y="2062"/>
                      <a:pt x="157" y="2160"/>
                      <a:pt x="252" y="2190"/>
                    </a:cubicBezTo>
                    <a:cubicBezTo>
                      <a:pt x="267" y="2198"/>
                      <a:pt x="286" y="2198"/>
                      <a:pt x="305" y="2198"/>
                    </a:cubicBezTo>
                    <a:cubicBezTo>
                      <a:pt x="381" y="2198"/>
                      <a:pt x="450" y="2153"/>
                      <a:pt x="476" y="2076"/>
                    </a:cubicBezTo>
                    <a:cubicBezTo>
                      <a:pt x="503" y="1981"/>
                      <a:pt x="453" y="1883"/>
                      <a:pt x="359" y="1853"/>
                    </a:cubicBezTo>
                    <a:cubicBezTo>
                      <a:pt x="340" y="1846"/>
                      <a:pt x="321" y="1843"/>
                      <a:pt x="303" y="1843"/>
                    </a:cubicBezTo>
                    <a:close/>
                    <a:moveTo>
                      <a:pt x="5487" y="2646"/>
                    </a:moveTo>
                    <a:cubicBezTo>
                      <a:pt x="5388" y="2646"/>
                      <a:pt x="5312" y="2727"/>
                      <a:pt x="5312" y="2825"/>
                    </a:cubicBezTo>
                    <a:lnTo>
                      <a:pt x="5312" y="2834"/>
                    </a:lnTo>
                    <a:lnTo>
                      <a:pt x="5312" y="2837"/>
                    </a:lnTo>
                    <a:cubicBezTo>
                      <a:pt x="5312" y="2936"/>
                      <a:pt x="5392" y="3016"/>
                      <a:pt x="5491" y="3016"/>
                    </a:cubicBezTo>
                    <a:cubicBezTo>
                      <a:pt x="5586" y="3016"/>
                      <a:pt x="5666" y="2936"/>
                      <a:pt x="5666" y="2837"/>
                    </a:cubicBezTo>
                    <a:lnTo>
                      <a:pt x="5666" y="2829"/>
                    </a:lnTo>
                    <a:lnTo>
                      <a:pt x="5666" y="2825"/>
                    </a:lnTo>
                    <a:cubicBezTo>
                      <a:pt x="5666" y="2727"/>
                      <a:pt x="5586" y="2646"/>
                      <a:pt x="5487" y="2646"/>
                    </a:cubicBezTo>
                    <a:close/>
                    <a:moveTo>
                      <a:pt x="176" y="2662"/>
                    </a:moveTo>
                    <a:cubicBezTo>
                      <a:pt x="80" y="2662"/>
                      <a:pt x="1" y="2742"/>
                      <a:pt x="1" y="2841"/>
                    </a:cubicBezTo>
                    <a:cubicBezTo>
                      <a:pt x="1" y="2939"/>
                      <a:pt x="80" y="3020"/>
                      <a:pt x="180" y="3020"/>
                    </a:cubicBezTo>
                    <a:cubicBezTo>
                      <a:pt x="275" y="3020"/>
                      <a:pt x="354" y="2939"/>
                      <a:pt x="354" y="2841"/>
                    </a:cubicBezTo>
                    <a:cubicBezTo>
                      <a:pt x="354" y="2742"/>
                      <a:pt x="275" y="2662"/>
                      <a:pt x="176" y="2662"/>
                    </a:cubicBezTo>
                    <a:close/>
                    <a:moveTo>
                      <a:pt x="5360" y="3478"/>
                    </a:moveTo>
                    <a:cubicBezTo>
                      <a:pt x="5284" y="3478"/>
                      <a:pt x="5215" y="3527"/>
                      <a:pt x="5190" y="3601"/>
                    </a:cubicBezTo>
                    <a:cubicBezTo>
                      <a:pt x="5160" y="3696"/>
                      <a:pt x="5209" y="3795"/>
                      <a:pt x="5304" y="3825"/>
                    </a:cubicBezTo>
                    <a:cubicBezTo>
                      <a:pt x="5323" y="3833"/>
                      <a:pt x="5342" y="3837"/>
                      <a:pt x="5362" y="3837"/>
                    </a:cubicBezTo>
                    <a:cubicBezTo>
                      <a:pt x="5434" y="3837"/>
                      <a:pt x="5506" y="3787"/>
                      <a:pt x="5529" y="3711"/>
                    </a:cubicBezTo>
                    <a:cubicBezTo>
                      <a:pt x="5560" y="3616"/>
                      <a:pt x="5509" y="3518"/>
                      <a:pt x="5415" y="3487"/>
                    </a:cubicBezTo>
                    <a:cubicBezTo>
                      <a:pt x="5396" y="3481"/>
                      <a:pt x="5378" y="3478"/>
                      <a:pt x="5360" y="3478"/>
                    </a:cubicBezTo>
                    <a:close/>
                    <a:moveTo>
                      <a:pt x="306" y="3482"/>
                    </a:moveTo>
                    <a:cubicBezTo>
                      <a:pt x="288" y="3482"/>
                      <a:pt x="270" y="3485"/>
                      <a:pt x="252" y="3491"/>
                    </a:cubicBezTo>
                    <a:cubicBezTo>
                      <a:pt x="161" y="3522"/>
                      <a:pt x="108" y="3624"/>
                      <a:pt x="138" y="3715"/>
                    </a:cubicBezTo>
                    <a:cubicBezTo>
                      <a:pt x="164" y="3792"/>
                      <a:pt x="233" y="3841"/>
                      <a:pt x="308" y="3841"/>
                    </a:cubicBezTo>
                    <a:cubicBezTo>
                      <a:pt x="328" y="3841"/>
                      <a:pt x="343" y="3837"/>
                      <a:pt x="362" y="3829"/>
                    </a:cubicBezTo>
                    <a:cubicBezTo>
                      <a:pt x="457" y="3799"/>
                      <a:pt x="506" y="3700"/>
                      <a:pt x="476" y="3605"/>
                    </a:cubicBezTo>
                    <a:cubicBezTo>
                      <a:pt x="451" y="3531"/>
                      <a:pt x="382" y="3482"/>
                      <a:pt x="306" y="3482"/>
                    </a:cubicBezTo>
                    <a:close/>
                    <a:moveTo>
                      <a:pt x="4985" y="4218"/>
                    </a:moveTo>
                    <a:cubicBezTo>
                      <a:pt x="4929" y="4218"/>
                      <a:pt x="4874" y="4245"/>
                      <a:pt x="4837" y="4293"/>
                    </a:cubicBezTo>
                    <a:cubicBezTo>
                      <a:pt x="4779" y="4373"/>
                      <a:pt x="4799" y="4483"/>
                      <a:pt x="4879" y="4540"/>
                    </a:cubicBezTo>
                    <a:cubicBezTo>
                      <a:pt x="4909" y="4563"/>
                      <a:pt x="4947" y="4575"/>
                      <a:pt x="4981" y="4575"/>
                    </a:cubicBezTo>
                    <a:cubicBezTo>
                      <a:pt x="5039" y="4575"/>
                      <a:pt x="5092" y="4548"/>
                      <a:pt x="5126" y="4502"/>
                    </a:cubicBezTo>
                    <a:cubicBezTo>
                      <a:pt x="5183" y="4422"/>
                      <a:pt x="5167" y="4312"/>
                      <a:pt x="5088" y="4252"/>
                    </a:cubicBezTo>
                    <a:cubicBezTo>
                      <a:pt x="5057" y="4229"/>
                      <a:pt x="5021" y="4218"/>
                      <a:pt x="4985" y="4218"/>
                    </a:cubicBezTo>
                    <a:close/>
                    <a:moveTo>
                      <a:pt x="688" y="4223"/>
                    </a:moveTo>
                    <a:cubicBezTo>
                      <a:pt x="651" y="4223"/>
                      <a:pt x="614" y="4234"/>
                      <a:pt x="582" y="4259"/>
                    </a:cubicBezTo>
                    <a:cubicBezTo>
                      <a:pt x="503" y="4316"/>
                      <a:pt x="484" y="4426"/>
                      <a:pt x="545" y="4506"/>
                    </a:cubicBezTo>
                    <a:cubicBezTo>
                      <a:pt x="578" y="4555"/>
                      <a:pt x="632" y="4578"/>
                      <a:pt x="685" y="4578"/>
                    </a:cubicBezTo>
                    <a:cubicBezTo>
                      <a:pt x="724" y="4578"/>
                      <a:pt x="761" y="4567"/>
                      <a:pt x="792" y="4544"/>
                    </a:cubicBezTo>
                    <a:cubicBezTo>
                      <a:pt x="871" y="4487"/>
                      <a:pt x="887" y="4377"/>
                      <a:pt x="829" y="4297"/>
                    </a:cubicBezTo>
                    <a:cubicBezTo>
                      <a:pt x="795" y="4249"/>
                      <a:pt x="742" y="4223"/>
                      <a:pt x="688" y="4223"/>
                    </a:cubicBezTo>
                    <a:close/>
                    <a:moveTo>
                      <a:pt x="4396" y="4806"/>
                    </a:moveTo>
                    <a:cubicBezTo>
                      <a:pt x="4359" y="4806"/>
                      <a:pt x="4322" y="4818"/>
                      <a:pt x="4290" y="4841"/>
                    </a:cubicBezTo>
                    <a:cubicBezTo>
                      <a:pt x="4209" y="4898"/>
                      <a:pt x="4195" y="5008"/>
                      <a:pt x="4251" y="5087"/>
                    </a:cubicBezTo>
                    <a:cubicBezTo>
                      <a:pt x="4286" y="5138"/>
                      <a:pt x="4342" y="5164"/>
                      <a:pt x="4396" y="5164"/>
                    </a:cubicBezTo>
                    <a:cubicBezTo>
                      <a:pt x="4434" y="5164"/>
                      <a:pt x="4468" y="5152"/>
                      <a:pt x="4502" y="5129"/>
                    </a:cubicBezTo>
                    <a:cubicBezTo>
                      <a:pt x="4579" y="5069"/>
                      <a:pt x="4597" y="4959"/>
                      <a:pt x="4540" y="4878"/>
                    </a:cubicBezTo>
                    <a:cubicBezTo>
                      <a:pt x="4504" y="4831"/>
                      <a:pt x="4450" y="4806"/>
                      <a:pt x="4396" y="4806"/>
                    </a:cubicBezTo>
                    <a:close/>
                    <a:moveTo>
                      <a:pt x="1274" y="4809"/>
                    </a:moveTo>
                    <a:cubicBezTo>
                      <a:pt x="1219" y="4809"/>
                      <a:pt x="1164" y="4834"/>
                      <a:pt x="1130" y="4882"/>
                    </a:cubicBezTo>
                    <a:cubicBezTo>
                      <a:pt x="1073" y="4962"/>
                      <a:pt x="1092" y="5073"/>
                      <a:pt x="1172" y="5133"/>
                    </a:cubicBezTo>
                    <a:cubicBezTo>
                      <a:pt x="1203" y="5152"/>
                      <a:pt x="1240" y="5168"/>
                      <a:pt x="1275" y="5168"/>
                    </a:cubicBezTo>
                    <a:cubicBezTo>
                      <a:pt x="1331" y="5168"/>
                      <a:pt x="1385" y="5141"/>
                      <a:pt x="1419" y="5092"/>
                    </a:cubicBezTo>
                    <a:cubicBezTo>
                      <a:pt x="1476" y="5012"/>
                      <a:pt x="1461" y="4901"/>
                      <a:pt x="1381" y="4845"/>
                    </a:cubicBezTo>
                    <a:cubicBezTo>
                      <a:pt x="1349" y="4820"/>
                      <a:pt x="1311" y="4809"/>
                      <a:pt x="1274" y="4809"/>
                    </a:cubicBezTo>
                    <a:close/>
                    <a:moveTo>
                      <a:pt x="2016" y="5186"/>
                    </a:moveTo>
                    <a:cubicBezTo>
                      <a:pt x="1941" y="5186"/>
                      <a:pt x="1869" y="5234"/>
                      <a:pt x="1845" y="5308"/>
                    </a:cubicBezTo>
                    <a:cubicBezTo>
                      <a:pt x="1814" y="5403"/>
                      <a:pt x="1868" y="5503"/>
                      <a:pt x="1959" y="5533"/>
                    </a:cubicBezTo>
                    <a:cubicBezTo>
                      <a:pt x="1978" y="5540"/>
                      <a:pt x="1996" y="5540"/>
                      <a:pt x="2016" y="5540"/>
                    </a:cubicBezTo>
                    <a:cubicBezTo>
                      <a:pt x="2092" y="5540"/>
                      <a:pt x="2161" y="5494"/>
                      <a:pt x="2184" y="5419"/>
                    </a:cubicBezTo>
                    <a:cubicBezTo>
                      <a:pt x="2214" y="5324"/>
                      <a:pt x="2164" y="5224"/>
                      <a:pt x="2069" y="5194"/>
                    </a:cubicBezTo>
                    <a:cubicBezTo>
                      <a:pt x="2052" y="5188"/>
                      <a:pt x="2034" y="5186"/>
                      <a:pt x="2016" y="5186"/>
                    </a:cubicBezTo>
                    <a:close/>
                    <a:moveTo>
                      <a:pt x="3658" y="5185"/>
                    </a:moveTo>
                    <a:cubicBezTo>
                      <a:pt x="3639" y="5185"/>
                      <a:pt x="3620" y="5188"/>
                      <a:pt x="3602" y="5194"/>
                    </a:cubicBezTo>
                    <a:cubicBezTo>
                      <a:pt x="3507" y="5224"/>
                      <a:pt x="3456" y="5324"/>
                      <a:pt x="3487" y="5419"/>
                    </a:cubicBezTo>
                    <a:cubicBezTo>
                      <a:pt x="3510" y="5494"/>
                      <a:pt x="3582" y="5540"/>
                      <a:pt x="3654" y="5540"/>
                    </a:cubicBezTo>
                    <a:cubicBezTo>
                      <a:pt x="3674" y="5540"/>
                      <a:pt x="3693" y="5536"/>
                      <a:pt x="3712" y="5533"/>
                    </a:cubicBezTo>
                    <a:cubicBezTo>
                      <a:pt x="3807" y="5503"/>
                      <a:pt x="3856" y="5399"/>
                      <a:pt x="3826" y="5308"/>
                    </a:cubicBezTo>
                    <a:cubicBezTo>
                      <a:pt x="3801" y="5232"/>
                      <a:pt x="3733" y="5185"/>
                      <a:pt x="3658" y="5185"/>
                    </a:cubicBezTo>
                    <a:close/>
                    <a:moveTo>
                      <a:pt x="2837" y="5312"/>
                    </a:moveTo>
                    <a:cubicBezTo>
                      <a:pt x="2738" y="5315"/>
                      <a:pt x="2658" y="5392"/>
                      <a:pt x="2658" y="5494"/>
                    </a:cubicBezTo>
                    <a:cubicBezTo>
                      <a:pt x="2658" y="5589"/>
                      <a:pt x="2738" y="5669"/>
                      <a:pt x="2837" y="5669"/>
                    </a:cubicBezTo>
                    <a:cubicBezTo>
                      <a:pt x="2936" y="5669"/>
                      <a:pt x="3016" y="5589"/>
                      <a:pt x="3016" y="5491"/>
                    </a:cubicBezTo>
                    <a:cubicBezTo>
                      <a:pt x="3016" y="5392"/>
                      <a:pt x="2932" y="5312"/>
                      <a:pt x="2837" y="531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pic>
        <p:nvPicPr>
          <p:cNvPr id="338" name="Picture 337" descr="chart-botox-units-per-facial-area-1024x633-1.jpg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362200" y="514350"/>
            <a:ext cx="6781800" cy="4150713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dk2"/>
        </a:solidFill>
        <a:effectLst/>
      </p:bgPr>
    </p:bg>
    <p:spTree>
      <p:nvGrpSpPr>
        <p:cNvPr id="1" name="Shape 26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51" name="Google Shape;2651;p40"/>
          <p:cNvSpPr/>
          <p:nvPr/>
        </p:nvSpPr>
        <p:spPr>
          <a:xfrm>
            <a:off x="483900" y="2602325"/>
            <a:ext cx="3852600" cy="2255100"/>
          </a:xfrm>
          <a:prstGeom prst="roundRect">
            <a:avLst>
              <a:gd name="adj" fmla="val 16667"/>
            </a:avLst>
          </a:prstGeom>
          <a:noFill/>
          <a:ln w="28575" cap="flat" cmpd="sng">
            <a:solidFill>
              <a:schemeClr val="hlink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52" name="Google Shape;2652;p40"/>
          <p:cNvSpPr/>
          <p:nvPr/>
        </p:nvSpPr>
        <p:spPr>
          <a:xfrm>
            <a:off x="586990" y="2720704"/>
            <a:ext cx="3618300" cy="2001300"/>
          </a:xfrm>
          <a:prstGeom prst="roundRect">
            <a:avLst>
              <a:gd name="adj" fmla="val 16667"/>
            </a:avLst>
          </a:prstGeom>
          <a:solidFill>
            <a:schemeClr val="hlink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53" name="Google Shape;2653;p40"/>
          <p:cNvSpPr/>
          <p:nvPr/>
        </p:nvSpPr>
        <p:spPr>
          <a:xfrm>
            <a:off x="4921650" y="2602325"/>
            <a:ext cx="3852600" cy="2255100"/>
          </a:xfrm>
          <a:prstGeom prst="roundRect">
            <a:avLst>
              <a:gd name="adj" fmla="val 16667"/>
            </a:avLst>
          </a:prstGeom>
          <a:noFill/>
          <a:ln w="28575" cap="flat" cmpd="sng">
            <a:solidFill>
              <a:schemeClr val="hlink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54" name="Google Shape;2654;p40"/>
          <p:cNvSpPr/>
          <p:nvPr/>
        </p:nvSpPr>
        <p:spPr>
          <a:xfrm>
            <a:off x="5038765" y="2720704"/>
            <a:ext cx="3618300" cy="2001300"/>
          </a:xfrm>
          <a:prstGeom prst="roundRect">
            <a:avLst>
              <a:gd name="adj" fmla="val 16667"/>
            </a:avLst>
          </a:prstGeom>
          <a:solidFill>
            <a:schemeClr val="hlink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55" name="Google Shape;2655;p40"/>
          <p:cNvSpPr txBox="1">
            <a:spLocks noGrp="1"/>
          </p:cNvSpPr>
          <p:nvPr>
            <p:ph type="subTitle" idx="1"/>
          </p:nvPr>
        </p:nvSpPr>
        <p:spPr>
          <a:xfrm>
            <a:off x="838200" y="3028950"/>
            <a:ext cx="3231900" cy="1447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buFont typeface="Arial" pitchFamily="34" charset="0"/>
              <a:buChar char="•"/>
            </a:pPr>
            <a:r>
              <a:rPr lang="en-US" dirty="0" smtClean="0"/>
              <a:t>      Don’t lay down for 4 hours.</a:t>
            </a:r>
          </a:p>
          <a:p>
            <a:pPr marL="0" lvl="0" indent="0" algn="l" rtl="0">
              <a:spcBef>
                <a:spcPts val="0"/>
              </a:spcBef>
              <a:buFont typeface="Arial" pitchFamily="34" charset="0"/>
              <a:buChar char="•"/>
            </a:pPr>
            <a:r>
              <a:rPr lang="en-US" dirty="0" smtClean="0"/>
              <a:t>      Don’t rub or massage Botox</a:t>
            </a:r>
            <a:r>
              <a:rPr lang="en-US" dirty="0" smtClean="0">
                <a:latin typeface="Calibri"/>
                <a:cs typeface="Calibri"/>
              </a:rPr>
              <a:t>® for the rest of the day.</a:t>
            </a:r>
          </a:p>
          <a:p>
            <a:pPr marL="0" lvl="0" indent="0" algn="l" rtl="0">
              <a:spcBef>
                <a:spcPts val="0"/>
              </a:spcBef>
              <a:buFont typeface="Arial" pitchFamily="34" charset="0"/>
              <a:buChar char="•"/>
            </a:pPr>
            <a:r>
              <a:rPr lang="en-US" dirty="0" smtClean="0">
                <a:latin typeface="Calibri"/>
                <a:cs typeface="Calibri"/>
              </a:rPr>
              <a:t>      No heavy workouts today.</a:t>
            </a:r>
          </a:p>
          <a:p>
            <a:pPr marL="0" lvl="0" indent="0" algn="l" rtl="0">
              <a:spcBef>
                <a:spcPts val="0"/>
              </a:spcBef>
              <a:buFont typeface="Arial" pitchFamily="34" charset="0"/>
              <a:buChar char="•"/>
            </a:pPr>
            <a:r>
              <a:rPr lang="en-US" dirty="0" smtClean="0">
                <a:latin typeface="Calibri"/>
                <a:cs typeface="Calibri"/>
              </a:rPr>
              <a:t>      Stay out of the sun for 8 hours.</a:t>
            </a:r>
          </a:p>
        </p:txBody>
      </p:sp>
      <p:sp>
        <p:nvSpPr>
          <p:cNvPr id="2659" name="Google Shape;2659;p40"/>
          <p:cNvSpPr txBox="1">
            <a:spLocks noGrp="1"/>
          </p:cNvSpPr>
          <p:nvPr>
            <p:ph type="subTitle" idx="2"/>
          </p:nvPr>
        </p:nvSpPr>
        <p:spPr>
          <a:xfrm>
            <a:off x="5181600" y="3105150"/>
            <a:ext cx="3231900" cy="109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>
              <a:buFont typeface="Arial" pitchFamily="34" charset="0"/>
              <a:buChar char="•"/>
            </a:pPr>
            <a:r>
              <a:rPr lang="en-US" dirty="0" smtClean="0">
                <a:latin typeface="Calibri"/>
                <a:cs typeface="Calibri"/>
              </a:rPr>
              <a:t>      Call office if experiencing side effects.</a:t>
            </a:r>
          </a:p>
          <a:p>
            <a:pPr marL="0" lvl="0" indent="0">
              <a:buFont typeface="Arial" pitchFamily="34" charset="0"/>
              <a:buChar char="•"/>
            </a:pPr>
            <a:r>
              <a:rPr lang="en-US" dirty="0" smtClean="0">
                <a:latin typeface="Calibri"/>
                <a:cs typeface="Calibri"/>
              </a:rPr>
              <a:t>      Will take 14 days to see full results of toxin</a:t>
            </a:r>
          </a:p>
          <a:p>
            <a:pPr marL="0" lvl="0" indent="0">
              <a:buFont typeface="Arial" pitchFamily="34" charset="0"/>
              <a:buChar char="•"/>
            </a:pPr>
            <a:r>
              <a:rPr lang="en-US" dirty="0" smtClean="0">
                <a:latin typeface="Calibri"/>
                <a:cs typeface="Calibri"/>
              </a:rPr>
              <a:t>      Last 3-4 months</a:t>
            </a:r>
          </a:p>
        </p:txBody>
      </p:sp>
      <p:sp>
        <p:nvSpPr>
          <p:cNvPr id="2656" name="Google Shape;2656;p40"/>
          <p:cNvSpPr txBox="1">
            <a:spLocks noGrp="1"/>
          </p:cNvSpPr>
          <p:nvPr>
            <p:ph type="ctrTitle"/>
          </p:nvPr>
        </p:nvSpPr>
        <p:spPr>
          <a:xfrm>
            <a:off x="720050" y="349067"/>
            <a:ext cx="3699550" cy="834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3600" dirty="0" smtClean="0">
                <a:solidFill>
                  <a:schemeClr val="tx2"/>
                </a:solidFill>
              </a:rPr>
              <a:t>Post Care Protocol</a:t>
            </a:r>
            <a:endParaRPr sz="3600" dirty="0">
              <a:solidFill>
                <a:schemeClr val="tx2"/>
              </a:solidFill>
            </a:endParaRPr>
          </a:p>
        </p:txBody>
      </p:sp>
      <p:grpSp>
        <p:nvGrpSpPr>
          <p:cNvPr id="2660" name="Google Shape;2660;p40"/>
          <p:cNvGrpSpPr/>
          <p:nvPr/>
        </p:nvGrpSpPr>
        <p:grpSpPr>
          <a:xfrm>
            <a:off x="5284506" y="-7603"/>
            <a:ext cx="3212887" cy="3087459"/>
            <a:chOff x="5284506" y="-7603"/>
            <a:chExt cx="3212887" cy="3087459"/>
          </a:xfrm>
        </p:grpSpPr>
        <p:sp>
          <p:nvSpPr>
            <p:cNvPr id="2661" name="Google Shape;2661;p40"/>
            <p:cNvSpPr/>
            <p:nvPr/>
          </p:nvSpPr>
          <p:spPr>
            <a:xfrm rot="10800000">
              <a:off x="6692837" y="-407"/>
              <a:ext cx="124502" cy="2502880"/>
            </a:xfrm>
            <a:custGeom>
              <a:avLst/>
              <a:gdLst/>
              <a:ahLst/>
              <a:cxnLst/>
              <a:rect l="l" t="t" r="r" b="b"/>
              <a:pathLst>
                <a:path w="3275" h="65838" extrusionOk="0">
                  <a:moveTo>
                    <a:pt x="1468" y="1"/>
                  </a:moveTo>
                  <a:cubicBezTo>
                    <a:pt x="1468" y="16"/>
                    <a:pt x="1462" y="63"/>
                    <a:pt x="1454" y="153"/>
                  </a:cubicBezTo>
                  <a:cubicBezTo>
                    <a:pt x="1425" y="404"/>
                    <a:pt x="1374" y="948"/>
                    <a:pt x="1301" y="1753"/>
                  </a:cubicBezTo>
                  <a:cubicBezTo>
                    <a:pt x="972" y="5520"/>
                    <a:pt x="240" y="14977"/>
                    <a:pt x="91" y="26511"/>
                  </a:cubicBezTo>
                  <a:cubicBezTo>
                    <a:pt x="83" y="26931"/>
                    <a:pt x="76" y="27352"/>
                    <a:pt x="76" y="27783"/>
                  </a:cubicBezTo>
                  <a:cubicBezTo>
                    <a:pt x="0" y="35633"/>
                    <a:pt x="207" y="44365"/>
                    <a:pt x="990" y="52878"/>
                  </a:cubicBezTo>
                  <a:cubicBezTo>
                    <a:pt x="1026" y="53267"/>
                    <a:pt x="1059" y="53650"/>
                    <a:pt x="1099" y="54035"/>
                  </a:cubicBezTo>
                  <a:cubicBezTo>
                    <a:pt x="1494" y="58071"/>
                    <a:pt x="2024" y="62041"/>
                    <a:pt x="2720" y="65838"/>
                  </a:cubicBezTo>
                  <a:lnTo>
                    <a:pt x="3274" y="65838"/>
                  </a:lnTo>
                  <a:cubicBezTo>
                    <a:pt x="3231" y="65602"/>
                    <a:pt x="3184" y="65359"/>
                    <a:pt x="3144" y="65120"/>
                  </a:cubicBezTo>
                  <a:cubicBezTo>
                    <a:pt x="3071" y="64713"/>
                    <a:pt x="2998" y="64304"/>
                    <a:pt x="2930" y="63890"/>
                  </a:cubicBezTo>
                  <a:cubicBezTo>
                    <a:pt x="1777" y="56954"/>
                    <a:pt x="1139" y="49499"/>
                    <a:pt x="838" y="42215"/>
                  </a:cubicBezTo>
                  <a:cubicBezTo>
                    <a:pt x="819" y="41863"/>
                    <a:pt x="805" y="41507"/>
                    <a:pt x="794" y="41152"/>
                  </a:cubicBezTo>
                  <a:cubicBezTo>
                    <a:pt x="471" y="32566"/>
                    <a:pt x="605" y="24263"/>
                    <a:pt x="878" y="17399"/>
                  </a:cubicBezTo>
                  <a:cubicBezTo>
                    <a:pt x="903" y="16749"/>
                    <a:pt x="928" y="16111"/>
                    <a:pt x="958" y="15488"/>
                  </a:cubicBezTo>
                  <a:cubicBezTo>
                    <a:pt x="1236" y="9255"/>
                    <a:pt x="1621" y="4407"/>
                    <a:pt x="1838" y="1909"/>
                  </a:cubicBezTo>
                  <a:cubicBezTo>
                    <a:pt x="1911" y="1093"/>
                    <a:pt x="1965" y="527"/>
                    <a:pt x="1991" y="252"/>
                  </a:cubicBezTo>
                  <a:cubicBezTo>
                    <a:pt x="2002" y="139"/>
                    <a:pt x="2009" y="71"/>
                    <a:pt x="2012" y="56"/>
                  </a:cubicBezTo>
                  <a:lnTo>
                    <a:pt x="146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2" name="Google Shape;2662;p40"/>
            <p:cNvSpPr/>
            <p:nvPr/>
          </p:nvSpPr>
          <p:spPr>
            <a:xfrm rot="10800000">
              <a:off x="6239348" y="891328"/>
              <a:ext cx="557995" cy="456037"/>
            </a:xfrm>
            <a:custGeom>
              <a:avLst/>
              <a:gdLst/>
              <a:ahLst/>
              <a:cxnLst/>
              <a:rect l="l" t="t" r="r" b="b"/>
              <a:pathLst>
                <a:path w="14678" h="11996" extrusionOk="0">
                  <a:moveTo>
                    <a:pt x="11477" y="1"/>
                  </a:moveTo>
                  <a:cubicBezTo>
                    <a:pt x="10374" y="1"/>
                    <a:pt x="9258" y="437"/>
                    <a:pt x="8180" y="1140"/>
                  </a:cubicBezTo>
                  <a:cubicBezTo>
                    <a:pt x="8137" y="1169"/>
                    <a:pt x="8090" y="1198"/>
                    <a:pt x="8046" y="1227"/>
                  </a:cubicBezTo>
                  <a:cubicBezTo>
                    <a:pt x="7770" y="1412"/>
                    <a:pt x="7502" y="1615"/>
                    <a:pt x="7233" y="1829"/>
                  </a:cubicBezTo>
                  <a:cubicBezTo>
                    <a:pt x="7190" y="1862"/>
                    <a:pt x="7146" y="1898"/>
                    <a:pt x="7103" y="1934"/>
                  </a:cubicBezTo>
                  <a:cubicBezTo>
                    <a:pt x="3858" y="4603"/>
                    <a:pt x="1110" y="9255"/>
                    <a:pt x="268" y="10767"/>
                  </a:cubicBezTo>
                  <a:lnTo>
                    <a:pt x="268" y="10771"/>
                  </a:lnTo>
                  <a:cubicBezTo>
                    <a:pt x="91" y="11082"/>
                    <a:pt x="0" y="11261"/>
                    <a:pt x="0" y="11261"/>
                  </a:cubicBezTo>
                  <a:lnTo>
                    <a:pt x="3" y="11416"/>
                  </a:lnTo>
                  <a:lnTo>
                    <a:pt x="29" y="11996"/>
                  </a:lnTo>
                  <a:cubicBezTo>
                    <a:pt x="29" y="11996"/>
                    <a:pt x="127" y="11938"/>
                    <a:pt x="312" y="11830"/>
                  </a:cubicBezTo>
                  <a:cubicBezTo>
                    <a:pt x="1341" y="11231"/>
                    <a:pt x="5018" y="9045"/>
                    <a:pt x="8242" y="6714"/>
                  </a:cubicBezTo>
                  <a:cubicBezTo>
                    <a:pt x="8285" y="6681"/>
                    <a:pt x="8329" y="6648"/>
                    <a:pt x="8376" y="6619"/>
                  </a:cubicBezTo>
                  <a:cubicBezTo>
                    <a:pt x="11813" y="4113"/>
                    <a:pt x="14677" y="1456"/>
                    <a:pt x="13154" y="411"/>
                  </a:cubicBezTo>
                  <a:lnTo>
                    <a:pt x="13151" y="411"/>
                  </a:lnTo>
                  <a:cubicBezTo>
                    <a:pt x="12973" y="288"/>
                    <a:pt x="12727" y="187"/>
                    <a:pt x="12415" y="110"/>
                  </a:cubicBezTo>
                  <a:cubicBezTo>
                    <a:pt x="12104" y="36"/>
                    <a:pt x="11791" y="1"/>
                    <a:pt x="1147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3" name="Google Shape;2663;p40"/>
            <p:cNvSpPr/>
            <p:nvPr/>
          </p:nvSpPr>
          <p:spPr>
            <a:xfrm rot="10800000">
              <a:off x="6804490" y="1438640"/>
              <a:ext cx="487590" cy="569096"/>
            </a:xfrm>
            <a:custGeom>
              <a:avLst/>
              <a:gdLst/>
              <a:ahLst/>
              <a:cxnLst/>
              <a:rect l="l" t="t" r="r" b="b"/>
              <a:pathLst>
                <a:path w="12826" h="14970" extrusionOk="0">
                  <a:moveTo>
                    <a:pt x="2566" y="1"/>
                  </a:moveTo>
                  <a:cubicBezTo>
                    <a:pt x="2224" y="1"/>
                    <a:pt x="1883" y="67"/>
                    <a:pt x="1545" y="207"/>
                  </a:cubicBezTo>
                  <a:cubicBezTo>
                    <a:pt x="1280" y="316"/>
                    <a:pt x="1067" y="454"/>
                    <a:pt x="910" y="614"/>
                  </a:cubicBezTo>
                  <a:cubicBezTo>
                    <a:pt x="1" y="1520"/>
                    <a:pt x="707" y="3173"/>
                    <a:pt x="2143" y="5041"/>
                  </a:cubicBezTo>
                  <a:cubicBezTo>
                    <a:pt x="2172" y="5077"/>
                    <a:pt x="2198" y="5117"/>
                    <a:pt x="2227" y="5153"/>
                  </a:cubicBezTo>
                  <a:cubicBezTo>
                    <a:pt x="2470" y="5462"/>
                    <a:pt x="2731" y="5780"/>
                    <a:pt x="3006" y="6100"/>
                  </a:cubicBezTo>
                  <a:cubicBezTo>
                    <a:pt x="3035" y="6136"/>
                    <a:pt x="3068" y="6172"/>
                    <a:pt x="3100" y="6205"/>
                  </a:cubicBezTo>
                  <a:cubicBezTo>
                    <a:pt x="6266" y="9827"/>
                    <a:pt x="11357" y="13838"/>
                    <a:pt x="12564" y="14769"/>
                  </a:cubicBezTo>
                  <a:cubicBezTo>
                    <a:pt x="12731" y="14899"/>
                    <a:pt x="12825" y="14969"/>
                    <a:pt x="12825" y="14969"/>
                  </a:cubicBezTo>
                  <a:lnTo>
                    <a:pt x="12825" y="14131"/>
                  </a:lnTo>
                  <a:cubicBezTo>
                    <a:pt x="12825" y="14131"/>
                    <a:pt x="12742" y="13903"/>
                    <a:pt x="12579" y="13497"/>
                  </a:cubicBezTo>
                  <a:cubicBezTo>
                    <a:pt x="12017" y="12083"/>
                    <a:pt x="10537" y="8555"/>
                    <a:pt x="8645" y="5462"/>
                  </a:cubicBezTo>
                  <a:cubicBezTo>
                    <a:pt x="8616" y="5414"/>
                    <a:pt x="8586" y="5367"/>
                    <a:pt x="8558" y="5320"/>
                  </a:cubicBezTo>
                  <a:cubicBezTo>
                    <a:pt x="6782" y="2457"/>
                    <a:pt x="4653" y="1"/>
                    <a:pt x="256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4" name="Google Shape;2664;p40"/>
            <p:cNvSpPr/>
            <p:nvPr/>
          </p:nvSpPr>
          <p:spPr>
            <a:xfrm rot="10800000">
              <a:off x="6166281" y="1834802"/>
              <a:ext cx="631061" cy="553091"/>
            </a:xfrm>
            <a:custGeom>
              <a:avLst/>
              <a:gdLst/>
              <a:ahLst/>
              <a:cxnLst/>
              <a:rect l="l" t="t" r="r" b="b"/>
              <a:pathLst>
                <a:path w="16600" h="14549" extrusionOk="0">
                  <a:moveTo>
                    <a:pt x="12692" y="0"/>
                  </a:moveTo>
                  <a:cubicBezTo>
                    <a:pt x="10965" y="0"/>
                    <a:pt x="8910" y="1584"/>
                    <a:pt x="6965" y="3656"/>
                  </a:cubicBezTo>
                  <a:cubicBezTo>
                    <a:pt x="6925" y="3696"/>
                    <a:pt x="6889" y="3731"/>
                    <a:pt x="6853" y="3775"/>
                  </a:cubicBezTo>
                  <a:cubicBezTo>
                    <a:pt x="6541" y="4109"/>
                    <a:pt x="6233" y="4454"/>
                    <a:pt x="5928" y="4809"/>
                  </a:cubicBezTo>
                  <a:cubicBezTo>
                    <a:pt x="5892" y="4849"/>
                    <a:pt x="5856" y="4892"/>
                    <a:pt x="5823" y="4936"/>
                  </a:cubicBezTo>
                  <a:cubicBezTo>
                    <a:pt x="3404" y="7774"/>
                    <a:pt x="1305" y="11059"/>
                    <a:pt x="432" y="12474"/>
                  </a:cubicBezTo>
                  <a:cubicBezTo>
                    <a:pt x="152" y="12927"/>
                    <a:pt x="0" y="13191"/>
                    <a:pt x="0" y="13191"/>
                  </a:cubicBezTo>
                  <a:lnTo>
                    <a:pt x="10" y="13460"/>
                  </a:lnTo>
                  <a:lnTo>
                    <a:pt x="57" y="14548"/>
                  </a:lnTo>
                  <a:cubicBezTo>
                    <a:pt x="57" y="14548"/>
                    <a:pt x="159" y="14490"/>
                    <a:pt x="352" y="14385"/>
                  </a:cubicBezTo>
                  <a:lnTo>
                    <a:pt x="352" y="14381"/>
                  </a:lnTo>
                  <a:cubicBezTo>
                    <a:pt x="1316" y="13841"/>
                    <a:pt x="4489" y="12013"/>
                    <a:pt x="7636" y="9809"/>
                  </a:cubicBezTo>
                  <a:cubicBezTo>
                    <a:pt x="7680" y="9776"/>
                    <a:pt x="7727" y="9744"/>
                    <a:pt x="7770" y="9714"/>
                  </a:cubicBezTo>
                  <a:cubicBezTo>
                    <a:pt x="12245" y="6567"/>
                    <a:pt x="16600" y="2683"/>
                    <a:pt x="14409" y="668"/>
                  </a:cubicBezTo>
                  <a:cubicBezTo>
                    <a:pt x="14406" y="664"/>
                    <a:pt x="14402" y="660"/>
                    <a:pt x="14399" y="657"/>
                  </a:cubicBezTo>
                  <a:cubicBezTo>
                    <a:pt x="14347" y="610"/>
                    <a:pt x="14293" y="566"/>
                    <a:pt x="14235" y="523"/>
                  </a:cubicBezTo>
                  <a:cubicBezTo>
                    <a:pt x="13764" y="162"/>
                    <a:pt x="13245" y="0"/>
                    <a:pt x="1269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5" name="Google Shape;2665;p40"/>
            <p:cNvSpPr/>
            <p:nvPr/>
          </p:nvSpPr>
          <p:spPr>
            <a:xfrm rot="10800000">
              <a:off x="6764953" y="443312"/>
              <a:ext cx="540356" cy="385860"/>
            </a:xfrm>
            <a:custGeom>
              <a:avLst/>
              <a:gdLst/>
              <a:ahLst/>
              <a:cxnLst/>
              <a:rect l="l" t="t" r="r" b="b"/>
              <a:pathLst>
                <a:path w="14214" h="10150" extrusionOk="0">
                  <a:moveTo>
                    <a:pt x="1936" y="0"/>
                  </a:moveTo>
                  <a:cubicBezTo>
                    <a:pt x="1528" y="0"/>
                    <a:pt x="1161" y="94"/>
                    <a:pt x="849" y="301"/>
                  </a:cubicBezTo>
                  <a:cubicBezTo>
                    <a:pt x="736" y="378"/>
                    <a:pt x="645" y="461"/>
                    <a:pt x="577" y="548"/>
                  </a:cubicBezTo>
                  <a:cubicBezTo>
                    <a:pt x="1" y="1273"/>
                    <a:pt x="885" y="2372"/>
                    <a:pt x="2441" y="3576"/>
                  </a:cubicBezTo>
                  <a:cubicBezTo>
                    <a:pt x="2484" y="3612"/>
                    <a:pt x="2524" y="3645"/>
                    <a:pt x="2568" y="3678"/>
                  </a:cubicBezTo>
                  <a:cubicBezTo>
                    <a:pt x="2905" y="3931"/>
                    <a:pt x="3271" y="4188"/>
                    <a:pt x="3656" y="4450"/>
                  </a:cubicBezTo>
                  <a:cubicBezTo>
                    <a:pt x="3703" y="4483"/>
                    <a:pt x="3746" y="4511"/>
                    <a:pt x="3793" y="4544"/>
                  </a:cubicBezTo>
                  <a:cubicBezTo>
                    <a:pt x="7376" y="6937"/>
                    <a:pt x="12669" y="9435"/>
                    <a:pt x="13935" y="10019"/>
                  </a:cubicBezTo>
                  <a:cubicBezTo>
                    <a:pt x="14116" y="10106"/>
                    <a:pt x="14214" y="10149"/>
                    <a:pt x="14214" y="10149"/>
                  </a:cubicBezTo>
                  <a:lnTo>
                    <a:pt x="14152" y="9526"/>
                  </a:lnTo>
                  <a:lnTo>
                    <a:pt x="14152" y="9519"/>
                  </a:lnTo>
                  <a:lnTo>
                    <a:pt x="14116" y="9189"/>
                  </a:lnTo>
                  <a:cubicBezTo>
                    <a:pt x="14116" y="9189"/>
                    <a:pt x="14015" y="9069"/>
                    <a:pt x="13826" y="8862"/>
                  </a:cubicBezTo>
                  <a:cubicBezTo>
                    <a:pt x="13054" y="8021"/>
                    <a:pt x="10860" y="5683"/>
                    <a:pt x="8427" y="3616"/>
                  </a:cubicBezTo>
                  <a:cubicBezTo>
                    <a:pt x="8380" y="3579"/>
                    <a:pt x="8333" y="3536"/>
                    <a:pt x="8285" y="3499"/>
                  </a:cubicBezTo>
                  <a:cubicBezTo>
                    <a:pt x="6051" y="1618"/>
                    <a:pt x="3632" y="0"/>
                    <a:pt x="193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6" name="Google Shape;2666;p40"/>
            <p:cNvSpPr/>
            <p:nvPr/>
          </p:nvSpPr>
          <p:spPr>
            <a:xfrm rot="10800000">
              <a:off x="5942977" y="21794"/>
              <a:ext cx="771681" cy="533931"/>
            </a:xfrm>
            <a:custGeom>
              <a:avLst/>
              <a:gdLst/>
              <a:ahLst/>
              <a:cxnLst/>
              <a:rect l="l" t="t" r="r" b="b"/>
              <a:pathLst>
                <a:path w="20299" h="14045" extrusionOk="0">
                  <a:moveTo>
                    <a:pt x="16273" y="1"/>
                  </a:moveTo>
                  <a:cubicBezTo>
                    <a:pt x="14430" y="1"/>
                    <a:pt x="12197" y="1204"/>
                    <a:pt x="9986" y="2881"/>
                  </a:cubicBezTo>
                  <a:cubicBezTo>
                    <a:pt x="9943" y="2909"/>
                    <a:pt x="9899" y="2946"/>
                    <a:pt x="9856" y="2978"/>
                  </a:cubicBezTo>
                  <a:cubicBezTo>
                    <a:pt x="9449" y="3286"/>
                    <a:pt x="9047" y="3613"/>
                    <a:pt x="8644" y="3950"/>
                  </a:cubicBezTo>
                  <a:cubicBezTo>
                    <a:pt x="8604" y="3986"/>
                    <a:pt x="8561" y="4023"/>
                    <a:pt x="8517" y="4056"/>
                  </a:cubicBezTo>
                  <a:cubicBezTo>
                    <a:pt x="4660" y="7322"/>
                    <a:pt x="1146" y="11557"/>
                    <a:pt x="229" y="12681"/>
                  </a:cubicBezTo>
                  <a:cubicBezTo>
                    <a:pt x="80" y="12867"/>
                    <a:pt x="1" y="12968"/>
                    <a:pt x="1" y="12968"/>
                  </a:cubicBezTo>
                  <a:lnTo>
                    <a:pt x="131" y="13711"/>
                  </a:lnTo>
                  <a:lnTo>
                    <a:pt x="189" y="14045"/>
                  </a:lnTo>
                  <a:cubicBezTo>
                    <a:pt x="189" y="14045"/>
                    <a:pt x="276" y="13998"/>
                    <a:pt x="443" y="13911"/>
                  </a:cubicBezTo>
                  <a:cubicBezTo>
                    <a:pt x="1596" y="13305"/>
                    <a:pt x="6476" y="10708"/>
                    <a:pt x="10849" y="7913"/>
                  </a:cubicBezTo>
                  <a:cubicBezTo>
                    <a:pt x="10904" y="7877"/>
                    <a:pt x="10962" y="7841"/>
                    <a:pt x="11016" y="7805"/>
                  </a:cubicBezTo>
                  <a:cubicBezTo>
                    <a:pt x="16027" y="4592"/>
                    <a:pt x="20299" y="1140"/>
                    <a:pt x="17405" y="175"/>
                  </a:cubicBezTo>
                  <a:cubicBezTo>
                    <a:pt x="17048" y="56"/>
                    <a:pt x="16670" y="1"/>
                    <a:pt x="1627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7" name="Google Shape;2667;p40"/>
            <p:cNvSpPr/>
            <p:nvPr/>
          </p:nvSpPr>
          <p:spPr>
            <a:xfrm rot="10800000">
              <a:off x="6133626" y="2487647"/>
              <a:ext cx="971834" cy="586393"/>
            </a:xfrm>
            <a:custGeom>
              <a:avLst/>
              <a:gdLst/>
              <a:ahLst/>
              <a:cxnLst/>
              <a:rect l="l" t="t" r="r" b="b"/>
              <a:pathLst>
                <a:path w="25564" h="15425" extrusionOk="0">
                  <a:moveTo>
                    <a:pt x="12212" y="1"/>
                  </a:moveTo>
                  <a:cubicBezTo>
                    <a:pt x="8973" y="1"/>
                    <a:pt x="8333" y="13785"/>
                    <a:pt x="8333" y="13785"/>
                  </a:cubicBezTo>
                  <a:cubicBezTo>
                    <a:pt x="8333" y="13785"/>
                    <a:pt x="6052" y="373"/>
                    <a:pt x="3330" y="373"/>
                  </a:cubicBezTo>
                  <a:cubicBezTo>
                    <a:pt x="3190" y="373"/>
                    <a:pt x="3050" y="408"/>
                    <a:pt x="2909" y="481"/>
                  </a:cubicBezTo>
                  <a:cubicBezTo>
                    <a:pt x="1" y="2001"/>
                    <a:pt x="8333" y="15062"/>
                    <a:pt x="8333" y="15062"/>
                  </a:cubicBezTo>
                  <a:lnTo>
                    <a:pt x="10328" y="15424"/>
                  </a:lnTo>
                  <a:cubicBezTo>
                    <a:pt x="10328" y="15424"/>
                    <a:pt x="25563" y="7716"/>
                    <a:pt x="23609" y="6037"/>
                  </a:cubicBezTo>
                  <a:cubicBezTo>
                    <a:pt x="23455" y="5905"/>
                    <a:pt x="23250" y="5844"/>
                    <a:pt x="23001" y="5844"/>
                  </a:cubicBezTo>
                  <a:cubicBezTo>
                    <a:pt x="20095" y="5844"/>
                    <a:pt x="11339" y="14184"/>
                    <a:pt x="11339" y="14184"/>
                  </a:cubicBezTo>
                  <a:cubicBezTo>
                    <a:pt x="11339" y="14184"/>
                    <a:pt x="21786" y="2759"/>
                    <a:pt x="19269" y="2081"/>
                  </a:cubicBezTo>
                  <a:cubicBezTo>
                    <a:pt x="19202" y="2063"/>
                    <a:pt x="19132" y="2054"/>
                    <a:pt x="19060" y="2054"/>
                  </a:cubicBezTo>
                  <a:cubicBezTo>
                    <a:pt x="16395" y="2054"/>
                    <a:pt x="9939" y="13826"/>
                    <a:pt x="9939" y="13826"/>
                  </a:cubicBezTo>
                  <a:cubicBezTo>
                    <a:pt x="9939" y="13826"/>
                    <a:pt x="15581" y="203"/>
                    <a:pt x="12282" y="3"/>
                  </a:cubicBezTo>
                  <a:cubicBezTo>
                    <a:pt x="12259" y="1"/>
                    <a:pt x="12236" y="1"/>
                    <a:pt x="1221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8" name="Google Shape;2668;p40"/>
            <p:cNvSpPr/>
            <p:nvPr/>
          </p:nvSpPr>
          <p:spPr>
            <a:xfrm rot="10800000">
              <a:off x="6794567" y="3043589"/>
              <a:ext cx="50903" cy="36267"/>
            </a:xfrm>
            <a:custGeom>
              <a:avLst/>
              <a:gdLst/>
              <a:ahLst/>
              <a:cxnLst/>
              <a:rect l="l" t="t" r="r" b="b"/>
              <a:pathLst>
                <a:path w="1339" h="954" extrusionOk="0">
                  <a:moveTo>
                    <a:pt x="667" y="0"/>
                  </a:moveTo>
                  <a:cubicBezTo>
                    <a:pt x="1" y="0"/>
                    <a:pt x="1" y="954"/>
                    <a:pt x="667" y="954"/>
                  </a:cubicBezTo>
                  <a:cubicBezTo>
                    <a:pt x="1338" y="954"/>
                    <a:pt x="1338" y="0"/>
                    <a:pt x="66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9" name="Google Shape;2669;p40"/>
            <p:cNvSpPr/>
            <p:nvPr/>
          </p:nvSpPr>
          <p:spPr>
            <a:xfrm rot="10800000">
              <a:off x="6520398" y="3025379"/>
              <a:ext cx="54933" cy="39156"/>
            </a:xfrm>
            <a:custGeom>
              <a:avLst/>
              <a:gdLst/>
              <a:ahLst/>
              <a:cxnLst/>
              <a:rect l="l" t="t" r="r" b="b"/>
              <a:pathLst>
                <a:path w="1445" h="1030" extrusionOk="0">
                  <a:moveTo>
                    <a:pt x="722" y="0"/>
                  </a:moveTo>
                  <a:cubicBezTo>
                    <a:pt x="4" y="0"/>
                    <a:pt x="1" y="1029"/>
                    <a:pt x="722" y="1029"/>
                  </a:cubicBezTo>
                  <a:cubicBezTo>
                    <a:pt x="1445" y="1029"/>
                    <a:pt x="1445" y="0"/>
                    <a:pt x="72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0" name="Google Shape;2670;p40"/>
            <p:cNvSpPr/>
            <p:nvPr/>
          </p:nvSpPr>
          <p:spPr>
            <a:xfrm rot="10800000">
              <a:off x="6227069" y="2906276"/>
              <a:ext cx="31059" cy="22391"/>
            </a:xfrm>
            <a:custGeom>
              <a:avLst/>
              <a:gdLst/>
              <a:ahLst/>
              <a:cxnLst/>
              <a:rect l="l" t="t" r="r" b="b"/>
              <a:pathLst>
                <a:path w="817" h="589" extrusionOk="0">
                  <a:moveTo>
                    <a:pt x="411" y="1"/>
                  </a:moveTo>
                  <a:cubicBezTo>
                    <a:pt x="1" y="1"/>
                    <a:pt x="1" y="588"/>
                    <a:pt x="411" y="588"/>
                  </a:cubicBezTo>
                  <a:cubicBezTo>
                    <a:pt x="816" y="588"/>
                    <a:pt x="816" y="1"/>
                    <a:pt x="41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1" name="Google Shape;2671;p40"/>
            <p:cNvSpPr/>
            <p:nvPr/>
          </p:nvSpPr>
          <p:spPr>
            <a:xfrm rot="10800000">
              <a:off x="6692989" y="2429825"/>
              <a:ext cx="109903" cy="88197"/>
            </a:xfrm>
            <a:custGeom>
              <a:avLst/>
              <a:gdLst/>
              <a:ahLst/>
              <a:cxnLst/>
              <a:rect l="l" t="t" r="r" b="b"/>
              <a:pathLst>
                <a:path w="2891" h="2320" extrusionOk="0">
                  <a:moveTo>
                    <a:pt x="146" y="1"/>
                  </a:moveTo>
                  <a:cubicBezTo>
                    <a:pt x="146" y="1"/>
                    <a:pt x="1" y="1929"/>
                    <a:pt x="1187" y="2281"/>
                  </a:cubicBezTo>
                  <a:cubicBezTo>
                    <a:pt x="1275" y="2308"/>
                    <a:pt x="1360" y="2320"/>
                    <a:pt x="1441" y="2320"/>
                  </a:cubicBezTo>
                  <a:cubicBezTo>
                    <a:pt x="2444" y="2320"/>
                    <a:pt x="2891" y="436"/>
                    <a:pt x="2891" y="436"/>
                  </a:cubicBezTo>
                  <a:lnTo>
                    <a:pt x="14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2" name="Google Shape;2672;p40"/>
            <p:cNvSpPr/>
            <p:nvPr/>
          </p:nvSpPr>
          <p:spPr>
            <a:xfrm rot="10800000">
              <a:off x="6249536" y="1876164"/>
              <a:ext cx="547427" cy="486791"/>
            </a:xfrm>
            <a:custGeom>
              <a:avLst/>
              <a:gdLst/>
              <a:ahLst/>
              <a:cxnLst/>
              <a:rect l="l" t="t" r="r" b="b"/>
              <a:pathLst>
                <a:path w="14400" h="12805" extrusionOk="0">
                  <a:moveTo>
                    <a:pt x="14389" y="1"/>
                  </a:moveTo>
                  <a:cubicBezTo>
                    <a:pt x="13819" y="458"/>
                    <a:pt x="13261" y="929"/>
                    <a:pt x="12699" y="1393"/>
                  </a:cubicBezTo>
                  <a:lnTo>
                    <a:pt x="10838" y="2971"/>
                  </a:lnTo>
                  <a:cubicBezTo>
                    <a:pt x="9765" y="3880"/>
                    <a:pt x="8711" y="4805"/>
                    <a:pt x="7651" y="5726"/>
                  </a:cubicBezTo>
                  <a:cubicBezTo>
                    <a:pt x="7611" y="5762"/>
                    <a:pt x="7571" y="5795"/>
                    <a:pt x="7531" y="5828"/>
                  </a:cubicBezTo>
                  <a:cubicBezTo>
                    <a:pt x="7405" y="5940"/>
                    <a:pt x="7275" y="6052"/>
                    <a:pt x="7148" y="6165"/>
                  </a:cubicBezTo>
                  <a:cubicBezTo>
                    <a:pt x="6966" y="6325"/>
                    <a:pt x="6785" y="6487"/>
                    <a:pt x="6600" y="6651"/>
                  </a:cubicBezTo>
                  <a:cubicBezTo>
                    <a:pt x="6564" y="6683"/>
                    <a:pt x="6527" y="6716"/>
                    <a:pt x="6487" y="6748"/>
                  </a:cubicBezTo>
                  <a:cubicBezTo>
                    <a:pt x="5494" y="7637"/>
                    <a:pt x="4497" y="8522"/>
                    <a:pt x="3511" y="9417"/>
                  </a:cubicBezTo>
                  <a:lnTo>
                    <a:pt x="1719" y="11078"/>
                  </a:lnTo>
                  <a:lnTo>
                    <a:pt x="838" y="11919"/>
                  </a:lnTo>
                  <a:cubicBezTo>
                    <a:pt x="693" y="12065"/>
                    <a:pt x="544" y="12206"/>
                    <a:pt x="400" y="12354"/>
                  </a:cubicBezTo>
                  <a:cubicBezTo>
                    <a:pt x="258" y="12495"/>
                    <a:pt x="121" y="12644"/>
                    <a:pt x="0" y="12804"/>
                  </a:cubicBezTo>
                  <a:cubicBezTo>
                    <a:pt x="113" y="12659"/>
                    <a:pt x="258" y="12539"/>
                    <a:pt x="396" y="12413"/>
                  </a:cubicBezTo>
                  <a:cubicBezTo>
                    <a:pt x="410" y="12401"/>
                    <a:pt x="422" y="12391"/>
                    <a:pt x="432" y="12380"/>
                  </a:cubicBezTo>
                  <a:lnTo>
                    <a:pt x="889" y="11973"/>
                  </a:lnTo>
                  <a:lnTo>
                    <a:pt x="1806" y="11176"/>
                  </a:lnTo>
                  <a:lnTo>
                    <a:pt x="3652" y="9573"/>
                  </a:lnTo>
                  <a:lnTo>
                    <a:pt x="5309" y="8127"/>
                  </a:lnTo>
                  <a:lnTo>
                    <a:pt x="5421" y="8032"/>
                  </a:lnTo>
                  <a:lnTo>
                    <a:pt x="7329" y="6368"/>
                  </a:lnTo>
                  <a:lnTo>
                    <a:pt x="10977" y="3130"/>
                  </a:lnTo>
                  <a:lnTo>
                    <a:pt x="12786" y="1495"/>
                  </a:lnTo>
                  <a:cubicBezTo>
                    <a:pt x="13326" y="1001"/>
                    <a:pt x="13867" y="512"/>
                    <a:pt x="14399" y="12"/>
                  </a:cubicBezTo>
                  <a:cubicBezTo>
                    <a:pt x="14396" y="8"/>
                    <a:pt x="14392" y="4"/>
                    <a:pt x="1438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3" name="Google Shape;2673;p40"/>
            <p:cNvSpPr/>
            <p:nvPr/>
          </p:nvSpPr>
          <p:spPr>
            <a:xfrm rot="10800000">
              <a:off x="6544120" y="2102129"/>
              <a:ext cx="31895" cy="102985"/>
            </a:xfrm>
            <a:custGeom>
              <a:avLst/>
              <a:gdLst/>
              <a:ahLst/>
              <a:cxnLst/>
              <a:rect l="l" t="t" r="r" b="b"/>
              <a:pathLst>
                <a:path w="839" h="2709" extrusionOk="0">
                  <a:moveTo>
                    <a:pt x="106" y="1"/>
                  </a:moveTo>
                  <a:cubicBezTo>
                    <a:pt x="70" y="41"/>
                    <a:pt x="34" y="84"/>
                    <a:pt x="1" y="128"/>
                  </a:cubicBezTo>
                  <a:lnTo>
                    <a:pt x="675" y="2596"/>
                  </a:lnTo>
                  <a:lnTo>
                    <a:pt x="708" y="2709"/>
                  </a:lnTo>
                  <a:lnTo>
                    <a:pt x="839" y="2673"/>
                  </a:lnTo>
                  <a:lnTo>
                    <a:pt x="788" y="249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4" name="Google Shape;2674;p40"/>
            <p:cNvSpPr/>
            <p:nvPr/>
          </p:nvSpPr>
          <p:spPr>
            <a:xfrm rot="10800000">
              <a:off x="6503595" y="2134062"/>
              <a:ext cx="33226" cy="114884"/>
            </a:xfrm>
            <a:custGeom>
              <a:avLst/>
              <a:gdLst/>
              <a:ahLst/>
              <a:cxnLst/>
              <a:rect l="l" t="t" r="r" b="b"/>
              <a:pathLst>
                <a:path w="874" h="3022" extrusionOk="0">
                  <a:moveTo>
                    <a:pt x="112" y="1"/>
                  </a:moveTo>
                  <a:cubicBezTo>
                    <a:pt x="72" y="41"/>
                    <a:pt x="36" y="76"/>
                    <a:pt x="0" y="120"/>
                  </a:cubicBezTo>
                  <a:lnTo>
                    <a:pt x="688" y="2829"/>
                  </a:lnTo>
                  <a:lnTo>
                    <a:pt x="740" y="3021"/>
                  </a:lnTo>
                  <a:lnTo>
                    <a:pt x="874" y="2988"/>
                  </a:lnTo>
                  <a:lnTo>
                    <a:pt x="808" y="2727"/>
                  </a:lnTo>
                  <a:lnTo>
                    <a:pt x="112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5" name="Google Shape;2675;p40"/>
            <p:cNvSpPr/>
            <p:nvPr/>
          </p:nvSpPr>
          <p:spPr>
            <a:xfrm rot="10800000">
              <a:off x="6501922" y="2014997"/>
              <a:ext cx="97776" cy="45087"/>
            </a:xfrm>
            <a:custGeom>
              <a:avLst/>
              <a:gdLst/>
              <a:ahLst/>
              <a:cxnLst/>
              <a:rect l="l" t="t" r="r" b="b"/>
              <a:pathLst>
                <a:path w="2572" h="1186" extrusionOk="0">
                  <a:moveTo>
                    <a:pt x="29" y="1"/>
                  </a:moveTo>
                  <a:cubicBezTo>
                    <a:pt x="13" y="1"/>
                    <a:pt x="7" y="6"/>
                    <a:pt x="1" y="11"/>
                  </a:cubicBezTo>
                  <a:lnTo>
                    <a:pt x="51" y="69"/>
                  </a:lnTo>
                  <a:lnTo>
                    <a:pt x="41" y="130"/>
                  </a:lnTo>
                  <a:cubicBezTo>
                    <a:pt x="51" y="134"/>
                    <a:pt x="76" y="145"/>
                    <a:pt x="120" y="160"/>
                  </a:cubicBezTo>
                  <a:cubicBezTo>
                    <a:pt x="439" y="290"/>
                    <a:pt x="1567" y="791"/>
                    <a:pt x="2437" y="1186"/>
                  </a:cubicBezTo>
                  <a:cubicBezTo>
                    <a:pt x="2481" y="1153"/>
                    <a:pt x="2528" y="1121"/>
                    <a:pt x="2571" y="1091"/>
                  </a:cubicBezTo>
                  <a:cubicBezTo>
                    <a:pt x="1124" y="438"/>
                    <a:pt x="504" y="167"/>
                    <a:pt x="232" y="65"/>
                  </a:cubicBezTo>
                  <a:cubicBezTo>
                    <a:pt x="106" y="15"/>
                    <a:pt x="54" y="1"/>
                    <a:pt x="2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6" name="Google Shape;2676;p40"/>
            <p:cNvSpPr/>
            <p:nvPr/>
          </p:nvSpPr>
          <p:spPr>
            <a:xfrm rot="10800000">
              <a:off x="6804490" y="1463465"/>
              <a:ext cx="452996" cy="520968"/>
            </a:xfrm>
            <a:custGeom>
              <a:avLst/>
              <a:gdLst/>
              <a:ahLst/>
              <a:cxnLst/>
              <a:rect l="l" t="t" r="r" b="b"/>
              <a:pathLst>
                <a:path w="11916" h="13704" extrusionOk="0">
                  <a:moveTo>
                    <a:pt x="0" y="1"/>
                  </a:moveTo>
                  <a:lnTo>
                    <a:pt x="0" y="1"/>
                  </a:lnTo>
                  <a:cubicBezTo>
                    <a:pt x="686" y="349"/>
                    <a:pt x="1332" y="759"/>
                    <a:pt x="1944" y="1219"/>
                  </a:cubicBezTo>
                  <a:cubicBezTo>
                    <a:pt x="2560" y="1673"/>
                    <a:pt x="3141" y="2169"/>
                    <a:pt x="3692" y="2699"/>
                  </a:cubicBezTo>
                  <a:cubicBezTo>
                    <a:pt x="4805" y="3746"/>
                    <a:pt x="5824" y="4892"/>
                    <a:pt x="6770" y="6092"/>
                  </a:cubicBezTo>
                  <a:cubicBezTo>
                    <a:pt x="7735" y="7278"/>
                    <a:pt x="8623" y="8529"/>
                    <a:pt x="9479" y="9801"/>
                  </a:cubicBezTo>
                  <a:cubicBezTo>
                    <a:pt x="9907" y="10436"/>
                    <a:pt x="10320" y="11081"/>
                    <a:pt x="10726" y="11731"/>
                  </a:cubicBezTo>
                  <a:cubicBezTo>
                    <a:pt x="11135" y="12380"/>
                    <a:pt x="11527" y="13039"/>
                    <a:pt x="11915" y="13703"/>
                  </a:cubicBezTo>
                  <a:cubicBezTo>
                    <a:pt x="11244" y="12321"/>
                    <a:pt x="10472" y="10987"/>
                    <a:pt x="9653" y="9686"/>
                  </a:cubicBezTo>
                  <a:cubicBezTo>
                    <a:pt x="8829" y="8387"/>
                    <a:pt x="7937" y="7129"/>
                    <a:pt x="6984" y="5922"/>
                  </a:cubicBezTo>
                  <a:cubicBezTo>
                    <a:pt x="6505" y="5320"/>
                    <a:pt x="5998" y="4736"/>
                    <a:pt x="5476" y="4170"/>
                  </a:cubicBezTo>
                  <a:cubicBezTo>
                    <a:pt x="4957" y="3601"/>
                    <a:pt x="4413" y="3054"/>
                    <a:pt x="3837" y="2543"/>
                  </a:cubicBezTo>
                  <a:cubicBezTo>
                    <a:pt x="2691" y="1512"/>
                    <a:pt x="1419" y="599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7" name="Google Shape;2677;p40"/>
            <p:cNvSpPr/>
            <p:nvPr/>
          </p:nvSpPr>
          <p:spPr>
            <a:xfrm rot="10800000">
              <a:off x="7087479" y="1811841"/>
              <a:ext cx="123133" cy="50751"/>
            </a:xfrm>
            <a:custGeom>
              <a:avLst/>
              <a:gdLst/>
              <a:ahLst/>
              <a:cxnLst/>
              <a:rect l="l" t="t" r="r" b="b"/>
              <a:pathLst>
                <a:path w="3239" h="1335" extrusionOk="0">
                  <a:moveTo>
                    <a:pt x="3191" y="1"/>
                  </a:moveTo>
                  <a:lnTo>
                    <a:pt x="3039" y="59"/>
                  </a:lnTo>
                  <a:lnTo>
                    <a:pt x="0" y="1223"/>
                  </a:lnTo>
                  <a:cubicBezTo>
                    <a:pt x="29" y="1259"/>
                    <a:pt x="55" y="1299"/>
                    <a:pt x="84" y="1335"/>
                  </a:cubicBezTo>
                  <a:lnTo>
                    <a:pt x="3148" y="164"/>
                  </a:lnTo>
                  <a:lnTo>
                    <a:pt x="3238" y="128"/>
                  </a:lnTo>
                  <a:lnTo>
                    <a:pt x="319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8" name="Google Shape;2678;p40"/>
            <p:cNvSpPr/>
            <p:nvPr/>
          </p:nvSpPr>
          <p:spPr>
            <a:xfrm rot="10800000">
              <a:off x="7058397" y="1771810"/>
              <a:ext cx="119407" cy="60711"/>
            </a:xfrm>
            <a:custGeom>
              <a:avLst/>
              <a:gdLst/>
              <a:ahLst/>
              <a:cxnLst/>
              <a:rect l="l" t="t" r="r" b="b"/>
              <a:pathLst>
                <a:path w="3141" h="1597" extrusionOk="0">
                  <a:moveTo>
                    <a:pt x="3082" y="0"/>
                  </a:moveTo>
                  <a:cubicBezTo>
                    <a:pt x="3038" y="22"/>
                    <a:pt x="2991" y="44"/>
                    <a:pt x="2944" y="65"/>
                  </a:cubicBezTo>
                  <a:cubicBezTo>
                    <a:pt x="2074" y="486"/>
                    <a:pt x="772" y="1117"/>
                    <a:pt x="0" y="1491"/>
                  </a:cubicBezTo>
                  <a:cubicBezTo>
                    <a:pt x="29" y="1527"/>
                    <a:pt x="62" y="1563"/>
                    <a:pt x="94" y="1596"/>
                  </a:cubicBezTo>
                  <a:cubicBezTo>
                    <a:pt x="1023" y="1150"/>
                    <a:pt x="2622" y="374"/>
                    <a:pt x="3043" y="171"/>
                  </a:cubicBezTo>
                  <a:cubicBezTo>
                    <a:pt x="3093" y="145"/>
                    <a:pt x="3130" y="127"/>
                    <a:pt x="3140" y="124"/>
                  </a:cubicBezTo>
                  <a:lnTo>
                    <a:pt x="308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9" name="Google Shape;2679;p40"/>
            <p:cNvSpPr/>
            <p:nvPr/>
          </p:nvSpPr>
          <p:spPr>
            <a:xfrm rot="10800000">
              <a:off x="6963433" y="1745808"/>
              <a:ext cx="27599" cy="59685"/>
            </a:xfrm>
            <a:custGeom>
              <a:avLst/>
              <a:gdLst/>
              <a:ahLst/>
              <a:cxnLst/>
              <a:rect l="l" t="t" r="r" b="b"/>
              <a:pathLst>
                <a:path w="726" h="1570" extrusionOk="0">
                  <a:moveTo>
                    <a:pt x="639" y="0"/>
                  </a:moveTo>
                  <a:lnTo>
                    <a:pt x="73" y="1338"/>
                  </a:lnTo>
                  <a:lnTo>
                    <a:pt x="1" y="1516"/>
                  </a:lnTo>
                  <a:lnTo>
                    <a:pt x="127" y="1570"/>
                  </a:lnTo>
                  <a:lnTo>
                    <a:pt x="175" y="1465"/>
                  </a:lnTo>
                  <a:lnTo>
                    <a:pt x="726" y="142"/>
                  </a:lnTo>
                  <a:cubicBezTo>
                    <a:pt x="697" y="94"/>
                    <a:pt x="667" y="47"/>
                    <a:pt x="63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0" name="Google Shape;2680;p40"/>
            <p:cNvSpPr/>
            <p:nvPr/>
          </p:nvSpPr>
          <p:spPr>
            <a:xfrm rot="10800000">
              <a:off x="6297246" y="913339"/>
              <a:ext cx="499983" cy="418401"/>
            </a:xfrm>
            <a:custGeom>
              <a:avLst/>
              <a:gdLst/>
              <a:ahLst/>
              <a:cxnLst/>
              <a:rect l="l" t="t" r="r" b="b"/>
              <a:pathLst>
                <a:path w="13152" h="11006" extrusionOk="0">
                  <a:moveTo>
                    <a:pt x="13151" y="0"/>
                  </a:moveTo>
                  <a:cubicBezTo>
                    <a:pt x="11781" y="464"/>
                    <a:pt x="10497" y="1168"/>
                    <a:pt x="9283" y="1955"/>
                  </a:cubicBezTo>
                  <a:cubicBezTo>
                    <a:pt x="8982" y="2158"/>
                    <a:pt x="8684" y="2361"/>
                    <a:pt x="8387" y="2571"/>
                  </a:cubicBezTo>
                  <a:cubicBezTo>
                    <a:pt x="8097" y="2785"/>
                    <a:pt x="7814" y="3010"/>
                    <a:pt x="7524" y="3231"/>
                  </a:cubicBezTo>
                  <a:cubicBezTo>
                    <a:pt x="7234" y="3448"/>
                    <a:pt x="6959" y="3681"/>
                    <a:pt x="6679" y="3913"/>
                  </a:cubicBezTo>
                  <a:cubicBezTo>
                    <a:pt x="6404" y="4149"/>
                    <a:pt x="6121" y="4373"/>
                    <a:pt x="5856" y="4620"/>
                  </a:cubicBezTo>
                  <a:lnTo>
                    <a:pt x="5055" y="5352"/>
                  </a:lnTo>
                  <a:lnTo>
                    <a:pt x="4275" y="6110"/>
                  </a:lnTo>
                  <a:cubicBezTo>
                    <a:pt x="4014" y="6360"/>
                    <a:pt x="3768" y="6625"/>
                    <a:pt x="3514" y="6882"/>
                  </a:cubicBezTo>
                  <a:cubicBezTo>
                    <a:pt x="3257" y="7136"/>
                    <a:pt x="3013" y="7404"/>
                    <a:pt x="2770" y="7673"/>
                  </a:cubicBezTo>
                  <a:cubicBezTo>
                    <a:pt x="1799" y="8739"/>
                    <a:pt x="856" y="9841"/>
                    <a:pt x="0" y="11005"/>
                  </a:cubicBezTo>
                  <a:cubicBezTo>
                    <a:pt x="476" y="10458"/>
                    <a:pt x="951" y="9918"/>
                    <a:pt x="1440" y="9392"/>
                  </a:cubicBezTo>
                  <a:cubicBezTo>
                    <a:pt x="1683" y="9123"/>
                    <a:pt x="1925" y="8859"/>
                    <a:pt x="2176" y="8597"/>
                  </a:cubicBezTo>
                  <a:cubicBezTo>
                    <a:pt x="2419" y="8333"/>
                    <a:pt x="2669" y="8072"/>
                    <a:pt x="2923" y="7814"/>
                  </a:cubicBezTo>
                  <a:cubicBezTo>
                    <a:pt x="3931" y="6788"/>
                    <a:pt x="4949" y="5766"/>
                    <a:pt x="6037" y="4823"/>
                  </a:cubicBezTo>
                  <a:cubicBezTo>
                    <a:pt x="7111" y="3866"/>
                    <a:pt x="8221" y="2948"/>
                    <a:pt x="9402" y="2129"/>
                  </a:cubicBezTo>
                  <a:cubicBezTo>
                    <a:pt x="9689" y="1908"/>
                    <a:pt x="10001" y="1730"/>
                    <a:pt x="10298" y="1530"/>
                  </a:cubicBezTo>
                  <a:lnTo>
                    <a:pt x="10751" y="1237"/>
                  </a:lnTo>
                  <a:lnTo>
                    <a:pt x="11223" y="973"/>
                  </a:lnTo>
                  <a:lnTo>
                    <a:pt x="11690" y="707"/>
                  </a:lnTo>
                  <a:cubicBezTo>
                    <a:pt x="11846" y="617"/>
                    <a:pt x="12003" y="526"/>
                    <a:pt x="12169" y="457"/>
                  </a:cubicBezTo>
                  <a:lnTo>
                    <a:pt x="1315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1" name="Google Shape;2681;p40"/>
            <p:cNvSpPr/>
            <p:nvPr/>
          </p:nvSpPr>
          <p:spPr>
            <a:xfrm rot="10800000">
              <a:off x="6486336" y="1220620"/>
              <a:ext cx="5132" cy="83445"/>
            </a:xfrm>
            <a:custGeom>
              <a:avLst/>
              <a:gdLst/>
              <a:ahLst/>
              <a:cxnLst/>
              <a:rect l="l" t="t" r="r" b="b"/>
              <a:pathLst>
                <a:path w="135" h="2195" extrusionOk="0">
                  <a:moveTo>
                    <a:pt x="134" y="1"/>
                  </a:moveTo>
                  <a:cubicBezTo>
                    <a:pt x="91" y="30"/>
                    <a:pt x="44" y="59"/>
                    <a:pt x="0" y="88"/>
                  </a:cubicBezTo>
                  <a:lnTo>
                    <a:pt x="0" y="2195"/>
                  </a:lnTo>
                  <a:lnTo>
                    <a:pt x="134" y="2195"/>
                  </a:lnTo>
                  <a:lnTo>
                    <a:pt x="134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2" name="Google Shape;2682;p40"/>
            <p:cNvSpPr/>
            <p:nvPr/>
          </p:nvSpPr>
          <p:spPr>
            <a:xfrm rot="10800000">
              <a:off x="6516558" y="1196632"/>
              <a:ext cx="10796" cy="81202"/>
            </a:xfrm>
            <a:custGeom>
              <a:avLst/>
              <a:gdLst/>
              <a:ahLst/>
              <a:cxnLst/>
              <a:rect l="l" t="t" r="r" b="b"/>
              <a:pathLst>
                <a:path w="284" h="2136" extrusionOk="0">
                  <a:moveTo>
                    <a:pt x="131" y="0"/>
                  </a:moveTo>
                  <a:cubicBezTo>
                    <a:pt x="88" y="33"/>
                    <a:pt x="44" y="69"/>
                    <a:pt x="1" y="105"/>
                  </a:cubicBezTo>
                  <a:lnTo>
                    <a:pt x="139" y="2035"/>
                  </a:lnTo>
                  <a:lnTo>
                    <a:pt x="150" y="2136"/>
                  </a:lnTo>
                  <a:lnTo>
                    <a:pt x="284" y="2125"/>
                  </a:lnTo>
                  <a:lnTo>
                    <a:pt x="273" y="1933"/>
                  </a:lnTo>
                  <a:lnTo>
                    <a:pt x="13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3" name="Google Shape;2683;p40"/>
            <p:cNvSpPr/>
            <p:nvPr/>
          </p:nvSpPr>
          <p:spPr>
            <a:xfrm rot="10800000">
              <a:off x="6478923" y="1092127"/>
              <a:ext cx="112222" cy="45695"/>
            </a:xfrm>
            <a:custGeom>
              <a:avLst/>
              <a:gdLst/>
              <a:ahLst/>
              <a:cxnLst/>
              <a:rect l="l" t="t" r="r" b="b"/>
              <a:pathLst>
                <a:path w="2952" h="1202" extrusionOk="0">
                  <a:moveTo>
                    <a:pt x="65" y="1"/>
                  </a:moveTo>
                  <a:lnTo>
                    <a:pt x="0" y="121"/>
                  </a:lnTo>
                  <a:cubicBezTo>
                    <a:pt x="11" y="124"/>
                    <a:pt x="51" y="143"/>
                    <a:pt x="112" y="164"/>
                  </a:cubicBezTo>
                  <a:cubicBezTo>
                    <a:pt x="544" y="338"/>
                    <a:pt x="2092" y="926"/>
                    <a:pt x="2818" y="1202"/>
                  </a:cubicBezTo>
                  <a:cubicBezTo>
                    <a:pt x="2861" y="1169"/>
                    <a:pt x="2905" y="1136"/>
                    <a:pt x="2952" y="1107"/>
                  </a:cubicBezTo>
                  <a:cubicBezTo>
                    <a:pt x="1951" y="727"/>
                    <a:pt x="678" y="240"/>
                    <a:pt x="229" y="66"/>
                  </a:cubicBezTo>
                  <a:cubicBezTo>
                    <a:pt x="134" y="30"/>
                    <a:pt x="80" y="5"/>
                    <a:pt x="6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4" name="Google Shape;2684;p40"/>
            <p:cNvSpPr/>
            <p:nvPr/>
          </p:nvSpPr>
          <p:spPr>
            <a:xfrm rot="10800000">
              <a:off x="6038929" y="34491"/>
              <a:ext cx="670750" cy="497930"/>
            </a:xfrm>
            <a:custGeom>
              <a:avLst/>
              <a:gdLst/>
              <a:ahLst/>
              <a:cxnLst/>
              <a:rect l="l" t="t" r="r" b="b"/>
              <a:pathLst>
                <a:path w="17644" h="13098" extrusionOk="0">
                  <a:moveTo>
                    <a:pt x="17644" y="1"/>
                  </a:moveTo>
                  <a:cubicBezTo>
                    <a:pt x="15997" y="821"/>
                    <a:pt x="14399" y="1731"/>
                    <a:pt x="12850" y="2725"/>
                  </a:cubicBezTo>
                  <a:cubicBezTo>
                    <a:pt x="11305" y="3721"/>
                    <a:pt x="9797" y="4777"/>
                    <a:pt x="8329" y="5883"/>
                  </a:cubicBezTo>
                  <a:cubicBezTo>
                    <a:pt x="6871" y="7003"/>
                    <a:pt x="5436" y="8152"/>
                    <a:pt x="4043" y="9352"/>
                  </a:cubicBezTo>
                  <a:cubicBezTo>
                    <a:pt x="2654" y="10557"/>
                    <a:pt x="1291" y="11792"/>
                    <a:pt x="0" y="13098"/>
                  </a:cubicBezTo>
                  <a:cubicBezTo>
                    <a:pt x="685" y="12489"/>
                    <a:pt x="1371" y="11879"/>
                    <a:pt x="2074" y="11289"/>
                  </a:cubicBezTo>
                  <a:cubicBezTo>
                    <a:pt x="2767" y="10687"/>
                    <a:pt x="3470" y="10095"/>
                    <a:pt x="4177" y="9516"/>
                  </a:cubicBezTo>
                  <a:cubicBezTo>
                    <a:pt x="5595" y="8348"/>
                    <a:pt x="7027" y="7202"/>
                    <a:pt x="8492" y="6100"/>
                  </a:cubicBezTo>
                  <a:cubicBezTo>
                    <a:pt x="9946" y="4979"/>
                    <a:pt x="11450" y="3932"/>
                    <a:pt x="12966" y="2899"/>
                  </a:cubicBezTo>
                  <a:cubicBezTo>
                    <a:pt x="13728" y="2394"/>
                    <a:pt x="14493" y="1883"/>
                    <a:pt x="15279" y="1411"/>
                  </a:cubicBezTo>
                  <a:cubicBezTo>
                    <a:pt x="16048" y="908"/>
                    <a:pt x="16857" y="476"/>
                    <a:pt x="1764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5" name="Google Shape;2685;p40"/>
            <p:cNvSpPr/>
            <p:nvPr/>
          </p:nvSpPr>
          <p:spPr>
            <a:xfrm rot="10800000">
              <a:off x="6328951" y="347779"/>
              <a:ext cx="11063" cy="98461"/>
            </a:xfrm>
            <a:custGeom>
              <a:avLst/>
              <a:gdLst/>
              <a:ahLst/>
              <a:cxnLst/>
              <a:rect l="l" t="t" r="r" b="b"/>
              <a:pathLst>
                <a:path w="291" h="2590" extrusionOk="0">
                  <a:moveTo>
                    <a:pt x="131" y="1"/>
                  </a:moveTo>
                  <a:cubicBezTo>
                    <a:pt x="88" y="29"/>
                    <a:pt x="44" y="66"/>
                    <a:pt x="1" y="98"/>
                  </a:cubicBezTo>
                  <a:lnTo>
                    <a:pt x="153" y="2484"/>
                  </a:lnTo>
                  <a:lnTo>
                    <a:pt x="157" y="2590"/>
                  </a:lnTo>
                  <a:lnTo>
                    <a:pt x="291" y="2578"/>
                  </a:lnTo>
                  <a:lnTo>
                    <a:pt x="280" y="2394"/>
                  </a:lnTo>
                  <a:lnTo>
                    <a:pt x="13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6" name="Google Shape;2686;p40"/>
            <p:cNvSpPr/>
            <p:nvPr/>
          </p:nvSpPr>
          <p:spPr>
            <a:xfrm rot="10800000">
              <a:off x="6374418" y="311398"/>
              <a:ext cx="16461" cy="94165"/>
            </a:xfrm>
            <a:custGeom>
              <a:avLst/>
              <a:gdLst/>
              <a:ahLst/>
              <a:cxnLst/>
              <a:rect l="l" t="t" r="r" b="b"/>
              <a:pathLst>
                <a:path w="433" h="2477" extrusionOk="0">
                  <a:moveTo>
                    <a:pt x="127" y="0"/>
                  </a:moveTo>
                  <a:cubicBezTo>
                    <a:pt x="87" y="36"/>
                    <a:pt x="44" y="73"/>
                    <a:pt x="0" y="106"/>
                  </a:cubicBezTo>
                  <a:lnTo>
                    <a:pt x="273" y="2303"/>
                  </a:lnTo>
                  <a:lnTo>
                    <a:pt x="295" y="2477"/>
                  </a:lnTo>
                  <a:lnTo>
                    <a:pt x="432" y="2462"/>
                  </a:lnTo>
                  <a:lnTo>
                    <a:pt x="400" y="2208"/>
                  </a:lnTo>
                  <a:lnTo>
                    <a:pt x="12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7" name="Google Shape;2687;p40"/>
            <p:cNvSpPr/>
            <p:nvPr/>
          </p:nvSpPr>
          <p:spPr>
            <a:xfrm rot="10800000">
              <a:off x="6295877" y="254868"/>
              <a:ext cx="128493" cy="26383"/>
            </a:xfrm>
            <a:custGeom>
              <a:avLst/>
              <a:gdLst/>
              <a:ahLst/>
              <a:cxnLst/>
              <a:rect l="l" t="t" r="r" b="b"/>
              <a:pathLst>
                <a:path w="3380" h="694" extrusionOk="0">
                  <a:moveTo>
                    <a:pt x="26" y="1"/>
                  </a:moveTo>
                  <a:lnTo>
                    <a:pt x="1" y="135"/>
                  </a:lnTo>
                  <a:lnTo>
                    <a:pt x="120" y="156"/>
                  </a:lnTo>
                  <a:lnTo>
                    <a:pt x="3213" y="693"/>
                  </a:lnTo>
                  <a:cubicBezTo>
                    <a:pt x="3268" y="657"/>
                    <a:pt x="3326" y="621"/>
                    <a:pt x="3380" y="585"/>
                  </a:cubicBezTo>
                  <a:lnTo>
                    <a:pt x="269" y="44"/>
                  </a:lnTo>
                  <a:lnTo>
                    <a:pt x="2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8" name="Google Shape;2688;p40"/>
            <p:cNvSpPr/>
            <p:nvPr/>
          </p:nvSpPr>
          <p:spPr>
            <a:xfrm rot="10800000">
              <a:off x="6764953" y="465210"/>
              <a:ext cx="518573" cy="343130"/>
            </a:xfrm>
            <a:custGeom>
              <a:avLst/>
              <a:gdLst/>
              <a:ahLst/>
              <a:cxnLst/>
              <a:rect l="l" t="t" r="r" b="b"/>
              <a:pathLst>
                <a:path w="13641" h="9026" extrusionOk="0">
                  <a:moveTo>
                    <a:pt x="0" y="0"/>
                  </a:moveTo>
                  <a:lnTo>
                    <a:pt x="486" y="171"/>
                  </a:lnTo>
                  <a:cubicBezTo>
                    <a:pt x="646" y="228"/>
                    <a:pt x="809" y="275"/>
                    <a:pt x="961" y="355"/>
                  </a:cubicBezTo>
                  <a:cubicBezTo>
                    <a:pt x="1269" y="504"/>
                    <a:pt x="1588" y="631"/>
                    <a:pt x="1882" y="802"/>
                  </a:cubicBezTo>
                  <a:cubicBezTo>
                    <a:pt x="2183" y="965"/>
                    <a:pt x="2487" y="1120"/>
                    <a:pt x="2781" y="1291"/>
                  </a:cubicBezTo>
                  <a:lnTo>
                    <a:pt x="3659" y="1820"/>
                  </a:lnTo>
                  <a:cubicBezTo>
                    <a:pt x="4812" y="2553"/>
                    <a:pt x="5946" y="3314"/>
                    <a:pt x="7056" y="4116"/>
                  </a:cubicBezTo>
                  <a:cubicBezTo>
                    <a:pt x="8173" y="4902"/>
                    <a:pt x="9268" y="5726"/>
                    <a:pt x="10363" y="6545"/>
                  </a:cubicBezTo>
                  <a:lnTo>
                    <a:pt x="13641" y="9025"/>
                  </a:lnTo>
                  <a:lnTo>
                    <a:pt x="13641" y="9025"/>
                  </a:lnTo>
                  <a:lnTo>
                    <a:pt x="12082" y="7680"/>
                  </a:lnTo>
                  <a:cubicBezTo>
                    <a:pt x="11556" y="7245"/>
                    <a:pt x="11023" y="6810"/>
                    <a:pt x="10490" y="6378"/>
                  </a:cubicBezTo>
                  <a:cubicBezTo>
                    <a:pt x="9420" y="5523"/>
                    <a:pt x="8321" y="4703"/>
                    <a:pt x="7212" y="3895"/>
                  </a:cubicBezTo>
                  <a:cubicBezTo>
                    <a:pt x="6088" y="3108"/>
                    <a:pt x="4949" y="2339"/>
                    <a:pt x="3767" y="1642"/>
                  </a:cubicBezTo>
                  <a:cubicBezTo>
                    <a:pt x="2578" y="965"/>
                    <a:pt x="1346" y="297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9" name="Google Shape;2689;p40"/>
            <p:cNvSpPr/>
            <p:nvPr/>
          </p:nvSpPr>
          <p:spPr>
            <a:xfrm rot="10800000">
              <a:off x="7113938" y="689350"/>
              <a:ext cx="98613" cy="38624"/>
            </a:xfrm>
            <a:custGeom>
              <a:avLst/>
              <a:gdLst/>
              <a:ahLst/>
              <a:cxnLst/>
              <a:rect l="l" t="t" r="r" b="b"/>
              <a:pathLst>
                <a:path w="2594" h="1016" extrusionOk="0">
                  <a:moveTo>
                    <a:pt x="2546" y="0"/>
                  </a:moveTo>
                  <a:cubicBezTo>
                    <a:pt x="2484" y="22"/>
                    <a:pt x="2419" y="47"/>
                    <a:pt x="2354" y="69"/>
                  </a:cubicBezTo>
                  <a:cubicBezTo>
                    <a:pt x="1603" y="341"/>
                    <a:pt x="689" y="671"/>
                    <a:pt x="1" y="914"/>
                  </a:cubicBezTo>
                  <a:cubicBezTo>
                    <a:pt x="44" y="950"/>
                    <a:pt x="84" y="983"/>
                    <a:pt x="128" y="1016"/>
                  </a:cubicBezTo>
                  <a:cubicBezTo>
                    <a:pt x="860" y="755"/>
                    <a:pt x="1792" y="417"/>
                    <a:pt x="2499" y="163"/>
                  </a:cubicBezTo>
                  <a:cubicBezTo>
                    <a:pt x="2531" y="152"/>
                    <a:pt x="2564" y="141"/>
                    <a:pt x="2593" y="131"/>
                  </a:cubicBezTo>
                  <a:lnTo>
                    <a:pt x="254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0" name="Google Shape;2690;p40"/>
            <p:cNvSpPr/>
            <p:nvPr/>
          </p:nvSpPr>
          <p:spPr>
            <a:xfrm rot="10800000">
              <a:off x="7066532" y="656429"/>
              <a:ext cx="99829" cy="40563"/>
            </a:xfrm>
            <a:custGeom>
              <a:avLst/>
              <a:gdLst/>
              <a:ahLst/>
              <a:cxnLst/>
              <a:rect l="l" t="t" r="r" b="b"/>
              <a:pathLst>
                <a:path w="2626" h="1067" extrusionOk="0">
                  <a:moveTo>
                    <a:pt x="2578" y="0"/>
                  </a:moveTo>
                  <a:lnTo>
                    <a:pt x="2382" y="77"/>
                  </a:lnTo>
                  <a:lnTo>
                    <a:pt x="1" y="973"/>
                  </a:lnTo>
                  <a:cubicBezTo>
                    <a:pt x="48" y="1006"/>
                    <a:pt x="91" y="1034"/>
                    <a:pt x="138" y="1067"/>
                  </a:cubicBezTo>
                  <a:lnTo>
                    <a:pt x="2520" y="171"/>
                  </a:lnTo>
                  <a:lnTo>
                    <a:pt x="2625" y="131"/>
                  </a:lnTo>
                  <a:lnTo>
                    <a:pt x="2578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1" name="Google Shape;2691;p40"/>
            <p:cNvSpPr/>
            <p:nvPr/>
          </p:nvSpPr>
          <p:spPr>
            <a:xfrm rot="10800000">
              <a:off x="6982897" y="636698"/>
              <a:ext cx="7451" cy="59457"/>
            </a:xfrm>
            <a:custGeom>
              <a:avLst/>
              <a:gdLst/>
              <a:ahLst/>
              <a:cxnLst/>
              <a:rect l="l" t="t" r="r" b="b"/>
              <a:pathLst>
                <a:path w="196" h="1564" extrusionOk="0">
                  <a:moveTo>
                    <a:pt x="0" y="0"/>
                  </a:moveTo>
                  <a:lnTo>
                    <a:pt x="51" y="1342"/>
                  </a:lnTo>
                  <a:lnTo>
                    <a:pt x="58" y="1563"/>
                  </a:lnTo>
                  <a:lnTo>
                    <a:pt x="196" y="1560"/>
                  </a:lnTo>
                  <a:lnTo>
                    <a:pt x="189" y="1447"/>
                  </a:lnTo>
                  <a:lnTo>
                    <a:pt x="142" y="117"/>
                  </a:lnTo>
                  <a:cubicBezTo>
                    <a:pt x="95" y="80"/>
                    <a:pt x="48" y="37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692" name="Google Shape;2692;p40"/>
            <p:cNvGrpSpPr/>
            <p:nvPr/>
          </p:nvGrpSpPr>
          <p:grpSpPr>
            <a:xfrm>
              <a:off x="5284506" y="-407"/>
              <a:ext cx="640299" cy="2640535"/>
              <a:chOff x="7099616" y="-395"/>
              <a:chExt cx="390379" cy="1609886"/>
            </a:xfrm>
          </p:grpSpPr>
          <p:sp>
            <p:nvSpPr>
              <p:cNvPr id="2693" name="Google Shape;2693;p40"/>
              <p:cNvSpPr/>
              <p:nvPr/>
            </p:nvSpPr>
            <p:spPr>
              <a:xfrm rot="10800000">
                <a:off x="7108772" y="1278864"/>
                <a:ext cx="381224" cy="330627"/>
              </a:xfrm>
              <a:custGeom>
                <a:avLst/>
                <a:gdLst/>
                <a:ahLst/>
                <a:cxnLst/>
                <a:rect l="l" t="t" r="r" b="b"/>
                <a:pathLst>
                  <a:path w="16448" h="14265" extrusionOk="0">
                    <a:moveTo>
                      <a:pt x="8433" y="0"/>
                    </a:moveTo>
                    <a:cubicBezTo>
                      <a:pt x="6328" y="0"/>
                      <a:pt x="7854" y="11404"/>
                      <a:pt x="7854" y="11404"/>
                    </a:cubicBezTo>
                    <a:cubicBezTo>
                      <a:pt x="7854" y="11404"/>
                      <a:pt x="4041" y="536"/>
                      <a:pt x="2032" y="536"/>
                    </a:cubicBezTo>
                    <a:cubicBezTo>
                      <a:pt x="2023" y="536"/>
                      <a:pt x="2014" y="537"/>
                      <a:pt x="2005" y="537"/>
                    </a:cubicBezTo>
                    <a:cubicBezTo>
                      <a:pt x="0" y="631"/>
                      <a:pt x="5272" y="12081"/>
                      <a:pt x="8778" y="14265"/>
                    </a:cubicBezTo>
                    <a:cubicBezTo>
                      <a:pt x="8778" y="14265"/>
                      <a:pt x="16447" y="1893"/>
                      <a:pt x="14391" y="1262"/>
                    </a:cubicBezTo>
                    <a:cubicBezTo>
                      <a:pt x="14331" y="1244"/>
                      <a:pt x="14270" y="1235"/>
                      <a:pt x="14209" y="1235"/>
                    </a:cubicBezTo>
                    <a:cubicBezTo>
                      <a:pt x="12170" y="1235"/>
                      <a:pt x="9464" y="11106"/>
                      <a:pt x="9464" y="11106"/>
                    </a:cubicBezTo>
                    <a:cubicBezTo>
                      <a:pt x="9464" y="11106"/>
                      <a:pt x="10544" y="0"/>
                      <a:pt x="843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4" name="Google Shape;2694;p40"/>
              <p:cNvSpPr/>
              <p:nvPr/>
            </p:nvSpPr>
            <p:spPr>
              <a:xfrm rot="10800000">
                <a:off x="7227116" y="-395"/>
                <a:ext cx="73125" cy="1307535"/>
              </a:xfrm>
              <a:custGeom>
                <a:avLst/>
                <a:gdLst/>
                <a:ahLst/>
                <a:cxnLst/>
                <a:rect l="l" t="t" r="r" b="b"/>
                <a:pathLst>
                  <a:path w="3155" h="56414" extrusionOk="0">
                    <a:moveTo>
                      <a:pt x="283" y="1"/>
                    </a:moveTo>
                    <a:cubicBezTo>
                      <a:pt x="276" y="1"/>
                      <a:pt x="269" y="1"/>
                      <a:pt x="261" y="2"/>
                    </a:cubicBezTo>
                    <a:cubicBezTo>
                      <a:pt x="112" y="12"/>
                      <a:pt x="0" y="142"/>
                      <a:pt x="15" y="295"/>
                    </a:cubicBezTo>
                    <a:cubicBezTo>
                      <a:pt x="40" y="632"/>
                      <a:pt x="2611" y="33610"/>
                      <a:pt x="943" y="56414"/>
                    </a:cubicBezTo>
                    <a:lnTo>
                      <a:pt x="1491" y="56414"/>
                    </a:lnTo>
                    <a:cubicBezTo>
                      <a:pt x="3155" y="33566"/>
                      <a:pt x="584" y="585"/>
                      <a:pt x="559" y="251"/>
                    </a:cubicBezTo>
                    <a:cubicBezTo>
                      <a:pt x="548" y="106"/>
                      <a:pt x="429" y="1"/>
                      <a:pt x="28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5" name="Google Shape;2695;p40"/>
              <p:cNvSpPr/>
              <p:nvPr/>
            </p:nvSpPr>
            <p:spPr>
              <a:xfrm rot="10800000">
                <a:off x="7265590" y="1254481"/>
                <a:ext cx="57434" cy="57596"/>
              </a:xfrm>
              <a:custGeom>
                <a:avLst/>
                <a:gdLst/>
                <a:ahLst/>
                <a:cxnLst/>
                <a:rect l="l" t="t" r="r" b="b"/>
                <a:pathLst>
                  <a:path w="2478" h="2485" extrusionOk="0">
                    <a:moveTo>
                      <a:pt x="1" y="0"/>
                    </a:moveTo>
                    <a:cubicBezTo>
                      <a:pt x="1" y="0"/>
                      <a:pt x="308" y="2484"/>
                      <a:pt x="1284" y="2484"/>
                    </a:cubicBezTo>
                    <a:cubicBezTo>
                      <a:pt x="1285" y="2484"/>
                      <a:pt x="1286" y="2484"/>
                      <a:pt x="1288" y="2484"/>
                    </a:cubicBezTo>
                    <a:cubicBezTo>
                      <a:pt x="2267" y="2481"/>
                      <a:pt x="2477" y="0"/>
                      <a:pt x="247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6" name="Google Shape;2696;p40"/>
              <p:cNvSpPr/>
              <p:nvPr/>
            </p:nvSpPr>
            <p:spPr>
              <a:xfrm rot="10800000">
                <a:off x="7099616" y="1091195"/>
                <a:ext cx="183056" cy="196870"/>
              </a:xfrm>
              <a:custGeom>
                <a:avLst/>
                <a:gdLst/>
                <a:ahLst/>
                <a:cxnLst/>
                <a:rect l="l" t="t" r="r" b="b"/>
                <a:pathLst>
                  <a:path w="7898" h="8494" extrusionOk="0">
                    <a:moveTo>
                      <a:pt x="7897" y="1"/>
                    </a:moveTo>
                    <a:lnTo>
                      <a:pt x="7897" y="1"/>
                    </a:lnTo>
                    <a:cubicBezTo>
                      <a:pt x="2306" y="672"/>
                      <a:pt x="0" y="8493"/>
                      <a:pt x="0" y="8493"/>
                    </a:cubicBezTo>
                    <a:cubicBezTo>
                      <a:pt x="6247" y="6176"/>
                      <a:pt x="7897" y="1"/>
                      <a:pt x="789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7" name="Google Shape;2697;p40"/>
              <p:cNvSpPr/>
              <p:nvPr/>
            </p:nvSpPr>
            <p:spPr>
              <a:xfrm rot="10800000">
                <a:off x="7267375" y="786203"/>
                <a:ext cx="208343" cy="178953"/>
              </a:xfrm>
              <a:custGeom>
                <a:avLst/>
                <a:gdLst/>
                <a:ahLst/>
                <a:cxnLst/>
                <a:rect l="l" t="t" r="r" b="b"/>
                <a:pathLst>
                  <a:path w="8989" h="7721" extrusionOk="0">
                    <a:moveTo>
                      <a:pt x="0" y="0"/>
                    </a:moveTo>
                    <a:cubicBezTo>
                      <a:pt x="0" y="0"/>
                      <a:pt x="2360" y="7720"/>
                      <a:pt x="8925" y="7720"/>
                    </a:cubicBezTo>
                    <a:cubicBezTo>
                      <a:pt x="8946" y="7720"/>
                      <a:pt x="8967" y="7720"/>
                      <a:pt x="8989" y="7720"/>
                    </a:cubicBezTo>
                    <a:cubicBezTo>
                      <a:pt x="8989" y="7720"/>
                      <a:pt x="5759" y="54"/>
                      <a:pt x="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8" name="Google Shape;2698;p40"/>
              <p:cNvSpPr/>
              <p:nvPr/>
            </p:nvSpPr>
            <p:spPr>
              <a:xfrm rot="10800000">
                <a:off x="7107103" y="786203"/>
                <a:ext cx="165997" cy="221809"/>
              </a:xfrm>
              <a:custGeom>
                <a:avLst/>
                <a:gdLst/>
                <a:ahLst/>
                <a:cxnLst/>
                <a:rect l="l" t="t" r="r" b="b"/>
                <a:pathLst>
                  <a:path w="7162" h="9570" extrusionOk="0">
                    <a:moveTo>
                      <a:pt x="7162" y="0"/>
                    </a:moveTo>
                    <a:lnTo>
                      <a:pt x="7162" y="0"/>
                    </a:lnTo>
                    <a:cubicBezTo>
                      <a:pt x="482" y="2715"/>
                      <a:pt x="1" y="9569"/>
                      <a:pt x="319" y="9569"/>
                    </a:cubicBezTo>
                    <a:cubicBezTo>
                      <a:pt x="321" y="9569"/>
                      <a:pt x="322" y="9569"/>
                      <a:pt x="323" y="9569"/>
                    </a:cubicBezTo>
                    <a:cubicBezTo>
                      <a:pt x="5893" y="8590"/>
                      <a:pt x="7162" y="0"/>
                      <a:pt x="716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9" name="Google Shape;2699;p40"/>
              <p:cNvSpPr/>
              <p:nvPr/>
            </p:nvSpPr>
            <p:spPr>
              <a:xfrm rot="10800000">
                <a:off x="7278454" y="1093907"/>
                <a:ext cx="164236" cy="196823"/>
              </a:xfrm>
              <a:custGeom>
                <a:avLst/>
                <a:gdLst/>
                <a:ahLst/>
                <a:cxnLst/>
                <a:rect l="l" t="t" r="r" b="b"/>
                <a:pathLst>
                  <a:path w="7086" h="8492" extrusionOk="0">
                    <a:moveTo>
                      <a:pt x="1" y="0"/>
                    </a:moveTo>
                    <a:cubicBezTo>
                      <a:pt x="1" y="0"/>
                      <a:pt x="809" y="7361"/>
                      <a:pt x="7085" y="8492"/>
                    </a:cubicBezTo>
                    <a:cubicBezTo>
                      <a:pt x="7085" y="8492"/>
                      <a:pt x="4921" y="1494"/>
                      <a:pt x="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0" name="Google Shape;2700;p40"/>
              <p:cNvSpPr/>
              <p:nvPr/>
            </p:nvSpPr>
            <p:spPr>
              <a:xfrm rot="10800000">
                <a:off x="7113569" y="504457"/>
                <a:ext cx="146505" cy="150515"/>
              </a:xfrm>
              <a:custGeom>
                <a:avLst/>
                <a:gdLst/>
                <a:ahLst/>
                <a:cxnLst/>
                <a:rect l="l" t="t" r="r" b="b"/>
                <a:pathLst>
                  <a:path w="6321" h="6494" extrusionOk="0">
                    <a:moveTo>
                      <a:pt x="6320" y="0"/>
                    </a:moveTo>
                    <a:cubicBezTo>
                      <a:pt x="1400" y="1490"/>
                      <a:pt x="1" y="6484"/>
                      <a:pt x="1" y="6484"/>
                    </a:cubicBezTo>
                    <a:cubicBezTo>
                      <a:pt x="110" y="6490"/>
                      <a:pt x="217" y="6494"/>
                      <a:pt x="323" y="6494"/>
                    </a:cubicBezTo>
                    <a:cubicBezTo>
                      <a:pt x="4979" y="6494"/>
                      <a:pt x="6320" y="1"/>
                      <a:pt x="632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1" name="Google Shape;2701;p40"/>
              <p:cNvSpPr/>
              <p:nvPr/>
            </p:nvSpPr>
            <p:spPr>
              <a:xfrm rot="10800000">
                <a:off x="7260051" y="504642"/>
                <a:ext cx="189105" cy="186139"/>
              </a:xfrm>
              <a:custGeom>
                <a:avLst/>
                <a:gdLst/>
                <a:ahLst/>
                <a:cxnLst/>
                <a:rect l="l" t="t" r="r" b="b"/>
                <a:pathLst>
                  <a:path w="8159" h="8031" extrusionOk="0">
                    <a:moveTo>
                      <a:pt x="0" y="1"/>
                    </a:moveTo>
                    <a:cubicBezTo>
                      <a:pt x="0" y="1"/>
                      <a:pt x="1584" y="8031"/>
                      <a:pt x="7979" y="8031"/>
                    </a:cubicBezTo>
                    <a:cubicBezTo>
                      <a:pt x="8038" y="8031"/>
                      <a:pt x="8098" y="8030"/>
                      <a:pt x="8159" y="8029"/>
                    </a:cubicBezTo>
                    <a:cubicBezTo>
                      <a:pt x="8159" y="8029"/>
                      <a:pt x="5983" y="566"/>
                      <a:pt x="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2" name="Google Shape;2702;p40"/>
              <p:cNvSpPr/>
              <p:nvPr/>
            </p:nvSpPr>
            <p:spPr>
              <a:xfrm rot="10800000">
                <a:off x="7260978" y="252680"/>
                <a:ext cx="225749" cy="165256"/>
              </a:xfrm>
              <a:custGeom>
                <a:avLst/>
                <a:gdLst/>
                <a:ahLst/>
                <a:cxnLst/>
                <a:rect l="l" t="t" r="r" b="b"/>
                <a:pathLst>
                  <a:path w="9740" h="7130" extrusionOk="0">
                    <a:moveTo>
                      <a:pt x="292" y="0"/>
                    </a:moveTo>
                    <a:cubicBezTo>
                      <a:pt x="195" y="0"/>
                      <a:pt x="98" y="2"/>
                      <a:pt x="0" y="6"/>
                    </a:cubicBezTo>
                    <a:cubicBezTo>
                      <a:pt x="0" y="6"/>
                      <a:pt x="2873" y="7129"/>
                      <a:pt x="8594" y="7129"/>
                    </a:cubicBezTo>
                    <a:cubicBezTo>
                      <a:pt x="8964" y="7129"/>
                      <a:pt x="9346" y="7100"/>
                      <a:pt x="9740" y="7036"/>
                    </a:cubicBezTo>
                    <a:cubicBezTo>
                      <a:pt x="9740" y="7036"/>
                      <a:pt x="6353" y="0"/>
                      <a:pt x="29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3" name="Google Shape;2703;p40"/>
              <p:cNvSpPr/>
              <p:nvPr/>
            </p:nvSpPr>
            <p:spPr>
              <a:xfrm rot="10800000">
                <a:off x="7107103" y="254349"/>
                <a:ext cx="153899" cy="181781"/>
              </a:xfrm>
              <a:custGeom>
                <a:avLst/>
                <a:gdLst/>
                <a:ahLst/>
                <a:cxnLst/>
                <a:rect l="l" t="t" r="r" b="b"/>
                <a:pathLst>
                  <a:path w="6640" h="7843" extrusionOk="0">
                    <a:moveTo>
                      <a:pt x="6640" y="0"/>
                    </a:moveTo>
                    <a:cubicBezTo>
                      <a:pt x="740" y="1277"/>
                      <a:pt x="1" y="7843"/>
                      <a:pt x="1" y="7843"/>
                    </a:cubicBezTo>
                    <a:cubicBezTo>
                      <a:pt x="6520" y="7437"/>
                      <a:pt x="6640" y="1"/>
                      <a:pt x="664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4" name="Google Shape;2704;p40"/>
              <p:cNvSpPr/>
              <p:nvPr/>
            </p:nvSpPr>
            <p:spPr>
              <a:xfrm rot="10800000">
                <a:off x="7269392" y="39841"/>
                <a:ext cx="179765" cy="118970"/>
              </a:xfrm>
              <a:custGeom>
                <a:avLst/>
                <a:gdLst/>
                <a:ahLst/>
                <a:cxnLst/>
                <a:rect l="l" t="t" r="r" b="b"/>
                <a:pathLst>
                  <a:path w="7756" h="5133" extrusionOk="0">
                    <a:moveTo>
                      <a:pt x="0" y="1"/>
                    </a:moveTo>
                    <a:cubicBezTo>
                      <a:pt x="0" y="1"/>
                      <a:pt x="1406" y="5132"/>
                      <a:pt x="7268" y="5132"/>
                    </a:cubicBezTo>
                    <a:cubicBezTo>
                      <a:pt x="7427" y="5132"/>
                      <a:pt x="7590" y="5128"/>
                      <a:pt x="7756" y="5121"/>
                    </a:cubicBezTo>
                    <a:cubicBezTo>
                      <a:pt x="7756" y="5121"/>
                      <a:pt x="5972" y="1049"/>
                      <a:pt x="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5" name="Google Shape;2705;p40"/>
              <p:cNvSpPr/>
              <p:nvPr/>
            </p:nvSpPr>
            <p:spPr>
              <a:xfrm rot="10800000">
                <a:off x="7127105" y="39910"/>
                <a:ext cx="142310" cy="148475"/>
              </a:xfrm>
              <a:custGeom>
                <a:avLst/>
                <a:gdLst/>
                <a:ahLst/>
                <a:cxnLst/>
                <a:rect l="l" t="t" r="r" b="b"/>
                <a:pathLst>
                  <a:path w="6140" h="6406" extrusionOk="0">
                    <a:moveTo>
                      <a:pt x="5647" y="0"/>
                    </a:moveTo>
                    <a:lnTo>
                      <a:pt x="5647" y="0"/>
                    </a:lnTo>
                    <a:cubicBezTo>
                      <a:pt x="787" y="1451"/>
                      <a:pt x="1" y="6397"/>
                      <a:pt x="1" y="6397"/>
                    </a:cubicBezTo>
                    <a:cubicBezTo>
                      <a:pt x="133" y="6403"/>
                      <a:pt x="263" y="6406"/>
                      <a:pt x="389" y="6406"/>
                    </a:cubicBezTo>
                    <a:cubicBezTo>
                      <a:pt x="6139" y="6406"/>
                      <a:pt x="5647" y="1"/>
                      <a:pt x="564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6" name="Google Shape;2706;p40"/>
              <p:cNvSpPr/>
              <p:nvPr/>
            </p:nvSpPr>
            <p:spPr>
              <a:xfrm rot="10800000">
                <a:off x="7099616" y="1100768"/>
                <a:ext cx="178861" cy="187784"/>
              </a:xfrm>
              <a:custGeom>
                <a:avLst/>
                <a:gdLst/>
                <a:ahLst/>
                <a:cxnLst/>
                <a:rect l="l" t="t" r="r" b="b"/>
                <a:pathLst>
                  <a:path w="7717" h="8102" extrusionOk="0">
                    <a:moveTo>
                      <a:pt x="7716" y="0"/>
                    </a:moveTo>
                    <a:cubicBezTo>
                      <a:pt x="7568" y="182"/>
                      <a:pt x="7422" y="366"/>
                      <a:pt x="7281" y="548"/>
                    </a:cubicBezTo>
                    <a:cubicBezTo>
                      <a:pt x="7136" y="733"/>
                      <a:pt x="6980" y="907"/>
                      <a:pt x="6831" y="1084"/>
                    </a:cubicBezTo>
                    <a:cubicBezTo>
                      <a:pt x="6535" y="1444"/>
                      <a:pt x="6222" y="1792"/>
                      <a:pt x="5911" y="2137"/>
                    </a:cubicBezTo>
                    <a:cubicBezTo>
                      <a:pt x="5283" y="2825"/>
                      <a:pt x="4638" y="3496"/>
                      <a:pt x="3985" y="4163"/>
                    </a:cubicBezTo>
                    <a:cubicBezTo>
                      <a:pt x="3337" y="4834"/>
                      <a:pt x="2669" y="5483"/>
                      <a:pt x="2005" y="6143"/>
                    </a:cubicBezTo>
                    <a:lnTo>
                      <a:pt x="0" y="8101"/>
                    </a:lnTo>
                    <a:cubicBezTo>
                      <a:pt x="743" y="7532"/>
                      <a:pt x="1451" y="6918"/>
                      <a:pt x="2150" y="6295"/>
                    </a:cubicBezTo>
                    <a:cubicBezTo>
                      <a:pt x="2847" y="5671"/>
                      <a:pt x="3521" y="5022"/>
                      <a:pt x="4181" y="4356"/>
                    </a:cubicBezTo>
                    <a:cubicBezTo>
                      <a:pt x="4830" y="3681"/>
                      <a:pt x="5476" y="2999"/>
                      <a:pt x="6066" y="2274"/>
                    </a:cubicBezTo>
                    <a:cubicBezTo>
                      <a:pt x="6661" y="1549"/>
                      <a:pt x="7234" y="805"/>
                      <a:pt x="771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7" name="Google Shape;2707;p40"/>
              <p:cNvSpPr/>
              <p:nvPr/>
            </p:nvSpPr>
            <p:spPr>
              <a:xfrm rot="10800000">
                <a:off x="7287192" y="1103734"/>
                <a:ext cx="155498" cy="187599"/>
              </a:xfrm>
              <a:custGeom>
                <a:avLst/>
                <a:gdLst/>
                <a:ahLst/>
                <a:cxnLst/>
                <a:rect l="l" t="t" r="r" b="b"/>
                <a:pathLst>
                  <a:path w="6709" h="8094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399" y="791"/>
                      <a:pt x="853" y="1553"/>
                      <a:pt x="1328" y="2300"/>
                    </a:cubicBezTo>
                    <a:cubicBezTo>
                      <a:pt x="1799" y="3050"/>
                      <a:pt x="2310" y="3772"/>
                      <a:pt x="2851" y="4476"/>
                    </a:cubicBezTo>
                    <a:cubicBezTo>
                      <a:pt x="3390" y="5179"/>
                      <a:pt x="3964" y="5860"/>
                      <a:pt x="4602" y="6481"/>
                    </a:cubicBezTo>
                    <a:cubicBezTo>
                      <a:pt x="5232" y="7097"/>
                      <a:pt x="5910" y="7695"/>
                      <a:pt x="6708" y="8094"/>
                    </a:cubicBezTo>
                    <a:cubicBezTo>
                      <a:pt x="6531" y="7960"/>
                      <a:pt x="6353" y="7829"/>
                      <a:pt x="6175" y="7702"/>
                    </a:cubicBezTo>
                    <a:cubicBezTo>
                      <a:pt x="6005" y="7561"/>
                      <a:pt x="5845" y="7413"/>
                      <a:pt x="5679" y="7267"/>
                    </a:cubicBezTo>
                    <a:cubicBezTo>
                      <a:pt x="5359" y="6966"/>
                      <a:pt x="5040" y="6665"/>
                      <a:pt x="4750" y="6335"/>
                    </a:cubicBezTo>
                    <a:cubicBezTo>
                      <a:pt x="4159" y="5686"/>
                      <a:pt x="3597" y="5008"/>
                      <a:pt x="3068" y="4309"/>
                    </a:cubicBezTo>
                    <a:cubicBezTo>
                      <a:pt x="2528" y="3616"/>
                      <a:pt x="2013" y="2901"/>
                      <a:pt x="1502" y="2183"/>
                    </a:cubicBezTo>
                    <a:cubicBezTo>
                      <a:pt x="1244" y="1825"/>
                      <a:pt x="994" y="1462"/>
                      <a:pt x="747" y="1096"/>
                    </a:cubicBezTo>
                    <a:cubicBezTo>
                      <a:pt x="493" y="734"/>
                      <a:pt x="250" y="367"/>
                      <a:pt x="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8" name="Google Shape;2708;p40"/>
              <p:cNvSpPr/>
              <p:nvPr/>
            </p:nvSpPr>
            <p:spPr>
              <a:xfrm rot="10800000">
                <a:off x="7271987" y="792182"/>
                <a:ext cx="203730" cy="173553"/>
              </a:xfrm>
              <a:custGeom>
                <a:avLst/>
                <a:gdLst/>
                <a:ahLst/>
                <a:cxnLst/>
                <a:rect l="l" t="t" r="r" b="b"/>
                <a:pathLst>
                  <a:path w="8790" h="7488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562" y="797"/>
                      <a:pt x="1186" y="1548"/>
                      <a:pt x="1831" y="2277"/>
                    </a:cubicBezTo>
                    <a:cubicBezTo>
                      <a:pt x="2480" y="3006"/>
                      <a:pt x="3162" y="3702"/>
                      <a:pt x="3884" y="4358"/>
                    </a:cubicBezTo>
                    <a:cubicBezTo>
                      <a:pt x="4612" y="5007"/>
                      <a:pt x="5359" y="5642"/>
                      <a:pt x="6179" y="6179"/>
                    </a:cubicBezTo>
                    <a:cubicBezTo>
                      <a:pt x="6995" y="6715"/>
                      <a:pt x="7857" y="7197"/>
                      <a:pt x="8789" y="7487"/>
                    </a:cubicBezTo>
                    <a:cubicBezTo>
                      <a:pt x="8572" y="7379"/>
                      <a:pt x="8354" y="7273"/>
                      <a:pt x="8133" y="7168"/>
                    </a:cubicBezTo>
                    <a:cubicBezTo>
                      <a:pt x="7916" y="7066"/>
                      <a:pt x="7717" y="6925"/>
                      <a:pt x="7506" y="6810"/>
                    </a:cubicBezTo>
                    <a:cubicBezTo>
                      <a:pt x="7292" y="6693"/>
                      <a:pt x="7093" y="6555"/>
                      <a:pt x="6893" y="6421"/>
                    </a:cubicBezTo>
                    <a:cubicBezTo>
                      <a:pt x="6694" y="6283"/>
                      <a:pt x="6490" y="6157"/>
                      <a:pt x="6302" y="6005"/>
                    </a:cubicBezTo>
                    <a:cubicBezTo>
                      <a:pt x="5519" y="5439"/>
                      <a:pt x="4786" y="4804"/>
                      <a:pt x="4069" y="4155"/>
                    </a:cubicBezTo>
                    <a:cubicBezTo>
                      <a:pt x="3347" y="3510"/>
                      <a:pt x="2666" y="2824"/>
                      <a:pt x="1983" y="2132"/>
                    </a:cubicBezTo>
                    <a:cubicBezTo>
                      <a:pt x="1643" y="1788"/>
                      <a:pt x="1313" y="1436"/>
                      <a:pt x="983" y="1077"/>
                    </a:cubicBezTo>
                    <a:cubicBezTo>
                      <a:pt x="649" y="725"/>
                      <a:pt x="327" y="362"/>
                      <a:pt x="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9" name="Google Shape;2709;p40"/>
              <p:cNvSpPr/>
              <p:nvPr/>
            </p:nvSpPr>
            <p:spPr>
              <a:xfrm rot="10800000">
                <a:off x="7107103" y="792182"/>
                <a:ext cx="152971" cy="216431"/>
              </a:xfrm>
              <a:custGeom>
                <a:avLst/>
                <a:gdLst/>
                <a:ahLst/>
                <a:cxnLst/>
                <a:rect l="l" t="t" r="r" b="b"/>
                <a:pathLst>
                  <a:path w="6600" h="9338" extrusionOk="0">
                    <a:moveTo>
                      <a:pt x="6600" y="1"/>
                    </a:moveTo>
                    <a:lnTo>
                      <a:pt x="6600" y="1"/>
                    </a:lnTo>
                    <a:cubicBezTo>
                      <a:pt x="6404" y="443"/>
                      <a:pt x="6263" y="903"/>
                      <a:pt x="6034" y="1328"/>
                    </a:cubicBezTo>
                    <a:cubicBezTo>
                      <a:pt x="5929" y="1545"/>
                      <a:pt x="5842" y="1767"/>
                      <a:pt x="5726" y="1976"/>
                    </a:cubicBezTo>
                    <a:lnTo>
                      <a:pt x="5381" y="2612"/>
                    </a:lnTo>
                    <a:cubicBezTo>
                      <a:pt x="4899" y="3438"/>
                      <a:pt x="4392" y="4254"/>
                      <a:pt x="3815" y="5019"/>
                    </a:cubicBezTo>
                    <a:cubicBezTo>
                      <a:pt x="3246" y="5791"/>
                      <a:pt x="2637" y="6534"/>
                      <a:pt x="2002" y="7256"/>
                    </a:cubicBezTo>
                    <a:cubicBezTo>
                      <a:pt x="1686" y="7619"/>
                      <a:pt x="1360" y="7970"/>
                      <a:pt x="1023" y="8315"/>
                    </a:cubicBezTo>
                    <a:cubicBezTo>
                      <a:pt x="693" y="8670"/>
                      <a:pt x="349" y="9003"/>
                      <a:pt x="1" y="9337"/>
                    </a:cubicBezTo>
                    <a:cubicBezTo>
                      <a:pt x="773" y="8757"/>
                      <a:pt x="1480" y="8094"/>
                      <a:pt x="2158" y="7398"/>
                    </a:cubicBezTo>
                    <a:cubicBezTo>
                      <a:pt x="2832" y="6705"/>
                      <a:pt x="3452" y="5958"/>
                      <a:pt x="4032" y="5182"/>
                    </a:cubicBezTo>
                    <a:cubicBezTo>
                      <a:pt x="4613" y="4402"/>
                      <a:pt x="5120" y="3572"/>
                      <a:pt x="5567" y="2709"/>
                    </a:cubicBezTo>
                    <a:cubicBezTo>
                      <a:pt x="6012" y="1846"/>
                      <a:pt x="6353" y="932"/>
                      <a:pt x="6600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10" name="Google Shape;2710;p40"/>
              <p:cNvSpPr/>
              <p:nvPr/>
            </p:nvSpPr>
            <p:spPr>
              <a:xfrm rot="10800000">
                <a:off x="7261813" y="510738"/>
                <a:ext cx="187344" cy="180530"/>
              </a:xfrm>
              <a:custGeom>
                <a:avLst/>
                <a:gdLst/>
                <a:ahLst/>
                <a:cxnLst/>
                <a:rect l="l" t="t" r="r" b="b"/>
                <a:pathLst>
                  <a:path w="8083" h="7789" extrusionOk="0">
                    <a:moveTo>
                      <a:pt x="0" y="0"/>
                    </a:moveTo>
                    <a:cubicBezTo>
                      <a:pt x="449" y="842"/>
                      <a:pt x="979" y="1635"/>
                      <a:pt x="1541" y="2404"/>
                    </a:cubicBezTo>
                    <a:cubicBezTo>
                      <a:pt x="2107" y="3173"/>
                      <a:pt x="2716" y="3909"/>
                      <a:pt x="3379" y="4597"/>
                    </a:cubicBezTo>
                    <a:cubicBezTo>
                      <a:pt x="4050" y="5280"/>
                      <a:pt x="4757" y="5932"/>
                      <a:pt x="5540" y="6483"/>
                    </a:cubicBezTo>
                    <a:cubicBezTo>
                      <a:pt x="6328" y="7031"/>
                      <a:pt x="7172" y="7499"/>
                      <a:pt x="8082" y="7789"/>
                    </a:cubicBezTo>
                    <a:cubicBezTo>
                      <a:pt x="7868" y="7680"/>
                      <a:pt x="7655" y="7575"/>
                      <a:pt x="7444" y="7473"/>
                    </a:cubicBezTo>
                    <a:lnTo>
                      <a:pt x="7285" y="7397"/>
                    </a:lnTo>
                    <a:lnTo>
                      <a:pt x="7133" y="7303"/>
                    </a:lnTo>
                    <a:lnTo>
                      <a:pt x="6832" y="7118"/>
                    </a:lnTo>
                    <a:lnTo>
                      <a:pt x="6527" y="6937"/>
                    </a:lnTo>
                    <a:cubicBezTo>
                      <a:pt x="6429" y="6871"/>
                      <a:pt x="6335" y="6798"/>
                      <a:pt x="6236" y="6733"/>
                    </a:cubicBezTo>
                    <a:cubicBezTo>
                      <a:pt x="6048" y="6592"/>
                      <a:pt x="5849" y="6465"/>
                      <a:pt x="5667" y="6316"/>
                    </a:cubicBezTo>
                    <a:cubicBezTo>
                      <a:pt x="4924" y="5732"/>
                      <a:pt x="4235" y="5087"/>
                      <a:pt x="3575" y="4410"/>
                    </a:cubicBezTo>
                    <a:cubicBezTo>
                      <a:pt x="2916" y="3735"/>
                      <a:pt x="2306" y="3009"/>
                      <a:pt x="1708" y="2277"/>
                    </a:cubicBezTo>
                    <a:cubicBezTo>
                      <a:pt x="1407" y="1911"/>
                      <a:pt x="1117" y="1533"/>
                      <a:pt x="837" y="1153"/>
                    </a:cubicBezTo>
                    <a:cubicBezTo>
                      <a:pt x="548" y="776"/>
                      <a:pt x="272" y="392"/>
                      <a:pt x="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11" name="Google Shape;2711;p40"/>
              <p:cNvSpPr/>
              <p:nvPr/>
            </p:nvSpPr>
            <p:spPr>
              <a:xfrm rot="10800000">
                <a:off x="7113569" y="505199"/>
                <a:ext cx="146505" cy="155150"/>
              </a:xfrm>
              <a:custGeom>
                <a:avLst/>
                <a:gdLst/>
                <a:ahLst/>
                <a:cxnLst/>
                <a:rect l="l" t="t" r="r" b="b"/>
                <a:pathLst>
                  <a:path w="6321" h="6694" extrusionOk="0">
                    <a:moveTo>
                      <a:pt x="6320" y="0"/>
                    </a:moveTo>
                    <a:cubicBezTo>
                      <a:pt x="6237" y="178"/>
                      <a:pt x="6150" y="356"/>
                      <a:pt x="6070" y="534"/>
                    </a:cubicBezTo>
                    <a:lnTo>
                      <a:pt x="5950" y="802"/>
                    </a:lnTo>
                    <a:lnTo>
                      <a:pt x="5806" y="1059"/>
                    </a:lnTo>
                    <a:lnTo>
                      <a:pt x="5523" y="1570"/>
                    </a:lnTo>
                    <a:lnTo>
                      <a:pt x="5200" y="2060"/>
                    </a:lnTo>
                    <a:cubicBezTo>
                      <a:pt x="4762" y="2701"/>
                      <a:pt x="4275" y="3315"/>
                      <a:pt x="3721" y="3862"/>
                    </a:cubicBezTo>
                    <a:cubicBezTo>
                      <a:pt x="3180" y="4420"/>
                      <a:pt x="2590" y="4932"/>
                      <a:pt x="1969" y="5407"/>
                    </a:cubicBezTo>
                    <a:cubicBezTo>
                      <a:pt x="1658" y="5643"/>
                      <a:pt x="1338" y="5871"/>
                      <a:pt x="1008" y="6081"/>
                    </a:cubicBezTo>
                    <a:cubicBezTo>
                      <a:pt x="682" y="6302"/>
                      <a:pt x="345" y="6502"/>
                      <a:pt x="1" y="6694"/>
                    </a:cubicBezTo>
                    <a:cubicBezTo>
                      <a:pt x="740" y="6411"/>
                      <a:pt x="1433" y="6019"/>
                      <a:pt x="2089" y="5577"/>
                    </a:cubicBezTo>
                    <a:cubicBezTo>
                      <a:pt x="2749" y="5134"/>
                      <a:pt x="3358" y="4616"/>
                      <a:pt x="3917" y="4055"/>
                    </a:cubicBezTo>
                    <a:cubicBezTo>
                      <a:pt x="4479" y="3489"/>
                      <a:pt x="4971" y="2854"/>
                      <a:pt x="5378" y="2172"/>
                    </a:cubicBezTo>
                    <a:cubicBezTo>
                      <a:pt x="5806" y="1501"/>
                      <a:pt x="6096" y="751"/>
                      <a:pt x="632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12" name="Google Shape;2712;p40"/>
              <p:cNvSpPr/>
              <p:nvPr/>
            </p:nvSpPr>
            <p:spPr>
              <a:xfrm rot="10800000">
                <a:off x="7263922" y="260050"/>
                <a:ext cx="222805" cy="157259"/>
              </a:xfrm>
              <a:custGeom>
                <a:avLst/>
                <a:gdLst/>
                <a:ahLst/>
                <a:cxnLst/>
                <a:rect l="l" t="t" r="r" b="b"/>
                <a:pathLst>
                  <a:path w="9613" h="6785" extrusionOk="0">
                    <a:moveTo>
                      <a:pt x="0" y="0"/>
                    </a:moveTo>
                    <a:cubicBezTo>
                      <a:pt x="541" y="852"/>
                      <a:pt x="1178" y="1635"/>
                      <a:pt x="1864" y="2383"/>
                    </a:cubicBezTo>
                    <a:cubicBezTo>
                      <a:pt x="2546" y="3126"/>
                      <a:pt x="3297" y="3808"/>
                      <a:pt x="4094" y="4432"/>
                    </a:cubicBezTo>
                    <a:cubicBezTo>
                      <a:pt x="4906" y="5041"/>
                      <a:pt x="5773" y="5578"/>
                      <a:pt x="6694" y="6001"/>
                    </a:cubicBezTo>
                    <a:cubicBezTo>
                      <a:pt x="7626" y="6411"/>
                      <a:pt x="8612" y="6687"/>
                      <a:pt x="9613" y="6785"/>
                    </a:cubicBezTo>
                    <a:cubicBezTo>
                      <a:pt x="9127" y="6651"/>
                      <a:pt x="8630" y="6578"/>
                      <a:pt x="8166" y="6383"/>
                    </a:cubicBezTo>
                    <a:cubicBezTo>
                      <a:pt x="7688" y="6241"/>
                      <a:pt x="7238" y="6016"/>
                      <a:pt x="6784" y="5813"/>
                    </a:cubicBezTo>
                    <a:cubicBezTo>
                      <a:pt x="5899" y="5352"/>
                      <a:pt x="5055" y="4820"/>
                      <a:pt x="4261" y="4217"/>
                    </a:cubicBezTo>
                    <a:cubicBezTo>
                      <a:pt x="3471" y="3605"/>
                      <a:pt x="2727" y="2937"/>
                      <a:pt x="2013" y="2234"/>
                    </a:cubicBezTo>
                    <a:cubicBezTo>
                      <a:pt x="1657" y="1886"/>
                      <a:pt x="1313" y="1520"/>
                      <a:pt x="979" y="1146"/>
                    </a:cubicBezTo>
                    <a:cubicBezTo>
                      <a:pt x="639" y="780"/>
                      <a:pt x="316" y="392"/>
                      <a:pt x="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13" name="Google Shape;2713;p40"/>
              <p:cNvSpPr/>
              <p:nvPr/>
            </p:nvSpPr>
            <p:spPr>
              <a:xfrm rot="10800000">
                <a:off x="7107103" y="260050"/>
                <a:ext cx="147177" cy="176079"/>
              </a:xfrm>
              <a:custGeom>
                <a:avLst/>
                <a:gdLst/>
                <a:ahLst/>
                <a:cxnLst/>
                <a:rect l="l" t="t" r="r" b="b"/>
                <a:pathLst>
                  <a:path w="6350" h="7597" extrusionOk="0">
                    <a:moveTo>
                      <a:pt x="6350" y="0"/>
                    </a:moveTo>
                    <a:lnTo>
                      <a:pt x="6350" y="0"/>
                    </a:lnTo>
                    <a:cubicBezTo>
                      <a:pt x="6008" y="772"/>
                      <a:pt x="5672" y="1542"/>
                      <a:pt x="5222" y="2252"/>
                    </a:cubicBezTo>
                    <a:cubicBezTo>
                      <a:pt x="5016" y="2615"/>
                      <a:pt x="4768" y="2956"/>
                      <a:pt x="4537" y="3300"/>
                    </a:cubicBezTo>
                    <a:cubicBezTo>
                      <a:pt x="4283" y="3634"/>
                      <a:pt x="4043" y="3975"/>
                      <a:pt x="3764" y="4286"/>
                    </a:cubicBezTo>
                    <a:cubicBezTo>
                      <a:pt x="3228" y="4928"/>
                      <a:pt x="2636" y="5523"/>
                      <a:pt x="2010" y="6081"/>
                    </a:cubicBezTo>
                    <a:cubicBezTo>
                      <a:pt x="1697" y="6357"/>
                      <a:pt x="1371" y="6621"/>
                      <a:pt x="1038" y="6875"/>
                    </a:cubicBezTo>
                    <a:cubicBezTo>
                      <a:pt x="704" y="7133"/>
                      <a:pt x="360" y="7372"/>
                      <a:pt x="0" y="7597"/>
                    </a:cubicBezTo>
                    <a:cubicBezTo>
                      <a:pt x="770" y="7245"/>
                      <a:pt x="1480" y="6766"/>
                      <a:pt x="2147" y="6241"/>
                    </a:cubicBezTo>
                    <a:cubicBezTo>
                      <a:pt x="2815" y="5715"/>
                      <a:pt x="3424" y="5113"/>
                      <a:pt x="3971" y="4464"/>
                    </a:cubicBezTo>
                    <a:cubicBezTo>
                      <a:pt x="4254" y="4144"/>
                      <a:pt x="4497" y="3793"/>
                      <a:pt x="4747" y="3448"/>
                    </a:cubicBezTo>
                    <a:cubicBezTo>
                      <a:pt x="4972" y="3086"/>
                      <a:pt x="5222" y="2742"/>
                      <a:pt x="5404" y="2354"/>
                    </a:cubicBezTo>
                    <a:cubicBezTo>
                      <a:pt x="5501" y="2165"/>
                      <a:pt x="5610" y="1984"/>
                      <a:pt x="5693" y="1788"/>
                    </a:cubicBezTo>
                    <a:lnTo>
                      <a:pt x="5948" y="1204"/>
                    </a:lnTo>
                    <a:cubicBezTo>
                      <a:pt x="6035" y="1008"/>
                      <a:pt x="6095" y="805"/>
                      <a:pt x="6161" y="606"/>
                    </a:cubicBezTo>
                    <a:cubicBezTo>
                      <a:pt x="6226" y="402"/>
                      <a:pt x="6291" y="200"/>
                      <a:pt x="63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14" name="Google Shape;2714;p40"/>
              <p:cNvSpPr/>
              <p:nvPr/>
            </p:nvSpPr>
            <p:spPr>
              <a:xfrm rot="10800000">
                <a:off x="7276368" y="42715"/>
                <a:ext cx="172788" cy="116096"/>
              </a:xfrm>
              <a:custGeom>
                <a:avLst/>
                <a:gdLst/>
                <a:ahLst/>
                <a:cxnLst/>
                <a:rect l="l" t="t" r="r" b="b"/>
                <a:pathLst>
                  <a:path w="7455" h="5009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57" y="617"/>
                      <a:pt x="976" y="1186"/>
                      <a:pt x="1515" y="1730"/>
                    </a:cubicBezTo>
                    <a:cubicBezTo>
                      <a:pt x="2056" y="2274"/>
                      <a:pt x="2636" y="2782"/>
                      <a:pt x="3252" y="3246"/>
                    </a:cubicBezTo>
                    <a:cubicBezTo>
                      <a:pt x="3873" y="3699"/>
                      <a:pt x="4518" y="4135"/>
                      <a:pt x="5229" y="4446"/>
                    </a:cubicBezTo>
                    <a:cubicBezTo>
                      <a:pt x="5932" y="4762"/>
                      <a:pt x="6686" y="5001"/>
                      <a:pt x="7455" y="5008"/>
                    </a:cubicBezTo>
                    <a:cubicBezTo>
                      <a:pt x="7270" y="4968"/>
                      <a:pt x="7081" y="4928"/>
                      <a:pt x="6897" y="4893"/>
                    </a:cubicBezTo>
                    <a:cubicBezTo>
                      <a:pt x="6711" y="4852"/>
                      <a:pt x="6534" y="4772"/>
                      <a:pt x="6356" y="4715"/>
                    </a:cubicBezTo>
                    <a:cubicBezTo>
                      <a:pt x="6175" y="4667"/>
                      <a:pt x="6005" y="4580"/>
                      <a:pt x="5831" y="4504"/>
                    </a:cubicBezTo>
                    <a:cubicBezTo>
                      <a:pt x="5657" y="4428"/>
                      <a:pt x="5486" y="4356"/>
                      <a:pt x="5323" y="4258"/>
                    </a:cubicBezTo>
                    <a:cubicBezTo>
                      <a:pt x="4653" y="3910"/>
                      <a:pt x="4025" y="3482"/>
                      <a:pt x="3419" y="3025"/>
                    </a:cubicBezTo>
                    <a:cubicBezTo>
                      <a:pt x="2807" y="2579"/>
                      <a:pt x="2230" y="2083"/>
                      <a:pt x="1661" y="1578"/>
                    </a:cubicBezTo>
                    <a:cubicBezTo>
                      <a:pt x="1374" y="1328"/>
                      <a:pt x="1095" y="1067"/>
                      <a:pt x="824" y="802"/>
                    </a:cubicBezTo>
                    <a:cubicBezTo>
                      <a:pt x="541" y="541"/>
                      <a:pt x="272" y="273"/>
                      <a:pt x="0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15" name="Google Shape;2715;p40"/>
              <p:cNvSpPr/>
              <p:nvPr/>
            </p:nvSpPr>
            <p:spPr>
              <a:xfrm rot="10800000">
                <a:off x="7138276" y="42715"/>
                <a:ext cx="129191" cy="148359"/>
              </a:xfrm>
              <a:custGeom>
                <a:avLst/>
                <a:gdLst/>
                <a:ahLst/>
                <a:cxnLst/>
                <a:rect l="l" t="t" r="r" b="b"/>
                <a:pathLst>
                  <a:path w="5574" h="6401" extrusionOk="0">
                    <a:moveTo>
                      <a:pt x="5573" y="1"/>
                    </a:moveTo>
                    <a:lnTo>
                      <a:pt x="5573" y="1"/>
                    </a:lnTo>
                    <a:cubicBezTo>
                      <a:pt x="5446" y="356"/>
                      <a:pt x="5337" y="715"/>
                      <a:pt x="5218" y="1070"/>
                    </a:cubicBezTo>
                    <a:cubicBezTo>
                      <a:pt x="5073" y="1418"/>
                      <a:pt x="4950" y="1770"/>
                      <a:pt x="4793" y="2111"/>
                    </a:cubicBezTo>
                    <a:cubicBezTo>
                      <a:pt x="4612" y="2437"/>
                      <a:pt x="4482" y="2789"/>
                      <a:pt x="4271" y="3097"/>
                    </a:cubicBezTo>
                    <a:cubicBezTo>
                      <a:pt x="4174" y="3253"/>
                      <a:pt x="4083" y="3416"/>
                      <a:pt x="3982" y="3572"/>
                    </a:cubicBezTo>
                    <a:lnTo>
                      <a:pt x="3652" y="4018"/>
                    </a:lnTo>
                    <a:cubicBezTo>
                      <a:pt x="3195" y="4598"/>
                      <a:pt x="2658" y="5117"/>
                      <a:pt x="2045" y="5534"/>
                    </a:cubicBezTo>
                    <a:cubicBezTo>
                      <a:pt x="1893" y="5635"/>
                      <a:pt x="1737" y="5741"/>
                      <a:pt x="1570" y="5824"/>
                    </a:cubicBezTo>
                    <a:cubicBezTo>
                      <a:pt x="1411" y="5918"/>
                      <a:pt x="1240" y="5990"/>
                      <a:pt x="1070" y="6067"/>
                    </a:cubicBezTo>
                    <a:cubicBezTo>
                      <a:pt x="730" y="6219"/>
                      <a:pt x="374" y="6335"/>
                      <a:pt x="0" y="6400"/>
                    </a:cubicBezTo>
                    <a:cubicBezTo>
                      <a:pt x="762" y="6375"/>
                      <a:pt x="1498" y="6096"/>
                      <a:pt x="2158" y="5708"/>
                    </a:cubicBezTo>
                    <a:cubicBezTo>
                      <a:pt x="2822" y="5319"/>
                      <a:pt x="3387" y="4783"/>
                      <a:pt x="3866" y="4185"/>
                    </a:cubicBezTo>
                    <a:lnTo>
                      <a:pt x="4203" y="3717"/>
                    </a:lnTo>
                    <a:cubicBezTo>
                      <a:pt x="4308" y="3557"/>
                      <a:pt x="4398" y="3391"/>
                      <a:pt x="4497" y="3224"/>
                    </a:cubicBezTo>
                    <a:cubicBezTo>
                      <a:pt x="4591" y="3061"/>
                      <a:pt x="4685" y="2894"/>
                      <a:pt x="4758" y="2717"/>
                    </a:cubicBezTo>
                    <a:cubicBezTo>
                      <a:pt x="4837" y="2543"/>
                      <a:pt x="4914" y="2369"/>
                      <a:pt x="4986" y="2191"/>
                    </a:cubicBezTo>
                    <a:cubicBezTo>
                      <a:pt x="5124" y="1839"/>
                      <a:pt x="5225" y="1469"/>
                      <a:pt x="5349" y="1110"/>
                    </a:cubicBezTo>
                    <a:cubicBezTo>
                      <a:pt x="5424" y="740"/>
                      <a:pt x="5508" y="370"/>
                      <a:pt x="5573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716" name="Google Shape;2716;p40"/>
            <p:cNvGrpSpPr/>
            <p:nvPr/>
          </p:nvGrpSpPr>
          <p:grpSpPr>
            <a:xfrm rot="10800000" flipH="1">
              <a:off x="7264618" y="-7603"/>
              <a:ext cx="1232776" cy="2165317"/>
              <a:chOff x="7801383" y="2969578"/>
              <a:chExt cx="1246613" cy="2189622"/>
            </a:xfrm>
          </p:grpSpPr>
          <p:sp>
            <p:nvSpPr>
              <p:cNvPr id="2717" name="Google Shape;2717;p40"/>
              <p:cNvSpPr/>
              <p:nvPr/>
            </p:nvSpPr>
            <p:spPr>
              <a:xfrm>
                <a:off x="8043305" y="3282142"/>
                <a:ext cx="295238" cy="1877058"/>
              </a:xfrm>
              <a:custGeom>
                <a:avLst/>
                <a:gdLst/>
                <a:ahLst/>
                <a:cxnLst/>
                <a:rect l="l" t="t" r="r" b="b"/>
                <a:pathLst>
                  <a:path w="6683" h="42489" extrusionOk="0">
                    <a:moveTo>
                      <a:pt x="6332" y="0"/>
                    </a:moveTo>
                    <a:cubicBezTo>
                      <a:pt x="6206" y="0"/>
                      <a:pt x="6094" y="86"/>
                      <a:pt x="6067" y="213"/>
                    </a:cubicBezTo>
                    <a:cubicBezTo>
                      <a:pt x="6055" y="250"/>
                      <a:pt x="6055" y="253"/>
                      <a:pt x="6059" y="359"/>
                    </a:cubicBezTo>
                    <a:cubicBezTo>
                      <a:pt x="6070" y="670"/>
                      <a:pt x="6085" y="1197"/>
                      <a:pt x="6099" y="1910"/>
                    </a:cubicBezTo>
                    <a:cubicBezTo>
                      <a:pt x="6107" y="2465"/>
                      <a:pt x="6110" y="3129"/>
                      <a:pt x="6110" y="3887"/>
                    </a:cubicBezTo>
                    <a:cubicBezTo>
                      <a:pt x="6110" y="4746"/>
                      <a:pt x="6102" y="5732"/>
                      <a:pt x="6080" y="6827"/>
                    </a:cubicBezTo>
                    <a:cubicBezTo>
                      <a:pt x="6077" y="7027"/>
                      <a:pt x="6074" y="7233"/>
                      <a:pt x="6067" y="7444"/>
                    </a:cubicBezTo>
                    <a:cubicBezTo>
                      <a:pt x="6012" y="9681"/>
                      <a:pt x="5899" y="12309"/>
                      <a:pt x="5682" y="15181"/>
                    </a:cubicBezTo>
                    <a:cubicBezTo>
                      <a:pt x="5657" y="15482"/>
                      <a:pt x="5635" y="15790"/>
                      <a:pt x="5610" y="16103"/>
                    </a:cubicBezTo>
                    <a:cubicBezTo>
                      <a:pt x="5483" y="17636"/>
                      <a:pt x="5323" y="19232"/>
                      <a:pt x="5131" y="20864"/>
                    </a:cubicBezTo>
                    <a:cubicBezTo>
                      <a:pt x="5091" y="21201"/>
                      <a:pt x="5051" y="21542"/>
                      <a:pt x="5007" y="21886"/>
                    </a:cubicBezTo>
                    <a:cubicBezTo>
                      <a:pt x="4144" y="28706"/>
                      <a:pt x="2629" y="36114"/>
                      <a:pt x="0" y="42489"/>
                    </a:cubicBezTo>
                    <a:lnTo>
                      <a:pt x="584" y="42489"/>
                    </a:lnTo>
                    <a:cubicBezTo>
                      <a:pt x="3173" y="36132"/>
                      <a:pt x="4674" y="28793"/>
                      <a:pt x="5533" y="22027"/>
                    </a:cubicBezTo>
                    <a:cubicBezTo>
                      <a:pt x="5570" y="21777"/>
                      <a:pt x="5598" y="21527"/>
                      <a:pt x="5628" y="21277"/>
                    </a:cubicBezTo>
                    <a:cubicBezTo>
                      <a:pt x="5827" y="19631"/>
                      <a:pt x="5990" y="18024"/>
                      <a:pt x="6121" y="16480"/>
                    </a:cubicBezTo>
                    <a:cubicBezTo>
                      <a:pt x="6128" y="16399"/>
                      <a:pt x="6135" y="16320"/>
                      <a:pt x="6142" y="16240"/>
                    </a:cubicBezTo>
                    <a:cubicBezTo>
                      <a:pt x="6447" y="12582"/>
                      <a:pt x="6581" y="9264"/>
                      <a:pt x="6632" y="6599"/>
                    </a:cubicBezTo>
                    <a:cubicBezTo>
                      <a:pt x="6639" y="6283"/>
                      <a:pt x="6643" y="5979"/>
                      <a:pt x="6646" y="5685"/>
                    </a:cubicBezTo>
                    <a:cubicBezTo>
                      <a:pt x="6683" y="2981"/>
                      <a:pt x="6632" y="1070"/>
                      <a:pt x="6607" y="340"/>
                    </a:cubicBezTo>
                    <a:lnTo>
                      <a:pt x="6603" y="275"/>
                    </a:lnTo>
                    <a:cubicBezTo>
                      <a:pt x="6607" y="152"/>
                      <a:pt x="6520" y="36"/>
                      <a:pt x="6393" y="7"/>
                    </a:cubicBezTo>
                    <a:cubicBezTo>
                      <a:pt x="6372" y="3"/>
                      <a:pt x="6352" y="0"/>
                      <a:pt x="633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18" name="Google Shape;2718;p40"/>
              <p:cNvSpPr/>
              <p:nvPr/>
            </p:nvSpPr>
            <p:spPr>
              <a:xfrm>
                <a:off x="8285183" y="3631993"/>
                <a:ext cx="762813" cy="490017"/>
              </a:xfrm>
              <a:custGeom>
                <a:avLst/>
                <a:gdLst/>
                <a:ahLst/>
                <a:cxnLst/>
                <a:rect l="l" t="t" r="r" b="b"/>
                <a:pathLst>
                  <a:path w="17267" h="11092" extrusionOk="0">
                    <a:moveTo>
                      <a:pt x="11050" y="0"/>
                    </a:moveTo>
                    <a:cubicBezTo>
                      <a:pt x="6182" y="0"/>
                      <a:pt x="1" y="10123"/>
                      <a:pt x="1" y="10123"/>
                    </a:cubicBezTo>
                    <a:lnTo>
                      <a:pt x="1" y="11091"/>
                    </a:lnTo>
                    <a:cubicBezTo>
                      <a:pt x="1" y="11091"/>
                      <a:pt x="17267" y="2320"/>
                      <a:pt x="12285" y="243"/>
                    </a:cubicBezTo>
                    <a:cubicBezTo>
                      <a:pt x="11886" y="77"/>
                      <a:pt x="11473" y="0"/>
                      <a:pt x="1105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19" name="Google Shape;2719;p40"/>
              <p:cNvSpPr/>
              <p:nvPr/>
            </p:nvSpPr>
            <p:spPr>
              <a:xfrm>
                <a:off x="7876222" y="3649178"/>
                <a:ext cx="436695" cy="354304"/>
              </a:xfrm>
              <a:custGeom>
                <a:avLst/>
                <a:gdLst/>
                <a:ahLst/>
                <a:cxnLst/>
                <a:rect l="l" t="t" r="r" b="b"/>
                <a:pathLst>
                  <a:path w="9885" h="8020" extrusionOk="0">
                    <a:moveTo>
                      <a:pt x="2426" y="0"/>
                    </a:moveTo>
                    <a:cubicBezTo>
                      <a:pt x="2300" y="0"/>
                      <a:pt x="2182" y="22"/>
                      <a:pt x="2074" y="68"/>
                    </a:cubicBezTo>
                    <a:cubicBezTo>
                      <a:pt x="0" y="949"/>
                      <a:pt x="9837" y="8019"/>
                      <a:pt x="9837" y="8019"/>
                    </a:cubicBezTo>
                    <a:lnTo>
                      <a:pt x="9740" y="7374"/>
                    </a:lnTo>
                    <a:cubicBezTo>
                      <a:pt x="9884" y="7243"/>
                      <a:pt x="4728" y="0"/>
                      <a:pt x="242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20" name="Google Shape;2720;p40"/>
              <p:cNvSpPr/>
              <p:nvPr/>
            </p:nvSpPr>
            <p:spPr>
              <a:xfrm>
                <a:off x="8331483" y="3283953"/>
                <a:ext cx="432851" cy="291792"/>
              </a:xfrm>
              <a:custGeom>
                <a:avLst/>
                <a:gdLst/>
                <a:ahLst/>
                <a:cxnLst/>
                <a:rect l="l" t="t" r="r" b="b"/>
                <a:pathLst>
                  <a:path w="9798" h="6605" extrusionOk="0">
                    <a:moveTo>
                      <a:pt x="6539" y="1"/>
                    </a:moveTo>
                    <a:cubicBezTo>
                      <a:pt x="4006" y="1"/>
                      <a:pt x="0" y="5822"/>
                      <a:pt x="0" y="5822"/>
                    </a:cubicBezTo>
                    <a:lnTo>
                      <a:pt x="0" y="6605"/>
                    </a:lnTo>
                    <a:cubicBezTo>
                      <a:pt x="0" y="6605"/>
                      <a:pt x="9797" y="2544"/>
                      <a:pt x="7513" y="386"/>
                    </a:cubicBezTo>
                    <a:cubicBezTo>
                      <a:pt x="7228" y="118"/>
                      <a:pt x="6898" y="1"/>
                      <a:pt x="653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21" name="Google Shape;2721;p40"/>
              <p:cNvSpPr/>
              <p:nvPr/>
            </p:nvSpPr>
            <p:spPr>
              <a:xfrm>
                <a:off x="7935819" y="2969622"/>
                <a:ext cx="395698" cy="506848"/>
              </a:xfrm>
              <a:custGeom>
                <a:avLst/>
                <a:gdLst/>
                <a:ahLst/>
                <a:cxnLst/>
                <a:rect l="l" t="t" r="r" b="b"/>
                <a:pathLst>
                  <a:path w="8957" h="11473" extrusionOk="0">
                    <a:moveTo>
                      <a:pt x="3214" y="0"/>
                    </a:moveTo>
                    <a:cubicBezTo>
                      <a:pt x="3146" y="0"/>
                      <a:pt x="3078" y="6"/>
                      <a:pt x="3009" y="17"/>
                    </a:cubicBezTo>
                    <a:cubicBezTo>
                      <a:pt x="0" y="521"/>
                      <a:pt x="8956" y="11472"/>
                      <a:pt x="8956" y="11472"/>
                    </a:cubicBezTo>
                    <a:lnTo>
                      <a:pt x="8956" y="10417"/>
                    </a:lnTo>
                    <a:cubicBezTo>
                      <a:pt x="8956" y="10417"/>
                      <a:pt x="6151" y="0"/>
                      <a:pt x="321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22" name="Google Shape;2722;p40"/>
              <p:cNvSpPr/>
              <p:nvPr/>
            </p:nvSpPr>
            <p:spPr>
              <a:xfrm>
                <a:off x="8028240" y="3437739"/>
                <a:ext cx="303279" cy="183204"/>
              </a:xfrm>
              <a:custGeom>
                <a:avLst/>
                <a:gdLst/>
                <a:ahLst/>
                <a:cxnLst/>
                <a:rect l="l" t="t" r="r" b="b"/>
                <a:pathLst>
                  <a:path w="6865" h="4147" extrusionOk="0">
                    <a:moveTo>
                      <a:pt x="1761" y="0"/>
                    </a:moveTo>
                    <a:cubicBezTo>
                      <a:pt x="1619" y="0"/>
                      <a:pt x="1492" y="28"/>
                      <a:pt x="1382" y="90"/>
                    </a:cubicBezTo>
                    <a:cubicBezTo>
                      <a:pt x="0" y="854"/>
                      <a:pt x="6864" y="4147"/>
                      <a:pt x="6864" y="4147"/>
                    </a:cubicBezTo>
                    <a:lnTo>
                      <a:pt x="6864" y="3762"/>
                    </a:lnTo>
                    <a:cubicBezTo>
                      <a:pt x="6864" y="3762"/>
                      <a:pt x="3391" y="0"/>
                      <a:pt x="176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23" name="Google Shape;2723;p40"/>
              <p:cNvSpPr/>
              <p:nvPr/>
            </p:nvSpPr>
            <p:spPr>
              <a:xfrm>
                <a:off x="7801383" y="4016214"/>
                <a:ext cx="480474" cy="238779"/>
              </a:xfrm>
              <a:custGeom>
                <a:avLst/>
                <a:gdLst/>
                <a:ahLst/>
                <a:cxnLst/>
                <a:rect l="l" t="t" r="r" b="b"/>
                <a:pathLst>
                  <a:path w="10876" h="5405" extrusionOk="0">
                    <a:moveTo>
                      <a:pt x="2790" y="0"/>
                    </a:moveTo>
                    <a:cubicBezTo>
                      <a:pt x="2338" y="0"/>
                      <a:pt x="1966" y="137"/>
                      <a:pt x="1716" y="458"/>
                    </a:cubicBezTo>
                    <a:cubicBezTo>
                      <a:pt x="1" y="2660"/>
                      <a:pt x="10792" y="5404"/>
                      <a:pt x="10792" y="5404"/>
                    </a:cubicBezTo>
                    <a:lnTo>
                      <a:pt x="10875" y="4708"/>
                    </a:lnTo>
                    <a:cubicBezTo>
                      <a:pt x="10875" y="4708"/>
                      <a:pt x="5443" y="0"/>
                      <a:pt x="279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24" name="Google Shape;2724;p40"/>
              <p:cNvSpPr/>
              <p:nvPr/>
            </p:nvSpPr>
            <p:spPr>
              <a:xfrm>
                <a:off x="8261327" y="4343843"/>
                <a:ext cx="413634" cy="376790"/>
              </a:xfrm>
              <a:custGeom>
                <a:avLst/>
                <a:gdLst/>
                <a:ahLst/>
                <a:cxnLst/>
                <a:rect l="l" t="t" r="r" b="b"/>
                <a:pathLst>
                  <a:path w="9363" h="8529" extrusionOk="0">
                    <a:moveTo>
                      <a:pt x="109" y="0"/>
                    </a:moveTo>
                    <a:lnTo>
                      <a:pt x="0" y="736"/>
                    </a:lnTo>
                    <a:cubicBezTo>
                      <a:pt x="0" y="736"/>
                      <a:pt x="3093" y="8529"/>
                      <a:pt x="5701" y="8529"/>
                    </a:cubicBezTo>
                    <a:cubicBezTo>
                      <a:pt x="6019" y="8529"/>
                      <a:pt x="6330" y="8412"/>
                      <a:pt x="6628" y="8152"/>
                    </a:cubicBezTo>
                    <a:cubicBezTo>
                      <a:pt x="9362" y="5755"/>
                      <a:pt x="109" y="0"/>
                      <a:pt x="10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25" name="Google Shape;2725;p40"/>
              <p:cNvSpPr/>
              <p:nvPr/>
            </p:nvSpPr>
            <p:spPr>
              <a:xfrm>
                <a:off x="8270295" y="4110889"/>
                <a:ext cx="370340" cy="206707"/>
              </a:xfrm>
              <a:custGeom>
                <a:avLst/>
                <a:gdLst/>
                <a:ahLst/>
                <a:cxnLst/>
                <a:rect l="l" t="t" r="r" b="b"/>
                <a:pathLst>
                  <a:path w="8383" h="4679" extrusionOk="0">
                    <a:moveTo>
                      <a:pt x="5806" y="0"/>
                    </a:moveTo>
                    <a:cubicBezTo>
                      <a:pt x="3662" y="0"/>
                      <a:pt x="0" y="4080"/>
                      <a:pt x="0" y="4080"/>
                    </a:cubicBezTo>
                    <a:lnTo>
                      <a:pt x="0" y="4679"/>
                    </a:lnTo>
                    <a:cubicBezTo>
                      <a:pt x="0" y="4679"/>
                      <a:pt x="8383" y="1201"/>
                      <a:pt x="6429" y="147"/>
                    </a:cubicBezTo>
                    <a:cubicBezTo>
                      <a:pt x="6243" y="46"/>
                      <a:pt x="6033" y="0"/>
                      <a:pt x="580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26" name="Google Shape;2726;p40"/>
              <p:cNvSpPr/>
              <p:nvPr/>
            </p:nvSpPr>
            <p:spPr>
              <a:xfrm>
                <a:off x="8285183" y="3653287"/>
                <a:ext cx="561938" cy="425959"/>
              </a:xfrm>
              <a:custGeom>
                <a:avLst/>
                <a:gdLst/>
                <a:ahLst/>
                <a:cxnLst/>
                <a:rect l="l" t="t" r="r" b="b"/>
                <a:pathLst>
                  <a:path w="12720" h="9642" extrusionOk="0">
                    <a:moveTo>
                      <a:pt x="12720" y="0"/>
                    </a:moveTo>
                    <a:lnTo>
                      <a:pt x="12720" y="0"/>
                    </a:lnTo>
                    <a:cubicBezTo>
                      <a:pt x="11404" y="301"/>
                      <a:pt x="10208" y="976"/>
                      <a:pt x="9073" y="1689"/>
                    </a:cubicBezTo>
                    <a:cubicBezTo>
                      <a:pt x="7934" y="2412"/>
                      <a:pt x="6864" y="3231"/>
                      <a:pt x="5820" y="4076"/>
                    </a:cubicBezTo>
                    <a:cubicBezTo>
                      <a:pt x="4787" y="4939"/>
                      <a:pt x="3782" y="5827"/>
                      <a:pt x="2811" y="6755"/>
                    </a:cubicBezTo>
                    <a:cubicBezTo>
                      <a:pt x="1842" y="7687"/>
                      <a:pt x="896" y="8641"/>
                      <a:pt x="1" y="9641"/>
                    </a:cubicBezTo>
                    <a:cubicBezTo>
                      <a:pt x="490" y="9181"/>
                      <a:pt x="972" y="8716"/>
                      <a:pt x="1469" y="8267"/>
                    </a:cubicBezTo>
                    <a:cubicBezTo>
                      <a:pt x="1959" y="7811"/>
                      <a:pt x="2451" y="7357"/>
                      <a:pt x="2952" y="6911"/>
                    </a:cubicBezTo>
                    <a:cubicBezTo>
                      <a:pt x="3949" y="6015"/>
                      <a:pt x="4953" y="5127"/>
                      <a:pt x="5994" y="4286"/>
                    </a:cubicBezTo>
                    <a:cubicBezTo>
                      <a:pt x="7020" y="3430"/>
                      <a:pt x="8082" y="2618"/>
                      <a:pt x="9188" y="1863"/>
                    </a:cubicBezTo>
                    <a:cubicBezTo>
                      <a:pt x="9739" y="1487"/>
                      <a:pt x="10301" y="1128"/>
                      <a:pt x="10889" y="809"/>
                    </a:cubicBezTo>
                    <a:cubicBezTo>
                      <a:pt x="11473" y="482"/>
                      <a:pt x="12082" y="203"/>
                      <a:pt x="1272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27" name="Google Shape;2727;p40"/>
              <p:cNvSpPr/>
              <p:nvPr/>
            </p:nvSpPr>
            <p:spPr>
              <a:xfrm>
                <a:off x="7967804" y="3652182"/>
                <a:ext cx="338709" cy="322761"/>
              </a:xfrm>
              <a:custGeom>
                <a:avLst/>
                <a:gdLst/>
                <a:ahLst/>
                <a:cxnLst/>
                <a:rect l="l" t="t" r="r" b="b"/>
                <a:pathLst>
                  <a:path w="7667" h="7306" extrusionOk="0">
                    <a:moveTo>
                      <a:pt x="1" y="0"/>
                    </a:moveTo>
                    <a:cubicBezTo>
                      <a:pt x="179" y="134"/>
                      <a:pt x="357" y="265"/>
                      <a:pt x="534" y="392"/>
                    </a:cubicBezTo>
                    <a:lnTo>
                      <a:pt x="1045" y="812"/>
                    </a:lnTo>
                    <a:cubicBezTo>
                      <a:pt x="1383" y="1098"/>
                      <a:pt x="1720" y="1381"/>
                      <a:pt x="2039" y="1686"/>
                    </a:cubicBezTo>
                    <a:cubicBezTo>
                      <a:pt x="2688" y="2284"/>
                      <a:pt x="3326" y="2894"/>
                      <a:pt x="3947" y="3520"/>
                    </a:cubicBezTo>
                    <a:cubicBezTo>
                      <a:pt x="4577" y="4141"/>
                      <a:pt x="5194" y="4771"/>
                      <a:pt x="5814" y="5402"/>
                    </a:cubicBezTo>
                    <a:lnTo>
                      <a:pt x="7667" y="7306"/>
                    </a:lnTo>
                    <a:cubicBezTo>
                      <a:pt x="7130" y="6599"/>
                      <a:pt x="6554" y="5925"/>
                      <a:pt x="5966" y="5261"/>
                    </a:cubicBezTo>
                    <a:cubicBezTo>
                      <a:pt x="5379" y="4594"/>
                      <a:pt x="4765" y="3955"/>
                      <a:pt x="4139" y="3324"/>
                    </a:cubicBezTo>
                    <a:cubicBezTo>
                      <a:pt x="3511" y="2701"/>
                      <a:pt x="2862" y="2092"/>
                      <a:pt x="2177" y="1526"/>
                    </a:cubicBezTo>
                    <a:cubicBezTo>
                      <a:pt x="1492" y="964"/>
                      <a:pt x="789" y="413"/>
                      <a:pt x="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28" name="Google Shape;2728;p40"/>
              <p:cNvSpPr/>
              <p:nvPr/>
            </p:nvSpPr>
            <p:spPr>
              <a:xfrm>
                <a:off x="8264640" y="4353606"/>
                <a:ext cx="289495" cy="350372"/>
              </a:xfrm>
              <a:custGeom>
                <a:avLst/>
                <a:gdLst/>
                <a:ahLst/>
                <a:cxnLst/>
                <a:rect l="l" t="t" r="r" b="b"/>
                <a:pathLst>
                  <a:path w="6553" h="7931" extrusionOk="0">
                    <a:moveTo>
                      <a:pt x="1" y="0"/>
                    </a:moveTo>
                    <a:cubicBezTo>
                      <a:pt x="146" y="160"/>
                      <a:pt x="287" y="320"/>
                      <a:pt x="436" y="475"/>
                    </a:cubicBezTo>
                    <a:lnTo>
                      <a:pt x="857" y="962"/>
                    </a:lnTo>
                    <a:cubicBezTo>
                      <a:pt x="1136" y="1284"/>
                      <a:pt x="1419" y="1607"/>
                      <a:pt x="1687" y="1941"/>
                    </a:cubicBezTo>
                    <a:cubicBezTo>
                      <a:pt x="2231" y="2604"/>
                      <a:pt x="2775" y="3264"/>
                      <a:pt x="3308" y="3935"/>
                    </a:cubicBezTo>
                    <a:lnTo>
                      <a:pt x="4926" y="5936"/>
                    </a:lnTo>
                    <a:lnTo>
                      <a:pt x="5734" y="6937"/>
                    </a:lnTo>
                    <a:lnTo>
                      <a:pt x="6553" y="7931"/>
                    </a:lnTo>
                    <a:cubicBezTo>
                      <a:pt x="6093" y="7206"/>
                      <a:pt x="5596" y="6505"/>
                      <a:pt x="5088" y="5809"/>
                    </a:cubicBezTo>
                    <a:cubicBezTo>
                      <a:pt x="4588" y="5113"/>
                      <a:pt x="4059" y="4435"/>
                      <a:pt x="3522" y="3764"/>
                    </a:cubicBezTo>
                    <a:cubicBezTo>
                      <a:pt x="2981" y="3097"/>
                      <a:pt x="2431" y="2433"/>
                      <a:pt x="1847" y="1802"/>
                    </a:cubicBezTo>
                    <a:cubicBezTo>
                      <a:pt x="1263" y="1172"/>
                      <a:pt x="665" y="544"/>
                      <a:pt x="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29" name="Google Shape;2729;p40"/>
              <p:cNvSpPr/>
              <p:nvPr/>
            </p:nvSpPr>
            <p:spPr>
              <a:xfrm>
                <a:off x="8281826" y="4117339"/>
                <a:ext cx="272531" cy="183646"/>
              </a:xfrm>
              <a:custGeom>
                <a:avLst/>
                <a:gdLst/>
                <a:ahLst/>
                <a:cxnLst/>
                <a:rect l="l" t="t" r="r" b="b"/>
                <a:pathLst>
                  <a:path w="6169" h="4157" extrusionOk="0">
                    <a:moveTo>
                      <a:pt x="6168" y="1"/>
                    </a:moveTo>
                    <a:lnTo>
                      <a:pt x="6168" y="1"/>
                    </a:lnTo>
                    <a:cubicBezTo>
                      <a:pt x="5559" y="149"/>
                      <a:pt x="4975" y="396"/>
                      <a:pt x="4413" y="675"/>
                    </a:cubicBezTo>
                    <a:cubicBezTo>
                      <a:pt x="3851" y="961"/>
                      <a:pt x="3322" y="1302"/>
                      <a:pt x="2803" y="1658"/>
                    </a:cubicBezTo>
                    <a:cubicBezTo>
                      <a:pt x="2291" y="2024"/>
                      <a:pt x="1799" y="2411"/>
                      <a:pt x="1331" y="2829"/>
                    </a:cubicBezTo>
                    <a:cubicBezTo>
                      <a:pt x="863" y="3246"/>
                      <a:pt x="410" y="3681"/>
                      <a:pt x="0" y="4156"/>
                    </a:cubicBezTo>
                    <a:cubicBezTo>
                      <a:pt x="246" y="3960"/>
                      <a:pt x="482" y="3757"/>
                      <a:pt x="733" y="3569"/>
                    </a:cubicBezTo>
                    <a:cubicBezTo>
                      <a:pt x="972" y="3373"/>
                      <a:pt x="1218" y="3177"/>
                      <a:pt x="1465" y="2992"/>
                    </a:cubicBezTo>
                    <a:cubicBezTo>
                      <a:pt x="1962" y="2615"/>
                      <a:pt x="2452" y="2237"/>
                      <a:pt x="2962" y="1882"/>
                    </a:cubicBezTo>
                    <a:cubicBezTo>
                      <a:pt x="3466" y="1524"/>
                      <a:pt x="3985" y="1182"/>
                      <a:pt x="4515" y="860"/>
                    </a:cubicBezTo>
                    <a:cubicBezTo>
                      <a:pt x="4783" y="707"/>
                      <a:pt x="5047" y="545"/>
                      <a:pt x="5327" y="410"/>
                    </a:cubicBezTo>
                    <a:cubicBezTo>
                      <a:pt x="5598" y="254"/>
                      <a:pt x="5885" y="142"/>
                      <a:pt x="6168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30" name="Google Shape;2730;p40"/>
              <p:cNvSpPr/>
              <p:nvPr/>
            </p:nvSpPr>
            <p:spPr>
              <a:xfrm>
                <a:off x="7877150" y="4036404"/>
                <a:ext cx="387525" cy="203835"/>
              </a:xfrm>
              <a:custGeom>
                <a:avLst/>
                <a:gdLst/>
                <a:ahLst/>
                <a:cxnLst/>
                <a:rect l="l" t="t" r="r" b="b"/>
                <a:pathLst>
                  <a:path w="8772" h="4614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414" y="99"/>
                      <a:pt x="828" y="150"/>
                      <a:pt x="1223" y="288"/>
                    </a:cubicBezTo>
                    <a:cubicBezTo>
                      <a:pt x="1629" y="386"/>
                      <a:pt x="2017" y="541"/>
                      <a:pt x="2409" y="680"/>
                    </a:cubicBezTo>
                    <a:cubicBezTo>
                      <a:pt x="3177" y="998"/>
                      <a:pt x="3928" y="1358"/>
                      <a:pt x="4653" y="1763"/>
                    </a:cubicBezTo>
                    <a:cubicBezTo>
                      <a:pt x="5378" y="2176"/>
                      <a:pt x="6078" y="2626"/>
                      <a:pt x="6767" y="3102"/>
                    </a:cubicBezTo>
                    <a:cubicBezTo>
                      <a:pt x="7112" y="3337"/>
                      <a:pt x="7448" y="3584"/>
                      <a:pt x="7783" y="3838"/>
                    </a:cubicBezTo>
                    <a:cubicBezTo>
                      <a:pt x="8119" y="4084"/>
                      <a:pt x="8446" y="4349"/>
                      <a:pt x="8772" y="4613"/>
                    </a:cubicBezTo>
                    <a:cubicBezTo>
                      <a:pt x="8196" y="3997"/>
                      <a:pt x="7554" y="3450"/>
                      <a:pt x="6891" y="2931"/>
                    </a:cubicBezTo>
                    <a:cubicBezTo>
                      <a:pt x="6227" y="2416"/>
                      <a:pt x="5520" y="1948"/>
                      <a:pt x="4787" y="1528"/>
                    </a:cubicBezTo>
                    <a:cubicBezTo>
                      <a:pt x="4048" y="1118"/>
                      <a:pt x="3279" y="759"/>
                      <a:pt x="2481" y="484"/>
                    </a:cubicBezTo>
                    <a:cubicBezTo>
                      <a:pt x="1676" y="218"/>
                      <a:pt x="843" y="41"/>
                      <a:pt x="1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31" name="Google Shape;2731;p40"/>
              <p:cNvSpPr/>
              <p:nvPr/>
            </p:nvSpPr>
            <p:spPr>
              <a:xfrm>
                <a:off x="8331483" y="3301006"/>
                <a:ext cx="331950" cy="252828"/>
              </a:xfrm>
              <a:custGeom>
                <a:avLst/>
                <a:gdLst/>
                <a:ahLst/>
                <a:cxnLst/>
                <a:rect l="l" t="t" r="r" b="b"/>
                <a:pathLst>
                  <a:path w="7514" h="5723" extrusionOk="0">
                    <a:moveTo>
                      <a:pt x="7513" y="0"/>
                    </a:moveTo>
                    <a:lnTo>
                      <a:pt x="7513" y="0"/>
                    </a:lnTo>
                    <a:cubicBezTo>
                      <a:pt x="6733" y="182"/>
                      <a:pt x="5990" y="512"/>
                      <a:pt x="5287" y="896"/>
                    </a:cubicBezTo>
                    <a:cubicBezTo>
                      <a:pt x="4587" y="1287"/>
                      <a:pt x="3935" y="1763"/>
                      <a:pt x="3307" y="2259"/>
                    </a:cubicBezTo>
                    <a:cubicBezTo>
                      <a:pt x="2687" y="2767"/>
                      <a:pt x="2096" y="3315"/>
                      <a:pt x="1545" y="3895"/>
                    </a:cubicBezTo>
                    <a:cubicBezTo>
                      <a:pt x="993" y="4472"/>
                      <a:pt x="464" y="5073"/>
                      <a:pt x="0" y="5722"/>
                    </a:cubicBezTo>
                    <a:cubicBezTo>
                      <a:pt x="275" y="5436"/>
                      <a:pt x="551" y="5150"/>
                      <a:pt x="838" y="4870"/>
                    </a:cubicBezTo>
                    <a:cubicBezTo>
                      <a:pt x="1117" y="4587"/>
                      <a:pt x="1400" y="4311"/>
                      <a:pt x="1694" y="4043"/>
                    </a:cubicBezTo>
                    <a:cubicBezTo>
                      <a:pt x="2273" y="3503"/>
                      <a:pt x="2861" y="2970"/>
                      <a:pt x="3478" y="2474"/>
                    </a:cubicBezTo>
                    <a:cubicBezTo>
                      <a:pt x="4094" y="1977"/>
                      <a:pt x="4728" y="1505"/>
                      <a:pt x="5396" y="1078"/>
                    </a:cubicBezTo>
                    <a:cubicBezTo>
                      <a:pt x="5559" y="969"/>
                      <a:pt x="5733" y="874"/>
                      <a:pt x="5903" y="773"/>
                    </a:cubicBezTo>
                    <a:cubicBezTo>
                      <a:pt x="5990" y="722"/>
                      <a:pt x="6074" y="671"/>
                      <a:pt x="6161" y="624"/>
                    </a:cubicBezTo>
                    <a:lnTo>
                      <a:pt x="6425" y="494"/>
                    </a:lnTo>
                    <a:cubicBezTo>
                      <a:pt x="6603" y="407"/>
                      <a:pt x="6773" y="298"/>
                      <a:pt x="6962" y="233"/>
                    </a:cubicBezTo>
                    <a:cubicBezTo>
                      <a:pt x="7143" y="156"/>
                      <a:pt x="7329" y="80"/>
                      <a:pt x="751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32" name="Google Shape;2732;p40"/>
              <p:cNvSpPr/>
              <p:nvPr/>
            </p:nvSpPr>
            <p:spPr>
              <a:xfrm>
                <a:off x="8058680" y="2969578"/>
                <a:ext cx="258438" cy="449506"/>
              </a:xfrm>
              <a:custGeom>
                <a:avLst/>
                <a:gdLst/>
                <a:ahLst/>
                <a:cxnLst/>
                <a:rect l="l" t="t" r="r" b="b"/>
                <a:pathLst>
                  <a:path w="5850" h="10175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85" y="167"/>
                      <a:pt x="370" y="331"/>
                      <a:pt x="555" y="490"/>
                    </a:cubicBezTo>
                    <a:lnTo>
                      <a:pt x="1052" y="1037"/>
                    </a:lnTo>
                    <a:cubicBezTo>
                      <a:pt x="1364" y="1419"/>
                      <a:pt x="1669" y="1802"/>
                      <a:pt x="1930" y="2219"/>
                    </a:cubicBezTo>
                    <a:cubicBezTo>
                      <a:pt x="2473" y="3039"/>
                      <a:pt x="2966" y="3894"/>
                      <a:pt x="3409" y="4776"/>
                    </a:cubicBezTo>
                    <a:cubicBezTo>
                      <a:pt x="3861" y="5650"/>
                      <a:pt x="4286" y="6542"/>
                      <a:pt x="4688" y="7445"/>
                    </a:cubicBezTo>
                    <a:cubicBezTo>
                      <a:pt x="4892" y="7894"/>
                      <a:pt x="5088" y="8347"/>
                      <a:pt x="5280" y="8804"/>
                    </a:cubicBezTo>
                    <a:cubicBezTo>
                      <a:pt x="5476" y="9258"/>
                      <a:pt x="5664" y="9718"/>
                      <a:pt x="5849" y="10175"/>
                    </a:cubicBezTo>
                    <a:cubicBezTo>
                      <a:pt x="5585" y="9221"/>
                      <a:pt x="5247" y="8286"/>
                      <a:pt x="4881" y="7365"/>
                    </a:cubicBezTo>
                    <a:cubicBezTo>
                      <a:pt x="4522" y="6436"/>
                      <a:pt x="4105" y="5534"/>
                      <a:pt x="3652" y="4649"/>
                    </a:cubicBezTo>
                    <a:cubicBezTo>
                      <a:pt x="3198" y="3764"/>
                      <a:pt x="2695" y="2902"/>
                      <a:pt x="2104" y="2100"/>
                    </a:cubicBezTo>
                    <a:cubicBezTo>
                      <a:pt x="1512" y="1306"/>
                      <a:pt x="856" y="519"/>
                      <a:pt x="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33" name="Google Shape;2733;p40"/>
              <p:cNvSpPr/>
              <p:nvPr/>
            </p:nvSpPr>
            <p:spPr>
              <a:xfrm>
                <a:off x="8089295" y="3441671"/>
                <a:ext cx="242225" cy="170481"/>
              </a:xfrm>
              <a:custGeom>
                <a:avLst/>
                <a:gdLst/>
                <a:ahLst/>
                <a:cxnLst/>
                <a:rect l="l" t="t" r="r" b="b"/>
                <a:pathLst>
                  <a:path w="5483" h="3859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511" y="240"/>
                      <a:pt x="971" y="555"/>
                      <a:pt x="1436" y="863"/>
                    </a:cubicBezTo>
                    <a:cubicBezTo>
                      <a:pt x="1893" y="1182"/>
                      <a:pt x="2346" y="1505"/>
                      <a:pt x="2792" y="1842"/>
                    </a:cubicBezTo>
                    <a:cubicBezTo>
                      <a:pt x="3691" y="2506"/>
                      <a:pt x="4569" y="3199"/>
                      <a:pt x="5482" y="3858"/>
                    </a:cubicBezTo>
                    <a:cubicBezTo>
                      <a:pt x="4710" y="3035"/>
                      <a:pt x="3854" y="2299"/>
                      <a:pt x="2955" y="1624"/>
                    </a:cubicBezTo>
                    <a:cubicBezTo>
                      <a:pt x="2502" y="1288"/>
                      <a:pt x="2037" y="968"/>
                      <a:pt x="1548" y="685"/>
                    </a:cubicBezTo>
                    <a:cubicBezTo>
                      <a:pt x="1063" y="399"/>
                      <a:pt x="547" y="142"/>
                      <a:pt x="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dk2"/>
        </a:solidFill>
        <a:effectLst/>
      </p:bgPr>
    </p:bg>
    <p:spTree>
      <p:nvGrpSpPr>
        <p:cNvPr id="1" name="Shape 31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90" name="Google Shape;3190;p45"/>
          <p:cNvSpPr txBox="1">
            <a:spLocks noGrp="1"/>
          </p:cNvSpPr>
          <p:nvPr>
            <p:ph type="subTitle" idx="1"/>
          </p:nvPr>
        </p:nvSpPr>
        <p:spPr>
          <a:prstGeom prst="rect">
            <a:avLst/>
          </a:prstGeom>
        </p:spPr>
        <p:txBody>
          <a:bodyPr spcFirstLastPara="1" wrap="square" lIns="91425" tIns="162000" rIns="91425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600" dirty="0" smtClean="0"/>
              <a:t>Arnica pills and gel</a:t>
            </a:r>
            <a:endParaRPr sz="1600" dirty="0"/>
          </a:p>
        </p:txBody>
      </p:sp>
      <p:sp>
        <p:nvSpPr>
          <p:cNvPr id="3191" name="Google Shape;3191;p45"/>
          <p:cNvSpPr txBox="1">
            <a:spLocks noGrp="1"/>
          </p:cNvSpPr>
          <p:nvPr>
            <p:ph type="subTitle" idx="2"/>
          </p:nvPr>
        </p:nvSpPr>
        <p:spPr>
          <a:prstGeom prst="rect">
            <a:avLst/>
          </a:prstGeom>
        </p:spPr>
        <p:txBody>
          <a:bodyPr spcFirstLastPara="1" wrap="square" lIns="91425" tIns="162000" rIns="91425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600" dirty="0" smtClean="0"/>
              <a:t>Fresh pineapple</a:t>
            </a:r>
            <a:endParaRPr sz="1600" dirty="0"/>
          </a:p>
        </p:txBody>
      </p:sp>
      <p:sp>
        <p:nvSpPr>
          <p:cNvPr id="3192" name="Google Shape;3192;p45"/>
          <p:cNvSpPr txBox="1">
            <a:spLocks noGrp="1"/>
          </p:cNvSpPr>
          <p:nvPr>
            <p:ph type="subTitle" idx="3"/>
          </p:nvPr>
        </p:nvSpPr>
        <p:spPr>
          <a:prstGeom prst="rect">
            <a:avLst/>
          </a:prstGeom>
        </p:spPr>
        <p:txBody>
          <a:bodyPr spcFirstLastPara="1" wrap="square" lIns="91425" tIns="162000" rIns="91425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600" dirty="0" smtClean="0"/>
              <a:t>Never inject a toxin or filler into a vessel</a:t>
            </a:r>
            <a:endParaRPr sz="1600" dirty="0"/>
          </a:p>
        </p:txBody>
      </p:sp>
      <p:sp>
        <p:nvSpPr>
          <p:cNvPr id="3193" name="Google Shape;3193;p45"/>
          <p:cNvSpPr txBox="1">
            <a:spLocks noGrp="1"/>
          </p:cNvSpPr>
          <p:nvPr>
            <p:ph type="subTitle" idx="4"/>
          </p:nvPr>
        </p:nvSpPr>
        <p:spPr>
          <a:prstGeom prst="rect">
            <a:avLst/>
          </a:prstGeom>
        </p:spPr>
        <p:txBody>
          <a:bodyPr spcFirstLastPara="1" wrap="square" lIns="91425" tIns="162000" rIns="91425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600" dirty="0" smtClean="0"/>
              <a:t>Ask about blood thinners	</a:t>
            </a:r>
            <a:endParaRPr sz="1600" dirty="0"/>
          </a:p>
        </p:txBody>
      </p:sp>
      <p:sp>
        <p:nvSpPr>
          <p:cNvPr id="3194" name="Google Shape;3194;p45"/>
          <p:cNvSpPr txBox="1">
            <a:spLocks noGrp="1"/>
          </p:cNvSpPr>
          <p:nvPr>
            <p:ph type="subTitle" idx="5"/>
          </p:nvPr>
        </p:nvSpPr>
        <p:spPr>
          <a:prstGeom prst="rect">
            <a:avLst/>
          </a:prstGeom>
        </p:spPr>
        <p:txBody>
          <a:bodyPr spcFirstLastPara="1" wrap="square" lIns="91425" tIns="162000" rIns="91425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600"/>
              </a:spcAft>
              <a:buNone/>
            </a:pPr>
            <a:r>
              <a:rPr lang="en" sz="1600" dirty="0" smtClean="0"/>
              <a:t>Review client medications and medical history</a:t>
            </a:r>
            <a:endParaRPr sz="1600" dirty="0"/>
          </a:p>
        </p:txBody>
      </p:sp>
      <p:sp>
        <p:nvSpPr>
          <p:cNvPr id="3195" name="Google Shape;3195;p45"/>
          <p:cNvSpPr txBox="1">
            <a:spLocks noGrp="1"/>
          </p:cNvSpPr>
          <p:nvPr>
            <p:ph type="subTitle" idx="6"/>
          </p:nvPr>
        </p:nvSpPr>
        <p:spPr>
          <a:prstGeom prst="rect">
            <a:avLst/>
          </a:prstGeom>
        </p:spPr>
        <p:txBody>
          <a:bodyPr spcFirstLastPara="1" wrap="square" lIns="91425" tIns="162000" rIns="91425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600" dirty="0" smtClean="0"/>
              <a:t>Ask if client is easy to bruise</a:t>
            </a:r>
            <a:endParaRPr sz="1600" dirty="0"/>
          </a:p>
        </p:txBody>
      </p:sp>
      <p:sp>
        <p:nvSpPr>
          <p:cNvPr id="3196" name="Google Shape;3196;p45"/>
          <p:cNvSpPr txBox="1">
            <a:spLocks noGrp="1"/>
          </p:cNvSpPr>
          <p:nvPr>
            <p:ph type="ctrTitle"/>
          </p:nvPr>
        </p:nvSpPr>
        <p:spPr>
          <a:xfrm>
            <a:off x="720050" y="349067"/>
            <a:ext cx="5452150" cy="834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3600" dirty="0" smtClean="0">
                <a:solidFill>
                  <a:schemeClr val="tx2"/>
                </a:solidFill>
              </a:rPr>
              <a:t>Clinical Pearls</a:t>
            </a:r>
            <a:endParaRPr sz="3600" dirty="0">
              <a:solidFill>
                <a:schemeClr val="tx2"/>
              </a:solidFill>
            </a:endParaRPr>
          </a:p>
        </p:txBody>
      </p:sp>
      <p:grpSp>
        <p:nvGrpSpPr>
          <p:cNvPr id="3203" name="Google Shape;3203;p45"/>
          <p:cNvGrpSpPr/>
          <p:nvPr/>
        </p:nvGrpSpPr>
        <p:grpSpPr>
          <a:xfrm>
            <a:off x="6096000" y="-171450"/>
            <a:ext cx="1718906" cy="2357694"/>
            <a:chOff x="6423545" y="-913293"/>
            <a:chExt cx="1718906" cy="2357694"/>
          </a:xfrm>
        </p:grpSpPr>
        <p:sp>
          <p:nvSpPr>
            <p:cNvPr id="3204" name="Google Shape;3204;p45"/>
            <p:cNvSpPr/>
            <p:nvPr/>
          </p:nvSpPr>
          <p:spPr>
            <a:xfrm rot="-9510447">
              <a:off x="7161459" y="1227812"/>
              <a:ext cx="20379" cy="14000"/>
            </a:xfrm>
            <a:custGeom>
              <a:avLst/>
              <a:gdLst/>
              <a:ahLst/>
              <a:cxnLst/>
              <a:rect l="l" t="t" r="r" b="b"/>
              <a:pathLst>
                <a:path w="1135" h="776" extrusionOk="0">
                  <a:moveTo>
                    <a:pt x="145" y="1"/>
                  </a:moveTo>
                  <a:cubicBezTo>
                    <a:pt x="64" y="1"/>
                    <a:pt x="0" y="104"/>
                    <a:pt x="72" y="174"/>
                  </a:cubicBezTo>
                  <a:cubicBezTo>
                    <a:pt x="206" y="299"/>
                    <a:pt x="335" y="417"/>
                    <a:pt x="483" y="527"/>
                  </a:cubicBezTo>
                  <a:cubicBezTo>
                    <a:pt x="624" y="634"/>
                    <a:pt x="772" y="759"/>
                    <a:pt x="947" y="775"/>
                  </a:cubicBezTo>
                  <a:cubicBezTo>
                    <a:pt x="952" y="775"/>
                    <a:pt x="956" y="775"/>
                    <a:pt x="960" y="775"/>
                  </a:cubicBezTo>
                  <a:cubicBezTo>
                    <a:pt x="1060" y="775"/>
                    <a:pt x="1135" y="638"/>
                    <a:pt x="1076" y="554"/>
                  </a:cubicBezTo>
                  <a:cubicBezTo>
                    <a:pt x="978" y="417"/>
                    <a:pt x="814" y="353"/>
                    <a:pt x="670" y="273"/>
                  </a:cubicBezTo>
                  <a:cubicBezTo>
                    <a:pt x="510" y="185"/>
                    <a:pt x="351" y="102"/>
                    <a:pt x="195" y="14"/>
                  </a:cubicBezTo>
                  <a:cubicBezTo>
                    <a:pt x="178" y="5"/>
                    <a:pt x="161" y="1"/>
                    <a:pt x="1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3205" name="Google Shape;3205;p45"/>
            <p:cNvGrpSpPr/>
            <p:nvPr/>
          </p:nvGrpSpPr>
          <p:grpSpPr>
            <a:xfrm rot="8812569">
              <a:off x="7047531" y="-296865"/>
              <a:ext cx="727732" cy="1560330"/>
              <a:chOff x="7801383" y="2969578"/>
              <a:chExt cx="1246613" cy="2189622"/>
            </a:xfrm>
          </p:grpSpPr>
          <p:sp>
            <p:nvSpPr>
              <p:cNvPr id="3206" name="Google Shape;3206;p45"/>
              <p:cNvSpPr/>
              <p:nvPr/>
            </p:nvSpPr>
            <p:spPr>
              <a:xfrm>
                <a:off x="8043305" y="3282142"/>
                <a:ext cx="295238" cy="1877058"/>
              </a:xfrm>
              <a:custGeom>
                <a:avLst/>
                <a:gdLst/>
                <a:ahLst/>
                <a:cxnLst/>
                <a:rect l="l" t="t" r="r" b="b"/>
                <a:pathLst>
                  <a:path w="6683" h="42489" extrusionOk="0">
                    <a:moveTo>
                      <a:pt x="6332" y="0"/>
                    </a:moveTo>
                    <a:cubicBezTo>
                      <a:pt x="6206" y="0"/>
                      <a:pt x="6094" y="86"/>
                      <a:pt x="6067" y="213"/>
                    </a:cubicBezTo>
                    <a:cubicBezTo>
                      <a:pt x="6055" y="250"/>
                      <a:pt x="6055" y="253"/>
                      <a:pt x="6059" y="359"/>
                    </a:cubicBezTo>
                    <a:cubicBezTo>
                      <a:pt x="6070" y="670"/>
                      <a:pt x="6085" y="1197"/>
                      <a:pt x="6099" y="1910"/>
                    </a:cubicBezTo>
                    <a:cubicBezTo>
                      <a:pt x="6107" y="2465"/>
                      <a:pt x="6110" y="3129"/>
                      <a:pt x="6110" y="3887"/>
                    </a:cubicBezTo>
                    <a:cubicBezTo>
                      <a:pt x="6110" y="4746"/>
                      <a:pt x="6102" y="5732"/>
                      <a:pt x="6080" y="6827"/>
                    </a:cubicBezTo>
                    <a:cubicBezTo>
                      <a:pt x="6077" y="7027"/>
                      <a:pt x="6074" y="7233"/>
                      <a:pt x="6067" y="7444"/>
                    </a:cubicBezTo>
                    <a:cubicBezTo>
                      <a:pt x="6012" y="9681"/>
                      <a:pt x="5899" y="12309"/>
                      <a:pt x="5682" y="15181"/>
                    </a:cubicBezTo>
                    <a:cubicBezTo>
                      <a:pt x="5657" y="15482"/>
                      <a:pt x="5635" y="15790"/>
                      <a:pt x="5610" y="16103"/>
                    </a:cubicBezTo>
                    <a:cubicBezTo>
                      <a:pt x="5483" y="17636"/>
                      <a:pt x="5323" y="19232"/>
                      <a:pt x="5131" y="20864"/>
                    </a:cubicBezTo>
                    <a:cubicBezTo>
                      <a:pt x="5091" y="21201"/>
                      <a:pt x="5051" y="21542"/>
                      <a:pt x="5007" y="21886"/>
                    </a:cubicBezTo>
                    <a:cubicBezTo>
                      <a:pt x="4144" y="28706"/>
                      <a:pt x="2629" y="36114"/>
                      <a:pt x="0" y="42489"/>
                    </a:cubicBezTo>
                    <a:lnTo>
                      <a:pt x="584" y="42489"/>
                    </a:lnTo>
                    <a:cubicBezTo>
                      <a:pt x="3173" y="36132"/>
                      <a:pt x="4674" y="28793"/>
                      <a:pt x="5533" y="22027"/>
                    </a:cubicBezTo>
                    <a:cubicBezTo>
                      <a:pt x="5570" y="21777"/>
                      <a:pt x="5598" y="21527"/>
                      <a:pt x="5628" y="21277"/>
                    </a:cubicBezTo>
                    <a:cubicBezTo>
                      <a:pt x="5827" y="19631"/>
                      <a:pt x="5990" y="18024"/>
                      <a:pt x="6121" y="16480"/>
                    </a:cubicBezTo>
                    <a:cubicBezTo>
                      <a:pt x="6128" y="16399"/>
                      <a:pt x="6135" y="16320"/>
                      <a:pt x="6142" y="16240"/>
                    </a:cubicBezTo>
                    <a:cubicBezTo>
                      <a:pt x="6447" y="12582"/>
                      <a:pt x="6581" y="9264"/>
                      <a:pt x="6632" y="6599"/>
                    </a:cubicBezTo>
                    <a:cubicBezTo>
                      <a:pt x="6639" y="6283"/>
                      <a:pt x="6643" y="5979"/>
                      <a:pt x="6646" y="5685"/>
                    </a:cubicBezTo>
                    <a:cubicBezTo>
                      <a:pt x="6683" y="2981"/>
                      <a:pt x="6632" y="1070"/>
                      <a:pt x="6607" y="340"/>
                    </a:cubicBezTo>
                    <a:lnTo>
                      <a:pt x="6603" y="275"/>
                    </a:lnTo>
                    <a:cubicBezTo>
                      <a:pt x="6607" y="152"/>
                      <a:pt x="6520" y="36"/>
                      <a:pt x="6393" y="7"/>
                    </a:cubicBezTo>
                    <a:cubicBezTo>
                      <a:pt x="6372" y="3"/>
                      <a:pt x="6352" y="0"/>
                      <a:pt x="633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07" name="Google Shape;3207;p45"/>
              <p:cNvSpPr/>
              <p:nvPr/>
            </p:nvSpPr>
            <p:spPr>
              <a:xfrm>
                <a:off x="8285183" y="3631993"/>
                <a:ext cx="762813" cy="490017"/>
              </a:xfrm>
              <a:custGeom>
                <a:avLst/>
                <a:gdLst/>
                <a:ahLst/>
                <a:cxnLst/>
                <a:rect l="l" t="t" r="r" b="b"/>
                <a:pathLst>
                  <a:path w="17267" h="11092" extrusionOk="0">
                    <a:moveTo>
                      <a:pt x="11050" y="0"/>
                    </a:moveTo>
                    <a:cubicBezTo>
                      <a:pt x="6182" y="0"/>
                      <a:pt x="1" y="10123"/>
                      <a:pt x="1" y="10123"/>
                    </a:cubicBezTo>
                    <a:lnTo>
                      <a:pt x="1" y="11091"/>
                    </a:lnTo>
                    <a:cubicBezTo>
                      <a:pt x="1" y="11091"/>
                      <a:pt x="17267" y="2320"/>
                      <a:pt x="12285" y="243"/>
                    </a:cubicBezTo>
                    <a:cubicBezTo>
                      <a:pt x="11886" y="77"/>
                      <a:pt x="11473" y="0"/>
                      <a:pt x="1105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08" name="Google Shape;3208;p45"/>
              <p:cNvSpPr/>
              <p:nvPr/>
            </p:nvSpPr>
            <p:spPr>
              <a:xfrm>
                <a:off x="7876222" y="3649178"/>
                <a:ext cx="436695" cy="354304"/>
              </a:xfrm>
              <a:custGeom>
                <a:avLst/>
                <a:gdLst/>
                <a:ahLst/>
                <a:cxnLst/>
                <a:rect l="l" t="t" r="r" b="b"/>
                <a:pathLst>
                  <a:path w="9885" h="8020" extrusionOk="0">
                    <a:moveTo>
                      <a:pt x="2426" y="0"/>
                    </a:moveTo>
                    <a:cubicBezTo>
                      <a:pt x="2300" y="0"/>
                      <a:pt x="2182" y="22"/>
                      <a:pt x="2074" y="68"/>
                    </a:cubicBezTo>
                    <a:cubicBezTo>
                      <a:pt x="0" y="949"/>
                      <a:pt x="9837" y="8019"/>
                      <a:pt x="9837" y="8019"/>
                    </a:cubicBezTo>
                    <a:lnTo>
                      <a:pt x="9740" y="7374"/>
                    </a:lnTo>
                    <a:cubicBezTo>
                      <a:pt x="9884" y="7243"/>
                      <a:pt x="4728" y="0"/>
                      <a:pt x="242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09" name="Google Shape;3209;p45"/>
              <p:cNvSpPr/>
              <p:nvPr/>
            </p:nvSpPr>
            <p:spPr>
              <a:xfrm>
                <a:off x="8331483" y="3283953"/>
                <a:ext cx="432851" cy="291792"/>
              </a:xfrm>
              <a:custGeom>
                <a:avLst/>
                <a:gdLst/>
                <a:ahLst/>
                <a:cxnLst/>
                <a:rect l="l" t="t" r="r" b="b"/>
                <a:pathLst>
                  <a:path w="9798" h="6605" extrusionOk="0">
                    <a:moveTo>
                      <a:pt x="6539" y="1"/>
                    </a:moveTo>
                    <a:cubicBezTo>
                      <a:pt x="4006" y="1"/>
                      <a:pt x="0" y="5822"/>
                      <a:pt x="0" y="5822"/>
                    </a:cubicBezTo>
                    <a:lnTo>
                      <a:pt x="0" y="6605"/>
                    </a:lnTo>
                    <a:cubicBezTo>
                      <a:pt x="0" y="6605"/>
                      <a:pt x="9797" y="2544"/>
                      <a:pt x="7513" y="386"/>
                    </a:cubicBezTo>
                    <a:cubicBezTo>
                      <a:pt x="7228" y="118"/>
                      <a:pt x="6898" y="1"/>
                      <a:pt x="653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10" name="Google Shape;3210;p45"/>
              <p:cNvSpPr/>
              <p:nvPr/>
            </p:nvSpPr>
            <p:spPr>
              <a:xfrm>
                <a:off x="7935819" y="2969622"/>
                <a:ext cx="395698" cy="506848"/>
              </a:xfrm>
              <a:custGeom>
                <a:avLst/>
                <a:gdLst/>
                <a:ahLst/>
                <a:cxnLst/>
                <a:rect l="l" t="t" r="r" b="b"/>
                <a:pathLst>
                  <a:path w="8957" h="11473" extrusionOk="0">
                    <a:moveTo>
                      <a:pt x="3214" y="0"/>
                    </a:moveTo>
                    <a:cubicBezTo>
                      <a:pt x="3146" y="0"/>
                      <a:pt x="3078" y="6"/>
                      <a:pt x="3009" y="17"/>
                    </a:cubicBezTo>
                    <a:cubicBezTo>
                      <a:pt x="0" y="521"/>
                      <a:pt x="8956" y="11472"/>
                      <a:pt x="8956" y="11472"/>
                    </a:cubicBezTo>
                    <a:lnTo>
                      <a:pt x="8956" y="10417"/>
                    </a:lnTo>
                    <a:cubicBezTo>
                      <a:pt x="8956" y="10417"/>
                      <a:pt x="6151" y="0"/>
                      <a:pt x="321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11" name="Google Shape;3211;p45"/>
              <p:cNvSpPr/>
              <p:nvPr/>
            </p:nvSpPr>
            <p:spPr>
              <a:xfrm>
                <a:off x="8028240" y="3437739"/>
                <a:ext cx="303279" cy="183204"/>
              </a:xfrm>
              <a:custGeom>
                <a:avLst/>
                <a:gdLst/>
                <a:ahLst/>
                <a:cxnLst/>
                <a:rect l="l" t="t" r="r" b="b"/>
                <a:pathLst>
                  <a:path w="6865" h="4147" extrusionOk="0">
                    <a:moveTo>
                      <a:pt x="1761" y="0"/>
                    </a:moveTo>
                    <a:cubicBezTo>
                      <a:pt x="1619" y="0"/>
                      <a:pt x="1492" y="28"/>
                      <a:pt x="1382" y="90"/>
                    </a:cubicBezTo>
                    <a:cubicBezTo>
                      <a:pt x="0" y="854"/>
                      <a:pt x="6864" y="4147"/>
                      <a:pt x="6864" y="4147"/>
                    </a:cubicBezTo>
                    <a:lnTo>
                      <a:pt x="6864" y="3762"/>
                    </a:lnTo>
                    <a:cubicBezTo>
                      <a:pt x="6864" y="3762"/>
                      <a:pt x="3391" y="0"/>
                      <a:pt x="176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12" name="Google Shape;3212;p45"/>
              <p:cNvSpPr/>
              <p:nvPr/>
            </p:nvSpPr>
            <p:spPr>
              <a:xfrm>
                <a:off x="7801383" y="4016214"/>
                <a:ext cx="480474" cy="238779"/>
              </a:xfrm>
              <a:custGeom>
                <a:avLst/>
                <a:gdLst/>
                <a:ahLst/>
                <a:cxnLst/>
                <a:rect l="l" t="t" r="r" b="b"/>
                <a:pathLst>
                  <a:path w="10876" h="5405" extrusionOk="0">
                    <a:moveTo>
                      <a:pt x="2790" y="0"/>
                    </a:moveTo>
                    <a:cubicBezTo>
                      <a:pt x="2338" y="0"/>
                      <a:pt x="1966" y="137"/>
                      <a:pt x="1716" y="458"/>
                    </a:cubicBezTo>
                    <a:cubicBezTo>
                      <a:pt x="1" y="2660"/>
                      <a:pt x="10792" y="5404"/>
                      <a:pt x="10792" y="5404"/>
                    </a:cubicBezTo>
                    <a:lnTo>
                      <a:pt x="10875" y="4708"/>
                    </a:lnTo>
                    <a:cubicBezTo>
                      <a:pt x="10875" y="4708"/>
                      <a:pt x="5443" y="0"/>
                      <a:pt x="279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13" name="Google Shape;3213;p45"/>
              <p:cNvSpPr/>
              <p:nvPr/>
            </p:nvSpPr>
            <p:spPr>
              <a:xfrm>
                <a:off x="8261327" y="4343843"/>
                <a:ext cx="413634" cy="376790"/>
              </a:xfrm>
              <a:custGeom>
                <a:avLst/>
                <a:gdLst/>
                <a:ahLst/>
                <a:cxnLst/>
                <a:rect l="l" t="t" r="r" b="b"/>
                <a:pathLst>
                  <a:path w="9363" h="8529" extrusionOk="0">
                    <a:moveTo>
                      <a:pt x="109" y="0"/>
                    </a:moveTo>
                    <a:lnTo>
                      <a:pt x="0" y="736"/>
                    </a:lnTo>
                    <a:cubicBezTo>
                      <a:pt x="0" y="736"/>
                      <a:pt x="3093" y="8529"/>
                      <a:pt x="5701" y="8529"/>
                    </a:cubicBezTo>
                    <a:cubicBezTo>
                      <a:pt x="6019" y="8529"/>
                      <a:pt x="6330" y="8412"/>
                      <a:pt x="6628" y="8152"/>
                    </a:cubicBezTo>
                    <a:cubicBezTo>
                      <a:pt x="9362" y="5755"/>
                      <a:pt x="109" y="0"/>
                      <a:pt x="10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14" name="Google Shape;3214;p45"/>
              <p:cNvSpPr/>
              <p:nvPr/>
            </p:nvSpPr>
            <p:spPr>
              <a:xfrm>
                <a:off x="8270295" y="4110889"/>
                <a:ext cx="370340" cy="206707"/>
              </a:xfrm>
              <a:custGeom>
                <a:avLst/>
                <a:gdLst/>
                <a:ahLst/>
                <a:cxnLst/>
                <a:rect l="l" t="t" r="r" b="b"/>
                <a:pathLst>
                  <a:path w="8383" h="4679" extrusionOk="0">
                    <a:moveTo>
                      <a:pt x="5806" y="0"/>
                    </a:moveTo>
                    <a:cubicBezTo>
                      <a:pt x="3662" y="0"/>
                      <a:pt x="0" y="4080"/>
                      <a:pt x="0" y="4080"/>
                    </a:cubicBezTo>
                    <a:lnTo>
                      <a:pt x="0" y="4679"/>
                    </a:lnTo>
                    <a:cubicBezTo>
                      <a:pt x="0" y="4679"/>
                      <a:pt x="8383" y="1201"/>
                      <a:pt x="6429" y="147"/>
                    </a:cubicBezTo>
                    <a:cubicBezTo>
                      <a:pt x="6243" y="46"/>
                      <a:pt x="6033" y="0"/>
                      <a:pt x="580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15" name="Google Shape;3215;p45"/>
              <p:cNvSpPr/>
              <p:nvPr/>
            </p:nvSpPr>
            <p:spPr>
              <a:xfrm>
                <a:off x="8285183" y="3653287"/>
                <a:ext cx="561938" cy="425959"/>
              </a:xfrm>
              <a:custGeom>
                <a:avLst/>
                <a:gdLst/>
                <a:ahLst/>
                <a:cxnLst/>
                <a:rect l="l" t="t" r="r" b="b"/>
                <a:pathLst>
                  <a:path w="12720" h="9642" extrusionOk="0">
                    <a:moveTo>
                      <a:pt x="12720" y="0"/>
                    </a:moveTo>
                    <a:lnTo>
                      <a:pt x="12720" y="0"/>
                    </a:lnTo>
                    <a:cubicBezTo>
                      <a:pt x="11404" y="301"/>
                      <a:pt x="10208" y="976"/>
                      <a:pt x="9073" y="1689"/>
                    </a:cubicBezTo>
                    <a:cubicBezTo>
                      <a:pt x="7934" y="2412"/>
                      <a:pt x="6864" y="3231"/>
                      <a:pt x="5820" y="4076"/>
                    </a:cubicBezTo>
                    <a:cubicBezTo>
                      <a:pt x="4787" y="4939"/>
                      <a:pt x="3782" y="5827"/>
                      <a:pt x="2811" y="6755"/>
                    </a:cubicBezTo>
                    <a:cubicBezTo>
                      <a:pt x="1842" y="7687"/>
                      <a:pt x="896" y="8641"/>
                      <a:pt x="1" y="9641"/>
                    </a:cubicBezTo>
                    <a:cubicBezTo>
                      <a:pt x="490" y="9181"/>
                      <a:pt x="972" y="8716"/>
                      <a:pt x="1469" y="8267"/>
                    </a:cubicBezTo>
                    <a:cubicBezTo>
                      <a:pt x="1959" y="7811"/>
                      <a:pt x="2451" y="7357"/>
                      <a:pt x="2952" y="6911"/>
                    </a:cubicBezTo>
                    <a:cubicBezTo>
                      <a:pt x="3949" y="6015"/>
                      <a:pt x="4953" y="5127"/>
                      <a:pt x="5994" y="4286"/>
                    </a:cubicBezTo>
                    <a:cubicBezTo>
                      <a:pt x="7020" y="3430"/>
                      <a:pt x="8082" y="2618"/>
                      <a:pt x="9188" y="1863"/>
                    </a:cubicBezTo>
                    <a:cubicBezTo>
                      <a:pt x="9739" y="1487"/>
                      <a:pt x="10301" y="1128"/>
                      <a:pt x="10889" y="809"/>
                    </a:cubicBezTo>
                    <a:cubicBezTo>
                      <a:pt x="11473" y="482"/>
                      <a:pt x="12082" y="203"/>
                      <a:pt x="1272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16" name="Google Shape;3216;p45"/>
              <p:cNvSpPr/>
              <p:nvPr/>
            </p:nvSpPr>
            <p:spPr>
              <a:xfrm>
                <a:off x="7967804" y="3652182"/>
                <a:ext cx="338709" cy="322761"/>
              </a:xfrm>
              <a:custGeom>
                <a:avLst/>
                <a:gdLst/>
                <a:ahLst/>
                <a:cxnLst/>
                <a:rect l="l" t="t" r="r" b="b"/>
                <a:pathLst>
                  <a:path w="7667" h="7306" extrusionOk="0">
                    <a:moveTo>
                      <a:pt x="1" y="0"/>
                    </a:moveTo>
                    <a:cubicBezTo>
                      <a:pt x="179" y="134"/>
                      <a:pt x="357" y="265"/>
                      <a:pt x="534" y="392"/>
                    </a:cubicBezTo>
                    <a:lnTo>
                      <a:pt x="1045" y="812"/>
                    </a:lnTo>
                    <a:cubicBezTo>
                      <a:pt x="1383" y="1098"/>
                      <a:pt x="1720" y="1381"/>
                      <a:pt x="2039" y="1686"/>
                    </a:cubicBezTo>
                    <a:cubicBezTo>
                      <a:pt x="2688" y="2284"/>
                      <a:pt x="3326" y="2894"/>
                      <a:pt x="3947" y="3520"/>
                    </a:cubicBezTo>
                    <a:cubicBezTo>
                      <a:pt x="4577" y="4141"/>
                      <a:pt x="5194" y="4771"/>
                      <a:pt x="5814" y="5402"/>
                    </a:cubicBezTo>
                    <a:lnTo>
                      <a:pt x="7667" y="7306"/>
                    </a:lnTo>
                    <a:cubicBezTo>
                      <a:pt x="7130" y="6599"/>
                      <a:pt x="6554" y="5925"/>
                      <a:pt x="5966" y="5261"/>
                    </a:cubicBezTo>
                    <a:cubicBezTo>
                      <a:pt x="5379" y="4594"/>
                      <a:pt x="4765" y="3955"/>
                      <a:pt x="4139" y="3324"/>
                    </a:cubicBezTo>
                    <a:cubicBezTo>
                      <a:pt x="3511" y="2701"/>
                      <a:pt x="2862" y="2092"/>
                      <a:pt x="2177" y="1526"/>
                    </a:cubicBezTo>
                    <a:cubicBezTo>
                      <a:pt x="1492" y="964"/>
                      <a:pt x="789" y="413"/>
                      <a:pt x="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17" name="Google Shape;3217;p45"/>
              <p:cNvSpPr/>
              <p:nvPr/>
            </p:nvSpPr>
            <p:spPr>
              <a:xfrm>
                <a:off x="8264640" y="4353606"/>
                <a:ext cx="289495" cy="350372"/>
              </a:xfrm>
              <a:custGeom>
                <a:avLst/>
                <a:gdLst/>
                <a:ahLst/>
                <a:cxnLst/>
                <a:rect l="l" t="t" r="r" b="b"/>
                <a:pathLst>
                  <a:path w="6553" h="7931" extrusionOk="0">
                    <a:moveTo>
                      <a:pt x="1" y="0"/>
                    </a:moveTo>
                    <a:cubicBezTo>
                      <a:pt x="146" y="160"/>
                      <a:pt x="287" y="320"/>
                      <a:pt x="436" y="475"/>
                    </a:cubicBezTo>
                    <a:lnTo>
                      <a:pt x="857" y="962"/>
                    </a:lnTo>
                    <a:cubicBezTo>
                      <a:pt x="1136" y="1284"/>
                      <a:pt x="1419" y="1607"/>
                      <a:pt x="1687" y="1941"/>
                    </a:cubicBezTo>
                    <a:cubicBezTo>
                      <a:pt x="2231" y="2604"/>
                      <a:pt x="2775" y="3264"/>
                      <a:pt x="3308" y="3935"/>
                    </a:cubicBezTo>
                    <a:lnTo>
                      <a:pt x="4926" y="5936"/>
                    </a:lnTo>
                    <a:lnTo>
                      <a:pt x="5734" y="6937"/>
                    </a:lnTo>
                    <a:lnTo>
                      <a:pt x="6553" y="7931"/>
                    </a:lnTo>
                    <a:cubicBezTo>
                      <a:pt x="6093" y="7206"/>
                      <a:pt x="5596" y="6505"/>
                      <a:pt x="5088" y="5809"/>
                    </a:cubicBezTo>
                    <a:cubicBezTo>
                      <a:pt x="4588" y="5113"/>
                      <a:pt x="4059" y="4435"/>
                      <a:pt x="3522" y="3764"/>
                    </a:cubicBezTo>
                    <a:cubicBezTo>
                      <a:pt x="2981" y="3097"/>
                      <a:pt x="2431" y="2433"/>
                      <a:pt x="1847" y="1802"/>
                    </a:cubicBezTo>
                    <a:cubicBezTo>
                      <a:pt x="1263" y="1172"/>
                      <a:pt x="665" y="544"/>
                      <a:pt x="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18" name="Google Shape;3218;p45"/>
              <p:cNvSpPr/>
              <p:nvPr/>
            </p:nvSpPr>
            <p:spPr>
              <a:xfrm>
                <a:off x="8281826" y="4117339"/>
                <a:ext cx="272531" cy="183646"/>
              </a:xfrm>
              <a:custGeom>
                <a:avLst/>
                <a:gdLst/>
                <a:ahLst/>
                <a:cxnLst/>
                <a:rect l="l" t="t" r="r" b="b"/>
                <a:pathLst>
                  <a:path w="6169" h="4157" extrusionOk="0">
                    <a:moveTo>
                      <a:pt x="6168" y="1"/>
                    </a:moveTo>
                    <a:lnTo>
                      <a:pt x="6168" y="1"/>
                    </a:lnTo>
                    <a:cubicBezTo>
                      <a:pt x="5559" y="149"/>
                      <a:pt x="4975" y="396"/>
                      <a:pt x="4413" y="675"/>
                    </a:cubicBezTo>
                    <a:cubicBezTo>
                      <a:pt x="3851" y="961"/>
                      <a:pt x="3322" y="1302"/>
                      <a:pt x="2803" y="1658"/>
                    </a:cubicBezTo>
                    <a:cubicBezTo>
                      <a:pt x="2291" y="2024"/>
                      <a:pt x="1799" y="2411"/>
                      <a:pt x="1331" y="2829"/>
                    </a:cubicBezTo>
                    <a:cubicBezTo>
                      <a:pt x="863" y="3246"/>
                      <a:pt x="410" y="3681"/>
                      <a:pt x="0" y="4156"/>
                    </a:cubicBezTo>
                    <a:cubicBezTo>
                      <a:pt x="246" y="3960"/>
                      <a:pt x="482" y="3757"/>
                      <a:pt x="733" y="3569"/>
                    </a:cubicBezTo>
                    <a:cubicBezTo>
                      <a:pt x="972" y="3373"/>
                      <a:pt x="1218" y="3177"/>
                      <a:pt x="1465" y="2992"/>
                    </a:cubicBezTo>
                    <a:cubicBezTo>
                      <a:pt x="1962" y="2615"/>
                      <a:pt x="2452" y="2237"/>
                      <a:pt x="2962" y="1882"/>
                    </a:cubicBezTo>
                    <a:cubicBezTo>
                      <a:pt x="3466" y="1524"/>
                      <a:pt x="3985" y="1182"/>
                      <a:pt x="4515" y="860"/>
                    </a:cubicBezTo>
                    <a:cubicBezTo>
                      <a:pt x="4783" y="707"/>
                      <a:pt x="5047" y="545"/>
                      <a:pt x="5327" y="410"/>
                    </a:cubicBezTo>
                    <a:cubicBezTo>
                      <a:pt x="5598" y="254"/>
                      <a:pt x="5885" y="142"/>
                      <a:pt x="6168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19" name="Google Shape;3219;p45"/>
              <p:cNvSpPr/>
              <p:nvPr/>
            </p:nvSpPr>
            <p:spPr>
              <a:xfrm>
                <a:off x="7877150" y="4036404"/>
                <a:ext cx="387525" cy="203835"/>
              </a:xfrm>
              <a:custGeom>
                <a:avLst/>
                <a:gdLst/>
                <a:ahLst/>
                <a:cxnLst/>
                <a:rect l="l" t="t" r="r" b="b"/>
                <a:pathLst>
                  <a:path w="8772" h="4614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414" y="99"/>
                      <a:pt x="828" y="150"/>
                      <a:pt x="1223" y="288"/>
                    </a:cubicBezTo>
                    <a:cubicBezTo>
                      <a:pt x="1629" y="386"/>
                      <a:pt x="2017" y="541"/>
                      <a:pt x="2409" y="680"/>
                    </a:cubicBezTo>
                    <a:cubicBezTo>
                      <a:pt x="3177" y="998"/>
                      <a:pt x="3928" y="1358"/>
                      <a:pt x="4653" y="1763"/>
                    </a:cubicBezTo>
                    <a:cubicBezTo>
                      <a:pt x="5378" y="2176"/>
                      <a:pt x="6078" y="2626"/>
                      <a:pt x="6767" y="3102"/>
                    </a:cubicBezTo>
                    <a:cubicBezTo>
                      <a:pt x="7112" y="3337"/>
                      <a:pt x="7448" y="3584"/>
                      <a:pt x="7783" y="3838"/>
                    </a:cubicBezTo>
                    <a:cubicBezTo>
                      <a:pt x="8119" y="4084"/>
                      <a:pt x="8446" y="4349"/>
                      <a:pt x="8772" y="4613"/>
                    </a:cubicBezTo>
                    <a:cubicBezTo>
                      <a:pt x="8196" y="3997"/>
                      <a:pt x="7554" y="3450"/>
                      <a:pt x="6891" y="2931"/>
                    </a:cubicBezTo>
                    <a:cubicBezTo>
                      <a:pt x="6227" y="2416"/>
                      <a:pt x="5520" y="1948"/>
                      <a:pt x="4787" y="1528"/>
                    </a:cubicBezTo>
                    <a:cubicBezTo>
                      <a:pt x="4048" y="1118"/>
                      <a:pt x="3279" y="759"/>
                      <a:pt x="2481" y="484"/>
                    </a:cubicBezTo>
                    <a:cubicBezTo>
                      <a:pt x="1676" y="218"/>
                      <a:pt x="843" y="41"/>
                      <a:pt x="1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20" name="Google Shape;3220;p45"/>
              <p:cNvSpPr/>
              <p:nvPr/>
            </p:nvSpPr>
            <p:spPr>
              <a:xfrm>
                <a:off x="8331483" y="3301006"/>
                <a:ext cx="331950" cy="252828"/>
              </a:xfrm>
              <a:custGeom>
                <a:avLst/>
                <a:gdLst/>
                <a:ahLst/>
                <a:cxnLst/>
                <a:rect l="l" t="t" r="r" b="b"/>
                <a:pathLst>
                  <a:path w="7514" h="5723" extrusionOk="0">
                    <a:moveTo>
                      <a:pt x="7513" y="0"/>
                    </a:moveTo>
                    <a:lnTo>
                      <a:pt x="7513" y="0"/>
                    </a:lnTo>
                    <a:cubicBezTo>
                      <a:pt x="6733" y="182"/>
                      <a:pt x="5990" y="512"/>
                      <a:pt x="5287" y="896"/>
                    </a:cubicBezTo>
                    <a:cubicBezTo>
                      <a:pt x="4587" y="1287"/>
                      <a:pt x="3935" y="1763"/>
                      <a:pt x="3307" y="2259"/>
                    </a:cubicBezTo>
                    <a:cubicBezTo>
                      <a:pt x="2687" y="2767"/>
                      <a:pt x="2096" y="3315"/>
                      <a:pt x="1545" y="3895"/>
                    </a:cubicBezTo>
                    <a:cubicBezTo>
                      <a:pt x="993" y="4472"/>
                      <a:pt x="464" y="5073"/>
                      <a:pt x="0" y="5722"/>
                    </a:cubicBezTo>
                    <a:cubicBezTo>
                      <a:pt x="275" y="5436"/>
                      <a:pt x="551" y="5150"/>
                      <a:pt x="838" y="4870"/>
                    </a:cubicBezTo>
                    <a:cubicBezTo>
                      <a:pt x="1117" y="4587"/>
                      <a:pt x="1400" y="4311"/>
                      <a:pt x="1694" y="4043"/>
                    </a:cubicBezTo>
                    <a:cubicBezTo>
                      <a:pt x="2273" y="3503"/>
                      <a:pt x="2861" y="2970"/>
                      <a:pt x="3478" y="2474"/>
                    </a:cubicBezTo>
                    <a:cubicBezTo>
                      <a:pt x="4094" y="1977"/>
                      <a:pt x="4728" y="1505"/>
                      <a:pt x="5396" y="1078"/>
                    </a:cubicBezTo>
                    <a:cubicBezTo>
                      <a:pt x="5559" y="969"/>
                      <a:pt x="5733" y="874"/>
                      <a:pt x="5903" y="773"/>
                    </a:cubicBezTo>
                    <a:cubicBezTo>
                      <a:pt x="5990" y="722"/>
                      <a:pt x="6074" y="671"/>
                      <a:pt x="6161" y="624"/>
                    </a:cubicBezTo>
                    <a:lnTo>
                      <a:pt x="6425" y="494"/>
                    </a:lnTo>
                    <a:cubicBezTo>
                      <a:pt x="6603" y="407"/>
                      <a:pt x="6773" y="298"/>
                      <a:pt x="6962" y="233"/>
                    </a:cubicBezTo>
                    <a:cubicBezTo>
                      <a:pt x="7143" y="156"/>
                      <a:pt x="7329" y="80"/>
                      <a:pt x="751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21" name="Google Shape;3221;p45"/>
              <p:cNvSpPr/>
              <p:nvPr/>
            </p:nvSpPr>
            <p:spPr>
              <a:xfrm>
                <a:off x="8058680" y="2969578"/>
                <a:ext cx="258438" cy="449506"/>
              </a:xfrm>
              <a:custGeom>
                <a:avLst/>
                <a:gdLst/>
                <a:ahLst/>
                <a:cxnLst/>
                <a:rect l="l" t="t" r="r" b="b"/>
                <a:pathLst>
                  <a:path w="5850" h="10175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85" y="167"/>
                      <a:pt x="370" y="331"/>
                      <a:pt x="555" y="490"/>
                    </a:cubicBezTo>
                    <a:lnTo>
                      <a:pt x="1052" y="1037"/>
                    </a:lnTo>
                    <a:cubicBezTo>
                      <a:pt x="1364" y="1419"/>
                      <a:pt x="1669" y="1802"/>
                      <a:pt x="1930" y="2219"/>
                    </a:cubicBezTo>
                    <a:cubicBezTo>
                      <a:pt x="2473" y="3039"/>
                      <a:pt x="2966" y="3894"/>
                      <a:pt x="3409" y="4776"/>
                    </a:cubicBezTo>
                    <a:cubicBezTo>
                      <a:pt x="3861" y="5650"/>
                      <a:pt x="4286" y="6542"/>
                      <a:pt x="4688" y="7445"/>
                    </a:cubicBezTo>
                    <a:cubicBezTo>
                      <a:pt x="4892" y="7894"/>
                      <a:pt x="5088" y="8347"/>
                      <a:pt x="5280" y="8804"/>
                    </a:cubicBezTo>
                    <a:cubicBezTo>
                      <a:pt x="5476" y="9258"/>
                      <a:pt x="5664" y="9718"/>
                      <a:pt x="5849" y="10175"/>
                    </a:cubicBezTo>
                    <a:cubicBezTo>
                      <a:pt x="5585" y="9221"/>
                      <a:pt x="5247" y="8286"/>
                      <a:pt x="4881" y="7365"/>
                    </a:cubicBezTo>
                    <a:cubicBezTo>
                      <a:pt x="4522" y="6436"/>
                      <a:pt x="4105" y="5534"/>
                      <a:pt x="3652" y="4649"/>
                    </a:cubicBezTo>
                    <a:cubicBezTo>
                      <a:pt x="3198" y="3764"/>
                      <a:pt x="2695" y="2902"/>
                      <a:pt x="2104" y="2100"/>
                    </a:cubicBezTo>
                    <a:cubicBezTo>
                      <a:pt x="1512" y="1306"/>
                      <a:pt x="856" y="519"/>
                      <a:pt x="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22" name="Google Shape;3222;p45"/>
              <p:cNvSpPr/>
              <p:nvPr/>
            </p:nvSpPr>
            <p:spPr>
              <a:xfrm>
                <a:off x="8089295" y="3441671"/>
                <a:ext cx="242225" cy="170481"/>
              </a:xfrm>
              <a:custGeom>
                <a:avLst/>
                <a:gdLst/>
                <a:ahLst/>
                <a:cxnLst/>
                <a:rect l="l" t="t" r="r" b="b"/>
                <a:pathLst>
                  <a:path w="5483" h="3859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511" y="240"/>
                      <a:pt x="971" y="555"/>
                      <a:pt x="1436" y="863"/>
                    </a:cubicBezTo>
                    <a:cubicBezTo>
                      <a:pt x="1893" y="1182"/>
                      <a:pt x="2346" y="1505"/>
                      <a:pt x="2792" y="1842"/>
                    </a:cubicBezTo>
                    <a:cubicBezTo>
                      <a:pt x="3691" y="2506"/>
                      <a:pt x="4569" y="3199"/>
                      <a:pt x="5482" y="3858"/>
                    </a:cubicBezTo>
                    <a:cubicBezTo>
                      <a:pt x="4710" y="3035"/>
                      <a:pt x="3854" y="2299"/>
                      <a:pt x="2955" y="1624"/>
                    </a:cubicBezTo>
                    <a:cubicBezTo>
                      <a:pt x="2502" y="1288"/>
                      <a:pt x="2037" y="968"/>
                      <a:pt x="1548" y="685"/>
                    </a:cubicBezTo>
                    <a:cubicBezTo>
                      <a:pt x="1063" y="399"/>
                      <a:pt x="547" y="142"/>
                      <a:pt x="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223" name="Google Shape;3223;p45"/>
            <p:cNvGrpSpPr/>
            <p:nvPr/>
          </p:nvGrpSpPr>
          <p:grpSpPr>
            <a:xfrm rot="-9899566">
              <a:off x="6821619" y="-874657"/>
              <a:ext cx="539658" cy="1831753"/>
              <a:chOff x="4172480" y="2420689"/>
              <a:chExt cx="806121" cy="2722822"/>
            </a:xfrm>
          </p:grpSpPr>
          <p:sp>
            <p:nvSpPr>
              <p:cNvPr id="3224" name="Google Shape;3224;p45"/>
              <p:cNvSpPr/>
              <p:nvPr/>
            </p:nvSpPr>
            <p:spPr>
              <a:xfrm>
                <a:off x="4560819" y="2420689"/>
                <a:ext cx="152276" cy="2722822"/>
              </a:xfrm>
              <a:custGeom>
                <a:avLst/>
                <a:gdLst/>
                <a:ahLst/>
                <a:cxnLst/>
                <a:rect l="l" t="t" r="r" b="b"/>
                <a:pathLst>
                  <a:path w="3155" h="56414" extrusionOk="0">
                    <a:moveTo>
                      <a:pt x="283" y="1"/>
                    </a:moveTo>
                    <a:cubicBezTo>
                      <a:pt x="276" y="1"/>
                      <a:pt x="269" y="1"/>
                      <a:pt x="261" y="2"/>
                    </a:cubicBezTo>
                    <a:cubicBezTo>
                      <a:pt x="112" y="12"/>
                      <a:pt x="0" y="142"/>
                      <a:pt x="15" y="295"/>
                    </a:cubicBezTo>
                    <a:cubicBezTo>
                      <a:pt x="40" y="632"/>
                      <a:pt x="2611" y="33610"/>
                      <a:pt x="943" y="56414"/>
                    </a:cubicBezTo>
                    <a:lnTo>
                      <a:pt x="1491" y="56414"/>
                    </a:lnTo>
                    <a:cubicBezTo>
                      <a:pt x="3155" y="33566"/>
                      <a:pt x="584" y="585"/>
                      <a:pt x="559" y="251"/>
                    </a:cubicBezTo>
                    <a:cubicBezTo>
                      <a:pt x="548" y="106"/>
                      <a:pt x="429" y="1"/>
                      <a:pt x="28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25" name="Google Shape;3225;p45"/>
              <p:cNvSpPr/>
              <p:nvPr/>
            </p:nvSpPr>
            <p:spPr>
              <a:xfrm>
                <a:off x="4597404" y="2460411"/>
                <a:ext cx="381197" cy="409963"/>
              </a:xfrm>
              <a:custGeom>
                <a:avLst/>
                <a:gdLst/>
                <a:ahLst/>
                <a:cxnLst/>
                <a:rect l="l" t="t" r="r" b="b"/>
                <a:pathLst>
                  <a:path w="7898" h="8494" extrusionOk="0">
                    <a:moveTo>
                      <a:pt x="7897" y="1"/>
                    </a:moveTo>
                    <a:lnTo>
                      <a:pt x="7897" y="1"/>
                    </a:lnTo>
                    <a:cubicBezTo>
                      <a:pt x="2306" y="672"/>
                      <a:pt x="0" y="8493"/>
                      <a:pt x="0" y="8493"/>
                    </a:cubicBezTo>
                    <a:cubicBezTo>
                      <a:pt x="6247" y="6176"/>
                      <a:pt x="7897" y="1"/>
                      <a:pt x="789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26" name="Google Shape;3226;p45"/>
              <p:cNvSpPr/>
              <p:nvPr/>
            </p:nvSpPr>
            <p:spPr>
              <a:xfrm>
                <a:off x="4195406" y="3132837"/>
                <a:ext cx="433854" cy="372654"/>
              </a:xfrm>
              <a:custGeom>
                <a:avLst/>
                <a:gdLst/>
                <a:ahLst/>
                <a:cxnLst/>
                <a:rect l="l" t="t" r="r" b="b"/>
                <a:pathLst>
                  <a:path w="8989" h="7721" extrusionOk="0">
                    <a:moveTo>
                      <a:pt x="0" y="0"/>
                    </a:moveTo>
                    <a:cubicBezTo>
                      <a:pt x="0" y="0"/>
                      <a:pt x="2360" y="7720"/>
                      <a:pt x="8925" y="7720"/>
                    </a:cubicBezTo>
                    <a:cubicBezTo>
                      <a:pt x="8946" y="7720"/>
                      <a:pt x="8967" y="7720"/>
                      <a:pt x="8989" y="7720"/>
                    </a:cubicBezTo>
                    <a:cubicBezTo>
                      <a:pt x="8989" y="7720"/>
                      <a:pt x="5759" y="54"/>
                      <a:pt x="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27" name="Google Shape;3227;p45"/>
              <p:cNvSpPr/>
              <p:nvPr/>
            </p:nvSpPr>
            <p:spPr>
              <a:xfrm>
                <a:off x="4617338" y="3043595"/>
                <a:ext cx="345674" cy="461896"/>
              </a:xfrm>
              <a:custGeom>
                <a:avLst/>
                <a:gdLst/>
                <a:ahLst/>
                <a:cxnLst/>
                <a:rect l="l" t="t" r="r" b="b"/>
                <a:pathLst>
                  <a:path w="7162" h="9570" extrusionOk="0">
                    <a:moveTo>
                      <a:pt x="7162" y="0"/>
                    </a:moveTo>
                    <a:lnTo>
                      <a:pt x="7162" y="0"/>
                    </a:lnTo>
                    <a:cubicBezTo>
                      <a:pt x="482" y="2715"/>
                      <a:pt x="1" y="9569"/>
                      <a:pt x="319" y="9569"/>
                    </a:cubicBezTo>
                    <a:cubicBezTo>
                      <a:pt x="321" y="9569"/>
                      <a:pt x="322" y="9569"/>
                      <a:pt x="323" y="9569"/>
                    </a:cubicBezTo>
                    <a:cubicBezTo>
                      <a:pt x="5893" y="8590"/>
                      <a:pt x="7162" y="0"/>
                      <a:pt x="716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28" name="Google Shape;3228;p45"/>
              <p:cNvSpPr/>
              <p:nvPr/>
            </p:nvSpPr>
            <p:spPr>
              <a:xfrm>
                <a:off x="4264184" y="2454861"/>
                <a:ext cx="342006" cy="409866"/>
              </a:xfrm>
              <a:custGeom>
                <a:avLst/>
                <a:gdLst/>
                <a:ahLst/>
                <a:cxnLst/>
                <a:rect l="l" t="t" r="r" b="b"/>
                <a:pathLst>
                  <a:path w="7086" h="8492" extrusionOk="0">
                    <a:moveTo>
                      <a:pt x="1" y="0"/>
                    </a:moveTo>
                    <a:cubicBezTo>
                      <a:pt x="1" y="0"/>
                      <a:pt x="809" y="7361"/>
                      <a:pt x="7085" y="8492"/>
                    </a:cubicBezTo>
                    <a:cubicBezTo>
                      <a:pt x="7085" y="8492"/>
                      <a:pt x="4921" y="1494"/>
                      <a:pt x="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29" name="Google Shape;3229;p45"/>
              <p:cNvSpPr/>
              <p:nvPr/>
            </p:nvSpPr>
            <p:spPr>
              <a:xfrm>
                <a:off x="4644462" y="3778764"/>
                <a:ext cx="305083" cy="313433"/>
              </a:xfrm>
              <a:custGeom>
                <a:avLst/>
                <a:gdLst/>
                <a:ahLst/>
                <a:cxnLst/>
                <a:rect l="l" t="t" r="r" b="b"/>
                <a:pathLst>
                  <a:path w="6321" h="6494" extrusionOk="0">
                    <a:moveTo>
                      <a:pt x="6320" y="0"/>
                    </a:moveTo>
                    <a:cubicBezTo>
                      <a:pt x="1400" y="1490"/>
                      <a:pt x="1" y="6484"/>
                      <a:pt x="1" y="6484"/>
                    </a:cubicBezTo>
                    <a:cubicBezTo>
                      <a:pt x="110" y="6490"/>
                      <a:pt x="217" y="6494"/>
                      <a:pt x="323" y="6494"/>
                    </a:cubicBezTo>
                    <a:cubicBezTo>
                      <a:pt x="4979" y="6494"/>
                      <a:pt x="6320" y="1"/>
                      <a:pt x="632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30" name="Google Shape;3230;p45"/>
              <p:cNvSpPr/>
              <p:nvPr/>
            </p:nvSpPr>
            <p:spPr>
              <a:xfrm>
                <a:off x="4250718" y="3704195"/>
                <a:ext cx="393794" cy="387616"/>
              </a:xfrm>
              <a:custGeom>
                <a:avLst/>
                <a:gdLst/>
                <a:ahLst/>
                <a:cxnLst/>
                <a:rect l="l" t="t" r="r" b="b"/>
                <a:pathLst>
                  <a:path w="8159" h="8031" extrusionOk="0">
                    <a:moveTo>
                      <a:pt x="0" y="1"/>
                    </a:moveTo>
                    <a:cubicBezTo>
                      <a:pt x="0" y="1"/>
                      <a:pt x="1584" y="8031"/>
                      <a:pt x="7979" y="8031"/>
                    </a:cubicBezTo>
                    <a:cubicBezTo>
                      <a:pt x="8038" y="8031"/>
                      <a:pt x="8098" y="8030"/>
                      <a:pt x="8159" y="8029"/>
                    </a:cubicBezTo>
                    <a:cubicBezTo>
                      <a:pt x="8159" y="8029"/>
                      <a:pt x="5983" y="566"/>
                      <a:pt x="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31" name="Google Shape;3231;p45"/>
              <p:cNvSpPr/>
              <p:nvPr/>
            </p:nvSpPr>
            <p:spPr>
              <a:xfrm>
                <a:off x="4172480" y="4272369"/>
                <a:ext cx="470101" cy="344129"/>
              </a:xfrm>
              <a:custGeom>
                <a:avLst/>
                <a:gdLst/>
                <a:ahLst/>
                <a:cxnLst/>
                <a:rect l="l" t="t" r="r" b="b"/>
                <a:pathLst>
                  <a:path w="9740" h="7130" extrusionOk="0">
                    <a:moveTo>
                      <a:pt x="292" y="0"/>
                    </a:moveTo>
                    <a:cubicBezTo>
                      <a:pt x="195" y="0"/>
                      <a:pt x="98" y="2"/>
                      <a:pt x="0" y="6"/>
                    </a:cubicBezTo>
                    <a:cubicBezTo>
                      <a:pt x="0" y="6"/>
                      <a:pt x="2873" y="7129"/>
                      <a:pt x="8594" y="7129"/>
                    </a:cubicBezTo>
                    <a:cubicBezTo>
                      <a:pt x="8964" y="7129"/>
                      <a:pt x="9346" y="7100"/>
                      <a:pt x="9740" y="7036"/>
                    </a:cubicBezTo>
                    <a:cubicBezTo>
                      <a:pt x="9740" y="7036"/>
                      <a:pt x="6353" y="0"/>
                      <a:pt x="29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32" name="Google Shape;3232;p45"/>
              <p:cNvSpPr/>
              <p:nvPr/>
            </p:nvSpPr>
            <p:spPr>
              <a:xfrm>
                <a:off x="4642532" y="4234481"/>
                <a:ext cx="320480" cy="378542"/>
              </a:xfrm>
              <a:custGeom>
                <a:avLst/>
                <a:gdLst/>
                <a:ahLst/>
                <a:cxnLst/>
                <a:rect l="l" t="t" r="r" b="b"/>
                <a:pathLst>
                  <a:path w="6640" h="7843" extrusionOk="0">
                    <a:moveTo>
                      <a:pt x="6640" y="0"/>
                    </a:moveTo>
                    <a:cubicBezTo>
                      <a:pt x="740" y="1277"/>
                      <a:pt x="1" y="7843"/>
                      <a:pt x="1" y="7843"/>
                    </a:cubicBezTo>
                    <a:cubicBezTo>
                      <a:pt x="6520" y="7437"/>
                      <a:pt x="6640" y="1"/>
                      <a:pt x="664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33" name="Google Shape;3233;p45"/>
              <p:cNvSpPr/>
              <p:nvPr/>
            </p:nvSpPr>
            <p:spPr>
              <a:xfrm>
                <a:off x="4250718" y="4811969"/>
                <a:ext cx="374343" cy="247744"/>
              </a:xfrm>
              <a:custGeom>
                <a:avLst/>
                <a:gdLst/>
                <a:ahLst/>
                <a:cxnLst/>
                <a:rect l="l" t="t" r="r" b="b"/>
                <a:pathLst>
                  <a:path w="7756" h="5133" extrusionOk="0">
                    <a:moveTo>
                      <a:pt x="0" y="1"/>
                    </a:moveTo>
                    <a:cubicBezTo>
                      <a:pt x="0" y="1"/>
                      <a:pt x="1406" y="5132"/>
                      <a:pt x="7268" y="5132"/>
                    </a:cubicBezTo>
                    <a:cubicBezTo>
                      <a:pt x="7427" y="5132"/>
                      <a:pt x="7590" y="5128"/>
                      <a:pt x="7756" y="5121"/>
                    </a:cubicBezTo>
                    <a:cubicBezTo>
                      <a:pt x="7756" y="5121"/>
                      <a:pt x="5972" y="1049"/>
                      <a:pt x="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34" name="Google Shape;3234;p45"/>
              <p:cNvSpPr/>
              <p:nvPr/>
            </p:nvSpPr>
            <p:spPr>
              <a:xfrm>
                <a:off x="4625012" y="4750383"/>
                <a:ext cx="296347" cy="309186"/>
              </a:xfrm>
              <a:custGeom>
                <a:avLst/>
                <a:gdLst/>
                <a:ahLst/>
                <a:cxnLst/>
                <a:rect l="l" t="t" r="r" b="b"/>
                <a:pathLst>
                  <a:path w="6140" h="6406" extrusionOk="0">
                    <a:moveTo>
                      <a:pt x="5647" y="0"/>
                    </a:moveTo>
                    <a:lnTo>
                      <a:pt x="5647" y="0"/>
                    </a:lnTo>
                    <a:cubicBezTo>
                      <a:pt x="787" y="1451"/>
                      <a:pt x="1" y="6397"/>
                      <a:pt x="1" y="6397"/>
                    </a:cubicBezTo>
                    <a:cubicBezTo>
                      <a:pt x="133" y="6403"/>
                      <a:pt x="263" y="6406"/>
                      <a:pt x="389" y="6406"/>
                    </a:cubicBezTo>
                    <a:cubicBezTo>
                      <a:pt x="6139" y="6406"/>
                      <a:pt x="5647" y="1"/>
                      <a:pt x="564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35" name="Google Shape;3235;p45"/>
              <p:cNvSpPr/>
              <p:nvPr/>
            </p:nvSpPr>
            <p:spPr>
              <a:xfrm>
                <a:off x="4606140" y="2459398"/>
                <a:ext cx="372461" cy="391043"/>
              </a:xfrm>
              <a:custGeom>
                <a:avLst/>
                <a:gdLst/>
                <a:ahLst/>
                <a:cxnLst/>
                <a:rect l="l" t="t" r="r" b="b"/>
                <a:pathLst>
                  <a:path w="7717" h="8102" extrusionOk="0">
                    <a:moveTo>
                      <a:pt x="7716" y="0"/>
                    </a:moveTo>
                    <a:cubicBezTo>
                      <a:pt x="7568" y="182"/>
                      <a:pt x="7422" y="366"/>
                      <a:pt x="7281" y="548"/>
                    </a:cubicBezTo>
                    <a:cubicBezTo>
                      <a:pt x="7136" y="733"/>
                      <a:pt x="6980" y="907"/>
                      <a:pt x="6831" y="1084"/>
                    </a:cubicBezTo>
                    <a:cubicBezTo>
                      <a:pt x="6535" y="1444"/>
                      <a:pt x="6222" y="1792"/>
                      <a:pt x="5911" y="2137"/>
                    </a:cubicBezTo>
                    <a:cubicBezTo>
                      <a:pt x="5283" y="2825"/>
                      <a:pt x="4638" y="3496"/>
                      <a:pt x="3985" y="4163"/>
                    </a:cubicBezTo>
                    <a:cubicBezTo>
                      <a:pt x="3337" y="4834"/>
                      <a:pt x="2669" y="5483"/>
                      <a:pt x="2005" y="6143"/>
                    </a:cubicBezTo>
                    <a:lnTo>
                      <a:pt x="0" y="8101"/>
                    </a:lnTo>
                    <a:cubicBezTo>
                      <a:pt x="743" y="7532"/>
                      <a:pt x="1451" y="6918"/>
                      <a:pt x="2150" y="6295"/>
                    </a:cubicBezTo>
                    <a:cubicBezTo>
                      <a:pt x="2847" y="5671"/>
                      <a:pt x="3521" y="5022"/>
                      <a:pt x="4181" y="4356"/>
                    </a:cubicBezTo>
                    <a:cubicBezTo>
                      <a:pt x="4830" y="3681"/>
                      <a:pt x="5476" y="2999"/>
                      <a:pt x="6066" y="2274"/>
                    </a:cubicBezTo>
                    <a:cubicBezTo>
                      <a:pt x="6661" y="1549"/>
                      <a:pt x="7234" y="805"/>
                      <a:pt x="7716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36" name="Google Shape;3236;p45"/>
              <p:cNvSpPr/>
              <p:nvPr/>
            </p:nvSpPr>
            <p:spPr>
              <a:xfrm>
                <a:off x="4264184" y="2453606"/>
                <a:ext cx="323810" cy="390657"/>
              </a:xfrm>
              <a:custGeom>
                <a:avLst/>
                <a:gdLst/>
                <a:ahLst/>
                <a:cxnLst/>
                <a:rect l="l" t="t" r="r" b="b"/>
                <a:pathLst>
                  <a:path w="6709" h="8094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399" y="791"/>
                      <a:pt x="853" y="1553"/>
                      <a:pt x="1328" y="2300"/>
                    </a:cubicBezTo>
                    <a:cubicBezTo>
                      <a:pt x="1799" y="3050"/>
                      <a:pt x="2310" y="3772"/>
                      <a:pt x="2851" y="4476"/>
                    </a:cubicBezTo>
                    <a:cubicBezTo>
                      <a:pt x="3390" y="5179"/>
                      <a:pt x="3964" y="5860"/>
                      <a:pt x="4602" y="6481"/>
                    </a:cubicBezTo>
                    <a:cubicBezTo>
                      <a:pt x="5232" y="7097"/>
                      <a:pt x="5910" y="7695"/>
                      <a:pt x="6708" y="8094"/>
                    </a:cubicBezTo>
                    <a:cubicBezTo>
                      <a:pt x="6531" y="7960"/>
                      <a:pt x="6353" y="7829"/>
                      <a:pt x="6175" y="7702"/>
                    </a:cubicBezTo>
                    <a:cubicBezTo>
                      <a:pt x="6005" y="7561"/>
                      <a:pt x="5845" y="7413"/>
                      <a:pt x="5679" y="7267"/>
                    </a:cubicBezTo>
                    <a:cubicBezTo>
                      <a:pt x="5359" y="6966"/>
                      <a:pt x="5040" y="6665"/>
                      <a:pt x="4750" y="6335"/>
                    </a:cubicBezTo>
                    <a:cubicBezTo>
                      <a:pt x="4159" y="5686"/>
                      <a:pt x="3597" y="5008"/>
                      <a:pt x="3068" y="4309"/>
                    </a:cubicBezTo>
                    <a:cubicBezTo>
                      <a:pt x="2528" y="3616"/>
                      <a:pt x="2013" y="2901"/>
                      <a:pt x="1502" y="2183"/>
                    </a:cubicBezTo>
                    <a:cubicBezTo>
                      <a:pt x="1244" y="1825"/>
                      <a:pt x="994" y="1462"/>
                      <a:pt x="747" y="1096"/>
                    </a:cubicBezTo>
                    <a:cubicBezTo>
                      <a:pt x="493" y="734"/>
                      <a:pt x="250" y="367"/>
                      <a:pt x="1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37" name="Google Shape;3237;p45"/>
              <p:cNvSpPr/>
              <p:nvPr/>
            </p:nvSpPr>
            <p:spPr>
              <a:xfrm>
                <a:off x="4195406" y="3131630"/>
                <a:ext cx="424249" cy="361408"/>
              </a:xfrm>
              <a:custGeom>
                <a:avLst/>
                <a:gdLst/>
                <a:ahLst/>
                <a:cxnLst/>
                <a:rect l="l" t="t" r="r" b="b"/>
                <a:pathLst>
                  <a:path w="8790" h="7488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562" y="797"/>
                      <a:pt x="1186" y="1548"/>
                      <a:pt x="1831" y="2277"/>
                    </a:cubicBezTo>
                    <a:cubicBezTo>
                      <a:pt x="2480" y="3006"/>
                      <a:pt x="3162" y="3702"/>
                      <a:pt x="3884" y="4358"/>
                    </a:cubicBezTo>
                    <a:cubicBezTo>
                      <a:pt x="4612" y="5007"/>
                      <a:pt x="5359" y="5642"/>
                      <a:pt x="6179" y="6179"/>
                    </a:cubicBezTo>
                    <a:cubicBezTo>
                      <a:pt x="6995" y="6715"/>
                      <a:pt x="7857" y="7197"/>
                      <a:pt x="8789" y="7487"/>
                    </a:cubicBezTo>
                    <a:cubicBezTo>
                      <a:pt x="8572" y="7379"/>
                      <a:pt x="8354" y="7273"/>
                      <a:pt x="8133" y="7168"/>
                    </a:cubicBezTo>
                    <a:cubicBezTo>
                      <a:pt x="7916" y="7066"/>
                      <a:pt x="7717" y="6925"/>
                      <a:pt x="7506" y="6810"/>
                    </a:cubicBezTo>
                    <a:cubicBezTo>
                      <a:pt x="7292" y="6693"/>
                      <a:pt x="7093" y="6555"/>
                      <a:pt x="6893" y="6421"/>
                    </a:cubicBezTo>
                    <a:cubicBezTo>
                      <a:pt x="6694" y="6283"/>
                      <a:pt x="6490" y="6157"/>
                      <a:pt x="6302" y="6005"/>
                    </a:cubicBezTo>
                    <a:cubicBezTo>
                      <a:pt x="5519" y="5439"/>
                      <a:pt x="4786" y="4804"/>
                      <a:pt x="4069" y="4155"/>
                    </a:cubicBezTo>
                    <a:cubicBezTo>
                      <a:pt x="3347" y="3510"/>
                      <a:pt x="2666" y="2824"/>
                      <a:pt x="1983" y="2132"/>
                    </a:cubicBezTo>
                    <a:cubicBezTo>
                      <a:pt x="1643" y="1788"/>
                      <a:pt x="1313" y="1436"/>
                      <a:pt x="983" y="1077"/>
                    </a:cubicBezTo>
                    <a:cubicBezTo>
                      <a:pt x="649" y="725"/>
                      <a:pt x="327" y="362"/>
                      <a:pt x="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38" name="Google Shape;3238;p45"/>
              <p:cNvSpPr/>
              <p:nvPr/>
            </p:nvSpPr>
            <p:spPr>
              <a:xfrm>
                <a:off x="4644462" y="3042340"/>
                <a:ext cx="318549" cy="450699"/>
              </a:xfrm>
              <a:custGeom>
                <a:avLst/>
                <a:gdLst/>
                <a:ahLst/>
                <a:cxnLst/>
                <a:rect l="l" t="t" r="r" b="b"/>
                <a:pathLst>
                  <a:path w="6600" h="9338" extrusionOk="0">
                    <a:moveTo>
                      <a:pt x="6600" y="1"/>
                    </a:moveTo>
                    <a:lnTo>
                      <a:pt x="6600" y="1"/>
                    </a:lnTo>
                    <a:cubicBezTo>
                      <a:pt x="6404" y="443"/>
                      <a:pt x="6263" y="903"/>
                      <a:pt x="6034" y="1328"/>
                    </a:cubicBezTo>
                    <a:cubicBezTo>
                      <a:pt x="5929" y="1545"/>
                      <a:pt x="5842" y="1767"/>
                      <a:pt x="5726" y="1976"/>
                    </a:cubicBezTo>
                    <a:lnTo>
                      <a:pt x="5381" y="2612"/>
                    </a:lnTo>
                    <a:cubicBezTo>
                      <a:pt x="4899" y="3438"/>
                      <a:pt x="4392" y="4254"/>
                      <a:pt x="3815" y="5019"/>
                    </a:cubicBezTo>
                    <a:cubicBezTo>
                      <a:pt x="3246" y="5791"/>
                      <a:pt x="2637" y="6534"/>
                      <a:pt x="2002" y="7256"/>
                    </a:cubicBezTo>
                    <a:cubicBezTo>
                      <a:pt x="1686" y="7619"/>
                      <a:pt x="1360" y="7970"/>
                      <a:pt x="1023" y="8315"/>
                    </a:cubicBezTo>
                    <a:cubicBezTo>
                      <a:pt x="693" y="8670"/>
                      <a:pt x="349" y="9003"/>
                      <a:pt x="1" y="9337"/>
                    </a:cubicBezTo>
                    <a:cubicBezTo>
                      <a:pt x="773" y="8757"/>
                      <a:pt x="1480" y="8094"/>
                      <a:pt x="2158" y="7398"/>
                    </a:cubicBezTo>
                    <a:cubicBezTo>
                      <a:pt x="2832" y="6705"/>
                      <a:pt x="3452" y="5958"/>
                      <a:pt x="4032" y="5182"/>
                    </a:cubicBezTo>
                    <a:cubicBezTo>
                      <a:pt x="4613" y="4402"/>
                      <a:pt x="5120" y="3572"/>
                      <a:pt x="5567" y="2709"/>
                    </a:cubicBezTo>
                    <a:cubicBezTo>
                      <a:pt x="6012" y="1846"/>
                      <a:pt x="6353" y="932"/>
                      <a:pt x="660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39" name="Google Shape;3239;p45"/>
              <p:cNvSpPr/>
              <p:nvPr/>
            </p:nvSpPr>
            <p:spPr>
              <a:xfrm>
                <a:off x="4250718" y="3703182"/>
                <a:ext cx="390126" cy="375936"/>
              </a:xfrm>
              <a:custGeom>
                <a:avLst/>
                <a:gdLst/>
                <a:ahLst/>
                <a:cxnLst/>
                <a:rect l="l" t="t" r="r" b="b"/>
                <a:pathLst>
                  <a:path w="8083" h="7789" extrusionOk="0">
                    <a:moveTo>
                      <a:pt x="0" y="0"/>
                    </a:moveTo>
                    <a:cubicBezTo>
                      <a:pt x="449" y="842"/>
                      <a:pt x="979" y="1635"/>
                      <a:pt x="1541" y="2404"/>
                    </a:cubicBezTo>
                    <a:cubicBezTo>
                      <a:pt x="2107" y="3173"/>
                      <a:pt x="2716" y="3909"/>
                      <a:pt x="3379" y="4597"/>
                    </a:cubicBezTo>
                    <a:cubicBezTo>
                      <a:pt x="4050" y="5280"/>
                      <a:pt x="4757" y="5932"/>
                      <a:pt x="5540" y="6483"/>
                    </a:cubicBezTo>
                    <a:cubicBezTo>
                      <a:pt x="6328" y="7031"/>
                      <a:pt x="7172" y="7499"/>
                      <a:pt x="8082" y="7789"/>
                    </a:cubicBezTo>
                    <a:cubicBezTo>
                      <a:pt x="7868" y="7680"/>
                      <a:pt x="7655" y="7575"/>
                      <a:pt x="7444" y="7473"/>
                    </a:cubicBezTo>
                    <a:lnTo>
                      <a:pt x="7285" y="7397"/>
                    </a:lnTo>
                    <a:lnTo>
                      <a:pt x="7133" y="7303"/>
                    </a:lnTo>
                    <a:lnTo>
                      <a:pt x="6832" y="7118"/>
                    </a:lnTo>
                    <a:lnTo>
                      <a:pt x="6527" y="6937"/>
                    </a:lnTo>
                    <a:cubicBezTo>
                      <a:pt x="6429" y="6871"/>
                      <a:pt x="6335" y="6798"/>
                      <a:pt x="6236" y="6733"/>
                    </a:cubicBezTo>
                    <a:cubicBezTo>
                      <a:pt x="6048" y="6592"/>
                      <a:pt x="5849" y="6465"/>
                      <a:pt x="5667" y="6316"/>
                    </a:cubicBezTo>
                    <a:cubicBezTo>
                      <a:pt x="4924" y="5732"/>
                      <a:pt x="4235" y="5087"/>
                      <a:pt x="3575" y="4410"/>
                    </a:cubicBezTo>
                    <a:cubicBezTo>
                      <a:pt x="2916" y="3735"/>
                      <a:pt x="2306" y="3009"/>
                      <a:pt x="1708" y="2277"/>
                    </a:cubicBezTo>
                    <a:cubicBezTo>
                      <a:pt x="1407" y="1911"/>
                      <a:pt x="1117" y="1533"/>
                      <a:pt x="837" y="1153"/>
                    </a:cubicBezTo>
                    <a:cubicBezTo>
                      <a:pt x="548" y="776"/>
                      <a:pt x="272" y="392"/>
                      <a:pt x="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40" name="Google Shape;3240;p45"/>
              <p:cNvSpPr/>
              <p:nvPr/>
            </p:nvSpPr>
            <p:spPr>
              <a:xfrm>
                <a:off x="4644462" y="3767567"/>
                <a:ext cx="305083" cy="323086"/>
              </a:xfrm>
              <a:custGeom>
                <a:avLst/>
                <a:gdLst/>
                <a:ahLst/>
                <a:cxnLst/>
                <a:rect l="l" t="t" r="r" b="b"/>
                <a:pathLst>
                  <a:path w="6321" h="6694" extrusionOk="0">
                    <a:moveTo>
                      <a:pt x="6320" y="0"/>
                    </a:moveTo>
                    <a:cubicBezTo>
                      <a:pt x="6237" y="178"/>
                      <a:pt x="6150" y="356"/>
                      <a:pt x="6070" y="534"/>
                    </a:cubicBezTo>
                    <a:lnTo>
                      <a:pt x="5950" y="802"/>
                    </a:lnTo>
                    <a:lnTo>
                      <a:pt x="5806" y="1059"/>
                    </a:lnTo>
                    <a:lnTo>
                      <a:pt x="5523" y="1570"/>
                    </a:lnTo>
                    <a:lnTo>
                      <a:pt x="5200" y="2060"/>
                    </a:lnTo>
                    <a:cubicBezTo>
                      <a:pt x="4762" y="2701"/>
                      <a:pt x="4275" y="3315"/>
                      <a:pt x="3721" y="3862"/>
                    </a:cubicBezTo>
                    <a:cubicBezTo>
                      <a:pt x="3180" y="4420"/>
                      <a:pt x="2590" y="4932"/>
                      <a:pt x="1969" y="5407"/>
                    </a:cubicBezTo>
                    <a:cubicBezTo>
                      <a:pt x="1658" y="5643"/>
                      <a:pt x="1338" y="5871"/>
                      <a:pt x="1008" y="6081"/>
                    </a:cubicBezTo>
                    <a:cubicBezTo>
                      <a:pt x="682" y="6302"/>
                      <a:pt x="345" y="6502"/>
                      <a:pt x="1" y="6694"/>
                    </a:cubicBezTo>
                    <a:cubicBezTo>
                      <a:pt x="740" y="6411"/>
                      <a:pt x="1433" y="6019"/>
                      <a:pt x="2089" y="5577"/>
                    </a:cubicBezTo>
                    <a:cubicBezTo>
                      <a:pt x="2749" y="5134"/>
                      <a:pt x="3358" y="4616"/>
                      <a:pt x="3917" y="4055"/>
                    </a:cubicBezTo>
                    <a:cubicBezTo>
                      <a:pt x="4479" y="3489"/>
                      <a:pt x="4971" y="2854"/>
                      <a:pt x="5378" y="2172"/>
                    </a:cubicBezTo>
                    <a:cubicBezTo>
                      <a:pt x="5806" y="1501"/>
                      <a:pt x="6096" y="751"/>
                      <a:pt x="632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41" name="Google Shape;3241;p45"/>
              <p:cNvSpPr/>
              <p:nvPr/>
            </p:nvSpPr>
            <p:spPr>
              <a:xfrm>
                <a:off x="4172480" y="4273672"/>
                <a:ext cx="463971" cy="327478"/>
              </a:xfrm>
              <a:custGeom>
                <a:avLst/>
                <a:gdLst/>
                <a:ahLst/>
                <a:cxnLst/>
                <a:rect l="l" t="t" r="r" b="b"/>
                <a:pathLst>
                  <a:path w="9613" h="6785" extrusionOk="0">
                    <a:moveTo>
                      <a:pt x="0" y="0"/>
                    </a:moveTo>
                    <a:cubicBezTo>
                      <a:pt x="541" y="852"/>
                      <a:pt x="1178" y="1635"/>
                      <a:pt x="1864" y="2383"/>
                    </a:cubicBezTo>
                    <a:cubicBezTo>
                      <a:pt x="2546" y="3126"/>
                      <a:pt x="3297" y="3808"/>
                      <a:pt x="4094" y="4432"/>
                    </a:cubicBezTo>
                    <a:cubicBezTo>
                      <a:pt x="4906" y="5041"/>
                      <a:pt x="5773" y="5578"/>
                      <a:pt x="6694" y="6001"/>
                    </a:cubicBezTo>
                    <a:cubicBezTo>
                      <a:pt x="7626" y="6411"/>
                      <a:pt x="8612" y="6687"/>
                      <a:pt x="9613" y="6785"/>
                    </a:cubicBezTo>
                    <a:cubicBezTo>
                      <a:pt x="9127" y="6651"/>
                      <a:pt x="8630" y="6578"/>
                      <a:pt x="8166" y="6383"/>
                    </a:cubicBezTo>
                    <a:cubicBezTo>
                      <a:pt x="7688" y="6241"/>
                      <a:pt x="7238" y="6016"/>
                      <a:pt x="6784" y="5813"/>
                    </a:cubicBezTo>
                    <a:cubicBezTo>
                      <a:pt x="5899" y="5352"/>
                      <a:pt x="5055" y="4820"/>
                      <a:pt x="4261" y="4217"/>
                    </a:cubicBezTo>
                    <a:cubicBezTo>
                      <a:pt x="3471" y="3605"/>
                      <a:pt x="2727" y="2937"/>
                      <a:pt x="2013" y="2234"/>
                    </a:cubicBezTo>
                    <a:cubicBezTo>
                      <a:pt x="1657" y="1886"/>
                      <a:pt x="1313" y="1520"/>
                      <a:pt x="979" y="1146"/>
                    </a:cubicBezTo>
                    <a:cubicBezTo>
                      <a:pt x="639" y="780"/>
                      <a:pt x="316" y="392"/>
                      <a:pt x="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42" name="Google Shape;3242;p45"/>
              <p:cNvSpPr/>
              <p:nvPr/>
            </p:nvSpPr>
            <p:spPr>
              <a:xfrm>
                <a:off x="4656529" y="4234481"/>
                <a:ext cx="306483" cy="366669"/>
              </a:xfrm>
              <a:custGeom>
                <a:avLst/>
                <a:gdLst/>
                <a:ahLst/>
                <a:cxnLst/>
                <a:rect l="l" t="t" r="r" b="b"/>
                <a:pathLst>
                  <a:path w="6350" h="7597" extrusionOk="0">
                    <a:moveTo>
                      <a:pt x="6350" y="0"/>
                    </a:moveTo>
                    <a:lnTo>
                      <a:pt x="6350" y="0"/>
                    </a:lnTo>
                    <a:cubicBezTo>
                      <a:pt x="6008" y="772"/>
                      <a:pt x="5672" y="1542"/>
                      <a:pt x="5222" y="2252"/>
                    </a:cubicBezTo>
                    <a:cubicBezTo>
                      <a:pt x="5016" y="2615"/>
                      <a:pt x="4768" y="2956"/>
                      <a:pt x="4537" y="3300"/>
                    </a:cubicBezTo>
                    <a:cubicBezTo>
                      <a:pt x="4283" y="3634"/>
                      <a:pt x="4043" y="3975"/>
                      <a:pt x="3764" y="4286"/>
                    </a:cubicBezTo>
                    <a:cubicBezTo>
                      <a:pt x="3228" y="4928"/>
                      <a:pt x="2636" y="5523"/>
                      <a:pt x="2010" y="6081"/>
                    </a:cubicBezTo>
                    <a:cubicBezTo>
                      <a:pt x="1697" y="6357"/>
                      <a:pt x="1371" y="6621"/>
                      <a:pt x="1038" y="6875"/>
                    </a:cubicBezTo>
                    <a:cubicBezTo>
                      <a:pt x="704" y="7133"/>
                      <a:pt x="360" y="7372"/>
                      <a:pt x="0" y="7597"/>
                    </a:cubicBezTo>
                    <a:cubicBezTo>
                      <a:pt x="770" y="7245"/>
                      <a:pt x="1480" y="6766"/>
                      <a:pt x="2147" y="6241"/>
                    </a:cubicBezTo>
                    <a:cubicBezTo>
                      <a:pt x="2815" y="5715"/>
                      <a:pt x="3424" y="5113"/>
                      <a:pt x="3971" y="4464"/>
                    </a:cubicBezTo>
                    <a:cubicBezTo>
                      <a:pt x="4254" y="4144"/>
                      <a:pt x="4497" y="3793"/>
                      <a:pt x="4747" y="3448"/>
                    </a:cubicBezTo>
                    <a:cubicBezTo>
                      <a:pt x="4972" y="3086"/>
                      <a:pt x="5222" y="2742"/>
                      <a:pt x="5404" y="2354"/>
                    </a:cubicBezTo>
                    <a:cubicBezTo>
                      <a:pt x="5501" y="2165"/>
                      <a:pt x="5610" y="1984"/>
                      <a:pt x="5693" y="1788"/>
                    </a:cubicBezTo>
                    <a:lnTo>
                      <a:pt x="5948" y="1204"/>
                    </a:lnTo>
                    <a:cubicBezTo>
                      <a:pt x="6035" y="1008"/>
                      <a:pt x="6095" y="805"/>
                      <a:pt x="6161" y="606"/>
                    </a:cubicBezTo>
                    <a:cubicBezTo>
                      <a:pt x="6226" y="402"/>
                      <a:pt x="6291" y="200"/>
                      <a:pt x="635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43" name="Google Shape;3243;p45"/>
              <p:cNvSpPr/>
              <p:nvPr/>
            </p:nvSpPr>
            <p:spPr>
              <a:xfrm>
                <a:off x="4250718" y="4811969"/>
                <a:ext cx="359816" cy="241759"/>
              </a:xfrm>
              <a:custGeom>
                <a:avLst/>
                <a:gdLst/>
                <a:ahLst/>
                <a:cxnLst/>
                <a:rect l="l" t="t" r="r" b="b"/>
                <a:pathLst>
                  <a:path w="7455" h="5009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57" y="617"/>
                      <a:pt x="976" y="1186"/>
                      <a:pt x="1515" y="1730"/>
                    </a:cubicBezTo>
                    <a:cubicBezTo>
                      <a:pt x="2056" y="2274"/>
                      <a:pt x="2636" y="2782"/>
                      <a:pt x="3252" y="3246"/>
                    </a:cubicBezTo>
                    <a:cubicBezTo>
                      <a:pt x="3873" y="3699"/>
                      <a:pt x="4518" y="4135"/>
                      <a:pt x="5229" y="4446"/>
                    </a:cubicBezTo>
                    <a:cubicBezTo>
                      <a:pt x="5932" y="4762"/>
                      <a:pt x="6686" y="5001"/>
                      <a:pt x="7455" y="5008"/>
                    </a:cubicBezTo>
                    <a:cubicBezTo>
                      <a:pt x="7270" y="4968"/>
                      <a:pt x="7081" y="4928"/>
                      <a:pt x="6897" y="4893"/>
                    </a:cubicBezTo>
                    <a:cubicBezTo>
                      <a:pt x="6711" y="4852"/>
                      <a:pt x="6534" y="4772"/>
                      <a:pt x="6356" y="4715"/>
                    </a:cubicBezTo>
                    <a:cubicBezTo>
                      <a:pt x="6175" y="4667"/>
                      <a:pt x="6005" y="4580"/>
                      <a:pt x="5831" y="4504"/>
                    </a:cubicBezTo>
                    <a:cubicBezTo>
                      <a:pt x="5657" y="4428"/>
                      <a:pt x="5486" y="4356"/>
                      <a:pt x="5323" y="4258"/>
                    </a:cubicBezTo>
                    <a:cubicBezTo>
                      <a:pt x="4653" y="3910"/>
                      <a:pt x="4025" y="3482"/>
                      <a:pt x="3419" y="3025"/>
                    </a:cubicBezTo>
                    <a:cubicBezTo>
                      <a:pt x="2807" y="2579"/>
                      <a:pt x="2230" y="2083"/>
                      <a:pt x="1661" y="1578"/>
                    </a:cubicBezTo>
                    <a:cubicBezTo>
                      <a:pt x="1374" y="1328"/>
                      <a:pt x="1095" y="1067"/>
                      <a:pt x="824" y="802"/>
                    </a:cubicBezTo>
                    <a:cubicBezTo>
                      <a:pt x="541" y="541"/>
                      <a:pt x="272" y="273"/>
                      <a:pt x="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44" name="Google Shape;3244;p45"/>
              <p:cNvSpPr/>
              <p:nvPr/>
            </p:nvSpPr>
            <p:spPr>
              <a:xfrm>
                <a:off x="4629066" y="4744784"/>
                <a:ext cx="269029" cy="308944"/>
              </a:xfrm>
              <a:custGeom>
                <a:avLst/>
                <a:gdLst/>
                <a:ahLst/>
                <a:cxnLst/>
                <a:rect l="l" t="t" r="r" b="b"/>
                <a:pathLst>
                  <a:path w="5574" h="6401" extrusionOk="0">
                    <a:moveTo>
                      <a:pt x="5573" y="1"/>
                    </a:moveTo>
                    <a:lnTo>
                      <a:pt x="5573" y="1"/>
                    </a:lnTo>
                    <a:cubicBezTo>
                      <a:pt x="5446" y="356"/>
                      <a:pt x="5337" y="715"/>
                      <a:pt x="5218" y="1070"/>
                    </a:cubicBezTo>
                    <a:cubicBezTo>
                      <a:pt x="5073" y="1418"/>
                      <a:pt x="4950" y="1770"/>
                      <a:pt x="4793" y="2111"/>
                    </a:cubicBezTo>
                    <a:cubicBezTo>
                      <a:pt x="4612" y="2437"/>
                      <a:pt x="4482" y="2789"/>
                      <a:pt x="4271" y="3097"/>
                    </a:cubicBezTo>
                    <a:cubicBezTo>
                      <a:pt x="4174" y="3253"/>
                      <a:pt x="4083" y="3416"/>
                      <a:pt x="3982" y="3572"/>
                    </a:cubicBezTo>
                    <a:lnTo>
                      <a:pt x="3652" y="4018"/>
                    </a:lnTo>
                    <a:cubicBezTo>
                      <a:pt x="3195" y="4598"/>
                      <a:pt x="2658" y="5117"/>
                      <a:pt x="2045" y="5534"/>
                    </a:cubicBezTo>
                    <a:cubicBezTo>
                      <a:pt x="1893" y="5635"/>
                      <a:pt x="1737" y="5741"/>
                      <a:pt x="1570" y="5824"/>
                    </a:cubicBezTo>
                    <a:cubicBezTo>
                      <a:pt x="1411" y="5918"/>
                      <a:pt x="1240" y="5990"/>
                      <a:pt x="1070" y="6067"/>
                    </a:cubicBezTo>
                    <a:cubicBezTo>
                      <a:pt x="730" y="6219"/>
                      <a:pt x="374" y="6335"/>
                      <a:pt x="0" y="6400"/>
                    </a:cubicBezTo>
                    <a:cubicBezTo>
                      <a:pt x="762" y="6375"/>
                      <a:pt x="1498" y="6096"/>
                      <a:pt x="2158" y="5708"/>
                    </a:cubicBezTo>
                    <a:cubicBezTo>
                      <a:pt x="2822" y="5319"/>
                      <a:pt x="3387" y="4783"/>
                      <a:pt x="3866" y="4185"/>
                    </a:cubicBezTo>
                    <a:lnTo>
                      <a:pt x="4203" y="3717"/>
                    </a:lnTo>
                    <a:cubicBezTo>
                      <a:pt x="4308" y="3557"/>
                      <a:pt x="4398" y="3391"/>
                      <a:pt x="4497" y="3224"/>
                    </a:cubicBezTo>
                    <a:cubicBezTo>
                      <a:pt x="4591" y="3061"/>
                      <a:pt x="4685" y="2894"/>
                      <a:pt x="4758" y="2717"/>
                    </a:cubicBezTo>
                    <a:cubicBezTo>
                      <a:pt x="4837" y="2543"/>
                      <a:pt x="4914" y="2369"/>
                      <a:pt x="4986" y="2191"/>
                    </a:cubicBezTo>
                    <a:cubicBezTo>
                      <a:pt x="5124" y="1839"/>
                      <a:pt x="5225" y="1469"/>
                      <a:pt x="5349" y="1110"/>
                    </a:cubicBezTo>
                    <a:cubicBezTo>
                      <a:pt x="5424" y="740"/>
                      <a:pt x="5508" y="370"/>
                      <a:pt x="557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3245" name="Google Shape;3245;p45"/>
            <p:cNvSpPr/>
            <p:nvPr/>
          </p:nvSpPr>
          <p:spPr>
            <a:xfrm rot="-9510447">
              <a:off x="6774404" y="1025975"/>
              <a:ext cx="414312" cy="328237"/>
            </a:xfrm>
            <a:custGeom>
              <a:avLst/>
              <a:gdLst/>
              <a:ahLst/>
              <a:cxnLst/>
              <a:rect l="l" t="t" r="r" b="b"/>
              <a:pathLst>
                <a:path w="23075" h="18194" extrusionOk="0">
                  <a:moveTo>
                    <a:pt x="6353" y="1"/>
                  </a:moveTo>
                  <a:cubicBezTo>
                    <a:pt x="5892" y="1"/>
                    <a:pt x="5465" y="121"/>
                    <a:pt x="5083" y="381"/>
                  </a:cubicBezTo>
                  <a:cubicBezTo>
                    <a:pt x="0" y="3836"/>
                    <a:pt x="23075" y="18193"/>
                    <a:pt x="23075" y="18193"/>
                  </a:cubicBezTo>
                  <a:cubicBezTo>
                    <a:pt x="23075" y="18193"/>
                    <a:pt x="12034" y="1"/>
                    <a:pt x="635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6" name="Google Shape;3246;p45"/>
            <p:cNvSpPr/>
            <p:nvPr/>
          </p:nvSpPr>
          <p:spPr>
            <a:xfrm rot="-9510447">
              <a:off x="7024002" y="1327292"/>
              <a:ext cx="18350" cy="18059"/>
            </a:xfrm>
            <a:custGeom>
              <a:avLst/>
              <a:gdLst/>
              <a:ahLst/>
              <a:cxnLst/>
              <a:rect l="l" t="t" r="r" b="b"/>
              <a:pathLst>
                <a:path w="1022" h="1001" extrusionOk="0">
                  <a:moveTo>
                    <a:pt x="135" y="1"/>
                  </a:moveTo>
                  <a:cubicBezTo>
                    <a:pt x="61" y="1"/>
                    <a:pt x="1" y="98"/>
                    <a:pt x="62" y="171"/>
                  </a:cubicBezTo>
                  <a:cubicBezTo>
                    <a:pt x="199" y="338"/>
                    <a:pt x="343" y="498"/>
                    <a:pt x="491" y="654"/>
                  </a:cubicBezTo>
                  <a:cubicBezTo>
                    <a:pt x="617" y="787"/>
                    <a:pt x="758" y="928"/>
                    <a:pt x="933" y="996"/>
                  </a:cubicBezTo>
                  <a:cubicBezTo>
                    <a:pt x="940" y="999"/>
                    <a:pt x="947" y="1000"/>
                    <a:pt x="954" y="1000"/>
                  </a:cubicBezTo>
                  <a:cubicBezTo>
                    <a:pt x="998" y="1000"/>
                    <a:pt x="1022" y="941"/>
                    <a:pt x="1005" y="901"/>
                  </a:cubicBezTo>
                  <a:cubicBezTo>
                    <a:pt x="925" y="730"/>
                    <a:pt x="773" y="589"/>
                    <a:pt x="640" y="460"/>
                  </a:cubicBezTo>
                  <a:cubicBezTo>
                    <a:pt x="496" y="319"/>
                    <a:pt x="351" y="175"/>
                    <a:pt x="203" y="31"/>
                  </a:cubicBezTo>
                  <a:cubicBezTo>
                    <a:pt x="181" y="10"/>
                    <a:pt x="157" y="1"/>
                    <a:pt x="1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7" name="Google Shape;3247;p45"/>
            <p:cNvSpPr/>
            <p:nvPr/>
          </p:nvSpPr>
          <p:spPr>
            <a:xfrm rot="-9510447">
              <a:off x="7015154" y="1339265"/>
              <a:ext cx="14795" cy="14054"/>
            </a:xfrm>
            <a:custGeom>
              <a:avLst/>
              <a:gdLst/>
              <a:ahLst/>
              <a:cxnLst/>
              <a:rect l="l" t="t" r="r" b="b"/>
              <a:pathLst>
                <a:path w="824" h="779" extrusionOk="0">
                  <a:moveTo>
                    <a:pt x="139" y="0"/>
                  </a:moveTo>
                  <a:cubicBezTo>
                    <a:pt x="69" y="0"/>
                    <a:pt x="0" y="80"/>
                    <a:pt x="49" y="151"/>
                  </a:cubicBezTo>
                  <a:cubicBezTo>
                    <a:pt x="144" y="288"/>
                    <a:pt x="246" y="422"/>
                    <a:pt x="364" y="539"/>
                  </a:cubicBezTo>
                  <a:cubicBezTo>
                    <a:pt x="470" y="650"/>
                    <a:pt x="581" y="760"/>
                    <a:pt x="740" y="778"/>
                  </a:cubicBezTo>
                  <a:cubicBezTo>
                    <a:pt x="742" y="778"/>
                    <a:pt x="744" y="779"/>
                    <a:pt x="746" y="779"/>
                  </a:cubicBezTo>
                  <a:cubicBezTo>
                    <a:pt x="789" y="779"/>
                    <a:pt x="824" y="727"/>
                    <a:pt x="809" y="687"/>
                  </a:cubicBezTo>
                  <a:cubicBezTo>
                    <a:pt x="756" y="550"/>
                    <a:pt x="642" y="467"/>
                    <a:pt x="535" y="368"/>
                  </a:cubicBezTo>
                  <a:cubicBezTo>
                    <a:pt x="417" y="262"/>
                    <a:pt x="307" y="148"/>
                    <a:pt x="204" y="30"/>
                  </a:cubicBezTo>
                  <a:cubicBezTo>
                    <a:pt x="185" y="9"/>
                    <a:pt x="162" y="0"/>
                    <a:pt x="1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8" name="Google Shape;3248;p45"/>
            <p:cNvSpPr/>
            <p:nvPr/>
          </p:nvSpPr>
          <p:spPr>
            <a:xfrm rot="-9510447">
              <a:off x="7011634" y="1296608"/>
              <a:ext cx="16644" cy="13368"/>
            </a:xfrm>
            <a:custGeom>
              <a:avLst/>
              <a:gdLst/>
              <a:ahLst/>
              <a:cxnLst/>
              <a:rect l="l" t="t" r="r" b="b"/>
              <a:pathLst>
                <a:path w="927" h="741" extrusionOk="0">
                  <a:moveTo>
                    <a:pt x="122" y="1"/>
                  </a:moveTo>
                  <a:cubicBezTo>
                    <a:pt x="51" y="1"/>
                    <a:pt x="0" y="99"/>
                    <a:pt x="56" y="161"/>
                  </a:cubicBezTo>
                  <a:cubicBezTo>
                    <a:pt x="181" y="294"/>
                    <a:pt x="314" y="419"/>
                    <a:pt x="455" y="538"/>
                  </a:cubicBezTo>
                  <a:cubicBezTo>
                    <a:pt x="551" y="620"/>
                    <a:pt x="664" y="740"/>
                    <a:pt x="794" y="740"/>
                  </a:cubicBezTo>
                  <a:cubicBezTo>
                    <a:pt x="814" y="740"/>
                    <a:pt x="834" y="737"/>
                    <a:pt x="855" y="731"/>
                  </a:cubicBezTo>
                  <a:cubicBezTo>
                    <a:pt x="893" y="720"/>
                    <a:pt x="927" y="682"/>
                    <a:pt x="923" y="640"/>
                  </a:cubicBezTo>
                  <a:cubicBezTo>
                    <a:pt x="911" y="477"/>
                    <a:pt x="748" y="405"/>
                    <a:pt x="623" y="321"/>
                  </a:cubicBezTo>
                  <a:cubicBezTo>
                    <a:pt x="470" y="222"/>
                    <a:pt x="323" y="115"/>
                    <a:pt x="170" y="17"/>
                  </a:cubicBezTo>
                  <a:cubicBezTo>
                    <a:pt x="154" y="6"/>
                    <a:pt x="137" y="1"/>
                    <a:pt x="1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9" name="Google Shape;3249;p45"/>
            <p:cNvSpPr/>
            <p:nvPr/>
          </p:nvSpPr>
          <p:spPr>
            <a:xfrm rot="-9510447">
              <a:off x="6996907" y="1308846"/>
              <a:ext cx="18943" cy="15912"/>
            </a:xfrm>
            <a:custGeom>
              <a:avLst/>
              <a:gdLst/>
              <a:ahLst/>
              <a:cxnLst/>
              <a:rect l="l" t="t" r="r" b="b"/>
              <a:pathLst>
                <a:path w="1055" h="882" extrusionOk="0">
                  <a:moveTo>
                    <a:pt x="112" y="1"/>
                  </a:moveTo>
                  <a:cubicBezTo>
                    <a:pt x="52" y="1"/>
                    <a:pt x="1" y="84"/>
                    <a:pt x="53" y="147"/>
                  </a:cubicBezTo>
                  <a:cubicBezTo>
                    <a:pt x="178" y="303"/>
                    <a:pt x="284" y="467"/>
                    <a:pt x="432" y="604"/>
                  </a:cubicBezTo>
                  <a:cubicBezTo>
                    <a:pt x="558" y="718"/>
                    <a:pt x="714" y="874"/>
                    <a:pt x="888" y="881"/>
                  </a:cubicBezTo>
                  <a:cubicBezTo>
                    <a:pt x="891" y="881"/>
                    <a:pt x="894" y="881"/>
                    <a:pt x="897" y="881"/>
                  </a:cubicBezTo>
                  <a:cubicBezTo>
                    <a:pt x="999" y="881"/>
                    <a:pt x="1055" y="761"/>
                    <a:pt x="1007" y="676"/>
                  </a:cubicBezTo>
                  <a:cubicBezTo>
                    <a:pt x="930" y="539"/>
                    <a:pt x="741" y="463"/>
                    <a:pt x="611" y="372"/>
                  </a:cubicBezTo>
                  <a:cubicBezTo>
                    <a:pt x="463" y="265"/>
                    <a:pt x="295" y="162"/>
                    <a:pt x="170" y="30"/>
                  </a:cubicBezTo>
                  <a:cubicBezTo>
                    <a:pt x="152" y="9"/>
                    <a:pt x="132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0" name="Google Shape;3250;p45"/>
            <p:cNvSpPr/>
            <p:nvPr/>
          </p:nvSpPr>
          <p:spPr>
            <a:xfrm rot="-9510447">
              <a:off x="6977775" y="1318527"/>
              <a:ext cx="23844" cy="15948"/>
            </a:xfrm>
            <a:custGeom>
              <a:avLst/>
              <a:gdLst/>
              <a:ahLst/>
              <a:cxnLst/>
              <a:rect l="l" t="t" r="r" b="b"/>
              <a:pathLst>
                <a:path w="1328" h="884" extrusionOk="0">
                  <a:moveTo>
                    <a:pt x="121" y="0"/>
                  </a:moveTo>
                  <a:cubicBezTo>
                    <a:pt x="55" y="0"/>
                    <a:pt x="0" y="82"/>
                    <a:pt x="61" y="140"/>
                  </a:cubicBezTo>
                  <a:cubicBezTo>
                    <a:pt x="221" y="295"/>
                    <a:pt x="399" y="444"/>
                    <a:pt x="578" y="577"/>
                  </a:cubicBezTo>
                  <a:cubicBezTo>
                    <a:pt x="734" y="691"/>
                    <a:pt x="920" y="847"/>
                    <a:pt x="1110" y="881"/>
                  </a:cubicBezTo>
                  <a:cubicBezTo>
                    <a:pt x="1121" y="883"/>
                    <a:pt x="1132" y="884"/>
                    <a:pt x="1143" y="884"/>
                  </a:cubicBezTo>
                  <a:cubicBezTo>
                    <a:pt x="1264" y="884"/>
                    <a:pt x="1328" y="750"/>
                    <a:pt x="1247" y="649"/>
                  </a:cubicBezTo>
                  <a:cubicBezTo>
                    <a:pt x="1126" y="500"/>
                    <a:pt x="901" y="405"/>
                    <a:pt x="734" y="314"/>
                  </a:cubicBezTo>
                  <a:cubicBezTo>
                    <a:pt x="544" y="212"/>
                    <a:pt x="354" y="105"/>
                    <a:pt x="160" y="10"/>
                  </a:cubicBezTo>
                  <a:cubicBezTo>
                    <a:pt x="147" y="3"/>
                    <a:pt x="134" y="0"/>
                    <a:pt x="1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1" name="Google Shape;3251;p45"/>
            <p:cNvSpPr/>
            <p:nvPr/>
          </p:nvSpPr>
          <p:spPr>
            <a:xfrm rot="-9510447">
              <a:off x="6994598" y="1257324"/>
              <a:ext cx="22875" cy="16273"/>
            </a:xfrm>
            <a:custGeom>
              <a:avLst/>
              <a:gdLst/>
              <a:ahLst/>
              <a:cxnLst/>
              <a:rect l="l" t="t" r="r" b="b"/>
              <a:pathLst>
                <a:path w="1274" h="902" extrusionOk="0">
                  <a:moveTo>
                    <a:pt x="160" y="1"/>
                  </a:moveTo>
                  <a:cubicBezTo>
                    <a:pt x="74" y="1"/>
                    <a:pt x="1" y="111"/>
                    <a:pt x="80" y="182"/>
                  </a:cubicBezTo>
                  <a:cubicBezTo>
                    <a:pt x="240" y="322"/>
                    <a:pt x="403" y="463"/>
                    <a:pt x="570" y="592"/>
                  </a:cubicBezTo>
                  <a:cubicBezTo>
                    <a:pt x="749" y="725"/>
                    <a:pt x="902" y="866"/>
                    <a:pt x="1122" y="900"/>
                  </a:cubicBezTo>
                  <a:cubicBezTo>
                    <a:pt x="1129" y="901"/>
                    <a:pt x="1136" y="902"/>
                    <a:pt x="1143" y="902"/>
                  </a:cubicBezTo>
                  <a:cubicBezTo>
                    <a:pt x="1217" y="902"/>
                    <a:pt x="1274" y="831"/>
                    <a:pt x="1236" y="756"/>
                  </a:cubicBezTo>
                  <a:cubicBezTo>
                    <a:pt x="1133" y="565"/>
                    <a:pt x="974" y="478"/>
                    <a:pt x="795" y="360"/>
                  </a:cubicBezTo>
                  <a:cubicBezTo>
                    <a:pt x="605" y="235"/>
                    <a:pt x="407" y="124"/>
                    <a:pt x="209" y="14"/>
                  </a:cubicBezTo>
                  <a:cubicBezTo>
                    <a:pt x="193" y="5"/>
                    <a:pt x="176" y="1"/>
                    <a:pt x="1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2" name="Google Shape;3252;p45"/>
            <p:cNvSpPr/>
            <p:nvPr/>
          </p:nvSpPr>
          <p:spPr>
            <a:xfrm rot="-9510447">
              <a:off x="6981553" y="1265207"/>
              <a:ext cx="17291" cy="14325"/>
            </a:xfrm>
            <a:custGeom>
              <a:avLst/>
              <a:gdLst/>
              <a:ahLst/>
              <a:cxnLst/>
              <a:rect l="l" t="t" r="r" b="b"/>
              <a:pathLst>
                <a:path w="963" h="794" extrusionOk="0">
                  <a:moveTo>
                    <a:pt x="185" y="1"/>
                  </a:moveTo>
                  <a:cubicBezTo>
                    <a:pt x="83" y="1"/>
                    <a:pt x="0" y="119"/>
                    <a:pt x="89" y="220"/>
                  </a:cubicBezTo>
                  <a:cubicBezTo>
                    <a:pt x="191" y="338"/>
                    <a:pt x="294" y="452"/>
                    <a:pt x="412" y="558"/>
                  </a:cubicBezTo>
                  <a:cubicBezTo>
                    <a:pt x="517" y="656"/>
                    <a:pt x="633" y="794"/>
                    <a:pt x="790" y="794"/>
                  </a:cubicBezTo>
                  <a:cubicBezTo>
                    <a:pt x="792" y="794"/>
                    <a:pt x="794" y="794"/>
                    <a:pt x="796" y="794"/>
                  </a:cubicBezTo>
                  <a:cubicBezTo>
                    <a:pt x="891" y="790"/>
                    <a:pt x="963" y="699"/>
                    <a:pt x="940" y="604"/>
                  </a:cubicBezTo>
                  <a:cubicBezTo>
                    <a:pt x="902" y="455"/>
                    <a:pt x="750" y="383"/>
                    <a:pt x="636" y="304"/>
                  </a:cubicBezTo>
                  <a:cubicBezTo>
                    <a:pt x="514" y="213"/>
                    <a:pt x="392" y="125"/>
                    <a:pt x="275" y="34"/>
                  </a:cubicBezTo>
                  <a:cubicBezTo>
                    <a:pt x="246" y="11"/>
                    <a:pt x="214" y="1"/>
                    <a:pt x="18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3" name="Google Shape;3253;p45"/>
            <p:cNvSpPr/>
            <p:nvPr/>
          </p:nvSpPr>
          <p:spPr>
            <a:xfrm rot="-9510447">
              <a:off x="6952729" y="1271047"/>
              <a:ext cx="24616" cy="18023"/>
            </a:xfrm>
            <a:custGeom>
              <a:avLst/>
              <a:gdLst/>
              <a:ahLst/>
              <a:cxnLst/>
              <a:rect l="l" t="t" r="r" b="b"/>
              <a:pathLst>
                <a:path w="1371" h="999" extrusionOk="0">
                  <a:moveTo>
                    <a:pt x="152" y="0"/>
                  </a:moveTo>
                  <a:cubicBezTo>
                    <a:pt x="63" y="0"/>
                    <a:pt x="0" y="138"/>
                    <a:pt x="68" y="219"/>
                  </a:cubicBezTo>
                  <a:cubicBezTo>
                    <a:pt x="357" y="561"/>
                    <a:pt x="768" y="986"/>
                    <a:pt x="1247" y="998"/>
                  </a:cubicBezTo>
                  <a:cubicBezTo>
                    <a:pt x="1248" y="998"/>
                    <a:pt x="1249" y="998"/>
                    <a:pt x="1251" y="998"/>
                  </a:cubicBezTo>
                  <a:cubicBezTo>
                    <a:pt x="1314" y="998"/>
                    <a:pt x="1371" y="913"/>
                    <a:pt x="1326" y="858"/>
                  </a:cubicBezTo>
                  <a:cubicBezTo>
                    <a:pt x="1052" y="496"/>
                    <a:pt x="578" y="295"/>
                    <a:pt x="217" y="25"/>
                  </a:cubicBezTo>
                  <a:cubicBezTo>
                    <a:pt x="195" y="7"/>
                    <a:pt x="173" y="0"/>
                    <a:pt x="1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4" name="Google Shape;3254;p45"/>
            <p:cNvSpPr/>
            <p:nvPr/>
          </p:nvSpPr>
          <p:spPr>
            <a:xfrm rot="-9510447">
              <a:off x="6977007" y="1221997"/>
              <a:ext cx="24060" cy="16381"/>
            </a:xfrm>
            <a:custGeom>
              <a:avLst/>
              <a:gdLst/>
              <a:ahLst/>
              <a:cxnLst/>
              <a:rect l="l" t="t" r="r" b="b"/>
              <a:pathLst>
                <a:path w="1340" h="908" extrusionOk="0">
                  <a:moveTo>
                    <a:pt x="73" y="0"/>
                  </a:moveTo>
                  <a:cubicBezTo>
                    <a:pt x="34" y="0"/>
                    <a:pt x="0" y="49"/>
                    <a:pt x="24" y="83"/>
                  </a:cubicBezTo>
                  <a:cubicBezTo>
                    <a:pt x="145" y="269"/>
                    <a:pt x="343" y="402"/>
                    <a:pt x="522" y="536"/>
                  </a:cubicBezTo>
                  <a:cubicBezTo>
                    <a:pt x="715" y="683"/>
                    <a:pt x="924" y="843"/>
                    <a:pt x="1168" y="904"/>
                  </a:cubicBezTo>
                  <a:cubicBezTo>
                    <a:pt x="1178" y="907"/>
                    <a:pt x="1187" y="908"/>
                    <a:pt x="1196" y="908"/>
                  </a:cubicBezTo>
                  <a:cubicBezTo>
                    <a:pt x="1286" y="908"/>
                    <a:pt x="1340" y="794"/>
                    <a:pt x="1271" y="722"/>
                  </a:cubicBezTo>
                  <a:cubicBezTo>
                    <a:pt x="1111" y="554"/>
                    <a:pt x="891" y="444"/>
                    <a:pt x="693" y="326"/>
                  </a:cubicBezTo>
                  <a:cubicBezTo>
                    <a:pt x="495" y="212"/>
                    <a:pt x="301" y="68"/>
                    <a:pt x="88" y="3"/>
                  </a:cubicBezTo>
                  <a:cubicBezTo>
                    <a:pt x="83" y="1"/>
                    <a:pt x="78" y="0"/>
                    <a:pt x="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5" name="Google Shape;3255;p45"/>
            <p:cNvSpPr/>
            <p:nvPr/>
          </p:nvSpPr>
          <p:spPr>
            <a:xfrm rot="-9510447">
              <a:off x="6966339" y="1227821"/>
              <a:ext cx="16788" cy="11131"/>
            </a:xfrm>
            <a:custGeom>
              <a:avLst/>
              <a:gdLst/>
              <a:ahLst/>
              <a:cxnLst/>
              <a:rect l="l" t="t" r="r" b="b"/>
              <a:pathLst>
                <a:path w="935" h="617" extrusionOk="0">
                  <a:moveTo>
                    <a:pt x="146" y="1"/>
                  </a:moveTo>
                  <a:cubicBezTo>
                    <a:pt x="64" y="1"/>
                    <a:pt x="0" y="105"/>
                    <a:pt x="64" y="188"/>
                  </a:cubicBezTo>
                  <a:cubicBezTo>
                    <a:pt x="168" y="313"/>
                    <a:pt x="285" y="420"/>
                    <a:pt x="426" y="499"/>
                  </a:cubicBezTo>
                  <a:cubicBezTo>
                    <a:pt x="524" y="554"/>
                    <a:pt x="637" y="617"/>
                    <a:pt x="750" y="617"/>
                  </a:cubicBezTo>
                  <a:cubicBezTo>
                    <a:pt x="786" y="617"/>
                    <a:pt x="823" y="610"/>
                    <a:pt x="859" y="595"/>
                  </a:cubicBezTo>
                  <a:cubicBezTo>
                    <a:pt x="935" y="560"/>
                    <a:pt x="928" y="458"/>
                    <a:pt x="882" y="404"/>
                  </a:cubicBezTo>
                  <a:cubicBezTo>
                    <a:pt x="806" y="309"/>
                    <a:pt x="650" y="305"/>
                    <a:pt x="544" y="256"/>
                  </a:cubicBezTo>
                  <a:cubicBezTo>
                    <a:pt x="426" y="199"/>
                    <a:pt x="315" y="123"/>
                    <a:pt x="220" y="32"/>
                  </a:cubicBezTo>
                  <a:cubicBezTo>
                    <a:pt x="196" y="10"/>
                    <a:pt x="170" y="1"/>
                    <a:pt x="1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6" name="Google Shape;3256;p45"/>
            <p:cNvSpPr/>
            <p:nvPr/>
          </p:nvSpPr>
          <p:spPr>
            <a:xfrm rot="-9510447">
              <a:off x="6935491" y="1221393"/>
              <a:ext cx="21726" cy="15714"/>
            </a:xfrm>
            <a:custGeom>
              <a:avLst/>
              <a:gdLst/>
              <a:ahLst/>
              <a:cxnLst/>
              <a:rect l="l" t="t" r="r" b="b"/>
              <a:pathLst>
                <a:path w="1210" h="871" extrusionOk="0">
                  <a:moveTo>
                    <a:pt x="163" y="0"/>
                  </a:moveTo>
                  <a:cubicBezTo>
                    <a:pt x="63" y="0"/>
                    <a:pt x="0" y="146"/>
                    <a:pt x="103" y="213"/>
                  </a:cubicBezTo>
                  <a:cubicBezTo>
                    <a:pt x="403" y="408"/>
                    <a:pt x="662" y="647"/>
                    <a:pt x="954" y="848"/>
                  </a:cubicBezTo>
                  <a:cubicBezTo>
                    <a:pt x="978" y="864"/>
                    <a:pt x="1001" y="871"/>
                    <a:pt x="1024" y="871"/>
                  </a:cubicBezTo>
                  <a:cubicBezTo>
                    <a:pt x="1129" y="871"/>
                    <a:pt x="1209" y="723"/>
                    <a:pt x="1122" y="632"/>
                  </a:cubicBezTo>
                  <a:cubicBezTo>
                    <a:pt x="859" y="366"/>
                    <a:pt x="543" y="195"/>
                    <a:pt x="220" y="16"/>
                  </a:cubicBezTo>
                  <a:cubicBezTo>
                    <a:pt x="201" y="5"/>
                    <a:pt x="181" y="0"/>
                    <a:pt x="1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7" name="Google Shape;3257;p45"/>
            <p:cNvSpPr/>
            <p:nvPr/>
          </p:nvSpPr>
          <p:spPr>
            <a:xfrm rot="-9510447">
              <a:off x="6968851" y="1173767"/>
              <a:ext cx="20684" cy="11438"/>
            </a:xfrm>
            <a:custGeom>
              <a:avLst/>
              <a:gdLst/>
              <a:ahLst/>
              <a:cxnLst/>
              <a:rect l="l" t="t" r="r" b="b"/>
              <a:pathLst>
                <a:path w="1152" h="634" extrusionOk="0">
                  <a:moveTo>
                    <a:pt x="174" y="0"/>
                  </a:moveTo>
                  <a:cubicBezTo>
                    <a:pt x="81" y="0"/>
                    <a:pt x="1" y="111"/>
                    <a:pt x="87" y="188"/>
                  </a:cubicBezTo>
                  <a:cubicBezTo>
                    <a:pt x="340" y="414"/>
                    <a:pt x="674" y="634"/>
                    <a:pt x="1025" y="634"/>
                  </a:cubicBezTo>
                  <a:cubicBezTo>
                    <a:pt x="1028" y="634"/>
                    <a:pt x="1031" y="634"/>
                    <a:pt x="1034" y="633"/>
                  </a:cubicBezTo>
                  <a:cubicBezTo>
                    <a:pt x="1118" y="633"/>
                    <a:pt x="1152" y="516"/>
                    <a:pt x="1076" y="474"/>
                  </a:cubicBezTo>
                  <a:cubicBezTo>
                    <a:pt x="794" y="325"/>
                    <a:pt x="502" y="230"/>
                    <a:pt x="251" y="29"/>
                  </a:cubicBezTo>
                  <a:cubicBezTo>
                    <a:pt x="226" y="9"/>
                    <a:pt x="200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8" name="Google Shape;3258;p45"/>
            <p:cNvSpPr/>
            <p:nvPr/>
          </p:nvSpPr>
          <p:spPr>
            <a:xfrm rot="-9510447">
              <a:off x="6952126" y="1177241"/>
              <a:ext cx="15926" cy="10482"/>
            </a:xfrm>
            <a:custGeom>
              <a:avLst/>
              <a:gdLst/>
              <a:ahLst/>
              <a:cxnLst/>
              <a:rect l="l" t="t" r="r" b="b"/>
              <a:pathLst>
                <a:path w="887" h="581" extrusionOk="0">
                  <a:moveTo>
                    <a:pt x="148" y="0"/>
                  </a:moveTo>
                  <a:cubicBezTo>
                    <a:pt x="67" y="0"/>
                    <a:pt x="0" y="101"/>
                    <a:pt x="70" y="180"/>
                  </a:cubicBezTo>
                  <a:cubicBezTo>
                    <a:pt x="158" y="283"/>
                    <a:pt x="257" y="370"/>
                    <a:pt x="363" y="446"/>
                  </a:cubicBezTo>
                  <a:cubicBezTo>
                    <a:pt x="477" y="525"/>
                    <a:pt x="595" y="556"/>
                    <a:pt x="732" y="579"/>
                  </a:cubicBezTo>
                  <a:cubicBezTo>
                    <a:pt x="737" y="580"/>
                    <a:pt x="742" y="580"/>
                    <a:pt x="747" y="580"/>
                  </a:cubicBezTo>
                  <a:cubicBezTo>
                    <a:pt x="830" y="580"/>
                    <a:pt x="887" y="469"/>
                    <a:pt x="800" y="416"/>
                  </a:cubicBezTo>
                  <a:cubicBezTo>
                    <a:pt x="702" y="358"/>
                    <a:pt x="611" y="290"/>
                    <a:pt x="507" y="237"/>
                  </a:cubicBezTo>
                  <a:cubicBezTo>
                    <a:pt x="405" y="180"/>
                    <a:pt x="310" y="111"/>
                    <a:pt x="223" y="32"/>
                  </a:cubicBezTo>
                  <a:cubicBezTo>
                    <a:pt x="199" y="10"/>
                    <a:pt x="173" y="0"/>
                    <a:pt x="1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9" name="Google Shape;3259;p45"/>
            <p:cNvSpPr/>
            <p:nvPr/>
          </p:nvSpPr>
          <p:spPr>
            <a:xfrm rot="-9510447">
              <a:off x="6931654" y="1182705"/>
              <a:ext cx="18996" cy="12755"/>
            </a:xfrm>
            <a:custGeom>
              <a:avLst/>
              <a:gdLst/>
              <a:ahLst/>
              <a:cxnLst/>
              <a:rect l="l" t="t" r="r" b="b"/>
              <a:pathLst>
                <a:path w="1058" h="707" extrusionOk="0">
                  <a:moveTo>
                    <a:pt x="132" y="1"/>
                  </a:moveTo>
                  <a:cubicBezTo>
                    <a:pt x="48" y="1"/>
                    <a:pt x="0" y="120"/>
                    <a:pt x="84" y="181"/>
                  </a:cubicBezTo>
                  <a:cubicBezTo>
                    <a:pt x="214" y="280"/>
                    <a:pt x="343" y="378"/>
                    <a:pt x="480" y="469"/>
                  </a:cubicBezTo>
                  <a:cubicBezTo>
                    <a:pt x="605" y="557"/>
                    <a:pt x="726" y="656"/>
                    <a:pt x="875" y="702"/>
                  </a:cubicBezTo>
                  <a:cubicBezTo>
                    <a:pt x="887" y="705"/>
                    <a:pt x="898" y="707"/>
                    <a:pt x="909" y="707"/>
                  </a:cubicBezTo>
                  <a:cubicBezTo>
                    <a:pt x="1006" y="707"/>
                    <a:pt x="1057" y="580"/>
                    <a:pt x="989" y="504"/>
                  </a:cubicBezTo>
                  <a:cubicBezTo>
                    <a:pt x="886" y="390"/>
                    <a:pt x="742" y="321"/>
                    <a:pt x="609" y="246"/>
                  </a:cubicBezTo>
                  <a:cubicBezTo>
                    <a:pt x="468" y="165"/>
                    <a:pt x="324" y="90"/>
                    <a:pt x="179" y="13"/>
                  </a:cubicBezTo>
                  <a:cubicBezTo>
                    <a:pt x="162" y="5"/>
                    <a:pt x="146" y="1"/>
                    <a:pt x="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0" name="Google Shape;3260;p45"/>
            <p:cNvSpPr/>
            <p:nvPr/>
          </p:nvSpPr>
          <p:spPr>
            <a:xfrm rot="-9510447">
              <a:off x="6942218" y="1147906"/>
              <a:ext cx="15603" cy="9201"/>
            </a:xfrm>
            <a:custGeom>
              <a:avLst/>
              <a:gdLst/>
              <a:ahLst/>
              <a:cxnLst/>
              <a:rect l="l" t="t" r="r" b="b"/>
              <a:pathLst>
                <a:path w="869" h="510" extrusionOk="0">
                  <a:moveTo>
                    <a:pt x="170" y="0"/>
                  </a:moveTo>
                  <a:cubicBezTo>
                    <a:pt x="42" y="0"/>
                    <a:pt x="0" y="164"/>
                    <a:pt x="105" y="243"/>
                  </a:cubicBezTo>
                  <a:cubicBezTo>
                    <a:pt x="203" y="320"/>
                    <a:pt x="333" y="369"/>
                    <a:pt x="443" y="426"/>
                  </a:cubicBezTo>
                  <a:cubicBezTo>
                    <a:pt x="525" y="470"/>
                    <a:pt x="610" y="510"/>
                    <a:pt x="698" y="510"/>
                  </a:cubicBezTo>
                  <a:cubicBezTo>
                    <a:pt x="724" y="510"/>
                    <a:pt x="751" y="506"/>
                    <a:pt x="777" y="499"/>
                  </a:cubicBezTo>
                  <a:cubicBezTo>
                    <a:pt x="846" y="480"/>
                    <a:pt x="868" y="408"/>
                    <a:pt x="838" y="346"/>
                  </a:cubicBezTo>
                  <a:cubicBezTo>
                    <a:pt x="789" y="236"/>
                    <a:pt x="671" y="190"/>
                    <a:pt x="565" y="145"/>
                  </a:cubicBezTo>
                  <a:cubicBezTo>
                    <a:pt x="447" y="95"/>
                    <a:pt x="329" y="31"/>
                    <a:pt x="207" y="4"/>
                  </a:cubicBezTo>
                  <a:cubicBezTo>
                    <a:pt x="194" y="1"/>
                    <a:pt x="182" y="0"/>
                    <a:pt x="1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1" name="Google Shape;3261;p45"/>
            <p:cNvSpPr/>
            <p:nvPr/>
          </p:nvSpPr>
          <p:spPr>
            <a:xfrm rot="-9510447">
              <a:off x="6956029" y="1196882"/>
              <a:ext cx="17021" cy="9219"/>
            </a:xfrm>
            <a:custGeom>
              <a:avLst/>
              <a:gdLst/>
              <a:ahLst/>
              <a:cxnLst/>
              <a:rect l="l" t="t" r="r" b="b"/>
              <a:pathLst>
                <a:path w="948" h="511" extrusionOk="0">
                  <a:moveTo>
                    <a:pt x="106" y="1"/>
                  </a:moveTo>
                  <a:cubicBezTo>
                    <a:pt x="38" y="4"/>
                    <a:pt x="0" y="73"/>
                    <a:pt x="30" y="130"/>
                  </a:cubicBezTo>
                  <a:cubicBezTo>
                    <a:pt x="95" y="244"/>
                    <a:pt x="236" y="308"/>
                    <a:pt x="350" y="366"/>
                  </a:cubicBezTo>
                  <a:cubicBezTo>
                    <a:pt x="483" y="434"/>
                    <a:pt x="620" y="472"/>
                    <a:pt x="764" y="506"/>
                  </a:cubicBezTo>
                  <a:cubicBezTo>
                    <a:pt x="776" y="509"/>
                    <a:pt x="787" y="510"/>
                    <a:pt x="797" y="510"/>
                  </a:cubicBezTo>
                  <a:cubicBezTo>
                    <a:pt x="919" y="510"/>
                    <a:pt x="948" y="335"/>
                    <a:pt x="825" y="285"/>
                  </a:cubicBezTo>
                  <a:cubicBezTo>
                    <a:pt x="699" y="232"/>
                    <a:pt x="578" y="171"/>
                    <a:pt x="453" y="118"/>
                  </a:cubicBezTo>
                  <a:cubicBezTo>
                    <a:pt x="342" y="73"/>
                    <a:pt x="228" y="1"/>
                    <a:pt x="10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2" name="Google Shape;3262;p45"/>
            <p:cNvSpPr/>
            <p:nvPr/>
          </p:nvSpPr>
          <p:spPr>
            <a:xfrm rot="-9510447">
              <a:off x="6914466" y="1147549"/>
              <a:ext cx="14202" cy="9923"/>
            </a:xfrm>
            <a:custGeom>
              <a:avLst/>
              <a:gdLst/>
              <a:ahLst/>
              <a:cxnLst/>
              <a:rect l="l" t="t" r="r" b="b"/>
              <a:pathLst>
                <a:path w="791" h="550" extrusionOk="0">
                  <a:moveTo>
                    <a:pt x="133" y="0"/>
                  </a:moveTo>
                  <a:cubicBezTo>
                    <a:pt x="48" y="0"/>
                    <a:pt x="0" y="119"/>
                    <a:pt x="62" y="184"/>
                  </a:cubicBezTo>
                  <a:cubicBezTo>
                    <a:pt x="146" y="267"/>
                    <a:pt x="256" y="336"/>
                    <a:pt x="351" y="404"/>
                  </a:cubicBezTo>
                  <a:cubicBezTo>
                    <a:pt x="442" y="469"/>
                    <a:pt x="552" y="541"/>
                    <a:pt x="667" y="549"/>
                  </a:cubicBezTo>
                  <a:cubicBezTo>
                    <a:pt x="668" y="549"/>
                    <a:pt x="670" y="549"/>
                    <a:pt x="671" y="549"/>
                  </a:cubicBezTo>
                  <a:cubicBezTo>
                    <a:pt x="751" y="549"/>
                    <a:pt x="791" y="457"/>
                    <a:pt x="758" y="390"/>
                  </a:cubicBezTo>
                  <a:cubicBezTo>
                    <a:pt x="704" y="294"/>
                    <a:pt x="583" y="222"/>
                    <a:pt x="488" y="169"/>
                  </a:cubicBezTo>
                  <a:cubicBezTo>
                    <a:pt x="385" y="111"/>
                    <a:pt x="279" y="47"/>
                    <a:pt x="165" y="5"/>
                  </a:cubicBezTo>
                  <a:cubicBezTo>
                    <a:pt x="154" y="2"/>
                    <a:pt x="143" y="0"/>
                    <a:pt x="1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3" name="Google Shape;3263;p45"/>
            <p:cNvSpPr/>
            <p:nvPr/>
          </p:nvSpPr>
          <p:spPr>
            <a:xfrm rot="-9510447">
              <a:off x="6907211" y="1170212"/>
              <a:ext cx="14328" cy="11420"/>
            </a:xfrm>
            <a:custGeom>
              <a:avLst/>
              <a:gdLst/>
              <a:ahLst/>
              <a:cxnLst/>
              <a:rect l="l" t="t" r="r" b="b"/>
              <a:pathLst>
                <a:path w="798" h="633" extrusionOk="0">
                  <a:moveTo>
                    <a:pt x="155" y="0"/>
                  </a:moveTo>
                  <a:cubicBezTo>
                    <a:pt x="62" y="0"/>
                    <a:pt x="0" y="118"/>
                    <a:pt x="70" y="202"/>
                  </a:cubicBezTo>
                  <a:cubicBezTo>
                    <a:pt x="149" y="297"/>
                    <a:pt x="241" y="389"/>
                    <a:pt x="340" y="465"/>
                  </a:cubicBezTo>
                  <a:cubicBezTo>
                    <a:pt x="386" y="499"/>
                    <a:pt x="442" y="522"/>
                    <a:pt x="492" y="553"/>
                  </a:cubicBezTo>
                  <a:cubicBezTo>
                    <a:pt x="545" y="587"/>
                    <a:pt x="595" y="621"/>
                    <a:pt x="659" y="632"/>
                  </a:cubicBezTo>
                  <a:cubicBezTo>
                    <a:pt x="663" y="633"/>
                    <a:pt x="667" y="633"/>
                    <a:pt x="672" y="633"/>
                  </a:cubicBezTo>
                  <a:cubicBezTo>
                    <a:pt x="730" y="633"/>
                    <a:pt x="798" y="585"/>
                    <a:pt x="770" y="518"/>
                  </a:cubicBezTo>
                  <a:cubicBezTo>
                    <a:pt x="732" y="411"/>
                    <a:pt x="628" y="309"/>
                    <a:pt x="545" y="233"/>
                  </a:cubicBezTo>
                  <a:cubicBezTo>
                    <a:pt x="451" y="146"/>
                    <a:pt x="328" y="74"/>
                    <a:pt x="214" y="16"/>
                  </a:cubicBezTo>
                  <a:cubicBezTo>
                    <a:pt x="194" y="5"/>
                    <a:pt x="174" y="0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4" name="Google Shape;3264;p45"/>
            <p:cNvSpPr/>
            <p:nvPr/>
          </p:nvSpPr>
          <p:spPr>
            <a:xfrm rot="-9510447">
              <a:off x="6929211" y="1113953"/>
              <a:ext cx="19786" cy="14144"/>
            </a:xfrm>
            <a:custGeom>
              <a:avLst/>
              <a:gdLst/>
              <a:ahLst/>
              <a:cxnLst/>
              <a:rect l="l" t="t" r="r" b="b"/>
              <a:pathLst>
                <a:path w="1102" h="784" extrusionOk="0">
                  <a:moveTo>
                    <a:pt x="150" y="1"/>
                  </a:moveTo>
                  <a:cubicBezTo>
                    <a:pt x="73" y="1"/>
                    <a:pt x="0" y="95"/>
                    <a:pt x="75" y="154"/>
                  </a:cubicBezTo>
                  <a:cubicBezTo>
                    <a:pt x="212" y="260"/>
                    <a:pt x="352" y="363"/>
                    <a:pt x="489" y="473"/>
                  </a:cubicBezTo>
                  <a:cubicBezTo>
                    <a:pt x="619" y="583"/>
                    <a:pt x="736" y="701"/>
                    <a:pt x="893" y="773"/>
                  </a:cubicBezTo>
                  <a:cubicBezTo>
                    <a:pt x="908" y="780"/>
                    <a:pt x="925" y="784"/>
                    <a:pt x="941" y="784"/>
                  </a:cubicBezTo>
                  <a:cubicBezTo>
                    <a:pt x="1022" y="784"/>
                    <a:pt x="1102" y="706"/>
                    <a:pt x="1045" y="621"/>
                  </a:cubicBezTo>
                  <a:cubicBezTo>
                    <a:pt x="945" y="477"/>
                    <a:pt x="813" y="389"/>
                    <a:pt x="668" y="290"/>
                  </a:cubicBezTo>
                  <a:cubicBezTo>
                    <a:pt x="512" y="187"/>
                    <a:pt x="357" y="89"/>
                    <a:pt x="189" y="9"/>
                  </a:cubicBezTo>
                  <a:cubicBezTo>
                    <a:pt x="176" y="3"/>
                    <a:pt x="163" y="1"/>
                    <a:pt x="15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5" name="Google Shape;3265;p45"/>
            <p:cNvSpPr/>
            <p:nvPr/>
          </p:nvSpPr>
          <p:spPr>
            <a:xfrm rot="-9510447">
              <a:off x="6909008" y="1111163"/>
              <a:ext cx="18817" cy="12701"/>
            </a:xfrm>
            <a:custGeom>
              <a:avLst/>
              <a:gdLst/>
              <a:ahLst/>
              <a:cxnLst/>
              <a:rect l="l" t="t" r="r" b="b"/>
              <a:pathLst>
                <a:path w="1048" h="704" extrusionOk="0">
                  <a:moveTo>
                    <a:pt x="138" y="0"/>
                  </a:moveTo>
                  <a:cubicBezTo>
                    <a:pt x="65" y="0"/>
                    <a:pt x="1" y="93"/>
                    <a:pt x="71" y="147"/>
                  </a:cubicBezTo>
                  <a:cubicBezTo>
                    <a:pt x="190" y="246"/>
                    <a:pt x="307" y="349"/>
                    <a:pt x="432" y="444"/>
                  </a:cubicBezTo>
                  <a:cubicBezTo>
                    <a:pt x="573" y="551"/>
                    <a:pt x="699" y="626"/>
                    <a:pt x="862" y="695"/>
                  </a:cubicBezTo>
                  <a:cubicBezTo>
                    <a:pt x="876" y="701"/>
                    <a:pt x="890" y="704"/>
                    <a:pt x="904" y="704"/>
                  </a:cubicBezTo>
                  <a:cubicBezTo>
                    <a:pt x="981" y="704"/>
                    <a:pt x="1047" y="614"/>
                    <a:pt x="976" y="542"/>
                  </a:cubicBezTo>
                  <a:cubicBezTo>
                    <a:pt x="858" y="425"/>
                    <a:pt x="755" y="337"/>
                    <a:pt x="611" y="254"/>
                  </a:cubicBezTo>
                  <a:cubicBezTo>
                    <a:pt x="467" y="166"/>
                    <a:pt x="322" y="90"/>
                    <a:pt x="178" y="10"/>
                  </a:cubicBezTo>
                  <a:cubicBezTo>
                    <a:pt x="165" y="3"/>
                    <a:pt x="151" y="0"/>
                    <a:pt x="1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6" name="Google Shape;3266;p45"/>
            <p:cNvSpPr/>
            <p:nvPr/>
          </p:nvSpPr>
          <p:spPr>
            <a:xfrm rot="-9510447">
              <a:off x="6902752" y="1083238"/>
              <a:ext cx="15711" cy="10301"/>
            </a:xfrm>
            <a:custGeom>
              <a:avLst/>
              <a:gdLst/>
              <a:ahLst/>
              <a:cxnLst/>
              <a:rect l="l" t="t" r="r" b="b"/>
              <a:pathLst>
                <a:path w="875" h="571" extrusionOk="0">
                  <a:moveTo>
                    <a:pt x="161" y="1"/>
                  </a:moveTo>
                  <a:cubicBezTo>
                    <a:pt x="68" y="1"/>
                    <a:pt x="1" y="141"/>
                    <a:pt x="82" y="208"/>
                  </a:cubicBezTo>
                  <a:cubicBezTo>
                    <a:pt x="173" y="285"/>
                    <a:pt x="264" y="353"/>
                    <a:pt x="364" y="418"/>
                  </a:cubicBezTo>
                  <a:cubicBezTo>
                    <a:pt x="470" y="490"/>
                    <a:pt x="557" y="555"/>
                    <a:pt x="687" y="570"/>
                  </a:cubicBezTo>
                  <a:cubicBezTo>
                    <a:pt x="691" y="570"/>
                    <a:pt x="695" y="570"/>
                    <a:pt x="699" y="570"/>
                  </a:cubicBezTo>
                  <a:cubicBezTo>
                    <a:pt x="800" y="570"/>
                    <a:pt x="874" y="429"/>
                    <a:pt x="816" y="350"/>
                  </a:cubicBezTo>
                  <a:cubicBezTo>
                    <a:pt x="736" y="243"/>
                    <a:pt x="638" y="205"/>
                    <a:pt x="524" y="148"/>
                  </a:cubicBezTo>
                  <a:cubicBezTo>
                    <a:pt x="417" y="99"/>
                    <a:pt x="310" y="48"/>
                    <a:pt x="196" y="7"/>
                  </a:cubicBezTo>
                  <a:cubicBezTo>
                    <a:pt x="184" y="3"/>
                    <a:pt x="172" y="1"/>
                    <a:pt x="1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7" name="Google Shape;3267;p45"/>
            <p:cNvSpPr/>
            <p:nvPr/>
          </p:nvSpPr>
          <p:spPr>
            <a:xfrm rot="-9510447">
              <a:off x="6887381" y="1092396"/>
              <a:ext cx="15352" cy="12448"/>
            </a:xfrm>
            <a:custGeom>
              <a:avLst/>
              <a:gdLst/>
              <a:ahLst/>
              <a:cxnLst/>
              <a:rect l="l" t="t" r="r" b="b"/>
              <a:pathLst>
                <a:path w="855" h="690" extrusionOk="0">
                  <a:moveTo>
                    <a:pt x="128" y="0"/>
                  </a:moveTo>
                  <a:cubicBezTo>
                    <a:pt x="61" y="0"/>
                    <a:pt x="1" y="93"/>
                    <a:pt x="44" y="153"/>
                  </a:cubicBezTo>
                  <a:cubicBezTo>
                    <a:pt x="135" y="279"/>
                    <a:pt x="231" y="393"/>
                    <a:pt x="349" y="495"/>
                  </a:cubicBezTo>
                  <a:cubicBezTo>
                    <a:pt x="448" y="584"/>
                    <a:pt x="579" y="690"/>
                    <a:pt x="723" y="690"/>
                  </a:cubicBezTo>
                  <a:cubicBezTo>
                    <a:pt x="727" y="690"/>
                    <a:pt x="732" y="690"/>
                    <a:pt x="737" y="690"/>
                  </a:cubicBezTo>
                  <a:cubicBezTo>
                    <a:pt x="809" y="686"/>
                    <a:pt x="855" y="621"/>
                    <a:pt x="839" y="553"/>
                  </a:cubicBezTo>
                  <a:cubicBezTo>
                    <a:pt x="813" y="409"/>
                    <a:pt x="672" y="302"/>
                    <a:pt x="558" y="222"/>
                  </a:cubicBezTo>
                  <a:cubicBezTo>
                    <a:pt x="432" y="130"/>
                    <a:pt x="300" y="66"/>
                    <a:pt x="155" y="5"/>
                  </a:cubicBezTo>
                  <a:cubicBezTo>
                    <a:pt x="146" y="2"/>
                    <a:pt x="137" y="0"/>
                    <a:pt x="1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8" name="Google Shape;3268;p45"/>
            <p:cNvSpPr/>
            <p:nvPr/>
          </p:nvSpPr>
          <p:spPr>
            <a:xfrm rot="-9510447">
              <a:off x="6881584" y="1055822"/>
              <a:ext cx="14400" cy="11456"/>
            </a:xfrm>
            <a:custGeom>
              <a:avLst/>
              <a:gdLst/>
              <a:ahLst/>
              <a:cxnLst/>
              <a:rect l="l" t="t" r="r" b="b"/>
              <a:pathLst>
                <a:path w="802" h="635" extrusionOk="0">
                  <a:moveTo>
                    <a:pt x="151" y="1"/>
                  </a:moveTo>
                  <a:cubicBezTo>
                    <a:pt x="65" y="1"/>
                    <a:pt x="1" y="107"/>
                    <a:pt x="68" y="197"/>
                  </a:cubicBezTo>
                  <a:cubicBezTo>
                    <a:pt x="201" y="364"/>
                    <a:pt x="372" y="585"/>
                    <a:pt x="593" y="630"/>
                  </a:cubicBezTo>
                  <a:cubicBezTo>
                    <a:pt x="605" y="633"/>
                    <a:pt x="616" y="634"/>
                    <a:pt x="627" y="634"/>
                  </a:cubicBezTo>
                  <a:cubicBezTo>
                    <a:pt x="742" y="634"/>
                    <a:pt x="802" y="499"/>
                    <a:pt x="726" y="406"/>
                  </a:cubicBezTo>
                  <a:cubicBezTo>
                    <a:pt x="654" y="322"/>
                    <a:pt x="566" y="276"/>
                    <a:pt x="475" y="216"/>
                  </a:cubicBezTo>
                  <a:cubicBezTo>
                    <a:pt x="391" y="162"/>
                    <a:pt x="307" y="98"/>
                    <a:pt x="231" y="34"/>
                  </a:cubicBezTo>
                  <a:cubicBezTo>
                    <a:pt x="205" y="10"/>
                    <a:pt x="177" y="1"/>
                    <a:pt x="1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9" name="Google Shape;3269;p45"/>
            <p:cNvSpPr/>
            <p:nvPr/>
          </p:nvSpPr>
          <p:spPr>
            <a:xfrm rot="-9510447">
              <a:off x="6678637" y="940391"/>
              <a:ext cx="149188" cy="443934"/>
            </a:xfrm>
            <a:custGeom>
              <a:avLst/>
              <a:gdLst/>
              <a:ahLst/>
              <a:cxnLst/>
              <a:rect l="l" t="t" r="r" b="b"/>
              <a:pathLst>
                <a:path w="8309" h="24607" extrusionOk="0">
                  <a:moveTo>
                    <a:pt x="4010" y="1"/>
                  </a:moveTo>
                  <a:cubicBezTo>
                    <a:pt x="0" y="1"/>
                    <a:pt x="3290" y="24606"/>
                    <a:pt x="3290" y="24606"/>
                  </a:cubicBezTo>
                  <a:cubicBezTo>
                    <a:pt x="3290" y="24606"/>
                    <a:pt x="8308" y="459"/>
                    <a:pt x="4122" y="7"/>
                  </a:cubicBezTo>
                  <a:cubicBezTo>
                    <a:pt x="4084" y="3"/>
                    <a:pt x="4047" y="1"/>
                    <a:pt x="40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0" name="Google Shape;3270;p45"/>
            <p:cNvSpPr/>
            <p:nvPr/>
          </p:nvSpPr>
          <p:spPr>
            <a:xfrm rot="-9510447">
              <a:off x="6701133" y="1320006"/>
              <a:ext cx="5961" cy="13873"/>
            </a:xfrm>
            <a:custGeom>
              <a:avLst/>
              <a:gdLst/>
              <a:ahLst/>
              <a:cxnLst/>
              <a:rect l="l" t="t" r="r" b="b"/>
              <a:pathLst>
                <a:path w="332" h="769" extrusionOk="0">
                  <a:moveTo>
                    <a:pt x="166" y="1"/>
                  </a:moveTo>
                  <a:cubicBezTo>
                    <a:pt x="119" y="1"/>
                    <a:pt x="73" y="32"/>
                    <a:pt x="69" y="95"/>
                  </a:cubicBezTo>
                  <a:cubicBezTo>
                    <a:pt x="54" y="281"/>
                    <a:pt x="0" y="509"/>
                    <a:pt x="58" y="688"/>
                  </a:cubicBezTo>
                  <a:cubicBezTo>
                    <a:pt x="75" y="741"/>
                    <a:pt x="120" y="768"/>
                    <a:pt x="166" y="768"/>
                  </a:cubicBezTo>
                  <a:cubicBezTo>
                    <a:pt x="211" y="768"/>
                    <a:pt x="255" y="741"/>
                    <a:pt x="270" y="688"/>
                  </a:cubicBezTo>
                  <a:cubicBezTo>
                    <a:pt x="332" y="509"/>
                    <a:pt x="274" y="281"/>
                    <a:pt x="263" y="95"/>
                  </a:cubicBezTo>
                  <a:cubicBezTo>
                    <a:pt x="259" y="32"/>
                    <a:pt x="213" y="1"/>
                    <a:pt x="16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1" name="Google Shape;3271;p45"/>
            <p:cNvSpPr/>
            <p:nvPr/>
          </p:nvSpPr>
          <p:spPr>
            <a:xfrm rot="-9510447">
              <a:off x="6683518" y="1327246"/>
              <a:ext cx="6087" cy="17428"/>
            </a:xfrm>
            <a:custGeom>
              <a:avLst/>
              <a:gdLst/>
              <a:ahLst/>
              <a:cxnLst/>
              <a:rect l="l" t="t" r="r" b="b"/>
              <a:pathLst>
                <a:path w="339" h="966" extrusionOk="0">
                  <a:moveTo>
                    <a:pt x="235" y="1"/>
                  </a:moveTo>
                  <a:cubicBezTo>
                    <a:pt x="190" y="1"/>
                    <a:pt x="143" y="26"/>
                    <a:pt x="121" y="76"/>
                  </a:cubicBezTo>
                  <a:cubicBezTo>
                    <a:pt x="65" y="213"/>
                    <a:pt x="34" y="346"/>
                    <a:pt x="16" y="494"/>
                  </a:cubicBezTo>
                  <a:cubicBezTo>
                    <a:pt x="0" y="634"/>
                    <a:pt x="49" y="775"/>
                    <a:pt x="102" y="908"/>
                  </a:cubicBezTo>
                  <a:cubicBezTo>
                    <a:pt x="117" y="944"/>
                    <a:pt x="155" y="966"/>
                    <a:pt x="191" y="966"/>
                  </a:cubicBezTo>
                  <a:cubicBezTo>
                    <a:pt x="223" y="966"/>
                    <a:pt x="253" y="948"/>
                    <a:pt x="262" y="908"/>
                  </a:cubicBezTo>
                  <a:cubicBezTo>
                    <a:pt x="293" y="780"/>
                    <a:pt x="335" y="654"/>
                    <a:pt x="335" y="524"/>
                  </a:cubicBezTo>
                  <a:cubicBezTo>
                    <a:pt x="339" y="384"/>
                    <a:pt x="339" y="243"/>
                    <a:pt x="335" y="106"/>
                  </a:cubicBezTo>
                  <a:cubicBezTo>
                    <a:pt x="335" y="35"/>
                    <a:pt x="287" y="1"/>
                    <a:pt x="2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2" name="Google Shape;3272;p45"/>
            <p:cNvSpPr/>
            <p:nvPr/>
          </p:nvSpPr>
          <p:spPr>
            <a:xfrm rot="-9510447">
              <a:off x="6681410" y="1299309"/>
              <a:ext cx="6302" cy="14198"/>
            </a:xfrm>
            <a:custGeom>
              <a:avLst/>
              <a:gdLst/>
              <a:ahLst/>
              <a:cxnLst/>
              <a:rect l="l" t="t" r="r" b="b"/>
              <a:pathLst>
                <a:path w="351" h="787" extrusionOk="0">
                  <a:moveTo>
                    <a:pt x="175" y="0"/>
                  </a:moveTo>
                  <a:cubicBezTo>
                    <a:pt x="135" y="0"/>
                    <a:pt x="95" y="23"/>
                    <a:pt x="84" y="69"/>
                  </a:cubicBezTo>
                  <a:cubicBezTo>
                    <a:pt x="58" y="176"/>
                    <a:pt x="47" y="282"/>
                    <a:pt x="35" y="396"/>
                  </a:cubicBezTo>
                  <a:cubicBezTo>
                    <a:pt x="24" y="507"/>
                    <a:pt x="1" y="625"/>
                    <a:pt x="61" y="723"/>
                  </a:cubicBezTo>
                  <a:cubicBezTo>
                    <a:pt x="90" y="765"/>
                    <a:pt x="133" y="786"/>
                    <a:pt x="175" y="786"/>
                  </a:cubicBezTo>
                  <a:cubicBezTo>
                    <a:pt x="217" y="786"/>
                    <a:pt x="259" y="765"/>
                    <a:pt x="286" y="723"/>
                  </a:cubicBezTo>
                  <a:cubicBezTo>
                    <a:pt x="350" y="625"/>
                    <a:pt x="324" y="507"/>
                    <a:pt x="316" y="396"/>
                  </a:cubicBezTo>
                  <a:cubicBezTo>
                    <a:pt x="305" y="282"/>
                    <a:pt x="293" y="176"/>
                    <a:pt x="266" y="69"/>
                  </a:cubicBezTo>
                  <a:cubicBezTo>
                    <a:pt x="255" y="23"/>
                    <a:pt x="215" y="0"/>
                    <a:pt x="1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3" name="Google Shape;3273;p45"/>
            <p:cNvSpPr/>
            <p:nvPr/>
          </p:nvSpPr>
          <p:spPr>
            <a:xfrm rot="-9510447">
              <a:off x="6703594" y="1280692"/>
              <a:ext cx="5422" cy="17446"/>
            </a:xfrm>
            <a:custGeom>
              <a:avLst/>
              <a:gdLst/>
              <a:ahLst/>
              <a:cxnLst/>
              <a:rect l="l" t="t" r="r" b="b"/>
              <a:pathLst>
                <a:path w="302" h="967" extrusionOk="0">
                  <a:moveTo>
                    <a:pt x="151" y="1"/>
                  </a:moveTo>
                  <a:cubicBezTo>
                    <a:pt x="114" y="1"/>
                    <a:pt x="77" y="28"/>
                    <a:pt x="69" y="81"/>
                  </a:cubicBezTo>
                  <a:cubicBezTo>
                    <a:pt x="32" y="366"/>
                    <a:pt x="1" y="636"/>
                    <a:pt x="88" y="921"/>
                  </a:cubicBezTo>
                  <a:cubicBezTo>
                    <a:pt x="98" y="951"/>
                    <a:pt x="124" y="966"/>
                    <a:pt x="151" y="966"/>
                  </a:cubicBezTo>
                  <a:cubicBezTo>
                    <a:pt x="178" y="966"/>
                    <a:pt x="205" y="951"/>
                    <a:pt x="214" y="921"/>
                  </a:cubicBezTo>
                  <a:cubicBezTo>
                    <a:pt x="302" y="639"/>
                    <a:pt x="271" y="366"/>
                    <a:pt x="233" y="81"/>
                  </a:cubicBezTo>
                  <a:cubicBezTo>
                    <a:pt x="226" y="28"/>
                    <a:pt x="188" y="1"/>
                    <a:pt x="1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4" name="Google Shape;3274;p45"/>
            <p:cNvSpPr/>
            <p:nvPr/>
          </p:nvSpPr>
          <p:spPr>
            <a:xfrm rot="-9510447">
              <a:off x="6722056" y="1267886"/>
              <a:ext cx="8439" cy="20513"/>
            </a:xfrm>
            <a:custGeom>
              <a:avLst/>
              <a:gdLst/>
              <a:ahLst/>
              <a:cxnLst/>
              <a:rect l="l" t="t" r="r" b="b"/>
              <a:pathLst>
                <a:path w="470" h="1137" extrusionOk="0">
                  <a:moveTo>
                    <a:pt x="215" y="1"/>
                  </a:moveTo>
                  <a:cubicBezTo>
                    <a:pt x="171" y="1"/>
                    <a:pt x="125" y="32"/>
                    <a:pt x="123" y="88"/>
                  </a:cubicBezTo>
                  <a:cubicBezTo>
                    <a:pt x="111" y="270"/>
                    <a:pt x="89" y="453"/>
                    <a:pt x="58" y="631"/>
                  </a:cubicBezTo>
                  <a:cubicBezTo>
                    <a:pt x="28" y="779"/>
                    <a:pt x="1" y="920"/>
                    <a:pt x="43" y="1069"/>
                  </a:cubicBezTo>
                  <a:cubicBezTo>
                    <a:pt x="57" y="1112"/>
                    <a:pt x="96" y="1137"/>
                    <a:pt x="136" y="1137"/>
                  </a:cubicBezTo>
                  <a:cubicBezTo>
                    <a:pt x="159" y="1137"/>
                    <a:pt x="183" y="1128"/>
                    <a:pt x="203" y="1110"/>
                  </a:cubicBezTo>
                  <a:cubicBezTo>
                    <a:pt x="469" y="863"/>
                    <a:pt x="385" y="376"/>
                    <a:pt x="297" y="65"/>
                  </a:cubicBezTo>
                  <a:cubicBezTo>
                    <a:pt x="286" y="21"/>
                    <a:pt x="251" y="1"/>
                    <a:pt x="2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5" name="Google Shape;3275;p45"/>
            <p:cNvSpPr/>
            <p:nvPr/>
          </p:nvSpPr>
          <p:spPr>
            <a:xfrm rot="-9510447">
              <a:off x="6721284" y="1246122"/>
              <a:ext cx="6230" cy="15660"/>
            </a:xfrm>
            <a:custGeom>
              <a:avLst/>
              <a:gdLst/>
              <a:ahLst/>
              <a:cxnLst/>
              <a:rect l="l" t="t" r="r" b="b"/>
              <a:pathLst>
                <a:path w="347" h="868" extrusionOk="0">
                  <a:moveTo>
                    <a:pt x="173" y="1"/>
                  </a:moveTo>
                  <a:cubicBezTo>
                    <a:pt x="132" y="1"/>
                    <a:pt x="90" y="30"/>
                    <a:pt x="84" y="90"/>
                  </a:cubicBezTo>
                  <a:cubicBezTo>
                    <a:pt x="69" y="215"/>
                    <a:pt x="46" y="341"/>
                    <a:pt x="34" y="466"/>
                  </a:cubicBezTo>
                  <a:cubicBezTo>
                    <a:pt x="23" y="583"/>
                    <a:pt x="1" y="697"/>
                    <a:pt x="62" y="804"/>
                  </a:cubicBezTo>
                  <a:cubicBezTo>
                    <a:pt x="86" y="846"/>
                    <a:pt x="130" y="867"/>
                    <a:pt x="173" y="867"/>
                  </a:cubicBezTo>
                  <a:cubicBezTo>
                    <a:pt x="216" y="867"/>
                    <a:pt x="259" y="846"/>
                    <a:pt x="282" y="804"/>
                  </a:cubicBezTo>
                  <a:cubicBezTo>
                    <a:pt x="346" y="697"/>
                    <a:pt x="324" y="583"/>
                    <a:pt x="313" y="466"/>
                  </a:cubicBezTo>
                  <a:cubicBezTo>
                    <a:pt x="301" y="341"/>
                    <a:pt x="278" y="215"/>
                    <a:pt x="262" y="90"/>
                  </a:cubicBezTo>
                  <a:cubicBezTo>
                    <a:pt x="257" y="30"/>
                    <a:pt x="215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6" name="Google Shape;3276;p45"/>
            <p:cNvSpPr/>
            <p:nvPr/>
          </p:nvSpPr>
          <p:spPr>
            <a:xfrm rot="-9510447">
              <a:off x="6693256" y="1254825"/>
              <a:ext cx="6374" cy="14415"/>
            </a:xfrm>
            <a:custGeom>
              <a:avLst/>
              <a:gdLst/>
              <a:ahLst/>
              <a:cxnLst/>
              <a:rect l="l" t="t" r="r" b="b"/>
              <a:pathLst>
                <a:path w="355" h="799" extrusionOk="0">
                  <a:moveTo>
                    <a:pt x="93" y="1"/>
                  </a:moveTo>
                  <a:cubicBezTo>
                    <a:pt x="52" y="1"/>
                    <a:pt x="12" y="28"/>
                    <a:pt x="12" y="85"/>
                  </a:cubicBezTo>
                  <a:cubicBezTo>
                    <a:pt x="8" y="203"/>
                    <a:pt x="1" y="317"/>
                    <a:pt x="4" y="435"/>
                  </a:cubicBezTo>
                  <a:cubicBezTo>
                    <a:pt x="12" y="538"/>
                    <a:pt x="12" y="652"/>
                    <a:pt x="58" y="747"/>
                  </a:cubicBezTo>
                  <a:cubicBezTo>
                    <a:pt x="77" y="781"/>
                    <a:pt x="114" y="798"/>
                    <a:pt x="151" y="798"/>
                  </a:cubicBezTo>
                  <a:cubicBezTo>
                    <a:pt x="188" y="798"/>
                    <a:pt x="225" y="781"/>
                    <a:pt x="244" y="747"/>
                  </a:cubicBezTo>
                  <a:cubicBezTo>
                    <a:pt x="355" y="545"/>
                    <a:pt x="263" y="259"/>
                    <a:pt x="183" y="62"/>
                  </a:cubicBezTo>
                  <a:cubicBezTo>
                    <a:pt x="167" y="22"/>
                    <a:pt x="129" y="1"/>
                    <a:pt x="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7" name="Google Shape;3277;p45"/>
            <p:cNvSpPr/>
            <p:nvPr/>
          </p:nvSpPr>
          <p:spPr>
            <a:xfrm rot="-9510447">
              <a:off x="6753322" y="1223452"/>
              <a:ext cx="5153" cy="15190"/>
            </a:xfrm>
            <a:custGeom>
              <a:avLst/>
              <a:gdLst/>
              <a:ahLst/>
              <a:cxnLst/>
              <a:rect l="l" t="t" r="r" b="b"/>
              <a:pathLst>
                <a:path w="287" h="842" extrusionOk="0">
                  <a:moveTo>
                    <a:pt x="85" y="1"/>
                  </a:moveTo>
                  <a:cubicBezTo>
                    <a:pt x="47" y="1"/>
                    <a:pt x="10" y="27"/>
                    <a:pt x="8" y="76"/>
                  </a:cubicBezTo>
                  <a:cubicBezTo>
                    <a:pt x="4" y="312"/>
                    <a:pt x="1" y="563"/>
                    <a:pt x="73" y="791"/>
                  </a:cubicBezTo>
                  <a:cubicBezTo>
                    <a:pt x="82" y="825"/>
                    <a:pt x="110" y="841"/>
                    <a:pt x="139" y="841"/>
                  </a:cubicBezTo>
                  <a:cubicBezTo>
                    <a:pt x="168" y="841"/>
                    <a:pt x="198" y="824"/>
                    <a:pt x="210" y="791"/>
                  </a:cubicBezTo>
                  <a:cubicBezTo>
                    <a:pt x="286" y="548"/>
                    <a:pt x="248" y="290"/>
                    <a:pt x="164" y="58"/>
                  </a:cubicBezTo>
                  <a:cubicBezTo>
                    <a:pt x="150" y="19"/>
                    <a:pt x="117" y="1"/>
                    <a:pt x="8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8" name="Google Shape;3278;p45"/>
            <p:cNvSpPr/>
            <p:nvPr/>
          </p:nvSpPr>
          <p:spPr>
            <a:xfrm rot="-9510447">
              <a:off x="6738883" y="1207530"/>
              <a:ext cx="7595" cy="16886"/>
            </a:xfrm>
            <a:custGeom>
              <a:avLst/>
              <a:gdLst/>
              <a:ahLst/>
              <a:cxnLst/>
              <a:rect l="l" t="t" r="r" b="b"/>
              <a:pathLst>
                <a:path w="423" h="936" extrusionOk="0">
                  <a:moveTo>
                    <a:pt x="212" y="1"/>
                  </a:moveTo>
                  <a:cubicBezTo>
                    <a:pt x="171" y="1"/>
                    <a:pt x="130" y="23"/>
                    <a:pt x="122" y="67"/>
                  </a:cubicBezTo>
                  <a:cubicBezTo>
                    <a:pt x="84" y="318"/>
                    <a:pt x="1" y="645"/>
                    <a:pt x="119" y="884"/>
                  </a:cubicBezTo>
                  <a:cubicBezTo>
                    <a:pt x="137" y="918"/>
                    <a:pt x="175" y="935"/>
                    <a:pt x="213" y="935"/>
                  </a:cubicBezTo>
                  <a:cubicBezTo>
                    <a:pt x="250" y="935"/>
                    <a:pt x="287" y="918"/>
                    <a:pt x="305" y="884"/>
                  </a:cubicBezTo>
                  <a:cubicBezTo>
                    <a:pt x="422" y="645"/>
                    <a:pt x="339" y="318"/>
                    <a:pt x="301" y="67"/>
                  </a:cubicBezTo>
                  <a:cubicBezTo>
                    <a:pt x="293" y="23"/>
                    <a:pt x="253" y="1"/>
                    <a:pt x="2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9" name="Google Shape;3279;p45"/>
            <p:cNvSpPr/>
            <p:nvPr/>
          </p:nvSpPr>
          <p:spPr>
            <a:xfrm rot="-9510447">
              <a:off x="6712067" y="1222238"/>
              <a:ext cx="6518" cy="15894"/>
            </a:xfrm>
            <a:custGeom>
              <a:avLst/>
              <a:gdLst/>
              <a:ahLst/>
              <a:cxnLst/>
              <a:rect l="l" t="t" r="r" b="b"/>
              <a:pathLst>
                <a:path w="363" h="881" extrusionOk="0">
                  <a:moveTo>
                    <a:pt x="182" y="1"/>
                  </a:moveTo>
                  <a:cubicBezTo>
                    <a:pt x="143" y="1"/>
                    <a:pt x="104" y="24"/>
                    <a:pt x="88" y="69"/>
                  </a:cubicBezTo>
                  <a:cubicBezTo>
                    <a:pt x="51" y="187"/>
                    <a:pt x="51" y="324"/>
                    <a:pt x="43" y="446"/>
                  </a:cubicBezTo>
                  <a:cubicBezTo>
                    <a:pt x="32" y="571"/>
                    <a:pt x="1" y="697"/>
                    <a:pt x="66" y="815"/>
                  </a:cubicBezTo>
                  <a:cubicBezTo>
                    <a:pt x="90" y="859"/>
                    <a:pt x="136" y="880"/>
                    <a:pt x="181" y="880"/>
                  </a:cubicBezTo>
                  <a:cubicBezTo>
                    <a:pt x="227" y="880"/>
                    <a:pt x="273" y="859"/>
                    <a:pt x="297" y="815"/>
                  </a:cubicBezTo>
                  <a:cubicBezTo>
                    <a:pt x="362" y="697"/>
                    <a:pt x="332" y="571"/>
                    <a:pt x="320" y="446"/>
                  </a:cubicBezTo>
                  <a:cubicBezTo>
                    <a:pt x="313" y="324"/>
                    <a:pt x="313" y="187"/>
                    <a:pt x="274" y="69"/>
                  </a:cubicBezTo>
                  <a:cubicBezTo>
                    <a:pt x="259" y="24"/>
                    <a:pt x="221" y="1"/>
                    <a:pt x="18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0" name="Google Shape;3280;p45"/>
            <p:cNvSpPr/>
            <p:nvPr/>
          </p:nvSpPr>
          <p:spPr>
            <a:xfrm rot="-9510447">
              <a:off x="6730634" y="1168520"/>
              <a:ext cx="8205" cy="18618"/>
            </a:xfrm>
            <a:custGeom>
              <a:avLst/>
              <a:gdLst/>
              <a:ahLst/>
              <a:cxnLst/>
              <a:rect l="l" t="t" r="r" b="b"/>
              <a:pathLst>
                <a:path w="457" h="1032" extrusionOk="0">
                  <a:moveTo>
                    <a:pt x="213" y="0"/>
                  </a:moveTo>
                  <a:cubicBezTo>
                    <a:pt x="154" y="0"/>
                    <a:pt x="92" y="41"/>
                    <a:pt x="92" y="111"/>
                  </a:cubicBezTo>
                  <a:cubicBezTo>
                    <a:pt x="96" y="270"/>
                    <a:pt x="76" y="419"/>
                    <a:pt x="50" y="575"/>
                  </a:cubicBezTo>
                  <a:cubicBezTo>
                    <a:pt x="27" y="707"/>
                    <a:pt x="1" y="833"/>
                    <a:pt x="43" y="963"/>
                  </a:cubicBezTo>
                  <a:cubicBezTo>
                    <a:pt x="54" y="1009"/>
                    <a:pt x="89" y="1031"/>
                    <a:pt x="128" y="1031"/>
                  </a:cubicBezTo>
                  <a:cubicBezTo>
                    <a:pt x="153" y="1031"/>
                    <a:pt x="180" y="1022"/>
                    <a:pt x="202" y="1004"/>
                  </a:cubicBezTo>
                  <a:cubicBezTo>
                    <a:pt x="457" y="799"/>
                    <a:pt x="381" y="362"/>
                    <a:pt x="316" y="81"/>
                  </a:cubicBezTo>
                  <a:cubicBezTo>
                    <a:pt x="305" y="25"/>
                    <a:pt x="260" y="0"/>
                    <a:pt x="2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1" name="Google Shape;3281;p45"/>
            <p:cNvSpPr/>
            <p:nvPr/>
          </p:nvSpPr>
          <p:spPr>
            <a:xfrm rot="-9510447">
              <a:off x="6752128" y="1170303"/>
              <a:ext cx="7451" cy="17139"/>
            </a:xfrm>
            <a:custGeom>
              <a:avLst/>
              <a:gdLst/>
              <a:ahLst/>
              <a:cxnLst/>
              <a:rect l="l" t="t" r="r" b="b"/>
              <a:pathLst>
                <a:path w="415" h="950" extrusionOk="0">
                  <a:moveTo>
                    <a:pt x="234" y="1"/>
                  </a:moveTo>
                  <a:cubicBezTo>
                    <a:pt x="189" y="1"/>
                    <a:pt x="140" y="34"/>
                    <a:pt x="138" y="86"/>
                  </a:cubicBezTo>
                  <a:cubicBezTo>
                    <a:pt x="126" y="228"/>
                    <a:pt x="103" y="364"/>
                    <a:pt x="73" y="501"/>
                  </a:cubicBezTo>
                  <a:cubicBezTo>
                    <a:pt x="46" y="623"/>
                    <a:pt x="1" y="737"/>
                    <a:pt x="23" y="858"/>
                  </a:cubicBezTo>
                  <a:cubicBezTo>
                    <a:pt x="36" y="916"/>
                    <a:pt x="92" y="950"/>
                    <a:pt x="148" y="950"/>
                  </a:cubicBezTo>
                  <a:cubicBezTo>
                    <a:pt x="179" y="950"/>
                    <a:pt x="210" y="939"/>
                    <a:pt x="232" y="916"/>
                  </a:cubicBezTo>
                  <a:cubicBezTo>
                    <a:pt x="415" y="707"/>
                    <a:pt x="350" y="314"/>
                    <a:pt x="305" y="63"/>
                  </a:cubicBezTo>
                  <a:cubicBezTo>
                    <a:pt x="298" y="20"/>
                    <a:pt x="267" y="1"/>
                    <a:pt x="2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2" name="Google Shape;3282;p45"/>
            <p:cNvSpPr/>
            <p:nvPr/>
          </p:nvSpPr>
          <p:spPr>
            <a:xfrm rot="-9510447">
              <a:off x="6763219" y="1182067"/>
              <a:ext cx="5692" cy="16273"/>
            </a:xfrm>
            <a:custGeom>
              <a:avLst/>
              <a:gdLst/>
              <a:ahLst/>
              <a:cxnLst/>
              <a:rect l="l" t="t" r="r" b="b"/>
              <a:pathLst>
                <a:path w="317" h="902" extrusionOk="0">
                  <a:moveTo>
                    <a:pt x="117" y="0"/>
                  </a:moveTo>
                  <a:cubicBezTo>
                    <a:pt x="68" y="0"/>
                    <a:pt x="14" y="35"/>
                    <a:pt x="12" y="93"/>
                  </a:cubicBezTo>
                  <a:cubicBezTo>
                    <a:pt x="12" y="227"/>
                    <a:pt x="8" y="360"/>
                    <a:pt x="12" y="493"/>
                  </a:cubicBezTo>
                  <a:cubicBezTo>
                    <a:pt x="15" y="614"/>
                    <a:pt x="1" y="736"/>
                    <a:pt x="61" y="846"/>
                  </a:cubicBezTo>
                  <a:cubicBezTo>
                    <a:pt x="82" y="884"/>
                    <a:pt x="117" y="901"/>
                    <a:pt x="153" y="901"/>
                  </a:cubicBezTo>
                  <a:cubicBezTo>
                    <a:pt x="203" y="901"/>
                    <a:pt x="254" y="869"/>
                    <a:pt x="275" y="816"/>
                  </a:cubicBezTo>
                  <a:cubicBezTo>
                    <a:pt x="317" y="698"/>
                    <a:pt x="275" y="561"/>
                    <a:pt x="259" y="439"/>
                  </a:cubicBezTo>
                  <a:cubicBezTo>
                    <a:pt x="240" y="314"/>
                    <a:pt x="217" y="193"/>
                    <a:pt x="198" y="67"/>
                  </a:cubicBezTo>
                  <a:cubicBezTo>
                    <a:pt x="190" y="21"/>
                    <a:pt x="155" y="0"/>
                    <a:pt x="1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3" name="Google Shape;3283;p45"/>
            <p:cNvSpPr/>
            <p:nvPr/>
          </p:nvSpPr>
          <p:spPr>
            <a:xfrm rot="-9510447">
              <a:off x="6779472" y="1143766"/>
              <a:ext cx="6159" cy="13585"/>
            </a:xfrm>
            <a:custGeom>
              <a:avLst/>
              <a:gdLst/>
              <a:ahLst/>
              <a:cxnLst/>
              <a:rect l="l" t="t" r="r" b="b"/>
              <a:pathLst>
                <a:path w="343" h="753" extrusionOk="0">
                  <a:moveTo>
                    <a:pt x="172" y="1"/>
                  </a:moveTo>
                  <a:cubicBezTo>
                    <a:pt x="124" y="1"/>
                    <a:pt x="77" y="27"/>
                    <a:pt x="65" y="80"/>
                  </a:cubicBezTo>
                  <a:cubicBezTo>
                    <a:pt x="43" y="183"/>
                    <a:pt x="39" y="286"/>
                    <a:pt x="35" y="392"/>
                  </a:cubicBezTo>
                  <a:cubicBezTo>
                    <a:pt x="27" y="491"/>
                    <a:pt x="1" y="609"/>
                    <a:pt x="65" y="692"/>
                  </a:cubicBezTo>
                  <a:cubicBezTo>
                    <a:pt x="94" y="733"/>
                    <a:pt x="132" y="753"/>
                    <a:pt x="170" y="753"/>
                  </a:cubicBezTo>
                  <a:cubicBezTo>
                    <a:pt x="209" y="753"/>
                    <a:pt x="248" y="733"/>
                    <a:pt x="278" y="692"/>
                  </a:cubicBezTo>
                  <a:cubicBezTo>
                    <a:pt x="343" y="609"/>
                    <a:pt x="313" y="491"/>
                    <a:pt x="309" y="392"/>
                  </a:cubicBezTo>
                  <a:cubicBezTo>
                    <a:pt x="301" y="286"/>
                    <a:pt x="301" y="183"/>
                    <a:pt x="278" y="80"/>
                  </a:cubicBezTo>
                  <a:cubicBezTo>
                    <a:pt x="267" y="27"/>
                    <a:pt x="219" y="1"/>
                    <a:pt x="1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4" name="Google Shape;3284;p45"/>
            <p:cNvSpPr/>
            <p:nvPr/>
          </p:nvSpPr>
          <p:spPr>
            <a:xfrm rot="-9510447">
              <a:off x="6764301" y="1132095"/>
              <a:ext cx="6643" cy="20458"/>
            </a:xfrm>
            <a:custGeom>
              <a:avLst/>
              <a:gdLst/>
              <a:ahLst/>
              <a:cxnLst/>
              <a:rect l="l" t="t" r="r" b="b"/>
              <a:pathLst>
                <a:path w="370" h="1134" extrusionOk="0">
                  <a:moveTo>
                    <a:pt x="250" y="0"/>
                  </a:moveTo>
                  <a:cubicBezTo>
                    <a:pt x="213" y="0"/>
                    <a:pt x="177" y="22"/>
                    <a:pt x="164" y="70"/>
                  </a:cubicBezTo>
                  <a:cubicBezTo>
                    <a:pt x="118" y="233"/>
                    <a:pt x="84" y="396"/>
                    <a:pt x="61" y="563"/>
                  </a:cubicBezTo>
                  <a:cubicBezTo>
                    <a:pt x="43" y="723"/>
                    <a:pt x="1" y="887"/>
                    <a:pt x="46" y="1039"/>
                  </a:cubicBezTo>
                  <a:cubicBezTo>
                    <a:pt x="61" y="1098"/>
                    <a:pt x="119" y="1133"/>
                    <a:pt x="176" y="1133"/>
                  </a:cubicBezTo>
                  <a:cubicBezTo>
                    <a:pt x="218" y="1133"/>
                    <a:pt x="259" y="1114"/>
                    <a:pt x="282" y="1070"/>
                  </a:cubicBezTo>
                  <a:cubicBezTo>
                    <a:pt x="354" y="928"/>
                    <a:pt x="347" y="777"/>
                    <a:pt x="357" y="621"/>
                  </a:cubicBezTo>
                  <a:cubicBezTo>
                    <a:pt x="369" y="442"/>
                    <a:pt x="369" y="271"/>
                    <a:pt x="350" y="96"/>
                  </a:cubicBezTo>
                  <a:cubicBezTo>
                    <a:pt x="346" y="36"/>
                    <a:pt x="297" y="0"/>
                    <a:pt x="2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5" name="Google Shape;3285;p45"/>
            <p:cNvSpPr/>
            <p:nvPr/>
          </p:nvSpPr>
          <p:spPr>
            <a:xfrm rot="-9510447">
              <a:off x="6747971" y="1136915"/>
              <a:ext cx="6500" cy="16652"/>
            </a:xfrm>
            <a:custGeom>
              <a:avLst/>
              <a:gdLst/>
              <a:ahLst/>
              <a:cxnLst/>
              <a:rect l="l" t="t" r="r" b="b"/>
              <a:pathLst>
                <a:path w="362" h="923" extrusionOk="0">
                  <a:moveTo>
                    <a:pt x="269" y="1"/>
                  </a:moveTo>
                  <a:cubicBezTo>
                    <a:pt x="238" y="1"/>
                    <a:pt x="206" y="19"/>
                    <a:pt x="190" y="60"/>
                  </a:cubicBezTo>
                  <a:cubicBezTo>
                    <a:pt x="95" y="315"/>
                    <a:pt x="8" y="588"/>
                    <a:pt x="0" y="862"/>
                  </a:cubicBezTo>
                  <a:cubicBezTo>
                    <a:pt x="0" y="899"/>
                    <a:pt x="31" y="922"/>
                    <a:pt x="63" y="922"/>
                  </a:cubicBezTo>
                  <a:cubicBezTo>
                    <a:pt x="82" y="922"/>
                    <a:pt x="102" y="913"/>
                    <a:pt x="115" y="892"/>
                  </a:cubicBezTo>
                  <a:cubicBezTo>
                    <a:pt x="243" y="653"/>
                    <a:pt x="304" y="371"/>
                    <a:pt x="350" y="102"/>
                  </a:cubicBezTo>
                  <a:cubicBezTo>
                    <a:pt x="361" y="40"/>
                    <a:pt x="316" y="1"/>
                    <a:pt x="2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6" name="Google Shape;3286;p45"/>
            <p:cNvSpPr/>
            <p:nvPr/>
          </p:nvSpPr>
          <p:spPr>
            <a:xfrm rot="-9510447">
              <a:off x="6769590" y="1093914"/>
              <a:ext cx="8080" cy="19322"/>
            </a:xfrm>
            <a:custGeom>
              <a:avLst/>
              <a:gdLst/>
              <a:ahLst/>
              <a:cxnLst/>
              <a:rect l="l" t="t" r="r" b="b"/>
              <a:pathLst>
                <a:path w="450" h="1071" extrusionOk="0">
                  <a:moveTo>
                    <a:pt x="244" y="1"/>
                  </a:moveTo>
                  <a:cubicBezTo>
                    <a:pt x="186" y="1"/>
                    <a:pt x="124" y="41"/>
                    <a:pt x="126" y="111"/>
                  </a:cubicBezTo>
                  <a:cubicBezTo>
                    <a:pt x="126" y="267"/>
                    <a:pt x="111" y="419"/>
                    <a:pt x="76" y="575"/>
                  </a:cubicBezTo>
                  <a:cubicBezTo>
                    <a:pt x="50" y="712"/>
                    <a:pt x="1" y="830"/>
                    <a:pt x="20" y="971"/>
                  </a:cubicBezTo>
                  <a:cubicBezTo>
                    <a:pt x="29" y="1035"/>
                    <a:pt x="92" y="1071"/>
                    <a:pt x="153" y="1071"/>
                  </a:cubicBezTo>
                  <a:cubicBezTo>
                    <a:pt x="190" y="1071"/>
                    <a:pt x="225" y="1058"/>
                    <a:pt x="248" y="1031"/>
                  </a:cubicBezTo>
                  <a:cubicBezTo>
                    <a:pt x="450" y="803"/>
                    <a:pt x="389" y="359"/>
                    <a:pt x="343" y="81"/>
                  </a:cubicBezTo>
                  <a:cubicBezTo>
                    <a:pt x="334" y="26"/>
                    <a:pt x="291" y="1"/>
                    <a:pt x="2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7" name="Google Shape;3287;p45"/>
            <p:cNvSpPr/>
            <p:nvPr/>
          </p:nvSpPr>
          <p:spPr>
            <a:xfrm rot="-9510447">
              <a:off x="6781351" y="1101972"/>
              <a:ext cx="7595" cy="17590"/>
            </a:xfrm>
            <a:custGeom>
              <a:avLst/>
              <a:gdLst/>
              <a:ahLst/>
              <a:cxnLst/>
              <a:rect l="l" t="t" r="r" b="b"/>
              <a:pathLst>
                <a:path w="423" h="975" extrusionOk="0">
                  <a:moveTo>
                    <a:pt x="240" y="1"/>
                  </a:moveTo>
                  <a:cubicBezTo>
                    <a:pt x="180" y="1"/>
                    <a:pt x="115" y="42"/>
                    <a:pt x="115" y="113"/>
                  </a:cubicBezTo>
                  <a:cubicBezTo>
                    <a:pt x="118" y="253"/>
                    <a:pt x="108" y="390"/>
                    <a:pt x="77" y="527"/>
                  </a:cubicBezTo>
                  <a:cubicBezTo>
                    <a:pt x="50" y="649"/>
                    <a:pt x="1" y="755"/>
                    <a:pt x="20" y="885"/>
                  </a:cubicBezTo>
                  <a:cubicBezTo>
                    <a:pt x="29" y="943"/>
                    <a:pt x="85" y="974"/>
                    <a:pt x="140" y="974"/>
                  </a:cubicBezTo>
                  <a:cubicBezTo>
                    <a:pt x="175" y="974"/>
                    <a:pt x="209" y="962"/>
                    <a:pt x="233" y="938"/>
                  </a:cubicBezTo>
                  <a:cubicBezTo>
                    <a:pt x="422" y="744"/>
                    <a:pt x="373" y="330"/>
                    <a:pt x="339" y="83"/>
                  </a:cubicBezTo>
                  <a:cubicBezTo>
                    <a:pt x="331" y="26"/>
                    <a:pt x="287" y="1"/>
                    <a:pt x="2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8" name="Google Shape;3288;p45"/>
            <p:cNvSpPr/>
            <p:nvPr/>
          </p:nvSpPr>
          <p:spPr>
            <a:xfrm rot="-9510447">
              <a:off x="6804023" y="1063643"/>
              <a:ext cx="7864" cy="17590"/>
            </a:xfrm>
            <a:custGeom>
              <a:avLst/>
              <a:gdLst/>
              <a:ahLst/>
              <a:cxnLst/>
              <a:rect l="l" t="t" r="r" b="b"/>
              <a:pathLst>
                <a:path w="438" h="975" extrusionOk="0">
                  <a:moveTo>
                    <a:pt x="259" y="0"/>
                  </a:moveTo>
                  <a:cubicBezTo>
                    <a:pt x="205" y="0"/>
                    <a:pt x="146" y="38"/>
                    <a:pt x="144" y="103"/>
                  </a:cubicBezTo>
                  <a:cubicBezTo>
                    <a:pt x="144" y="251"/>
                    <a:pt x="122" y="395"/>
                    <a:pt x="84" y="540"/>
                  </a:cubicBezTo>
                  <a:cubicBezTo>
                    <a:pt x="49" y="668"/>
                    <a:pt x="0" y="772"/>
                    <a:pt x="30" y="908"/>
                  </a:cubicBezTo>
                  <a:cubicBezTo>
                    <a:pt x="39" y="949"/>
                    <a:pt x="80" y="974"/>
                    <a:pt x="120" y="974"/>
                  </a:cubicBezTo>
                  <a:cubicBezTo>
                    <a:pt x="137" y="974"/>
                    <a:pt x="153" y="970"/>
                    <a:pt x="167" y="961"/>
                  </a:cubicBezTo>
                  <a:cubicBezTo>
                    <a:pt x="437" y="798"/>
                    <a:pt x="395" y="342"/>
                    <a:pt x="350" y="72"/>
                  </a:cubicBezTo>
                  <a:cubicBezTo>
                    <a:pt x="340" y="22"/>
                    <a:pt x="301" y="0"/>
                    <a:pt x="2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9" name="Google Shape;3289;p45"/>
            <p:cNvSpPr/>
            <p:nvPr/>
          </p:nvSpPr>
          <p:spPr>
            <a:xfrm rot="-9510447">
              <a:off x="6789151" y="1074419"/>
              <a:ext cx="5548" cy="13098"/>
            </a:xfrm>
            <a:custGeom>
              <a:avLst/>
              <a:gdLst/>
              <a:ahLst/>
              <a:cxnLst/>
              <a:rect l="l" t="t" r="r" b="b"/>
              <a:pathLst>
                <a:path w="309" h="726" extrusionOk="0">
                  <a:moveTo>
                    <a:pt x="180" y="0"/>
                  </a:moveTo>
                  <a:cubicBezTo>
                    <a:pt x="132" y="0"/>
                    <a:pt x="82" y="34"/>
                    <a:pt x="84" y="93"/>
                  </a:cubicBezTo>
                  <a:cubicBezTo>
                    <a:pt x="84" y="188"/>
                    <a:pt x="73" y="283"/>
                    <a:pt x="57" y="379"/>
                  </a:cubicBezTo>
                  <a:cubicBezTo>
                    <a:pt x="42" y="470"/>
                    <a:pt x="1" y="553"/>
                    <a:pt x="31" y="644"/>
                  </a:cubicBezTo>
                  <a:cubicBezTo>
                    <a:pt x="48" y="695"/>
                    <a:pt x="94" y="726"/>
                    <a:pt x="141" y="726"/>
                  </a:cubicBezTo>
                  <a:cubicBezTo>
                    <a:pt x="169" y="726"/>
                    <a:pt x="197" y="716"/>
                    <a:pt x="221" y="694"/>
                  </a:cubicBezTo>
                  <a:cubicBezTo>
                    <a:pt x="301" y="618"/>
                    <a:pt x="301" y="496"/>
                    <a:pt x="305" y="390"/>
                  </a:cubicBezTo>
                  <a:cubicBezTo>
                    <a:pt x="308" y="283"/>
                    <a:pt x="289" y="173"/>
                    <a:pt x="266" y="67"/>
                  </a:cubicBezTo>
                  <a:cubicBezTo>
                    <a:pt x="256" y="21"/>
                    <a:pt x="219" y="0"/>
                    <a:pt x="1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0" name="Google Shape;3290;p45"/>
            <p:cNvSpPr/>
            <p:nvPr/>
          </p:nvSpPr>
          <p:spPr>
            <a:xfrm rot="-9510447">
              <a:off x="6477361" y="854804"/>
              <a:ext cx="327068" cy="356850"/>
            </a:xfrm>
            <a:custGeom>
              <a:avLst/>
              <a:gdLst/>
              <a:ahLst/>
              <a:cxnLst/>
              <a:rect l="l" t="t" r="r" b="b"/>
              <a:pathLst>
                <a:path w="18216" h="19780" extrusionOk="0">
                  <a:moveTo>
                    <a:pt x="16219" y="0"/>
                  </a:moveTo>
                  <a:cubicBezTo>
                    <a:pt x="12976" y="0"/>
                    <a:pt x="0" y="18213"/>
                    <a:pt x="0" y="18213"/>
                  </a:cubicBezTo>
                  <a:lnTo>
                    <a:pt x="0" y="19780"/>
                  </a:lnTo>
                  <a:cubicBezTo>
                    <a:pt x="0" y="19780"/>
                    <a:pt x="18215" y="4519"/>
                    <a:pt x="16851" y="496"/>
                  </a:cubicBezTo>
                  <a:cubicBezTo>
                    <a:pt x="16735" y="156"/>
                    <a:pt x="16519" y="0"/>
                    <a:pt x="162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1" name="Google Shape;3291;p45"/>
            <p:cNvSpPr/>
            <p:nvPr/>
          </p:nvSpPr>
          <p:spPr>
            <a:xfrm rot="-9510447">
              <a:off x="6724845" y="1012303"/>
              <a:ext cx="9301" cy="13206"/>
            </a:xfrm>
            <a:custGeom>
              <a:avLst/>
              <a:gdLst/>
              <a:ahLst/>
              <a:cxnLst/>
              <a:rect l="l" t="t" r="r" b="b"/>
              <a:pathLst>
                <a:path w="518" h="732" extrusionOk="0">
                  <a:moveTo>
                    <a:pt x="409" y="1"/>
                  </a:moveTo>
                  <a:cubicBezTo>
                    <a:pt x="372" y="1"/>
                    <a:pt x="333" y="17"/>
                    <a:pt x="312" y="46"/>
                  </a:cubicBezTo>
                  <a:cubicBezTo>
                    <a:pt x="248" y="129"/>
                    <a:pt x="195" y="213"/>
                    <a:pt x="145" y="307"/>
                  </a:cubicBezTo>
                  <a:cubicBezTo>
                    <a:pt x="95" y="399"/>
                    <a:pt x="0" y="486"/>
                    <a:pt x="4" y="593"/>
                  </a:cubicBezTo>
                  <a:cubicBezTo>
                    <a:pt x="4" y="677"/>
                    <a:pt x="62" y="731"/>
                    <a:pt x="141" y="731"/>
                  </a:cubicBezTo>
                  <a:cubicBezTo>
                    <a:pt x="149" y="731"/>
                    <a:pt x="156" y="731"/>
                    <a:pt x="164" y="730"/>
                  </a:cubicBezTo>
                  <a:cubicBezTo>
                    <a:pt x="290" y="711"/>
                    <a:pt x="377" y="558"/>
                    <a:pt x="430" y="456"/>
                  </a:cubicBezTo>
                  <a:cubicBezTo>
                    <a:pt x="498" y="334"/>
                    <a:pt x="518" y="216"/>
                    <a:pt x="506" y="79"/>
                  </a:cubicBezTo>
                  <a:cubicBezTo>
                    <a:pt x="500" y="25"/>
                    <a:pt x="455" y="1"/>
                    <a:pt x="40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2" name="Google Shape;3292;p45"/>
            <p:cNvSpPr/>
            <p:nvPr/>
          </p:nvSpPr>
          <p:spPr>
            <a:xfrm rot="-9510447">
              <a:off x="6718055" y="995200"/>
              <a:ext cx="13412" cy="16345"/>
            </a:xfrm>
            <a:custGeom>
              <a:avLst/>
              <a:gdLst/>
              <a:ahLst/>
              <a:cxnLst/>
              <a:rect l="l" t="t" r="r" b="b"/>
              <a:pathLst>
                <a:path w="747" h="906" extrusionOk="0">
                  <a:moveTo>
                    <a:pt x="637" y="1"/>
                  </a:moveTo>
                  <a:cubicBezTo>
                    <a:pt x="615" y="1"/>
                    <a:pt x="591" y="10"/>
                    <a:pt x="573" y="32"/>
                  </a:cubicBezTo>
                  <a:cubicBezTo>
                    <a:pt x="386" y="260"/>
                    <a:pt x="132" y="481"/>
                    <a:pt x="29" y="762"/>
                  </a:cubicBezTo>
                  <a:cubicBezTo>
                    <a:pt x="0" y="843"/>
                    <a:pt x="67" y="905"/>
                    <a:pt x="138" y="905"/>
                  </a:cubicBezTo>
                  <a:cubicBezTo>
                    <a:pt x="163" y="905"/>
                    <a:pt x="189" y="897"/>
                    <a:pt x="211" y="879"/>
                  </a:cubicBezTo>
                  <a:cubicBezTo>
                    <a:pt x="439" y="690"/>
                    <a:pt x="557" y="374"/>
                    <a:pt x="706" y="123"/>
                  </a:cubicBezTo>
                  <a:cubicBezTo>
                    <a:pt x="746" y="58"/>
                    <a:pt x="694" y="1"/>
                    <a:pt x="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3" name="Google Shape;3293;p45"/>
            <p:cNvSpPr/>
            <p:nvPr/>
          </p:nvSpPr>
          <p:spPr>
            <a:xfrm rot="-9510447">
              <a:off x="6682714" y="1005208"/>
              <a:ext cx="16357" cy="17355"/>
            </a:xfrm>
            <a:custGeom>
              <a:avLst/>
              <a:gdLst/>
              <a:ahLst/>
              <a:cxnLst/>
              <a:rect l="l" t="t" r="r" b="b"/>
              <a:pathLst>
                <a:path w="911" h="962" extrusionOk="0">
                  <a:moveTo>
                    <a:pt x="761" y="1"/>
                  </a:moveTo>
                  <a:cubicBezTo>
                    <a:pt x="737" y="1"/>
                    <a:pt x="712" y="10"/>
                    <a:pt x="690" y="31"/>
                  </a:cubicBezTo>
                  <a:cubicBezTo>
                    <a:pt x="569" y="149"/>
                    <a:pt x="451" y="267"/>
                    <a:pt x="337" y="384"/>
                  </a:cubicBezTo>
                  <a:cubicBezTo>
                    <a:pt x="283" y="442"/>
                    <a:pt x="234" y="495"/>
                    <a:pt x="185" y="552"/>
                  </a:cubicBezTo>
                  <a:cubicBezTo>
                    <a:pt x="120" y="624"/>
                    <a:pt x="93" y="697"/>
                    <a:pt x="44" y="777"/>
                  </a:cubicBezTo>
                  <a:cubicBezTo>
                    <a:pt x="0" y="851"/>
                    <a:pt x="59" y="962"/>
                    <a:pt x="139" y="962"/>
                  </a:cubicBezTo>
                  <a:cubicBezTo>
                    <a:pt x="157" y="962"/>
                    <a:pt x="176" y="956"/>
                    <a:pt x="196" y="944"/>
                  </a:cubicBezTo>
                  <a:cubicBezTo>
                    <a:pt x="257" y="898"/>
                    <a:pt x="329" y="872"/>
                    <a:pt x="386" y="818"/>
                  </a:cubicBezTo>
                  <a:cubicBezTo>
                    <a:pt x="451" y="758"/>
                    <a:pt x="508" y="686"/>
                    <a:pt x="561" y="617"/>
                  </a:cubicBezTo>
                  <a:cubicBezTo>
                    <a:pt x="671" y="476"/>
                    <a:pt x="770" y="335"/>
                    <a:pt x="862" y="179"/>
                  </a:cubicBezTo>
                  <a:cubicBezTo>
                    <a:pt x="911" y="98"/>
                    <a:pt x="840" y="1"/>
                    <a:pt x="7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4" name="Google Shape;3294;p45"/>
            <p:cNvSpPr/>
            <p:nvPr/>
          </p:nvSpPr>
          <p:spPr>
            <a:xfrm rot="-9510447">
              <a:off x="6694016" y="1022256"/>
              <a:ext cx="11545" cy="15082"/>
            </a:xfrm>
            <a:custGeom>
              <a:avLst/>
              <a:gdLst/>
              <a:ahLst/>
              <a:cxnLst/>
              <a:rect l="l" t="t" r="r" b="b"/>
              <a:pathLst>
                <a:path w="643" h="836" extrusionOk="0">
                  <a:moveTo>
                    <a:pt x="535" y="0"/>
                  </a:moveTo>
                  <a:cubicBezTo>
                    <a:pt x="511" y="0"/>
                    <a:pt x="487" y="12"/>
                    <a:pt x="471" y="42"/>
                  </a:cubicBezTo>
                  <a:cubicBezTo>
                    <a:pt x="406" y="156"/>
                    <a:pt x="334" y="273"/>
                    <a:pt x="250" y="377"/>
                  </a:cubicBezTo>
                  <a:cubicBezTo>
                    <a:pt x="174" y="471"/>
                    <a:pt x="45" y="563"/>
                    <a:pt x="18" y="688"/>
                  </a:cubicBezTo>
                  <a:cubicBezTo>
                    <a:pt x="1" y="760"/>
                    <a:pt x="49" y="836"/>
                    <a:pt x="123" y="836"/>
                  </a:cubicBezTo>
                  <a:cubicBezTo>
                    <a:pt x="131" y="836"/>
                    <a:pt x="139" y="835"/>
                    <a:pt x="148" y="833"/>
                  </a:cubicBezTo>
                  <a:cubicBezTo>
                    <a:pt x="292" y="798"/>
                    <a:pt x="379" y="654"/>
                    <a:pt x="452" y="533"/>
                  </a:cubicBezTo>
                  <a:cubicBezTo>
                    <a:pt x="527" y="399"/>
                    <a:pt x="588" y="262"/>
                    <a:pt x="627" y="114"/>
                  </a:cubicBezTo>
                  <a:cubicBezTo>
                    <a:pt x="642" y="54"/>
                    <a:pt x="587" y="0"/>
                    <a:pt x="53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5" name="Google Shape;3295;p45"/>
            <p:cNvSpPr/>
            <p:nvPr/>
          </p:nvSpPr>
          <p:spPr>
            <a:xfrm rot="-9510447">
              <a:off x="6675910" y="1047124"/>
              <a:ext cx="5602" cy="10193"/>
            </a:xfrm>
            <a:custGeom>
              <a:avLst/>
              <a:gdLst/>
              <a:ahLst/>
              <a:cxnLst/>
              <a:rect l="l" t="t" r="r" b="b"/>
              <a:pathLst>
                <a:path w="312" h="565" extrusionOk="0">
                  <a:moveTo>
                    <a:pt x="217" y="0"/>
                  </a:moveTo>
                  <a:cubicBezTo>
                    <a:pt x="173" y="0"/>
                    <a:pt x="125" y="30"/>
                    <a:pt x="121" y="80"/>
                  </a:cubicBezTo>
                  <a:cubicBezTo>
                    <a:pt x="113" y="148"/>
                    <a:pt x="95" y="213"/>
                    <a:pt x="72" y="274"/>
                  </a:cubicBezTo>
                  <a:cubicBezTo>
                    <a:pt x="49" y="343"/>
                    <a:pt x="11" y="392"/>
                    <a:pt x="4" y="464"/>
                  </a:cubicBezTo>
                  <a:cubicBezTo>
                    <a:pt x="0" y="517"/>
                    <a:pt x="48" y="564"/>
                    <a:pt x="98" y="564"/>
                  </a:cubicBezTo>
                  <a:cubicBezTo>
                    <a:pt x="112" y="564"/>
                    <a:pt x="127" y="560"/>
                    <a:pt x="140" y="552"/>
                  </a:cubicBezTo>
                  <a:cubicBezTo>
                    <a:pt x="300" y="460"/>
                    <a:pt x="311" y="229"/>
                    <a:pt x="292" y="65"/>
                  </a:cubicBezTo>
                  <a:cubicBezTo>
                    <a:pt x="287" y="20"/>
                    <a:pt x="253" y="0"/>
                    <a:pt x="2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6" name="Google Shape;3296;p45"/>
            <p:cNvSpPr/>
            <p:nvPr/>
          </p:nvSpPr>
          <p:spPr>
            <a:xfrm rot="-9510447">
              <a:off x="6665220" y="1028409"/>
              <a:ext cx="11994" cy="16417"/>
            </a:xfrm>
            <a:custGeom>
              <a:avLst/>
              <a:gdLst/>
              <a:ahLst/>
              <a:cxnLst/>
              <a:rect l="l" t="t" r="r" b="b"/>
              <a:pathLst>
                <a:path w="668" h="910" extrusionOk="0">
                  <a:moveTo>
                    <a:pt x="508" y="1"/>
                  </a:moveTo>
                  <a:cubicBezTo>
                    <a:pt x="484" y="1"/>
                    <a:pt x="459" y="10"/>
                    <a:pt x="437" y="33"/>
                  </a:cubicBezTo>
                  <a:cubicBezTo>
                    <a:pt x="255" y="235"/>
                    <a:pt x="0" y="535"/>
                    <a:pt x="38" y="825"/>
                  </a:cubicBezTo>
                  <a:cubicBezTo>
                    <a:pt x="43" y="877"/>
                    <a:pt x="94" y="910"/>
                    <a:pt x="145" y="910"/>
                  </a:cubicBezTo>
                  <a:cubicBezTo>
                    <a:pt x="171" y="910"/>
                    <a:pt x="197" y="901"/>
                    <a:pt x="216" y="881"/>
                  </a:cubicBezTo>
                  <a:cubicBezTo>
                    <a:pt x="311" y="786"/>
                    <a:pt x="338" y="668"/>
                    <a:pt x="399" y="547"/>
                  </a:cubicBezTo>
                  <a:cubicBezTo>
                    <a:pt x="460" y="421"/>
                    <a:pt x="532" y="300"/>
                    <a:pt x="612" y="186"/>
                  </a:cubicBezTo>
                  <a:cubicBezTo>
                    <a:pt x="667" y="104"/>
                    <a:pt x="589" y="1"/>
                    <a:pt x="5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7" name="Google Shape;3297;p45"/>
            <p:cNvSpPr/>
            <p:nvPr/>
          </p:nvSpPr>
          <p:spPr>
            <a:xfrm rot="-9510447">
              <a:off x="6643046" y="1023428"/>
              <a:ext cx="16213" cy="16724"/>
            </a:xfrm>
            <a:custGeom>
              <a:avLst/>
              <a:gdLst/>
              <a:ahLst/>
              <a:cxnLst/>
              <a:rect l="l" t="t" r="r" b="b"/>
              <a:pathLst>
                <a:path w="903" h="927" extrusionOk="0">
                  <a:moveTo>
                    <a:pt x="766" y="1"/>
                  </a:moveTo>
                  <a:cubicBezTo>
                    <a:pt x="745" y="1"/>
                    <a:pt x="723" y="8"/>
                    <a:pt x="705" y="26"/>
                  </a:cubicBezTo>
                  <a:cubicBezTo>
                    <a:pt x="576" y="151"/>
                    <a:pt x="446" y="272"/>
                    <a:pt x="317" y="395"/>
                  </a:cubicBezTo>
                  <a:cubicBezTo>
                    <a:pt x="199" y="505"/>
                    <a:pt x="78" y="619"/>
                    <a:pt x="29" y="779"/>
                  </a:cubicBezTo>
                  <a:cubicBezTo>
                    <a:pt x="0" y="857"/>
                    <a:pt x="64" y="927"/>
                    <a:pt x="139" y="927"/>
                  </a:cubicBezTo>
                  <a:cubicBezTo>
                    <a:pt x="155" y="927"/>
                    <a:pt x="172" y="923"/>
                    <a:pt x="188" y="916"/>
                  </a:cubicBezTo>
                  <a:cubicBezTo>
                    <a:pt x="336" y="847"/>
                    <a:pt x="439" y="706"/>
                    <a:pt x="530" y="577"/>
                  </a:cubicBezTo>
                  <a:cubicBezTo>
                    <a:pt x="636" y="437"/>
                    <a:pt x="743" y="295"/>
                    <a:pt x="850" y="151"/>
                  </a:cubicBezTo>
                  <a:cubicBezTo>
                    <a:pt x="902" y="84"/>
                    <a:pt x="836" y="1"/>
                    <a:pt x="76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8" name="Google Shape;3298;p45"/>
            <p:cNvSpPr/>
            <p:nvPr/>
          </p:nvSpPr>
          <p:spPr>
            <a:xfrm rot="-9510447">
              <a:off x="6554524" y="1093439"/>
              <a:ext cx="10091" cy="11907"/>
            </a:xfrm>
            <a:custGeom>
              <a:avLst/>
              <a:gdLst/>
              <a:ahLst/>
              <a:cxnLst/>
              <a:rect l="l" t="t" r="r" b="b"/>
              <a:pathLst>
                <a:path w="562" h="660" extrusionOk="0">
                  <a:moveTo>
                    <a:pt x="449" y="1"/>
                  </a:moveTo>
                  <a:cubicBezTo>
                    <a:pt x="431" y="1"/>
                    <a:pt x="411" y="8"/>
                    <a:pt x="394" y="26"/>
                  </a:cubicBezTo>
                  <a:cubicBezTo>
                    <a:pt x="313" y="106"/>
                    <a:pt x="241" y="186"/>
                    <a:pt x="169" y="270"/>
                  </a:cubicBezTo>
                  <a:cubicBezTo>
                    <a:pt x="101" y="349"/>
                    <a:pt x="13" y="433"/>
                    <a:pt x="6" y="544"/>
                  </a:cubicBezTo>
                  <a:cubicBezTo>
                    <a:pt x="0" y="618"/>
                    <a:pt x="57" y="659"/>
                    <a:pt x="118" y="659"/>
                  </a:cubicBezTo>
                  <a:cubicBezTo>
                    <a:pt x="135" y="659"/>
                    <a:pt x="153" y="656"/>
                    <a:pt x="169" y="649"/>
                  </a:cubicBezTo>
                  <a:cubicBezTo>
                    <a:pt x="264" y="616"/>
                    <a:pt x="318" y="502"/>
                    <a:pt x="367" y="421"/>
                  </a:cubicBezTo>
                  <a:cubicBezTo>
                    <a:pt x="424" y="330"/>
                    <a:pt x="478" y="239"/>
                    <a:pt x="527" y="144"/>
                  </a:cubicBezTo>
                  <a:cubicBezTo>
                    <a:pt x="562" y="80"/>
                    <a:pt x="510" y="1"/>
                    <a:pt x="44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9" name="Google Shape;3299;p45"/>
            <p:cNvSpPr/>
            <p:nvPr/>
          </p:nvSpPr>
          <p:spPr>
            <a:xfrm rot="-9510447">
              <a:off x="6565123" y="1068788"/>
              <a:ext cx="15352" cy="18618"/>
            </a:xfrm>
            <a:custGeom>
              <a:avLst/>
              <a:gdLst/>
              <a:ahLst/>
              <a:cxnLst/>
              <a:rect l="l" t="t" r="r" b="b"/>
              <a:pathLst>
                <a:path w="855" h="1032" extrusionOk="0">
                  <a:moveTo>
                    <a:pt x="752" y="0"/>
                  </a:moveTo>
                  <a:cubicBezTo>
                    <a:pt x="734" y="0"/>
                    <a:pt x="716" y="7"/>
                    <a:pt x="701" y="24"/>
                  </a:cubicBezTo>
                  <a:cubicBezTo>
                    <a:pt x="580" y="165"/>
                    <a:pt x="458" y="305"/>
                    <a:pt x="336" y="449"/>
                  </a:cubicBezTo>
                  <a:cubicBezTo>
                    <a:pt x="219" y="583"/>
                    <a:pt x="66" y="723"/>
                    <a:pt x="17" y="898"/>
                  </a:cubicBezTo>
                  <a:cubicBezTo>
                    <a:pt x="0" y="959"/>
                    <a:pt x="43" y="1032"/>
                    <a:pt x="106" y="1032"/>
                  </a:cubicBezTo>
                  <a:cubicBezTo>
                    <a:pt x="114" y="1032"/>
                    <a:pt x="122" y="1030"/>
                    <a:pt x="131" y="1028"/>
                  </a:cubicBezTo>
                  <a:cubicBezTo>
                    <a:pt x="489" y="928"/>
                    <a:pt x="732" y="435"/>
                    <a:pt x="835" y="112"/>
                  </a:cubicBezTo>
                  <a:cubicBezTo>
                    <a:pt x="854" y="58"/>
                    <a:pt x="803" y="0"/>
                    <a:pt x="7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0" name="Google Shape;3300;p45"/>
            <p:cNvSpPr/>
            <p:nvPr/>
          </p:nvSpPr>
          <p:spPr>
            <a:xfrm rot="-9510447">
              <a:off x="6555723" y="1053217"/>
              <a:ext cx="20523" cy="21379"/>
            </a:xfrm>
            <a:custGeom>
              <a:avLst/>
              <a:gdLst/>
              <a:ahLst/>
              <a:cxnLst/>
              <a:rect l="l" t="t" r="r" b="b"/>
              <a:pathLst>
                <a:path w="1143" h="1185" extrusionOk="0">
                  <a:moveTo>
                    <a:pt x="1007" y="1"/>
                  </a:moveTo>
                  <a:cubicBezTo>
                    <a:pt x="988" y="1"/>
                    <a:pt x="969" y="7"/>
                    <a:pt x="953" y="20"/>
                  </a:cubicBezTo>
                  <a:cubicBezTo>
                    <a:pt x="614" y="294"/>
                    <a:pt x="173" y="621"/>
                    <a:pt x="25" y="1043"/>
                  </a:cubicBezTo>
                  <a:cubicBezTo>
                    <a:pt x="0" y="1111"/>
                    <a:pt x="61" y="1185"/>
                    <a:pt x="128" y="1185"/>
                  </a:cubicBezTo>
                  <a:cubicBezTo>
                    <a:pt x="143" y="1185"/>
                    <a:pt x="158" y="1181"/>
                    <a:pt x="173" y="1172"/>
                  </a:cubicBezTo>
                  <a:cubicBezTo>
                    <a:pt x="363" y="1058"/>
                    <a:pt x="496" y="883"/>
                    <a:pt x="633" y="716"/>
                  </a:cubicBezTo>
                  <a:cubicBezTo>
                    <a:pt x="789" y="525"/>
                    <a:pt x="937" y="332"/>
                    <a:pt x="1089" y="142"/>
                  </a:cubicBezTo>
                  <a:cubicBezTo>
                    <a:pt x="1143" y="74"/>
                    <a:pt x="1076" y="1"/>
                    <a:pt x="10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1" name="Google Shape;3301;p45"/>
            <p:cNvSpPr/>
            <p:nvPr/>
          </p:nvSpPr>
          <p:spPr>
            <a:xfrm rot="-9510447">
              <a:off x="6596607" y="1034799"/>
              <a:ext cx="19553" cy="16002"/>
            </a:xfrm>
            <a:custGeom>
              <a:avLst/>
              <a:gdLst/>
              <a:ahLst/>
              <a:cxnLst/>
              <a:rect l="l" t="t" r="r" b="b"/>
              <a:pathLst>
                <a:path w="1089" h="887" extrusionOk="0">
                  <a:moveTo>
                    <a:pt x="878" y="0"/>
                  </a:moveTo>
                  <a:cubicBezTo>
                    <a:pt x="847" y="0"/>
                    <a:pt x="815" y="12"/>
                    <a:pt x="788" y="41"/>
                  </a:cubicBezTo>
                  <a:cubicBezTo>
                    <a:pt x="678" y="171"/>
                    <a:pt x="557" y="289"/>
                    <a:pt x="423" y="395"/>
                  </a:cubicBezTo>
                  <a:cubicBezTo>
                    <a:pt x="359" y="448"/>
                    <a:pt x="309" y="513"/>
                    <a:pt x="248" y="562"/>
                  </a:cubicBezTo>
                  <a:cubicBezTo>
                    <a:pt x="176" y="624"/>
                    <a:pt x="111" y="669"/>
                    <a:pt x="50" y="741"/>
                  </a:cubicBezTo>
                  <a:cubicBezTo>
                    <a:pt x="0" y="799"/>
                    <a:pt x="35" y="886"/>
                    <a:pt x="112" y="886"/>
                  </a:cubicBezTo>
                  <a:cubicBezTo>
                    <a:pt x="117" y="886"/>
                    <a:pt x="122" y="886"/>
                    <a:pt x="127" y="885"/>
                  </a:cubicBezTo>
                  <a:cubicBezTo>
                    <a:pt x="503" y="833"/>
                    <a:pt x="796" y="525"/>
                    <a:pt x="1013" y="236"/>
                  </a:cubicBezTo>
                  <a:cubicBezTo>
                    <a:pt x="1089" y="134"/>
                    <a:pt x="983" y="0"/>
                    <a:pt x="8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2" name="Google Shape;3302;p45"/>
            <p:cNvSpPr/>
            <p:nvPr/>
          </p:nvSpPr>
          <p:spPr>
            <a:xfrm rot="-9510447">
              <a:off x="6611197" y="1058695"/>
              <a:ext cx="16357" cy="14252"/>
            </a:xfrm>
            <a:custGeom>
              <a:avLst/>
              <a:gdLst/>
              <a:ahLst/>
              <a:cxnLst/>
              <a:rect l="l" t="t" r="r" b="b"/>
              <a:pathLst>
                <a:path w="911" h="790" extrusionOk="0">
                  <a:moveTo>
                    <a:pt x="803" y="1"/>
                  </a:moveTo>
                  <a:cubicBezTo>
                    <a:pt x="784" y="1"/>
                    <a:pt x="765" y="9"/>
                    <a:pt x="746" y="27"/>
                  </a:cubicBezTo>
                  <a:cubicBezTo>
                    <a:pt x="640" y="137"/>
                    <a:pt x="518" y="240"/>
                    <a:pt x="392" y="332"/>
                  </a:cubicBezTo>
                  <a:cubicBezTo>
                    <a:pt x="278" y="419"/>
                    <a:pt x="108" y="483"/>
                    <a:pt x="39" y="616"/>
                  </a:cubicBezTo>
                  <a:cubicBezTo>
                    <a:pt x="1" y="693"/>
                    <a:pt x="36" y="780"/>
                    <a:pt x="127" y="788"/>
                  </a:cubicBezTo>
                  <a:cubicBezTo>
                    <a:pt x="137" y="789"/>
                    <a:pt x="147" y="789"/>
                    <a:pt x="157" y="789"/>
                  </a:cubicBezTo>
                  <a:cubicBezTo>
                    <a:pt x="313" y="789"/>
                    <a:pt x="460" y="655"/>
                    <a:pt x="568" y="551"/>
                  </a:cubicBezTo>
                  <a:cubicBezTo>
                    <a:pt x="697" y="430"/>
                    <a:pt x="792" y="297"/>
                    <a:pt x="880" y="137"/>
                  </a:cubicBezTo>
                  <a:cubicBezTo>
                    <a:pt x="911" y="77"/>
                    <a:pt x="862" y="1"/>
                    <a:pt x="8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3" name="Google Shape;3303;p45"/>
            <p:cNvSpPr/>
            <p:nvPr/>
          </p:nvSpPr>
          <p:spPr>
            <a:xfrm rot="-9510447">
              <a:off x="6591047" y="1079552"/>
              <a:ext cx="11886" cy="12845"/>
            </a:xfrm>
            <a:custGeom>
              <a:avLst/>
              <a:gdLst/>
              <a:ahLst/>
              <a:cxnLst/>
              <a:rect l="l" t="t" r="r" b="b"/>
              <a:pathLst>
                <a:path w="662" h="712" extrusionOk="0">
                  <a:moveTo>
                    <a:pt x="541" y="1"/>
                  </a:moveTo>
                  <a:cubicBezTo>
                    <a:pt x="518" y="1"/>
                    <a:pt x="494" y="9"/>
                    <a:pt x="472" y="30"/>
                  </a:cubicBezTo>
                  <a:cubicBezTo>
                    <a:pt x="396" y="106"/>
                    <a:pt x="328" y="193"/>
                    <a:pt x="256" y="277"/>
                  </a:cubicBezTo>
                  <a:cubicBezTo>
                    <a:pt x="225" y="315"/>
                    <a:pt x="187" y="346"/>
                    <a:pt x="156" y="383"/>
                  </a:cubicBezTo>
                  <a:cubicBezTo>
                    <a:pt x="119" y="432"/>
                    <a:pt x="96" y="490"/>
                    <a:pt x="58" y="536"/>
                  </a:cubicBezTo>
                  <a:cubicBezTo>
                    <a:pt x="0" y="612"/>
                    <a:pt x="73" y="711"/>
                    <a:pt x="154" y="711"/>
                  </a:cubicBezTo>
                  <a:cubicBezTo>
                    <a:pt x="170" y="711"/>
                    <a:pt x="186" y="708"/>
                    <a:pt x="202" y="699"/>
                  </a:cubicBezTo>
                  <a:cubicBezTo>
                    <a:pt x="256" y="669"/>
                    <a:pt x="316" y="646"/>
                    <a:pt x="361" y="611"/>
                  </a:cubicBezTo>
                  <a:cubicBezTo>
                    <a:pt x="407" y="574"/>
                    <a:pt x="449" y="520"/>
                    <a:pt x="487" y="471"/>
                  </a:cubicBezTo>
                  <a:cubicBezTo>
                    <a:pt x="559" y="372"/>
                    <a:pt x="624" y="262"/>
                    <a:pt x="647" y="144"/>
                  </a:cubicBezTo>
                  <a:cubicBezTo>
                    <a:pt x="661" y="74"/>
                    <a:pt x="606" y="1"/>
                    <a:pt x="5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4" name="Google Shape;3304;p45"/>
            <p:cNvSpPr/>
            <p:nvPr/>
          </p:nvSpPr>
          <p:spPr>
            <a:xfrm rot="-9510447">
              <a:off x="6649632" y="1045705"/>
              <a:ext cx="13574" cy="15660"/>
            </a:xfrm>
            <a:custGeom>
              <a:avLst/>
              <a:gdLst/>
              <a:ahLst/>
              <a:cxnLst/>
              <a:rect l="l" t="t" r="r" b="b"/>
              <a:pathLst>
                <a:path w="756" h="868" extrusionOk="0">
                  <a:moveTo>
                    <a:pt x="590" y="0"/>
                  </a:moveTo>
                  <a:cubicBezTo>
                    <a:pt x="553" y="0"/>
                    <a:pt x="517" y="18"/>
                    <a:pt x="495" y="60"/>
                  </a:cubicBezTo>
                  <a:cubicBezTo>
                    <a:pt x="427" y="194"/>
                    <a:pt x="343" y="311"/>
                    <a:pt x="244" y="422"/>
                  </a:cubicBezTo>
                  <a:cubicBezTo>
                    <a:pt x="153" y="520"/>
                    <a:pt x="27" y="604"/>
                    <a:pt x="9" y="745"/>
                  </a:cubicBezTo>
                  <a:cubicBezTo>
                    <a:pt x="1" y="809"/>
                    <a:pt x="62" y="859"/>
                    <a:pt x="115" y="866"/>
                  </a:cubicBezTo>
                  <a:cubicBezTo>
                    <a:pt x="124" y="867"/>
                    <a:pt x="133" y="868"/>
                    <a:pt x="142" y="868"/>
                  </a:cubicBezTo>
                  <a:cubicBezTo>
                    <a:pt x="293" y="868"/>
                    <a:pt x="416" y="719"/>
                    <a:pt x="499" y="611"/>
                  </a:cubicBezTo>
                  <a:cubicBezTo>
                    <a:pt x="602" y="482"/>
                    <a:pt x="674" y="330"/>
                    <a:pt x="727" y="174"/>
                  </a:cubicBezTo>
                  <a:cubicBezTo>
                    <a:pt x="756" y="81"/>
                    <a:pt x="670" y="0"/>
                    <a:pt x="5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5" name="Google Shape;3305;p45"/>
            <p:cNvSpPr/>
            <p:nvPr/>
          </p:nvSpPr>
          <p:spPr>
            <a:xfrm rot="-9510447">
              <a:off x="6523390" y="885585"/>
              <a:ext cx="264549" cy="429285"/>
            </a:xfrm>
            <a:custGeom>
              <a:avLst/>
              <a:gdLst/>
              <a:ahLst/>
              <a:cxnLst/>
              <a:rect l="l" t="t" r="r" b="b"/>
              <a:pathLst>
                <a:path w="14734" h="23795" extrusionOk="0">
                  <a:moveTo>
                    <a:pt x="10465" y="0"/>
                  </a:moveTo>
                  <a:cubicBezTo>
                    <a:pt x="6579" y="0"/>
                    <a:pt x="1" y="22277"/>
                    <a:pt x="1" y="22277"/>
                  </a:cubicBezTo>
                  <a:lnTo>
                    <a:pt x="388" y="23795"/>
                  </a:lnTo>
                  <a:cubicBezTo>
                    <a:pt x="388" y="23795"/>
                    <a:pt x="14733" y="2173"/>
                    <a:pt x="10943" y="123"/>
                  </a:cubicBezTo>
                  <a:cubicBezTo>
                    <a:pt x="10789" y="40"/>
                    <a:pt x="10629" y="0"/>
                    <a:pt x="1046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6" name="Google Shape;3306;p45"/>
            <p:cNvSpPr/>
            <p:nvPr/>
          </p:nvSpPr>
          <p:spPr>
            <a:xfrm rot="-9510447">
              <a:off x="6563584" y="1242314"/>
              <a:ext cx="13233" cy="16237"/>
            </a:xfrm>
            <a:custGeom>
              <a:avLst/>
              <a:gdLst/>
              <a:ahLst/>
              <a:cxnLst/>
              <a:rect l="l" t="t" r="r" b="b"/>
              <a:pathLst>
                <a:path w="737" h="900" extrusionOk="0">
                  <a:moveTo>
                    <a:pt x="591" y="0"/>
                  </a:moveTo>
                  <a:cubicBezTo>
                    <a:pt x="566" y="0"/>
                    <a:pt x="541" y="11"/>
                    <a:pt x="521" y="36"/>
                  </a:cubicBezTo>
                  <a:cubicBezTo>
                    <a:pt x="475" y="90"/>
                    <a:pt x="429" y="143"/>
                    <a:pt x="384" y="196"/>
                  </a:cubicBezTo>
                  <a:cubicBezTo>
                    <a:pt x="378" y="195"/>
                    <a:pt x="372" y="194"/>
                    <a:pt x="366" y="194"/>
                  </a:cubicBezTo>
                  <a:cubicBezTo>
                    <a:pt x="353" y="194"/>
                    <a:pt x="341" y="198"/>
                    <a:pt x="330" y="211"/>
                  </a:cubicBezTo>
                  <a:cubicBezTo>
                    <a:pt x="284" y="276"/>
                    <a:pt x="243" y="345"/>
                    <a:pt x="198" y="409"/>
                  </a:cubicBezTo>
                  <a:cubicBezTo>
                    <a:pt x="110" y="515"/>
                    <a:pt x="7" y="615"/>
                    <a:pt x="3" y="755"/>
                  </a:cubicBezTo>
                  <a:cubicBezTo>
                    <a:pt x="0" y="850"/>
                    <a:pt x="74" y="899"/>
                    <a:pt x="153" y="899"/>
                  </a:cubicBezTo>
                  <a:cubicBezTo>
                    <a:pt x="178" y="899"/>
                    <a:pt x="204" y="894"/>
                    <a:pt x="228" y="884"/>
                  </a:cubicBezTo>
                  <a:cubicBezTo>
                    <a:pt x="353" y="831"/>
                    <a:pt x="414" y="668"/>
                    <a:pt x="482" y="554"/>
                  </a:cubicBezTo>
                  <a:cubicBezTo>
                    <a:pt x="558" y="428"/>
                    <a:pt x="615" y="291"/>
                    <a:pt x="691" y="166"/>
                  </a:cubicBezTo>
                  <a:cubicBezTo>
                    <a:pt x="737" y="89"/>
                    <a:pt x="664" y="0"/>
                    <a:pt x="5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7" name="Google Shape;3307;p45"/>
            <p:cNvSpPr/>
            <p:nvPr/>
          </p:nvSpPr>
          <p:spPr>
            <a:xfrm rot="-9510447">
              <a:off x="6542766" y="1252890"/>
              <a:ext cx="12335" cy="15389"/>
            </a:xfrm>
            <a:custGeom>
              <a:avLst/>
              <a:gdLst/>
              <a:ahLst/>
              <a:cxnLst/>
              <a:rect l="l" t="t" r="r" b="b"/>
              <a:pathLst>
                <a:path w="687" h="853" extrusionOk="0">
                  <a:moveTo>
                    <a:pt x="588" y="0"/>
                  </a:moveTo>
                  <a:cubicBezTo>
                    <a:pt x="568" y="0"/>
                    <a:pt x="548" y="9"/>
                    <a:pt x="531" y="29"/>
                  </a:cubicBezTo>
                  <a:cubicBezTo>
                    <a:pt x="340" y="246"/>
                    <a:pt x="154" y="478"/>
                    <a:pt x="29" y="736"/>
                  </a:cubicBezTo>
                  <a:cubicBezTo>
                    <a:pt x="1" y="796"/>
                    <a:pt x="44" y="852"/>
                    <a:pt x="100" y="852"/>
                  </a:cubicBezTo>
                  <a:cubicBezTo>
                    <a:pt x="113" y="852"/>
                    <a:pt x="126" y="849"/>
                    <a:pt x="139" y="843"/>
                  </a:cubicBezTo>
                  <a:cubicBezTo>
                    <a:pt x="424" y="710"/>
                    <a:pt x="618" y="417"/>
                    <a:pt x="675" y="113"/>
                  </a:cubicBezTo>
                  <a:cubicBezTo>
                    <a:pt x="687" y="56"/>
                    <a:pt x="638" y="0"/>
                    <a:pt x="58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8" name="Google Shape;3308;p45"/>
            <p:cNvSpPr/>
            <p:nvPr/>
          </p:nvSpPr>
          <p:spPr>
            <a:xfrm rot="-9510447">
              <a:off x="6563292" y="1221707"/>
              <a:ext cx="14544" cy="18203"/>
            </a:xfrm>
            <a:custGeom>
              <a:avLst/>
              <a:gdLst/>
              <a:ahLst/>
              <a:cxnLst/>
              <a:rect l="l" t="t" r="r" b="b"/>
              <a:pathLst>
                <a:path w="810" h="1009" extrusionOk="0">
                  <a:moveTo>
                    <a:pt x="681" y="1"/>
                  </a:moveTo>
                  <a:cubicBezTo>
                    <a:pt x="652" y="1"/>
                    <a:pt x="623" y="15"/>
                    <a:pt x="602" y="49"/>
                  </a:cubicBezTo>
                  <a:cubicBezTo>
                    <a:pt x="511" y="197"/>
                    <a:pt x="393" y="330"/>
                    <a:pt x="287" y="463"/>
                  </a:cubicBezTo>
                  <a:cubicBezTo>
                    <a:pt x="196" y="580"/>
                    <a:pt x="54" y="687"/>
                    <a:pt x="21" y="836"/>
                  </a:cubicBezTo>
                  <a:cubicBezTo>
                    <a:pt x="1" y="910"/>
                    <a:pt x="63" y="1008"/>
                    <a:pt x="145" y="1008"/>
                  </a:cubicBezTo>
                  <a:cubicBezTo>
                    <a:pt x="159" y="1008"/>
                    <a:pt x="173" y="1005"/>
                    <a:pt x="188" y="999"/>
                  </a:cubicBezTo>
                  <a:cubicBezTo>
                    <a:pt x="344" y="938"/>
                    <a:pt x="428" y="778"/>
                    <a:pt x="519" y="642"/>
                  </a:cubicBezTo>
                  <a:cubicBezTo>
                    <a:pt x="621" y="486"/>
                    <a:pt x="689" y="319"/>
                    <a:pt x="773" y="152"/>
                  </a:cubicBezTo>
                  <a:cubicBezTo>
                    <a:pt x="810" y="73"/>
                    <a:pt x="746" y="1"/>
                    <a:pt x="68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9" name="Google Shape;3309;p45"/>
            <p:cNvSpPr/>
            <p:nvPr/>
          </p:nvSpPr>
          <p:spPr>
            <a:xfrm rot="-9510447">
              <a:off x="6563048" y="1201084"/>
              <a:ext cx="11725" cy="16616"/>
            </a:xfrm>
            <a:custGeom>
              <a:avLst/>
              <a:gdLst/>
              <a:ahLst/>
              <a:cxnLst/>
              <a:rect l="l" t="t" r="r" b="b"/>
              <a:pathLst>
                <a:path w="653" h="921" extrusionOk="0">
                  <a:moveTo>
                    <a:pt x="620" y="1"/>
                  </a:moveTo>
                  <a:cubicBezTo>
                    <a:pt x="613" y="1"/>
                    <a:pt x="605" y="3"/>
                    <a:pt x="599" y="9"/>
                  </a:cubicBezTo>
                  <a:cubicBezTo>
                    <a:pt x="489" y="120"/>
                    <a:pt x="401" y="241"/>
                    <a:pt x="310" y="367"/>
                  </a:cubicBezTo>
                  <a:cubicBezTo>
                    <a:pt x="219" y="492"/>
                    <a:pt x="63" y="606"/>
                    <a:pt x="25" y="758"/>
                  </a:cubicBezTo>
                  <a:cubicBezTo>
                    <a:pt x="1" y="855"/>
                    <a:pt x="75" y="921"/>
                    <a:pt x="158" y="921"/>
                  </a:cubicBezTo>
                  <a:cubicBezTo>
                    <a:pt x="180" y="921"/>
                    <a:pt x="202" y="917"/>
                    <a:pt x="223" y="907"/>
                  </a:cubicBezTo>
                  <a:cubicBezTo>
                    <a:pt x="371" y="842"/>
                    <a:pt x="458" y="637"/>
                    <a:pt x="531" y="497"/>
                  </a:cubicBezTo>
                  <a:cubicBezTo>
                    <a:pt x="607" y="344"/>
                    <a:pt x="652" y="200"/>
                    <a:pt x="652" y="28"/>
                  </a:cubicBezTo>
                  <a:cubicBezTo>
                    <a:pt x="652" y="13"/>
                    <a:pt x="636" y="1"/>
                    <a:pt x="6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0" name="Google Shape;3310;p45"/>
            <p:cNvSpPr/>
            <p:nvPr/>
          </p:nvSpPr>
          <p:spPr>
            <a:xfrm rot="-9510447">
              <a:off x="6593140" y="1210770"/>
              <a:ext cx="12964" cy="20170"/>
            </a:xfrm>
            <a:custGeom>
              <a:avLst/>
              <a:gdLst/>
              <a:ahLst/>
              <a:cxnLst/>
              <a:rect l="l" t="t" r="r" b="b"/>
              <a:pathLst>
                <a:path w="722" h="1118" extrusionOk="0">
                  <a:moveTo>
                    <a:pt x="605" y="1"/>
                  </a:moveTo>
                  <a:cubicBezTo>
                    <a:pt x="574" y="1"/>
                    <a:pt x="543" y="14"/>
                    <a:pt x="524" y="45"/>
                  </a:cubicBezTo>
                  <a:cubicBezTo>
                    <a:pt x="425" y="205"/>
                    <a:pt x="319" y="365"/>
                    <a:pt x="228" y="532"/>
                  </a:cubicBezTo>
                  <a:cubicBezTo>
                    <a:pt x="144" y="680"/>
                    <a:pt x="33" y="817"/>
                    <a:pt x="10" y="991"/>
                  </a:cubicBezTo>
                  <a:cubicBezTo>
                    <a:pt x="1" y="1077"/>
                    <a:pt x="71" y="1118"/>
                    <a:pt x="142" y="1118"/>
                  </a:cubicBezTo>
                  <a:cubicBezTo>
                    <a:pt x="179" y="1118"/>
                    <a:pt x="215" y="1108"/>
                    <a:pt x="242" y="1087"/>
                  </a:cubicBezTo>
                  <a:cubicBezTo>
                    <a:pt x="375" y="980"/>
                    <a:pt x="447" y="775"/>
                    <a:pt x="516" y="623"/>
                  </a:cubicBezTo>
                  <a:cubicBezTo>
                    <a:pt x="593" y="459"/>
                    <a:pt x="645" y="292"/>
                    <a:pt x="698" y="117"/>
                  </a:cubicBezTo>
                  <a:cubicBezTo>
                    <a:pt x="721" y="50"/>
                    <a:pt x="663" y="1"/>
                    <a:pt x="6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1" name="Google Shape;3311;p45"/>
            <p:cNvSpPr/>
            <p:nvPr/>
          </p:nvSpPr>
          <p:spPr>
            <a:xfrm rot="-9510447">
              <a:off x="6594680" y="1185008"/>
              <a:ext cx="13035" cy="21397"/>
            </a:xfrm>
            <a:custGeom>
              <a:avLst/>
              <a:gdLst/>
              <a:ahLst/>
              <a:cxnLst/>
              <a:rect l="l" t="t" r="r" b="b"/>
              <a:pathLst>
                <a:path w="726" h="1186" extrusionOk="0">
                  <a:moveTo>
                    <a:pt x="620" y="0"/>
                  </a:moveTo>
                  <a:cubicBezTo>
                    <a:pt x="586" y="0"/>
                    <a:pt x="550" y="15"/>
                    <a:pt x="530" y="47"/>
                  </a:cubicBezTo>
                  <a:cubicBezTo>
                    <a:pt x="423" y="210"/>
                    <a:pt x="343" y="393"/>
                    <a:pt x="244" y="560"/>
                  </a:cubicBezTo>
                  <a:cubicBezTo>
                    <a:pt x="153" y="712"/>
                    <a:pt x="58" y="883"/>
                    <a:pt x="16" y="1058"/>
                  </a:cubicBezTo>
                  <a:cubicBezTo>
                    <a:pt x="1" y="1124"/>
                    <a:pt x="52" y="1186"/>
                    <a:pt x="114" y="1186"/>
                  </a:cubicBezTo>
                  <a:cubicBezTo>
                    <a:pt x="131" y="1186"/>
                    <a:pt x="148" y="1181"/>
                    <a:pt x="165" y="1172"/>
                  </a:cubicBezTo>
                  <a:cubicBezTo>
                    <a:pt x="503" y="974"/>
                    <a:pt x="700" y="480"/>
                    <a:pt x="723" y="100"/>
                  </a:cubicBezTo>
                  <a:cubicBezTo>
                    <a:pt x="725" y="35"/>
                    <a:pt x="673" y="0"/>
                    <a:pt x="6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2" name="Google Shape;3312;p45"/>
            <p:cNvSpPr/>
            <p:nvPr/>
          </p:nvSpPr>
          <p:spPr>
            <a:xfrm rot="-9510447">
              <a:off x="6602117" y="1161970"/>
              <a:ext cx="11276" cy="13422"/>
            </a:xfrm>
            <a:custGeom>
              <a:avLst/>
              <a:gdLst/>
              <a:ahLst/>
              <a:cxnLst/>
              <a:rect l="l" t="t" r="r" b="b"/>
              <a:pathLst>
                <a:path w="628" h="744" extrusionOk="0">
                  <a:moveTo>
                    <a:pt x="482" y="0"/>
                  </a:moveTo>
                  <a:cubicBezTo>
                    <a:pt x="447" y="0"/>
                    <a:pt x="413" y="12"/>
                    <a:pt x="388" y="36"/>
                  </a:cubicBezTo>
                  <a:cubicBezTo>
                    <a:pt x="313" y="112"/>
                    <a:pt x="255" y="203"/>
                    <a:pt x="187" y="291"/>
                  </a:cubicBezTo>
                  <a:cubicBezTo>
                    <a:pt x="111" y="386"/>
                    <a:pt x="4" y="458"/>
                    <a:pt x="0" y="591"/>
                  </a:cubicBezTo>
                  <a:cubicBezTo>
                    <a:pt x="0" y="675"/>
                    <a:pt x="73" y="743"/>
                    <a:pt x="156" y="743"/>
                  </a:cubicBezTo>
                  <a:cubicBezTo>
                    <a:pt x="158" y="743"/>
                    <a:pt x="160" y="743"/>
                    <a:pt x="162" y="743"/>
                  </a:cubicBezTo>
                  <a:cubicBezTo>
                    <a:pt x="307" y="743"/>
                    <a:pt x="397" y="601"/>
                    <a:pt x="476" y="489"/>
                  </a:cubicBezTo>
                  <a:cubicBezTo>
                    <a:pt x="548" y="382"/>
                    <a:pt x="604" y="261"/>
                    <a:pt x="620" y="131"/>
                  </a:cubicBezTo>
                  <a:cubicBezTo>
                    <a:pt x="628" y="49"/>
                    <a:pt x="554" y="0"/>
                    <a:pt x="48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3" name="Google Shape;3313;p45"/>
            <p:cNvSpPr/>
            <p:nvPr/>
          </p:nvSpPr>
          <p:spPr>
            <a:xfrm rot="-9510447">
              <a:off x="6621065" y="1174143"/>
              <a:ext cx="12317" cy="18330"/>
            </a:xfrm>
            <a:custGeom>
              <a:avLst/>
              <a:gdLst/>
              <a:ahLst/>
              <a:cxnLst/>
              <a:rect l="l" t="t" r="r" b="b"/>
              <a:pathLst>
                <a:path w="686" h="1016" extrusionOk="0">
                  <a:moveTo>
                    <a:pt x="552" y="1"/>
                  </a:moveTo>
                  <a:cubicBezTo>
                    <a:pt x="513" y="1"/>
                    <a:pt x="475" y="23"/>
                    <a:pt x="458" y="71"/>
                  </a:cubicBezTo>
                  <a:cubicBezTo>
                    <a:pt x="412" y="205"/>
                    <a:pt x="348" y="345"/>
                    <a:pt x="275" y="466"/>
                  </a:cubicBezTo>
                  <a:cubicBezTo>
                    <a:pt x="203" y="584"/>
                    <a:pt x="105" y="684"/>
                    <a:pt x="40" y="809"/>
                  </a:cubicBezTo>
                  <a:cubicBezTo>
                    <a:pt x="0" y="891"/>
                    <a:pt x="56" y="1015"/>
                    <a:pt x="149" y="1015"/>
                  </a:cubicBezTo>
                  <a:cubicBezTo>
                    <a:pt x="163" y="1015"/>
                    <a:pt x="177" y="1012"/>
                    <a:pt x="192" y="1007"/>
                  </a:cubicBezTo>
                  <a:cubicBezTo>
                    <a:pt x="534" y="870"/>
                    <a:pt x="686" y="447"/>
                    <a:pt x="656" y="98"/>
                  </a:cubicBezTo>
                  <a:cubicBezTo>
                    <a:pt x="650" y="36"/>
                    <a:pt x="600" y="1"/>
                    <a:pt x="5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4" name="Google Shape;3314;p45"/>
            <p:cNvSpPr/>
            <p:nvPr/>
          </p:nvSpPr>
          <p:spPr>
            <a:xfrm rot="-9510447">
              <a:off x="6623497" y="1195515"/>
              <a:ext cx="11689" cy="15858"/>
            </a:xfrm>
            <a:custGeom>
              <a:avLst/>
              <a:gdLst/>
              <a:ahLst/>
              <a:cxnLst/>
              <a:rect l="l" t="t" r="r" b="b"/>
              <a:pathLst>
                <a:path w="651" h="879" extrusionOk="0">
                  <a:moveTo>
                    <a:pt x="512" y="1"/>
                  </a:moveTo>
                  <a:cubicBezTo>
                    <a:pt x="478" y="1"/>
                    <a:pt x="446" y="16"/>
                    <a:pt x="428" y="55"/>
                  </a:cubicBezTo>
                  <a:cubicBezTo>
                    <a:pt x="371" y="181"/>
                    <a:pt x="306" y="295"/>
                    <a:pt x="234" y="409"/>
                  </a:cubicBezTo>
                  <a:cubicBezTo>
                    <a:pt x="166" y="519"/>
                    <a:pt x="66" y="610"/>
                    <a:pt x="24" y="735"/>
                  </a:cubicBezTo>
                  <a:cubicBezTo>
                    <a:pt x="1" y="815"/>
                    <a:pt x="70" y="879"/>
                    <a:pt x="142" y="879"/>
                  </a:cubicBezTo>
                  <a:cubicBezTo>
                    <a:pt x="160" y="879"/>
                    <a:pt x="179" y="874"/>
                    <a:pt x="196" y="865"/>
                  </a:cubicBezTo>
                  <a:cubicBezTo>
                    <a:pt x="321" y="800"/>
                    <a:pt x="394" y="660"/>
                    <a:pt x="462" y="542"/>
                  </a:cubicBezTo>
                  <a:cubicBezTo>
                    <a:pt x="535" y="416"/>
                    <a:pt x="584" y="279"/>
                    <a:pt x="626" y="139"/>
                  </a:cubicBezTo>
                  <a:cubicBezTo>
                    <a:pt x="651" y="63"/>
                    <a:pt x="578" y="1"/>
                    <a:pt x="5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5" name="Google Shape;3315;p45"/>
            <p:cNvSpPr/>
            <p:nvPr/>
          </p:nvSpPr>
          <p:spPr>
            <a:xfrm rot="-9510447">
              <a:off x="6654908" y="1146017"/>
              <a:ext cx="14167" cy="17969"/>
            </a:xfrm>
            <a:custGeom>
              <a:avLst/>
              <a:gdLst/>
              <a:ahLst/>
              <a:cxnLst/>
              <a:rect l="l" t="t" r="r" b="b"/>
              <a:pathLst>
                <a:path w="789" h="996" extrusionOk="0">
                  <a:moveTo>
                    <a:pt x="685" y="0"/>
                  </a:moveTo>
                  <a:cubicBezTo>
                    <a:pt x="647" y="0"/>
                    <a:pt x="606" y="17"/>
                    <a:pt x="584" y="47"/>
                  </a:cubicBezTo>
                  <a:cubicBezTo>
                    <a:pt x="493" y="168"/>
                    <a:pt x="413" y="301"/>
                    <a:pt x="318" y="424"/>
                  </a:cubicBezTo>
                  <a:cubicBezTo>
                    <a:pt x="227" y="549"/>
                    <a:pt x="132" y="659"/>
                    <a:pt x="56" y="796"/>
                  </a:cubicBezTo>
                  <a:cubicBezTo>
                    <a:pt x="0" y="892"/>
                    <a:pt x="78" y="996"/>
                    <a:pt x="171" y="996"/>
                  </a:cubicBezTo>
                  <a:cubicBezTo>
                    <a:pt x="192" y="996"/>
                    <a:pt x="214" y="991"/>
                    <a:pt x="235" y="979"/>
                  </a:cubicBezTo>
                  <a:cubicBezTo>
                    <a:pt x="542" y="803"/>
                    <a:pt x="740" y="442"/>
                    <a:pt x="782" y="100"/>
                  </a:cubicBezTo>
                  <a:cubicBezTo>
                    <a:pt x="789" y="32"/>
                    <a:pt x="739" y="0"/>
                    <a:pt x="68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6" name="Google Shape;3316;p45"/>
            <p:cNvSpPr/>
            <p:nvPr/>
          </p:nvSpPr>
          <p:spPr>
            <a:xfrm rot="-9510447">
              <a:off x="6637070" y="1136598"/>
              <a:ext cx="12443" cy="20044"/>
            </a:xfrm>
            <a:custGeom>
              <a:avLst/>
              <a:gdLst/>
              <a:ahLst/>
              <a:cxnLst/>
              <a:rect l="l" t="t" r="r" b="b"/>
              <a:pathLst>
                <a:path w="693" h="1111" extrusionOk="0">
                  <a:moveTo>
                    <a:pt x="565" y="0"/>
                  </a:moveTo>
                  <a:cubicBezTo>
                    <a:pt x="543" y="0"/>
                    <a:pt x="520" y="9"/>
                    <a:pt x="498" y="29"/>
                  </a:cubicBezTo>
                  <a:cubicBezTo>
                    <a:pt x="362" y="159"/>
                    <a:pt x="286" y="345"/>
                    <a:pt x="195" y="501"/>
                  </a:cubicBezTo>
                  <a:cubicBezTo>
                    <a:pt x="103" y="657"/>
                    <a:pt x="5" y="817"/>
                    <a:pt x="0" y="1003"/>
                  </a:cubicBezTo>
                  <a:cubicBezTo>
                    <a:pt x="0" y="1054"/>
                    <a:pt x="53" y="1111"/>
                    <a:pt x="108" y="1111"/>
                  </a:cubicBezTo>
                  <a:cubicBezTo>
                    <a:pt x="117" y="1111"/>
                    <a:pt x="127" y="1109"/>
                    <a:pt x="137" y="1105"/>
                  </a:cubicBezTo>
                  <a:cubicBezTo>
                    <a:pt x="324" y="1029"/>
                    <a:pt x="434" y="866"/>
                    <a:pt x="514" y="687"/>
                  </a:cubicBezTo>
                  <a:cubicBezTo>
                    <a:pt x="593" y="508"/>
                    <a:pt x="693" y="303"/>
                    <a:pt x="670" y="101"/>
                  </a:cubicBezTo>
                  <a:cubicBezTo>
                    <a:pt x="662" y="44"/>
                    <a:pt x="616" y="0"/>
                    <a:pt x="56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7" name="Google Shape;3317;p45"/>
            <p:cNvSpPr/>
            <p:nvPr/>
          </p:nvSpPr>
          <p:spPr>
            <a:xfrm rot="-9510447">
              <a:off x="6673826" y="1110930"/>
              <a:ext cx="11958" cy="17265"/>
            </a:xfrm>
            <a:custGeom>
              <a:avLst/>
              <a:gdLst/>
              <a:ahLst/>
              <a:cxnLst/>
              <a:rect l="l" t="t" r="r" b="b"/>
              <a:pathLst>
                <a:path w="666" h="957" extrusionOk="0">
                  <a:moveTo>
                    <a:pt x="546" y="0"/>
                  </a:moveTo>
                  <a:cubicBezTo>
                    <a:pt x="514" y="0"/>
                    <a:pt x="481" y="14"/>
                    <a:pt x="459" y="47"/>
                  </a:cubicBezTo>
                  <a:cubicBezTo>
                    <a:pt x="379" y="172"/>
                    <a:pt x="303" y="298"/>
                    <a:pt x="227" y="427"/>
                  </a:cubicBezTo>
                  <a:cubicBezTo>
                    <a:pt x="155" y="545"/>
                    <a:pt x="60" y="659"/>
                    <a:pt x="22" y="796"/>
                  </a:cubicBezTo>
                  <a:cubicBezTo>
                    <a:pt x="1" y="871"/>
                    <a:pt x="70" y="956"/>
                    <a:pt x="145" y="956"/>
                  </a:cubicBezTo>
                  <a:cubicBezTo>
                    <a:pt x="165" y="956"/>
                    <a:pt x="185" y="950"/>
                    <a:pt x="204" y="937"/>
                  </a:cubicBezTo>
                  <a:cubicBezTo>
                    <a:pt x="436" y="761"/>
                    <a:pt x="576" y="400"/>
                    <a:pt x="645" y="126"/>
                  </a:cubicBezTo>
                  <a:cubicBezTo>
                    <a:pt x="665" y="52"/>
                    <a:pt x="607" y="0"/>
                    <a:pt x="5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8" name="Google Shape;3318;p45"/>
            <p:cNvSpPr/>
            <p:nvPr/>
          </p:nvSpPr>
          <p:spPr>
            <a:xfrm rot="-9510447">
              <a:off x="6635703" y="1120831"/>
              <a:ext cx="12694" cy="18492"/>
            </a:xfrm>
            <a:custGeom>
              <a:avLst/>
              <a:gdLst/>
              <a:ahLst/>
              <a:cxnLst/>
              <a:rect l="l" t="t" r="r" b="b"/>
              <a:pathLst>
                <a:path w="707" h="1025" extrusionOk="0">
                  <a:moveTo>
                    <a:pt x="593" y="1"/>
                  </a:moveTo>
                  <a:cubicBezTo>
                    <a:pt x="565" y="1"/>
                    <a:pt x="537" y="15"/>
                    <a:pt x="519" y="48"/>
                  </a:cubicBezTo>
                  <a:cubicBezTo>
                    <a:pt x="447" y="188"/>
                    <a:pt x="359" y="321"/>
                    <a:pt x="272" y="451"/>
                  </a:cubicBezTo>
                  <a:cubicBezTo>
                    <a:pt x="188" y="572"/>
                    <a:pt x="36" y="686"/>
                    <a:pt x="13" y="835"/>
                  </a:cubicBezTo>
                  <a:cubicBezTo>
                    <a:pt x="1" y="924"/>
                    <a:pt x="59" y="1025"/>
                    <a:pt x="152" y="1025"/>
                  </a:cubicBezTo>
                  <a:cubicBezTo>
                    <a:pt x="166" y="1025"/>
                    <a:pt x="180" y="1023"/>
                    <a:pt x="196" y="1018"/>
                  </a:cubicBezTo>
                  <a:cubicBezTo>
                    <a:pt x="367" y="960"/>
                    <a:pt x="450" y="781"/>
                    <a:pt x="523" y="630"/>
                  </a:cubicBezTo>
                  <a:cubicBezTo>
                    <a:pt x="606" y="466"/>
                    <a:pt x="656" y="302"/>
                    <a:pt x="694" y="120"/>
                  </a:cubicBezTo>
                  <a:cubicBezTo>
                    <a:pt x="707" y="54"/>
                    <a:pt x="649" y="1"/>
                    <a:pt x="5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9" name="Google Shape;3319;p45"/>
            <p:cNvSpPr/>
            <p:nvPr/>
          </p:nvSpPr>
          <p:spPr>
            <a:xfrm rot="-9510447">
              <a:off x="6684155" y="1075589"/>
              <a:ext cx="14059" cy="18907"/>
            </a:xfrm>
            <a:custGeom>
              <a:avLst/>
              <a:gdLst/>
              <a:ahLst/>
              <a:cxnLst/>
              <a:rect l="l" t="t" r="r" b="b"/>
              <a:pathLst>
                <a:path w="783" h="1048" extrusionOk="0">
                  <a:moveTo>
                    <a:pt x="671" y="1"/>
                  </a:moveTo>
                  <a:cubicBezTo>
                    <a:pt x="643" y="1"/>
                    <a:pt x="616" y="13"/>
                    <a:pt x="599" y="43"/>
                  </a:cubicBezTo>
                  <a:cubicBezTo>
                    <a:pt x="512" y="206"/>
                    <a:pt x="401" y="359"/>
                    <a:pt x="287" y="503"/>
                  </a:cubicBezTo>
                  <a:cubicBezTo>
                    <a:pt x="185" y="632"/>
                    <a:pt x="55" y="743"/>
                    <a:pt x="17" y="906"/>
                  </a:cubicBezTo>
                  <a:cubicBezTo>
                    <a:pt x="0" y="975"/>
                    <a:pt x="50" y="1048"/>
                    <a:pt x="119" y="1048"/>
                  </a:cubicBezTo>
                  <a:cubicBezTo>
                    <a:pt x="129" y="1048"/>
                    <a:pt x="139" y="1046"/>
                    <a:pt x="150" y="1043"/>
                  </a:cubicBezTo>
                  <a:cubicBezTo>
                    <a:pt x="504" y="929"/>
                    <a:pt x="652" y="423"/>
                    <a:pt x="762" y="111"/>
                  </a:cubicBezTo>
                  <a:cubicBezTo>
                    <a:pt x="782" y="49"/>
                    <a:pt x="726" y="1"/>
                    <a:pt x="6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0" name="Google Shape;3320;p45"/>
            <p:cNvSpPr/>
            <p:nvPr/>
          </p:nvSpPr>
          <p:spPr>
            <a:xfrm rot="-9510447">
              <a:off x="6722537" y="1063980"/>
              <a:ext cx="11491" cy="15209"/>
            </a:xfrm>
            <a:custGeom>
              <a:avLst/>
              <a:gdLst/>
              <a:ahLst/>
              <a:cxnLst/>
              <a:rect l="l" t="t" r="r" b="b"/>
              <a:pathLst>
                <a:path w="640" h="843" extrusionOk="0">
                  <a:moveTo>
                    <a:pt x="532" y="1"/>
                  </a:moveTo>
                  <a:cubicBezTo>
                    <a:pt x="505" y="1"/>
                    <a:pt x="479" y="14"/>
                    <a:pt x="463" y="44"/>
                  </a:cubicBezTo>
                  <a:cubicBezTo>
                    <a:pt x="398" y="169"/>
                    <a:pt x="318" y="288"/>
                    <a:pt x="234" y="397"/>
                  </a:cubicBezTo>
                  <a:cubicBezTo>
                    <a:pt x="154" y="493"/>
                    <a:pt x="52" y="599"/>
                    <a:pt x="17" y="721"/>
                  </a:cubicBezTo>
                  <a:cubicBezTo>
                    <a:pt x="0" y="784"/>
                    <a:pt x="51" y="842"/>
                    <a:pt x="110" y="842"/>
                  </a:cubicBezTo>
                  <a:cubicBezTo>
                    <a:pt x="118" y="842"/>
                    <a:pt x="127" y="841"/>
                    <a:pt x="135" y="839"/>
                  </a:cubicBezTo>
                  <a:cubicBezTo>
                    <a:pt x="424" y="767"/>
                    <a:pt x="561" y="367"/>
                    <a:pt x="622" y="112"/>
                  </a:cubicBezTo>
                  <a:cubicBezTo>
                    <a:pt x="640" y="52"/>
                    <a:pt x="585" y="1"/>
                    <a:pt x="5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1" name="Google Shape;3321;p45"/>
            <p:cNvSpPr/>
            <p:nvPr/>
          </p:nvSpPr>
          <p:spPr>
            <a:xfrm rot="-9510447">
              <a:off x="6696699" y="1099782"/>
              <a:ext cx="14113" cy="17085"/>
            </a:xfrm>
            <a:custGeom>
              <a:avLst/>
              <a:gdLst/>
              <a:ahLst/>
              <a:cxnLst/>
              <a:rect l="l" t="t" r="r" b="b"/>
              <a:pathLst>
                <a:path w="786" h="947" extrusionOk="0">
                  <a:moveTo>
                    <a:pt x="654" y="0"/>
                  </a:moveTo>
                  <a:cubicBezTo>
                    <a:pt x="620" y="0"/>
                    <a:pt x="586" y="16"/>
                    <a:pt x="563" y="52"/>
                  </a:cubicBezTo>
                  <a:cubicBezTo>
                    <a:pt x="486" y="178"/>
                    <a:pt x="395" y="306"/>
                    <a:pt x="304" y="420"/>
                  </a:cubicBezTo>
                  <a:cubicBezTo>
                    <a:pt x="209" y="534"/>
                    <a:pt x="91" y="622"/>
                    <a:pt x="34" y="763"/>
                  </a:cubicBezTo>
                  <a:cubicBezTo>
                    <a:pt x="1" y="856"/>
                    <a:pt x="90" y="947"/>
                    <a:pt x="180" y="947"/>
                  </a:cubicBezTo>
                  <a:cubicBezTo>
                    <a:pt x="193" y="947"/>
                    <a:pt x="205" y="945"/>
                    <a:pt x="217" y="941"/>
                  </a:cubicBezTo>
                  <a:cubicBezTo>
                    <a:pt x="377" y="896"/>
                    <a:pt x="482" y="736"/>
                    <a:pt x="570" y="599"/>
                  </a:cubicBezTo>
                  <a:cubicBezTo>
                    <a:pt x="669" y="455"/>
                    <a:pt x="726" y="310"/>
                    <a:pt x="768" y="139"/>
                  </a:cubicBezTo>
                  <a:cubicBezTo>
                    <a:pt x="786" y="59"/>
                    <a:pt x="720" y="0"/>
                    <a:pt x="6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2" name="Google Shape;3322;p45"/>
            <p:cNvSpPr/>
            <p:nvPr/>
          </p:nvSpPr>
          <p:spPr>
            <a:xfrm rot="-9510447">
              <a:off x="6691393" y="1120222"/>
              <a:ext cx="14095" cy="19755"/>
            </a:xfrm>
            <a:custGeom>
              <a:avLst/>
              <a:gdLst/>
              <a:ahLst/>
              <a:cxnLst/>
              <a:rect l="l" t="t" r="r" b="b"/>
              <a:pathLst>
                <a:path w="785" h="1095" extrusionOk="0">
                  <a:moveTo>
                    <a:pt x="640" y="1"/>
                  </a:moveTo>
                  <a:cubicBezTo>
                    <a:pt x="606" y="1"/>
                    <a:pt x="572" y="16"/>
                    <a:pt x="547" y="53"/>
                  </a:cubicBezTo>
                  <a:cubicBezTo>
                    <a:pt x="437" y="209"/>
                    <a:pt x="319" y="360"/>
                    <a:pt x="209" y="516"/>
                  </a:cubicBezTo>
                  <a:cubicBezTo>
                    <a:pt x="106" y="657"/>
                    <a:pt x="49" y="832"/>
                    <a:pt x="11" y="1004"/>
                  </a:cubicBezTo>
                  <a:cubicBezTo>
                    <a:pt x="0" y="1058"/>
                    <a:pt x="40" y="1095"/>
                    <a:pt x="84" y="1095"/>
                  </a:cubicBezTo>
                  <a:cubicBezTo>
                    <a:pt x="102" y="1095"/>
                    <a:pt x="120" y="1089"/>
                    <a:pt x="137" y="1076"/>
                  </a:cubicBezTo>
                  <a:cubicBezTo>
                    <a:pt x="273" y="962"/>
                    <a:pt x="398" y="832"/>
                    <a:pt x="479" y="676"/>
                  </a:cubicBezTo>
                  <a:cubicBezTo>
                    <a:pt x="566" y="505"/>
                    <a:pt x="649" y="334"/>
                    <a:pt x="737" y="163"/>
                  </a:cubicBezTo>
                  <a:cubicBezTo>
                    <a:pt x="784" y="76"/>
                    <a:pt x="714" y="1"/>
                    <a:pt x="6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3" name="Google Shape;3323;p45"/>
            <p:cNvSpPr/>
            <p:nvPr/>
          </p:nvSpPr>
          <p:spPr>
            <a:xfrm rot="-9510447">
              <a:off x="6758299" y="1050100"/>
              <a:ext cx="10791" cy="15209"/>
            </a:xfrm>
            <a:custGeom>
              <a:avLst/>
              <a:gdLst/>
              <a:ahLst/>
              <a:cxnLst/>
              <a:rect l="l" t="t" r="r" b="b"/>
              <a:pathLst>
                <a:path w="601" h="843" extrusionOk="0">
                  <a:moveTo>
                    <a:pt x="384" y="1"/>
                  </a:moveTo>
                  <a:cubicBezTo>
                    <a:pt x="339" y="1"/>
                    <a:pt x="294" y="24"/>
                    <a:pt x="270" y="65"/>
                  </a:cubicBezTo>
                  <a:cubicBezTo>
                    <a:pt x="228" y="137"/>
                    <a:pt x="225" y="213"/>
                    <a:pt x="205" y="293"/>
                  </a:cubicBezTo>
                  <a:cubicBezTo>
                    <a:pt x="183" y="369"/>
                    <a:pt x="141" y="427"/>
                    <a:pt x="103" y="499"/>
                  </a:cubicBezTo>
                  <a:cubicBezTo>
                    <a:pt x="49" y="601"/>
                    <a:pt x="0" y="818"/>
                    <a:pt x="167" y="841"/>
                  </a:cubicBezTo>
                  <a:cubicBezTo>
                    <a:pt x="177" y="842"/>
                    <a:pt x="187" y="843"/>
                    <a:pt x="197" y="843"/>
                  </a:cubicBezTo>
                  <a:cubicBezTo>
                    <a:pt x="361" y="843"/>
                    <a:pt x="485" y="669"/>
                    <a:pt x="528" y="525"/>
                  </a:cubicBezTo>
                  <a:cubicBezTo>
                    <a:pt x="578" y="369"/>
                    <a:pt x="601" y="160"/>
                    <a:pt x="476" y="39"/>
                  </a:cubicBezTo>
                  <a:cubicBezTo>
                    <a:pt x="450" y="13"/>
                    <a:pt x="417" y="1"/>
                    <a:pt x="3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4" name="Google Shape;3324;p45"/>
            <p:cNvSpPr/>
            <p:nvPr/>
          </p:nvSpPr>
          <p:spPr>
            <a:xfrm rot="-9510447">
              <a:off x="6742896" y="1034629"/>
              <a:ext cx="11850" cy="20458"/>
            </a:xfrm>
            <a:custGeom>
              <a:avLst/>
              <a:gdLst/>
              <a:ahLst/>
              <a:cxnLst/>
              <a:rect l="l" t="t" r="r" b="b"/>
              <a:pathLst>
                <a:path w="660" h="1134" extrusionOk="0">
                  <a:moveTo>
                    <a:pt x="567" y="1"/>
                  </a:moveTo>
                  <a:cubicBezTo>
                    <a:pt x="526" y="1"/>
                    <a:pt x="483" y="23"/>
                    <a:pt x="469" y="67"/>
                  </a:cubicBezTo>
                  <a:cubicBezTo>
                    <a:pt x="400" y="253"/>
                    <a:pt x="313" y="432"/>
                    <a:pt x="218" y="607"/>
                  </a:cubicBezTo>
                  <a:cubicBezTo>
                    <a:pt x="141" y="736"/>
                    <a:pt x="1" y="880"/>
                    <a:pt x="20" y="1040"/>
                  </a:cubicBezTo>
                  <a:cubicBezTo>
                    <a:pt x="26" y="1097"/>
                    <a:pt x="63" y="1133"/>
                    <a:pt x="118" y="1133"/>
                  </a:cubicBezTo>
                  <a:cubicBezTo>
                    <a:pt x="126" y="1133"/>
                    <a:pt x="133" y="1133"/>
                    <a:pt x="141" y="1131"/>
                  </a:cubicBezTo>
                  <a:cubicBezTo>
                    <a:pt x="332" y="1097"/>
                    <a:pt x="427" y="850"/>
                    <a:pt x="495" y="691"/>
                  </a:cubicBezTo>
                  <a:cubicBezTo>
                    <a:pt x="578" y="496"/>
                    <a:pt x="624" y="298"/>
                    <a:pt x="651" y="89"/>
                  </a:cubicBezTo>
                  <a:cubicBezTo>
                    <a:pt x="659" y="30"/>
                    <a:pt x="615" y="1"/>
                    <a:pt x="5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5" name="Google Shape;3325;p45"/>
            <p:cNvSpPr/>
            <p:nvPr/>
          </p:nvSpPr>
          <p:spPr>
            <a:xfrm rot="-9510447">
              <a:off x="6754351" y="997081"/>
              <a:ext cx="229932" cy="419705"/>
            </a:xfrm>
            <a:custGeom>
              <a:avLst/>
              <a:gdLst/>
              <a:ahLst/>
              <a:cxnLst/>
              <a:rect l="l" t="t" r="r" b="b"/>
              <a:pathLst>
                <a:path w="12806" h="23264" extrusionOk="0">
                  <a:moveTo>
                    <a:pt x="4600" y="0"/>
                  </a:moveTo>
                  <a:cubicBezTo>
                    <a:pt x="4508" y="0"/>
                    <a:pt x="4416" y="12"/>
                    <a:pt x="4323" y="34"/>
                  </a:cubicBezTo>
                  <a:cubicBezTo>
                    <a:pt x="0" y="1098"/>
                    <a:pt x="9072" y="19100"/>
                    <a:pt x="12806" y="23264"/>
                  </a:cubicBezTo>
                  <a:cubicBezTo>
                    <a:pt x="12806" y="23264"/>
                    <a:pt x="8822" y="0"/>
                    <a:pt x="460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6" name="Google Shape;3326;p45"/>
            <p:cNvSpPr/>
            <p:nvPr/>
          </p:nvSpPr>
          <p:spPr>
            <a:xfrm rot="-9510447">
              <a:off x="6847774" y="1080944"/>
              <a:ext cx="9768" cy="19394"/>
            </a:xfrm>
            <a:custGeom>
              <a:avLst/>
              <a:gdLst/>
              <a:ahLst/>
              <a:cxnLst/>
              <a:rect l="l" t="t" r="r" b="b"/>
              <a:pathLst>
                <a:path w="544" h="1075" extrusionOk="0">
                  <a:moveTo>
                    <a:pt x="68" y="1"/>
                  </a:moveTo>
                  <a:cubicBezTo>
                    <a:pt x="38" y="1"/>
                    <a:pt x="7" y="27"/>
                    <a:pt x="7" y="58"/>
                  </a:cubicBezTo>
                  <a:cubicBezTo>
                    <a:pt x="0" y="237"/>
                    <a:pt x="30" y="393"/>
                    <a:pt x="76" y="563"/>
                  </a:cubicBezTo>
                  <a:cubicBezTo>
                    <a:pt x="118" y="723"/>
                    <a:pt x="144" y="914"/>
                    <a:pt x="266" y="1031"/>
                  </a:cubicBezTo>
                  <a:cubicBezTo>
                    <a:pt x="299" y="1061"/>
                    <a:pt x="335" y="1074"/>
                    <a:pt x="370" y="1074"/>
                  </a:cubicBezTo>
                  <a:cubicBezTo>
                    <a:pt x="446" y="1074"/>
                    <a:pt x="514" y="1011"/>
                    <a:pt x="525" y="925"/>
                  </a:cubicBezTo>
                  <a:cubicBezTo>
                    <a:pt x="544" y="761"/>
                    <a:pt x="434" y="586"/>
                    <a:pt x="369" y="442"/>
                  </a:cubicBezTo>
                  <a:cubicBezTo>
                    <a:pt x="297" y="286"/>
                    <a:pt x="220" y="149"/>
                    <a:pt x="106" y="19"/>
                  </a:cubicBezTo>
                  <a:cubicBezTo>
                    <a:pt x="95" y="6"/>
                    <a:pt x="81" y="1"/>
                    <a:pt x="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7" name="Google Shape;3327;p45"/>
            <p:cNvSpPr/>
            <p:nvPr/>
          </p:nvSpPr>
          <p:spPr>
            <a:xfrm rot="-9510447">
              <a:off x="6830282" y="1087418"/>
              <a:ext cx="10558" cy="15822"/>
            </a:xfrm>
            <a:custGeom>
              <a:avLst/>
              <a:gdLst/>
              <a:ahLst/>
              <a:cxnLst/>
              <a:rect l="l" t="t" r="r" b="b"/>
              <a:pathLst>
                <a:path w="588" h="877" extrusionOk="0">
                  <a:moveTo>
                    <a:pt x="139" y="0"/>
                  </a:moveTo>
                  <a:cubicBezTo>
                    <a:pt x="72" y="0"/>
                    <a:pt x="1" y="61"/>
                    <a:pt x="26" y="141"/>
                  </a:cubicBezTo>
                  <a:cubicBezTo>
                    <a:pt x="72" y="281"/>
                    <a:pt x="105" y="426"/>
                    <a:pt x="151" y="571"/>
                  </a:cubicBezTo>
                  <a:cubicBezTo>
                    <a:pt x="193" y="688"/>
                    <a:pt x="227" y="844"/>
                    <a:pt x="372" y="874"/>
                  </a:cubicBezTo>
                  <a:cubicBezTo>
                    <a:pt x="380" y="876"/>
                    <a:pt x="388" y="876"/>
                    <a:pt x="395" y="876"/>
                  </a:cubicBezTo>
                  <a:cubicBezTo>
                    <a:pt x="439" y="876"/>
                    <a:pt x="479" y="857"/>
                    <a:pt x="505" y="818"/>
                  </a:cubicBezTo>
                  <a:cubicBezTo>
                    <a:pt x="588" y="697"/>
                    <a:pt x="505" y="560"/>
                    <a:pt x="444" y="446"/>
                  </a:cubicBezTo>
                  <a:cubicBezTo>
                    <a:pt x="375" y="312"/>
                    <a:pt x="300" y="186"/>
                    <a:pt x="227" y="53"/>
                  </a:cubicBezTo>
                  <a:cubicBezTo>
                    <a:pt x="207" y="16"/>
                    <a:pt x="174" y="0"/>
                    <a:pt x="1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8" name="Google Shape;3328;p45"/>
            <p:cNvSpPr/>
            <p:nvPr/>
          </p:nvSpPr>
          <p:spPr>
            <a:xfrm rot="-9510447">
              <a:off x="6818924" y="1114845"/>
              <a:ext cx="7757" cy="14090"/>
            </a:xfrm>
            <a:custGeom>
              <a:avLst/>
              <a:gdLst/>
              <a:ahLst/>
              <a:cxnLst/>
              <a:rect l="l" t="t" r="r" b="b"/>
              <a:pathLst>
                <a:path w="432" h="781" extrusionOk="0">
                  <a:moveTo>
                    <a:pt x="102" y="0"/>
                  </a:moveTo>
                  <a:cubicBezTo>
                    <a:pt x="51" y="0"/>
                    <a:pt x="1" y="43"/>
                    <a:pt x="17" y="110"/>
                  </a:cubicBezTo>
                  <a:cubicBezTo>
                    <a:pt x="43" y="232"/>
                    <a:pt x="73" y="349"/>
                    <a:pt x="112" y="464"/>
                  </a:cubicBezTo>
                  <a:cubicBezTo>
                    <a:pt x="127" y="516"/>
                    <a:pt x="150" y="574"/>
                    <a:pt x="169" y="623"/>
                  </a:cubicBezTo>
                  <a:cubicBezTo>
                    <a:pt x="196" y="688"/>
                    <a:pt x="226" y="704"/>
                    <a:pt x="275" y="753"/>
                  </a:cubicBezTo>
                  <a:cubicBezTo>
                    <a:pt x="294" y="772"/>
                    <a:pt x="315" y="780"/>
                    <a:pt x="335" y="780"/>
                  </a:cubicBezTo>
                  <a:cubicBezTo>
                    <a:pt x="386" y="780"/>
                    <a:pt x="432" y="726"/>
                    <a:pt x="424" y="665"/>
                  </a:cubicBezTo>
                  <a:cubicBezTo>
                    <a:pt x="415" y="597"/>
                    <a:pt x="420" y="574"/>
                    <a:pt x="389" y="509"/>
                  </a:cubicBezTo>
                  <a:cubicBezTo>
                    <a:pt x="366" y="464"/>
                    <a:pt x="340" y="422"/>
                    <a:pt x="321" y="376"/>
                  </a:cubicBezTo>
                  <a:cubicBezTo>
                    <a:pt x="271" y="274"/>
                    <a:pt x="226" y="171"/>
                    <a:pt x="187" y="65"/>
                  </a:cubicBezTo>
                  <a:cubicBezTo>
                    <a:pt x="172" y="20"/>
                    <a:pt x="137" y="0"/>
                    <a:pt x="1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9" name="Google Shape;3329;p45"/>
            <p:cNvSpPr/>
            <p:nvPr/>
          </p:nvSpPr>
          <p:spPr>
            <a:xfrm rot="-9510447">
              <a:off x="6840974" y="1124583"/>
              <a:ext cx="7739" cy="19069"/>
            </a:xfrm>
            <a:custGeom>
              <a:avLst/>
              <a:gdLst/>
              <a:ahLst/>
              <a:cxnLst/>
              <a:rect l="l" t="t" r="r" b="b"/>
              <a:pathLst>
                <a:path w="431" h="1057" extrusionOk="0">
                  <a:moveTo>
                    <a:pt x="115" y="1"/>
                  </a:moveTo>
                  <a:cubicBezTo>
                    <a:pt x="59" y="1"/>
                    <a:pt x="0" y="38"/>
                    <a:pt x="4" y="104"/>
                  </a:cubicBezTo>
                  <a:cubicBezTo>
                    <a:pt x="23" y="389"/>
                    <a:pt x="13" y="785"/>
                    <a:pt x="206" y="1016"/>
                  </a:cubicBezTo>
                  <a:cubicBezTo>
                    <a:pt x="230" y="1044"/>
                    <a:pt x="259" y="1056"/>
                    <a:pt x="289" y="1056"/>
                  </a:cubicBezTo>
                  <a:cubicBezTo>
                    <a:pt x="356" y="1056"/>
                    <a:pt x="424" y="996"/>
                    <a:pt x="427" y="925"/>
                  </a:cubicBezTo>
                  <a:cubicBezTo>
                    <a:pt x="430" y="781"/>
                    <a:pt x="362" y="648"/>
                    <a:pt x="320" y="511"/>
                  </a:cubicBezTo>
                  <a:cubicBezTo>
                    <a:pt x="274" y="367"/>
                    <a:pt x="237" y="226"/>
                    <a:pt x="210" y="74"/>
                  </a:cubicBezTo>
                  <a:cubicBezTo>
                    <a:pt x="202" y="24"/>
                    <a:pt x="159" y="1"/>
                    <a:pt x="1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0" name="Google Shape;3330;p45"/>
            <p:cNvSpPr/>
            <p:nvPr/>
          </p:nvSpPr>
          <p:spPr>
            <a:xfrm rot="-9510447">
              <a:off x="6851222" y="1169431"/>
              <a:ext cx="8277" cy="15154"/>
            </a:xfrm>
            <a:custGeom>
              <a:avLst/>
              <a:gdLst/>
              <a:ahLst/>
              <a:cxnLst/>
              <a:rect l="l" t="t" r="r" b="b"/>
              <a:pathLst>
                <a:path w="461" h="840" extrusionOk="0">
                  <a:moveTo>
                    <a:pt x="114" y="1"/>
                  </a:moveTo>
                  <a:cubicBezTo>
                    <a:pt x="76" y="1"/>
                    <a:pt x="38" y="24"/>
                    <a:pt x="31" y="63"/>
                  </a:cubicBezTo>
                  <a:cubicBezTo>
                    <a:pt x="0" y="188"/>
                    <a:pt x="16" y="302"/>
                    <a:pt x="31" y="428"/>
                  </a:cubicBezTo>
                  <a:cubicBezTo>
                    <a:pt x="50" y="557"/>
                    <a:pt x="46" y="709"/>
                    <a:pt x="153" y="797"/>
                  </a:cubicBezTo>
                  <a:cubicBezTo>
                    <a:pt x="186" y="826"/>
                    <a:pt x="223" y="839"/>
                    <a:pt x="259" y="839"/>
                  </a:cubicBezTo>
                  <a:cubicBezTo>
                    <a:pt x="322" y="839"/>
                    <a:pt x="380" y="798"/>
                    <a:pt x="407" y="728"/>
                  </a:cubicBezTo>
                  <a:cubicBezTo>
                    <a:pt x="461" y="602"/>
                    <a:pt x="384" y="465"/>
                    <a:pt x="339" y="344"/>
                  </a:cubicBezTo>
                  <a:cubicBezTo>
                    <a:pt x="297" y="226"/>
                    <a:pt x="256" y="123"/>
                    <a:pt x="172" y="25"/>
                  </a:cubicBezTo>
                  <a:cubicBezTo>
                    <a:pt x="157" y="8"/>
                    <a:pt x="135" y="1"/>
                    <a:pt x="1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1" name="Google Shape;3331;p45"/>
            <p:cNvSpPr/>
            <p:nvPr/>
          </p:nvSpPr>
          <p:spPr>
            <a:xfrm rot="-9510447">
              <a:off x="6833390" y="1171367"/>
              <a:ext cx="11150" cy="19737"/>
            </a:xfrm>
            <a:custGeom>
              <a:avLst/>
              <a:gdLst/>
              <a:ahLst/>
              <a:cxnLst/>
              <a:rect l="l" t="t" r="r" b="b"/>
              <a:pathLst>
                <a:path w="621" h="1094" extrusionOk="0">
                  <a:moveTo>
                    <a:pt x="186" y="0"/>
                  </a:moveTo>
                  <a:cubicBezTo>
                    <a:pt x="96" y="0"/>
                    <a:pt x="1" y="77"/>
                    <a:pt x="23" y="194"/>
                  </a:cubicBezTo>
                  <a:cubicBezTo>
                    <a:pt x="58" y="361"/>
                    <a:pt x="100" y="524"/>
                    <a:pt x="157" y="680"/>
                  </a:cubicBezTo>
                  <a:cubicBezTo>
                    <a:pt x="210" y="824"/>
                    <a:pt x="256" y="987"/>
                    <a:pt x="388" y="1071"/>
                  </a:cubicBezTo>
                  <a:cubicBezTo>
                    <a:pt x="412" y="1087"/>
                    <a:pt x="438" y="1094"/>
                    <a:pt x="462" y="1094"/>
                  </a:cubicBezTo>
                  <a:cubicBezTo>
                    <a:pt x="540" y="1094"/>
                    <a:pt x="610" y="1025"/>
                    <a:pt x="613" y="942"/>
                  </a:cubicBezTo>
                  <a:cubicBezTo>
                    <a:pt x="621" y="794"/>
                    <a:pt x="518" y="673"/>
                    <a:pt x="465" y="539"/>
                  </a:cubicBezTo>
                  <a:cubicBezTo>
                    <a:pt x="404" y="403"/>
                    <a:pt x="362" y="257"/>
                    <a:pt x="324" y="113"/>
                  </a:cubicBezTo>
                  <a:cubicBezTo>
                    <a:pt x="304" y="34"/>
                    <a:pt x="246" y="0"/>
                    <a:pt x="1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2" name="Google Shape;3332;p45"/>
            <p:cNvSpPr/>
            <p:nvPr/>
          </p:nvSpPr>
          <p:spPr>
            <a:xfrm rot="-9510447">
              <a:off x="6814008" y="1193121"/>
              <a:ext cx="9319" cy="15678"/>
            </a:xfrm>
            <a:custGeom>
              <a:avLst/>
              <a:gdLst/>
              <a:ahLst/>
              <a:cxnLst/>
              <a:rect l="l" t="t" r="r" b="b"/>
              <a:pathLst>
                <a:path w="519" h="869" extrusionOk="0">
                  <a:moveTo>
                    <a:pt x="173" y="0"/>
                  </a:moveTo>
                  <a:cubicBezTo>
                    <a:pt x="87" y="0"/>
                    <a:pt x="0" y="91"/>
                    <a:pt x="56" y="191"/>
                  </a:cubicBezTo>
                  <a:cubicBezTo>
                    <a:pt x="165" y="393"/>
                    <a:pt x="257" y="613"/>
                    <a:pt x="344" y="822"/>
                  </a:cubicBezTo>
                  <a:cubicBezTo>
                    <a:pt x="359" y="855"/>
                    <a:pt x="387" y="869"/>
                    <a:pt x="417" y="869"/>
                  </a:cubicBezTo>
                  <a:cubicBezTo>
                    <a:pt x="466" y="869"/>
                    <a:pt x="518" y="831"/>
                    <a:pt x="516" y="776"/>
                  </a:cubicBezTo>
                  <a:cubicBezTo>
                    <a:pt x="500" y="510"/>
                    <a:pt x="416" y="286"/>
                    <a:pt x="276" y="62"/>
                  </a:cubicBezTo>
                  <a:cubicBezTo>
                    <a:pt x="250" y="18"/>
                    <a:pt x="212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3" name="Google Shape;3333;p45"/>
            <p:cNvSpPr/>
            <p:nvPr/>
          </p:nvSpPr>
          <p:spPr>
            <a:xfrm rot="-9510447">
              <a:off x="6817937" y="1234700"/>
              <a:ext cx="10791" cy="18636"/>
            </a:xfrm>
            <a:custGeom>
              <a:avLst/>
              <a:gdLst/>
              <a:ahLst/>
              <a:cxnLst/>
              <a:rect l="l" t="t" r="r" b="b"/>
              <a:pathLst>
                <a:path w="601" h="1033" extrusionOk="0">
                  <a:moveTo>
                    <a:pt x="163" y="1"/>
                  </a:moveTo>
                  <a:cubicBezTo>
                    <a:pt x="86" y="1"/>
                    <a:pt x="1" y="70"/>
                    <a:pt x="36" y="155"/>
                  </a:cubicBezTo>
                  <a:cubicBezTo>
                    <a:pt x="154" y="434"/>
                    <a:pt x="245" y="776"/>
                    <a:pt x="443" y="1008"/>
                  </a:cubicBezTo>
                  <a:cubicBezTo>
                    <a:pt x="457" y="1025"/>
                    <a:pt x="478" y="1033"/>
                    <a:pt x="500" y="1033"/>
                  </a:cubicBezTo>
                  <a:cubicBezTo>
                    <a:pt x="548" y="1033"/>
                    <a:pt x="600" y="995"/>
                    <a:pt x="594" y="943"/>
                  </a:cubicBezTo>
                  <a:cubicBezTo>
                    <a:pt x="561" y="639"/>
                    <a:pt x="382" y="338"/>
                    <a:pt x="257" y="60"/>
                  </a:cubicBezTo>
                  <a:cubicBezTo>
                    <a:pt x="239" y="19"/>
                    <a:pt x="202" y="1"/>
                    <a:pt x="1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4" name="Google Shape;3334;p45"/>
            <p:cNvSpPr/>
            <p:nvPr/>
          </p:nvSpPr>
          <p:spPr>
            <a:xfrm rot="-9510447">
              <a:off x="6845636" y="1209759"/>
              <a:ext cx="9013" cy="15100"/>
            </a:xfrm>
            <a:custGeom>
              <a:avLst/>
              <a:gdLst/>
              <a:ahLst/>
              <a:cxnLst/>
              <a:rect l="l" t="t" r="r" b="b"/>
              <a:pathLst>
                <a:path w="502" h="837" extrusionOk="0">
                  <a:moveTo>
                    <a:pt x="116" y="0"/>
                  </a:moveTo>
                  <a:cubicBezTo>
                    <a:pt x="57" y="0"/>
                    <a:pt x="0" y="49"/>
                    <a:pt x="12" y="128"/>
                  </a:cubicBezTo>
                  <a:cubicBezTo>
                    <a:pt x="31" y="257"/>
                    <a:pt x="54" y="383"/>
                    <a:pt x="96" y="508"/>
                  </a:cubicBezTo>
                  <a:cubicBezTo>
                    <a:pt x="133" y="622"/>
                    <a:pt x="164" y="763"/>
                    <a:pt x="278" y="820"/>
                  </a:cubicBezTo>
                  <a:cubicBezTo>
                    <a:pt x="299" y="831"/>
                    <a:pt x="325" y="837"/>
                    <a:pt x="350" y="837"/>
                  </a:cubicBezTo>
                  <a:cubicBezTo>
                    <a:pt x="411" y="837"/>
                    <a:pt x="473" y="805"/>
                    <a:pt x="483" y="740"/>
                  </a:cubicBezTo>
                  <a:cubicBezTo>
                    <a:pt x="502" y="607"/>
                    <a:pt x="438" y="527"/>
                    <a:pt x="377" y="413"/>
                  </a:cubicBezTo>
                  <a:cubicBezTo>
                    <a:pt x="319" y="299"/>
                    <a:pt x="263" y="188"/>
                    <a:pt x="217" y="71"/>
                  </a:cubicBezTo>
                  <a:cubicBezTo>
                    <a:pt x="196" y="22"/>
                    <a:pt x="155" y="0"/>
                    <a:pt x="1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5" name="Google Shape;3335;p45"/>
            <p:cNvSpPr/>
            <p:nvPr/>
          </p:nvSpPr>
          <p:spPr>
            <a:xfrm rot="-9510447">
              <a:off x="6858257" y="1230527"/>
              <a:ext cx="7182" cy="14270"/>
            </a:xfrm>
            <a:custGeom>
              <a:avLst/>
              <a:gdLst/>
              <a:ahLst/>
              <a:cxnLst/>
              <a:rect l="l" t="t" r="r" b="b"/>
              <a:pathLst>
                <a:path w="400" h="791" extrusionOk="0">
                  <a:moveTo>
                    <a:pt x="132" y="1"/>
                  </a:moveTo>
                  <a:cubicBezTo>
                    <a:pt x="88" y="1"/>
                    <a:pt x="47" y="24"/>
                    <a:pt x="39" y="77"/>
                  </a:cubicBezTo>
                  <a:cubicBezTo>
                    <a:pt x="4" y="289"/>
                    <a:pt x="1" y="693"/>
                    <a:pt x="240" y="784"/>
                  </a:cubicBezTo>
                  <a:cubicBezTo>
                    <a:pt x="252" y="789"/>
                    <a:pt x="263" y="791"/>
                    <a:pt x="275" y="791"/>
                  </a:cubicBezTo>
                  <a:cubicBezTo>
                    <a:pt x="335" y="791"/>
                    <a:pt x="382" y="728"/>
                    <a:pt x="389" y="670"/>
                  </a:cubicBezTo>
                  <a:cubicBezTo>
                    <a:pt x="400" y="571"/>
                    <a:pt x="324" y="491"/>
                    <a:pt x="290" y="400"/>
                  </a:cubicBezTo>
                  <a:cubicBezTo>
                    <a:pt x="255" y="305"/>
                    <a:pt x="244" y="206"/>
                    <a:pt x="248" y="107"/>
                  </a:cubicBezTo>
                  <a:cubicBezTo>
                    <a:pt x="250" y="40"/>
                    <a:pt x="189" y="1"/>
                    <a:pt x="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6" name="Google Shape;3336;p45"/>
            <p:cNvSpPr/>
            <p:nvPr/>
          </p:nvSpPr>
          <p:spPr>
            <a:xfrm rot="-9510447">
              <a:off x="6846015" y="1253878"/>
              <a:ext cx="12622" cy="16724"/>
            </a:xfrm>
            <a:custGeom>
              <a:avLst/>
              <a:gdLst/>
              <a:ahLst/>
              <a:cxnLst/>
              <a:rect l="l" t="t" r="r" b="b"/>
              <a:pathLst>
                <a:path w="703" h="927" extrusionOk="0">
                  <a:moveTo>
                    <a:pt x="129" y="1"/>
                  </a:moveTo>
                  <a:cubicBezTo>
                    <a:pt x="65" y="1"/>
                    <a:pt x="0" y="42"/>
                    <a:pt x="6" y="116"/>
                  </a:cubicBezTo>
                  <a:cubicBezTo>
                    <a:pt x="29" y="298"/>
                    <a:pt x="79" y="473"/>
                    <a:pt x="174" y="625"/>
                  </a:cubicBezTo>
                  <a:cubicBezTo>
                    <a:pt x="257" y="754"/>
                    <a:pt x="429" y="895"/>
                    <a:pt x="585" y="925"/>
                  </a:cubicBezTo>
                  <a:cubicBezTo>
                    <a:pt x="590" y="926"/>
                    <a:pt x="595" y="927"/>
                    <a:pt x="599" y="927"/>
                  </a:cubicBezTo>
                  <a:cubicBezTo>
                    <a:pt x="652" y="927"/>
                    <a:pt x="703" y="871"/>
                    <a:pt x="664" y="818"/>
                  </a:cubicBezTo>
                  <a:cubicBezTo>
                    <a:pt x="631" y="765"/>
                    <a:pt x="580" y="723"/>
                    <a:pt x="543" y="674"/>
                  </a:cubicBezTo>
                  <a:cubicBezTo>
                    <a:pt x="494" y="618"/>
                    <a:pt x="459" y="549"/>
                    <a:pt x="413" y="488"/>
                  </a:cubicBezTo>
                  <a:cubicBezTo>
                    <a:pt x="326" y="367"/>
                    <a:pt x="269" y="233"/>
                    <a:pt x="243" y="85"/>
                  </a:cubicBezTo>
                  <a:cubicBezTo>
                    <a:pt x="231" y="27"/>
                    <a:pt x="180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7" name="Google Shape;3337;p45"/>
            <p:cNvSpPr/>
            <p:nvPr/>
          </p:nvSpPr>
          <p:spPr>
            <a:xfrm rot="-9510447">
              <a:off x="6831188" y="1269676"/>
              <a:ext cx="9552" cy="16760"/>
            </a:xfrm>
            <a:custGeom>
              <a:avLst/>
              <a:gdLst/>
              <a:ahLst/>
              <a:cxnLst/>
              <a:rect l="l" t="t" r="r" b="b"/>
              <a:pathLst>
                <a:path w="532" h="929" extrusionOk="0">
                  <a:moveTo>
                    <a:pt x="123" y="1"/>
                  </a:moveTo>
                  <a:cubicBezTo>
                    <a:pt x="61" y="1"/>
                    <a:pt x="0" y="67"/>
                    <a:pt x="37" y="142"/>
                  </a:cubicBezTo>
                  <a:cubicBezTo>
                    <a:pt x="94" y="268"/>
                    <a:pt x="140" y="402"/>
                    <a:pt x="178" y="535"/>
                  </a:cubicBezTo>
                  <a:cubicBezTo>
                    <a:pt x="212" y="649"/>
                    <a:pt x="231" y="781"/>
                    <a:pt x="296" y="881"/>
                  </a:cubicBezTo>
                  <a:cubicBezTo>
                    <a:pt x="315" y="912"/>
                    <a:pt x="351" y="928"/>
                    <a:pt x="386" y="928"/>
                  </a:cubicBezTo>
                  <a:cubicBezTo>
                    <a:pt x="428" y="928"/>
                    <a:pt x="468" y="905"/>
                    <a:pt x="478" y="858"/>
                  </a:cubicBezTo>
                  <a:cubicBezTo>
                    <a:pt x="531" y="584"/>
                    <a:pt x="342" y="272"/>
                    <a:pt x="201" y="48"/>
                  </a:cubicBezTo>
                  <a:cubicBezTo>
                    <a:pt x="181" y="14"/>
                    <a:pt x="152" y="1"/>
                    <a:pt x="1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8" name="Google Shape;3338;p45"/>
            <p:cNvSpPr/>
            <p:nvPr/>
          </p:nvSpPr>
          <p:spPr>
            <a:xfrm rot="-9510447">
              <a:off x="6809308" y="1287661"/>
              <a:ext cx="10558" cy="18167"/>
            </a:xfrm>
            <a:custGeom>
              <a:avLst/>
              <a:gdLst/>
              <a:ahLst/>
              <a:cxnLst/>
              <a:rect l="l" t="t" r="r" b="b"/>
              <a:pathLst>
                <a:path w="588" h="1007" extrusionOk="0">
                  <a:moveTo>
                    <a:pt x="120" y="1"/>
                  </a:moveTo>
                  <a:cubicBezTo>
                    <a:pt x="60" y="1"/>
                    <a:pt x="0" y="53"/>
                    <a:pt x="18" y="128"/>
                  </a:cubicBezTo>
                  <a:cubicBezTo>
                    <a:pt x="98" y="435"/>
                    <a:pt x="151" y="789"/>
                    <a:pt x="424" y="995"/>
                  </a:cubicBezTo>
                  <a:cubicBezTo>
                    <a:pt x="437" y="1003"/>
                    <a:pt x="450" y="1007"/>
                    <a:pt x="463" y="1007"/>
                  </a:cubicBezTo>
                  <a:cubicBezTo>
                    <a:pt x="505" y="1007"/>
                    <a:pt x="540" y="963"/>
                    <a:pt x="546" y="922"/>
                  </a:cubicBezTo>
                  <a:cubicBezTo>
                    <a:pt x="588" y="599"/>
                    <a:pt x="368" y="310"/>
                    <a:pt x="204" y="47"/>
                  </a:cubicBezTo>
                  <a:cubicBezTo>
                    <a:pt x="183" y="15"/>
                    <a:pt x="152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9" name="Google Shape;3339;p45"/>
            <p:cNvSpPr/>
            <p:nvPr/>
          </p:nvSpPr>
          <p:spPr>
            <a:xfrm rot="-9510447">
              <a:off x="6854027" y="1308179"/>
              <a:ext cx="7397" cy="15118"/>
            </a:xfrm>
            <a:custGeom>
              <a:avLst/>
              <a:gdLst/>
              <a:ahLst/>
              <a:cxnLst/>
              <a:rect l="l" t="t" r="r" b="b"/>
              <a:pathLst>
                <a:path w="412" h="838" extrusionOk="0">
                  <a:moveTo>
                    <a:pt x="130" y="0"/>
                  </a:moveTo>
                  <a:cubicBezTo>
                    <a:pt x="66" y="0"/>
                    <a:pt x="1" y="42"/>
                    <a:pt x="9" y="120"/>
                  </a:cubicBezTo>
                  <a:cubicBezTo>
                    <a:pt x="24" y="253"/>
                    <a:pt x="29" y="382"/>
                    <a:pt x="43" y="515"/>
                  </a:cubicBezTo>
                  <a:cubicBezTo>
                    <a:pt x="55" y="633"/>
                    <a:pt x="59" y="766"/>
                    <a:pt x="176" y="823"/>
                  </a:cubicBezTo>
                  <a:cubicBezTo>
                    <a:pt x="195" y="832"/>
                    <a:pt x="216" y="837"/>
                    <a:pt x="236" y="837"/>
                  </a:cubicBezTo>
                  <a:cubicBezTo>
                    <a:pt x="266" y="837"/>
                    <a:pt x="295" y="827"/>
                    <a:pt x="317" y="805"/>
                  </a:cubicBezTo>
                  <a:cubicBezTo>
                    <a:pt x="412" y="709"/>
                    <a:pt x="374" y="591"/>
                    <a:pt x="348" y="473"/>
                  </a:cubicBezTo>
                  <a:cubicBezTo>
                    <a:pt x="317" y="344"/>
                    <a:pt x="280" y="219"/>
                    <a:pt x="249" y="86"/>
                  </a:cubicBezTo>
                  <a:cubicBezTo>
                    <a:pt x="235" y="28"/>
                    <a:pt x="183" y="0"/>
                    <a:pt x="1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0" name="Google Shape;3340;p45"/>
            <p:cNvSpPr/>
            <p:nvPr/>
          </p:nvSpPr>
          <p:spPr>
            <a:xfrm rot="-9510447">
              <a:off x="6833278" y="1313834"/>
              <a:ext cx="7990" cy="16183"/>
            </a:xfrm>
            <a:custGeom>
              <a:avLst/>
              <a:gdLst/>
              <a:ahLst/>
              <a:cxnLst/>
              <a:rect l="l" t="t" r="r" b="b"/>
              <a:pathLst>
                <a:path w="445" h="897" extrusionOk="0">
                  <a:moveTo>
                    <a:pt x="130" y="0"/>
                  </a:moveTo>
                  <a:cubicBezTo>
                    <a:pt x="77" y="0"/>
                    <a:pt x="20" y="39"/>
                    <a:pt x="15" y="104"/>
                  </a:cubicBezTo>
                  <a:cubicBezTo>
                    <a:pt x="0" y="355"/>
                    <a:pt x="11" y="762"/>
                    <a:pt x="285" y="884"/>
                  </a:cubicBezTo>
                  <a:cubicBezTo>
                    <a:pt x="302" y="892"/>
                    <a:pt x="319" y="896"/>
                    <a:pt x="335" y="896"/>
                  </a:cubicBezTo>
                  <a:cubicBezTo>
                    <a:pt x="385" y="896"/>
                    <a:pt x="424" y="859"/>
                    <a:pt x="429" y="804"/>
                  </a:cubicBezTo>
                  <a:cubicBezTo>
                    <a:pt x="445" y="679"/>
                    <a:pt x="388" y="560"/>
                    <a:pt x="342" y="446"/>
                  </a:cubicBezTo>
                  <a:cubicBezTo>
                    <a:pt x="297" y="329"/>
                    <a:pt x="247" y="200"/>
                    <a:pt x="220" y="74"/>
                  </a:cubicBezTo>
                  <a:cubicBezTo>
                    <a:pt x="209" y="23"/>
                    <a:pt x="170" y="0"/>
                    <a:pt x="1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1" name="Google Shape;3341;p45"/>
            <p:cNvSpPr/>
            <p:nvPr/>
          </p:nvSpPr>
          <p:spPr>
            <a:xfrm rot="-9510447">
              <a:off x="6809340" y="1340039"/>
              <a:ext cx="9678" cy="15407"/>
            </a:xfrm>
            <a:custGeom>
              <a:avLst/>
              <a:gdLst/>
              <a:ahLst/>
              <a:cxnLst/>
              <a:rect l="l" t="t" r="r" b="b"/>
              <a:pathLst>
                <a:path w="539" h="854" extrusionOk="0">
                  <a:moveTo>
                    <a:pt x="174" y="1"/>
                  </a:moveTo>
                  <a:cubicBezTo>
                    <a:pt x="90" y="1"/>
                    <a:pt x="1" y="80"/>
                    <a:pt x="29" y="180"/>
                  </a:cubicBezTo>
                  <a:cubicBezTo>
                    <a:pt x="63" y="314"/>
                    <a:pt x="105" y="446"/>
                    <a:pt x="143" y="575"/>
                  </a:cubicBezTo>
                  <a:cubicBezTo>
                    <a:pt x="181" y="701"/>
                    <a:pt x="234" y="796"/>
                    <a:pt x="356" y="849"/>
                  </a:cubicBezTo>
                  <a:cubicBezTo>
                    <a:pt x="364" y="852"/>
                    <a:pt x="373" y="854"/>
                    <a:pt x="383" y="854"/>
                  </a:cubicBezTo>
                  <a:cubicBezTo>
                    <a:pt x="420" y="854"/>
                    <a:pt x="462" y="831"/>
                    <a:pt x="478" y="800"/>
                  </a:cubicBezTo>
                  <a:cubicBezTo>
                    <a:pt x="539" y="679"/>
                    <a:pt x="500" y="565"/>
                    <a:pt x="451" y="446"/>
                  </a:cubicBezTo>
                  <a:cubicBezTo>
                    <a:pt x="397" y="321"/>
                    <a:pt x="344" y="195"/>
                    <a:pt x="283" y="70"/>
                  </a:cubicBezTo>
                  <a:cubicBezTo>
                    <a:pt x="259" y="21"/>
                    <a:pt x="21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2" name="Google Shape;3342;p45"/>
            <p:cNvSpPr/>
            <p:nvPr/>
          </p:nvSpPr>
          <p:spPr>
            <a:xfrm rot="-9510447">
              <a:off x="6820620" y="1382980"/>
              <a:ext cx="6625" cy="18312"/>
            </a:xfrm>
            <a:custGeom>
              <a:avLst/>
              <a:gdLst/>
              <a:ahLst/>
              <a:cxnLst/>
              <a:rect l="l" t="t" r="r" b="b"/>
              <a:pathLst>
                <a:path w="369" h="1015" extrusionOk="0">
                  <a:moveTo>
                    <a:pt x="68" y="0"/>
                  </a:moveTo>
                  <a:cubicBezTo>
                    <a:pt x="33" y="0"/>
                    <a:pt x="1" y="22"/>
                    <a:pt x="7" y="68"/>
                  </a:cubicBezTo>
                  <a:cubicBezTo>
                    <a:pt x="45" y="375"/>
                    <a:pt x="56" y="691"/>
                    <a:pt x="197" y="972"/>
                  </a:cubicBezTo>
                  <a:cubicBezTo>
                    <a:pt x="213" y="1002"/>
                    <a:pt x="240" y="1015"/>
                    <a:pt x="267" y="1015"/>
                  </a:cubicBezTo>
                  <a:cubicBezTo>
                    <a:pt x="313" y="1015"/>
                    <a:pt x="362" y="979"/>
                    <a:pt x="364" y="926"/>
                  </a:cubicBezTo>
                  <a:cubicBezTo>
                    <a:pt x="368" y="619"/>
                    <a:pt x="239" y="337"/>
                    <a:pt x="140" y="48"/>
                  </a:cubicBezTo>
                  <a:cubicBezTo>
                    <a:pt x="129" y="17"/>
                    <a:pt x="98" y="0"/>
                    <a:pt x="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3" name="Google Shape;3343;p45"/>
            <p:cNvSpPr/>
            <p:nvPr/>
          </p:nvSpPr>
          <p:spPr>
            <a:xfrm rot="-9510447">
              <a:off x="6836024" y="1382949"/>
              <a:ext cx="7451" cy="12178"/>
            </a:xfrm>
            <a:custGeom>
              <a:avLst/>
              <a:gdLst/>
              <a:ahLst/>
              <a:cxnLst/>
              <a:rect l="l" t="t" r="r" b="b"/>
              <a:pathLst>
                <a:path w="415" h="675" extrusionOk="0">
                  <a:moveTo>
                    <a:pt x="172" y="1"/>
                  </a:moveTo>
                  <a:cubicBezTo>
                    <a:pt x="124" y="1"/>
                    <a:pt x="73" y="28"/>
                    <a:pt x="65" y="78"/>
                  </a:cubicBezTo>
                  <a:cubicBezTo>
                    <a:pt x="34" y="241"/>
                    <a:pt x="0" y="461"/>
                    <a:pt x="99" y="610"/>
                  </a:cubicBezTo>
                  <a:cubicBezTo>
                    <a:pt x="128" y="654"/>
                    <a:pt x="171" y="674"/>
                    <a:pt x="213" y="674"/>
                  </a:cubicBezTo>
                  <a:cubicBezTo>
                    <a:pt x="270" y="674"/>
                    <a:pt x="326" y="638"/>
                    <a:pt x="350" y="575"/>
                  </a:cubicBezTo>
                  <a:cubicBezTo>
                    <a:pt x="414" y="412"/>
                    <a:pt x="323" y="203"/>
                    <a:pt x="258" y="51"/>
                  </a:cubicBezTo>
                  <a:cubicBezTo>
                    <a:pt x="244" y="16"/>
                    <a:pt x="209" y="1"/>
                    <a:pt x="1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4" name="Google Shape;3344;p45"/>
            <p:cNvSpPr/>
            <p:nvPr/>
          </p:nvSpPr>
          <p:spPr>
            <a:xfrm rot="-9510447">
              <a:off x="6850921" y="1347239"/>
              <a:ext cx="7056" cy="13603"/>
            </a:xfrm>
            <a:custGeom>
              <a:avLst/>
              <a:gdLst/>
              <a:ahLst/>
              <a:cxnLst/>
              <a:rect l="l" t="t" r="r" b="b"/>
              <a:pathLst>
                <a:path w="393" h="754" extrusionOk="0">
                  <a:moveTo>
                    <a:pt x="150" y="0"/>
                  </a:moveTo>
                  <a:cubicBezTo>
                    <a:pt x="117" y="0"/>
                    <a:pt x="86" y="18"/>
                    <a:pt x="81" y="59"/>
                  </a:cubicBezTo>
                  <a:cubicBezTo>
                    <a:pt x="54" y="241"/>
                    <a:pt x="1" y="534"/>
                    <a:pt x="111" y="698"/>
                  </a:cubicBezTo>
                  <a:cubicBezTo>
                    <a:pt x="136" y="732"/>
                    <a:pt x="179" y="754"/>
                    <a:pt x="220" y="754"/>
                  </a:cubicBezTo>
                  <a:cubicBezTo>
                    <a:pt x="257" y="754"/>
                    <a:pt x="291" y="737"/>
                    <a:pt x="309" y="698"/>
                  </a:cubicBezTo>
                  <a:cubicBezTo>
                    <a:pt x="392" y="512"/>
                    <a:pt x="301" y="245"/>
                    <a:pt x="241" y="59"/>
                  </a:cubicBezTo>
                  <a:cubicBezTo>
                    <a:pt x="229" y="23"/>
                    <a:pt x="188" y="0"/>
                    <a:pt x="1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5" name="Google Shape;3345;p45"/>
            <p:cNvSpPr/>
            <p:nvPr/>
          </p:nvSpPr>
          <p:spPr>
            <a:xfrm rot="-9510447">
              <a:off x="6828568" y="1342839"/>
              <a:ext cx="10198" cy="22497"/>
            </a:xfrm>
            <a:custGeom>
              <a:avLst/>
              <a:gdLst/>
              <a:ahLst/>
              <a:cxnLst/>
              <a:rect l="l" t="t" r="r" b="b"/>
              <a:pathLst>
                <a:path w="568" h="1247" extrusionOk="0">
                  <a:moveTo>
                    <a:pt x="122" y="1"/>
                  </a:moveTo>
                  <a:cubicBezTo>
                    <a:pt x="74" y="1"/>
                    <a:pt x="27" y="33"/>
                    <a:pt x="23" y="99"/>
                  </a:cubicBezTo>
                  <a:cubicBezTo>
                    <a:pt x="0" y="460"/>
                    <a:pt x="16" y="985"/>
                    <a:pt x="331" y="1224"/>
                  </a:cubicBezTo>
                  <a:cubicBezTo>
                    <a:pt x="352" y="1240"/>
                    <a:pt x="376" y="1247"/>
                    <a:pt x="401" y="1247"/>
                  </a:cubicBezTo>
                  <a:cubicBezTo>
                    <a:pt x="481" y="1247"/>
                    <a:pt x="568" y="1176"/>
                    <a:pt x="559" y="1091"/>
                  </a:cubicBezTo>
                  <a:cubicBezTo>
                    <a:pt x="540" y="928"/>
                    <a:pt x="445" y="802"/>
                    <a:pt x="384" y="651"/>
                  </a:cubicBezTo>
                  <a:cubicBezTo>
                    <a:pt x="316" y="479"/>
                    <a:pt x="251" y="286"/>
                    <a:pt x="228" y="99"/>
                  </a:cubicBezTo>
                  <a:cubicBezTo>
                    <a:pt x="221" y="34"/>
                    <a:pt x="171" y="1"/>
                    <a:pt x="1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6" name="Google Shape;3346;p45"/>
            <p:cNvSpPr/>
            <p:nvPr/>
          </p:nvSpPr>
          <p:spPr>
            <a:xfrm rot="-9510447">
              <a:off x="6796409" y="1035651"/>
              <a:ext cx="484965" cy="189574"/>
            </a:xfrm>
            <a:custGeom>
              <a:avLst/>
              <a:gdLst/>
              <a:ahLst/>
              <a:cxnLst/>
              <a:rect l="l" t="t" r="r" b="b"/>
              <a:pathLst>
                <a:path w="27010" h="10508" extrusionOk="0">
                  <a:moveTo>
                    <a:pt x="4007" y="1"/>
                  </a:moveTo>
                  <a:cubicBezTo>
                    <a:pt x="3262" y="1"/>
                    <a:pt x="2716" y="181"/>
                    <a:pt x="2434" y="588"/>
                  </a:cubicBezTo>
                  <a:cubicBezTo>
                    <a:pt x="0" y="4110"/>
                    <a:pt x="27009" y="10508"/>
                    <a:pt x="27009" y="10508"/>
                  </a:cubicBezTo>
                  <a:cubicBezTo>
                    <a:pt x="27009" y="10508"/>
                    <a:pt x="9698" y="1"/>
                    <a:pt x="400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7" name="Google Shape;3347;p45"/>
            <p:cNvSpPr/>
            <p:nvPr/>
          </p:nvSpPr>
          <p:spPr>
            <a:xfrm rot="-9510447">
              <a:off x="7153485" y="1240131"/>
              <a:ext cx="17165" cy="11889"/>
            </a:xfrm>
            <a:custGeom>
              <a:avLst/>
              <a:gdLst/>
              <a:ahLst/>
              <a:cxnLst/>
              <a:rect l="l" t="t" r="r" b="b"/>
              <a:pathLst>
                <a:path w="956" h="659" extrusionOk="0">
                  <a:moveTo>
                    <a:pt x="142" y="1"/>
                  </a:moveTo>
                  <a:cubicBezTo>
                    <a:pt x="53" y="1"/>
                    <a:pt x="1" y="119"/>
                    <a:pt x="66" y="188"/>
                  </a:cubicBezTo>
                  <a:cubicBezTo>
                    <a:pt x="180" y="305"/>
                    <a:pt x="298" y="408"/>
                    <a:pt x="431" y="500"/>
                  </a:cubicBezTo>
                  <a:cubicBezTo>
                    <a:pt x="539" y="569"/>
                    <a:pt x="642" y="658"/>
                    <a:pt x="769" y="658"/>
                  </a:cubicBezTo>
                  <a:cubicBezTo>
                    <a:pt x="793" y="658"/>
                    <a:pt x="819" y="655"/>
                    <a:pt x="845" y="648"/>
                  </a:cubicBezTo>
                  <a:cubicBezTo>
                    <a:pt x="917" y="625"/>
                    <a:pt x="955" y="553"/>
                    <a:pt x="940" y="484"/>
                  </a:cubicBezTo>
                  <a:cubicBezTo>
                    <a:pt x="906" y="321"/>
                    <a:pt x="747" y="260"/>
                    <a:pt x="613" y="188"/>
                  </a:cubicBezTo>
                  <a:cubicBezTo>
                    <a:pt x="473" y="107"/>
                    <a:pt x="328" y="51"/>
                    <a:pt x="172" y="5"/>
                  </a:cubicBezTo>
                  <a:cubicBezTo>
                    <a:pt x="161" y="2"/>
                    <a:pt x="152" y="1"/>
                    <a:pt x="1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8" name="Google Shape;3348;p45"/>
            <p:cNvSpPr/>
            <p:nvPr/>
          </p:nvSpPr>
          <p:spPr>
            <a:xfrm rot="-9510447">
              <a:off x="7133926" y="1249769"/>
              <a:ext cx="25406" cy="11673"/>
            </a:xfrm>
            <a:custGeom>
              <a:avLst/>
              <a:gdLst/>
              <a:ahLst/>
              <a:cxnLst/>
              <a:rect l="l" t="t" r="r" b="b"/>
              <a:pathLst>
                <a:path w="1415" h="647" extrusionOk="0">
                  <a:moveTo>
                    <a:pt x="171" y="0"/>
                  </a:moveTo>
                  <a:cubicBezTo>
                    <a:pt x="44" y="0"/>
                    <a:pt x="0" y="175"/>
                    <a:pt x="133" y="222"/>
                  </a:cubicBezTo>
                  <a:cubicBezTo>
                    <a:pt x="510" y="359"/>
                    <a:pt x="871" y="576"/>
                    <a:pt x="1266" y="644"/>
                  </a:cubicBezTo>
                  <a:cubicBezTo>
                    <a:pt x="1273" y="646"/>
                    <a:pt x="1279" y="646"/>
                    <a:pt x="1285" y="646"/>
                  </a:cubicBezTo>
                  <a:cubicBezTo>
                    <a:pt x="1363" y="646"/>
                    <a:pt x="1414" y="555"/>
                    <a:pt x="1354" y="488"/>
                  </a:cubicBezTo>
                  <a:cubicBezTo>
                    <a:pt x="1061" y="165"/>
                    <a:pt x="609" y="67"/>
                    <a:pt x="194" y="2"/>
                  </a:cubicBezTo>
                  <a:cubicBezTo>
                    <a:pt x="186" y="1"/>
                    <a:pt x="179" y="0"/>
                    <a:pt x="17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9" name="Google Shape;3349;p45"/>
            <p:cNvSpPr/>
            <p:nvPr/>
          </p:nvSpPr>
          <p:spPr>
            <a:xfrm rot="-9510447">
              <a:off x="7123616" y="1186194"/>
              <a:ext cx="18601" cy="9904"/>
            </a:xfrm>
            <a:custGeom>
              <a:avLst/>
              <a:gdLst/>
              <a:ahLst/>
              <a:cxnLst/>
              <a:rect l="l" t="t" r="r" b="b"/>
              <a:pathLst>
                <a:path w="1036" h="549" extrusionOk="0">
                  <a:moveTo>
                    <a:pt x="134" y="0"/>
                  </a:moveTo>
                  <a:cubicBezTo>
                    <a:pt x="5" y="0"/>
                    <a:pt x="1" y="180"/>
                    <a:pt x="85" y="245"/>
                  </a:cubicBezTo>
                  <a:cubicBezTo>
                    <a:pt x="199" y="332"/>
                    <a:pt x="347" y="385"/>
                    <a:pt x="476" y="447"/>
                  </a:cubicBezTo>
                  <a:cubicBezTo>
                    <a:pt x="602" y="503"/>
                    <a:pt x="731" y="545"/>
                    <a:pt x="868" y="549"/>
                  </a:cubicBezTo>
                  <a:cubicBezTo>
                    <a:pt x="978" y="549"/>
                    <a:pt x="1035" y="408"/>
                    <a:pt x="959" y="332"/>
                  </a:cubicBezTo>
                  <a:cubicBezTo>
                    <a:pt x="853" y="234"/>
                    <a:pt x="720" y="173"/>
                    <a:pt x="583" y="124"/>
                  </a:cubicBezTo>
                  <a:cubicBezTo>
                    <a:pt x="442" y="74"/>
                    <a:pt x="297" y="17"/>
                    <a:pt x="153" y="1"/>
                  </a:cubicBezTo>
                  <a:cubicBezTo>
                    <a:pt x="146" y="0"/>
                    <a:pt x="140" y="0"/>
                    <a:pt x="1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0" name="Google Shape;3350;p45"/>
            <p:cNvSpPr/>
            <p:nvPr/>
          </p:nvSpPr>
          <p:spPr>
            <a:xfrm rot="-9510447">
              <a:off x="7102668" y="1193258"/>
              <a:ext cx="23000" cy="12538"/>
            </a:xfrm>
            <a:custGeom>
              <a:avLst/>
              <a:gdLst/>
              <a:ahLst/>
              <a:cxnLst/>
              <a:rect l="l" t="t" r="r" b="b"/>
              <a:pathLst>
                <a:path w="1281" h="695" extrusionOk="0">
                  <a:moveTo>
                    <a:pt x="174" y="1"/>
                  </a:moveTo>
                  <a:cubicBezTo>
                    <a:pt x="40" y="1"/>
                    <a:pt x="0" y="204"/>
                    <a:pt x="143" y="253"/>
                  </a:cubicBezTo>
                  <a:cubicBezTo>
                    <a:pt x="444" y="363"/>
                    <a:pt x="741" y="522"/>
                    <a:pt x="1022" y="675"/>
                  </a:cubicBezTo>
                  <a:cubicBezTo>
                    <a:pt x="1047" y="688"/>
                    <a:pt x="1072" y="695"/>
                    <a:pt x="1095" y="695"/>
                  </a:cubicBezTo>
                  <a:cubicBezTo>
                    <a:pt x="1216" y="695"/>
                    <a:pt x="1281" y="521"/>
                    <a:pt x="1162" y="431"/>
                  </a:cubicBezTo>
                  <a:cubicBezTo>
                    <a:pt x="873" y="211"/>
                    <a:pt x="562" y="93"/>
                    <a:pt x="211" y="6"/>
                  </a:cubicBezTo>
                  <a:cubicBezTo>
                    <a:pt x="198" y="2"/>
                    <a:pt x="186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1" name="Google Shape;3351;p45"/>
            <p:cNvSpPr/>
            <p:nvPr/>
          </p:nvSpPr>
          <p:spPr>
            <a:xfrm rot="-9510447">
              <a:off x="7136989" y="1215247"/>
              <a:ext cx="14526" cy="7415"/>
            </a:xfrm>
            <a:custGeom>
              <a:avLst/>
              <a:gdLst/>
              <a:ahLst/>
              <a:cxnLst/>
              <a:rect l="l" t="t" r="r" b="b"/>
              <a:pathLst>
                <a:path w="809" h="411" extrusionOk="0">
                  <a:moveTo>
                    <a:pt x="165" y="0"/>
                  </a:moveTo>
                  <a:cubicBezTo>
                    <a:pt x="63" y="0"/>
                    <a:pt x="1" y="153"/>
                    <a:pt x="105" y="206"/>
                  </a:cubicBezTo>
                  <a:cubicBezTo>
                    <a:pt x="270" y="285"/>
                    <a:pt x="452" y="411"/>
                    <a:pt x="638" y="411"/>
                  </a:cubicBezTo>
                  <a:cubicBezTo>
                    <a:pt x="740" y="411"/>
                    <a:pt x="809" y="269"/>
                    <a:pt x="726" y="201"/>
                  </a:cubicBezTo>
                  <a:cubicBezTo>
                    <a:pt x="581" y="76"/>
                    <a:pt x="372" y="50"/>
                    <a:pt x="193" y="4"/>
                  </a:cubicBezTo>
                  <a:cubicBezTo>
                    <a:pt x="184" y="1"/>
                    <a:pt x="174" y="0"/>
                    <a:pt x="16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2" name="Google Shape;3352;p45"/>
            <p:cNvSpPr/>
            <p:nvPr/>
          </p:nvSpPr>
          <p:spPr>
            <a:xfrm rot="-9510447">
              <a:off x="7077543" y="1152681"/>
              <a:ext cx="17775" cy="9706"/>
            </a:xfrm>
            <a:custGeom>
              <a:avLst/>
              <a:gdLst/>
              <a:ahLst/>
              <a:cxnLst/>
              <a:rect l="l" t="t" r="r" b="b"/>
              <a:pathLst>
                <a:path w="990" h="538" extrusionOk="0">
                  <a:moveTo>
                    <a:pt x="116" y="0"/>
                  </a:moveTo>
                  <a:cubicBezTo>
                    <a:pt x="34" y="0"/>
                    <a:pt x="0" y="108"/>
                    <a:pt x="51" y="169"/>
                  </a:cubicBezTo>
                  <a:cubicBezTo>
                    <a:pt x="138" y="287"/>
                    <a:pt x="291" y="370"/>
                    <a:pt x="424" y="431"/>
                  </a:cubicBezTo>
                  <a:cubicBezTo>
                    <a:pt x="522" y="479"/>
                    <a:pt x="645" y="537"/>
                    <a:pt x="760" y="537"/>
                  </a:cubicBezTo>
                  <a:cubicBezTo>
                    <a:pt x="792" y="537"/>
                    <a:pt x="823" y="533"/>
                    <a:pt x="853" y="522"/>
                  </a:cubicBezTo>
                  <a:cubicBezTo>
                    <a:pt x="941" y="492"/>
                    <a:pt x="990" y="374"/>
                    <a:pt x="910" y="301"/>
                  </a:cubicBezTo>
                  <a:cubicBezTo>
                    <a:pt x="812" y="215"/>
                    <a:pt x="663" y="206"/>
                    <a:pt x="534" y="164"/>
                  </a:cubicBezTo>
                  <a:cubicBezTo>
                    <a:pt x="401" y="123"/>
                    <a:pt x="279" y="50"/>
                    <a:pt x="146" y="5"/>
                  </a:cubicBezTo>
                  <a:cubicBezTo>
                    <a:pt x="135" y="2"/>
                    <a:pt x="125" y="0"/>
                    <a:pt x="1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3" name="Google Shape;3353;p45"/>
            <p:cNvSpPr/>
            <p:nvPr/>
          </p:nvSpPr>
          <p:spPr>
            <a:xfrm rot="-9510447">
              <a:off x="7059515" y="1164968"/>
              <a:ext cx="19463" cy="8515"/>
            </a:xfrm>
            <a:custGeom>
              <a:avLst/>
              <a:gdLst/>
              <a:ahLst/>
              <a:cxnLst/>
              <a:rect l="l" t="t" r="r" b="b"/>
              <a:pathLst>
                <a:path w="1084" h="472" extrusionOk="0">
                  <a:moveTo>
                    <a:pt x="216" y="0"/>
                  </a:moveTo>
                  <a:cubicBezTo>
                    <a:pt x="56" y="0"/>
                    <a:pt x="1" y="239"/>
                    <a:pt x="171" y="293"/>
                  </a:cubicBezTo>
                  <a:cubicBezTo>
                    <a:pt x="304" y="331"/>
                    <a:pt x="438" y="369"/>
                    <a:pt x="566" y="407"/>
                  </a:cubicBezTo>
                  <a:cubicBezTo>
                    <a:pt x="662" y="436"/>
                    <a:pt x="756" y="472"/>
                    <a:pt x="852" y="472"/>
                  </a:cubicBezTo>
                  <a:cubicBezTo>
                    <a:pt x="882" y="472"/>
                    <a:pt x="913" y="468"/>
                    <a:pt x="943" y="460"/>
                  </a:cubicBezTo>
                  <a:cubicBezTo>
                    <a:pt x="1042" y="434"/>
                    <a:pt x="1084" y="297"/>
                    <a:pt x="1004" y="225"/>
                  </a:cubicBezTo>
                  <a:cubicBezTo>
                    <a:pt x="908" y="133"/>
                    <a:pt x="783" y="118"/>
                    <a:pt x="654" y="92"/>
                  </a:cubicBezTo>
                  <a:cubicBezTo>
                    <a:pt x="521" y="65"/>
                    <a:pt x="388" y="34"/>
                    <a:pt x="251" y="4"/>
                  </a:cubicBezTo>
                  <a:cubicBezTo>
                    <a:pt x="239" y="1"/>
                    <a:pt x="227" y="0"/>
                    <a:pt x="2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4" name="Google Shape;3354;p45"/>
            <p:cNvSpPr/>
            <p:nvPr/>
          </p:nvSpPr>
          <p:spPr>
            <a:xfrm rot="-9510447">
              <a:off x="7079308" y="1197905"/>
              <a:ext cx="14292" cy="7108"/>
            </a:xfrm>
            <a:custGeom>
              <a:avLst/>
              <a:gdLst/>
              <a:ahLst/>
              <a:cxnLst/>
              <a:rect l="l" t="t" r="r" b="b"/>
              <a:pathLst>
                <a:path w="796" h="394" extrusionOk="0">
                  <a:moveTo>
                    <a:pt x="136" y="0"/>
                  </a:moveTo>
                  <a:cubicBezTo>
                    <a:pt x="23" y="0"/>
                    <a:pt x="1" y="187"/>
                    <a:pt x="115" y="213"/>
                  </a:cubicBezTo>
                  <a:cubicBezTo>
                    <a:pt x="210" y="232"/>
                    <a:pt x="305" y="259"/>
                    <a:pt x="396" y="297"/>
                  </a:cubicBezTo>
                  <a:cubicBezTo>
                    <a:pt x="477" y="329"/>
                    <a:pt x="555" y="393"/>
                    <a:pt x="642" y="393"/>
                  </a:cubicBezTo>
                  <a:cubicBezTo>
                    <a:pt x="649" y="393"/>
                    <a:pt x="656" y="393"/>
                    <a:pt x="663" y="392"/>
                  </a:cubicBezTo>
                  <a:cubicBezTo>
                    <a:pt x="747" y="385"/>
                    <a:pt x="796" y="309"/>
                    <a:pt x="758" y="232"/>
                  </a:cubicBezTo>
                  <a:cubicBezTo>
                    <a:pt x="705" y="134"/>
                    <a:pt x="579" y="104"/>
                    <a:pt x="480" y="69"/>
                  </a:cubicBezTo>
                  <a:cubicBezTo>
                    <a:pt x="370" y="35"/>
                    <a:pt x="256" y="16"/>
                    <a:pt x="145" y="0"/>
                  </a:cubicBezTo>
                  <a:cubicBezTo>
                    <a:pt x="142" y="0"/>
                    <a:pt x="139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5" name="Google Shape;3355;p45"/>
            <p:cNvSpPr/>
            <p:nvPr/>
          </p:nvSpPr>
          <p:spPr>
            <a:xfrm rot="-9510447">
              <a:off x="7042734" y="1131640"/>
              <a:ext cx="19445" cy="10103"/>
            </a:xfrm>
            <a:custGeom>
              <a:avLst/>
              <a:gdLst/>
              <a:ahLst/>
              <a:cxnLst/>
              <a:rect l="l" t="t" r="r" b="b"/>
              <a:pathLst>
                <a:path w="1083" h="560" extrusionOk="0">
                  <a:moveTo>
                    <a:pt x="100" y="0"/>
                  </a:moveTo>
                  <a:cubicBezTo>
                    <a:pt x="32" y="0"/>
                    <a:pt x="1" y="93"/>
                    <a:pt x="49" y="137"/>
                  </a:cubicBezTo>
                  <a:cubicBezTo>
                    <a:pt x="170" y="255"/>
                    <a:pt x="319" y="342"/>
                    <a:pt x="467" y="418"/>
                  </a:cubicBezTo>
                  <a:cubicBezTo>
                    <a:pt x="605" y="489"/>
                    <a:pt x="750" y="560"/>
                    <a:pt x="904" y="560"/>
                  </a:cubicBezTo>
                  <a:cubicBezTo>
                    <a:pt x="915" y="560"/>
                    <a:pt x="927" y="559"/>
                    <a:pt x="939" y="559"/>
                  </a:cubicBezTo>
                  <a:cubicBezTo>
                    <a:pt x="1041" y="551"/>
                    <a:pt x="1083" y="441"/>
                    <a:pt x="1018" y="365"/>
                  </a:cubicBezTo>
                  <a:cubicBezTo>
                    <a:pt x="916" y="232"/>
                    <a:pt x="752" y="171"/>
                    <a:pt x="596" y="118"/>
                  </a:cubicBezTo>
                  <a:cubicBezTo>
                    <a:pt x="437" y="60"/>
                    <a:pt x="273" y="8"/>
                    <a:pt x="105" y="0"/>
                  </a:cubicBezTo>
                  <a:cubicBezTo>
                    <a:pt x="104" y="0"/>
                    <a:pt x="102" y="0"/>
                    <a:pt x="1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6" name="Google Shape;3356;p45"/>
            <p:cNvSpPr/>
            <p:nvPr/>
          </p:nvSpPr>
          <p:spPr>
            <a:xfrm rot="-9510447">
              <a:off x="7015629" y="1132632"/>
              <a:ext cx="22031" cy="10301"/>
            </a:xfrm>
            <a:custGeom>
              <a:avLst/>
              <a:gdLst/>
              <a:ahLst/>
              <a:cxnLst/>
              <a:rect l="l" t="t" r="r" b="b"/>
              <a:pathLst>
                <a:path w="1227" h="571" extrusionOk="0">
                  <a:moveTo>
                    <a:pt x="163" y="0"/>
                  </a:moveTo>
                  <a:cubicBezTo>
                    <a:pt x="57" y="0"/>
                    <a:pt x="1" y="177"/>
                    <a:pt x="112" y="225"/>
                  </a:cubicBezTo>
                  <a:cubicBezTo>
                    <a:pt x="265" y="290"/>
                    <a:pt x="424" y="343"/>
                    <a:pt x="581" y="407"/>
                  </a:cubicBezTo>
                  <a:cubicBezTo>
                    <a:pt x="722" y="467"/>
                    <a:pt x="872" y="571"/>
                    <a:pt x="1029" y="571"/>
                  </a:cubicBezTo>
                  <a:cubicBezTo>
                    <a:pt x="1031" y="571"/>
                    <a:pt x="1034" y="571"/>
                    <a:pt x="1037" y="571"/>
                  </a:cubicBezTo>
                  <a:cubicBezTo>
                    <a:pt x="1135" y="571"/>
                    <a:pt x="1227" y="449"/>
                    <a:pt x="1158" y="362"/>
                  </a:cubicBezTo>
                  <a:cubicBezTo>
                    <a:pt x="1056" y="217"/>
                    <a:pt x="881" y="167"/>
                    <a:pt x="714" y="114"/>
                  </a:cubicBezTo>
                  <a:cubicBezTo>
                    <a:pt x="539" y="53"/>
                    <a:pt x="356" y="11"/>
                    <a:pt x="170" y="0"/>
                  </a:cubicBezTo>
                  <a:cubicBezTo>
                    <a:pt x="168" y="0"/>
                    <a:pt x="166" y="0"/>
                    <a:pt x="1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7" name="Google Shape;3357;p45"/>
            <p:cNvSpPr/>
            <p:nvPr/>
          </p:nvSpPr>
          <p:spPr>
            <a:xfrm rot="-9510447">
              <a:off x="7033060" y="1106314"/>
              <a:ext cx="16770" cy="10861"/>
            </a:xfrm>
            <a:custGeom>
              <a:avLst/>
              <a:gdLst/>
              <a:ahLst/>
              <a:cxnLst/>
              <a:rect l="l" t="t" r="r" b="b"/>
              <a:pathLst>
                <a:path w="934" h="602" extrusionOk="0">
                  <a:moveTo>
                    <a:pt x="121" y="1"/>
                  </a:moveTo>
                  <a:cubicBezTo>
                    <a:pt x="28" y="1"/>
                    <a:pt x="0" y="140"/>
                    <a:pt x="78" y="197"/>
                  </a:cubicBezTo>
                  <a:cubicBezTo>
                    <a:pt x="184" y="277"/>
                    <a:pt x="287" y="361"/>
                    <a:pt x="394" y="441"/>
                  </a:cubicBezTo>
                  <a:cubicBezTo>
                    <a:pt x="492" y="514"/>
                    <a:pt x="602" y="601"/>
                    <a:pt x="729" y="601"/>
                  </a:cubicBezTo>
                  <a:cubicBezTo>
                    <a:pt x="734" y="601"/>
                    <a:pt x="739" y="601"/>
                    <a:pt x="744" y="601"/>
                  </a:cubicBezTo>
                  <a:cubicBezTo>
                    <a:pt x="858" y="592"/>
                    <a:pt x="933" y="475"/>
                    <a:pt x="877" y="368"/>
                  </a:cubicBezTo>
                  <a:cubicBezTo>
                    <a:pt x="808" y="243"/>
                    <a:pt x="668" y="197"/>
                    <a:pt x="542" y="148"/>
                  </a:cubicBezTo>
                  <a:cubicBezTo>
                    <a:pt x="412" y="99"/>
                    <a:pt x="284" y="57"/>
                    <a:pt x="158" y="8"/>
                  </a:cubicBezTo>
                  <a:cubicBezTo>
                    <a:pt x="145" y="3"/>
                    <a:pt x="132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8" name="Google Shape;3358;p45"/>
            <p:cNvSpPr/>
            <p:nvPr/>
          </p:nvSpPr>
          <p:spPr>
            <a:xfrm rot="-9510447">
              <a:off x="6997656" y="1095857"/>
              <a:ext cx="23018" cy="7848"/>
            </a:xfrm>
            <a:custGeom>
              <a:avLst/>
              <a:gdLst/>
              <a:ahLst/>
              <a:cxnLst/>
              <a:rect l="l" t="t" r="r" b="b"/>
              <a:pathLst>
                <a:path w="1282" h="435" extrusionOk="0">
                  <a:moveTo>
                    <a:pt x="275" y="0"/>
                  </a:moveTo>
                  <a:cubicBezTo>
                    <a:pt x="223" y="0"/>
                    <a:pt x="172" y="3"/>
                    <a:pt x="122" y="8"/>
                  </a:cubicBezTo>
                  <a:cubicBezTo>
                    <a:pt x="20" y="19"/>
                    <a:pt x="1" y="149"/>
                    <a:pt x="99" y="191"/>
                  </a:cubicBezTo>
                  <a:cubicBezTo>
                    <a:pt x="282" y="263"/>
                    <a:pt x="487" y="305"/>
                    <a:pt x="677" y="365"/>
                  </a:cubicBezTo>
                  <a:cubicBezTo>
                    <a:pt x="797" y="402"/>
                    <a:pt x="907" y="435"/>
                    <a:pt x="1024" y="435"/>
                  </a:cubicBezTo>
                  <a:cubicBezTo>
                    <a:pt x="1078" y="435"/>
                    <a:pt x="1133" y="428"/>
                    <a:pt x="1191" y="411"/>
                  </a:cubicBezTo>
                  <a:cubicBezTo>
                    <a:pt x="1263" y="388"/>
                    <a:pt x="1282" y="300"/>
                    <a:pt x="1233" y="247"/>
                  </a:cubicBezTo>
                  <a:cubicBezTo>
                    <a:pt x="1099" y="103"/>
                    <a:pt x="936" y="65"/>
                    <a:pt x="745" y="42"/>
                  </a:cubicBezTo>
                  <a:cubicBezTo>
                    <a:pt x="594" y="22"/>
                    <a:pt x="432" y="0"/>
                    <a:pt x="2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9" name="Google Shape;3359;p45"/>
            <p:cNvSpPr/>
            <p:nvPr/>
          </p:nvSpPr>
          <p:spPr>
            <a:xfrm rot="-9510447">
              <a:off x="6976623" y="1070627"/>
              <a:ext cx="23126" cy="9814"/>
            </a:xfrm>
            <a:custGeom>
              <a:avLst/>
              <a:gdLst/>
              <a:ahLst/>
              <a:cxnLst/>
              <a:rect l="l" t="t" r="r" b="b"/>
              <a:pathLst>
                <a:path w="1288" h="544" extrusionOk="0">
                  <a:moveTo>
                    <a:pt x="299" y="1"/>
                  </a:moveTo>
                  <a:cubicBezTo>
                    <a:pt x="279" y="1"/>
                    <a:pt x="259" y="1"/>
                    <a:pt x="239" y="2"/>
                  </a:cubicBezTo>
                  <a:cubicBezTo>
                    <a:pt x="16" y="6"/>
                    <a:pt x="0" y="291"/>
                    <a:pt x="186" y="367"/>
                  </a:cubicBezTo>
                  <a:cubicBezTo>
                    <a:pt x="411" y="458"/>
                    <a:pt x="662" y="488"/>
                    <a:pt x="897" y="538"/>
                  </a:cubicBezTo>
                  <a:cubicBezTo>
                    <a:pt x="914" y="542"/>
                    <a:pt x="931" y="543"/>
                    <a:pt x="946" y="543"/>
                  </a:cubicBezTo>
                  <a:cubicBezTo>
                    <a:pt x="1199" y="543"/>
                    <a:pt x="1288" y="140"/>
                    <a:pt x="1020" y="97"/>
                  </a:cubicBezTo>
                  <a:cubicBezTo>
                    <a:pt x="784" y="58"/>
                    <a:pt x="539" y="1"/>
                    <a:pt x="29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0" name="Google Shape;3360;p45"/>
            <p:cNvSpPr/>
            <p:nvPr/>
          </p:nvSpPr>
          <p:spPr>
            <a:xfrm rot="-9510447">
              <a:off x="6966172" y="1077214"/>
              <a:ext cx="16662" cy="8569"/>
            </a:xfrm>
            <a:custGeom>
              <a:avLst/>
              <a:gdLst/>
              <a:ahLst/>
              <a:cxnLst/>
              <a:rect l="l" t="t" r="r" b="b"/>
              <a:pathLst>
                <a:path w="928" h="475" extrusionOk="0">
                  <a:moveTo>
                    <a:pt x="339" y="0"/>
                  </a:moveTo>
                  <a:cubicBezTo>
                    <a:pt x="237" y="0"/>
                    <a:pt x="137" y="21"/>
                    <a:pt x="65" y="93"/>
                  </a:cubicBezTo>
                  <a:cubicBezTo>
                    <a:pt x="1" y="154"/>
                    <a:pt x="15" y="264"/>
                    <a:pt x="92" y="309"/>
                  </a:cubicBezTo>
                  <a:cubicBezTo>
                    <a:pt x="194" y="370"/>
                    <a:pt x="331" y="359"/>
                    <a:pt x="445" y="393"/>
                  </a:cubicBezTo>
                  <a:cubicBezTo>
                    <a:pt x="502" y="412"/>
                    <a:pt x="552" y="443"/>
                    <a:pt x="608" y="462"/>
                  </a:cubicBezTo>
                  <a:cubicBezTo>
                    <a:pt x="638" y="471"/>
                    <a:pt x="665" y="475"/>
                    <a:pt x="693" y="475"/>
                  </a:cubicBezTo>
                  <a:cubicBezTo>
                    <a:pt x="730" y="475"/>
                    <a:pt x="767" y="468"/>
                    <a:pt x="806" y="462"/>
                  </a:cubicBezTo>
                  <a:cubicBezTo>
                    <a:pt x="882" y="446"/>
                    <a:pt x="928" y="355"/>
                    <a:pt x="905" y="283"/>
                  </a:cubicBezTo>
                  <a:cubicBezTo>
                    <a:pt x="856" y="104"/>
                    <a:pt x="700" y="47"/>
                    <a:pt x="529" y="17"/>
                  </a:cubicBezTo>
                  <a:cubicBezTo>
                    <a:pt x="469" y="8"/>
                    <a:pt x="403" y="0"/>
                    <a:pt x="3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1" name="Google Shape;3361;p45"/>
            <p:cNvSpPr/>
            <p:nvPr/>
          </p:nvSpPr>
          <p:spPr>
            <a:xfrm rot="-9510447">
              <a:off x="6940117" y="1047342"/>
              <a:ext cx="22659" cy="6819"/>
            </a:xfrm>
            <a:custGeom>
              <a:avLst/>
              <a:gdLst/>
              <a:ahLst/>
              <a:cxnLst/>
              <a:rect l="l" t="t" r="r" b="b"/>
              <a:pathLst>
                <a:path w="1262" h="378" extrusionOk="0">
                  <a:moveTo>
                    <a:pt x="701" y="1"/>
                  </a:moveTo>
                  <a:cubicBezTo>
                    <a:pt x="511" y="1"/>
                    <a:pt x="313" y="29"/>
                    <a:pt x="156" y="29"/>
                  </a:cubicBezTo>
                  <a:cubicBezTo>
                    <a:pt x="0" y="29"/>
                    <a:pt x="0" y="266"/>
                    <a:pt x="156" y="269"/>
                  </a:cubicBezTo>
                  <a:cubicBezTo>
                    <a:pt x="339" y="277"/>
                    <a:pt x="521" y="311"/>
                    <a:pt x="704" y="341"/>
                  </a:cubicBezTo>
                  <a:cubicBezTo>
                    <a:pt x="794" y="358"/>
                    <a:pt x="884" y="377"/>
                    <a:pt x="974" y="377"/>
                  </a:cubicBezTo>
                  <a:cubicBezTo>
                    <a:pt x="1031" y="377"/>
                    <a:pt x="1087" y="369"/>
                    <a:pt x="1144" y="349"/>
                  </a:cubicBezTo>
                  <a:cubicBezTo>
                    <a:pt x="1255" y="311"/>
                    <a:pt x="1262" y="185"/>
                    <a:pt x="1175" y="121"/>
                  </a:cubicBezTo>
                  <a:cubicBezTo>
                    <a:pt x="1049" y="26"/>
                    <a:pt x="878" y="1"/>
                    <a:pt x="70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2" name="Google Shape;3362;p45"/>
            <p:cNvSpPr/>
            <p:nvPr/>
          </p:nvSpPr>
          <p:spPr>
            <a:xfrm rot="-9510447">
              <a:off x="6729110" y="896008"/>
              <a:ext cx="231638" cy="173446"/>
            </a:xfrm>
            <a:custGeom>
              <a:avLst/>
              <a:gdLst/>
              <a:ahLst/>
              <a:cxnLst/>
              <a:rect l="l" t="t" r="r" b="b"/>
              <a:pathLst>
                <a:path w="12901" h="9614" extrusionOk="0">
                  <a:moveTo>
                    <a:pt x="8138" y="1"/>
                  </a:moveTo>
                  <a:cubicBezTo>
                    <a:pt x="7119" y="1"/>
                    <a:pt x="6562" y="5074"/>
                    <a:pt x="6562" y="5074"/>
                  </a:cubicBezTo>
                  <a:cubicBezTo>
                    <a:pt x="6562" y="5074"/>
                    <a:pt x="5760" y="987"/>
                    <a:pt x="4825" y="915"/>
                  </a:cubicBezTo>
                  <a:cubicBezTo>
                    <a:pt x="4817" y="915"/>
                    <a:pt x="4810" y="914"/>
                    <a:pt x="4803" y="914"/>
                  </a:cubicBezTo>
                  <a:cubicBezTo>
                    <a:pt x="3919" y="914"/>
                    <a:pt x="5472" y="5291"/>
                    <a:pt x="5472" y="5291"/>
                  </a:cubicBezTo>
                  <a:cubicBezTo>
                    <a:pt x="5472" y="5291"/>
                    <a:pt x="2788" y="1971"/>
                    <a:pt x="1465" y="1971"/>
                  </a:cubicBezTo>
                  <a:cubicBezTo>
                    <a:pt x="1347" y="1971"/>
                    <a:pt x="1239" y="1998"/>
                    <a:pt x="1145" y="2056"/>
                  </a:cubicBezTo>
                  <a:cubicBezTo>
                    <a:pt x="1" y="2763"/>
                    <a:pt x="3456" y="5295"/>
                    <a:pt x="3456" y="5295"/>
                  </a:cubicBezTo>
                  <a:cubicBezTo>
                    <a:pt x="3456" y="5295"/>
                    <a:pt x="4284" y="9614"/>
                    <a:pt x="6772" y="9614"/>
                  </a:cubicBezTo>
                  <a:cubicBezTo>
                    <a:pt x="6830" y="9614"/>
                    <a:pt x="6890" y="9611"/>
                    <a:pt x="6950" y="9607"/>
                  </a:cubicBezTo>
                  <a:cubicBezTo>
                    <a:pt x="9582" y="9389"/>
                    <a:pt x="9582" y="5770"/>
                    <a:pt x="9582" y="5770"/>
                  </a:cubicBezTo>
                  <a:cubicBezTo>
                    <a:pt x="9582" y="5770"/>
                    <a:pt x="12821" y="3462"/>
                    <a:pt x="12893" y="2462"/>
                  </a:cubicBezTo>
                  <a:cubicBezTo>
                    <a:pt x="12901" y="2359"/>
                    <a:pt x="12856" y="2312"/>
                    <a:pt x="12770" y="2312"/>
                  </a:cubicBezTo>
                  <a:cubicBezTo>
                    <a:pt x="12273" y="2312"/>
                    <a:pt x="10397" y="3849"/>
                    <a:pt x="9201" y="4873"/>
                  </a:cubicBezTo>
                  <a:cubicBezTo>
                    <a:pt x="10163" y="3223"/>
                    <a:pt x="11342" y="968"/>
                    <a:pt x="10638" y="915"/>
                  </a:cubicBezTo>
                  <a:cubicBezTo>
                    <a:pt x="10630" y="915"/>
                    <a:pt x="10621" y="914"/>
                    <a:pt x="10613" y="914"/>
                  </a:cubicBezTo>
                  <a:cubicBezTo>
                    <a:pt x="9976" y="914"/>
                    <a:pt x="9082" y="2585"/>
                    <a:pt x="8441" y="4044"/>
                  </a:cubicBezTo>
                  <a:cubicBezTo>
                    <a:pt x="8657" y="2371"/>
                    <a:pt x="8836" y="82"/>
                    <a:pt x="8175" y="3"/>
                  </a:cubicBezTo>
                  <a:cubicBezTo>
                    <a:pt x="8162" y="1"/>
                    <a:pt x="8150" y="1"/>
                    <a:pt x="813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5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78" name="Google Shape;4578;p55"/>
          <p:cNvSpPr/>
          <p:nvPr/>
        </p:nvSpPr>
        <p:spPr>
          <a:xfrm>
            <a:off x="1405600" y="1421100"/>
            <a:ext cx="2973000" cy="3436200"/>
          </a:xfrm>
          <a:prstGeom prst="roundRect">
            <a:avLst>
              <a:gd name="adj" fmla="val 16667"/>
            </a:avLst>
          </a:prstGeom>
          <a:noFill/>
          <a:ln w="28575" cap="flat" cmpd="sng">
            <a:solidFill>
              <a:schemeClr val="hlink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79" name="Google Shape;4579;p55"/>
          <p:cNvSpPr/>
          <p:nvPr/>
        </p:nvSpPr>
        <p:spPr>
          <a:xfrm>
            <a:off x="1574100" y="1601486"/>
            <a:ext cx="2636100" cy="3049500"/>
          </a:xfrm>
          <a:prstGeom prst="roundRect">
            <a:avLst>
              <a:gd name="adj" fmla="val 16667"/>
            </a:avLst>
          </a:prstGeom>
          <a:solidFill>
            <a:schemeClr val="hlink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80" name="Google Shape;4580;p55"/>
          <p:cNvSpPr txBox="1">
            <a:spLocks noGrp="1"/>
          </p:cNvSpPr>
          <p:nvPr>
            <p:ph type="ctrTitle"/>
          </p:nvPr>
        </p:nvSpPr>
        <p:spPr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3600" dirty="0" smtClean="0">
                <a:solidFill>
                  <a:schemeClr val="tx2"/>
                </a:solidFill>
              </a:rPr>
              <a:t>Dermal Fillers</a:t>
            </a:r>
            <a:endParaRPr sz="3600" dirty="0">
              <a:solidFill>
                <a:schemeClr val="tx2"/>
              </a:solidFill>
            </a:endParaRPr>
          </a:p>
        </p:txBody>
      </p:sp>
      <p:sp>
        <p:nvSpPr>
          <p:cNvPr id="4581" name="Google Shape;4581;p55"/>
          <p:cNvSpPr txBox="1"/>
          <p:nvPr/>
        </p:nvSpPr>
        <p:spPr>
          <a:xfrm>
            <a:off x="1828800" y="1733550"/>
            <a:ext cx="2107200" cy="2819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6025" rIns="0" bIns="0" anchor="ctr" anchorCtr="0">
            <a:noAutofit/>
          </a:bodyPr>
          <a:lstStyle/>
          <a:p>
            <a:pPr marL="0" marR="0" lvl="0" indent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dirty="0" err="1" smtClean="0">
                <a:solidFill>
                  <a:schemeClr val="accent6"/>
                </a:solidFill>
                <a:latin typeface="Barlow"/>
                <a:ea typeface="Barlow"/>
                <a:cs typeface="Barlow"/>
                <a:sym typeface="Barlow"/>
              </a:rPr>
              <a:t>Allergan</a:t>
            </a:r>
            <a:r>
              <a:rPr lang="en-US" dirty="0" smtClean="0">
                <a:solidFill>
                  <a:schemeClr val="accent6"/>
                </a:solidFill>
                <a:latin typeface="Barlow"/>
                <a:ea typeface="Barlow"/>
                <a:cs typeface="Barlow"/>
                <a:sym typeface="Barlow"/>
              </a:rPr>
              <a:t> Fillers</a:t>
            </a:r>
          </a:p>
          <a:p>
            <a:pPr marL="0" marR="0" lvl="0" indent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Font typeface="Wingdings" pitchFamily="2" charset="2"/>
              <a:buChar char="v"/>
            </a:pPr>
            <a:r>
              <a:rPr lang="en-US" dirty="0" err="1" smtClean="0">
                <a:solidFill>
                  <a:schemeClr val="accent6"/>
                </a:solidFill>
                <a:latin typeface="Barlow"/>
                <a:ea typeface="Barlow"/>
                <a:cs typeface="Barlow"/>
                <a:sym typeface="Barlow"/>
              </a:rPr>
              <a:t>Juvederm</a:t>
            </a:r>
            <a:r>
              <a:rPr lang="en-US" dirty="0" smtClean="0">
                <a:solidFill>
                  <a:schemeClr val="accent6"/>
                </a:solidFill>
                <a:latin typeface="Barlow"/>
                <a:ea typeface="Barlow"/>
                <a:cs typeface="Barlow"/>
                <a:sym typeface="Barlow"/>
              </a:rPr>
              <a:t> Ultra – lips, </a:t>
            </a:r>
            <a:r>
              <a:rPr lang="en-US" dirty="0" err="1" smtClean="0">
                <a:solidFill>
                  <a:schemeClr val="accent6"/>
                </a:solidFill>
                <a:latin typeface="Barlow"/>
                <a:ea typeface="Barlow"/>
                <a:cs typeface="Barlow"/>
                <a:sym typeface="Barlow"/>
              </a:rPr>
              <a:t>nasolabial</a:t>
            </a:r>
            <a:r>
              <a:rPr lang="en-US" dirty="0" smtClean="0">
                <a:solidFill>
                  <a:schemeClr val="accent6"/>
                </a:solidFill>
                <a:latin typeface="Barlow"/>
                <a:ea typeface="Barlow"/>
                <a:cs typeface="Barlow"/>
                <a:sym typeface="Barlow"/>
              </a:rPr>
              <a:t> folds</a:t>
            </a:r>
          </a:p>
          <a:p>
            <a:pPr marL="0" marR="0" lvl="0" indent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Font typeface="Wingdings" pitchFamily="2" charset="2"/>
              <a:buChar char="v"/>
            </a:pPr>
            <a:r>
              <a:rPr lang="en-US" dirty="0" err="1" smtClean="0">
                <a:solidFill>
                  <a:schemeClr val="accent6"/>
                </a:solidFill>
                <a:latin typeface="Barlow"/>
                <a:ea typeface="Barlow"/>
                <a:cs typeface="Barlow"/>
                <a:sym typeface="Barlow"/>
              </a:rPr>
              <a:t>Juvederm</a:t>
            </a:r>
            <a:r>
              <a:rPr lang="en-US" dirty="0" smtClean="0">
                <a:solidFill>
                  <a:schemeClr val="accent6"/>
                </a:solidFill>
                <a:latin typeface="Barlow"/>
                <a:ea typeface="Barlow"/>
                <a:cs typeface="Barlow"/>
                <a:sym typeface="Barlow"/>
              </a:rPr>
              <a:t> Ultra Plus – </a:t>
            </a:r>
            <a:r>
              <a:rPr lang="en-US" dirty="0" err="1" smtClean="0">
                <a:solidFill>
                  <a:schemeClr val="accent6"/>
                </a:solidFill>
                <a:latin typeface="Barlow"/>
                <a:ea typeface="Barlow"/>
                <a:cs typeface="Barlow"/>
                <a:sym typeface="Barlow"/>
              </a:rPr>
              <a:t>cheesk</a:t>
            </a:r>
            <a:r>
              <a:rPr lang="en-US" dirty="0" smtClean="0">
                <a:solidFill>
                  <a:schemeClr val="accent6"/>
                </a:solidFill>
                <a:latin typeface="Barlow"/>
                <a:ea typeface="Barlow"/>
                <a:cs typeface="Barlow"/>
                <a:sym typeface="Barlow"/>
              </a:rPr>
              <a:t>, marionette lines, deep lines</a:t>
            </a:r>
          </a:p>
          <a:p>
            <a:pPr marL="0" marR="0" lvl="0" indent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Font typeface="Wingdings" pitchFamily="2" charset="2"/>
              <a:buChar char="v"/>
            </a:pPr>
            <a:r>
              <a:rPr lang="en-US" dirty="0" err="1" smtClean="0">
                <a:solidFill>
                  <a:schemeClr val="accent6"/>
                </a:solidFill>
                <a:latin typeface="Barlow"/>
                <a:ea typeface="Barlow"/>
                <a:cs typeface="Barlow"/>
                <a:sym typeface="Barlow"/>
              </a:rPr>
              <a:t>Vobella</a:t>
            </a:r>
            <a:r>
              <a:rPr lang="en-US" dirty="0" smtClean="0">
                <a:solidFill>
                  <a:schemeClr val="accent6"/>
                </a:solidFill>
                <a:latin typeface="Barlow"/>
                <a:ea typeface="Barlow"/>
                <a:cs typeface="Barlow"/>
                <a:sym typeface="Barlow"/>
              </a:rPr>
              <a:t> – lips</a:t>
            </a:r>
          </a:p>
          <a:p>
            <a:pPr marL="0" marR="0" lvl="0" indent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Font typeface="Wingdings" pitchFamily="2" charset="2"/>
              <a:buChar char="v"/>
            </a:pPr>
            <a:r>
              <a:rPr lang="en-US" dirty="0" err="1" smtClean="0">
                <a:solidFill>
                  <a:schemeClr val="accent6"/>
                </a:solidFill>
                <a:latin typeface="Barlow"/>
                <a:ea typeface="Barlow"/>
                <a:cs typeface="Barlow"/>
                <a:sym typeface="Barlow"/>
              </a:rPr>
              <a:t>Voluma</a:t>
            </a:r>
            <a:r>
              <a:rPr lang="en-US" dirty="0" smtClean="0">
                <a:solidFill>
                  <a:schemeClr val="accent6"/>
                </a:solidFill>
                <a:latin typeface="Barlow"/>
                <a:ea typeface="Barlow"/>
                <a:cs typeface="Barlow"/>
                <a:sym typeface="Barlow"/>
              </a:rPr>
              <a:t> – cheeks</a:t>
            </a:r>
          </a:p>
          <a:p>
            <a:pPr marL="0" marR="0" lvl="0" indent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Font typeface="Wingdings" pitchFamily="2" charset="2"/>
              <a:buChar char="v"/>
            </a:pPr>
            <a:r>
              <a:rPr lang="en-US" dirty="0" err="1" smtClean="0">
                <a:solidFill>
                  <a:schemeClr val="accent6"/>
                </a:solidFill>
                <a:latin typeface="Barlow"/>
                <a:ea typeface="Barlow"/>
                <a:cs typeface="Barlow"/>
                <a:sym typeface="Barlow"/>
              </a:rPr>
              <a:t>Vollure</a:t>
            </a:r>
            <a:r>
              <a:rPr lang="en-US" dirty="0" smtClean="0">
                <a:solidFill>
                  <a:schemeClr val="accent6"/>
                </a:solidFill>
                <a:latin typeface="Barlow"/>
                <a:ea typeface="Barlow"/>
                <a:cs typeface="Barlow"/>
                <a:sym typeface="Barlow"/>
              </a:rPr>
              <a:t> – </a:t>
            </a:r>
            <a:r>
              <a:rPr lang="en-US" dirty="0" err="1" smtClean="0">
                <a:solidFill>
                  <a:schemeClr val="accent6"/>
                </a:solidFill>
                <a:latin typeface="Barlow"/>
                <a:ea typeface="Barlow"/>
                <a:cs typeface="Barlow"/>
                <a:sym typeface="Barlow"/>
              </a:rPr>
              <a:t>nasolabial</a:t>
            </a:r>
            <a:r>
              <a:rPr lang="en-US" dirty="0" smtClean="0">
                <a:solidFill>
                  <a:schemeClr val="accent6"/>
                </a:solidFill>
                <a:latin typeface="Barlow"/>
                <a:ea typeface="Barlow"/>
                <a:cs typeface="Barlow"/>
                <a:sym typeface="Barlow"/>
              </a:rPr>
              <a:t> folds</a:t>
            </a:r>
            <a:endParaRPr dirty="0">
              <a:solidFill>
                <a:schemeClr val="accent6"/>
              </a:solidFill>
              <a:latin typeface="Barlow"/>
              <a:ea typeface="Barlow"/>
              <a:cs typeface="Barlow"/>
              <a:sym typeface="Barlow"/>
            </a:endParaRPr>
          </a:p>
        </p:txBody>
      </p:sp>
      <p:sp>
        <p:nvSpPr>
          <p:cNvPr id="4582" name="Google Shape;4582;p55"/>
          <p:cNvSpPr/>
          <p:nvPr/>
        </p:nvSpPr>
        <p:spPr>
          <a:xfrm>
            <a:off x="4765350" y="1421100"/>
            <a:ext cx="2973000" cy="3436200"/>
          </a:xfrm>
          <a:prstGeom prst="roundRect">
            <a:avLst>
              <a:gd name="adj" fmla="val 16667"/>
            </a:avLst>
          </a:prstGeom>
          <a:noFill/>
          <a:ln w="28575" cap="flat" cmpd="sng">
            <a:solidFill>
              <a:schemeClr val="hlink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83" name="Google Shape;4583;p55"/>
          <p:cNvSpPr/>
          <p:nvPr/>
        </p:nvSpPr>
        <p:spPr>
          <a:xfrm>
            <a:off x="4933850" y="1601486"/>
            <a:ext cx="2636100" cy="3049500"/>
          </a:xfrm>
          <a:prstGeom prst="roundRect">
            <a:avLst>
              <a:gd name="adj" fmla="val 16667"/>
            </a:avLst>
          </a:prstGeom>
          <a:solidFill>
            <a:schemeClr val="hlink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84" name="Google Shape;4584;p55"/>
          <p:cNvSpPr txBox="1"/>
          <p:nvPr/>
        </p:nvSpPr>
        <p:spPr>
          <a:xfrm>
            <a:off x="5181600" y="1733550"/>
            <a:ext cx="2133600" cy="2819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6025" rIns="0" bIns="0" anchor="ctr" anchorCtr="0">
            <a:noAutofit/>
          </a:bodyPr>
          <a:lstStyle/>
          <a:p>
            <a:pPr marL="0" marR="0" lvl="0" indent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lang="en-US" dirty="0" smtClean="0">
              <a:solidFill>
                <a:schemeClr val="accent6"/>
              </a:solidFill>
              <a:latin typeface="Barlow"/>
              <a:ea typeface="Barlow"/>
              <a:cs typeface="Barlow"/>
              <a:sym typeface="Barlow"/>
            </a:endParaRPr>
          </a:p>
          <a:p>
            <a:pPr marL="0" marR="0" lvl="0" indent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dirty="0" err="1" smtClean="0">
                <a:solidFill>
                  <a:schemeClr val="accent6"/>
                </a:solidFill>
                <a:latin typeface="Barlow"/>
                <a:ea typeface="Barlow"/>
                <a:cs typeface="Barlow"/>
                <a:sym typeface="Barlow"/>
              </a:rPr>
              <a:t>Galderma</a:t>
            </a:r>
            <a:r>
              <a:rPr lang="en-US" dirty="0" smtClean="0">
                <a:solidFill>
                  <a:schemeClr val="accent6"/>
                </a:solidFill>
                <a:latin typeface="Barlow"/>
                <a:ea typeface="Barlow"/>
                <a:cs typeface="Barlow"/>
                <a:sym typeface="Barlow"/>
              </a:rPr>
              <a:t> Fillers</a:t>
            </a:r>
          </a:p>
          <a:p>
            <a:pPr marL="0" marR="0" lvl="0" indent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Font typeface="Wingdings" pitchFamily="2" charset="2"/>
              <a:buChar char="v"/>
            </a:pPr>
            <a:r>
              <a:rPr lang="en-US" dirty="0" smtClean="0">
                <a:solidFill>
                  <a:schemeClr val="accent6"/>
                </a:solidFill>
                <a:latin typeface="Barlow"/>
                <a:ea typeface="Barlow"/>
                <a:cs typeface="Barlow"/>
                <a:sym typeface="Barlow"/>
              </a:rPr>
              <a:t> </a:t>
            </a:r>
            <a:r>
              <a:rPr lang="en-US" dirty="0" err="1" smtClean="0">
                <a:solidFill>
                  <a:schemeClr val="accent6"/>
                </a:solidFill>
                <a:latin typeface="Barlow"/>
                <a:ea typeface="Barlow"/>
                <a:cs typeface="Barlow"/>
                <a:sym typeface="Barlow"/>
              </a:rPr>
              <a:t>Resylane</a:t>
            </a:r>
            <a:r>
              <a:rPr lang="en-US" dirty="0" smtClean="0">
                <a:solidFill>
                  <a:schemeClr val="accent6"/>
                </a:solidFill>
                <a:latin typeface="Barlow"/>
                <a:ea typeface="Barlow"/>
                <a:cs typeface="Barlow"/>
                <a:sym typeface="Barlow"/>
              </a:rPr>
              <a:t>-L – tear troughs</a:t>
            </a:r>
          </a:p>
          <a:p>
            <a:pPr marL="0" marR="0" lvl="0" indent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Font typeface="Wingdings" pitchFamily="2" charset="2"/>
              <a:buChar char="v"/>
            </a:pPr>
            <a:r>
              <a:rPr lang="en-US" dirty="0" err="1" smtClean="0">
                <a:solidFill>
                  <a:schemeClr val="accent6"/>
                </a:solidFill>
                <a:latin typeface="Barlow"/>
                <a:ea typeface="Barlow"/>
                <a:cs typeface="Barlow"/>
                <a:sym typeface="Barlow"/>
              </a:rPr>
              <a:t>Lyft</a:t>
            </a:r>
            <a:r>
              <a:rPr lang="en-US" dirty="0" smtClean="0">
                <a:solidFill>
                  <a:schemeClr val="accent6"/>
                </a:solidFill>
                <a:latin typeface="Barlow"/>
                <a:ea typeface="Barlow"/>
                <a:cs typeface="Barlow"/>
                <a:sym typeface="Barlow"/>
              </a:rPr>
              <a:t> – cheeks, deep lines</a:t>
            </a:r>
          </a:p>
          <a:p>
            <a:pPr marL="0" marR="0" lvl="0" indent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Font typeface="Wingdings" pitchFamily="2" charset="2"/>
              <a:buChar char="v"/>
            </a:pPr>
            <a:r>
              <a:rPr lang="en-US" dirty="0" smtClean="0">
                <a:solidFill>
                  <a:schemeClr val="accent6"/>
                </a:solidFill>
                <a:latin typeface="Barlow"/>
                <a:ea typeface="Barlow"/>
                <a:cs typeface="Barlow"/>
                <a:sym typeface="Barlow"/>
              </a:rPr>
              <a:t>Silk – lips, lip lines</a:t>
            </a:r>
          </a:p>
          <a:p>
            <a:pPr marL="0" marR="0" lvl="0" indent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Font typeface="Wingdings" pitchFamily="2" charset="2"/>
              <a:buChar char="v"/>
            </a:pPr>
            <a:r>
              <a:rPr lang="en-US" dirty="0" err="1" smtClean="0">
                <a:solidFill>
                  <a:schemeClr val="accent6"/>
                </a:solidFill>
                <a:latin typeface="Barlow"/>
                <a:ea typeface="Barlow"/>
                <a:cs typeface="Barlow"/>
                <a:sym typeface="Barlow"/>
              </a:rPr>
              <a:t>Refyne</a:t>
            </a:r>
            <a:r>
              <a:rPr lang="en-US" dirty="0" smtClean="0">
                <a:solidFill>
                  <a:schemeClr val="accent6"/>
                </a:solidFill>
                <a:latin typeface="Barlow"/>
                <a:ea typeface="Barlow"/>
                <a:cs typeface="Barlow"/>
                <a:sym typeface="Barlow"/>
              </a:rPr>
              <a:t> – </a:t>
            </a:r>
            <a:r>
              <a:rPr lang="en-US" dirty="0" err="1" smtClean="0">
                <a:solidFill>
                  <a:schemeClr val="accent6"/>
                </a:solidFill>
                <a:latin typeface="Barlow"/>
                <a:ea typeface="Barlow"/>
                <a:cs typeface="Barlow"/>
                <a:sym typeface="Barlow"/>
              </a:rPr>
              <a:t>nasolabial</a:t>
            </a:r>
            <a:r>
              <a:rPr lang="en-US" dirty="0" smtClean="0">
                <a:solidFill>
                  <a:schemeClr val="accent6"/>
                </a:solidFill>
                <a:latin typeface="Barlow"/>
                <a:ea typeface="Barlow"/>
                <a:cs typeface="Barlow"/>
                <a:sym typeface="Barlow"/>
              </a:rPr>
              <a:t> folds, marionette lines</a:t>
            </a:r>
          </a:p>
          <a:p>
            <a:pPr marL="0" marR="0" lvl="0" indent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Font typeface="Wingdings" pitchFamily="2" charset="2"/>
              <a:buChar char="v"/>
            </a:pPr>
            <a:r>
              <a:rPr lang="en-US" dirty="0" err="1" smtClean="0">
                <a:solidFill>
                  <a:schemeClr val="accent6"/>
                </a:solidFill>
                <a:latin typeface="Barlow"/>
                <a:ea typeface="Barlow"/>
                <a:cs typeface="Barlow"/>
                <a:sym typeface="Barlow"/>
              </a:rPr>
              <a:t>Defyne</a:t>
            </a:r>
            <a:r>
              <a:rPr lang="en-US" dirty="0" smtClean="0">
                <a:solidFill>
                  <a:schemeClr val="accent6"/>
                </a:solidFill>
                <a:latin typeface="Barlow"/>
                <a:ea typeface="Barlow"/>
                <a:cs typeface="Barlow"/>
                <a:sym typeface="Barlow"/>
              </a:rPr>
              <a:t> – marionette lines</a:t>
            </a:r>
          </a:p>
          <a:p>
            <a:pPr marL="0" marR="0" lvl="0" indent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Font typeface="Wingdings" pitchFamily="2" charset="2"/>
              <a:buChar char="v"/>
            </a:pPr>
            <a:r>
              <a:rPr lang="en-US" dirty="0" err="1" smtClean="0">
                <a:solidFill>
                  <a:schemeClr val="accent6"/>
                </a:solidFill>
                <a:latin typeface="Barlow"/>
                <a:ea typeface="Barlow"/>
                <a:cs typeface="Barlow"/>
                <a:sym typeface="Barlow"/>
              </a:rPr>
              <a:t>Kysse</a:t>
            </a:r>
            <a:r>
              <a:rPr lang="en-US" dirty="0" smtClean="0">
                <a:solidFill>
                  <a:schemeClr val="accent6"/>
                </a:solidFill>
                <a:latin typeface="Barlow"/>
                <a:ea typeface="Barlow"/>
                <a:cs typeface="Barlow"/>
                <a:sym typeface="Barlow"/>
              </a:rPr>
              <a:t> - lips</a:t>
            </a:r>
          </a:p>
          <a:p>
            <a:pPr marL="0" marR="0" lvl="0" indent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dirty="0">
              <a:solidFill>
                <a:schemeClr val="accent6"/>
              </a:solidFill>
              <a:latin typeface="Barlow"/>
              <a:ea typeface="Barlow"/>
              <a:cs typeface="Barlow"/>
              <a:sym typeface="Barlow"/>
            </a:endParaRPr>
          </a:p>
        </p:txBody>
      </p:sp>
      <p:grpSp>
        <p:nvGrpSpPr>
          <p:cNvPr id="2" name="Google Shape;4589;p55"/>
          <p:cNvGrpSpPr/>
          <p:nvPr/>
        </p:nvGrpSpPr>
        <p:grpSpPr>
          <a:xfrm>
            <a:off x="6618896" y="454020"/>
            <a:ext cx="2554506" cy="1742158"/>
            <a:chOff x="5143571" y="1692850"/>
            <a:chExt cx="4067685" cy="2774137"/>
          </a:xfrm>
        </p:grpSpPr>
        <p:sp>
          <p:nvSpPr>
            <p:cNvPr id="4590" name="Google Shape;4590;p55"/>
            <p:cNvSpPr/>
            <p:nvPr/>
          </p:nvSpPr>
          <p:spPr>
            <a:xfrm rot="10800000" flipH="1">
              <a:off x="6196271" y="3237635"/>
              <a:ext cx="3014986" cy="859790"/>
            </a:xfrm>
            <a:custGeom>
              <a:avLst/>
              <a:gdLst/>
              <a:ahLst/>
              <a:cxnLst/>
              <a:rect l="l" t="t" r="r" b="b"/>
              <a:pathLst>
                <a:path w="43238" h="12344" extrusionOk="0">
                  <a:moveTo>
                    <a:pt x="28408" y="1"/>
                  </a:moveTo>
                  <a:cubicBezTo>
                    <a:pt x="28358" y="1"/>
                    <a:pt x="28307" y="1"/>
                    <a:pt x="28256" y="1"/>
                  </a:cubicBezTo>
                  <a:cubicBezTo>
                    <a:pt x="20523" y="29"/>
                    <a:pt x="9361" y="2095"/>
                    <a:pt x="117" y="11777"/>
                  </a:cubicBezTo>
                  <a:cubicBezTo>
                    <a:pt x="89" y="11808"/>
                    <a:pt x="64" y="11844"/>
                    <a:pt x="50" y="11883"/>
                  </a:cubicBezTo>
                  <a:cubicBezTo>
                    <a:pt x="1" y="12007"/>
                    <a:pt x="25" y="12155"/>
                    <a:pt x="128" y="12250"/>
                  </a:cubicBezTo>
                  <a:cubicBezTo>
                    <a:pt x="194" y="12313"/>
                    <a:pt x="279" y="12344"/>
                    <a:pt x="362" y="12344"/>
                  </a:cubicBezTo>
                  <a:cubicBezTo>
                    <a:pt x="451" y="12344"/>
                    <a:pt x="539" y="12309"/>
                    <a:pt x="605" y="12240"/>
                  </a:cubicBezTo>
                  <a:cubicBezTo>
                    <a:pt x="9676" y="2737"/>
                    <a:pt x="20639" y="703"/>
                    <a:pt x="28235" y="675"/>
                  </a:cubicBezTo>
                  <a:cubicBezTo>
                    <a:pt x="28299" y="675"/>
                    <a:pt x="28364" y="675"/>
                    <a:pt x="28428" y="675"/>
                  </a:cubicBezTo>
                  <a:cubicBezTo>
                    <a:pt x="36586" y="675"/>
                    <a:pt x="42677" y="2893"/>
                    <a:pt x="42740" y="2918"/>
                  </a:cubicBezTo>
                  <a:cubicBezTo>
                    <a:pt x="42778" y="2932"/>
                    <a:pt x="42818" y="2939"/>
                    <a:pt x="42858" y="2939"/>
                  </a:cubicBezTo>
                  <a:cubicBezTo>
                    <a:pt x="42996" y="2939"/>
                    <a:pt x="43127" y="2856"/>
                    <a:pt x="43171" y="2716"/>
                  </a:cubicBezTo>
                  <a:cubicBezTo>
                    <a:pt x="43238" y="2543"/>
                    <a:pt x="43146" y="2349"/>
                    <a:pt x="42973" y="2286"/>
                  </a:cubicBezTo>
                  <a:cubicBezTo>
                    <a:pt x="42909" y="2261"/>
                    <a:pt x="36704" y="1"/>
                    <a:pt x="2840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1" name="Google Shape;4591;p55"/>
            <p:cNvSpPr/>
            <p:nvPr/>
          </p:nvSpPr>
          <p:spPr>
            <a:xfrm rot="10800000" flipH="1">
              <a:off x="5961350" y="2332080"/>
              <a:ext cx="1358968" cy="1622067"/>
            </a:xfrm>
            <a:custGeom>
              <a:avLst/>
              <a:gdLst/>
              <a:ahLst/>
              <a:cxnLst/>
              <a:rect l="l" t="t" r="r" b="b"/>
              <a:pathLst>
                <a:path w="19489" h="23288" extrusionOk="0">
                  <a:moveTo>
                    <a:pt x="18724" y="1"/>
                  </a:moveTo>
                  <a:cubicBezTo>
                    <a:pt x="18713" y="1"/>
                    <a:pt x="18702" y="1"/>
                    <a:pt x="18690" y="2"/>
                  </a:cubicBezTo>
                  <a:cubicBezTo>
                    <a:pt x="18507" y="20"/>
                    <a:pt x="18373" y="186"/>
                    <a:pt x="18390" y="373"/>
                  </a:cubicBezTo>
                  <a:cubicBezTo>
                    <a:pt x="18397" y="419"/>
                    <a:pt x="18790" y="5253"/>
                    <a:pt x="10930" y="12693"/>
                  </a:cubicBezTo>
                  <a:cubicBezTo>
                    <a:pt x="2957" y="20238"/>
                    <a:pt x="164" y="22671"/>
                    <a:pt x="139" y="22696"/>
                  </a:cubicBezTo>
                  <a:cubicBezTo>
                    <a:pt x="97" y="22732"/>
                    <a:pt x="64" y="22777"/>
                    <a:pt x="47" y="22823"/>
                  </a:cubicBezTo>
                  <a:cubicBezTo>
                    <a:pt x="1" y="22940"/>
                    <a:pt x="19" y="23074"/>
                    <a:pt x="103" y="23173"/>
                  </a:cubicBezTo>
                  <a:cubicBezTo>
                    <a:pt x="171" y="23248"/>
                    <a:pt x="265" y="23288"/>
                    <a:pt x="359" y="23288"/>
                  </a:cubicBezTo>
                  <a:cubicBezTo>
                    <a:pt x="438" y="23288"/>
                    <a:pt x="516" y="23261"/>
                    <a:pt x="580" y="23204"/>
                  </a:cubicBezTo>
                  <a:cubicBezTo>
                    <a:pt x="609" y="23180"/>
                    <a:pt x="3405" y="20740"/>
                    <a:pt x="11392" y="13183"/>
                  </a:cubicBezTo>
                  <a:cubicBezTo>
                    <a:pt x="19489" y="5514"/>
                    <a:pt x="19083" y="514"/>
                    <a:pt x="19062" y="302"/>
                  </a:cubicBezTo>
                  <a:cubicBezTo>
                    <a:pt x="19045" y="130"/>
                    <a:pt x="18897" y="1"/>
                    <a:pt x="1872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3" name="Google Shape;4592;p55"/>
            <p:cNvGrpSpPr/>
            <p:nvPr/>
          </p:nvGrpSpPr>
          <p:grpSpPr>
            <a:xfrm rot="10800000" flipH="1">
              <a:off x="5143571" y="2096324"/>
              <a:ext cx="1715182" cy="1699518"/>
              <a:chOff x="2547657" y="959163"/>
              <a:chExt cx="1078392" cy="1069687"/>
            </a:xfrm>
          </p:grpSpPr>
          <p:sp>
            <p:nvSpPr>
              <p:cNvPr id="4593" name="Google Shape;4593;p55"/>
              <p:cNvSpPr/>
              <p:nvPr/>
            </p:nvSpPr>
            <p:spPr>
              <a:xfrm rot="-2989129">
                <a:off x="2829208" y="1409834"/>
                <a:ext cx="354671" cy="112174"/>
              </a:xfrm>
              <a:custGeom>
                <a:avLst/>
                <a:gdLst/>
                <a:ahLst/>
                <a:cxnLst/>
                <a:rect l="l" t="t" r="r" b="b"/>
                <a:pathLst>
                  <a:path w="14187" h="4487" extrusionOk="0">
                    <a:moveTo>
                      <a:pt x="102" y="1"/>
                    </a:moveTo>
                    <a:cubicBezTo>
                      <a:pt x="20" y="1"/>
                      <a:pt x="1" y="124"/>
                      <a:pt x="88" y="140"/>
                    </a:cubicBezTo>
                    <a:cubicBezTo>
                      <a:pt x="4899" y="1105"/>
                      <a:pt x="9510" y="2596"/>
                      <a:pt x="14038" y="4480"/>
                    </a:cubicBezTo>
                    <a:cubicBezTo>
                      <a:pt x="14050" y="4484"/>
                      <a:pt x="14061" y="4486"/>
                      <a:pt x="14071" y="4486"/>
                    </a:cubicBezTo>
                    <a:cubicBezTo>
                      <a:pt x="14146" y="4486"/>
                      <a:pt x="14187" y="4376"/>
                      <a:pt x="14104" y="4333"/>
                    </a:cubicBezTo>
                    <a:cubicBezTo>
                      <a:pt x="9751" y="2101"/>
                      <a:pt x="4951" y="672"/>
                      <a:pt x="112" y="1"/>
                    </a:cubicBezTo>
                    <a:cubicBezTo>
                      <a:pt x="108" y="1"/>
                      <a:pt x="105" y="1"/>
                      <a:pt x="10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4" name="Google Shape;4594;p55"/>
              <p:cNvSpPr/>
              <p:nvPr/>
            </p:nvSpPr>
            <p:spPr>
              <a:xfrm rot="-2989129">
                <a:off x="2894372" y="1100132"/>
                <a:ext cx="163323" cy="316147"/>
              </a:xfrm>
              <a:custGeom>
                <a:avLst/>
                <a:gdLst/>
                <a:ahLst/>
                <a:cxnLst/>
                <a:rect l="l" t="t" r="r" b="b"/>
                <a:pathLst>
                  <a:path w="6533" h="12646" extrusionOk="0">
                    <a:moveTo>
                      <a:pt x="44" y="0"/>
                    </a:moveTo>
                    <a:cubicBezTo>
                      <a:pt x="22" y="0"/>
                      <a:pt x="1" y="15"/>
                      <a:pt x="4" y="43"/>
                    </a:cubicBezTo>
                    <a:cubicBezTo>
                      <a:pt x="846" y="4700"/>
                      <a:pt x="3110" y="9099"/>
                      <a:pt x="6290" y="12606"/>
                    </a:cubicBezTo>
                    <a:cubicBezTo>
                      <a:pt x="6315" y="12634"/>
                      <a:pt x="6347" y="12646"/>
                      <a:pt x="6378" y="12646"/>
                    </a:cubicBezTo>
                    <a:cubicBezTo>
                      <a:pt x="6459" y="12646"/>
                      <a:pt x="6532" y="12564"/>
                      <a:pt x="6471" y="12477"/>
                    </a:cubicBezTo>
                    <a:cubicBezTo>
                      <a:pt x="3715" y="8659"/>
                      <a:pt x="944" y="4784"/>
                      <a:pt x="88" y="36"/>
                    </a:cubicBezTo>
                    <a:cubicBezTo>
                      <a:pt x="83" y="12"/>
                      <a:pt x="63" y="0"/>
                      <a:pt x="4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5" name="Google Shape;4595;p55"/>
              <p:cNvSpPr/>
              <p:nvPr/>
            </p:nvSpPr>
            <p:spPr>
              <a:xfrm rot="-2989129">
                <a:off x="3063797" y="1475473"/>
                <a:ext cx="281322" cy="220298"/>
              </a:xfrm>
              <a:custGeom>
                <a:avLst/>
                <a:gdLst/>
                <a:ahLst/>
                <a:cxnLst/>
                <a:rect l="l" t="t" r="r" b="b"/>
                <a:pathLst>
                  <a:path w="11253" h="8812" extrusionOk="0">
                    <a:moveTo>
                      <a:pt x="11104" y="0"/>
                    </a:moveTo>
                    <a:cubicBezTo>
                      <a:pt x="11090" y="0"/>
                      <a:pt x="11075" y="3"/>
                      <a:pt x="11058" y="10"/>
                    </a:cubicBezTo>
                    <a:cubicBezTo>
                      <a:pt x="6684" y="1694"/>
                      <a:pt x="2729" y="4943"/>
                      <a:pt x="21" y="8743"/>
                    </a:cubicBezTo>
                    <a:cubicBezTo>
                      <a:pt x="1" y="8775"/>
                      <a:pt x="28" y="8812"/>
                      <a:pt x="58" y="8812"/>
                    </a:cubicBezTo>
                    <a:cubicBezTo>
                      <a:pt x="68" y="8812"/>
                      <a:pt x="79" y="8807"/>
                      <a:pt x="88" y="8796"/>
                    </a:cubicBezTo>
                    <a:cubicBezTo>
                      <a:pt x="3159" y="5058"/>
                      <a:pt x="6816" y="2343"/>
                      <a:pt x="11139" y="223"/>
                    </a:cubicBezTo>
                    <a:cubicBezTo>
                      <a:pt x="11253" y="167"/>
                      <a:pt x="11211" y="0"/>
                      <a:pt x="1110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6" name="Google Shape;4596;p55"/>
              <p:cNvSpPr/>
              <p:nvPr/>
            </p:nvSpPr>
            <p:spPr>
              <a:xfrm rot="-2989129">
                <a:off x="2823348" y="1551732"/>
                <a:ext cx="46725" cy="35175"/>
              </a:xfrm>
              <a:custGeom>
                <a:avLst/>
                <a:gdLst/>
                <a:ahLst/>
                <a:cxnLst/>
                <a:rect l="l" t="t" r="r" b="b"/>
                <a:pathLst>
                  <a:path w="1869" h="1407" extrusionOk="0">
                    <a:moveTo>
                      <a:pt x="891" y="1"/>
                    </a:moveTo>
                    <a:cubicBezTo>
                      <a:pt x="676" y="1"/>
                      <a:pt x="461" y="102"/>
                      <a:pt x="320" y="345"/>
                    </a:cubicBezTo>
                    <a:cubicBezTo>
                      <a:pt x="1" y="894"/>
                      <a:pt x="491" y="1407"/>
                      <a:pt x="977" y="1407"/>
                    </a:cubicBezTo>
                    <a:cubicBezTo>
                      <a:pt x="1193" y="1407"/>
                      <a:pt x="1407" y="1305"/>
                      <a:pt x="1549" y="1061"/>
                    </a:cubicBezTo>
                    <a:cubicBezTo>
                      <a:pt x="1869" y="514"/>
                      <a:pt x="1377" y="1"/>
                      <a:pt x="89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7" name="Google Shape;4597;p55"/>
              <p:cNvSpPr/>
              <p:nvPr/>
            </p:nvSpPr>
            <p:spPr>
              <a:xfrm rot="-2989129">
                <a:off x="3174840" y="1746299"/>
                <a:ext cx="46725" cy="35175"/>
              </a:xfrm>
              <a:custGeom>
                <a:avLst/>
                <a:gdLst/>
                <a:ahLst/>
                <a:cxnLst/>
                <a:rect l="l" t="t" r="r" b="b"/>
                <a:pathLst>
                  <a:path w="1869" h="1407" extrusionOk="0">
                    <a:moveTo>
                      <a:pt x="893" y="0"/>
                    </a:moveTo>
                    <a:cubicBezTo>
                      <a:pt x="677" y="0"/>
                      <a:pt x="462" y="101"/>
                      <a:pt x="321" y="346"/>
                    </a:cubicBezTo>
                    <a:cubicBezTo>
                      <a:pt x="1" y="892"/>
                      <a:pt x="493" y="1406"/>
                      <a:pt x="979" y="1406"/>
                    </a:cubicBezTo>
                    <a:cubicBezTo>
                      <a:pt x="1194" y="1406"/>
                      <a:pt x="1408" y="1305"/>
                      <a:pt x="1550" y="1062"/>
                    </a:cubicBezTo>
                    <a:cubicBezTo>
                      <a:pt x="1869" y="512"/>
                      <a:pt x="1378" y="0"/>
                      <a:pt x="89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8" name="Google Shape;4598;p55"/>
              <p:cNvSpPr/>
              <p:nvPr/>
            </p:nvSpPr>
            <p:spPr>
              <a:xfrm rot="-2989129">
                <a:off x="2779323" y="1201086"/>
                <a:ext cx="46725" cy="35125"/>
              </a:xfrm>
              <a:custGeom>
                <a:avLst/>
                <a:gdLst/>
                <a:ahLst/>
                <a:cxnLst/>
                <a:rect l="l" t="t" r="r" b="b"/>
                <a:pathLst>
                  <a:path w="1869" h="1405" extrusionOk="0">
                    <a:moveTo>
                      <a:pt x="890" y="0"/>
                    </a:moveTo>
                    <a:cubicBezTo>
                      <a:pt x="675" y="0"/>
                      <a:pt x="461" y="101"/>
                      <a:pt x="319" y="343"/>
                    </a:cubicBezTo>
                    <a:cubicBezTo>
                      <a:pt x="0" y="892"/>
                      <a:pt x="491" y="1404"/>
                      <a:pt x="976" y="1404"/>
                    </a:cubicBezTo>
                    <a:cubicBezTo>
                      <a:pt x="1192" y="1404"/>
                      <a:pt x="1407" y="1303"/>
                      <a:pt x="1549" y="1059"/>
                    </a:cubicBezTo>
                    <a:cubicBezTo>
                      <a:pt x="1868" y="512"/>
                      <a:pt x="1376" y="0"/>
                      <a:pt x="89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9" name="Google Shape;4599;p55"/>
              <p:cNvSpPr/>
              <p:nvPr/>
            </p:nvSpPr>
            <p:spPr>
              <a:xfrm rot="-2989129">
                <a:off x="2724094" y="1094611"/>
                <a:ext cx="725517" cy="798792"/>
              </a:xfrm>
              <a:custGeom>
                <a:avLst/>
                <a:gdLst/>
                <a:ahLst/>
                <a:cxnLst/>
                <a:rect l="l" t="t" r="r" b="b"/>
                <a:pathLst>
                  <a:path w="29021" h="31952" extrusionOk="0">
                    <a:moveTo>
                      <a:pt x="20741" y="1"/>
                    </a:moveTo>
                    <a:cubicBezTo>
                      <a:pt x="20409" y="1"/>
                      <a:pt x="20045" y="267"/>
                      <a:pt x="19640" y="880"/>
                    </a:cubicBezTo>
                    <a:cubicBezTo>
                      <a:pt x="16995" y="4887"/>
                      <a:pt x="22033" y="12699"/>
                      <a:pt x="22033" y="12699"/>
                    </a:cubicBezTo>
                    <a:cubicBezTo>
                      <a:pt x="22033" y="12699"/>
                      <a:pt x="12033" y="3533"/>
                      <a:pt x="8162" y="3533"/>
                    </a:cubicBezTo>
                    <a:cubicBezTo>
                      <a:pt x="7570" y="3533"/>
                      <a:pt x="7122" y="3747"/>
                      <a:pt x="6874" y="4241"/>
                    </a:cubicBezTo>
                    <a:cubicBezTo>
                      <a:pt x="5005" y="7962"/>
                      <a:pt x="20388" y="14973"/>
                      <a:pt x="20388" y="14973"/>
                    </a:cubicBezTo>
                    <a:cubicBezTo>
                      <a:pt x="18314" y="14430"/>
                      <a:pt x="12797" y="13732"/>
                      <a:pt x="8170" y="13732"/>
                    </a:cubicBezTo>
                    <a:cubicBezTo>
                      <a:pt x="3662" y="13732"/>
                      <a:pt x="0" y="14395"/>
                      <a:pt x="1197" y="16511"/>
                    </a:cubicBezTo>
                    <a:cubicBezTo>
                      <a:pt x="2175" y="18240"/>
                      <a:pt x="5465" y="18756"/>
                      <a:pt x="9044" y="18756"/>
                    </a:cubicBezTo>
                    <a:cubicBezTo>
                      <a:pt x="14343" y="18756"/>
                      <a:pt x="20275" y="17625"/>
                      <a:pt x="20276" y="17625"/>
                    </a:cubicBezTo>
                    <a:lnTo>
                      <a:pt x="20276" y="17625"/>
                    </a:lnTo>
                    <a:cubicBezTo>
                      <a:pt x="11186" y="23012"/>
                      <a:pt x="9820" y="31784"/>
                      <a:pt x="12499" y="31949"/>
                    </a:cubicBezTo>
                    <a:cubicBezTo>
                      <a:pt x="12530" y="31951"/>
                      <a:pt x="12562" y="31952"/>
                      <a:pt x="12593" y="31952"/>
                    </a:cubicBezTo>
                    <a:cubicBezTo>
                      <a:pt x="15239" y="31952"/>
                      <a:pt x="17662" y="25175"/>
                      <a:pt x="21097" y="20776"/>
                    </a:cubicBezTo>
                    <a:cubicBezTo>
                      <a:pt x="24569" y="16329"/>
                      <a:pt x="29021" y="15711"/>
                      <a:pt x="29021" y="15711"/>
                    </a:cubicBezTo>
                    <a:cubicBezTo>
                      <a:pt x="29021" y="15711"/>
                      <a:pt x="26593" y="14516"/>
                      <a:pt x="24653" y="10634"/>
                    </a:cubicBezTo>
                    <a:cubicBezTo>
                      <a:pt x="23410" y="8148"/>
                      <a:pt x="22576" y="1"/>
                      <a:pt x="2074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0" name="Google Shape;4600;p55"/>
              <p:cNvSpPr/>
              <p:nvPr/>
            </p:nvSpPr>
            <p:spPr>
              <a:xfrm rot="-2989129">
                <a:off x="2791507" y="1417250"/>
                <a:ext cx="32425" cy="24400"/>
              </a:xfrm>
              <a:custGeom>
                <a:avLst/>
                <a:gdLst/>
                <a:ahLst/>
                <a:cxnLst/>
                <a:rect l="l" t="t" r="r" b="b"/>
                <a:pathLst>
                  <a:path w="1297" h="976" extrusionOk="0">
                    <a:moveTo>
                      <a:pt x="618" y="1"/>
                    </a:moveTo>
                    <a:cubicBezTo>
                      <a:pt x="468" y="1"/>
                      <a:pt x="319" y="70"/>
                      <a:pt x="220" y="239"/>
                    </a:cubicBezTo>
                    <a:cubicBezTo>
                      <a:pt x="0" y="619"/>
                      <a:pt x="342" y="975"/>
                      <a:pt x="679" y="975"/>
                    </a:cubicBezTo>
                    <a:cubicBezTo>
                      <a:pt x="829" y="975"/>
                      <a:pt x="978" y="905"/>
                      <a:pt x="1076" y="735"/>
                    </a:cubicBezTo>
                    <a:cubicBezTo>
                      <a:pt x="1296" y="355"/>
                      <a:pt x="956" y="1"/>
                      <a:pt x="61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1" name="Google Shape;4601;p55"/>
              <p:cNvSpPr/>
              <p:nvPr/>
            </p:nvSpPr>
            <p:spPr>
              <a:xfrm rot="-2989129">
                <a:off x="3282129" y="1706446"/>
                <a:ext cx="32400" cy="24350"/>
              </a:xfrm>
              <a:custGeom>
                <a:avLst/>
                <a:gdLst/>
                <a:ahLst/>
                <a:cxnLst/>
                <a:rect l="l" t="t" r="r" b="b"/>
                <a:pathLst>
                  <a:path w="1296" h="974" extrusionOk="0">
                    <a:moveTo>
                      <a:pt x="617" y="1"/>
                    </a:moveTo>
                    <a:cubicBezTo>
                      <a:pt x="468" y="1"/>
                      <a:pt x="319" y="70"/>
                      <a:pt x="220" y="239"/>
                    </a:cubicBezTo>
                    <a:cubicBezTo>
                      <a:pt x="0" y="619"/>
                      <a:pt x="341" y="974"/>
                      <a:pt x="678" y="974"/>
                    </a:cubicBezTo>
                    <a:cubicBezTo>
                      <a:pt x="827" y="974"/>
                      <a:pt x="975" y="904"/>
                      <a:pt x="1073" y="735"/>
                    </a:cubicBezTo>
                    <a:cubicBezTo>
                      <a:pt x="1295" y="356"/>
                      <a:pt x="955" y="1"/>
                      <a:pt x="61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2" name="Google Shape;4602;p55"/>
              <p:cNvSpPr/>
              <p:nvPr/>
            </p:nvSpPr>
            <p:spPr>
              <a:xfrm rot="-2989129">
                <a:off x="3105646" y="1452591"/>
                <a:ext cx="32075" cy="24350"/>
              </a:xfrm>
              <a:custGeom>
                <a:avLst/>
                <a:gdLst/>
                <a:ahLst/>
                <a:cxnLst/>
                <a:rect l="l" t="t" r="r" b="b"/>
                <a:pathLst>
                  <a:path w="1283" h="974" extrusionOk="0">
                    <a:moveTo>
                      <a:pt x="612" y="1"/>
                    </a:moveTo>
                    <a:cubicBezTo>
                      <a:pt x="458" y="1"/>
                      <a:pt x="305" y="74"/>
                      <a:pt x="208" y="252"/>
                    </a:cubicBezTo>
                    <a:cubicBezTo>
                      <a:pt x="1" y="631"/>
                      <a:pt x="340" y="973"/>
                      <a:pt x="672" y="973"/>
                    </a:cubicBezTo>
                    <a:cubicBezTo>
                      <a:pt x="826" y="973"/>
                      <a:pt x="979" y="900"/>
                      <a:pt x="1075" y="723"/>
                    </a:cubicBezTo>
                    <a:cubicBezTo>
                      <a:pt x="1282" y="342"/>
                      <a:pt x="944" y="1"/>
                      <a:pt x="61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3" name="Google Shape;4603;p55"/>
              <p:cNvSpPr/>
              <p:nvPr/>
            </p:nvSpPr>
            <p:spPr>
              <a:xfrm rot="-2989129">
                <a:off x="2841319" y="1414049"/>
                <a:ext cx="21075" cy="15825"/>
              </a:xfrm>
              <a:custGeom>
                <a:avLst/>
                <a:gdLst/>
                <a:ahLst/>
                <a:cxnLst/>
                <a:rect l="l" t="t" r="r" b="b"/>
                <a:pathLst>
                  <a:path w="843" h="633" extrusionOk="0">
                    <a:moveTo>
                      <a:pt x="402" y="1"/>
                    </a:moveTo>
                    <a:cubicBezTo>
                      <a:pt x="305" y="1"/>
                      <a:pt x="209" y="46"/>
                      <a:pt x="145" y="156"/>
                    </a:cubicBezTo>
                    <a:cubicBezTo>
                      <a:pt x="0" y="402"/>
                      <a:pt x="222" y="633"/>
                      <a:pt x="440" y="633"/>
                    </a:cubicBezTo>
                    <a:cubicBezTo>
                      <a:pt x="537" y="633"/>
                      <a:pt x="634" y="587"/>
                      <a:pt x="697" y="478"/>
                    </a:cubicBezTo>
                    <a:cubicBezTo>
                      <a:pt x="842" y="231"/>
                      <a:pt x="621" y="1"/>
                      <a:pt x="40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4" name="Google Shape;4604;p55"/>
              <p:cNvSpPr/>
              <p:nvPr/>
            </p:nvSpPr>
            <p:spPr>
              <a:xfrm rot="-2989129">
                <a:off x="3304252" y="1645488"/>
                <a:ext cx="21050" cy="15800"/>
              </a:xfrm>
              <a:custGeom>
                <a:avLst/>
                <a:gdLst/>
                <a:ahLst/>
                <a:cxnLst/>
                <a:rect l="l" t="t" r="r" b="b"/>
                <a:pathLst>
                  <a:path w="842" h="632" extrusionOk="0">
                    <a:moveTo>
                      <a:pt x="402" y="0"/>
                    </a:moveTo>
                    <a:cubicBezTo>
                      <a:pt x="304" y="0"/>
                      <a:pt x="207" y="46"/>
                      <a:pt x="143" y="156"/>
                    </a:cubicBezTo>
                    <a:cubicBezTo>
                      <a:pt x="1" y="402"/>
                      <a:pt x="221" y="632"/>
                      <a:pt x="440" y="632"/>
                    </a:cubicBezTo>
                    <a:cubicBezTo>
                      <a:pt x="537" y="632"/>
                      <a:pt x="634" y="586"/>
                      <a:pt x="699" y="477"/>
                    </a:cubicBezTo>
                    <a:cubicBezTo>
                      <a:pt x="841" y="230"/>
                      <a:pt x="621" y="0"/>
                      <a:pt x="40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5" name="Google Shape;4605;p55"/>
              <p:cNvSpPr/>
              <p:nvPr/>
            </p:nvSpPr>
            <p:spPr>
              <a:xfrm rot="-2989129">
                <a:off x="3018013" y="1188904"/>
                <a:ext cx="21025" cy="15825"/>
              </a:xfrm>
              <a:custGeom>
                <a:avLst/>
                <a:gdLst/>
                <a:ahLst/>
                <a:cxnLst/>
                <a:rect l="l" t="t" r="r" b="b"/>
                <a:pathLst>
                  <a:path w="841" h="633" extrusionOk="0">
                    <a:moveTo>
                      <a:pt x="402" y="1"/>
                    </a:moveTo>
                    <a:cubicBezTo>
                      <a:pt x="304" y="1"/>
                      <a:pt x="207" y="46"/>
                      <a:pt x="143" y="156"/>
                    </a:cubicBezTo>
                    <a:cubicBezTo>
                      <a:pt x="0" y="402"/>
                      <a:pt x="220" y="632"/>
                      <a:pt x="439" y="632"/>
                    </a:cubicBezTo>
                    <a:cubicBezTo>
                      <a:pt x="536" y="632"/>
                      <a:pt x="633" y="587"/>
                      <a:pt x="698" y="477"/>
                    </a:cubicBezTo>
                    <a:cubicBezTo>
                      <a:pt x="841" y="230"/>
                      <a:pt x="620" y="1"/>
                      <a:pt x="40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6" name="Google Shape;4606;p55"/>
              <p:cNvSpPr/>
              <p:nvPr/>
            </p:nvSpPr>
            <p:spPr>
              <a:xfrm rot="-2989129">
                <a:off x="2818462" y="1390199"/>
                <a:ext cx="13825" cy="10350"/>
              </a:xfrm>
              <a:custGeom>
                <a:avLst/>
                <a:gdLst/>
                <a:ahLst/>
                <a:cxnLst/>
                <a:rect l="l" t="t" r="r" b="b"/>
                <a:pathLst>
                  <a:path w="553" h="414" extrusionOk="0">
                    <a:moveTo>
                      <a:pt x="265" y="0"/>
                    </a:moveTo>
                    <a:cubicBezTo>
                      <a:pt x="201" y="0"/>
                      <a:pt x="137" y="30"/>
                      <a:pt x="95" y="103"/>
                    </a:cubicBezTo>
                    <a:cubicBezTo>
                      <a:pt x="1" y="263"/>
                      <a:pt x="146" y="414"/>
                      <a:pt x="290" y="414"/>
                    </a:cubicBezTo>
                    <a:cubicBezTo>
                      <a:pt x="353" y="414"/>
                      <a:pt x="416" y="384"/>
                      <a:pt x="458" y="312"/>
                    </a:cubicBezTo>
                    <a:cubicBezTo>
                      <a:pt x="552" y="150"/>
                      <a:pt x="408" y="0"/>
                      <a:pt x="26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7" name="Google Shape;4607;p55"/>
              <p:cNvSpPr/>
              <p:nvPr/>
            </p:nvSpPr>
            <p:spPr>
              <a:xfrm rot="-2989129">
                <a:off x="3116832" y="1236458"/>
                <a:ext cx="13825" cy="10350"/>
              </a:xfrm>
              <a:custGeom>
                <a:avLst/>
                <a:gdLst/>
                <a:ahLst/>
                <a:cxnLst/>
                <a:rect l="l" t="t" r="r" b="b"/>
                <a:pathLst>
                  <a:path w="553" h="414" extrusionOk="0">
                    <a:moveTo>
                      <a:pt x="264" y="0"/>
                    </a:moveTo>
                    <a:cubicBezTo>
                      <a:pt x="200" y="0"/>
                      <a:pt x="137" y="30"/>
                      <a:pt x="95" y="102"/>
                    </a:cubicBezTo>
                    <a:cubicBezTo>
                      <a:pt x="1" y="264"/>
                      <a:pt x="145" y="414"/>
                      <a:pt x="288" y="414"/>
                    </a:cubicBezTo>
                    <a:cubicBezTo>
                      <a:pt x="352" y="414"/>
                      <a:pt x="416" y="384"/>
                      <a:pt x="458" y="311"/>
                    </a:cubicBezTo>
                    <a:cubicBezTo>
                      <a:pt x="553" y="152"/>
                      <a:pt x="407" y="0"/>
                      <a:pt x="26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8" name="Google Shape;4608;p55"/>
              <p:cNvSpPr/>
              <p:nvPr/>
            </p:nvSpPr>
            <p:spPr>
              <a:xfrm rot="-2989129">
                <a:off x="3037281" y="1523280"/>
                <a:ext cx="13700" cy="10325"/>
              </a:xfrm>
              <a:custGeom>
                <a:avLst/>
                <a:gdLst/>
                <a:ahLst/>
                <a:cxnLst/>
                <a:rect l="l" t="t" r="r" b="b"/>
                <a:pathLst>
                  <a:path w="548" h="413" extrusionOk="0">
                    <a:moveTo>
                      <a:pt x="262" y="0"/>
                    </a:moveTo>
                    <a:cubicBezTo>
                      <a:pt x="196" y="0"/>
                      <a:pt x="130" y="32"/>
                      <a:pt x="89" y="107"/>
                    </a:cubicBezTo>
                    <a:cubicBezTo>
                      <a:pt x="1" y="267"/>
                      <a:pt x="145" y="412"/>
                      <a:pt x="287" y="412"/>
                    </a:cubicBezTo>
                    <a:cubicBezTo>
                      <a:pt x="353" y="412"/>
                      <a:pt x="418" y="381"/>
                      <a:pt x="459" y="306"/>
                    </a:cubicBezTo>
                    <a:cubicBezTo>
                      <a:pt x="547" y="144"/>
                      <a:pt x="403" y="0"/>
                      <a:pt x="26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4609" name="Google Shape;4609;p55"/>
            <p:cNvSpPr/>
            <p:nvPr/>
          </p:nvSpPr>
          <p:spPr>
            <a:xfrm rot="10800000" flipH="1">
              <a:off x="7943707" y="4073262"/>
              <a:ext cx="295516" cy="374870"/>
            </a:xfrm>
            <a:custGeom>
              <a:avLst/>
              <a:gdLst/>
              <a:ahLst/>
              <a:cxnLst/>
              <a:rect l="l" t="t" r="r" b="b"/>
              <a:pathLst>
                <a:path w="4238" h="5382" extrusionOk="0">
                  <a:moveTo>
                    <a:pt x="159" y="0"/>
                  </a:moveTo>
                  <a:lnTo>
                    <a:pt x="159" y="0"/>
                  </a:lnTo>
                  <a:cubicBezTo>
                    <a:pt x="159" y="0"/>
                    <a:pt x="0" y="1900"/>
                    <a:pt x="763" y="3235"/>
                  </a:cubicBezTo>
                  <a:cubicBezTo>
                    <a:pt x="1526" y="4573"/>
                    <a:pt x="4237" y="5382"/>
                    <a:pt x="4237" y="5382"/>
                  </a:cubicBezTo>
                  <a:cubicBezTo>
                    <a:pt x="4237" y="5382"/>
                    <a:pt x="3941" y="3305"/>
                    <a:pt x="2398" y="1809"/>
                  </a:cubicBezTo>
                  <a:cubicBezTo>
                    <a:pt x="851" y="308"/>
                    <a:pt x="159" y="0"/>
                    <a:pt x="1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0" name="Google Shape;4610;p55"/>
            <p:cNvSpPr/>
            <p:nvPr/>
          </p:nvSpPr>
          <p:spPr>
            <a:xfrm rot="10800000" flipH="1">
              <a:off x="7908912" y="3706744"/>
              <a:ext cx="280803" cy="367278"/>
            </a:xfrm>
            <a:custGeom>
              <a:avLst/>
              <a:gdLst/>
              <a:ahLst/>
              <a:cxnLst/>
              <a:rect l="l" t="t" r="r" b="b"/>
              <a:pathLst>
                <a:path w="4027" h="5273" extrusionOk="0">
                  <a:moveTo>
                    <a:pt x="4026" y="0"/>
                  </a:moveTo>
                  <a:lnTo>
                    <a:pt x="4026" y="0"/>
                  </a:lnTo>
                  <a:cubicBezTo>
                    <a:pt x="4026" y="0"/>
                    <a:pt x="1841" y="791"/>
                    <a:pt x="920" y="2627"/>
                  </a:cubicBezTo>
                  <a:cubicBezTo>
                    <a:pt x="1" y="4467"/>
                    <a:pt x="128" y="5272"/>
                    <a:pt x="128" y="5272"/>
                  </a:cubicBezTo>
                  <a:cubicBezTo>
                    <a:pt x="128" y="5272"/>
                    <a:pt x="1492" y="4520"/>
                    <a:pt x="2434" y="3299"/>
                  </a:cubicBezTo>
                  <a:cubicBezTo>
                    <a:pt x="3381" y="2073"/>
                    <a:pt x="4026" y="1"/>
                    <a:pt x="40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4" name="Google Shape;4611;p55"/>
            <p:cNvGrpSpPr/>
            <p:nvPr/>
          </p:nvGrpSpPr>
          <p:grpSpPr>
            <a:xfrm rot="10800000" flipH="1">
              <a:off x="7392848" y="4050668"/>
              <a:ext cx="462435" cy="381492"/>
              <a:chOff x="3961851" y="558662"/>
              <a:chExt cx="290748" cy="240113"/>
            </a:xfrm>
          </p:grpSpPr>
          <p:sp>
            <p:nvSpPr>
              <p:cNvPr id="4612" name="Google Shape;4612;p55"/>
              <p:cNvSpPr/>
              <p:nvPr/>
            </p:nvSpPr>
            <p:spPr>
              <a:xfrm>
                <a:off x="3961851" y="558662"/>
                <a:ext cx="286582" cy="236473"/>
              </a:xfrm>
              <a:custGeom>
                <a:avLst/>
                <a:gdLst/>
                <a:ahLst/>
                <a:cxnLst/>
                <a:rect l="l" t="t" r="r" b="b"/>
                <a:pathLst>
                  <a:path w="6537" h="5394" extrusionOk="0">
                    <a:moveTo>
                      <a:pt x="282" y="1"/>
                    </a:moveTo>
                    <a:lnTo>
                      <a:pt x="282" y="1"/>
                    </a:lnTo>
                    <a:cubicBezTo>
                      <a:pt x="282" y="1"/>
                      <a:pt x="0" y="1682"/>
                      <a:pt x="1554" y="3391"/>
                    </a:cubicBezTo>
                    <a:cubicBezTo>
                      <a:pt x="3104" y="5097"/>
                      <a:pt x="6537" y="5393"/>
                      <a:pt x="6537" y="5393"/>
                    </a:cubicBezTo>
                    <a:cubicBezTo>
                      <a:pt x="6537" y="5393"/>
                      <a:pt x="4933" y="2801"/>
                      <a:pt x="3002" y="1513"/>
                    </a:cubicBezTo>
                    <a:cubicBezTo>
                      <a:pt x="1071" y="227"/>
                      <a:pt x="283" y="1"/>
                      <a:pt x="282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3" name="Google Shape;4613;p55"/>
              <p:cNvSpPr/>
              <p:nvPr/>
            </p:nvSpPr>
            <p:spPr>
              <a:xfrm>
                <a:off x="4001352" y="596585"/>
                <a:ext cx="251247" cy="202190"/>
              </a:xfrm>
              <a:custGeom>
                <a:avLst/>
                <a:gdLst/>
                <a:ahLst/>
                <a:cxnLst/>
                <a:rect l="l" t="t" r="r" b="b"/>
                <a:pathLst>
                  <a:path w="5731" h="4612" extrusionOk="0">
                    <a:moveTo>
                      <a:pt x="94" y="0"/>
                    </a:moveTo>
                    <a:cubicBezTo>
                      <a:pt x="70" y="0"/>
                      <a:pt x="45" y="10"/>
                      <a:pt x="28" y="29"/>
                    </a:cubicBezTo>
                    <a:cubicBezTo>
                      <a:pt x="21" y="37"/>
                      <a:pt x="17" y="44"/>
                      <a:pt x="14" y="50"/>
                    </a:cubicBezTo>
                    <a:cubicBezTo>
                      <a:pt x="0" y="86"/>
                      <a:pt x="7" y="122"/>
                      <a:pt x="35" y="146"/>
                    </a:cubicBezTo>
                    <a:cubicBezTo>
                      <a:pt x="74" y="182"/>
                      <a:pt x="3788" y="3437"/>
                      <a:pt x="5589" y="4599"/>
                    </a:cubicBezTo>
                    <a:cubicBezTo>
                      <a:pt x="5603" y="4608"/>
                      <a:pt x="5619" y="4612"/>
                      <a:pt x="5635" y="4612"/>
                    </a:cubicBezTo>
                    <a:cubicBezTo>
                      <a:pt x="5663" y="4612"/>
                      <a:pt x="5690" y="4599"/>
                      <a:pt x="5706" y="4574"/>
                    </a:cubicBezTo>
                    <a:cubicBezTo>
                      <a:pt x="5730" y="4535"/>
                      <a:pt x="5720" y="4482"/>
                      <a:pt x="5681" y="4457"/>
                    </a:cubicBezTo>
                    <a:cubicBezTo>
                      <a:pt x="3891" y="3299"/>
                      <a:pt x="183" y="55"/>
                      <a:pt x="148" y="19"/>
                    </a:cubicBezTo>
                    <a:cubicBezTo>
                      <a:pt x="133" y="7"/>
                      <a:pt x="113" y="0"/>
                      <a:pt x="9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" name="Google Shape;4614;p55"/>
            <p:cNvGrpSpPr/>
            <p:nvPr/>
          </p:nvGrpSpPr>
          <p:grpSpPr>
            <a:xfrm rot="10800000" flipH="1">
              <a:off x="7526589" y="3633714"/>
              <a:ext cx="292230" cy="424466"/>
              <a:chOff x="4045939" y="794047"/>
              <a:chExt cx="183735" cy="267161"/>
            </a:xfrm>
          </p:grpSpPr>
          <p:sp>
            <p:nvSpPr>
              <p:cNvPr id="4615" name="Google Shape;4615;p55"/>
              <p:cNvSpPr/>
              <p:nvPr/>
            </p:nvSpPr>
            <p:spPr>
              <a:xfrm>
                <a:off x="4045939" y="797730"/>
                <a:ext cx="179744" cy="263478"/>
              </a:xfrm>
              <a:custGeom>
                <a:avLst/>
                <a:gdLst/>
                <a:ahLst/>
                <a:cxnLst/>
                <a:rect l="l" t="t" r="r" b="b"/>
                <a:pathLst>
                  <a:path w="4100" h="6010" extrusionOk="0">
                    <a:moveTo>
                      <a:pt x="4099" y="0"/>
                    </a:moveTo>
                    <a:lnTo>
                      <a:pt x="4099" y="0"/>
                    </a:lnTo>
                    <a:cubicBezTo>
                      <a:pt x="4099" y="0"/>
                      <a:pt x="1829" y="752"/>
                      <a:pt x="914" y="2426"/>
                    </a:cubicBezTo>
                    <a:cubicBezTo>
                      <a:pt x="0" y="4100"/>
                      <a:pt x="621" y="6010"/>
                      <a:pt x="621" y="6010"/>
                    </a:cubicBezTo>
                    <a:cubicBezTo>
                      <a:pt x="621" y="6010"/>
                      <a:pt x="1042" y="5724"/>
                      <a:pt x="2196" y="4127"/>
                    </a:cubicBezTo>
                    <a:cubicBezTo>
                      <a:pt x="3354" y="2528"/>
                      <a:pt x="4099" y="1"/>
                      <a:pt x="409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6" name="Google Shape;4616;p55"/>
              <p:cNvSpPr/>
              <p:nvPr/>
            </p:nvSpPr>
            <p:spPr>
              <a:xfrm>
                <a:off x="4088465" y="794047"/>
                <a:ext cx="141209" cy="220164"/>
              </a:xfrm>
              <a:custGeom>
                <a:avLst/>
                <a:gdLst/>
                <a:ahLst/>
                <a:cxnLst/>
                <a:rect l="l" t="t" r="r" b="b"/>
                <a:pathLst>
                  <a:path w="3221" h="5022" extrusionOk="0">
                    <a:moveTo>
                      <a:pt x="3129" y="0"/>
                    </a:moveTo>
                    <a:cubicBezTo>
                      <a:pt x="3107" y="0"/>
                      <a:pt x="3085" y="8"/>
                      <a:pt x="3069" y="24"/>
                    </a:cubicBezTo>
                    <a:cubicBezTo>
                      <a:pt x="1459" y="1602"/>
                      <a:pt x="566" y="3495"/>
                      <a:pt x="205" y="4392"/>
                    </a:cubicBezTo>
                    <a:cubicBezTo>
                      <a:pt x="78" y="4713"/>
                      <a:pt x="15" y="4907"/>
                      <a:pt x="15" y="4915"/>
                    </a:cubicBezTo>
                    <a:cubicBezTo>
                      <a:pt x="0" y="4957"/>
                      <a:pt x="26" y="5006"/>
                      <a:pt x="68" y="5017"/>
                    </a:cubicBezTo>
                    <a:cubicBezTo>
                      <a:pt x="78" y="5020"/>
                      <a:pt x="87" y="5021"/>
                      <a:pt x="97" y="5021"/>
                    </a:cubicBezTo>
                    <a:cubicBezTo>
                      <a:pt x="133" y="5021"/>
                      <a:pt x="165" y="5000"/>
                      <a:pt x="174" y="4964"/>
                    </a:cubicBezTo>
                    <a:cubicBezTo>
                      <a:pt x="184" y="4936"/>
                      <a:pt x="1032" y="2256"/>
                      <a:pt x="3186" y="144"/>
                    </a:cubicBezTo>
                    <a:cubicBezTo>
                      <a:pt x="3221" y="112"/>
                      <a:pt x="3221" y="59"/>
                      <a:pt x="3189" y="24"/>
                    </a:cubicBezTo>
                    <a:cubicBezTo>
                      <a:pt x="3173" y="8"/>
                      <a:pt x="3151" y="0"/>
                      <a:pt x="312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4617" name="Google Shape;4617;p55"/>
            <p:cNvSpPr/>
            <p:nvPr/>
          </p:nvSpPr>
          <p:spPr>
            <a:xfrm rot="10800000" flipH="1">
              <a:off x="8017761" y="4069429"/>
              <a:ext cx="225925" cy="282232"/>
            </a:xfrm>
            <a:custGeom>
              <a:avLst/>
              <a:gdLst/>
              <a:ahLst/>
              <a:cxnLst/>
              <a:rect l="l" t="t" r="r" b="b"/>
              <a:pathLst>
                <a:path w="3240" h="4052" extrusionOk="0">
                  <a:moveTo>
                    <a:pt x="60" y="0"/>
                  </a:moveTo>
                  <a:cubicBezTo>
                    <a:pt x="49" y="0"/>
                    <a:pt x="38" y="4"/>
                    <a:pt x="29" y="10"/>
                  </a:cubicBezTo>
                  <a:cubicBezTo>
                    <a:pt x="19" y="18"/>
                    <a:pt x="12" y="25"/>
                    <a:pt x="8" y="35"/>
                  </a:cubicBezTo>
                  <a:cubicBezTo>
                    <a:pt x="1" y="53"/>
                    <a:pt x="4" y="74"/>
                    <a:pt x="15" y="88"/>
                  </a:cubicBezTo>
                  <a:cubicBezTo>
                    <a:pt x="33" y="116"/>
                    <a:pt x="1887" y="2779"/>
                    <a:pt x="3136" y="4036"/>
                  </a:cubicBezTo>
                  <a:cubicBezTo>
                    <a:pt x="3147" y="4046"/>
                    <a:pt x="3161" y="4051"/>
                    <a:pt x="3175" y="4051"/>
                  </a:cubicBezTo>
                  <a:cubicBezTo>
                    <a:pt x="3190" y="4051"/>
                    <a:pt x="3204" y="4046"/>
                    <a:pt x="3214" y="4036"/>
                  </a:cubicBezTo>
                  <a:cubicBezTo>
                    <a:pt x="3239" y="4014"/>
                    <a:pt x="3239" y="3980"/>
                    <a:pt x="3214" y="3954"/>
                  </a:cubicBezTo>
                  <a:cubicBezTo>
                    <a:pt x="1971" y="2704"/>
                    <a:pt x="125" y="53"/>
                    <a:pt x="107" y="25"/>
                  </a:cubicBezTo>
                  <a:cubicBezTo>
                    <a:pt x="96" y="9"/>
                    <a:pt x="78" y="0"/>
                    <a:pt x="6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8" name="Google Shape;4618;p55"/>
            <p:cNvSpPr/>
            <p:nvPr/>
          </p:nvSpPr>
          <p:spPr>
            <a:xfrm rot="10800000" flipH="1">
              <a:off x="7947124" y="3761212"/>
              <a:ext cx="246774" cy="316640"/>
            </a:xfrm>
            <a:custGeom>
              <a:avLst/>
              <a:gdLst/>
              <a:ahLst/>
              <a:cxnLst/>
              <a:rect l="l" t="t" r="r" b="b"/>
              <a:pathLst>
                <a:path w="3539" h="4546" extrusionOk="0">
                  <a:moveTo>
                    <a:pt x="3476" y="0"/>
                  </a:moveTo>
                  <a:cubicBezTo>
                    <a:pt x="3460" y="0"/>
                    <a:pt x="3446" y="7"/>
                    <a:pt x="3436" y="20"/>
                  </a:cubicBezTo>
                  <a:cubicBezTo>
                    <a:pt x="2755" y="797"/>
                    <a:pt x="43" y="4420"/>
                    <a:pt x="15" y="4455"/>
                  </a:cubicBezTo>
                  <a:cubicBezTo>
                    <a:pt x="11" y="4459"/>
                    <a:pt x="11" y="4462"/>
                    <a:pt x="8" y="4469"/>
                  </a:cubicBezTo>
                  <a:cubicBezTo>
                    <a:pt x="0" y="4490"/>
                    <a:pt x="8" y="4519"/>
                    <a:pt x="25" y="4532"/>
                  </a:cubicBezTo>
                  <a:cubicBezTo>
                    <a:pt x="35" y="4541"/>
                    <a:pt x="47" y="4545"/>
                    <a:pt x="59" y="4545"/>
                  </a:cubicBezTo>
                  <a:cubicBezTo>
                    <a:pt x="77" y="4545"/>
                    <a:pt x="94" y="4537"/>
                    <a:pt x="106" y="4522"/>
                  </a:cubicBezTo>
                  <a:cubicBezTo>
                    <a:pt x="131" y="4487"/>
                    <a:pt x="2843" y="867"/>
                    <a:pt x="3521" y="94"/>
                  </a:cubicBezTo>
                  <a:cubicBezTo>
                    <a:pt x="3538" y="70"/>
                    <a:pt x="3538" y="34"/>
                    <a:pt x="3514" y="13"/>
                  </a:cubicBezTo>
                  <a:cubicBezTo>
                    <a:pt x="3503" y="5"/>
                    <a:pt x="3489" y="0"/>
                    <a:pt x="347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6" name="Google Shape;4619;p55"/>
            <p:cNvGrpSpPr/>
            <p:nvPr/>
          </p:nvGrpSpPr>
          <p:grpSpPr>
            <a:xfrm rot="10800000" flipH="1">
              <a:off x="8387259" y="4038686"/>
              <a:ext cx="311333" cy="428300"/>
              <a:chOff x="4587071" y="536741"/>
              <a:chExt cx="195746" cy="269575"/>
            </a:xfrm>
          </p:grpSpPr>
          <p:sp>
            <p:nvSpPr>
              <p:cNvPr id="4620" name="Google Shape;4620;p55"/>
              <p:cNvSpPr/>
              <p:nvPr/>
            </p:nvSpPr>
            <p:spPr>
              <a:xfrm>
                <a:off x="4587071" y="536741"/>
                <a:ext cx="195746" cy="267205"/>
              </a:xfrm>
              <a:custGeom>
                <a:avLst/>
                <a:gdLst/>
                <a:ahLst/>
                <a:cxnLst/>
                <a:rect l="l" t="t" r="r" b="b"/>
                <a:pathLst>
                  <a:path w="4465" h="6095" extrusionOk="0">
                    <a:moveTo>
                      <a:pt x="317" y="1"/>
                    </a:moveTo>
                    <a:cubicBezTo>
                      <a:pt x="261" y="1"/>
                      <a:pt x="248" y="21"/>
                      <a:pt x="248" y="21"/>
                    </a:cubicBezTo>
                    <a:cubicBezTo>
                      <a:pt x="248" y="21"/>
                      <a:pt x="1" y="4248"/>
                      <a:pt x="3504" y="6094"/>
                    </a:cubicBezTo>
                    <a:cubicBezTo>
                      <a:pt x="3504" y="6094"/>
                      <a:pt x="4464" y="2927"/>
                      <a:pt x="2445" y="1327"/>
                    </a:cubicBezTo>
                    <a:cubicBezTo>
                      <a:pt x="963" y="157"/>
                      <a:pt x="473" y="1"/>
                      <a:pt x="317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1" name="Google Shape;4621;p55"/>
              <p:cNvSpPr/>
              <p:nvPr/>
            </p:nvSpPr>
            <p:spPr>
              <a:xfrm>
                <a:off x="4648098" y="609343"/>
                <a:ext cx="95220" cy="196973"/>
              </a:xfrm>
              <a:custGeom>
                <a:avLst/>
                <a:gdLst/>
                <a:ahLst/>
                <a:cxnLst/>
                <a:rect l="l" t="t" r="r" b="b"/>
                <a:pathLst>
                  <a:path w="2172" h="4493" extrusionOk="0">
                    <a:moveTo>
                      <a:pt x="59" y="0"/>
                    </a:moveTo>
                    <a:cubicBezTo>
                      <a:pt x="48" y="0"/>
                      <a:pt x="38" y="4"/>
                      <a:pt x="28" y="10"/>
                    </a:cubicBezTo>
                    <a:cubicBezTo>
                      <a:pt x="18" y="14"/>
                      <a:pt x="11" y="25"/>
                      <a:pt x="7" y="35"/>
                    </a:cubicBezTo>
                    <a:cubicBezTo>
                      <a:pt x="0" y="53"/>
                      <a:pt x="4" y="70"/>
                      <a:pt x="15" y="88"/>
                    </a:cubicBezTo>
                    <a:cubicBezTo>
                      <a:pt x="32" y="113"/>
                      <a:pt x="1695" y="2567"/>
                      <a:pt x="2059" y="4449"/>
                    </a:cubicBezTo>
                    <a:cubicBezTo>
                      <a:pt x="2062" y="4474"/>
                      <a:pt x="2087" y="4493"/>
                      <a:pt x="2112" y="4493"/>
                    </a:cubicBezTo>
                    <a:cubicBezTo>
                      <a:pt x="2115" y="4493"/>
                      <a:pt x="2119" y="4492"/>
                      <a:pt x="2122" y="4491"/>
                    </a:cubicBezTo>
                    <a:cubicBezTo>
                      <a:pt x="2155" y="4488"/>
                      <a:pt x="2172" y="4456"/>
                      <a:pt x="2168" y="4428"/>
                    </a:cubicBezTo>
                    <a:cubicBezTo>
                      <a:pt x="1801" y="2521"/>
                      <a:pt x="124" y="49"/>
                      <a:pt x="106" y="25"/>
                    </a:cubicBezTo>
                    <a:cubicBezTo>
                      <a:pt x="95" y="9"/>
                      <a:pt x="77" y="0"/>
                      <a:pt x="5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" name="Google Shape;4622;p55"/>
            <p:cNvGrpSpPr/>
            <p:nvPr/>
          </p:nvGrpSpPr>
          <p:grpSpPr>
            <a:xfrm rot="10800000" flipH="1">
              <a:off x="8337263" y="3664430"/>
              <a:ext cx="319213" cy="385181"/>
              <a:chOff x="4555637" y="799440"/>
              <a:chExt cx="200700" cy="242435"/>
            </a:xfrm>
          </p:grpSpPr>
          <p:sp>
            <p:nvSpPr>
              <p:cNvPr id="4623" name="Google Shape;4623;p55"/>
              <p:cNvSpPr/>
              <p:nvPr/>
            </p:nvSpPr>
            <p:spPr>
              <a:xfrm>
                <a:off x="4555637" y="801895"/>
                <a:ext cx="200700" cy="239980"/>
              </a:xfrm>
              <a:custGeom>
                <a:avLst/>
                <a:gdLst/>
                <a:ahLst/>
                <a:cxnLst/>
                <a:rect l="l" t="t" r="r" b="b"/>
                <a:pathLst>
                  <a:path w="4578" h="5474" extrusionOk="0">
                    <a:moveTo>
                      <a:pt x="3886" y="0"/>
                    </a:moveTo>
                    <a:cubicBezTo>
                      <a:pt x="3885" y="0"/>
                      <a:pt x="2445" y="75"/>
                      <a:pt x="1604" y="1490"/>
                    </a:cubicBezTo>
                    <a:cubicBezTo>
                      <a:pt x="760" y="2906"/>
                      <a:pt x="1" y="5473"/>
                      <a:pt x="1" y="5473"/>
                    </a:cubicBezTo>
                    <a:cubicBezTo>
                      <a:pt x="1" y="5473"/>
                      <a:pt x="944" y="5460"/>
                      <a:pt x="2763" y="3680"/>
                    </a:cubicBezTo>
                    <a:cubicBezTo>
                      <a:pt x="4577" y="1897"/>
                      <a:pt x="3886" y="0"/>
                      <a:pt x="3886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4" name="Google Shape;4624;p55"/>
              <p:cNvSpPr/>
              <p:nvPr/>
            </p:nvSpPr>
            <p:spPr>
              <a:xfrm>
                <a:off x="4601363" y="799440"/>
                <a:ext cx="127574" cy="193904"/>
              </a:xfrm>
              <a:custGeom>
                <a:avLst/>
                <a:gdLst/>
                <a:ahLst/>
                <a:cxnLst/>
                <a:rect l="l" t="t" r="r" b="b"/>
                <a:pathLst>
                  <a:path w="2910" h="4423" extrusionOk="0">
                    <a:moveTo>
                      <a:pt x="2840" y="1"/>
                    </a:moveTo>
                    <a:cubicBezTo>
                      <a:pt x="2820" y="1"/>
                      <a:pt x="2799" y="12"/>
                      <a:pt x="2789" y="32"/>
                    </a:cubicBezTo>
                    <a:cubicBezTo>
                      <a:pt x="1599" y="2521"/>
                      <a:pt x="35" y="4311"/>
                      <a:pt x="17" y="4329"/>
                    </a:cubicBezTo>
                    <a:cubicBezTo>
                      <a:pt x="14" y="4336"/>
                      <a:pt x="10" y="4339"/>
                      <a:pt x="10" y="4347"/>
                    </a:cubicBezTo>
                    <a:cubicBezTo>
                      <a:pt x="0" y="4368"/>
                      <a:pt x="7" y="4393"/>
                      <a:pt x="25" y="4411"/>
                    </a:cubicBezTo>
                    <a:cubicBezTo>
                      <a:pt x="34" y="4418"/>
                      <a:pt x="47" y="4422"/>
                      <a:pt x="60" y="4422"/>
                    </a:cubicBezTo>
                    <a:cubicBezTo>
                      <a:pt x="75" y="4422"/>
                      <a:pt x="90" y="4416"/>
                      <a:pt x="102" y="4403"/>
                    </a:cubicBezTo>
                    <a:cubicBezTo>
                      <a:pt x="120" y="4385"/>
                      <a:pt x="1691" y="2584"/>
                      <a:pt x="2892" y="81"/>
                    </a:cubicBezTo>
                    <a:cubicBezTo>
                      <a:pt x="2910" y="53"/>
                      <a:pt x="2892" y="17"/>
                      <a:pt x="2864" y="7"/>
                    </a:cubicBezTo>
                    <a:cubicBezTo>
                      <a:pt x="2856" y="3"/>
                      <a:pt x="2848" y="1"/>
                      <a:pt x="284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4625" name="Google Shape;4625;p55"/>
            <p:cNvSpPr/>
            <p:nvPr/>
          </p:nvSpPr>
          <p:spPr>
            <a:xfrm rot="-7812958" flipH="1">
              <a:off x="5628307" y="2135633"/>
              <a:ext cx="310032" cy="98073"/>
            </a:xfrm>
            <a:custGeom>
              <a:avLst/>
              <a:gdLst/>
              <a:ahLst/>
              <a:cxnLst/>
              <a:rect l="l" t="t" r="r" b="b"/>
              <a:pathLst>
                <a:path w="14187" h="4487" extrusionOk="0">
                  <a:moveTo>
                    <a:pt x="102" y="1"/>
                  </a:moveTo>
                  <a:cubicBezTo>
                    <a:pt x="20" y="1"/>
                    <a:pt x="1" y="124"/>
                    <a:pt x="88" y="140"/>
                  </a:cubicBezTo>
                  <a:cubicBezTo>
                    <a:pt x="4899" y="1105"/>
                    <a:pt x="9510" y="2596"/>
                    <a:pt x="14038" y="4480"/>
                  </a:cubicBezTo>
                  <a:cubicBezTo>
                    <a:pt x="14050" y="4484"/>
                    <a:pt x="14061" y="4486"/>
                    <a:pt x="14071" y="4486"/>
                  </a:cubicBezTo>
                  <a:cubicBezTo>
                    <a:pt x="14146" y="4486"/>
                    <a:pt x="14187" y="4376"/>
                    <a:pt x="14104" y="4333"/>
                  </a:cubicBezTo>
                  <a:cubicBezTo>
                    <a:pt x="9751" y="2101"/>
                    <a:pt x="4951" y="672"/>
                    <a:pt x="112" y="1"/>
                  </a:cubicBezTo>
                  <a:cubicBezTo>
                    <a:pt x="108" y="1"/>
                    <a:pt x="105" y="1"/>
                    <a:pt x="10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6" name="Google Shape;4626;p55"/>
            <p:cNvSpPr/>
            <p:nvPr/>
          </p:nvSpPr>
          <p:spPr>
            <a:xfrm rot="-7812958" flipH="1">
              <a:off x="5685251" y="2227957"/>
              <a:ext cx="142767" cy="276407"/>
            </a:xfrm>
            <a:custGeom>
              <a:avLst/>
              <a:gdLst/>
              <a:ahLst/>
              <a:cxnLst/>
              <a:rect l="l" t="t" r="r" b="b"/>
              <a:pathLst>
                <a:path w="6533" h="12646" extrusionOk="0">
                  <a:moveTo>
                    <a:pt x="44" y="0"/>
                  </a:moveTo>
                  <a:cubicBezTo>
                    <a:pt x="22" y="0"/>
                    <a:pt x="1" y="15"/>
                    <a:pt x="4" y="43"/>
                  </a:cubicBezTo>
                  <a:cubicBezTo>
                    <a:pt x="846" y="4700"/>
                    <a:pt x="3110" y="9099"/>
                    <a:pt x="6290" y="12606"/>
                  </a:cubicBezTo>
                  <a:cubicBezTo>
                    <a:pt x="6315" y="12634"/>
                    <a:pt x="6347" y="12646"/>
                    <a:pt x="6378" y="12646"/>
                  </a:cubicBezTo>
                  <a:cubicBezTo>
                    <a:pt x="6459" y="12646"/>
                    <a:pt x="6532" y="12564"/>
                    <a:pt x="6471" y="12477"/>
                  </a:cubicBezTo>
                  <a:cubicBezTo>
                    <a:pt x="3715" y="8659"/>
                    <a:pt x="944" y="4784"/>
                    <a:pt x="88" y="36"/>
                  </a:cubicBezTo>
                  <a:cubicBezTo>
                    <a:pt x="83" y="12"/>
                    <a:pt x="63" y="0"/>
                    <a:pt x="4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7" name="Google Shape;4627;p55"/>
            <p:cNvSpPr/>
            <p:nvPr/>
          </p:nvSpPr>
          <p:spPr>
            <a:xfrm rot="-7812958" flipH="1">
              <a:off x="5833481" y="1983784"/>
              <a:ext cx="245915" cy="192606"/>
            </a:xfrm>
            <a:custGeom>
              <a:avLst/>
              <a:gdLst/>
              <a:ahLst/>
              <a:cxnLst/>
              <a:rect l="l" t="t" r="r" b="b"/>
              <a:pathLst>
                <a:path w="11253" h="8812" extrusionOk="0">
                  <a:moveTo>
                    <a:pt x="11104" y="0"/>
                  </a:moveTo>
                  <a:cubicBezTo>
                    <a:pt x="11090" y="0"/>
                    <a:pt x="11075" y="3"/>
                    <a:pt x="11058" y="10"/>
                  </a:cubicBezTo>
                  <a:cubicBezTo>
                    <a:pt x="6684" y="1694"/>
                    <a:pt x="2729" y="4943"/>
                    <a:pt x="21" y="8743"/>
                  </a:cubicBezTo>
                  <a:cubicBezTo>
                    <a:pt x="1" y="8775"/>
                    <a:pt x="28" y="8812"/>
                    <a:pt x="58" y="8812"/>
                  </a:cubicBezTo>
                  <a:cubicBezTo>
                    <a:pt x="68" y="8812"/>
                    <a:pt x="79" y="8807"/>
                    <a:pt x="88" y="8796"/>
                  </a:cubicBezTo>
                  <a:cubicBezTo>
                    <a:pt x="3159" y="5058"/>
                    <a:pt x="6816" y="2343"/>
                    <a:pt x="11139" y="223"/>
                  </a:cubicBezTo>
                  <a:cubicBezTo>
                    <a:pt x="11253" y="167"/>
                    <a:pt x="11211" y="0"/>
                    <a:pt x="111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8" name="Google Shape;4628;p55"/>
            <p:cNvSpPr/>
            <p:nvPr/>
          </p:nvSpPr>
          <p:spPr>
            <a:xfrm rot="-7812958" flipH="1">
              <a:off x="5623087" y="2078955"/>
              <a:ext cx="40844" cy="30753"/>
            </a:xfrm>
            <a:custGeom>
              <a:avLst/>
              <a:gdLst/>
              <a:ahLst/>
              <a:cxnLst/>
              <a:rect l="l" t="t" r="r" b="b"/>
              <a:pathLst>
                <a:path w="1869" h="1407" extrusionOk="0">
                  <a:moveTo>
                    <a:pt x="891" y="1"/>
                  </a:moveTo>
                  <a:cubicBezTo>
                    <a:pt x="676" y="1"/>
                    <a:pt x="461" y="102"/>
                    <a:pt x="320" y="345"/>
                  </a:cubicBezTo>
                  <a:cubicBezTo>
                    <a:pt x="1" y="894"/>
                    <a:pt x="491" y="1407"/>
                    <a:pt x="977" y="1407"/>
                  </a:cubicBezTo>
                  <a:cubicBezTo>
                    <a:pt x="1193" y="1407"/>
                    <a:pt x="1407" y="1305"/>
                    <a:pt x="1549" y="1061"/>
                  </a:cubicBezTo>
                  <a:cubicBezTo>
                    <a:pt x="1869" y="514"/>
                    <a:pt x="1377" y="1"/>
                    <a:pt x="89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9" name="Google Shape;4629;p55"/>
            <p:cNvSpPr/>
            <p:nvPr/>
          </p:nvSpPr>
          <p:spPr>
            <a:xfrm rot="-7812958" flipH="1">
              <a:off x="5930536" y="1908958"/>
              <a:ext cx="40844" cy="30753"/>
            </a:xfrm>
            <a:custGeom>
              <a:avLst/>
              <a:gdLst/>
              <a:ahLst/>
              <a:cxnLst/>
              <a:rect l="l" t="t" r="r" b="b"/>
              <a:pathLst>
                <a:path w="1869" h="1407" extrusionOk="0">
                  <a:moveTo>
                    <a:pt x="893" y="0"/>
                  </a:moveTo>
                  <a:cubicBezTo>
                    <a:pt x="677" y="0"/>
                    <a:pt x="462" y="101"/>
                    <a:pt x="321" y="346"/>
                  </a:cubicBezTo>
                  <a:cubicBezTo>
                    <a:pt x="1" y="892"/>
                    <a:pt x="493" y="1406"/>
                    <a:pt x="979" y="1406"/>
                  </a:cubicBezTo>
                  <a:cubicBezTo>
                    <a:pt x="1194" y="1406"/>
                    <a:pt x="1408" y="1305"/>
                    <a:pt x="1550" y="1062"/>
                  </a:cubicBezTo>
                  <a:cubicBezTo>
                    <a:pt x="1869" y="512"/>
                    <a:pt x="1378" y="0"/>
                    <a:pt x="8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0" name="Google Shape;4630;p55"/>
            <p:cNvSpPr/>
            <p:nvPr/>
          </p:nvSpPr>
          <p:spPr>
            <a:xfrm rot="-7812958" flipH="1">
              <a:off x="5584579" y="2385365"/>
              <a:ext cx="40844" cy="30709"/>
            </a:xfrm>
            <a:custGeom>
              <a:avLst/>
              <a:gdLst/>
              <a:ahLst/>
              <a:cxnLst/>
              <a:rect l="l" t="t" r="r" b="b"/>
              <a:pathLst>
                <a:path w="1869" h="1405" extrusionOk="0">
                  <a:moveTo>
                    <a:pt x="890" y="0"/>
                  </a:moveTo>
                  <a:cubicBezTo>
                    <a:pt x="675" y="0"/>
                    <a:pt x="461" y="101"/>
                    <a:pt x="319" y="343"/>
                  </a:cubicBezTo>
                  <a:cubicBezTo>
                    <a:pt x="0" y="892"/>
                    <a:pt x="491" y="1404"/>
                    <a:pt x="976" y="1404"/>
                  </a:cubicBezTo>
                  <a:cubicBezTo>
                    <a:pt x="1192" y="1404"/>
                    <a:pt x="1407" y="1303"/>
                    <a:pt x="1549" y="1059"/>
                  </a:cubicBezTo>
                  <a:cubicBezTo>
                    <a:pt x="1868" y="512"/>
                    <a:pt x="1376" y="0"/>
                    <a:pt x="89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1" name="Google Shape;4631;p55"/>
            <p:cNvSpPr/>
            <p:nvPr/>
          </p:nvSpPr>
          <p:spPr>
            <a:xfrm rot="-7812958" flipH="1">
              <a:off x="5536487" y="1810944"/>
              <a:ext cx="634203" cy="698383"/>
            </a:xfrm>
            <a:custGeom>
              <a:avLst/>
              <a:gdLst/>
              <a:ahLst/>
              <a:cxnLst/>
              <a:rect l="l" t="t" r="r" b="b"/>
              <a:pathLst>
                <a:path w="29021" h="31952" extrusionOk="0">
                  <a:moveTo>
                    <a:pt x="20741" y="1"/>
                  </a:moveTo>
                  <a:cubicBezTo>
                    <a:pt x="20409" y="1"/>
                    <a:pt x="20045" y="267"/>
                    <a:pt x="19640" y="880"/>
                  </a:cubicBezTo>
                  <a:cubicBezTo>
                    <a:pt x="16995" y="4887"/>
                    <a:pt x="22033" y="12699"/>
                    <a:pt x="22033" y="12699"/>
                  </a:cubicBezTo>
                  <a:cubicBezTo>
                    <a:pt x="22033" y="12699"/>
                    <a:pt x="12033" y="3533"/>
                    <a:pt x="8162" y="3533"/>
                  </a:cubicBezTo>
                  <a:cubicBezTo>
                    <a:pt x="7570" y="3533"/>
                    <a:pt x="7122" y="3747"/>
                    <a:pt x="6874" y="4241"/>
                  </a:cubicBezTo>
                  <a:cubicBezTo>
                    <a:pt x="5005" y="7962"/>
                    <a:pt x="20388" y="14973"/>
                    <a:pt x="20388" y="14973"/>
                  </a:cubicBezTo>
                  <a:cubicBezTo>
                    <a:pt x="18314" y="14430"/>
                    <a:pt x="12797" y="13732"/>
                    <a:pt x="8170" y="13732"/>
                  </a:cubicBezTo>
                  <a:cubicBezTo>
                    <a:pt x="3662" y="13732"/>
                    <a:pt x="0" y="14395"/>
                    <a:pt x="1197" y="16511"/>
                  </a:cubicBezTo>
                  <a:cubicBezTo>
                    <a:pt x="2175" y="18240"/>
                    <a:pt x="5465" y="18756"/>
                    <a:pt x="9044" y="18756"/>
                  </a:cubicBezTo>
                  <a:cubicBezTo>
                    <a:pt x="14343" y="18756"/>
                    <a:pt x="20275" y="17625"/>
                    <a:pt x="20276" y="17625"/>
                  </a:cubicBezTo>
                  <a:lnTo>
                    <a:pt x="20276" y="17625"/>
                  </a:lnTo>
                  <a:cubicBezTo>
                    <a:pt x="11186" y="23012"/>
                    <a:pt x="9820" y="31784"/>
                    <a:pt x="12499" y="31949"/>
                  </a:cubicBezTo>
                  <a:cubicBezTo>
                    <a:pt x="12530" y="31951"/>
                    <a:pt x="12562" y="31952"/>
                    <a:pt x="12593" y="31952"/>
                  </a:cubicBezTo>
                  <a:cubicBezTo>
                    <a:pt x="15239" y="31952"/>
                    <a:pt x="17662" y="25175"/>
                    <a:pt x="21097" y="20776"/>
                  </a:cubicBezTo>
                  <a:cubicBezTo>
                    <a:pt x="24569" y="16329"/>
                    <a:pt x="29021" y="15711"/>
                    <a:pt x="29021" y="15711"/>
                  </a:cubicBezTo>
                  <a:cubicBezTo>
                    <a:pt x="29021" y="15711"/>
                    <a:pt x="26593" y="14516"/>
                    <a:pt x="24653" y="10634"/>
                  </a:cubicBezTo>
                  <a:cubicBezTo>
                    <a:pt x="23410" y="8148"/>
                    <a:pt x="22576" y="1"/>
                    <a:pt x="207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2" name="Google Shape;4632;p55"/>
            <p:cNvSpPr/>
            <p:nvPr/>
          </p:nvSpPr>
          <p:spPr>
            <a:xfrm rot="-7812958" flipH="1">
              <a:off x="5595232" y="2205872"/>
              <a:ext cx="28344" cy="21333"/>
            </a:xfrm>
            <a:custGeom>
              <a:avLst/>
              <a:gdLst/>
              <a:ahLst/>
              <a:cxnLst/>
              <a:rect l="l" t="t" r="r" b="b"/>
              <a:pathLst>
                <a:path w="1297" h="976" extrusionOk="0">
                  <a:moveTo>
                    <a:pt x="618" y="1"/>
                  </a:moveTo>
                  <a:cubicBezTo>
                    <a:pt x="468" y="1"/>
                    <a:pt x="319" y="70"/>
                    <a:pt x="220" y="239"/>
                  </a:cubicBezTo>
                  <a:cubicBezTo>
                    <a:pt x="0" y="619"/>
                    <a:pt x="342" y="975"/>
                    <a:pt x="679" y="975"/>
                  </a:cubicBezTo>
                  <a:cubicBezTo>
                    <a:pt x="829" y="975"/>
                    <a:pt x="978" y="905"/>
                    <a:pt x="1076" y="735"/>
                  </a:cubicBezTo>
                  <a:cubicBezTo>
                    <a:pt x="1296" y="355"/>
                    <a:pt x="956" y="1"/>
                    <a:pt x="61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3" name="Google Shape;4633;p55"/>
            <p:cNvSpPr/>
            <p:nvPr/>
          </p:nvSpPr>
          <p:spPr>
            <a:xfrm rot="-7812958" flipH="1">
              <a:off x="6024376" y="1953240"/>
              <a:ext cx="28322" cy="21289"/>
            </a:xfrm>
            <a:custGeom>
              <a:avLst/>
              <a:gdLst/>
              <a:ahLst/>
              <a:cxnLst/>
              <a:rect l="l" t="t" r="r" b="b"/>
              <a:pathLst>
                <a:path w="1296" h="974" extrusionOk="0">
                  <a:moveTo>
                    <a:pt x="617" y="1"/>
                  </a:moveTo>
                  <a:cubicBezTo>
                    <a:pt x="468" y="1"/>
                    <a:pt x="319" y="70"/>
                    <a:pt x="220" y="239"/>
                  </a:cubicBezTo>
                  <a:cubicBezTo>
                    <a:pt x="0" y="619"/>
                    <a:pt x="341" y="974"/>
                    <a:pt x="678" y="974"/>
                  </a:cubicBezTo>
                  <a:cubicBezTo>
                    <a:pt x="827" y="974"/>
                    <a:pt x="975" y="904"/>
                    <a:pt x="1073" y="735"/>
                  </a:cubicBezTo>
                  <a:cubicBezTo>
                    <a:pt x="1295" y="356"/>
                    <a:pt x="955" y="1"/>
                    <a:pt x="61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4" name="Google Shape;4634;p55"/>
            <p:cNvSpPr/>
            <p:nvPr/>
          </p:nvSpPr>
          <p:spPr>
            <a:xfrm rot="-7812958" flipH="1">
              <a:off x="5870008" y="2175038"/>
              <a:ext cx="28038" cy="21289"/>
            </a:xfrm>
            <a:custGeom>
              <a:avLst/>
              <a:gdLst/>
              <a:ahLst/>
              <a:cxnLst/>
              <a:rect l="l" t="t" r="r" b="b"/>
              <a:pathLst>
                <a:path w="1283" h="974" extrusionOk="0">
                  <a:moveTo>
                    <a:pt x="612" y="1"/>
                  </a:moveTo>
                  <a:cubicBezTo>
                    <a:pt x="458" y="1"/>
                    <a:pt x="305" y="74"/>
                    <a:pt x="208" y="252"/>
                  </a:cubicBezTo>
                  <a:cubicBezTo>
                    <a:pt x="1" y="631"/>
                    <a:pt x="340" y="973"/>
                    <a:pt x="672" y="973"/>
                  </a:cubicBezTo>
                  <a:cubicBezTo>
                    <a:pt x="826" y="973"/>
                    <a:pt x="979" y="900"/>
                    <a:pt x="1075" y="723"/>
                  </a:cubicBezTo>
                  <a:cubicBezTo>
                    <a:pt x="1282" y="342"/>
                    <a:pt x="944" y="1"/>
                    <a:pt x="61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5" name="Google Shape;4635;p55"/>
            <p:cNvSpPr/>
            <p:nvPr/>
          </p:nvSpPr>
          <p:spPr>
            <a:xfrm rot="-7812958" flipH="1">
              <a:off x="5638798" y="2216164"/>
              <a:ext cx="18422" cy="13836"/>
            </a:xfrm>
            <a:custGeom>
              <a:avLst/>
              <a:gdLst/>
              <a:ahLst/>
              <a:cxnLst/>
              <a:rect l="l" t="t" r="r" b="b"/>
              <a:pathLst>
                <a:path w="843" h="633" extrusionOk="0">
                  <a:moveTo>
                    <a:pt x="402" y="1"/>
                  </a:moveTo>
                  <a:cubicBezTo>
                    <a:pt x="305" y="1"/>
                    <a:pt x="209" y="46"/>
                    <a:pt x="145" y="156"/>
                  </a:cubicBezTo>
                  <a:cubicBezTo>
                    <a:pt x="0" y="402"/>
                    <a:pt x="222" y="633"/>
                    <a:pt x="440" y="633"/>
                  </a:cubicBezTo>
                  <a:cubicBezTo>
                    <a:pt x="537" y="633"/>
                    <a:pt x="634" y="587"/>
                    <a:pt x="697" y="478"/>
                  </a:cubicBezTo>
                  <a:cubicBezTo>
                    <a:pt x="842" y="231"/>
                    <a:pt x="621" y="1"/>
                    <a:pt x="40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6" name="Google Shape;4636;p55"/>
            <p:cNvSpPr/>
            <p:nvPr/>
          </p:nvSpPr>
          <p:spPr>
            <a:xfrm rot="-7812958" flipH="1">
              <a:off x="6043724" y="2013973"/>
              <a:ext cx="18400" cy="13814"/>
            </a:xfrm>
            <a:custGeom>
              <a:avLst/>
              <a:gdLst/>
              <a:ahLst/>
              <a:cxnLst/>
              <a:rect l="l" t="t" r="r" b="b"/>
              <a:pathLst>
                <a:path w="842" h="632" extrusionOk="0">
                  <a:moveTo>
                    <a:pt x="402" y="0"/>
                  </a:moveTo>
                  <a:cubicBezTo>
                    <a:pt x="304" y="0"/>
                    <a:pt x="207" y="46"/>
                    <a:pt x="143" y="156"/>
                  </a:cubicBezTo>
                  <a:cubicBezTo>
                    <a:pt x="1" y="402"/>
                    <a:pt x="221" y="632"/>
                    <a:pt x="440" y="632"/>
                  </a:cubicBezTo>
                  <a:cubicBezTo>
                    <a:pt x="537" y="632"/>
                    <a:pt x="634" y="586"/>
                    <a:pt x="699" y="477"/>
                  </a:cubicBezTo>
                  <a:cubicBezTo>
                    <a:pt x="841" y="230"/>
                    <a:pt x="621" y="0"/>
                    <a:pt x="40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7" name="Google Shape;4637;p55"/>
            <p:cNvSpPr/>
            <p:nvPr/>
          </p:nvSpPr>
          <p:spPr>
            <a:xfrm rot="-7812958" flipH="1">
              <a:off x="5793352" y="2412878"/>
              <a:ext cx="18379" cy="13836"/>
            </a:xfrm>
            <a:custGeom>
              <a:avLst/>
              <a:gdLst/>
              <a:ahLst/>
              <a:cxnLst/>
              <a:rect l="l" t="t" r="r" b="b"/>
              <a:pathLst>
                <a:path w="841" h="633" extrusionOk="0">
                  <a:moveTo>
                    <a:pt x="402" y="1"/>
                  </a:moveTo>
                  <a:cubicBezTo>
                    <a:pt x="304" y="1"/>
                    <a:pt x="207" y="46"/>
                    <a:pt x="143" y="156"/>
                  </a:cubicBezTo>
                  <a:cubicBezTo>
                    <a:pt x="0" y="402"/>
                    <a:pt x="220" y="632"/>
                    <a:pt x="439" y="632"/>
                  </a:cubicBezTo>
                  <a:cubicBezTo>
                    <a:pt x="536" y="632"/>
                    <a:pt x="633" y="587"/>
                    <a:pt x="698" y="477"/>
                  </a:cubicBezTo>
                  <a:cubicBezTo>
                    <a:pt x="841" y="230"/>
                    <a:pt x="620" y="1"/>
                    <a:pt x="40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8" name="Google Shape;4638;p55"/>
            <p:cNvSpPr/>
            <p:nvPr/>
          </p:nvSpPr>
          <p:spPr>
            <a:xfrm rot="-7812958" flipH="1">
              <a:off x="5618803" y="2241787"/>
              <a:ext cx="12085" cy="9049"/>
            </a:xfrm>
            <a:custGeom>
              <a:avLst/>
              <a:gdLst/>
              <a:ahLst/>
              <a:cxnLst/>
              <a:rect l="l" t="t" r="r" b="b"/>
              <a:pathLst>
                <a:path w="553" h="414" extrusionOk="0">
                  <a:moveTo>
                    <a:pt x="265" y="0"/>
                  </a:moveTo>
                  <a:cubicBezTo>
                    <a:pt x="201" y="0"/>
                    <a:pt x="137" y="30"/>
                    <a:pt x="95" y="103"/>
                  </a:cubicBezTo>
                  <a:cubicBezTo>
                    <a:pt x="1" y="263"/>
                    <a:pt x="146" y="414"/>
                    <a:pt x="290" y="414"/>
                  </a:cubicBezTo>
                  <a:cubicBezTo>
                    <a:pt x="353" y="414"/>
                    <a:pt x="416" y="384"/>
                    <a:pt x="458" y="312"/>
                  </a:cubicBezTo>
                  <a:cubicBezTo>
                    <a:pt x="552" y="150"/>
                    <a:pt x="408" y="0"/>
                    <a:pt x="26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9" name="Google Shape;4639;p55"/>
            <p:cNvSpPr/>
            <p:nvPr/>
          </p:nvSpPr>
          <p:spPr>
            <a:xfrm rot="-7812958" flipH="1">
              <a:off x="5879786" y="2376114"/>
              <a:ext cx="12085" cy="9049"/>
            </a:xfrm>
            <a:custGeom>
              <a:avLst/>
              <a:gdLst/>
              <a:ahLst/>
              <a:cxnLst/>
              <a:rect l="l" t="t" r="r" b="b"/>
              <a:pathLst>
                <a:path w="553" h="414" extrusionOk="0">
                  <a:moveTo>
                    <a:pt x="264" y="0"/>
                  </a:moveTo>
                  <a:cubicBezTo>
                    <a:pt x="200" y="0"/>
                    <a:pt x="137" y="30"/>
                    <a:pt x="95" y="102"/>
                  </a:cubicBezTo>
                  <a:cubicBezTo>
                    <a:pt x="1" y="264"/>
                    <a:pt x="145" y="414"/>
                    <a:pt x="288" y="414"/>
                  </a:cubicBezTo>
                  <a:cubicBezTo>
                    <a:pt x="352" y="414"/>
                    <a:pt x="416" y="384"/>
                    <a:pt x="458" y="311"/>
                  </a:cubicBezTo>
                  <a:cubicBezTo>
                    <a:pt x="553" y="152"/>
                    <a:pt x="407" y="0"/>
                    <a:pt x="26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0" name="Google Shape;4640;p55"/>
            <p:cNvSpPr/>
            <p:nvPr/>
          </p:nvSpPr>
          <p:spPr>
            <a:xfrm rot="-7812958" flipH="1">
              <a:off x="5810203" y="2125533"/>
              <a:ext cx="11976" cy="9027"/>
            </a:xfrm>
            <a:custGeom>
              <a:avLst/>
              <a:gdLst/>
              <a:ahLst/>
              <a:cxnLst/>
              <a:rect l="l" t="t" r="r" b="b"/>
              <a:pathLst>
                <a:path w="548" h="413" extrusionOk="0">
                  <a:moveTo>
                    <a:pt x="262" y="0"/>
                  </a:moveTo>
                  <a:cubicBezTo>
                    <a:pt x="196" y="0"/>
                    <a:pt x="130" y="32"/>
                    <a:pt x="89" y="107"/>
                  </a:cubicBezTo>
                  <a:cubicBezTo>
                    <a:pt x="1" y="267"/>
                    <a:pt x="145" y="412"/>
                    <a:pt x="287" y="412"/>
                  </a:cubicBezTo>
                  <a:cubicBezTo>
                    <a:pt x="353" y="412"/>
                    <a:pt x="418" y="381"/>
                    <a:pt x="459" y="306"/>
                  </a:cubicBezTo>
                  <a:cubicBezTo>
                    <a:pt x="547" y="144"/>
                    <a:pt x="403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dk2"/>
        </a:solidFill>
        <a:effectLst/>
      </p:bgPr>
    </p:bg>
    <p:spTree>
      <p:nvGrpSpPr>
        <p:cNvPr id="1" name="Shape 27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766" name="Google Shape;2766;p42"/>
          <p:cNvGrpSpPr/>
          <p:nvPr/>
        </p:nvGrpSpPr>
        <p:grpSpPr>
          <a:xfrm>
            <a:off x="7943290" y="2266950"/>
            <a:ext cx="1200710" cy="3042385"/>
            <a:chOff x="7607586" y="196566"/>
            <a:chExt cx="1200710" cy="3042385"/>
          </a:xfrm>
        </p:grpSpPr>
        <p:grpSp>
          <p:nvGrpSpPr>
            <p:cNvPr id="2767" name="Google Shape;2767;p42"/>
            <p:cNvGrpSpPr/>
            <p:nvPr/>
          </p:nvGrpSpPr>
          <p:grpSpPr>
            <a:xfrm rot="10800000">
              <a:off x="7931992" y="196566"/>
              <a:ext cx="551878" cy="2275896"/>
              <a:chOff x="7099616" y="-395"/>
              <a:chExt cx="390379" cy="1609886"/>
            </a:xfrm>
          </p:grpSpPr>
          <p:sp>
            <p:nvSpPr>
              <p:cNvPr id="2768" name="Google Shape;2768;p42"/>
              <p:cNvSpPr/>
              <p:nvPr/>
            </p:nvSpPr>
            <p:spPr>
              <a:xfrm rot="10800000">
                <a:off x="7108772" y="1278864"/>
                <a:ext cx="381224" cy="330627"/>
              </a:xfrm>
              <a:custGeom>
                <a:avLst/>
                <a:gdLst/>
                <a:ahLst/>
                <a:cxnLst/>
                <a:rect l="l" t="t" r="r" b="b"/>
                <a:pathLst>
                  <a:path w="16448" h="14265" extrusionOk="0">
                    <a:moveTo>
                      <a:pt x="8433" y="0"/>
                    </a:moveTo>
                    <a:cubicBezTo>
                      <a:pt x="6328" y="0"/>
                      <a:pt x="7854" y="11404"/>
                      <a:pt x="7854" y="11404"/>
                    </a:cubicBezTo>
                    <a:cubicBezTo>
                      <a:pt x="7854" y="11404"/>
                      <a:pt x="4041" y="536"/>
                      <a:pt x="2032" y="536"/>
                    </a:cubicBezTo>
                    <a:cubicBezTo>
                      <a:pt x="2023" y="536"/>
                      <a:pt x="2014" y="537"/>
                      <a:pt x="2005" y="537"/>
                    </a:cubicBezTo>
                    <a:cubicBezTo>
                      <a:pt x="0" y="631"/>
                      <a:pt x="5272" y="12081"/>
                      <a:pt x="8778" y="14265"/>
                    </a:cubicBezTo>
                    <a:cubicBezTo>
                      <a:pt x="8778" y="14265"/>
                      <a:pt x="16447" y="1893"/>
                      <a:pt x="14391" y="1262"/>
                    </a:cubicBezTo>
                    <a:cubicBezTo>
                      <a:pt x="14331" y="1244"/>
                      <a:pt x="14270" y="1235"/>
                      <a:pt x="14209" y="1235"/>
                    </a:cubicBezTo>
                    <a:cubicBezTo>
                      <a:pt x="12170" y="1235"/>
                      <a:pt x="9464" y="11106"/>
                      <a:pt x="9464" y="11106"/>
                    </a:cubicBezTo>
                    <a:cubicBezTo>
                      <a:pt x="9464" y="11106"/>
                      <a:pt x="10544" y="0"/>
                      <a:pt x="843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69" name="Google Shape;2769;p42"/>
              <p:cNvSpPr/>
              <p:nvPr/>
            </p:nvSpPr>
            <p:spPr>
              <a:xfrm rot="10800000">
                <a:off x="7227116" y="-395"/>
                <a:ext cx="73125" cy="1307535"/>
              </a:xfrm>
              <a:custGeom>
                <a:avLst/>
                <a:gdLst/>
                <a:ahLst/>
                <a:cxnLst/>
                <a:rect l="l" t="t" r="r" b="b"/>
                <a:pathLst>
                  <a:path w="3155" h="56414" extrusionOk="0">
                    <a:moveTo>
                      <a:pt x="283" y="1"/>
                    </a:moveTo>
                    <a:cubicBezTo>
                      <a:pt x="276" y="1"/>
                      <a:pt x="269" y="1"/>
                      <a:pt x="261" y="2"/>
                    </a:cubicBezTo>
                    <a:cubicBezTo>
                      <a:pt x="112" y="12"/>
                      <a:pt x="0" y="142"/>
                      <a:pt x="15" y="295"/>
                    </a:cubicBezTo>
                    <a:cubicBezTo>
                      <a:pt x="40" y="632"/>
                      <a:pt x="2611" y="33610"/>
                      <a:pt x="943" y="56414"/>
                    </a:cubicBezTo>
                    <a:lnTo>
                      <a:pt x="1491" y="56414"/>
                    </a:lnTo>
                    <a:cubicBezTo>
                      <a:pt x="3155" y="33566"/>
                      <a:pt x="584" y="585"/>
                      <a:pt x="559" y="251"/>
                    </a:cubicBezTo>
                    <a:cubicBezTo>
                      <a:pt x="548" y="106"/>
                      <a:pt x="429" y="1"/>
                      <a:pt x="28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0" name="Google Shape;2770;p42"/>
              <p:cNvSpPr/>
              <p:nvPr/>
            </p:nvSpPr>
            <p:spPr>
              <a:xfrm rot="10800000">
                <a:off x="7265590" y="1254481"/>
                <a:ext cx="57434" cy="57596"/>
              </a:xfrm>
              <a:custGeom>
                <a:avLst/>
                <a:gdLst/>
                <a:ahLst/>
                <a:cxnLst/>
                <a:rect l="l" t="t" r="r" b="b"/>
                <a:pathLst>
                  <a:path w="2478" h="2485" extrusionOk="0">
                    <a:moveTo>
                      <a:pt x="1" y="0"/>
                    </a:moveTo>
                    <a:cubicBezTo>
                      <a:pt x="1" y="0"/>
                      <a:pt x="308" y="2484"/>
                      <a:pt x="1284" y="2484"/>
                    </a:cubicBezTo>
                    <a:cubicBezTo>
                      <a:pt x="1285" y="2484"/>
                      <a:pt x="1286" y="2484"/>
                      <a:pt x="1288" y="2484"/>
                    </a:cubicBezTo>
                    <a:cubicBezTo>
                      <a:pt x="2267" y="2481"/>
                      <a:pt x="2477" y="0"/>
                      <a:pt x="247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1" name="Google Shape;2771;p42"/>
              <p:cNvSpPr/>
              <p:nvPr/>
            </p:nvSpPr>
            <p:spPr>
              <a:xfrm rot="10800000">
                <a:off x="7099616" y="1091195"/>
                <a:ext cx="183056" cy="196870"/>
              </a:xfrm>
              <a:custGeom>
                <a:avLst/>
                <a:gdLst/>
                <a:ahLst/>
                <a:cxnLst/>
                <a:rect l="l" t="t" r="r" b="b"/>
                <a:pathLst>
                  <a:path w="7898" h="8494" extrusionOk="0">
                    <a:moveTo>
                      <a:pt x="7897" y="1"/>
                    </a:moveTo>
                    <a:lnTo>
                      <a:pt x="7897" y="1"/>
                    </a:lnTo>
                    <a:cubicBezTo>
                      <a:pt x="2306" y="672"/>
                      <a:pt x="0" y="8493"/>
                      <a:pt x="0" y="8493"/>
                    </a:cubicBezTo>
                    <a:cubicBezTo>
                      <a:pt x="6247" y="6176"/>
                      <a:pt x="7897" y="1"/>
                      <a:pt x="789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2" name="Google Shape;2772;p42"/>
              <p:cNvSpPr/>
              <p:nvPr/>
            </p:nvSpPr>
            <p:spPr>
              <a:xfrm rot="10800000">
                <a:off x="7267375" y="786203"/>
                <a:ext cx="208343" cy="178953"/>
              </a:xfrm>
              <a:custGeom>
                <a:avLst/>
                <a:gdLst/>
                <a:ahLst/>
                <a:cxnLst/>
                <a:rect l="l" t="t" r="r" b="b"/>
                <a:pathLst>
                  <a:path w="8989" h="7721" extrusionOk="0">
                    <a:moveTo>
                      <a:pt x="0" y="0"/>
                    </a:moveTo>
                    <a:cubicBezTo>
                      <a:pt x="0" y="0"/>
                      <a:pt x="2360" y="7720"/>
                      <a:pt x="8925" y="7720"/>
                    </a:cubicBezTo>
                    <a:cubicBezTo>
                      <a:pt x="8946" y="7720"/>
                      <a:pt x="8967" y="7720"/>
                      <a:pt x="8989" y="7720"/>
                    </a:cubicBezTo>
                    <a:cubicBezTo>
                      <a:pt x="8989" y="7720"/>
                      <a:pt x="5759" y="54"/>
                      <a:pt x="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3" name="Google Shape;2773;p42"/>
              <p:cNvSpPr/>
              <p:nvPr/>
            </p:nvSpPr>
            <p:spPr>
              <a:xfrm rot="10800000">
                <a:off x="7107103" y="786203"/>
                <a:ext cx="165997" cy="221809"/>
              </a:xfrm>
              <a:custGeom>
                <a:avLst/>
                <a:gdLst/>
                <a:ahLst/>
                <a:cxnLst/>
                <a:rect l="l" t="t" r="r" b="b"/>
                <a:pathLst>
                  <a:path w="7162" h="9570" extrusionOk="0">
                    <a:moveTo>
                      <a:pt x="7162" y="0"/>
                    </a:moveTo>
                    <a:lnTo>
                      <a:pt x="7162" y="0"/>
                    </a:lnTo>
                    <a:cubicBezTo>
                      <a:pt x="482" y="2715"/>
                      <a:pt x="1" y="9569"/>
                      <a:pt x="319" y="9569"/>
                    </a:cubicBezTo>
                    <a:cubicBezTo>
                      <a:pt x="321" y="9569"/>
                      <a:pt x="322" y="9569"/>
                      <a:pt x="323" y="9569"/>
                    </a:cubicBezTo>
                    <a:cubicBezTo>
                      <a:pt x="5893" y="8590"/>
                      <a:pt x="7162" y="0"/>
                      <a:pt x="716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4" name="Google Shape;2774;p42"/>
              <p:cNvSpPr/>
              <p:nvPr/>
            </p:nvSpPr>
            <p:spPr>
              <a:xfrm rot="10800000">
                <a:off x="7278454" y="1093907"/>
                <a:ext cx="164236" cy="196823"/>
              </a:xfrm>
              <a:custGeom>
                <a:avLst/>
                <a:gdLst/>
                <a:ahLst/>
                <a:cxnLst/>
                <a:rect l="l" t="t" r="r" b="b"/>
                <a:pathLst>
                  <a:path w="7086" h="8492" extrusionOk="0">
                    <a:moveTo>
                      <a:pt x="1" y="0"/>
                    </a:moveTo>
                    <a:cubicBezTo>
                      <a:pt x="1" y="0"/>
                      <a:pt x="809" y="7361"/>
                      <a:pt x="7085" y="8492"/>
                    </a:cubicBezTo>
                    <a:cubicBezTo>
                      <a:pt x="7085" y="8492"/>
                      <a:pt x="4921" y="1494"/>
                      <a:pt x="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5" name="Google Shape;2775;p42"/>
              <p:cNvSpPr/>
              <p:nvPr/>
            </p:nvSpPr>
            <p:spPr>
              <a:xfrm rot="10800000">
                <a:off x="7113569" y="504457"/>
                <a:ext cx="146505" cy="150515"/>
              </a:xfrm>
              <a:custGeom>
                <a:avLst/>
                <a:gdLst/>
                <a:ahLst/>
                <a:cxnLst/>
                <a:rect l="l" t="t" r="r" b="b"/>
                <a:pathLst>
                  <a:path w="6321" h="6494" extrusionOk="0">
                    <a:moveTo>
                      <a:pt x="6320" y="0"/>
                    </a:moveTo>
                    <a:cubicBezTo>
                      <a:pt x="1400" y="1490"/>
                      <a:pt x="1" y="6484"/>
                      <a:pt x="1" y="6484"/>
                    </a:cubicBezTo>
                    <a:cubicBezTo>
                      <a:pt x="110" y="6490"/>
                      <a:pt x="217" y="6494"/>
                      <a:pt x="323" y="6494"/>
                    </a:cubicBezTo>
                    <a:cubicBezTo>
                      <a:pt x="4979" y="6494"/>
                      <a:pt x="6320" y="1"/>
                      <a:pt x="632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6" name="Google Shape;2776;p42"/>
              <p:cNvSpPr/>
              <p:nvPr/>
            </p:nvSpPr>
            <p:spPr>
              <a:xfrm rot="10800000">
                <a:off x="7260051" y="504642"/>
                <a:ext cx="189105" cy="186139"/>
              </a:xfrm>
              <a:custGeom>
                <a:avLst/>
                <a:gdLst/>
                <a:ahLst/>
                <a:cxnLst/>
                <a:rect l="l" t="t" r="r" b="b"/>
                <a:pathLst>
                  <a:path w="8159" h="8031" extrusionOk="0">
                    <a:moveTo>
                      <a:pt x="0" y="1"/>
                    </a:moveTo>
                    <a:cubicBezTo>
                      <a:pt x="0" y="1"/>
                      <a:pt x="1584" y="8031"/>
                      <a:pt x="7979" y="8031"/>
                    </a:cubicBezTo>
                    <a:cubicBezTo>
                      <a:pt x="8038" y="8031"/>
                      <a:pt x="8098" y="8030"/>
                      <a:pt x="8159" y="8029"/>
                    </a:cubicBezTo>
                    <a:cubicBezTo>
                      <a:pt x="8159" y="8029"/>
                      <a:pt x="5983" y="566"/>
                      <a:pt x="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7" name="Google Shape;2777;p42"/>
              <p:cNvSpPr/>
              <p:nvPr/>
            </p:nvSpPr>
            <p:spPr>
              <a:xfrm rot="10800000">
                <a:off x="7260978" y="252680"/>
                <a:ext cx="225749" cy="165256"/>
              </a:xfrm>
              <a:custGeom>
                <a:avLst/>
                <a:gdLst/>
                <a:ahLst/>
                <a:cxnLst/>
                <a:rect l="l" t="t" r="r" b="b"/>
                <a:pathLst>
                  <a:path w="9740" h="7130" extrusionOk="0">
                    <a:moveTo>
                      <a:pt x="292" y="0"/>
                    </a:moveTo>
                    <a:cubicBezTo>
                      <a:pt x="195" y="0"/>
                      <a:pt x="98" y="2"/>
                      <a:pt x="0" y="6"/>
                    </a:cubicBezTo>
                    <a:cubicBezTo>
                      <a:pt x="0" y="6"/>
                      <a:pt x="2873" y="7129"/>
                      <a:pt x="8594" y="7129"/>
                    </a:cubicBezTo>
                    <a:cubicBezTo>
                      <a:pt x="8964" y="7129"/>
                      <a:pt x="9346" y="7100"/>
                      <a:pt x="9740" y="7036"/>
                    </a:cubicBezTo>
                    <a:cubicBezTo>
                      <a:pt x="9740" y="7036"/>
                      <a:pt x="6353" y="0"/>
                      <a:pt x="29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8" name="Google Shape;2778;p42"/>
              <p:cNvSpPr/>
              <p:nvPr/>
            </p:nvSpPr>
            <p:spPr>
              <a:xfrm rot="10800000">
                <a:off x="7107103" y="254349"/>
                <a:ext cx="153899" cy="181781"/>
              </a:xfrm>
              <a:custGeom>
                <a:avLst/>
                <a:gdLst/>
                <a:ahLst/>
                <a:cxnLst/>
                <a:rect l="l" t="t" r="r" b="b"/>
                <a:pathLst>
                  <a:path w="6640" h="7843" extrusionOk="0">
                    <a:moveTo>
                      <a:pt x="6640" y="0"/>
                    </a:moveTo>
                    <a:cubicBezTo>
                      <a:pt x="740" y="1277"/>
                      <a:pt x="1" y="7843"/>
                      <a:pt x="1" y="7843"/>
                    </a:cubicBezTo>
                    <a:cubicBezTo>
                      <a:pt x="6520" y="7437"/>
                      <a:pt x="6640" y="1"/>
                      <a:pt x="664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9" name="Google Shape;2779;p42"/>
              <p:cNvSpPr/>
              <p:nvPr/>
            </p:nvSpPr>
            <p:spPr>
              <a:xfrm rot="10800000">
                <a:off x="7269392" y="39841"/>
                <a:ext cx="179765" cy="118970"/>
              </a:xfrm>
              <a:custGeom>
                <a:avLst/>
                <a:gdLst/>
                <a:ahLst/>
                <a:cxnLst/>
                <a:rect l="l" t="t" r="r" b="b"/>
                <a:pathLst>
                  <a:path w="7756" h="5133" extrusionOk="0">
                    <a:moveTo>
                      <a:pt x="0" y="1"/>
                    </a:moveTo>
                    <a:cubicBezTo>
                      <a:pt x="0" y="1"/>
                      <a:pt x="1406" y="5132"/>
                      <a:pt x="7268" y="5132"/>
                    </a:cubicBezTo>
                    <a:cubicBezTo>
                      <a:pt x="7427" y="5132"/>
                      <a:pt x="7590" y="5128"/>
                      <a:pt x="7756" y="5121"/>
                    </a:cubicBezTo>
                    <a:cubicBezTo>
                      <a:pt x="7756" y="5121"/>
                      <a:pt x="5972" y="1049"/>
                      <a:pt x="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0" name="Google Shape;2780;p42"/>
              <p:cNvSpPr/>
              <p:nvPr/>
            </p:nvSpPr>
            <p:spPr>
              <a:xfrm rot="10800000">
                <a:off x="7127105" y="39910"/>
                <a:ext cx="142310" cy="148475"/>
              </a:xfrm>
              <a:custGeom>
                <a:avLst/>
                <a:gdLst/>
                <a:ahLst/>
                <a:cxnLst/>
                <a:rect l="l" t="t" r="r" b="b"/>
                <a:pathLst>
                  <a:path w="6140" h="6406" extrusionOk="0">
                    <a:moveTo>
                      <a:pt x="5647" y="0"/>
                    </a:moveTo>
                    <a:lnTo>
                      <a:pt x="5647" y="0"/>
                    </a:lnTo>
                    <a:cubicBezTo>
                      <a:pt x="787" y="1451"/>
                      <a:pt x="1" y="6397"/>
                      <a:pt x="1" y="6397"/>
                    </a:cubicBezTo>
                    <a:cubicBezTo>
                      <a:pt x="133" y="6403"/>
                      <a:pt x="263" y="6406"/>
                      <a:pt x="389" y="6406"/>
                    </a:cubicBezTo>
                    <a:cubicBezTo>
                      <a:pt x="6139" y="6406"/>
                      <a:pt x="5647" y="1"/>
                      <a:pt x="564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1" name="Google Shape;2781;p42"/>
              <p:cNvSpPr/>
              <p:nvPr/>
            </p:nvSpPr>
            <p:spPr>
              <a:xfrm rot="10800000">
                <a:off x="7099616" y="1100768"/>
                <a:ext cx="178861" cy="187784"/>
              </a:xfrm>
              <a:custGeom>
                <a:avLst/>
                <a:gdLst/>
                <a:ahLst/>
                <a:cxnLst/>
                <a:rect l="l" t="t" r="r" b="b"/>
                <a:pathLst>
                  <a:path w="7717" h="8102" extrusionOk="0">
                    <a:moveTo>
                      <a:pt x="7716" y="0"/>
                    </a:moveTo>
                    <a:cubicBezTo>
                      <a:pt x="7568" y="182"/>
                      <a:pt x="7422" y="366"/>
                      <a:pt x="7281" y="548"/>
                    </a:cubicBezTo>
                    <a:cubicBezTo>
                      <a:pt x="7136" y="733"/>
                      <a:pt x="6980" y="907"/>
                      <a:pt x="6831" y="1084"/>
                    </a:cubicBezTo>
                    <a:cubicBezTo>
                      <a:pt x="6535" y="1444"/>
                      <a:pt x="6222" y="1792"/>
                      <a:pt x="5911" y="2137"/>
                    </a:cubicBezTo>
                    <a:cubicBezTo>
                      <a:pt x="5283" y="2825"/>
                      <a:pt x="4638" y="3496"/>
                      <a:pt x="3985" y="4163"/>
                    </a:cubicBezTo>
                    <a:cubicBezTo>
                      <a:pt x="3337" y="4834"/>
                      <a:pt x="2669" y="5483"/>
                      <a:pt x="2005" y="6143"/>
                    </a:cubicBezTo>
                    <a:lnTo>
                      <a:pt x="0" y="8101"/>
                    </a:lnTo>
                    <a:cubicBezTo>
                      <a:pt x="743" y="7532"/>
                      <a:pt x="1451" y="6918"/>
                      <a:pt x="2150" y="6295"/>
                    </a:cubicBezTo>
                    <a:cubicBezTo>
                      <a:pt x="2847" y="5671"/>
                      <a:pt x="3521" y="5022"/>
                      <a:pt x="4181" y="4356"/>
                    </a:cubicBezTo>
                    <a:cubicBezTo>
                      <a:pt x="4830" y="3681"/>
                      <a:pt x="5476" y="2999"/>
                      <a:pt x="6066" y="2274"/>
                    </a:cubicBezTo>
                    <a:cubicBezTo>
                      <a:pt x="6661" y="1549"/>
                      <a:pt x="7234" y="805"/>
                      <a:pt x="771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2" name="Google Shape;2782;p42"/>
              <p:cNvSpPr/>
              <p:nvPr/>
            </p:nvSpPr>
            <p:spPr>
              <a:xfrm rot="10800000">
                <a:off x="7287192" y="1103734"/>
                <a:ext cx="155498" cy="187599"/>
              </a:xfrm>
              <a:custGeom>
                <a:avLst/>
                <a:gdLst/>
                <a:ahLst/>
                <a:cxnLst/>
                <a:rect l="l" t="t" r="r" b="b"/>
                <a:pathLst>
                  <a:path w="6709" h="8094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399" y="791"/>
                      <a:pt x="853" y="1553"/>
                      <a:pt x="1328" y="2300"/>
                    </a:cubicBezTo>
                    <a:cubicBezTo>
                      <a:pt x="1799" y="3050"/>
                      <a:pt x="2310" y="3772"/>
                      <a:pt x="2851" y="4476"/>
                    </a:cubicBezTo>
                    <a:cubicBezTo>
                      <a:pt x="3390" y="5179"/>
                      <a:pt x="3964" y="5860"/>
                      <a:pt x="4602" y="6481"/>
                    </a:cubicBezTo>
                    <a:cubicBezTo>
                      <a:pt x="5232" y="7097"/>
                      <a:pt x="5910" y="7695"/>
                      <a:pt x="6708" y="8094"/>
                    </a:cubicBezTo>
                    <a:cubicBezTo>
                      <a:pt x="6531" y="7960"/>
                      <a:pt x="6353" y="7829"/>
                      <a:pt x="6175" y="7702"/>
                    </a:cubicBezTo>
                    <a:cubicBezTo>
                      <a:pt x="6005" y="7561"/>
                      <a:pt x="5845" y="7413"/>
                      <a:pt x="5679" y="7267"/>
                    </a:cubicBezTo>
                    <a:cubicBezTo>
                      <a:pt x="5359" y="6966"/>
                      <a:pt x="5040" y="6665"/>
                      <a:pt x="4750" y="6335"/>
                    </a:cubicBezTo>
                    <a:cubicBezTo>
                      <a:pt x="4159" y="5686"/>
                      <a:pt x="3597" y="5008"/>
                      <a:pt x="3068" y="4309"/>
                    </a:cubicBezTo>
                    <a:cubicBezTo>
                      <a:pt x="2528" y="3616"/>
                      <a:pt x="2013" y="2901"/>
                      <a:pt x="1502" y="2183"/>
                    </a:cubicBezTo>
                    <a:cubicBezTo>
                      <a:pt x="1244" y="1825"/>
                      <a:pt x="994" y="1462"/>
                      <a:pt x="747" y="1096"/>
                    </a:cubicBezTo>
                    <a:cubicBezTo>
                      <a:pt x="493" y="734"/>
                      <a:pt x="250" y="367"/>
                      <a:pt x="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3" name="Google Shape;2783;p42"/>
              <p:cNvSpPr/>
              <p:nvPr/>
            </p:nvSpPr>
            <p:spPr>
              <a:xfrm rot="10800000">
                <a:off x="7271987" y="792182"/>
                <a:ext cx="203730" cy="173553"/>
              </a:xfrm>
              <a:custGeom>
                <a:avLst/>
                <a:gdLst/>
                <a:ahLst/>
                <a:cxnLst/>
                <a:rect l="l" t="t" r="r" b="b"/>
                <a:pathLst>
                  <a:path w="8790" h="7488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562" y="797"/>
                      <a:pt x="1186" y="1548"/>
                      <a:pt x="1831" y="2277"/>
                    </a:cubicBezTo>
                    <a:cubicBezTo>
                      <a:pt x="2480" y="3006"/>
                      <a:pt x="3162" y="3702"/>
                      <a:pt x="3884" y="4358"/>
                    </a:cubicBezTo>
                    <a:cubicBezTo>
                      <a:pt x="4612" y="5007"/>
                      <a:pt x="5359" y="5642"/>
                      <a:pt x="6179" y="6179"/>
                    </a:cubicBezTo>
                    <a:cubicBezTo>
                      <a:pt x="6995" y="6715"/>
                      <a:pt x="7857" y="7197"/>
                      <a:pt x="8789" y="7487"/>
                    </a:cubicBezTo>
                    <a:cubicBezTo>
                      <a:pt x="8572" y="7379"/>
                      <a:pt x="8354" y="7273"/>
                      <a:pt x="8133" y="7168"/>
                    </a:cubicBezTo>
                    <a:cubicBezTo>
                      <a:pt x="7916" y="7066"/>
                      <a:pt x="7717" y="6925"/>
                      <a:pt x="7506" y="6810"/>
                    </a:cubicBezTo>
                    <a:cubicBezTo>
                      <a:pt x="7292" y="6693"/>
                      <a:pt x="7093" y="6555"/>
                      <a:pt x="6893" y="6421"/>
                    </a:cubicBezTo>
                    <a:cubicBezTo>
                      <a:pt x="6694" y="6283"/>
                      <a:pt x="6490" y="6157"/>
                      <a:pt x="6302" y="6005"/>
                    </a:cubicBezTo>
                    <a:cubicBezTo>
                      <a:pt x="5519" y="5439"/>
                      <a:pt x="4786" y="4804"/>
                      <a:pt x="4069" y="4155"/>
                    </a:cubicBezTo>
                    <a:cubicBezTo>
                      <a:pt x="3347" y="3510"/>
                      <a:pt x="2666" y="2824"/>
                      <a:pt x="1983" y="2132"/>
                    </a:cubicBezTo>
                    <a:cubicBezTo>
                      <a:pt x="1643" y="1788"/>
                      <a:pt x="1313" y="1436"/>
                      <a:pt x="983" y="1077"/>
                    </a:cubicBezTo>
                    <a:cubicBezTo>
                      <a:pt x="649" y="725"/>
                      <a:pt x="327" y="362"/>
                      <a:pt x="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4" name="Google Shape;2784;p42"/>
              <p:cNvSpPr/>
              <p:nvPr/>
            </p:nvSpPr>
            <p:spPr>
              <a:xfrm rot="10800000">
                <a:off x="7107103" y="792182"/>
                <a:ext cx="152971" cy="216431"/>
              </a:xfrm>
              <a:custGeom>
                <a:avLst/>
                <a:gdLst/>
                <a:ahLst/>
                <a:cxnLst/>
                <a:rect l="l" t="t" r="r" b="b"/>
                <a:pathLst>
                  <a:path w="6600" h="9338" extrusionOk="0">
                    <a:moveTo>
                      <a:pt x="6600" y="1"/>
                    </a:moveTo>
                    <a:lnTo>
                      <a:pt x="6600" y="1"/>
                    </a:lnTo>
                    <a:cubicBezTo>
                      <a:pt x="6404" y="443"/>
                      <a:pt x="6263" y="903"/>
                      <a:pt x="6034" y="1328"/>
                    </a:cubicBezTo>
                    <a:cubicBezTo>
                      <a:pt x="5929" y="1545"/>
                      <a:pt x="5842" y="1767"/>
                      <a:pt x="5726" y="1976"/>
                    </a:cubicBezTo>
                    <a:lnTo>
                      <a:pt x="5381" y="2612"/>
                    </a:lnTo>
                    <a:cubicBezTo>
                      <a:pt x="4899" y="3438"/>
                      <a:pt x="4392" y="4254"/>
                      <a:pt x="3815" y="5019"/>
                    </a:cubicBezTo>
                    <a:cubicBezTo>
                      <a:pt x="3246" y="5791"/>
                      <a:pt x="2637" y="6534"/>
                      <a:pt x="2002" y="7256"/>
                    </a:cubicBezTo>
                    <a:cubicBezTo>
                      <a:pt x="1686" y="7619"/>
                      <a:pt x="1360" y="7970"/>
                      <a:pt x="1023" y="8315"/>
                    </a:cubicBezTo>
                    <a:cubicBezTo>
                      <a:pt x="693" y="8670"/>
                      <a:pt x="349" y="9003"/>
                      <a:pt x="1" y="9337"/>
                    </a:cubicBezTo>
                    <a:cubicBezTo>
                      <a:pt x="773" y="8757"/>
                      <a:pt x="1480" y="8094"/>
                      <a:pt x="2158" y="7398"/>
                    </a:cubicBezTo>
                    <a:cubicBezTo>
                      <a:pt x="2832" y="6705"/>
                      <a:pt x="3452" y="5958"/>
                      <a:pt x="4032" y="5182"/>
                    </a:cubicBezTo>
                    <a:cubicBezTo>
                      <a:pt x="4613" y="4402"/>
                      <a:pt x="5120" y="3572"/>
                      <a:pt x="5567" y="2709"/>
                    </a:cubicBezTo>
                    <a:cubicBezTo>
                      <a:pt x="6012" y="1846"/>
                      <a:pt x="6353" y="932"/>
                      <a:pt x="6600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5" name="Google Shape;2785;p42"/>
              <p:cNvSpPr/>
              <p:nvPr/>
            </p:nvSpPr>
            <p:spPr>
              <a:xfrm rot="10800000">
                <a:off x="7261813" y="510738"/>
                <a:ext cx="187344" cy="180530"/>
              </a:xfrm>
              <a:custGeom>
                <a:avLst/>
                <a:gdLst/>
                <a:ahLst/>
                <a:cxnLst/>
                <a:rect l="l" t="t" r="r" b="b"/>
                <a:pathLst>
                  <a:path w="8083" h="7789" extrusionOk="0">
                    <a:moveTo>
                      <a:pt x="0" y="0"/>
                    </a:moveTo>
                    <a:cubicBezTo>
                      <a:pt x="449" y="842"/>
                      <a:pt x="979" y="1635"/>
                      <a:pt x="1541" y="2404"/>
                    </a:cubicBezTo>
                    <a:cubicBezTo>
                      <a:pt x="2107" y="3173"/>
                      <a:pt x="2716" y="3909"/>
                      <a:pt x="3379" y="4597"/>
                    </a:cubicBezTo>
                    <a:cubicBezTo>
                      <a:pt x="4050" y="5280"/>
                      <a:pt x="4757" y="5932"/>
                      <a:pt x="5540" y="6483"/>
                    </a:cubicBezTo>
                    <a:cubicBezTo>
                      <a:pt x="6328" y="7031"/>
                      <a:pt x="7172" y="7499"/>
                      <a:pt x="8082" y="7789"/>
                    </a:cubicBezTo>
                    <a:cubicBezTo>
                      <a:pt x="7868" y="7680"/>
                      <a:pt x="7655" y="7575"/>
                      <a:pt x="7444" y="7473"/>
                    </a:cubicBezTo>
                    <a:lnTo>
                      <a:pt x="7285" y="7397"/>
                    </a:lnTo>
                    <a:lnTo>
                      <a:pt x="7133" y="7303"/>
                    </a:lnTo>
                    <a:lnTo>
                      <a:pt x="6832" y="7118"/>
                    </a:lnTo>
                    <a:lnTo>
                      <a:pt x="6527" y="6937"/>
                    </a:lnTo>
                    <a:cubicBezTo>
                      <a:pt x="6429" y="6871"/>
                      <a:pt x="6335" y="6798"/>
                      <a:pt x="6236" y="6733"/>
                    </a:cubicBezTo>
                    <a:cubicBezTo>
                      <a:pt x="6048" y="6592"/>
                      <a:pt x="5849" y="6465"/>
                      <a:pt x="5667" y="6316"/>
                    </a:cubicBezTo>
                    <a:cubicBezTo>
                      <a:pt x="4924" y="5732"/>
                      <a:pt x="4235" y="5087"/>
                      <a:pt x="3575" y="4410"/>
                    </a:cubicBezTo>
                    <a:cubicBezTo>
                      <a:pt x="2916" y="3735"/>
                      <a:pt x="2306" y="3009"/>
                      <a:pt x="1708" y="2277"/>
                    </a:cubicBezTo>
                    <a:cubicBezTo>
                      <a:pt x="1407" y="1911"/>
                      <a:pt x="1117" y="1533"/>
                      <a:pt x="837" y="1153"/>
                    </a:cubicBezTo>
                    <a:cubicBezTo>
                      <a:pt x="548" y="776"/>
                      <a:pt x="272" y="392"/>
                      <a:pt x="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6" name="Google Shape;2786;p42"/>
              <p:cNvSpPr/>
              <p:nvPr/>
            </p:nvSpPr>
            <p:spPr>
              <a:xfrm rot="10800000">
                <a:off x="7113569" y="505199"/>
                <a:ext cx="146505" cy="155150"/>
              </a:xfrm>
              <a:custGeom>
                <a:avLst/>
                <a:gdLst/>
                <a:ahLst/>
                <a:cxnLst/>
                <a:rect l="l" t="t" r="r" b="b"/>
                <a:pathLst>
                  <a:path w="6321" h="6694" extrusionOk="0">
                    <a:moveTo>
                      <a:pt x="6320" y="0"/>
                    </a:moveTo>
                    <a:cubicBezTo>
                      <a:pt x="6237" y="178"/>
                      <a:pt x="6150" y="356"/>
                      <a:pt x="6070" y="534"/>
                    </a:cubicBezTo>
                    <a:lnTo>
                      <a:pt x="5950" y="802"/>
                    </a:lnTo>
                    <a:lnTo>
                      <a:pt x="5806" y="1059"/>
                    </a:lnTo>
                    <a:lnTo>
                      <a:pt x="5523" y="1570"/>
                    </a:lnTo>
                    <a:lnTo>
                      <a:pt x="5200" y="2060"/>
                    </a:lnTo>
                    <a:cubicBezTo>
                      <a:pt x="4762" y="2701"/>
                      <a:pt x="4275" y="3315"/>
                      <a:pt x="3721" y="3862"/>
                    </a:cubicBezTo>
                    <a:cubicBezTo>
                      <a:pt x="3180" y="4420"/>
                      <a:pt x="2590" y="4932"/>
                      <a:pt x="1969" y="5407"/>
                    </a:cubicBezTo>
                    <a:cubicBezTo>
                      <a:pt x="1658" y="5643"/>
                      <a:pt x="1338" y="5871"/>
                      <a:pt x="1008" y="6081"/>
                    </a:cubicBezTo>
                    <a:cubicBezTo>
                      <a:pt x="682" y="6302"/>
                      <a:pt x="345" y="6502"/>
                      <a:pt x="1" y="6694"/>
                    </a:cubicBezTo>
                    <a:cubicBezTo>
                      <a:pt x="740" y="6411"/>
                      <a:pt x="1433" y="6019"/>
                      <a:pt x="2089" y="5577"/>
                    </a:cubicBezTo>
                    <a:cubicBezTo>
                      <a:pt x="2749" y="5134"/>
                      <a:pt x="3358" y="4616"/>
                      <a:pt x="3917" y="4055"/>
                    </a:cubicBezTo>
                    <a:cubicBezTo>
                      <a:pt x="4479" y="3489"/>
                      <a:pt x="4971" y="2854"/>
                      <a:pt x="5378" y="2172"/>
                    </a:cubicBezTo>
                    <a:cubicBezTo>
                      <a:pt x="5806" y="1501"/>
                      <a:pt x="6096" y="751"/>
                      <a:pt x="632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7" name="Google Shape;2787;p42"/>
              <p:cNvSpPr/>
              <p:nvPr/>
            </p:nvSpPr>
            <p:spPr>
              <a:xfrm rot="10800000">
                <a:off x="7263922" y="260050"/>
                <a:ext cx="222805" cy="157259"/>
              </a:xfrm>
              <a:custGeom>
                <a:avLst/>
                <a:gdLst/>
                <a:ahLst/>
                <a:cxnLst/>
                <a:rect l="l" t="t" r="r" b="b"/>
                <a:pathLst>
                  <a:path w="9613" h="6785" extrusionOk="0">
                    <a:moveTo>
                      <a:pt x="0" y="0"/>
                    </a:moveTo>
                    <a:cubicBezTo>
                      <a:pt x="541" y="852"/>
                      <a:pt x="1178" y="1635"/>
                      <a:pt x="1864" y="2383"/>
                    </a:cubicBezTo>
                    <a:cubicBezTo>
                      <a:pt x="2546" y="3126"/>
                      <a:pt x="3297" y="3808"/>
                      <a:pt x="4094" y="4432"/>
                    </a:cubicBezTo>
                    <a:cubicBezTo>
                      <a:pt x="4906" y="5041"/>
                      <a:pt x="5773" y="5578"/>
                      <a:pt x="6694" y="6001"/>
                    </a:cubicBezTo>
                    <a:cubicBezTo>
                      <a:pt x="7626" y="6411"/>
                      <a:pt x="8612" y="6687"/>
                      <a:pt x="9613" y="6785"/>
                    </a:cubicBezTo>
                    <a:cubicBezTo>
                      <a:pt x="9127" y="6651"/>
                      <a:pt x="8630" y="6578"/>
                      <a:pt x="8166" y="6383"/>
                    </a:cubicBezTo>
                    <a:cubicBezTo>
                      <a:pt x="7688" y="6241"/>
                      <a:pt x="7238" y="6016"/>
                      <a:pt x="6784" y="5813"/>
                    </a:cubicBezTo>
                    <a:cubicBezTo>
                      <a:pt x="5899" y="5352"/>
                      <a:pt x="5055" y="4820"/>
                      <a:pt x="4261" y="4217"/>
                    </a:cubicBezTo>
                    <a:cubicBezTo>
                      <a:pt x="3471" y="3605"/>
                      <a:pt x="2727" y="2937"/>
                      <a:pt x="2013" y="2234"/>
                    </a:cubicBezTo>
                    <a:cubicBezTo>
                      <a:pt x="1657" y="1886"/>
                      <a:pt x="1313" y="1520"/>
                      <a:pt x="979" y="1146"/>
                    </a:cubicBezTo>
                    <a:cubicBezTo>
                      <a:pt x="639" y="780"/>
                      <a:pt x="316" y="392"/>
                      <a:pt x="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8" name="Google Shape;2788;p42"/>
              <p:cNvSpPr/>
              <p:nvPr/>
            </p:nvSpPr>
            <p:spPr>
              <a:xfrm rot="10800000">
                <a:off x="7107103" y="260050"/>
                <a:ext cx="147177" cy="176079"/>
              </a:xfrm>
              <a:custGeom>
                <a:avLst/>
                <a:gdLst/>
                <a:ahLst/>
                <a:cxnLst/>
                <a:rect l="l" t="t" r="r" b="b"/>
                <a:pathLst>
                  <a:path w="6350" h="7597" extrusionOk="0">
                    <a:moveTo>
                      <a:pt x="6350" y="0"/>
                    </a:moveTo>
                    <a:lnTo>
                      <a:pt x="6350" y="0"/>
                    </a:lnTo>
                    <a:cubicBezTo>
                      <a:pt x="6008" y="772"/>
                      <a:pt x="5672" y="1542"/>
                      <a:pt x="5222" y="2252"/>
                    </a:cubicBezTo>
                    <a:cubicBezTo>
                      <a:pt x="5016" y="2615"/>
                      <a:pt x="4768" y="2956"/>
                      <a:pt x="4537" y="3300"/>
                    </a:cubicBezTo>
                    <a:cubicBezTo>
                      <a:pt x="4283" y="3634"/>
                      <a:pt x="4043" y="3975"/>
                      <a:pt x="3764" y="4286"/>
                    </a:cubicBezTo>
                    <a:cubicBezTo>
                      <a:pt x="3228" y="4928"/>
                      <a:pt x="2636" y="5523"/>
                      <a:pt x="2010" y="6081"/>
                    </a:cubicBezTo>
                    <a:cubicBezTo>
                      <a:pt x="1697" y="6357"/>
                      <a:pt x="1371" y="6621"/>
                      <a:pt x="1038" y="6875"/>
                    </a:cubicBezTo>
                    <a:cubicBezTo>
                      <a:pt x="704" y="7133"/>
                      <a:pt x="360" y="7372"/>
                      <a:pt x="0" y="7597"/>
                    </a:cubicBezTo>
                    <a:cubicBezTo>
                      <a:pt x="770" y="7245"/>
                      <a:pt x="1480" y="6766"/>
                      <a:pt x="2147" y="6241"/>
                    </a:cubicBezTo>
                    <a:cubicBezTo>
                      <a:pt x="2815" y="5715"/>
                      <a:pt x="3424" y="5113"/>
                      <a:pt x="3971" y="4464"/>
                    </a:cubicBezTo>
                    <a:cubicBezTo>
                      <a:pt x="4254" y="4144"/>
                      <a:pt x="4497" y="3793"/>
                      <a:pt x="4747" y="3448"/>
                    </a:cubicBezTo>
                    <a:cubicBezTo>
                      <a:pt x="4972" y="3086"/>
                      <a:pt x="5222" y="2742"/>
                      <a:pt x="5404" y="2354"/>
                    </a:cubicBezTo>
                    <a:cubicBezTo>
                      <a:pt x="5501" y="2165"/>
                      <a:pt x="5610" y="1984"/>
                      <a:pt x="5693" y="1788"/>
                    </a:cubicBezTo>
                    <a:lnTo>
                      <a:pt x="5948" y="1204"/>
                    </a:lnTo>
                    <a:cubicBezTo>
                      <a:pt x="6035" y="1008"/>
                      <a:pt x="6095" y="805"/>
                      <a:pt x="6161" y="606"/>
                    </a:cubicBezTo>
                    <a:cubicBezTo>
                      <a:pt x="6226" y="402"/>
                      <a:pt x="6291" y="200"/>
                      <a:pt x="63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9" name="Google Shape;2789;p42"/>
              <p:cNvSpPr/>
              <p:nvPr/>
            </p:nvSpPr>
            <p:spPr>
              <a:xfrm rot="10800000">
                <a:off x="7276368" y="42715"/>
                <a:ext cx="172788" cy="116096"/>
              </a:xfrm>
              <a:custGeom>
                <a:avLst/>
                <a:gdLst/>
                <a:ahLst/>
                <a:cxnLst/>
                <a:rect l="l" t="t" r="r" b="b"/>
                <a:pathLst>
                  <a:path w="7455" h="5009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57" y="617"/>
                      <a:pt x="976" y="1186"/>
                      <a:pt x="1515" y="1730"/>
                    </a:cubicBezTo>
                    <a:cubicBezTo>
                      <a:pt x="2056" y="2274"/>
                      <a:pt x="2636" y="2782"/>
                      <a:pt x="3252" y="3246"/>
                    </a:cubicBezTo>
                    <a:cubicBezTo>
                      <a:pt x="3873" y="3699"/>
                      <a:pt x="4518" y="4135"/>
                      <a:pt x="5229" y="4446"/>
                    </a:cubicBezTo>
                    <a:cubicBezTo>
                      <a:pt x="5932" y="4762"/>
                      <a:pt x="6686" y="5001"/>
                      <a:pt x="7455" y="5008"/>
                    </a:cubicBezTo>
                    <a:cubicBezTo>
                      <a:pt x="7270" y="4968"/>
                      <a:pt x="7081" y="4928"/>
                      <a:pt x="6897" y="4893"/>
                    </a:cubicBezTo>
                    <a:cubicBezTo>
                      <a:pt x="6711" y="4852"/>
                      <a:pt x="6534" y="4772"/>
                      <a:pt x="6356" y="4715"/>
                    </a:cubicBezTo>
                    <a:cubicBezTo>
                      <a:pt x="6175" y="4667"/>
                      <a:pt x="6005" y="4580"/>
                      <a:pt x="5831" y="4504"/>
                    </a:cubicBezTo>
                    <a:cubicBezTo>
                      <a:pt x="5657" y="4428"/>
                      <a:pt x="5486" y="4356"/>
                      <a:pt x="5323" y="4258"/>
                    </a:cubicBezTo>
                    <a:cubicBezTo>
                      <a:pt x="4653" y="3910"/>
                      <a:pt x="4025" y="3482"/>
                      <a:pt x="3419" y="3025"/>
                    </a:cubicBezTo>
                    <a:cubicBezTo>
                      <a:pt x="2807" y="2579"/>
                      <a:pt x="2230" y="2083"/>
                      <a:pt x="1661" y="1578"/>
                    </a:cubicBezTo>
                    <a:cubicBezTo>
                      <a:pt x="1374" y="1328"/>
                      <a:pt x="1095" y="1067"/>
                      <a:pt x="824" y="802"/>
                    </a:cubicBezTo>
                    <a:cubicBezTo>
                      <a:pt x="541" y="541"/>
                      <a:pt x="272" y="273"/>
                      <a:pt x="0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90" name="Google Shape;2790;p42"/>
              <p:cNvSpPr/>
              <p:nvPr/>
            </p:nvSpPr>
            <p:spPr>
              <a:xfrm rot="10800000">
                <a:off x="7138276" y="42715"/>
                <a:ext cx="129191" cy="148359"/>
              </a:xfrm>
              <a:custGeom>
                <a:avLst/>
                <a:gdLst/>
                <a:ahLst/>
                <a:cxnLst/>
                <a:rect l="l" t="t" r="r" b="b"/>
                <a:pathLst>
                  <a:path w="5574" h="6401" extrusionOk="0">
                    <a:moveTo>
                      <a:pt x="5573" y="1"/>
                    </a:moveTo>
                    <a:lnTo>
                      <a:pt x="5573" y="1"/>
                    </a:lnTo>
                    <a:cubicBezTo>
                      <a:pt x="5446" y="356"/>
                      <a:pt x="5337" y="715"/>
                      <a:pt x="5218" y="1070"/>
                    </a:cubicBezTo>
                    <a:cubicBezTo>
                      <a:pt x="5073" y="1418"/>
                      <a:pt x="4950" y="1770"/>
                      <a:pt x="4793" y="2111"/>
                    </a:cubicBezTo>
                    <a:cubicBezTo>
                      <a:pt x="4612" y="2437"/>
                      <a:pt x="4482" y="2789"/>
                      <a:pt x="4271" y="3097"/>
                    </a:cubicBezTo>
                    <a:cubicBezTo>
                      <a:pt x="4174" y="3253"/>
                      <a:pt x="4083" y="3416"/>
                      <a:pt x="3982" y="3572"/>
                    </a:cubicBezTo>
                    <a:lnTo>
                      <a:pt x="3652" y="4018"/>
                    </a:lnTo>
                    <a:cubicBezTo>
                      <a:pt x="3195" y="4598"/>
                      <a:pt x="2658" y="5117"/>
                      <a:pt x="2045" y="5534"/>
                    </a:cubicBezTo>
                    <a:cubicBezTo>
                      <a:pt x="1893" y="5635"/>
                      <a:pt x="1737" y="5741"/>
                      <a:pt x="1570" y="5824"/>
                    </a:cubicBezTo>
                    <a:cubicBezTo>
                      <a:pt x="1411" y="5918"/>
                      <a:pt x="1240" y="5990"/>
                      <a:pt x="1070" y="6067"/>
                    </a:cubicBezTo>
                    <a:cubicBezTo>
                      <a:pt x="730" y="6219"/>
                      <a:pt x="374" y="6335"/>
                      <a:pt x="0" y="6400"/>
                    </a:cubicBezTo>
                    <a:cubicBezTo>
                      <a:pt x="762" y="6375"/>
                      <a:pt x="1498" y="6096"/>
                      <a:pt x="2158" y="5708"/>
                    </a:cubicBezTo>
                    <a:cubicBezTo>
                      <a:pt x="2822" y="5319"/>
                      <a:pt x="3387" y="4783"/>
                      <a:pt x="3866" y="4185"/>
                    </a:cubicBezTo>
                    <a:lnTo>
                      <a:pt x="4203" y="3717"/>
                    </a:lnTo>
                    <a:cubicBezTo>
                      <a:pt x="4308" y="3557"/>
                      <a:pt x="4398" y="3391"/>
                      <a:pt x="4497" y="3224"/>
                    </a:cubicBezTo>
                    <a:cubicBezTo>
                      <a:pt x="4591" y="3061"/>
                      <a:pt x="4685" y="2894"/>
                      <a:pt x="4758" y="2717"/>
                    </a:cubicBezTo>
                    <a:cubicBezTo>
                      <a:pt x="4837" y="2543"/>
                      <a:pt x="4914" y="2369"/>
                      <a:pt x="4986" y="2191"/>
                    </a:cubicBezTo>
                    <a:cubicBezTo>
                      <a:pt x="5124" y="1839"/>
                      <a:pt x="5225" y="1469"/>
                      <a:pt x="5349" y="1110"/>
                    </a:cubicBezTo>
                    <a:cubicBezTo>
                      <a:pt x="5424" y="740"/>
                      <a:pt x="5508" y="370"/>
                      <a:pt x="5573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797" name="Google Shape;2797;p42"/>
            <p:cNvGrpSpPr/>
            <p:nvPr/>
          </p:nvGrpSpPr>
          <p:grpSpPr>
            <a:xfrm>
              <a:off x="7607586" y="2140493"/>
              <a:ext cx="1200710" cy="1098458"/>
              <a:chOff x="7607586" y="2140493"/>
              <a:chExt cx="1200710" cy="1098458"/>
            </a:xfrm>
          </p:grpSpPr>
          <p:sp>
            <p:nvSpPr>
              <p:cNvPr id="2798" name="Google Shape;2798;p42"/>
              <p:cNvSpPr/>
              <p:nvPr/>
            </p:nvSpPr>
            <p:spPr>
              <a:xfrm flipH="1">
                <a:off x="7674774" y="2793574"/>
                <a:ext cx="25106" cy="12145"/>
              </a:xfrm>
              <a:custGeom>
                <a:avLst/>
                <a:gdLst/>
                <a:ahLst/>
                <a:cxnLst/>
                <a:rect l="l" t="t" r="r" b="b"/>
                <a:pathLst>
                  <a:path w="769" h="372" extrusionOk="0">
                    <a:moveTo>
                      <a:pt x="156" y="0"/>
                    </a:moveTo>
                    <a:cubicBezTo>
                      <a:pt x="34" y="0"/>
                      <a:pt x="0" y="198"/>
                      <a:pt x="125" y="217"/>
                    </a:cubicBezTo>
                    <a:cubicBezTo>
                      <a:pt x="216" y="236"/>
                      <a:pt x="308" y="259"/>
                      <a:pt x="392" y="293"/>
                    </a:cubicBezTo>
                    <a:cubicBezTo>
                      <a:pt x="462" y="323"/>
                      <a:pt x="530" y="371"/>
                      <a:pt x="603" y="371"/>
                    </a:cubicBezTo>
                    <a:cubicBezTo>
                      <a:pt x="621" y="371"/>
                      <a:pt x="639" y="368"/>
                      <a:pt x="658" y="362"/>
                    </a:cubicBezTo>
                    <a:cubicBezTo>
                      <a:pt x="723" y="343"/>
                      <a:pt x="768" y="278"/>
                      <a:pt x="746" y="209"/>
                    </a:cubicBezTo>
                    <a:cubicBezTo>
                      <a:pt x="684" y="11"/>
                      <a:pt x="330" y="0"/>
                      <a:pt x="15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99" name="Google Shape;2799;p42"/>
              <p:cNvSpPr/>
              <p:nvPr/>
            </p:nvSpPr>
            <p:spPr>
              <a:xfrm flipH="1">
                <a:off x="7825965" y="2140493"/>
                <a:ext cx="481387" cy="590691"/>
              </a:xfrm>
              <a:custGeom>
                <a:avLst/>
                <a:gdLst/>
                <a:ahLst/>
                <a:cxnLst/>
                <a:rect l="l" t="t" r="r" b="b"/>
                <a:pathLst>
                  <a:path w="14745" h="18093" extrusionOk="0">
                    <a:moveTo>
                      <a:pt x="6241" y="0"/>
                    </a:moveTo>
                    <a:cubicBezTo>
                      <a:pt x="4617" y="0"/>
                      <a:pt x="2764" y="1908"/>
                      <a:pt x="2164" y="3166"/>
                    </a:cubicBezTo>
                    <a:cubicBezTo>
                      <a:pt x="1042" y="5522"/>
                      <a:pt x="840" y="8264"/>
                      <a:pt x="711" y="10834"/>
                    </a:cubicBezTo>
                    <a:cubicBezTo>
                      <a:pt x="632" y="12469"/>
                      <a:pt x="612" y="14119"/>
                      <a:pt x="726" y="15754"/>
                    </a:cubicBezTo>
                    <a:cubicBezTo>
                      <a:pt x="726" y="15754"/>
                      <a:pt x="0" y="17799"/>
                      <a:pt x="1939" y="18043"/>
                    </a:cubicBezTo>
                    <a:cubicBezTo>
                      <a:pt x="2209" y="18077"/>
                      <a:pt x="2478" y="18093"/>
                      <a:pt x="2747" y="18093"/>
                    </a:cubicBezTo>
                    <a:cubicBezTo>
                      <a:pt x="5267" y="18093"/>
                      <a:pt x="7707" y="16668"/>
                      <a:pt x="9638" y="15184"/>
                    </a:cubicBezTo>
                    <a:cubicBezTo>
                      <a:pt x="11779" y="13541"/>
                      <a:pt x="13527" y="11317"/>
                      <a:pt x="14155" y="8655"/>
                    </a:cubicBezTo>
                    <a:cubicBezTo>
                      <a:pt x="14626" y="6663"/>
                      <a:pt x="14745" y="3648"/>
                      <a:pt x="12418" y="2770"/>
                    </a:cubicBezTo>
                    <a:cubicBezTo>
                      <a:pt x="12255" y="2709"/>
                      <a:pt x="11950" y="2642"/>
                      <a:pt x="11542" y="2642"/>
                    </a:cubicBezTo>
                    <a:cubicBezTo>
                      <a:pt x="10793" y="2642"/>
                      <a:pt x="9696" y="2870"/>
                      <a:pt x="8498" y="3792"/>
                    </a:cubicBezTo>
                    <a:cubicBezTo>
                      <a:pt x="8570" y="2854"/>
                      <a:pt x="8433" y="1717"/>
                      <a:pt x="7886" y="930"/>
                    </a:cubicBezTo>
                    <a:cubicBezTo>
                      <a:pt x="7421" y="266"/>
                      <a:pt x="6847" y="0"/>
                      <a:pt x="624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00" name="Google Shape;2800;p42"/>
              <p:cNvSpPr/>
              <p:nvPr/>
            </p:nvSpPr>
            <p:spPr>
              <a:xfrm flipH="1">
                <a:off x="7607586" y="2673268"/>
                <a:ext cx="617005" cy="449425"/>
              </a:xfrm>
              <a:custGeom>
                <a:avLst/>
                <a:gdLst/>
                <a:ahLst/>
                <a:cxnLst/>
                <a:rect l="l" t="t" r="r" b="b"/>
                <a:pathLst>
                  <a:path w="18899" h="13766" extrusionOk="0">
                    <a:moveTo>
                      <a:pt x="4424" y="0"/>
                    </a:moveTo>
                    <a:cubicBezTo>
                      <a:pt x="4372" y="0"/>
                      <a:pt x="4319" y="1"/>
                      <a:pt x="4267" y="1"/>
                    </a:cubicBezTo>
                    <a:cubicBezTo>
                      <a:pt x="2050" y="13"/>
                      <a:pt x="1" y="20"/>
                      <a:pt x="1" y="20"/>
                    </a:cubicBezTo>
                    <a:cubicBezTo>
                      <a:pt x="1" y="20"/>
                      <a:pt x="3624" y="13129"/>
                      <a:pt x="10920" y="13733"/>
                    </a:cubicBezTo>
                    <a:cubicBezTo>
                      <a:pt x="11180" y="13755"/>
                      <a:pt x="11423" y="13765"/>
                      <a:pt x="11651" y="13765"/>
                    </a:cubicBezTo>
                    <a:cubicBezTo>
                      <a:pt x="16959" y="13765"/>
                      <a:pt x="13852" y="8145"/>
                      <a:pt x="13852" y="8145"/>
                    </a:cubicBezTo>
                    <a:lnTo>
                      <a:pt x="13852" y="8145"/>
                    </a:lnTo>
                    <a:cubicBezTo>
                      <a:pt x="13852" y="8145"/>
                      <a:pt x="14347" y="8240"/>
                      <a:pt x="15005" y="8240"/>
                    </a:cubicBezTo>
                    <a:cubicBezTo>
                      <a:pt x="16216" y="8240"/>
                      <a:pt x="17979" y="7918"/>
                      <a:pt x="18236" y="6088"/>
                    </a:cubicBezTo>
                    <a:cubicBezTo>
                      <a:pt x="18899" y="1327"/>
                      <a:pt x="10569" y="0"/>
                      <a:pt x="442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01" name="Google Shape;2801;p42"/>
              <p:cNvSpPr/>
              <p:nvPr/>
            </p:nvSpPr>
            <p:spPr>
              <a:xfrm flipH="1">
                <a:off x="8112316" y="2737747"/>
                <a:ext cx="527094" cy="501204"/>
              </a:xfrm>
              <a:custGeom>
                <a:avLst/>
                <a:gdLst/>
                <a:ahLst/>
                <a:cxnLst/>
                <a:rect l="l" t="t" r="r" b="b"/>
                <a:pathLst>
                  <a:path w="16145" h="15352" extrusionOk="0">
                    <a:moveTo>
                      <a:pt x="12593" y="0"/>
                    </a:moveTo>
                    <a:cubicBezTo>
                      <a:pt x="12287" y="0"/>
                      <a:pt x="12091" y="98"/>
                      <a:pt x="12091" y="98"/>
                    </a:cubicBezTo>
                    <a:cubicBezTo>
                      <a:pt x="10418" y="680"/>
                      <a:pt x="8783" y="1410"/>
                      <a:pt x="7209" y="2216"/>
                    </a:cubicBezTo>
                    <a:cubicBezTo>
                      <a:pt x="7149" y="2246"/>
                      <a:pt x="7084" y="2281"/>
                      <a:pt x="7019" y="2311"/>
                    </a:cubicBezTo>
                    <a:lnTo>
                      <a:pt x="7019" y="2314"/>
                    </a:lnTo>
                    <a:cubicBezTo>
                      <a:pt x="7012" y="2319"/>
                      <a:pt x="7000" y="2323"/>
                      <a:pt x="6986" y="2330"/>
                    </a:cubicBezTo>
                    <a:cubicBezTo>
                      <a:pt x="4659" y="3509"/>
                      <a:pt x="1613" y="4897"/>
                      <a:pt x="716" y="7512"/>
                    </a:cubicBezTo>
                    <a:cubicBezTo>
                      <a:pt x="1" y="9603"/>
                      <a:pt x="853" y="12497"/>
                      <a:pt x="3252" y="13013"/>
                    </a:cubicBezTo>
                    <a:cubicBezTo>
                      <a:pt x="3500" y="13067"/>
                      <a:pt x="3758" y="13092"/>
                      <a:pt x="4020" y="13092"/>
                    </a:cubicBezTo>
                    <a:cubicBezTo>
                      <a:pt x="4787" y="13092"/>
                      <a:pt x="5583" y="12876"/>
                      <a:pt x="6233" y="12516"/>
                    </a:cubicBezTo>
                    <a:cubicBezTo>
                      <a:pt x="6233" y="12516"/>
                      <a:pt x="6653" y="15351"/>
                      <a:pt x="10481" y="15351"/>
                    </a:cubicBezTo>
                    <a:cubicBezTo>
                      <a:pt x="10556" y="15351"/>
                      <a:pt x="10631" y="15350"/>
                      <a:pt x="10708" y="15348"/>
                    </a:cubicBezTo>
                    <a:cubicBezTo>
                      <a:pt x="13924" y="15257"/>
                      <a:pt x="16144" y="10321"/>
                      <a:pt x="15692" y="5554"/>
                    </a:cubicBezTo>
                    <a:cubicBezTo>
                      <a:pt x="15574" y="4345"/>
                      <a:pt x="15285" y="3147"/>
                      <a:pt x="14802" y="2041"/>
                    </a:cubicBezTo>
                    <a:cubicBezTo>
                      <a:pt x="14037" y="311"/>
                      <a:pt x="13139" y="0"/>
                      <a:pt x="1259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02" name="Google Shape;2802;p42"/>
              <p:cNvSpPr/>
              <p:nvPr/>
            </p:nvSpPr>
            <p:spPr>
              <a:xfrm flipH="1">
                <a:off x="8145976" y="2335432"/>
                <a:ext cx="662320" cy="482138"/>
              </a:xfrm>
              <a:custGeom>
                <a:avLst/>
                <a:gdLst/>
                <a:ahLst/>
                <a:cxnLst/>
                <a:rect l="l" t="t" r="r" b="b"/>
                <a:pathLst>
                  <a:path w="20287" h="14768" extrusionOk="0">
                    <a:moveTo>
                      <a:pt x="6939" y="1"/>
                    </a:moveTo>
                    <a:cubicBezTo>
                      <a:pt x="6231" y="1"/>
                      <a:pt x="5529" y="120"/>
                      <a:pt x="4847" y="407"/>
                    </a:cubicBezTo>
                    <a:cubicBezTo>
                      <a:pt x="3201" y="1103"/>
                      <a:pt x="2110" y="3346"/>
                      <a:pt x="3185" y="4958"/>
                    </a:cubicBezTo>
                    <a:cubicBezTo>
                      <a:pt x="3185" y="4958"/>
                      <a:pt x="0" y="5068"/>
                      <a:pt x="228" y="8539"/>
                    </a:cubicBezTo>
                    <a:cubicBezTo>
                      <a:pt x="413" y="11354"/>
                      <a:pt x="8241" y="14767"/>
                      <a:pt x="14406" y="14767"/>
                    </a:cubicBezTo>
                    <a:cubicBezTo>
                      <a:pt x="15835" y="14767"/>
                      <a:pt x="17175" y="14584"/>
                      <a:pt x="18310" y="14167"/>
                    </a:cubicBezTo>
                    <a:cubicBezTo>
                      <a:pt x="20287" y="10889"/>
                      <a:pt x="18820" y="10185"/>
                      <a:pt x="18820" y="10185"/>
                    </a:cubicBezTo>
                    <a:cubicBezTo>
                      <a:pt x="18798" y="10175"/>
                      <a:pt x="18779" y="10171"/>
                      <a:pt x="18760" y="10171"/>
                    </a:cubicBezTo>
                    <a:cubicBezTo>
                      <a:pt x="18625" y="10171"/>
                      <a:pt x="18563" y="10408"/>
                      <a:pt x="18492" y="10408"/>
                    </a:cubicBezTo>
                    <a:cubicBezTo>
                      <a:pt x="18474" y="10408"/>
                      <a:pt x="18456" y="10392"/>
                      <a:pt x="18436" y="10353"/>
                    </a:cubicBezTo>
                    <a:cubicBezTo>
                      <a:pt x="17892" y="9285"/>
                      <a:pt x="17036" y="6767"/>
                      <a:pt x="16356" y="5779"/>
                    </a:cubicBezTo>
                    <a:cubicBezTo>
                      <a:pt x="14896" y="3669"/>
                      <a:pt x="12972" y="1699"/>
                      <a:pt x="10520" y="780"/>
                    </a:cubicBezTo>
                    <a:cubicBezTo>
                      <a:pt x="9356" y="342"/>
                      <a:pt x="8139" y="1"/>
                      <a:pt x="693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03" name="Google Shape;2803;p42"/>
              <p:cNvSpPr/>
              <p:nvPr/>
            </p:nvSpPr>
            <p:spPr>
              <a:xfrm flipH="1">
                <a:off x="8554429" y="2927070"/>
                <a:ext cx="23408" cy="21515"/>
              </a:xfrm>
              <a:custGeom>
                <a:avLst/>
                <a:gdLst/>
                <a:ahLst/>
                <a:cxnLst/>
                <a:rect l="l" t="t" r="r" b="b"/>
                <a:pathLst>
                  <a:path w="717" h="659" extrusionOk="0">
                    <a:moveTo>
                      <a:pt x="606" y="0"/>
                    </a:moveTo>
                    <a:cubicBezTo>
                      <a:pt x="600" y="0"/>
                      <a:pt x="593" y="1"/>
                      <a:pt x="587" y="2"/>
                    </a:cubicBezTo>
                    <a:cubicBezTo>
                      <a:pt x="476" y="25"/>
                      <a:pt x="381" y="151"/>
                      <a:pt x="305" y="230"/>
                    </a:cubicBezTo>
                    <a:cubicBezTo>
                      <a:pt x="218" y="325"/>
                      <a:pt x="130" y="421"/>
                      <a:pt x="50" y="523"/>
                    </a:cubicBezTo>
                    <a:cubicBezTo>
                      <a:pt x="1" y="581"/>
                      <a:pt x="49" y="659"/>
                      <a:pt x="107" y="659"/>
                    </a:cubicBezTo>
                    <a:cubicBezTo>
                      <a:pt x="125" y="659"/>
                      <a:pt x="143" y="651"/>
                      <a:pt x="160" y="633"/>
                    </a:cubicBezTo>
                    <a:cubicBezTo>
                      <a:pt x="244" y="546"/>
                      <a:pt x="336" y="458"/>
                      <a:pt x="427" y="379"/>
                    </a:cubicBezTo>
                    <a:cubicBezTo>
                      <a:pt x="506" y="307"/>
                      <a:pt x="643" y="234"/>
                      <a:pt x="685" y="135"/>
                    </a:cubicBezTo>
                    <a:cubicBezTo>
                      <a:pt x="717" y="69"/>
                      <a:pt x="674" y="0"/>
                      <a:pt x="60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04" name="Google Shape;2804;p42"/>
              <p:cNvSpPr/>
              <p:nvPr/>
            </p:nvSpPr>
            <p:spPr>
              <a:xfrm flipH="1">
                <a:off x="8543328" y="2949498"/>
                <a:ext cx="19327" cy="18348"/>
              </a:xfrm>
              <a:custGeom>
                <a:avLst/>
                <a:gdLst/>
                <a:ahLst/>
                <a:cxnLst/>
                <a:rect l="l" t="t" r="r" b="b"/>
                <a:pathLst>
                  <a:path w="592" h="562" extrusionOk="0">
                    <a:moveTo>
                      <a:pt x="490" y="0"/>
                    </a:moveTo>
                    <a:cubicBezTo>
                      <a:pt x="482" y="0"/>
                      <a:pt x="475" y="1"/>
                      <a:pt x="467" y="3"/>
                    </a:cubicBezTo>
                    <a:cubicBezTo>
                      <a:pt x="373" y="26"/>
                      <a:pt x="304" y="136"/>
                      <a:pt x="243" y="205"/>
                    </a:cubicBezTo>
                    <a:cubicBezTo>
                      <a:pt x="175" y="285"/>
                      <a:pt x="110" y="361"/>
                      <a:pt x="41" y="441"/>
                    </a:cubicBezTo>
                    <a:cubicBezTo>
                      <a:pt x="1" y="491"/>
                      <a:pt x="35" y="561"/>
                      <a:pt x="89" y="561"/>
                    </a:cubicBezTo>
                    <a:cubicBezTo>
                      <a:pt x="100" y="561"/>
                      <a:pt x="112" y="558"/>
                      <a:pt x="125" y="550"/>
                    </a:cubicBezTo>
                    <a:cubicBezTo>
                      <a:pt x="220" y="494"/>
                      <a:pt x="311" y="433"/>
                      <a:pt x="395" y="357"/>
                    </a:cubicBezTo>
                    <a:cubicBezTo>
                      <a:pt x="475" y="289"/>
                      <a:pt x="578" y="205"/>
                      <a:pt x="589" y="94"/>
                    </a:cubicBezTo>
                    <a:cubicBezTo>
                      <a:pt x="592" y="39"/>
                      <a:pt x="538" y="0"/>
                      <a:pt x="49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05" name="Google Shape;2805;p42"/>
              <p:cNvSpPr/>
              <p:nvPr/>
            </p:nvSpPr>
            <p:spPr>
              <a:xfrm flipH="1">
                <a:off x="8486195" y="2881200"/>
                <a:ext cx="23474" cy="15312"/>
              </a:xfrm>
              <a:custGeom>
                <a:avLst/>
                <a:gdLst/>
                <a:ahLst/>
                <a:cxnLst/>
                <a:rect l="l" t="t" r="r" b="b"/>
                <a:pathLst>
                  <a:path w="719" h="469" extrusionOk="0">
                    <a:moveTo>
                      <a:pt x="635" y="1"/>
                    </a:moveTo>
                    <a:cubicBezTo>
                      <a:pt x="418" y="1"/>
                      <a:pt x="206" y="202"/>
                      <a:pt x="57" y="343"/>
                    </a:cubicBezTo>
                    <a:cubicBezTo>
                      <a:pt x="1" y="396"/>
                      <a:pt x="53" y="468"/>
                      <a:pt x="115" y="468"/>
                    </a:cubicBezTo>
                    <a:cubicBezTo>
                      <a:pt x="133" y="468"/>
                      <a:pt x="151" y="462"/>
                      <a:pt x="167" y="449"/>
                    </a:cubicBezTo>
                    <a:cubicBezTo>
                      <a:pt x="251" y="380"/>
                      <a:pt x="343" y="320"/>
                      <a:pt x="438" y="266"/>
                    </a:cubicBezTo>
                    <a:cubicBezTo>
                      <a:pt x="521" y="221"/>
                      <a:pt x="612" y="187"/>
                      <a:pt x="680" y="115"/>
                    </a:cubicBezTo>
                    <a:cubicBezTo>
                      <a:pt x="719" y="73"/>
                      <a:pt x="692" y="1"/>
                      <a:pt x="63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06" name="Google Shape;2806;p42"/>
              <p:cNvSpPr/>
              <p:nvPr/>
            </p:nvSpPr>
            <p:spPr>
              <a:xfrm flipH="1">
                <a:off x="8488317" y="2904543"/>
                <a:ext cx="24029" cy="16977"/>
              </a:xfrm>
              <a:custGeom>
                <a:avLst/>
                <a:gdLst/>
                <a:ahLst/>
                <a:cxnLst/>
                <a:rect l="l" t="t" r="r" b="b"/>
                <a:pathLst>
                  <a:path w="736" h="520" extrusionOk="0">
                    <a:moveTo>
                      <a:pt x="586" y="1"/>
                    </a:moveTo>
                    <a:cubicBezTo>
                      <a:pt x="380" y="1"/>
                      <a:pt x="202" y="215"/>
                      <a:pt x="67" y="346"/>
                    </a:cubicBezTo>
                    <a:cubicBezTo>
                      <a:pt x="0" y="416"/>
                      <a:pt x="60" y="520"/>
                      <a:pt x="139" y="520"/>
                    </a:cubicBezTo>
                    <a:cubicBezTo>
                      <a:pt x="155" y="520"/>
                      <a:pt x="172" y="515"/>
                      <a:pt x="188" y="506"/>
                    </a:cubicBezTo>
                    <a:cubicBezTo>
                      <a:pt x="276" y="457"/>
                      <a:pt x="371" y="415"/>
                      <a:pt x="462" y="369"/>
                    </a:cubicBezTo>
                    <a:cubicBezTo>
                      <a:pt x="550" y="327"/>
                      <a:pt x="660" y="290"/>
                      <a:pt x="706" y="194"/>
                    </a:cubicBezTo>
                    <a:cubicBezTo>
                      <a:pt x="736" y="130"/>
                      <a:pt x="717" y="16"/>
                      <a:pt x="630" y="4"/>
                    </a:cubicBezTo>
                    <a:cubicBezTo>
                      <a:pt x="615" y="2"/>
                      <a:pt x="601" y="1"/>
                      <a:pt x="58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07" name="Google Shape;2807;p42"/>
              <p:cNvSpPr/>
              <p:nvPr/>
            </p:nvSpPr>
            <p:spPr>
              <a:xfrm flipH="1">
                <a:off x="8496414" y="2947344"/>
                <a:ext cx="23539" cy="18250"/>
              </a:xfrm>
              <a:custGeom>
                <a:avLst/>
                <a:gdLst/>
                <a:ahLst/>
                <a:cxnLst/>
                <a:rect l="l" t="t" r="r" b="b"/>
                <a:pathLst>
                  <a:path w="721" h="559" extrusionOk="0">
                    <a:moveTo>
                      <a:pt x="605" y="0"/>
                    </a:moveTo>
                    <a:cubicBezTo>
                      <a:pt x="602" y="0"/>
                      <a:pt x="599" y="0"/>
                      <a:pt x="597" y="1"/>
                    </a:cubicBezTo>
                    <a:cubicBezTo>
                      <a:pt x="482" y="16"/>
                      <a:pt x="410" y="96"/>
                      <a:pt x="326" y="168"/>
                    </a:cubicBezTo>
                    <a:cubicBezTo>
                      <a:pt x="239" y="244"/>
                      <a:pt x="151" y="320"/>
                      <a:pt x="65" y="397"/>
                    </a:cubicBezTo>
                    <a:cubicBezTo>
                      <a:pt x="1" y="456"/>
                      <a:pt x="61" y="558"/>
                      <a:pt x="134" y="558"/>
                    </a:cubicBezTo>
                    <a:cubicBezTo>
                      <a:pt x="148" y="558"/>
                      <a:pt x="164" y="554"/>
                      <a:pt x="179" y="544"/>
                    </a:cubicBezTo>
                    <a:cubicBezTo>
                      <a:pt x="274" y="480"/>
                      <a:pt x="372" y="416"/>
                      <a:pt x="467" y="351"/>
                    </a:cubicBezTo>
                    <a:cubicBezTo>
                      <a:pt x="558" y="290"/>
                      <a:pt x="658" y="240"/>
                      <a:pt x="699" y="134"/>
                    </a:cubicBezTo>
                    <a:cubicBezTo>
                      <a:pt x="721" y="79"/>
                      <a:pt x="666" y="0"/>
                      <a:pt x="60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08" name="Google Shape;2808;p42"/>
              <p:cNvSpPr/>
              <p:nvPr/>
            </p:nvSpPr>
            <p:spPr>
              <a:xfrm flipH="1">
                <a:off x="8473430" y="2988610"/>
                <a:ext cx="23343" cy="20666"/>
              </a:xfrm>
              <a:custGeom>
                <a:avLst/>
                <a:gdLst/>
                <a:ahLst/>
                <a:cxnLst/>
                <a:rect l="l" t="t" r="r" b="b"/>
                <a:pathLst>
                  <a:path w="715" h="633" extrusionOk="0">
                    <a:moveTo>
                      <a:pt x="591" y="1"/>
                    </a:moveTo>
                    <a:cubicBezTo>
                      <a:pt x="580" y="1"/>
                      <a:pt x="568" y="3"/>
                      <a:pt x="555" y="7"/>
                    </a:cubicBezTo>
                    <a:cubicBezTo>
                      <a:pt x="445" y="45"/>
                      <a:pt x="373" y="136"/>
                      <a:pt x="294" y="216"/>
                    </a:cubicBezTo>
                    <a:cubicBezTo>
                      <a:pt x="210" y="300"/>
                      <a:pt x="130" y="387"/>
                      <a:pt x="54" y="478"/>
                    </a:cubicBezTo>
                    <a:cubicBezTo>
                      <a:pt x="1" y="534"/>
                      <a:pt x="47" y="633"/>
                      <a:pt x="113" y="633"/>
                    </a:cubicBezTo>
                    <a:cubicBezTo>
                      <a:pt x="128" y="633"/>
                      <a:pt x="144" y="627"/>
                      <a:pt x="160" y="615"/>
                    </a:cubicBezTo>
                    <a:cubicBezTo>
                      <a:pt x="252" y="547"/>
                      <a:pt x="346" y="482"/>
                      <a:pt x="434" y="410"/>
                    </a:cubicBezTo>
                    <a:cubicBezTo>
                      <a:pt x="522" y="342"/>
                      <a:pt x="636" y="273"/>
                      <a:pt x="681" y="170"/>
                    </a:cubicBezTo>
                    <a:cubicBezTo>
                      <a:pt x="714" y="100"/>
                      <a:pt x="672" y="1"/>
                      <a:pt x="59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09" name="Google Shape;2809;p42"/>
              <p:cNvSpPr/>
              <p:nvPr/>
            </p:nvSpPr>
            <p:spPr>
              <a:xfrm flipH="1">
                <a:off x="8440097" y="3026938"/>
                <a:ext cx="22723" cy="21384"/>
              </a:xfrm>
              <a:custGeom>
                <a:avLst/>
                <a:gdLst/>
                <a:ahLst/>
                <a:cxnLst/>
                <a:rect l="l" t="t" r="r" b="b"/>
                <a:pathLst>
                  <a:path w="696" h="655" extrusionOk="0">
                    <a:moveTo>
                      <a:pt x="561" y="0"/>
                    </a:moveTo>
                    <a:cubicBezTo>
                      <a:pt x="552" y="0"/>
                      <a:pt x="543" y="1"/>
                      <a:pt x="535" y="3"/>
                    </a:cubicBezTo>
                    <a:cubicBezTo>
                      <a:pt x="398" y="31"/>
                      <a:pt x="317" y="152"/>
                      <a:pt x="226" y="254"/>
                    </a:cubicBezTo>
                    <a:cubicBezTo>
                      <a:pt x="143" y="350"/>
                      <a:pt x="56" y="452"/>
                      <a:pt x="14" y="574"/>
                    </a:cubicBezTo>
                    <a:cubicBezTo>
                      <a:pt x="0" y="610"/>
                      <a:pt x="35" y="654"/>
                      <a:pt x="74" y="654"/>
                    </a:cubicBezTo>
                    <a:cubicBezTo>
                      <a:pt x="81" y="654"/>
                      <a:pt x="87" y="653"/>
                      <a:pt x="94" y="650"/>
                    </a:cubicBezTo>
                    <a:cubicBezTo>
                      <a:pt x="208" y="601"/>
                      <a:pt x="306" y="513"/>
                      <a:pt x="401" y="429"/>
                    </a:cubicBezTo>
                    <a:cubicBezTo>
                      <a:pt x="454" y="388"/>
                      <a:pt x="505" y="346"/>
                      <a:pt x="557" y="304"/>
                    </a:cubicBezTo>
                    <a:cubicBezTo>
                      <a:pt x="619" y="254"/>
                      <a:pt x="645" y="213"/>
                      <a:pt x="671" y="137"/>
                    </a:cubicBezTo>
                    <a:cubicBezTo>
                      <a:pt x="695" y="63"/>
                      <a:pt x="631" y="0"/>
                      <a:pt x="56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10" name="Google Shape;2810;p42"/>
              <p:cNvSpPr/>
              <p:nvPr/>
            </p:nvSpPr>
            <p:spPr>
              <a:xfrm flipH="1">
                <a:off x="8426483" y="2990928"/>
                <a:ext cx="22429" cy="20699"/>
              </a:xfrm>
              <a:custGeom>
                <a:avLst/>
                <a:gdLst/>
                <a:ahLst/>
                <a:cxnLst/>
                <a:rect l="l" t="t" r="r" b="b"/>
                <a:pathLst>
                  <a:path w="687" h="634" extrusionOk="0">
                    <a:moveTo>
                      <a:pt x="588" y="0"/>
                    </a:moveTo>
                    <a:cubicBezTo>
                      <a:pt x="466" y="8"/>
                      <a:pt x="382" y="95"/>
                      <a:pt x="298" y="179"/>
                    </a:cubicBezTo>
                    <a:cubicBezTo>
                      <a:pt x="211" y="267"/>
                      <a:pt x="135" y="362"/>
                      <a:pt x="56" y="457"/>
                    </a:cubicBezTo>
                    <a:cubicBezTo>
                      <a:pt x="0" y="521"/>
                      <a:pt x="50" y="633"/>
                      <a:pt x="123" y="633"/>
                    </a:cubicBezTo>
                    <a:cubicBezTo>
                      <a:pt x="140" y="633"/>
                      <a:pt x="158" y="627"/>
                      <a:pt x="177" y="613"/>
                    </a:cubicBezTo>
                    <a:cubicBezTo>
                      <a:pt x="279" y="536"/>
                      <a:pt x="382" y="464"/>
                      <a:pt x="477" y="381"/>
                    </a:cubicBezTo>
                    <a:cubicBezTo>
                      <a:pt x="572" y="301"/>
                      <a:pt x="663" y="221"/>
                      <a:pt x="679" y="92"/>
                    </a:cubicBezTo>
                    <a:cubicBezTo>
                      <a:pt x="686" y="46"/>
                      <a:pt x="633" y="0"/>
                      <a:pt x="58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11" name="Google Shape;2811;p42"/>
              <p:cNvSpPr/>
              <p:nvPr/>
            </p:nvSpPr>
            <p:spPr>
              <a:xfrm flipH="1">
                <a:off x="8441860" y="2853874"/>
                <a:ext cx="20992" cy="12896"/>
              </a:xfrm>
              <a:custGeom>
                <a:avLst/>
                <a:gdLst/>
                <a:ahLst/>
                <a:cxnLst/>
                <a:rect l="l" t="t" r="r" b="b"/>
                <a:pathLst>
                  <a:path w="643" h="395" extrusionOk="0">
                    <a:moveTo>
                      <a:pt x="526" y="1"/>
                    </a:moveTo>
                    <a:cubicBezTo>
                      <a:pt x="445" y="1"/>
                      <a:pt x="374" y="42"/>
                      <a:pt x="304" y="85"/>
                    </a:cubicBezTo>
                    <a:cubicBezTo>
                      <a:pt x="220" y="134"/>
                      <a:pt x="132" y="184"/>
                      <a:pt x="60" y="248"/>
                    </a:cubicBezTo>
                    <a:cubicBezTo>
                      <a:pt x="0" y="308"/>
                      <a:pt x="55" y="394"/>
                      <a:pt x="127" y="394"/>
                    </a:cubicBezTo>
                    <a:cubicBezTo>
                      <a:pt x="132" y="394"/>
                      <a:pt x="138" y="394"/>
                      <a:pt x="144" y="393"/>
                    </a:cubicBezTo>
                    <a:cubicBezTo>
                      <a:pt x="235" y="373"/>
                      <a:pt x="323" y="328"/>
                      <a:pt x="406" y="290"/>
                    </a:cubicBezTo>
                    <a:cubicBezTo>
                      <a:pt x="483" y="252"/>
                      <a:pt x="581" y="210"/>
                      <a:pt x="620" y="131"/>
                    </a:cubicBezTo>
                    <a:cubicBezTo>
                      <a:pt x="642" y="85"/>
                      <a:pt x="627" y="12"/>
                      <a:pt x="569" y="5"/>
                    </a:cubicBezTo>
                    <a:cubicBezTo>
                      <a:pt x="554" y="2"/>
                      <a:pt x="540" y="1"/>
                      <a:pt x="52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12" name="Google Shape;2812;p42"/>
              <p:cNvSpPr/>
              <p:nvPr/>
            </p:nvSpPr>
            <p:spPr>
              <a:xfrm flipH="1">
                <a:off x="8528506" y="3044535"/>
                <a:ext cx="20894" cy="22102"/>
              </a:xfrm>
              <a:custGeom>
                <a:avLst/>
                <a:gdLst/>
                <a:ahLst/>
                <a:cxnLst/>
                <a:rect l="l" t="t" r="r" b="b"/>
                <a:pathLst>
                  <a:path w="640" h="677" extrusionOk="0">
                    <a:moveTo>
                      <a:pt x="504" y="1"/>
                    </a:moveTo>
                    <a:cubicBezTo>
                      <a:pt x="481" y="1"/>
                      <a:pt x="457" y="9"/>
                      <a:pt x="437" y="27"/>
                    </a:cubicBezTo>
                    <a:cubicBezTo>
                      <a:pt x="354" y="103"/>
                      <a:pt x="267" y="176"/>
                      <a:pt x="191" y="263"/>
                    </a:cubicBezTo>
                    <a:cubicBezTo>
                      <a:pt x="114" y="343"/>
                      <a:pt x="0" y="431"/>
                      <a:pt x="12" y="548"/>
                    </a:cubicBezTo>
                    <a:cubicBezTo>
                      <a:pt x="15" y="631"/>
                      <a:pt x="70" y="676"/>
                      <a:pt x="143" y="676"/>
                    </a:cubicBezTo>
                    <a:cubicBezTo>
                      <a:pt x="153" y="676"/>
                      <a:pt x="164" y="675"/>
                      <a:pt x="175" y="673"/>
                    </a:cubicBezTo>
                    <a:cubicBezTo>
                      <a:pt x="290" y="659"/>
                      <a:pt x="354" y="522"/>
                      <a:pt x="415" y="434"/>
                    </a:cubicBezTo>
                    <a:cubicBezTo>
                      <a:pt x="483" y="343"/>
                      <a:pt x="533" y="245"/>
                      <a:pt x="593" y="149"/>
                    </a:cubicBezTo>
                    <a:cubicBezTo>
                      <a:pt x="639" y="75"/>
                      <a:pt x="573" y="1"/>
                      <a:pt x="50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13" name="Google Shape;2813;p42"/>
              <p:cNvSpPr/>
              <p:nvPr/>
            </p:nvSpPr>
            <p:spPr>
              <a:xfrm flipH="1">
                <a:off x="8545875" y="3030236"/>
                <a:ext cx="16063" cy="14169"/>
              </a:xfrm>
              <a:custGeom>
                <a:avLst/>
                <a:gdLst/>
                <a:ahLst/>
                <a:cxnLst/>
                <a:rect l="l" t="t" r="r" b="b"/>
                <a:pathLst>
                  <a:path w="492" h="434" extrusionOk="0">
                    <a:moveTo>
                      <a:pt x="365" y="1"/>
                    </a:moveTo>
                    <a:cubicBezTo>
                      <a:pt x="344" y="1"/>
                      <a:pt x="323" y="8"/>
                      <a:pt x="305" y="25"/>
                    </a:cubicBezTo>
                    <a:cubicBezTo>
                      <a:pt x="256" y="74"/>
                      <a:pt x="198" y="120"/>
                      <a:pt x="145" y="165"/>
                    </a:cubicBezTo>
                    <a:cubicBezTo>
                      <a:pt x="88" y="211"/>
                      <a:pt x="0" y="260"/>
                      <a:pt x="8" y="340"/>
                    </a:cubicBezTo>
                    <a:cubicBezTo>
                      <a:pt x="12" y="386"/>
                      <a:pt x="35" y="412"/>
                      <a:pt x="77" y="427"/>
                    </a:cubicBezTo>
                    <a:cubicBezTo>
                      <a:pt x="89" y="432"/>
                      <a:pt x="101" y="434"/>
                      <a:pt x="112" y="434"/>
                    </a:cubicBezTo>
                    <a:cubicBezTo>
                      <a:pt x="182" y="434"/>
                      <a:pt x="248" y="363"/>
                      <a:pt x="293" y="318"/>
                    </a:cubicBezTo>
                    <a:cubicBezTo>
                      <a:pt x="351" y="256"/>
                      <a:pt x="396" y="195"/>
                      <a:pt x="445" y="130"/>
                    </a:cubicBezTo>
                    <a:cubicBezTo>
                      <a:pt x="492" y="68"/>
                      <a:pt x="429" y="1"/>
                      <a:pt x="36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14" name="Google Shape;2814;p42"/>
              <p:cNvSpPr/>
              <p:nvPr/>
            </p:nvSpPr>
            <p:spPr>
              <a:xfrm flipH="1">
                <a:off x="8561578" y="3005717"/>
                <a:ext cx="16258" cy="9990"/>
              </a:xfrm>
              <a:custGeom>
                <a:avLst/>
                <a:gdLst/>
                <a:ahLst/>
                <a:cxnLst/>
                <a:rect l="l" t="t" r="r" b="b"/>
                <a:pathLst>
                  <a:path w="498" h="306" extrusionOk="0">
                    <a:moveTo>
                      <a:pt x="408" y="0"/>
                    </a:moveTo>
                    <a:cubicBezTo>
                      <a:pt x="402" y="0"/>
                      <a:pt x="395" y="1"/>
                      <a:pt x="389" y="4"/>
                    </a:cubicBezTo>
                    <a:cubicBezTo>
                      <a:pt x="339" y="19"/>
                      <a:pt x="286" y="37"/>
                      <a:pt x="236" y="57"/>
                    </a:cubicBezTo>
                    <a:cubicBezTo>
                      <a:pt x="187" y="79"/>
                      <a:pt x="138" y="110"/>
                      <a:pt x="88" y="137"/>
                    </a:cubicBezTo>
                    <a:cubicBezTo>
                      <a:pt x="1" y="185"/>
                      <a:pt x="54" y="305"/>
                      <a:pt x="135" y="305"/>
                    </a:cubicBezTo>
                    <a:cubicBezTo>
                      <a:pt x="149" y="305"/>
                      <a:pt x="164" y="301"/>
                      <a:pt x="180" y="293"/>
                    </a:cubicBezTo>
                    <a:cubicBezTo>
                      <a:pt x="229" y="266"/>
                      <a:pt x="278" y="243"/>
                      <a:pt x="324" y="213"/>
                    </a:cubicBezTo>
                    <a:cubicBezTo>
                      <a:pt x="369" y="179"/>
                      <a:pt x="411" y="144"/>
                      <a:pt x="453" y="110"/>
                    </a:cubicBezTo>
                    <a:cubicBezTo>
                      <a:pt x="497" y="76"/>
                      <a:pt x="460" y="0"/>
                      <a:pt x="40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15" name="Google Shape;2815;p42"/>
              <p:cNvSpPr/>
              <p:nvPr/>
            </p:nvSpPr>
            <p:spPr>
              <a:xfrm flipH="1">
                <a:off x="8482147" y="3047670"/>
                <a:ext cx="28567" cy="22984"/>
              </a:xfrm>
              <a:custGeom>
                <a:avLst/>
                <a:gdLst/>
                <a:ahLst/>
                <a:cxnLst/>
                <a:rect l="l" t="t" r="r" b="b"/>
                <a:pathLst>
                  <a:path w="875" h="704" extrusionOk="0">
                    <a:moveTo>
                      <a:pt x="776" y="0"/>
                    </a:moveTo>
                    <a:cubicBezTo>
                      <a:pt x="757" y="0"/>
                      <a:pt x="738" y="8"/>
                      <a:pt x="721" y="26"/>
                    </a:cubicBezTo>
                    <a:cubicBezTo>
                      <a:pt x="621" y="126"/>
                      <a:pt x="503" y="228"/>
                      <a:pt x="386" y="308"/>
                    </a:cubicBezTo>
                    <a:cubicBezTo>
                      <a:pt x="329" y="349"/>
                      <a:pt x="287" y="399"/>
                      <a:pt x="233" y="445"/>
                    </a:cubicBezTo>
                    <a:cubicBezTo>
                      <a:pt x="184" y="491"/>
                      <a:pt x="124" y="528"/>
                      <a:pt x="66" y="574"/>
                    </a:cubicBezTo>
                    <a:cubicBezTo>
                      <a:pt x="1" y="625"/>
                      <a:pt x="72" y="704"/>
                      <a:pt x="134" y="704"/>
                    </a:cubicBezTo>
                    <a:cubicBezTo>
                      <a:pt x="137" y="704"/>
                      <a:pt x="139" y="704"/>
                      <a:pt x="142" y="703"/>
                    </a:cubicBezTo>
                    <a:cubicBezTo>
                      <a:pt x="291" y="681"/>
                      <a:pt x="461" y="616"/>
                      <a:pt x="572" y="517"/>
                    </a:cubicBezTo>
                    <a:cubicBezTo>
                      <a:pt x="698" y="399"/>
                      <a:pt x="781" y="277"/>
                      <a:pt x="849" y="126"/>
                    </a:cubicBezTo>
                    <a:cubicBezTo>
                      <a:pt x="875" y="66"/>
                      <a:pt x="829" y="0"/>
                      <a:pt x="77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16" name="Google Shape;2816;p42"/>
              <p:cNvSpPr/>
              <p:nvPr/>
            </p:nvSpPr>
            <p:spPr>
              <a:xfrm flipH="1">
                <a:off x="8518255" y="3007546"/>
                <a:ext cx="20960" cy="16846"/>
              </a:xfrm>
              <a:custGeom>
                <a:avLst/>
                <a:gdLst/>
                <a:ahLst/>
                <a:cxnLst/>
                <a:rect l="l" t="t" r="r" b="b"/>
                <a:pathLst>
                  <a:path w="642" h="516" extrusionOk="0">
                    <a:moveTo>
                      <a:pt x="511" y="1"/>
                    </a:moveTo>
                    <a:cubicBezTo>
                      <a:pt x="495" y="1"/>
                      <a:pt x="478" y="4"/>
                      <a:pt x="460" y="12"/>
                    </a:cubicBezTo>
                    <a:cubicBezTo>
                      <a:pt x="369" y="54"/>
                      <a:pt x="297" y="118"/>
                      <a:pt x="221" y="183"/>
                    </a:cubicBezTo>
                    <a:cubicBezTo>
                      <a:pt x="148" y="244"/>
                      <a:pt x="46" y="283"/>
                      <a:pt x="20" y="377"/>
                    </a:cubicBezTo>
                    <a:cubicBezTo>
                      <a:pt x="0" y="430"/>
                      <a:pt x="39" y="495"/>
                      <a:pt x="92" y="511"/>
                    </a:cubicBezTo>
                    <a:cubicBezTo>
                      <a:pt x="106" y="514"/>
                      <a:pt x="119" y="516"/>
                      <a:pt x="133" y="516"/>
                    </a:cubicBezTo>
                    <a:cubicBezTo>
                      <a:pt x="225" y="516"/>
                      <a:pt x="311" y="446"/>
                      <a:pt x="384" y="397"/>
                    </a:cubicBezTo>
                    <a:cubicBezTo>
                      <a:pt x="479" y="332"/>
                      <a:pt x="559" y="263"/>
                      <a:pt x="604" y="157"/>
                    </a:cubicBezTo>
                    <a:cubicBezTo>
                      <a:pt x="642" y="79"/>
                      <a:pt x="587" y="1"/>
                      <a:pt x="51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17" name="Google Shape;2817;p42"/>
              <p:cNvSpPr/>
              <p:nvPr/>
            </p:nvSpPr>
            <p:spPr>
              <a:xfrm flipH="1">
                <a:off x="8512999" y="3098959"/>
                <a:ext cx="21711" cy="19915"/>
              </a:xfrm>
              <a:custGeom>
                <a:avLst/>
                <a:gdLst/>
                <a:ahLst/>
                <a:cxnLst/>
                <a:rect l="l" t="t" r="r" b="b"/>
                <a:pathLst>
                  <a:path w="665" h="610" extrusionOk="0">
                    <a:moveTo>
                      <a:pt x="548" y="1"/>
                    </a:moveTo>
                    <a:cubicBezTo>
                      <a:pt x="443" y="1"/>
                      <a:pt x="358" y="111"/>
                      <a:pt x="280" y="182"/>
                    </a:cubicBezTo>
                    <a:cubicBezTo>
                      <a:pt x="235" y="224"/>
                      <a:pt x="185" y="266"/>
                      <a:pt x="143" y="311"/>
                    </a:cubicBezTo>
                    <a:cubicBezTo>
                      <a:pt x="98" y="357"/>
                      <a:pt x="68" y="421"/>
                      <a:pt x="33" y="478"/>
                    </a:cubicBezTo>
                    <a:cubicBezTo>
                      <a:pt x="0" y="527"/>
                      <a:pt x="45" y="609"/>
                      <a:pt x="102" y="609"/>
                    </a:cubicBezTo>
                    <a:cubicBezTo>
                      <a:pt x="111" y="609"/>
                      <a:pt x="120" y="607"/>
                      <a:pt x="129" y="603"/>
                    </a:cubicBezTo>
                    <a:cubicBezTo>
                      <a:pt x="189" y="580"/>
                      <a:pt x="257" y="558"/>
                      <a:pt x="311" y="524"/>
                    </a:cubicBezTo>
                    <a:cubicBezTo>
                      <a:pt x="364" y="486"/>
                      <a:pt x="413" y="429"/>
                      <a:pt x="459" y="380"/>
                    </a:cubicBezTo>
                    <a:cubicBezTo>
                      <a:pt x="524" y="299"/>
                      <a:pt x="664" y="166"/>
                      <a:pt x="626" y="52"/>
                    </a:cubicBezTo>
                    <a:cubicBezTo>
                      <a:pt x="619" y="29"/>
                      <a:pt x="600" y="6"/>
                      <a:pt x="573" y="3"/>
                    </a:cubicBezTo>
                    <a:cubicBezTo>
                      <a:pt x="565" y="1"/>
                      <a:pt x="557" y="1"/>
                      <a:pt x="54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18" name="Google Shape;2818;p42"/>
              <p:cNvSpPr/>
              <p:nvPr/>
            </p:nvSpPr>
            <p:spPr>
              <a:xfrm flipH="1">
                <a:off x="8498699" y="3111561"/>
                <a:ext cx="19164" cy="20078"/>
              </a:xfrm>
              <a:custGeom>
                <a:avLst/>
                <a:gdLst/>
                <a:ahLst/>
                <a:cxnLst/>
                <a:rect l="l" t="t" r="r" b="b"/>
                <a:pathLst>
                  <a:path w="587" h="615" extrusionOk="0">
                    <a:moveTo>
                      <a:pt x="482" y="1"/>
                    </a:moveTo>
                    <a:cubicBezTo>
                      <a:pt x="454" y="1"/>
                      <a:pt x="425" y="13"/>
                      <a:pt x="407" y="39"/>
                    </a:cubicBezTo>
                    <a:cubicBezTo>
                      <a:pt x="350" y="126"/>
                      <a:pt x="262" y="214"/>
                      <a:pt x="183" y="282"/>
                    </a:cubicBezTo>
                    <a:cubicBezTo>
                      <a:pt x="164" y="298"/>
                      <a:pt x="141" y="313"/>
                      <a:pt x="126" y="328"/>
                    </a:cubicBezTo>
                    <a:cubicBezTo>
                      <a:pt x="126" y="331"/>
                      <a:pt x="99" y="381"/>
                      <a:pt x="95" y="385"/>
                    </a:cubicBezTo>
                    <a:cubicBezTo>
                      <a:pt x="69" y="431"/>
                      <a:pt x="27" y="457"/>
                      <a:pt x="12" y="510"/>
                    </a:cubicBezTo>
                    <a:cubicBezTo>
                      <a:pt x="1" y="568"/>
                      <a:pt x="38" y="605"/>
                      <a:pt x="87" y="613"/>
                    </a:cubicBezTo>
                    <a:cubicBezTo>
                      <a:pt x="93" y="614"/>
                      <a:pt x="99" y="614"/>
                      <a:pt x="104" y="614"/>
                    </a:cubicBezTo>
                    <a:cubicBezTo>
                      <a:pt x="158" y="614"/>
                      <a:pt x="203" y="585"/>
                      <a:pt x="252" y="564"/>
                    </a:cubicBezTo>
                    <a:cubicBezTo>
                      <a:pt x="320" y="533"/>
                      <a:pt x="354" y="496"/>
                      <a:pt x="399" y="438"/>
                    </a:cubicBezTo>
                    <a:cubicBezTo>
                      <a:pt x="480" y="331"/>
                      <a:pt x="521" y="229"/>
                      <a:pt x="566" y="108"/>
                    </a:cubicBezTo>
                    <a:cubicBezTo>
                      <a:pt x="587" y="43"/>
                      <a:pt x="535" y="1"/>
                      <a:pt x="48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19" name="Google Shape;2819;p42"/>
              <p:cNvSpPr/>
              <p:nvPr/>
            </p:nvSpPr>
            <p:spPr>
              <a:xfrm flipH="1">
                <a:off x="8434645" y="3074277"/>
                <a:ext cx="19686" cy="18087"/>
              </a:xfrm>
              <a:custGeom>
                <a:avLst/>
                <a:gdLst/>
                <a:ahLst/>
                <a:cxnLst/>
                <a:rect l="l" t="t" r="r" b="b"/>
                <a:pathLst>
                  <a:path w="603" h="554" extrusionOk="0">
                    <a:moveTo>
                      <a:pt x="492" y="0"/>
                    </a:moveTo>
                    <a:cubicBezTo>
                      <a:pt x="483" y="0"/>
                      <a:pt x="474" y="2"/>
                      <a:pt x="464" y="6"/>
                    </a:cubicBezTo>
                    <a:cubicBezTo>
                      <a:pt x="354" y="52"/>
                      <a:pt x="259" y="105"/>
                      <a:pt x="168" y="185"/>
                    </a:cubicBezTo>
                    <a:cubicBezTo>
                      <a:pt x="103" y="246"/>
                      <a:pt x="1" y="383"/>
                      <a:pt x="8" y="478"/>
                    </a:cubicBezTo>
                    <a:cubicBezTo>
                      <a:pt x="8" y="517"/>
                      <a:pt x="39" y="553"/>
                      <a:pt x="79" y="553"/>
                    </a:cubicBezTo>
                    <a:cubicBezTo>
                      <a:pt x="85" y="553"/>
                      <a:pt x="92" y="552"/>
                      <a:pt x="99" y="550"/>
                    </a:cubicBezTo>
                    <a:cubicBezTo>
                      <a:pt x="153" y="531"/>
                      <a:pt x="180" y="497"/>
                      <a:pt x="217" y="462"/>
                    </a:cubicBezTo>
                    <a:cubicBezTo>
                      <a:pt x="252" y="429"/>
                      <a:pt x="294" y="401"/>
                      <a:pt x="328" y="364"/>
                    </a:cubicBezTo>
                    <a:cubicBezTo>
                      <a:pt x="396" y="287"/>
                      <a:pt x="473" y="215"/>
                      <a:pt x="548" y="147"/>
                    </a:cubicBezTo>
                    <a:cubicBezTo>
                      <a:pt x="602" y="100"/>
                      <a:pt x="558" y="0"/>
                      <a:pt x="49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20" name="Google Shape;2820;p42"/>
              <p:cNvSpPr/>
              <p:nvPr/>
            </p:nvSpPr>
            <p:spPr>
              <a:xfrm flipH="1">
                <a:off x="8423741" y="3104737"/>
                <a:ext cx="20013" cy="23310"/>
              </a:xfrm>
              <a:custGeom>
                <a:avLst/>
                <a:gdLst/>
                <a:ahLst/>
                <a:cxnLst/>
                <a:rect l="l" t="t" r="r" b="b"/>
                <a:pathLst>
                  <a:path w="613" h="714" extrusionOk="0">
                    <a:moveTo>
                      <a:pt x="482" y="1"/>
                    </a:moveTo>
                    <a:cubicBezTo>
                      <a:pt x="459" y="1"/>
                      <a:pt x="436" y="10"/>
                      <a:pt x="418" y="31"/>
                    </a:cubicBezTo>
                    <a:cubicBezTo>
                      <a:pt x="335" y="126"/>
                      <a:pt x="247" y="214"/>
                      <a:pt x="167" y="312"/>
                    </a:cubicBezTo>
                    <a:cubicBezTo>
                      <a:pt x="95" y="403"/>
                      <a:pt x="15" y="495"/>
                      <a:pt x="4" y="613"/>
                    </a:cubicBezTo>
                    <a:cubicBezTo>
                      <a:pt x="0" y="664"/>
                      <a:pt x="52" y="713"/>
                      <a:pt x="102" y="713"/>
                    </a:cubicBezTo>
                    <a:cubicBezTo>
                      <a:pt x="111" y="713"/>
                      <a:pt x="121" y="712"/>
                      <a:pt x="129" y="708"/>
                    </a:cubicBezTo>
                    <a:cubicBezTo>
                      <a:pt x="240" y="666"/>
                      <a:pt x="304" y="563"/>
                      <a:pt x="369" y="468"/>
                    </a:cubicBezTo>
                    <a:cubicBezTo>
                      <a:pt x="441" y="362"/>
                      <a:pt x="502" y="252"/>
                      <a:pt x="570" y="145"/>
                    </a:cubicBezTo>
                    <a:cubicBezTo>
                      <a:pt x="613" y="77"/>
                      <a:pt x="548" y="1"/>
                      <a:pt x="48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21" name="Google Shape;2821;p42"/>
              <p:cNvSpPr/>
              <p:nvPr/>
            </p:nvSpPr>
            <p:spPr>
              <a:xfrm flipH="1">
                <a:off x="8389395" y="3054623"/>
                <a:ext cx="14659" cy="16650"/>
              </a:xfrm>
              <a:custGeom>
                <a:avLst/>
                <a:gdLst/>
                <a:ahLst/>
                <a:cxnLst/>
                <a:rect l="l" t="t" r="r" b="b"/>
                <a:pathLst>
                  <a:path w="449" h="510" extrusionOk="0">
                    <a:moveTo>
                      <a:pt x="346" y="1"/>
                    </a:moveTo>
                    <a:cubicBezTo>
                      <a:pt x="309" y="1"/>
                      <a:pt x="270" y="21"/>
                      <a:pt x="251" y="64"/>
                    </a:cubicBezTo>
                    <a:cubicBezTo>
                      <a:pt x="225" y="133"/>
                      <a:pt x="175" y="182"/>
                      <a:pt x="137" y="243"/>
                    </a:cubicBezTo>
                    <a:cubicBezTo>
                      <a:pt x="100" y="301"/>
                      <a:pt x="31" y="346"/>
                      <a:pt x="12" y="415"/>
                    </a:cubicBezTo>
                    <a:cubicBezTo>
                      <a:pt x="0" y="464"/>
                      <a:pt x="39" y="506"/>
                      <a:pt x="88" y="509"/>
                    </a:cubicBezTo>
                    <a:cubicBezTo>
                      <a:pt x="91" y="510"/>
                      <a:pt x="94" y="510"/>
                      <a:pt x="97" y="510"/>
                    </a:cubicBezTo>
                    <a:cubicBezTo>
                      <a:pt x="178" y="510"/>
                      <a:pt x="265" y="420"/>
                      <a:pt x="316" y="364"/>
                    </a:cubicBezTo>
                    <a:cubicBezTo>
                      <a:pt x="373" y="296"/>
                      <a:pt x="407" y="197"/>
                      <a:pt x="430" y="113"/>
                    </a:cubicBezTo>
                    <a:cubicBezTo>
                      <a:pt x="448" y="42"/>
                      <a:pt x="399" y="1"/>
                      <a:pt x="34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22" name="Google Shape;2822;p42"/>
              <p:cNvSpPr/>
              <p:nvPr/>
            </p:nvSpPr>
            <p:spPr>
              <a:xfrm flipH="1">
                <a:off x="8389102" y="3018744"/>
                <a:ext cx="14953" cy="15410"/>
              </a:xfrm>
              <a:custGeom>
                <a:avLst/>
                <a:gdLst/>
                <a:ahLst/>
                <a:cxnLst/>
                <a:rect l="l" t="t" r="r" b="b"/>
                <a:pathLst>
                  <a:path w="458" h="472" extrusionOk="0">
                    <a:moveTo>
                      <a:pt x="334" y="1"/>
                    </a:moveTo>
                    <a:cubicBezTo>
                      <a:pt x="313" y="1"/>
                      <a:pt x="292" y="8"/>
                      <a:pt x="274" y="26"/>
                    </a:cubicBezTo>
                    <a:cubicBezTo>
                      <a:pt x="221" y="76"/>
                      <a:pt x="168" y="126"/>
                      <a:pt x="119" y="182"/>
                    </a:cubicBezTo>
                    <a:cubicBezTo>
                      <a:pt x="58" y="243"/>
                      <a:pt x="0" y="300"/>
                      <a:pt x="19" y="396"/>
                    </a:cubicBezTo>
                    <a:cubicBezTo>
                      <a:pt x="28" y="437"/>
                      <a:pt x="77" y="472"/>
                      <a:pt x="119" y="472"/>
                    </a:cubicBezTo>
                    <a:cubicBezTo>
                      <a:pt x="210" y="468"/>
                      <a:pt x="256" y="391"/>
                      <a:pt x="301" y="323"/>
                    </a:cubicBezTo>
                    <a:cubicBezTo>
                      <a:pt x="342" y="263"/>
                      <a:pt x="377" y="198"/>
                      <a:pt x="415" y="137"/>
                    </a:cubicBezTo>
                    <a:cubicBezTo>
                      <a:pt x="458" y="71"/>
                      <a:pt x="398" y="1"/>
                      <a:pt x="3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23" name="Google Shape;2823;p42"/>
              <p:cNvSpPr/>
              <p:nvPr/>
            </p:nvSpPr>
            <p:spPr>
              <a:xfrm flipH="1">
                <a:off x="8372190" y="2987370"/>
                <a:ext cx="18576" cy="16324"/>
              </a:xfrm>
              <a:custGeom>
                <a:avLst/>
                <a:gdLst/>
                <a:ahLst/>
                <a:cxnLst/>
                <a:rect l="l" t="t" r="r" b="b"/>
                <a:pathLst>
                  <a:path w="569" h="500" extrusionOk="0">
                    <a:moveTo>
                      <a:pt x="435" y="1"/>
                    </a:moveTo>
                    <a:cubicBezTo>
                      <a:pt x="417" y="1"/>
                      <a:pt x="399" y="6"/>
                      <a:pt x="381" y="18"/>
                    </a:cubicBezTo>
                    <a:cubicBezTo>
                      <a:pt x="300" y="64"/>
                      <a:pt x="240" y="117"/>
                      <a:pt x="175" y="178"/>
                    </a:cubicBezTo>
                    <a:cubicBezTo>
                      <a:pt x="118" y="234"/>
                      <a:pt x="19" y="292"/>
                      <a:pt x="8" y="376"/>
                    </a:cubicBezTo>
                    <a:cubicBezTo>
                      <a:pt x="0" y="422"/>
                      <a:pt x="19" y="490"/>
                      <a:pt x="77" y="497"/>
                    </a:cubicBezTo>
                    <a:cubicBezTo>
                      <a:pt x="88" y="499"/>
                      <a:pt x="98" y="499"/>
                      <a:pt x="108" y="499"/>
                    </a:cubicBezTo>
                    <a:cubicBezTo>
                      <a:pt x="150" y="499"/>
                      <a:pt x="184" y="487"/>
                      <a:pt x="221" y="459"/>
                    </a:cubicBezTo>
                    <a:cubicBezTo>
                      <a:pt x="259" y="432"/>
                      <a:pt x="297" y="406"/>
                      <a:pt x="331" y="380"/>
                    </a:cubicBezTo>
                    <a:cubicBezTo>
                      <a:pt x="369" y="349"/>
                      <a:pt x="407" y="326"/>
                      <a:pt x="442" y="288"/>
                    </a:cubicBezTo>
                    <a:cubicBezTo>
                      <a:pt x="476" y="250"/>
                      <a:pt x="502" y="208"/>
                      <a:pt x="525" y="162"/>
                    </a:cubicBezTo>
                    <a:cubicBezTo>
                      <a:pt x="568" y="89"/>
                      <a:pt x="508" y="1"/>
                      <a:pt x="43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24" name="Google Shape;2824;p42"/>
              <p:cNvSpPr/>
              <p:nvPr/>
            </p:nvSpPr>
            <p:spPr>
              <a:xfrm flipH="1">
                <a:off x="8331218" y="3069478"/>
                <a:ext cx="18054" cy="25465"/>
              </a:xfrm>
              <a:custGeom>
                <a:avLst/>
                <a:gdLst/>
                <a:ahLst/>
                <a:cxnLst/>
                <a:rect l="l" t="t" r="r" b="b"/>
                <a:pathLst>
                  <a:path w="553" h="780" extrusionOk="0">
                    <a:moveTo>
                      <a:pt x="459" y="0"/>
                    </a:moveTo>
                    <a:cubicBezTo>
                      <a:pt x="439" y="0"/>
                      <a:pt x="420" y="7"/>
                      <a:pt x="406" y="23"/>
                    </a:cubicBezTo>
                    <a:cubicBezTo>
                      <a:pt x="322" y="119"/>
                      <a:pt x="250" y="225"/>
                      <a:pt x="185" y="336"/>
                    </a:cubicBezTo>
                    <a:cubicBezTo>
                      <a:pt x="155" y="393"/>
                      <a:pt x="136" y="453"/>
                      <a:pt x="106" y="507"/>
                    </a:cubicBezTo>
                    <a:cubicBezTo>
                      <a:pt x="71" y="564"/>
                      <a:pt x="38" y="613"/>
                      <a:pt x="18" y="678"/>
                    </a:cubicBezTo>
                    <a:cubicBezTo>
                      <a:pt x="1" y="734"/>
                      <a:pt x="48" y="780"/>
                      <a:pt x="101" y="780"/>
                    </a:cubicBezTo>
                    <a:cubicBezTo>
                      <a:pt x="115" y="780"/>
                      <a:pt x="130" y="776"/>
                      <a:pt x="143" y="769"/>
                    </a:cubicBezTo>
                    <a:cubicBezTo>
                      <a:pt x="201" y="742"/>
                      <a:pt x="243" y="693"/>
                      <a:pt x="284" y="648"/>
                    </a:cubicBezTo>
                    <a:cubicBezTo>
                      <a:pt x="334" y="590"/>
                      <a:pt x="394" y="541"/>
                      <a:pt x="429" y="476"/>
                    </a:cubicBezTo>
                    <a:cubicBezTo>
                      <a:pt x="501" y="358"/>
                      <a:pt x="543" y="221"/>
                      <a:pt x="550" y="85"/>
                    </a:cubicBezTo>
                    <a:cubicBezTo>
                      <a:pt x="553" y="37"/>
                      <a:pt x="504" y="0"/>
                      <a:pt x="45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25" name="Google Shape;2825;p42"/>
              <p:cNvSpPr/>
              <p:nvPr/>
            </p:nvSpPr>
            <p:spPr>
              <a:xfrm flipH="1">
                <a:off x="8362592" y="3110647"/>
                <a:ext cx="20601" cy="30917"/>
              </a:xfrm>
              <a:custGeom>
                <a:avLst/>
                <a:gdLst/>
                <a:ahLst/>
                <a:cxnLst/>
                <a:rect l="l" t="t" r="r" b="b"/>
                <a:pathLst>
                  <a:path w="631" h="947" extrusionOk="0">
                    <a:moveTo>
                      <a:pt x="559" y="1"/>
                    </a:moveTo>
                    <a:cubicBezTo>
                      <a:pt x="541" y="1"/>
                      <a:pt x="523" y="9"/>
                      <a:pt x="510" y="29"/>
                    </a:cubicBezTo>
                    <a:cubicBezTo>
                      <a:pt x="419" y="166"/>
                      <a:pt x="335" y="306"/>
                      <a:pt x="247" y="447"/>
                    </a:cubicBezTo>
                    <a:cubicBezTo>
                      <a:pt x="168" y="576"/>
                      <a:pt x="73" y="694"/>
                      <a:pt x="19" y="838"/>
                    </a:cubicBezTo>
                    <a:cubicBezTo>
                      <a:pt x="1" y="890"/>
                      <a:pt x="53" y="946"/>
                      <a:pt x="104" y="946"/>
                    </a:cubicBezTo>
                    <a:cubicBezTo>
                      <a:pt x="117" y="946"/>
                      <a:pt x="130" y="942"/>
                      <a:pt x="141" y="934"/>
                    </a:cubicBezTo>
                    <a:cubicBezTo>
                      <a:pt x="396" y="743"/>
                      <a:pt x="552" y="378"/>
                      <a:pt x="620" y="78"/>
                    </a:cubicBezTo>
                    <a:cubicBezTo>
                      <a:pt x="630" y="33"/>
                      <a:pt x="595" y="1"/>
                      <a:pt x="55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26" name="Google Shape;2826;p42"/>
              <p:cNvSpPr/>
              <p:nvPr/>
            </p:nvSpPr>
            <p:spPr>
              <a:xfrm flipH="1">
                <a:off x="8362265" y="3153839"/>
                <a:ext cx="22331" cy="30787"/>
              </a:xfrm>
              <a:custGeom>
                <a:avLst/>
                <a:gdLst/>
                <a:ahLst/>
                <a:cxnLst/>
                <a:rect l="l" t="t" r="r" b="b"/>
                <a:pathLst>
                  <a:path w="684" h="943" extrusionOk="0">
                    <a:moveTo>
                      <a:pt x="636" y="1"/>
                    </a:moveTo>
                    <a:cubicBezTo>
                      <a:pt x="623" y="1"/>
                      <a:pt x="609" y="7"/>
                      <a:pt x="599" y="22"/>
                    </a:cubicBezTo>
                    <a:cubicBezTo>
                      <a:pt x="496" y="162"/>
                      <a:pt x="397" y="310"/>
                      <a:pt x="290" y="447"/>
                    </a:cubicBezTo>
                    <a:cubicBezTo>
                      <a:pt x="199" y="569"/>
                      <a:pt x="70" y="675"/>
                      <a:pt x="20" y="824"/>
                    </a:cubicBezTo>
                    <a:cubicBezTo>
                      <a:pt x="0" y="880"/>
                      <a:pt x="50" y="942"/>
                      <a:pt x="105" y="942"/>
                    </a:cubicBezTo>
                    <a:cubicBezTo>
                      <a:pt x="114" y="942"/>
                      <a:pt x="122" y="941"/>
                      <a:pt x="131" y="938"/>
                    </a:cubicBezTo>
                    <a:cubicBezTo>
                      <a:pt x="298" y="880"/>
                      <a:pt x="401" y="721"/>
                      <a:pt x="488" y="580"/>
                    </a:cubicBezTo>
                    <a:cubicBezTo>
                      <a:pt x="595" y="410"/>
                      <a:pt x="652" y="254"/>
                      <a:pt x="678" y="56"/>
                    </a:cubicBezTo>
                    <a:cubicBezTo>
                      <a:pt x="683" y="23"/>
                      <a:pt x="661" y="1"/>
                      <a:pt x="6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27" name="Google Shape;2827;p42"/>
              <p:cNvSpPr/>
              <p:nvPr/>
            </p:nvSpPr>
            <p:spPr>
              <a:xfrm flipH="1">
                <a:off x="8316983" y="3135752"/>
                <a:ext cx="20405" cy="25465"/>
              </a:xfrm>
              <a:custGeom>
                <a:avLst/>
                <a:gdLst/>
                <a:ahLst/>
                <a:cxnLst/>
                <a:rect l="l" t="t" r="r" b="b"/>
                <a:pathLst>
                  <a:path w="625" h="780" extrusionOk="0">
                    <a:moveTo>
                      <a:pt x="510" y="1"/>
                    </a:moveTo>
                    <a:cubicBezTo>
                      <a:pt x="488" y="1"/>
                      <a:pt x="466" y="9"/>
                      <a:pt x="449" y="28"/>
                    </a:cubicBezTo>
                    <a:cubicBezTo>
                      <a:pt x="362" y="127"/>
                      <a:pt x="274" y="229"/>
                      <a:pt x="186" y="332"/>
                    </a:cubicBezTo>
                    <a:cubicBezTo>
                      <a:pt x="103" y="431"/>
                      <a:pt x="8" y="534"/>
                      <a:pt x="4" y="667"/>
                    </a:cubicBezTo>
                    <a:cubicBezTo>
                      <a:pt x="1" y="733"/>
                      <a:pt x="58" y="779"/>
                      <a:pt x="121" y="779"/>
                    </a:cubicBezTo>
                    <a:cubicBezTo>
                      <a:pt x="130" y="779"/>
                      <a:pt x="139" y="778"/>
                      <a:pt x="148" y="776"/>
                    </a:cubicBezTo>
                    <a:cubicBezTo>
                      <a:pt x="281" y="743"/>
                      <a:pt x="365" y="610"/>
                      <a:pt x="430" y="495"/>
                    </a:cubicBezTo>
                    <a:cubicBezTo>
                      <a:pt x="506" y="374"/>
                      <a:pt x="555" y="252"/>
                      <a:pt x="604" y="115"/>
                    </a:cubicBezTo>
                    <a:cubicBezTo>
                      <a:pt x="624" y="55"/>
                      <a:pt x="566" y="1"/>
                      <a:pt x="51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28" name="Google Shape;2828;p42"/>
              <p:cNvSpPr/>
              <p:nvPr/>
            </p:nvSpPr>
            <p:spPr>
              <a:xfrm flipH="1">
                <a:off x="8303435" y="3094910"/>
                <a:ext cx="18315" cy="17075"/>
              </a:xfrm>
              <a:custGeom>
                <a:avLst/>
                <a:gdLst/>
                <a:ahLst/>
                <a:cxnLst/>
                <a:rect l="l" t="t" r="r" b="b"/>
                <a:pathLst>
                  <a:path w="561" h="523" extrusionOk="0">
                    <a:moveTo>
                      <a:pt x="409" y="0"/>
                    </a:moveTo>
                    <a:cubicBezTo>
                      <a:pt x="384" y="0"/>
                      <a:pt x="359" y="9"/>
                      <a:pt x="339" y="28"/>
                    </a:cubicBezTo>
                    <a:cubicBezTo>
                      <a:pt x="228" y="130"/>
                      <a:pt x="0" y="276"/>
                      <a:pt x="39" y="450"/>
                    </a:cubicBezTo>
                    <a:cubicBezTo>
                      <a:pt x="50" y="495"/>
                      <a:pt x="92" y="518"/>
                      <a:pt x="134" y="522"/>
                    </a:cubicBezTo>
                    <a:cubicBezTo>
                      <a:pt x="137" y="522"/>
                      <a:pt x="141" y="522"/>
                      <a:pt x="145" y="522"/>
                    </a:cubicBezTo>
                    <a:cubicBezTo>
                      <a:pt x="232" y="522"/>
                      <a:pt x="310" y="433"/>
                      <a:pt x="358" y="370"/>
                    </a:cubicBezTo>
                    <a:cubicBezTo>
                      <a:pt x="407" y="298"/>
                      <a:pt x="457" y="225"/>
                      <a:pt x="506" y="157"/>
                    </a:cubicBezTo>
                    <a:cubicBezTo>
                      <a:pt x="560" y="80"/>
                      <a:pt x="485" y="0"/>
                      <a:pt x="40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29" name="Google Shape;2829;p42"/>
              <p:cNvSpPr/>
              <p:nvPr/>
            </p:nvSpPr>
            <p:spPr>
              <a:xfrm flipH="1">
                <a:off x="8288384" y="3183875"/>
                <a:ext cx="16879" cy="22037"/>
              </a:xfrm>
              <a:custGeom>
                <a:avLst/>
                <a:gdLst/>
                <a:ahLst/>
                <a:cxnLst/>
                <a:rect l="l" t="t" r="r" b="b"/>
                <a:pathLst>
                  <a:path w="517" h="675" extrusionOk="0">
                    <a:moveTo>
                      <a:pt x="400" y="0"/>
                    </a:moveTo>
                    <a:cubicBezTo>
                      <a:pt x="371" y="0"/>
                      <a:pt x="343" y="13"/>
                      <a:pt x="328" y="44"/>
                    </a:cubicBezTo>
                    <a:cubicBezTo>
                      <a:pt x="248" y="204"/>
                      <a:pt x="1" y="470"/>
                      <a:pt x="153" y="648"/>
                    </a:cubicBezTo>
                    <a:cubicBezTo>
                      <a:pt x="170" y="665"/>
                      <a:pt x="195" y="674"/>
                      <a:pt x="220" y="674"/>
                    </a:cubicBezTo>
                    <a:cubicBezTo>
                      <a:pt x="228" y="674"/>
                      <a:pt x="237" y="673"/>
                      <a:pt x="244" y="671"/>
                    </a:cubicBezTo>
                    <a:cubicBezTo>
                      <a:pt x="355" y="641"/>
                      <a:pt x="378" y="534"/>
                      <a:pt x="404" y="439"/>
                    </a:cubicBezTo>
                    <a:cubicBezTo>
                      <a:pt x="434" y="334"/>
                      <a:pt x="450" y="215"/>
                      <a:pt x="492" y="113"/>
                    </a:cubicBezTo>
                    <a:cubicBezTo>
                      <a:pt x="517" y="50"/>
                      <a:pt x="457" y="0"/>
                      <a:pt x="40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30" name="Google Shape;2830;p42"/>
              <p:cNvSpPr/>
              <p:nvPr/>
            </p:nvSpPr>
            <p:spPr>
              <a:xfrm flipH="1">
                <a:off x="8254072" y="3177313"/>
                <a:ext cx="11459" cy="23571"/>
              </a:xfrm>
              <a:custGeom>
                <a:avLst/>
                <a:gdLst/>
                <a:ahLst/>
                <a:cxnLst/>
                <a:rect l="l" t="t" r="r" b="b"/>
                <a:pathLst>
                  <a:path w="351" h="722" extrusionOk="0">
                    <a:moveTo>
                      <a:pt x="201" y="0"/>
                    </a:moveTo>
                    <a:cubicBezTo>
                      <a:pt x="154" y="0"/>
                      <a:pt x="107" y="27"/>
                      <a:pt x="88" y="82"/>
                    </a:cubicBezTo>
                    <a:cubicBezTo>
                      <a:pt x="54" y="184"/>
                      <a:pt x="28" y="279"/>
                      <a:pt x="19" y="386"/>
                    </a:cubicBezTo>
                    <a:cubicBezTo>
                      <a:pt x="8" y="489"/>
                      <a:pt x="0" y="607"/>
                      <a:pt x="84" y="682"/>
                    </a:cubicBezTo>
                    <a:cubicBezTo>
                      <a:pt x="110" y="707"/>
                      <a:pt x="148" y="721"/>
                      <a:pt x="185" y="721"/>
                    </a:cubicBezTo>
                    <a:cubicBezTo>
                      <a:pt x="218" y="721"/>
                      <a:pt x="251" y="710"/>
                      <a:pt x="274" y="682"/>
                    </a:cubicBezTo>
                    <a:cubicBezTo>
                      <a:pt x="351" y="595"/>
                      <a:pt x="335" y="512"/>
                      <a:pt x="331" y="405"/>
                    </a:cubicBezTo>
                    <a:cubicBezTo>
                      <a:pt x="328" y="306"/>
                      <a:pt x="316" y="211"/>
                      <a:pt x="316" y="112"/>
                    </a:cubicBezTo>
                    <a:cubicBezTo>
                      <a:pt x="314" y="39"/>
                      <a:pt x="258" y="0"/>
                      <a:pt x="2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31" name="Google Shape;2831;p42"/>
              <p:cNvSpPr/>
              <p:nvPr/>
            </p:nvSpPr>
            <p:spPr>
              <a:xfrm flipH="1">
                <a:off x="8212642" y="3153741"/>
                <a:ext cx="9696" cy="22657"/>
              </a:xfrm>
              <a:custGeom>
                <a:avLst/>
                <a:gdLst/>
                <a:ahLst/>
                <a:cxnLst/>
                <a:rect l="l" t="t" r="r" b="b"/>
                <a:pathLst>
                  <a:path w="297" h="694" extrusionOk="0">
                    <a:moveTo>
                      <a:pt x="151" y="1"/>
                    </a:moveTo>
                    <a:cubicBezTo>
                      <a:pt x="111" y="1"/>
                      <a:pt x="71" y="22"/>
                      <a:pt x="65" y="66"/>
                    </a:cubicBezTo>
                    <a:cubicBezTo>
                      <a:pt x="50" y="173"/>
                      <a:pt x="28" y="279"/>
                      <a:pt x="16" y="390"/>
                    </a:cubicBezTo>
                    <a:cubicBezTo>
                      <a:pt x="5" y="496"/>
                      <a:pt x="0" y="599"/>
                      <a:pt x="92" y="671"/>
                    </a:cubicBezTo>
                    <a:cubicBezTo>
                      <a:pt x="111" y="686"/>
                      <a:pt x="131" y="693"/>
                      <a:pt x="151" y="693"/>
                    </a:cubicBezTo>
                    <a:cubicBezTo>
                      <a:pt x="171" y="693"/>
                      <a:pt x="191" y="686"/>
                      <a:pt x="210" y="671"/>
                    </a:cubicBezTo>
                    <a:cubicBezTo>
                      <a:pt x="297" y="599"/>
                      <a:pt x="293" y="496"/>
                      <a:pt x="282" y="390"/>
                    </a:cubicBezTo>
                    <a:cubicBezTo>
                      <a:pt x="270" y="279"/>
                      <a:pt x="251" y="173"/>
                      <a:pt x="237" y="66"/>
                    </a:cubicBezTo>
                    <a:cubicBezTo>
                      <a:pt x="231" y="22"/>
                      <a:pt x="191" y="1"/>
                      <a:pt x="15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32" name="Google Shape;2832;p42"/>
              <p:cNvSpPr/>
              <p:nvPr/>
            </p:nvSpPr>
            <p:spPr>
              <a:xfrm flipH="1">
                <a:off x="8187307" y="3122857"/>
                <a:ext cx="14659" cy="24192"/>
              </a:xfrm>
              <a:custGeom>
                <a:avLst/>
                <a:gdLst/>
                <a:ahLst/>
                <a:cxnLst/>
                <a:rect l="l" t="t" r="r" b="b"/>
                <a:pathLst>
                  <a:path w="449" h="741" extrusionOk="0">
                    <a:moveTo>
                      <a:pt x="316" y="1"/>
                    </a:moveTo>
                    <a:cubicBezTo>
                      <a:pt x="282" y="1"/>
                      <a:pt x="250" y="18"/>
                      <a:pt x="232" y="58"/>
                    </a:cubicBezTo>
                    <a:cubicBezTo>
                      <a:pt x="175" y="176"/>
                      <a:pt x="118" y="294"/>
                      <a:pt x="57" y="411"/>
                    </a:cubicBezTo>
                    <a:cubicBezTo>
                      <a:pt x="15" y="503"/>
                      <a:pt x="0" y="697"/>
                      <a:pt x="122" y="734"/>
                    </a:cubicBezTo>
                    <a:cubicBezTo>
                      <a:pt x="135" y="738"/>
                      <a:pt x="148" y="740"/>
                      <a:pt x="161" y="740"/>
                    </a:cubicBezTo>
                    <a:cubicBezTo>
                      <a:pt x="271" y="740"/>
                      <a:pt x="368" y="603"/>
                      <a:pt x="392" y="515"/>
                    </a:cubicBezTo>
                    <a:cubicBezTo>
                      <a:pt x="430" y="385"/>
                      <a:pt x="448" y="248"/>
                      <a:pt x="441" y="115"/>
                    </a:cubicBezTo>
                    <a:cubicBezTo>
                      <a:pt x="436" y="50"/>
                      <a:pt x="374" y="1"/>
                      <a:pt x="31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33" name="Google Shape;2833;p42"/>
              <p:cNvSpPr/>
              <p:nvPr/>
            </p:nvSpPr>
            <p:spPr>
              <a:xfrm flipH="1">
                <a:off x="8229031" y="3087336"/>
                <a:ext cx="11557" cy="23376"/>
              </a:xfrm>
              <a:custGeom>
                <a:avLst/>
                <a:gdLst/>
                <a:ahLst/>
                <a:cxnLst/>
                <a:rect l="l" t="t" r="r" b="b"/>
                <a:pathLst>
                  <a:path w="354" h="716" extrusionOk="0">
                    <a:moveTo>
                      <a:pt x="240" y="1"/>
                    </a:moveTo>
                    <a:cubicBezTo>
                      <a:pt x="198" y="1"/>
                      <a:pt x="153" y="30"/>
                      <a:pt x="153" y="81"/>
                    </a:cubicBezTo>
                    <a:cubicBezTo>
                      <a:pt x="149" y="188"/>
                      <a:pt x="115" y="290"/>
                      <a:pt x="77" y="389"/>
                    </a:cubicBezTo>
                    <a:cubicBezTo>
                      <a:pt x="50" y="469"/>
                      <a:pt x="4" y="568"/>
                      <a:pt x="1" y="655"/>
                    </a:cubicBezTo>
                    <a:cubicBezTo>
                      <a:pt x="1" y="691"/>
                      <a:pt x="31" y="715"/>
                      <a:pt x="63" y="715"/>
                    </a:cubicBezTo>
                    <a:cubicBezTo>
                      <a:pt x="69" y="715"/>
                      <a:pt x="74" y="715"/>
                      <a:pt x="80" y="713"/>
                    </a:cubicBezTo>
                    <a:cubicBezTo>
                      <a:pt x="187" y="685"/>
                      <a:pt x="282" y="553"/>
                      <a:pt x="313" y="450"/>
                    </a:cubicBezTo>
                    <a:cubicBezTo>
                      <a:pt x="354" y="320"/>
                      <a:pt x="343" y="192"/>
                      <a:pt x="313" y="59"/>
                    </a:cubicBezTo>
                    <a:cubicBezTo>
                      <a:pt x="304" y="19"/>
                      <a:pt x="273" y="1"/>
                      <a:pt x="24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34" name="Google Shape;2834;p42"/>
              <p:cNvSpPr/>
              <p:nvPr/>
            </p:nvSpPr>
            <p:spPr>
              <a:xfrm flipH="1">
                <a:off x="8255573" y="3119951"/>
                <a:ext cx="15671" cy="27881"/>
              </a:xfrm>
              <a:custGeom>
                <a:avLst/>
                <a:gdLst/>
                <a:ahLst/>
                <a:cxnLst/>
                <a:rect l="l" t="t" r="r" b="b"/>
                <a:pathLst>
                  <a:path w="480" h="854" extrusionOk="0">
                    <a:moveTo>
                      <a:pt x="258" y="1"/>
                    </a:moveTo>
                    <a:cubicBezTo>
                      <a:pt x="216" y="1"/>
                      <a:pt x="172" y="29"/>
                      <a:pt x="172" y="79"/>
                    </a:cubicBezTo>
                    <a:cubicBezTo>
                      <a:pt x="172" y="211"/>
                      <a:pt x="130" y="353"/>
                      <a:pt x="92" y="478"/>
                    </a:cubicBezTo>
                    <a:cubicBezTo>
                      <a:pt x="57" y="592"/>
                      <a:pt x="1" y="695"/>
                      <a:pt x="73" y="804"/>
                    </a:cubicBezTo>
                    <a:cubicBezTo>
                      <a:pt x="92" y="833"/>
                      <a:pt x="126" y="853"/>
                      <a:pt x="162" y="853"/>
                    </a:cubicBezTo>
                    <a:cubicBezTo>
                      <a:pt x="170" y="853"/>
                      <a:pt x="179" y="852"/>
                      <a:pt x="187" y="850"/>
                    </a:cubicBezTo>
                    <a:cubicBezTo>
                      <a:pt x="480" y="759"/>
                      <a:pt x="362" y="272"/>
                      <a:pt x="328" y="56"/>
                    </a:cubicBezTo>
                    <a:cubicBezTo>
                      <a:pt x="321" y="18"/>
                      <a:pt x="290" y="1"/>
                      <a:pt x="25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35" name="Google Shape;2835;p42"/>
              <p:cNvSpPr/>
              <p:nvPr/>
            </p:nvSpPr>
            <p:spPr>
              <a:xfrm flipH="1">
                <a:off x="8232687" y="3045482"/>
                <a:ext cx="17466" cy="24257"/>
              </a:xfrm>
              <a:custGeom>
                <a:avLst/>
                <a:gdLst/>
                <a:ahLst/>
                <a:cxnLst/>
                <a:rect l="l" t="t" r="r" b="b"/>
                <a:pathLst>
                  <a:path w="535" h="743" extrusionOk="0">
                    <a:moveTo>
                      <a:pt x="420" y="0"/>
                    </a:moveTo>
                    <a:cubicBezTo>
                      <a:pt x="391" y="0"/>
                      <a:pt x="363" y="13"/>
                      <a:pt x="347" y="44"/>
                    </a:cubicBezTo>
                    <a:cubicBezTo>
                      <a:pt x="241" y="230"/>
                      <a:pt x="1" y="458"/>
                      <a:pt x="62" y="690"/>
                    </a:cubicBezTo>
                    <a:cubicBezTo>
                      <a:pt x="71" y="722"/>
                      <a:pt x="102" y="743"/>
                      <a:pt x="136" y="743"/>
                    </a:cubicBezTo>
                    <a:cubicBezTo>
                      <a:pt x="143" y="743"/>
                      <a:pt x="150" y="742"/>
                      <a:pt x="157" y="740"/>
                    </a:cubicBezTo>
                    <a:cubicBezTo>
                      <a:pt x="404" y="679"/>
                      <a:pt x="457" y="321"/>
                      <a:pt x="515" y="116"/>
                    </a:cubicBezTo>
                    <a:cubicBezTo>
                      <a:pt x="535" y="51"/>
                      <a:pt x="476" y="0"/>
                      <a:pt x="42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36" name="Google Shape;2836;p42"/>
              <p:cNvSpPr/>
              <p:nvPr/>
            </p:nvSpPr>
            <p:spPr>
              <a:xfrm flipH="1">
                <a:off x="8261189" y="3044209"/>
                <a:ext cx="14169" cy="21090"/>
              </a:xfrm>
              <a:custGeom>
                <a:avLst/>
                <a:gdLst/>
                <a:ahLst/>
                <a:cxnLst/>
                <a:rect l="l" t="t" r="r" b="b"/>
                <a:pathLst>
                  <a:path w="434" h="646" extrusionOk="0">
                    <a:moveTo>
                      <a:pt x="329" y="0"/>
                    </a:moveTo>
                    <a:cubicBezTo>
                      <a:pt x="305" y="0"/>
                      <a:pt x="279" y="12"/>
                      <a:pt x="260" y="41"/>
                    </a:cubicBezTo>
                    <a:cubicBezTo>
                      <a:pt x="203" y="118"/>
                      <a:pt x="146" y="201"/>
                      <a:pt x="104" y="285"/>
                    </a:cubicBezTo>
                    <a:cubicBezTo>
                      <a:pt x="66" y="369"/>
                      <a:pt x="1" y="467"/>
                      <a:pt x="39" y="558"/>
                    </a:cubicBezTo>
                    <a:cubicBezTo>
                      <a:pt x="56" y="603"/>
                      <a:pt x="103" y="646"/>
                      <a:pt x="153" y="646"/>
                    </a:cubicBezTo>
                    <a:cubicBezTo>
                      <a:pt x="171" y="646"/>
                      <a:pt x="189" y="640"/>
                      <a:pt x="206" y="627"/>
                    </a:cubicBezTo>
                    <a:cubicBezTo>
                      <a:pt x="290" y="562"/>
                      <a:pt x="290" y="486"/>
                      <a:pt x="317" y="391"/>
                    </a:cubicBezTo>
                    <a:cubicBezTo>
                      <a:pt x="343" y="300"/>
                      <a:pt x="366" y="213"/>
                      <a:pt x="404" y="125"/>
                    </a:cubicBezTo>
                    <a:cubicBezTo>
                      <a:pt x="433" y="57"/>
                      <a:pt x="383" y="0"/>
                      <a:pt x="32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37" name="Google Shape;2837;p42"/>
              <p:cNvSpPr/>
              <p:nvPr/>
            </p:nvSpPr>
            <p:spPr>
              <a:xfrm flipH="1">
                <a:off x="8201183" y="2986031"/>
                <a:ext cx="9860" cy="24159"/>
              </a:xfrm>
              <a:custGeom>
                <a:avLst/>
                <a:gdLst/>
                <a:ahLst/>
                <a:cxnLst/>
                <a:rect l="l" t="t" r="r" b="b"/>
                <a:pathLst>
                  <a:path w="302" h="740" extrusionOk="0">
                    <a:moveTo>
                      <a:pt x="153" y="0"/>
                    </a:moveTo>
                    <a:cubicBezTo>
                      <a:pt x="105" y="0"/>
                      <a:pt x="58" y="33"/>
                      <a:pt x="54" y="98"/>
                    </a:cubicBezTo>
                    <a:cubicBezTo>
                      <a:pt x="42" y="306"/>
                      <a:pt x="1" y="508"/>
                      <a:pt x="92" y="705"/>
                    </a:cubicBezTo>
                    <a:cubicBezTo>
                      <a:pt x="101" y="728"/>
                      <a:pt x="127" y="739"/>
                      <a:pt x="153" y="739"/>
                    </a:cubicBezTo>
                    <a:cubicBezTo>
                      <a:pt x="178" y="739"/>
                      <a:pt x="204" y="728"/>
                      <a:pt x="214" y="705"/>
                    </a:cubicBezTo>
                    <a:cubicBezTo>
                      <a:pt x="301" y="508"/>
                      <a:pt x="263" y="306"/>
                      <a:pt x="252" y="98"/>
                    </a:cubicBezTo>
                    <a:cubicBezTo>
                      <a:pt x="248" y="33"/>
                      <a:pt x="200" y="0"/>
                      <a:pt x="15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38" name="Google Shape;2838;p42"/>
              <p:cNvSpPr/>
              <p:nvPr/>
            </p:nvSpPr>
            <p:spPr>
              <a:xfrm flipH="1">
                <a:off x="8184794" y="3046037"/>
                <a:ext cx="10251" cy="24257"/>
              </a:xfrm>
              <a:custGeom>
                <a:avLst/>
                <a:gdLst/>
                <a:ahLst/>
                <a:cxnLst/>
                <a:rect l="l" t="t" r="r" b="b"/>
                <a:pathLst>
                  <a:path w="314" h="743" extrusionOk="0">
                    <a:moveTo>
                      <a:pt x="174" y="1"/>
                    </a:moveTo>
                    <a:cubicBezTo>
                      <a:pt x="145" y="1"/>
                      <a:pt x="118" y="16"/>
                      <a:pt x="111" y="53"/>
                    </a:cubicBezTo>
                    <a:cubicBezTo>
                      <a:pt x="92" y="164"/>
                      <a:pt x="58" y="271"/>
                      <a:pt x="43" y="381"/>
                    </a:cubicBezTo>
                    <a:cubicBezTo>
                      <a:pt x="27" y="487"/>
                      <a:pt x="1" y="582"/>
                      <a:pt x="50" y="685"/>
                    </a:cubicBezTo>
                    <a:cubicBezTo>
                      <a:pt x="70" y="725"/>
                      <a:pt x="108" y="742"/>
                      <a:pt x="147" y="742"/>
                    </a:cubicBezTo>
                    <a:cubicBezTo>
                      <a:pt x="190" y="742"/>
                      <a:pt x="235" y="721"/>
                      <a:pt x="259" y="685"/>
                    </a:cubicBezTo>
                    <a:cubicBezTo>
                      <a:pt x="313" y="594"/>
                      <a:pt x="294" y="495"/>
                      <a:pt x="290" y="392"/>
                    </a:cubicBezTo>
                    <a:cubicBezTo>
                      <a:pt x="290" y="285"/>
                      <a:pt x="267" y="183"/>
                      <a:pt x="259" y="76"/>
                    </a:cubicBezTo>
                    <a:cubicBezTo>
                      <a:pt x="257" y="30"/>
                      <a:pt x="213" y="1"/>
                      <a:pt x="17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39" name="Google Shape;2839;p42"/>
              <p:cNvSpPr/>
              <p:nvPr/>
            </p:nvSpPr>
            <p:spPr>
              <a:xfrm flipH="1">
                <a:off x="8152146" y="3039540"/>
                <a:ext cx="11949" cy="21613"/>
              </a:xfrm>
              <a:custGeom>
                <a:avLst/>
                <a:gdLst/>
                <a:ahLst/>
                <a:cxnLst/>
                <a:rect l="l" t="t" r="r" b="b"/>
                <a:pathLst>
                  <a:path w="366" h="662" extrusionOk="0">
                    <a:moveTo>
                      <a:pt x="184" y="1"/>
                    </a:moveTo>
                    <a:cubicBezTo>
                      <a:pt x="154" y="1"/>
                      <a:pt x="123" y="19"/>
                      <a:pt x="110" y="55"/>
                    </a:cubicBezTo>
                    <a:cubicBezTo>
                      <a:pt x="76" y="147"/>
                      <a:pt x="53" y="238"/>
                      <a:pt x="41" y="333"/>
                    </a:cubicBezTo>
                    <a:cubicBezTo>
                      <a:pt x="27" y="443"/>
                      <a:pt x="0" y="534"/>
                      <a:pt x="87" y="621"/>
                    </a:cubicBezTo>
                    <a:cubicBezTo>
                      <a:pt x="112" y="648"/>
                      <a:pt x="147" y="661"/>
                      <a:pt x="183" y="661"/>
                    </a:cubicBezTo>
                    <a:cubicBezTo>
                      <a:pt x="219" y="661"/>
                      <a:pt x="255" y="648"/>
                      <a:pt x="281" y="621"/>
                    </a:cubicBezTo>
                    <a:cubicBezTo>
                      <a:pt x="365" y="534"/>
                      <a:pt x="342" y="443"/>
                      <a:pt x="327" y="333"/>
                    </a:cubicBezTo>
                    <a:cubicBezTo>
                      <a:pt x="315" y="238"/>
                      <a:pt x="292" y="147"/>
                      <a:pt x="258" y="55"/>
                    </a:cubicBezTo>
                    <a:cubicBezTo>
                      <a:pt x="245" y="19"/>
                      <a:pt x="215" y="1"/>
                      <a:pt x="18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40" name="Google Shape;2840;p42"/>
              <p:cNvSpPr/>
              <p:nvPr/>
            </p:nvSpPr>
            <p:spPr>
              <a:xfrm flipH="1">
                <a:off x="8134157" y="2974866"/>
                <a:ext cx="14169" cy="24061"/>
              </a:xfrm>
              <a:custGeom>
                <a:avLst/>
                <a:gdLst/>
                <a:ahLst/>
                <a:cxnLst/>
                <a:rect l="l" t="t" r="r" b="b"/>
                <a:pathLst>
                  <a:path w="434" h="737" extrusionOk="0">
                    <a:moveTo>
                      <a:pt x="99" y="1"/>
                    </a:moveTo>
                    <a:cubicBezTo>
                      <a:pt x="50" y="1"/>
                      <a:pt x="0" y="33"/>
                      <a:pt x="7" y="89"/>
                    </a:cubicBezTo>
                    <a:cubicBezTo>
                      <a:pt x="23" y="192"/>
                      <a:pt x="19" y="303"/>
                      <a:pt x="19" y="405"/>
                    </a:cubicBezTo>
                    <a:cubicBezTo>
                      <a:pt x="19" y="519"/>
                      <a:pt x="7" y="610"/>
                      <a:pt x="87" y="701"/>
                    </a:cubicBezTo>
                    <a:cubicBezTo>
                      <a:pt x="108" y="726"/>
                      <a:pt x="140" y="737"/>
                      <a:pt x="172" y="737"/>
                    </a:cubicBezTo>
                    <a:cubicBezTo>
                      <a:pt x="206" y="737"/>
                      <a:pt x="240" y="725"/>
                      <a:pt x="262" y="701"/>
                    </a:cubicBezTo>
                    <a:cubicBezTo>
                      <a:pt x="433" y="526"/>
                      <a:pt x="274" y="219"/>
                      <a:pt x="179" y="44"/>
                    </a:cubicBezTo>
                    <a:cubicBezTo>
                      <a:pt x="162" y="14"/>
                      <a:pt x="131" y="1"/>
                      <a:pt x="9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41" name="Google Shape;2841;p42"/>
              <p:cNvSpPr/>
              <p:nvPr/>
            </p:nvSpPr>
            <p:spPr>
              <a:xfrm flipH="1">
                <a:off x="8160243" y="2947736"/>
                <a:ext cx="9239" cy="24486"/>
              </a:xfrm>
              <a:custGeom>
                <a:avLst/>
                <a:gdLst/>
                <a:ahLst/>
                <a:cxnLst/>
                <a:rect l="l" t="t" r="r" b="b"/>
                <a:pathLst>
                  <a:path w="283" h="750" extrusionOk="0">
                    <a:moveTo>
                      <a:pt x="187" y="0"/>
                    </a:moveTo>
                    <a:cubicBezTo>
                      <a:pt x="148" y="0"/>
                      <a:pt x="105" y="30"/>
                      <a:pt x="100" y="76"/>
                    </a:cubicBezTo>
                    <a:cubicBezTo>
                      <a:pt x="88" y="183"/>
                      <a:pt x="74" y="293"/>
                      <a:pt x="55" y="399"/>
                    </a:cubicBezTo>
                    <a:cubicBezTo>
                      <a:pt x="36" y="495"/>
                      <a:pt x="1" y="578"/>
                      <a:pt x="28" y="677"/>
                    </a:cubicBezTo>
                    <a:cubicBezTo>
                      <a:pt x="40" y="726"/>
                      <a:pt x="79" y="749"/>
                      <a:pt x="120" y="749"/>
                    </a:cubicBezTo>
                    <a:cubicBezTo>
                      <a:pt x="156" y="749"/>
                      <a:pt x="193" y="732"/>
                      <a:pt x="218" y="700"/>
                    </a:cubicBezTo>
                    <a:cubicBezTo>
                      <a:pt x="283" y="616"/>
                      <a:pt x="271" y="487"/>
                      <a:pt x="275" y="385"/>
                    </a:cubicBezTo>
                    <a:cubicBezTo>
                      <a:pt x="279" y="274"/>
                      <a:pt x="264" y="164"/>
                      <a:pt x="248" y="53"/>
                    </a:cubicBezTo>
                    <a:cubicBezTo>
                      <a:pt x="242" y="16"/>
                      <a:pt x="216" y="0"/>
                      <a:pt x="18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42" name="Google Shape;2842;p42"/>
              <p:cNvSpPr/>
              <p:nvPr/>
            </p:nvSpPr>
            <p:spPr>
              <a:xfrm flipH="1">
                <a:off x="8145715" y="2903890"/>
                <a:ext cx="11851" cy="18217"/>
              </a:xfrm>
              <a:custGeom>
                <a:avLst/>
                <a:gdLst/>
                <a:ahLst/>
                <a:cxnLst/>
                <a:rect l="l" t="t" r="r" b="b"/>
                <a:pathLst>
                  <a:path w="363" h="558" extrusionOk="0">
                    <a:moveTo>
                      <a:pt x="147" y="0"/>
                    </a:moveTo>
                    <a:cubicBezTo>
                      <a:pt x="118" y="0"/>
                      <a:pt x="90" y="16"/>
                      <a:pt x="85" y="54"/>
                    </a:cubicBezTo>
                    <a:cubicBezTo>
                      <a:pt x="62" y="199"/>
                      <a:pt x="1" y="401"/>
                      <a:pt x="108" y="526"/>
                    </a:cubicBezTo>
                    <a:cubicBezTo>
                      <a:pt x="128" y="547"/>
                      <a:pt x="155" y="557"/>
                      <a:pt x="182" y="557"/>
                    </a:cubicBezTo>
                    <a:cubicBezTo>
                      <a:pt x="222" y="557"/>
                      <a:pt x="262" y="537"/>
                      <a:pt x="283" y="503"/>
                    </a:cubicBezTo>
                    <a:cubicBezTo>
                      <a:pt x="362" y="373"/>
                      <a:pt x="271" y="184"/>
                      <a:pt x="225" y="54"/>
                    </a:cubicBezTo>
                    <a:cubicBezTo>
                      <a:pt x="215" y="20"/>
                      <a:pt x="180" y="0"/>
                      <a:pt x="14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43" name="Google Shape;2843;p42"/>
              <p:cNvSpPr/>
              <p:nvPr/>
            </p:nvSpPr>
            <p:spPr>
              <a:xfrm flipH="1">
                <a:off x="8164226" y="2870981"/>
                <a:ext cx="12178" cy="22723"/>
              </a:xfrm>
              <a:custGeom>
                <a:avLst/>
                <a:gdLst/>
                <a:ahLst/>
                <a:cxnLst/>
                <a:rect l="l" t="t" r="r" b="b"/>
                <a:pathLst>
                  <a:path w="373" h="696" extrusionOk="0">
                    <a:moveTo>
                      <a:pt x="188" y="1"/>
                    </a:moveTo>
                    <a:cubicBezTo>
                      <a:pt x="163" y="1"/>
                      <a:pt x="137" y="15"/>
                      <a:pt x="130" y="44"/>
                    </a:cubicBezTo>
                    <a:cubicBezTo>
                      <a:pt x="81" y="249"/>
                      <a:pt x="0" y="496"/>
                      <a:pt x="141" y="679"/>
                    </a:cubicBezTo>
                    <a:cubicBezTo>
                      <a:pt x="150" y="690"/>
                      <a:pt x="168" y="696"/>
                      <a:pt x="186" y="696"/>
                    </a:cubicBezTo>
                    <a:cubicBezTo>
                      <a:pt x="204" y="696"/>
                      <a:pt x="222" y="690"/>
                      <a:pt x="232" y="679"/>
                    </a:cubicBezTo>
                    <a:cubicBezTo>
                      <a:pt x="373" y="496"/>
                      <a:pt x="293" y="249"/>
                      <a:pt x="244" y="44"/>
                    </a:cubicBezTo>
                    <a:cubicBezTo>
                      <a:pt x="238" y="15"/>
                      <a:pt x="213" y="1"/>
                      <a:pt x="18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44" name="Google Shape;2844;p42"/>
              <p:cNvSpPr/>
              <p:nvPr/>
            </p:nvSpPr>
            <p:spPr>
              <a:xfrm flipH="1">
                <a:off x="8193380" y="2893998"/>
                <a:ext cx="10708" cy="29024"/>
              </a:xfrm>
              <a:custGeom>
                <a:avLst/>
                <a:gdLst/>
                <a:ahLst/>
                <a:cxnLst/>
                <a:rect l="l" t="t" r="r" b="b"/>
                <a:pathLst>
                  <a:path w="328" h="889" extrusionOk="0">
                    <a:moveTo>
                      <a:pt x="164" y="1"/>
                    </a:moveTo>
                    <a:cubicBezTo>
                      <a:pt x="143" y="1"/>
                      <a:pt x="122" y="13"/>
                      <a:pt x="115" y="38"/>
                    </a:cubicBezTo>
                    <a:cubicBezTo>
                      <a:pt x="73" y="160"/>
                      <a:pt x="62" y="289"/>
                      <a:pt x="46" y="415"/>
                    </a:cubicBezTo>
                    <a:cubicBezTo>
                      <a:pt x="31" y="540"/>
                      <a:pt x="1" y="688"/>
                      <a:pt x="50" y="806"/>
                    </a:cubicBezTo>
                    <a:cubicBezTo>
                      <a:pt x="73" y="861"/>
                      <a:pt x="118" y="889"/>
                      <a:pt x="164" y="889"/>
                    </a:cubicBezTo>
                    <a:cubicBezTo>
                      <a:pt x="210" y="889"/>
                      <a:pt x="255" y="861"/>
                      <a:pt x="278" y="806"/>
                    </a:cubicBezTo>
                    <a:cubicBezTo>
                      <a:pt x="327" y="688"/>
                      <a:pt x="297" y="540"/>
                      <a:pt x="282" y="415"/>
                    </a:cubicBezTo>
                    <a:cubicBezTo>
                      <a:pt x="267" y="289"/>
                      <a:pt x="255" y="160"/>
                      <a:pt x="213" y="38"/>
                    </a:cubicBezTo>
                    <a:cubicBezTo>
                      <a:pt x="206" y="13"/>
                      <a:pt x="185" y="1"/>
                      <a:pt x="16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45" name="Google Shape;2845;p42"/>
              <p:cNvSpPr/>
              <p:nvPr/>
            </p:nvSpPr>
            <p:spPr>
              <a:xfrm flipH="1">
                <a:off x="8209344" y="2955212"/>
                <a:ext cx="10382" cy="20274"/>
              </a:xfrm>
              <a:custGeom>
                <a:avLst/>
                <a:gdLst/>
                <a:ahLst/>
                <a:cxnLst/>
                <a:rect l="l" t="t" r="r" b="b"/>
                <a:pathLst>
                  <a:path w="318" h="621" extrusionOk="0">
                    <a:moveTo>
                      <a:pt x="239" y="1"/>
                    </a:moveTo>
                    <a:cubicBezTo>
                      <a:pt x="216" y="1"/>
                      <a:pt x="195" y="11"/>
                      <a:pt x="187" y="33"/>
                    </a:cubicBezTo>
                    <a:cubicBezTo>
                      <a:pt x="148" y="117"/>
                      <a:pt x="111" y="197"/>
                      <a:pt x="80" y="284"/>
                    </a:cubicBezTo>
                    <a:cubicBezTo>
                      <a:pt x="46" y="372"/>
                      <a:pt x="1" y="452"/>
                      <a:pt x="27" y="547"/>
                    </a:cubicBezTo>
                    <a:cubicBezTo>
                      <a:pt x="39" y="593"/>
                      <a:pt x="84" y="620"/>
                      <a:pt x="129" y="620"/>
                    </a:cubicBezTo>
                    <a:cubicBezTo>
                      <a:pt x="154" y="620"/>
                      <a:pt x="179" y="612"/>
                      <a:pt x="199" y="593"/>
                    </a:cubicBezTo>
                    <a:cubicBezTo>
                      <a:pt x="267" y="524"/>
                      <a:pt x="267" y="429"/>
                      <a:pt x="282" y="338"/>
                    </a:cubicBezTo>
                    <a:cubicBezTo>
                      <a:pt x="297" y="250"/>
                      <a:pt x="301" y="159"/>
                      <a:pt x="313" y="68"/>
                    </a:cubicBezTo>
                    <a:cubicBezTo>
                      <a:pt x="317" y="28"/>
                      <a:pt x="276" y="1"/>
                      <a:pt x="23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46" name="Google Shape;2846;p42"/>
              <p:cNvSpPr/>
              <p:nvPr/>
            </p:nvSpPr>
            <p:spPr>
              <a:xfrm flipH="1">
                <a:off x="8463211" y="2774051"/>
                <a:ext cx="37675" cy="12471"/>
              </a:xfrm>
              <a:custGeom>
                <a:avLst/>
                <a:gdLst/>
                <a:ahLst/>
                <a:cxnLst/>
                <a:rect l="l" t="t" r="r" b="b"/>
                <a:pathLst>
                  <a:path w="1154" h="382" extrusionOk="0">
                    <a:moveTo>
                      <a:pt x="467" y="0"/>
                    </a:moveTo>
                    <a:cubicBezTo>
                      <a:pt x="337" y="0"/>
                      <a:pt x="207" y="11"/>
                      <a:pt x="92" y="16"/>
                    </a:cubicBezTo>
                    <a:cubicBezTo>
                      <a:pt x="1" y="24"/>
                      <a:pt x="5" y="146"/>
                      <a:pt x="92" y="158"/>
                    </a:cubicBezTo>
                    <a:cubicBezTo>
                      <a:pt x="252" y="180"/>
                      <a:pt x="404" y="230"/>
                      <a:pt x="560" y="275"/>
                    </a:cubicBezTo>
                    <a:cubicBezTo>
                      <a:pt x="689" y="316"/>
                      <a:pt x="814" y="381"/>
                      <a:pt x="950" y="381"/>
                    </a:cubicBezTo>
                    <a:cubicBezTo>
                      <a:pt x="954" y="381"/>
                      <a:pt x="959" y="381"/>
                      <a:pt x="963" y="381"/>
                    </a:cubicBezTo>
                    <a:cubicBezTo>
                      <a:pt x="1066" y="381"/>
                      <a:pt x="1153" y="230"/>
                      <a:pt x="1055" y="153"/>
                    </a:cubicBezTo>
                    <a:cubicBezTo>
                      <a:pt x="896" y="28"/>
                      <a:pt x="681" y="0"/>
                      <a:pt x="4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47" name="Google Shape;2847;p42"/>
              <p:cNvSpPr/>
              <p:nvPr/>
            </p:nvSpPr>
            <p:spPr>
              <a:xfrm flipH="1">
                <a:off x="8404642" y="2777022"/>
                <a:ext cx="28109" cy="9664"/>
              </a:xfrm>
              <a:custGeom>
                <a:avLst/>
                <a:gdLst/>
                <a:ahLst/>
                <a:cxnLst/>
                <a:rect l="l" t="t" r="r" b="b"/>
                <a:pathLst>
                  <a:path w="861" h="296" extrusionOk="0">
                    <a:moveTo>
                      <a:pt x="153" y="0"/>
                    </a:moveTo>
                    <a:cubicBezTo>
                      <a:pt x="42" y="0"/>
                      <a:pt x="1" y="156"/>
                      <a:pt x="119" y="195"/>
                    </a:cubicBezTo>
                    <a:cubicBezTo>
                      <a:pt x="268" y="244"/>
                      <a:pt x="433" y="295"/>
                      <a:pt x="594" y="295"/>
                    </a:cubicBezTo>
                    <a:cubicBezTo>
                      <a:pt x="623" y="295"/>
                      <a:pt x="651" y="294"/>
                      <a:pt x="678" y="290"/>
                    </a:cubicBezTo>
                    <a:cubicBezTo>
                      <a:pt x="853" y="267"/>
                      <a:pt x="861" y="28"/>
                      <a:pt x="678" y="13"/>
                    </a:cubicBezTo>
                    <a:cubicBezTo>
                      <a:pt x="638" y="9"/>
                      <a:pt x="597" y="8"/>
                      <a:pt x="556" y="8"/>
                    </a:cubicBezTo>
                    <a:cubicBezTo>
                      <a:pt x="484" y="8"/>
                      <a:pt x="412" y="12"/>
                      <a:pt x="341" y="12"/>
                    </a:cubicBezTo>
                    <a:cubicBezTo>
                      <a:pt x="284" y="12"/>
                      <a:pt x="228" y="9"/>
                      <a:pt x="172" y="2"/>
                    </a:cubicBezTo>
                    <a:cubicBezTo>
                      <a:pt x="165" y="1"/>
                      <a:pt x="159" y="0"/>
                      <a:pt x="15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48" name="Google Shape;2848;p42"/>
              <p:cNvSpPr/>
              <p:nvPr/>
            </p:nvSpPr>
            <p:spPr>
              <a:xfrm flipH="1">
                <a:off x="8433568" y="2750969"/>
                <a:ext cx="33300" cy="10610"/>
              </a:xfrm>
              <a:custGeom>
                <a:avLst/>
                <a:gdLst/>
                <a:ahLst/>
                <a:cxnLst/>
                <a:rect l="l" t="t" r="r" b="b"/>
                <a:pathLst>
                  <a:path w="1020" h="325" extrusionOk="0">
                    <a:moveTo>
                      <a:pt x="224" y="1"/>
                    </a:moveTo>
                    <a:cubicBezTo>
                      <a:pt x="206" y="1"/>
                      <a:pt x="189" y="1"/>
                      <a:pt x="172" y="1"/>
                    </a:cubicBezTo>
                    <a:cubicBezTo>
                      <a:pt x="35" y="5"/>
                      <a:pt x="1" y="210"/>
                      <a:pt x="138" y="244"/>
                    </a:cubicBezTo>
                    <a:cubicBezTo>
                      <a:pt x="267" y="279"/>
                      <a:pt x="408" y="298"/>
                      <a:pt x="541" y="309"/>
                    </a:cubicBezTo>
                    <a:cubicBezTo>
                      <a:pt x="608" y="315"/>
                      <a:pt x="682" y="324"/>
                      <a:pt x="753" y="324"/>
                    </a:cubicBezTo>
                    <a:cubicBezTo>
                      <a:pt x="810" y="324"/>
                      <a:pt x="866" y="319"/>
                      <a:pt x="917" y="302"/>
                    </a:cubicBezTo>
                    <a:cubicBezTo>
                      <a:pt x="1001" y="279"/>
                      <a:pt x="1020" y="165"/>
                      <a:pt x="943" y="119"/>
                    </a:cubicBezTo>
                    <a:cubicBezTo>
                      <a:pt x="837" y="58"/>
                      <a:pt x="701" y="43"/>
                      <a:pt x="578" y="28"/>
                    </a:cubicBezTo>
                    <a:cubicBezTo>
                      <a:pt x="463" y="11"/>
                      <a:pt x="341" y="1"/>
                      <a:pt x="22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49" name="Google Shape;2849;p42"/>
              <p:cNvSpPr/>
              <p:nvPr/>
            </p:nvSpPr>
            <p:spPr>
              <a:xfrm flipH="1">
                <a:off x="8355246" y="2766999"/>
                <a:ext cx="26183" cy="9631"/>
              </a:xfrm>
              <a:custGeom>
                <a:avLst/>
                <a:gdLst/>
                <a:ahLst/>
                <a:cxnLst/>
                <a:rect l="l" t="t" r="r" b="b"/>
                <a:pathLst>
                  <a:path w="802" h="295" extrusionOk="0">
                    <a:moveTo>
                      <a:pt x="497" y="1"/>
                    </a:moveTo>
                    <a:cubicBezTo>
                      <a:pt x="375" y="1"/>
                      <a:pt x="245" y="23"/>
                      <a:pt x="133" y="23"/>
                    </a:cubicBezTo>
                    <a:cubicBezTo>
                      <a:pt x="128" y="23"/>
                      <a:pt x="123" y="23"/>
                      <a:pt x="117" y="23"/>
                    </a:cubicBezTo>
                    <a:cubicBezTo>
                      <a:pt x="116" y="23"/>
                      <a:pt x="115" y="23"/>
                      <a:pt x="114" y="23"/>
                    </a:cubicBezTo>
                    <a:cubicBezTo>
                      <a:pt x="26" y="23"/>
                      <a:pt x="1" y="172"/>
                      <a:pt x="95" y="187"/>
                    </a:cubicBezTo>
                    <a:cubicBezTo>
                      <a:pt x="259" y="216"/>
                      <a:pt x="440" y="294"/>
                      <a:pt x="612" y="294"/>
                    </a:cubicBezTo>
                    <a:cubicBezTo>
                      <a:pt x="643" y="294"/>
                      <a:pt x="673" y="292"/>
                      <a:pt x="703" y="286"/>
                    </a:cubicBezTo>
                    <a:cubicBezTo>
                      <a:pt x="749" y="278"/>
                      <a:pt x="783" y="237"/>
                      <a:pt x="795" y="195"/>
                    </a:cubicBezTo>
                    <a:cubicBezTo>
                      <a:pt x="802" y="172"/>
                      <a:pt x="798" y="149"/>
                      <a:pt x="795" y="126"/>
                    </a:cubicBezTo>
                    <a:cubicBezTo>
                      <a:pt x="790" y="77"/>
                      <a:pt x="744" y="50"/>
                      <a:pt x="703" y="35"/>
                    </a:cubicBezTo>
                    <a:cubicBezTo>
                      <a:pt x="641" y="9"/>
                      <a:pt x="570" y="1"/>
                      <a:pt x="49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50" name="Google Shape;2850;p42"/>
              <p:cNvSpPr/>
              <p:nvPr/>
            </p:nvSpPr>
            <p:spPr>
              <a:xfrm flipH="1">
                <a:off x="8537452" y="2755017"/>
                <a:ext cx="21515" cy="8227"/>
              </a:xfrm>
              <a:custGeom>
                <a:avLst/>
                <a:gdLst/>
                <a:ahLst/>
                <a:cxnLst/>
                <a:rect l="l" t="t" r="r" b="b"/>
                <a:pathLst>
                  <a:path w="659" h="252" extrusionOk="0">
                    <a:moveTo>
                      <a:pt x="408" y="0"/>
                    </a:moveTo>
                    <a:cubicBezTo>
                      <a:pt x="315" y="0"/>
                      <a:pt x="218" y="18"/>
                      <a:pt x="130" y="25"/>
                    </a:cubicBezTo>
                    <a:cubicBezTo>
                      <a:pt x="0" y="37"/>
                      <a:pt x="0" y="216"/>
                      <a:pt x="130" y="227"/>
                    </a:cubicBezTo>
                    <a:cubicBezTo>
                      <a:pt x="218" y="235"/>
                      <a:pt x="314" y="252"/>
                      <a:pt x="407" y="252"/>
                    </a:cubicBezTo>
                    <a:cubicBezTo>
                      <a:pt x="455" y="252"/>
                      <a:pt x="503" y="247"/>
                      <a:pt x="548" y="234"/>
                    </a:cubicBezTo>
                    <a:cubicBezTo>
                      <a:pt x="658" y="208"/>
                      <a:pt x="658" y="44"/>
                      <a:pt x="548" y="18"/>
                    </a:cubicBezTo>
                    <a:cubicBezTo>
                      <a:pt x="503" y="5"/>
                      <a:pt x="456" y="0"/>
                      <a:pt x="40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51" name="Google Shape;2851;p42"/>
              <p:cNvSpPr/>
              <p:nvPr/>
            </p:nvSpPr>
            <p:spPr>
              <a:xfrm flipH="1">
                <a:off x="8540782" y="2729748"/>
                <a:ext cx="326" cy="163"/>
              </a:xfrm>
              <a:custGeom>
                <a:avLst/>
                <a:gdLst/>
                <a:ahLst/>
                <a:cxnLst/>
                <a:rect l="l" t="t" r="r" b="b"/>
                <a:pathLst>
                  <a:path w="10" h="5" extrusionOk="0">
                    <a:moveTo>
                      <a:pt x="5" y="1"/>
                    </a:moveTo>
                    <a:cubicBezTo>
                      <a:pt x="1" y="1"/>
                      <a:pt x="1" y="4"/>
                      <a:pt x="5" y="4"/>
                    </a:cubicBezTo>
                    <a:cubicBezTo>
                      <a:pt x="9" y="4"/>
                      <a:pt x="9" y="1"/>
                      <a:pt x="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52" name="Google Shape;2852;p42"/>
              <p:cNvSpPr/>
              <p:nvPr/>
            </p:nvSpPr>
            <p:spPr>
              <a:xfrm flipH="1">
                <a:off x="8589100" y="2721652"/>
                <a:ext cx="27195" cy="9109"/>
              </a:xfrm>
              <a:custGeom>
                <a:avLst/>
                <a:gdLst/>
                <a:ahLst/>
                <a:cxnLst/>
                <a:rect l="l" t="t" r="r" b="b"/>
                <a:pathLst>
                  <a:path w="833" h="279" extrusionOk="0">
                    <a:moveTo>
                      <a:pt x="125" y="1"/>
                    </a:moveTo>
                    <a:cubicBezTo>
                      <a:pt x="35" y="1"/>
                      <a:pt x="0" y="125"/>
                      <a:pt x="96" y="154"/>
                    </a:cubicBezTo>
                    <a:cubicBezTo>
                      <a:pt x="232" y="199"/>
                      <a:pt x="430" y="278"/>
                      <a:pt x="598" y="278"/>
                    </a:cubicBezTo>
                    <a:cubicBezTo>
                      <a:pt x="659" y="278"/>
                      <a:pt x="716" y="268"/>
                      <a:pt x="765" y="242"/>
                    </a:cubicBezTo>
                    <a:cubicBezTo>
                      <a:pt x="833" y="203"/>
                      <a:pt x="829" y="105"/>
                      <a:pt x="765" y="66"/>
                    </a:cubicBezTo>
                    <a:cubicBezTo>
                      <a:pt x="700" y="28"/>
                      <a:pt x="624" y="24"/>
                      <a:pt x="549" y="24"/>
                    </a:cubicBezTo>
                    <a:cubicBezTo>
                      <a:pt x="527" y="24"/>
                      <a:pt x="505" y="24"/>
                      <a:pt x="483" y="24"/>
                    </a:cubicBezTo>
                    <a:cubicBezTo>
                      <a:pt x="365" y="21"/>
                      <a:pt x="255" y="21"/>
                      <a:pt x="137" y="2"/>
                    </a:cubicBezTo>
                    <a:cubicBezTo>
                      <a:pt x="133" y="1"/>
                      <a:pt x="129" y="1"/>
                      <a:pt x="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53" name="Google Shape;2853;p42"/>
              <p:cNvSpPr/>
              <p:nvPr/>
            </p:nvSpPr>
            <p:spPr>
              <a:xfrm flipH="1">
                <a:off x="8562264" y="2688841"/>
                <a:ext cx="29840" cy="12896"/>
              </a:xfrm>
              <a:custGeom>
                <a:avLst/>
                <a:gdLst/>
                <a:ahLst/>
                <a:cxnLst/>
                <a:rect l="l" t="t" r="r" b="b"/>
                <a:pathLst>
                  <a:path w="914" h="395" extrusionOk="0">
                    <a:moveTo>
                      <a:pt x="190" y="1"/>
                    </a:moveTo>
                    <a:cubicBezTo>
                      <a:pt x="160" y="1"/>
                      <a:pt x="130" y="3"/>
                      <a:pt x="99" y="7"/>
                    </a:cubicBezTo>
                    <a:cubicBezTo>
                      <a:pt x="1" y="22"/>
                      <a:pt x="12" y="148"/>
                      <a:pt x="73" y="190"/>
                    </a:cubicBezTo>
                    <a:cubicBezTo>
                      <a:pt x="176" y="266"/>
                      <a:pt x="305" y="292"/>
                      <a:pt x="419" y="327"/>
                    </a:cubicBezTo>
                    <a:cubicBezTo>
                      <a:pt x="507" y="355"/>
                      <a:pt x="598" y="394"/>
                      <a:pt x="691" y="394"/>
                    </a:cubicBezTo>
                    <a:cubicBezTo>
                      <a:pt x="722" y="394"/>
                      <a:pt x="753" y="390"/>
                      <a:pt x="784" y="380"/>
                    </a:cubicBezTo>
                    <a:cubicBezTo>
                      <a:pt x="875" y="353"/>
                      <a:pt x="913" y="236"/>
                      <a:pt x="841" y="163"/>
                    </a:cubicBezTo>
                    <a:cubicBezTo>
                      <a:pt x="746" y="64"/>
                      <a:pt x="605" y="60"/>
                      <a:pt x="476" y="37"/>
                    </a:cubicBezTo>
                    <a:cubicBezTo>
                      <a:pt x="381" y="20"/>
                      <a:pt x="286" y="1"/>
                      <a:pt x="19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54" name="Google Shape;2854;p42"/>
              <p:cNvSpPr/>
              <p:nvPr/>
            </p:nvSpPr>
            <p:spPr>
              <a:xfrm flipH="1">
                <a:off x="8579045" y="2596448"/>
                <a:ext cx="25987" cy="13451"/>
              </a:xfrm>
              <a:custGeom>
                <a:avLst/>
                <a:gdLst/>
                <a:ahLst/>
                <a:cxnLst/>
                <a:rect l="l" t="t" r="r" b="b"/>
                <a:pathLst>
                  <a:path w="796" h="412" extrusionOk="0">
                    <a:moveTo>
                      <a:pt x="124" y="0"/>
                    </a:moveTo>
                    <a:cubicBezTo>
                      <a:pt x="57" y="0"/>
                      <a:pt x="1" y="80"/>
                      <a:pt x="62" y="137"/>
                    </a:cubicBezTo>
                    <a:cubicBezTo>
                      <a:pt x="230" y="293"/>
                      <a:pt x="423" y="392"/>
                      <a:pt x="655" y="411"/>
                    </a:cubicBezTo>
                    <a:cubicBezTo>
                      <a:pt x="657" y="411"/>
                      <a:pt x="660" y="411"/>
                      <a:pt x="662" y="411"/>
                    </a:cubicBezTo>
                    <a:cubicBezTo>
                      <a:pt x="706" y="411"/>
                      <a:pt x="747" y="383"/>
                      <a:pt x="769" y="346"/>
                    </a:cubicBezTo>
                    <a:cubicBezTo>
                      <a:pt x="795" y="301"/>
                      <a:pt x="795" y="255"/>
                      <a:pt x="769" y="209"/>
                    </a:cubicBezTo>
                    <a:cubicBezTo>
                      <a:pt x="727" y="146"/>
                      <a:pt x="667" y="149"/>
                      <a:pt x="595" y="137"/>
                    </a:cubicBezTo>
                    <a:cubicBezTo>
                      <a:pt x="446" y="115"/>
                      <a:pt x="298" y="73"/>
                      <a:pt x="161" y="9"/>
                    </a:cubicBezTo>
                    <a:cubicBezTo>
                      <a:pt x="149" y="3"/>
                      <a:pt x="136" y="0"/>
                      <a:pt x="12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55" name="Google Shape;2855;p42"/>
              <p:cNvSpPr/>
              <p:nvPr/>
            </p:nvSpPr>
            <p:spPr>
              <a:xfrm flipH="1">
                <a:off x="8589198" y="2622893"/>
                <a:ext cx="29089" cy="13157"/>
              </a:xfrm>
              <a:custGeom>
                <a:avLst/>
                <a:gdLst/>
                <a:ahLst/>
                <a:cxnLst/>
                <a:rect l="l" t="t" r="r" b="b"/>
                <a:pathLst>
                  <a:path w="891" h="403" extrusionOk="0">
                    <a:moveTo>
                      <a:pt x="126" y="0"/>
                    </a:moveTo>
                    <a:cubicBezTo>
                      <a:pt x="43" y="0"/>
                      <a:pt x="1" y="123"/>
                      <a:pt x="80" y="171"/>
                    </a:cubicBezTo>
                    <a:cubicBezTo>
                      <a:pt x="210" y="244"/>
                      <a:pt x="339" y="301"/>
                      <a:pt x="476" y="347"/>
                    </a:cubicBezTo>
                    <a:cubicBezTo>
                      <a:pt x="550" y="374"/>
                      <a:pt x="636" y="403"/>
                      <a:pt x="717" y="403"/>
                    </a:cubicBezTo>
                    <a:cubicBezTo>
                      <a:pt x="760" y="403"/>
                      <a:pt x="802" y="394"/>
                      <a:pt x="841" y="373"/>
                    </a:cubicBezTo>
                    <a:cubicBezTo>
                      <a:pt x="890" y="350"/>
                      <a:pt x="887" y="289"/>
                      <a:pt x="856" y="252"/>
                    </a:cubicBezTo>
                    <a:cubicBezTo>
                      <a:pt x="787" y="164"/>
                      <a:pt x="647" y="145"/>
                      <a:pt x="540" y="118"/>
                    </a:cubicBezTo>
                    <a:cubicBezTo>
                      <a:pt x="411" y="84"/>
                      <a:pt x="282" y="43"/>
                      <a:pt x="152" y="4"/>
                    </a:cubicBezTo>
                    <a:cubicBezTo>
                      <a:pt x="143" y="2"/>
                      <a:pt x="134" y="0"/>
                      <a:pt x="12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56" name="Google Shape;2856;p42"/>
              <p:cNvSpPr/>
              <p:nvPr/>
            </p:nvSpPr>
            <p:spPr>
              <a:xfrm flipH="1">
                <a:off x="8610550" y="2655834"/>
                <a:ext cx="31635" cy="14006"/>
              </a:xfrm>
              <a:custGeom>
                <a:avLst/>
                <a:gdLst/>
                <a:ahLst/>
                <a:cxnLst/>
                <a:rect l="l" t="t" r="r" b="b"/>
                <a:pathLst>
                  <a:path w="969" h="429" extrusionOk="0">
                    <a:moveTo>
                      <a:pt x="134" y="1"/>
                    </a:moveTo>
                    <a:cubicBezTo>
                      <a:pt x="44" y="1"/>
                      <a:pt x="1" y="138"/>
                      <a:pt x="90" y="189"/>
                    </a:cubicBezTo>
                    <a:cubicBezTo>
                      <a:pt x="257" y="284"/>
                      <a:pt x="518" y="429"/>
                      <a:pt x="739" y="429"/>
                    </a:cubicBezTo>
                    <a:cubicBezTo>
                      <a:pt x="783" y="429"/>
                      <a:pt x="826" y="423"/>
                      <a:pt x="866" y="410"/>
                    </a:cubicBezTo>
                    <a:cubicBezTo>
                      <a:pt x="957" y="380"/>
                      <a:pt x="968" y="261"/>
                      <a:pt x="892" y="208"/>
                    </a:cubicBezTo>
                    <a:cubicBezTo>
                      <a:pt x="786" y="136"/>
                      <a:pt x="656" y="140"/>
                      <a:pt x="535" y="113"/>
                    </a:cubicBezTo>
                    <a:cubicBezTo>
                      <a:pt x="410" y="83"/>
                      <a:pt x="287" y="48"/>
                      <a:pt x="166" y="6"/>
                    </a:cubicBezTo>
                    <a:cubicBezTo>
                      <a:pt x="155" y="3"/>
                      <a:pt x="144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57" name="Google Shape;2857;p42"/>
              <p:cNvSpPr/>
              <p:nvPr/>
            </p:nvSpPr>
            <p:spPr>
              <a:xfrm flipH="1">
                <a:off x="8547899" y="2569743"/>
                <a:ext cx="22494" cy="12537"/>
              </a:xfrm>
              <a:custGeom>
                <a:avLst/>
                <a:gdLst/>
                <a:ahLst/>
                <a:cxnLst/>
                <a:rect l="l" t="t" r="r" b="b"/>
                <a:pathLst>
                  <a:path w="689" h="384" extrusionOk="0">
                    <a:moveTo>
                      <a:pt x="85" y="1"/>
                    </a:moveTo>
                    <a:cubicBezTo>
                      <a:pt x="13" y="1"/>
                      <a:pt x="1" y="89"/>
                      <a:pt x="50" y="123"/>
                    </a:cubicBezTo>
                    <a:cubicBezTo>
                      <a:pt x="182" y="223"/>
                      <a:pt x="368" y="383"/>
                      <a:pt x="549" y="383"/>
                    </a:cubicBezTo>
                    <a:cubicBezTo>
                      <a:pt x="560" y="383"/>
                      <a:pt x="572" y="383"/>
                      <a:pt x="583" y="381"/>
                    </a:cubicBezTo>
                    <a:cubicBezTo>
                      <a:pt x="655" y="374"/>
                      <a:pt x="689" y="313"/>
                      <a:pt x="662" y="245"/>
                    </a:cubicBezTo>
                    <a:cubicBezTo>
                      <a:pt x="617" y="146"/>
                      <a:pt x="503" y="89"/>
                      <a:pt x="408" y="55"/>
                    </a:cubicBezTo>
                    <a:cubicBezTo>
                      <a:pt x="297" y="16"/>
                      <a:pt x="195" y="1"/>
                      <a:pt x="8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58" name="Google Shape;2858;p42"/>
              <p:cNvSpPr/>
              <p:nvPr/>
            </p:nvSpPr>
            <p:spPr>
              <a:xfrm flipH="1">
                <a:off x="8597262" y="2533994"/>
                <a:ext cx="22266" cy="12112"/>
              </a:xfrm>
              <a:custGeom>
                <a:avLst/>
                <a:gdLst/>
                <a:ahLst/>
                <a:cxnLst/>
                <a:rect l="l" t="t" r="r" b="b"/>
                <a:pathLst>
                  <a:path w="682" h="371" extrusionOk="0">
                    <a:moveTo>
                      <a:pt x="127" y="0"/>
                    </a:moveTo>
                    <a:cubicBezTo>
                      <a:pt x="56" y="0"/>
                      <a:pt x="1" y="102"/>
                      <a:pt x="81" y="138"/>
                    </a:cubicBezTo>
                    <a:cubicBezTo>
                      <a:pt x="164" y="173"/>
                      <a:pt x="244" y="214"/>
                      <a:pt x="323" y="256"/>
                    </a:cubicBezTo>
                    <a:cubicBezTo>
                      <a:pt x="404" y="302"/>
                      <a:pt x="472" y="371"/>
                      <a:pt x="563" y="371"/>
                    </a:cubicBezTo>
                    <a:cubicBezTo>
                      <a:pt x="643" y="371"/>
                      <a:pt x="681" y="290"/>
                      <a:pt x="651" y="225"/>
                    </a:cubicBezTo>
                    <a:cubicBezTo>
                      <a:pt x="605" y="142"/>
                      <a:pt x="499" y="111"/>
                      <a:pt x="415" y="81"/>
                    </a:cubicBezTo>
                    <a:cubicBezTo>
                      <a:pt x="323" y="43"/>
                      <a:pt x="232" y="20"/>
                      <a:pt x="137" y="1"/>
                    </a:cubicBezTo>
                    <a:cubicBezTo>
                      <a:pt x="134" y="0"/>
                      <a:pt x="130" y="0"/>
                      <a:pt x="12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59" name="Google Shape;2859;p42"/>
              <p:cNvSpPr/>
              <p:nvPr/>
            </p:nvSpPr>
            <p:spPr>
              <a:xfrm flipH="1">
                <a:off x="8631477" y="2541764"/>
                <a:ext cx="28730" cy="14528"/>
              </a:xfrm>
              <a:custGeom>
                <a:avLst/>
                <a:gdLst/>
                <a:ahLst/>
                <a:cxnLst/>
                <a:rect l="l" t="t" r="r" b="b"/>
                <a:pathLst>
                  <a:path w="880" h="445" extrusionOk="0">
                    <a:moveTo>
                      <a:pt x="89" y="1"/>
                    </a:moveTo>
                    <a:cubicBezTo>
                      <a:pt x="31" y="1"/>
                      <a:pt x="1" y="90"/>
                      <a:pt x="60" y="121"/>
                    </a:cubicBezTo>
                    <a:cubicBezTo>
                      <a:pt x="281" y="247"/>
                      <a:pt x="532" y="425"/>
                      <a:pt x="794" y="444"/>
                    </a:cubicBezTo>
                    <a:cubicBezTo>
                      <a:pt x="796" y="444"/>
                      <a:pt x="799" y="444"/>
                      <a:pt x="802" y="444"/>
                    </a:cubicBezTo>
                    <a:cubicBezTo>
                      <a:pt x="854" y="444"/>
                      <a:pt x="880" y="366"/>
                      <a:pt x="843" y="330"/>
                    </a:cubicBezTo>
                    <a:cubicBezTo>
                      <a:pt x="653" y="151"/>
                      <a:pt x="349" y="82"/>
                      <a:pt x="106" y="3"/>
                    </a:cubicBezTo>
                    <a:cubicBezTo>
                      <a:pt x="100" y="1"/>
                      <a:pt x="94" y="1"/>
                      <a:pt x="8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60" name="Google Shape;2860;p42"/>
              <p:cNvSpPr/>
              <p:nvPr/>
            </p:nvSpPr>
            <p:spPr>
              <a:xfrm flipH="1">
                <a:off x="8659717" y="2567784"/>
                <a:ext cx="24192" cy="13712"/>
              </a:xfrm>
              <a:custGeom>
                <a:avLst/>
                <a:gdLst/>
                <a:ahLst/>
                <a:cxnLst/>
                <a:rect l="l" t="t" r="r" b="b"/>
                <a:pathLst>
                  <a:path w="741" h="420" extrusionOk="0">
                    <a:moveTo>
                      <a:pt x="87" y="1"/>
                    </a:moveTo>
                    <a:cubicBezTo>
                      <a:pt x="25" y="1"/>
                      <a:pt x="0" y="85"/>
                      <a:pt x="41" y="122"/>
                    </a:cubicBezTo>
                    <a:cubicBezTo>
                      <a:pt x="117" y="206"/>
                      <a:pt x="219" y="255"/>
                      <a:pt x="314" y="312"/>
                    </a:cubicBezTo>
                    <a:cubicBezTo>
                      <a:pt x="405" y="359"/>
                      <a:pt x="502" y="419"/>
                      <a:pt x="605" y="419"/>
                    </a:cubicBezTo>
                    <a:cubicBezTo>
                      <a:pt x="611" y="419"/>
                      <a:pt x="617" y="419"/>
                      <a:pt x="623" y="419"/>
                    </a:cubicBezTo>
                    <a:cubicBezTo>
                      <a:pt x="684" y="419"/>
                      <a:pt x="740" y="343"/>
                      <a:pt x="699" y="285"/>
                    </a:cubicBezTo>
                    <a:cubicBezTo>
                      <a:pt x="630" y="194"/>
                      <a:pt x="528" y="152"/>
                      <a:pt x="425" y="107"/>
                    </a:cubicBezTo>
                    <a:cubicBezTo>
                      <a:pt x="314" y="61"/>
                      <a:pt x="209" y="12"/>
                      <a:pt x="91" y="1"/>
                    </a:cubicBezTo>
                    <a:cubicBezTo>
                      <a:pt x="89" y="1"/>
                      <a:pt x="88" y="1"/>
                      <a:pt x="8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61" name="Google Shape;2861;p42"/>
              <p:cNvSpPr/>
              <p:nvPr/>
            </p:nvSpPr>
            <p:spPr>
              <a:xfrm flipH="1">
                <a:off x="8626318" y="2602031"/>
                <a:ext cx="20894" cy="12341"/>
              </a:xfrm>
              <a:custGeom>
                <a:avLst/>
                <a:gdLst/>
                <a:ahLst/>
                <a:cxnLst/>
                <a:rect l="l" t="t" r="r" b="b"/>
                <a:pathLst>
                  <a:path w="640" h="378" extrusionOk="0">
                    <a:moveTo>
                      <a:pt x="125" y="1"/>
                    </a:moveTo>
                    <a:cubicBezTo>
                      <a:pt x="121" y="1"/>
                      <a:pt x="118" y="1"/>
                      <a:pt x="115" y="1"/>
                    </a:cubicBezTo>
                    <a:cubicBezTo>
                      <a:pt x="34" y="5"/>
                      <a:pt x="1" y="92"/>
                      <a:pt x="54" y="153"/>
                    </a:cubicBezTo>
                    <a:cubicBezTo>
                      <a:pt x="107" y="217"/>
                      <a:pt x="206" y="256"/>
                      <a:pt x="282" y="294"/>
                    </a:cubicBezTo>
                    <a:cubicBezTo>
                      <a:pt x="347" y="331"/>
                      <a:pt x="417" y="378"/>
                      <a:pt x="490" y="378"/>
                    </a:cubicBezTo>
                    <a:cubicBezTo>
                      <a:pt x="507" y="378"/>
                      <a:pt x="524" y="375"/>
                      <a:pt x="541" y="370"/>
                    </a:cubicBezTo>
                    <a:cubicBezTo>
                      <a:pt x="613" y="347"/>
                      <a:pt x="639" y="275"/>
                      <a:pt x="609" y="210"/>
                    </a:cubicBezTo>
                    <a:cubicBezTo>
                      <a:pt x="567" y="122"/>
                      <a:pt x="457" y="100"/>
                      <a:pt x="373" y="69"/>
                    </a:cubicBezTo>
                    <a:cubicBezTo>
                      <a:pt x="297" y="44"/>
                      <a:pt x="209" y="1"/>
                      <a:pt x="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62" name="Google Shape;2862;p42"/>
              <p:cNvSpPr/>
              <p:nvPr/>
            </p:nvSpPr>
            <p:spPr>
              <a:xfrm flipH="1">
                <a:off x="8661937" y="2648815"/>
                <a:ext cx="29579" cy="15214"/>
              </a:xfrm>
              <a:custGeom>
                <a:avLst/>
                <a:gdLst/>
                <a:ahLst/>
                <a:cxnLst/>
                <a:rect l="l" t="t" r="r" b="b"/>
                <a:pathLst>
                  <a:path w="906" h="466" extrusionOk="0">
                    <a:moveTo>
                      <a:pt x="108" y="1"/>
                    </a:moveTo>
                    <a:cubicBezTo>
                      <a:pt x="34" y="1"/>
                      <a:pt x="0" y="88"/>
                      <a:pt x="65" y="138"/>
                    </a:cubicBezTo>
                    <a:cubicBezTo>
                      <a:pt x="171" y="221"/>
                      <a:pt x="289" y="283"/>
                      <a:pt x="411" y="339"/>
                    </a:cubicBezTo>
                    <a:cubicBezTo>
                      <a:pt x="513" y="391"/>
                      <a:pt x="618" y="466"/>
                      <a:pt x="737" y="466"/>
                    </a:cubicBezTo>
                    <a:cubicBezTo>
                      <a:pt x="742" y="466"/>
                      <a:pt x="747" y="465"/>
                      <a:pt x="753" y="465"/>
                    </a:cubicBezTo>
                    <a:cubicBezTo>
                      <a:pt x="859" y="458"/>
                      <a:pt x="905" y="339"/>
                      <a:pt x="837" y="260"/>
                    </a:cubicBezTo>
                    <a:cubicBezTo>
                      <a:pt x="757" y="169"/>
                      <a:pt x="620" y="146"/>
                      <a:pt x="510" y="104"/>
                    </a:cubicBezTo>
                    <a:cubicBezTo>
                      <a:pt x="384" y="58"/>
                      <a:pt x="255" y="20"/>
                      <a:pt x="122" y="2"/>
                    </a:cubicBezTo>
                    <a:cubicBezTo>
                      <a:pt x="117" y="1"/>
                      <a:pt x="113" y="1"/>
                      <a:pt x="10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63" name="Google Shape;2863;p42"/>
              <p:cNvSpPr/>
              <p:nvPr/>
            </p:nvSpPr>
            <p:spPr>
              <a:xfrm flipH="1">
                <a:off x="8646821" y="2683128"/>
                <a:ext cx="28207" cy="15997"/>
              </a:xfrm>
              <a:custGeom>
                <a:avLst/>
                <a:gdLst/>
                <a:ahLst/>
                <a:cxnLst/>
                <a:rect l="l" t="t" r="r" b="b"/>
                <a:pathLst>
                  <a:path w="864" h="490" extrusionOk="0">
                    <a:moveTo>
                      <a:pt x="141" y="0"/>
                    </a:moveTo>
                    <a:cubicBezTo>
                      <a:pt x="51" y="0"/>
                      <a:pt x="1" y="154"/>
                      <a:pt x="96" y="205"/>
                    </a:cubicBezTo>
                    <a:cubicBezTo>
                      <a:pt x="207" y="262"/>
                      <a:pt x="312" y="327"/>
                      <a:pt x="427" y="379"/>
                    </a:cubicBezTo>
                    <a:cubicBezTo>
                      <a:pt x="521" y="429"/>
                      <a:pt x="632" y="490"/>
                      <a:pt x="742" y="490"/>
                    </a:cubicBezTo>
                    <a:cubicBezTo>
                      <a:pt x="833" y="490"/>
                      <a:pt x="864" y="388"/>
                      <a:pt x="811" y="323"/>
                    </a:cubicBezTo>
                    <a:cubicBezTo>
                      <a:pt x="742" y="239"/>
                      <a:pt x="621" y="197"/>
                      <a:pt x="521" y="151"/>
                    </a:cubicBezTo>
                    <a:cubicBezTo>
                      <a:pt x="407" y="102"/>
                      <a:pt x="293" y="56"/>
                      <a:pt x="176" y="7"/>
                    </a:cubicBezTo>
                    <a:cubicBezTo>
                      <a:pt x="164" y="2"/>
                      <a:pt x="152" y="0"/>
                      <a:pt x="14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64" name="Google Shape;2864;p42"/>
              <p:cNvSpPr/>
              <p:nvPr/>
            </p:nvSpPr>
            <p:spPr>
              <a:xfrm flipH="1">
                <a:off x="8638626" y="2480550"/>
                <a:ext cx="24975" cy="16389"/>
              </a:xfrm>
              <a:custGeom>
                <a:avLst/>
                <a:gdLst/>
                <a:ahLst/>
                <a:cxnLst/>
                <a:rect l="l" t="t" r="r" b="b"/>
                <a:pathLst>
                  <a:path w="765" h="502" extrusionOk="0">
                    <a:moveTo>
                      <a:pt x="149" y="0"/>
                    </a:moveTo>
                    <a:cubicBezTo>
                      <a:pt x="61" y="0"/>
                      <a:pt x="1" y="123"/>
                      <a:pt x="96" y="178"/>
                    </a:cubicBezTo>
                    <a:cubicBezTo>
                      <a:pt x="202" y="239"/>
                      <a:pt x="305" y="304"/>
                      <a:pt x="408" y="376"/>
                    </a:cubicBezTo>
                    <a:cubicBezTo>
                      <a:pt x="488" y="433"/>
                      <a:pt x="556" y="501"/>
                      <a:pt x="654" y="501"/>
                    </a:cubicBezTo>
                    <a:cubicBezTo>
                      <a:pt x="668" y="501"/>
                      <a:pt x="682" y="500"/>
                      <a:pt x="696" y="497"/>
                    </a:cubicBezTo>
                    <a:cubicBezTo>
                      <a:pt x="746" y="486"/>
                      <a:pt x="765" y="434"/>
                      <a:pt x="757" y="388"/>
                    </a:cubicBezTo>
                    <a:cubicBezTo>
                      <a:pt x="738" y="274"/>
                      <a:pt x="617" y="224"/>
                      <a:pt x="525" y="171"/>
                    </a:cubicBezTo>
                    <a:cubicBezTo>
                      <a:pt x="419" y="114"/>
                      <a:pt x="308" y="60"/>
                      <a:pt x="194" y="11"/>
                    </a:cubicBezTo>
                    <a:cubicBezTo>
                      <a:pt x="179" y="4"/>
                      <a:pt x="164" y="0"/>
                      <a:pt x="14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65" name="Google Shape;2865;p42"/>
              <p:cNvSpPr/>
              <p:nvPr/>
            </p:nvSpPr>
            <p:spPr>
              <a:xfrm flipH="1">
                <a:off x="8648584" y="2451265"/>
                <a:ext cx="27195" cy="17368"/>
              </a:xfrm>
              <a:custGeom>
                <a:avLst/>
                <a:gdLst/>
                <a:ahLst/>
                <a:cxnLst/>
                <a:rect l="l" t="t" r="r" b="b"/>
                <a:pathLst>
                  <a:path w="833" h="532" extrusionOk="0">
                    <a:moveTo>
                      <a:pt x="145" y="0"/>
                    </a:moveTo>
                    <a:cubicBezTo>
                      <a:pt x="46" y="0"/>
                      <a:pt x="0" y="130"/>
                      <a:pt x="93" y="194"/>
                    </a:cubicBezTo>
                    <a:cubicBezTo>
                      <a:pt x="179" y="250"/>
                      <a:pt x="267" y="308"/>
                      <a:pt x="358" y="364"/>
                    </a:cubicBezTo>
                    <a:cubicBezTo>
                      <a:pt x="446" y="422"/>
                      <a:pt x="530" y="486"/>
                      <a:pt x="628" y="524"/>
                    </a:cubicBezTo>
                    <a:cubicBezTo>
                      <a:pt x="644" y="529"/>
                      <a:pt x="658" y="531"/>
                      <a:pt x="671" y="531"/>
                    </a:cubicBezTo>
                    <a:cubicBezTo>
                      <a:pt x="783" y="531"/>
                      <a:pt x="832" y="377"/>
                      <a:pt x="762" y="292"/>
                    </a:cubicBezTo>
                    <a:cubicBezTo>
                      <a:pt x="693" y="208"/>
                      <a:pt x="583" y="159"/>
                      <a:pt x="484" y="110"/>
                    </a:cubicBezTo>
                    <a:cubicBezTo>
                      <a:pt x="381" y="64"/>
                      <a:pt x="279" y="26"/>
                      <a:pt x="168" y="3"/>
                    </a:cubicBezTo>
                    <a:cubicBezTo>
                      <a:pt x="160" y="1"/>
                      <a:pt x="152" y="0"/>
                      <a:pt x="14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66" name="Google Shape;2866;p42"/>
              <p:cNvSpPr/>
              <p:nvPr/>
            </p:nvSpPr>
            <p:spPr>
              <a:xfrm flipH="1">
                <a:off x="8639443" y="2400074"/>
                <a:ext cx="31146" cy="18185"/>
              </a:xfrm>
              <a:custGeom>
                <a:avLst/>
                <a:gdLst/>
                <a:ahLst/>
                <a:cxnLst/>
                <a:rect l="l" t="t" r="r" b="b"/>
                <a:pathLst>
                  <a:path w="954" h="557" extrusionOk="0">
                    <a:moveTo>
                      <a:pt x="170" y="0"/>
                    </a:moveTo>
                    <a:cubicBezTo>
                      <a:pt x="67" y="0"/>
                      <a:pt x="0" y="144"/>
                      <a:pt x="108" y="207"/>
                    </a:cubicBezTo>
                    <a:cubicBezTo>
                      <a:pt x="329" y="332"/>
                      <a:pt x="583" y="533"/>
                      <a:pt x="838" y="556"/>
                    </a:cubicBezTo>
                    <a:cubicBezTo>
                      <a:pt x="842" y="557"/>
                      <a:pt x="846" y="557"/>
                      <a:pt x="850" y="557"/>
                    </a:cubicBezTo>
                    <a:cubicBezTo>
                      <a:pt x="931" y="557"/>
                      <a:pt x="954" y="447"/>
                      <a:pt x="906" y="393"/>
                    </a:cubicBezTo>
                    <a:cubicBezTo>
                      <a:pt x="827" y="293"/>
                      <a:pt x="701" y="240"/>
                      <a:pt x="587" y="188"/>
                    </a:cubicBezTo>
                    <a:cubicBezTo>
                      <a:pt x="466" y="126"/>
                      <a:pt x="344" y="70"/>
                      <a:pt x="222" y="12"/>
                    </a:cubicBezTo>
                    <a:cubicBezTo>
                      <a:pt x="204" y="4"/>
                      <a:pt x="187" y="0"/>
                      <a:pt x="17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67" name="Google Shape;2867;p42"/>
              <p:cNvSpPr/>
              <p:nvPr/>
            </p:nvSpPr>
            <p:spPr>
              <a:xfrm flipH="1">
                <a:off x="8619528" y="2377090"/>
                <a:ext cx="31635" cy="19980"/>
              </a:xfrm>
              <a:custGeom>
                <a:avLst/>
                <a:gdLst/>
                <a:ahLst/>
                <a:cxnLst/>
                <a:rect l="l" t="t" r="r" b="b"/>
                <a:pathLst>
                  <a:path w="969" h="612" extrusionOk="0">
                    <a:moveTo>
                      <a:pt x="165" y="1"/>
                    </a:moveTo>
                    <a:cubicBezTo>
                      <a:pt x="67" y="1"/>
                      <a:pt x="1" y="135"/>
                      <a:pt x="80" y="207"/>
                    </a:cubicBezTo>
                    <a:cubicBezTo>
                      <a:pt x="281" y="393"/>
                      <a:pt x="543" y="569"/>
                      <a:pt x="813" y="610"/>
                    </a:cubicBezTo>
                    <a:cubicBezTo>
                      <a:pt x="820" y="611"/>
                      <a:pt x="827" y="611"/>
                      <a:pt x="834" y="611"/>
                    </a:cubicBezTo>
                    <a:cubicBezTo>
                      <a:pt x="921" y="611"/>
                      <a:pt x="968" y="521"/>
                      <a:pt x="908" y="446"/>
                    </a:cubicBezTo>
                    <a:cubicBezTo>
                      <a:pt x="738" y="234"/>
                      <a:pt x="457" y="89"/>
                      <a:pt x="197" y="6"/>
                    </a:cubicBezTo>
                    <a:cubicBezTo>
                      <a:pt x="186" y="2"/>
                      <a:pt x="175" y="1"/>
                      <a:pt x="16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68" name="Google Shape;2868;p42"/>
              <p:cNvSpPr/>
              <p:nvPr/>
            </p:nvSpPr>
            <p:spPr>
              <a:xfrm flipH="1">
                <a:off x="8581069" y="2363998"/>
                <a:ext cx="34345" cy="21743"/>
              </a:xfrm>
              <a:custGeom>
                <a:avLst/>
                <a:gdLst/>
                <a:ahLst/>
                <a:cxnLst/>
                <a:rect l="l" t="t" r="r" b="b"/>
                <a:pathLst>
                  <a:path w="1052" h="666" extrusionOk="0">
                    <a:moveTo>
                      <a:pt x="172" y="1"/>
                    </a:moveTo>
                    <a:cubicBezTo>
                      <a:pt x="64" y="1"/>
                      <a:pt x="0" y="149"/>
                      <a:pt x="110" y="224"/>
                    </a:cubicBezTo>
                    <a:cubicBezTo>
                      <a:pt x="239" y="308"/>
                      <a:pt x="369" y="395"/>
                      <a:pt x="502" y="479"/>
                    </a:cubicBezTo>
                    <a:cubicBezTo>
                      <a:pt x="623" y="554"/>
                      <a:pt x="738" y="650"/>
                      <a:pt x="882" y="665"/>
                    </a:cubicBezTo>
                    <a:cubicBezTo>
                      <a:pt x="885" y="665"/>
                      <a:pt x="888" y="665"/>
                      <a:pt x="891" y="665"/>
                    </a:cubicBezTo>
                    <a:cubicBezTo>
                      <a:pt x="985" y="665"/>
                      <a:pt x="1051" y="541"/>
                      <a:pt x="996" y="463"/>
                    </a:cubicBezTo>
                    <a:cubicBezTo>
                      <a:pt x="913" y="345"/>
                      <a:pt x="776" y="296"/>
                      <a:pt x="646" y="228"/>
                    </a:cubicBezTo>
                    <a:cubicBezTo>
                      <a:pt x="509" y="156"/>
                      <a:pt x="369" y="87"/>
                      <a:pt x="232" y="15"/>
                    </a:cubicBezTo>
                    <a:cubicBezTo>
                      <a:pt x="211" y="5"/>
                      <a:pt x="191" y="1"/>
                      <a:pt x="17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69" name="Google Shape;2869;p42"/>
              <p:cNvSpPr/>
              <p:nvPr/>
            </p:nvSpPr>
            <p:spPr>
              <a:xfrm flipH="1">
                <a:off x="8573331" y="2431024"/>
                <a:ext cx="25661" cy="16520"/>
              </a:xfrm>
              <a:custGeom>
                <a:avLst/>
                <a:gdLst/>
                <a:ahLst/>
                <a:cxnLst/>
                <a:rect l="l" t="t" r="r" b="b"/>
                <a:pathLst>
                  <a:path w="786" h="506" extrusionOk="0">
                    <a:moveTo>
                      <a:pt x="113" y="0"/>
                    </a:moveTo>
                    <a:cubicBezTo>
                      <a:pt x="45" y="0"/>
                      <a:pt x="0" y="89"/>
                      <a:pt x="56" y="144"/>
                    </a:cubicBezTo>
                    <a:cubicBezTo>
                      <a:pt x="140" y="224"/>
                      <a:pt x="250" y="285"/>
                      <a:pt x="345" y="349"/>
                    </a:cubicBezTo>
                    <a:cubicBezTo>
                      <a:pt x="440" y="410"/>
                      <a:pt x="535" y="502"/>
                      <a:pt x="652" y="505"/>
                    </a:cubicBezTo>
                    <a:cubicBezTo>
                      <a:pt x="733" y="505"/>
                      <a:pt x="786" y="414"/>
                      <a:pt x="744" y="345"/>
                    </a:cubicBezTo>
                    <a:cubicBezTo>
                      <a:pt x="683" y="247"/>
                      <a:pt x="558" y="205"/>
                      <a:pt x="459" y="156"/>
                    </a:cubicBezTo>
                    <a:cubicBezTo>
                      <a:pt x="352" y="103"/>
                      <a:pt x="250" y="38"/>
                      <a:pt x="136" y="3"/>
                    </a:cubicBezTo>
                    <a:cubicBezTo>
                      <a:pt x="128" y="1"/>
                      <a:pt x="121" y="0"/>
                      <a:pt x="11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0" name="Google Shape;2870;p42"/>
              <p:cNvSpPr/>
              <p:nvPr/>
            </p:nvSpPr>
            <p:spPr>
              <a:xfrm flipH="1">
                <a:off x="8568891" y="2457827"/>
                <a:ext cx="27097" cy="20372"/>
              </a:xfrm>
              <a:custGeom>
                <a:avLst/>
                <a:gdLst/>
                <a:ahLst/>
                <a:cxnLst/>
                <a:rect l="l" t="t" r="r" b="b"/>
                <a:pathLst>
                  <a:path w="830" h="624" extrusionOk="0">
                    <a:moveTo>
                      <a:pt x="141" y="0"/>
                    </a:moveTo>
                    <a:cubicBezTo>
                      <a:pt x="61" y="0"/>
                      <a:pt x="0" y="97"/>
                      <a:pt x="70" y="167"/>
                    </a:cubicBezTo>
                    <a:cubicBezTo>
                      <a:pt x="162" y="266"/>
                      <a:pt x="260" y="354"/>
                      <a:pt x="367" y="437"/>
                    </a:cubicBezTo>
                    <a:cubicBezTo>
                      <a:pt x="466" y="514"/>
                      <a:pt x="569" y="612"/>
                      <a:pt x="694" y="623"/>
                    </a:cubicBezTo>
                    <a:cubicBezTo>
                      <a:pt x="697" y="623"/>
                      <a:pt x="700" y="624"/>
                      <a:pt x="703" y="624"/>
                    </a:cubicBezTo>
                    <a:cubicBezTo>
                      <a:pt x="768" y="624"/>
                      <a:pt x="829" y="541"/>
                      <a:pt x="804" y="479"/>
                    </a:cubicBezTo>
                    <a:cubicBezTo>
                      <a:pt x="755" y="361"/>
                      <a:pt x="641" y="296"/>
                      <a:pt x="538" y="224"/>
                    </a:cubicBezTo>
                    <a:cubicBezTo>
                      <a:pt x="427" y="144"/>
                      <a:pt x="310" y="72"/>
                      <a:pt x="188" y="12"/>
                    </a:cubicBezTo>
                    <a:cubicBezTo>
                      <a:pt x="172" y="4"/>
                      <a:pt x="156" y="0"/>
                      <a:pt x="14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1" name="Google Shape;2871;p42"/>
              <p:cNvSpPr/>
              <p:nvPr/>
            </p:nvSpPr>
            <p:spPr>
              <a:xfrm flipH="1">
                <a:off x="8535591" y="2402686"/>
                <a:ext cx="27457" cy="17597"/>
              </a:xfrm>
              <a:custGeom>
                <a:avLst/>
                <a:gdLst/>
                <a:ahLst/>
                <a:cxnLst/>
                <a:rect l="l" t="t" r="r" b="b"/>
                <a:pathLst>
                  <a:path w="841" h="539" extrusionOk="0">
                    <a:moveTo>
                      <a:pt x="80" y="1"/>
                    </a:moveTo>
                    <a:cubicBezTo>
                      <a:pt x="39" y="1"/>
                      <a:pt x="0" y="54"/>
                      <a:pt x="30" y="92"/>
                    </a:cubicBezTo>
                    <a:cubicBezTo>
                      <a:pt x="103" y="195"/>
                      <a:pt x="206" y="275"/>
                      <a:pt x="308" y="347"/>
                    </a:cubicBezTo>
                    <a:cubicBezTo>
                      <a:pt x="365" y="385"/>
                      <a:pt x="422" y="423"/>
                      <a:pt x="479" y="461"/>
                    </a:cubicBezTo>
                    <a:cubicBezTo>
                      <a:pt x="544" y="503"/>
                      <a:pt x="604" y="510"/>
                      <a:pt x="677" y="533"/>
                    </a:cubicBezTo>
                    <a:cubicBezTo>
                      <a:pt x="689" y="537"/>
                      <a:pt x="701" y="538"/>
                      <a:pt x="711" y="538"/>
                    </a:cubicBezTo>
                    <a:cubicBezTo>
                      <a:pt x="799" y="538"/>
                      <a:pt x="841" y="422"/>
                      <a:pt x="783" y="355"/>
                    </a:cubicBezTo>
                    <a:cubicBezTo>
                      <a:pt x="738" y="301"/>
                      <a:pt x="711" y="252"/>
                      <a:pt x="650" y="213"/>
                    </a:cubicBezTo>
                    <a:cubicBezTo>
                      <a:pt x="586" y="172"/>
                      <a:pt x="518" y="138"/>
                      <a:pt x="449" y="104"/>
                    </a:cubicBezTo>
                    <a:cubicBezTo>
                      <a:pt x="335" y="50"/>
                      <a:pt x="209" y="1"/>
                      <a:pt x="8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2" name="Google Shape;2872;p42"/>
              <p:cNvSpPr/>
              <p:nvPr/>
            </p:nvSpPr>
            <p:spPr>
              <a:xfrm flipH="1">
                <a:off x="8523054" y="2500922"/>
                <a:ext cx="20796" cy="12537"/>
              </a:xfrm>
              <a:custGeom>
                <a:avLst/>
                <a:gdLst/>
                <a:ahLst/>
                <a:cxnLst/>
                <a:rect l="l" t="t" r="r" b="b"/>
                <a:pathLst>
                  <a:path w="637" h="384" extrusionOk="0">
                    <a:moveTo>
                      <a:pt x="144" y="1"/>
                    </a:moveTo>
                    <a:cubicBezTo>
                      <a:pt x="41" y="1"/>
                      <a:pt x="1" y="154"/>
                      <a:pt x="112" y="185"/>
                    </a:cubicBezTo>
                    <a:cubicBezTo>
                      <a:pt x="192" y="205"/>
                      <a:pt x="264" y="235"/>
                      <a:pt x="332" y="277"/>
                    </a:cubicBezTo>
                    <a:cubicBezTo>
                      <a:pt x="394" y="313"/>
                      <a:pt x="452" y="384"/>
                      <a:pt x="527" y="384"/>
                    </a:cubicBezTo>
                    <a:cubicBezTo>
                      <a:pt x="530" y="384"/>
                      <a:pt x="534" y="384"/>
                      <a:pt x="537" y="383"/>
                    </a:cubicBezTo>
                    <a:cubicBezTo>
                      <a:pt x="583" y="380"/>
                      <a:pt x="637" y="345"/>
                      <a:pt x="629" y="292"/>
                    </a:cubicBezTo>
                    <a:cubicBezTo>
                      <a:pt x="618" y="185"/>
                      <a:pt x="526" y="140"/>
                      <a:pt x="439" y="94"/>
                    </a:cubicBezTo>
                    <a:cubicBezTo>
                      <a:pt x="351" y="52"/>
                      <a:pt x="260" y="22"/>
                      <a:pt x="165" y="3"/>
                    </a:cubicBezTo>
                    <a:cubicBezTo>
                      <a:pt x="158" y="2"/>
                      <a:pt x="151" y="1"/>
                      <a:pt x="14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3" name="Google Shape;2873;p42"/>
              <p:cNvSpPr/>
              <p:nvPr/>
            </p:nvSpPr>
            <p:spPr>
              <a:xfrm flipH="1">
                <a:off x="8528474" y="2527595"/>
                <a:ext cx="27424" cy="16454"/>
              </a:xfrm>
              <a:custGeom>
                <a:avLst/>
                <a:gdLst/>
                <a:ahLst/>
                <a:cxnLst/>
                <a:rect l="l" t="t" r="r" b="b"/>
                <a:pathLst>
                  <a:path w="840" h="504" extrusionOk="0">
                    <a:moveTo>
                      <a:pt x="126" y="0"/>
                    </a:moveTo>
                    <a:cubicBezTo>
                      <a:pt x="46" y="0"/>
                      <a:pt x="1" y="138"/>
                      <a:pt x="85" y="179"/>
                    </a:cubicBezTo>
                    <a:cubicBezTo>
                      <a:pt x="192" y="235"/>
                      <a:pt x="299" y="293"/>
                      <a:pt x="405" y="353"/>
                    </a:cubicBezTo>
                    <a:cubicBezTo>
                      <a:pt x="454" y="384"/>
                      <a:pt x="504" y="425"/>
                      <a:pt x="561" y="448"/>
                    </a:cubicBezTo>
                    <a:cubicBezTo>
                      <a:pt x="610" y="467"/>
                      <a:pt x="659" y="475"/>
                      <a:pt x="709" y="498"/>
                    </a:cubicBezTo>
                    <a:cubicBezTo>
                      <a:pt x="718" y="502"/>
                      <a:pt x="726" y="503"/>
                      <a:pt x="734" y="503"/>
                    </a:cubicBezTo>
                    <a:cubicBezTo>
                      <a:pt x="797" y="503"/>
                      <a:pt x="840" y="409"/>
                      <a:pt x="789" y="365"/>
                    </a:cubicBezTo>
                    <a:cubicBezTo>
                      <a:pt x="747" y="327"/>
                      <a:pt x="717" y="285"/>
                      <a:pt x="671" y="251"/>
                    </a:cubicBezTo>
                    <a:cubicBezTo>
                      <a:pt x="622" y="212"/>
                      <a:pt x="550" y="186"/>
                      <a:pt x="492" y="156"/>
                    </a:cubicBezTo>
                    <a:cubicBezTo>
                      <a:pt x="382" y="102"/>
                      <a:pt x="271" y="53"/>
                      <a:pt x="157" y="7"/>
                    </a:cubicBezTo>
                    <a:cubicBezTo>
                      <a:pt x="147" y="3"/>
                      <a:pt x="136" y="0"/>
                      <a:pt x="12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4" name="Google Shape;2874;p42"/>
              <p:cNvSpPr/>
              <p:nvPr/>
            </p:nvSpPr>
            <p:spPr>
              <a:xfrm flipH="1">
                <a:off x="8488415" y="2458643"/>
                <a:ext cx="26804" cy="16520"/>
              </a:xfrm>
              <a:custGeom>
                <a:avLst/>
                <a:gdLst/>
                <a:ahLst/>
                <a:cxnLst/>
                <a:rect l="l" t="t" r="r" b="b"/>
                <a:pathLst>
                  <a:path w="821" h="506" extrusionOk="0">
                    <a:moveTo>
                      <a:pt x="75" y="1"/>
                    </a:moveTo>
                    <a:cubicBezTo>
                      <a:pt x="6" y="1"/>
                      <a:pt x="1" y="97"/>
                      <a:pt x="48" y="131"/>
                    </a:cubicBezTo>
                    <a:cubicBezTo>
                      <a:pt x="151" y="199"/>
                      <a:pt x="269" y="249"/>
                      <a:pt x="376" y="313"/>
                    </a:cubicBezTo>
                    <a:cubicBezTo>
                      <a:pt x="474" y="375"/>
                      <a:pt x="569" y="477"/>
                      <a:pt x="683" y="503"/>
                    </a:cubicBezTo>
                    <a:cubicBezTo>
                      <a:pt x="691" y="505"/>
                      <a:pt x="698" y="506"/>
                      <a:pt x="705" y="506"/>
                    </a:cubicBezTo>
                    <a:cubicBezTo>
                      <a:pt x="771" y="506"/>
                      <a:pt x="820" y="432"/>
                      <a:pt x="786" y="370"/>
                    </a:cubicBezTo>
                    <a:cubicBezTo>
                      <a:pt x="722" y="256"/>
                      <a:pt x="569" y="192"/>
                      <a:pt x="455" y="135"/>
                    </a:cubicBezTo>
                    <a:cubicBezTo>
                      <a:pt x="341" y="78"/>
                      <a:pt x="212" y="17"/>
                      <a:pt x="83" y="1"/>
                    </a:cubicBezTo>
                    <a:cubicBezTo>
                      <a:pt x="80" y="1"/>
                      <a:pt x="78" y="1"/>
                      <a:pt x="7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5" name="Google Shape;2875;p42"/>
              <p:cNvSpPr/>
              <p:nvPr/>
            </p:nvSpPr>
            <p:spPr>
              <a:xfrm flipH="1">
                <a:off x="8480482" y="2422307"/>
                <a:ext cx="30068" cy="19784"/>
              </a:xfrm>
              <a:custGeom>
                <a:avLst/>
                <a:gdLst/>
                <a:ahLst/>
                <a:cxnLst/>
                <a:rect l="l" t="t" r="r" b="b"/>
                <a:pathLst>
                  <a:path w="921" h="606" extrusionOk="0">
                    <a:moveTo>
                      <a:pt x="140" y="0"/>
                    </a:moveTo>
                    <a:cubicBezTo>
                      <a:pt x="52" y="0"/>
                      <a:pt x="0" y="114"/>
                      <a:pt x="65" y="179"/>
                    </a:cubicBezTo>
                    <a:cubicBezTo>
                      <a:pt x="168" y="286"/>
                      <a:pt x="293" y="365"/>
                      <a:pt x="415" y="445"/>
                    </a:cubicBezTo>
                    <a:cubicBezTo>
                      <a:pt x="529" y="521"/>
                      <a:pt x="647" y="605"/>
                      <a:pt x="791" y="605"/>
                    </a:cubicBezTo>
                    <a:cubicBezTo>
                      <a:pt x="875" y="605"/>
                      <a:pt x="921" y="518"/>
                      <a:pt x="882" y="445"/>
                    </a:cubicBezTo>
                    <a:cubicBezTo>
                      <a:pt x="818" y="316"/>
                      <a:pt x="684" y="256"/>
                      <a:pt x="563" y="187"/>
                    </a:cubicBezTo>
                    <a:cubicBezTo>
                      <a:pt x="438" y="119"/>
                      <a:pt x="309" y="46"/>
                      <a:pt x="172" y="5"/>
                    </a:cubicBezTo>
                    <a:cubicBezTo>
                      <a:pt x="161" y="2"/>
                      <a:pt x="150" y="0"/>
                      <a:pt x="14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6" name="Google Shape;2876;p42"/>
              <p:cNvSpPr/>
              <p:nvPr/>
            </p:nvSpPr>
            <p:spPr>
              <a:xfrm flipH="1">
                <a:off x="8517602" y="2373009"/>
                <a:ext cx="21906" cy="16063"/>
              </a:xfrm>
              <a:custGeom>
                <a:avLst/>
                <a:gdLst/>
                <a:ahLst/>
                <a:cxnLst/>
                <a:rect l="l" t="t" r="r" b="b"/>
                <a:pathLst>
                  <a:path w="671" h="492" extrusionOk="0">
                    <a:moveTo>
                      <a:pt x="132" y="1"/>
                    </a:moveTo>
                    <a:cubicBezTo>
                      <a:pt x="53" y="1"/>
                      <a:pt x="0" y="107"/>
                      <a:pt x="62" y="164"/>
                    </a:cubicBezTo>
                    <a:cubicBezTo>
                      <a:pt x="150" y="241"/>
                      <a:pt x="237" y="329"/>
                      <a:pt x="332" y="389"/>
                    </a:cubicBezTo>
                    <a:cubicBezTo>
                      <a:pt x="382" y="415"/>
                      <a:pt x="435" y="434"/>
                      <a:pt x="488" y="457"/>
                    </a:cubicBezTo>
                    <a:cubicBezTo>
                      <a:pt x="527" y="478"/>
                      <a:pt x="554" y="492"/>
                      <a:pt x="589" y="492"/>
                    </a:cubicBezTo>
                    <a:cubicBezTo>
                      <a:pt x="599" y="492"/>
                      <a:pt x="610" y="491"/>
                      <a:pt x="622" y="488"/>
                    </a:cubicBezTo>
                    <a:cubicBezTo>
                      <a:pt x="652" y="480"/>
                      <a:pt x="667" y="450"/>
                      <a:pt x="671" y="423"/>
                    </a:cubicBezTo>
                    <a:cubicBezTo>
                      <a:pt x="671" y="370"/>
                      <a:pt x="648" y="336"/>
                      <a:pt x="613" y="298"/>
                    </a:cubicBezTo>
                    <a:cubicBezTo>
                      <a:pt x="572" y="252"/>
                      <a:pt x="534" y="199"/>
                      <a:pt x="488" y="161"/>
                    </a:cubicBezTo>
                    <a:cubicBezTo>
                      <a:pt x="393" y="85"/>
                      <a:pt x="271" y="39"/>
                      <a:pt x="157" y="5"/>
                    </a:cubicBezTo>
                    <a:cubicBezTo>
                      <a:pt x="148" y="2"/>
                      <a:pt x="140" y="1"/>
                      <a:pt x="13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7" name="Google Shape;2877;p42"/>
              <p:cNvSpPr/>
              <p:nvPr/>
            </p:nvSpPr>
            <p:spPr>
              <a:xfrm flipH="1">
                <a:off x="8441109" y="2385578"/>
                <a:ext cx="29383" cy="22853"/>
              </a:xfrm>
              <a:custGeom>
                <a:avLst/>
                <a:gdLst/>
                <a:ahLst/>
                <a:cxnLst/>
                <a:rect l="l" t="t" r="r" b="b"/>
                <a:pathLst>
                  <a:path w="900" h="700" extrusionOk="0">
                    <a:moveTo>
                      <a:pt x="154" y="1"/>
                    </a:moveTo>
                    <a:cubicBezTo>
                      <a:pt x="66" y="1"/>
                      <a:pt x="0" y="134"/>
                      <a:pt x="78" y="198"/>
                    </a:cubicBezTo>
                    <a:cubicBezTo>
                      <a:pt x="196" y="289"/>
                      <a:pt x="310" y="392"/>
                      <a:pt x="420" y="495"/>
                    </a:cubicBezTo>
                    <a:cubicBezTo>
                      <a:pt x="521" y="588"/>
                      <a:pt x="606" y="699"/>
                      <a:pt x="746" y="699"/>
                    </a:cubicBezTo>
                    <a:cubicBezTo>
                      <a:pt x="759" y="699"/>
                      <a:pt x="772" y="698"/>
                      <a:pt x="785" y="696"/>
                    </a:cubicBezTo>
                    <a:cubicBezTo>
                      <a:pt x="819" y="688"/>
                      <a:pt x="857" y="651"/>
                      <a:pt x="861" y="616"/>
                    </a:cubicBezTo>
                    <a:cubicBezTo>
                      <a:pt x="899" y="437"/>
                      <a:pt x="743" y="335"/>
                      <a:pt x="617" y="240"/>
                    </a:cubicBezTo>
                    <a:cubicBezTo>
                      <a:pt x="484" y="137"/>
                      <a:pt x="340" y="69"/>
                      <a:pt x="187" y="7"/>
                    </a:cubicBezTo>
                    <a:cubicBezTo>
                      <a:pt x="176" y="3"/>
                      <a:pt x="165" y="1"/>
                      <a:pt x="15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8" name="Google Shape;2878;p42"/>
              <p:cNvSpPr/>
              <p:nvPr/>
            </p:nvSpPr>
            <p:spPr>
              <a:xfrm flipH="1">
                <a:off x="8424002" y="2443528"/>
                <a:ext cx="18413" cy="15344"/>
              </a:xfrm>
              <a:custGeom>
                <a:avLst/>
                <a:gdLst/>
                <a:ahLst/>
                <a:cxnLst/>
                <a:rect l="l" t="t" r="r" b="b"/>
                <a:pathLst>
                  <a:path w="564" h="470" extrusionOk="0">
                    <a:moveTo>
                      <a:pt x="124" y="1"/>
                    </a:moveTo>
                    <a:cubicBezTo>
                      <a:pt x="113" y="1"/>
                      <a:pt x="101" y="2"/>
                      <a:pt x="88" y="4"/>
                    </a:cubicBezTo>
                    <a:cubicBezTo>
                      <a:pt x="43" y="8"/>
                      <a:pt x="1" y="66"/>
                      <a:pt x="5" y="111"/>
                    </a:cubicBezTo>
                    <a:cubicBezTo>
                      <a:pt x="12" y="191"/>
                      <a:pt x="62" y="240"/>
                      <a:pt x="119" y="294"/>
                    </a:cubicBezTo>
                    <a:cubicBezTo>
                      <a:pt x="168" y="336"/>
                      <a:pt x="217" y="381"/>
                      <a:pt x="267" y="422"/>
                    </a:cubicBezTo>
                    <a:cubicBezTo>
                      <a:pt x="302" y="453"/>
                      <a:pt x="343" y="469"/>
                      <a:pt x="383" y="469"/>
                    </a:cubicBezTo>
                    <a:cubicBezTo>
                      <a:pt x="427" y="469"/>
                      <a:pt x="471" y="449"/>
                      <a:pt x="503" y="408"/>
                    </a:cubicBezTo>
                    <a:cubicBezTo>
                      <a:pt x="564" y="331"/>
                      <a:pt x="536" y="229"/>
                      <a:pt x="457" y="176"/>
                    </a:cubicBezTo>
                    <a:cubicBezTo>
                      <a:pt x="404" y="141"/>
                      <a:pt x="347" y="103"/>
                      <a:pt x="294" y="69"/>
                    </a:cubicBezTo>
                    <a:cubicBezTo>
                      <a:pt x="239" y="34"/>
                      <a:pt x="187" y="1"/>
                      <a:pt x="12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9" name="Google Shape;2879;p42"/>
              <p:cNvSpPr/>
              <p:nvPr/>
            </p:nvSpPr>
            <p:spPr>
              <a:xfrm flipH="1">
                <a:off x="8433927" y="2485284"/>
                <a:ext cx="22494" cy="14659"/>
              </a:xfrm>
              <a:custGeom>
                <a:avLst/>
                <a:gdLst/>
                <a:ahLst/>
                <a:cxnLst/>
                <a:rect l="l" t="t" r="r" b="b"/>
                <a:pathLst>
                  <a:path w="689" h="449" extrusionOk="0">
                    <a:moveTo>
                      <a:pt x="179" y="0"/>
                    </a:moveTo>
                    <a:cubicBezTo>
                      <a:pt x="67" y="0"/>
                      <a:pt x="1" y="150"/>
                      <a:pt x="114" y="227"/>
                    </a:cubicBezTo>
                    <a:cubicBezTo>
                      <a:pt x="186" y="277"/>
                      <a:pt x="263" y="338"/>
                      <a:pt x="342" y="380"/>
                    </a:cubicBezTo>
                    <a:cubicBezTo>
                      <a:pt x="409" y="411"/>
                      <a:pt x="484" y="448"/>
                      <a:pt x="558" y="448"/>
                    </a:cubicBezTo>
                    <a:cubicBezTo>
                      <a:pt x="572" y="448"/>
                      <a:pt x="586" y="447"/>
                      <a:pt x="600" y="444"/>
                    </a:cubicBezTo>
                    <a:cubicBezTo>
                      <a:pt x="654" y="436"/>
                      <a:pt x="688" y="368"/>
                      <a:pt x="673" y="319"/>
                    </a:cubicBezTo>
                    <a:cubicBezTo>
                      <a:pt x="642" y="235"/>
                      <a:pt x="559" y="182"/>
                      <a:pt x="486" y="132"/>
                    </a:cubicBezTo>
                    <a:cubicBezTo>
                      <a:pt x="411" y="83"/>
                      <a:pt x="319" y="52"/>
                      <a:pt x="240" y="15"/>
                    </a:cubicBezTo>
                    <a:cubicBezTo>
                      <a:pt x="219" y="5"/>
                      <a:pt x="198" y="0"/>
                      <a:pt x="17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0" name="Google Shape;2880;p42"/>
              <p:cNvSpPr/>
              <p:nvPr/>
            </p:nvSpPr>
            <p:spPr>
              <a:xfrm flipH="1">
                <a:off x="8506992" y="2585707"/>
                <a:ext cx="27130" cy="16520"/>
              </a:xfrm>
              <a:custGeom>
                <a:avLst/>
                <a:gdLst/>
                <a:ahLst/>
                <a:cxnLst/>
                <a:rect l="l" t="t" r="r" b="b"/>
                <a:pathLst>
                  <a:path w="831" h="506" extrusionOk="0">
                    <a:moveTo>
                      <a:pt x="173" y="0"/>
                    </a:moveTo>
                    <a:cubicBezTo>
                      <a:pt x="71" y="0"/>
                      <a:pt x="1" y="141"/>
                      <a:pt x="111" y="201"/>
                    </a:cubicBezTo>
                    <a:cubicBezTo>
                      <a:pt x="278" y="292"/>
                      <a:pt x="441" y="387"/>
                      <a:pt x="601" y="486"/>
                    </a:cubicBezTo>
                    <a:cubicBezTo>
                      <a:pt x="623" y="499"/>
                      <a:pt x="644" y="505"/>
                      <a:pt x="664" y="505"/>
                    </a:cubicBezTo>
                    <a:cubicBezTo>
                      <a:pt x="766" y="505"/>
                      <a:pt x="830" y="350"/>
                      <a:pt x="722" y="280"/>
                    </a:cubicBezTo>
                    <a:cubicBezTo>
                      <a:pt x="562" y="173"/>
                      <a:pt x="399" y="87"/>
                      <a:pt x="220" y="10"/>
                    </a:cubicBezTo>
                    <a:cubicBezTo>
                      <a:pt x="204" y="3"/>
                      <a:pt x="189" y="0"/>
                      <a:pt x="17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1" name="Google Shape;2881;p42"/>
              <p:cNvSpPr/>
              <p:nvPr/>
            </p:nvSpPr>
            <p:spPr>
              <a:xfrm flipH="1">
                <a:off x="8374149" y="2477873"/>
                <a:ext cx="21972" cy="15377"/>
              </a:xfrm>
              <a:custGeom>
                <a:avLst/>
                <a:gdLst/>
                <a:ahLst/>
                <a:cxnLst/>
                <a:rect l="l" t="t" r="r" b="b"/>
                <a:pathLst>
                  <a:path w="673" h="471" extrusionOk="0">
                    <a:moveTo>
                      <a:pt x="123" y="0"/>
                    </a:moveTo>
                    <a:cubicBezTo>
                      <a:pt x="60" y="0"/>
                      <a:pt x="1" y="86"/>
                      <a:pt x="62" y="135"/>
                    </a:cubicBezTo>
                    <a:cubicBezTo>
                      <a:pt x="141" y="200"/>
                      <a:pt x="222" y="265"/>
                      <a:pt x="305" y="325"/>
                    </a:cubicBezTo>
                    <a:cubicBezTo>
                      <a:pt x="385" y="386"/>
                      <a:pt x="461" y="458"/>
                      <a:pt x="564" y="470"/>
                    </a:cubicBezTo>
                    <a:cubicBezTo>
                      <a:pt x="568" y="470"/>
                      <a:pt x="572" y="471"/>
                      <a:pt x="576" y="471"/>
                    </a:cubicBezTo>
                    <a:cubicBezTo>
                      <a:pt x="640" y="471"/>
                      <a:pt x="673" y="386"/>
                      <a:pt x="643" y="333"/>
                    </a:cubicBezTo>
                    <a:cubicBezTo>
                      <a:pt x="598" y="253"/>
                      <a:pt x="499" y="207"/>
                      <a:pt x="419" y="161"/>
                    </a:cubicBezTo>
                    <a:cubicBezTo>
                      <a:pt x="336" y="109"/>
                      <a:pt x="244" y="59"/>
                      <a:pt x="157" y="9"/>
                    </a:cubicBezTo>
                    <a:cubicBezTo>
                      <a:pt x="146" y="3"/>
                      <a:pt x="134" y="0"/>
                      <a:pt x="12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2" name="Google Shape;2882;p42"/>
              <p:cNvSpPr/>
              <p:nvPr/>
            </p:nvSpPr>
            <p:spPr>
              <a:xfrm flipH="1">
                <a:off x="8360470" y="2444605"/>
                <a:ext cx="30264" cy="19164"/>
              </a:xfrm>
              <a:custGeom>
                <a:avLst/>
                <a:gdLst/>
                <a:ahLst/>
                <a:cxnLst/>
                <a:rect l="l" t="t" r="r" b="b"/>
                <a:pathLst>
                  <a:path w="927" h="587" extrusionOk="0">
                    <a:moveTo>
                      <a:pt x="120" y="1"/>
                    </a:moveTo>
                    <a:cubicBezTo>
                      <a:pt x="42" y="1"/>
                      <a:pt x="1" y="125"/>
                      <a:pt x="79" y="166"/>
                    </a:cubicBezTo>
                    <a:cubicBezTo>
                      <a:pt x="327" y="294"/>
                      <a:pt x="536" y="470"/>
                      <a:pt x="794" y="580"/>
                    </a:cubicBezTo>
                    <a:cubicBezTo>
                      <a:pt x="803" y="585"/>
                      <a:pt x="813" y="587"/>
                      <a:pt x="823" y="587"/>
                    </a:cubicBezTo>
                    <a:cubicBezTo>
                      <a:pt x="873" y="587"/>
                      <a:pt x="927" y="538"/>
                      <a:pt x="889" y="485"/>
                    </a:cubicBezTo>
                    <a:cubicBezTo>
                      <a:pt x="703" y="226"/>
                      <a:pt x="436" y="108"/>
                      <a:pt x="148" y="6"/>
                    </a:cubicBezTo>
                    <a:cubicBezTo>
                      <a:pt x="138" y="3"/>
                      <a:pt x="129" y="1"/>
                      <a:pt x="12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3" name="Google Shape;2883;p42"/>
              <p:cNvSpPr/>
              <p:nvPr/>
            </p:nvSpPr>
            <p:spPr>
              <a:xfrm flipH="1">
                <a:off x="8342089" y="2519204"/>
                <a:ext cx="18838" cy="15867"/>
              </a:xfrm>
              <a:custGeom>
                <a:avLst/>
                <a:gdLst/>
                <a:ahLst/>
                <a:cxnLst/>
                <a:rect l="l" t="t" r="r" b="b"/>
                <a:pathLst>
                  <a:path w="577" h="486" extrusionOk="0">
                    <a:moveTo>
                      <a:pt x="137" y="1"/>
                    </a:moveTo>
                    <a:cubicBezTo>
                      <a:pt x="57" y="1"/>
                      <a:pt x="1" y="112"/>
                      <a:pt x="63" y="180"/>
                    </a:cubicBezTo>
                    <a:cubicBezTo>
                      <a:pt x="162" y="291"/>
                      <a:pt x="269" y="439"/>
                      <a:pt x="421" y="481"/>
                    </a:cubicBezTo>
                    <a:cubicBezTo>
                      <a:pt x="432" y="484"/>
                      <a:pt x="442" y="486"/>
                      <a:pt x="452" y="486"/>
                    </a:cubicBezTo>
                    <a:cubicBezTo>
                      <a:pt x="532" y="486"/>
                      <a:pt x="577" y="396"/>
                      <a:pt x="546" y="322"/>
                    </a:cubicBezTo>
                    <a:cubicBezTo>
                      <a:pt x="481" y="180"/>
                      <a:pt x="311" y="97"/>
                      <a:pt x="189" y="17"/>
                    </a:cubicBezTo>
                    <a:cubicBezTo>
                      <a:pt x="171" y="6"/>
                      <a:pt x="154" y="1"/>
                      <a:pt x="13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4" name="Google Shape;2884;p42"/>
              <p:cNvSpPr/>
              <p:nvPr/>
            </p:nvSpPr>
            <p:spPr>
              <a:xfrm flipH="1">
                <a:off x="8323480" y="2486785"/>
                <a:ext cx="22364" cy="22429"/>
              </a:xfrm>
              <a:custGeom>
                <a:avLst/>
                <a:gdLst/>
                <a:ahLst/>
                <a:cxnLst/>
                <a:rect l="l" t="t" r="r" b="b"/>
                <a:pathLst>
                  <a:path w="685" h="687" extrusionOk="0">
                    <a:moveTo>
                      <a:pt x="118" y="1"/>
                    </a:moveTo>
                    <a:cubicBezTo>
                      <a:pt x="49" y="1"/>
                      <a:pt x="0" y="88"/>
                      <a:pt x="31" y="159"/>
                    </a:cubicBezTo>
                    <a:cubicBezTo>
                      <a:pt x="77" y="257"/>
                      <a:pt x="133" y="341"/>
                      <a:pt x="202" y="429"/>
                    </a:cubicBezTo>
                    <a:cubicBezTo>
                      <a:pt x="270" y="524"/>
                      <a:pt x="354" y="585"/>
                      <a:pt x="442" y="657"/>
                    </a:cubicBezTo>
                    <a:cubicBezTo>
                      <a:pt x="466" y="677"/>
                      <a:pt x="495" y="686"/>
                      <a:pt x="522" y="686"/>
                    </a:cubicBezTo>
                    <a:cubicBezTo>
                      <a:pt x="607" y="686"/>
                      <a:pt x="685" y="604"/>
                      <a:pt x="628" y="512"/>
                    </a:cubicBezTo>
                    <a:cubicBezTo>
                      <a:pt x="567" y="409"/>
                      <a:pt x="514" y="315"/>
                      <a:pt x="430" y="231"/>
                    </a:cubicBezTo>
                    <a:cubicBezTo>
                      <a:pt x="351" y="147"/>
                      <a:pt x="267" y="78"/>
                      <a:pt x="172" y="18"/>
                    </a:cubicBezTo>
                    <a:cubicBezTo>
                      <a:pt x="153" y="6"/>
                      <a:pt x="135" y="1"/>
                      <a:pt x="11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5" name="Google Shape;2885;p42"/>
              <p:cNvSpPr/>
              <p:nvPr/>
            </p:nvSpPr>
            <p:spPr>
              <a:xfrm flipH="1">
                <a:off x="8291518" y="2558545"/>
                <a:ext cx="22788" cy="17793"/>
              </a:xfrm>
              <a:custGeom>
                <a:avLst/>
                <a:gdLst/>
                <a:ahLst/>
                <a:cxnLst/>
                <a:rect l="l" t="t" r="r" b="b"/>
                <a:pathLst>
                  <a:path w="698" h="545" extrusionOk="0">
                    <a:moveTo>
                      <a:pt x="119" y="1"/>
                    </a:moveTo>
                    <a:cubicBezTo>
                      <a:pt x="53" y="1"/>
                      <a:pt x="0" y="93"/>
                      <a:pt x="57" y="143"/>
                    </a:cubicBezTo>
                    <a:cubicBezTo>
                      <a:pt x="141" y="219"/>
                      <a:pt x="225" y="295"/>
                      <a:pt x="308" y="367"/>
                    </a:cubicBezTo>
                    <a:cubicBezTo>
                      <a:pt x="381" y="428"/>
                      <a:pt x="464" y="526"/>
                      <a:pt x="563" y="542"/>
                    </a:cubicBezTo>
                    <a:cubicBezTo>
                      <a:pt x="571" y="543"/>
                      <a:pt x="579" y="544"/>
                      <a:pt x="586" y="544"/>
                    </a:cubicBezTo>
                    <a:cubicBezTo>
                      <a:pt x="656" y="544"/>
                      <a:pt x="697" y="478"/>
                      <a:pt x="669" y="409"/>
                    </a:cubicBezTo>
                    <a:cubicBezTo>
                      <a:pt x="632" y="317"/>
                      <a:pt x="513" y="257"/>
                      <a:pt x="434" y="203"/>
                    </a:cubicBezTo>
                    <a:cubicBezTo>
                      <a:pt x="343" y="139"/>
                      <a:pt x="251" y="78"/>
                      <a:pt x="160" y="14"/>
                    </a:cubicBezTo>
                    <a:cubicBezTo>
                      <a:pt x="146" y="5"/>
                      <a:pt x="132" y="1"/>
                      <a:pt x="11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6" name="Google Shape;2886;p42"/>
              <p:cNvSpPr/>
              <p:nvPr/>
            </p:nvSpPr>
            <p:spPr>
              <a:xfrm flipH="1">
                <a:off x="8279275" y="2526550"/>
                <a:ext cx="20764" cy="21025"/>
              </a:xfrm>
              <a:custGeom>
                <a:avLst/>
                <a:gdLst/>
                <a:ahLst/>
                <a:cxnLst/>
                <a:rect l="l" t="t" r="r" b="b"/>
                <a:pathLst>
                  <a:path w="636" h="644" extrusionOk="0">
                    <a:moveTo>
                      <a:pt x="145" y="1"/>
                    </a:moveTo>
                    <a:cubicBezTo>
                      <a:pt x="53" y="1"/>
                      <a:pt x="1" y="100"/>
                      <a:pt x="43" y="180"/>
                    </a:cubicBezTo>
                    <a:cubicBezTo>
                      <a:pt x="84" y="264"/>
                      <a:pt x="168" y="317"/>
                      <a:pt x="225" y="393"/>
                    </a:cubicBezTo>
                    <a:cubicBezTo>
                      <a:pt x="286" y="476"/>
                      <a:pt x="313" y="576"/>
                      <a:pt x="411" y="617"/>
                    </a:cubicBezTo>
                    <a:cubicBezTo>
                      <a:pt x="433" y="636"/>
                      <a:pt x="458" y="644"/>
                      <a:pt x="483" y="644"/>
                    </a:cubicBezTo>
                    <a:cubicBezTo>
                      <a:pt x="538" y="644"/>
                      <a:pt x="591" y="602"/>
                      <a:pt x="601" y="541"/>
                    </a:cubicBezTo>
                    <a:cubicBezTo>
                      <a:pt x="636" y="469"/>
                      <a:pt x="624" y="404"/>
                      <a:pt x="578" y="332"/>
                    </a:cubicBezTo>
                    <a:cubicBezTo>
                      <a:pt x="548" y="279"/>
                      <a:pt x="510" y="225"/>
                      <a:pt x="464" y="180"/>
                    </a:cubicBezTo>
                    <a:cubicBezTo>
                      <a:pt x="385" y="92"/>
                      <a:pt x="267" y="1"/>
                      <a:pt x="14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7" name="Google Shape;2887;p42"/>
              <p:cNvSpPr/>
              <p:nvPr/>
            </p:nvSpPr>
            <p:spPr>
              <a:xfrm flipH="1">
                <a:off x="8256063" y="2578394"/>
                <a:ext cx="18903" cy="15736"/>
              </a:xfrm>
              <a:custGeom>
                <a:avLst/>
                <a:gdLst/>
                <a:ahLst/>
                <a:cxnLst/>
                <a:rect l="l" t="t" r="r" b="b"/>
                <a:pathLst>
                  <a:path w="579" h="482" extrusionOk="0">
                    <a:moveTo>
                      <a:pt x="144" y="1"/>
                    </a:moveTo>
                    <a:cubicBezTo>
                      <a:pt x="63" y="1"/>
                      <a:pt x="0" y="116"/>
                      <a:pt x="69" y="185"/>
                    </a:cubicBezTo>
                    <a:cubicBezTo>
                      <a:pt x="126" y="242"/>
                      <a:pt x="180" y="306"/>
                      <a:pt x="244" y="360"/>
                    </a:cubicBezTo>
                    <a:cubicBezTo>
                      <a:pt x="308" y="413"/>
                      <a:pt x="380" y="481"/>
                      <a:pt x="468" y="481"/>
                    </a:cubicBezTo>
                    <a:cubicBezTo>
                      <a:pt x="470" y="482"/>
                      <a:pt x="472" y="482"/>
                      <a:pt x="473" y="482"/>
                    </a:cubicBezTo>
                    <a:cubicBezTo>
                      <a:pt x="539" y="482"/>
                      <a:pt x="578" y="415"/>
                      <a:pt x="567" y="356"/>
                    </a:cubicBezTo>
                    <a:cubicBezTo>
                      <a:pt x="552" y="276"/>
                      <a:pt x="464" y="211"/>
                      <a:pt x="403" y="162"/>
                    </a:cubicBezTo>
                    <a:cubicBezTo>
                      <a:pt x="339" y="109"/>
                      <a:pt x="266" y="67"/>
                      <a:pt x="198" y="18"/>
                    </a:cubicBezTo>
                    <a:cubicBezTo>
                      <a:pt x="180" y="6"/>
                      <a:pt x="162" y="1"/>
                      <a:pt x="14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8" name="Google Shape;2888;p42"/>
              <p:cNvSpPr/>
              <p:nvPr/>
            </p:nvSpPr>
            <p:spPr>
              <a:xfrm flipH="1">
                <a:off x="8237062" y="2511206"/>
                <a:ext cx="9109" cy="16552"/>
              </a:xfrm>
              <a:custGeom>
                <a:avLst/>
                <a:gdLst/>
                <a:ahLst/>
                <a:cxnLst/>
                <a:rect l="l" t="t" r="r" b="b"/>
                <a:pathLst>
                  <a:path w="279" h="507" extrusionOk="0">
                    <a:moveTo>
                      <a:pt x="188" y="0"/>
                    </a:moveTo>
                    <a:cubicBezTo>
                      <a:pt x="158" y="0"/>
                      <a:pt x="128" y="17"/>
                      <a:pt x="114" y="57"/>
                    </a:cubicBezTo>
                    <a:cubicBezTo>
                      <a:pt x="96" y="121"/>
                      <a:pt x="73" y="186"/>
                      <a:pt x="54" y="255"/>
                    </a:cubicBezTo>
                    <a:cubicBezTo>
                      <a:pt x="35" y="316"/>
                      <a:pt x="0" y="380"/>
                      <a:pt x="28" y="444"/>
                    </a:cubicBezTo>
                    <a:cubicBezTo>
                      <a:pt x="39" y="483"/>
                      <a:pt x="73" y="507"/>
                      <a:pt x="108" y="507"/>
                    </a:cubicBezTo>
                    <a:cubicBezTo>
                      <a:pt x="128" y="507"/>
                      <a:pt x="148" y="499"/>
                      <a:pt x="165" y="483"/>
                    </a:cubicBezTo>
                    <a:cubicBezTo>
                      <a:pt x="217" y="437"/>
                      <a:pt x="221" y="369"/>
                      <a:pt x="233" y="304"/>
                    </a:cubicBezTo>
                    <a:lnTo>
                      <a:pt x="267" y="99"/>
                    </a:lnTo>
                    <a:cubicBezTo>
                      <a:pt x="278" y="39"/>
                      <a:pt x="233" y="0"/>
                      <a:pt x="18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9" name="Google Shape;2889;p42"/>
              <p:cNvSpPr/>
              <p:nvPr/>
            </p:nvSpPr>
            <p:spPr>
              <a:xfrm flipH="1">
                <a:off x="8247640" y="2479832"/>
                <a:ext cx="12047" cy="19425"/>
              </a:xfrm>
              <a:custGeom>
                <a:avLst/>
                <a:gdLst/>
                <a:ahLst/>
                <a:cxnLst/>
                <a:rect l="l" t="t" r="r" b="b"/>
                <a:pathLst>
                  <a:path w="369" h="595" extrusionOk="0">
                    <a:moveTo>
                      <a:pt x="258" y="1"/>
                    </a:moveTo>
                    <a:cubicBezTo>
                      <a:pt x="219" y="1"/>
                      <a:pt x="178" y="21"/>
                      <a:pt x="160" y="68"/>
                    </a:cubicBezTo>
                    <a:cubicBezTo>
                      <a:pt x="126" y="147"/>
                      <a:pt x="91" y="223"/>
                      <a:pt x="61" y="303"/>
                    </a:cubicBezTo>
                    <a:cubicBezTo>
                      <a:pt x="46" y="341"/>
                      <a:pt x="19" y="383"/>
                      <a:pt x="12" y="424"/>
                    </a:cubicBezTo>
                    <a:cubicBezTo>
                      <a:pt x="0" y="463"/>
                      <a:pt x="16" y="497"/>
                      <a:pt x="19" y="535"/>
                    </a:cubicBezTo>
                    <a:cubicBezTo>
                      <a:pt x="26" y="576"/>
                      <a:pt x="61" y="594"/>
                      <a:pt x="97" y="594"/>
                    </a:cubicBezTo>
                    <a:cubicBezTo>
                      <a:pt x="120" y="594"/>
                      <a:pt x="143" y="587"/>
                      <a:pt x="160" y="573"/>
                    </a:cubicBezTo>
                    <a:cubicBezTo>
                      <a:pt x="194" y="542"/>
                      <a:pt x="217" y="528"/>
                      <a:pt x="232" y="486"/>
                    </a:cubicBezTo>
                    <a:cubicBezTo>
                      <a:pt x="251" y="447"/>
                      <a:pt x="259" y="402"/>
                      <a:pt x="270" y="364"/>
                    </a:cubicBezTo>
                    <a:cubicBezTo>
                      <a:pt x="297" y="280"/>
                      <a:pt x="319" y="200"/>
                      <a:pt x="346" y="117"/>
                    </a:cubicBezTo>
                    <a:cubicBezTo>
                      <a:pt x="369" y="44"/>
                      <a:pt x="315" y="1"/>
                      <a:pt x="25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0" name="Google Shape;2890;p42"/>
              <p:cNvSpPr/>
              <p:nvPr/>
            </p:nvSpPr>
            <p:spPr>
              <a:xfrm flipH="1">
                <a:off x="8203925" y="2420805"/>
                <a:ext cx="11982" cy="13875"/>
              </a:xfrm>
              <a:custGeom>
                <a:avLst/>
                <a:gdLst/>
                <a:ahLst/>
                <a:cxnLst/>
                <a:rect l="l" t="t" r="r" b="b"/>
                <a:pathLst>
                  <a:path w="367" h="425" extrusionOk="0">
                    <a:moveTo>
                      <a:pt x="226" y="1"/>
                    </a:moveTo>
                    <a:cubicBezTo>
                      <a:pt x="161" y="5"/>
                      <a:pt x="119" y="43"/>
                      <a:pt x="96" y="104"/>
                    </a:cubicBezTo>
                    <a:cubicBezTo>
                      <a:pt x="98" y="97"/>
                      <a:pt x="99" y="94"/>
                      <a:pt x="99" y="94"/>
                    </a:cubicBezTo>
                    <a:lnTo>
                      <a:pt x="99" y="94"/>
                    </a:lnTo>
                    <a:cubicBezTo>
                      <a:pt x="99" y="94"/>
                      <a:pt x="98" y="96"/>
                      <a:pt x="96" y="100"/>
                    </a:cubicBezTo>
                    <a:cubicBezTo>
                      <a:pt x="89" y="115"/>
                      <a:pt x="82" y="126"/>
                      <a:pt x="77" y="142"/>
                    </a:cubicBezTo>
                    <a:cubicBezTo>
                      <a:pt x="73" y="157"/>
                      <a:pt x="73" y="172"/>
                      <a:pt x="73" y="188"/>
                    </a:cubicBezTo>
                    <a:cubicBezTo>
                      <a:pt x="70" y="206"/>
                      <a:pt x="62" y="218"/>
                      <a:pt x="54" y="233"/>
                    </a:cubicBezTo>
                    <a:cubicBezTo>
                      <a:pt x="0" y="324"/>
                      <a:pt x="82" y="425"/>
                      <a:pt x="168" y="425"/>
                    </a:cubicBezTo>
                    <a:cubicBezTo>
                      <a:pt x="197" y="425"/>
                      <a:pt x="227" y="413"/>
                      <a:pt x="252" y="385"/>
                    </a:cubicBezTo>
                    <a:cubicBezTo>
                      <a:pt x="282" y="355"/>
                      <a:pt x="310" y="316"/>
                      <a:pt x="332" y="279"/>
                    </a:cubicBezTo>
                    <a:lnTo>
                      <a:pt x="332" y="279"/>
                    </a:lnTo>
                    <a:cubicBezTo>
                      <a:pt x="326" y="284"/>
                      <a:pt x="323" y="286"/>
                      <a:pt x="322" y="286"/>
                    </a:cubicBezTo>
                    <a:cubicBezTo>
                      <a:pt x="320" y="286"/>
                      <a:pt x="329" y="276"/>
                      <a:pt x="347" y="256"/>
                    </a:cubicBezTo>
                    <a:cubicBezTo>
                      <a:pt x="359" y="233"/>
                      <a:pt x="366" y="206"/>
                      <a:pt x="366" y="179"/>
                    </a:cubicBezTo>
                    <a:cubicBezTo>
                      <a:pt x="366" y="153"/>
                      <a:pt x="363" y="126"/>
                      <a:pt x="359" y="104"/>
                    </a:cubicBezTo>
                    <a:cubicBezTo>
                      <a:pt x="347" y="46"/>
                      <a:pt x="279" y="1"/>
                      <a:pt x="22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1" name="Google Shape;2891;p42"/>
              <p:cNvSpPr/>
              <p:nvPr/>
            </p:nvSpPr>
            <p:spPr>
              <a:xfrm flipH="1">
                <a:off x="8237128" y="2397527"/>
                <a:ext cx="15018" cy="23767"/>
              </a:xfrm>
              <a:custGeom>
                <a:avLst/>
                <a:gdLst/>
                <a:ahLst/>
                <a:cxnLst/>
                <a:rect l="l" t="t" r="r" b="b"/>
                <a:pathLst>
                  <a:path w="460" h="728" extrusionOk="0">
                    <a:moveTo>
                      <a:pt x="343" y="1"/>
                    </a:moveTo>
                    <a:cubicBezTo>
                      <a:pt x="311" y="1"/>
                      <a:pt x="279" y="15"/>
                      <a:pt x="256" y="48"/>
                    </a:cubicBezTo>
                    <a:cubicBezTo>
                      <a:pt x="191" y="143"/>
                      <a:pt x="134" y="231"/>
                      <a:pt x="85" y="338"/>
                    </a:cubicBezTo>
                    <a:cubicBezTo>
                      <a:pt x="62" y="383"/>
                      <a:pt x="35" y="433"/>
                      <a:pt x="20" y="482"/>
                    </a:cubicBezTo>
                    <a:cubicBezTo>
                      <a:pt x="1" y="547"/>
                      <a:pt x="20" y="589"/>
                      <a:pt x="32" y="650"/>
                    </a:cubicBezTo>
                    <a:cubicBezTo>
                      <a:pt x="44" y="703"/>
                      <a:pt x="89" y="728"/>
                      <a:pt x="136" y="728"/>
                    </a:cubicBezTo>
                    <a:cubicBezTo>
                      <a:pt x="166" y="728"/>
                      <a:pt x="196" y="718"/>
                      <a:pt x="218" y="699"/>
                    </a:cubicBezTo>
                    <a:cubicBezTo>
                      <a:pt x="264" y="657"/>
                      <a:pt x="290" y="641"/>
                      <a:pt x="317" y="585"/>
                    </a:cubicBezTo>
                    <a:cubicBezTo>
                      <a:pt x="336" y="539"/>
                      <a:pt x="348" y="482"/>
                      <a:pt x="362" y="433"/>
                    </a:cubicBezTo>
                    <a:cubicBezTo>
                      <a:pt x="393" y="330"/>
                      <a:pt x="416" y="227"/>
                      <a:pt x="442" y="125"/>
                    </a:cubicBezTo>
                    <a:cubicBezTo>
                      <a:pt x="460" y="51"/>
                      <a:pt x="403" y="1"/>
                      <a:pt x="34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2" name="Google Shape;2892;p42"/>
              <p:cNvSpPr/>
              <p:nvPr/>
            </p:nvSpPr>
            <p:spPr>
              <a:xfrm flipH="1">
                <a:off x="8217343" y="2359395"/>
                <a:ext cx="11949" cy="17891"/>
              </a:xfrm>
              <a:custGeom>
                <a:avLst/>
                <a:gdLst/>
                <a:ahLst/>
                <a:cxnLst/>
                <a:rect l="l" t="t" r="r" b="b"/>
                <a:pathLst>
                  <a:path w="366" h="548" extrusionOk="0">
                    <a:moveTo>
                      <a:pt x="214" y="1"/>
                    </a:moveTo>
                    <a:cubicBezTo>
                      <a:pt x="173" y="1"/>
                      <a:pt x="132" y="21"/>
                      <a:pt x="107" y="61"/>
                    </a:cubicBezTo>
                    <a:cubicBezTo>
                      <a:pt x="73" y="118"/>
                      <a:pt x="85" y="190"/>
                      <a:pt x="65" y="255"/>
                    </a:cubicBezTo>
                    <a:cubicBezTo>
                      <a:pt x="43" y="330"/>
                      <a:pt x="1" y="407"/>
                      <a:pt x="54" y="483"/>
                    </a:cubicBezTo>
                    <a:cubicBezTo>
                      <a:pt x="75" y="519"/>
                      <a:pt x="114" y="548"/>
                      <a:pt x="156" y="548"/>
                    </a:cubicBezTo>
                    <a:cubicBezTo>
                      <a:pt x="159" y="548"/>
                      <a:pt x="161" y="548"/>
                      <a:pt x="164" y="548"/>
                    </a:cubicBezTo>
                    <a:cubicBezTo>
                      <a:pt x="297" y="540"/>
                      <a:pt x="343" y="418"/>
                      <a:pt x="355" y="304"/>
                    </a:cubicBezTo>
                    <a:cubicBezTo>
                      <a:pt x="366" y="216"/>
                      <a:pt x="366" y="99"/>
                      <a:pt x="297" y="34"/>
                    </a:cubicBezTo>
                    <a:cubicBezTo>
                      <a:pt x="273" y="12"/>
                      <a:pt x="244" y="1"/>
                      <a:pt x="21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3" name="Google Shape;2893;p42"/>
              <p:cNvSpPr/>
              <p:nvPr/>
            </p:nvSpPr>
            <p:spPr>
              <a:xfrm flipH="1">
                <a:off x="8169906" y="2348719"/>
                <a:ext cx="17923" cy="25955"/>
              </a:xfrm>
              <a:custGeom>
                <a:avLst/>
                <a:gdLst/>
                <a:ahLst/>
                <a:cxnLst/>
                <a:rect l="l" t="t" r="r" b="b"/>
                <a:pathLst>
                  <a:path w="549" h="795" extrusionOk="0">
                    <a:moveTo>
                      <a:pt x="427" y="1"/>
                    </a:moveTo>
                    <a:cubicBezTo>
                      <a:pt x="400" y="1"/>
                      <a:pt x="371" y="14"/>
                      <a:pt x="350" y="46"/>
                    </a:cubicBezTo>
                    <a:cubicBezTo>
                      <a:pt x="240" y="217"/>
                      <a:pt x="1" y="487"/>
                      <a:pt x="77" y="703"/>
                    </a:cubicBezTo>
                    <a:cubicBezTo>
                      <a:pt x="93" y="751"/>
                      <a:pt x="145" y="795"/>
                      <a:pt x="199" y="795"/>
                    </a:cubicBezTo>
                    <a:cubicBezTo>
                      <a:pt x="218" y="795"/>
                      <a:pt x="237" y="789"/>
                      <a:pt x="255" y="776"/>
                    </a:cubicBezTo>
                    <a:cubicBezTo>
                      <a:pt x="434" y="639"/>
                      <a:pt x="431" y="343"/>
                      <a:pt x="517" y="145"/>
                    </a:cubicBezTo>
                    <a:cubicBezTo>
                      <a:pt x="549" y="68"/>
                      <a:pt x="490" y="1"/>
                      <a:pt x="42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4" name="Google Shape;2894;p42"/>
              <p:cNvSpPr/>
              <p:nvPr/>
            </p:nvSpPr>
            <p:spPr>
              <a:xfrm flipH="1">
                <a:off x="8136867" y="2360244"/>
                <a:ext cx="16585" cy="23376"/>
              </a:xfrm>
              <a:custGeom>
                <a:avLst/>
                <a:gdLst/>
                <a:ahLst/>
                <a:cxnLst/>
                <a:rect l="l" t="t" r="r" b="b"/>
                <a:pathLst>
                  <a:path w="508" h="716" extrusionOk="0">
                    <a:moveTo>
                      <a:pt x="414" y="1"/>
                    </a:moveTo>
                    <a:cubicBezTo>
                      <a:pt x="388" y="1"/>
                      <a:pt x="363" y="11"/>
                      <a:pt x="347" y="35"/>
                    </a:cubicBezTo>
                    <a:cubicBezTo>
                      <a:pt x="275" y="137"/>
                      <a:pt x="199" y="229"/>
                      <a:pt x="138" y="335"/>
                    </a:cubicBezTo>
                    <a:cubicBezTo>
                      <a:pt x="80" y="430"/>
                      <a:pt x="1" y="529"/>
                      <a:pt x="39" y="643"/>
                    </a:cubicBezTo>
                    <a:cubicBezTo>
                      <a:pt x="51" y="684"/>
                      <a:pt x="91" y="715"/>
                      <a:pt x="132" y="715"/>
                    </a:cubicBezTo>
                    <a:cubicBezTo>
                      <a:pt x="141" y="715"/>
                      <a:pt x="149" y="714"/>
                      <a:pt x="157" y="711"/>
                    </a:cubicBezTo>
                    <a:cubicBezTo>
                      <a:pt x="282" y="669"/>
                      <a:pt x="313" y="552"/>
                      <a:pt x="362" y="441"/>
                    </a:cubicBezTo>
                    <a:cubicBezTo>
                      <a:pt x="411" y="327"/>
                      <a:pt x="442" y="209"/>
                      <a:pt x="487" y="92"/>
                    </a:cubicBezTo>
                    <a:cubicBezTo>
                      <a:pt x="507" y="37"/>
                      <a:pt x="461" y="1"/>
                      <a:pt x="41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5" name="Google Shape;2895;p42"/>
              <p:cNvSpPr/>
              <p:nvPr/>
            </p:nvSpPr>
            <p:spPr>
              <a:xfrm flipH="1">
                <a:off x="8102457" y="2384109"/>
                <a:ext cx="14365" cy="21678"/>
              </a:xfrm>
              <a:custGeom>
                <a:avLst/>
                <a:gdLst/>
                <a:ahLst/>
                <a:cxnLst/>
                <a:rect l="l" t="t" r="r" b="b"/>
                <a:pathLst>
                  <a:path w="440" h="664" extrusionOk="0">
                    <a:moveTo>
                      <a:pt x="352" y="0"/>
                    </a:moveTo>
                    <a:cubicBezTo>
                      <a:pt x="329" y="0"/>
                      <a:pt x="307" y="7"/>
                      <a:pt x="289" y="22"/>
                    </a:cubicBezTo>
                    <a:cubicBezTo>
                      <a:pt x="213" y="91"/>
                      <a:pt x="153" y="182"/>
                      <a:pt x="114" y="277"/>
                    </a:cubicBezTo>
                    <a:cubicBezTo>
                      <a:pt x="69" y="380"/>
                      <a:pt x="0" y="490"/>
                      <a:pt x="65" y="600"/>
                    </a:cubicBezTo>
                    <a:cubicBezTo>
                      <a:pt x="90" y="642"/>
                      <a:pt x="133" y="664"/>
                      <a:pt x="177" y="664"/>
                    </a:cubicBezTo>
                    <a:cubicBezTo>
                      <a:pt x="201" y="664"/>
                      <a:pt x="225" y="658"/>
                      <a:pt x="247" y="646"/>
                    </a:cubicBezTo>
                    <a:cubicBezTo>
                      <a:pt x="350" y="593"/>
                      <a:pt x="354" y="475"/>
                      <a:pt x="384" y="372"/>
                    </a:cubicBezTo>
                    <a:cubicBezTo>
                      <a:pt x="411" y="281"/>
                      <a:pt x="434" y="182"/>
                      <a:pt x="437" y="83"/>
                    </a:cubicBezTo>
                    <a:cubicBezTo>
                      <a:pt x="440" y="30"/>
                      <a:pt x="396" y="0"/>
                      <a:pt x="35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6" name="Google Shape;2896;p42"/>
              <p:cNvSpPr/>
              <p:nvPr/>
            </p:nvSpPr>
            <p:spPr>
              <a:xfrm flipH="1">
                <a:off x="8086492" y="2329490"/>
                <a:ext cx="17042" cy="19099"/>
              </a:xfrm>
              <a:custGeom>
                <a:avLst/>
                <a:gdLst/>
                <a:ahLst/>
                <a:cxnLst/>
                <a:rect l="l" t="t" r="r" b="b"/>
                <a:pathLst>
                  <a:path w="522" h="585" extrusionOk="0">
                    <a:moveTo>
                      <a:pt x="348" y="1"/>
                    </a:moveTo>
                    <a:cubicBezTo>
                      <a:pt x="327" y="1"/>
                      <a:pt x="305" y="9"/>
                      <a:pt x="289" y="26"/>
                    </a:cubicBezTo>
                    <a:cubicBezTo>
                      <a:pt x="205" y="118"/>
                      <a:pt x="167" y="228"/>
                      <a:pt x="69" y="307"/>
                    </a:cubicBezTo>
                    <a:cubicBezTo>
                      <a:pt x="0" y="361"/>
                      <a:pt x="11" y="479"/>
                      <a:pt x="69" y="536"/>
                    </a:cubicBezTo>
                    <a:cubicBezTo>
                      <a:pt x="100" y="567"/>
                      <a:pt x="145" y="584"/>
                      <a:pt x="190" y="584"/>
                    </a:cubicBezTo>
                    <a:cubicBezTo>
                      <a:pt x="232" y="584"/>
                      <a:pt x="273" y="569"/>
                      <a:pt x="300" y="536"/>
                    </a:cubicBezTo>
                    <a:cubicBezTo>
                      <a:pt x="411" y="411"/>
                      <a:pt x="521" y="213"/>
                      <a:pt x="426" y="46"/>
                    </a:cubicBezTo>
                    <a:cubicBezTo>
                      <a:pt x="410" y="17"/>
                      <a:pt x="379" y="1"/>
                      <a:pt x="34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7" name="Google Shape;2897;p42"/>
              <p:cNvSpPr/>
              <p:nvPr/>
            </p:nvSpPr>
            <p:spPr>
              <a:xfrm flipH="1">
                <a:off x="8121490" y="2295732"/>
                <a:ext cx="13451" cy="24714"/>
              </a:xfrm>
              <a:custGeom>
                <a:avLst/>
                <a:gdLst/>
                <a:ahLst/>
                <a:cxnLst/>
                <a:rect l="l" t="t" r="r" b="b"/>
                <a:pathLst>
                  <a:path w="412" h="757" extrusionOk="0">
                    <a:moveTo>
                      <a:pt x="280" y="0"/>
                    </a:moveTo>
                    <a:cubicBezTo>
                      <a:pt x="249" y="0"/>
                      <a:pt x="221" y="15"/>
                      <a:pt x="206" y="53"/>
                    </a:cubicBezTo>
                    <a:cubicBezTo>
                      <a:pt x="164" y="152"/>
                      <a:pt x="118" y="246"/>
                      <a:pt x="80" y="350"/>
                    </a:cubicBezTo>
                    <a:cubicBezTo>
                      <a:pt x="65" y="399"/>
                      <a:pt x="38" y="444"/>
                      <a:pt x="23" y="494"/>
                    </a:cubicBezTo>
                    <a:cubicBezTo>
                      <a:pt x="0" y="551"/>
                      <a:pt x="11" y="604"/>
                      <a:pt x="20" y="665"/>
                    </a:cubicBezTo>
                    <a:cubicBezTo>
                      <a:pt x="28" y="730"/>
                      <a:pt x="79" y="756"/>
                      <a:pt x="134" y="756"/>
                    </a:cubicBezTo>
                    <a:cubicBezTo>
                      <a:pt x="172" y="756"/>
                      <a:pt x="211" y="744"/>
                      <a:pt x="240" y="722"/>
                    </a:cubicBezTo>
                    <a:cubicBezTo>
                      <a:pt x="407" y="592"/>
                      <a:pt x="411" y="300"/>
                      <a:pt x="396" y="102"/>
                    </a:cubicBezTo>
                    <a:cubicBezTo>
                      <a:pt x="391" y="47"/>
                      <a:pt x="332" y="0"/>
                      <a:pt x="28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8" name="Google Shape;2898;p42"/>
              <p:cNvSpPr/>
              <p:nvPr/>
            </p:nvSpPr>
            <p:spPr>
              <a:xfrm flipH="1">
                <a:off x="8164715" y="2299356"/>
                <a:ext cx="15148" cy="23082"/>
              </a:xfrm>
              <a:custGeom>
                <a:avLst/>
                <a:gdLst/>
                <a:ahLst/>
                <a:cxnLst/>
                <a:rect l="l" t="t" r="r" b="b"/>
                <a:pathLst>
                  <a:path w="464" h="707" extrusionOk="0">
                    <a:moveTo>
                      <a:pt x="352" y="0"/>
                    </a:moveTo>
                    <a:cubicBezTo>
                      <a:pt x="329" y="0"/>
                      <a:pt x="306" y="11"/>
                      <a:pt x="289" y="33"/>
                    </a:cubicBezTo>
                    <a:cubicBezTo>
                      <a:pt x="228" y="113"/>
                      <a:pt x="194" y="216"/>
                      <a:pt x="152" y="307"/>
                    </a:cubicBezTo>
                    <a:cubicBezTo>
                      <a:pt x="110" y="390"/>
                      <a:pt x="22" y="486"/>
                      <a:pt x="11" y="577"/>
                    </a:cubicBezTo>
                    <a:cubicBezTo>
                      <a:pt x="1" y="640"/>
                      <a:pt x="41" y="706"/>
                      <a:pt x="107" y="706"/>
                    </a:cubicBezTo>
                    <a:cubicBezTo>
                      <a:pt x="116" y="706"/>
                      <a:pt x="126" y="705"/>
                      <a:pt x="136" y="702"/>
                    </a:cubicBezTo>
                    <a:cubicBezTo>
                      <a:pt x="250" y="668"/>
                      <a:pt x="334" y="527"/>
                      <a:pt x="384" y="421"/>
                    </a:cubicBezTo>
                    <a:cubicBezTo>
                      <a:pt x="433" y="307"/>
                      <a:pt x="464" y="166"/>
                      <a:pt x="418" y="48"/>
                    </a:cubicBezTo>
                    <a:cubicBezTo>
                      <a:pt x="406" y="17"/>
                      <a:pt x="379" y="0"/>
                      <a:pt x="35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9" name="Google Shape;2899;p42"/>
              <p:cNvSpPr/>
              <p:nvPr/>
            </p:nvSpPr>
            <p:spPr>
              <a:xfrm flipH="1">
                <a:off x="8210650" y="2300695"/>
                <a:ext cx="13320" cy="22331"/>
              </a:xfrm>
              <a:custGeom>
                <a:avLst/>
                <a:gdLst/>
                <a:ahLst/>
                <a:cxnLst/>
                <a:rect l="l" t="t" r="r" b="b"/>
                <a:pathLst>
                  <a:path w="408" h="684" extrusionOk="0">
                    <a:moveTo>
                      <a:pt x="298" y="0"/>
                    </a:moveTo>
                    <a:cubicBezTo>
                      <a:pt x="257" y="0"/>
                      <a:pt x="218" y="22"/>
                      <a:pt x="206" y="72"/>
                    </a:cubicBezTo>
                    <a:cubicBezTo>
                      <a:pt x="183" y="159"/>
                      <a:pt x="146" y="251"/>
                      <a:pt x="108" y="331"/>
                    </a:cubicBezTo>
                    <a:cubicBezTo>
                      <a:pt x="62" y="429"/>
                      <a:pt x="1" y="505"/>
                      <a:pt x="58" y="615"/>
                    </a:cubicBezTo>
                    <a:cubicBezTo>
                      <a:pt x="83" y="663"/>
                      <a:pt x="131" y="683"/>
                      <a:pt x="181" y="683"/>
                    </a:cubicBezTo>
                    <a:cubicBezTo>
                      <a:pt x="192" y="683"/>
                      <a:pt x="203" y="682"/>
                      <a:pt x="215" y="680"/>
                    </a:cubicBezTo>
                    <a:cubicBezTo>
                      <a:pt x="336" y="654"/>
                      <a:pt x="362" y="521"/>
                      <a:pt x="385" y="414"/>
                    </a:cubicBezTo>
                    <a:cubicBezTo>
                      <a:pt x="408" y="308"/>
                      <a:pt x="408" y="209"/>
                      <a:pt x="408" y="103"/>
                    </a:cubicBezTo>
                    <a:cubicBezTo>
                      <a:pt x="408" y="38"/>
                      <a:pt x="352" y="0"/>
                      <a:pt x="29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0" name="Google Shape;2900;p42"/>
              <p:cNvSpPr/>
              <p:nvPr/>
            </p:nvSpPr>
            <p:spPr>
              <a:xfrm flipH="1">
                <a:off x="8232753" y="2279409"/>
                <a:ext cx="11296" cy="27816"/>
              </a:xfrm>
              <a:custGeom>
                <a:avLst/>
                <a:gdLst/>
                <a:ahLst/>
                <a:cxnLst/>
                <a:rect l="l" t="t" r="r" b="b"/>
                <a:pathLst>
                  <a:path w="346" h="852" extrusionOk="0">
                    <a:moveTo>
                      <a:pt x="267" y="1"/>
                    </a:moveTo>
                    <a:cubicBezTo>
                      <a:pt x="245" y="1"/>
                      <a:pt x="224" y="13"/>
                      <a:pt x="217" y="39"/>
                    </a:cubicBezTo>
                    <a:cubicBezTo>
                      <a:pt x="183" y="165"/>
                      <a:pt x="130" y="287"/>
                      <a:pt x="88" y="408"/>
                    </a:cubicBezTo>
                    <a:cubicBezTo>
                      <a:pt x="54" y="527"/>
                      <a:pt x="0" y="641"/>
                      <a:pt x="27" y="762"/>
                    </a:cubicBezTo>
                    <a:cubicBezTo>
                      <a:pt x="39" y="817"/>
                      <a:pt x="94" y="851"/>
                      <a:pt x="148" y="851"/>
                    </a:cubicBezTo>
                    <a:cubicBezTo>
                      <a:pt x="179" y="851"/>
                      <a:pt x="210" y="840"/>
                      <a:pt x="232" y="815"/>
                    </a:cubicBezTo>
                    <a:cubicBezTo>
                      <a:pt x="319" y="720"/>
                      <a:pt x="323" y="590"/>
                      <a:pt x="335" y="465"/>
                    </a:cubicBezTo>
                    <a:cubicBezTo>
                      <a:pt x="346" y="329"/>
                      <a:pt x="331" y="195"/>
                      <a:pt x="323" y="55"/>
                    </a:cubicBezTo>
                    <a:cubicBezTo>
                      <a:pt x="323" y="21"/>
                      <a:pt x="294" y="1"/>
                      <a:pt x="2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1" name="Google Shape;2901;p42"/>
              <p:cNvSpPr/>
              <p:nvPr/>
            </p:nvSpPr>
            <p:spPr>
              <a:xfrm flipH="1">
                <a:off x="8182443" y="2213754"/>
                <a:ext cx="15638" cy="28665"/>
              </a:xfrm>
              <a:custGeom>
                <a:avLst/>
                <a:gdLst/>
                <a:ahLst/>
                <a:cxnLst/>
                <a:rect l="l" t="t" r="r" b="b"/>
                <a:pathLst>
                  <a:path w="479" h="878" extrusionOk="0">
                    <a:moveTo>
                      <a:pt x="324" y="0"/>
                    </a:moveTo>
                    <a:cubicBezTo>
                      <a:pt x="292" y="0"/>
                      <a:pt x="261" y="17"/>
                      <a:pt x="254" y="55"/>
                    </a:cubicBezTo>
                    <a:cubicBezTo>
                      <a:pt x="231" y="180"/>
                      <a:pt x="189" y="313"/>
                      <a:pt x="136" y="434"/>
                    </a:cubicBezTo>
                    <a:cubicBezTo>
                      <a:pt x="87" y="545"/>
                      <a:pt x="18" y="648"/>
                      <a:pt x="6" y="773"/>
                    </a:cubicBezTo>
                    <a:cubicBezTo>
                      <a:pt x="0" y="828"/>
                      <a:pt x="54" y="877"/>
                      <a:pt x="107" y="877"/>
                    </a:cubicBezTo>
                    <a:cubicBezTo>
                      <a:pt x="117" y="877"/>
                      <a:pt x="127" y="876"/>
                      <a:pt x="136" y="872"/>
                    </a:cubicBezTo>
                    <a:cubicBezTo>
                      <a:pt x="440" y="754"/>
                      <a:pt x="478" y="325"/>
                      <a:pt x="402" y="55"/>
                    </a:cubicBezTo>
                    <a:cubicBezTo>
                      <a:pt x="393" y="20"/>
                      <a:pt x="358" y="0"/>
                      <a:pt x="32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2" name="Google Shape;2902;p42"/>
              <p:cNvSpPr/>
              <p:nvPr/>
            </p:nvSpPr>
            <p:spPr>
              <a:xfrm flipH="1">
                <a:off x="8160243" y="2246337"/>
                <a:ext cx="15540" cy="25563"/>
              </a:xfrm>
              <a:custGeom>
                <a:avLst/>
                <a:gdLst/>
                <a:ahLst/>
                <a:cxnLst/>
                <a:rect l="l" t="t" r="r" b="b"/>
                <a:pathLst>
                  <a:path w="476" h="783" extrusionOk="0">
                    <a:moveTo>
                      <a:pt x="322" y="0"/>
                    </a:moveTo>
                    <a:cubicBezTo>
                      <a:pt x="277" y="0"/>
                      <a:pt x="232" y="24"/>
                      <a:pt x="225" y="71"/>
                    </a:cubicBezTo>
                    <a:cubicBezTo>
                      <a:pt x="209" y="185"/>
                      <a:pt x="164" y="303"/>
                      <a:pt x="115" y="406"/>
                    </a:cubicBezTo>
                    <a:cubicBezTo>
                      <a:pt x="62" y="508"/>
                      <a:pt x="0" y="612"/>
                      <a:pt x="65" y="726"/>
                    </a:cubicBezTo>
                    <a:cubicBezTo>
                      <a:pt x="84" y="759"/>
                      <a:pt x="122" y="779"/>
                      <a:pt x="164" y="782"/>
                    </a:cubicBezTo>
                    <a:cubicBezTo>
                      <a:pt x="165" y="782"/>
                      <a:pt x="167" y="782"/>
                      <a:pt x="168" y="782"/>
                    </a:cubicBezTo>
                    <a:cubicBezTo>
                      <a:pt x="476" y="782"/>
                      <a:pt x="445" y="269"/>
                      <a:pt x="418" y="71"/>
                    </a:cubicBezTo>
                    <a:cubicBezTo>
                      <a:pt x="411" y="24"/>
                      <a:pt x="366" y="0"/>
                      <a:pt x="32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3" name="Google Shape;2903;p42"/>
              <p:cNvSpPr/>
              <p:nvPr/>
            </p:nvSpPr>
            <p:spPr>
              <a:xfrm flipH="1">
                <a:off x="8110227" y="2246794"/>
                <a:ext cx="17695" cy="28305"/>
              </a:xfrm>
              <a:custGeom>
                <a:avLst/>
                <a:gdLst/>
                <a:ahLst/>
                <a:cxnLst/>
                <a:rect l="l" t="t" r="r" b="b"/>
                <a:pathLst>
                  <a:path w="542" h="867" extrusionOk="0">
                    <a:moveTo>
                      <a:pt x="424" y="0"/>
                    </a:moveTo>
                    <a:cubicBezTo>
                      <a:pt x="379" y="0"/>
                      <a:pt x="333" y="26"/>
                      <a:pt x="317" y="80"/>
                    </a:cubicBezTo>
                    <a:cubicBezTo>
                      <a:pt x="249" y="305"/>
                      <a:pt x="86" y="480"/>
                      <a:pt x="25" y="700"/>
                    </a:cubicBezTo>
                    <a:cubicBezTo>
                      <a:pt x="0" y="795"/>
                      <a:pt x="75" y="867"/>
                      <a:pt x="157" y="867"/>
                    </a:cubicBezTo>
                    <a:cubicBezTo>
                      <a:pt x="178" y="867"/>
                      <a:pt x="199" y="862"/>
                      <a:pt x="219" y="852"/>
                    </a:cubicBezTo>
                    <a:cubicBezTo>
                      <a:pt x="477" y="719"/>
                      <a:pt x="542" y="377"/>
                      <a:pt x="535" y="107"/>
                    </a:cubicBezTo>
                    <a:cubicBezTo>
                      <a:pt x="535" y="38"/>
                      <a:pt x="479" y="0"/>
                      <a:pt x="42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4" name="Google Shape;2904;p42"/>
              <p:cNvSpPr/>
              <p:nvPr/>
            </p:nvSpPr>
            <p:spPr>
              <a:xfrm flipH="1">
                <a:off x="8113948" y="2193807"/>
                <a:ext cx="15148" cy="23376"/>
              </a:xfrm>
              <a:custGeom>
                <a:avLst/>
                <a:gdLst/>
                <a:ahLst/>
                <a:cxnLst/>
                <a:rect l="l" t="t" r="r" b="b"/>
                <a:pathLst>
                  <a:path w="464" h="716" extrusionOk="0">
                    <a:moveTo>
                      <a:pt x="358" y="1"/>
                    </a:moveTo>
                    <a:cubicBezTo>
                      <a:pt x="318" y="1"/>
                      <a:pt x="277" y="22"/>
                      <a:pt x="269" y="64"/>
                    </a:cubicBezTo>
                    <a:cubicBezTo>
                      <a:pt x="251" y="160"/>
                      <a:pt x="217" y="255"/>
                      <a:pt x="160" y="338"/>
                    </a:cubicBezTo>
                    <a:cubicBezTo>
                      <a:pt x="137" y="376"/>
                      <a:pt x="114" y="422"/>
                      <a:pt x="87" y="460"/>
                    </a:cubicBezTo>
                    <a:cubicBezTo>
                      <a:pt x="57" y="502"/>
                      <a:pt x="23" y="533"/>
                      <a:pt x="11" y="585"/>
                    </a:cubicBezTo>
                    <a:cubicBezTo>
                      <a:pt x="1" y="649"/>
                      <a:pt x="36" y="715"/>
                      <a:pt x="104" y="715"/>
                    </a:cubicBezTo>
                    <a:cubicBezTo>
                      <a:pt x="106" y="715"/>
                      <a:pt x="108" y="715"/>
                      <a:pt x="110" y="715"/>
                    </a:cubicBezTo>
                    <a:cubicBezTo>
                      <a:pt x="239" y="711"/>
                      <a:pt x="353" y="566"/>
                      <a:pt x="399" y="457"/>
                    </a:cubicBezTo>
                    <a:cubicBezTo>
                      <a:pt x="457" y="327"/>
                      <a:pt x="464" y="201"/>
                      <a:pt x="441" y="64"/>
                    </a:cubicBezTo>
                    <a:cubicBezTo>
                      <a:pt x="435" y="22"/>
                      <a:pt x="397" y="1"/>
                      <a:pt x="35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5" name="Google Shape;2905;p42"/>
              <p:cNvSpPr/>
              <p:nvPr/>
            </p:nvSpPr>
            <p:spPr>
              <a:xfrm flipH="1">
                <a:off x="8126061" y="2168113"/>
                <a:ext cx="16944" cy="19784"/>
              </a:xfrm>
              <a:custGeom>
                <a:avLst/>
                <a:gdLst/>
                <a:ahLst/>
                <a:cxnLst/>
                <a:rect l="l" t="t" r="r" b="b"/>
                <a:pathLst>
                  <a:path w="519" h="606" extrusionOk="0">
                    <a:moveTo>
                      <a:pt x="402" y="0"/>
                    </a:moveTo>
                    <a:cubicBezTo>
                      <a:pt x="379" y="0"/>
                      <a:pt x="355" y="9"/>
                      <a:pt x="335" y="30"/>
                    </a:cubicBezTo>
                    <a:cubicBezTo>
                      <a:pt x="274" y="95"/>
                      <a:pt x="216" y="160"/>
                      <a:pt x="156" y="225"/>
                    </a:cubicBezTo>
                    <a:cubicBezTo>
                      <a:pt x="95" y="297"/>
                      <a:pt x="0" y="372"/>
                      <a:pt x="7" y="475"/>
                    </a:cubicBezTo>
                    <a:cubicBezTo>
                      <a:pt x="11" y="548"/>
                      <a:pt x="61" y="605"/>
                      <a:pt x="137" y="605"/>
                    </a:cubicBezTo>
                    <a:cubicBezTo>
                      <a:pt x="139" y="605"/>
                      <a:pt x="141" y="605"/>
                      <a:pt x="143" y="605"/>
                    </a:cubicBezTo>
                    <a:cubicBezTo>
                      <a:pt x="257" y="605"/>
                      <a:pt x="331" y="493"/>
                      <a:pt x="388" y="403"/>
                    </a:cubicBezTo>
                    <a:cubicBezTo>
                      <a:pt x="445" y="316"/>
                      <a:pt x="479" y="228"/>
                      <a:pt x="502" y="130"/>
                    </a:cubicBezTo>
                    <a:cubicBezTo>
                      <a:pt x="518" y="61"/>
                      <a:pt x="462" y="0"/>
                      <a:pt x="402" y="0"/>
                    </a:cubicBezTo>
                    <a:close/>
                  </a:path>
                </a:pathLst>
              </a:custGeom>
              <a:solidFill>
                <a:srgbClr val="F49D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6" name="Google Shape;2906;p42"/>
              <p:cNvSpPr/>
              <p:nvPr/>
            </p:nvSpPr>
            <p:spPr>
              <a:xfrm flipH="1">
                <a:off x="8062202" y="2210261"/>
                <a:ext cx="11329" cy="24159"/>
              </a:xfrm>
              <a:custGeom>
                <a:avLst/>
                <a:gdLst/>
                <a:ahLst/>
                <a:cxnLst/>
                <a:rect l="l" t="t" r="r" b="b"/>
                <a:pathLst>
                  <a:path w="347" h="740" extrusionOk="0">
                    <a:moveTo>
                      <a:pt x="253" y="1"/>
                    </a:moveTo>
                    <a:cubicBezTo>
                      <a:pt x="219" y="1"/>
                      <a:pt x="186" y="19"/>
                      <a:pt x="172" y="59"/>
                    </a:cubicBezTo>
                    <a:cubicBezTo>
                      <a:pt x="108" y="249"/>
                      <a:pt x="1" y="473"/>
                      <a:pt x="39" y="678"/>
                    </a:cubicBezTo>
                    <a:cubicBezTo>
                      <a:pt x="49" y="719"/>
                      <a:pt x="86" y="740"/>
                      <a:pt x="123" y="740"/>
                    </a:cubicBezTo>
                    <a:cubicBezTo>
                      <a:pt x="146" y="740"/>
                      <a:pt x="168" y="732"/>
                      <a:pt x="183" y="717"/>
                    </a:cubicBezTo>
                    <a:cubicBezTo>
                      <a:pt x="339" y="564"/>
                      <a:pt x="347" y="287"/>
                      <a:pt x="336" y="81"/>
                    </a:cubicBezTo>
                    <a:cubicBezTo>
                      <a:pt x="334" y="29"/>
                      <a:pt x="293" y="1"/>
                      <a:pt x="25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7" name="Google Shape;2907;p42"/>
              <p:cNvSpPr/>
              <p:nvPr/>
            </p:nvSpPr>
            <p:spPr>
              <a:xfrm flipH="1">
                <a:off x="8050123" y="2270463"/>
                <a:ext cx="13614" cy="20666"/>
              </a:xfrm>
              <a:custGeom>
                <a:avLst/>
                <a:gdLst/>
                <a:ahLst/>
                <a:cxnLst/>
                <a:rect l="l" t="t" r="r" b="b"/>
                <a:pathLst>
                  <a:path w="417" h="633" extrusionOk="0">
                    <a:moveTo>
                      <a:pt x="300" y="1"/>
                    </a:moveTo>
                    <a:cubicBezTo>
                      <a:pt x="258" y="1"/>
                      <a:pt x="214" y="25"/>
                      <a:pt x="196" y="78"/>
                    </a:cubicBezTo>
                    <a:cubicBezTo>
                      <a:pt x="169" y="150"/>
                      <a:pt x="143" y="226"/>
                      <a:pt x="104" y="299"/>
                    </a:cubicBezTo>
                    <a:cubicBezTo>
                      <a:pt x="70" y="359"/>
                      <a:pt x="36" y="408"/>
                      <a:pt x="36" y="469"/>
                    </a:cubicBezTo>
                    <a:cubicBezTo>
                      <a:pt x="32" y="481"/>
                      <a:pt x="29" y="492"/>
                      <a:pt x="24" y="504"/>
                    </a:cubicBezTo>
                    <a:cubicBezTo>
                      <a:pt x="0" y="567"/>
                      <a:pt x="65" y="633"/>
                      <a:pt x="126" y="633"/>
                    </a:cubicBezTo>
                    <a:cubicBezTo>
                      <a:pt x="143" y="633"/>
                      <a:pt x="159" y="628"/>
                      <a:pt x="173" y="618"/>
                    </a:cubicBezTo>
                    <a:cubicBezTo>
                      <a:pt x="184" y="610"/>
                      <a:pt x="192" y="603"/>
                      <a:pt x="199" y="599"/>
                    </a:cubicBezTo>
                    <a:cubicBezTo>
                      <a:pt x="290" y="576"/>
                      <a:pt x="329" y="473"/>
                      <a:pt x="362" y="390"/>
                    </a:cubicBezTo>
                    <a:cubicBezTo>
                      <a:pt x="401" y="299"/>
                      <a:pt x="416" y="203"/>
                      <a:pt x="408" y="104"/>
                    </a:cubicBezTo>
                    <a:cubicBezTo>
                      <a:pt x="404" y="37"/>
                      <a:pt x="353" y="1"/>
                      <a:pt x="30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8" name="Google Shape;2908;p42"/>
              <p:cNvSpPr/>
              <p:nvPr/>
            </p:nvSpPr>
            <p:spPr>
              <a:xfrm flipH="1">
                <a:off x="8090344" y="2444115"/>
                <a:ext cx="14561" cy="27620"/>
              </a:xfrm>
              <a:custGeom>
                <a:avLst/>
                <a:gdLst/>
                <a:ahLst/>
                <a:cxnLst/>
                <a:rect l="l" t="t" r="r" b="b"/>
                <a:pathLst>
                  <a:path w="446" h="846" extrusionOk="0">
                    <a:moveTo>
                      <a:pt x="343" y="0"/>
                    </a:moveTo>
                    <a:cubicBezTo>
                      <a:pt x="306" y="0"/>
                      <a:pt x="269" y="22"/>
                      <a:pt x="251" y="67"/>
                    </a:cubicBezTo>
                    <a:cubicBezTo>
                      <a:pt x="202" y="184"/>
                      <a:pt x="160" y="306"/>
                      <a:pt x="111" y="427"/>
                    </a:cubicBezTo>
                    <a:cubicBezTo>
                      <a:pt x="69" y="541"/>
                      <a:pt x="0" y="637"/>
                      <a:pt x="27" y="766"/>
                    </a:cubicBezTo>
                    <a:cubicBezTo>
                      <a:pt x="40" y="821"/>
                      <a:pt x="89" y="846"/>
                      <a:pt x="138" y="846"/>
                    </a:cubicBezTo>
                    <a:cubicBezTo>
                      <a:pt x="158" y="846"/>
                      <a:pt x="177" y="842"/>
                      <a:pt x="195" y="834"/>
                    </a:cubicBezTo>
                    <a:cubicBezTo>
                      <a:pt x="320" y="774"/>
                      <a:pt x="354" y="625"/>
                      <a:pt x="388" y="504"/>
                    </a:cubicBezTo>
                    <a:cubicBezTo>
                      <a:pt x="430" y="367"/>
                      <a:pt x="445" y="230"/>
                      <a:pt x="434" y="90"/>
                    </a:cubicBezTo>
                    <a:cubicBezTo>
                      <a:pt x="430" y="31"/>
                      <a:pt x="387" y="0"/>
                      <a:pt x="34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9" name="Google Shape;2909;p42"/>
              <p:cNvSpPr/>
              <p:nvPr/>
            </p:nvSpPr>
            <p:spPr>
              <a:xfrm flipH="1">
                <a:off x="8057795" y="2428608"/>
                <a:ext cx="14398" cy="22821"/>
              </a:xfrm>
              <a:custGeom>
                <a:avLst/>
                <a:gdLst/>
                <a:ahLst/>
                <a:cxnLst/>
                <a:rect l="l" t="t" r="r" b="b"/>
                <a:pathLst>
                  <a:path w="441" h="699" extrusionOk="0">
                    <a:moveTo>
                      <a:pt x="328" y="1"/>
                    </a:moveTo>
                    <a:cubicBezTo>
                      <a:pt x="301" y="1"/>
                      <a:pt x="275" y="14"/>
                      <a:pt x="260" y="47"/>
                    </a:cubicBezTo>
                    <a:cubicBezTo>
                      <a:pt x="219" y="138"/>
                      <a:pt x="169" y="226"/>
                      <a:pt x="120" y="314"/>
                    </a:cubicBezTo>
                    <a:cubicBezTo>
                      <a:pt x="67" y="400"/>
                      <a:pt x="48" y="492"/>
                      <a:pt x="17" y="587"/>
                    </a:cubicBezTo>
                    <a:cubicBezTo>
                      <a:pt x="1" y="648"/>
                      <a:pt x="54" y="698"/>
                      <a:pt x="108" y="698"/>
                    </a:cubicBezTo>
                    <a:cubicBezTo>
                      <a:pt x="128" y="698"/>
                      <a:pt x="149" y="691"/>
                      <a:pt x="165" y="674"/>
                    </a:cubicBezTo>
                    <a:cubicBezTo>
                      <a:pt x="242" y="598"/>
                      <a:pt x="306" y="530"/>
                      <a:pt x="344" y="428"/>
                    </a:cubicBezTo>
                    <a:cubicBezTo>
                      <a:pt x="382" y="328"/>
                      <a:pt x="405" y="226"/>
                      <a:pt x="428" y="119"/>
                    </a:cubicBezTo>
                    <a:cubicBezTo>
                      <a:pt x="441" y="56"/>
                      <a:pt x="382" y="1"/>
                      <a:pt x="32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0" name="Google Shape;2910;p42"/>
              <p:cNvSpPr/>
              <p:nvPr/>
            </p:nvSpPr>
            <p:spPr>
              <a:xfrm flipH="1">
                <a:off x="8060374" y="2382999"/>
                <a:ext cx="13516" cy="19229"/>
              </a:xfrm>
              <a:custGeom>
                <a:avLst/>
                <a:gdLst/>
                <a:ahLst/>
                <a:cxnLst/>
                <a:rect l="l" t="t" r="r" b="b"/>
                <a:pathLst>
                  <a:path w="414" h="589" extrusionOk="0">
                    <a:moveTo>
                      <a:pt x="305" y="1"/>
                    </a:moveTo>
                    <a:cubicBezTo>
                      <a:pt x="276" y="1"/>
                      <a:pt x="246" y="14"/>
                      <a:pt x="225" y="45"/>
                    </a:cubicBezTo>
                    <a:cubicBezTo>
                      <a:pt x="157" y="151"/>
                      <a:pt x="92" y="251"/>
                      <a:pt x="31" y="360"/>
                    </a:cubicBezTo>
                    <a:cubicBezTo>
                      <a:pt x="5" y="406"/>
                      <a:pt x="1" y="471"/>
                      <a:pt x="31" y="513"/>
                    </a:cubicBezTo>
                    <a:cubicBezTo>
                      <a:pt x="35" y="520"/>
                      <a:pt x="38" y="524"/>
                      <a:pt x="43" y="528"/>
                    </a:cubicBezTo>
                    <a:cubicBezTo>
                      <a:pt x="70" y="568"/>
                      <a:pt x="105" y="588"/>
                      <a:pt x="150" y="588"/>
                    </a:cubicBezTo>
                    <a:cubicBezTo>
                      <a:pt x="161" y="588"/>
                      <a:pt x="172" y="587"/>
                      <a:pt x="183" y="585"/>
                    </a:cubicBezTo>
                    <a:lnTo>
                      <a:pt x="203" y="585"/>
                    </a:lnTo>
                    <a:cubicBezTo>
                      <a:pt x="252" y="577"/>
                      <a:pt x="294" y="524"/>
                      <a:pt x="308" y="479"/>
                    </a:cubicBezTo>
                    <a:cubicBezTo>
                      <a:pt x="343" y="357"/>
                      <a:pt x="370" y="239"/>
                      <a:pt x="396" y="117"/>
                    </a:cubicBezTo>
                    <a:cubicBezTo>
                      <a:pt x="413" y="50"/>
                      <a:pt x="360" y="1"/>
                      <a:pt x="30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1" name="Google Shape;2911;p42"/>
              <p:cNvSpPr/>
              <p:nvPr/>
            </p:nvSpPr>
            <p:spPr>
              <a:xfrm flipH="1">
                <a:off x="8019238" y="2421980"/>
                <a:ext cx="12700" cy="18968"/>
              </a:xfrm>
              <a:custGeom>
                <a:avLst/>
                <a:gdLst/>
                <a:ahLst/>
                <a:cxnLst/>
                <a:rect l="l" t="t" r="r" b="b"/>
                <a:pathLst>
                  <a:path w="389" h="581" extrusionOk="0">
                    <a:moveTo>
                      <a:pt x="240" y="1"/>
                    </a:moveTo>
                    <a:cubicBezTo>
                      <a:pt x="212" y="1"/>
                      <a:pt x="184" y="12"/>
                      <a:pt x="164" y="38"/>
                    </a:cubicBezTo>
                    <a:cubicBezTo>
                      <a:pt x="111" y="101"/>
                      <a:pt x="62" y="216"/>
                      <a:pt x="46" y="299"/>
                    </a:cubicBezTo>
                    <a:cubicBezTo>
                      <a:pt x="35" y="375"/>
                      <a:pt x="1" y="478"/>
                      <a:pt x="39" y="550"/>
                    </a:cubicBezTo>
                    <a:cubicBezTo>
                      <a:pt x="50" y="570"/>
                      <a:pt x="73" y="580"/>
                      <a:pt x="92" y="580"/>
                    </a:cubicBezTo>
                    <a:cubicBezTo>
                      <a:pt x="183" y="580"/>
                      <a:pt x="264" y="478"/>
                      <a:pt x="305" y="410"/>
                    </a:cubicBezTo>
                    <a:cubicBezTo>
                      <a:pt x="358" y="330"/>
                      <a:pt x="389" y="182"/>
                      <a:pt x="362" y="90"/>
                    </a:cubicBezTo>
                    <a:cubicBezTo>
                      <a:pt x="347" y="38"/>
                      <a:pt x="293" y="1"/>
                      <a:pt x="24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2" name="Google Shape;2912;p42"/>
              <p:cNvSpPr/>
              <p:nvPr/>
            </p:nvSpPr>
            <p:spPr>
              <a:xfrm flipH="1">
                <a:off x="7975915" y="2381203"/>
                <a:ext cx="15050" cy="22853"/>
              </a:xfrm>
              <a:custGeom>
                <a:avLst/>
                <a:gdLst/>
                <a:ahLst/>
                <a:cxnLst/>
                <a:rect l="l" t="t" r="r" b="b"/>
                <a:pathLst>
                  <a:path w="461" h="700" extrusionOk="0">
                    <a:moveTo>
                      <a:pt x="319" y="1"/>
                    </a:moveTo>
                    <a:cubicBezTo>
                      <a:pt x="281" y="1"/>
                      <a:pt x="244" y="19"/>
                      <a:pt x="225" y="62"/>
                    </a:cubicBezTo>
                    <a:cubicBezTo>
                      <a:pt x="172" y="187"/>
                      <a:pt x="104" y="309"/>
                      <a:pt x="39" y="427"/>
                    </a:cubicBezTo>
                    <a:cubicBezTo>
                      <a:pt x="0" y="499"/>
                      <a:pt x="8" y="590"/>
                      <a:pt x="69" y="651"/>
                    </a:cubicBezTo>
                    <a:cubicBezTo>
                      <a:pt x="92" y="671"/>
                      <a:pt x="118" y="693"/>
                      <a:pt x="149" y="697"/>
                    </a:cubicBezTo>
                    <a:cubicBezTo>
                      <a:pt x="161" y="699"/>
                      <a:pt x="174" y="700"/>
                      <a:pt x="188" y="700"/>
                    </a:cubicBezTo>
                    <a:cubicBezTo>
                      <a:pt x="253" y="700"/>
                      <a:pt x="326" y="676"/>
                      <a:pt x="354" y="613"/>
                    </a:cubicBezTo>
                    <a:cubicBezTo>
                      <a:pt x="427" y="453"/>
                      <a:pt x="460" y="301"/>
                      <a:pt x="457" y="123"/>
                    </a:cubicBezTo>
                    <a:cubicBezTo>
                      <a:pt x="454" y="53"/>
                      <a:pt x="384" y="1"/>
                      <a:pt x="31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3" name="Google Shape;2913;p42"/>
              <p:cNvSpPr/>
              <p:nvPr/>
            </p:nvSpPr>
            <p:spPr>
              <a:xfrm flipH="1">
                <a:off x="8001249" y="2351266"/>
                <a:ext cx="15018" cy="26510"/>
              </a:xfrm>
              <a:custGeom>
                <a:avLst/>
                <a:gdLst/>
                <a:ahLst/>
                <a:cxnLst/>
                <a:rect l="l" t="t" r="r" b="b"/>
                <a:pathLst>
                  <a:path w="460" h="812" extrusionOk="0">
                    <a:moveTo>
                      <a:pt x="357" y="1"/>
                    </a:moveTo>
                    <a:cubicBezTo>
                      <a:pt x="318" y="1"/>
                      <a:pt x="282" y="22"/>
                      <a:pt x="274" y="70"/>
                    </a:cubicBezTo>
                    <a:cubicBezTo>
                      <a:pt x="251" y="184"/>
                      <a:pt x="205" y="287"/>
                      <a:pt x="149" y="390"/>
                    </a:cubicBezTo>
                    <a:cubicBezTo>
                      <a:pt x="98" y="488"/>
                      <a:pt x="3" y="568"/>
                      <a:pt x="3" y="686"/>
                    </a:cubicBezTo>
                    <a:cubicBezTo>
                      <a:pt x="0" y="759"/>
                      <a:pt x="63" y="811"/>
                      <a:pt x="132" y="811"/>
                    </a:cubicBezTo>
                    <a:cubicBezTo>
                      <a:pt x="142" y="811"/>
                      <a:pt x="153" y="810"/>
                      <a:pt x="163" y="807"/>
                    </a:cubicBezTo>
                    <a:cubicBezTo>
                      <a:pt x="296" y="774"/>
                      <a:pt x="357" y="618"/>
                      <a:pt x="403" y="496"/>
                    </a:cubicBezTo>
                    <a:cubicBezTo>
                      <a:pt x="452" y="370"/>
                      <a:pt x="460" y="230"/>
                      <a:pt x="460" y="97"/>
                    </a:cubicBezTo>
                    <a:cubicBezTo>
                      <a:pt x="460" y="37"/>
                      <a:pt x="406" y="1"/>
                      <a:pt x="35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4" name="Google Shape;2914;p42"/>
              <p:cNvSpPr/>
              <p:nvPr/>
            </p:nvSpPr>
            <p:spPr>
              <a:xfrm flipH="1">
                <a:off x="8005787" y="2315484"/>
                <a:ext cx="14234" cy="20960"/>
              </a:xfrm>
              <a:custGeom>
                <a:avLst/>
                <a:gdLst/>
                <a:ahLst/>
                <a:cxnLst/>
                <a:rect l="l" t="t" r="r" b="b"/>
                <a:pathLst>
                  <a:path w="436" h="642" extrusionOk="0">
                    <a:moveTo>
                      <a:pt x="323" y="1"/>
                    </a:moveTo>
                    <a:cubicBezTo>
                      <a:pt x="293" y="1"/>
                      <a:pt x="262" y="14"/>
                      <a:pt x="241" y="45"/>
                    </a:cubicBezTo>
                    <a:cubicBezTo>
                      <a:pt x="183" y="129"/>
                      <a:pt x="111" y="204"/>
                      <a:pt x="73" y="299"/>
                    </a:cubicBezTo>
                    <a:cubicBezTo>
                      <a:pt x="39" y="383"/>
                      <a:pt x="1" y="482"/>
                      <a:pt x="20" y="573"/>
                    </a:cubicBezTo>
                    <a:cubicBezTo>
                      <a:pt x="28" y="617"/>
                      <a:pt x="70" y="641"/>
                      <a:pt x="111" y="641"/>
                    </a:cubicBezTo>
                    <a:cubicBezTo>
                      <a:pt x="127" y="641"/>
                      <a:pt x="143" y="638"/>
                      <a:pt x="157" y="631"/>
                    </a:cubicBezTo>
                    <a:cubicBezTo>
                      <a:pt x="233" y="589"/>
                      <a:pt x="294" y="482"/>
                      <a:pt x="332" y="406"/>
                    </a:cubicBezTo>
                    <a:cubicBezTo>
                      <a:pt x="373" y="315"/>
                      <a:pt x="389" y="215"/>
                      <a:pt x="415" y="121"/>
                    </a:cubicBezTo>
                    <a:cubicBezTo>
                      <a:pt x="435" y="48"/>
                      <a:pt x="380" y="1"/>
                      <a:pt x="32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5" name="Google Shape;2915;p42"/>
              <p:cNvSpPr/>
              <p:nvPr/>
            </p:nvSpPr>
            <p:spPr>
              <a:xfrm flipH="1">
                <a:off x="7945357" y="2259363"/>
                <a:ext cx="14463" cy="25955"/>
              </a:xfrm>
              <a:custGeom>
                <a:avLst/>
                <a:gdLst/>
                <a:ahLst/>
                <a:cxnLst/>
                <a:rect l="l" t="t" r="r" b="b"/>
                <a:pathLst>
                  <a:path w="443" h="795" extrusionOk="0">
                    <a:moveTo>
                      <a:pt x="323" y="0"/>
                    </a:moveTo>
                    <a:cubicBezTo>
                      <a:pt x="294" y="0"/>
                      <a:pt x="266" y="15"/>
                      <a:pt x="248" y="49"/>
                    </a:cubicBezTo>
                    <a:cubicBezTo>
                      <a:pt x="153" y="246"/>
                      <a:pt x="1" y="494"/>
                      <a:pt x="35" y="722"/>
                    </a:cubicBezTo>
                    <a:cubicBezTo>
                      <a:pt x="44" y="771"/>
                      <a:pt x="87" y="794"/>
                      <a:pt x="129" y="794"/>
                    </a:cubicBezTo>
                    <a:cubicBezTo>
                      <a:pt x="156" y="794"/>
                      <a:pt x="183" y="785"/>
                      <a:pt x="202" y="767"/>
                    </a:cubicBezTo>
                    <a:cubicBezTo>
                      <a:pt x="359" y="620"/>
                      <a:pt x="385" y="327"/>
                      <a:pt x="427" y="125"/>
                    </a:cubicBezTo>
                    <a:cubicBezTo>
                      <a:pt x="442" y="57"/>
                      <a:pt x="381" y="0"/>
                      <a:pt x="32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6" name="Google Shape;2916;p42"/>
              <p:cNvSpPr/>
              <p:nvPr/>
            </p:nvSpPr>
            <p:spPr>
              <a:xfrm flipH="1">
                <a:off x="7953323" y="2319761"/>
                <a:ext cx="10088" cy="17466"/>
              </a:xfrm>
              <a:custGeom>
                <a:avLst/>
                <a:gdLst/>
                <a:ahLst/>
                <a:cxnLst/>
                <a:rect l="l" t="t" r="r" b="b"/>
                <a:pathLst>
                  <a:path w="309" h="535" extrusionOk="0">
                    <a:moveTo>
                      <a:pt x="211" y="1"/>
                    </a:moveTo>
                    <a:cubicBezTo>
                      <a:pt x="174" y="1"/>
                      <a:pt x="138" y="21"/>
                      <a:pt x="130" y="66"/>
                    </a:cubicBezTo>
                    <a:cubicBezTo>
                      <a:pt x="114" y="135"/>
                      <a:pt x="92" y="207"/>
                      <a:pt x="65" y="271"/>
                    </a:cubicBezTo>
                    <a:cubicBezTo>
                      <a:pt x="39" y="351"/>
                      <a:pt x="0" y="400"/>
                      <a:pt x="39" y="484"/>
                    </a:cubicBezTo>
                    <a:cubicBezTo>
                      <a:pt x="54" y="514"/>
                      <a:pt x="92" y="535"/>
                      <a:pt x="126" y="535"/>
                    </a:cubicBezTo>
                    <a:cubicBezTo>
                      <a:pt x="135" y="535"/>
                      <a:pt x="145" y="533"/>
                      <a:pt x="153" y="530"/>
                    </a:cubicBezTo>
                    <a:cubicBezTo>
                      <a:pt x="248" y="500"/>
                      <a:pt x="263" y="419"/>
                      <a:pt x="281" y="332"/>
                    </a:cubicBezTo>
                    <a:cubicBezTo>
                      <a:pt x="301" y="252"/>
                      <a:pt x="304" y="172"/>
                      <a:pt x="309" y="89"/>
                    </a:cubicBezTo>
                    <a:cubicBezTo>
                      <a:pt x="309" y="33"/>
                      <a:pt x="259" y="1"/>
                      <a:pt x="21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7" name="Google Shape;2917;p42"/>
              <p:cNvSpPr/>
              <p:nvPr/>
            </p:nvSpPr>
            <p:spPr>
              <a:xfrm flipH="1">
                <a:off x="7910489" y="2304612"/>
                <a:ext cx="15573" cy="28469"/>
              </a:xfrm>
              <a:custGeom>
                <a:avLst/>
                <a:gdLst/>
                <a:ahLst/>
                <a:cxnLst/>
                <a:rect l="l" t="t" r="r" b="b"/>
                <a:pathLst>
                  <a:path w="477" h="872" extrusionOk="0">
                    <a:moveTo>
                      <a:pt x="360" y="1"/>
                    </a:moveTo>
                    <a:cubicBezTo>
                      <a:pt x="326" y="1"/>
                      <a:pt x="294" y="17"/>
                      <a:pt x="278" y="55"/>
                    </a:cubicBezTo>
                    <a:cubicBezTo>
                      <a:pt x="225" y="169"/>
                      <a:pt x="172" y="283"/>
                      <a:pt x="123" y="404"/>
                    </a:cubicBezTo>
                    <a:cubicBezTo>
                      <a:pt x="73" y="526"/>
                      <a:pt x="1" y="632"/>
                      <a:pt x="27" y="766"/>
                    </a:cubicBezTo>
                    <a:cubicBezTo>
                      <a:pt x="41" y="832"/>
                      <a:pt x="106" y="872"/>
                      <a:pt x="169" y="872"/>
                    </a:cubicBezTo>
                    <a:cubicBezTo>
                      <a:pt x="193" y="872"/>
                      <a:pt x="217" y="866"/>
                      <a:pt x="237" y="853"/>
                    </a:cubicBezTo>
                    <a:cubicBezTo>
                      <a:pt x="355" y="781"/>
                      <a:pt x="385" y="636"/>
                      <a:pt x="423" y="511"/>
                    </a:cubicBezTo>
                    <a:cubicBezTo>
                      <a:pt x="461" y="374"/>
                      <a:pt x="472" y="245"/>
                      <a:pt x="476" y="108"/>
                    </a:cubicBezTo>
                    <a:cubicBezTo>
                      <a:pt x="476" y="44"/>
                      <a:pt x="416" y="1"/>
                      <a:pt x="36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8" name="Google Shape;2918;p42"/>
              <p:cNvSpPr/>
              <p:nvPr/>
            </p:nvSpPr>
            <p:spPr>
              <a:xfrm flipH="1">
                <a:off x="7900597" y="2254792"/>
                <a:ext cx="16030" cy="16618"/>
              </a:xfrm>
              <a:custGeom>
                <a:avLst/>
                <a:gdLst/>
                <a:ahLst/>
                <a:cxnLst/>
                <a:rect l="l" t="t" r="r" b="b"/>
                <a:pathLst>
                  <a:path w="491" h="509" extrusionOk="0">
                    <a:moveTo>
                      <a:pt x="343" y="0"/>
                    </a:moveTo>
                    <a:cubicBezTo>
                      <a:pt x="297" y="0"/>
                      <a:pt x="254" y="26"/>
                      <a:pt x="225" y="67"/>
                    </a:cubicBezTo>
                    <a:cubicBezTo>
                      <a:pt x="149" y="170"/>
                      <a:pt x="1" y="395"/>
                      <a:pt x="164" y="493"/>
                    </a:cubicBezTo>
                    <a:cubicBezTo>
                      <a:pt x="182" y="504"/>
                      <a:pt x="203" y="508"/>
                      <a:pt x="225" y="508"/>
                    </a:cubicBezTo>
                    <a:cubicBezTo>
                      <a:pt x="251" y="508"/>
                      <a:pt x="277" y="502"/>
                      <a:pt x="297" y="489"/>
                    </a:cubicBezTo>
                    <a:cubicBezTo>
                      <a:pt x="347" y="459"/>
                      <a:pt x="370" y="409"/>
                      <a:pt x="385" y="356"/>
                    </a:cubicBezTo>
                    <a:cubicBezTo>
                      <a:pt x="400" y="300"/>
                      <a:pt x="422" y="249"/>
                      <a:pt x="453" y="200"/>
                    </a:cubicBezTo>
                    <a:cubicBezTo>
                      <a:pt x="491" y="135"/>
                      <a:pt x="468" y="56"/>
                      <a:pt x="408" y="18"/>
                    </a:cubicBezTo>
                    <a:cubicBezTo>
                      <a:pt x="386" y="6"/>
                      <a:pt x="364" y="0"/>
                      <a:pt x="34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9" name="Google Shape;2919;p42"/>
              <p:cNvSpPr/>
              <p:nvPr/>
            </p:nvSpPr>
            <p:spPr>
              <a:xfrm flipH="1">
                <a:off x="7865827" y="2373140"/>
                <a:ext cx="12700" cy="19458"/>
              </a:xfrm>
              <a:custGeom>
                <a:avLst/>
                <a:gdLst/>
                <a:ahLst/>
                <a:cxnLst/>
                <a:rect l="l" t="t" r="r" b="b"/>
                <a:pathLst>
                  <a:path w="389" h="596" extrusionOk="0">
                    <a:moveTo>
                      <a:pt x="330" y="0"/>
                    </a:moveTo>
                    <a:cubicBezTo>
                      <a:pt x="310" y="0"/>
                      <a:pt x="289" y="9"/>
                      <a:pt x="275" y="28"/>
                    </a:cubicBezTo>
                    <a:cubicBezTo>
                      <a:pt x="222" y="100"/>
                      <a:pt x="180" y="179"/>
                      <a:pt x="127" y="252"/>
                    </a:cubicBezTo>
                    <a:cubicBezTo>
                      <a:pt x="77" y="325"/>
                      <a:pt x="1" y="397"/>
                      <a:pt x="13" y="492"/>
                    </a:cubicBezTo>
                    <a:cubicBezTo>
                      <a:pt x="16" y="546"/>
                      <a:pt x="57" y="595"/>
                      <a:pt x="113" y="595"/>
                    </a:cubicBezTo>
                    <a:cubicBezTo>
                      <a:pt x="123" y="595"/>
                      <a:pt x="134" y="594"/>
                      <a:pt x="145" y="590"/>
                    </a:cubicBezTo>
                    <a:cubicBezTo>
                      <a:pt x="252" y="556"/>
                      <a:pt x="290" y="453"/>
                      <a:pt x="324" y="355"/>
                    </a:cubicBezTo>
                    <a:cubicBezTo>
                      <a:pt x="362" y="256"/>
                      <a:pt x="389" y="160"/>
                      <a:pt x="385" y="58"/>
                    </a:cubicBezTo>
                    <a:cubicBezTo>
                      <a:pt x="385" y="20"/>
                      <a:pt x="358" y="0"/>
                      <a:pt x="33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20" name="Google Shape;2920;p42"/>
              <p:cNvSpPr/>
              <p:nvPr/>
            </p:nvSpPr>
            <p:spPr>
              <a:xfrm flipH="1">
                <a:off x="7902295" y="2375066"/>
                <a:ext cx="19197" cy="24845"/>
              </a:xfrm>
              <a:custGeom>
                <a:avLst/>
                <a:gdLst/>
                <a:ahLst/>
                <a:cxnLst/>
                <a:rect l="l" t="t" r="r" b="b"/>
                <a:pathLst>
                  <a:path w="588" h="761" extrusionOk="0">
                    <a:moveTo>
                      <a:pt x="443" y="1"/>
                    </a:moveTo>
                    <a:cubicBezTo>
                      <a:pt x="416" y="1"/>
                      <a:pt x="390" y="10"/>
                      <a:pt x="371" y="33"/>
                    </a:cubicBezTo>
                    <a:cubicBezTo>
                      <a:pt x="298" y="120"/>
                      <a:pt x="234" y="208"/>
                      <a:pt x="169" y="299"/>
                    </a:cubicBezTo>
                    <a:cubicBezTo>
                      <a:pt x="108" y="394"/>
                      <a:pt x="36" y="485"/>
                      <a:pt x="17" y="600"/>
                    </a:cubicBezTo>
                    <a:cubicBezTo>
                      <a:pt x="0" y="694"/>
                      <a:pt x="65" y="760"/>
                      <a:pt x="142" y="760"/>
                    </a:cubicBezTo>
                    <a:cubicBezTo>
                      <a:pt x="174" y="760"/>
                      <a:pt x="207" y="749"/>
                      <a:pt x="238" y="725"/>
                    </a:cubicBezTo>
                    <a:cubicBezTo>
                      <a:pt x="329" y="657"/>
                      <a:pt x="371" y="550"/>
                      <a:pt x="424" y="448"/>
                    </a:cubicBezTo>
                    <a:cubicBezTo>
                      <a:pt x="473" y="349"/>
                      <a:pt x="519" y="250"/>
                      <a:pt x="557" y="143"/>
                    </a:cubicBezTo>
                    <a:cubicBezTo>
                      <a:pt x="587" y="69"/>
                      <a:pt x="513" y="1"/>
                      <a:pt x="44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21" name="Google Shape;2921;p42"/>
              <p:cNvSpPr/>
              <p:nvPr/>
            </p:nvSpPr>
            <p:spPr>
              <a:xfrm flipH="1">
                <a:off x="7931122" y="2444931"/>
                <a:ext cx="19327" cy="25465"/>
              </a:xfrm>
              <a:custGeom>
                <a:avLst/>
                <a:gdLst/>
                <a:ahLst/>
                <a:cxnLst/>
                <a:rect l="l" t="t" r="r" b="b"/>
                <a:pathLst>
                  <a:path w="592" h="780" extrusionOk="0">
                    <a:moveTo>
                      <a:pt x="472" y="1"/>
                    </a:moveTo>
                    <a:cubicBezTo>
                      <a:pt x="441" y="1"/>
                      <a:pt x="410" y="14"/>
                      <a:pt x="391" y="45"/>
                    </a:cubicBezTo>
                    <a:cubicBezTo>
                      <a:pt x="337" y="144"/>
                      <a:pt x="272" y="239"/>
                      <a:pt x="208" y="334"/>
                    </a:cubicBezTo>
                    <a:cubicBezTo>
                      <a:pt x="140" y="430"/>
                      <a:pt x="94" y="524"/>
                      <a:pt x="40" y="627"/>
                    </a:cubicBezTo>
                    <a:cubicBezTo>
                      <a:pt x="1" y="704"/>
                      <a:pt x="62" y="779"/>
                      <a:pt x="132" y="779"/>
                    </a:cubicBezTo>
                    <a:cubicBezTo>
                      <a:pt x="155" y="779"/>
                      <a:pt x="179" y="771"/>
                      <a:pt x="200" y="753"/>
                    </a:cubicBezTo>
                    <a:cubicBezTo>
                      <a:pt x="300" y="661"/>
                      <a:pt x="372" y="585"/>
                      <a:pt x="432" y="463"/>
                    </a:cubicBezTo>
                    <a:cubicBezTo>
                      <a:pt x="486" y="349"/>
                      <a:pt x="528" y="239"/>
                      <a:pt x="569" y="121"/>
                    </a:cubicBezTo>
                    <a:cubicBezTo>
                      <a:pt x="592" y="51"/>
                      <a:pt x="532" y="1"/>
                      <a:pt x="47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22" name="Google Shape;2922;p42"/>
              <p:cNvSpPr/>
              <p:nvPr/>
            </p:nvSpPr>
            <p:spPr>
              <a:xfrm flipH="1">
                <a:off x="7880649" y="2438892"/>
                <a:ext cx="21188" cy="25400"/>
              </a:xfrm>
              <a:custGeom>
                <a:avLst/>
                <a:gdLst/>
                <a:ahLst/>
                <a:cxnLst/>
                <a:rect l="l" t="t" r="r" b="b"/>
                <a:pathLst>
                  <a:path w="649" h="778" extrusionOk="0">
                    <a:moveTo>
                      <a:pt x="488" y="1"/>
                    </a:moveTo>
                    <a:cubicBezTo>
                      <a:pt x="447" y="1"/>
                      <a:pt x="405" y="18"/>
                      <a:pt x="380" y="59"/>
                    </a:cubicBezTo>
                    <a:cubicBezTo>
                      <a:pt x="320" y="158"/>
                      <a:pt x="248" y="250"/>
                      <a:pt x="179" y="344"/>
                    </a:cubicBezTo>
                    <a:cubicBezTo>
                      <a:pt x="106" y="443"/>
                      <a:pt x="0" y="527"/>
                      <a:pt x="42" y="664"/>
                    </a:cubicBezTo>
                    <a:cubicBezTo>
                      <a:pt x="65" y="729"/>
                      <a:pt x="122" y="778"/>
                      <a:pt x="194" y="778"/>
                    </a:cubicBezTo>
                    <a:cubicBezTo>
                      <a:pt x="350" y="774"/>
                      <a:pt x="403" y="637"/>
                      <a:pt x="468" y="511"/>
                    </a:cubicBezTo>
                    <a:cubicBezTo>
                      <a:pt x="529" y="397"/>
                      <a:pt x="571" y="280"/>
                      <a:pt x="616" y="158"/>
                    </a:cubicBezTo>
                    <a:cubicBezTo>
                      <a:pt x="649" y="65"/>
                      <a:pt x="568" y="1"/>
                      <a:pt x="48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23" name="Google Shape;2923;p42"/>
              <p:cNvSpPr/>
              <p:nvPr/>
            </p:nvSpPr>
            <p:spPr>
              <a:xfrm flipH="1">
                <a:off x="7976796" y="2441210"/>
                <a:ext cx="13549" cy="17205"/>
              </a:xfrm>
              <a:custGeom>
                <a:avLst/>
                <a:gdLst/>
                <a:ahLst/>
                <a:cxnLst/>
                <a:rect l="l" t="t" r="r" b="b"/>
                <a:pathLst>
                  <a:path w="415" h="527" extrusionOk="0">
                    <a:moveTo>
                      <a:pt x="259" y="0"/>
                    </a:moveTo>
                    <a:cubicBezTo>
                      <a:pt x="226" y="0"/>
                      <a:pt x="194" y="14"/>
                      <a:pt x="171" y="49"/>
                    </a:cubicBezTo>
                    <a:cubicBezTo>
                      <a:pt x="134" y="117"/>
                      <a:pt x="95" y="186"/>
                      <a:pt x="65" y="254"/>
                    </a:cubicBezTo>
                    <a:cubicBezTo>
                      <a:pt x="34" y="326"/>
                      <a:pt x="1" y="395"/>
                      <a:pt x="12" y="471"/>
                    </a:cubicBezTo>
                    <a:cubicBezTo>
                      <a:pt x="19" y="509"/>
                      <a:pt x="50" y="526"/>
                      <a:pt x="82" y="526"/>
                    </a:cubicBezTo>
                    <a:cubicBezTo>
                      <a:pt x="104" y="526"/>
                      <a:pt x="126" y="519"/>
                      <a:pt x="141" y="505"/>
                    </a:cubicBezTo>
                    <a:cubicBezTo>
                      <a:pt x="190" y="463"/>
                      <a:pt x="213" y="388"/>
                      <a:pt x="244" y="330"/>
                    </a:cubicBezTo>
                    <a:cubicBezTo>
                      <a:pt x="278" y="270"/>
                      <a:pt x="316" y="212"/>
                      <a:pt x="358" y="159"/>
                    </a:cubicBezTo>
                    <a:cubicBezTo>
                      <a:pt x="414" y="82"/>
                      <a:pt x="336" y="0"/>
                      <a:pt x="25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24" name="Google Shape;2924;p42"/>
              <p:cNvSpPr/>
              <p:nvPr/>
            </p:nvSpPr>
            <p:spPr>
              <a:xfrm flipH="1">
                <a:off x="7984730" y="2516984"/>
                <a:ext cx="13940" cy="15214"/>
              </a:xfrm>
              <a:custGeom>
                <a:avLst/>
                <a:gdLst/>
                <a:ahLst/>
                <a:cxnLst/>
                <a:rect l="l" t="t" r="r" b="b"/>
                <a:pathLst>
                  <a:path w="427" h="466" extrusionOk="0">
                    <a:moveTo>
                      <a:pt x="291" y="1"/>
                    </a:moveTo>
                    <a:cubicBezTo>
                      <a:pt x="269" y="1"/>
                      <a:pt x="246" y="10"/>
                      <a:pt x="229" y="32"/>
                    </a:cubicBezTo>
                    <a:cubicBezTo>
                      <a:pt x="187" y="81"/>
                      <a:pt x="145" y="134"/>
                      <a:pt x="103" y="188"/>
                    </a:cubicBezTo>
                    <a:cubicBezTo>
                      <a:pt x="54" y="245"/>
                      <a:pt x="5" y="294"/>
                      <a:pt x="1" y="370"/>
                    </a:cubicBezTo>
                    <a:cubicBezTo>
                      <a:pt x="1" y="419"/>
                      <a:pt x="49" y="466"/>
                      <a:pt x="96" y="466"/>
                    </a:cubicBezTo>
                    <a:cubicBezTo>
                      <a:pt x="104" y="466"/>
                      <a:pt x="111" y="464"/>
                      <a:pt x="119" y="462"/>
                    </a:cubicBezTo>
                    <a:cubicBezTo>
                      <a:pt x="194" y="435"/>
                      <a:pt x="225" y="374"/>
                      <a:pt x="267" y="313"/>
                    </a:cubicBezTo>
                    <a:cubicBezTo>
                      <a:pt x="305" y="260"/>
                      <a:pt x="343" y="203"/>
                      <a:pt x="381" y="150"/>
                    </a:cubicBezTo>
                    <a:cubicBezTo>
                      <a:pt x="426" y="81"/>
                      <a:pt x="357" y="1"/>
                      <a:pt x="29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25" name="Google Shape;2925;p42"/>
              <p:cNvSpPr/>
              <p:nvPr/>
            </p:nvSpPr>
            <p:spPr>
              <a:xfrm flipH="1">
                <a:off x="7935856" y="2500595"/>
                <a:ext cx="17336" cy="29154"/>
              </a:xfrm>
              <a:custGeom>
                <a:avLst/>
                <a:gdLst/>
                <a:ahLst/>
                <a:cxnLst/>
                <a:rect l="l" t="t" r="r" b="b"/>
                <a:pathLst>
                  <a:path w="531" h="893" extrusionOk="0">
                    <a:moveTo>
                      <a:pt x="414" y="0"/>
                    </a:moveTo>
                    <a:cubicBezTo>
                      <a:pt x="382" y="0"/>
                      <a:pt x="351" y="16"/>
                      <a:pt x="330" y="51"/>
                    </a:cubicBezTo>
                    <a:cubicBezTo>
                      <a:pt x="261" y="169"/>
                      <a:pt x="182" y="279"/>
                      <a:pt x="121" y="404"/>
                    </a:cubicBezTo>
                    <a:cubicBezTo>
                      <a:pt x="68" y="515"/>
                      <a:pt x="3" y="652"/>
                      <a:pt x="3" y="773"/>
                    </a:cubicBezTo>
                    <a:cubicBezTo>
                      <a:pt x="0" y="834"/>
                      <a:pt x="61" y="892"/>
                      <a:pt x="122" y="892"/>
                    </a:cubicBezTo>
                    <a:cubicBezTo>
                      <a:pt x="141" y="892"/>
                      <a:pt x="161" y="886"/>
                      <a:pt x="178" y="872"/>
                    </a:cubicBezTo>
                    <a:cubicBezTo>
                      <a:pt x="395" y="705"/>
                      <a:pt x="456" y="378"/>
                      <a:pt x="516" y="127"/>
                    </a:cubicBezTo>
                    <a:cubicBezTo>
                      <a:pt x="531" y="55"/>
                      <a:pt x="473" y="0"/>
                      <a:pt x="41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26" name="Google Shape;2926;p42"/>
              <p:cNvSpPr/>
              <p:nvPr/>
            </p:nvSpPr>
            <p:spPr>
              <a:xfrm flipH="1">
                <a:off x="7962627" y="2550187"/>
                <a:ext cx="21711" cy="25889"/>
              </a:xfrm>
              <a:custGeom>
                <a:avLst/>
                <a:gdLst/>
                <a:ahLst/>
                <a:cxnLst/>
                <a:rect l="l" t="t" r="r" b="b"/>
                <a:pathLst>
                  <a:path w="665" h="793" extrusionOk="0">
                    <a:moveTo>
                      <a:pt x="539" y="1"/>
                    </a:moveTo>
                    <a:cubicBezTo>
                      <a:pt x="512" y="1"/>
                      <a:pt x="485" y="10"/>
                      <a:pt x="466" y="30"/>
                    </a:cubicBezTo>
                    <a:cubicBezTo>
                      <a:pt x="380" y="129"/>
                      <a:pt x="299" y="228"/>
                      <a:pt x="215" y="326"/>
                    </a:cubicBezTo>
                    <a:cubicBezTo>
                      <a:pt x="140" y="417"/>
                      <a:pt x="48" y="543"/>
                      <a:pt x="18" y="661"/>
                    </a:cubicBezTo>
                    <a:cubicBezTo>
                      <a:pt x="1" y="737"/>
                      <a:pt x="57" y="793"/>
                      <a:pt x="127" y="793"/>
                    </a:cubicBezTo>
                    <a:cubicBezTo>
                      <a:pt x="135" y="793"/>
                      <a:pt x="143" y="792"/>
                      <a:pt x="151" y="791"/>
                    </a:cubicBezTo>
                    <a:cubicBezTo>
                      <a:pt x="292" y="768"/>
                      <a:pt x="425" y="638"/>
                      <a:pt x="501" y="524"/>
                    </a:cubicBezTo>
                    <a:cubicBezTo>
                      <a:pt x="592" y="387"/>
                      <a:pt x="634" y="270"/>
                      <a:pt x="657" y="110"/>
                    </a:cubicBezTo>
                    <a:cubicBezTo>
                      <a:pt x="664" y="45"/>
                      <a:pt x="600" y="1"/>
                      <a:pt x="53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27" name="Google Shape;2927;p42"/>
              <p:cNvSpPr/>
              <p:nvPr/>
            </p:nvSpPr>
            <p:spPr>
              <a:xfrm flipH="1">
                <a:off x="8007681" y="2593118"/>
                <a:ext cx="25465" cy="27065"/>
              </a:xfrm>
              <a:custGeom>
                <a:avLst/>
                <a:gdLst/>
                <a:ahLst/>
                <a:cxnLst/>
                <a:rect l="l" t="t" r="r" b="b"/>
                <a:pathLst>
                  <a:path w="780" h="829" extrusionOk="0">
                    <a:moveTo>
                      <a:pt x="624" y="0"/>
                    </a:moveTo>
                    <a:cubicBezTo>
                      <a:pt x="600" y="0"/>
                      <a:pt x="575" y="9"/>
                      <a:pt x="555" y="30"/>
                    </a:cubicBezTo>
                    <a:cubicBezTo>
                      <a:pt x="350" y="251"/>
                      <a:pt x="136" y="460"/>
                      <a:pt x="19" y="741"/>
                    </a:cubicBezTo>
                    <a:cubicBezTo>
                      <a:pt x="1" y="786"/>
                      <a:pt x="46" y="828"/>
                      <a:pt x="88" y="828"/>
                    </a:cubicBezTo>
                    <a:cubicBezTo>
                      <a:pt x="100" y="828"/>
                      <a:pt x="112" y="825"/>
                      <a:pt x="122" y="818"/>
                    </a:cubicBezTo>
                    <a:cubicBezTo>
                      <a:pt x="380" y="654"/>
                      <a:pt x="547" y="399"/>
                      <a:pt x="722" y="164"/>
                    </a:cubicBezTo>
                    <a:cubicBezTo>
                      <a:pt x="780" y="89"/>
                      <a:pt x="701" y="0"/>
                      <a:pt x="62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28" name="Google Shape;2928;p42"/>
              <p:cNvSpPr/>
              <p:nvPr/>
            </p:nvSpPr>
            <p:spPr>
              <a:xfrm flipH="1">
                <a:off x="8052506" y="2690049"/>
                <a:ext cx="31929" cy="11818"/>
              </a:xfrm>
              <a:custGeom>
                <a:avLst/>
                <a:gdLst/>
                <a:ahLst/>
                <a:cxnLst/>
                <a:rect l="l" t="t" r="r" b="b"/>
                <a:pathLst>
                  <a:path w="978" h="362" extrusionOk="0">
                    <a:moveTo>
                      <a:pt x="397" y="0"/>
                    </a:moveTo>
                    <a:cubicBezTo>
                      <a:pt x="299" y="0"/>
                      <a:pt x="200" y="11"/>
                      <a:pt x="107" y="27"/>
                    </a:cubicBezTo>
                    <a:cubicBezTo>
                      <a:pt x="1" y="42"/>
                      <a:pt x="24" y="187"/>
                      <a:pt x="107" y="217"/>
                    </a:cubicBezTo>
                    <a:cubicBezTo>
                      <a:pt x="292" y="284"/>
                      <a:pt x="500" y="361"/>
                      <a:pt x="704" y="361"/>
                    </a:cubicBezTo>
                    <a:cubicBezTo>
                      <a:pt x="764" y="361"/>
                      <a:pt x="824" y="355"/>
                      <a:pt x="882" y="339"/>
                    </a:cubicBezTo>
                    <a:cubicBezTo>
                      <a:pt x="951" y="324"/>
                      <a:pt x="977" y="229"/>
                      <a:pt x="924" y="176"/>
                    </a:cubicBezTo>
                    <a:cubicBezTo>
                      <a:pt x="781" y="42"/>
                      <a:pt x="590" y="0"/>
                      <a:pt x="39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29" name="Google Shape;2929;p42"/>
              <p:cNvSpPr/>
              <p:nvPr/>
            </p:nvSpPr>
            <p:spPr>
              <a:xfrm flipH="1">
                <a:off x="7993904" y="2683095"/>
                <a:ext cx="26347" cy="10121"/>
              </a:xfrm>
              <a:custGeom>
                <a:avLst/>
                <a:gdLst/>
                <a:ahLst/>
                <a:cxnLst/>
                <a:rect l="l" t="t" r="r" b="b"/>
                <a:pathLst>
                  <a:path w="807" h="310" extrusionOk="0">
                    <a:moveTo>
                      <a:pt x="438" y="1"/>
                    </a:moveTo>
                    <a:cubicBezTo>
                      <a:pt x="327" y="1"/>
                      <a:pt x="213" y="19"/>
                      <a:pt x="111" y="47"/>
                    </a:cubicBezTo>
                    <a:cubicBezTo>
                      <a:pt x="0" y="77"/>
                      <a:pt x="23" y="244"/>
                      <a:pt x="134" y="244"/>
                    </a:cubicBezTo>
                    <a:cubicBezTo>
                      <a:pt x="146" y="243"/>
                      <a:pt x="158" y="243"/>
                      <a:pt x="170" y="243"/>
                    </a:cubicBezTo>
                    <a:cubicBezTo>
                      <a:pt x="255" y="243"/>
                      <a:pt x="335" y="254"/>
                      <a:pt x="418" y="266"/>
                    </a:cubicBezTo>
                    <a:cubicBezTo>
                      <a:pt x="489" y="281"/>
                      <a:pt x="555" y="310"/>
                      <a:pt x="622" y="310"/>
                    </a:cubicBezTo>
                    <a:cubicBezTo>
                      <a:pt x="646" y="310"/>
                      <a:pt x="669" y="306"/>
                      <a:pt x="692" y="297"/>
                    </a:cubicBezTo>
                    <a:cubicBezTo>
                      <a:pt x="783" y="259"/>
                      <a:pt x="806" y="168"/>
                      <a:pt x="750" y="92"/>
                    </a:cubicBezTo>
                    <a:cubicBezTo>
                      <a:pt x="681" y="5"/>
                      <a:pt x="540" y="1"/>
                      <a:pt x="43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30" name="Google Shape;2930;p42"/>
              <p:cNvSpPr/>
              <p:nvPr/>
            </p:nvSpPr>
            <p:spPr>
              <a:xfrm flipH="1">
                <a:off x="8038370" y="2637519"/>
                <a:ext cx="20176" cy="16063"/>
              </a:xfrm>
              <a:custGeom>
                <a:avLst/>
                <a:gdLst/>
                <a:ahLst/>
                <a:cxnLst/>
                <a:rect l="l" t="t" r="r" b="b"/>
                <a:pathLst>
                  <a:path w="618" h="492" extrusionOk="0">
                    <a:moveTo>
                      <a:pt x="489" y="1"/>
                    </a:moveTo>
                    <a:cubicBezTo>
                      <a:pt x="390" y="5"/>
                      <a:pt x="333" y="69"/>
                      <a:pt x="265" y="127"/>
                    </a:cubicBezTo>
                    <a:cubicBezTo>
                      <a:pt x="203" y="180"/>
                      <a:pt x="143" y="233"/>
                      <a:pt x="82" y="286"/>
                    </a:cubicBezTo>
                    <a:cubicBezTo>
                      <a:pt x="0" y="359"/>
                      <a:pt x="77" y="491"/>
                      <a:pt x="169" y="491"/>
                    </a:cubicBezTo>
                    <a:cubicBezTo>
                      <a:pt x="188" y="491"/>
                      <a:pt x="207" y="486"/>
                      <a:pt x="226" y="473"/>
                    </a:cubicBezTo>
                    <a:cubicBezTo>
                      <a:pt x="291" y="427"/>
                      <a:pt x="356" y="378"/>
                      <a:pt x="424" y="332"/>
                    </a:cubicBezTo>
                    <a:cubicBezTo>
                      <a:pt x="496" y="283"/>
                      <a:pt x="577" y="241"/>
                      <a:pt x="599" y="150"/>
                    </a:cubicBezTo>
                    <a:cubicBezTo>
                      <a:pt x="618" y="77"/>
                      <a:pt x="565" y="1"/>
                      <a:pt x="48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31" name="Google Shape;2931;p42"/>
              <p:cNvSpPr/>
              <p:nvPr/>
            </p:nvSpPr>
            <p:spPr>
              <a:xfrm flipH="1">
                <a:off x="7966610" y="2711988"/>
                <a:ext cx="28991" cy="13875"/>
              </a:xfrm>
              <a:custGeom>
                <a:avLst/>
                <a:gdLst/>
                <a:ahLst/>
                <a:cxnLst/>
                <a:rect l="l" t="t" r="r" b="b"/>
                <a:pathLst>
                  <a:path w="888" h="425" extrusionOk="0">
                    <a:moveTo>
                      <a:pt x="121" y="0"/>
                    </a:moveTo>
                    <a:cubicBezTo>
                      <a:pt x="25" y="0"/>
                      <a:pt x="1" y="150"/>
                      <a:pt x="100" y="192"/>
                    </a:cubicBezTo>
                    <a:cubicBezTo>
                      <a:pt x="211" y="234"/>
                      <a:pt x="321" y="279"/>
                      <a:pt x="432" y="325"/>
                    </a:cubicBezTo>
                    <a:cubicBezTo>
                      <a:pt x="523" y="363"/>
                      <a:pt x="625" y="425"/>
                      <a:pt x="727" y="425"/>
                    </a:cubicBezTo>
                    <a:cubicBezTo>
                      <a:pt x="735" y="425"/>
                      <a:pt x="743" y="424"/>
                      <a:pt x="751" y="423"/>
                    </a:cubicBezTo>
                    <a:cubicBezTo>
                      <a:pt x="834" y="416"/>
                      <a:pt x="888" y="317"/>
                      <a:pt x="819" y="252"/>
                    </a:cubicBezTo>
                    <a:cubicBezTo>
                      <a:pt x="739" y="169"/>
                      <a:pt x="621" y="150"/>
                      <a:pt x="511" y="115"/>
                    </a:cubicBezTo>
                    <a:cubicBezTo>
                      <a:pt x="393" y="81"/>
                      <a:pt x="272" y="43"/>
                      <a:pt x="154" y="6"/>
                    </a:cubicBezTo>
                    <a:cubicBezTo>
                      <a:pt x="143" y="2"/>
                      <a:pt x="132" y="0"/>
                      <a:pt x="12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32" name="Google Shape;2932;p42"/>
              <p:cNvSpPr/>
              <p:nvPr/>
            </p:nvSpPr>
            <p:spPr>
              <a:xfrm flipH="1">
                <a:off x="7896483" y="2702292"/>
                <a:ext cx="33333" cy="15410"/>
              </a:xfrm>
              <a:custGeom>
                <a:avLst/>
                <a:gdLst/>
                <a:ahLst/>
                <a:cxnLst/>
                <a:rect l="l" t="t" r="r" b="b"/>
                <a:pathLst>
                  <a:path w="1021" h="472" extrusionOk="0">
                    <a:moveTo>
                      <a:pt x="192" y="0"/>
                    </a:moveTo>
                    <a:cubicBezTo>
                      <a:pt x="80" y="0"/>
                      <a:pt x="1" y="157"/>
                      <a:pt x="119" y="215"/>
                    </a:cubicBezTo>
                    <a:cubicBezTo>
                      <a:pt x="317" y="312"/>
                      <a:pt x="580" y="471"/>
                      <a:pt x="817" y="471"/>
                    </a:cubicBezTo>
                    <a:cubicBezTo>
                      <a:pt x="849" y="471"/>
                      <a:pt x="880" y="468"/>
                      <a:pt x="910" y="462"/>
                    </a:cubicBezTo>
                    <a:cubicBezTo>
                      <a:pt x="1002" y="439"/>
                      <a:pt x="1021" y="321"/>
                      <a:pt x="963" y="257"/>
                    </a:cubicBezTo>
                    <a:cubicBezTo>
                      <a:pt x="880" y="166"/>
                      <a:pt x="735" y="127"/>
                      <a:pt x="621" y="93"/>
                    </a:cubicBezTo>
                    <a:cubicBezTo>
                      <a:pt x="484" y="52"/>
                      <a:pt x="347" y="29"/>
                      <a:pt x="211" y="1"/>
                    </a:cubicBezTo>
                    <a:cubicBezTo>
                      <a:pt x="204" y="1"/>
                      <a:pt x="198" y="0"/>
                      <a:pt x="19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33" name="Google Shape;2933;p42"/>
              <p:cNvSpPr/>
              <p:nvPr/>
            </p:nvSpPr>
            <p:spPr>
              <a:xfrm flipH="1">
                <a:off x="7905527" y="2735266"/>
                <a:ext cx="23082" cy="11851"/>
              </a:xfrm>
              <a:custGeom>
                <a:avLst/>
                <a:gdLst/>
                <a:ahLst/>
                <a:cxnLst/>
                <a:rect l="l" t="t" r="r" b="b"/>
                <a:pathLst>
                  <a:path w="707" h="363" extrusionOk="0">
                    <a:moveTo>
                      <a:pt x="175" y="0"/>
                    </a:moveTo>
                    <a:cubicBezTo>
                      <a:pt x="70" y="0"/>
                      <a:pt x="1" y="148"/>
                      <a:pt x="113" y="200"/>
                    </a:cubicBezTo>
                    <a:cubicBezTo>
                      <a:pt x="193" y="242"/>
                      <a:pt x="273" y="277"/>
                      <a:pt x="356" y="311"/>
                    </a:cubicBezTo>
                    <a:cubicBezTo>
                      <a:pt x="423" y="336"/>
                      <a:pt x="490" y="362"/>
                      <a:pt x="561" y="362"/>
                    </a:cubicBezTo>
                    <a:cubicBezTo>
                      <a:pt x="579" y="362"/>
                      <a:pt x="597" y="360"/>
                      <a:pt x="615" y="356"/>
                    </a:cubicBezTo>
                    <a:cubicBezTo>
                      <a:pt x="684" y="342"/>
                      <a:pt x="706" y="242"/>
                      <a:pt x="657" y="197"/>
                    </a:cubicBezTo>
                    <a:cubicBezTo>
                      <a:pt x="596" y="140"/>
                      <a:pt x="520" y="128"/>
                      <a:pt x="444" y="102"/>
                    </a:cubicBezTo>
                    <a:cubicBezTo>
                      <a:pt x="368" y="75"/>
                      <a:pt x="296" y="45"/>
                      <a:pt x="224" y="11"/>
                    </a:cubicBezTo>
                    <a:cubicBezTo>
                      <a:pt x="207" y="3"/>
                      <a:pt x="191" y="0"/>
                      <a:pt x="17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34" name="Google Shape;2934;p42"/>
              <p:cNvSpPr/>
              <p:nvPr/>
            </p:nvSpPr>
            <p:spPr>
              <a:xfrm flipH="1">
                <a:off x="7814310" y="2718975"/>
                <a:ext cx="32256" cy="17923"/>
              </a:xfrm>
              <a:custGeom>
                <a:avLst/>
                <a:gdLst/>
                <a:ahLst/>
                <a:cxnLst/>
                <a:rect l="l" t="t" r="r" b="b"/>
                <a:pathLst>
                  <a:path w="988" h="549" extrusionOk="0">
                    <a:moveTo>
                      <a:pt x="166" y="0"/>
                    </a:moveTo>
                    <a:cubicBezTo>
                      <a:pt x="59" y="0"/>
                      <a:pt x="0" y="174"/>
                      <a:pt x="110" y="232"/>
                    </a:cubicBezTo>
                    <a:cubicBezTo>
                      <a:pt x="227" y="293"/>
                      <a:pt x="345" y="357"/>
                      <a:pt x="463" y="415"/>
                    </a:cubicBezTo>
                    <a:cubicBezTo>
                      <a:pt x="569" y="469"/>
                      <a:pt x="674" y="548"/>
                      <a:pt x="793" y="548"/>
                    </a:cubicBezTo>
                    <a:cubicBezTo>
                      <a:pt x="798" y="548"/>
                      <a:pt x="803" y="548"/>
                      <a:pt x="809" y="548"/>
                    </a:cubicBezTo>
                    <a:cubicBezTo>
                      <a:pt x="896" y="540"/>
                      <a:pt x="987" y="438"/>
                      <a:pt x="923" y="354"/>
                    </a:cubicBezTo>
                    <a:cubicBezTo>
                      <a:pt x="840" y="243"/>
                      <a:pt x="722" y="213"/>
                      <a:pt x="596" y="164"/>
                    </a:cubicBezTo>
                    <a:cubicBezTo>
                      <a:pt x="466" y="111"/>
                      <a:pt x="334" y="61"/>
                      <a:pt x="205" y="8"/>
                    </a:cubicBezTo>
                    <a:cubicBezTo>
                      <a:pt x="191" y="3"/>
                      <a:pt x="178" y="0"/>
                      <a:pt x="16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35" name="Google Shape;2935;p42"/>
              <p:cNvSpPr/>
              <p:nvPr/>
            </p:nvSpPr>
            <p:spPr>
              <a:xfrm flipH="1">
                <a:off x="7840101" y="2759262"/>
                <a:ext cx="21874" cy="13810"/>
              </a:xfrm>
              <a:custGeom>
                <a:avLst/>
                <a:gdLst/>
                <a:ahLst/>
                <a:cxnLst/>
                <a:rect l="l" t="t" r="r" b="b"/>
                <a:pathLst>
                  <a:path w="670" h="423" extrusionOk="0">
                    <a:moveTo>
                      <a:pt x="97" y="0"/>
                    </a:moveTo>
                    <a:cubicBezTo>
                      <a:pt x="40" y="0"/>
                      <a:pt x="0" y="71"/>
                      <a:pt x="45" y="116"/>
                    </a:cubicBezTo>
                    <a:cubicBezTo>
                      <a:pt x="122" y="188"/>
                      <a:pt x="201" y="249"/>
                      <a:pt x="289" y="309"/>
                    </a:cubicBezTo>
                    <a:cubicBezTo>
                      <a:pt x="370" y="367"/>
                      <a:pt x="442" y="422"/>
                      <a:pt x="538" y="422"/>
                    </a:cubicBezTo>
                    <a:cubicBezTo>
                      <a:pt x="549" y="422"/>
                      <a:pt x="561" y="422"/>
                      <a:pt x="573" y="420"/>
                    </a:cubicBezTo>
                    <a:cubicBezTo>
                      <a:pt x="654" y="409"/>
                      <a:pt x="669" y="314"/>
                      <a:pt x="642" y="253"/>
                    </a:cubicBezTo>
                    <a:cubicBezTo>
                      <a:pt x="601" y="165"/>
                      <a:pt x="482" y="132"/>
                      <a:pt x="395" y="97"/>
                    </a:cubicBezTo>
                    <a:cubicBezTo>
                      <a:pt x="304" y="59"/>
                      <a:pt x="213" y="25"/>
                      <a:pt x="114" y="2"/>
                    </a:cubicBezTo>
                    <a:cubicBezTo>
                      <a:pt x="108" y="1"/>
                      <a:pt x="102" y="0"/>
                      <a:pt x="9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36" name="Google Shape;2936;p42"/>
              <p:cNvSpPr/>
              <p:nvPr/>
            </p:nvSpPr>
            <p:spPr>
              <a:xfrm flipH="1">
                <a:off x="7859233" y="2783257"/>
                <a:ext cx="19686" cy="14561"/>
              </a:xfrm>
              <a:custGeom>
                <a:avLst/>
                <a:gdLst/>
                <a:ahLst/>
                <a:cxnLst/>
                <a:rect l="l" t="t" r="r" b="b"/>
                <a:pathLst>
                  <a:path w="603" h="446" extrusionOk="0">
                    <a:moveTo>
                      <a:pt x="153" y="0"/>
                    </a:moveTo>
                    <a:cubicBezTo>
                      <a:pt x="71" y="0"/>
                      <a:pt x="0" y="79"/>
                      <a:pt x="51" y="176"/>
                    </a:cubicBezTo>
                    <a:cubicBezTo>
                      <a:pt x="112" y="292"/>
                      <a:pt x="275" y="446"/>
                      <a:pt x="423" y="446"/>
                    </a:cubicBezTo>
                    <a:cubicBezTo>
                      <a:pt x="469" y="446"/>
                      <a:pt x="513" y="431"/>
                      <a:pt x="553" y="396"/>
                    </a:cubicBezTo>
                    <a:cubicBezTo>
                      <a:pt x="602" y="355"/>
                      <a:pt x="595" y="290"/>
                      <a:pt x="576" y="241"/>
                    </a:cubicBezTo>
                    <a:cubicBezTo>
                      <a:pt x="541" y="160"/>
                      <a:pt x="458" y="153"/>
                      <a:pt x="390" y="122"/>
                    </a:cubicBezTo>
                    <a:cubicBezTo>
                      <a:pt x="336" y="104"/>
                      <a:pt x="283" y="65"/>
                      <a:pt x="237" y="31"/>
                    </a:cubicBezTo>
                    <a:cubicBezTo>
                      <a:pt x="211" y="9"/>
                      <a:pt x="182" y="0"/>
                      <a:pt x="15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37" name="Google Shape;2937;p42"/>
              <p:cNvSpPr/>
              <p:nvPr/>
            </p:nvSpPr>
            <p:spPr>
              <a:xfrm flipH="1">
                <a:off x="7861355" y="2727789"/>
                <a:ext cx="17662" cy="9794"/>
              </a:xfrm>
              <a:custGeom>
                <a:avLst/>
                <a:gdLst/>
                <a:ahLst/>
                <a:cxnLst/>
                <a:rect l="l" t="t" r="r" b="b"/>
                <a:pathLst>
                  <a:path w="541" h="300" extrusionOk="0">
                    <a:moveTo>
                      <a:pt x="140" y="0"/>
                    </a:moveTo>
                    <a:cubicBezTo>
                      <a:pt x="52" y="0"/>
                      <a:pt x="1" y="117"/>
                      <a:pt x="88" y="179"/>
                    </a:cubicBezTo>
                    <a:cubicBezTo>
                      <a:pt x="175" y="236"/>
                      <a:pt x="305" y="300"/>
                      <a:pt x="418" y="300"/>
                    </a:cubicBezTo>
                    <a:cubicBezTo>
                      <a:pt x="439" y="300"/>
                      <a:pt x="460" y="297"/>
                      <a:pt x="479" y="293"/>
                    </a:cubicBezTo>
                    <a:cubicBezTo>
                      <a:pt x="525" y="282"/>
                      <a:pt x="541" y="221"/>
                      <a:pt x="507" y="190"/>
                    </a:cubicBezTo>
                    <a:cubicBezTo>
                      <a:pt x="465" y="148"/>
                      <a:pt x="407" y="129"/>
                      <a:pt x="354" y="103"/>
                    </a:cubicBezTo>
                    <a:cubicBezTo>
                      <a:pt x="297" y="69"/>
                      <a:pt x="244" y="42"/>
                      <a:pt x="188" y="12"/>
                    </a:cubicBezTo>
                    <a:cubicBezTo>
                      <a:pt x="171" y="4"/>
                      <a:pt x="155" y="0"/>
                      <a:pt x="14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38" name="Google Shape;2938;p42"/>
              <p:cNvSpPr/>
              <p:nvPr/>
            </p:nvSpPr>
            <p:spPr>
              <a:xfrm flipH="1">
                <a:off x="7842615" y="2822304"/>
                <a:ext cx="27946" cy="15246"/>
              </a:xfrm>
              <a:custGeom>
                <a:avLst/>
                <a:gdLst/>
                <a:ahLst/>
                <a:cxnLst/>
                <a:rect l="l" t="t" r="r" b="b"/>
                <a:pathLst>
                  <a:path w="856" h="467" extrusionOk="0">
                    <a:moveTo>
                      <a:pt x="160" y="1"/>
                    </a:moveTo>
                    <a:cubicBezTo>
                      <a:pt x="37" y="1"/>
                      <a:pt x="0" y="169"/>
                      <a:pt x="126" y="219"/>
                    </a:cubicBezTo>
                    <a:cubicBezTo>
                      <a:pt x="232" y="261"/>
                      <a:pt x="327" y="322"/>
                      <a:pt x="430" y="371"/>
                    </a:cubicBezTo>
                    <a:cubicBezTo>
                      <a:pt x="514" y="412"/>
                      <a:pt x="624" y="466"/>
                      <a:pt x="718" y="466"/>
                    </a:cubicBezTo>
                    <a:cubicBezTo>
                      <a:pt x="721" y="466"/>
                      <a:pt x="724" y="466"/>
                      <a:pt x="727" y="466"/>
                    </a:cubicBezTo>
                    <a:cubicBezTo>
                      <a:pt x="810" y="463"/>
                      <a:pt x="856" y="379"/>
                      <a:pt x="818" y="303"/>
                    </a:cubicBezTo>
                    <a:cubicBezTo>
                      <a:pt x="773" y="212"/>
                      <a:pt x="643" y="135"/>
                      <a:pt x="544" y="98"/>
                    </a:cubicBezTo>
                    <a:cubicBezTo>
                      <a:pt x="430" y="52"/>
                      <a:pt x="304" y="26"/>
                      <a:pt x="183" y="3"/>
                    </a:cubicBezTo>
                    <a:cubicBezTo>
                      <a:pt x="175" y="1"/>
                      <a:pt x="167" y="1"/>
                      <a:pt x="16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39" name="Google Shape;2939;p42"/>
              <p:cNvSpPr/>
              <p:nvPr/>
            </p:nvSpPr>
            <p:spPr>
              <a:xfrm flipH="1">
                <a:off x="7880094" y="2845092"/>
                <a:ext cx="25465" cy="16977"/>
              </a:xfrm>
              <a:custGeom>
                <a:avLst/>
                <a:gdLst/>
                <a:ahLst/>
                <a:cxnLst/>
                <a:rect l="l" t="t" r="r" b="b"/>
                <a:pathLst>
                  <a:path w="780" h="520" extrusionOk="0">
                    <a:moveTo>
                      <a:pt x="180" y="1"/>
                    </a:moveTo>
                    <a:cubicBezTo>
                      <a:pt x="82" y="1"/>
                      <a:pt x="0" y="146"/>
                      <a:pt x="88" y="224"/>
                    </a:cubicBezTo>
                    <a:cubicBezTo>
                      <a:pt x="160" y="289"/>
                      <a:pt x="240" y="369"/>
                      <a:pt x="327" y="407"/>
                    </a:cubicBezTo>
                    <a:cubicBezTo>
                      <a:pt x="415" y="449"/>
                      <a:pt x="506" y="483"/>
                      <a:pt x="597" y="514"/>
                    </a:cubicBezTo>
                    <a:cubicBezTo>
                      <a:pt x="609" y="518"/>
                      <a:pt x="621" y="520"/>
                      <a:pt x="632" y="520"/>
                    </a:cubicBezTo>
                    <a:cubicBezTo>
                      <a:pt x="728" y="520"/>
                      <a:pt x="780" y="371"/>
                      <a:pt x="685" y="316"/>
                    </a:cubicBezTo>
                    <a:cubicBezTo>
                      <a:pt x="604" y="270"/>
                      <a:pt x="536" y="224"/>
                      <a:pt x="468" y="167"/>
                    </a:cubicBezTo>
                    <a:cubicBezTo>
                      <a:pt x="399" y="114"/>
                      <a:pt x="316" y="76"/>
                      <a:pt x="243" y="23"/>
                    </a:cubicBezTo>
                    <a:cubicBezTo>
                      <a:pt x="222" y="7"/>
                      <a:pt x="201" y="1"/>
                      <a:pt x="18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0" name="Google Shape;2940;p42"/>
              <p:cNvSpPr/>
              <p:nvPr/>
            </p:nvSpPr>
            <p:spPr>
              <a:xfrm flipH="1">
                <a:off x="7922667" y="2869284"/>
                <a:ext cx="20666" cy="12471"/>
              </a:xfrm>
              <a:custGeom>
                <a:avLst/>
                <a:gdLst/>
                <a:ahLst/>
                <a:cxnLst/>
                <a:rect l="l" t="t" r="r" b="b"/>
                <a:pathLst>
                  <a:path w="633" h="382" extrusionOk="0">
                    <a:moveTo>
                      <a:pt x="104" y="0"/>
                    </a:moveTo>
                    <a:cubicBezTo>
                      <a:pt x="15" y="0"/>
                      <a:pt x="1" y="131"/>
                      <a:pt x="70" y="175"/>
                    </a:cubicBezTo>
                    <a:cubicBezTo>
                      <a:pt x="142" y="224"/>
                      <a:pt x="222" y="263"/>
                      <a:pt x="298" y="305"/>
                    </a:cubicBezTo>
                    <a:cubicBezTo>
                      <a:pt x="356" y="338"/>
                      <a:pt x="429" y="382"/>
                      <a:pt x="498" y="382"/>
                    </a:cubicBezTo>
                    <a:cubicBezTo>
                      <a:pt x="515" y="382"/>
                      <a:pt x="532" y="379"/>
                      <a:pt x="549" y="373"/>
                    </a:cubicBezTo>
                    <a:cubicBezTo>
                      <a:pt x="602" y="354"/>
                      <a:pt x="633" y="305"/>
                      <a:pt x="617" y="252"/>
                    </a:cubicBezTo>
                    <a:cubicBezTo>
                      <a:pt x="594" y="152"/>
                      <a:pt x="484" y="107"/>
                      <a:pt x="396" y="73"/>
                    </a:cubicBezTo>
                    <a:cubicBezTo>
                      <a:pt x="305" y="35"/>
                      <a:pt x="214" y="12"/>
                      <a:pt x="115" y="1"/>
                    </a:cubicBezTo>
                    <a:cubicBezTo>
                      <a:pt x="111" y="0"/>
                      <a:pt x="108" y="0"/>
                      <a:pt x="10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1" name="Google Shape;2941;p42"/>
              <p:cNvSpPr/>
              <p:nvPr/>
            </p:nvSpPr>
            <p:spPr>
              <a:xfrm flipH="1">
                <a:off x="7928380" y="2909179"/>
                <a:ext cx="23865" cy="13288"/>
              </a:xfrm>
              <a:custGeom>
                <a:avLst/>
                <a:gdLst/>
                <a:ahLst/>
                <a:cxnLst/>
                <a:rect l="l" t="t" r="r" b="b"/>
                <a:pathLst>
                  <a:path w="731" h="407" extrusionOk="0">
                    <a:moveTo>
                      <a:pt x="162" y="1"/>
                    </a:moveTo>
                    <a:cubicBezTo>
                      <a:pt x="59" y="1"/>
                      <a:pt x="1" y="167"/>
                      <a:pt x="107" y="216"/>
                    </a:cubicBezTo>
                    <a:cubicBezTo>
                      <a:pt x="190" y="253"/>
                      <a:pt x="274" y="292"/>
                      <a:pt x="358" y="330"/>
                    </a:cubicBezTo>
                    <a:cubicBezTo>
                      <a:pt x="425" y="363"/>
                      <a:pt x="493" y="407"/>
                      <a:pt x="566" y="407"/>
                    </a:cubicBezTo>
                    <a:cubicBezTo>
                      <a:pt x="584" y="407"/>
                      <a:pt x="602" y="404"/>
                      <a:pt x="620" y="398"/>
                    </a:cubicBezTo>
                    <a:cubicBezTo>
                      <a:pt x="692" y="376"/>
                      <a:pt x="731" y="292"/>
                      <a:pt x="692" y="227"/>
                    </a:cubicBezTo>
                    <a:cubicBezTo>
                      <a:pt x="643" y="139"/>
                      <a:pt x="548" y="125"/>
                      <a:pt x="457" y="94"/>
                    </a:cubicBezTo>
                    <a:cubicBezTo>
                      <a:pt x="369" y="64"/>
                      <a:pt x="282" y="37"/>
                      <a:pt x="195" y="6"/>
                    </a:cubicBezTo>
                    <a:cubicBezTo>
                      <a:pt x="184" y="2"/>
                      <a:pt x="173" y="1"/>
                      <a:pt x="16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2" name="Google Shape;2942;p42"/>
              <p:cNvSpPr/>
              <p:nvPr/>
            </p:nvSpPr>
            <p:spPr>
              <a:xfrm flipH="1">
                <a:off x="7872879" y="2890374"/>
                <a:ext cx="22233" cy="13777"/>
              </a:xfrm>
              <a:custGeom>
                <a:avLst/>
                <a:gdLst/>
                <a:ahLst/>
                <a:cxnLst/>
                <a:rect l="l" t="t" r="r" b="b"/>
                <a:pathLst>
                  <a:path w="681" h="422" extrusionOk="0">
                    <a:moveTo>
                      <a:pt x="161" y="1"/>
                    </a:moveTo>
                    <a:cubicBezTo>
                      <a:pt x="75" y="1"/>
                      <a:pt x="1" y="129"/>
                      <a:pt x="79" y="194"/>
                    </a:cubicBezTo>
                    <a:cubicBezTo>
                      <a:pt x="156" y="259"/>
                      <a:pt x="235" y="313"/>
                      <a:pt x="323" y="354"/>
                    </a:cubicBezTo>
                    <a:cubicBezTo>
                      <a:pt x="385" y="384"/>
                      <a:pt x="459" y="421"/>
                      <a:pt x="529" y="421"/>
                    </a:cubicBezTo>
                    <a:cubicBezTo>
                      <a:pt x="558" y="421"/>
                      <a:pt x="586" y="415"/>
                      <a:pt x="612" y="400"/>
                    </a:cubicBezTo>
                    <a:cubicBezTo>
                      <a:pt x="658" y="370"/>
                      <a:pt x="681" y="305"/>
                      <a:pt x="649" y="259"/>
                    </a:cubicBezTo>
                    <a:cubicBezTo>
                      <a:pt x="597" y="176"/>
                      <a:pt x="509" y="180"/>
                      <a:pt x="425" y="145"/>
                    </a:cubicBezTo>
                    <a:cubicBezTo>
                      <a:pt x="349" y="115"/>
                      <a:pt x="281" y="69"/>
                      <a:pt x="216" y="20"/>
                    </a:cubicBezTo>
                    <a:cubicBezTo>
                      <a:pt x="198" y="7"/>
                      <a:pt x="179" y="1"/>
                      <a:pt x="16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3" name="Google Shape;2943;p42"/>
              <p:cNvSpPr/>
              <p:nvPr/>
            </p:nvSpPr>
            <p:spPr>
              <a:xfrm flipH="1">
                <a:off x="7812090" y="2877903"/>
                <a:ext cx="31929" cy="16324"/>
              </a:xfrm>
              <a:custGeom>
                <a:avLst/>
                <a:gdLst/>
                <a:ahLst/>
                <a:cxnLst/>
                <a:rect l="l" t="t" r="r" b="b"/>
                <a:pathLst>
                  <a:path w="978" h="500" extrusionOk="0">
                    <a:moveTo>
                      <a:pt x="164" y="0"/>
                    </a:moveTo>
                    <a:cubicBezTo>
                      <a:pt x="60" y="0"/>
                      <a:pt x="1" y="164"/>
                      <a:pt x="107" y="220"/>
                    </a:cubicBezTo>
                    <a:cubicBezTo>
                      <a:pt x="310" y="318"/>
                      <a:pt x="551" y="500"/>
                      <a:pt x="786" y="500"/>
                    </a:cubicBezTo>
                    <a:cubicBezTo>
                      <a:pt x="803" y="500"/>
                      <a:pt x="820" y="499"/>
                      <a:pt x="837" y="497"/>
                    </a:cubicBezTo>
                    <a:cubicBezTo>
                      <a:pt x="936" y="485"/>
                      <a:pt x="978" y="390"/>
                      <a:pt x="913" y="314"/>
                    </a:cubicBezTo>
                    <a:cubicBezTo>
                      <a:pt x="753" y="113"/>
                      <a:pt x="430" y="79"/>
                      <a:pt x="199" y="6"/>
                    </a:cubicBezTo>
                    <a:cubicBezTo>
                      <a:pt x="187" y="2"/>
                      <a:pt x="175" y="0"/>
                      <a:pt x="16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4" name="Google Shape;2944;p42"/>
              <p:cNvSpPr/>
              <p:nvPr/>
            </p:nvSpPr>
            <p:spPr>
              <a:xfrm flipH="1">
                <a:off x="7774839" y="2849499"/>
                <a:ext cx="22657" cy="14006"/>
              </a:xfrm>
              <a:custGeom>
                <a:avLst/>
                <a:gdLst/>
                <a:ahLst/>
                <a:cxnLst/>
                <a:rect l="l" t="t" r="r" b="b"/>
                <a:pathLst>
                  <a:path w="694" h="429" extrusionOk="0">
                    <a:moveTo>
                      <a:pt x="180" y="1"/>
                    </a:moveTo>
                    <a:cubicBezTo>
                      <a:pt x="64" y="1"/>
                      <a:pt x="1" y="171"/>
                      <a:pt x="116" y="234"/>
                    </a:cubicBezTo>
                    <a:cubicBezTo>
                      <a:pt x="218" y="291"/>
                      <a:pt x="317" y="351"/>
                      <a:pt x="420" y="409"/>
                    </a:cubicBezTo>
                    <a:cubicBezTo>
                      <a:pt x="447" y="422"/>
                      <a:pt x="477" y="429"/>
                      <a:pt x="507" y="429"/>
                    </a:cubicBezTo>
                    <a:cubicBezTo>
                      <a:pt x="565" y="429"/>
                      <a:pt x="621" y="403"/>
                      <a:pt x="651" y="348"/>
                    </a:cubicBezTo>
                    <a:cubicBezTo>
                      <a:pt x="656" y="333"/>
                      <a:pt x="663" y="321"/>
                      <a:pt x="667" y="306"/>
                    </a:cubicBezTo>
                    <a:cubicBezTo>
                      <a:pt x="693" y="219"/>
                      <a:pt x="633" y="128"/>
                      <a:pt x="549" y="100"/>
                    </a:cubicBezTo>
                    <a:cubicBezTo>
                      <a:pt x="439" y="67"/>
                      <a:pt x="325" y="40"/>
                      <a:pt x="214" y="6"/>
                    </a:cubicBezTo>
                    <a:cubicBezTo>
                      <a:pt x="203" y="2"/>
                      <a:pt x="191" y="1"/>
                      <a:pt x="18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5" name="Google Shape;2945;p42"/>
              <p:cNvSpPr/>
              <p:nvPr/>
            </p:nvSpPr>
            <p:spPr>
              <a:xfrm flipH="1">
                <a:off x="7789857" y="2821586"/>
                <a:ext cx="33627" cy="16063"/>
              </a:xfrm>
              <a:custGeom>
                <a:avLst/>
                <a:gdLst/>
                <a:ahLst/>
                <a:cxnLst/>
                <a:rect l="l" t="t" r="r" b="b"/>
                <a:pathLst>
                  <a:path w="1030" h="492" extrusionOk="0">
                    <a:moveTo>
                      <a:pt x="193" y="0"/>
                    </a:moveTo>
                    <a:cubicBezTo>
                      <a:pt x="54" y="0"/>
                      <a:pt x="0" y="198"/>
                      <a:pt x="152" y="248"/>
                    </a:cubicBezTo>
                    <a:cubicBezTo>
                      <a:pt x="277" y="290"/>
                      <a:pt x="406" y="344"/>
                      <a:pt x="531" y="393"/>
                    </a:cubicBezTo>
                    <a:cubicBezTo>
                      <a:pt x="641" y="439"/>
                      <a:pt x="730" y="492"/>
                      <a:pt x="842" y="492"/>
                    </a:cubicBezTo>
                    <a:cubicBezTo>
                      <a:pt x="858" y="492"/>
                      <a:pt x="875" y="491"/>
                      <a:pt x="893" y="488"/>
                    </a:cubicBezTo>
                    <a:cubicBezTo>
                      <a:pt x="984" y="476"/>
                      <a:pt x="1030" y="348"/>
                      <a:pt x="980" y="276"/>
                    </a:cubicBezTo>
                    <a:cubicBezTo>
                      <a:pt x="896" y="162"/>
                      <a:pt x="775" y="131"/>
                      <a:pt x="638" y="93"/>
                    </a:cubicBezTo>
                    <a:cubicBezTo>
                      <a:pt x="501" y="48"/>
                      <a:pt x="361" y="25"/>
                      <a:pt x="216" y="2"/>
                    </a:cubicBezTo>
                    <a:cubicBezTo>
                      <a:pt x="208" y="1"/>
                      <a:pt x="200" y="0"/>
                      <a:pt x="19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6" name="Google Shape;2946;p42"/>
              <p:cNvSpPr/>
              <p:nvPr/>
            </p:nvSpPr>
            <p:spPr>
              <a:xfrm flipH="1">
                <a:off x="7806115" y="2787795"/>
                <a:ext cx="31211" cy="16552"/>
              </a:xfrm>
              <a:custGeom>
                <a:avLst/>
                <a:gdLst/>
                <a:ahLst/>
                <a:cxnLst/>
                <a:rect l="l" t="t" r="r" b="b"/>
                <a:pathLst>
                  <a:path w="956" h="507" extrusionOk="0">
                    <a:moveTo>
                      <a:pt x="208" y="1"/>
                    </a:moveTo>
                    <a:cubicBezTo>
                      <a:pt x="43" y="1"/>
                      <a:pt x="0" y="240"/>
                      <a:pt x="169" y="311"/>
                    </a:cubicBezTo>
                    <a:cubicBezTo>
                      <a:pt x="283" y="356"/>
                      <a:pt x="393" y="398"/>
                      <a:pt x="507" y="439"/>
                    </a:cubicBezTo>
                    <a:cubicBezTo>
                      <a:pt x="589" y="472"/>
                      <a:pt x="674" y="506"/>
                      <a:pt x="761" y="506"/>
                    </a:cubicBezTo>
                    <a:cubicBezTo>
                      <a:pt x="786" y="506"/>
                      <a:pt x="812" y="503"/>
                      <a:pt x="838" y="497"/>
                    </a:cubicBezTo>
                    <a:cubicBezTo>
                      <a:pt x="918" y="474"/>
                      <a:pt x="955" y="379"/>
                      <a:pt x="913" y="307"/>
                    </a:cubicBezTo>
                    <a:cubicBezTo>
                      <a:pt x="853" y="196"/>
                      <a:pt x="731" y="151"/>
                      <a:pt x="621" y="113"/>
                    </a:cubicBezTo>
                    <a:cubicBezTo>
                      <a:pt x="499" y="67"/>
                      <a:pt x="378" y="33"/>
                      <a:pt x="252" y="6"/>
                    </a:cubicBezTo>
                    <a:cubicBezTo>
                      <a:pt x="237" y="2"/>
                      <a:pt x="222" y="1"/>
                      <a:pt x="20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7" name="Google Shape;2947;p42"/>
              <p:cNvSpPr/>
              <p:nvPr/>
            </p:nvSpPr>
            <p:spPr>
              <a:xfrm flipH="1">
                <a:off x="7746664" y="2796023"/>
                <a:ext cx="33105" cy="18348"/>
              </a:xfrm>
              <a:custGeom>
                <a:avLst/>
                <a:gdLst/>
                <a:ahLst/>
                <a:cxnLst/>
                <a:rect l="l" t="t" r="r" b="b"/>
                <a:pathLst>
                  <a:path w="1014" h="562" extrusionOk="0">
                    <a:moveTo>
                      <a:pt x="157" y="0"/>
                    </a:moveTo>
                    <a:cubicBezTo>
                      <a:pt x="42" y="0"/>
                      <a:pt x="0" y="149"/>
                      <a:pt x="98" y="226"/>
                    </a:cubicBezTo>
                    <a:cubicBezTo>
                      <a:pt x="202" y="305"/>
                      <a:pt x="514" y="561"/>
                      <a:pt x="721" y="561"/>
                    </a:cubicBezTo>
                    <a:cubicBezTo>
                      <a:pt x="792" y="561"/>
                      <a:pt x="850" y="531"/>
                      <a:pt x="884" y="454"/>
                    </a:cubicBezTo>
                    <a:cubicBezTo>
                      <a:pt x="1014" y="153"/>
                      <a:pt x="368" y="39"/>
                      <a:pt x="192" y="5"/>
                    </a:cubicBezTo>
                    <a:cubicBezTo>
                      <a:pt x="180" y="2"/>
                      <a:pt x="168" y="0"/>
                      <a:pt x="15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8" name="Google Shape;2948;p42"/>
              <p:cNvSpPr/>
              <p:nvPr/>
            </p:nvSpPr>
            <p:spPr>
              <a:xfrm flipH="1">
                <a:off x="7749015" y="2756911"/>
                <a:ext cx="30525" cy="9860"/>
              </a:xfrm>
              <a:custGeom>
                <a:avLst/>
                <a:gdLst/>
                <a:ahLst/>
                <a:cxnLst/>
                <a:rect l="l" t="t" r="r" b="b"/>
                <a:pathLst>
                  <a:path w="935" h="302" extrusionOk="0">
                    <a:moveTo>
                      <a:pt x="141" y="1"/>
                    </a:moveTo>
                    <a:cubicBezTo>
                      <a:pt x="44" y="1"/>
                      <a:pt x="1" y="147"/>
                      <a:pt x="110" y="173"/>
                    </a:cubicBezTo>
                    <a:cubicBezTo>
                      <a:pt x="227" y="199"/>
                      <a:pt x="345" y="230"/>
                      <a:pt x="466" y="253"/>
                    </a:cubicBezTo>
                    <a:cubicBezTo>
                      <a:pt x="557" y="272"/>
                      <a:pt x="657" y="302"/>
                      <a:pt x="753" y="302"/>
                    </a:cubicBezTo>
                    <a:cubicBezTo>
                      <a:pt x="770" y="302"/>
                      <a:pt x="788" y="301"/>
                      <a:pt x="805" y="298"/>
                    </a:cubicBezTo>
                    <a:cubicBezTo>
                      <a:pt x="882" y="290"/>
                      <a:pt x="935" y="181"/>
                      <a:pt x="847" y="135"/>
                    </a:cubicBezTo>
                    <a:cubicBezTo>
                      <a:pt x="654" y="32"/>
                      <a:pt x="372" y="32"/>
                      <a:pt x="155" y="2"/>
                    </a:cubicBezTo>
                    <a:cubicBezTo>
                      <a:pt x="150" y="1"/>
                      <a:pt x="146" y="1"/>
                      <a:pt x="14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9" name="Google Shape;2949;p42"/>
              <p:cNvSpPr/>
              <p:nvPr/>
            </p:nvSpPr>
            <p:spPr>
              <a:xfrm flipH="1">
                <a:off x="7719240" y="2821945"/>
                <a:ext cx="19458" cy="12635"/>
              </a:xfrm>
              <a:custGeom>
                <a:avLst/>
                <a:gdLst/>
                <a:ahLst/>
                <a:cxnLst/>
                <a:rect l="l" t="t" r="r" b="b"/>
                <a:pathLst>
                  <a:path w="596" h="387" extrusionOk="0">
                    <a:moveTo>
                      <a:pt x="143" y="1"/>
                    </a:moveTo>
                    <a:cubicBezTo>
                      <a:pt x="53" y="1"/>
                      <a:pt x="1" y="100"/>
                      <a:pt x="41" y="184"/>
                    </a:cubicBezTo>
                    <a:cubicBezTo>
                      <a:pt x="68" y="249"/>
                      <a:pt x="140" y="298"/>
                      <a:pt x="201" y="328"/>
                    </a:cubicBezTo>
                    <a:cubicBezTo>
                      <a:pt x="273" y="367"/>
                      <a:pt x="349" y="386"/>
                      <a:pt x="429" y="386"/>
                    </a:cubicBezTo>
                    <a:cubicBezTo>
                      <a:pt x="431" y="386"/>
                      <a:pt x="433" y="386"/>
                      <a:pt x="435" y="386"/>
                    </a:cubicBezTo>
                    <a:cubicBezTo>
                      <a:pt x="523" y="386"/>
                      <a:pt x="596" y="304"/>
                      <a:pt x="596" y="219"/>
                    </a:cubicBezTo>
                    <a:cubicBezTo>
                      <a:pt x="596" y="138"/>
                      <a:pt x="526" y="51"/>
                      <a:pt x="439" y="51"/>
                    </a:cubicBezTo>
                    <a:cubicBezTo>
                      <a:pt x="436" y="51"/>
                      <a:pt x="432" y="51"/>
                      <a:pt x="429" y="51"/>
                    </a:cubicBezTo>
                    <a:cubicBezTo>
                      <a:pt x="413" y="53"/>
                      <a:pt x="395" y="54"/>
                      <a:pt x="377" y="54"/>
                    </a:cubicBezTo>
                    <a:cubicBezTo>
                      <a:pt x="351" y="54"/>
                      <a:pt x="326" y="52"/>
                      <a:pt x="310" y="47"/>
                    </a:cubicBezTo>
                    <a:cubicBezTo>
                      <a:pt x="261" y="40"/>
                      <a:pt x="224" y="14"/>
                      <a:pt x="178" y="5"/>
                    </a:cubicBezTo>
                    <a:cubicBezTo>
                      <a:pt x="166" y="2"/>
                      <a:pt x="154" y="1"/>
                      <a:pt x="14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0" name="Google Shape;2950;p42"/>
              <p:cNvSpPr/>
              <p:nvPr/>
            </p:nvSpPr>
            <p:spPr>
              <a:xfrm flipH="1">
                <a:off x="7687311" y="2841958"/>
                <a:ext cx="23245" cy="12504"/>
              </a:xfrm>
              <a:custGeom>
                <a:avLst/>
                <a:gdLst/>
                <a:ahLst/>
                <a:cxnLst/>
                <a:rect l="l" t="t" r="r" b="b"/>
                <a:pathLst>
                  <a:path w="712" h="383" extrusionOk="0">
                    <a:moveTo>
                      <a:pt x="123" y="0"/>
                    </a:moveTo>
                    <a:cubicBezTo>
                      <a:pt x="66" y="0"/>
                      <a:pt x="15" y="57"/>
                      <a:pt x="8" y="112"/>
                    </a:cubicBezTo>
                    <a:cubicBezTo>
                      <a:pt x="0" y="180"/>
                      <a:pt x="38" y="229"/>
                      <a:pt x="99" y="252"/>
                    </a:cubicBezTo>
                    <a:cubicBezTo>
                      <a:pt x="183" y="282"/>
                      <a:pt x="266" y="320"/>
                      <a:pt x="350" y="347"/>
                    </a:cubicBezTo>
                    <a:cubicBezTo>
                      <a:pt x="404" y="363"/>
                      <a:pt x="461" y="383"/>
                      <a:pt x="516" y="383"/>
                    </a:cubicBezTo>
                    <a:cubicBezTo>
                      <a:pt x="554" y="383"/>
                      <a:pt x="592" y="373"/>
                      <a:pt x="627" y="347"/>
                    </a:cubicBezTo>
                    <a:cubicBezTo>
                      <a:pt x="688" y="305"/>
                      <a:pt x="711" y="233"/>
                      <a:pt x="673" y="161"/>
                    </a:cubicBezTo>
                    <a:cubicBezTo>
                      <a:pt x="624" y="62"/>
                      <a:pt x="517" y="50"/>
                      <a:pt x="418" y="35"/>
                    </a:cubicBezTo>
                    <a:cubicBezTo>
                      <a:pt x="327" y="17"/>
                      <a:pt x="229" y="12"/>
                      <a:pt x="133" y="1"/>
                    </a:cubicBezTo>
                    <a:cubicBezTo>
                      <a:pt x="129" y="1"/>
                      <a:pt x="126" y="0"/>
                      <a:pt x="12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1" name="Google Shape;2951;p42"/>
              <p:cNvSpPr/>
              <p:nvPr/>
            </p:nvSpPr>
            <p:spPr>
              <a:xfrm flipH="1">
                <a:off x="7707683" y="2879110"/>
                <a:ext cx="22233" cy="11949"/>
              </a:xfrm>
              <a:custGeom>
                <a:avLst/>
                <a:gdLst/>
                <a:ahLst/>
                <a:cxnLst/>
                <a:rect l="l" t="t" r="r" b="b"/>
                <a:pathLst>
                  <a:path w="681" h="366" extrusionOk="0">
                    <a:moveTo>
                      <a:pt x="160" y="1"/>
                    </a:moveTo>
                    <a:cubicBezTo>
                      <a:pt x="65" y="1"/>
                      <a:pt x="0" y="148"/>
                      <a:pt x="106" y="193"/>
                    </a:cubicBezTo>
                    <a:cubicBezTo>
                      <a:pt x="186" y="228"/>
                      <a:pt x="262" y="266"/>
                      <a:pt x="343" y="304"/>
                    </a:cubicBezTo>
                    <a:cubicBezTo>
                      <a:pt x="405" y="335"/>
                      <a:pt x="463" y="366"/>
                      <a:pt x="524" y="366"/>
                    </a:cubicBezTo>
                    <a:cubicBezTo>
                      <a:pt x="552" y="366"/>
                      <a:pt x="581" y="359"/>
                      <a:pt x="612" y="342"/>
                    </a:cubicBezTo>
                    <a:cubicBezTo>
                      <a:pt x="673" y="311"/>
                      <a:pt x="680" y="235"/>
                      <a:pt x="654" y="179"/>
                    </a:cubicBezTo>
                    <a:cubicBezTo>
                      <a:pt x="616" y="91"/>
                      <a:pt x="517" y="79"/>
                      <a:pt x="429" y="60"/>
                    </a:cubicBezTo>
                    <a:cubicBezTo>
                      <a:pt x="350" y="42"/>
                      <a:pt x="266" y="26"/>
                      <a:pt x="183" y="4"/>
                    </a:cubicBezTo>
                    <a:cubicBezTo>
                      <a:pt x="175" y="2"/>
                      <a:pt x="167" y="1"/>
                      <a:pt x="16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2" name="Google Shape;2952;p42"/>
              <p:cNvSpPr/>
              <p:nvPr/>
            </p:nvSpPr>
            <p:spPr>
              <a:xfrm flipH="1">
                <a:off x="7727663" y="2848716"/>
                <a:ext cx="19686" cy="10872"/>
              </a:xfrm>
              <a:custGeom>
                <a:avLst/>
                <a:gdLst/>
                <a:ahLst/>
                <a:cxnLst/>
                <a:rect l="l" t="t" r="r" b="b"/>
                <a:pathLst>
                  <a:path w="603" h="333" extrusionOk="0">
                    <a:moveTo>
                      <a:pt x="171" y="0"/>
                    </a:moveTo>
                    <a:cubicBezTo>
                      <a:pt x="44" y="0"/>
                      <a:pt x="0" y="185"/>
                      <a:pt x="135" y="228"/>
                    </a:cubicBezTo>
                    <a:cubicBezTo>
                      <a:pt x="226" y="258"/>
                      <a:pt x="314" y="296"/>
                      <a:pt x="405" y="326"/>
                    </a:cubicBezTo>
                    <a:cubicBezTo>
                      <a:pt x="417" y="331"/>
                      <a:pt x="430" y="333"/>
                      <a:pt x="443" y="333"/>
                    </a:cubicBezTo>
                    <a:cubicBezTo>
                      <a:pt x="504" y="333"/>
                      <a:pt x="565" y="284"/>
                      <a:pt x="584" y="228"/>
                    </a:cubicBezTo>
                    <a:cubicBezTo>
                      <a:pt x="603" y="155"/>
                      <a:pt x="557" y="61"/>
                      <a:pt x="481" y="49"/>
                    </a:cubicBezTo>
                    <a:cubicBezTo>
                      <a:pt x="386" y="33"/>
                      <a:pt x="291" y="22"/>
                      <a:pt x="199" y="3"/>
                    </a:cubicBezTo>
                    <a:cubicBezTo>
                      <a:pt x="190" y="1"/>
                      <a:pt x="180" y="0"/>
                      <a:pt x="17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3" name="Google Shape;2953;p42"/>
              <p:cNvSpPr/>
              <p:nvPr/>
            </p:nvSpPr>
            <p:spPr>
              <a:xfrm flipH="1">
                <a:off x="7776210" y="2906828"/>
                <a:ext cx="24584" cy="10741"/>
              </a:xfrm>
              <a:custGeom>
                <a:avLst/>
                <a:gdLst/>
                <a:ahLst/>
                <a:cxnLst/>
                <a:rect l="l" t="t" r="r" b="b"/>
                <a:pathLst>
                  <a:path w="753" h="329" extrusionOk="0">
                    <a:moveTo>
                      <a:pt x="85" y="1"/>
                    </a:moveTo>
                    <a:cubicBezTo>
                      <a:pt x="32" y="1"/>
                      <a:pt x="0" y="81"/>
                      <a:pt x="54" y="109"/>
                    </a:cubicBezTo>
                    <a:cubicBezTo>
                      <a:pt x="204" y="193"/>
                      <a:pt x="403" y="328"/>
                      <a:pt x="588" y="328"/>
                    </a:cubicBezTo>
                    <a:cubicBezTo>
                      <a:pt x="604" y="328"/>
                      <a:pt x="619" y="327"/>
                      <a:pt x="635" y="325"/>
                    </a:cubicBezTo>
                    <a:cubicBezTo>
                      <a:pt x="692" y="318"/>
                      <a:pt x="752" y="238"/>
                      <a:pt x="692" y="192"/>
                    </a:cubicBezTo>
                    <a:cubicBezTo>
                      <a:pt x="533" y="67"/>
                      <a:pt x="289" y="55"/>
                      <a:pt x="99" y="2"/>
                    </a:cubicBezTo>
                    <a:cubicBezTo>
                      <a:pt x="94" y="1"/>
                      <a:pt x="90" y="1"/>
                      <a:pt x="8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4" name="Google Shape;2954;p42"/>
              <p:cNvSpPr/>
              <p:nvPr/>
            </p:nvSpPr>
            <p:spPr>
              <a:xfrm flipH="1">
                <a:off x="7797431" y="2957236"/>
                <a:ext cx="21874" cy="11525"/>
              </a:xfrm>
              <a:custGeom>
                <a:avLst/>
                <a:gdLst/>
                <a:ahLst/>
                <a:cxnLst/>
                <a:rect l="l" t="t" r="r" b="b"/>
                <a:pathLst>
                  <a:path w="670" h="353" extrusionOk="0">
                    <a:moveTo>
                      <a:pt x="255" y="1"/>
                    </a:moveTo>
                    <a:cubicBezTo>
                      <a:pt x="214" y="1"/>
                      <a:pt x="172" y="2"/>
                      <a:pt x="130" y="6"/>
                    </a:cubicBezTo>
                    <a:cubicBezTo>
                      <a:pt x="69" y="13"/>
                      <a:pt x="16" y="48"/>
                      <a:pt x="8" y="113"/>
                    </a:cubicBezTo>
                    <a:cubicBezTo>
                      <a:pt x="1" y="169"/>
                      <a:pt x="35" y="241"/>
                      <a:pt x="96" y="250"/>
                    </a:cubicBezTo>
                    <a:cubicBezTo>
                      <a:pt x="217" y="268"/>
                      <a:pt x="335" y="302"/>
                      <a:pt x="449" y="344"/>
                    </a:cubicBezTo>
                    <a:cubicBezTo>
                      <a:pt x="463" y="350"/>
                      <a:pt x="477" y="352"/>
                      <a:pt x="490" y="352"/>
                    </a:cubicBezTo>
                    <a:cubicBezTo>
                      <a:pt x="534" y="352"/>
                      <a:pt x="578" y="328"/>
                      <a:pt x="612" y="302"/>
                    </a:cubicBezTo>
                    <a:cubicBezTo>
                      <a:pt x="617" y="299"/>
                      <a:pt x="621" y="299"/>
                      <a:pt x="624" y="295"/>
                    </a:cubicBezTo>
                    <a:cubicBezTo>
                      <a:pt x="658" y="264"/>
                      <a:pt x="670" y="204"/>
                      <a:pt x="658" y="158"/>
                    </a:cubicBezTo>
                    <a:cubicBezTo>
                      <a:pt x="658" y="154"/>
                      <a:pt x="654" y="146"/>
                      <a:pt x="654" y="143"/>
                    </a:cubicBezTo>
                    <a:cubicBezTo>
                      <a:pt x="640" y="90"/>
                      <a:pt x="594" y="36"/>
                      <a:pt x="537" y="25"/>
                    </a:cubicBezTo>
                    <a:cubicBezTo>
                      <a:pt x="442" y="9"/>
                      <a:pt x="349" y="1"/>
                      <a:pt x="25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5" name="Google Shape;2955;p42"/>
              <p:cNvSpPr/>
              <p:nvPr/>
            </p:nvSpPr>
            <p:spPr>
              <a:xfrm flipH="1">
                <a:off x="7839873" y="2931771"/>
                <a:ext cx="18544" cy="11525"/>
              </a:xfrm>
              <a:custGeom>
                <a:avLst/>
                <a:gdLst/>
                <a:ahLst/>
                <a:cxnLst/>
                <a:rect l="l" t="t" r="r" b="b"/>
                <a:pathLst>
                  <a:path w="568" h="353" extrusionOk="0">
                    <a:moveTo>
                      <a:pt x="129" y="1"/>
                    </a:moveTo>
                    <a:cubicBezTo>
                      <a:pt x="81" y="1"/>
                      <a:pt x="33" y="40"/>
                      <a:pt x="20" y="86"/>
                    </a:cubicBezTo>
                    <a:cubicBezTo>
                      <a:pt x="1" y="151"/>
                      <a:pt x="43" y="208"/>
                      <a:pt x="99" y="231"/>
                    </a:cubicBezTo>
                    <a:cubicBezTo>
                      <a:pt x="164" y="258"/>
                      <a:pt x="229" y="284"/>
                      <a:pt x="297" y="307"/>
                    </a:cubicBezTo>
                    <a:cubicBezTo>
                      <a:pt x="343" y="327"/>
                      <a:pt x="390" y="352"/>
                      <a:pt x="438" y="352"/>
                    </a:cubicBezTo>
                    <a:cubicBezTo>
                      <a:pt x="462" y="352"/>
                      <a:pt x="486" y="346"/>
                      <a:pt x="510" y="330"/>
                    </a:cubicBezTo>
                    <a:cubicBezTo>
                      <a:pt x="548" y="300"/>
                      <a:pt x="568" y="258"/>
                      <a:pt x="556" y="212"/>
                    </a:cubicBezTo>
                    <a:cubicBezTo>
                      <a:pt x="533" y="121"/>
                      <a:pt x="450" y="105"/>
                      <a:pt x="373" y="79"/>
                    </a:cubicBezTo>
                    <a:cubicBezTo>
                      <a:pt x="301" y="52"/>
                      <a:pt x="233" y="29"/>
                      <a:pt x="161" y="7"/>
                    </a:cubicBezTo>
                    <a:cubicBezTo>
                      <a:pt x="150" y="3"/>
                      <a:pt x="140" y="1"/>
                      <a:pt x="12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6" name="Google Shape;2956;p42"/>
              <p:cNvSpPr/>
              <p:nvPr/>
            </p:nvSpPr>
            <p:spPr>
              <a:xfrm flipH="1">
                <a:off x="7842093" y="2976531"/>
                <a:ext cx="22755" cy="14887"/>
              </a:xfrm>
              <a:custGeom>
                <a:avLst/>
                <a:gdLst/>
                <a:ahLst/>
                <a:cxnLst/>
                <a:rect l="l" t="t" r="r" b="b"/>
                <a:pathLst>
                  <a:path w="697" h="456" extrusionOk="0">
                    <a:moveTo>
                      <a:pt x="126" y="0"/>
                    </a:moveTo>
                    <a:cubicBezTo>
                      <a:pt x="44" y="0"/>
                      <a:pt x="1" y="127"/>
                      <a:pt x="80" y="171"/>
                    </a:cubicBezTo>
                    <a:cubicBezTo>
                      <a:pt x="182" y="233"/>
                      <a:pt x="278" y="297"/>
                      <a:pt x="369" y="366"/>
                    </a:cubicBezTo>
                    <a:cubicBezTo>
                      <a:pt x="436" y="416"/>
                      <a:pt x="493" y="455"/>
                      <a:pt x="563" y="455"/>
                    </a:cubicBezTo>
                    <a:cubicBezTo>
                      <a:pt x="588" y="455"/>
                      <a:pt x="616" y="450"/>
                      <a:pt x="647" y="438"/>
                    </a:cubicBezTo>
                    <a:cubicBezTo>
                      <a:pt x="673" y="430"/>
                      <a:pt x="689" y="411"/>
                      <a:pt x="689" y="384"/>
                    </a:cubicBezTo>
                    <a:cubicBezTo>
                      <a:pt x="696" y="266"/>
                      <a:pt x="624" y="198"/>
                      <a:pt x="517" y="145"/>
                    </a:cubicBezTo>
                    <a:cubicBezTo>
                      <a:pt x="403" y="84"/>
                      <a:pt x="278" y="42"/>
                      <a:pt x="152" y="4"/>
                    </a:cubicBezTo>
                    <a:cubicBezTo>
                      <a:pt x="143" y="1"/>
                      <a:pt x="134" y="0"/>
                      <a:pt x="12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7" name="Google Shape;2957;p42"/>
              <p:cNvSpPr/>
              <p:nvPr/>
            </p:nvSpPr>
            <p:spPr>
              <a:xfrm flipH="1">
                <a:off x="7879964" y="2960892"/>
                <a:ext cx="19229" cy="12439"/>
              </a:xfrm>
              <a:custGeom>
                <a:avLst/>
                <a:gdLst/>
                <a:ahLst/>
                <a:cxnLst/>
                <a:rect l="l" t="t" r="r" b="b"/>
                <a:pathLst>
                  <a:path w="589" h="381" extrusionOk="0">
                    <a:moveTo>
                      <a:pt x="130" y="0"/>
                    </a:moveTo>
                    <a:cubicBezTo>
                      <a:pt x="48" y="0"/>
                      <a:pt x="0" y="122"/>
                      <a:pt x="83" y="183"/>
                    </a:cubicBezTo>
                    <a:cubicBezTo>
                      <a:pt x="151" y="229"/>
                      <a:pt x="220" y="278"/>
                      <a:pt x="288" y="320"/>
                    </a:cubicBezTo>
                    <a:cubicBezTo>
                      <a:pt x="318" y="338"/>
                      <a:pt x="349" y="366"/>
                      <a:pt x="383" y="373"/>
                    </a:cubicBezTo>
                    <a:cubicBezTo>
                      <a:pt x="400" y="378"/>
                      <a:pt x="424" y="380"/>
                      <a:pt x="448" y="380"/>
                    </a:cubicBezTo>
                    <a:cubicBezTo>
                      <a:pt x="472" y="380"/>
                      <a:pt x="495" y="378"/>
                      <a:pt x="513" y="377"/>
                    </a:cubicBezTo>
                    <a:cubicBezTo>
                      <a:pt x="558" y="369"/>
                      <a:pt x="588" y="327"/>
                      <a:pt x="566" y="282"/>
                    </a:cubicBezTo>
                    <a:cubicBezTo>
                      <a:pt x="527" y="217"/>
                      <a:pt x="490" y="171"/>
                      <a:pt x="413" y="133"/>
                    </a:cubicBezTo>
                    <a:cubicBezTo>
                      <a:pt x="334" y="96"/>
                      <a:pt x="258" y="57"/>
                      <a:pt x="181" y="15"/>
                    </a:cubicBezTo>
                    <a:cubicBezTo>
                      <a:pt x="163" y="5"/>
                      <a:pt x="146" y="0"/>
                      <a:pt x="13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8" name="Google Shape;2958;p42"/>
              <p:cNvSpPr/>
              <p:nvPr/>
            </p:nvSpPr>
            <p:spPr>
              <a:xfrm flipH="1">
                <a:off x="7993838" y="2996739"/>
                <a:ext cx="25302" cy="19850"/>
              </a:xfrm>
              <a:custGeom>
                <a:avLst/>
                <a:gdLst/>
                <a:ahLst/>
                <a:cxnLst/>
                <a:rect l="l" t="t" r="r" b="b"/>
                <a:pathLst>
                  <a:path w="775" h="608" extrusionOk="0">
                    <a:moveTo>
                      <a:pt x="125" y="1"/>
                    </a:moveTo>
                    <a:cubicBezTo>
                      <a:pt x="45" y="1"/>
                      <a:pt x="0" y="110"/>
                      <a:pt x="80" y="168"/>
                    </a:cubicBezTo>
                    <a:cubicBezTo>
                      <a:pt x="175" y="237"/>
                      <a:pt x="267" y="317"/>
                      <a:pt x="354" y="396"/>
                    </a:cubicBezTo>
                    <a:cubicBezTo>
                      <a:pt x="434" y="465"/>
                      <a:pt x="510" y="583"/>
                      <a:pt x="616" y="605"/>
                    </a:cubicBezTo>
                    <a:cubicBezTo>
                      <a:pt x="625" y="607"/>
                      <a:pt x="633" y="608"/>
                      <a:pt x="642" y="608"/>
                    </a:cubicBezTo>
                    <a:cubicBezTo>
                      <a:pt x="720" y="608"/>
                      <a:pt x="774" y="544"/>
                      <a:pt x="761" y="461"/>
                    </a:cubicBezTo>
                    <a:cubicBezTo>
                      <a:pt x="734" y="343"/>
                      <a:pt x="597" y="267"/>
                      <a:pt x="506" y="198"/>
                    </a:cubicBezTo>
                    <a:cubicBezTo>
                      <a:pt x="400" y="123"/>
                      <a:pt x="289" y="70"/>
                      <a:pt x="172" y="12"/>
                    </a:cubicBezTo>
                    <a:cubicBezTo>
                      <a:pt x="155" y="4"/>
                      <a:pt x="140" y="1"/>
                      <a:pt x="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9" name="Google Shape;2959;p42"/>
              <p:cNvSpPr/>
              <p:nvPr/>
            </p:nvSpPr>
            <p:spPr>
              <a:xfrm flipH="1">
                <a:off x="8027792" y="2953547"/>
                <a:ext cx="22723" cy="20013"/>
              </a:xfrm>
              <a:custGeom>
                <a:avLst/>
                <a:gdLst/>
                <a:ahLst/>
                <a:cxnLst/>
                <a:rect l="l" t="t" r="r" b="b"/>
                <a:pathLst>
                  <a:path w="696" h="613" extrusionOk="0">
                    <a:moveTo>
                      <a:pt x="113" y="0"/>
                    </a:moveTo>
                    <a:cubicBezTo>
                      <a:pt x="44" y="0"/>
                      <a:pt x="0" y="85"/>
                      <a:pt x="34" y="145"/>
                    </a:cubicBezTo>
                    <a:cubicBezTo>
                      <a:pt x="91" y="259"/>
                      <a:pt x="182" y="347"/>
                      <a:pt x="273" y="438"/>
                    </a:cubicBezTo>
                    <a:cubicBezTo>
                      <a:pt x="356" y="521"/>
                      <a:pt x="441" y="612"/>
                      <a:pt x="561" y="612"/>
                    </a:cubicBezTo>
                    <a:cubicBezTo>
                      <a:pt x="573" y="612"/>
                      <a:pt x="586" y="611"/>
                      <a:pt x="600" y="609"/>
                    </a:cubicBezTo>
                    <a:cubicBezTo>
                      <a:pt x="654" y="598"/>
                      <a:pt x="691" y="540"/>
                      <a:pt x="691" y="488"/>
                    </a:cubicBezTo>
                    <a:cubicBezTo>
                      <a:pt x="696" y="351"/>
                      <a:pt x="559" y="267"/>
                      <a:pt x="459" y="195"/>
                    </a:cubicBezTo>
                    <a:cubicBezTo>
                      <a:pt x="357" y="119"/>
                      <a:pt x="258" y="47"/>
                      <a:pt x="140" y="5"/>
                    </a:cubicBezTo>
                    <a:cubicBezTo>
                      <a:pt x="131" y="2"/>
                      <a:pt x="121" y="0"/>
                      <a:pt x="11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0" name="Google Shape;2960;p42"/>
              <p:cNvSpPr/>
              <p:nvPr/>
            </p:nvSpPr>
            <p:spPr>
              <a:xfrm flipH="1">
                <a:off x="7976894" y="2963570"/>
                <a:ext cx="25922" cy="20927"/>
              </a:xfrm>
              <a:custGeom>
                <a:avLst/>
                <a:gdLst/>
                <a:ahLst/>
                <a:cxnLst/>
                <a:rect l="l" t="t" r="r" b="b"/>
                <a:pathLst>
                  <a:path w="794" h="641" extrusionOk="0">
                    <a:moveTo>
                      <a:pt x="116" y="1"/>
                    </a:moveTo>
                    <a:cubicBezTo>
                      <a:pt x="54" y="1"/>
                      <a:pt x="0" y="81"/>
                      <a:pt x="37" y="139"/>
                    </a:cubicBezTo>
                    <a:cubicBezTo>
                      <a:pt x="70" y="192"/>
                      <a:pt x="90" y="249"/>
                      <a:pt x="128" y="298"/>
                    </a:cubicBezTo>
                    <a:cubicBezTo>
                      <a:pt x="170" y="352"/>
                      <a:pt x="211" y="398"/>
                      <a:pt x="257" y="439"/>
                    </a:cubicBezTo>
                    <a:cubicBezTo>
                      <a:pt x="299" y="481"/>
                      <a:pt x="344" y="515"/>
                      <a:pt x="386" y="553"/>
                    </a:cubicBezTo>
                    <a:cubicBezTo>
                      <a:pt x="451" y="603"/>
                      <a:pt x="508" y="621"/>
                      <a:pt x="588" y="637"/>
                    </a:cubicBezTo>
                    <a:cubicBezTo>
                      <a:pt x="600" y="639"/>
                      <a:pt x="612" y="641"/>
                      <a:pt x="623" y="641"/>
                    </a:cubicBezTo>
                    <a:cubicBezTo>
                      <a:pt x="737" y="641"/>
                      <a:pt x="793" y="510"/>
                      <a:pt x="717" y="416"/>
                    </a:cubicBezTo>
                    <a:cubicBezTo>
                      <a:pt x="675" y="363"/>
                      <a:pt x="644" y="325"/>
                      <a:pt x="592" y="291"/>
                    </a:cubicBezTo>
                    <a:cubicBezTo>
                      <a:pt x="542" y="261"/>
                      <a:pt x="493" y="230"/>
                      <a:pt x="447" y="196"/>
                    </a:cubicBezTo>
                    <a:cubicBezTo>
                      <a:pt x="352" y="135"/>
                      <a:pt x="249" y="82"/>
                      <a:pt x="162" y="17"/>
                    </a:cubicBezTo>
                    <a:cubicBezTo>
                      <a:pt x="147" y="6"/>
                      <a:pt x="131" y="1"/>
                      <a:pt x="11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1" name="Google Shape;2961;p42"/>
              <p:cNvSpPr/>
              <p:nvPr/>
            </p:nvSpPr>
            <p:spPr>
              <a:xfrm flipH="1">
                <a:off x="7914472" y="2981362"/>
                <a:ext cx="27914" cy="23931"/>
              </a:xfrm>
              <a:custGeom>
                <a:avLst/>
                <a:gdLst/>
                <a:ahLst/>
                <a:cxnLst/>
                <a:rect l="l" t="t" r="r" b="b"/>
                <a:pathLst>
                  <a:path w="855" h="733" extrusionOk="0">
                    <a:moveTo>
                      <a:pt x="15" y="1"/>
                    </a:moveTo>
                    <a:cubicBezTo>
                      <a:pt x="7" y="1"/>
                      <a:pt x="1" y="15"/>
                      <a:pt x="7" y="23"/>
                    </a:cubicBezTo>
                    <a:cubicBezTo>
                      <a:pt x="67" y="95"/>
                      <a:pt x="94" y="195"/>
                      <a:pt x="144" y="271"/>
                    </a:cubicBezTo>
                    <a:cubicBezTo>
                      <a:pt x="193" y="343"/>
                      <a:pt x="246" y="408"/>
                      <a:pt x="304" y="469"/>
                    </a:cubicBezTo>
                    <a:cubicBezTo>
                      <a:pt x="410" y="578"/>
                      <a:pt x="538" y="732"/>
                      <a:pt x="697" y="732"/>
                    </a:cubicBezTo>
                    <a:cubicBezTo>
                      <a:pt x="713" y="732"/>
                      <a:pt x="731" y="731"/>
                      <a:pt x="748" y="727"/>
                    </a:cubicBezTo>
                    <a:cubicBezTo>
                      <a:pt x="805" y="711"/>
                      <a:pt x="855" y="647"/>
                      <a:pt x="851" y="590"/>
                    </a:cubicBezTo>
                    <a:cubicBezTo>
                      <a:pt x="836" y="408"/>
                      <a:pt x="653" y="332"/>
                      <a:pt x="513" y="241"/>
                    </a:cubicBezTo>
                    <a:cubicBezTo>
                      <a:pt x="444" y="195"/>
                      <a:pt x="372" y="157"/>
                      <a:pt x="295" y="118"/>
                    </a:cubicBezTo>
                    <a:cubicBezTo>
                      <a:pt x="212" y="76"/>
                      <a:pt x="102" y="58"/>
                      <a:pt x="22" y="4"/>
                    </a:cubicBezTo>
                    <a:cubicBezTo>
                      <a:pt x="19" y="2"/>
                      <a:pt x="17" y="1"/>
                      <a:pt x="1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2" name="Google Shape;2962;p42"/>
              <p:cNvSpPr/>
              <p:nvPr/>
            </p:nvSpPr>
            <p:spPr>
              <a:xfrm flipH="1">
                <a:off x="8076208" y="2926547"/>
                <a:ext cx="13190" cy="13973"/>
              </a:xfrm>
              <a:custGeom>
                <a:avLst/>
                <a:gdLst/>
                <a:ahLst/>
                <a:cxnLst/>
                <a:rect l="l" t="t" r="r" b="b"/>
                <a:pathLst>
                  <a:path w="404" h="428" extrusionOk="0">
                    <a:moveTo>
                      <a:pt x="112" y="1"/>
                    </a:moveTo>
                    <a:cubicBezTo>
                      <a:pt x="96" y="1"/>
                      <a:pt x="80" y="5"/>
                      <a:pt x="65" y="14"/>
                    </a:cubicBezTo>
                    <a:cubicBezTo>
                      <a:pt x="27" y="33"/>
                      <a:pt x="1" y="86"/>
                      <a:pt x="20" y="125"/>
                    </a:cubicBezTo>
                    <a:cubicBezTo>
                      <a:pt x="23" y="144"/>
                      <a:pt x="31" y="174"/>
                      <a:pt x="43" y="197"/>
                    </a:cubicBezTo>
                    <a:cubicBezTo>
                      <a:pt x="54" y="216"/>
                      <a:pt x="62" y="235"/>
                      <a:pt x="73" y="258"/>
                    </a:cubicBezTo>
                    <a:cubicBezTo>
                      <a:pt x="95" y="304"/>
                      <a:pt x="118" y="346"/>
                      <a:pt x="148" y="387"/>
                    </a:cubicBezTo>
                    <a:cubicBezTo>
                      <a:pt x="172" y="415"/>
                      <a:pt x="208" y="427"/>
                      <a:pt x="243" y="427"/>
                    </a:cubicBezTo>
                    <a:cubicBezTo>
                      <a:pt x="275" y="427"/>
                      <a:pt x="307" y="417"/>
                      <a:pt x="331" y="398"/>
                    </a:cubicBezTo>
                    <a:cubicBezTo>
                      <a:pt x="385" y="356"/>
                      <a:pt x="404" y="281"/>
                      <a:pt x="366" y="220"/>
                    </a:cubicBezTo>
                    <a:cubicBezTo>
                      <a:pt x="343" y="178"/>
                      <a:pt x="304" y="144"/>
                      <a:pt x="271" y="106"/>
                    </a:cubicBezTo>
                    <a:cubicBezTo>
                      <a:pt x="240" y="79"/>
                      <a:pt x="217" y="49"/>
                      <a:pt x="183" y="30"/>
                    </a:cubicBezTo>
                    <a:cubicBezTo>
                      <a:pt x="162" y="11"/>
                      <a:pt x="137" y="1"/>
                      <a:pt x="11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3" name="Google Shape;2963;p42"/>
              <p:cNvSpPr/>
              <p:nvPr/>
            </p:nvSpPr>
            <p:spPr>
              <a:xfrm flipH="1">
                <a:off x="7923287" y="3058835"/>
                <a:ext cx="23408" cy="16813"/>
              </a:xfrm>
              <a:custGeom>
                <a:avLst/>
                <a:gdLst/>
                <a:ahLst/>
                <a:cxnLst/>
                <a:rect l="l" t="t" r="r" b="b"/>
                <a:pathLst>
                  <a:path w="717" h="515" extrusionOk="0">
                    <a:moveTo>
                      <a:pt x="156" y="1"/>
                    </a:moveTo>
                    <a:cubicBezTo>
                      <a:pt x="72" y="1"/>
                      <a:pt x="1" y="102"/>
                      <a:pt x="78" y="179"/>
                    </a:cubicBezTo>
                    <a:cubicBezTo>
                      <a:pt x="154" y="258"/>
                      <a:pt x="238" y="331"/>
                      <a:pt x="325" y="400"/>
                    </a:cubicBezTo>
                    <a:cubicBezTo>
                      <a:pt x="397" y="453"/>
                      <a:pt x="510" y="514"/>
                      <a:pt x="603" y="514"/>
                    </a:cubicBezTo>
                    <a:cubicBezTo>
                      <a:pt x="608" y="514"/>
                      <a:pt x="613" y="514"/>
                      <a:pt x="618" y="514"/>
                    </a:cubicBezTo>
                    <a:cubicBezTo>
                      <a:pt x="678" y="509"/>
                      <a:pt x="717" y="449"/>
                      <a:pt x="686" y="395"/>
                    </a:cubicBezTo>
                    <a:cubicBezTo>
                      <a:pt x="648" y="319"/>
                      <a:pt x="545" y="247"/>
                      <a:pt x="477" y="205"/>
                    </a:cubicBezTo>
                    <a:cubicBezTo>
                      <a:pt x="390" y="152"/>
                      <a:pt x="306" y="91"/>
                      <a:pt x="226" y="26"/>
                    </a:cubicBezTo>
                    <a:cubicBezTo>
                      <a:pt x="204" y="8"/>
                      <a:pt x="180" y="1"/>
                      <a:pt x="15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4" name="Google Shape;2964;p42"/>
              <p:cNvSpPr/>
              <p:nvPr/>
            </p:nvSpPr>
            <p:spPr>
              <a:xfrm flipH="1">
                <a:off x="7891652" y="3041858"/>
                <a:ext cx="31505" cy="20601"/>
              </a:xfrm>
              <a:custGeom>
                <a:avLst/>
                <a:gdLst/>
                <a:ahLst/>
                <a:cxnLst/>
                <a:rect l="l" t="t" r="r" b="b"/>
                <a:pathLst>
                  <a:path w="965" h="631" extrusionOk="0">
                    <a:moveTo>
                      <a:pt x="152" y="1"/>
                    </a:moveTo>
                    <a:cubicBezTo>
                      <a:pt x="55" y="1"/>
                      <a:pt x="1" y="108"/>
                      <a:pt x="68" y="185"/>
                    </a:cubicBezTo>
                    <a:cubicBezTo>
                      <a:pt x="163" y="299"/>
                      <a:pt x="280" y="376"/>
                      <a:pt x="403" y="455"/>
                    </a:cubicBezTo>
                    <a:cubicBezTo>
                      <a:pt x="513" y="529"/>
                      <a:pt x="641" y="631"/>
                      <a:pt x="777" y="631"/>
                    </a:cubicBezTo>
                    <a:cubicBezTo>
                      <a:pt x="781" y="631"/>
                      <a:pt x="786" y="631"/>
                      <a:pt x="790" y="630"/>
                    </a:cubicBezTo>
                    <a:cubicBezTo>
                      <a:pt x="904" y="627"/>
                      <a:pt x="965" y="516"/>
                      <a:pt x="915" y="413"/>
                    </a:cubicBezTo>
                    <a:cubicBezTo>
                      <a:pt x="855" y="292"/>
                      <a:pt x="691" y="227"/>
                      <a:pt x="573" y="167"/>
                    </a:cubicBezTo>
                    <a:cubicBezTo>
                      <a:pt x="445" y="98"/>
                      <a:pt x="319" y="34"/>
                      <a:pt x="174" y="3"/>
                    </a:cubicBezTo>
                    <a:cubicBezTo>
                      <a:pt x="167" y="1"/>
                      <a:pt x="159" y="1"/>
                      <a:pt x="1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5" name="Google Shape;2965;p42"/>
              <p:cNvSpPr/>
              <p:nvPr/>
            </p:nvSpPr>
            <p:spPr>
              <a:xfrm flipH="1">
                <a:off x="7825834" y="3086814"/>
                <a:ext cx="27848" cy="16389"/>
              </a:xfrm>
              <a:custGeom>
                <a:avLst/>
                <a:gdLst/>
                <a:ahLst/>
                <a:cxnLst/>
                <a:rect l="l" t="t" r="r" b="b"/>
                <a:pathLst>
                  <a:path w="853" h="502" extrusionOk="0">
                    <a:moveTo>
                      <a:pt x="190" y="1"/>
                    </a:moveTo>
                    <a:cubicBezTo>
                      <a:pt x="163" y="1"/>
                      <a:pt x="135" y="2"/>
                      <a:pt x="107" y="6"/>
                    </a:cubicBezTo>
                    <a:cubicBezTo>
                      <a:pt x="19" y="17"/>
                      <a:pt x="0" y="143"/>
                      <a:pt x="58" y="200"/>
                    </a:cubicBezTo>
                    <a:cubicBezTo>
                      <a:pt x="133" y="276"/>
                      <a:pt x="228" y="326"/>
                      <a:pt x="328" y="375"/>
                    </a:cubicBezTo>
                    <a:cubicBezTo>
                      <a:pt x="430" y="428"/>
                      <a:pt x="529" y="493"/>
                      <a:pt x="647" y="501"/>
                    </a:cubicBezTo>
                    <a:cubicBezTo>
                      <a:pt x="652" y="501"/>
                      <a:pt x="658" y="501"/>
                      <a:pt x="663" y="501"/>
                    </a:cubicBezTo>
                    <a:cubicBezTo>
                      <a:pt x="810" y="501"/>
                      <a:pt x="853" y="307"/>
                      <a:pt x="768" y="208"/>
                    </a:cubicBezTo>
                    <a:cubicBezTo>
                      <a:pt x="693" y="120"/>
                      <a:pt x="552" y="78"/>
                      <a:pt x="442" y="45"/>
                    </a:cubicBezTo>
                    <a:cubicBezTo>
                      <a:pt x="358" y="18"/>
                      <a:pt x="276" y="1"/>
                      <a:pt x="19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6" name="Google Shape;2966;p42"/>
              <p:cNvSpPr/>
              <p:nvPr/>
            </p:nvSpPr>
            <p:spPr>
              <a:xfrm flipH="1">
                <a:off x="7847382" y="3033892"/>
                <a:ext cx="26183" cy="16781"/>
              </a:xfrm>
              <a:custGeom>
                <a:avLst/>
                <a:gdLst/>
                <a:ahLst/>
                <a:cxnLst/>
                <a:rect l="l" t="t" r="r" b="b"/>
                <a:pathLst>
                  <a:path w="802" h="514" extrusionOk="0">
                    <a:moveTo>
                      <a:pt x="119" y="1"/>
                    </a:moveTo>
                    <a:cubicBezTo>
                      <a:pt x="42" y="1"/>
                      <a:pt x="0" y="118"/>
                      <a:pt x="77" y="160"/>
                    </a:cubicBezTo>
                    <a:cubicBezTo>
                      <a:pt x="180" y="213"/>
                      <a:pt x="279" y="278"/>
                      <a:pt x="370" y="350"/>
                    </a:cubicBezTo>
                    <a:cubicBezTo>
                      <a:pt x="412" y="380"/>
                      <a:pt x="446" y="415"/>
                      <a:pt x="488" y="445"/>
                    </a:cubicBezTo>
                    <a:cubicBezTo>
                      <a:pt x="537" y="479"/>
                      <a:pt x="594" y="490"/>
                      <a:pt x="651" y="509"/>
                    </a:cubicBezTo>
                    <a:cubicBezTo>
                      <a:pt x="660" y="512"/>
                      <a:pt x="669" y="514"/>
                      <a:pt x="677" y="514"/>
                    </a:cubicBezTo>
                    <a:cubicBezTo>
                      <a:pt x="747" y="514"/>
                      <a:pt x="802" y="426"/>
                      <a:pt x="761" y="365"/>
                    </a:cubicBezTo>
                    <a:cubicBezTo>
                      <a:pt x="728" y="315"/>
                      <a:pt x="705" y="262"/>
                      <a:pt x="655" y="224"/>
                    </a:cubicBezTo>
                    <a:cubicBezTo>
                      <a:pt x="605" y="190"/>
                      <a:pt x="541" y="164"/>
                      <a:pt x="484" y="137"/>
                    </a:cubicBezTo>
                    <a:cubicBezTo>
                      <a:pt x="374" y="87"/>
                      <a:pt x="260" y="41"/>
                      <a:pt x="142" y="4"/>
                    </a:cubicBezTo>
                    <a:cubicBezTo>
                      <a:pt x="134" y="2"/>
                      <a:pt x="126" y="1"/>
                      <a:pt x="11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7" name="Google Shape;2967;p42"/>
              <p:cNvSpPr/>
              <p:nvPr/>
            </p:nvSpPr>
            <p:spPr>
              <a:xfrm flipH="1">
                <a:off x="7788616" y="3069478"/>
                <a:ext cx="19719" cy="11329"/>
              </a:xfrm>
              <a:custGeom>
                <a:avLst/>
                <a:gdLst/>
                <a:ahLst/>
                <a:cxnLst/>
                <a:rect l="l" t="t" r="r" b="b"/>
                <a:pathLst>
                  <a:path w="604" h="347" extrusionOk="0">
                    <a:moveTo>
                      <a:pt x="61" y="0"/>
                    </a:moveTo>
                    <a:cubicBezTo>
                      <a:pt x="13" y="0"/>
                      <a:pt x="1" y="75"/>
                      <a:pt x="41" y="96"/>
                    </a:cubicBezTo>
                    <a:cubicBezTo>
                      <a:pt x="159" y="160"/>
                      <a:pt x="273" y="252"/>
                      <a:pt x="383" y="328"/>
                    </a:cubicBezTo>
                    <a:cubicBezTo>
                      <a:pt x="403" y="341"/>
                      <a:pt x="428" y="347"/>
                      <a:pt x="453" y="347"/>
                    </a:cubicBezTo>
                    <a:cubicBezTo>
                      <a:pt x="479" y="347"/>
                      <a:pt x="506" y="340"/>
                      <a:pt x="527" y="328"/>
                    </a:cubicBezTo>
                    <a:cubicBezTo>
                      <a:pt x="532" y="325"/>
                      <a:pt x="535" y="320"/>
                      <a:pt x="543" y="320"/>
                    </a:cubicBezTo>
                    <a:cubicBezTo>
                      <a:pt x="573" y="302"/>
                      <a:pt x="604" y="260"/>
                      <a:pt x="600" y="221"/>
                    </a:cubicBezTo>
                    <a:cubicBezTo>
                      <a:pt x="600" y="214"/>
                      <a:pt x="596" y="211"/>
                      <a:pt x="596" y="206"/>
                    </a:cubicBezTo>
                    <a:cubicBezTo>
                      <a:pt x="588" y="142"/>
                      <a:pt x="558" y="88"/>
                      <a:pt x="493" y="69"/>
                    </a:cubicBezTo>
                    <a:cubicBezTo>
                      <a:pt x="421" y="46"/>
                      <a:pt x="349" y="28"/>
                      <a:pt x="276" y="13"/>
                    </a:cubicBezTo>
                    <a:cubicBezTo>
                      <a:pt x="208" y="1"/>
                      <a:pt x="136" y="9"/>
                      <a:pt x="67" y="1"/>
                    </a:cubicBezTo>
                    <a:cubicBezTo>
                      <a:pt x="65" y="0"/>
                      <a:pt x="63" y="0"/>
                      <a:pt x="6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8" name="Google Shape;2968;p42"/>
              <p:cNvSpPr/>
              <p:nvPr/>
            </p:nvSpPr>
            <p:spPr>
              <a:xfrm flipH="1">
                <a:off x="7790477" y="3013879"/>
                <a:ext cx="40124" cy="18903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579" extrusionOk="0">
                    <a:moveTo>
                      <a:pt x="287" y="1"/>
                    </a:moveTo>
                    <a:cubicBezTo>
                      <a:pt x="240" y="1"/>
                      <a:pt x="195" y="3"/>
                      <a:pt x="153" y="8"/>
                    </a:cubicBezTo>
                    <a:cubicBezTo>
                      <a:pt x="65" y="16"/>
                      <a:pt x="0" y="149"/>
                      <a:pt x="100" y="194"/>
                    </a:cubicBezTo>
                    <a:cubicBezTo>
                      <a:pt x="270" y="275"/>
                      <a:pt x="445" y="328"/>
                      <a:pt x="616" y="408"/>
                    </a:cubicBezTo>
                    <a:cubicBezTo>
                      <a:pt x="773" y="482"/>
                      <a:pt x="908" y="579"/>
                      <a:pt x="1085" y="579"/>
                    </a:cubicBezTo>
                    <a:cubicBezTo>
                      <a:pt x="1089" y="579"/>
                      <a:pt x="1092" y="579"/>
                      <a:pt x="1095" y="579"/>
                    </a:cubicBezTo>
                    <a:cubicBezTo>
                      <a:pt x="1156" y="575"/>
                      <a:pt x="1228" y="506"/>
                      <a:pt x="1198" y="438"/>
                    </a:cubicBezTo>
                    <a:cubicBezTo>
                      <a:pt x="1072" y="135"/>
                      <a:pt x="626" y="1"/>
                      <a:pt x="28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9" name="Google Shape;2969;p42"/>
              <p:cNvSpPr/>
              <p:nvPr/>
            </p:nvSpPr>
            <p:spPr>
              <a:xfrm flipH="1">
                <a:off x="7905037" y="2430664"/>
                <a:ext cx="669796" cy="628334"/>
              </a:xfrm>
              <a:custGeom>
                <a:avLst/>
                <a:gdLst/>
                <a:ahLst/>
                <a:cxnLst/>
                <a:rect l="l" t="t" r="r" b="b"/>
                <a:pathLst>
                  <a:path w="20516" h="19246" extrusionOk="0">
                    <a:moveTo>
                      <a:pt x="12371" y="0"/>
                    </a:moveTo>
                    <a:cubicBezTo>
                      <a:pt x="10886" y="0"/>
                      <a:pt x="10119" y="5006"/>
                      <a:pt x="10216" y="8067"/>
                    </a:cubicBezTo>
                    <a:cubicBezTo>
                      <a:pt x="9992" y="7779"/>
                      <a:pt x="9756" y="7500"/>
                      <a:pt x="9513" y="7231"/>
                    </a:cubicBezTo>
                    <a:cubicBezTo>
                      <a:pt x="8607" y="6235"/>
                      <a:pt x="7570" y="5322"/>
                      <a:pt x="6414" y="4562"/>
                    </a:cubicBezTo>
                    <a:cubicBezTo>
                      <a:pt x="5650" y="4056"/>
                      <a:pt x="4783" y="3474"/>
                      <a:pt x="3817" y="3341"/>
                    </a:cubicBezTo>
                    <a:cubicBezTo>
                      <a:pt x="3725" y="3328"/>
                      <a:pt x="3633" y="3322"/>
                      <a:pt x="3541" y="3322"/>
                    </a:cubicBezTo>
                    <a:cubicBezTo>
                      <a:pt x="2954" y="3322"/>
                      <a:pt x="2393" y="3588"/>
                      <a:pt x="2300" y="4166"/>
                    </a:cubicBezTo>
                    <a:cubicBezTo>
                      <a:pt x="2209" y="4714"/>
                      <a:pt x="2490" y="5322"/>
                      <a:pt x="2848" y="5752"/>
                    </a:cubicBezTo>
                    <a:cubicBezTo>
                      <a:pt x="3197" y="6166"/>
                      <a:pt x="3715" y="6691"/>
                      <a:pt x="4243" y="6926"/>
                    </a:cubicBezTo>
                    <a:cubicBezTo>
                      <a:pt x="4241" y="6926"/>
                      <a:pt x="2845" y="6306"/>
                      <a:pt x="1707" y="6306"/>
                    </a:cubicBezTo>
                    <a:cubicBezTo>
                      <a:pt x="1016" y="6306"/>
                      <a:pt x="419" y="6535"/>
                      <a:pt x="286" y="7268"/>
                    </a:cubicBezTo>
                    <a:cubicBezTo>
                      <a:pt x="0" y="8835"/>
                      <a:pt x="5426" y="10109"/>
                      <a:pt x="8479" y="10197"/>
                    </a:cubicBezTo>
                    <a:cubicBezTo>
                      <a:pt x="7426" y="10899"/>
                      <a:pt x="6429" y="11729"/>
                      <a:pt x="5551" y="12678"/>
                    </a:cubicBezTo>
                    <a:cubicBezTo>
                      <a:pt x="4927" y="13356"/>
                      <a:pt x="4213" y="14116"/>
                      <a:pt x="3924" y="15044"/>
                    </a:cubicBezTo>
                    <a:cubicBezTo>
                      <a:pt x="3718" y="15698"/>
                      <a:pt x="3852" y="16462"/>
                      <a:pt x="4490" y="16679"/>
                    </a:cubicBezTo>
                    <a:cubicBezTo>
                      <a:pt x="4635" y="16727"/>
                      <a:pt x="4789" y="16748"/>
                      <a:pt x="4947" y="16748"/>
                    </a:cubicBezTo>
                    <a:cubicBezTo>
                      <a:pt x="5360" y="16748"/>
                      <a:pt x="5797" y="16600"/>
                      <a:pt x="6144" y="16393"/>
                    </a:cubicBezTo>
                    <a:cubicBezTo>
                      <a:pt x="6608" y="16116"/>
                      <a:pt x="7212" y="15690"/>
                      <a:pt x="7531" y="15207"/>
                    </a:cubicBezTo>
                    <a:lnTo>
                      <a:pt x="7531" y="15207"/>
                    </a:lnTo>
                    <a:cubicBezTo>
                      <a:pt x="7520" y="15226"/>
                      <a:pt x="5874" y="18543"/>
                      <a:pt x="7730" y="19207"/>
                    </a:cubicBezTo>
                    <a:cubicBezTo>
                      <a:pt x="7802" y="19233"/>
                      <a:pt x="7875" y="19246"/>
                      <a:pt x="7948" y="19246"/>
                    </a:cubicBezTo>
                    <a:cubicBezTo>
                      <a:pt x="9326" y="19246"/>
                      <a:pt x="10744" y="14770"/>
                      <a:pt x="11379" y="11896"/>
                    </a:cubicBezTo>
                    <a:cubicBezTo>
                      <a:pt x="12136" y="12762"/>
                      <a:pt x="12995" y="13564"/>
                      <a:pt x="13942" y="14264"/>
                    </a:cubicBezTo>
                    <a:cubicBezTo>
                      <a:pt x="14680" y="14808"/>
                      <a:pt x="15516" y="15431"/>
                      <a:pt x="16470" y="15618"/>
                    </a:cubicBezTo>
                    <a:cubicBezTo>
                      <a:pt x="16595" y="15642"/>
                      <a:pt x="16723" y="15655"/>
                      <a:pt x="16849" y="15655"/>
                    </a:cubicBezTo>
                    <a:cubicBezTo>
                      <a:pt x="17400" y="15655"/>
                      <a:pt x="17915" y="15412"/>
                      <a:pt x="18033" y="14873"/>
                    </a:cubicBezTo>
                    <a:cubicBezTo>
                      <a:pt x="18147" y="14333"/>
                      <a:pt x="17904" y="13710"/>
                      <a:pt x="17565" y="13261"/>
                    </a:cubicBezTo>
                    <a:cubicBezTo>
                      <a:pt x="17238" y="12831"/>
                      <a:pt x="16751" y="12280"/>
                      <a:pt x="16235" y="12017"/>
                    </a:cubicBezTo>
                    <a:lnTo>
                      <a:pt x="16235" y="12017"/>
                    </a:lnTo>
                    <a:cubicBezTo>
                      <a:pt x="16240" y="12019"/>
                      <a:pt x="17723" y="12772"/>
                      <a:pt x="18886" y="12772"/>
                    </a:cubicBezTo>
                    <a:cubicBezTo>
                      <a:pt x="19513" y="12772"/>
                      <a:pt x="20048" y="12553"/>
                      <a:pt x="20208" y="11880"/>
                    </a:cubicBezTo>
                    <a:cubicBezTo>
                      <a:pt x="20515" y="10565"/>
                      <a:pt x="16714" y="9249"/>
                      <a:pt x="13694" y="8725"/>
                    </a:cubicBezTo>
                    <a:cubicBezTo>
                      <a:pt x="14440" y="7858"/>
                      <a:pt x="15113" y="6903"/>
                      <a:pt x="15668" y="5877"/>
                    </a:cubicBezTo>
                    <a:cubicBezTo>
                      <a:pt x="16105" y="5068"/>
                      <a:pt x="16607" y="4155"/>
                      <a:pt x="16656" y="3181"/>
                    </a:cubicBezTo>
                    <a:cubicBezTo>
                      <a:pt x="16691" y="2497"/>
                      <a:pt x="16375" y="1790"/>
                      <a:pt x="15698" y="1741"/>
                    </a:cubicBezTo>
                    <a:cubicBezTo>
                      <a:pt x="15666" y="1738"/>
                      <a:pt x="15635" y="1737"/>
                      <a:pt x="15603" y="1737"/>
                    </a:cubicBezTo>
                    <a:cubicBezTo>
                      <a:pt x="15081" y="1737"/>
                      <a:pt x="14543" y="2053"/>
                      <a:pt x="14170" y="2425"/>
                    </a:cubicBezTo>
                    <a:cubicBezTo>
                      <a:pt x="13794" y="2806"/>
                      <a:pt x="13320" y="3361"/>
                      <a:pt x="13126" y="3904"/>
                    </a:cubicBezTo>
                    <a:lnTo>
                      <a:pt x="13126" y="3904"/>
                    </a:lnTo>
                    <a:cubicBezTo>
                      <a:pt x="13213" y="3649"/>
                      <a:pt x="14330" y="179"/>
                      <a:pt x="12432" y="3"/>
                    </a:cubicBezTo>
                    <a:cubicBezTo>
                      <a:pt x="12412" y="1"/>
                      <a:pt x="12391" y="0"/>
                      <a:pt x="1237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0" name="Google Shape;2970;p42"/>
              <p:cNvSpPr/>
              <p:nvPr/>
            </p:nvSpPr>
            <p:spPr>
              <a:xfrm flipH="1">
                <a:off x="8101412" y="2563507"/>
                <a:ext cx="121188" cy="180182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5519" extrusionOk="0">
                    <a:moveTo>
                      <a:pt x="1872" y="1515"/>
                    </a:moveTo>
                    <a:lnTo>
                      <a:pt x="1872" y="1515"/>
                    </a:lnTo>
                    <a:cubicBezTo>
                      <a:pt x="1921" y="1873"/>
                      <a:pt x="1887" y="2257"/>
                      <a:pt x="1705" y="2573"/>
                    </a:cubicBezTo>
                    <a:cubicBezTo>
                      <a:pt x="1673" y="2627"/>
                      <a:pt x="1527" y="2873"/>
                      <a:pt x="1398" y="2873"/>
                    </a:cubicBezTo>
                    <a:cubicBezTo>
                      <a:pt x="1356" y="2873"/>
                      <a:pt x="1316" y="2846"/>
                      <a:pt x="1282" y="2778"/>
                    </a:cubicBezTo>
                    <a:cubicBezTo>
                      <a:pt x="1240" y="2690"/>
                      <a:pt x="1354" y="2409"/>
                      <a:pt x="1385" y="2318"/>
                    </a:cubicBezTo>
                    <a:cubicBezTo>
                      <a:pt x="1484" y="2040"/>
                      <a:pt x="1651" y="1755"/>
                      <a:pt x="1872" y="1515"/>
                    </a:cubicBezTo>
                    <a:close/>
                    <a:moveTo>
                      <a:pt x="1073" y="0"/>
                    </a:moveTo>
                    <a:cubicBezTo>
                      <a:pt x="1020" y="0"/>
                      <a:pt x="964" y="10"/>
                      <a:pt x="906" y="32"/>
                    </a:cubicBezTo>
                    <a:cubicBezTo>
                      <a:pt x="624" y="139"/>
                      <a:pt x="506" y="508"/>
                      <a:pt x="423" y="762"/>
                    </a:cubicBezTo>
                    <a:cubicBezTo>
                      <a:pt x="301" y="1116"/>
                      <a:pt x="245" y="1485"/>
                      <a:pt x="199" y="1854"/>
                    </a:cubicBezTo>
                    <a:cubicBezTo>
                      <a:pt x="77" y="2820"/>
                      <a:pt x="1" y="3835"/>
                      <a:pt x="115" y="4804"/>
                    </a:cubicBezTo>
                    <a:cubicBezTo>
                      <a:pt x="117" y="4825"/>
                      <a:pt x="132" y="4835"/>
                      <a:pt x="147" y="4835"/>
                    </a:cubicBezTo>
                    <a:cubicBezTo>
                      <a:pt x="162" y="4835"/>
                      <a:pt x="176" y="4825"/>
                      <a:pt x="176" y="4804"/>
                    </a:cubicBezTo>
                    <a:cubicBezTo>
                      <a:pt x="248" y="3496"/>
                      <a:pt x="138" y="2067"/>
                      <a:pt x="575" y="808"/>
                    </a:cubicBezTo>
                    <a:cubicBezTo>
                      <a:pt x="624" y="671"/>
                      <a:pt x="674" y="527"/>
                      <a:pt x="750" y="405"/>
                    </a:cubicBezTo>
                    <a:cubicBezTo>
                      <a:pt x="830" y="269"/>
                      <a:pt x="937" y="215"/>
                      <a:pt x="1047" y="215"/>
                    </a:cubicBezTo>
                    <a:cubicBezTo>
                      <a:pt x="1220" y="215"/>
                      <a:pt x="1401" y="348"/>
                      <a:pt x="1503" y="508"/>
                    </a:cubicBezTo>
                    <a:cubicBezTo>
                      <a:pt x="1655" y="748"/>
                      <a:pt x="1761" y="1021"/>
                      <a:pt x="1826" y="1299"/>
                    </a:cubicBezTo>
                    <a:cubicBezTo>
                      <a:pt x="1457" y="1648"/>
                      <a:pt x="1069" y="2250"/>
                      <a:pt x="1085" y="2778"/>
                    </a:cubicBezTo>
                    <a:cubicBezTo>
                      <a:pt x="1093" y="3011"/>
                      <a:pt x="1190" y="3097"/>
                      <a:pt x="1314" y="3097"/>
                    </a:cubicBezTo>
                    <a:cubicBezTo>
                      <a:pt x="1485" y="3097"/>
                      <a:pt x="1708" y="2934"/>
                      <a:pt x="1819" y="2766"/>
                    </a:cubicBezTo>
                    <a:cubicBezTo>
                      <a:pt x="2096" y="2344"/>
                      <a:pt x="2130" y="1839"/>
                      <a:pt x="2028" y="1360"/>
                    </a:cubicBezTo>
                    <a:cubicBezTo>
                      <a:pt x="2210" y="1196"/>
                      <a:pt x="2419" y="1071"/>
                      <a:pt x="2640" y="1002"/>
                    </a:cubicBezTo>
                    <a:cubicBezTo>
                      <a:pt x="2727" y="976"/>
                      <a:pt x="2803" y="964"/>
                      <a:pt x="2870" y="964"/>
                    </a:cubicBezTo>
                    <a:cubicBezTo>
                      <a:pt x="3311" y="964"/>
                      <a:pt x="3328" y="1490"/>
                      <a:pt x="3153" y="1850"/>
                    </a:cubicBezTo>
                    <a:cubicBezTo>
                      <a:pt x="3031" y="2097"/>
                      <a:pt x="2872" y="2333"/>
                      <a:pt x="2723" y="2561"/>
                    </a:cubicBezTo>
                    <a:cubicBezTo>
                      <a:pt x="2031" y="3610"/>
                      <a:pt x="1161" y="4534"/>
                      <a:pt x="168" y="5302"/>
                    </a:cubicBezTo>
                    <a:cubicBezTo>
                      <a:pt x="74" y="5374"/>
                      <a:pt x="132" y="5518"/>
                      <a:pt x="221" y="5518"/>
                    </a:cubicBezTo>
                    <a:cubicBezTo>
                      <a:pt x="241" y="5518"/>
                      <a:pt x="261" y="5512"/>
                      <a:pt x="282" y="5496"/>
                    </a:cubicBezTo>
                    <a:cubicBezTo>
                      <a:pt x="1434" y="4614"/>
                      <a:pt x="2431" y="3522"/>
                      <a:pt x="3168" y="2268"/>
                    </a:cubicBezTo>
                    <a:cubicBezTo>
                      <a:pt x="3404" y="1869"/>
                      <a:pt x="3712" y="1211"/>
                      <a:pt x="3221" y="858"/>
                    </a:cubicBezTo>
                    <a:cubicBezTo>
                      <a:pt x="3115" y="782"/>
                      <a:pt x="2999" y="750"/>
                      <a:pt x="2878" y="750"/>
                    </a:cubicBezTo>
                    <a:cubicBezTo>
                      <a:pt x="2565" y="750"/>
                      <a:pt x="2225" y="963"/>
                      <a:pt x="1978" y="1166"/>
                    </a:cubicBezTo>
                    <a:cubicBezTo>
                      <a:pt x="1947" y="1063"/>
                      <a:pt x="1913" y="964"/>
                      <a:pt x="1875" y="869"/>
                    </a:cubicBezTo>
                    <a:cubicBezTo>
                      <a:pt x="1748" y="564"/>
                      <a:pt x="1475" y="0"/>
                      <a:pt x="107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1" name="Google Shape;2971;p42"/>
              <p:cNvSpPr/>
              <p:nvPr/>
            </p:nvSpPr>
            <p:spPr>
              <a:xfrm flipH="1">
                <a:off x="8233014" y="2626419"/>
                <a:ext cx="233103" cy="121155"/>
              </a:xfrm>
              <a:custGeom>
                <a:avLst/>
                <a:gdLst/>
                <a:ahLst/>
                <a:cxnLst/>
                <a:rect l="l" t="t" r="r" b="b"/>
                <a:pathLst>
                  <a:path w="7140" h="3711" extrusionOk="0">
                    <a:moveTo>
                      <a:pt x="2567" y="1509"/>
                    </a:moveTo>
                    <a:lnTo>
                      <a:pt x="2567" y="1509"/>
                    </a:lnTo>
                    <a:cubicBezTo>
                      <a:pt x="2826" y="1550"/>
                      <a:pt x="3080" y="1611"/>
                      <a:pt x="3324" y="1695"/>
                    </a:cubicBezTo>
                    <a:cubicBezTo>
                      <a:pt x="3517" y="1760"/>
                      <a:pt x="3738" y="1801"/>
                      <a:pt x="3772" y="2014"/>
                    </a:cubicBezTo>
                    <a:cubicBezTo>
                      <a:pt x="3790" y="2122"/>
                      <a:pt x="3800" y="2145"/>
                      <a:pt x="3776" y="2145"/>
                    </a:cubicBezTo>
                    <a:cubicBezTo>
                      <a:pt x="3759" y="2145"/>
                      <a:pt x="3728" y="2135"/>
                      <a:pt x="3673" y="2132"/>
                    </a:cubicBezTo>
                    <a:cubicBezTo>
                      <a:pt x="3624" y="2128"/>
                      <a:pt x="3548" y="2086"/>
                      <a:pt x="3510" y="2071"/>
                    </a:cubicBezTo>
                    <a:cubicBezTo>
                      <a:pt x="3243" y="1965"/>
                      <a:pt x="2985" y="1820"/>
                      <a:pt x="2753" y="1649"/>
                    </a:cubicBezTo>
                    <a:cubicBezTo>
                      <a:pt x="2689" y="1607"/>
                      <a:pt x="2628" y="1558"/>
                      <a:pt x="2567" y="1509"/>
                    </a:cubicBezTo>
                    <a:close/>
                    <a:moveTo>
                      <a:pt x="2081" y="1"/>
                    </a:moveTo>
                    <a:cubicBezTo>
                      <a:pt x="1757" y="1"/>
                      <a:pt x="1484" y="105"/>
                      <a:pt x="1525" y="470"/>
                    </a:cubicBezTo>
                    <a:cubicBezTo>
                      <a:pt x="1555" y="763"/>
                      <a:pt x="1780" y="1014"/>
                      <a:pt x="1966" y="1227"/>
                    </a:cubicBezTo>
                    <a:cubicBezTo>
                      <a:pt x="1891" y="1223"/>
                      <a:pt x="1815" y="1221"/>
                      <a:pt x="1739" y="1221"/>
                    </a:cubicBezTo>
                    <a:cubicBezTo>
                      <a:pt x="1686" y="1221"/>
                      <a:pt x="1632" y="1222"/>
                      <a:pt x="1578" y="1223"/>
                    </a:cubicBezTo>
                    <a:cubicBezTo>
                      <a:pt x="1221" y="1230"/>
                      <a:pt x="776" y="1242"/>
                      <a:pt x="483" y="1478"/>
                    </a:cubicBezTo>
                    <a:cubicBezTo>
                      <a:pt x="1" y="1858"/>
                      <a:pt x="251" y="2383"/>
                      <a:pt x="704" y="2637"/>
                    </a:cubicBezTo>
                    <a:cubicBezTo>
                      <a:pt x="1506" y="3083"/>
                      <a:pt x="2480" y="3334"/>
                      <a:pt x="3377" y="3504"/>
                    </a:cubicBezTo>
                    <a:cubicBezTo>
                      <a:pt x="4098" y="3643"/>
                      <a:pt x="4832" y="3711"/>
                      <a:pt x="5568" y="3711"/>
                    </a:cubicBezTo>
                    <a:cubicBezTo>
                      <a:pt x="5840" y="3711"/>
                      <a:pt x="6112" y="3702"/>
                      <a:pt x="6384" y="3683"/>
                    </a:cubicBezTo>
                    <a:cubicBezTo>
                      <a:pt x="6521" y="3672"/>
                      <a:pt x="6525" y="3458"/>
                      <a:pt x="6394" y="3458"/>
                    </a:cubicBezTo>
                    <a:cubicBezTo>
                      <a:pt x="6391" y="3458"/>
                      <a:pt x="6388" y="3458"/>
                      <a:pt x="6384" y="3459"/>
                    </a:cubicBezTo>
                    <a:cubicBezTo>
                      <a:pt x="6111" y="3477"/>
                      <a:pt x="5839" y="3487"/>
                      <a:pt x="5566" y="3487"/>
                    </a:cubicBezTo>
                    <a:cubicBezTo>
                      <a:pt x="4612" y="3487"/>
                      <a:pt x="3664" y="3371"/>
                      <a:pt x="2738" y="3132"/>
                    </a:cubicBezTo>
                    <a:cubicBezTo>
                      <a:pt x="2141" y="2980"/>
                      <a:pt x="1544" y="2786"/>
                      <a:pt x="985" y="2527"/>
                    </a:cubicBezTo>
                    <a:cubicBezTo>
                      <a:pt x="727" y="2409"/>
                      <a:pt x="404" y="2246"/>
                      <a:pt x="469" y="1919"/>
                    </a:cubicBezTo>
                    <a:cubicBezTo>
                      <a:pt x="560" y="1470"/>
                      <a:pt x="1145" y="1459"/>
                      <a:pt x="1518" y="1444"/>
                    </a:cubicBezTo>
                    <a:cubicBezTo>
                      <a:pt x="1588" y="1441"/>
                      <a:pt x="1659" y="1440"/>
                      <a:pt x="1730" y="1440"/>
                    </a:cubicBezTo>
                    <a:cubicBezTo>
                      <a:pt x="1883" y="1440"/>
                      <a:pt x="2037" y="1446"/>
                      <a:pt x="2190" y="1459"/>
                    </a:cubicBezTo>
                    <a:cubicBezTo>
                      <a:pt x="2385" y="1649"/>
                      <a:pt x="2597" y="1816"/>
                      <a:pt x="2826" y="1960"/>
                    </a:cubicBezTo>
                    <a:cubicBezTo>
                      <a:pt x="2990" y="2063"/>
                      <a:pt x="3474" y="2372"/>
                      <a:pt x="3815" y="2372"/>
                    </a:cubicBezTo>
                    <a:cubicBezTo>
                      <a:pt x="3954" y="2372"/>
                      <a:pt x="4070" y="2321"/>
                      <a:pt x="4129" y="2181"/>
                    </a:cubicBezTo>
                    <a:cubicBezTo>
                      <a:pt x="4365" y="1641"/>
                      <a:pt x="3054" y="1379"/>
                      <a:pt x="2764" y="1322"/>
                    </a:cubicBezTo>
                    <a:cubicBezTo>
                      <a:pt x="2605" y="1292"/>
                      <a:pt x="2445" y="1269"/>
                      <a:pt x="2285" y="1250"/>
                    </a:cubicBezTo>
                    <a:cubicBezTo>
                      <a:pt x="2240" y="1208"/>
                      <a:pt x="2198" y="1162"/>
                      <a:pt x="2157" y="1116"/>
                    </a:cubicBezTo>
                    <a:cubicBezTo>
                      <a:pt x="2065" y="1014"/>
                      <a:pt x="1978" y="907"/>
                      <a:pt x="1898" y="793"/>
                    </a:cubicBezTo>
                    <a:cubicBezTo>
                      <a:pt x="1867" y="751"/>
                      <a:pt x="1837" y="710"/>
                      <a:pt x="1815" y="668"/>
                    </a:cubicBezTo>
                    <a:cubicBezTo>
                      <a:pt x="1711" y="478"/>
                      <a:pt x="1845" y="272"/>
                      <a:pt x="2034" y="219"/>
                    </a:cubicBezTo>
                    <a:cubicBezTo>
                      <a:pt x="2085" y="205"/>
                      <a:pt x="2139" y="199"/>
                      <a:pt x="2197" y="199"/>
                    </a:cubicBezTo>
                    <a:cubicBezTo>
                      <a:pt x="2453" y="199"/>
                      <a:pt x="2765" y="323"/>
                      <a:pt x="2973" y="395"/>
                    </a:cubicBezTo>
                    <a:cubicBezTo>
                      <a:pt x="3278" y="505"/>
                      <a:pt x="3575" y="634"/>
                      <a:pt x="3868" y="771"/>
                    </a:cubicBezTo>
                    <a:cubicBezTo>
                      <a:pt x="5023" y="1311"/>
                      <a:pt x="6007" y="2048"/>
                      <a:pt x="7027" y="2801"/>
                    </a:cubicBezTo>
                    <a:cubicBezTo>
                      <a:pt x="7037" y="2808"/>
                      <a:pt x="7047" y="2812"/>
                      <a:pt x="7057" y="2812"/>
                    </a:cubicBezTo>
                    <a:cubicBezTo>
                      <a:pt x="7103" y="2812"/>
                      <a:pt x="7140" y="2743"/>
                      <a:pt x="7102" y="2702"/>
                    </a:cubicBezTo>
                    <a:cubicBezTo>
                      <a:pt x="6544" y="2116"/>
                      <a:pt x="5844" y="1634"/>
                      <a:pt x="5152" y="1220"/>
                    </a:cubicBezTo>
                    <a:cubicBezTo>
                      <a:pt x="4449" y="793"/>
                      <a:pt x="3689" y="402"/>
                      <a:pt x="2905" y="147"/>
                    </a:cubicBezTo>
                    <a:cubicBezTo>
                      <a:pt x="2731" y="92"/>
                      <a:pt x="2384" y="1"/>
                      <a:pt x="208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2" name="Google Shape;2972;p42"/>
              <p:cNvSpPr/>
              <p:nvPr/>
            </p:nvSpPr>
            <p:spPr>
              <a:xfrm flipH="1">
                <a:off x="8214209" y="2756748"/>
                <a:ext cx="165882" cy="165882"/>
              </a:xfrm>
              <a:custGeom>
                <a:avLst/>
                <a:gdLst/>
                <a:ahLst/>
                <a:cxnLst/>
                <a:rect l="l" t="t" r="r" b="b"/>
                <a:pathLst>
                  <a:path w="5081" h="5081" extrusionOk="0">
                    <a:moveTo>
                      <a:pt x="2665" y="2908"/>
                    </a:moveTo>
                    <a:cubicBezTo>
                      <a:pt x="2726" y="2950"/>
                      <a:pt x="2787" y="2992"/>
                      <a:pt x="2848" y="3033"/>
                    </a:cubicBezTo>
                    <a:cubicBezTo>
                      <a:pt x="2821" y="3083"/>
                      <a:pt x="2798" y="3132"/>
                      <a:pt x="2772" y="3181"/>
                    </a:cubicBezTo>
                    <a:cubicBezTo>
                      <a:pt x="2582" y="3543"/>
                      <a:pt x="2316" y="3885"/>
                      <a:pt x="2004" y="4159"/>
                    </a:cubicBezTo>
                    <a:cubicBezTo>
                      <a:pt x="1996" y="4098"/>
                      <a:pt x="1996" y="4036"/>
                      <a:pt x="2000" y="3980"/>
                    </a:cubicBezTo>
                    <a:cubicBezTo>
                      <a:pt x="2019" y="3722"/>
                      <a:pt x="2110" y="3478"/>
                      <a:pt x="2263" y="3269"/>
                    </a:cubicBezTo>
                    <a:cubicBezTo>
                      <a:pt x="2335" y="3170"/>
                      <a:pt x="2419" y="3086"/>
                      <a:pt x="2517" y="3010"/>
                    </a:cubicBezTo>
                    <a:cubicBezTo>
                      <a:pt x="2536" y="2995"/>
                      <a:pt x="2631" y="2908"/>
                      <a:pt x="2665" y="2908"/>
                    </a:cubicBezTo>
                    <a:close/>
                    <a:moveTo>
                      <a:pt x="4253" y="1"/>
                    </a:moveTo>
                    <a:cubicBezTo>
                      <a:pt x="4247" y="1"/>
                      <a:pt x="4242" y="1"/>
                      <a:pt x="4236" y="3"/>
                    </a:cubicBezTo>
                    <a:cubicBezTo>
                      <a:pt x="3506" y="223"/>
                      <a:pt x="2893" y="642"/>
                      <a:pt x="2331" y="1144"/>
                    </a:cubicBezTo>
                    <a:cubicBezTo>
                      <a:pt x="1753" y="1657"/>
                      <a:pt x="1175" y="2234"/>
                      <a:pt x="703" y="2850"/>
                    </a:cubicBezTo>
                    <a:cubicBezTo>
                      <a:pt x="358" y="3303"/>
                      <a:pt x="1" y="4064"/>
                      <a:pt x="338" y="4622"/>
                    </a:cubicBezTo>
                    <a:cubicBezTo>
                      <a:pt x="461" y="4820"/>
                      <a:pt x="652" y="4894"/>
                      <a:pt x="863" y="4894"/>
                    </a:cubicBezTo>
                    <a:cubicBezTo>
                      <a:pt x="1213" y="4894"/>
                      <a:pt x="1619" y="4694"/>
                      <a:pt x="1867" y="4524"/>
                    </a:cubicBezTo>
                    <a:cubicBezTo>
                      <a:pt x="1871" y="4535"/>
                      <a:pt x="1875" y="4546"/>
                      <a:pt x="1879" y="4561"/>
                    </a:cubicBezTo>
                    <a:cubicBezTo>
                      <a:pt x="2014" y="4904"/>
                      <a:pt x="2279" y="5081"/>
                      <a:pt x="2572" y="5081"/>
                    </a:cubicBezTo>
                    <a:cubicBezTo>
                      <a:pt x="2746" y="5081"/>
                      <a:pt x="2930" y="5018"/>
                      <a:pt x="3103" y="4892"/>
                    </a:cubicBezTo>
                    <a:cubicBezTo>
                      <a:pt x="3734" y="4436"/>
                      <a:pt x="4137" y="3626"/>
                      <a:pt x="4411" y="2919"/>
                    </a:cubicBezTo>
                    <a:cubicBezTo>
                      <a:pt x="4726" y="2109"/>
                      <a:pt x="4897" y="1253"/>
                      <a:pt x="5065" y="402"/>
                    </a:cubicBezTo>
                    <a:cubicBezTo>
                      <a:pt x="5081" y="322"/>
                      <a:pt x="5013" y="269"/>
                      <a:pt x="4950" y="269"/>
                    </a:cubicBezTo>
                    <a:cubicBezTo>
                      <a:pt x="4909" y="269"/>
                      <a:pt x="4870" y="292"/>
                      <a:pt x="4860" y="345"/>
                    </a:cubicBezTo>
                    <a:cubicBezTo>
                      <a:pt x="4669" y="1314"/>
                      <a:pt x="4475" y="2295"/>
                      <a:pt x="4065" y="3201"/>
                    </a:cubicBezTo>
                    <a:cubicBezTo>
                      <a:pt x="3856" y="3660"/>
                      <a:pt x="3589" y="4101"/>
                      <a:pt x="3244" y="4474"/>
                    </a:cubicBezTo>
                    <a:cubicBezTo>
                      <a:pt x="3070" y="4665"/>
                      <a:pt x="2836" y="4871"/>
                      <a:pt x="2580" y="4871"/>
                    </a:cubicBezTo>
                    <a:cubicBezTo>
                      <a:pt x="2505" y="4871"/>
                      <a:pt x="2428" y="4853"/>
                      <a:pt x="2350" y="4812"/>
                    </a:cubicBezTo>
                    <a:cubicBezTo>
                      <a:pt x="2191" y="4725"/>
                      <a:pt x="2091" y="4566"/>
                      <a:pt x="2042" y="4387"/>
                    </a:cubicBezTo>
                    <a:cubicBezTo>
                      <a:pt x="2251" y="4212"/>
                      <a:pt x="2442" y="4014"/>
                      <a:pt x="2609" y="3797"/>
                    </a:cubicBezTo>
                    <a:cubicBezTo>
                      <a:pt x="2784" y="3576"/>
                      <a:pt x="3026" y="3273"/>
                      <a:pt x="3065" y="2983"/>
                    </a:cubicBezTo>
                    <a:cubicBezTo>
                      <a:pt x="3095" y="2748"/>
                      <a:pt x="3004" y="2666"/>
                      <a:pt x="2871" y="2666"/>
                    </a:cubicBezTo>
                    <a:cubicBezTo>
                      <a:pt x="2664" y="2666"/>
                      <a:pt x="2356" y="2862"/>
                      <a:pt x="2236" y="2987"/>
                    </a:cubicBezTo>
                    <a:cubicBezTo>
                      <a:pt x="1901" y="3329"/>
                      <a:pt x="1726" y="3843"/>
                      <a:pt x="1810" y="4315"/>
                    </a:cubicBezTo>
                    <a:cubicBezTo>
                      <a:pt x="1753" y="4356"/>
                      <a:pt x="1696" y="4398"/>
                      <a:pt x="1639" y="4432"/>
                    </a:cubicBezTo>
                    <a:cubicBezTo>
                      <a:pt x="1421" y="4569"/>
                      <a:pt x="1167" y="4677"/>
                      <a:pt x="907" y="4677"/>
                    </a:cubicBezTo>
                    <a:cubicBezTo>
                      <a:pt x="886" y="4677"/>
                      <a:pt x="866" y="4677"/>
                      <a:pt x="845" y="4675"/>
                    </a:cubicBezTo>
                    <a:cubicBezTo>
                      <a:pt x="350" y="4649"/>
                      <a:pt x="373" y="4033"/>
                      <a:pt x="475" y="3676"/>
                    </a:cubicBezTo>
                    <a:cubicBezTo>
                      <a:pt x="631" y="3136"/>
                      <a:pt x="1054" y="2722"/>
                      <a:pt x="1426" y="2318"/>
                    </a:cubicBezTo>
                    <a:cubicBezTo>
                      <a:pt x="2247" y="1432"/>
                      <a:pt x="3121" y="562"/>
                      <a:pt x="4262" y="102"/>
                    </a:cubicBezTo>
                    <a:cubicBezTo>
                      <a:pt x="4317" y="78"/>
                      <a:pt x="4304" y="1"/>
                      <a:pt x="425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3" name="Google Shape;2973;p42"/>
              <p:cNvSpPr/>
              <p:nvPr/>
            </p:nvSpPr>
            <p:spPr>
              <a:xfrm flipH="1">
                <a:off x="8009052" y="2734613"/>
                <a:ext cx="205092" cy="136858"/>
              </a:xfrm>
              <a:custGeom>
                <a:avLst/>
                <a:gdLst/>
                <a:ahLst/>
                <a:cxnLst/>
                <a:rect l="l" t="t" r="r" b="b"/>
                <a:pathLst>
                  <a:path w="6282" h="4192" extrusionOk="0">
                    <a:moveTo>
                      <a:pt x="3189" y="1568"/>
                    </a:moveTo>
                    <a:cubicBezTo>
                      <a:pt x="3222" y="1568"/>
                      <a:pt x="3257" y="1582"/>
                      <a:pt x="3297" y="1608"/>
                    </a:cubicBezTo>
                    <a:cubicBezTo>
                      <a:pt x="3434" y="1635"/>
                      <a:pt x="3604" y="1749"/>
                      <a:pt x="3730" y="1822"/>
                    </a:cubicBezTo>
                    <a:cubicBezTo>
                      <a:pt x="3875" y="1905"/>
                      <a:pt x="4027" y="2004"/>
                      <a:pt x="4171" y="2114"/>
                    </a:cubicBezTo>
                    <a:cubicBezTo>
                      <a:pt x="3886" y="2087"/>
                      <a:pt x="3597" y="2038"/>
                      <a:pt x="3327" y="1936"/>
                    </a:cubicBezTo>
                    <a:cubicBezTo>
                      <a:pt x="3213" y="1901"/>
                      <a:pt x="3111" y="1848"/>
                      <a:pt x="3020" y="1772"/>
                    </a:cubicBezTo>
                    <a:cubicBezTo>
                      <a:pt x="3059" y="1637"/>
                      <a:pt x="3115" y="1568"/>
                      <a:pt x="3189" y="1568"/>
                    </a:cubicBezTo>
                    <a:close/>
                    <a:moveTo>
                      <a:pt x="1224" y="0"/>
                    </a:moveTo>
                    <a:cubicBezTo>
                      <a:pt x="1081" y="0"/>
                      <a:pt x="1083" y="225"/>
                      <a:pt x="1232" y="232"/>
                    </a:cubicBezTo>
                    <a:cubicBezTo>
                      <a:pt x="2646" y="308"/>
                      <a:pt x="4042" y="673"/>
                      <a:pt x="5304" y="1331"/>
                    </a:cubicBezTo>
                    <a:cubicBezTo>
                      <a:pt x="5441" y="1399"/>
                      <a:pt x="5666" y="1487"/>
                      <a:pt x="5761" y="1612"/>
                    </a:cubicBezTo>
                    <a:cubicBezTo>
                      <a:pt x="6068" y="2023"/>
                      <a:pt x="5612" y="2103"/>
                      <a:pt x="5392" y="2126"/>
                    </a:cubicBezTo>
                    <a:cubicBezTo>
                      <a:pt x="5235" y="2140"/>
                      <a:pt x="5075" y="2146"/>
                      <a:pt x="4915" y="2146"/>
                    </a:cubicBezTo>
                    <a:cubicBezTo>
                      <a:pt x="4783" y="2146"/>
                      <a:pt x="4652" y="2142"/>
                      <a:pt x="4521" y="2137"/>
                    </a:cubicBezTo>
                    <a:cubicBezTo>
                      <a:pt x="4327" y="1959"/>
                      <a:pt x="4115" y="1799"/>
                      <a:pt x="3890" y="1666"/>
                    </a:cubicBezTo>
                    <a:cubicBezTo>
                      <a:pt x="3690" y="1547"/>
                      <a:pt x="3334" y="1321"/>
                      <a:pt x="3074" y="1321"/>
                    </a:cubicBezTo>
                    <a:cubicBezTo>
                      <a:pt x="3058" y="1321"/>
                      <a:pt x="3042" y="1322"/>
                      <a:pt x="3027" y="1324"/>
                    </a:cubicBezTo>
                    <a:cubicBezTo>
                      <a:pt x="2864" y="1343"/>
                      <a:pt x="2749" y="1464"/>
                      <a:pt x="2746" y="1631"/>
                    </a:cubicBezTo>
                    <a:cubicBezTo>
                      <a:pt x="2742" y="1859"/>
                      <a:pt x="2939" y="1996"/>
                      <a:pt x="3130" y="2084"/>
                    </a:cubicBezTo>
                    <a:cubicBezTo>
                      <a:pt x="3529" y="2263"/>
                      <a:pt x="3997" y="2338"/>
                      <a:pt x="4464" y="2357"/>
                    </a:cubicBezTo>
                    <a:cubicBezTo>
                      <a:pt x="4753" y="2631"/>
                      <a:pt x="4996" y="2958"/>
                      <a:pt x="5106" y="3312"/>
                    </a:cubicBezTo>
                    <a:cubicBezTo>
                      <a:pt x="5201" y="3619"/>
                      <a:pt x="5137" y="3928"/>
                      <a:pt x="4741" y="3958"/>
                    </a:cubicBezTo>
                    <a:cubicBezTo>
                      <a:pt x="4720" y="3960"/>
                      <a:pt x="4698" y="3961"/>
                      <a:pt x="4676" y="3961"/>
                    </a:cubicBezTo>
                    <a:cubicBezTo>
                      <a:pt x="4517" y="3961"/>
                      <a:pt x="4341" y="3917"/>
                      <a:pt x="4190" y="3890"/>
                    </a:cubicBezTo>
                    <a:cubicBezTo>
                      <a:pt x="3871" y="3840"/>
                      <a:pt x="3555" y="3772"/>
                      <a:pt x="3251" y="3658"/>
                    </a:cubicBezTo>
                    <a:cubicBezTo>
                      <a:pt x="2582" y="3400"/>
                      <a:pt x="2092" y="2878"/>
                      <a:pt x="1579" y="2396"/>
                    </a:cubicBezTo>
                    <a:cubicBezTo>
                      <a:pt x="1084" y="1928"/>
                      <a:pt x="605" y="1426"/>
                      <a:pt x="61" y="1015"/>
                    </a:cubicBezTo>
                    <a:cubicBezTo>
                      <a:pt x="55" y="1011"/>
                      <a:pt x="49" y="1009"/>
                      <a:pt x="44" y="1009"/>
                    </a:cubicBezTo>
                    <a:cubicBezTo>
                      <a:pt x="18" y="1009"/>
                      <a:pt x="1" y="1047"/>
                      <a:pt x="19" y="1073"/>
                    </a:cubicBezTo>
                    <a:cubicBezTo>
                      <a:pt x="575" y="1757"/>
                      <a:pt x="1259" y="2369"/>
                      <a:pt x="1898" y="2981"/>
                    </a:cubicBezTo>
                    <a:cubicBezTo>
                      <a:pt x="2430" y="3487"/>
                      <a:pt x="2989" y="3852"/>
                      <a:pt x="3715" y="4019"/>
                    </a:cubicBezTo>
                    <a:cubicBezTo>
                      <a:pt x="3941" y="4071"/>
                      <a:pt x="4356" y="4192"/>
                      <a:pt x="4715" y="4192"/>
                    </a:cubicBezTo>
                    <a:cubicBezTo>
                      <a:pt x="4990" y="4192"/>
                      <a:pt x="5232" y="4121"/>
                      <a:pt x="5331" y="3893"/>
                    </a:cubicBezTo>
                    <a:cubicBezTo>
                      <a:pt x="5555" y="3377"/>
                      <a:pt x="5118" y="2757"/>
                      <a:pt x="4753" y="2365"/>
                    </a:cubicBezTo>
                    <a:cubicBezTo>
                      <a:pt x="4973" y="2365"/>
                      <a:pt x="5187" y="2350"/>
                      <a:pt x="5392" y="2335"/>
                    </a:cubicBezTo>
                    <a:cubicBezTo>
                      <a:pt x="5772" y="2301"/>
                      <a:pt x="6282" y="2061"/>
                      <a:pt x="6019" y="1601"/>
                    </a:cubicBezTo>
                    <a:cubicBezTo>
                      <a:pt x="5845" y="1301"/>
                      <a:pt x="5422" y="1145"/>
                      <a:pt x="5129" y="1001"/>
                    </a:cubicBezTo>
                    <a:cubicBezTo>
                      <a:pt x="4741" y="814"/>
                      <a:pt x="4339" y="650"/>
                      <a:pt x="3932" y="510"/>
                    </a:cubicBezTo>
                    <a:cubicBezTo>
                      <a:pt x="3057" y="217"/>
                      <a:pt x="2153" y="53"/>
                      <a:pt x="1232" y="1"/>
                    </a:cubicBezTo>
                    <a:cubicBezTo>
                      <a:pt x="1229" y="0"/>
                      <a:pt x="1227" y="0"/>
                      <a:pt x="122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4" name="Google Shape;2974;p42"/>
              <p:cNvSpPr/>
              <p:nvPr/>
            </p:nvSpPr>
            <p:spPr>
              <a:xfrm flipH="1">
                <a:off x="8161712" y="2678263"/>
                <a:ext cx="115735" cy="115703"/>
              </a:xfrm>
              <a:custGeom>
                <a:avLst/>
                <a:gdLst/>
                <a:ahLst/>
                <a:cxnLst/>
                <a:rect l="l" t="t" r="r" b="b"/>
                <a:pathLst>
                  <a:path w="3545" h="3544" extrusionOk="0">
                    <a:moveTo>
                      <a:pt x="1772" y="0"/>
                    </a:moveTo>
                    <a:cubicBezTo>
                      <a:pt x="795" y="0"/>
                      <a:pt x="0" y="795"/>
                      <a:pt x="0" y="1772"/>
                    </a:cubicBezTo>
                    <a:cubicBezTo>
                      <a:pt x="0" y="2749"/>
                      <a:pt x="795" y="3543"/>
                      <a:pt x="1772" y="3543"/>
                    </a:cubicBezTo>
                    <a:cubicBezTo>
                      <a:pt x="2749" y="3543"/>
                      <a:pt x="3544" y="2749"/>
                      <a:pt x="3544" y="1772"/>
                    </a:cubicBezTo>
                    <a:cubicBezTo>
                      <a:pt x="3544" y="795"/>
                      <a:pt x="2749" y="0"/>
                      <a:pt x="177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5" name="Google Shape;2975;p42"/>
              <p:cNvSpPr/>
              <p:nvPr/>
            </p:nvSpPr>
            <p:spPr>
              <a:xfrm flipH="1">
                <a:off x="8127105" y="2643493"/>
                <a:ext cx="184981" cy="185111"/>
              </a:xfrm>
              <a:custGeom>
                <a:avLst/>
                <a:gdLst/>
                <a:ahLst/>
                <a:cxnLst/>
                <a:rect l="l" t="t" r="r" b="b"/>
                <a:pathLst>
                  <a:path w="5666" h="5670" extrusionOk="0">
                    <a:moveTo>
                      <a:pt x="2826" y="0"/>
                    </a:moveTo>
                    <a:cubicBezTo>
                      <a:pt x="2726" y="5"/>
                      <a:pt x="2647" y="84"/>
                      <a:pt x="2647" y="179"/>
                    </a:cubicBezTo>
                    <a:cubicBezTo>
                      <a:pt x="2647" y="279"/>
                      <a:pt x="2726" y="358"/>
                      <a:pt x="2826" y="358"/>
                    </a:cubicBezTo>
                    <a:cubicBezTo>
                      <a:pt x="2924" y="358"/>
                      <a:pt x="3005" y="279"/>
                      <a:pt x="3005" y="179"/>
                    </a:cubicBezTo>
                    <a:cubicBezTo>
                      <a:pt x="3005" y="81"/>
                      <a:pt x="2924" y="0"/>
                      <a:pt x="2826" y="0"/>
                    </a:cubicBezTo>
                    <a:close/>
                    <a:moveTo>
                      <a:pt x="3647" y="129"/>
                    </a:moveTo>
                    <a:cubicBezTo>
                      <a:pt x="3572" y="129"/>
                      <a:pt x="3501" y="177"/>
                      <a:pt x="3476" y="251"/>
                    </a:cubicBezTo>
                    <a:cubicBezTo>
                      <a:pt x="3445" y="347"/>
                      <a:pt x="3498" y="446"/>
                      <a:pt x="3590" y="476"/>
                    </a:cubicBezTo>
                    <a:cubicBezTo>
                      <a:pt x="3609" y="484"/>
                      <a:pt x="3628" y="488"/>
                      <a:pt x="3647" y="488"/>
                    </a:cubicBezTo>
                    <a:cubicBezTo>
                      <a:pt x="3723" y="488"/>
                      <a:pt x="3791" y="438"/>
                      <a:pt x="3814" y="362"/>
                    </a:cubicBezTo>
                    <a:cubicBezTo>
                      <a:pt x="3844" y="267"/>
                      <a:pt x="3795" y="168"/>
                      <a:pt x="3700" y="137"/>
                    </a:cubicBezTo>
                    <a:cubicBezTo>
                      <a:pt x="3683" y="131"/>
                      <a:pt x="3665" y="129"/>
                      <a:pt x="3647" y="129"/>
                    </a:cubicBezTo>
                    <a:close/>
                    <a:moveTo>
                      <a:pt x="2004" y="133"/>
                    </a:moveTo>
                    <a:cubicBezTo>
                      <a:pt x="1987" y="133"/>
                      <a:pt x="1968" y="136"/>
                      <a:pt x="1951" y="142"/>
                    </a:cubicBezTo>
                    <a:cubicBezTo>
                      <a:pt x="1856" y="172"/>
                      <a:pt x="1807" y="274"/>
                      <a:pt x="1837" y="365"/>
                    </a:cubicBezTo>
                    <a:cubicBezTo>
                      <a:pt x="1860" y="442"/>
                      <a:pt x="1933" y="491"/>
                      <a:pt x="2005" y="491"/>
                    </a:cubicBezTo>
                    <a:cubicBezTo>
                      <a:pt x="2024" y="491"/>
                      <a:pt x="2042" y="488"/>
                      <a:pt x="2061" y="479"/>
                    </a:cubicBezTo>
                    <a:cubicBezTo>
                      <a:pt x="2153" y="449"/>
                      <a:pt x="2206" y="351"/>
                      <a:pt x="2175" y="256"/>
                    </a:cubicBezTo>
                    <a:cubicBezTo>
                      <a:pt x="2151" y="182"/>
                      <a:pt x="2079" y="133"/>
                      <a:pt x="2004" y="133"/>
                    </a:cubicBezTo>
                    <a:close/>
                    <a:moveTo>
                      <a:pt x="4388" y="504"/>
                    </a:moveTo>
                    <a:cubicBezTo>
                      <a:pt x="4333" y="504"/>
                      <a:pt x="4278" y="530"/>
                      <a:pt x="4244" y="579"/>
                    </a:cubicBezTo>
                    <a:cubicBezTo>
                      <a:pt x="4186" y="658"/>
                      <a:pt x="4202" y="769"/>
                      <a:pt x="4282" y="826"/>
                    </a:cubicBezTo>
                    <a:cubicBezTo>
                      <a:pt x="4316" y="849"/>
                      <a:pt x="4351" y="860"/>
                      <a:pt x="4388" y="860"/>
                    </a:cubicBezTo>
                    <a:cubicBezTo>
                      <a:pt x="4442" y="860"/>
                      <a:pt x="4498" y="837"/>
                      <a:pt x="4533" y="788"/>
                    </a:cubicBezTo>
                    <a:cubicBezTo>
                      <a:pt x="4590" y="707"/>
                      <a:pt x="4571" y="598"/>
                      <a:pt x="4491" y="537"/>
                    </a:cubicBezTo>
                    <a:cubicBezTo>
                      <a:pt x="4460" y="514"/>
                      <a:pt x="4424" y="504"/>
                      <a:pt x="4388" y="504"/>
                    </a:cubicBezTo>
                    <a:close/>
                    <a:moveTo>
                      <a:pt x="1267" y="514"/>
                    </a:moveTo>
                    <a:cubicBezTo>
                      <a:pt x="1230" y="514"/>
                      <a:pt x="1193" y="525"/>
                      <a:pt x="1161" y="548"/>
                    </a:cubicBezTo>
                    <a:cubicBezTo>
                      <a:pt x="1080" y="605"/>
                      <a:pt x="1066" y="716"/>
                      <a:pt x="1122" y="795"/>
                    </a:cubicBezTo>
                    <a:cubicBezTo>
                      <a:pt x="1157" y="844"/>
                      <a:pt x="1214" y="872"/>
                      <a:pt x="1266" y="872"/>
                    </a:cubicBezTo>
                    <a:cubicBezTo>
                      <a:pt x="1305" y="872"/>
                      <a:pt x="1339" y="860"/>
                      <a:pt x="1373" y="837"/>
                    </a:cubicBezTo>
                    <a:cubicBezTo>
                      <a:pt x="1454" y="776"/>
                      <a:pt x="1468" y="666"/>
                      <a:pt x="1412" y="586"/>
                    </a:cubicBezTo>
                    <a:cubicBezTo>
                      <a:pt x="1377" y="539"/>
                      <a:pt x="1323" y="514"/>
                      <a:pt x="1267" y="514"/>
                    </a:cubicBezTo>
                    <a:close/>
                    <a:moveTo>
                      <a:pt x="4974" y="1089"/>
                    </a:moveTo>
                    <a:cubicBezTo>
                      <a:pt x="4938" y="1089"/>
                      <a:pt x="4902" y="1100"/>
                      <a:pt x="4871" y="1123"/>
                    </a:cubicBezTo>
                    <a:cubicBezTo>
                      <a:pt x="4791" y="1183"/>
                      <a:pt x="4776" y="1293"/>
                      <a:pt x="4833" y="1374"/>
                    </a:cubicBezTo>
                    <a:cubicBezTo>
                      <a:pt x="4867" y="1419"/>
                      <a:pt x="4921" y="1446"/>
                      <a:pt x="4978" y="1446"/>
                    </a:cubicBezTo>
                    <a:cubicBezTo>
                      <a:pt x="5012" y="1446"/>
                      <a:pt x="5050" y="1434"/>
                      <a:pt x="5081" y="1411"/>
                    </a:cubicBezTo>
                    <a:cubicBezTo>
                      <a:pt x="5160" y="1354"/>
                      <a:pt x="5179" y="1240"/>
                      <a:pt x="5118" y="1164"/>
                    </a:cubicBezTo>
                    <a:lnTo>
                      <a:pt x="5122" y="1164"/>
                    </a:lnTo>
                    <a:cubicBezTo>
                      <a:pt x="5085" y="1115"/>
                      <a:pt x="5030" y="1089"/>
                      <a:pt x="4974" y="1089"/>
                    </a:cubicBezTo>
                    <a:close/>
                    <a:moveTo>
                      <a:pt x="679" y="1102"/>
                    </a:moveTo>
                    <a:cubicBezTo>
                      <a:pt x="624" y="1102"/>
                      <a:pt x="571" y="1127"/>
                      <a:pt x="537" y="1176"/>
                    </a:cubicBezTo>
                    <a:cubicBezTo>
                      <a:pt x="480" y="1255"/>
                      <a:pt x="495" y="1365"/>
                      <a:pt x="575" y="1426"/>
                    </a:cubicBezTo>
                    <a:cubicBezTo>
                      <a:pt x="610" y="1449"/>
                      <a:pt x="643" y="1460"/>
                      <a:pt x="682" y="1460"/>
                    </a:cubicBezTo>
                    <a:cubicBezTo>
                      <a:pt x="735" y="1460"/>
                      <a:pt x="792" y="1434"/>
                      <a:pt x="826" y="1385"/>
                    </a:cubicBezTo>
                    <a:cubicBezTo>
                      <a:pt x="883" y="1305"/>
                      <a:pt x="864" y="1195"/>
                      <a:pt x="784" y="1137"/>
                    </a:cubicBezTo>
                    <a:cubicBezTo>
                      <a:pt x="752" y="1113"/>
                      <a:pt x="715" y="1102"/>
                      <a:pt x="679" y="1102"/>
                    </a:cubicBezTo>
                    <a:close/>
                    <a:moveTo>
                      <a:pt x="5357" y="1828"/>
                    </a:moveTo>
                    <a:cubicBezTo>
                      <a:pt x="5338" y="1828"/>
                      <a:pt x="5319" y="1831"/>
                      <a:pt x="5301" y="1837"/>
                    </a:cubicBezTo>
                    <a:cubicBezTo>
                      <a:pt x="5206" y="1867"/>
                      <a:pt x="5156" y="1970"/>
                      <a:pt x="5186" y="2062"/>
                    </a:cubicBezTo>
                    <a:cubicBezTo>
                      <a:pt x="5213" y="2137"/>
                      <a:pt x="5281" y="2183"/>
                      <a:pt x="5358" y="2183"/>
                    </a:cubicBezTo>
                    <a:cubicBezTo>
                      <a:pt x="5377" y="2183"/>
                      <a:pt x="5395" y="2183"/>
                      <a:pt x="5411" y="2176"/>
                    </a:cubicBezTo>
                    <a:cubicBezTo>
                      <a:pt x="5506" y="2145"/>
                      <a:pt x="5555" y="2042"/>
                      <a:pt x="5525" y="1951"/>
                    </a:cubicBezTo>
                    <a:cubicBezTo>
                      <a:pt x="5501" y="1875"/>
                      <a:pt x="5432" y="1828"/>
                      <a:pt x="5357" y="1828"/>
                    </a:cubicBezTo>
                    <a:close/>
                    <a:moveTo>
                      <a:pt x="303" y="1843"/>
                    </a:moveTo>
                    <a:cubicBezTo>
                      <a:pt x="229" y="1843"/>
                      <a:pt x="158" y="1890"/>
                      <a:pt x="134" y="1967"/>
                    </a:cubicBezTo>
                    <a:cubicBezTo>
                      <a:pt x="108" y="2062"/>
                      <a:pt x="157" y="2160"/>
                      <a:pt x="252" y="2190"/>
                    </a:cubicBezTo>
                    <a:cubicBezTo>
                      <a:pt x="267" y="2198"/>
                      <a:pt x="286" y="2198"/>
                      <a:pt x="305" y="2198"/>
                    </a:cubicBezTo>
                    <a:cubicBezTo>
                      <a:pt x="381" y="2198"/>
                      <a:pt x="450" y="2153"/>
                      <a:pt x="476" y="2076"/>
                    </a:cubicBezTo>
                    <a:cubicBezTo>
                      <a:pt x="503" y="1981"/>
                      <a:pt x="453" y="1883"/>
                      <a:pt x="359" y="1853"/>
                    </a:cubicBezTo>
                    <a:cubicBezTo>
                      <a:pt x="340" y="1846"/>
                      <a:pt x="321" y="1843"/>
                      <a:pt x="303" y="1843"/>
                    </a:cubicBezTo>
                    <a:close/>
                    <a:moveTo>
                      <a:pt x="5487" y="2646"/>
                    </a:moveTo>
                    <a:cubicBezTo>
                      <a:pt x="5388" y="2646"/>
                      <a:pt x="5312" y="2727"/>
                      <a:pt x="5312" y="2825"/>
                    </a:cubicBezTo>
                    <a:lnTo>
                      <a:pt x="5312" y="2834"/>
                    </a:lnTo>
                    <a:lnTo>
                      <a:pt x="5312" y="2837"/>
                    </a:lnTo>
                    <a:cubicBezTo>
                      <a:pt x="5312" y="2936"/>
                      <a:pt x="5392" y="3016"/>
                      <a:pt x="5491" y="3016"/>
                    </a:cubicBezTo>
                    <a:cubicBezTo>
                      <a:pt x="5586" y="3016"/>
                      <a:pt x="5666" y="2936"/>
                      <a:pt x="5666" y="2837"/>
                    </a:cubicBezTo>
                    <a:lnTo>
                      <a:pt x="5666" y="2829"/>
                    </a:lnTo>
                    <a:lnTo>
                      <a:pt x="5666" y="2825"/>
                    </a:lnTo>
                    <a:cubicBezTo>
                      <a:pt x="5666" y="2727"/>
                      <a:pt x="5586" y="2646"/>
                      <a:pt x="5487" y="2646"/>
                    </a:cubicBezTo>
                    <a:close/>
                    <a:moveTo>
                      <a:pt x="176" y="2662"/>
                    </a:moveTo>
                    <a:cubicBezTo>
                      <a:pt x="80" y="2662"/>
                      <a:pt x="1" y="2742"/>
                      <a:pt x="1" y="2841"/>
                    </a:cubicBezTo>
                    <a:cubicBezTo>
                      <a:pt x="1" y="2939"/>
                      <a:pt x="80" y="3020"/>
                      <a:pt x="180" y="3020"/>
                    </a:cubicBezTo>
                    <a:cubicBezTo>
                      <a:pt x="275" y="3020"/>
                      <a:pt x="354" y="2939"/>
                      <a:pt x="354" y="2841"/>
                    </a:cubicBezTo>
                    <a:cubicBezTo>
                      <a:pt x="354" y="2742"/>
                      <a:pt x="275" y="2662"/>
                      <a:pt x="176" y="2662"/>
                    </a:cubicBezTo>
                    <a:close/>
                    <a:moveTo>
                      <a:pt x="5360" y="3478"/>
                    </a:moveTo>
                    <a:cubicBezTo>
                      <a:pt x="5284" y="3478"/>
                      <a:pt x="5215" y="3527"/>
                      <a:pt x="5190" y="3601"/>
                    </a:cubicBezTo>
                    <a:cubicBezTo>
                      <a:pt x="5160" y="3696"/>
                      <a:pt x="5209" y="3795"/>
                      <a:pt x="5304" y="3825"/>
                    </a:cubicBezTo>
                    <a:cubicBezTo>
                      <a:pt x="5323" y="3833"/>
                      <a:pt x="5342" y="3837"/>
                      <a:pt x="5362" y="3837"/>
                    </a:cubicBezTo>
                    <a:cubicBezTo>
                      <a:pt x="5434" y="3837"/>
                      <a:pt x="5506" y="3787"/>
                      <a:pt x="5529" y="3711"/>
                    </a:cubicBezTo>
                    <a:cubicBezTo>
                      <a:pt x="5560" y="3616"/>
                      <a:pt x="5509" y="3518"/>
                      <a:pt x="5415" y="3487"/>
                    </a:cubicBezTo>
                    <a:cubicBezTo>
                      <a:pt x="5396" y="3481"/>
                      <a:pt x="5378" y="3478"/>
                      <a:pt x="5360" y="3478"/>
                    </a:cubicBezTo>
                    <a:close/>
                    <a:moveTo>
                      <a:pt x="306" y="3482"/>
                    </a:moveTo>
                    <a:cubicBezTo>
                      <a:pt x="288" y="3482"/>
                      <a:pt x="270" y="3485"/>
                      <a:pt x="252" y="3491"/>
                    </a:cubicBezTo>
                    <a:cubicBezTo>
                      <a:pt x="161" y="3522"/>
                      <a:pt x="108" y="3624"/>
                      <a:pt x="138" y="3715"/>
                    </a:cubicBezTo>
                    <a:cubicBezTo>
                      <a:pt x="164" y="3792"/>
                      <a:pt x="233" y="3841"/>
                      <a:pt x="308" y="3841"/>
                    </a:cubicBezTo>
                    <a:cubicBezTo>
                      <a:pt x="328" y="3841"/>
                      <a:pt x="343" y="3837"/>
                      <a:pt x="362" y="3829"/>
                    </a:cubicBezTo>
                    <a:cubicBezTo>
                      <a:pt x="457" y="3799"/>
                      <a:pt x="506" y="3700"/>
                      <a:pt x="476" y="3605"/>
                    </a:cubicBezTo>
                    <a:cubicBezTo>
                      <a:pt x="451" y="3531"/>
                      <a:pt x="382" y="3482"/>
                      <a:pt x="306" y="3482"/>
                    </a:cubicBezTo>
                    <a:close/>
                    <a:moveTo>
                      <a:pt x="4985" y="4218"/>
                    </a:moveTo>
                    <a:cubicBezTo>
                      <a:pt x="4929" y="4218"/>
                      <a:pt x="4874" y="4245"/>
                      <a:pt x="4837" y="4293"/>
                    </a:cubicBezTo>
                    <a:cubicBezTo>
                      <a:pt x="4779" y="4373"/>
                      <a:pt x="4799" y="4483"/>
                      <a:pt x="4879" y="4540"/>
                    </a:cubicBezTo>
                    <a:cubicBezTo>
                      <a:pt x="4909" y="4563"/>
                      <a:pt x="4947" y="4575"/>
                      <a:pt x="4981" y="4575"/>
                    </a:cubicBezTo>
                    <a:cubicBezTo>
                      <a:pt x="5039" y="4575"/>
                      <a:pt x="5092" y="4548"/>
                      <a:pt x="5126" y="4502"/>
                    </a:cubicBezTo>
                    <a:cubicBezTo>
                      <a:pt x="5183" y="4422"/>
                      <a:pt x="5167" y="4312"/>
                      <a:pt x="5088" y="4252"/>
                    </a:cubicBezTo>
                    <a:cubicBezTo>
                      <a:pt x="5057" y="4229"/>
                      <a:pt x="5021" y="4218"/>
                      <a:pt x="4985" y="4218"/>
                    </a:cubicBezTo>
                    <a:close/>
                    <a:moveTo>
                      <a:pt x="688" y="4223"/>
                    </a:moveTo>
                    <a:cubicBezTo>
                      <a:pt x="651" y="4223"/>
                      <a:pt x="614" y="4234"/>
                      <a:pt x="582" y="4259"/>
                    </a:cubicBezTo>
                    <a:cubicBezTo>
                      <a:pt x="503" y="4316"/>
                      <a:pt x="484" y="4426"/>
                      <a:pt x="545" y="4506"/>
                    </a:cubicBezTo>
                    <a:cubicBezTo>
                      <a:pt x="578" y="4555"/>
                      <a:pt x="632" y="4578"/>
                      <a:pt x="685" y="4578"/>
                    </a:cubicBezTo>
                    <a:cubicBezTo>
                      <a:pt x="724" y="4578"/>
                      <a:pt x="761" y="4567"/>
                      <a:pt x="792" y="4544"/>
                    </a:cubicBezTo>
                    <a:cubicBezTo>
                      <a:pt x="871" y="4487"/>
                      <a:pt x="887" y="4377"/>
                      <a:pt x="829" y="4297"/>
                    </a:cubicBezTo>
                    <a:cubicBezTo>
                      <a:pt x="795" y="4249"/>
                      <a:pt x="742" y="4223"/>
                      <a:pt x="688" y="4223"/>
                    </a:cubicBezTo>
                    <a:close/>
                    <a:moveTo>
                      <a:pt x="4396" y="4806"/>
                    </a:moveTo>
                    <a:cubicBezTo>
                      <a:pt x="4359" y="4806"/>
                      <a:pt x="4322" y="4818"/>
                      <a:pt x="4290" y="4841"/>
                    </a:cubicBezTo>
                    <a:cubicBezTo>
                      <a:pt x="4209" y="4898"/>
                      <a:pt x="4195" y="5008"/>
                      <a:pt x="4251" y="5087"/>
                    </a:cubicBezTo>
                    <a:cubicBezTo>
                      <a:pt x="4286" y="5138"/>
                      <a:pt x="4342" y="5164"/>
                      <a:pt x="4396" y="5164"/>
                    </a:cubicBezTo>
                    <a:cubicBezTo>
                      <a:pt x="4434" y="5164"/>
                      <a:pt x="4468" y="5152"/>
                      <a:pt x="4502" y="5129"/>
                    </a:cubicBezTo>
                    <a:cubicBezTo>
                      <a:pt x="4579" y="5069"/>
                      <a:pt x="4597" y="4959"/>
                      <a:pt x="4540" y="4878"/>
                    </a:cubicBezTo>
                    <a:cubicBezTo>
                      <a:pt x="4504" y="4831"/>
                      <a:pt x="4450" y="4806"/>
                      <a:pt x="4396" y="4806"/>
                    </a:cubicBezTo>
                    <a:close/>
                    <a:moveTo>
                      <a:pt x="1274" y="4809"/>
                    </a:moveTo>
                    <a:cubicBezTo>
                      <a:pt x="1219" y="4809"/>
                      <a:pt x="1164" y="4834"/>
                      <a:pt x="1130" y="4882"/>
                    </a:cubicBezTo>
                    <a:cubicBezTo>
                      <a:pt x="1073" y="4962"/>
                      <a:pt x="1092" y="5073"/>
                      <a:pt x="1172" y="5133"/>
                    </a:cubicBezTo>
                    <a:cubicBezTo>
                      <a:pt x="1203" y="5152"/>
                      <a:pt x="1240" y="5168"/>
                      <a:pt x="1275" y="5168"/>
                    </a:cubicBezTo>
                    <a:cubicBezTo>
                      <a:pt x="1331" y="5168"/>
                      <a:pt x="1385" y="5141"/>
                      <a:pt x="1419" y="5092"/>
                    </a:cubicBezTo>
                    <a:cubicBezTo>
                      <a:pt x="1476" y="5012"/>
                      <a:pt x="1461" y="4901"/>
                      <a:pt x="1381" y="4845"/>
                    </a:cubicBezTo>
                    <a:cubicBezTo>
                      <a:pt x="1349" y="4820"/>
                      <a:pt x="1311" y="4809"/>
                      <a:pt x="1274" y="4809"/>
                    </a:cubicBezTo>
                    <a:close/>
                    <a:moveTo>
                      <a:pt x="2016" y="5186"/>
                    </a:moveTo>
                    <a:cubicBezTo>
                      <a:pt x="1941" y="5186"/>
                      <a:pt x="1869" y="5234"/>
                      <a:pt x="1845" y="5308"/>
                    </a:cubicBezTo>
                    <a:cubicBezTo>
                      <a:pt x="1814" y="5403"/>
                      <a:pt x="1868" y="5503"/>
                      <a:pt x="1959" y="5533"/>
                    </a:cubicBezTo>
                    <a:cubicBezTo>
                      <a:pt x="1978" y="5540"/>
                      <a:pt x="1996" y="5540"/>
                      <a:pt x="2016" y="5540"/>
                    </a:cubicBezTo>
                    <a:cubicBezTo>
                      <a:pt x="2092" y="5540"/>
                      <a:pt x="2161" y="5494"/>
                      <a:pt x="2184" y="5419"/>
                    </a:cubicBezTo>
                    <a:cubicBezTo>
                      <a:pt x="2214" y="5324"/>
                      <a:pt x="2164" y="5224"/>
                      <a:pt x="2069" y="5194"/>
                    </a:cubicBezTo>
                    <a:cubicBezTo>
                      <a:pt x="2052" y="5188"/>
                      <a:pt x="2034" y="5186"/>
                      <a:pt x="2016" y="5186"/>
                    </a:cubicBezTo>
                    <a:close/>
                    <a:moveTo>
                      <a:pt x="3658" y="5185"/>
                    </a:moveTo>
                    <a:cubicBezTo>
                      <a:pt x="3639" y="5185"/>
                      <a:pt x="3620" y="5188"/>
                      <a:pt x="3602" y="5194"/>
                    </a:cubicBezTo>
                    <a:cubicBezTo>
                      <a:pt x="3507" y="5224"/>
                      <a:pt x="3456" y="5324"/>
                      <a:pt x="3487" y="5419"/>
                    </a:cubicBezTo>
                    <a:cubicBezTo>
                      <a:pt x="3510" y="5494"/>
                      <a:pt x="3582" y="5540"/>
                      <a:pt x="3654" y="5540"/>
                    </a:cubicBezTo>
                    <a:cubicBezTo>
                      <a:pt x="3674" y="5540"/>
                      <a:pt x="3693" y="5536"/>
                      <a:pt x="3712" y="5533"/>
                    </a:cubicBezTo>
                    <a:cubicBezTo>
                      <a:pt x="3807" y="5503"/>
                      <a:pt x="3856" y="5399"/>
                      <a:pt x="3826" y="5308"/>
                    </a:cubicBezTo>
                    <a:cubicBezTo>
                      <a:pt x="3801" y="5232"/>
                      <a:pt x="3733" y="5185"/>
                      <a:pt x="3658" y="5185"/>
                    </a:cubicBezTo>
                    <a:close/>
                    <a:moveTo>
                      <a:pt x="2837" y="5312"/>
                    </a:moveTo>
                    <a:cubicBezTo>
                      <a:pt x="2738" y="5315"/>
                      <a:pt x="2658" y="5392"/>
                      <a:pt x="2658" y="5494"/>
                    </a:cubicBezTo>
                    <a:cubicBezTo>
                      <a:pt x="2658" y="5589"/>
                      <a:pt x="2738" y="5669"/>
                      <a:pt x="2837" y="5669"/>
                    </a:cubicBezTo>
                    <a:cubicBezTo>
                      <a:pt x="2936" y="5669"/>
                      <a:pt x="3016" y="5589"/>
                      <a:pt x="3016" y="5491"/>
                    </a:cubicBezTo>
                    <a:cubicBezTo>
                      <a:pt x="3016" y="5392"/>
                      <a:pt x="2932" y="5312"/>
                      <a:pt x="2837" y="531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2976" name="Google Shape;2976;p42"/>
          <p:cNvSpPr/>
          <p:nvPr/>
        </p:nvSpPr>
        <p:spPr>
          <a:xfrm rot="-2412760" flipH="1">
            <a:off x="2497223" y="2207923"/>
            <a:ext cx="36628" cy="27579"/>
          </a:xfrm>
          <a:custGeom>
            <a:avLst/>
            <a:gdLst/>
            <a:ahLst/>
            <a:cxnLst/>
            <a:rect l="l" t="t" r="r" b="b"/>
            <a:pathLst>
              <a:path w="1869" h="1407" extrusionOk="0">
                <a:moveTo>
                  <a:pt x="893" y="0"/>
                </a:moveTo>
                <a:cubicBezTo>
                  <a:pt x="677" y="0"/>
                  <a:pt x="462" y="101"/>
                  <a:pt x="321" y="346"/>
                </a:cubicBezTo>
                <a:cubicBezTo>
                  <a:pt x="1" y="892"/>
                  <a:pt x="493" y="1406"/>
                  <a:pt x="979" y="1406"/>
                </a:cubicBezTo>
                <a:cubicBezTo>
                  <a:pt x="1194" y="1406"/>
                  <a:pt x="1408" y="1305"/>
                  <a:pt x="1550" y="1062"/>
                </a:cubicBezTo>
                <a:cubicBezTo>
                  <a:pt x="1869" y="512"/>
                  <a:pt x="1378" y="0"/>
                  <a:pt x="89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977" name="Google Shape;2977;p42"/>
          <p:cNvGrpSpPr/>
          <p:nvPr/>
        </p:nvGrpSpPr>
        <p:grpSpPr>
          <a:xfrm>
            <a:off x="235296" y="1497695"/>
            <a:ext cx="2487851" cy="3647820"/>
            <a:chOff x="235296" y="1497695"/>
            <a:chExt cx="2487851" cy="3647820"/>
          </a:xfrm>
        </p:grpSpPr>
        <p:sp>
          <p:nvSpPr>
            <p:cNvPr id="2978" name="Google Shape;2978;p42"/>
            <p:cNvSpPr/>
            <p:nvPr/>
          </p:nvSpPr>
          <p:spPr>
            <a:xfrm rot="-5400000" flipH="1">
              <a:off x="-399647" y="3408089"/>
              <a:ext cx="2703807" cy="771046"/>
            </a:xfrm>
            <a:custGeom>
              <a:avLst/>
              <a:gdLst/>
              <a:ahLst/>
              <a:cxnLst/>
              <a:rect l="l" t="t" r="r" b="b"/>
              <a:pathLst>
                <a:path w="43238" h="12344" extrusionOk="0">
                  <a:moveTo>
                    <a:pt x="28408" y="1"/>
                  </a:moveTo>
                  <a:cubicBezTo>
                    <a:pt x="28358" y="1"/>
                    <a:pt x="28307" y="1"/>
                    <a:pt x="28256" y="1"/>
                  </a:cubicBezTo>
                  <a:cubicBezTo>
                    <a:pt x="20523" y="29"/>
                    <a:pt x="9361" y="2095"/>
                    <a:pt x="117" y="11777"/>
                  </a:cubicBezTo>
                  <a:cubicBezTo>
                    <a:pt x="89" y="11808"/>
                    <a:pt x="64" y="11844"/>
                    <a:pt x="50" y="11883"/>
                  </a:cubicBezTo>
                  <a:cubicBezTo>
                    <a:pt x="1" y="12007"/>
                    <a:pt x="25" y="12155"/>
                    <a:pt x="128" y="12250"/>
                  </a:cubicBezTo>
                  <a:cubicBezTo>
                    <a:pt x="194" y="12313"/>
                    <a:pt x="279" y="12344"/>
                    <a:pt x="362" y="12344"/>
                  </a:cubicBezTo>
                  <a:cubicBezTo>
                    <a:pt x="451" y="12344"/>
                    <a:pt x="539" y="12309"/>
                    <a:pt x="605" y="12240"/>
                  </a:cubicBezTo>
                  <a:cubicBezTo>
                    <a:pt x="9676" y="2737"/>
                    <a:pt x="20639" y="703"/>
                    <a:pt x="28235" y="675"/>
                  </a:cubicBezTo>
                  <a:cubicBezTo>
                    <a:pt x="28299" y="675"/>
                    <a:pt x="28364" y="675"/>
                    <a:pt x="28428" y="675"/>
                  </a:cubicBezTo>
                  <a:cubicBezTo>
                    <a:pt x="36586" y="675"/>
                    <a:pt x="42677" y="2893"/>
                    <a:pt x="42740" y="2918"/>
                  </a:cubicBezTo>
                  <a:cubicBezTo>
                    <a:pt x="42778" y="2932"/>
                    <a:pt x="42818" y="2939"/>
                    <a:pt x="42858" y="2939"/>
                  </a:cubicBezTo>
                  <a:cubicBezTo>
                    <a:pt x="42996" y="2939"/>
                    <a:pt x="43127" y="2856"/>
                    <a:pt x="43171" y="2716"/>
                  </a:cubicBezTo>
                  <a:cubicBezTo>
                    <a:pt x="43238" y="2543"/>
                    <a:pt x="43146" y="2349"/>
                    <a:pt x="42973" y="2286"/>
                  </a:cubicBezTo>
                  <a:cubicBezTo>
                    <a:pt x="42909" y="2261"/>
                    <a:pt x="36704" y="1"/>
                    <a:pt x="2840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9" name="Google Shape;2979;p42"/>
            <p:cNvSpPr/>
            <p:nvPr/>
          </p:nvSpPr>
          <p:spPr>
            <a:xfrm rot="-5400000" flipH="1">
              <a:off x="813191" y="2113067"/>
              <a:ext cx="1218708" cy="1454643"/>
            </a:xfrm>
            <a:custGeom>
              <a:avLst/>
              <a:gdLst/>
              <a:ahLst/>
              <a:cxnLst/>
              <a:rect l="l" t="t" r="r" b="b"/>
              <a:pathLst>
                <a:path w="19489" h="23288" extrusionOk="0">
                  <a:moveTo>
                    <a:pt x="18724" y="1"/>
                  </a:moveTo>
                  <a:cubicBezTo>
                    <a:pt x="18713" y="1"/>
                    <a:pt x="18702" y="1"/>
                    <a:pt x="18690" y="2"/>
                  </a:cubicBezTo>
                  <a:cubicBezTo>
                    <a:pt x="18507" y="20"/>
                    <a:pt x="18373" y="186"/>
                    <a:pt x="18390" y="373"/>
                  </a:cubicBezTo>
                  <a:cubicBezTo>
                    <a:pt x="18397" y="419"/>
                    <a:pt x="18790" y="5253"/>
                    <a:pt x="10930" y="12693"/>
                  </a:cubicBezTo>
                  <a:cubicBezTo>
                    <a:pt x="2957" y="20238"/>
                    <a:pt x="164" y="22671"/>
                    <a:pt x="139" y="22696"/>
                  </a:cubicBezTo>
                  <a:cubicBezTo>
                    <a:pt x="97" y="22732"/>
                    <a:pt x="64" y="22777"/>
                    <a:pt x="47" y="22823"/>
                  </a:cubicBezTo>
                  <a:cubicBezTo>
                    <a:pt x="1" y="22940"/>
                    <a:pt x="19" y="23074"/>
                    <a:pt x="103" y="23173"/>
                  </a:cubicBezTo>
                  <a:cubicBezTo>
                    <a:pt x="171" y="23248"/>
                    <a:pt x="265" y="23288"/>
                    <a:pt x="359" y="23288"/>
                  </a:cubicBezTo>
                  <a:cubicBezTo>
                    <a:pt x="438" y="23288"/>
                    <a:pt x="516" y="23261"/>
                    <a:pt x="580" y="23204"/>
                  </a:cubicBezTo>
                  <a:cubicBezTo>
                    <a:pt x="609" y="23180"/>
                    <a:pt x="3405" y="20740"/>
                    <a:pt x="11392" y="13183"/>
                  </a:cubicBezTo>
                  <a:cubicBezTo>
                    <a:pt x="19489" y="5514"/>
                    <a:pt x="19083" y="514"/>
                    <a:pt x="19062" y="302"/>
                  </a:cubicBezTo>
                  <a:cubicBezTo>
                    <a:pt x="19045" y="130"/>
                    <a:pt x="18897" y="1"/>
                    <a:pt x="1872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0" name="Google Shape;2980;p42"/>
            <p:cNvSpPr/>
            <p:nvPr/>
          </p:nvSpPr>
          <p:spPr>
            <a:xfrm rot="-2412741" flipH="1">
              <a:off x="1306395" y="2072268"/>
              <a:ext cx="505562" cy="159926"/>
            </a:xfrm>
            <a:custGeom>
              <a:avLst/>
              <a:gdLst/>
              <a:ahLst/>
              <a:cxnLst/>
              <a:rect l="l" t="t" r="r" b="b"/>
              <a:pathLst>
                <a:path w="14187" h="4487" extrusionOk="0">
                  <a:moveTo>
                    <a:pt x="102" y="1"/>
                  </a:moveTo>
                  <a:cubicBezTo>
                    <a:pt x="20" y="1"/>
                    <a:pt x="1" y="124"/>
                    <a:pt x="88" y="140"/>
                  </a:cubicBezTo>
                  <a:cubicBezTo>
                    <a:pt x="4899" y="1105"/>
                    <a:pt x="9510" y="2596"/>
                    <a:pt x="14038" y="4480"/>
                  </a:cubicBezTo>
                  <a:cubicBezTo>
                    <a:pt x="14050" y="4484"/>
                    <a:pt x="14061" y="4486"/>
                    <a:pt x="14071" y="4486"/>
                  </a:cubicBezTo>
                  <a:cubicBezTo>
                    <a:pt x="14146" y="4486"/>
                    <a:pt x="14187" y="4376"/>
                    <a:pt x="14104" y="4333"/>
                  </a:cubicBezTo>
                  <a:cubicBezTo>
                    <a:pt x="9751" y="2101"/>
                    <a:pt x="4951" y="672"/>
                    <a:pt x="112" y="1"/>
                  </a:cubicBezTo>
                  <a:cubicBezTo>
                    <a:pt x="108" y="1"/>
                    <a:pt x="105" y="1"/>
                    <a:pt x="10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1" name="Google Shape;2981;p42"/>
            <p:cNvSpPr/>
            <p:nvPr/>
          </p:nvSpPr>
          <p:spPr>
            <a:xfrm rot="-2412741" flipH="1">
              <a:off x="1146823" y="1883348"/>
              <a:ext cx="232807" cy="450731"/>
            </a:xfrm>
            <a:custGeom>
              <a:avLst/>
              <a:gdLst/>
              <a:ahLst/>
              <a:cxnLst/>
              <a:rect l="l" t="t" r="r" b="b"/>
              <a:pathLst>
                <a:path w="6533" h="12646" extrusionOk="0">
                  <a:moveTo>
                    <a:pt x="44" y="0"/>
                  </a:moveTo>
                  <a:cubicBezTo>
                    <a:pt x="22" y="0"/>
                    <a:pt x="1" y="15"/>
                    <a:pt x="4" y="43"/>
                  </a:cubicBezTo>
                  <a:cubicBezTo>
                    <a:pt x="846" y="4700"/>
                    <a:pt x="3110" y="9099"/>
                    <a:pt x="6290" y="12606"/>
                  </a:cubicBezTo>
                  <a:cubicBezTo>
                    <a:pt x="6315" y="12634"/>
                    <a:pt x="6347" y="12646"/>
                    <a:pt x="6378" y="12646"/>
                  </a:cubicBezTo>
                  <a:cubicBezTo>
                    <a:pt x="6459" y="12646"/>
                    <a:pt x="6532" y="12564"/>
                    <a:pt x="6471" y="12477"/>
                  </a:cubicBezTo>
                  <a:cubicBezTo>
                    <a:pt x="3715" y="8659"/>
                    <a:pt x="944" y="4784"/>
                    <a:pt x="88" y="36"/>
                  </a:cubicBezTo>
                  <a:cubicBezTo>
                    <a:pt x="83" y="12"/>
                    <a:pt x="63" y="0"/>
                    <a:pt x="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2" name="Google Shape;2982;p42"/>
            <p:cNvSpPr/>
            <p:nvPr/>
          </p:nvSpPr>
          <p:spPr>
            <a:xfrm rot="-2412741" flipH="1">
              <a:off x="1529220" y="2277488"/>
              <a:ext cx="401007" cy="314079"/>
            </a:xfrm>
            <a:custGeom>
              <a:avLst/>
              <a:gdLst/>
              <a:ahLst/>
              <a:cxnLst/>
              <a:rect l="l" t="t" r="r" b="b"/>
              <a:pathLst>
                <a:path w="11253" h="8812" extrusionOk="0">
                  <a:moveTo>
                    <a:pt x="11104" y="0"/>
                  </a:moveTo>
                  <a:cubicBezTo>
                    <a:pt x="11090" y="0"/>
                    <a:pt x="11075" y="3"/>
                    <a:pt x="11058" y="10"/>
                  </a:cubicBezTo>
                  <a:cubicBezTo>
                    <a:pt x="6684" y="1694"/>
                    <a:pt x="2729" y="4943"/>
                    <a:pt x="21" y="8743"/>
                  </a:cubicBezTo>
                  <a:cubicBezTo>
                    <a:pt x="1" y="8775"/>
                    <a:pt x="28" y="8812"/>
                    <a:pt x="58" y="8812"/>
                  </a:cubicBezTo>
                  <a:cubicBezTo>
                    <a:pt x="68" y="8812"/>
                    <a:pt x="79" y="8807"/>
                    <a:pt x="88" y="8796"/>
                  </a:cubicBezTo>
                  <a:cubicBezTo>
                    <a:pt x="3159" y="5058"/>
                    <a:pt x="6816" y="2343"/>
                    <a:pt x="11139" y="223"/>
                  </a:cubicBezTo>
                  <a:cubicBezTo>
                    <a:pt x="11253" y="167"/>
                    <a:pt x="11211" y="0"/>
                    <a:pt x="1110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3" name="Google Shape;2983;p42"/>
            <p:cNvSpPr/>
            <p:nvPr/>
          </p:nvSpPr>
          <p:spPr>
            <a:xfrm rot="-2412741" flipH="1">
              <a:off x="1673195" y="1899177"/>
              <a:ext cx="66603" cy="50149"/>
            </a:xfrm>
            <a:custGeom>
              <a:avLst/>
              <a:gdLst/>
              <a:ahLst/>
              <a:cxnLst/>
              <a:rect l="l" t="t" r="r" b="b"/>
              <a:pathLst>
                <a:path w="1869" h="1407" extrusionOk="0">
                  <a:moveTo>
                    <a:pt x="891" y="1"/>
                  </a:moveTo>
                  <a:cubicBezTo>
                    <a:pt x="676" y="1"/>
                    <a:pt x="461" y="102"/>
                    <a:pt x="320" y="345"/>
                  </a:cubicBezTo>
                  <a:cubicBezTo>
                    <a:pt x="1" y="894"/>
                    <a:pt x="491" y="1407"/>
                    <a:pt x="977" y="1407"/>
                  </a:cubicBezTo>
                  <a:cubicBezTo>
                    <a:pt x="1193" y="1407"/>
                    <a:pt x="1407" y="1305"/>
                    <a:pt x="1549" y="1061"/>
                  </a:cubicBezTo>
                  <a:cubicBezTo>
                    <a:pt x="1869" y="514"/>
                    <a:pt x="1377" y="1"/>
                    <a:pt x="8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4" name="Google Shape;2984;p42"/>
            <p:cNvSpPr/>
            <p:nvPr/>
          </p:nvSpPr>
          <p:spPr>
            <a:xfrm rot="-2412741" flipH="1">
              <a:off x="1950410" y="2400530"/>
              <a:ext cx="66603" cy="50149"/>
            </a:xfrm>
            <a:custGeom>
              <a:avLst/>
              <a:gdLst/>
              <a:ahLst/>
              <a:cxnLst/>
              <a:rect l="l" t="t" r="r" b="b"/>
              <a:pathLst>
                <a:path w="1869" h="1407" extrusionOk="0">
                  <a:moveTo>
                    <a:pt x="893" y="0"/>
                  </a:moveTo>
                  <a:cubicBezTo>
                    <a:pt x="677" y="0"/>
                    <a:pt x="462" y="101"/>
                    <a:pt x="321" y="346"/>
                  </a:cubicBezTo>
                  <a:cubicBezTo>
                    <a:pt x="1" y="892"/>
                    <a:pt x="493" y="1406"/>
                    <a:pt x="979" y="1406"/>
                  </a:cubicBezTo>
                  <a:cubicBezTo>
                    <a:pt x="1194" y="1406"/>
                    <a:pt x="1408" y="1305"/>
                    <a:pt x="1550" y="1062"/>
                  </a:cubicBezTo>
                  <a:cubicBezTo>
                    <a:pt x="1869" y="512"/>
                    <a:pt x="1378" y="0"/>
                    <a:pt x="8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5" name="Google Shape;2985;p42"/>
            <p:cNvSpPr/>
            <p:nvPr/>
          </p:nvSpPr>
          <p:spPr>
            <a:xfrm rot="-2412741" flipH="1">
              <a:off x="1173565" y="1836418"/>
              <a:ext cx="66603" cy="50077"/>
            </a:xfrm>
            <a:custGeom>
              <a:avLst/>
              <a:gdLst/>
              <a:ahLst/>
              <a:cxnLst/>
              <a:rect l="l" t="t" r="r" b="b"/>
              <a:pathLst>
                <a:path w="1869" h="1405" extrusionOk="0">
                  <a:moveTo>
                    <a:pt x="890" y="0"/>
                  </a:moveTo>
                  <a:cubicBezTo>
                    <a:pt x="675" y="0"/>
                    <a:pt x="461" y="101"/>
                    <a:pt x="319" y="343"/>
                  </a:cubicBezTo>
                  <a:cubicBezTo>
                    <a:pt x="0" y="892"/>
                    <a:pt x="491" y="1404"/>
                    <a:pt x="976" y="1404"/>
                  </a:cubicBezTo>
                  <a:cubicBezTo>
                    <a:pt x="1192" y="1404"/>
                    <a:pt x="1407" y="1303"/>
                    <a:pt x="1549" y="1059"/>
                  </a:cubicBezTo>
                  <a:cubicBezTo>
                    <a:pt x="1868" y="512"/>
                    <a:pt x="1376" y="0"/>
                    <a:pt x="89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6" name="Google Shape;2986;p42"/>
            <p:cNvSpPr/>
            <p:nvPr/>
          </p:nvSpPr>
          <p:spPr>
            <a:xfrm rot="-2412741" flipH="1">
              <a:off x="1082102" y="1697361"/>
              <a:ext cx="1034180" cy="1138839"/>
            </a:xfrm>
            <a:custGeom>
              <a:avLst/>
              <a:gdLst/>
              <a:ahLst/>
              <a:cxnLst/>
              <a:rect l="l" t="t" r="r" b="b"/>
              <a:pathLst>
                <a:path w="29021" h="31952" extrusionOk="0">
                  <a:moveTo>
                    <a:pt x="20741" y="1"/>
                  </a:moveTo>
                  <a:cubicBezTo>
                    <a:pt x="20409" y="1"/>
                    <a:pt x="20045" y="267"/>
                    <a:pt x="19640" y="880"/>
                  </a:cubicBezTo>
                  <a:cubicBezTo>
                    <a:pt x="16995" y="4887"/>
                    <a:pt x="22033" y="12699"/>
                    <a:pt x="22033" y="12699"/>
                  </a:cubicBezTo>
                  <a:cubicBezTo>
                    <a:pt x="22033" y="12699"/>
                    <a:pt x="12033" y="3533"/>
                    <a:pt x="8162" y="3533"/>
                  </a:cubicBezTo>
                  <a:cubicBezTo>
                    <a:pt x="7570" y="3533"/>
                    <a:pt x="7122" y="3747"/>
                    <a:pt x="6874" y="4241"/>
                  </a:cubicBezTo>
                  <a:cubicBezTo>
                    <a:pt x="5005" y="7962"/>
                    <a:pt x="20388" y="14973"/>
                    <a:pt x="20388" y="14973"/>
                  </a:cubicBezTo>
                  <a:cubicBezTo>
                    <a:pt x="18314" y="14430"/>
                    <a:pt x="12797" y="13732"/>
                    <a:pt x="8170" y="13732"/>
                  </a:cubicBezTo>
                  <a:cubicBezTo>
                    <a:pt x="3662" y="13732"/>
                    <a:pt x="0" y="14395"/>
                    <a:pt x="1197" y="16511"/>
                  </a:cubicBezTo>
                  <a:cubicBezTo>
                    <a:pt x="2175" y="18240"/>
                    <a:pt x="5465" y="18756"/>
                    <a:pt x="9044" y="18756"/>
                  </a:cubicBezTo>
                  <a:cubicBezTo>
                    <a:pt x="14343" y="18756"/>
                    <a:pt x="20275" y="17625"/>
                    <a:pt x="20276" y="17625"/>
                  </a:cubicBezTo>
                  <a:lnTo>
                    <a:pt x="20276" y="17625"/>
                  </a:lnTo>
                  <a:cubicBezTo>
                    <a:pt x="11186" y="23012"/>
                    <a:pt x="9820" y="31784"/>
                    <a:pt x="12499" y="31949"/>
                  </a:cubicBezTo>
                  <a:cubicBezTo>
                    <a:pt x="12530" y="31951"/>
                    <a:pt x="12562" y="31952"/>
                    <a:pt x="12593" y="31952"/>
                  </a:cubicBezTo>
                  <a:cubicBezTo>
                    <a:pt x="15239" y="31952"/>
                    <a:pt x="17662" y="25175"/>
                    <a:pt x="21097" y="20776"/>
                  </a:cubicBezTo>
                  <a:cubicBezTo>
                    <a:pt x="24569" y="16329"/>
                    <a:pt x="29021" y="15711"/>
                    <a:pt x="29021" y="15711"/>
                  </a:cubicBezTo>
                  <a:cubicBezTo>
                    <a:pt x="29021" y="15711"/>
                    <a:pt x="26593" y="14516"/>
                    <a:pt x="24653" y="10634"/>
                  </a:cubicBezTo>
                  <a:cubicBezTo>
                    <a:pt x="23410" y="8148"/>
                    <a:pt x="22576" y="1"/>
                    <a:pt x="2074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7" name="Google Shape;2987;p42"/>
            <p:cNvSpPr/>
            <p:nvPr/>
          </p:nvSpPr>
          <p:spPr>
            <a:xfrm rot="-2412741" flipH="1">
              <a:off x="1484103" y="1851244"/>
              <a:ext cx="46219" cy="34787"/>
            </a:xfrm>
            <a:custGeom>
              <a:avLst/>
              <a:gdLst/>
              <a:ahLst/>
              <a:cxnLst/>
              <a:rect l="l" t="t" r="r" b="b"/>
              <a:pathLst>
                <a:path w="1297" h="976" extrusionOk="0">
                  <a:moveTo>
                    <a:pt x="618" y="1"/>
                  </a:moveTo>
                  <a:cubicBezTo>
                    <a:pt x="468" y="1"/>
                    <a:pt x="319" y="70"/>
                    <a:pt x="220" y="239"/>
                  </a:cubicBezTo>
                  <a:cubicBezTo>
                    <a:pt x="0" y="619"/>
                    <a:pt x="342" y="975"/>
                    <a:pt x="679" y="975"/>
                  </a:cubicBezTo>
                  <a:cubicBezTo>
                    <a:pt x="829" y="975"/>
                    <a:pt x="978" y="905"/>
                    <a:pt x="1076" y="735"/>
                  </a:cubicBezTo>
                  <a:cubicBezTo>
                    <a:pt x="1296" y="355"/>
                    <a:pt x="956" y="1"/>
                    <a:pt x="6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8" name="Google Shape;2988;p42"/>
            <p:cNvSpPr/>
            <p:nvPr/>
          </p:nvSpPr>
          <p:spPr>
            <a:xfrm rot="-2412741" flipH="1">
              <a:off x="1896126" y="2551062"/>
              <a:ext cx="46184" cy="34715"/>
            </a:xfrm>
            <a:custGeom>
              <a:avLst/>
              <a:gdLst/>
              <a:ahLst/>
              <a:cxnLst/>
              <a:rect l="l" t="t" r="r" b="b"/>
              <a:pathLst>
                <a:path w="1296" h="974" extrusionOk="0">
                  <a:moveTo>
                    <a:pt x="617" y="1"/>
                  </a:moveTo>
                  <a:cubicBezTo>
                    <a:pt x="468" y="1"/>
                    <a:pt x="319" y="70"/>
                    <a:pt x="220" y="239"/>
                  </a:cubicBezTo>
                  <a:cubicBezTo>
                    <a:pt x="0" y="619"/>
                    <a:pt x="341" y="974"/>
                    <a:pt x="678" y="974"/>
                  </a:cubicBezTo>
                  <a:cubicBezTo>
                    <a:pt x="827" y="974"/>
                    <a:pt x="975" y="904"/>
                    <a:pt x="1073" y="735"/>
                  </a:cubicBezTo>
                  <a:cubicBezTo>
                    <a:pt x="1295" y="356"/>
                    <a:pt x="955" y="1"/>
                    <a:pt x="6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9" name="Google Shape;2989;p42"/>
            <p:cNvSpPr/>
            <p:nvPr/>
          </p:nvSpPr>
          <p:spPr>
            <a:xfrm rot="-2412741" flipH="1">
              <a:off x="1534670" y="2299104"/>
              <a:ext cx="45720" cy="34715"/>
            </a:xfrm>
            <a:custGeom>
              <a:avLst/>
              <a:gdLst/>
              <a:ahLst/>
              <a:cxnLst/>
              <a:rect l="l" t="t" r="r" b="b"/>
              <a:pathLst>
                <a:path w="1283" h="974" extrusionOk="0">
                  <a:moveTo>
                    <a:pt x="612" y="1"/>
                  </a:moveTo>
                  <a:cubicBezTo>
                    <a:pt x="458" y="1"/>
                    <a:pt x="305" y="74"/>
                    <a:pt x="208" y="252"/>
                  </a:cubicBezTo>
                  <a:cubicBezTo>
                    <a:pt x="1" y="631"/>
                    <a:pt x="340" y="973"/>
                    <a:pt x="672" y="973"/>
                  </a:cubicBezTo>
                  <a:cubicBezTo>
                    <a:pt x="826" y="973"/>
                    <a:pt x="979" y="900"/>
                    <a:pt x="1075" y="723"/>
                  </a:cubicBezTo>
                  <a:cubicBezTo>
                    <a:pt x="1282" y="342"/>
                    <a:pt x="944" y="1"/>
                    <a:pt x="6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0" name="Google Shape;2990;p42"/>
            <p:cNvSpPr/>
            <p:nvPr/>
          </p:nvSpPr>
          <p:spPr>
            <a:xfrm rot="-2412741" flipH="1">
              <a:off x="1481522" y="1920311"/>
              <a:ext cx="30041" cy="22561"/>
            </a:xfrm>
            <a:custGeom>
              <a:avLst/>
              <a:gdLst/>
              <a:ahLst/>
              <a:cxnLst/>
              <a:rect l="l" t="t" r="r" b="b"/>
              <a:pathLst>
                <a:path w="843" h="633" extrusionOk="0">
                  <a:moveTo>
                    <a:pt x="402" y="1"/>
                  </a:moveTo>
                  <a:cubicBezTo>
                    <a:pt x="305" y="1"/>
                    <a:pt x="209" y="46"/>
                    <a:pt x="145" y="156"/>
                  </a:cubicBezTo>
                  <a:cubicBezTo>
                    <a:pt x="0" y="402"/>
                    <a:pt x="222" y="633"/>
                    <a:pt x="440" y="633"/>
                  </a:cubicBezTo>
                  <a:cubicBezTo>
                    <a:pt x="537" y="633"/>
                    <a:pt x="634" y="587"/>
                    <a:pt x="697" y="478"/>
                  </a:cubicBezTo>
                  <a:cubicBezTo>
                    <a:pt x="842" y="231"/>
                    <a:pt x="621" y="1"/>
                    <a:pt x="40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1" name="Google Shape;2991;p42"/>
            <p:cNvSpPr/>
            <p:nvPr/>
          </p:nvSpPr>
          <p:spPr>
            <a:xfrm rot="-2412741" flipH="1">
              <a:off x="1811272" y="2580618"/>
              <a:ext cx="30005" cy="22526"/>
            </a:xfrm>
            <a:custGeom>
              <a:avLst/>
              <a:gdLst/>
              <a:ahLst/>
              <a:cxnLst/>
              <a:rect l="l" t="t" r="r" b="b"/>
              <a:pathLst>
                <a:path w="842" h="632" extrusionOk="0">
                  <a:moveTo>
                    <a:pt x="402" y="0"/>
                  </a:moveTo>
                  <a:cubicBezTo>
                    <a:pt x="304" y="0"/>
                    <a:pt x="207" y="46"/>
                    <a:pt x="143" y="156"/>
                  </a:cubicBezTo>
                  <a:cubicBezTo>
                    <a:pt x="1" y="402"/>
                    <a:pt x="221" y="632"/>
                    <a:pt x="440" y="632"/>
                  </a:cubicBezTo>
                  <a:cubicBezTo>
                    <a:pt x="537" y="632"/>
                    <a:pt x="634" y="586"/>
                    <a:pt x="699" y="477"/>
                  </a:cubicBezTo>
                  <a:cubicBezTo>
                    <a:pt x="841" y="230"/>
                    <a:pt x="621" y="0"/>
                    <a:pt x="40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2" name="Google Shape;2992;p42"/>
            <p:cNvSpPr/>
            <p:nvPr/>
          </p:nvSpPr>
          <p:spPr>
            <a:xfrm rot="-2412741" flipH="1">
              <a:off x="1160775" y="2172304"/>
              <a:ext cx="29970" cy="22561"/>
            </a:xfrm>
            <a:custGeom>
              <a:avLst/>
              <a:gdLst/>
              <a:ahLst/>
              <a:cxnLst/>
              <a:rect l="l" t="t" r="r" b="b"/>
              <a:pathLst>
                <a:path w="841" h="633" extrusionOk="0">
                  <a:moveTo>
                    <a:pt x="402" y="1"/>
                  </a:moveTo>
                  <a:cubicBezTo>
                    <a:pt x="304" y="1"/>
                    <a:pt x="207" y="46"/>
                    <a:pt x="143" y="156"/>
                  </a:cubicBezTo>
                  <a:cubicBezTo>
                    <a:pt x="0" y="402"/>
                    <a:pt x="220" y="632"/>
                    <a:pt x="439" y="632"/>
                  </a:cubicBezTo>
                  <a:cubicBezTo>
                    <a:pt x="536" y="632"/>
                    <a:pt x="633" y="587"/>
                    <a:pt x="698" y="477"/>
                  </a:cubicBezTo>
                  <a:cubicBezTo>
                    <a:pt x="841" y="230"/>
                    <a:pt x="620" y="1"/>
                    <a:pt x="40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3" name="Google Shape;2993;p42"/>
            <p:cNvSpPr/>
            <p:nvPr/>
          </p:nvSpPr>
          <p:spPr>
            <a:xfrm rot="-2412741" flipH="1">
              <a:off x="1448808" y="1886441"/>
              <a:ext cx="19706" cy="14756"/>
            </a:xfrm>
            <a:custGeom>
              <a:avLst/>
              <a:gdLst/>
              <a:ahLst/>
              <a:cxnLst/>
              <a:rect l="l" t="t" r="r" b="b"/>
              <a:pathLst>
                <a:path w="553" h="414" extrusionOk="0">
                  <a:moveTo>
                    <a:pt x="265" y="0"/>
                  </a:moveTo>
                  <a:cubicBezTo>
                    <a:pt x="201" y="0"/>
                    <a:pt x="137" y="30"/>
                    <a:pt x="95" y="103"/>
                  </a:cubicBezTo>
                  <a:cubicBezTo>
                    <a:pt x="1" y="263"/>
                    <a:pt x="146" y="414"/>
                    <a:pt x="290" y="414"/>
                  </a:cubicBezTo>
                  <a:cubicBezTo>
                    <a:pt x="353" y="414"/>
                    <a:pt x="416" y="384"/>
                    <a:pt x="458" y="312"/>
                  </a:cubicBezTo>
                  <a:cubicBezTo>
                    <a:pt x="552" y="150"/>
                    <a:pt x="408" y="0"/>
                    <a:pt x="2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4" name="Google Shape;2994;p42"/>
            <p:cNvSpPr/>
            <p:nvPr/>
          </p:nvSpPr>
          <p:spPr>
            <a:xfrm rot="-2412741" flipH="1">
              <a:off x="1229760" y="2312023"/>
              <a:ext cx="19706" cy="14756"/>
            </a:xfrm>
            <a:custGeom>
              <a:avLst/>
              <a:gdLst/>
              <a:ahLst/>
              <a:cxnLst/>
              <a:rect l="l" t="t" r="r" b="b"/>
              <a:pathLst>
                <a:path w="553" h="414" extrusionOk="0">
                  <a:moveTo>
                    <a:pt x="264" y="0"/>
                  </a:moveTo>
                  <a:cubicBezTo>
                    <a:pt x="200" y="0"/>
                    <a:pt x="137" y="30"/>
                    <a:pt x="95" y="102"/>
                  </a:cubicBezTo>
                  <a:cubicBezTo>
                    <a:pt x="1" y="264"/>
                    <a:pt x="145" y="414"/>
                    <a:pt x="288" y="414"/>
                  </a:cubicBezTo>
                  <a:cubicBezTo>
                    <a:pt x="352" y="414"/>
                    <a:pt x="416" y="384"/>
                    <a:pt x="458" y="311"/>
                  </a:cubicBezTo>
                  <a:cubicBezTo>
                    <a:pt x="553" y="152"/>
                    <a:pt x="407" y="0"/>
                    <a:pt x="2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5" name="Google Shape;2995;p42"/>
            <p:cNvSpPr/>
            <p:nvPr/>
          </p:nvSpPr>
          <p:spPr>
            <a:xfrm rot="-2412741" flipH="1">
              <a:off x="1638492" y="2198484"/>
              <a:ext cx="19528" cy="14720"/>
            </a:xfrm>
            <a:custGeom>
              <a:avLst/>
              <a:gdLst/>
              <a:ahLst/>
              <a:cxnLst/>
              <a:rect l="l" t="t" r="r" b="b"/>
              <a:pathLst>
                <a:path w="548" h="413" extrusionOk="0">
                  <a:moveTo>
                    <a:pt x="262" y="0"/>
                  </a:moveTo>
                  <a:cubicBezTo>
                    <a:pt x="196" y="0"/>
                    <a:pt x="130" y="32"/>
                    <a:pt x="89" y="107"/>
                  </a:cubicBezTo>
                  <a:cubicBezTo>
                    <a:pt x="1" y="267"/>
                    <a:pt x="145" y="412"/>
                    <a:pt x="287" y="412"/>
                  </a:cubicBezTo>
                  <a:cubicBezTo>
                    <a:pt x="353" y="412"/>
                    <a:pt x="418" y="381"/>
                    <a:pt x="459" y="306"/>
                  </a:cubicBezTo>
                  <a:cubicBezTo>
                    <a:pt x="547" y="144"/>
                    <a:pt x="403" y="0"/>
                    <a:pt x="2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6" name="Google Shape;2996;p42"/>
            <p:cNvSpPr/>
            <p:nvPr/>
          </p:nvSpPr>
          <p:spPr>
            <a:xfrm rot="-5400000" flipH="1">
              <a:off x="287805" y="3973209"/>
              <a:ext cx="265015" cy="336177"/>
            </a:xfrm>
            <a:custGeom>
              <a:avLst/>
              <a:gdLst/>
              <a:ahLst/>
              <a:cxnLst/>
              <a:rect l="l" t="t" r="r" b="b"/>
              <a:pathLst>
                <a:path w="4238" h="5382" extrusionOk="0">
                  <a:moveTo>
                    <a:pt x="159" y="0"/>
                  </a:moveTo>
                  <a:lnTo>
                    <a:pt x="159" y="0"/>
                  </a:lnTo>
                  <a:cubicBezTo>
                    <a:pt x="159" y="0"/>
                    <a:pt x="0" y="1900"/>
                    <a:pt x="763" y="3235"/>
                  </a:cubicBezTo>
                  <a:cubicBezTo>
                    <a:pt x="1526" y="4573"/>
                    <a:pt x="4237" y="5382"/>
                    <a:pt x="4237" y="5382"/>
                  </a:cubicBezTo>
                  <a:cubicBezTo>
                    <a:pt x="4237" y="5382"/>
                    <a:pt x="3941" y="3305"/>
                    <a:pt x="2398" y="1809"/>
                  </a:cubicBezTo>
                  <a:cubicBezTo>
                    <a:pt x="851" y="308"/>
                    <a:pt x="159" y="0"/>
                    <a:pt x="1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7" name="Google Shape;2997;p42"/>
            <p:cNvSpPr/>
            <p:nvPr/>
          </p:nvSpPr>
          <p:spPr>
            <a:xfrm rot="-5400000" flipH="1">
              <a:off x="626495" y="3938812"/>
              <a:ext cx="251821" cy="329368"/>
            </a:xfrm>
            <a:custGeom>
              <a:avLst/>
              <a:gdLst/>
              <a:ahLst/>
              <a:cxnLst/>
              <a:rect l="l" t="t" r="r" b="b"/>
              <a:pathLst>
                <a:path w="4027" h="5273" extrusionOk="0">
                  <a:moveTo>
                    <a:pt x="4026" y="0"/>
                  </a:moveTo>
                  <a:lnTo>
                    <a:pt x="4026" y="0"/>
                  </a:lnTo>
                  <a:cubicBezTo>
                    <a:pt x="4026" y="0"/>
                    <a:pt x="1841" y="791"/>
                    <a:pt x="920" y="2627"/>
                  </a:cubicBezTo>
                  <a:cubicBezTo>
                    <a:pt x="1" y="4467"/>
                    <a:pt x="128" y="5272"/>
                    <a:pt x="128" y="5272"/>
                  </a:cubicBezTo>
                  <a:cubicBezTo>
                    <a:pt x="128" y="5272"/>
                    <a:pt x="1492" y="4520"/>
                    <a:pt x="2434" y="3299"/>
                  </a:cubicBezTo>
                  <a:cubicBezTo>
                    <a:pt x="3381" y="2073"/>
                    <a:pt x="4026" y="1"/>
                    <a:pt x="40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998" name="Google Shape;2998;p42"/>
            <p:cNvGrpSpPr/>
            <p:nvPr/>
          </p:nvGrpSpPr>
          <p:grpSpPr>
            <a:xfrm rot="-5400000" flipH="1">
              <a:off x="230228" y="3551141"/>
              <a:ext cx="414710" cy="342109"/>
              <a:chOff x="3961851" y="558662"/>
              <a:chExt cx="290748" cy="240113"/>
            </a:xfrm>
          </p:grpSpPr>
          <p:sp>
            <p:nvSpPr>
              <p:cNvPr id="2999" name="Google Shape;2999;p42"/>
              <p:cNvSpPr/>
              <p:nvPr/>
            </p:nvSpPr>
            <p:spPr>
              <a:xfrm>
                <a:off x="3961851" y="558662"/>
                <a:ext cx="286582" cy="236473"/>
              </a:xfrm>
              <a:custGeom>
                <a:avLst/>
                <a:gdLst/>
                <a:ahLst/>
                <a:cxnLst/>
                <a:rect l="l" t="t" r="r" b="b"/>
                <a:pathLst>
                  <a:path w="6537" h="5394" extrusionOk="0">
                    <a:moveTo>
                      <a:pt x="282" y="1"/>
                    </a:moveTo>
                    <a:lnTo>
                      <a:pt x="282" y="1"/>
                    </a:lnTo>
                    <a:cubicBezTo>
                      <a:pt x="282" y="1"/>
                      <a:pt x="0" y="1682"/>
                      <a:pt x="1554" y="3391"/>
                    </a:cubicBezTo>
                    <a:cubicBezTo>
                      <a:pt x="3104" y="5097"/>
                      <a:pt x="6537" y="5393"/>
                      <a:pt x="6537" y="5393"/>
                    </a:cubicBezTo>
                    <a:cubicBezTo>
                      <a:pt x="6537" y="5393"/>
                      <a:pt x="4933" y="2801"/>
                      <a:pt x="3002" y="1513"/>
                    </a:cubicBezTo>
                    <a:cubicBezTo>
                      <a:pt x="1071" y="227"/>
                      <a:pt x="283" y="1"/>
                      <a:pt x="282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0" name="Google Shape;3000;p42"/>
              <p:cNvSpPr/>
              <p:nvPr/>
            </p:nvSpPr>
            <p:spPr>
              <a:xfrm>
                <a:off x="4001352" y="596585"/>
                <a:ext cx="251247" cy="202190"/>
              </a:xfrm>
              <a:custGeom>
                <a:avLst/>
                <a:gdLst/>
                <a:ahLst/>
                <a:cxnLst/>
                <a:rect l="l" t="t" r="r" b="b"/>
                <a:pathLst>
                  <a:path w="5731" h="4612" extrusionOk="0">
                    <a:moveTo>
                      <a:pt x="94" y="0"/>
                    </a:moveTo>
                    <a:cubicBezTo>
                      <a:pt x="70" y="0"/>
                      <a:pt x="45" y="10"/>
                      <a:pt x="28" y="29"/>
                    </a:cubicBezTo>
                    <a:cubicBezTo>
                      <a:pt x="21" y="37"/>
                      <a:pt x="17" y="44"/>
                      <a:pt x="14" y="50"/>
                    </a:cubicBezTo>
                    <a:cubicBezTo>
                      <a:pt x="0" y="86"/>
                      <a:pt x="7" y="122"/>
                      <a:pt x="35" y="146"/>
                    </a:cubicBezTo>
                    <a:cubicBezTo>
                      <a:pt x="74" y="182"/>
                      <a:pt x="3788" y="3437"/>
                      <a:pt x="5589" y="4599"/>
                    </a:cubicBezTo>
                    <a:cubicBezTo>
                      <a:pt x="5603" y="4608"/>
                      <a:pt x="5619" y="4612"/>
                      <a:pt x="5635" y="4612"/>
                    </a:cubicBezTo>
                    <a:cubicBezTo>
                      <a:pt x="5663" y="4612"/>
                      <a:pt x="5690" y="4599"/>
                      <a:pt x="5706" y="4574"/>
                    </a:cubicBezTo>
                    <a:cubicBezTo>
                      <a:pt x="5730" y="4535"/>
                      <a:pt x="5720" y="4482"/>
                      <a:pt x="5681" y="4457"/>
                    </a:cubicBezTo>
                    <a:cubicBezTo>
                      <a:pt x="3891" y="3299"/>
                      <a:pt x="183" y="55"/>
                      <a:pt x="148" y="19"/>
                    </a:cubicBezTo>
                    <a:cubicBezTo>
                      <a:pt x="133" y="7"/>
                      <a:pt x="113" y="0"/>
                      <a:pt x="9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001" name="Google Shape;3001;p42"/>
            <p:cNvGrpSpPr/>
            <p:nvPr/>
          </p:nvGrpSpPr>
          <p:grpSpPr>
            <a:xfrm rot="-5400000" flipH="1">
              <a:off x="661189" y="3575491"/>
              <a:ext cx="262071" cy="380647"/>
              <a:chOff x="4045939" y="794047"/>
              <a:chExt cx="183735" cy="267161"/>
            </a:xfrm>
          </p:grpSpPr>
          <p:sp>
            <p:nvSpPr>
              <p:cNvPr id="3002" name="Google Shape;3002;p42"/>
              <p:cNvSpPr/>
              <p:nvPr/>
            </p:nvSpPr>
            <p:spPr>
              <a:xfrm>
                <a:off x="4045939" y="797730"/>
                <a:ext cx="179744" cy="263478"/>
              </a:xfrm>
              <a:custGeom>
                <a:avLst/>
                <a:gdLst/>
                <a:ahLst/>
                <a:cxnLst/>
                <a:rect l="l" t="t" r="r" b="b"/>
                <a:pathLst>
                  <a:path w="4100" h="6010" extrusionOk="0">
                    <a:moveTo>
                      <a:pt x="4099" y="0"/>
                    </a:moveTo>
                    <a:lnTo>
                      <a:pt x="4099" y="0"/>
                    </a:lnTo>
                    <a:cubicBezTo>
                      <a:pt x="4099" y="0"/>
                      <a:pt x="1829" y="752"/>
                      <a:pt x="914" y="2426"/>
                    </a:cubicBezTo>
                    <a:cubicBezTo>
                      <a:pt x="0" y="4100"/>
                      <a:pt x="621" y="6010"/>
                      <a:pt x="621" y="6010"/>
                    </a:cubicBezTo>
                    <a:cubicBezTo>
                      <a:pt x="621" y="6010"/>
                      <a:pt x="1042" y="5724"/>
                      <a:pt x="2196" y="4127"/>
                    </a:cubicBezTo>
                    <a:cubicBezTo>
                      <a:pt x="3354" y="2528"/>
                      <a:pt x="4099" y="1"/>
                      <a:pt x="409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3" name="Google Shape;3003;p42"/>
              <p:cNvSpPr/>
              <p:nvPr/>
            </p:nvSpPr>
            <p:spPr>
              <a:xfrm>
                <a:off x="4088465" y="794047"/>
                <a:ext cx="141209" cy="220164"/>
              </a:xfrm>
              <a:custGeom>
                <a:avLst/>
                <a:gdLst/>
                <a:ahLst/>
                <a:cxnLst/>
                <a:rect l="l" t="t" r="r" b="b"/>
                <a:pathLst>
                  <a:path w="3221" h="5022" extrusionOk="0">
                    <a:moveTo>
                      <a:pt x="3129" y="0"/>
                    </a:moveTo>
                    <a:cubicBezTo>
                      <a:pt x="3107" y="0"/>
                      <a:pt x="3085" y="8"/>
                      <a:pt x="3069" y="24"/>
                    </a:cubicBezTo>
                    <a:cubicBezTo>
                      <a:pt x="1459" y="1602"/>
                      <a:pt x="566" y="3495"/>
                      <a:pt x="205" y="4392"/>
                    </a:cubicBezTo>
                    <a:cubicBezTo>
                      <a:pt x="78" y="4713"/>
                      <a:pt x="15" y="4907"/>
                      <a:pt x="15" y="4915"/>
                    </a:cubicBezTo>
                    <a:cubicBezTo>
                      <a:pt x="0" y="4957"/>
                      <a:pt x="26" y="5006"/>
                      <a:pt x="68" y="5017"/>
                    </a:cubicBezTo>
                    <a:cubicBezTo>
                      <a:pt x="78" y="5020"/>
                      <a:pt x="87" y="5021"/>
                      <a:pt x="97" y="5021"/>
                    </a:cubicBezTo>
                    <a:cubicBezTo>
                      <a:pt x="133" y="5021"/>
                      <a:pt x="165" y="5000"/>
                      <a:pt x="174" y="4964"/>
                    </a:cubicBezTo>
                    <a:cubicBezTo>
                      <a:pt x="184" y="4936"/>
                      <a:pt x="1032" y="2256"/>
                      <a:pt x="3186" y="144"/>
                    </a:cubicBezTo>
                    <a:cubicBezTo>
                      <a:pt x="3221" y="112"/>
                      <a:pt x="3221" y="59"/>
                      <a:pt x="3189" y="24"/>
                    </a:cubicBezTo>
                    <a:cubicBezTo>
                      <a:pt x="3173" y="8"/>
                      <a:pt x="3151" y="0"/>
                      <a:pt x="312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3004" name="Google Shape;3004;p42"/>
            <p:cNvSpPr/>
            <p:nvPr/>
          </p:nvSpPr>
          <p:spPr>
            <a:xfrm rot="-5400000" flipH="1">
              <a:off x="363984" y="4049953"/>
              <a:ext cx="202607" cy="253101"/>
            </a:xfrm>
            <a:custGeom>
              <a:avLst/>
              <a:gdLst/>
              <a:ahLst/>
              <a:cxnLst/>
              <a:rect l="l" t="t" r="r" b="b"/>
              <a:pathLst>
                <a:path w="3240" h="4052" extrusionOk="0">
                  <a:moveTo>
                    <a:pt x="60" y="0"/>
                  </a:moveTo>
                  <a:cubicBezTo>
                    <a:pt x="49" y="0"/>
                    <a:pt x="38" y="4"/>
                    <a:pt x="29" y="10"/>
                  </a:cubicBezTo>
                  <a:cubicBezTo>
                    <a:pt x="19" y="18"/>
                    <a:pt x="12" y="25"/>
                    <a:pt x="8" y="35"/>
                  </a:cubicBezTo>
                  <a:cubicBezTo>
                    <a:pt x="1" y="53"/>
                    <a:pt x="4" y="74"/>
                    <a:pt x="15" y="88"/>
                  </a:cubicBezTo>
                  <a:cubicBezTo>
                    <a:pt x="33" y="116"/>
                    <a:pt x="1887" y="2779"/>
                    <a:pt x="3136" y="4036"/>
                  </a:cubicBezTo>
                  <a:cubicBezTo>
                    <a:pt x="3147" y="4046"/>
                    <a:pt x="3161" y="4051"/>
                    <a:pt x="3175" y="4051"/>
                  </a:cubicBezTo>
                  <a:cubicBezTo>
                    <a:pt x="3190" y="4051"/>
                    <a:pt x="3204" y="4046"/>
                    <a:pt x="3214" y="4036"/>
                  </a:cubicBezTo>
                  <a:cubicBezTo>
                    <a:pt x="3239" y="4014"/>
                    <a:pt x="3239" y="3980"/>
                    <a:pt x="3214" y="3954"/>
                  </a:cubicBezTo>
                  <a:cubicBezTo>
                    <a:pt x="1971" y="2704"/>
                    <a:pt x="125" y="53"/>
                    <a:pt x="107" y="25"/>
                  </a:cubicBezTo>
                  <a:cubicBezTo>
                    <a:pt x="96" y="9"/>
                    <a:pt x="78" y="0"/>
                    <a:pt x="6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5" name="Google Shape;3005;p42"/>
            <p:cNvSpPr/>
            <p:nvPr/>
          </p:nvSpPr>
          <p:spPr>
            <a:xfrm rot="-5400000" flipH="1">
              <a:off x="615613" y="3980527"/>
              <a:ext cx="221305" cy="283958"/>
            </a:xfrm>
            <a:custGeom>
              <a:avLst/>
              <a:gdLst/>
              <a:ahLst/>
              <a:cxnLst/>
              <a:rect l="l" t="t" r="r" b="b"/>
              <a:pathLst>
                <a:path w="3539" h="4546" extrusionOk="0">
                  <a:moveTo>
                    <a:pt x="3476" y="0"/>
                  </a:moveTo>
                  <a:cubicBezTo>
                    <a:pt x="3460" y="0"/>
                    <a:pt x="3446" y="7"/>
                    <a:pt x="3436" y="20"/>
                  </a:cubicBezTo>
                  <a:cubicBezTo>
                    <a:pt x="2755" y="797"/>
                    <a:pt x="43" y="4420"/>
                    <a:pt x="15" y="4455"/>
                  </a:cubicBezTo>
                  <a:cubicBezTo>
                    <a:pt x="11" y="4459"/>
                    <a:pt x="11" y="4462"/>
                    <a:pt x="8" y="4469"/>
                  </a:cubicBezTo>
                  <a:cubicBezTo>
                    <a:pt x="0" y="4490"/>
                    <a:pt x="8" y="4519"/>
                    <a:pt x="25" y="4532"/>
                  </a:cubicBezTo>
                  <a:cubicBezTo>
                    <a:pt x="35" y="4541"/>
                    <a:pt x="47" y="4545"/>
                    <a:pt x="59" y="4545"/>
                  </a:cubicBezTo>
                  <a:cubicBezTo>
                    <a:pt x="77" y="4545"/>
                    <a:pt x="94" y="4537"/>
                    <a:pt x="106" y="4522"/>
                  </a:cubicBezTo>
                  <a:cubicBezTo>
                    <a:pt x="131" y="4487"/>
                    <a:pt x="2843" y="867"/>
                    <a:pt x="3521" y="94"/>
                  </a:cubicBezTo>
                  <a:cubicBezTo>
                    <a:pt x="3538" y="70"/>
                    <a:pt x="3538" y="34"/>
                    <a:pt x="3514" y="13"/>
                  </a:cubicBezTo>
                  <a:cubicBezTo>
                    <a:pt x="3503" y="5"/>
                    <a:pt x="3489" y="0"/>
                    <a:pt x="347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3006" name="Google Shape;3006;p42"/>
            <p:cNvGrpSpPr/>
            <p:nvPr/>
          </p:nvGrpSpPr>
          <p:grpSpPr>
            <a:xfrm rot="-5400000" flipH="1">
              <a:off x="287737" y="4354185"/>
              <a:ext cx="279203" cy="384085"/>
              <a:chOff x="4587071" y="536741"/>
              <a:chExt cx="195746" cy="269575"/>
            </a:xfrm>
          </p:grpSpPr>
          <p:sp>
            <p:nvSpPr>
              <p:cNvPr id="3007" name="Google Shape;3007;p42"/>
              <p:cNvSpPr/>
              <p:nvPr/>
            </p:nvSpPr>
            <p:spPr>
              <a:xfrm>
                <a:off x="4587071" y="536741"/>
                <a:ext cx="195746" cy="267205"/>
              </a:xfrm>
              <a:custGeom>
                <a:avLst/>
                <a:gdLst/>
                <a:ahLst/>
                <a:cxnLst/>
                <a:rect l="l" t="t" r="r" b="b"/>
                <a:pathLst>
                  <a:path w="4465" h="6095" extrusionOk="0">
                    <a:moveTo>
                      <a:pt x="317" y="1"/>
                    </a:moveTo>
                    <a:cubicBezTo>
                      <a:pt x="261" y="1"/>
                      <a:pt x="248" y="21"/>
                      <a:pt x="248" y="21"/>
                    </a:cubicBezTo>
                    <a:cubicBezTo>
                      <a:pt x="248" y="21"/>
                      <a:pt x="1" y="4248"/>
                      <a:pt x="3504" y="6094"/>
                    </a:cubicBezTo>
                    <a:cubicBezTo>
                      <a:pt x="3504" y="6094"/>
                      <a:pt x="4464" y="2927"/>
                      <a:pt x="2445" y="1327"/>
                    </a:cubicBezTo>
                    <a:cubicBezTo>
                      <a:pt x="963" y="157"/>
                      <a:pt x="473" y="1"/>
                      <a:pt x="317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8" name="Google Shape;3008;p42"/>
              <p:cNvSpPr/>
              <p:nvPr/>
            </p:nvSpPr>
            <p:spPr>
              <a:xfrm>
                <a:off x="4648098" y="609343"/>
                <a:ext cx="95220" cy="196973"/>
              </a:xfrm>
              <a:custGeom>
                <a:avLst/>
                <a:gdLst/>
                <a:ahLst/>
                <a:cxnLst/>
                <a:rect l="l" t="t" r="r" b="b"/>
                <a:pathLst>
                  <a:path w="2172" h="4493" extrusionOk="0">
                    <a:moveTo>
                      <a:pt x="59" y="0"/>
                    </a:moveTo>
                    <a:cubicBezTo>
                      <a:pt x="48" y="0"/>
                      <a:pt x="38" y="4"/>
                      <a:pt x="28" y="10"/>
                    </a:cubicBezTo>
                    <a:cubicBezTo>
                      <a:pt x="18" y="14"/>
                      <a:pt x="11" y="25"/>
                      <a:pt x="7" y="35"/>
                    </a:cubicBezTo>
                    <a:cubicBezTo>
                      <a:pt x="0" y="53"/>
                      <a:pt x="4" y="70"/>
                      <a:pt x="15" y="88"/>
                    </a:cubicBezTo>
                    <a:cubicBezTo>
                      <a:pt x="32" y="113"/>
                      <a:pt x="1695" y="2567"/>
                      <a:pt x="2059" y="4449"/>
                    </a:cubicBezTo>
                    <a:cubicBezTo>
                      <a:pt x="2062" y="4474"/>
                      <a:pt x="2087" y="4493"/>
                      <a:pt x="2112" y="4493"/>
                    </a:cubicBezTo>
                    <a:cubicBezTo>
                      <a:pt x="2115" y="4493"/>
                      <a:pt x="2119" y="4492"/>
                      <a:pt x="2122" y="4491"/>
                    </a:cubicBezTo>
                    <a:cubicBezTo>
                      <a:pt x="2155" y="4488"/>
                      <a:pt x="2172" y="4456"/>
                      <a:pt x="2168" y="4428"/>
                    </a:cubicBezTo>
                    <a:cubicBezTo>
                      <a:pt x="1801" y="2521"/>
                      <a:pt x="124" y="49"/>
                      <a:pt x="106" y="25"/>
                    </a:cubicBezTo>
                    <a:cubicBezTo>
                      <a:pt x="95" y="9"/>
                      <a:pt x="77" y="0"/>
                      <a:pt x="5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009" name="Google Shape;3009;p42"/>
            <p:cNvGrpSpPr/>
            <p:nvPr/>
          </p:nvGrpSpPr>
          <p:grpSpPr>
            <a:xfrm rot="-5400000" flipH="1">
              <a:off x="639159" y="4332215"/>
              <a:ext cx="286269" cy="345418"/>
              <a:chOff x="4555637" y="799440"/>
              <a:chExt cx="200700" cy="242435"/>
            </a:xfrm>
          </p:grpSpPr>
          <p:sp>
            <p:nvSpPr>
              <p:cNvPr id="3010" name="Google Shape;3010;p42"/>
              <p:cNvSpPr/>
              <p:nvPr/>
            </p:nvSpPr>
            <p:spPr>
              <a:xfrm>
                <a:off x="4555637" y="801895"/>
                <a:ext cx="200700" cy="239980"/>
              </a:xfrm>
              <a:custGeom>
                <a:avLst/>
                <a:gdLst/>
                <a:ahLst/>
                <a:cxnLst/>
                <a:rect l="l" t="t" r="r" b="b"/>
                <a:pathLst>
                  <a:path w="4578" h="5474" extrusionOk="0">
                    <a:moveTo>
                      <a:pt x="3886" y="0"/>
                    </a:moveTo>
                    <a:cubicBezTo>
                      <a:pt x="3885" y="0"/>
                      <a:pt x="2445" y="75"/>
                      <a:pt x="1604" y="1490"/>
                    </a:cubicBezTo>
                    <a:cubicBezTo>
                      <a:pt x="760" y="2906"/>
                      <a:pt x="1" y="5473"/>
                      <a:pt x="1" y="5473"/>
                    </a:cubicBezTo>
                    <a:cubicBezTo>
                      <a:pt x="1" y="5473"/>
                      <a:pt x="944" y="5460"/>
                      <a:pt x="2763" y="3680"/>
                    </a:cubicBezTo>
                    <a:cubicBezTo>
                      <a:pt x="4577" y="1897"/>
                      <a:pt x="3886" y="0"/>
                      <a:pt x="3886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1" name="Google Shape;3011;p42"/>
              <p:cNvSpPr/>
              <p:nvPr/>
            </p:nvSpPr>
            <p:spPr>
              <a:xfrm>
                <a:off x="4601363" y="799440"/>
                <a:ext cx="127574" cy="193904"/>
              </a:xfrm>
              <a:custGeom>
                <a:avLst/>
                <a:gdLst/>
                <a:ahLst/>
                <a:cxnLst/>
                <a:rect l="l" t="t" r="r" b="b"/>
                <a:pathLst>
                  <a:path w="2910" h="4423" extrusionOk="0">
                    <a:moveTo>
                      <a:pt x="2840" y="1"/>
                    </a:moveTo>
                    <a:cubicBezTo>
                      <a:pt x="2820" y="1"/>
                      <a:pt x="2799" y="12"/>
                      <a:pt x="2789" y="32"/>
                    </a:cubicBezTo>
                    <a:cubicBezTo>
                      <a:pt x="1599" y="2521"/>
                      <a:pt x="35" y="4311"/>
                      <a:pt x="17" y="4329"/>
                    </a:cubicBezTo>
                    <a:cubicBezTo>
                      <a:pt x="14" y="4336"/>
                      <a:pt x="10" y="4339"/>
                      <a:pt x="10" y="4347"/>
                    </a:cubicBezTo>
                    <a:cubicBezTo>
                      <a:pt x="0" y="4368"/>
                      <a:pt x="7" y="4393"/>
                      <a:pt x="25" y="4411"/>
                    </a:cubicBezTo>
                    <a:cubicBezTo>
                      <a:pt x="34" y="4418"/>
                      <a:pt x="47" y="4422"/>
                      <a:pt x="60" y="4422"/>
                    </a:cubicBezTo>
                    <a:cubicBezTo>
                      <a:pt x="75" y="4422"/>
                      <a:pt x="90" y="4416"/>
                      <a:pt x="102" y="4403"/>
                    </a:cubicBezTo>
                    <a:cubicBezTo>
                      <a:pt x="120" y="4385"/>
                      <a:pt x="1691" y="2584"/>
                      <a:pt x="2892" y="81"/>
                    </a:cubicBezTo>
                    <a:cubicBezTo>
                      <a:pt x="2910" y="53"/>
                      <a:pt x="2892" y="17"/>
                      <a:pt x="2864" y="7"/>
                    </a:cubicBezTo>
                    <a:cubicBezTo>
                      <a:pt x="2856" y="3"/>
                      <a:pt x="2848" y="1"/>
                      <a:pt x="284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3012" name="Google Shape;3012;p42"/>
            <p:cNvSpPr/>
            <p:nvPr/>
          </p:nvSpPr>
          <p:spPr>
            <a:xfrm rot="-2412760" flipH="1">
              <a:off x="2143053" y="2027398"/>
              <a:ext cx="278029" cy="87950"/>
            </a:xfrm>
            <a:custGeom>
              <a:avLst/>
              <a:gdLst/>
              <a:ahLst/>
              <a:cxnLst/>
              <a:rect l="l" t="t" r="r" b="b"/>
              <a:pathLst>
                <a:path w="14187" h="4487" extrusionOk="0">
                  <a:moveTo>
                    <a:pt x="102" y="1"/>
                  </a:moveTo>
                  <a:cubicBezTo>
                    <a:pt x="20" y="1"/>
                    <a:pt x="1" y="124"/>
                    <a:pt x="88" y="140"/>
                  </a:cubicBezTo>
                  <a:cubicBezTo>
                    <a:pt x="4899" y="1105"/>
                    <a:pt x="9510" y="2596"/>
                    <a:pt x="14038" y="4480"/>
                  </a:cubicBezTo>
                  <a:cubicBezTo>
                    <a:pt x="14050" y="4484"/>
                    <a:pt x="14061" y="4486"/>
                    <a:pt x="14071" y="4486"/>
                  </a:cubicBezTo>
                  <a:cubicBezTo>
                    <a:pt x="14146" y="4486"/>
                    <a:pt x="14187" y="4376"/>
                    <a:pt x="14104" y="4333"/>
                  </a:cubicBezTo>
                  <a:cubicBezTo>
                    <a:pt x="9751" y="2101"/>
                    <a:pt x="4951" y="672"/>
                    <a:pt x="112" y="1"/>
                  </a:cubicBezTo>
                  <a:cubicBezTo>
                    <a:pt x="108" y="1"/>
                    <a:pt x="105" y="1"/>
                    <a:pt x="10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3" name="Google Shape;3013;p42"/>
            <p:cNvSpPr/>
            <p:nvPr/>
          </p:nvSpPr>
          <p:spPr>
            <a:xfrm rot="-2412760" flipH="1">
              <a:off x="2055299" y="1923502"/>
              <a:ext cx="128030" cy="247876"/>
            </a:xfrm>
            <a:custGeom>
              <a:avLst/>
              <a:gdLst/>
              <a:ahLst/>
              <a:cxnLst/>
              <a:rect l="l" t="t" r="r" b="b"/>
              <a:pathLst>
                <a:path w="6533" h="12646" extrusionOk="0">
                  <a:moveTo>
                    <a:pt x="44" y="0"/>
                  </a:moveTo>
                  <a:cubicBezTo>
                    <a:pt x="22" y="0"/>
                    <a:pt x="1" y="15"/>
                    <a:pt x="4" y="43"/>
                  </a:cubicBezTo>
                  <a:cubicBezTo>
                    <a:pt x="846" y="4700"/>
                    <a:pt x="3110" y="9099"/>
                    <a:pt x="6290" y="12606"/>
                  </a:cubicBezTo>
                  <a:cubicBezTo>
                    <a:pt x="6315" y="12634"/>
                    <a:pt x="6347" y="12646"/>
                    <a:pt x="6378" y="12646"/>
                  </a:cubicBezTo>
                  <a:cubicBezTo>
                    <a:pt x="6459" y="12646"/>
                    <a:pt x="6532" y="12564"/>
                    <a:pt x="6471" y="12477"/>
                  </a:cubicBezTo>
                  <a:cubicBezTo>
                    <a:pt x="3715" y="8659"/>
                    <a:pt x="944" y="4784"/>
                    <a:pt x="88" y="36"/>
                  </a:cubicBezTo>
                  <a:cubicBezTo>
                    <a:pt x="83" y="12"/>
                    <a:pt x="63" y="0"/>
                    <a:pt x="4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4" name="Google Shape;3014;p42"/>
            <p:cNvSpPr/>
            <p:nvPr/>
          </p:nvSpPr>
          <p:spPr>
            <a:xfrm rot="-2412760" flipH="1">
              <a:off x="2265594" y="2140258"/>
              <a:ext cx="220530" cy="172725"/>
            </a:xfrm>
            <a:custGeom>
              <a:avLst/>
              <a:gdLst/>
              <a:ahLst/>
              <a:cxnLst/>
              <a:rect l="l" t="t" r="r" b="b"/>
              <a:pathLst>
                <a:path w="11253" h="8812" extrusionOk="0">
                  <a:moveTo>
                    <a:pt x="11104" y="0"/>
                  </a:moveTo>
                  <a:cubicBezTo>
                    <a:pt x="11090" y="0"/>
                    <a:pt x="11075" y="3"/>
                    <a:pt x="11058" y="10"/>
                  </a:cubicBezTo>
                  <a:cubicBezTo>
                    <a:pt x="6684" y="1694"/>
                    <a:pt x="2729" y="4943"/>
                    <a:pt x="21" y="8743"/>
                  </a:cubicBezTo>
                  <a:cubicBezTo>
                    <a:pt x="1" y="8775"/>
                    <a:pt x="28" y="8812"/>
                    <a:pt x="58" y="8812"/>
                  </a:cubicBezTo>
                  <a:cubicBezTo>
                    <a:pt x="68" y="8812"/>
                    <a:pt x="79" y="8807"/>
                    <a:pt x="88" y="8796"/>
                  </a:cubicBezTo>
                  <a:cubicBezTo>
                    <a:pt x="3159" y="5058"/>
                    <a:pt x="6816" y="2343"/>
                    <a:pt x="11139" y="223"/>
                  </a:cubicBezTo>
                  <a:cubicBezTo>
                    <a:pt x="11253" y="167"/>
                    <a:pt x="11211" y="0"/>
                    <a:pt x="111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5" name="Google Shape;3015;p42"/>
            <p:cNvSpPr/>
            <p:nvPr/>
          </p:nvSpPr>
          <p:spPr>
            <a:xfrm rot="-2412760" flipH="1">
              <a:off x="2344771" y="1932207"/>
              <a:ext cx="36628" cy="27579"/>
            </a:xfrm>
            <a:custGeom>
              <a:avLst/>
              <a:gdLst/>
              <a:ahLst/>
              <a:cxnLst/>
              <a:rect l="l" t="t" r="r" b="b"/>
              <a:pathLst>
                <a:path w="1869" h="1407" extrusionOk="0">
                  <a:moveTo>
                    <a:pt x="891" y="1"/>
                  </a:moveTo>
                  <a:cubicBezTo>
                    <a:pt x="676" y="1"/>
                    <a:pt x="461" y="102"/>
                    <a:pt x="320" y="345"/>
                  </a:cubicBezTo>
                  <a:cubicBezTo>
                    <a:pt x="1" y="894"/>
                    <a:pt x="491" y="1407"/>
                    <a:pt x="977" y="1407"/>
                  </a:cubicBezTo>
                  <a:cubicBezTo>
                    <a:pt x="1193" y="1407"/>
                    <a:pt x="1407" y="1305"/>
                    <a:pt x="1549" y="1061"/>
                  </a:cubicBezTo>
                  <a:cubicBezTo>
                    <a:pt x="1869" y="514"/>
                    <a:pt x="1377" y="1"/>
                    <a:pt x="89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6" name="Google Shape;3016;p42"/>
            <p:cNvSpPr/>
            <p:nvPr/>
          </p:nvSpPr>
          <p:spPr>
            <a:xfrm rot="-2412760" flipH="1">
              <a:off x="2070006" y="1897693"/>
              <a:ext cx="36628" cy="27540"/>
            </a:xfrm>
            <a:custGeom>
              <a:avLst/>
              <a:gdLst/>
              <a:ahLst/>
              <a:cxnLst/>
              <a:rect l="l" t="t" r="r" b="b"/>
              <a:pathLst>
                <a:path w="1869" h="1405" extrusionOk="0">
                  <a:moveTo>
                    <a:pt x="890" y="0"/>
                  </a:moveTo>
                  <a:cubicBezTo>
                    <a:pt x="675" y="0"/>
                    <a:pt x="461" y="101"/>
                    <a:pt x="319" y="343"/>
                  </a:cubicBezTo>
                  <a:cubicBezTo>
                    <a:pt x="0" y="892"/>
                    <a:pt x="491" y="1404"/>
                    <a:pt x="976" y="1404"/>
                  </a:cubicBezTo>
                  <a:cubicBezTo>
                    <a:pt x="1192" y="1404"/>
                    <a:pt x="1407" y="1303"/>
                    <a:pt x="1549" y="1059"/>
                  </a:cubicBezTo>
                  <a:cubicBezTo>
                    <a:pt x="1868" y="512"/>
                    <a:pt x="1376" y="0"/>
                    <a:pt x="89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7" name="Google Shape;3017;p42"/>
            <p:cNvSpPr/>
            <p:nvPr/>
          </p:nvSpPr>
          <p:spPr>
            <a:xfrm rot="-2412760" flipH="1">
              <a:off x="2019705" y="1821221"/>
              <a:ext cx="568738" cy="626295"/>
            </a:xfrm>
            <a:custGeom>
              <a:avLst/>
              <a:gdLst/>
              <a:ahLst/>
              <a:cxnLst/>
              <a:rect l="l" t="t" r="r" b="b"/>
              <a:pathLst>
                <a:path w="29021" h="31952" extrusionOk="0">
                  <a:moveTo>
                    <a:pt x="20741" y="1"/>
                  </a:moveTo>
                  <a:cubicBezTo>
                    <a:pt x="20409" y="1"/>
                    <a:pt x="20045" y="267"/>
                    <a:pt x="19640" y="880"/>
                  </a:cubicBezTo>
                  <a:cubicBezTo>
                    <a:pt x="16995" y="4887"/>
                    <a:pt x="22033" y="12699"/>
                    <a:pt x="22033" y="12699"/>
                  </a:cubicBezTo>
                  <a:cubicBezTo>
                    <a:pt x="22033" y="12699"/>
                    <a:pt x="12033" y="3533"/>
                    <a:pt x="8162" y="3533"/>
                  </a:cubicBezTo>
                  <a:cubicBezTo>
                    <a:pt x="7570" y="3533"/>
                    <a:pt x="7122" y="3747"/>
                    <a:pt x="6874" y="4241"/>
                  </a:cubicBezTo>
                  <a:cubicBezTo>
                    <a:pt x="5005" y="7962"/>
                    <a:pt x="20388" y="14973"/>
                    <a:pt x="20388" y="14973"/>
                  </a:cubicBezTo>
                  <a:cubicBezTo>
                    <a:pt x="18314" y="14430"/>
                    <a:pt x="12797" y="13732"/>
                    <a:pt x="8170" y="13732"/>
                  </a:cubicBezTo>
                  <a:cubicBezTo>
                    <a:pt x="3662" y="13732"/>
                    <a:pt x="0" y="14395"/>
                    <a:pt x="1197" y="16511"/>
                  </a:cubicBezTo>
                  <a:cubicBezTo>
                    <a:pt x="2175" y="18240"/>
                    <a:pt x="5465" y="18756"/>
                    <a:pt x="9044" y="18756"/>
                  </a:cubicBezTo>
                  <a:cubicBezTo>
                    <a:pt x="14343" y="18756"/>
                    <a:pt x="20275" y="17625"/>
                    <a:pt x="20276" y="17625"/>
                  </a:cubicBezTo>
                  <a:lnTo>
                    <a:pt x="20276" y="17625"/>
                  </a:lnTo>
                  <a:cubicBezTo>
                    <a:pt x="11186" y="23012"/>
                    <a:pt x="9820" y="31784"/>
                    <a:pt x="12499" y="31949"/>
                  </a:cubicBezTo>
                  <a:cubicBezTo>
                    <a:pt x="12530" y="31951"/>
                    <a:pt x="12562" y="31952"/>
                    <a:pt x="12593" y="31952"/>
                  </a:cubicBezTo>
                  <a:cubicBezTo>
                    <a:pt x="15239" y="31952"/>
                    <a:pt x="17662" y="25175"/>
                    <a:pt x="21097" y="20776"/>
                  </a:cubicBezTo>
                  <a:cubicBezTo>
                    <a:pt x="24569" y="16329"/>
                    <a:pt x="29021" y="15711"/>
                    <a:pt x="29021" y="15711"/>
                  </a:cubicBezTo>
                  <a:cubicBezTo>
                    <a:pt x="29021" y="15711"/>
                    <a:pt x="26593" y="14516"/>
                    <a:pt x="24653" y="10634"/>
                  </a:cubicBezTo>
                  <a:cubicBezTo>
                    <a:pt x="23410" y="8148"/>
                    <a:pt x="22576" y="1"/>
                    <a:pt x="207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8" name="Google Shape;3018;p42"/>
            <p:cNvSpPr/>
            <p:nvPr/>
          </p:nvSpPr>
          <p:spPr>
            <a:xfrm rot="-2412760" flipH="1">
              <a:off x="2240782" y="1905846"/>
              <a:ext cx="25418" cy="19131"/>
            </a:xfrm>
            <a:custGeom>
              <a:avLst/>
              <a:gdLst/>
              <a:ahLst/>
              <a:cxnLst/>
              <a:rect l="l" t="t" r="r" b="b"/>
              <a:pathLst>
                <a:path w="1297" h="976" extrusionOk="0">
                  <a:moveTo>
                    <a:pt x="618" y="1"/>
                  </a:moveTo>
                  <a:cubicBezTo>
                    <a:pt x="468" y="1"/>
                    <a:pt x="319" y="70"/>
                    <a:pt x="220" y="239"/>
                  </a:cubicBezTo>
                  <a:cubicBezTo>
                    <a:pt x="0" y="619"/>
                    <a:pt x="342" y="975"/>
                    <a:pt x="679" y="975"/>
                  </a:cubicBezTo>
                  <a:cubicBezTo>
                    <a:pt x="829" y="975"/>
                    <a:pt x="978" y="905"/>
                    <a:pt x="1076" y="735"/>
                  </a:cubicBezTo>
                  <a:cubicBezTo>
                    <a:pt x="1296" y="355"/>
                    <a:pt x="956" y="1"/>
                    <a:pt x="61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9" name="Google Shape;3019;p42"/>
            <p:cNvSpPr/>
            <p:nvPr/>
          </p:nvSpPr>
          <p:spPr>
            <a:xfrm rot="-2412760" flipH="1">
              <a:off x="2467370" y="2290708"/>
              <a:ext cx="25398" cy="19092"/>
            </a:xfrm>
            <a:custGeom>
              <a:avLst/>
              <a:gdLst/>
              <a:ahLst/>
              <a:cxnLst/>
              <a:rect l="l" t="t" r="r" b="b"/>
              <a:pathLst>
                <a:path w="1296" h="974" extrusionOk="0">
                  <a:moveTo>
                    <a:pt x="617" y="1"/>
                  </a:moveTo>
                  <a:cubicBezTo>
                    <a:pt x="468" y="1"/>
                    <a:pt x="319" y="70"/>
                    <a:pt x="220" y="239"/>
                  </a:cubicBezTo>
                  <a:cubicBezTo>
                    <a:pt x="0" y="619"/>
                    <a:pt x="341" y="974"/>
                    <a:pt x="678" y="974"/>
                  </a:cubicBezTo>
                  <a:cubicBezTo>
                    <a:pt x="827" y="974"/>
                    <a:pt x="975" y="904"/>
                    <a:pt x="1073" y="735"/>
                  </a:cubicBezTo>
                  <a:cubicBezTo>
                    <a:pt x="1295" y="356"/>
                    <a:pt x="955" y="1"/>
                    <a:pt x="61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0" name="Google Shape;3020;p42"/>
            <p:cNvSpPr/>
            <p:nvPr/>
          </p:nvSpPr>
          <p:spPr>
            <a:xfrm rot="-2412760" flipH="1">
              <a:off x="2268591" y="2152145"/>
              <a:ext cx="25144" cy="19092"/>
            </a:xfrm>
            <a:custGeom>
              <a:avLst/>
              <a:gdLst/>
              <a:ahLst/>
              <a:cxnLst/>
              <a:rect l="l" t="t" r="r" b="b"/>
              <a:pathLst>
                <a:path w="1283" h="974" extrusionOk="0">
                  <a:moveTo>
                    <a:pt x="612" y="1"/>
                  </a:moveTo>
                  <a:cubicBezTo>
                    <a:pt x="458" y="1"/>
                    <a:pt x="305" y="74"/>
                    <a:pt x="208" y="252"/>
                  </a:cubicBezTo>
                  <a:cubicBezTo>
                    <a:pt x="1" y="631"/>
                    <a:pt x="340" y="973"/>
                    <a:pt x="672" y="973"/>
                  </a:cubicBezTo>
                  <a:cubicBezTo>
                    <a:pt x="826" y="973"/>
                    <a:pt x="979" y="900"/>
                    <a:pt x="1075" y="723"/>
                  </a:cubicBezTo>
                  <a:cubicBezTo>
                    <a:pt x="1282" y="342"/>
                    <a:pt x="944" y="1"/>
                    <a:pt x="61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1" name="Google Shape;3021;p42"/>
            <p:cNvSpPr/>
            <p:nvPr/>
          </p:nvSpPr>
          <p:spPr>
            <a:xfrm rot="-2412760" flipH="1">
              <a:off x="2239363" y="1943830"/>
              <a:ext cx="16521" cy="12408"/>
            </a:xfrm>
            <a:custGeom>
              <a:avLst/>
              <a:gdLst/>
              <a:ahLst/>
              <a:cxnLst/>
              <a:rect l="l" t="t" r="r" b="b"/>
              <a:pathLst>
                <a:path w="843" h="633" extrusionOk="0">
                  <a:moveTo>
                    <a:pt x="402" y="1"/>
                  </a:moveTo>
                  <a:cubicBezTo>
                    <a:pt x="305" y="1"/>
                    <a:pt x="209" y="46"/>
                    <a:pt x="145" y="156"/>
                  </a:cubicBezTo>
                  <a:cubicBezTo>
                    <a:pt x="0" y="402"/>
                    <a:pt x="222" y="633"/>
                    <a:pt x="440" y="633"/>
                  </a:cubicBezTo>
                  <a:cubicBezTo>
                    <a:pt x="537" y="633"/>
                    <a:pt x="634" y="587"/>
                    <a:pt x="697" y="478"/>
                  </a:cubicBezTo>
                  <a:cubicBezTo>
                    <a:pt x="842" y="231"/>
                    <a:pt x="621" y="1"/>
                    <a:pt x="40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2" name="Google Shape;3022;p42"/>
            <p:cNvSpPr/>
            <p:nvPr/>
          </p:nvSpPr>
          <p:spPr>
            <a:xfrm rot="-2412760" flipH="1">
              <a:off x="2420705" y="2306962"/>
              <a:ext cx="16501" cy="12388"/>
            </a:xfrm>
            <a:custGeom>
              <a:avLst/>
              <a:gdLst/>
              <a:ahLst/>
              <a:cxnLst/>
              <a:rect l="l" t="t" r="r" b="b"/>
              <a:pathLst>
                <a:path w="842" h="632" extrusionOk="0">
                  <a:moveTo>
                    <a:pt x="402" y="0"/>
                  </a:moveTo>
                  <a:cubicBezTo>
                    <a:pt x="304" y="0"/>
                    <a:pt x="207" y="46"/>
                    <a:pt x="143" y="156"/>
                  </a:cubicBezTo>
                  <a:cubicBezTo>
                    <a:pt x="1" y="402"/>
                    <a:pt x="221" y="632"/>
                    <a:pt x="440" y="632"/>
                  </a:cubicBezTo>
                  <a:cubicBezTo>
                    <a:pt x="537" y="632"/>
                    <a:pt x="634" y="586"/>
                    <a:pt x="699" y="477"/>
                  </a:cubicBezTo>
                  <a:cubicBezTo>
                    <a:pt x="841" y="230"/>
                    <a:pt x="621" y="0"/>
                    <a:pt x="40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3" name="Google Shape;3023;p42"/>
            <p:cNvSpPr/>
            <p:nvPr/>
          </p:nvSpPr>
          <p:spPr>
            <a:xfrm rot="-2412760" flipH="1">
              <a:off x="2062972" y="2082412"/>
              <a:ext cx="16481" cy="12408"/>
            </a:xfrm>
            <a:custGeom>
              <a:avLst/>
              <a:gdLst/>
              <a:ahLst/>
              <a:cxnLst/>
              <a:rect l="l" t="t" r="r" b="b"/>
              <a:pathLst>
                <a:path w="841" h="633" extrusionOk="0">
                  <a:moveTo>
                    <a:pt x="402" y="1"/>
                  </a:moveTo>
                  <a:cubicBezTo>
                    <a:pt x="304" y="1"/>
                    <a:pt x="207" y="46"/>
                    <a:pt x="143" y="156"/>
                  </a:cubicBezTo>
                  <a:cubicBezTo>
                    <a:pt x="0" y="402"/>
                    <a:pt x="220" y="632"/>
                    <a:pt x="439" y="632"/>
                  </a:cubicBezTo>
                  <a:cubicBezTo>
                    <a:pt x="536" y="632"/>
                    <a:pt x="633" y="587"/>
                    <a:pt x="698" y="477"/>
                  </a:cubicBezTo>
                  <a:cubicBezTo>
                    <a:pt x="841" y="230"/>
                    <a:pt x="620" y="1"/>
                    <a:pt x="40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4" name="Google Shape;3024;p42"/>
            <p:cNvSpPr/>
            <p:nvPr/>
          </p:nvSpPr>
          <p:spPr>
            <a:xfrm rot="-2412760" flipH="1">
              <a:off x="2221372" y="1925203"/>
              <a:ext cx="10837" cy="8115"/>
            </a:xfrm>
            <a:custGeom>
              <a:avLst/>
              <a:gdLst/>
              <a:ahLst/>
              <a:cxnLst/>
              <a:rect l="l" t="t" r="r" b="b"/>
              <a:pathLst>
                <a:path w="553" h="414" extrusionOk="0">
                  <a:moveTo>
                    <a:pt x="265" y="0"/>
                  </a:moveTo>
                  <a:cubicBezTo>
                    <a:pt x="201" y="0"/>
                    <a:pt x="137" y="30"/>
                    <a:pt x="95" y="103"/>
                  </a:cubicBezTo>
                  <a:cubicBezTo>
                    <a:pt x="1" y="263"/>
                    <a:pt x="146" y="414"/>
                    <a:pt x="290" y="414"/>
                  </a:cubicBezTo>
                  <a:cubicBezTo>
                    <a:pt x="353" y="414"/>
                    <a:pt x="416" y="384"/>
                    <a:pt x="458" y="312"/>
                  </a:cubicBezTo>
                  <a:cubicBezTo>
                    <a:pt x="552" y="150"/>
                    <a:pt x="408" y="0"/>
                    <a:pt x="26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5" name="Google Shape;3025;p42"/>
            <p:cNvSpPr/>
            <p:nvPr/>
          </p:nvSpPr>
          <p:spPr>
            <a:xfrm rot="-2412760" flipH="1">
              <a:off x="2100910" y="2159249"/>
              <a:ext cx="10837" cy="8115"/>
            </a:xfrm>
            <a:custGeom>
              <a:avLst/>
              <a:gdLst/>
              <a:ahLst/>
              <a:cxnLst/>
              <a:rect l="l" t="t" r="r" b="b"/>
              <a:pathLst>
                <a:path w="553" h="414" extrusionOk="0">
                  <a:moveTo>
                    <a:pt x="264" y="0"/>
                  </a:moveTo>
                  <a:cubicBezTo>
                    <a:pt x="200" y="0"/>
                    <a:pt x="137" y="30"/>
                    <a:pt x="95" y="102"/>
                  </a:cubicBezTo>
                  <a:cubicBezTo>
                    <a:pt x="1" y="264"/>
                    <a:pt x="145" y="414"/>
                    <a:pt x="288" y="414"/>
                  </a:cubicBezTo>
                  <a:cubicBezTo>
                    <a:pt x="352" y="414"/>
                    <a:pt x="416" y="384"/>
                    <a:pt x="458" y="311"/>
                  </a:cubicBezTo>
                  <a:cubicBezTo>
                    <a:pt x="553" y="152"/>
                    <a:pt x="407" y="0"/>
                    <a:pt x="26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6" name="Google Shape;3026;p42"/>
            <p:cNvSpPr/>
            <p:nvPr/>
          </p:nvSpPr>
          <p:spPr>
            <a:xfrm rot="-2412760" flipH="1">
              <a:off x="2325687" y="2096809"/>
              <a:ext cx="10739" cy="8095"/>
            </a:xfrm>
            <a:custGeom>
              <a:avLst/>
              <a:gdLst/>
              <a:ahLst/>
              <a:cxnLst/>
              <a:rect l="l" t="t" r="r" b="b"/>
              <a:pathLst>
                <a:path w="548" h="413" extrusionOk="0">
                  <a:moveTo>
                    <a:pt x="262" y="0"/>
                  </a:moveTo>
                  <a:cubicBezTo>
                    <a:pt x="196" y="0"/>
                    <a:pt x="130" y="32"/>
                    <a:pt x="89" y="107"/>
                  </a:cubicBezTo>
                  <a:cubicBezTo>
                    <a:pt x="1" y="267"/>
                    <a:pt x="145" y="412"/>
                    <a:pt x="287" y="412"/>
                  </a:cubicBezTo>
                  <a:cubicBezTo>
                    <a:pt x="353" y="412"/>
                    <a:pt x="418" y="381"/>
                    <a:pt x="459" y="306"/>
                  </a:cubicBezTo>
                  <a:cubicBezTo>
                    <a:pt x="547" y="144"/>
                    <a:pt x="403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75" name="Google Shape;2656;p40"/>
          <p:cNvSpPr txBox="1">
            <a:spLocks/>
          </p:cNvSpPr>
          <p:nvPr/>
        </p:nvSpPr>
        <p:spPr>
          <a:xfrm>
            <a:off x="720050" y="349067"/>
            <a:ext cx="3699550" cy="834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1294A"/>
              </a:buClr>
              <a:buSzPts val="4200"/>
              <a:buFont typeface="Tulpen One"/>
              <a:buNone/>
              <a:tabLst/>
              <a:defRPr/>
            </a:pPr>
            <a:r>
              <a:rPr kumimoji="0" lang="en-US" sz="3600" b="1" i="0" u="none" strike="noStrike" kern="0" cap="none" spc="0" normalizeH="0" baseline="0" noProof="0" dirty="0" smtClean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Tulpen One"/>
                <a:ea typeface="Tulpen One"/>
                <a:cs typeface="Tulpen One"/>
                <a:sym typeface="Tulpen One"/>
              </a:rPr>
              <a:t>History of Dermal</a:t>
            </a:r>
            <a:r>
              <a:rPr kumimoji="0" lang="en-US" sz="3600" b="1" i="0" u="none" strike="noStrike" kern="0" cap="none" spc="0" normalizeH="0" noProof="0" dirty="0" smtClean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Tulpen One"/>
                <a:ea typeface="Tulpen One"/>
                <a:cs typeface="Tulpen One"/>
                <a:sym typeface="Tulpen One"/>
              </a:rPr>
              <a:t> fillers</a:t>
            </a:r>
          </a:p>
        </p:txBody>
      </p:sp>
      <p:sp>
        <p:nvSpPr>
          <p:cNvPr id="276" name="Google Shape;1979;p34"/>
          <p:cNvSpPr txBox="1">
            <a:spLocks noGrp="1"/>
          </p:cNvSpPr>
          <p:nvPr>
            <p:ph type="subTitle" idx="1"/>
          </p:nvPr>
        </p:nvSpPr>
        <p:spPr>
          <a:xfrm flipH="1">
            <a:off x="2590800" y="971550"/>
            <a:ext cx="4876800" cy="4038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SzPct val="86000"/>
            </a:pPr>
            <a:r>
              <a:rPr lang="en-US" sz="1600" dirty="0" smtClean="0"/>
              <a:t>Dermal Fillers made their debut in the 1970’s. They were derived from various animal collagens. The specific products were </a:t>
            </a:r>
            <a:r>
              <a:rPr lang="en-US" sz="1600" dirty="0" err="1" smtClean="0"/>
              <a:t>Zyderm</a:t>
            </a:r>
            <a:r>
              <a:rPr lang="en-US" sz="1600" dirty="0" smtClean="0"/>
              <a:t> and </a:t>
            </a:r>
            <a:r>
              <a:rPr lang="en-US" sz="1600" dirty="0" err="1" smtClean="0"/>
              <a:t>Zyplast</a:t>
            </a:r>
            <a:r>
              <a:rPr lang="en-US" sz="1600" dirty="0" smtClean="0"/>
              <a:t>.</a:t>
            </a: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SzPct val="86000"/>
            </a:pPr>
            <a:endParaRPr lang="en-US" sz="1600" dirty="0" smtClean="0"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SzPct val="86000"/>
            </a:pPr>
            <a:r>
              <a:rPr lang="en-US" sz="1600" dirty="0" smtClean="0"/>
              <a:t>Problems with early fillers:</a:t>
            </a:r>
          </a:p>
          <a:p>
            <a:pPr marL="341313" indent="-341313" algn="l">
              <a:buClr>
                <a:schemeClr val="accent6"/>
              </a:buClr>
              <a:buSzPct val="86000"/>
              <a:buFont typeface="Barlow" charset="0"/>
              <a:buChar char="●"/>
            </a:pPr>
            <a:r>
              <a:rPr lang="en-US" dirty="0" smtClean="0"/>
              <a:t>Allergic reactions</a:t>
            </a:r>
          </a:p>
          <a:p>
            <a:pPr marL="341313" indent="-341313" algn="l">
              <a:buClr>
                <a:schemeClr val="accent6"/>
              </a:buClr>
              <a:buSzPct val="86000"/>
              <a:buFont typeface="Barlow" charset="0"/>
              <a:buChar char="●"/>
            </a:pPr>
            <a:r>
              <a:rPr lang="en-US" dirty="0" smtClean="0"/>
              <a:t>Swelling</a:t>
            </a:r>
          </a:p>
          <a:p>
            <a:pPr marL="341313" indent="-341313" algn="l">
              <a:buClr>
                <a:schemeClr val="accent6"/>
              </a:buClr>
              <a:buSzPct val="86000"/>
              <a:buFont typeface="Barlow" charset="0"/>
              <a:buChar char="●"/>
            </a:pPr>
            <a:r>
              <a:rPr lang="en-US" dirty="0" smtClean="0"/>
              <a:t>Infections</a:t>
            </a:r>
          </a:p>
          <a:p>
            <a:pPr marL="341313" indent="-341313" algn="l">
              <a:buClr>
                <a:schemeClr val="accent6"/>
              </a:buClr>
              <a:buSzPct val="86000"/>
              <a:buFont typeface="Barlow" charset="0"/>
              <a:buChar char="●"/>
            </a:pPr>
            <a:r>
              <a:rPr lang="en-US" dirty="0" smtClean="0"/>
              <a:t>Results did not last very long</a:t>
            </a: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SzPct val="86000"/>
            </a:pPr>
            <a:endParaRPr lang="en-US" sz="1600" dirty="0"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SzPct val="86000"/>
            </a:pPr>
            <a:r>
              <a:rPr lang="en-US" sz="1600" dirty="0" smtClean="0"/>
              <a:t>Interestingly </a:t>
            </a:r>
            <a:r>
              <a:rPr lang="en-US" sz="1600" dirty="0" err="1" smtClean="0"/>
              <a:t>Bellafill</a:t>
            </a:r>
            <a:r>
              <a:rPr lang="en-US" sz="1600" dirty="0" smtClean="0">
                <a:latin typeface="Calibri"/>
                <a:cs typeface="Calibri"/>
              </a:rPr>
              <a:t>®</a:t>
            </a:r>
            <a:r>
              <a:rPr lang="en-US" sz="1600" dirty="0" smtClean="0"/>
              <a:t> is a bovine collagen approved for the treatment of deep nasalabial folds and severe acne scars.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dk2"/>
        </a:solidFill>
        <a:effectLst/>
      </p:bgPr>
    </p:bg>
    <p:spTree>
      <p:nvGrpSpPr>
        <p:cNvPr id="1" name="Shape 17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75" name="Google Shape;1775;p33"/>
          <p:cNvSpPr/>
          <p:nvPr/>
        </p:nvSpPr>
        <p:spPr>
          <a:xfrm>
            <a:off x="5324214" y="238775"/>
            <a:ext cx="39" cy="195"/>
          </a:xfrm>
          <a:custGeom>
            <a:avLst/>
            <a:gdLst/>
            <a:ahLst/>
            <a:cxnLst/>
            <a:rect l="l" t="t" r="r" b="b"/>
            <a:pathLst>
              <a:path w="1" h="5" extrusionOk="0">
                <a:moveTo>
                  <a:pt x="1" y="0"/>
                </a:moveTo>
                <a:lnTo>
                  <a:pt x="1" y="4"/>
                </a:lnTo>
                <a:lnTo>
                  <a:pt x="1" y="4"/>
                </a:lnTo>
                <a:close/>
              </a:path>
            </a:pathLst>
          </a:custGeom>
          <a:solidFill>
            <a:srgbClr val="9FA3B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777" name="Google Shape;1777;p33"/>
          <p:cNvSpPr txBox="1">
            <a:spLocks noGrp="1"/>
          </p:cNvSpPr>
          <p:nvPr>
            <p:ph type="ctrTitle"/>
          </p:nvPr>
        </p:nvSpPr>
        <p:spPr>
          <a:xfrm>
            <a:off x="1524000" y="349067"/>
            <a:ext cx="5791200" cy="834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3600" dirty="0" smtClean="0">
                <a:solidFill>
                  <a:schemeClr val="lt2"/>
                </a:solidFill>
                <a:latin typeface="Tulpen One" charset="0"/>
              </a:rPr>
              <a:t>Course Outline</a:t>
            </a:r>
            <a:endParaRPr sz="3600" dirty="0">
              <a:latin typeface="Tulpen One" charset="0"/>
            </a:endParaRPr>
          </a:p>
        </p:txBody>
      </p:sp>
      <p:sp>
        <p:nvSpPr>
          <p:cNvPr id="1776" name="Google Shape;1776;p33"/>
          <p:cNvSpPr txBox="1">
            <a:spLocks noGrp="1"/>
          </p:cNvSpPr>
          <p:nvPr>
            <p:ph type="body" idx="1"/>
          </p:nvPr>
        </p:nvSpPr>
        <p:spPr>
          <a:xfrm>
            <a:off x="720050" y="1285650"/>
            <a:ext cx="7703700" cy="2276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341313" lvl="0" indent="-341313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-US" sz="1600" dirty="0" smtClean="0">
                <a:solidFill>
                  <a:schemeClr val="accent5"/>
                </a:solidFill>
              </a:rPr>
              <a:t>Didactic Session Neurotoxins</a:t>
            </a:r>
            <a:endParaRPr sz="1600" dirty="0">
              <a:solidFill>
                <a:schemeClr val="accent5"/>
              </a:solidFill>
            </a:endParaRPr>
          </a:p>
          <a:p>
            <a:pPr marL="341313" lvl="0" indent="-341313" algn="l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"/>
              <a:buFont typeface="Arial"/>
              <a:buChar char="●"/>
            </a:pPr>
            <a:r>
              <a:rPr lang="en-US" sz="1600" dirty="0" smtClean="0">
                <a:solidFill>
                  <a:schemeClr val="accent5"/>
                </a:solidFill>
              </a:rPr>
              <a:t>Review facial anatomy.</a:t>
            </a:r>
            <a:endParaRPr sz="1600" dirty="0">
              <a:solidFill>
                <a:schemeClr val="accent5"/>
              </a:solidFill>
            </a:endParaRPr>
          </a:p>
          <a:p>
            <a:pPr marL="341313" lvl="0" indent="-341313">
              <a:buClr>
                <a:schemeClr val="accent5"/>
              </a:buClr>
              <a:buSzPts val="1200"/>
              <a:buFont typeface="Arial"/>
              <a:buChar char="●"/>
            </a:pPr>
            <a:r>
              <a:rPr lang="en-US" sz="1600" dirty="0" smtClean="0">
                <a:solidFill>
                  <a:schemeClr val="accent5"/>
                </a:solidFill>
              </a:rPr>
              <a:t>Discuss history and pharmacology of Botox</a:t>
            </a:r>
            <a:r>
              <a:rPr lang="en-US" sz="1600" dirty="0" smtClean="0">
                <a:solidFill>
                  <a:schemeClr val="accent5"/>
                </a:solidFill>
                <a:latin typeface="Calibri"/>
                <a:cs typeface="Calibri"/>
              </a:rPr>
              <a:t>®</a:t>
            </a:r>
            <a:r>
              <a:rPr lang="en-US" sz="1600" dirty="0" smtClean="0">
                <a:solidFill>
                  <a:schemeClr val="accent5"/>
                </a:solidFill>
              </a:rPr>
              <a:t>, </a:t>
            </a:r>
            <a:r>
              <a:rPr lang="en-US" sz="1600" dirty="0" err="1" smtClean="0">
                <a:solidFill>
                  <a:schemeClr val="accent5"/>
                </a:solidFill>
              </a:rPr>
              <a:t>Dysport</a:t>
            </a:r>
            <a:r>
              <a:rPr lang="en-US" sz="1600" dirty="0" smtClean="0">
                <a:solidFill>
                  <a:schemeClr val="accent5"/>
                </a:solidFill>
                <a:latin typeface="Calibri"/>
                <a:cs typeface="Calibri"/>
              </a:rPr>
              <a:t>®</a:t>
            </a:r>
            <a:r>
              <a:rPr lang="en-US" sz="1600" dirty="0" smtClean="0">
                <a:solidFill>
                  <a:schemeClr val="accent5"/>
                </a:solidFill>
              </a:rPr>
              <a:t>, </a:t>
            </a:r>
            <a:r>
              <a:rPr lang="en-US" sz="1600" dirty="0" err="1" smtClean="0">
                <a:solidFill>
                  <a:schemeClr val="accent5"/>
                </a:solidFill>
              </a:rPr>
              <a:t>Jeuveau</a:t>
            </a:r>
            <a:r>
              <a:rPr lang="en-US" sz="1600" dirty="0" smtClean="0">
                <a:solidFill>
                  <a:schemeClr val="accent5"/>
                </a:solidFill>
                <a:latin typeface="Calibri"/>
                <a:cs typeface="Calibri"/>
              </a:rPr>
              <a:t>®</a:t>
            </a:r>
            <a:r>
              <a:rPr lang="en-US" sz="1600" dirty="0" smtClean="0">
                <a:solidFill>
                  <a:schemeClr val="accent5"/>
                </a:solidFill>
              </a:rPr>
              <a:t>, and </a:t>
            </a:r>
            <a:r>
              <a:rPr lang="en-US" sz="1600" dirty="0" err="1" smtClean="0">
                <a:solidFill>
                  <a:schemeClr val="accent5"/>
                </a:solidFill>
              </a:rPr>
              <a:t>Xeomin</a:t>
            </a:r>
            <a:r>
              <a:rPr lang="en-US" sz="1600" dirty="0" smtClean="0">
                <a:solidFill>
                  <a:schemeClr val="accent5"/>
                </a:solidFill>
                <a:latin typeface="Calibri"/>
                <a:cs typeface="Calibri"/>
              </a:rPr>
              <a:t>®.</a:t>
            </a:r>
            <a:endParaRPr sz="1600" dirty="0">
              <a:solidFill>
                <a:schemeClr val="accent5"/>
              </a:solidFill>
            </a:endParaRPr>
          </a:p>
          <a:p>
            <a:pPr marL="341313" lvl="0" indent="-341313" algn="l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"/>
              <a:buFont typeface="Arial"/>
              <a:buChar char="●"/>
            </a:pPr>
            <a:r>
              <a:rPr lang="en-US" sz="1600" dirty="0" smtClean="0">
                <a:solidFill>
                  <a:schemeClr val="accent5"/>
                </a:solidFill>
              </a:rPr>
              <a:t>Understand client selection and face preparation.</a:t>
            </a:r>
            <a:endParaRPr sz="1600" dirty="0">
              <a:solidFill>
                <a:schemeClr val="accent5"/>
              </a:solidFill>
            </a:endParaRPr>
          </a:p>
          <a:p>
            <a:pPr marL="341313" lvl="0" indent="-341313" algn="l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"/>
              <a:buFont typeface="Arial"/>
              <a:buChar char="●"/>
            </a:pPr>
            <a:r>
              <a:rPr lang="en-US" sz="1600" dirty="0" smtClean="0">
                <a:solidFill>
                  <a:schemeClr val="accent5"/>
                </a:solidFill>
              </a:rPr>
              <a:t>Discuss FDA indications and amounts for each area.</a:t>
            </a:r>
            <a:endParaRPr lang="en-US" sz="1600" dirty="0">
              <a:solidFill>
                <a:schemeClr val="accent5"/>
              </a:solidFill>
            </a:endParaRPr>
          </a:p>
          <a:p>
            <a:pPr marL="341313" lvl="0" indent="-341313" algn="l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"/>
              <a:buFont typeface="Arial"/>
              <a:buChar char="●"/>
            </a:pPr>
            <a:r>
              <a:rPr lang="en-US" sz="1600" dirty="0" smtClean="0">
                <a:solidFill>
                  <a:schemeClr val="accent5"/>
                </a:solidFill>
              </a:rPr>
              <a:t>Review of off-label uses and Pearls.</a:t>
            </a:r>
            <a:endParaRPr sz="1600" dirty="0">
              <a:solidFill>
                <a:schemeClr val="accent5"/>
              </a:solidFill>
            </a:endParaRPr>
          </a:p>
          <a:p>
            <a:pPr marL="341313" lvl="0" indent="-341313" algn="l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"/>
              <a:buFont typeface="Arial"/>
              <a:buChar char="●"/>
            </a:pPr>
            <a:r>
              <a:rPr lang="en" sz="1600" dirty="0" smtClean="0">
                <a:solidFill>
                  <a:schemeClr val="accent5"/>
                </a:solidFill>
              </a:rPr>
              <a:t>Learn the indications, contraindications, and injection techniques for each area and each product.</a:t>
            </a:r>
          </a:p>
          <a:p>
            <a:pPr marL="341313" lvl="0" indent="-341313" algn="l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"/>
              <a:buFont typeface="Arial"/>
              <a:buChar char="●"/>
            </a:pPr>
            <a:r>
              <a:rPr lang="en" sz="1600" dirty="0" smtClean="0">
                <a:solidFill>
                  <a:schemeClr val="accent5"/>
                </a:solidFill>
              </a:rPr>
              <a:t>Discuss possible side effects, contraindications, and post care treatment protocols.</a:t>
            </a:r>
            <a:endParaRPr sz="1600" dirty="0">
              <a:solidFill>
                <a:schemeClr val="accent5"/>
              </a:solidFill>
            </a:endParaRPr>
          </a:p>
        </p:txBody>
      </p:sp>
      <p:grpSp>
        <p:nvGrpSpPr>
          <p:cNvPr id="1778" name="Google Shape;1778;p33"/>
          <p:cNvGrpSpPr/>
          <p:nvPr/>
        </p:nvGrpSpPr>
        <p:grpSpPr>
          <a:xfrm>
            <a:off x="7418325" y="-49354"/>
            <a:ext cx="1778985" cy="1644422"/>
            <a:chOff x="7418325" y="-49354"/>
            <a:chExt cx="1778985" cy="1644422"/>
          </a:xfrm>
        </p:grpSpPr>
        <p:sp>
          <p:nvSpPr>
            <p:cNvPr id="1779" name="Google Shape;1779;p33"/>
            <p:cNvSpPr/>
            <p:nvPr/>
          </p:nvSpPr>
          <p:spPr>
            <a:xfrm rot="10800000">
              <a:off x="8380492" y="231134"/>
              <a:ext cx="463436" cy="235615"/>
            </a:xfrm>
            <a:custGeom>
              <a:avLst/>
              <a:gdLst/>
              <a:ahLst/>
              <a:cxnLst/>
              <a:rect l="l" t="t" r="r" b="b"/>
              <a:pathLst>
                <a:path w="16886" h="8585" extrusionOk="0">
                  <a:moveTo>
                    <a:pt x="12837" y="1"/>
                  </a:moveTo>
                  <a:cubicBezTo>
                    <a:pt x="12792" y="1"/>
                    <a:pt x="12747" y="2"/>
                    <a:pt x="12703" y="4"/>
                  </a:cubicBezTo>
                  <a:cubicBezTo>
                    <a:pt x="12642" y="4"/>
                    <a:pt x="12577" y="4"/>
                    <a:pt x="12521" y="7"/>
                  </a:cubicBezTo>
                  <a:cubicBezTo>
                    <a:pt x="9703" y="83"/>
                    <a:pt x="7251" y="1224"/>
                    <a:pt x="5042" y="2920"/>
                  </a:cubicBezTo>
                  <a:cubicBezTo>
                    <a:pt x="3826" y="3855"/>
                    <a:pt x="2001" y="5144"/>
                    <a:pt x="1043" y="6554"/>
                  </a:cubicBezTo>
                  <a:cubicBezTo>
                    <a:pt x="910" y="6748"/>
                    <a:pt x="796" y="6942"/>
                    <a:pt x="701" y="7140"/>
                  </a:cubicBezTo>
                  <a:lnTo>
                    <a:pt x="1" y="8585"/>
                  </a:lnTo>
                  <a:cubicBezTo>
                    <a:pt x="3423" y="5821"/>
                    <a:pt x="8681" y="5049"/>
                    <a:pt x="12414" y="4531"/>
                  </a:cubicBezTo>
                  <a:cubicBezTo>
                    <a:pt x="12650" y="4498"/>
                    <a:pt x="12879" y="4467"/>
                    <a:pt x="13102" y="4433"/>
                  </a:cubicBezTo>
                  <a:cubicBezTo>
                    <a:pt x="14311" y="4266"/>
                    <a:pt x="15315" y="4114"/>
                    <a:pt x="15985" y="3908"/>
                  </a:cubicBezTo>
                  <a:cubicBezTo>
                    <a:pt x="16171" y="3851"/>
                    <a:pt x="16330" y="3790"/>
                    <a:pt x="16464" y="3722"/>
                  </a:cubicBezTo>
                  <a:cubicBezTo>
                    <a:pt x="16718" y="3592"/>
                    <a:pt x="16862" y="3440"/>
                    <a:pt x="16871" y="3250"/>
                  </a:cubicBezTo>
                  <a:cubicBezTo>
                    <a:pt x="16885" y="2966"/>
                    <a:pt x="16851" y="2687"/>
                    <a:pt x="16775" y="2418"/>
                  </a:cubicBezTo>
                  <a:cubicBezTo>
                    <a:pt x="16741" y="2300"/>
                    <a:pt x="16703" y="2185"/>
                    <a:pt x="16657" y="2071"/>
                  </a:cubicBezTo>
                  <a:cubicBezTo>
                    <a:pt x="16638" y="2034"/>
                    <a:pt x="16623" y="1992"/>
                    <a:pt x="16600" y="1954"/>
                  </a:cubicBezTo>
                  <a:cubicBezTo>
                    <a:pt x="16266" y="1239"/>
                    <a:pt x="15653" y="650"/>
                    <a:pt x="14932" y="350"/>
                  </a:cubicBezTo>
                  <a:cubicBezTo>
                    <a:pt x="14311" y="95"/>
                    <a:pt x="13642" y="15"/>
                    <a:pt x="12973" y="4"/>
                  </a:cubicBezTo>
                  <a:cubicBezTo>
                    <a:pt x="12928" y="2"/>
                    <a:pt x="12882" y="1"/>
                    <a:pt x="128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0" name="Google Shape;1780;p33"/>
            <p:cNvSpPr/>
            <p:nvPr/>
          </p:nvSpPr>
          <p:spPr>
            <a:xfrm rot="10800000">
              <a:off x="8380492" y="231134"/>
              <a:ext cx="463436" cy="183333"/>
            </a:xfrm>
            <a:custGeom>
              <a:avLst/>
              <a:gdLst/>
              <a:ahLst/>
              <a:cxnLst/>
              <a:rect l="l" t="t" r="r" b="b"/>
              <a:pathLst>
                <a:path w="16886" h="6680" extrusionOk="0">
                  <a:moveTo>
                    <a:pt x="15165" y="0"/>
                  </a:moveTo>
                  <a:cubicBezTo>
                    <a:pt x="11822" y="0"/>
                    <a:pt x="6499" y="765"/>
                    <a:pt x="1043" y="4649"/>
                  </a:cubicBezTo>
                  <a:cubicBezTo>
                    <a:pt x="910" y="4843"/>
                    <a:pt x="796" y="5037"/>
                    <a:pt x="701" y="5235"/>
                  </a:cubicBezTo>
                  <a:lnTo>
                    <a:pt x="1" y="6680"/>
                  </a:lnTo>
                  <a:cubicBezTo>
                    <a:pt x="3423" y="3916"/>
                    <a:pt x="8681" y="3144"/>
                    <a:pt x="12414" y="2626"/>
                  </a:cubicBezTo>
                  <a:cubicBezTo>
                    <a:pt x="12650" y="2593"/>
                    <a:pt x="12879" y="2562"/>
                    <a:pt x="13102" y="2528"/>
                  </a:cubicBezTo>
                  <a:cubicBezTo>
                    <a:pt x="14311" y="2361"/>
                    <a:pt x="15315" y="2209"/>
                    <a:pt x="15985" y="2003"/>
                  </a:cubicBezTo>
                  <a:cubicBezTo>
                    <a:pt x="16171" y="1946"/>
                    <a:pt x="16330" y="1885"/>
                    <a:pt x="16464" y="1817"/>
                  </a:cubicBezTo>
                  <a:cubicBezTo>
                    <a:pt x="16718" y="1687"/>
                    <a:pt x="16862" y="1535"/>
                    <a:pt x="16871" y="1345"/>
                  </a:cubicBezTo>
                  <a:cubicBezTo>
                    <a:pt x="16885" y="1061"/>
                    <a:pt x="16851" y="782"/>
                    <a:pt x="16775" y="513"/>
                  </a:cubicBezTo>
                  <a:cubicBezTo>
                    <a:pt x="16741" y="395"/>
                    <a:pt x="16703" y="280"/>
                    <a:pt x="16657" y="166"/>
                  </a:cubicBezTo>
                  <a:cubicBezTo>
                    <a:pt x="16638" y="129"/>
                    <a:pt x="16623" y="87"/>
                    <a:pt x="16600" y="49"/>
                  </a:cubicBezTo>
                  <a:cubicBezTo>
                    <a:pt x="16177" y="20"/>
                    <a:pt x="15696" y="0"/>
                    <a:pt x="1516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1" name="Google Shape;1781;p33"/>
            <p:cNvSpPr/>
            <p:nvPr/>
          </p:nvSpPr>
          <p:spPr>
            <a:xfrm rot="10800000">
              <a:off x="8383538" y="311575"/>
              <a:ext cx="385959" cy="155174"/>
            </a:xfrm>
            <a:custGeom>
              <a:avLst/>
              <a:gdLst/>
              <a:ahLst/>
              <a:cxnLst/>
              <a:rect l="l" t="t" r="r" b="b"/>
              <a:pathLst>
                <a:path w="14063" h="5654" extrusionOk="0">
                  <a:moveTo>
                    <a:pt x="10125" y="1"/>
                  </a:moveTo>
                  <a:cubicBezTo>
                    <a:pt x="10080" y="1"/>
                    <a:pt x="10035" y="2"/>
                    <a:pt x="9991" y="4"/>
                  </a:cubicBezTo>
                  <a:cubicBezTo>
                    <a:pt x="9930" y="4"/>
                    <a:pt x="9865" y="4"/>
                    <a:pt x="9809" y="7"/>
                  </a:cubicBezTo>
                  <a:cubicBezTo>
                    <a:pt x="9584" y="338"/>
                    <a:pt x="9398" y="692"/>
                    <a:pt x="9170" y="1018"/>
                  </a:cubicBezTo>
                  <a:cubicBezTo>
                    <a:pt x="8870" y="1455"/>
                    <a:pt x="8497" y="1810"/>
                    <a:pt x="8155" y="2208"/>
                  </a:cubicBezTo>
                  <a:cubicBezTo>
                    <a:pt x="8151" y="2213"/>
                    <a:pt x="8151" y="2213"/>
                    <a:pt x="8151" y="2216"/>
                  </a:cubicBezTo>
                  <a:cubicBezTo>
                    <a:pt x="5216" y="2654"/>
                    <a:pt x="2406" y="3707"/>
                    <a:pt x="23" y="5604"/>
                  </a:cubicBezTo>
                  <a:cubicBezTo>
                    <a:pt x="1" y="5620"/>
                    <a:pt x="20" y="5654"/>
                    <a:pt x="43" y="5654"/>
                  </a:cubicBezTo>
                  <a:cubicBezTo>
                    <a:pt x="47" y="5654"/>
                    <a:pt x="52" y="5652"/>
                    <a:pt x="56" y="5649"/>
                  </a:cubicBezTo>
                  <a:cubicBezTo>
                    <a:pt x="2023" y="4220"/>
                    <a:pt x="4190" y="3311"/>
                    <a:pt x="6452" y="2801"/>
                  </a:cubicBezTo>
                  <a:cubicBezTo>
                    <a:pt x="6456" y="2801"/>
                    <a:pt x="6456" y="2806"/>
                    <a:pt x="6459" y="2806"/>
                  </a:cubicBezTo>
                  <a:cubicBezTo>
                    <a:pt x="7695" y="3269"/>
                    <a:pt x="8707" y="3836"/>
                    <a:pt x="9702" y="4531"/>
                  </a:cubicBezTo>
                  <a:cubicBezTo>
                    <a:pt x="9938" y="4498"/>
                    <a:pt x="10167" y="4467"/>
                    <a:pt x="10390" y="4433"/>
                  </a:cubicBezTo>
                  <a:cubicBezTo>
                    <a:pt x="9395" y="3623"/>
                    <a:pt x="8147" y="3022"/>
                    <a:pt x="6946" y="2699"/>
                  </a:cubicBezTo>
                  <a:cubicBezTo>
                    <a:pt x="7821" y="2524"/>
                    <a:pt x="8710" y="2406"/>
                    <a:pt x="9607" y="2345"/>
                  </a:cubicBezTo>
                  <a:cubicBezTo>
                    <a:pt x="11025" y="2642"/>
                    <a:pt x="12200" y="3152"/>
                    <a:pt x="13273" y="3908"/>
                  </a:cubicBezTo>
                  <a:cubicBezTo>
                    <a:pt x="13459" y="3851"/>
                    <a:pt x="13618" y="3790"/>
                    <a:pt x="13752" y="3722"/>
                  </a:cubicBezTo>
                  <a:cubicBezTo>
                    <a:pt x="12846" y="3029"/>
                    <a:pt x="11767" y="2532"/>
                    <a:pt x="10664" y="2292"/>
                  </a:cubicBezTo>
                  <a:cubicBezTo>
                    <a:pt x="10892" y="2286"/>
                    <a:pt x="11120" y="2283"/>
                    <a:pt x="11348" y="2283"/>
                  </a:cubicBezTo>
                  <a:cubicBezTo>
                    <a:pt x="12252" y="2283"/>
                    <a:pt x="13159" y="2330"/>
                    <a:pt x="14063" y="2418"/>
                  </a:cubicBezTo>
                  <a:cubicBezTo>
                    <a:pt x="14029" y="2300"/>
                    <a:pt x="13991" y="2185"/>
                    <a:pt x="13945" y="2071"/>
                  </a:cubicBezTo>
                  <a:cubicBezTo>
                    <a:pt x="13160" y="2003"/>
                    <a:pt x="12371" y="1966"/>
                    <a:pt x="11582" y="1966"/>
                  </a:cubicBezTo>
                  <a:cubicBezTo>
                    <a:pt x="10637" y="1966"/>
                    <a:pt x="9692" y="2019"/>
                    <a:pt x="8759" y="2133"/>
                  </a:cubicBezTo>
                  <a:cubicBezTo>
                    <a:pt x="9414" y="1597"/>
                    <a:pt x="9942" y="730"/>
                    <a:pt x="10261" y="4"/>
                  </a:cubicBezTo>
                  <a:cubicBezTo>
                    <a:pt x="10216" y="2"/>
                    <a:pt x="10170" y="1"/>
                    <a:pt x="1012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2" name="Google Shape;1782;p33"/>
            <p:cNvSpPr/>
            <p:nvPr/>
          </p:nvSpPr>
          <p:spPr>
            <a:xfrm rot="10800000">
              <a:off x="8622364" y="455991"/>
              <a:ext cx="182098" cy="465467"/>
            </a:xfrm>
            <a:custGeom>
              <a:avLst/>
              <a:gdLst/>
              <a:ahLst/>
              <a:cxnLst/>
              <a:rect l="l" t="t" r="r" b="b"/>
              <a:pathLst>
                <a:path w="6635" h="16960" extrusionOk="0">
                  <a:moveTo>
                    <a:pt x="1484" y="0"/>
                  </a:moveTo>
                  <a:cubicBezTo>
                    <a:pt x="1350" y="0"/>
                    <a:pt x="1218" y="12"/>
                    <a:pt x="1091" y="37"/>
                  </a:cubicBezTo>
                  <a:cubicBezTo>
                    <a:pt x="977" y="63"/>
                    <a:pt x="871" y="93"/>
                    <a:pt x="768" y="144"/>
                  </a:cubicBezTo>
                  <a:cubicBezTo>
                    <a:pt x="696" y="177"/>
                    <a:pt x="623" y="219"/>
                    <a:pt x="559" y="269"/>
                  </a:cubicBezTo>
                  <a:cubicBezTo>
                    <a:pt x="381" y="402"/>
                    <a:pt x="235" y="592"/>
                    <a:pt x="149" y="851"/>
                  </a:cubicBezTo>
                  <a:cubicBezTo>
                    <a:pt x="0" y="1284"/>
                    <a:pt x="53" y="1759"/>
                    <a:pt x="126" y="2211"/>
                  </a:cubicBezTo>
                  <a:cubicBezTo>
                    <a:pt x="411" y="3934"/>
                    <a:pt x="1023" y="5561"/>
                    <a:pt x="1612" y="7196"/>
                  </a:cubicBezTo>
                  <a:cubicBezTo>
                    <a:pt x="1665" y="7340"/>
                    <a:pt x="1718" y="7489"/>
                    <a:pt x="1768" y="7633"/>
                  </a:cubicBezTo>
                  <a:cubicBezTo>
                    <a:pt x="1928" y="8074"/>
                    <a:pt x="2080" y="8516"/>
                    <a:pt x="2220" y="8960"/>
                  </a:cubicBezTo>
                  <a:cubicBezTo>
                    <a:pt x="2650" y="10295"/>
                    <a:pt x="3038" y="11641"/>
                    <a:pt x="3323" y="13013"/>
                  </a:cubicBezTo>
                  <a:cubicBezTo>
                    <a:pt x="3509" y="13929"/>
                    <a:pt x="4155" y="16077"/>
                    <a:pt x="3722" y="16960"/>
                  </a:cubicBezTo>
                  <a:lnTo>
                    <a:pt x="4269" y="15842"/>
                  </a:lnTo>
                  <a:lnTo>
                    <a:pt x="4441" y="15496"/>
                  </a:lnTo>
                  <a:cubicBezTo>
                    <a:pt x="4441" y="15496"/>
                    <a:pt x="6635" y="8663"/>
                    <a:pt x="5468" y="4428"/>
                  </a:cubicBezTo>
                  <a:cubicBezTo>
                    <a:pt x="5403" y="4196"/>
                    <a:pt x="5334" y="3953"/>
                    <a:pt x="5254" y="3706"/>
                  </a:cubicBezTo>
                  <a:cubicBezTo>
                    <a:pt x="5224" y="3611"/>
                    <a:pt x="5194" y="3520"/>
                    <a:pt x="5163" y="3424"/>
                  </a:cubicBezTo>
                  <a:cubicBezTo>
                    <a:pt x="4836" y="2470"/>
                    <a:pt x="4373" y="1493"/>
                    <a:pt x="3639" y="839"/>
                  </a:cubicBezTo>
                  <a:cubicBezTo>
                    <a:pt x="3525" y="737"/>
                    <a:pt x="3403" y="637"/>
                    <a:pt x="3269" y="554"/>
                  </a:cubicBezTo>
                  <a:lnTo>
                    <a:pt x="3167" y="486"/>
                  </a:lnTo>
                  <a:cubicBezTo>
                    <a:pt x="2730" y="225"/>
                    <a:pt x="2080" y="0"/>
                    <a:pt x="148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3" name="Google Shape;1783;p33"/>
            <p:cNvSpPr/>
            <p:nvPr/>
          </p:nvSpPr>
          <p:spPr>
            <a:xfrm rot="10800000">
              <a:off x="8672781" y="455991"/>
              <a:ext cx="131681" cy="461543"/>
            </a:xfrm>
            <a:custGeom>
              <a:avLst/>
              <a:gdLst/>
              <a:ahLst/>
              <a:cxnLst/>
              <a:rect l="l" t="t" r="r" b="b"/>
              <a:pathLst>
                <a:path w="4798" h="16817" extrusionOk="0">
                  <a:moveTo>
                    <a:pt x="768" y="1"/>
                  </a:moveTo>
                  <a:cubicBezTo>
                    <a:pt x="696" y="34"/>
                    <a:pt x="623" y="76"/>
                    <a:pt x="559" y="126"/>
                  </a:cubicBezTo>
                  <a:cubicBezTo>
                    <a:pt x="381" y="259"/>
                    <a:pt x="235" y="449"/>
                    <a:pt x="149" y="708"/>
                  </a:cubicBezTo>
                  <a:cubicBezTo>
                    <a:pt x="0" y="1141"/>
                    <a:pt x="53" y="1616"/>
                    <a:pt x="126" y="2068"/>
                  </a:cubicBezTo>
                  <a:cubicBezTo>
                    <a:pt x="411" y="3791"/>
                    <a:pt x="1023" y="5418"/>
                    <a:pt x="1612" y="7053"/>
                  </a:cubicBezTo>
                  <a:cubicBezTo>
                    <a:pt x="1665" y="7197"/>
                    <a:pt x="1718" y="7346"/>
                    <a:pt x="1768" y="7490"/>
                  </a:cubicBezTo>
                  <a:cubicBezTo>
                    <a:pt x="1928" y="7931"/>
                    <a:pt x="2080" y="8373"/>
                    <a:pt x="2220" y="8817"/>
                  </a:cubicBezTo>
                  <a:cubicBezTo>
                    <a:pt x="2650" y="10152"/>
                    <a:pt x="3038" y="11498"/>
                    <a:pt x="3323" y="12870"/>
                  </a:cubicBezTo>
                  <a:cubicBezTo>
                    <a:pt x="3509" y="13786"/>
                    <a:pt x="4155" y="15934"/>
                    <a:pt x="3722" y="16817"/>
                  </a:cubicBezTo>
                  <a:lnTo>
                    <a:pt x="4269" y="15699"/>
                  </a:lnTo>
                  <a:cubicBezTo>
                    <a:pt x="4296" y="15368"/>
                    <a:pt x="4315" y="15018"/>
                    <a:pt x="4334" y="14646"/>
                  </a:cubicBezTo>
                  <a:cubicBezTo>
                    <a:pt x="4798" y="4567"/>
                    <a:pt x="2106" y="1080"/>
                    <a:pt x="76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4" name="Google Shape;1784;p33"/>
            <p:cNvSpPr/>
            <p:nvPr/>
          </p:nvSpPr>
          <p:spPr>
            <a:xfrm rot="10800000">
              <a:off x="8660266" y="612098"/>
              <a:ext cx="128854" cy="308372"/>
            </a:xfrm>
            <a:custGeom>
              <a:avLst/>
              <a:gdLst/>
              <a:ahLst/>
              <a:cxnLst/>
              <a:rect l="l" t="t" r="r" b="b"/>
              <a:pathLst>
                <a:path w="4695" h="11236" extrusionOk="0">
                  <a:moveTo>
                    <a:pt x="532" y="1"/>
                  </a:moveTo>
                  <a:cubicBezTo>
                    <a:pt x="334" y="43"/>
                    <a:pt x="152" y="115"/>
                    <a:pt x="0" y="233"/>
                  </a:cubicBezTo>
                  <a:cubicBezTo>
                    <a:pt x="23" y="252"/>
                    <a:pt x="46" y="275"/>
                    <a:pt x="69" y="294"/>
                  </a:cubicBezTo>
                  <a:cubicBezTo>
                    <a:pt x="1072" y="1187"/>
                    <a:pt x="1657" y="2354"/>
                    <a:pt x="2159" y="3579"/>
                  </a:cubicBezTo>
                  <a:cubicBezTo>
                    <a:pt x="2745" y="5008"/>
                    <a:pt x="3198" y="6479"/>
                    <a:pt x="3501" y="7981"/>
                  </a:cubicBezTo>
                  <a:cubicBezTo>
                    <a:pt x="2779" y="7471"/>
                    <a:pt x="1931" y="7229"/>
                    <a:pt x="1053" y="7160"/>
                  </a:cubicBezTo>
                  <a:lnTo>
                    <a:pt x="1053" y="7160"/>
                  </a:lnTo>
                  <a:cubicBezTo>
                    <a:pt x="1106" y="7304"/>
                    <a:pt x="1159" y="7453"/>
                    <a:pt x="1209" y="7597"/>
                  </a:cubicBezTo>
                  <a:cubicBezTo>
                    <a:pt x="1980" y="7681"/>
                    <a:pt x="2738" y="7833"/>
                    <a:pt x="3513" y="8118"/>
                  </a:cubicBezTo>
                  <a:cubicBezTo>
                    <a:pt x="3516" y="8119"/>
                    <a:pt x="3518" y="8120"/>
                    <a:pt x="3520" y="8120"/>
                  </a:cubicBezTo>
                  <a:cubicBezTo>
                    <a:pt x="3523" y="8120"/>
                    <a:pt x="3527" y="8118"/>
                    <a:pt x="3532" y="8118"/>
                  </a:cubicBezTo>
                  <a:cubicBezTo>
                    <a:pt x="3730" y="9106"/>
                    <a:pt x="3863" y="10110"/>
                    <a:pt x="3928" y="11121"/>
                  </a:cubicBezTo>
                  <a:cubicBezTo>
                    <a:pt x="3933" y="11197"/>
                    <a:pt x="3992" y="11235"/>
                    <a:pt x="4049" y="11235"/>
                  </a:cubicBezTo>
                  <a:cubicBezTo>
                    <a:pt x="4107" y="11235"/>
                    <a:pt x="4163" y="11197"/>
                    <a:pt x="4163" y="11121"/>
                  </a:cubicBezTo>
                  <a:cubicBezTo>
                    <a:pt x="4182" y="9273"/>
                    <a:pt x="3882" y="7448"/>
                    <a:pt x="3376" y="5677"/>
                  </a:cubicBezTo>
                  <a:cubicBezTo>
                    <a:pt x="3517" y="5122"/>
                    <a:pt x="3931" y="4612"/>
                    <a:pt x="4270" y="4172"/>
                  </a:cubicBezTo>
                  <a:cubicBezTo>
                    <a:pt x="4403" y="3997"/>
                    <a:pt x="4547" y="3833"/>
                    <a:pt x="4695" y="3670"/>
                  </a:cubicBezTo>
                  <a:cubicBezTo>
                    <a:pt x="4665" y="3575"/>
                    <a:pt x="4635" y="3484"/>
                    <a:pt x="4604" y="3388"/>
                  </a:cubicBezTo>
                  <a:cubicBezTo>
                    <a:pt x="4387" y="3616"/>
                    <a:pt x="4186" y="3863"/>
                    <a:pt x="3996" y="4111"/>
                  </a:cubicBezTo>
                  <a:cubicBezTo>
                    <a:pt x="3749" y="4434"/>
                    <a:pt x="3414" y="4830"/>
                    <a:pt x="3247" y="5251"/>
                  </a:cubicBezTo>
                  <a:cubicBezTo>
                    <a:pt x="3003" y="4453"/>
                    <a:pt x="2719" y="3670"/>
                    <a:pt x="2399" y="2902"/>
                  </a:cubicBezTo>
                  <a:cubicBezTo>
                    <a:pt x="2563" y="2214"/>
                    <a:pt x="2696" y="1552"/>
                    <a:pt x="3026" y="906"/>
                  </a:cubicBezTo>
                  <a:cubicBezTo>
                    <a:pt x="3045" y="871"/>
                    <a:pt x="3064" y="838"/>
                    <a:pt x="3080" y="803"/>
                  </a:cubicBezTo>
                  <a:cubicBezTo>
                    <a:pt x="2966" y="701"/>
                    <a:pt x="2844" y="601"/>
                    <a:pt x="2710" y="518"/>
                  </a:cubicBezTo>
                  <a:cubicBezTo>
                    <a:pt x="2410" y="1088"/>
                    <a:pt x="2205" y="1715"/>
                    <a:pt x="2140" y="2316"/>
                  </a:cubicBezTo>
                  <a:cubicBezTo>
                    <a:pt x="1729" y="1461"/>
                    <a:pt x="1194" y="666"/>
                    <a:pt x="53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5" name="Google Shape;1785;p33"/>
            <p:cNvSpPr/>
            <p:nvPr/>
          </p:nvSpPr>
          <p:spPr>
            <a:xfrm rot="10800000">
              <a:off x="8865280" y="71377"/>
              <a:ext cx="177212" cy="469447"/>
            </a:xfrm>
            <a:custGeom>
              <a:avLst/>
              <a:gdLst/>
              <a:ahLst/>
              <a:cxnLst/>
              <a:rect l="l" t="t" r="r" b="b"/>
              <a:pathLst>
                <a:path w="6457" h="17105" extrusionOk="0">
                  <a:moveTo>
                    <a:pt x="2218" y="0"/>
                  </a:moveTo>
                  <a:cubicBezTo>
                    <a:pt x="2098" y="0"/>
                    <a:pt x="1978" y="12"/>
                    <a:pt x="1860" y="37"/>
                  </a:cubicBezTo>
                  <a:cubicBezTo>
                    <a:pt x="1796" y="53"/>
                    <a:pt x="1731" y="68"/>
                    <a:pt x="1663" y="90"/>
                  </a:cubicBezTo>
                  <a:cubicBezTo>
                    <a:pt x="1" y="631"/>
                    <a:pt x="1594" y="4033"/>
                    <a:pt x="1921" y="4995"/>
                  </a:cubicBezTo>
                  <a:cubicBezTo>
                    <a:pt x="2080" y="5467"/>
                    <a:pt x="2244" y="5942"/>
                    <a:pt x="2392" y="6417"/>
                  </a:cubicBezTo>
                  <a:cubicBezTo>
                    <a:pt x="2442" y="6573"/>
                    <a:pt x="2487" y="6729"/>
                    <a:pt x="2533" y="6888"/>
                  </a:cubicBezTo>
                  <a:cubicBezTo>
                    <a:pt x="2693" y="7436"/>
                    <a:pt x="2822" y="7991"/>
                    <a:pt x="2902" y="8553"/>
                  </a:cubicBezTo>
                  <a:cubicBezTo>
                    <a:pt x="3156" y="10398"/>
                    <a:pt x="2810" y="12329"/>
                    <a:pt x="2540" y="14158"/>
                  </a:cubicBezTo>
                  <a:cubicBezTo>
                    <a:pt x="2434" y="14876"/>
                    <a:pt x="2316" y="15591"/>
                    <a:pt x="2184" y="16306"/>
                  </a:cubicBezTo>
                  <a:cubicBezTo>
                    <a:pt x="2161" y="16435"/>
                    <a:pt x="2142" y="17015"/>
                    <a:pt x="2033" y="17103"/>
                  </a:cubicBezTo>
                  <a:lnTo>
                    <a:pt x="2033" y="17103"/>
                  </a:lnTo>
                  <a:lnTo>
                    <a:pt x="2894" y="16427"/>
                  </a:lnTo>
                  <a:lnTo>
                    <a:pt x="3442" y="16002"/>
                  </a:lnTo>
                  <a:cubicBezTo>
                    <a:pt x="3442" y="16002"/>
                    <a:pt x="5609" y="12900"/>
                    <a:pt x="6262" y="9387"/>
                  </a:cubicBezTo>
                  <a:cubicBezTo>
                    <a:pt x="6290" y="9269"/>
                    <a:pt x="6308" y="9147"/>
                    <a:pt x="6327" y="9025"/>
                  </a:cubicBezTo>
                  <a:cubicBezTo>
                    <a:pt x="6411" y="8481"/>
                    <a:pt x="6457" y="7927"/>
                    <a:pt x="6449" y="7379"/>
                  </a:cubicBezTo>
                  <a:cubicBezTo>
                    <a:pt x="6434" y="5930"/>
                    <a:pt x="6130" y="4542"/>
                    <a:pt x="5651" y="3368"/>
                  </a:cubicBezTo>
                  <a:cubicBezTo>
                    <a:pt x="5609" y="3269"/>
                    <a:pt x="5567" y="3174"/>
                    <a:pt x="5525" y="3075"/>
                  </a:cubicBezTo>
                  <a:cubicBezTo>
                    <a:pt x="4818" y="1494"/>
                    <a:pt x="3791" y="353"/>
                    <a:pt x="2731" y="68"/>
                  </a:cubicBezTo>
                  <a:cubicBezTo>
                    <a:pt x="2663" y="48"/>
                    <a:pt x="2590" y="37"/>
                    <a:pt x="2518" y="26"/>
                  </a:cubicBezTo>
                  <a:cubicBezTo>
                    <a:pt x="2418" y="9"/>
                    <a:pt x="2318" y="0"/>
                    <a:pt x="2218" y="0"/>
                  </a:cubicBezTo>
                  <a:close/>
                  <a:moveTo>
                    <a:pt x="2033" y="17103"/>
                  </a:moveTo>
                  <a:lnTo>
                    <a:pt x="2031" y="17104"/>
                  </a:lnTo>
                  <a:cubicBezTo>
                    <a:pt x="2032" y="17104"/>
                    <a:pt x="2032" y="17103"/>
                    <a:pt x="2033" y="1710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6" name="Google Shape;1786;p33"/>
            <p:cNvSpPr/>
            <p:nvPr/>
          </p:nvSpPr>
          <p:spPr>
            <a:xfrm rot="10800000">
              <a:off x="8856607" y="71377"/>
              <a:ext cx="185885" cy="469447"/>
            </a:xfrm>
            <a:custGeom>
              <a:avLst/>
              <a:gdLst/>
              <a:ahLst/>
              <a:cxnLst/>
              <a:rect l="l" t="t" r="r" b="b"/>
              <a:pathLst>
                <a:path w="6773" h="17105" extrusionOk="0">
                  <a:moveTo>
                    <a:pt x="2218" y="0"/>
                  </a:moveTo>
                  <a:cubicBezTo>
                    <a:pt x="2098" y="0"/>
                    <a:pt x="1978" y="12"/>
                    <a:pt x="1860" y="37"/>
                  </a:cubicBezTo>
                  <a:cubicBezTo>
                    <a:pt x="1796" y="53"/>
                    <a:pt x="1731" y="68"/>
                    <a:pt x="1663" y="90"/>
                  </a:cubicBezTo>
                  <a:cubicBezTo>
                    <a:pt x="1" y="631"/>
                    <a:pt x="1594" y="4033"/>
                    <a:pt x="1921" y="4995"/>
                  </a:cubicBezTo>
                  <a:cubicBezTo>
                    <a:pt x="2080" y="5467"/>
                    <a:pt x="2244" y="5942"/>
                    <a:pt x="2392" y="6417"/>
                  </a:cubicBezTo>
                  <a:cubicBezTo>
                    <a:pt x="2442" y="6573"/>
                    <a:pt x="2487" y="6729"/>
                    <a:pt x="2533" y="6888"/>
                  </a:cubicBezTo>
                  <a:cubicBezTo>
                    <a:pt x="2693" y="7436"/>
                    <a:pt x="2822" y="7991"/>
                    <a:pt x="2902" y="8553"/>
                  </a:cubicBezTo>
                  <a:cubicBezTo>
                    <a:pt x="3156" y="10398"/>
                    <a:pt x="2810" y="12329"/>
                    <a:pt x="2540" y="14158"/>
                  </a:cubicBezTo>
                  <a:cubicBezTo>
                    <a:pt x="2434" y="14876"/>
                    <a:pt x="2316" y="15591"/>
                    <a:pt x="2184" y="16306"/>
                  </a:cubicBezTo>
                  <a:cubicBezTo>
                    <a:pt x="2161" y="16435"/>
                    <a:pt x="2142" y="17015"/>
                    <a:pt x="2033" y="17103"/>
                  </a:cubicBezTo>
                  <a:lnTo>
                    <a:pt x="2033" y="17103"/>
                  </a:lnTo>
                  <a:lnTo>
                    <a:pt x="2894" y="16427"/>
                  </a:lnTo>
                  <a:cubicBezTo>
                    <a:pt x="6772" y="8839"/>
                    <a:pt x="3921" y="2429"/>
                    <a:pt x="2518" y="26"/>
                  </a:cubicBezTo>
                  <a:cubicBezTo>
                    <a:pt x="2418" y="9"/>
                    <a:pt x="2318" y="0"/>
                    <a:pt x="2218" y="0"/>
                  </a:cubicBezTo>
                  <a:close/>
                  <a:moveTo>
                    <a:pt x="2033" y="17103"/>
                  </a:moveTo>
                  <a:lnTo>
                    <a:pt x="2031" y="17104"/>
                  </a:lnTo>
                  <a:cubicBezTo>
                    <a:pt x="2032" y="17104"/>
                    <a:pt x="2032" y="17103"/>
                    <a:pt x="2033" y="17103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7" name="Google Shape;1787;p33"/>
            <p:cNvSpPr/>
            <p:nvPr/>
          </p:nvSpPr>
          <p:spPr>
            <a:xfrm rot="10800000">
              <a:off x="8868820" y="159063"/>
              <a:ext cx="122652" cy="381787"/>
            </a:xfrm>
            <a:custGeom>
              <a:avLst/>
              <a:gdLst/>
              <a:ahLst/>
              <a:cxnLst/>
              <a:rect l="l" t="t" r="r" b="b"/>
              <a:pathLst>
                <a:path w="4469" h="13911" extrusionOk="0">
                  <a:moveTo>
                    <a:pt x="364" y="1"/>
                  </a:moveTo>
                  <a:cubicBezTo>
                    <a:pt x="243" y="1"/>
                    <a:pt x="121" y="13"/>
                    <a:pt x="1" y="38"/>
                  </a:cubicBezTo>
                  <a:cubicBezTo>
                    <a:pt x="1183" y="1574"/>
                    <a:pt x="1879" y="3365"/>
                    <a:pt x="2381" y="5331"/>
                  </a:cubicBezTo>
                  <a:cubicBezTo>
                    <a:pt x="2567" y="6061"/>
                    <a:pt x="2655" y="6829"/>
                    <a:pt x="2670" y="7605"/>
                  </a:cubicBezTo>
                  <a:cubicBezTo>
                    <a:pt x="2236" y="7114"/>
                    <a:pt x="1525" y="6814"/>
                    <a:pt x="955" y="6578"/>
                  </a:cubicBezTo>
                  <a:cubicBezTo>
                    <a:pt x="815" y="6521"/>
                    <a:pt x="674" y="6468"/>
                    <a:pt x="533" y="6418"/>
                  </a:cubicBezTo>
                  <a:lnTo>
                    <a:pt x="533" y="6418"/>
                  </a:lnTo>
                  <a:cubicBezTo>
                    <a:pt x="583" y="6574"/>
                    <a:pt x="628" y="6730"/>
                    <a:pt x="674" y="6889"/>
                  </a:cubicBezTo>
                  <a:cubicBezTo>
                    <a:pt x="1400" y="7144"/>
                    <a:pt x="2076" y="7513"/>
                    <a:pt x="2674" y="8053"/>
                  </a:cubicBezTo>
                  <a:cubicBezTo>
                    <a:pt x="2647" y="10011"/>
                    <a:pt x="2176" y="12026"/>
                    <a:pt x="1575" y="13787"/>
                  </a:cubicBezTo>
                  <a:cubicBezTo>
                    <a:pt x="1550" y="13855"/>
                    <a:pt x="1617" y="13911"/>
                    <a:pt x="1678" y="13911"/>
                  </a:cubicBezTo>
                  <a:cubicBezTo>
                    <a:pt x="1709" y="13911"/>
                    <a:pt x="1738" y="13897"/>
                    <a:pt x="1753" y="13862"/>
                  </a:cubicBezTo>
                  <a:cubicBezTo>
                    <a:pt x="2210" y="12843"/>
                    <a:pt x="2578" y="11695"/>
                    <a:pt x="2815" y="10509"/>
                  </a:cubicBezTo>
                  <a:cubicBezTo>
                    <a:pt x="3194" y="10068"/>
                    <a:pt x="3776" y="9684"/>
                    <a:pt x="4403" y="9388"/>
                  </a:cubicBezTo>
                  <a:cubicBezTo>
                    <a:pt x="4431" y="9270"/>
                    <a:pt x="4449" y="9148"/>
                    <a:pt x="4468" y="9026"/>
                  </a:cubicBezTo>
                  <a:lnTo>
                    <a:pt x="4468" y="9026"/>
                  </a:lnTo>
                  <a:cubicBezTo>
                    <a:pt x="3963" y="9288"/>
                    <a:pt x="3331" y="9619"/>
                    <a:pt x="2898" y="10053"/>
                  </a:cubicBezTo>
                  <a:cubicBezTo>
                    <a:pt x="3187" y="8349"/>
                    <a:pt x="3199" y="6589"/>
                    <a:pt x="2818" y="5031"/>
                  </a:cubicBezTo>
                  <a:cubicBezTo>
                    <a:pt x="2792" y="4924"/>
                    <a:pt x="2765" y="4813"/>
                    <a:pt x="2734" y="4703"/>
                  </a:cubicBezTo>
                  <a:cubicBezTo>
                    <a:pt x="2871" y="4175"/>
                    <a:pt x="3331" y="3722"/>
                    <a:pt x="3792" y="3369"/>
                  </a:cubicBezTo>
                  <a:cubicBezTo>
                    <a:pt x="3750" y="3270"/>
                    <a:pt x="3708" y="3175"/>
                    <a:pt x="3666" y="3076"/>
                  </a:cubicBezTo>
                  <a:cubicBezTo>
                    <a:pt x="3650" y="3092"/>
                    <a:pt x="3636" y="3102"/>
                    <a:pt x="3620" y="3114"/>
                  </a:cubicBezTo>
                  <a:cubicBezTo>
                    <a:pt x="3320" y="3357"/>
                    <a:pt x="2803" y="3741"/>
                    <a:pt x="2594" y="4167"/>
                  </a:cubicBezTo>
                  <a:cubicBezTo>
                    <a:pt x="2233" y="2810"/>
                    <a:pt x="1711" y="1263"/>
                    <a:pt x="872" y="69"/>
                  </a:cubicBezTo>
                  <a:cubicBezTo>
                    <a:pt x="704" y="24"/>
                    <a:pt x="534" y="1"/>
                    <a:pt x="36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8" name="Google Shape;1788;p33"/>
            <p:cNvSpPr/>
            <p:nvPr/>
          </p:nvSpPr>
          <p:spPr>
            <a:xfrm rot="10800000">
              <a:off x="8432143" y="-49354"/>
              <a:ext cx="765167" cy="812701"/>
            </a:xfrm>
            <a:custGeom>
              <a:avLst/>
              <a:gdLst/>
              <a:ahLst/>
              <a:cxnLst/>
              <a:rect l="l" t="t" r="r" b="b"/>
              <a:pathLst>
                <a:path w="27880" h="29612" extrusionOk="0">
                  <a:moveTo>
                    <a:pt x="27186" y="1"/>
                  </a:moveTo>
                  <a:cubicBezTo>
                    <a:pt x="27175" y="1"/>
                    <a:pt x="27164" y="1"/>
                    <a:pt x="27153" y="2"/>
                  </a:cubicBezTo>
                  <a:cubicBezTo>
                    <a:pt x="21682" y="200"/>
                    <a:pt x="18948" y="6331"/>
                    <a:pt x="16302" y="12262"/>
                  </a:cubicBezTo>
                  <a:cubicBezTo>
                    <a:pt x="15257" y="14612"/>
                    <a:pt x="14173" y="17038"/>
                    <a:pt x="12957" y="19004"/>
                  </a:cubicBezTo>
                  <a:cubicBezTo>
                    <a:pt x="8888" y="25562"/>
                    <a:pt x="643" y="28243"/>
                    <a:pt x="559" y="28269"/>
                  </a:cubicBezTo>
                  <a:cubicBezTo>
                    <a:pt x="197" y="28383"/>
                    <a:pt x="0" y="28767"/>
                    <a:pt x="114" y="29129"/>
                  </a:cubicBezTo>
                  <a:cubicBezTo>
                    <a:pt x="205" y="29422"/>
                    <a:pt x="475" y="29611"/>
                    <a:pt x="768" y="29611"/>
                  </a:cubicBezTo>
                  <a:cubicBezTo>
                    <a:pt x="836" y="29611"/>
                    <a:pt x="904" y="29599"/>
                    <a:pt x="976" y="29577"/>
                  </a:cubicBezTo>
                  <a:cubicBezTo>
                    <a:pt x="1334" y="29463"/>
                    <a:pt x="9782" y="26725"/>
                    <a:pt x="14124" y="19730"/>
                  </a:cubicBezTo>
                  <a:cubicBezTo>
                    <a:pt x="15390" y="17681"/>
                    <a:pt x="16493" y="15213"/>
                    <a:pt x="17557" y="12825"/>
                  </a:cubicBezTo>
                  <a:cubicBezTo>
                    <a:pt x="20146" y="7024"/>
                    <a:pt x="22591" y="1541"/>
                    <a:pt x="27203" y="1374"/>
                  </a:cubicBezTo>
                  <a:cubicBezTo>
                    <a:pt x="27583" y="1358"/>
                    <a:pt x="27880" y="1044"/>
                    <a:pt x="27864" y="663"/>
                  </a:cubicBezTo>
                  <a:cubicBezTo>
                    <a:pt x="27854" y="294"/>
                    <a:pt x="27535" y="1"/>
                    <a:pt x="2718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9" name="Google Shape;1789;p33"/>
            <p:cNvSpPr/>
            <p:nvPr/>
          </p:nvSpPr>
          <p:spPr>
            <a:xfrm rot="10800000">
              <a:off x="7418325" y="61908"/>
              <a:ext cx="937878" cy="1533160"/>
            </a:xfrm>
            <a:custGeom>
              <a:avLst/>
              <a:gdLst/>
              <a:ahLst/>
              <a:cxnLst/>
              <a:rect l="l" t="t" r="r" b="b"/>
              <a:pathLst>
                <a:path w="34173" h="55863" extrusionOk="0">
                  <a:moveTo>
                    <a:pt x="6091" y="1"/>
                  </a:moveTo>
                  <a:cubicBezTo>
                    <a:pt x="1727" y="1"/>
                    <a:pt x="0" y="26052"/>
                    <a:pt x="0" y="26052"/>
                  </a:cubicBezTo>
                  <a:lnTo>
                    <a:pt x="392" y="27706"/>
                  </a:lnTo>
                  <a:lnTo>
                    <a:pt x="601" y="28573"/>
                  </a:lnTo>
                  <a:lnTo>
                    <a:pt x="662" y="28843"/>
                  </a:lnTo>
                  <a:lnTo>
                    <a:pt x="841" y="29588"/>
                  </a:lnTo>
                  <a:lnTo>
                    <a:pt x="913" y="29884"/>
                  </a:lnTo>
                  <a:lnTo>
                    <a:pt x="943" y="30021"/>
                  </a:lnTo>
                  <a:lnTo>
                    <a:pt x="1039" y="30443"/>
                  </a:lnTo>
                  <a:lnTo>
                    <a:pt x="1198" y="31109"/>
                  </a:lnTo>
                  <a:cubicBezTo>
                    <a:pt x="1198" y="31109"/>
                    <a:pt x="6945" y="55863"/>
                    <a:pt x="10819" y="55863"/>
                  </a:cubicBezTo>
                  <a:cubicBezTo>
                    <a:pt x="10856" y="55863"/>
                    <a:pt x="10894" y="55860"/>
                    <a:pt x="10931" y="55856"/>
                  </a:cubicBezTo>
                  <a:cubicBezTo>
                    <a:pt x="14508" y="55415"/>
                    <a:pt x="11482" y="42385"/>
                    <a:pt x="11003" y="40367"/>
                  </a:cubicBezTo>
                  <a:cubicBezTo>
                    <a:pt x="10962" y="40226"/>
                    <a:pt x="10946" y="40135"/>
                    <a:pt x="10939" y="40112"/>
                  </a:cubicBezTo>
                  <a:lnTo>
                    <a:pt x="10939" y="40112"/>
                  </a:lnTo>
                  <a:cubicBezTo>
                    <a:pt x="10973" y="40127"/>
                    <a:pt x="11076" y="40191"/>
                    <a:pt x="11243" y="40298"/>
                  </a:cubicBezTo>
                  <a:cubicBezTo>
                    <a:pt x="13079" y="41427"/>
                    <a:pt x="22530" y="47101"/>
                    <a:pt x="26262" y="47101"/>
                  </a:cubicBezTo>
                  <a:cubicBezTo>
                    <a:pt x="26842" y="47101"/>
                    <a:pt x="27284" y="46964"/>
                    <a:pt x="27538" y="46651"/>
                  </a:cubicBezTo>
                  <a:cubicBezTo>
                    <a:pt x="29248" y="44529"/>
                    <a:pt x="19188" y="37534"/>
                    <a:pt x="15790" y="35253"/>
                  </a:cubicBezTo>
                  <a:cubicBezTo>
                    <a:pt x="15341" y="34967"/>
                    <a:pt x="15014" y="34743"/>
                    <a:pt x="14835" y="34629"/>
                  </a:cubicBezTo>
                  <a:cubicBezTo>
                    <a:pt x="14763" y="34583"/>
                    <a:pt x="14717" y="34550"/>
                    <a:pt x="14698" y="34542"/>
                  </a:cubicBezTo>
                  <a:lnTo>
                    <a:pt x="14698" y="34542"/>
                  </a:lnTo>
                  <a:cubicBezTo>
                    <a:pt x="15047" y="34625"/>
                    <a:pt x="24291" y="36892"/>
                    <a:pt x="29682" y="36892"/>
                  </a:cubicBezTo>
                  <a:cubicBezTo>
                    <a:pt x="31763" y="36892"/>
                    <a:pt x="33270" y="36554"/>
                    <a:pt x="33469" y="35622"/>
                  </a:cubicBezTo>
                  <a:cubicBezTo>
                    <a:pt x="34172" y="32340"/>
                    <a:pt x="16558" y="29299"/>
                    <a:pt x="15356" y="29094"/>
                  </a:cubicBezTo>
                  <a:lnTo>
                    <a:pt x="15349" y="29094"/>
                  </a:lnTo>
                  <a:cubicBezTo>
                    <a:pt x="15307" y="29082"/>
                    <a:pt x="15291" y="29082"/>
                    <a:pt x="15291" y="29082"/>
                  </a:cubicBezTo>
                  <a:cubicBezTo>
                    <a:pt x="15291" y="29082"/>
                    <a:pt x="15319" y="29075"/>
                    <a:pt x="15364" y="29059"/>
                  </a:cubicBezTo>
                  <a:cubicBezTo>
                    <a:pt x="16573" y="28698"/>
                    <a:pt x="32833" y="23756"/>
                    <a:pt x="32020" y="20722"/>
                  </a:cubicBezTo>
                  <a:cubicBezTo>
                    <a:pt x="31815" y="19962"/>
                    <a:pt x="30633" y="19673"/>
                    <a:pt x="28955" y="19673"/>
                  </a:cubicBezTo>
                  <a:cubicBezTo>
                    <a:pt x="23670" y="19673"/>
                    <a:pt x="13475" y="22539"/>
                    <a:pt x="13475" y="22539"/>
                  </a:cubicBezTo>
                  <a:cubicBezTo>
                    <a:pt x="13475" y="22539"/>
                    <a:pt x="13634" y="22375"/>
                    <a:pt x="13908" y="22082"/>
                  </a:cubicBezTo>
                  <a:cubicBezTo>
                    <a:pt x="13908" y="22075"/>
                    <a:pt x="13915" y="22075"/>
                    <a:pt x="13923" y="22064"/>
                  </a:cubicBezTo>
                  <a:cubicBezTo>
                    <a:pt x="16166" y="19695"/>
                    <a:pt x="25842" y="9125"/>
                    <a:pt x="23047" y="6548"/>
                  </a:cubicBezTo>
                  <a:cubicBezTo>
                    <a:pt x="22779" y="6299"/>
                    <a:pt x="22442" y="6185"/>
                    <a:pt x="22049" y="6185"/>
                  </a:cubicBezTo>
                  <a:cubicBezTo>
                    <a:pt x="18251" y="6185"/>
                    <a:pt x="9283" y="16845"/>
                    <a:pt x="7577" y="18920"/>
                  </a:cubicBezTo>
                  <a:cubicBezTo>
                    <a:pt x="7577" y="18927"/>
                    <a:pt x="7570" y="18934"/>
                    <a:pt x="7563" y="18943"/>
                  </a:cubicBezTo>
                  <a:cubicBezTo>
                    <a:pt x="7426" y="19106"/>
                    <a:pt x="7338" y="19216"/>
                    <a:pt x="7304" y="19247"/>
                  </a:cubicBezTo>
                  <a:cubicBezTo>
                    <a:pt x="7315" y="19201"/>
                    <a:pt x="7338" y="19041"/>
                    <a:pt x="7376" y="18802"/>
                  </a:cubicBezTo>
                  <a:cubicBezTo>
                    <a:pt x="7817" y="15855"/>
                    <a:pt x="10041" y="1"/>
                    <a:pt x="60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0" name="Google Shape;1790;p33"/>
            <p:cNvSpPr/>
            <p:nvPr/>
          </p:nvSpPr>
          <p:spPr>
            <a:xfrm rot="10800000">
              <a:off x="7958003" y="61908"/>
              <a:ext cx="372346" cy="709261"/>
            </a:xfrm>
            <a:custGeom>
              <a:avLst/>
              <a:gdLst/>
              <a:ahLst/>
              <a:cxnLst/>
              <a:rect l="l" t="t" r="r" b="b"/>
              <a:pathLst>
                <a:path w="13567" h="25843" extrusionOk="0">
                  <a:moveTo>
                    <a:pt x="1" y="1"/>
                  </a:moveTo>
                  <a:lnTo>
                    <a:pt x="97" y="423"/>
                  </a:lnTo>
                  <a:lnTo>
                    <a:pt x="256" y="1089"/>
                  </a:lnTo>
                  <a:cubicBezTo>
                    <a:pt x="256" y="1089"/>
                    <a:pt x="6003" y="25843"/>
                    <a:pt x="9877" y="25843"/>
                  </a:cubicBezTo>
                  <a:cubicBezTo>
                    <a:pt x="9914" y="25843"/>
                    <a:pt x="9952" y="25840"/>
                    <a:pt x="9989" y="25836"/>
                  </a:cubicBezTo>
                  <a:cubicBezTo>
                    <a:pt x="13566" y="25395"/>
                    <a:pt x="10540" y="12365"/>
                    <a:pt x="10061" y="10347"/>
                  </a:cubicBezTo>
                  <a:cubicBezTo>
                    <a:pt x="9978" y="10046"/>
                    <a:pt x="9153" y="8932"/>
                    <a:pt x="8985" y="8723"/>
                  </a:cubicBezTo>
                  <a:cubicBezTo>
                    <a:pt x="7023" y="6260"/>
                    <a:pt x="4659" y="4093"/>
                    <a:pt x="2355" y="1963"/>
                  </a:cubicBezTo>
                  <a:cubicBezTo>
                    <a:pt x="1609" y="1278"/>
                    <a:pt x="857" y="548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1" name="Google Shape;1791;p33"/>
            <p:cNvSpPr/>
            <p:nvPr/>
          </p:nvSpPr>
          <p:spPr>
            <a:xfrm rot="10800000">
              <a:off x="7418325" y="582567"/>
              <a:ext cx="927147" cy="842754"/>
            </a:xfrm>
            <a:custGeom>
              <a:avLst/>
              <a:gdLst/>
              <a:ahLst/>
              <a:cxnLst/>
              <a:rect l="l" t="t" r="r" b="b"/>
              <a:pathLst>
                <a:path w="33782" h="30707" extrusionOk="0">
                  <a:moveTo>
                    <a:pt x="21658" y="0"/>
                  </a:moveTo>
                  <a:cubicBezTo>
                    <a:pt x="17860" y="0"/>
                    <a:pt x="8892" y="10660"/>
                    <a:pt x="7186" y="12735"/>
                  </a:cubicBezTo>
                  <a:cubicBezTo>
                    <a:pt x="7186" y="12742"/>
                    <a:pt x="7179" y="12749"/>
                    <a:pt x="7172" y="12758"/>
                  </a:cubicBezTo>
                  <a:cubicBezTo>
                    <a:pt x="7035" y="12921"/>
                    <a:pt x="6947" y="13031"/>
                    <a:pt x="6913" y="13062"/>
                  </a:cubicBezTo>
                  <a:cubicBezTo>
                    <a:pt x="6913" y="13061"/>
                    <a:pt x="6913" y="13061"/>
                    <a:pt x="6913" y="13061"/>
                  </a:cubicBezTo>
                  <a:cubicBezTo>
                    <a:pt x="6889" y="13061"/>
                    <a:pt x="964" y="20665"/>
                    <a:pt x="1" y="21965"/>
                  </a:cubicBezTo>
                  <a:lnTo>
                    <a:pt x="210" y="22388"/>
                  </a:lnTo>
                  <a:lnTo>
                    <a:pt x="271" y="22658"/>
                  </a:lnTo>
                  <a:lnTo>
                    <a:pt x="450" y="23403"/>
                  </a:lnTo>
                  <a:lnTo>
                    <a:pt x="522" y="23699"/>
                  </a:lnTo>
                  <a:cubicBezTo>
                    <a:pt x="2233" y="24338"/>
                    <a:pt x="8004" y="26475"/>
                    <a:pt x="14444" y="28444"/>
                  </a:cubicBezTo>
                  <a:cubicBezTo>
                    <a:pt x="14372" y="28398"/>
                    <a:pt x="14326" y="28365"/>
                    <a:pt x="14307" y="28357"/>
                  </a:cubicBezTo>
                  <a:lnTo>
                    <a:pt x="14307" y="28357"/>
                  </a:lnTo>
                  <a:cubicBezTo>
                    <a:pt x="14656" y="28440"/>
                    <a:pt x="23900" y="30707"/>
                    <a:pt x="29291" y="30707"/>
                  </a:cubicBezTo>
                  <a:cubicBezTo>
                    <a:pt x="31372" y="30707"/>
                    <a:pt x="32879" y="30369"/>
                    <a:pt x="33078" y="29437"/>
                  </a:cubicBezTo>
                  <a:cubicBezTo>
                    <a:pt x="33781" y="26155"/>
                    <a:pt x="16167" y="23114"/>
                    <a:pt x="14965" y="22909"/>
                  </a:cubicBezTo>
                  <a:lnTo>
                    <a:pt x="14958" y="22909"/>
                  </a:lnTo>
                  <a:cubicBezTo>
                    <a:pt x="12631" y="22812"/>
                    <a:pt x="10400" y="22779"/>
                    <a:pt x="8439" y="22779"/>
                  </a:cubicBezTo>
                  <a:cubicBezTo>
                    <a:pt x="4224" y="22779"/>
                    <a:pt x="1255" y="22932"/>
                    <a:pt x="1255" y="22932"/>
                  </a:cubicBezTo>
                  <a:cubicBezTo>
                    <a:pt x="5274" y="21730"/>
                    <a:pt x="9597" y="19065"/>
                    <a:pt x="13517" y="15897"/>
                  </a:cubicBezTo>
                  <a:cubicBezTo>
                    <a:pt x="13517" y="15890"/>
                    <a:pt x="13524" y="15890"/>
                    <a:pt x="13532" y="15879"/>
                  </a:cubicBezTo>
                  <a:cubicBezTo>
                    <a:pt x="15775" y="13510"/>
                    <a:pt x="25451" y="2940"/>
                    <a:pt x="22656" y="363"/>
                  </a:cubicBezTo>
                  <a:cubicBezTo>
                    <a:pt x="22388" y="114"/>
                    <a:pt x="22051" y="0"/>
                    <a:pt x="2165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2" name="Google Shape;1792;p33"/>
            <p:cNvSpPr/>
            <p:nvPr/>
          </p:nvSpPr>
          <p:spPr>
            <a:xfrm rot="10800000">
              <a:off x="8232316" y="794058"/>
              <a:ext cx="105746" cy="442990"/>
            </a:xfrm>
            <a:custGeom>
              <a:avLst/>
              <a:gdLst/>
              <a:ahLst/>
              <a:cxnLst/>
              <a:rect l="l" t="t" r="r" b="b"/>
              <a:pathLst>
                <a:path w="3853" h="16141" extrusionOk="0">
                  <a:moveTo>
                    <a:pt x="3852" y="0"/>
                  </a:moveTo>
                  <a:cubicBezTo>
                    <a:pt x="1122" y="6023"/>
                    <a:pt x="1" y="15798"/>
                    <a:pt x="282" y="16140"/>
                  </a:cubicBezTo>
                  <a:lnTo>
                    <a:pt x="385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3" name="Google Shape;1793;p33"/>
            <p:cNvSpPr/>
            <p:nvPr/>
          </p:nvSpPr>
          <p:spPr>
            <a:xfrm rot="10800000">
              <a:off x="7811173" y="794058"/>
              <a:ext cx="545030" cy="103138"/>
            </a:xfrm>
            <a:custGeom>
              <a:avLst/>
              <a:gdLst/>
              <a:ahLst/>
              <a:cxnLst/>
              <a:rect l="l" t="t" r="r" b="b"/>
              <a:pathLst>
                <a:path w="19859" h="3758" extrusionOk="0">
                  <a:moveTo>
                    <a:pt x="19858" y="1"/>
                  </a:moveTo>
                  <a:lnTo>
                    <a:pt x="19858" y="1"/>
                  </a:lnTo>
                  <a:cubicBezTo>
                    <a:pt x="13132" y="441"/>
                    <a:pt x="0" y="3757"/>
                    <a:pt x="0" y="3757"/>
                  </a:cubicBezTo>
                  <a:lnTo>
                    <a:pt x="1985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4" name="Google Shape;1794;p33"/>
            <p:cNvSpPr/>
            <p:nvPr/>
          </p:nvSpPr>
          <p:spPr>
            <a:xfrm rot="10800000">
              <a:off x="7954875" y="540823"/>
              <a:ext cx="351543" cy="216431"/>
            </a:xfrm>
            <a:custGeom>
              <a:avLst/>
              <a:gdLst/>
              <a:ahLst/>
              <a:cxnLst/>
              <a:rect l="l" t="t" r="r" b="b"/>
              <a:pathLst>
                <a:path w="12809" h="7886" extrusionOk="0">
                  <a:moveTo>
                    <a:pt x="0" y="0"/>
                  </a:moveTo>
                  <a:lnTo>
                    <a:pt x="12808" y="7885"/>
                  </a:lnTo>
                  <a:cubicBezTo>
                    <a:pt x="9360" y="4088"/>
                    <a:pt x="1" y="1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5" name="Google Shape;1795;p33"/>
            <p:cNvSpPr/>
            <p:nvPr/>
          </p:nvSpPr>
          <p:spPr>
            <a:xfrm rot="10800000">
              <a:off x="8255288" y="648984"/>
              <a:ext cx="243876" cy="231114"/>
            </a:xfrm>
            <a:custGeom>
              <a:avLst/>
              <a:gdLst/>
              <a:ahLst/>
              <a:cxnLst/>
              <a:rect l="l" t="t" r="r" b="b"/>
              <a:pathLst>
                <a:path w="8886" h="8421" extrusionOk="0">
                  <a:moveTo>
                    <a:pt x="5209" y="1"/>
                  </a:moveTo>
                  <a:cubicBezTo>
                    <a:pt x="5209" y="1"/>
                    <a:pt x="1" y="1297"/>
                    <a:pt x="457" y="5054"/>
                  </a:cubicBezTo>
                  <a:cubicBezTo>
                    <a:pt x="824" y="8051"/>
                    <a:pt x="4484" y="8420"/>
                    <a:pt x="6265" y="8420"/>
                  </a:cubicBezTo>
                  <a:cubicBezTo>
                    <a:pt x="6847" y="8420"/>
                    <a:pt x="7228" y="8381"/>
                    <a:pt x="7228" y="8381"/>
                  </a:cubicBezTo>
                  <a:cubicBezTo>
                    <a:pt x="8886" y="3180"/>
                    <a:pt x="5209" y="1"/>
                    <a:pt x="520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6" name="Google Shape;1796;p33"/>
            <p:cNvSpPr/>
            <p:nvPr/>
          </p:nvSpPr>
          <p:spPr>
            <a:xfrm rot="10800000">
              <a:off x="8226772" y="1439290"/>
              <a:ext cx="23301" cy="44543"/>
            </a:xfrm>
            <a:custGeom>
              <a:avLst/>
              <a:gdLst/>
              <a:ahLst/>
              <a:cxnLst/>
              <a:rect l="l" t="t" r="r" b="b"/>
              <a:pathLst>
                <a:path w="849" h="1623" extrusionOk="0">
                  <a:moveTo>
                    <a:pt x="642" y="0"/>
                  </a:moveTo>
                  <a:cubicBezTo>
                    <a:pt x="588" y="0"/>
                    <a:pt x="533" y="25"/>
                    <a:pt x="498" y="81"/>
                  </a:cubicBezTo>
                  <a:cubicBezTo>
                    <a:pt x="365" y="290"/>
                    <a:pt x="269" y="515"/>
                    <a:pt x="186" y="743"/>
                  </a:cubicBezTo>
                  <a:cubicBezTo>
                    <a:pt x="102" y="966"/>
                    <a:pt x="0" y="1214"/>
                    <a:pt x="27" y="1454"/>
                  </a:cubicBezTo>
                  <a:cubicBezTo>
                    <a:pt x="41" y="1560"/>
                    <a:pt x="120" y="1623"/>
                    <a:pt x="202" y="1623"/>
                  </a:cubicBezTo>
                  <a:cubicBezTo>
                    <a:pt x="255" y="1623"/>
                    <a:pt x="310" y="1597"/>
                    <a:pt x="350" y="1541"/>
                  </a:cubicBezTo>
                  <a:cubicBezTo>
                    <a:pt x="483" y="1359"/>
                    <a:pt x="525" y="1119"/>
                    <a:pt x="593" y="906"/>
                  </a:cubicBezTo>
                  <a:cubicBezTo>
                    <a:pt x="665" y="674"/>
                    <a:pt x="748" y="450"/>
                    <a:pt x="813" y="213"/>
                  </a:cubicBezTo>
                  <a:cubicBezTo>
                    <a:pt x="849" y="89"/>
                    <a:pt x="746" y="0"/>
                    <a:pt x="6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7" name="Google Shape;1797;p33"/>
            <p:cNvSpPr/>
            <p:nvPr/>
          </p:nvSpPr>
          <p:spPr>
            <a:xfrm rot="10800000">
              <a:off x="8200590" y="1489570"/>
              <a:ext cx="14217" cy="54588"/>
            </a:xfrm>
            <a:custGeom>
              <a:avLst/>
              <a:gdLst/>
              <a:ahLst/>
              <a:cxnLst/>
              <a:rect l="l" t="t" r="r" b="b"/>
              <a:pathLst>
                <a:path w="518" h="1989" extrusionOk="0">
                  <a:moveTo>
                    <a:pt x="378" y="0"/>
                  </a:moveTo>
                  <a:cubicBezTo>
                    <a:pt x="334" y="0"/>
                    <a:pt x="291" y="30"/>
                    <a:pt x="285" y="89"/>
                  </a:cubicBezTo>
                  <a:cubicBezTo>
                    <a:pt x="244" y="693"/>
                    <a:pt x="65" y="1271"/>
                    <a:pt x="7" y="1869"/>
                  </a:cubicBezTo>
                  <a:cubicBezTo>
                    <a:pt x="1" y="1943"/>
                    <a:pt x="68" y="1989"/>
                    <a:pt x="133" y="1989"/>
                  </a:cubicBezTo>
                  <a:cubicBezTo>
                    <a:pt x="174" y="1989"/>
                    <a:pt x="215" y="1970"/>
                    <a:pt x="235" y="1929"/>
                  </a:cubicBezTo>
                  <a:cubicBezTo>
                    <a:pt x="509" y="1385"/>
                    <a:pt x="517" y="682"/>
                    <a:pt x="472" y="89"/>
                  </a:cubicBezTo>
                  <a:cubicBezTo>
                    <a:pt x="466" y="30"/>
                    <a:pt x="422" y="0"/>
                    <a:pt x="3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8" name="Google Shape;1798;p33"/>
            <p:cNvSpPr/>
            <p:nvPr/>
          </p:nvSpPr>
          <p:spPr>
            <a:xfrm rot="10800000">
              <a:off x="8170867" y="1399028"/>
              <a:ext cx="17647" cy="40536"/>
            </a:xfrm>
            <a:custGeom>
              <a:avLst/>
              <a:gdLst/>
              <a:ahLst/>
              <a:cxnLst/>
              <a:rect l="l" t="t" r="r" b="b"/>
              <a:pathLst>
                <a:path w="643" h="1477" extrusionOk="0">
                  <a:moveTo>
                    <a:pt x="450" y="0"/>
                  </a:moveTo>
                  <a:cubicBezTo>
                    <a:pt x="395" y="0"/>
                    <a:pt x="342" y="30"/>
                    <a:pt x="327" y="99"/>
                  </a:cubicBezTo>
                  <a:cubicBezTo>
                    <a:pt x="277" y="316"/>
                    <a:pt x="205" y="529"/>
                    <a:pt x="141" y="737"/>
                  </a:cubicBezTo>
                  <a:cubicBezTo>
                    <a:pt x="79" y="939"/>
                    <a:pt x="0" y="1125"/>
                    <a:pt x="34" y="1334"/>
                  </a:cubicBezTo>
                  <a:cubicBezTo>
                    <a:pt x="46" y="1427"/>
                    <a:pt x="134" y="1477"/>
                    <a:pt x="220" y="1477"/>
                  </a:cubicBezTo>
                  <a:cubicBezTo>
                    <a:pt x="272" y="1477"/>
                    <a:pt x="324" y="1459"/>
                    <a:pt x="358" y="1422"/>
                  </a:cubicBezTo>
                  <a:cubicBezTo>
                    <a:pt x="642" y="1118"/>
                    <a:pt x="597" y="525"/>
                    <a:pt x="593" y="133"/>
                  </a:cubicBezTo>
                  <a:cubicBezTo>
                    <a:pt x="593" y="50"/>
                    <a:pt x="520" y="0"/>
                    <a:pt x="4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9" name="Google Shape;1799;p33"/>
            <p:cNvSpPr/>
            <p:nvPr/>
          </p:nvSpPr>
          <p:spPr>
            <a:xfrm rot="10800000">
              <a:off x="8218978" y="1364805"/>
              <a:ext cx="17675" cy="48687"/>
            </a:xfrm>
            <a:custGeom>
              <a:avLst/>
              <a:gdLst/>
              <a:ahLst/>
              <a:cxnLst/>
              <a:rect l="l" t="t" r="r" b="b"/>
              <a:pathLst>
                <a:path w="644" h="1774" extrusionOk="0">
                  <a:moveTo>
                    <a:pt x="499" y="1"/>
                  </a:moveTo>
                  <a:cubicBezTo>
                    <a:pt x="445" y="1"/>
                    <a:pt x="389" y="36"/>
                    <a:pt x="382" y="103"/>
                  </a:cubicBezTo>
                  <a:cubicBezTo>
                    <a:pt x="351" y="381"/>
                    <a:pt x="268" y="654"/>
                    <a:pt x="191" y="921"/>
                  </a:cubicBezTo>
                  <a:cubicBezTo>
                    <a:pt x="127" y="1149"/>
                    <a:pt x="13" y="1362"/>
                    <a:pt x="5" y="1597"/>
                  </a:cubicBezTo>
                  <a:cubicBezTo>
                    <a:pt x="1" y="1715"/>
                    <a:pt x="88" y="1773"/>
                    <a:pt x="180" y="1773"/>
                  </a:cubicBezTo>
                  <a:cubicBezTo>
                    <a:pt x="242" y="1773"/>
                    <a:pt x="307" y="1746"/>
                    <a:pt x="347" y="1693"/>
                  </a:cubicBezTo>
                  <a:cubicBezTo>
                    <a:pt x="644" y="1278"/>
                    <a:pt x="591" y="586"/>
                    <a:pt x="598" y="103"/>
                  </a:cubicBezTo>
                  <a:cubicBezTo>
                    <a:pt x="600" y="34"/>
                    <a:pt x="551" y="1"/>
                    <a:pt x="49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0" name="Google Shape;1800;p33"/>
            <p:cNvSpPr/>
            <p:nvPr/>
          </p:nvSpPr>
          <p:spPr>
            <a:xfrm rot="10800000">
              <a:off x="8260310" y="1256452"/>
              <a:ext cx="16055" cy="49593"/>
            </a:xfrm>
            <a:custGeom>
              <a:avLst/>
              <a:gdLst/>
              <a:ahLst/>
              <a:cxnLst/>
              <a:rect l="l" t="t" r="r" b="b"/>
              <a:pathLst>
                <a:path w="585" h="1807" extrusionOk="0">
                  <a:moveTo>
                    <a:pt x="382" y="0"/>
                  </a:moveTo>
                  <a:cubicBezTo>
                    <a:pt x="328" y="0"/>
                    <a:pt x="268" y="40"/>
                    <a:pt x="266" y="105"/>
                  </a:cubicBezTo>
                  <a:cubicBezTo>
                    <a:pt x="255" y="428"/>
                    <a:pt x="201" y="751"/>
                    <a:pt x="148" y="1066"/>
                  </a:cubicBezTo>
                  <a:cubicBezTo>
                    <a:pt x="106" y="1302"/>
                    <a:pt x="0" y="1526"/>
                    <a:pt x="148" y="1731"/>
                  </a:cubicBezTo>
                  <a:cubicBezTo>
                    <a:pt x="177" y="1774"/>
                    <a:pt x="228" y="1806"/>
                    <a:pt x="279" y="1806"/>
                  </a:cubicBezTo>
                  <a:cubicBezTo>
                    <a:pt x="302" y="1806"/>
                    <a:pt x="325" y="1800"/>
                    <a:pt x="346" y="1784"/>
                  </a:cubicBezTo>
                  <a:cubicBezTo>
                    <a:pt x="585" y="1621"/>
                    <a:pt x="559" y="1332"/>
                    <a:pt x="562" y="1063"/>
                  </a:cubicBezTo>
                  <a:cubicBezTo>
                    <a:pt x="566" y="731"/>
                    <a:pt x="517" y="405"/>
                    <a:pt x="467" y="74"/>
                  </a:cubicBezTo>
                  <a:cubicBezTo>
                    <a:pt x="461" y="23"/>
                    <a:pt x="423" y="0"/>
                    <a:pt x="38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1" name="Google Shape;1801;p33"/>
            <p:cNvSpPr/>
            <p:nvPr/>
          </p:nvSpPr>
          <p:spPr>
            <a:xfrm rot="10800000">
              <a:off x="8191011" y="1249536"/>
              <a:ext cx="19239" cy="45970"/>
            </a:xfrm>
            <a:custGeom>
              <a:avLst/>
              <a:gdLst/>
              <a:ahLst/>
              <a:cxnLst/>
              <a:rect l="l" t="t" r="r" b="b"/>
              <a:pathLst>
                <a:path w="701" h="1675" extrusionOk="0">
                  <a:moveTo>
                    <a:pt x="446" y="1"/>
                  </a:moveTo>
                  <a:cubicBezTo>
                    <a:pt x="351" y="1"/>
                    <a:pt x="252" y="67"/>
                    <a:pt x="248" y="180"/>
                  </a:cubicBezTo>
                  <a:cubicBezTo>
                    <a:pt x="245" y="419"/>
                    <a:pt x="210" y="656"/>
                    <a:pt x="150" y="888"/>
                  </a:cubicBezTo>
                  <a:cubicBezTo>
                    <a:pt x="96" y="1104"/>
                    <a:pt x="1" y="1283"/>
                    <a:pt x="36" y="1507"/>
                  </a:cubicBezTo>
                  <a:cubicBezTo>
                    <a:pt x="56" y="1624"/>
                    <a:pt x="153" y="1675"/>
                    <a:pt x="253" y="1675"/>
                  </a:cubicBezTo>
                  <a:cubicBezTo>
                    <a:pt x="319" y="1675"/>
                    <a:pt x="386" y="1653"/>
                    <a:pt x="434" y="1614"/>
                  </a:cubicBezTo>
                  <a:cubicBezTo>
                    <a:pt x="625" y="1458"/>
                    <a:pt x="655" y="1149"/>
                    <a:pt x="678" y="914"/>
                  </a:cubicBezTo>
                  <a:cubicBezTo>
                    <a:pt x="701" y="648"/>
                    <a:pt x="666" y="389"/>
                    <a:pt x="610" y="131"/>
                  </a:cubicBezTo>
                  <a:cubicBezTo>
                    <a:pt x="590" y="41"/>
                    <a:pt x="519" y="1"/>
                    <a:pt x="4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2" name="Google Shape;1802;p33"/>
            <p:cNvSpPr/>
            <p:nvPr/>
          </p:nvSpPr>
          <p:spPr>
            <a:xfrm rot="10800000">
              <a:off x="8192054" y="1152957"/>
              <a:ext cx="14738" cy="38999"/>
            </a:xfrm>
            <a:custGeom>
              <a:avLst/>
              <a:gdLst/>
              <a:ahLst/>
              <a:cxnLst/>
              <a:rect l="l" t="t" r="r" b="b"/>
              <a:pathLst>
                <a:path w="537" h="1421" extrusionOk="0">
                  <a:moveTo>
                    <a:pt x="299" y="1"/>
                  </a:moveTo>
                  <a:cubicBezTo>
                    <a:pt x="221" y="1"/>
                    <a:pt x="143" y="52"/>
                    <a:pt x="149" y="149"/>
                  </a:cubicBezTo>
                  <a:cubicBezTo>
                    <a:pt x="161" y="354"/>
                    <a:pt x="152" y="563"/>
                    <a:pt x="115" y="768"/>
                  </a:cubicBezTo>
                  <a:cubicBezTo>
                    <a:pt x="80" y="947"/>
                    <a:pt x="1" y="1110"/>
                    <a:pt x="50" y="1293"/>
                  </a:cubicBezTo>
                  <a:cubicBezTo>
                    <a:pt x="71" y="1378"/>
                    <a:pt x="140" y="1420"/>
                    <a:pt x="214" y="1420"/>
                  </a:cubicBezTo>
                  <a:cubicBezTo>
                    <a:pt x="259" y="1420"/>
                    <a:pt x="305" y="1404"/>
                    <a:pt x="343" y="1372"/>
                  </a:cubicBezTo>
                  <a:cubicBezTo>
                    <a:pt x="506" y="1232"/>
                    <a:pt x="514" y="984"/>
                    <a:pt x="526" y="784"/>
                  </a:cubicBezTo>
                  <a:cubicBezTo>
                    <a:pt x="536" y="551"/>
                    <a:pt x="503" y="331"/>
                    <a:pt x="445" y="107"/>
                  </a:cubicBezTo>
                  <a:cubicBezTo>
                    <a:pt x="426" y="35"/>
                    <a:pt x="362" y="1"/>
                    <a:pt x="29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3" name="Google Shape;1803;p33"/>
            <p:cNvSpPr/>
            <p:nvPr/>
          </p:nvSpPr>
          <p:spPr>
            <a:xfrm rot="10800000">
              <a:off x="8262698" y="1183311"/>
              <a:ext cx="18663" cy="45559"/>
            </a:xfrm>
            <a:custGeom>
              <a:avLst/>
              <a:gdLst/>
              <a:ahLst/>
              <a:cxnLst/>
              <a:rect l="l" t="t" r="r" b="b"/>
              <a:pathLst>
                <a:path w="680" h="1660" extrusionOk="0">
                  <a:moveTo>
                    <a:pt x="557" y="1"/>
                  </a:moveTo>
                  <a:cubicBezTo>
                    <a:pt x="510" y="1"/>
                    <a:pt x="466" y="26"/>
                    <a:pt x="456" y="83"/>
                  </a:cubicBezTo>
                  <a:cubicBezTo>
                    <a:pt x="414" y="315"/>
                    <a:pt x="349" y="555"/>
                    <a:pt x="265" y="778"/>
                  </a:cubicBezTo>
                  <a:cubicBezTo>
                    <a:pt x="182" y="999"/>
                    <a:pt x="49" y="1223"/>
                    <a:pt x="14" y="1459"/>
                  </a:cubicBezTo>
                  <a:cubicBezTo>
                    <a:pt x="0" y="1563"/>
                    <a:pt x="80" y="1660"/>
                    <a:pt x="172" y="1660"/>
                  </a:cubicBezTo>
                  <a:cubicBezTo>
                    <a:pt x="208" y="1660"/>
                    <a:pt x="246" y="1645"/>
                    <a:pt x="281" y="1611"/>
                  </a:cubicBezTo>
                  <a:cubicBezTo>
                    <a:pt x="646" y="1250"/>
                    <a:pt x="672" y="592"/>
                    <a:pt x="679" y="109"/>
                  </a:cubicBezTo>
                  <a:cubicBezTo>
                    <a:pt x="679" y="41"/>
                    <a:pt x="617" y="1"/>
                    <a:pt x="5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4" name="Google Shape;1804;p33"/>
            <p:cNvSpPr/>
            <p:nvPr/>
          </p:nvSpPr>
          <p:spPr>
            <a:xfrm rot="10800000">
              <a:off x="8200398" y="1070567"/>
              <a:ext cx="14848" cy="41963"/>
            </a:xfrm>
            <a:custGeom>
              <a:avLst/>
              <a:gdLst/>
              <a:ahLst/>
              <a:cxnLst/>
              <a:rect l="l" t="t" r="r" b="b"/>
              <a:pathLst>
                <a:path w="541" h="1529" extrusionOk="0">
                  <a:moveTo>
                    <a:pt x="280" y="0"/>
                  </a:moveTo>
                  <a:cubicBezTo>
                    <a:pt x="211" y="0"/>
                    <a:pt x="137" y="49"/>
                    <a:pt x="137" y="132"/>
                  </a:cubicBezTo>
                  <a:cubicBezTo>
                    <a:pt x="134" y="550"/>
                    <a:pt x="0" y="984"/>
                    <a:pt x="31" y="1398"/>
                  </a:cubicBezTo>
                  <a:cubicBezTo>
                    <a:pt x="38" y="1480"/>
                    <a:pt x="102" y="1529"/>
                    <a:pt x="168" y="1529"/>
                  </a:cubicBezTo>
                  <a:cubicBezTo>
                    <a:pt x="210" y="1529"/>
                    <a:pt x="253" y="1509"/>
                    <a:pt x="282" y="1467"/>
                  </a:cubicBezTo>
                  <a:cubicBezTo>
                    <a:pt x="541" y="1079"/>
                    <a:pt x="483" y="528"/>
                    <a:pt x="400" y="94"/>
                  </a:cubicBezTo>
                  <a:cubicBezTo>
                    <a:pt x="387" y="30"/>
                    <a:pt x="335" y="0"/>
                    <a:pt x="2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5" name="Google Shape;1805;p33"/>
            <p:cNvSpPr/>
            <p:nvPr/>
          </p:nvSpPr>
          <p:spPr>
            <a:xfrm rot="10800000">
              <a:off x="8225455" y="1100372"/>
              <a:ext cx="14601" cy="31836"/>
            </a:xfrm>
            <a:custGeom>
              <a:avLst/>
              <a:gdLst/>
              <a:ahLst/>
              <a:cxnLst/>
              <a:rect l="l" t="t" r="r" b="b"/>
              <a:pathLst>
                <a:path w="532" h="1160" extrusionOk="0">
                  <a:moveTo>
                    <a:pt x="415" y="0"/>
                  </a:moveTo>
                  <a:cubicBezTo>
                    <a:pt x="376" y="0"/>
                    <a:pt x="338" y="21"/>
                    <a:pt x="323" y="70"/>
                  </a:cubicBezTo>
                  <a:cubicBezTo>
                    <a:pt x="269" y="234"/>
                    <a:pt x="197" y="393"/>
                    <a:pt x="137" y="557"/>
                  </a:cubicBezTo>
                  <a:cubicBezTo>
                    <a:pt x="83" y="705"/>
                    <a:pt x="0" y="860"/>
                    <a:pt x="15" y="1025"/>
                  </a:cubicBezTo>
                  <a:cubicBezTo>
                    <a:pt x="22" y="1111"/>
                    <a:pt x="85" y="1160"/>
                    <a:pt x="153" y="1160"/>
                  </a:cubicBezTo>
                  <a:cubicBezTo>
                    <a:pt x="197" y="1160"/>
                    <a:pt x="244" y="1139"/>
                    <a:pt x="278" y="1093"/>
                  </a:cubicBezTo>
                  <a:cubicBezTo>
                    <a:pt x="372" y="967"/>
                    <a:pt x="383" y="788"/>
                    <a:pt x="414" y="632"/>
                  </a:cubicBezTo>
                  <a:cubicBezTo>
                    <a:pt x="452" y="465"/>
                    <a:pt x="471" y="290"/>
                    <a:pt x="513" y="123"/>
                  </a:cubicBezTo>
                  <a:cubicBezTo>
                    <a:pt x="531" y="48"/>
                    <a:pt x="473" y="0"/>
                    <a:pt x="4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6" name="Google Shape;1806;p33"/>
            <p:cNvSpPr/>
            <p:nvPr/>
          </p:nvSpPr>
          <p:spPr>
            <a:xfrm rot="10800000">
              <a:off x="8245160" y="968993"/>
              <a:ext cx="15836" cy="37545"/>
            </a:xfrm>
            <a:custGeom>
              <a:avLst/>
              <a:gdLst/>
              <a:ahLst/>
              <a:cxnLst/>
              <a:rect l="l" t="t" r="r" b="b"/>
              <a:pathLst>
                <a:path w="577" h="1368" extrusionOk="0">
                  <a:moveTo>
                    <a:pt x="391" y="1"/>
                  </a:moveTo>
                  <a:cubicBezTo>
                    <a:pt x="355" y="1"/>
                    <a:pt x="318" y="24"/>
                    <a:pt x="318" y="65"/>
                  </a:cubicBezTo>
                  <a:cubicBezTo>
                    <a:pt x="322" y="263"/>
                    <a:pt x="284" y="475"/>
                    <a:pt x="219" y="661"/>
                  </a:cubicBezTo>
                  <a:cubicBezTo>
                    <a:pt x="158" y="836"/>
                    <a:pt x="41" y="996"/>
                    <a:pt x="14" y="1179"/>
                  </a:cubicBezTo>
                  <a:cubicBezTo>
                    <a:pt x="0" y="1280"/>
                    <a:pt x="75" y="1367"/>
                    <a:pt x="161" y="1367"/>
                  </a:cubicBezTo>
                  <a:cubicBezTo>
                    <a:pt x="194" y="1367"/>
                    <a:pt x="229" y="1354"/>
                    <a:pt x="261" y="1323"/>
                  </a:cubicBezTo>
                  <a:cubicBezTo>
                    <a:pt x="576" y="1023"/>
                    <a:pt x="512" y="433"/>
                    <a:pt x="451" y="50"/>
                  </a:cubicBezTo>
                  <a:cubicBezTo>
                    <a:pt x="446" y="16"/>
                    <a:pt x="419" y="1"/>
                    <a:pt x="3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7" name="Google Shape;1807;p33"/>
            <p:cNvSpPr/>
            <p:nvPr/>
          </p:nvSpPr>
          <p:spPr>
            <a:xfrm rot="10800000">
              <a:off x="8311001" y="1032171"/>
              <a:ext cx="15973" cy="28131"/>
            </a:xfrm>
            <a:custGeom>
              <a:avLst/>
              <a:gdLst/>
              <a:ahLst/>
              <a:cxnLst/>
              <a:rect l="l" t="t" r="r" b="b"/>
              <a:pathLst>
                <a:path w="582" h="1025" extrusionOk="0">
                  <a:moveTo>
                    <a:pt x="424" y="0"/>
                  </a:moveTo>
                  <a:cubicBezTo>
                    <a:pt x="388" y="0"/>
                    <a:pt x="353" y="18"/>
                    <a:pt x="327" y="62"/>
                  </a:cubicBezTo>
                  <a:cubicBezTo>
                    <a:pt x="247" y="195"/>
                    <a:pt x="174" y="328"/>
                    <a:pt x="118" y="472"/>
                  </a:cubicBezTo>
                  <a:cubicBezTo>
                    <a:pt x="68" y="609"/>
                    <a:pt x="0" y="769"/>
                    <a:pt x="49" y="914"/>
                  </a:cubicBezTo>
                  <a:cubicBezTo>
                    <a:pt x="73" y="987"/>
                    <a:pt x="133" y="1025"/>
                    <a:pt x="195" y="1025"/>
                  </a:cubicBezTo>
                  <a:cubicBezTo>
                    <a:pt x="245" y="1025"/>
                    <a:pt x="297" y="1001"/>
                    <a:pt x="330" y="951"/>
                  </a:cubicBezTo>
                  <a:cubicBezTo>
                    <a:pt x="407" y="846"/>
                    <a:pt x="399" y="709"/>
                    <a:pt x="425" y="583"/>
                  </a:cubicBezTo>
                  <a:cubicBezTo>
                    <a:pt x="453" y="450"/>
                    <a:pt x="486" y="316"/>
                    <a:pt x="539" y="191"/>
                  </a:cubicBezTo>
                  <a:cubicBezTo>
                    <a:pt x="582" y="92"/>
                    <a:pt x="504" y="0"/>
                    <a:pt x="4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8" name="Google Shape;1808;p33"/>
            <p:cNvSpPr/>
            <p:nvPr/>
          </p:nvSpPr>
          <p:spPr>
            <a:xfrm rot="10800000">
              <a:off x="7916259" y="944320"/>
              <a:ext cx="54259" cy="23630"/>
            </a:xfrm>
            <a:custGeom>
              <a:avLst/>
              <a:gdLst/>
              <a:ahLst/>
              <a:cxnLst/>
              <a:rect l="l" t="t" r="r" b="b"/>
              <a:pathLst>
                <a:path w="1977" h="861" extrusionOk="0">
                  <a:moveTo>
                    <a:pt x="1690" y="1"/>
                  </a:moveTo>
                  <a:cubicBezTo>
                    <a:pt x="1416" y="1"/>
                    <a:pt x="1157" y="118"/>
                    <a:pt x="904" y="222"/>
                  </a:cubicBezTo>
                  <a:cubicBezTo>
                    <a:pt x="631" y="339"/>
                    <a:pt x="349" y="457"/>
                    <a:pt x="102" y="632"/>
                  </a:cubicBezTo>
                  <a:cubicBezTo>
                    <a:pt x="0" y="705"/>
                    <a:pt x="48" y="860"/>
                    <a:pt x="166" y="860"/>
                  </a:cubicBezTo>
                  <a:cubicBezTo>
                    <a:pt x="176" y="860"/>
                    <a:pt x="186" y="859"/>
                    <a:pt x="197" y="857"/>
                  </a:cubicBezTo>
                  <a:cubicBezTo>
                    <a:pt x="513" y="788"/>
                    <a:pt x="817" y="666"/>
                    <a:pt x="1129" y="567"/>
                  </a:cubicBezTo>
                  <a:cubicBezTo>
                    <a:pt x="1391" y="487"/>
                    <a:pt x="1649" y="415"/>
                    <a:pt x="1870" y="244"/>
                  </a:cubicBezTo>
                  <a:cubicBezTo>
                    <a:pt x="1976" y="160"/>
                    <a:pt x="1877" y="13"/>
                    <a:pt x="1771" y="4"/>
                  </a:cubicBezTo>
                  <a:cubicBezTo>
                    <a:pt x="1744" y="2"/>
                    <a:pt x="1717" y="1"/>
                    <a:pt x="169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9" name="Google Shape;1809;p33"/>
            <p:cNvSpPr/>
            <p:nvPr/>
          </p:nvSpPr>
          <p:spPr>
            <a:xfrm rot="10800000">
              <a:off x="7927347" y="921156"/>
              <a:ext cx="40893" cy="17345"/>
            </a:xfrm>
            <a:custGeom>
              <a:avLst/>
              <a:gdLst/>
              <a:ahLst/>
              <a:cxnLst/>
              <a:rect l="l" t="t" r="r" b="b"/>
              <a:pathLst>
                <a:path w="1490" h="632" extrusionOk="0">
                  <a:moveTo>
                    <a:pt x="1219" y="1"/>
                  </a:moveTo>
                  <a:cubicBezTo>
                    <a:pt x="1208" y="1"/>
                    <a:pt x="1197" y="2"/>
                    <a:pt x="1186" y="4"/>
                  </a:cubicBezTo>
                  <a:cubicBezTo>
                    <a:pt x="1018" y="38"/>
                    <a:pt x="878" y="149"/>
                    <a:pt x="718" y="205"/>
                  </a:cubicBezTo>
                  <a:cubicBezTo>
                    <a:pt x="555" y="270"/>
                    <a:pt x="369" y="312"/>
                    <a:pt x="194" y="331"/>
                  </a:cubicBezTo>
                  <a:cubicBezTo>
                    <a:pt x="57" y="346"/>
                    <a:pt x="0" y="559"/>
                    <a:pt x="160" y="593"/>
                  </a:cubicBezTo>
                  <a:cubicBezTo>
                    <a:pt x="274" y="617"/>
                    <a:pt x="403" y="632"/>
                    <a:pt x="534" y="632"/>
                  </a:cubicBezTo>
                  <a:cubicBezTo>
                    <a:pt x="863" y="632"/>
                    <a:pt x="1211" y="541"/>
                    <a:pt x="1395" y="277"/>
                  </a:cubicBezTo>
                  <a:cubicBezTo>
                    <a:pt x="1490" y="144"/>
                    <a:pt x="1354" y="1"/>
                    <a:pt x="12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0" name="Google Shape;1810;p33"/>
            <p:cNvSpPr/>
            <p:nvPr/>
          </p:nvSpPr>
          <p:spPr>
            <a:xfrm rot="10800000">
              <a:off x="7794266" y="996548"/>
              <a:ext cx="26677" cy="12295"/>
            </a:xfrm>
            <a:custGeom>
              <a:avLst/>
              <a:gdLst/>
              <a:ahLst/>
              <a:cxnLst/>
              <a:rect l="l" t="t" r="r" b="b"/>
              <a:pathLst>
                <a:path w="972" h="448" extrusionOk="0">
                  <a:moveTo>
                    <a:pt x="726" y="0"/>
                  </a:moveTo>
                  <a:cubicBezTo>
                    <a:pt x="637" y="0"/>
                    <a:pt x="544" y="26"/>
                    <a:pt x="469" y="50"/>
                  </a:cubicBezTo>
                  <a:cubicBezTo>
                    <a:pt x="336" y="92"/>
                    <a:pt x="196" y="145"/>
                    <a:pt x="92" y="236"/>
                  </a:cubicBezTo>
                  <a:cubicBezTo>
                    <a:pt x="1" y="317"/>
                    <a:pt x="86" y="448"/>
                    <a:pt x="189" y="448"/>
                  </a:cubicBezTo>
                  <a:cubicBezTo>
                    <a:pt x="197" y="448"/>
                    <a:pt x="206" y="447"/>
                    <a:pt x="214" y="445"/>
                  </a:cubicBezTo>
                  <a:cubicBezTo>
                    <a:pt x="336" y="419"/>
                    <a:pt x="450" y="366"/>
                    <a:pt x="571" y="339"/>
                  </a:cubicBezTo>
                  <a:cubicBezTo>
                    <a:pt x="689" y="316"/>
                    <a:pt x="807" y="320"/>
                    <a:pt x="906" y="240"/>
                  </a:cubicBezTo>
                  <a:cubicBezTo>
                    <a:pt x="971" y="187"/>
                    <a:pt x="944" y="80"/>
                    <a:pt x="880" y="38"/>
                  </a:cubicBezTo>
                  <a:cubicBezTo>
                    <a:pt x="834" y="10"/>
                    <a:pt x="781" y="0"/>
                    <a:pt x="7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1" name="Google Shape;1811;p33"/>
            <p:cNvSpPr/>
            <p:nvPr/>
          </p:nvSpPr>
          <p:spPr>
            <a:xfrm rot="10800000">
              <a:off x="7794815" y="953953"/>
              <a:ext cx="29284" cy="14052"/>
            </a:xfrm>
            <a:custGeom>
              <a:avLst/>
              <a:gdLst/>
              <a:ahLst/>
              <a:cxnLst/>
              <a:rect l="l" t="t" r="r" b="b"/>
              <a:pathLst>
                <a:path w="1067" h="512" extrusionOk="0">
                  <a:moveTo>
                    <a:pt x="830" y="1"/>
                  </a:moveTo>
                  <a:cubicBezTo>
                    <a:pt x="710" y="1"/>
                    <a:pt x="600" y="68"/>
                    <a:pt x="493" y="113"/>
                  </a:cubicBezTo>
                  <a:cubicBezTo>
                    <a:pt x="363" y="166"/>
                    <a:pt x="242" y="227"/>
                    <a:pt x="120" y="284"/>
                  </a:cubicBezTo>
                  <a:cubicBezTo>
                    <a:pt x="1" y="340"/>
                    <a:pt x="70" y="512"/>
                    <a:pt x="184" y="512"/>
                  </a:cubicBezTo>
                  <a:cubicBezTo>
                    <a:pt x="192" y="512"/>
                    <a:pt x="202" y="511"/>
                    <a:pt x="211" y="508"/>
                  </a:cubicBezTo>
                  <a:cubicBezTo>
                    <a:pt x="348" y="475"/>
                    <a:pt x="481" y="444"/>
                    <a:pt x="614" y="406"/>
                  </a:cubicBezTo>
                  <a:cubicBezTo>
                    <a:pt x="744" y="368"/>
                    <a:pt x="873" y="345"/>
                    <a:pt x="967" y="250"/>
                  </a:cubicBezTo>
                  <a:cubicBezTo>
                    <a:pt x="1067" y="155"/>
                    <a:pt x="987" y="15"/>
                    <a:pt x="865" y="3"/>
                  </a:cubicBezTo>
                  <a:cubicBezTo>
                    <a:pt x="853" y="1"/>
                    <a:pt x="842" y="1"/>
                    <a:pt x="8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2" name="Google Shape;1812;p33"/>
            <p:cNvSpPr/>
            <p:nvPr/>
          </p:nvSpPr>
          <p:spPr>
            <a:xfrm rot="10800000">
              <a:off x="7858268" y="922748"/>
              <a:ext cx="27198" cy="13585"/>
            </a:xfrm>
            <a:custGeom>
              <a:avLst/>
              <a:gdLst/>
              <a:ahLst/>
              <a:cxnLst/>
              <a:rect l="l" t="t" r="r" b="b"/>
              <a:pathLst>
                <a:path w="991" h="495" extrusionOk="0">
                  <a:moveTo>
                    <a:pt x="793" y="1"/>
                  </a:moveTo>
                  <a:cubicBezTo>
                    <a:pt x="693" y="1"/>
                    <a:pt x="612" y="41"/>
                    <a:pt x="512" y="73"/>
                  </a:cubicBezTo>
                  <a:cubicBezTo>
                    <a:pt x="406" y="111"/>
                    <a:pt x="299" y="145"/>
                    <a:pt x="185" y="168"/>
                  </a:cubicBezTo>
                  <a:cubicBezTo>
                    <a:pt x="0" y="202"/>
                    <a:pt x="44" y="495"/>
                    <a:pt x="224" y="495"/>
                  </a:cubicBezTo>
                  <a:cubicBezTo>
                    <a:pt x="225" y="495"/>
                    <a:pt x="226" y="495"/>
                    <a:pt x="227" y="495"/>
                  </a:cubicBezTo>
                  <a:cubicBezTo>
                    <a:pt x="451" y="488"/>
                    <a:pt x="820" y="457"/>
                    <a:pt x="945" y="240"/>
                  </a:cubicBezTo>
                  <a:cubicBezTo>
                    <a:pt x="991" y="161"/>
                    <a:pt x="957" y="19"/>
                    <a:pt x="850" y="5"/>
                  </a:cubicBezTo>
                  <a:cubicBezTo>
                    <a:pt x="830" y="2"/>
                    <a:pt x="812" y="1"/>
                    <a:pt x="7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3" name="Google Shape;1813;p33"/>
            <p:cNvSpPr/>
            <p:nvPr/>
          </p:nvSpPr>
          <p:spPr>
            <a:xfrm rot="10800000">
              <a:off x="7883792" y="835775"/>
              <a:ext cx="52118" cy="15808"/>
            </a:xfrm>
            <a:custGeom>
              <a:avLst/>
              <a:gdLst/>
              <a:ahLst/>
              <a:cxnLst/>
              <a:rect l="l" t="t" r="r" b="b"/>
              <a:pathLst>
                <a:path w="1899" h="576" extrusionOk="0">
                  <a:moveTo>
                    <a:pt x="1723" y="0"/>
                  </a:moveTo>
                  <a:cubicBezTo>
                    <a:pt x="1198" y="11"/>
                    <a:pt x="643" y="221"/>
                    <a:pt x="137" y="350"/>
                  </a:cubicBezTo>
                  <a:cubicBezTo>
                    <a:pt x="0" y="386"/>
                    <a:pt x="48" y="576"/>
                    <a:pt x="177" y="576"/>
                  </a:cubicBezTo>
                  <a:cubicBezTo>
                    <a:pt x="183" y="576"/>
                    <a:pt x="191" y="575"/>
                    <a:pt x="198" y="574"/>
                  </a:cubicBezTo>
                  <a:cubicBezTo>
                    <a:pt x="715" y="479"/>
                    <a:pt x="1300" y="437"/>
                    <a:pt x="1784" y="228"/>
                  </a:cubicBezTo>
                  <a:cubicBezTo>
                    <a:pt x="1898" y="179"/>
                    <a:pt x="1837" y="0"/>
                    <a:pt x="17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4" name="Google Shape;1814;p33"/>
            <p:cNvSpPr/>
            <p:nvPr/>
          </p:nvSpPr>
          <p:spPr>
            <a:xfrm rot="10800000">
              <a:off x="7967911" y="832591"/>
              <a:ext cx="49236" cy="17702"/>
            </a:xfrm>
            <a:custGeom>
              <a:avLst/>
              <a:gdLst/>
              <a:ahLst/>
              <a:cxnLst/>
              <a:rect l="l" t="t" r="r" b="b"/>
              <a:pathLst>
                <a:path w="1794" h="645" extrusionOk="0">
                  <a:moveTo>
                    <a:pt x="1508" y="1"/>
                  </a:moveTo>
                  <a:cubicBezTo>
                    <a:pt x="1083" y="1"/>
                    <a:pt x="596" y="181"/>
                    <a:pt x="204" y="306"/>
                  </a:cubicBezTo>
                  <a:cubicBezTo>
                    <a:pt x="0" y="371"/>
                    <a:pt x="69" y="644"/>
                    <a:pt x="259" y="644"/>
                  </a:cubicBezTo>
                  <a:cubicBezTo>
                    <a:pt x="271" y="644"/>
                    <a:pt x="283" y="643"/>
                    <a:pt x="296" y="641"/>
                  </a:cubicBezTo>
                  <a:cubicBezTo>
                    <a:pt x="729" y="569"/>
                    <a:pt x="1272" y="504"/>
                    <a:pt x="1656" y="283"/>
                  </a:cubicBezTo>
                  <a:cubicBezTo>
                    <a:pt x="1793" y="208"/>
                    <a:pt x="1728" y="6"/>
                    <a:pt x="1580" y="2"/>
                  </a:cubicBezTo>
                  <a:cubicBezTo>
                    <a:pt x="1556" y="1"/>
                    <a:pt x="1532" y="1"/>
                    <a:pt x="15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5" name="Google Shape;1815;p33"/>
            <p:cNvSpPr/>
            <p:nvPr/>
          </p:nvSpPr>
          <p:spPr>
            <a:xfrm rot="10800000">
              <a:off x="7731637" y="890665"/>
              <a:ext cx="34636" cy="17482"/>
            </a:xfrm>
            <a:custGeom>
              <a:avLst/>
              <a:gdLst/>
              <a:ahLst/>
              <a:cxnLst/>
              <a:rect l="l" t="t" r="r" b="b"/>
              <a:pathLst>
                <a:path w="1262" h="637" extrusionOk="0">
                  <a:moveTo>
                    <a:pt x="1119" y="1"/>
                  </a:moveTo>
                  <a:cubicBezTo>
                    <a:pt x="1110" y="1"/>
                    <a:pt x="1101" y="2"/>
                    <a:pt x="1092" y="4"/>
                  </a:cubicBezTo>
                  <a:cubicBezTo>
                    <a:pt x="758" y="99"/>
                    <a:pt x="450" y="247"/>
                    <a:pt x="138" y="400"/>
                  </a:cubicBezTo>
                  <a:cubicBezTo>
                    <a:pt x="1" y="465"/>
                    <a:pt x="94" y="636"/>
                    <a:pt x="218" y="636"/>
                  </a:cubicBezTo>
                  <a:cubicBezTo>
                    <a:pt x="225" y="636"/>
                    <a:pt x="231" y="636"/>
                    <a:pt x="237" y="635"/>
                  </a:cubicBezTo>
                  <a:cubicBezTo>
                    <a:pt x="602" y="578"/>
                    <a:pt x="929" y="438"/>
                    <a:pt x="1196" y="179"/>
                  </a:cubicBezTo>
                  <a:cubicBezTo>
                    <a:pt x="1261" y="113"/>
                    <a:pt x="1204" y="1"/>
                    <a:pt x="1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6" name="Google Shape;1816;p33"/>
            <p:cNvSpPr/>
            <p:nvPr/>
          </p:nvSpPr>
          <p:spPr>
            <a:xfrm rot="10800000">
              <a:off x="7735232" y="917478"/>
              <a:ext cx="32714" cy="17400"/>
            </a:xfrm>
            <a:custGeom>
              <a:avLst/>
              <a:gdLst/>
              <a:ahLst/>
              <a:cxnLst/>
              <a:rect l="l" t="t" r="r" b="b"/>
              <a:pathLst>
                <a:path w="1192" h="634" extrusionOk="0">
                  <a:moveTo>
                    <a:pt x="1001" y="1"/>
                  </a:moveTo>
                  <a:cubicBezTo>
                    <a:pt x="841" y="1"/>
                    <a:pt x="687" y="69"/>
                    <a:pt x="546" y="134"/>
                  </a:cubicBezTo>
                  <a:cubicBezTo>
                    <a:pt x="390" y="203"/>
                    <a:pt x="218" y="263"/>
                    <a:pt x="89" y="377"/>
                  </a:cubicBezTo>
                  <a:cubicBezTo>
                    <a:pt x="1" y="459"/>
                    <a:pt x="63" y="633"/>
                    <a:pt x="184" y="633"/>
                  </a:cubicBezTo>
                  <a:cubicBezTo>
                    <a:pt x="188" y="633"/>
                    <a:pt x="192" y="633"/>
                    <a:pt x="195" y="633"/>
                  </a:cubicBezTo>
                  <a:cubicBezTo>
                    <a:pt x="370" y="617"/>
                    <a:pt x="530" y="541"/>
                    <a:pt x="690" y="477"/>
                  </a:cubicBezTo>
                  <a:cubicBezTo>
                    <a:pt x="838" y="415"/>
                    <a:pt x="1006" y="347"/>
                    <a:pt x="1116" y="226"/>
                  </a:cubicBezTo>
                  <a:cubicBezTo>
                    <a:pt x="1192" y="138"/>
                    <a:pt x="1139" y="5"/>
                    <a:pt x="1025" y="1"/>
                  </a:cubicBezTo>
                  <a:cubicBezTo>
                    <a:pt x="1017" y="1"/>
                    <a:pt x="1009" y="1"/>
                    <a:pt x="100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7" name="Google Shape;1817;p33"/>
            <p:cNvSpPr/>
            <p:nvPr/>
          </p:nvSpPr>
          <p:spPr>
            <a:xfrm rot="10800000">
              <a:off x="7664342" y="1004754"/>
              <a:ext cx="48770" cy="17126"/>
            </a:xfrm>
            <a:custGeom>
              <a:avLst/>
              <a:gdLst/>
              <a:ahLst/>
              <a:cxnLst/>
              <a:rect l="l" t="t" r="r" b="b"/>
              <a:pathLst>
                <a:path w="1777" h="624" extrusionOk="0">
                  <a:moveTo>
                    <a:pt x="1615" y="0"/>
                  </a:moveTo>
                  <a:cubicBezTo>
                    <a:pt x="1612" y="0"/>
                    <a:pt x="1610" y="0"/>
                    <a:pt x="1608" y="0"/>
                  </a:cubicBezTo>
                  <a:cubicBezTo>
                    <a:pt x="1110" y="42"/>
                    <a:pt x="657" y="171"/>
                    <a:pt x="186" y="316"/>
                  </a:cubicBezTo>
                  <a:cubicBezTo>
                    <a:pt x="1" y="372"/>
                    <a:pt x="62" y="623"/>
                    <a:pt x="233" y="623"/>
                  </a:cubicBezTo>
                  <a:cubicBezTo>
                    <a:pt x="245" y="623"/>
                    <a:pt x="257" y="622"/>
                    <a:pt x="270" y="620"/>
                  </a:cubicBezTo>
                  <a:cubicBezTo>
                    <a:pt x="752" y="525"/>
                    <a:pt x="1212" y="426"/>
                    <a:pt x="1668" y="228"/>
                  </a:cubicBezTo>
                  <a:cubicBezTo>
                    <a:pt x="1777" y="180"/>
                    <a:pt x="1724" y="0"/>
                    <a:pt x="16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8" name="Google Shape;1818;p33"/>
            <p:cNvSpPr/>
            <p:nvPr/>
          </p:nvSpPr>
          <p:spPr>
            <a:xfrm rot="10800000">
              <a:off x="7655504" y="981178"/>
              <a:ext cx="38066" cy="16412"/>
            </a:xfrm>
            <a:custGeom>
              <a:avLst/>
              <a:gdLst/>
              <a:ahLst/>
              <a:cxnLst/>
              <a:rect l="l" t="t" r="r" b="b"/>
              <a:pathLst>
                <a:path w="1387" h="598" extrusionOk="0">
                  <a:moveTo>
                    <a:pt x="1152" y="0"/>
                  </a:moveTo>
                  <a:cubicBezTo>
                    <a:pt x="979" y="0"/>
                    <a:pt x="803" y="99"/>
                    <a:pt x="645" y="157"/>
                  </a:cubicBezTo>
                  <a:cubicBezTo>
                    <a:pt x="474" y="221"/>
                    <a:pt x="299" y="282"/>
                    <a:pt x="128" y="358"/>
                  </a:cubicBezTo>
                  <a:cubicBezTo>
                    <a:pt x="0" y="418"/>
                    <a:pt x="81" y="597"/>
                    <a:pt x="203" y="597"/>
                  </a:cubicBezTo>
                  <a:cubicBezTo>
                    <a:pt x="212" y="597"/>
                    <a:pt x="222" y="597"/>
                    <a:pt x="231" y="594"/>
                  </a:cubicBezTo>
                  <a:cubicBezTo>
                    <a:pt x="421" y="556"/>
                    <a:pt x="611" y="495"/>
                    <a:pt x="801" y="442"/>
                  </a:cubicBezTo>
                  <a:cubicBezTo>
                    <a:pt x="972" y="393"/>
                    <a:pt x="1147" y="366"/>
                    <a:pt x="1284" y="252"/>
                  </a:cubicBezTo>
                  <a:cubicBezTo>
                    <a:pt x="1386" y="165"/>
                    <a:pt x="1295" y="9"/>
                    <a:pt x="1181" y="1"/>
                  </a:cubicBezTo>
                  <a:cubicBezTo>
                    <a:pt x="1171" y="1"/>
                    <a:pt x="1162" y="0"/>
                    <a:pt x="11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9" name="Google Shape;1819;p33"/>
            <p:cNvSpPr/>
            <p:nvPr/>
          </p:nvSpPr>
          <p:spPr>
            <a:xfrm rot="10800000">
              <a:off x="7542102" y="1015100"/>
              <a:ext cx="24426" cy="11774"/>
            </a:xfrm>
            <a:custGeom>
              <a:avLst/>
              <a:gdLst/>
              <a:ahLst/>
              <a:cxnLst/>
              <a:rect l="l" t="t" r="r" b="b"/>
              <a:pathLst>
                <a:path w="890" h="429" extrusionOk="0">
                  <a:moveTo>
                    <a:pt x="689" y="1"/>
                  </a:moveTo>
                  <a:cubicBezTo>
                    <a:pt x="617" y="1"/>
                    <a:pt x="544" y="9"/>
                    <a:pt x="484" y="34"/>
                  </a:cubicBezTo>
                  <a:cubicBezTo>
                    <a:pt x="365" y="87"/>
                    <a:pt x="233" y="129"/>
                    <a:pt x="119" y="201"/>
                  </a:cubicBezTo>
                  <a:cubicBezTo>
                    <a:pt x="0" y="273"/>
                    <a:pt x="70" y="428"/>
                    <a:pt x="190" y="428"/>
                  </a:cubicBezTo>
                  <a:cubicBezTo>
                    <a:pt x="197" y="428"/>
                    <a:pt x="205" y="427"/>
                    <a:pt x="214" y="426"/>
                  </a:cubicBezTo>
                  <a:cubicBezTo>
                    <a:pt x="449" y="391"/>
                    <a:pt x="704" y="304"/>
                    <a:pt x="860" y="121"/>
                  </a:cubicBezTo>
                  <a:cubicBezTo>
                    <a:pt x="890" y="91"/>
                    <a:pt x="886" y="19"/>
                    <a:pt x="833" y="11"/>
                  </a:cubicBezTo>
                  <a:cubicBezTo>
                    <a:pt x="788" y="5"/>
                    <a:pt x="738" y="1"/>
                    <a:pt x="68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0" name="Google Shape;1820;p33"/>
            <p:cNvSpPr/>
            <p:nvPr/>
          </p:nvSpPr>
          <p:spPr>
            <a:xfrm rot="10800000">
              <a:off x="7569108" y="968005"/>
              <a:ext cx="38231" cy="15589"/>
            </a:xfrm>
            <a:custGeom>
              <a:avLst/>
              <a:gdLst/>
              <a:ahLst/>
              <a:cxnLst/>
              <a:rect l="l" t="t" r="r" b="b"/>
              <a:pathLst>
                <a:path w="1393" h="568" extrusionOk="0">
                  <a:moveTo>
                    <a:pt x="1243" y="0"/>
                  </a:moveTo>
                  <a:cubicBezTo>
                    <a:pt x="866" y="0"/>
                    <a:pt x="482" y="201"/>
                    <a:pt x="134" y="327"/>
                  </a:cubicBezTo>
                  <a:cubicBezTo>
                    <a:pt x="1" y="377"/>
                    <a:pt x="39" y="568"/>
                    <a:pt x="168" y="568"/>
                  </a:cubicBezTo>
                  <a:cubicBezTo>
                    <a:pt x="179" y="568"/>
                    <a:pt x="190" y="566"/>
                    <a:pt x="202" y="563"/>
                  </a:cubicBezTo>
                  <a:cubicBezTo>
                    <a:pt x="564" y="469"/>
                    <a:pt x="1004" y="415"/>
                    <a:pt x="1313" y="190"/>
                  </a:cubicBezTo>
                  <a:cubicBezTo>
                    <a:pt x="1392" y="134"/>
                    <a:pt x="1369" y="4"/>
                    <a:pt x="1263" y="0"/>
                  </a:cubicBezTo>
                  <a:cubicBezTo>
                    <a:pt x="1257" y="0"/>
                    <a:pt x="1250" y="0"/>
                    <a:pt x="12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1" name="Google Shape;1821;p33"/>
            <p:cNvSpPr/>
            <p:nvPr/>
          </p:nvSpPr>
          <p:spPr>
            <a:xfrm rot="10800000">
              <a:off x="7895291" y="560117"/>
              <a:ext cx="34142" cy="19706"/>
            </a:xfrm>
            <a:custGeom>
              <a:avLst/>
              <a:gdLst/>
              <a:ahLst/>
              <a:cxnLst/>
              <a:rect l="l" t="t" r="r" b="b"/>
              <a:pathLst>
                <a:path w="1244" h="718" extrusionOk="0">
                  <a:moveTo>
                    <a:pt x="112" y="1"/>
                  </a:moveTo>
                  <a:cubicBezTo>
                    <a:pt x="33" y="1"/>
                    <a:pt x="1" y="121"/>
                    <a:pt x="73" y="165"/>
                  </a:cubicBezTo>
                  <a:cubicBezTo>
                    <a:pt x="243" y="276"/>
                    <a:pt x="415" y="390"/>
                    <a:pt x="590" y="493"/>
                  </a:cubicBezTo>
                  <a:cubicBezTo>
                    <a:pt x="745" y="584"/>
                    <a:pt x="897" y="694"/>
                    <a:pt x="1080" y="717"/>
                  </a:cubicBezTo>
                  <a:cubicBezTo>
                    <a:pt x="1085" y="717"/>
                    <a:pt x="1091" y="718"/>
                    <a:pt x="1096" y="718"/>
                  </a:cubicBezTo>
                  <a:cubicBezTo>
                    <a:pt x="1209" y="718"/>
                    <a:pt x="1244" y="558"/>
                    <a:pt x="1175" y="485"/>
                  </a:cubicBezTo>
                  <a:cubicBezTo>
                    <a:pt x="1050" y="348"/>
                    <a:pt x="836" y="288"/>
                    <a:pt x="669" y="215"/>
                  </a:cubicBezTo>
                  <a:cubicBezTo>
                    <a:pt x="494" y="139"/>
                    <a:pt x="316" y="74"/>
                    <a:pt x="141" y="6"/>
                  </a:cubicBezTo>
                  <a:cubicBezTo>
                    <a:pt x="131" y="2"/>
                    <a:pt x="121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2" name="Google Shape;1822;p33"/>
            <p:cNvSpPr/>
            <p:nvPr/>
          </p:nvSpPr>
          <p:spPr>
            <a:xfrm rot="10800000">
              <a:off x="7902098" y="526634"/>
              <a:ext cx="29119" cy="17812"/>
            </a:xfrm>
            <a:custGeom>
              <a:avLst/>
              <a:gdLst/>
              <a:ahLst/>
              <a:cxnLst/>
              <a:rect l="l" t="t" r="r" b="b"/>
              <a:pathLst>
                <a:path w="1061" h="649" extrusionOk="0">
                  <a:moveTo>
                    <a:pt x="157" y="0"/>
                  </a:moveTo>
                  <a:cubicBezTo>
                    <a:pt x="72" y="0"/>
                    <a:pt x="1" y="122"/>
                    <a:pt x="76" y="189"/>
                  </a:cubicBezTo>
                  <a:cubicBezTo>
                    <a:pt x="293" y="375"/>
                    <a:pt x="597" y="649"/>
                    <a:pt x="903" y="649"/>
                  </a:cubicBezTo>
                  <a:cubicBezTo>
                    <a:pt x="909" y="649"/>
                    <a:pt x="915" y="649"/>
                    <a:pt x="920" y="648"/>
                  </a:cubicBezTo>
                  <a:cubicBezTo>
                    <a:pt x="1008" y="645"/>
                    <a:pt x="1061" y="534"/>
                    <a:pt x="997" y="470"/>
                  </a:cubicBezTo>
                  <a:cubicBezTo>
                    <a:pt x="898" y="371"/>
                    <a:pt x="738" y="310"/>
                    <a:pt x="613" y="249"/>
                  </a:cubicBezTo>
                  <a:cubicBezTo>
                    <a:pt x="472" y="185"/>
                    <a:pt x="339" y="108"/>
                    <a:pt x="210" y="17"/>
                  </a:cubicBezTo>
                  <a:cubicBezTo>
                    <a:pt x="192" y="5"/>
                    <a:pt x="174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3" name="Google Shape;1823;p33"/>
            <p:cNvSpPr/>
            <p:nvPr/>
          </p:nvSpPr>
          <p:spPr>
            <a:xfrm rot="10800000">
              <a:off x="7966539" y="600461"/>
              <a:ext cx="33236" cy="16659"/>
            </a:xfrm>
            <a:custGeom>
              <a:avLst/>
              <a:gdLst/>
              <a:ahLst/>
              <a:cxnLst/>
              <a:rect l="l" t="t" r="r" b="b"/>
              <a:pathLst>
                <a:path w="1211" h="607" extrusionOk="0">
                  <a:moveTo>
                    <a:pt x="201" y="1"/>
                  </a:moveTo>
                  <a:cubicBezTo>
                    <a:pt x="77" y="1"/>
                    <a:pt x="0" y="178"/>
                    <a:pt x="130" y="259"/>
                  </a:cubicBezTo>
                  <a:cubicBezTo>
                    <a:pt x="270" y="342"/>
                    <a:pt x="419" y="422"/>
                    <a:pt x="567" y="491"/>
                  </a:cubicBezTo>
                  <a:cubicBezTo>
                    <a:pt x="716" y="555"/>
                    <a:pt x="864" y="582"/>
                    <a:pt x="1023" y="605"/>
                  </a:cubicBezTo>
                  <a:cubicBezTo>
                    <a:pt x="1030" y="606"/>
                    <a:pt x="1036" y="606"/>
                    <a:pt x="1042" y="606"/>
                  </a:cubicBezTo>
                  <a:cubicBezTo>
                    <a:pt x="1140" y="606"/>
                    <a:pt x="1211" y="472"/>
                    <a:pt x="1103" y="419"/>
                  </a:cubicBezTo>
                  <a:cubicBezTo>
                    <a:pt x="830" y="278"/>
                    <a:pt x="544" y="164"/>
                    <a:pt x="270" y="19"/>
                  </a:cubicBezTo>
                  <a:cubicBezTo>
                    <a:pt x="247" y="6"/>
                    <a:pt x="223" y="1"/>
                    <a:pt x="20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4" name="Google Shape;1824;p33"/>
            <p:cNvSpPr/>
            <p:nvPr/>
          </p:nvSpPr>
          <p:spPr>
            <a:xfrm rot="10800000">
              <a:off x="7956823" y="480142"/>
              <a:ext cx="40207" cy="22450"/>
            </a:xfrm>
            <a:custGeom>
              <a:avLst/>
              <a:gdLst/>
              <a:ahLst/>
              <a:cxnLst/>
              <a:rect l="l" t="t" r="r" b="b"/>
              <a:pathLst>
                <a:path w="1465" h="818" extrusionOk="0">
                  <a:moveTo>
                    <a:pt x="137" y="1"/>
                  </a:moveTo>
                  <a:cubicBezTo>
                    <a:pt x="55" y="1"/>
                    <a:pt x="0" y="123"/>
                    <a:pt x="91" y="169"/>
                  </a:cubicBezTo>
                  <a:cubicBezTo>
                    <a:pt x="296" y="280"/>
                    <a:pt x="490" y="412"/>
                    <a:pt x="691" y="526"/>
                  </a:cubicBezTo>
                  <a:cubicBezTo>
                    <a:pt x="874" y="629"/>
                    <a:pt x="1064" y="770"/>
                    <a:pt x="1269" y="815"/>
                  </a:cubicBezTo>
                  <a:cubicBezTo>
                    <a:pt x="1277" y="817"/>
                    <a:pt x="1285" y="818"/>
                    <a:pt x="1293" y="818"/>
                  </a:cubicBezTo>
                  <a:cubicBezTo>
                    <a:pt x="1389" y="818"/>
                    <a:pt x="1464" y="695"/>
                    <a:pt x="1383" y="617"/>
                  </a:cubicBezTo>
                  <a:cubicBezTo>
                    <a:pt x="1228" y="477"/>
                    <a:pt x="1007" y="397"/>
                    <a:pt x="821" y="306"/>
                  </a:cubicBezTo>
                  <a:cubicBezTo>
                    <a:pt x="607" y="207"/>
                    <a:pt x="388" y="120"/>
                    <a:pt x="182" y="13"/>
                  </a:cubicBezTo>
                  <a:cubicBezTo>
                    <a:pt x="167" y="5"/>
                    <a:pt x="152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5" name="Google Shape;1825;p33"/>
            <p:cNvSpPr/>
            <p:nvPr/>
          </p:nvSpPr>
          <p:spPr>
            <a:xfrm rot="10800000">
              <a:off x="7912417" y="484122"/>
              <a:ext cx="41826" cy="18745"/>
            </a:xfrm>
            <a:custGeom>
              <a:avLst/>
              <a:gdLst/>
              <a:ahLst/>
              <a:cxnLst/>
              <a:rect l="l" t="t" r="r" b="b"/>
              <a:pathLst>
                <a:path w="1524" h="683" extrusionOk="0">
                  <a:moveTo>
                    <a:pt x="143" y="0"/>
                  </a:moveTo>
                  <a:cubicBezTo>
                    <a:pt x="39" y="0"/>
                    <a:pt x="1" y="135"/>
                    <a:pt x="64" y="206"/>
                  </a:cubicBezTo>
                  <a:cubicBezTo>
                    <a:pt x="235" y="392"/>
                    <a:pt x="490" y="483"/>
                    <a:pt x="722" y="567"/>
                  </a:cubicBezTo>
                  <a:cubicBezTo>
                    <a:pt x="865" y="620"/>
                    <a:pt x="1024" y="683"/>
                    <a:pt x="1177" y="683"/>
                  </a:cubicBezTo>
                  <a:cubicBezTo>
                    <a:pt x="1264" y="683"/>
                    <a:pt x="1349" y="662"/>
                    <a:pt x="1429" y="609"/>
                  </a:cubicBezTo>
                  <a:cubicBezTo>
                    <a:pt x="1508" y="551"/>
                    <a:pt x="1524" y="449"/>
                    <a:pt x="1459" y="376"/>
                  </a:cubicBezTo>
                  <a:cubicBezTo>
                    <a:pt x="1300" y="194"/>
                    <a:pt x="1052" y="206"/>
                    <a:pt x="832" y="160"/>
                  </a:cubicBezTo>
                  <a:cubicBezTo>
                    <a:pt x="604" y="114"/>
                    <a:pt x="383" y="19"/>
                    <a:pt x="152" y="0"/>
                  </a:cubicBezTo>
                  <a:cubicBezTo>
                    <a:pt x="149" y="0"/>
                    <a:pt x="146" y="0"/>
                    <a:pt x="1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6" name="Google Shape;1826;p33"/>
            <p:cNvSpPr/>
            <p:nvPr/>
          </p:nvSpPr>
          <p:spPr>
            <a:xfrm rot="10800000">
              <a:off x="7817759" y="406425"/>
              <a:ext cx="42622" cy="21050"/>
            </a:xfrm>
            <a:custGeom>
              <a:avLst/>
              <a:gdLst/>
              <a:ahLst/>
              <a:cxnLst/>
              <a:rect l="l" t="t" r="r" b="b"/>
              <a:pathLst>
                <a:path w="1553" h="767" extrusionOk="0">
                  <a:moveTo>
                    <a:pt x="197" y="1"/>
                  </a:moveTo>
                  <a:cubicBezTo>
                    <a:pt x="93" y="1"/>
                    <a:pt x="1" y="143"/>
                    <a:pt x="100" y="222"/>
                  </a:cubicBezTo>
                  <a:cubicBezTo>
                    <a:pt x="290" y="375"/>
                    <a:pt x="480" y="515"/>
                    <a:pt x="705" y="614"/>
                  </a:cubicBezTo>
                  <a:cubicBezTo>
                    <a:pt x="859" y="681"/>
                    <a:pt x="1045" y="766"/>
                    <a:pt x="1219" y="766"/>
                  </a:cubicBezTo>
                  <a:cubicBezTo>
                    <a:pt x="1272" y="766"/>
                    <a:pt x="1324" y="758"/>
                    <a:pt x="1373" y="740"/>
                  </a:cubicBezTo>
                  <a:cubicBezTo>
                    <a:pt x="1526" y="686"/>
                    <a:pt x="1552" y="500"/>
                    <a:pt x="1419" y="409"/>
                  </a:cubicBezTo>
                  <a:cubicBezTo>
                    <a:pt x="1259" y="303"/>
                    <a:pt x="1039" y="310"/>
                    <a:pt x="852" y="261"/>
                  </a:cubicBezTo>
                  <a:cubicBezTo>
                    <a:pt x="647" y="207"/>
                    <a:pt x="438" y="128"/>
                    <a:pt x="256" y="17"/>
                  </a:cubicBezTo>
                  <a:cubicBezTo>
                    <a:pt x="236" y="6"/>
                    <a:pt x="216" y="1"/>
                    <a:pt x="1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7" name="Google Shape;1827;p33"/>
            <p:cNvSpPr/>
            <p:nvPr/>
          </p:nvSpPr>
          <p:spPr>
            <a:xfrm rot="10800000">
              <a:off x="7800689" y="448279"/>
              <a:ext cx="40070" cy="16412"/>
            </a:xfrm>
            <a:custGeom>
              <a:avLst/>
              <a:gdLst/>
              <a:ahLst/>
              <a:cxnLst/>
              <a:rect l="l" t="t" r="r" b="b"/>
              <a:pathLst>
                <a:path w="1460" h="598" extrusionOk="0">
                  <a:moveTo>
                    <a:pt x="142" y="0"/>
                  </a:moveTo>
                  <a:cubicBezTo>
                    <a:pt x="22" y="0"/>
                    <a:pt x="0" y="195"/>
                    <a:pt x="123" y="225"/>
                  </a:cubicBezTo>
                  <a:cubicBezTo>
                    <a:pt x="347" y="278"/>
                    <a:pt x="560" y="347"/>
                    <a:pt x="769" y="434"/>
                  </a:cubicBezTo>
                  <a:cubicBezTo>
                    <a:pt x="948" y="510"/>
                    <a:pt x="1107" y="587"/>
                    <a:pt x="1305" y="598"/>
                  </a:cubicBezTo>
                  <a:cubicBezTo>
                    <a:pt x="1307" y="598"/>
                    <a:pt x="1308" y="598"/>
                    <a:pt x="1310" y="598"/>
                  </a:cubicBezTo>
                  <a:cubicBezTo>
                    <a:pt x="1420" y="598"/>
                    <a:pt x="1460" y="456"/>
                    <a:pt x="1392" y="381"/>
                  </a:cubicBezTo>
                  <a:cubicBezTo>
                    <a:pt x="1107" y="57"/>
                    <a:pt x="556" y="27"/>
                    <a:pt x="153" y="1"/>
                  </a:cubicBezTo>
                  <a:cubicBezTo>
                    <a:pt x="149" y="0"/>
                    <a:pt x="146" y="0"/>
                    <a:pt x="1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8" name="Google Shape;1828;p33"/>
            <p:cNvSpPr/>
            <p:nvPr/>
          </p:nvSpPr>
          <p:spPr>
            <a:xfrm rot="10800000">
              <a:off x="7762238" y="474297"/>
              <a:ext cx="38286" cy="19541"/>
            </a:xfrm>
            <a:custGeom>
              <a:avLst/>
              <a:gdLst/>
              <a:ahLst/>
              <a:cxnLst/>
              <a:rect l="l" t="t" r="r" b="b"/>
              <a:pathLst>
                <a:path w="1395" h="712" extrusionOk="0">
                  <a:moveTo>
                    <a:pt x="211" y="1"/>
                  </a:moveTo>
                  <a:cubicBezTo>
                    <a:pt x="111" y="1"/>
                    <a:pt x="0" y="125"/>
                    <a:pt x="108" y="207"/>
                  </a:cubicBezTo>
                  <a:cubicBezTo>
                    <a:pt x="299" y="359"/>
                    <a:pt x="524" y="462"/>
                    <a:pt x="744" y="572"/>
                  </a:cubicBezTo>
                  <a:cubicBezTo>
                    <a:pt x="890" y="647"/>
                    <a:pt x="1005" y="712"/>
                    <a:pt x="1139" y="712"/>
                  </a:cubicBezTo>
                  <a:cubicBezTo>
                    <a:pt x="1196" y="712"/>
                    <a:pt x="1257" y="700"/>
                    <a:pt x="1326" y="671"/>
                  </a:cubicBezTo>
                  <a:cubicBezTo>
                    <a:pt x="1368" y="652"/>
                    <a:pt x="1394" y="584"/>
                    <a:pt x="1379" y="542"/>
                  </a:cubicBezTo>
                  <a:cubicBezTo>
                    <a:pt x="1295" y="326"/>
                    <a:pt x="1147" y="280"/>
                    <a:pt x="942" y="211"/>
                  </a:cubicBezTo>
                  <a:cubicBezTo>
                    <a:pt x="710" y="131"/>
                    <a:pt x="470" y="33"/>
                    <a:pt x="227" y="2"/>
                  </a:cubicBezTo>
                  <a:cubicBezTo>
                    <a:pt x="222" y="1"/>
                    <a:pt x="217" y="1"/>
                    <a:pt x="2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9" name="Google Shape;1829;p33"/>
            <p:cNvSpPr/>
            <p:nvPr/>
          </p:nvSpPr>
          <p:spPr>
            <a:xfrm rot="10800000">
              <a:off x="7686600" y="360812"/>
              <a:ext cx="38066" cy="17098"/>
            </a:xfrm>
            <a:custGeom>
              <a:avLst/>
              <a:gdLst/>
              <a:ahLst/>
              <a:cxnLst/>
              <a:rect l="l" t="t" r="r" b="b"/>
              <a:pathLst>
                <a:path w="1387" h="623" extrusionOk="0">
                  <a:moveTo>
                    <a:pt x="174" y="0"/>
                  </a:moveTo>
                  <a:cubicBezTo>
                    <a:pt x="36" y="0"/>
                    <a:pt x="0" y="208"/>
                    <a:pt x="143" y="264"/>
                  </a:cubicBezTo>
                  <a:cubicBezTo>
                    <a:pt x="318" y="333"/>
                    <a:pt x="489" y="405"/>
                    <a:pt x="660" y="473"/>
                  </a:cubicBezTo>
                  <a:cubicBezTo>
                    <a:pt x="814" y="532"/>
                    <a:pt x="975" y="622"/>
                    <a:pt x="1143" y="622"/>
                  </a:cubicBezTo>
                  <a:cubicBezTo>
                    <a:pt x="1149" y="622"/>
                    <a:pt x="1156" y="622"/>
                    <a:pt x="1162" y="622"/>
                  </a:cubicBezTo>
                  <a:cubicBezTo>
                    <a:pt x="1287" y="618"/>
                    <a:pt x="1387" y="447"/>
                    <a:pt x="1273" y="355"/>
                  </a:cubicBezTo>
                  <a:cubicBezTo>
                    <a:pt x="1136" y="238"/>
                    <a:pt x="957" y="211"/>
                    <a:pt x="785" y="162"/>
                  </a:cubicBezTo>
                  <a:cubicBezTo>
                    <a:pt x="596" y="108"/>
                    <a:pt x="406" y="59"/>
                    <a:pt x="215" y="6"/>
                  </a:cubicBezTo>
                  <a:cubicBezTo>
                    <a:pt x="201" y="2"/>
                    <a:pt x="18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0" name="Google Shape;1830;p33"/>
            <p:cNvSpPr/>
            <p:nvPr/>
          </p:nvSpPr>
          <p:spPr>
            <a:xfrm rot="10800000">
              <a:off x="7692555" y="397231"/>
              <a:ext cx="39329" cy="17620"/>
            </a:xfrm>
            <a:custGeom>
              <a:avLst/>
              <a:gdLst/>
              <a:ahLst/>
              <a:cxnLst/>
              <a:rect l="l" t="t" r="r" b="b"/>
              <a:pathLst>
                <a:path w="1433" h="642" extrusionOk="0">
                  <a:moveTo>
                    <a:pt x="227" y="0"/>
                  </a:moveTo>
                  <a:cubicBezTo>
                    <a:pt x="93" y="0"/>
                    <a:pt x="1" y="190"/>
                    <a:pt x="144" y="264"/>
                  </a:cubicBezTo>
                  <a:cubicBezTo>
                    <a:pt x="311" y="352"/>
                    <a:pt x="486" y="413"/>
                    <a:pt x="661" y="485"/>
                  </a:cubicBezTo>
                  <a:cubicBezTo>
                    <a:pt x="832" y="552"/>
                    <a:pt x="1000" y="641"/>
                    <a:pt x="1189" y="641"/>
                  </a:cubicBezTo>
                  <a:cubicBezTo>
                    <a:pt x="1193" y="641"/>
                    <a:pt x="1197" y="641"/>
                    <a:pt x="1201" y="641"/>
                  </a:cubicBezTo>
                  <a:cubicBezTo>
                    <a:pt x="1330" y="637"/>
                    <a:pt x="1433" y="454"/>
                    <a:pt x="1315" y="359"/>
                  </a:cubicBezTo>
                  <a:cubicBezTo>
                    <a:pt x="1171" y="242"/>
                    <a:pt x="1003" y="203"/>
                    <a:pt x="829" y="154"/>
                  </a:cubicBezTo>
                  <a:cubicBezTo>
                    <a:pt x="638" y="101"/>
                    <a:pt x="448" y="36"/>
                    <a:pt x="254" y="2"/>
                  </a:cubicBezTo>
                  <a:cubicBezTo>
                    <a:pt x="245" y="1"/>
                    <a:pt x="236" y="0"/>
                    <a:pt x="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1" name="Google Shape;1831;p33"/>
            <p:cNvSpPr/>
            <p:nvPr/>
          </p:nvSpPr>
          <p:spPr>
            <a:xfrm rot="10800000">
              <a:off x="7755981" y="396737"/>
              <a:ext cx="26622" cy="17867"/>
            </a:xfrm>
            <a:custGeom>
              <a:avLst/>
              <a:gdLst/>
              <a:ahLst/>
              <a:cxnLst/>
              <a:rect l="l" t="t" r="r" b="b"/>
              <a:pathLst>
                <a:path w="970" h="651" extrusionOk="0">
                  <a:moveTo>
                    <a:pt x="139" y="1"/>
                  </a:moveTo>
                  <a:cubicBezTo>
                    <a:pt x="55" y="1"/>
                    <a:pt x="1" y="127"/>
                    <a:pt x="68" y="187"/>
                  </a:cubicBezTo>
                  <a:cubicBezTo>
                    <a:pt x="182" y="285"/>
                    <a:pt x="285" y="392"/>
                    <a:pt x="410" y="480"/>
                  </a:cubicBezTo>
                  <a:cubicBezTo>
                    <a:pt x="519" y="560"/>
                    <a:pt x="653" y="651"/>
                    <a:pt x="792" y="651"/>
                  </a:cubicBezTo>
                  <a:cubicBezTo>
                    <a:pt x="798" y="651"/>
                    <a:pt x="804" y="651"/>
                    <a:pt x="810" y="650"/>
                  </a:cubicBezTo>
                  <a:cubicBezTo>
                    <a:pt x="920" y="647"/>
                    <a:pt x="969" y="545"/>
                    <a:pt x="927" y="450"/>
                  </a:cubicBezTo>
                  <a:cubicBezTo>
                    <a:pt x="866" y="324"/>
                    <a:pt x="710" y="240"/>
                    <a:pt x="589" y="176"/>
                  </a:cubicBezTo>
                  <a:cubicBezTo>
                    <a:pt x="452" y="108"/>
                    <a:pt x="315" y="62"/>
                    <a:pt x="175" y="8"/>
                  </a:cubicBezTo>
                  <a:cubicBezTo>
                    <a:pt x="162" y="3"/>
                    <a:pt x="151" y="1"/>
                    <a:pt x="1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2" name="Google Shape;1832;p33"/>
            <p:cNvSpPr/>
            <p:nvPr/>
          </p:nvSpPr>
          <p:spPr>
            <a:xfrm rot="10800000">
              <a:off x="8176164" y="939627"/>
              <a:ext cx="33675" cy="31315"/>
            </a:xfrm>
            <a:custGeom>
              <a:avLst/>
              <a:gdLst/>
              <a:ahLst/>
              <a:cxnLst/>
              <a:rect l="l" t="t" r="r" b="b"/>
              <a:pathLst>
                <a:path w="1227" h="1141" extrusionOk="0">
                  <a:moveTo>
                    <a:pt x="1071" y="1"/>
                  </a:moveTo>
                  <a:cubicBezTo>
                    <a:pt x="1051" y="1"/>
                    <a:pt x="1030" y="5"/>
                    <a:pt x="1009" y="15"/>
                  </a:cubicBezTo>
                  <a:cubicBezTo>
                    <a:pt x="823" y="94"/>
                    <a:pt x="679" y="311"/>
                    <a:pt x="542" y="456"/>
                  </a:cubicBezTo>
                  <a:cubicBezTo>
                    <a:pt x="386" y="624"/>
                    <a:pt x="230" y="790"/>
                    <a:pt x="74" y="957"/>
                  </a:cubicBezTo>
                  <a:cubicBezTo>
                    <a:pt x="0" y="1037"/>
                    <a:pt x="69" y="1141"/>
                    <a:pt x="152" y="1141"/>
                  </a:cubicBezTo>
                  <a:cubicBezTo>
                    <a:pt x="176" y="1141"/>
                    <a:pt x="202" y="1132"/>
                    <a:pt x="226" y="1110"/>
                  </a:cubicBezTo>
                  <a:cubicBezTo>
                    <a:pt x="397" y="957"/>
                    <a:pt x="564" y="806"/>
                    <a:pt x="731" y="650"/>
                  </a:cubicBezTo>
                  <a:cubicBezTo>
                    <a:pt x="879" y="513"/>
                    <a:pt x="1096" y="368"/>
                    <a:pt x="1180" y="186"/>
                  </a:cubicBezTo>
                  <a:cubicBezTo>
                    <a:pt x="1227" y="89"/>
                    <a:pt x="1161" y="1"/>
                    <a:pt x="10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3" name="Google Shape;1833;p33"/>
            <p:cNvSpPr/>
            <p:nvPr/>
          </p:nvSpPr>
          <p:spPr>
            <a:xfrm rot="10800000">
              <a:off x="8167024" y="921650"/>
              <a:ext cx="23273" cy="18855"/>
            </a:xfrm>
            <a:custGeom>
              <a:avLst/>
              <a:gdLst/>
              <a:ahLst/>
              <a:cxnLst/>
              <a:rect l="l" t="t" r="r" b="b"/>
              <a:pathLst>
                <a:path w="848" h="687" extrusionOk="0">
                  <a:moveTo>
                    <a:pt x="675" y="1"/>
                  </a:moveTo>
                  <a:cubicBezTo>
                    <a:pt x="533" y="1"/>
                    <a:pt x="443" y="159"/>
                    <a:pt x="346" y="248"/>
                  </a:cubicBezTo>
                  <a:cubicBezTo>
                    <a:pt x="251" y="339"/>
                    <a:pt x="133" y="422"/>
                    <a:pt x="58" y="529"/>
                  </a:cubicBezTo>
                  <a:cubicBezTo>
                    <a:pt x="0" y="611"/>
                    <a:pt x="87" y="686"/>
                    <a:pt x="164" y="686"/>
                  </a:cubicBezTo>
                  <a:cubicBezTo>
                    <a:pt x="169" y="686"/>
                    <a:pt x="174" y="686"/>
                    <a:pt x="179" y="685"/>
                  </a:cubicBezTo>
                  <a:cubicBezTo>
                    <a:pt x="312" y="666"/>
                    <a:pt x="453" y="571"/>
                    <a:pt x="555" y="487"/>
                  </a:cubicBezTo>
                  <a:cubicBezTo>
                    <a:pt x="662" y="408"/>
                    <a:pt x="848" y="297"/>
                    <a:pt x="829" y="145"/>
                  </a:cubicBezTo>
                  <a:cubicBezTo>
                    <a:pt x="818" y="66"/>
                    <a:pt x="772" y="5"/>
                    <a:pt x="685" y="1"/>
                  </a:cubicBezTo>
                  <a:cubicBezTo>
                    <a:pt x="681" y="1"/>
                    <a:pt x="678" y="1"/>
                    <a:pt x="6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4" name="Google Shape;1834;p33"/>
            <p:cNvSpPr/>
            <p:nvPr/>
          </p:nvSpPr>
          <p:spPr>
            <a:xfrm rot="10800000">
              <a:off x="8101266" y="1026353"/>
              <a:ext cx="34745" cy="31726"/>
            </a:xfrm>
            <a:custGeom>
              <a:avLst/>
              <a:gdLst/>
              <a:ahLst/>
              <a:cxnLst/>
              <a:rect l="l" t="t" r="r" b="b"/>
              <a:pathLst>
                <a:path w="1266" h="1156" extrusionOk="0">
                  <a:moveTo>
                    <a:pt x="1015" y="1"/>
                  </a:moveTo>
                  <a:cubicBezTo>
                    <a:pt x="990" y="1"/>
                    <a:pt x="965" y="5"/>
                    <a:pt x="942" y="15"/>
                  </a:cubicBezTo>
                  <a:cubicBezTo>
                    <a:pt x="744" y="103"/>
                    <a:pt x="584" y="293"/>
                    <a:pt x="440" y="449"/>
                  </a:cubicBezTo>
                  <a:cubicBezTo>
                    <a:pt x="300" y="600"/>
                    <a:pt x="125" y="768"/>
                    <a:pt x="37" y="962"/>
                  </a:cubicBezTo>
                  <a:cubicBezTo>
                    <a:pt x="0" y="1044"/>
                    <a:pt x="59" y="1156"/>
                    <a:pt x="145" y="1156"/>
                  </a:cubicBezTo>
                  <a:cubicBezTo>
                    <a:pt x="166" y="1156"/>
                    <a:pt x="189" y="1149"/>
                    <a:pt x="212" y="1133"/>
                  </a:cubicBezTo>
                  <a:cubicBezTo>
                    <a:pt x="391" y="1019"/>
                    <a:pt x="532" y="840"/>
                    <a:pt x="691" y="696"/>
                  </a:cubicBezTo>
                  <a:cubicBezTo>
                    <a:pt x="855" y="551"/>
                    <a:pt x="1049" y="430"/>
                    <a:pt x="1174" y="247"/>
                  </a:cubicBezTo>
                  <a:cubicBezTo>
                    <a:pt x="1266" y="117"/>
                    <a:pt x="1139" y="1"/>
                    <a:pt x="10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5" name="Google Shape;1835;p33"/>
            <p:cNvSpPr/>
            <p:nvPr/>
          </p:nvSpPr>
          <p:spPr>
            <a:xfrm rot="10800000">
              <a:off x="8090178" y="995807"/>
              <a:ext cx="37545" cy="28872"/>
            </a:xfrm>
            <a:custGeom>
              <a:avLst/>
              <a:gdLst/>
              <a:ahLst/>
              <a:cxnLst/>
              <a:rect l="l" t="t" r="r" b="b"/>
              <a:pathLst>
                <a:path w="1368" h="1052" extrusionOk="0">
                  <a:moveTo>
                    <a:pt x="1201" y="1"/>
                  </a:moveTo>
                  <a:cubicBezTo>
                    <a:pt x="1190" y="1"/>
                    <a:pt x="1180" y="2"/>
                    <a:pt x="1168" y="4"/>
                  </a:cubicBezTo>
                  <a:cubicBezTo>
                    <a:pt x="963" y="34"/>
                    <a:pt x="815" y="227"/>
                    <a:pt x="667" y="353"/>
                  </a:cubicBezTo>
                  <a:cubicBezTo>
                    <a:pt x="492" y="506"/>
                    <a:pt x="314" y="661"/>
                    <a:pt x="123" y="794"/>
                  </a:cubicBezTo>
                  <a:cubicBezTo>
                    <a:pt x="0" y="882"/>
                    <a:pt x="73" y="1051"/>
                    <a:pt x="196" y="1051"/>
                  </a:cubicBezTo>
                  <a:cubicBezTo>
                    <a:pt x="217" y="1051"/>
                    <a:pt x="240" y="1046"/>
                    <a:pt x="264" y="1034"/>
                  </a:cubicBezTo>
                  <a:cubicBezTo>
                    <a:pt x="484" y="920"/>
                    <a:pt x="701" y="809"/>
                    <a:pt x="903" y="661"/>
                  </a:cubicBezTo>
                  <a:cubicBezTo>
                    <a:pt x="1074" y="536"/>
                    <a:pt x="1302" y="403"/>
                    <a:pt x="1347" y="182"/>
                  </a:cubicBezTo>
                  <a:cubicBezTo>
                    <a:pt x="1368" y="76"/>
                    <a:pt x="1296" y="1"/>
                    <a:pt x="120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6" name="Google Shape;1836;p33"/>
            <p:cNvSpPr/>
            <p:nvPr/>
          </p:nvSpPr>
          <p:spPr>
            <a:xfrm rot="10800000">
              <a:off x="8072476" y="945802"/>
              <a:ext cx="32769" cy="25359"/>
            </a:xfrm>
            <a:custGeom>
              <a:avLst/>
              <a:gdLst/>
              <a:ahLst/>
              <a:cxnLst/>
              <a:rect l="l" t="t" r="r" b="b"/>
              <a:pathLst>
                <a:path w="1194" h="924" extrusionOk="0">
                  <a:moveTo>
                    <a:pt x="975" y="0"/>
                  </a:moveTo>
                  <a:cubicBezTo>
                    <a:pt x="792" y="0"/>
                    <a:pt x="653" y="157"/>
                    <a:pt x="517" y="270"/>
                  </a:cubicBezTo>
                  <a:cubicBezTo>
                    <a:pt x="376" y="392"/>
                    <a:pt x="224" y="509"/>
                    <a:pt x="102" y="654"/>
                  </a:cubicBezTo>
                  <a:cubicBezTo>
                    <a:pt x="1" y="772"/>
                    <a:pt x="91" y="924"/>
                    <a:pt x="221" y="924"/>
                  </a:cubicBezTo>
                  <a:cubicBezTo>
                    <a:pt x="246" y="924"/>
                    <a:pt x="273" y="918"/>
                    <a:pt x="300" y="905"/>
                  </a:cubicBezTo>
                  <a:cubicBezTo>
                    <a:pt x="467" y="825"/>
                    <a:pt x="623" y="715"/>
                    <a:pt x="779" y="612"/>
                  </a:cubicBezTo>
                  <a:cubicBezTo>
                    <a:pt x="928" y="513"/>
                    <a:pt x="1118" y="418"/>
                    <a:pt x="1163" y="239"/>
                  </a:cubicBezTo>
                  <a:cubicBezTo>
                    <a:pt x="1194" y="118"/>
                    <a:pt x="1106" y="4"/>
                    <a:pt x="981" y="0"/>
                  </a:cubicBezTo>
                  <a:cubicBezTo>
                    <a:pt x="979" y="0"/>
                    <a:pt x="977" y="0"/>
                    <a:pt x="9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7" name="Google Shape;1837;p33"/>
            <p:cNvSpPr/>
            <p:nvPr/>
          </p:nvSpPr>
          <p:spPr>
            <a:xfrm rot="10800000">
              <a:off x="8032956" y="1117525"/>
              <a:ext cx="29174" cy="31040"/>
            </a:xfrm>
            <a:custGeom>
              <a:avLst/>
              <a:gdLst/>
              <a:ahLst/>
              <a:cxnLst/>
              <a:rect l="l" t="t" r="r" b="b"/>
              <a:pathLst>
                <a:path w="1063" h="1131" extrusionOk="0">
                  <a:moveTo>
                    <a:pt x="882" y="0"/>
                  </a:moveTo>
                  <a:cubicBezTo>
                    <a:pt x="877" y="0"/>
                    <a:pt x="871" y="1"/>
                    <a:pt x="866" y="1"/>
                  </a:cubicBezTo>
                  <a:cubicBezTo>
                    <a:pt x="649" y="16"/>
                    <a:pt x="516" y="225"/>
                    <a:pt x="387" y="389"/>
                  </a:cubicBezTo>
                  <a:cubicBezTo>
                    <a:pt x="254" y="556"/>
                    <a:pt x="147" y="731"/>
                    <a:pt x="49" y="924"/>
                  </a:cubicBezTo>
                  <a:cubicBezTo>
                    <a:pt x="0" y="1021"/>
                    <a:pt x="81" y="1130"/>
                    <a:pt x="170" y="1130"/>
                  </a:cubicBezTo>
                  <a:cubicBezTo>
                    <a:pt x="200" y="1130"/>
                    <a:pt x="231" y="1118"/>
                    <a:pt x="258" y="1088"/>
                  </a:cubicBezTo>
                  <a:cubicBezTo>
                    <a:pt x="387" y="944"/>
                    <a:pt x="528" y="803"/>
                    <a:pt x="665" y="666"/>
                  </a:cubicBezTo>
                  <a:cubicBezTo>
                    <a:pt x="790" y="540"/>
                    <a:pt x="1014" y="415"/>
                    <a:pt x="1045" y="236"/>
                  </a:cubicBezTo>
                  <a:cubicBezTo>
                    <a:pt x="1063" y="131"/>
                    <a:pt x="1000" y="0"/>
                    <a:pt x="88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8" name="Google Shape;1838;p33"/>
            <p:cNvSpPr/>
            <p:nvPr/>
          </p:nvSpPr>
          <p:spPr>
            <a:xfrm rot="10800000">
              <a:off x="8013881" y="1083521"/>
              <a:ext cx="38807" cy="32879"/>
            </a:xfrm>
            <a:custGeom>
              <a:avLst/>
              <a:gdLst/>
              <a:ahLst/>
              <a:cxnLst/>
              <a:rect l="l" t="t" r="r" b="b"/>
              <a:pathLst>
                <a:path w="1414" h="1198" extrusionOk="0">
                  <a:moveTo>
                    <a:pt x="1157" y="0"/>
                  </a:moveTo>
                  <a:cubicBezTo>
                    <a:pt x="1126" y="0"/>
                    <a:pt x="1094" y="7"/>
                    <a:pt x="1066" y="23"/>
                  </a:cubicBezTo>
                  <a:cubicBezTo>
                    <a:pt x="872" y="125"/>
                    <a:pt x="728" y="326"/>
                    <a:pt x="579" y="482"/>
                  </a:cubicBezTo>
                  <a:cubicBezTo>
                    <a:pt x="427" y="646"/>
                    <a:pt x="268" y="817"/>
                    <a:pt x="103" y="965"/>
                  </a:cubicBezTo>
                  <a:cubicBezTo>
                    <a:pt x="1" y="1055"/>
                    <a:pt x="94" y="1197"/>
                    <a:pt x="206" y="1197"/>
                  </a:cubicBezTo>
                  <a:cubicBezTo>
                    <a:pt x="226" y="1197"/>
                    <a:pt x="247" y="1193"/>
                    <a:pt x="268" y="1182"/>
                  </a:cubicBezTo>
                  <a:cubicBezTo>
                    <a:pt x="659" y="973"/>
                    <a:pt x="1198" y="695"/>
                    <a:pt x="1363" y="251"/>
                  </a:cubicBezTo>
                  <a:cubicBezTo>
                    <a:pt x="1414" y="111"/>
                    <a:pt x="1283" y="0"/>
                    <a:pt x="1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9" name="Google Shape;1839;p33"/>
            <p:cNvSpPr/>
            <p:nvPr/>
          </p:nvSpPr>
          <p:spPr>
            <a:xfrm rot="10800000">
              <a:off x="7926798" y="1229363"/>
              <a:ext cx="36914" cy="28762"/>
            </a:xfrm>
            <a:custGeom>
              <a:avLst/>
              <a:gdLst/>
              <a:ahLst/>
              <a:cxnLst/>
              <a:rect l="l" t="t" r="r" b="b"/>
              <a:pathLst>
                <a:path w="1345" h="1048" extrusionOk="0">
                  <a:moveTo>
                    <a:pt x="1145" y="1"/>
                  </a:moveTo>
                  <a:cubicBezTo>
                    <a:pt x="906" y="1"/>
                    <a:pt x="721" y="168"/>
                    <a:pt x="546" y="316"/>
                  </a:cubicBezTo>
                  <a:cubicBezTo>
                    <a:pt x="360" y="475"/>
                    <a:pt x="204" y="663"/>
                    <a:pt x="63" y="863"/>
                  </a:cubicBezTo>
                  <a:cubicBezTo>
                    <a:pt x="0" y="949"/>
                    <a:pt x="86" y="1048"/>
                    <a:pt x="172" y="1048"/>
                  </a:cubicBezTo>
                  <a:cubicBezTo>
                    <a:pt x="201" y="1048"/>
                    <a:pt x="230" y="1037"/>
                    <a:pt x="253" y="1012"/>
                  </a:cubicBezTo>
                  <a:cubicBezTo>
                    <a:pt x="409" y="845"/>
                    <a:pt x="592" y="693"/>
                    <a:pt x="781" y="571"/>
                  </a:cubicBezTo>
                  <a:cubicBezTo>
                    <a:pt x="964" y="453"/>
                    <a:pt x="1150" y="384"/>
                    <a:pt x="1280" y="210"/>
                  </a:cubicBezTo>
                  <a:cubicBezTo>
                    <a:pt x="1344" y="122"/>
                    <a:pt x="1257" y="5"/>
                    <a:pt x="1162" y="1"/>
                  </a:cubicBezTo>
                  <a:cubicBezTo>
                    <a:pt x="1156" y="1"/>
                    <a:pt x="1150" y="1"/>
                    <a:pt x="11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0" name="Google Shape;1840;p33"/>
            <p:cNvSpPr/>
            <p:nvPr/>
          </p:nvSpPr>
          <p:spPr>
            <a:xfrm rot="10800000">
              <a:off x="7925646" y="1173897"/>
              <a:ext cx="33126" cy="27253"/>
            </a:xfrm>
            <a:custGeom>
              <a:avLst/>
              <a:gdLst/>
              <a:ahLst/>
              <a:cxnLst/>
              <a:rect l="l" t="t" r="r" b="b"/>
              <a:pathLst>
                <a:path w="1207" h="993" extrusionOk="0">
                  <a:moveTo>
                    <a:pt x="991" y="0"/>
                  </a:moveTo>
                  <a:cubicBezTo>
                    <a:pt x="987" y="0"/>
                    <a:pt x="982" y="1"/>
                    <a:pt x="978" y="1"/>
                  </a:cubicBezTo>
                  <a:cubicBezTo>
                    <a:pt x="754" y="12"/>
                    <a:pt x="655" y="217"/>
                    <a:pt x="506" y="361"/>
                  </a:cubicBezTo>
                  <a:cubicBezTo>
                    <a:pt x="366" y="503"/>
                    <a:pt x="217" y="635"/>
                    <a:pt x="80" y="776"/>
                  </a:cubicBezTo>
                  <a:cubicBezTo>
                    <a:pt x="1" y="864"/>
                    <a:pt x="71" y="992"/>
                    <a:pt x="177" y="992"/>
                  </a:cubicBezTo>
                  <a:cubicBezTo>
                    <a:pt x="187" y="992"/>
                    <a:pt x="196" y="991"/>
                    <a:pt x="206" y="989"/>
                  </a:cubicBezTo>
                  <a:cubicBezTo>
                    <a:pt x="404" y="943"/>
                    <a:pt x="617" y="837"/>
                    <a:pt x="780" y="715"/>
                  </a:cubicBezTo>
                  <a:cubicBezTo>
                    <a:pt x="944" y="598"/>
                    <a:pt x="1206" y="445"/>
                    <a:pt x="1191" y="213"/>
                  </a:cubicBezTo>
                  <a:cubicBezTo>
                    <a:pt x="1184" y="107"/>
                    <a:pt x="1105" y="0"/>
                    <a:pt x="9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1" name="Google Shape;1841;p33"/>
            <p:cNvSpPr/>
            <p:nvPr/>
          </p:nvSpPr>
          <p:spPr>
            <a:xfrm rot="10800000">
              <a:off x="7991074" y="1136243"/>
              <a:ext cx="27308" cy="23630"/>
            </a:xfrm>
            <a:custGeom>
              <a:avLst/>
              <a:gdLst/>
              <a:ahLst/>
              <a:cxnLst/>
              <a:rect l="l" t="t" r="r" b="b"/>
              <a:pathLst>
                <a:path w="995" h="861" extrusionOk="0">
                  <a:moveTo>
                    <a:pt x="845" y="0"/>
                  </a:moveTo>
                  <a:cubicBezTo>
                    <a:pt x="833" y="0"/>
                    <a:pt x="821" y="2"/>
                    <a:pt x="808" y="6"/>
                  </a:cubicBezTo>
                  <a:cubicBezTo>
                    <a:pt x="462" y="124"/>
                    <a:pt x="245" y="375"/>
                    <a:pt x="55" y="679"/>
                  </a:cubicBezTo>
                  <a:cubicBezTo>
                    <a:pt x="1" y="767"/>
                    <a:pt x="82" y="861"/>
                    <a:pt x="168" y="861"/>
                  </a:cubicBezTo>
                  <a:cubicBezTo>
                    <a:pt x="196" y="861"/>
                    <a:pt x="225" y="851"/>
                    <a:pt x="249" y="827"/>
                  </a:cubicBezTo>
                  <a:cubicBezTo>
                    <a:pt x="466" y="610"/>
                    <a:pt x="717" y="436"/>
                    <a:pt x="926" y="208"/>
                  </a:cubicBezTo>
                  <a:cubicBezTo>
                    <a:pt x="994" y="133"/>
                    <a:pt x="943" y="0"/>
                    <a:pt x="8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2" name="Google Shape;1842;p33"/>
            <p:cNvSpPr/>
            <p:nvPr/>
          </p:nvSpPr>
          <p:spPr>
            <a:xfrm rot="10800000">
              <a:off x="7939505" y="1025502"/>
              <a:ext cx="38670" cy="28351"/>
            </a:xfrm>
            <a:custGeom>
              <a:avLst/>
              <a:gdLst/>
              <a:ahLst/>
              <a:cxnLst/>
              <a:rect l="l" t="t" r="r" b="b"/>
              <a:pathLst>
                <a:path w="1409" h="1033" extrusionOk="0">
                  <a:moveTo>
                    <a:pt x="1215" y="1"/>
                  </a:moveTo>
                  <a:cubicBezTo>
                    <a:pt x="1210" y="1"/>
                    <a:pt x="1204" y="1"/>
                    <a:pt x="1198" y="2"/>
                  </a:cubicBezTo>
                  <a:cubicBezTo>
                    <a:pt x="966" y="25"/>
                    <a:pt x="784" y="211"/>
                    <a:pt x="605" y="348"/>
                  </a:cubicBezTo>
                  <a:cubicBezTo>
                    <a:pt x="419" y="492"/>
                    <a:pt x="229" y="652"/>
                    <a:pt x="77" y="830"/>
                  </a:cubicBezTo>
                  <a:cubicBezTo>
                    <a:pt x="1" y="916"/>
                    <a:pt x="64" y="1032"/>
                    <a:pt x="160" y="1032"/>
                  </a:cubicBezTo>
                  <a:cubicBezTo>
                    <a:pt x="179" y="1032"/>
                    <a:pt x="200" y="1028"/>
                    <a:pt x="222" y="1017"/>
                  </a:cubicBezTo>
                  <a:cubicBezTo>
                    <a:pt x="427" y="911"/>
                    <a:pt x="628" y="778"/>
                    <a:pt x="826" y="652"/>
                  </a:cubicBezTo>
                  <a:cubicBezTo>
                    <a:pt x="1001" y="542"/>
                    <a:pt x="1244" y="446"/>
                    <a:pt x="1350" y="264"/>
                  </a:cubicBezTo>
                  <a:cubicBezTo>
                    <a:pt x="1409" y="162"/>
                    <a:pt x="1341" y="1"/>
                    <a:pt x="12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3" name="Google Shape;1843;p33"/>
            <p:cNvSpPr/>
            <p:nvPr/>
          </p:nvSpPr>
          <p:spPr>
            <a:xfrm rot="10800000">
              <a:off x="7840978" y="1198927"/>
              <a:ext cx="27912" cy="29284"/>
            </a:xfrm>
            <a:custGeom>
              <a:avLst/>
              <a:gdLst/>
              <a:ahLst/>
              <a:cxnLst/>
              <a:rect l="l" t="t" r="r" b="b"/>
              <a:pathLst>
                <a:path w="1017" h="1067" extrusionOk="0">
                  <a:moveTo>
                    <a:pt x="886" y="0"/>
                  </a:moveTo>
                  <a:cubicBezTo>
                    <a:pt x="875" y="0"/>
                    <a:pt x="863" y="2"/>
                    <a:pt x="851" y="6"/>
                  </a:cubicBezTo>
                  <a:cubicBezTo>
                    <a:pt x="676" y="66"/>
                    <a:pt x="555" y="207"/>
                    <a:pt x="444" y="352"/>
                  </a:cubicBezTo>
                  <a:cubicBezTo>
                    <a:pt x="318" y="508"/>
                    <a:pt x="204" y="671"/>
                    <a:pt x="79" y="831"/>
                  </a:cubicBezTo>
                  <a:cubicBezTo>
                    <a:pt x="0" y="933"/>
                    <a:pt x="80" y="1066"/>
                    <a:pt x="180" y="1066"/>
                  </a:cubicBezTo>
                  <a:cubicBezTo>
                    <a:pt x="210" y="1066"/>
                    <a:pt x="243" y="1054"/>
                    <a:pt x="273" y="1024"/>
                  </a:cubicBezTo>
                  <a:cubicBezTo>
                    <a:pt x="414" y="884"/>
                    <a:pt x="562" y="751"/>
                    <a:pt x="702" y="606"/>
                  </a:cubicBezTo>
                  <a:cubicBezTo>
                    <a:pt x="828" y="477"/>
                    <a:pt x="965" y="344"/>
                    <a:pt x="1003" y="157"/>
                  </a:cubicBezTo>
                  <a:cubicBezTo>
                    <a:pt x="1016" y="85"/>
                    <a:pt x="963" y="0"/>
                    <a:pt x="8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4" name="Google Shape;1844;p33"/>
            <p:cNvSpPr/>
            <p:nvPr/>
          </p:nvSpPr>
          <p:spPr>
            <a:xfrm rot="10800000">
              <a:off x="7853136" y="1243168"/>
              <a:ext cx="25222" cy="21599"/>
            </a:xfrm>
            <a:custGeom>
              <a:avLst/>
              <a:gdLst/>
              <a:ahLst/>
              <a:cxnLst/>
              <a:rect l="l" t="t" r="r" b="b"/>
              <a:pathLst>
                <a:path w="919" h="787" extrusionOk="0">
                  <a:moveTo>
                    <a:pt x="745" y="1"/>
                  </a:moveTo>
                  <a:cubicBezTo>
                    <a:pt x="737" y="1"/>
                    <a:pt x="729" y="2"/>
                    <a:pt x="721" y="3"/>
                  </a:cubicBezTo>
                  <a:cubicBezTo>
                    <a:pt x="641" y="15"/>
                    <a:pt x="572" y="22"/>
                    <a:pt x="504" y="75"/>
                  </a:cubicBezTo>
                  <a:cubicBezTo>
                    <a:pt x="440" y="121"/>
                    <a:pt x="382" y="178"/>
                    <a:pt x="326" y="231"/>
                  </a:cubicBezTo>
                  <a:cubicBezTo>
                    <a:pt x="215" y="334"/>
                    <a:pt x="93" y="448"/>
                    <a:pt x="36" y="589"/>
                  </a:cubicBezTo>
                  <a:cubicBezTo>
                    <a:pt x="0" y="680"/>
                    <a:pt x="92" y="787"/>
                    <a:pt x="184" y="787"/>
                  </a:cubicBezTo>
                  <a:cubicBezTo>
                    <a:pt x="198" y="787"/>
                    <a:pt x="212" y="784"/>
                    <a:pt x="226" y="779"/>
                  </a:cubicBezTo>
                  <a:cubicBezTo>
                    <a:pt x="367" y="722"/>
                    <a:pt x="485" y="603"/>
                    <a:pt x="599" y="505"/>
                  </a:cubicBezTo>
                  <a:cubicBezTo>
                    <a:pt x="652" y="463"/>
                    <a:pt x="717" y="421"/>
                    <a:pt x="766" y="372"/>
                  </a:cubicBezTo>
                  <a:cubicBezTo>
                    <a:pt x="828" y="315"/>
                    <a:pt x="850" y="235"/>
                    <a:pt x="880" y="159"/>
                  </a:cubicBezTo>
                  <a:cubicBezTo>
                    <a:pt x="918" y="66"/>
                    <a:pt x="826" y="1"/>
                    <a:pt x="7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5" name="Google Shape;1845;p33"/>
            <p:cNvSpPr/>
            <p:nvPr/>
          </p:nvSpPr>
          <p:spPr>
            <a:xfrm rot="10800000">
              <a:off x="7836532" y="1311397"/>
              <a:ext cx="26292" cy="18086"/>
            </a:xfrm>
            <a:custGeom>
              <a:avLst/>
              <a:gdLst/>
              <a:ahLst/>
              <a:cxnLst/>
              <a:rect l="l" t="t" r="r" b="b"/>
              <a:pathLst>
                <a:path w="958" h="659" extrusionOk="0">
                  <a:moveTo>
                    <a:pt x="681" y="0"/>
                  </a:moveTo>
                  <a:cubicBezTo>
                    <a:pt x="641" y="0"/>
                    <a:pt x="599" y="15"/>
                    <a:pt x="558" y="50"/>
                  </a:cubicBezTo>
                  <a:cubicBezTo>
                    <a:pt x="402" y="183"/>
                    <a:pt x="250" y="315"/>
                    <a:pt x="94" y="448"/>
                  </a:cubicBezTo>
                  <a:cubicBezTo>
                    <a:pt x="1" y="525"/>
                    <a:pt x="86" y="659"/>
                    <a:pt x="188" y="659"/>
                  </a:cubicBezTo>
                  <a:cubicBezTo>
                    <a:pt x="207" y="659"/>
                    <a:pt x="227" y="654"/>
                    <a:pt x="246" y="643"/>
                  </a:cubicBezTo>
                  <a:cubicBezTo>
                    <a:pt x="421" y="540"/>
                    <a:pt x="599" y="441"/>
                    <a:pt x="778" y="338"/>
                  </a:cubicBezTo>
                  <a:cubicBezTo>
                    <a:pt x="958" y="235"/>
                    <a:pt x="840" y="0"/>
                    <a:pt x="68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6" name="Google Shape;1846;p33"/>
            <p:cNvSpPr/>
            <p:nvPr/>
          </p:nvSpPr>
          <p:spPr>
            <a:xfrm rot="10800000">
              <a:off x="7763802" y="1358575"/>
              <a:ext cx="30272" cy="21078"/>
            </a:xfrm>
            <a:custGeom>
              <a:avLst/>
              <a:gdLst/>
              <a:ahLst/>
              <a:cxnLst/>
              <a:rect l="l" t="t" r="r" b="b"/>
              <a:pathLst>
                <a:path w="1103" h="768" extrusionOk="0">
                  <a:moveTo>
                    <a:pt x="752" y="0"/>
                  </a:moveTo>
                  <a:cubicBezTo>
                    <a:pt x="701" y="0"/>
                    <a:pt x="646" y="19"/>
                    <a:pt x="593" y="64"/>
                  </a:cubicBezTo>
                  <a:cubicBezTo>
                    <a:pt x="489" y="151"/>
                    <a:pt x="384" y="239"/>
                    <a:pt x="284" y="327"/>
                  </a:cubicBezTo>
                  <a:cubicBezTo>
                    <a:pt x="186" y="414"/>
                    <a:pt x="83" y="483"/>
                    <a:pt x="33" y="604"/>
                  </a:cubicBezTo>
                  <a:cubicBezTo>
                    <a:pt x="0" y="682"/>
                    <a:pt x="76" y="767"/>
                    <a:pt x="151" y="767"/>
                  </a:cubicBezTo>
                  <a:cubicBezTo>
                    <a:pt x="152" y="767"/>
                    <a:pt x="154" y="767"/>
                    <a:pt x="155" y="767"/>
                  </a:cubicBezTo>
                  <a:cubicBezTo>
                    <a:pt x="284" y="767"/>
                    <a:pt x="403" y="683"/>
                    <a:pt x="512" y="627"/>
                  </a:cubicBezTo>
                  <a:cubicBezTo>
                    <a:pt x="634" y="562"/>
                    <a:pt x="756" y="493"/>
                    <a:pt x="874" y="429"/>
                  </a:cubicBezTo>
                  <a:cubicBezTo>
                    <a:pt x="1102" y="304"/>
                    <a:pt x="957" y="0"/>
                    <a:pt x="7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7" name="Google Shape;1847;p33"/>
            <p:cNvSpPr/>
            <p:nvPr/>
          </p:nvSpPr>
          <p:spPr>
            <a:xfrm rot="10800000">
              <a:off x="8049423" y="748472"/>
              <a:ext cx="65978" cy="18525"/>
            </a:xfrm>
            <a:custGeom>
              <a:avLst/>
              <a:gdLst/>
              <a:ahLst/>
              <a:cxnLst/>
              <a:rect l="l" t="t" r="r" b="b"/>
              <a:pathLst>
                <a:path w="2404" h="675" extrusionOk="0">
                  <a:moveTo>
                    <a:pt x="179" y="0"/>
                  </a:moveTo>
                  <a:cubicBezTo>
                    <a:pt x="52" y="0"/>
                    <a:pt x="0" y="175"/>
                    <a:pt x="138" y="222"/>
                  </a:cubicBezTo>
                  <a:cubicBezTo>
                    <a:pt x="672" y="401"/>
                    <a:pt x="1352" y="675"/>
                    <a:pt x="1951" y="675"/>
                  </a:cubicBezTo>
                  <a:cubicBezTo>
                    <a:pt x="2039" y="675"/>
                    <a:pt x="2126" y="669"/>
                    <a:pt x="2210" y="656"/>
                  </a:cubicBezTo>
                  <a:cubicBezTo>
                    <a:pt x="2366" y="633"/>
                    <a:pt x="2404" y="366"/>
                    <a:pt x="2256" y="302"/>
                  </a:cubicBezTo>
                  <a:cubicBezTo>
                    <a:pt x="1978" y="180"/>
                    <a:pt x="1689" y="180"/>
                    <a:pt x="1389" y="146"/>
                  </a:cubicBezTo>
                  <a:cubicBezTo>
                    <a:pt x="993" y="100"/>
                    <a:pt x="594" y="54"/>
                    <a:pt x="198" y="1"/>
                  </a:cubicBezTo>
                  <a:cubicBezTo>
                    <a:pt x="192" y="0"/>
                    <a:pt x="185" y="0"/>
                    <a:pt x="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8" name="Google Shape;1848;p33"/>
            <p:cNvSpPr/>
            <p:nvPr/>
          </p:nvSpPr>
          <p:spPr>
            <a:xfrm rot="10800000">
              <a:off x="8096655" y="727614"/>
              <a:ext cx="32413" cy="10786"/>
            </a:xfrm>
            <a:custGeom>
              <a:avLst/>
              <a:gdLst/>
              <a:ahLst/>
              <a:cxnLst/>
              <a:rect l="l" t="t" r="r" b="b"/>
              <a:pathLst>
                <a:path w="1181" h="393" extrusionOk="0">
                  <a:moveTo>
                    <a:pt x="116" y="1"/>
                  </a:moveTo>
                  <a:cubicBezTo>
                    <a:pt x="16" y="1"/>
                    <a:pt x="1" y="166"/>
                    <a:pt x="100" y="191"/>
                  </a:cubicBezTo>
                  <a:cubicBezTo>
                    <a:pt x="363" y="259"/>
                    <a:pt x="684" y="392"/>
                    <a:pt x="969" y="392"/>
                  </a:cubicBezTo>
                  <a:cubicBezTo>
                    <a:pt x="1004" y="392"/>
                    <a:pt x="1039" y="390"/>
                    <a:pt x="1073" y="386"/>
                  </a:cubicBezTo>
                  <a:cubicBezTo>
                    <a:pt x="1176" y="370"/>
                    <a:pt x="1180" y="218"/>
                    <a:pt x="1100" y="168"/>
                  </a:cubicBezTo>
                  <a:cubicBezTo>
                    <a:pt x="959" y="89"/>
                    <a:pt x="796" y="84"/>
                    <a:pt x="636" y="66"/>
                  </a:cubicBezTo>
                  <a:cubicBezTo>
                    <a:pt x="465" y="43"/>
                    <a:pt x="298" y="24"/>
                    <a:pt x="126" y="1"/>
                  </a:cubicBezTo>
                  <a:cubicBezTo>
                    <a:pt x="123" y="1"/>
                    <a:pt x="119" y="1"/>
                    <a:pt x="1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9" name="Google Shape;1849;p33"/>
            <p:cNvSpPr/>
            <p:nvPr/>
          </p:nvSpPr>
          <p:spPr>
            <a:xfrm rot="10800000">
              <a:off x="8155525" y="761756"/>
              <a:ext cx="41140" cy="10649"/>
            </a:xfrm>
            <a:custGeom>
              <a:avLst/>
              <a:gdLst/>
              <a:ahLst/>
              <a:cxnLst/>
              <a:rect l="l" t="t" r="r" b="b"/>
              <a:pathLst>
                <a:path w="1499" h="388" extrusionOk="0">
                  <a:moveTo>
                    <a:pt x="169" y="10"/>
                  </a:moveTo>
                  <a:cubicBezTo>
                    <a:pt x="47" y="10"/>
                    <a:pt x="1" y="189"/>
                    <a:pt x="134" y="221"/>
                  </a:cubicBezTo>
                  <a:cubicBezTo>
                    <a:pt x="402" y="289"/>
                    <a:pt x="735" y="388"/>
                    <a:pt x="1040" y="388"/>
                  </a:cubicBezTo>
                  <a:cubicBezTo>
                    <a:pt x="1160" y="388"/>
                    <a:pt x="1275" y="373"/>
                    <a:pt x="1380" y="335"/>
                  </a:cubicBezTo>
                  <a:cubicBezTo>
                    <a:pt x="1487" y="297"/>
                    <a:pt x="1499" y="137"/>
                    <a:pt x="1380" y="103"/>
                  </a:cubicBezTo>
                  <a:cubicBezTo>
                    <a:pt x="1004" y="0"/>
                    <a:pt x="578" y="73"/>
                    <a:pt x="190" y="12"/>
                  </a:cubicBezTo>
                  <a:cubicBezTo>
                    <a:pt x="183" y="11"/>
                    <a:pt x="176" y="10"/>
                    <a:pt x="169" y="1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0" name="Google Shape;1850;p33"/>
            <p:cNvSpPr/>
            <p:nvPr/>
          </p:nvSpPr>
          <p:spPr>
            <a:xfrm rot="10800000">
              <a:off x="7930256" y="675084"/>
              <a:ext cx="43638" cy="18525"/>
            </a:xfrm>
            <a:custGeom>
              <a:avLst/>
              <a:gdLst/>
              <a:ahLst/>
              <a:cxnLst/>
              <a:rect l="l" t="t" r="r" b="b"/>
              <a:pathLst>
                <a:path w="1590" h="675" extrusionOk="0">
                  <a:moveTo>
                    <a:pt x="176" y="1"/>
                  </a:moveTo>
                  <a:cubicBezTo>
                    <a:pt x="40" y="1"/>
                    <a:pt x="1" y="219"/>
                    <a:pt x="149" y="274"/>
                  </a:cubicBezTo>
                  <a:cubicBezTo>
                    <a:pt x="556" y="430"/>
                    <a:pt x="940" y="628"/>
                    <a:pt x="1380" y="673"/>
                  </a:cubicBezTo>
                  <a:cubicBezTo>
                    <a:pt x="1385" y="674"/>
                    <a:pt x="1389" y="674"/>
                    <a:pt x="1393" y="674"/>
                  </a:cubicBezTo>
                  <a:cubicBezTo>
                    <a:pt x="1456" y="674"/>
                    <a:pt x="1531" y="624"/>
                    <a:pt x="1559" y="570"/>
                  </a:cubicBezTo>
                  <a:cubicBezTo>
                    <a:pt x="1575" y="537"/>
                    <a:pt x="1589" y="506"/>
                    <a:pt x="1586" y="464"/>
                  </a:cubicBezTo>
                  <a:cubicBezTo>
                    <a:pt x="1575" y="373"/>
                    <a:pt x="1529" y="293"/>
                    <a:pt x="1434" y="266"/>
                  </a:cubicBezTo>
                  <a:cubicBezTo>
                    <a:pt x="1038" y="152"/>
                    <a:pt x="617" y="133"/>
                    <a:pt x="221" y="8"/>
                  </a:cubicBezTo>
                  <a:cubicBezTo>
                    <a:pt x="205" y="3"/>
                    <a:pt x="190" y="1"/>
                    <a:pt x="17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1" name="Google Shape;1851;p33"/>
            <p:cNvSpPr/>
            <p:nvPr/>
          </p:nvSpPr>
          <p:spPr>
            <a:xfrm rot="10800000">
              <a:off x="7924712" y="703956"/>
              <a:ext cx="40728" cy="12350"/>
            </a:xfrm>
            <a:custGeom>
              <a:avLst/>
              <a:gdLst/>
              <a:ahLst/>
              <a:cxnLst/>
              <a:rect l="l" t="t" r="r" b="b"/>
              <a:pathLst>
                <a:path w="1484" h="450" extrusionOk="0">
                  <a:moveTo>
                    <a:pt x="464" y="1"/>
                  </a:moveTo>
                  <a:cubicBezTo>
                    <a:pt x="375" y="1"/>
                    <a:pt x="287" y="4"/>
                    <a:pt x="198" y="9"/>
                  </a:cubicBezTo>
                  <a:cubicBezTo>
                    <a:pt x="0" y="21"/>
                    <a:pt x="0" y="299"/>
                    <a:pt x="198" y="314"/>
                  </a:cubicBezTo>
                  <a:cubicBezTo>
                    <a:pt x="415" y="333"/>
                    <a:pt x="632" y="356"/>
                    <a:pt x="844" y="394"/>
                  </a:cubicBezTo>
                  <a:cubicBezTo>
                    <a:pt x="961" y="414"/>
                    <a:pt x="1074" y="449"/>
                    <a:pt x="1187" y="449"/>
                  </a:cubicBezTo>
                  <a:cubicBezTo>
                    <a:pt x="1244" y="449"/>
                    <a:pt x="1301" y="441"/>
                    <a:pt x="1358" y="416"/>
                  </a:cubicBezTo>
                  <a:cubicBezTo>
                    <a:pt x="1449" y="379"/>
                    <a:pt x="1483" y="283"/>
                    <a:pt x="1415" y="204"/>
                  </a:cubicBezTo>
                  <a:cubicBezTo>
                    <a:pt x="1278" y="51"/>
                    <a:pt x="1088" y="44"/>
                    <a:pt x="894" y="25"/>
                  </a:cubicBezTo>
                  <a:cubicBezTo>
                    <a:pt x="750" y="9"/>
                    <a:pt x="607" y="1"/>
                    <a:pt x="4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" name="Google Shape;1852;p33"/>
            <p:cNvSpPr/>
            <p:nvPr/>
          </p:nvSpPr>
          <p:spPr>
            <a:xfrm rot="10800000">
              <a:off x="7940905" y="761591"/>
              <a:ext cx="41607" cy="14601"/>
            </a:xfrm>
            <a:custGeom>
              <a:avLst/>
              <a:gdLst/>
              <a:ahLst/>
              <a:cxnLst/>
              <a:rect l="l" t="t" r="r" b="b"/>
              <a:pathLst>
                <a:path w="1516" h="532" extrusionOk="0">
                  <a:moveTo>
                    <a:pt x="215" y="1"/>
                  </a:moveTo>
                  <a:cubicBezTo>
                    <a:pt x="35" y="1"/>
                    <a:pt x="1" y="304"/>
                    <a:pt x="185" y="344"/>
                  </a:cubicBezTo>
                  <a:cubicBezTo>
                    <a:pt x="495" y="412"/>
                    <a:pt x="845" y="532"/>
                    <a:pt x="1174" y="532"/>
                  </a:cubicBezTo>
                  <a:cubicBezTo>
                    <a:pt x="1233" y="532"/>
                    <a:pt x="1291" y="528"/>
                    <a:pt x="1349" y="519"/>
                  </a:cubicBezTo>
                  <a:cubicBezTo>
                    <a:pt x="1497" y="496"/>
                    <a:pt x="1516" y="272"/>
                    <a:pt x="1391" y="207"/>
                  </a:cubicBezTo>
                  <a:cubicBezTo>
                    <a:pt x="1059" y="33"/>
                    <a:pt x="596" y="43"/>
                    <a:pt x="231" y="1"/>
                  </a:cubicBezTo>
                  <a:cubicBezTo>
                    <a:pt x="226" y="1"/>
                    <a:pt x="220" y="1"/>
                    <a:pt x="2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3" name="Google Shape;1853;p33"/>
            <p:cNvSpPr/>
            <p:nvPr/>
          </p:nvSpPr>
          <p:spPr>
            <a:xfrm rot="10800000">
              <a:off x="7728865" y="642507"/>
              <a:ext cx="56482" cy="14491"/>
            </a:xfrm>
            <a:custGeom>
              <a:avLst/>
              <a:gdLst/>
              <a:ahLst/>
              <a:cxnLst/>
              <a:rect l="l" t="t" r="r" b="b"/>
              <a:pathLst>
                <a:path w="2058" h="528" extrusionOk="0">
                  <a:moveTo>
                    <a:pt x="191" y="1"/>
                  </a:moveTo>
                  <a:cubicBezTo>
                    <a:pt x="23" y="1"/>
                    <a:pt x="1" y="253"/>
                    <a:pt x="160" y="305"/>
                  </a:cubicBezTo>
                  <a:cubicBezTo>
                    <a:pt x="468" y="400"/>
                    <a:pt x="780" y="449"/>
                    <a:pt x="1103" y="484"/>
                  </a:cubicBezTo>
                  <a:cubicBezTo>
                    <a:pt x="1253" y="501"/>
                    <a:pt x="1410" y="528"/>
                    <a:pt x="1562" y="528"/>
                  </a:cubicBezTo>
                  <a:cubicBezTo>
                    <a:pt x="1699" y="528"/>
                    <a:pt x="1832" y="506"/>
                    <a:pt x="1955" y="438"/>
                  </a:cubicBezTo>
                  <a:cubicBezTo>
                    <a:pt x="2057" y="385"/>
                    <a:pt x="2054" y="233"/>
                    <a:pt x="1955" y="175"/>
                  </a:cubicBezTo>
                  <a:cubicBezTo>
                    <a:pt x="1719" y="38"/>
                    <a:pt x="1434" y="77"/>
                    <a:pt x="1168" y="61"/>
                  </a:cubicBezTo>
                  <a:cubicBezTo>
                    <a:pt x="845" y="50"/>
                    <a:pt x="525" y="12"/>
                    <a:pt x="202" y="1"/>
                  </a:cubicBezTo>
                  <a:cubicBezTo>
                    <a:pt x="198" y="1"/>
                    <a:pt x="195" y="1"/>
                    <a:pt x="1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4" name="Google Shape;1854;p33"/>
            <p:cNvSpPr/>
            <p:nvPr/>
          </p:nvSpPr>
          <p:spPr>
            <a:xfrm rot="10800000">
              <a:off x="7725846" y="674179"/>
              <a:ext cx="39164" cy="9908"/>
            </a:xfrm>
            <a:custGeom>
              <a:avLst/>
              <a:gdLst/>
              <a:ahLst/>
              <a:cxnLst/>
              <a:rect l="l" t="t" r="r" b="b"/>
              <a:pathLst>
                <a:path w="1427" h="361" extrusionOk="0">
                  <a:moveTo>
                    <a:pt x="1054" y="0"/>
                  </a:moveTo>
                  <a:cubicBezTo>
                    <a:pt x="952" y="0"/>
                    <a:pt x="848" y="14"/>
                    <a:pt x="750" y="18"/>
                  </a:cubicBezTo>
                  <a:cubicBezTo>
                    <a:pt x="556" y="30"/>
                    <a:pt x="362" y="41"/>
                    <a:pt x="169" y="49"/>
                  </a:cubicBezTo>
                  <a:cubicBezTo>
                    <a:pt x="1" y="56"/>
                    <a:pt x="1" y="304"/>
                    <a:pt x="169" y="311"/>
                  </a:cubicBezTo>
                  <a:cubicBezTo>
                    <a:pt x="362" y="323"/>
                    <a:pt x="556" y="330"/>
                    <a:pt x="750" y="341"/>
                  </a:cubicBezTo>
                  <a:cubicBezTo>
                    <a:pt x="850" y="346"/>
                    <a:pt x="957" y="360"/>
                    <a:pt x="1061" y="360"/>
                  </a:cubicBezTo>
                  <a:cubicBezTo>
                    <a:pt x="1138" y="360"/>
                    <a:pt x="1215" y="352"/>
                    <a:pt x="1286" y="326"/>
                  </a:cubicBezTo>
                  <a:cubicBezTo>
                    <a:pt x="1427" y="273"/>
                    <a:pt x="1427" y="90"/>
                    <a:pt x="1286" y="37"/>
                  </a:cubicBezTo>
                  <a:cubicBezTo>
                    <a:pt x="1212" y="9"/>
                    <a:pt x="1134" y="0"/>
                    <a:pt x="10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" name="Google Shape;1855;p33"/>
            <p:cNvSpPr/>
            <p:nvPr/>
          </p:nvSpPr>
          <p:spPr>
            <a:xfrm rot="10800000">
              <a:off x="7828847" y="715730"/>
              <a:ext cx="41415" cy="11390"/>
            </a:xfrm>
            <a:custGeom>
              <a:avLst/>
              <a:gdLst/>
              <a:ahLst/>
              <a:cxnLst/>
              <a:rect l="l" t="t" r="r" b="b"/>
              <a:pathLst>
                <a:path w="1509" h="415" extrusionOk="0">
                  <a:moveTo>
                    <a:pt x="175" y="1"/>
                  </a:moveTo>
                  <a:cubicBezTo>
                    <a:pt x="37" y="1"/>
                    <a:pt x="1" y="226"/>
                    <a:pt x="145" y="256"/>
                  </a:cubicBezTo>
                  <a:cubicBezTo>
                    <a:pt x="357" y="298"/>
                    <a:pt x="570" y="331"/>
                    <a:pt x="784" y="366"/>
                  </a:cubicBezTo>
                  <a:cubicBezTo>
                    <a:pt x="921" y="385"/>
                    <a:pt x="1059" y="414"/>
                    <a:pt x="1195" y="414"/>
                  </a:cubicBezTo>
                  <a:cubicBezTo>
                    <a:pt x="1247" y="414"/>
                    <a:pt x="1298" y="410"/>
                    <a:pt x="1349" y="400"/>
                  </a:cubicBezTo>
                  <a:cubicBezTo>
                    <a:pt x="1472" y="373"/>
                    <a:pt x="1509" y="172"/>
                    <a:pt x="1388" y="115"/>
                  </a:cubicBezTo>
                  <a:cubicBezTo>
                    <a:pt x="1209" y="35"/>
                    <a:pt x="1023" y="38"/>
                    <a:pt x="829" y="27"/>
                  </a:cubicBezTo>
                  <a:cubicBezTo>
                    <a:pt x="612" y="12"/>
                    <a:pt x="396" y="5"/>
                    <a:pt x="179" y="1"/>
                  </a:cubicBezTo>
                  <a:cubicBezTo>
                    <a:pt x="177" y="1"/>
                    <a:pt x="176" y="1"/>
                    <a:pt x="1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" name="Google Shape;1856;p33"/>
            <p:cNvSpPr/>
            <p:nvPr/>
          </p:nvSpPr>
          <p:spPr>
            <a:xfrm rot="10800000">
              <a:off x="7835818" y="674426"/>
              <a:ext cx="46272" cy="12433"/>
            </a:xfrm>
            <a:custGeom>
              <a:avLst/>
              <a:gdLst/>
              <a:ahLst/>
              <a:cxnLst/>
              <a:rect l="l" t="t" r="r" b="b"/>
              <a:pathLst>
                <a:path w="1686" h="453" extrusionOk="0">
                  <a:moveTo>
                    <a:pt x="1150" y="1"/>
                  </a:moveTo>
                  <a:cubicBezTo>
                    <a:pt x="1077" y="1"/>
                    <a:pt x="999" y="10"/>
                    <a:pt x="929" y="13"/>
                  </a:cubicBezTo>
                  <a:cubicBezTo>
                    <a:pt x="697" y="17"/>
                    <a:pt x="462" y="20"/>
                    <a:pt x="234" y="51"/>
                  </a:cubicBezTo>
                  <a:cubicBezTo>
                    <a:pt x="1" y="77"/>
                    <a:pt x="1" y="378"/>
                    <a:pt x="234" y="405"/>
                  </a:cubicBezTo>
                  <a:cubicBezTo>
                    <a:pt x="462" y="431"/>
                    <a:pt x="697" y="438"/>
                    <a:pt x="929" y="442"/>
                  </a:cubicBezTo>
                  <a:cubicBezTo>
                    <a:pt x="991" y="445"/>
                    <a:pt x="1066" y="453"/>
                    <a:pt x="1135" y="453"/>
                  </a:cubicBezTo>
                  <a:cubicBezTo>
                    <a:pt x="1167" y="453"/>
                    <a:pt x="1198" y="451"/>
                    <a:pt x="1225" y="447"/>
                  </a:cubicBezTo>
                  <a:cubicBezTo>
                    <a:pt x="1340" y="431"/>
                    <a:pt x="1446" y="378"/>
                    <a:pt x="1560" y="355"/>
                  </a:cubicBezTo>
                  <a:cubicBezTo>
                    <a:pt x="1685" y="324"/>
                    <a:pt x="1685" y="127"/>
                    <a:pt x="1560" y="100"/>
                  </a:cubicBezTo>
                  <a:cubicBezTo>
                    <a:pt x="1446" y="73"/>
                    <a:pt x="1340" y="24"/>
                    <a:pt x="1225" y="5"/>
                  </a:cubicBezTo>
                  <a:cubicBezTo>
                    <a:pt x="1202" y="2"/>
                    <a:pt x="1176" y="1"/>
                    <a:pt x="115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" name="Google Shape;1857;p33"/>
            <p:cNvSpPr/>
            <p:nvPr/>
          </p:nvSpPr>
          <p:spPr>
            <a:xfrm rot="10800000">
              <a:off x="7556263" y="677554"/>
              <a:ext cx="40536" cy="12762"/>
            </a:xfrm>
            <a:custGeom>
              <a:avLst/>
              <a:gdLst/>
              <a:ahLst/>
              <a:cxnLst/>
              <a:rect l="l" t="t" r="r" b="b"/>
              <a:pathLst>
                <a:path w="1477" h="465" extrusionOk="0">
                  <a:moveTo>
                    <a:pt x="514" y="1"/>
                  </a:moveTo>
                  <a:cubicBezTo>
                    <a:pt x="376" y="1"/>
                    <a:pt x="240" y="11"/>
                    <a:pt x="99" y="36"/>
                  </a:cubicBezTo>
                  <a:cubicBezTo>
                    <a:pt x="1" y="52"/>
                    <a:pt x="4" y="215"/>
                    <a:pt x="99" y="234"/>
                  </a:cubicBezTo>
                  <a:cubicBezTo>
                    <a:pt x="297" y="271"/>
                    <a:pt x="499" y="302"/>
                    <a:pt x="697" y="348"/>
                  </a:cubicBezTo>
                  <a:cubicBezTo>
                    <a:pt x="862" y="386"/>
                    <a:pt x="1034" y="465"/>
                    <a:pt x="1206" y="465"/>
                  </a:cubicBezTo>
                  <a:cubicBezTo>
                    <a:pt x="1224" y="465"/>
                    <a:pt x="1241" y="464"/>
                    <a:pt x="1259" y="462"/>
                  </a:cubicBezTo>
                  <a:cubicBezTo>
                    <a:pt x="1431" y="447"/>
                    <a:pt x="1476" y="257"/>
                    <a:pt x="1343" y="157"/>
                  </a:cubicBezTo>
                  <a:cubicBezTo>
                    <a:pt x="1180" y="36"/>
                    <a:pt x="940" y="29"/>
                    <a:pt x="743" y="10"/>
                  </a:cubicBezTo>
                  <a:cubicBezTo>
                    <a:pt x="666" y="4"/>
                    <a:pt x="590" y="1"/>
                    <a:pt x="5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" name="Google Shape;1858;p33"/>
            <p:cNvSpPr/>
            <p:nvPr/>
          </p:nvSpPr>
          <p:spPr>
            <a:xfrm rot="10800000">
              <a:off x="7561999" y="654775"/>
              <a:ext cx="46684" cy="10292"/>
            </a:xfrm>
            <a:custGeom>
              <a:avLst/>
              <a:gdLst/>
              <a:ahLst/>
              <a:cxnLst/>
              <a:rect l="l" t="t" r="r" b="b"/>
              <a:pathLst>
                <a:path w="1701" h="375" extrusionOk="0">
                  <a:moveTo>
                    <a:pt x="1210" y="1"/>
                  </a:moveTo>
                  <a:cubicBezTo>
                    <a:pt x="1110" y="1"/>
                    <a:pt x="1008" y="8"/>
                    <a:pt x="909" y="9"/>
                  </a:cubicBezTo>
                  <a:cubicBezTo>
                    <a:pt x="666" y="18"/>
                    <a:pt x="426" y="32"/>
                    <a:pt x="183" y="44"/>
                  </a:cubicBezTo>
                  <a:cubicBezTo>
                    <a:pt x="0" y="55"/>
                    <a:pt x="0" y="321"/>
                    <a:pt x="183" y="329"/>
                  </a:cubicBezTo>
                  <a:cubicBezTo>
                    <a:pt x="426" y="344"/>
                    <a:pt x="666" y="360"/>
                    <a:pt x="909" y="367"/>
                  </a:cubicBezTo>
                  <a:cubicBezTo>
                    <a:pt x="1005" y="369"/>
                    <a:pt x="1102" y="374"/>
                    <a:pt x="1199" y="374"/>
                  </a:cubicBezTo>
                  <a:cubicBezTo>
                    <a:pt x="1325" y="374"/>
                    <a:pt x="1451" y="364"/>
                    <a:pt x="1567" y="321"/>
                  </a:cubicBezTo>
                  <a:cubicBezTo>
                    <a:pt x="1700" y="272"/>
                    <a:pt x="1700" y="104"/>
                    <a:pt x="1567" y="55"/>
                  </a:cubicBezTo>
                  <a:cubicBezTo>
                    <a:pt x="1454" y="11"/>
                    <a:pt x="1333" y="1"/>
                    <a:pt x="12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" name="Google Shape;1859;p33"/>
            <p:cNvSpPr/>
            <p:nvPr/>
          </p:nvSpPr>
          <p:spPr>
            <a:xfrm rot="10800000">
              <a:off x="7655614" y="651509"/>
              <a:ext cx="34389" cy="11115"/>
            </a:xfrm>
            <a:custGeom>
              <a:avLst/>
              <a:gdLst/>
              <a:ahLst/>
              <a:cxnLst/>
              <a:rect l="l" t="t" r="r" b="b"/>
              <a:pathLst>
                <a:path w="1253" h="405" extrusionOk="0">
                  <a:moveTo>
                    <a:pt x="176" y="0"/>
                  </a:moveTo>
                  <a:cubicBezTo>
                    <a:pt x="20" y="0"/>
                    <a:pt x="0" y="233"/>
                    <a:pt x="147" y="282"/>
                  </a:cubicBezTo>
                  <a:cubicBezTo>
                    <a:pt x="337" y="343"/>
                    <a:pt x="565" y="404"/>
                    <a:pt x="784" y="404"/>
                  </a:cubicBezTo>
                  <a:cubicBezTo>
                    <a:pt x="918" y="404"/>
                    <a:pt x="1049" y="381"/>
                    <a:pt x="1165" y="320"/>
                  </a:cubicBezTo>
                  <a:cubicBezTo>
                    <a:pt x="1245" y="278"/>
                    <a:pt x="1252" y="134"/>
                    <a:pt x="1165" y="96"/>
                  </a:cubicBezTo>
                  <a:cubicBezTo>
                    <a:pt x="976" y="12"/>
                    <a:pt x="754" y="1"/>
                    <a:pt x="536" y="1"/>
                  </a:cubicBezTo>
                  <a:cubicBezTo>
                    <a:pt x="460" y="1"/>
                    <a:pt x="386" y="3"/>
                    <a:pt x="313" y="3"/>
                  </a:cubicBezTo>
                  <a:cubicBezTo>
                    <a:pt x="269" y="3"/>
                    <a:pt x="226" y="2"/>
                    <a:pt x="184" y="1"/>
                  </a:cubicBezTo>
                  <a:cubicBezTo>
                    <a:pt x="181" y="1"/>
                    <a:pt x="179" y="0"/>
                    <a:pt x="1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0" name="Google Shape;1860;p33"/>
            <p:cNvSpPr/>
            <p:nvPr/>
          </p:nvSpPr>
          <p:spPr>
            <a:xfrm rot="10800000">
              <a:off x="8249414" y="599775"/>
              <a:ext cx="21215" cy="32138"/>
            </a:xfrm>
            <a:custGeom>
              <a:avLst/>
              <a:gdLst/>
              <a:ahLst/>
              <a:cxnLst/>
              <a:rect l="l" t="t" r="r" b="b"/>
              <a:pathLst>
                <a:path w="773" h="1171" extrusionOk="0">
                  <a:moveTo>
                    <a:pt x="219" y="1"/>
                  </a:moveTo>
                  <a:cubicBezTo>
                    <a:pt x="171" y="1"/>
                    <a:pt x="124" y="31"/>
                    <a:pt x="106" y="82"/>
                  </a:cubicBezTo>
                  <a:cubicBezTo>
                    <a:pt x="0" y="421"/>
                    <a:pt x="235" y="1140"/>
                    <a:pt x="639" y="1170"/>
                  </a:cubicBezTo>
                  <a:cubicBezTo>
                    <a:pt x="642" y="1170"/>
                    <a:pt x="646" y="1171"/>
                    <a:pt x="649" y="1171"/>
                  </a:cubicBezTo>
                  <a:cubicBezTo>
                    <a:pt x="717" y="1171"/>
                    <a:pt x="772" y="1102"/>
                    <a:pt x="772" y="1037"/>
                  </a:cubicBezTo>
                  <a:cubicBezTo>
                    <a:pt x="767" y="847"/>
                    <a:pt x="631" y="718"/>
                    <a:pt x="539" y="566"/>
                  </a:cubicBezTo>
                  <a:cubicBezTo>
                    <a:pt x="441" y="402"/>
                    <a:pt x="402" y="216"/>
                    <a:pt x="311" y="56"/>
                  </a:cubicBezTo>
                  <a:cubicBezTo>
                    <a:pt x="290" y="18"/>
                    <a:pt x="254" y="1"/>
                    <a:pt x="2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1" name="Google Shape;1861;p33"/>
            <p:cNvSpPr/>
            <p:nvPr/>
          </p:nvSpPr>
          <p:spPr>
            <a:xfrm rot="10800000">
              <a:off x="8230340" y="613717"/>
              <a:ext cx="18498" cy="25332"/>
            </a:xfrm>
            <a:custGeom>
              <a:avLst/>
              <a:gdLst/>
              <a:ahLst/>
              <a:cxnLst/>
              <a:rect l="l" t="t" r="r" b="b"/>
              <a:pathLst>
                <a:path w="674" h="923" extrusionOk="0">
                  <a:moveTo>
                    <a:pt x="172" y="0"/>
                  </a:moveTo>
                  <a:cubicBezTo>
                    <a:pt x="137" y="0"/>
                    <a:pt x="101" y="23"/>
                    <a:pt x="80" y="54"/>
                  </a:cubicBezTo>
                  <a:cubicBezTo>
                    <a:pt x="1" y="183"/>
                    <a:pt x="88" y="384"/>
                    <a:pt x="145" y="510"/>
                  </a:cubicBezTo>
                  <a:cubicBezTo>
                    <a:pt x="213" y="677"/>
                    <a:pt x="282" y="844"/>
                    <a:pt x="457" y="913"/>
                  </a:cubicBezTo>
                  <a:cubicBezTo>
                    <a:pt x="473" y="919"/>
                    <a:pt x="490" y="922"/>
                    <a:pt x="506" y="922"/>
                  </a:cubicBezTo>
                  <a:cubicBezTo>
                    <a:pt x="594" y="922"/>
                    <a:pt x="673" y="833"/>
                    <a:pt x="673" y="746"/>
                  </a:cubicBezTo>
                  <a:cubicBezTo>
                    <a:pt x="673" y="582"/>
                    <a:pt x="548" y="457"/>
                    <a:pt x="468" y="320"/>
                  </a:cubicBezTo>
                  <a:cubicBezTo>
                    <a:pt x="403" y="210"/>
                    <a:pt x="331" y="46"/>
                    <a:pt x="198" y="5"/>
                  </a:cubicBezTo>
                  <a:cubicBezTo>
                    <a:pt x="190" y="2"/>
                    <a:pt x="181" y="0"/>
                    <a:pt x="1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" name="Google Shape;1862;p33"/>
            <p:cNvSpPr/>
            <p:nvPr/>
          </p:nvSpPr>
          <p:spPr>
            <a:xfrm rot="10800000">
              <a:off x="8145617" y="533358"/>
              <a:ext cx="29311" cy="34636"/>
            </a:xfrm>
            <a:custGeom>
              <a:avLst/>
              <a:gdLst/>
              <a:ahLst/>
              <a:cxnLst/>
              <a:rect l="l" t="t" r="r" b="b"/>
              <a:pathLst>
                <a:path w="1068" h="1262" extrusionOk="0">
                  <a:moveTo>
                    <a:pt x="163" y="1"/>
                  </a:moveTo>
                  <a:cubicBezTo>
                    <a:pt x="75" y="1"/>
                    <a:pt x="1" y="130"/>
                    <a:pt x="79" y="203"/>
                  </a:cubicBezTo>
                  <a:cubicBezTo>
                    <a:pt x="246" y="359"/>
                    <a:pt x="368" y="559"/>
                    <a:pt x="490" y="750"/>
                  </a:cubicBezTo>
                  <a:cubicBezTo>
                    <a:pt x="607" y="936"/>
                    <a:pt x="710" y="1089"/>
                    <a:pt x="874" y="1236"/>
                  </a:cubicBezTo>
                  <a:cubicBezTo>
                    <a:pt x="892" y="1253"/>
                    <a:pt x="913" y="1261"/>
                    <a:pt x="934" y="1261"/>
                  </a:cubicBezTo>
                  <a:cubicBezTo>
                    <a:pt x="976" y="1261"/>
                    <a:pt x="1017" y="1227"/>
                    <a:pt x="1022" y="1175"/>
                  </a:cubicBezTo>
                  <a:cubicBezTo>
                    <a:pt x="1067" y="636"/>
                    <a:pt x="623" y="297"/>
                    <a:pt x="220" y="20"/>
                  </a:cubicBezTo>
                  <a:cubicBezTo>
                    <a:pt x="201" y="7"/>
                    <a:pt x="182" y="1"/>
                    <a:pt x="1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" name="Google Shape;1863;p33"/>
            <p:cNvSpPr/>
            <p:nvPr/>
          </p:nvSpPr>
          <p:spPr>
            <a:xfrm rot="10800000">
              <a:off x="8193317" y="534813"/>
              <a:ext cx="23685" cy="29256"/>
            </a:xfrm>
            <a:custGeom>
              <a:avLst/>
              <a:gdLst/>
              <a:ahLst/>
              <a:cxnLst/>
              <a:rect l="l" t="t" r="r" b="b"/>
              <a:pathLst>
                <a:path w="863" h="1066" extrusionOk="0">
                  <a:moveTo>
                    <a:pt x="216" y="1"/>
                  </a:moveTo>
                  <a:cubicBezTo>
                    <a:pt x="108" y="1"/>
                    <a:pt x="1" y="97"/>
                    <a:pt x="42" y="216"/>
                  </a:cubicBezTo>
                  <a:cubicBezTo>
                    <a:pt x="99" y="379"/>
                    <a:pt x="175" y="527"/>
                    <a:pt x="259" y="679"/>
                  </a:cubicBezTo>
                  <a:cubicBezTo>
                    <a:pt x="338" y="831"/>
                    <a:pt x="410" y="1009"/>
                    <a:pt x="585" y="1060"/>
                  </a:cubicBezTo>
                  <a:cubicBezTo>
                    <a:pt x="601" y="1064"/>
                    <a:pt x="617" y="1066"/>
                    <a:pt x="633" y="1066"/>
                  </a:cubicBezTo>
                  <a:cubicBezTo>
                    <a:pt x="720" y="1066"/>
                    <a:pt x="809" y="1009"/>
                    <a:pt x="825" y="923"/>
                  </a:cubicBezTo>
                  <a:cubicBezTo>
                    <a:pt x="863" y="732"/>
                    <a:pt x="749" y="603"/>
                    <a:pt x="647" y="455"/>
                  </a:cubicBezTo>
                  <a:cubicBezTo>
                    <a:pt x="547" y="310"/>
                    <a:pt x="449" y="174"/>
                    <a:pt x="331" y="48"/>
                  </a:cubicBezTo>
                  <a:cubicBezTo>
                    <a:pt x="298" y="15"/>
                    <a:pt x="257" y="1"/>
                    <a:pt x="2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" name="Google Shape;1864;p33"/>
            <p:cNvSpPr/>
            <p:nvPr/>
          </p:nvSpPr>
          <p:spPr>
            <a:xfrm rot="10800000">
              <a:off x="8199245" y="457143"/>
              <a:ext cx="20941" cy="27582"/>
            </a:xfrm>
            <a:custGeom>
              <a:avLst/>
              <a:gdLst/>
              <a:ahLst/>
              <a:cxnLst/>
              <a:rect l="l" t="t" r="r" b="b"/>
              <a:pathLst>
                <a:path w="763" h="1005" extrusionOk="0">
                  <a:moveTo>
                    <a:pt x="163" y="1"/>
                  </a:moveTo>
                  <a:cubicBezTo>
                    <a:pt x="79" y="1"/>
                    <a:pt x="1" y="113"/>
                    <a:pt x="40" y="206"/>
                  </a:cubicBezTo>
                  <a:cubicBezTo>
                    <a:pt x="105" y="350"/>
                    <a:pt x="161" y="491"/>
                    <a:pt x="234" y="632"/>
                  </a:cubicBezTo>
                  <a:cubicBezTo>
                    <a:pt x="303" y="761"/>
                    <a:pt x="359" y="924"/>
                    <a:pt x="496" y="985"/>
                  </a:cubicBezTo>
                  <a:cubicBezTo>
                    <a:pt x="526" y="998"/>
                    <a:pt x="556" y="1004"/>
                    <a:pt x="584" y="1004"/>
                  </a:cubicBezTo>
                  <a:cubicBezTo>
                    <a:pt x="672" y="1004"/>
                    <a:pt x="745" y="945"/>
                    <a:pt x="751" y="841"/>
                  </a:cubicBezTo>
                  <a:cubicBezTo>
                    <a:pt x="763" y="678"/>
                    <a:pt x="633" y="545"/>
                    <a:pt x="542" y="419"/>
                  </a:cubicBezTo>
                  <a:cubicBezTo>
                    <a:pt x="451" y="286"/>
                    <a:pt x="348" y="171"/>
                    <a:pt x="249" y="46"/>
                  </a:cubicBezTo>
                  <a:cubicBezTo>
                    <a:pt x="223" y="14"/>
                    <a:pt x="192" y="1"/>
                    <a:pt x="1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" name="Google Shape;1865;p33"/>
            <p:cNvSpPr/>
            <p:nvPr/>
          </p:nvSpPr>
          <p:spPr>
            <a:xfrm rot="10800000">
              <a:off x="8194552" y="504596"/>
              <a:ext cx="17318" cy="22038"/>
            </a:xfrm>
            <a:custGeom>
              <a:avLst/>
              <a:gdLst/>
              <a:ahLst/>
              <a:cxnLst/>
              <a:rect l="l" t="t" r="r" b="b"/>
              <a:pathLst>
                <a:path w="631" h="803" extrusionOk="0">
                  <a:moveTo>
                    <a:pt x="115" y="1"/>
                  </a:moveTo>
                  <a:cubicBezTo>
                    <a:pt x="52" y="1"/>
                    <a:pt x="1" y="54"/>
                    <a:pt x="14" y="133"/>
                  </a:cubicBezTo>
                  <a:cubicBezTo>
                    <a:pt x="33" y="270"/>
                    <a:pt x="83" y="380"/>
                    <a:pt x="148" y="501"/>
                  </a:cubicBezTo>
                  <a:cubicBezTo>
                    <a:pt x="205" y="619"/>
                    <a:pt x="254" y="763"/>
                    <a:pt x="395" y="798"/>
                  </a:cubicBezTo>
                  <a:cubicBezTo>
                    <a:pt x="408" y="801"/>
                    <a:pt x="421" y="802"/>
                    <a:pt x="433" y="802"/>
                  </a:cubicBezTo>
                  <a:cubicBezTo>
                    <a:pt x="504" y="802"/>
                    <a:pt x="569" y="759"/>
                    <a:pt x="588" y="687"/>
                  </a:cubicBezTo>
                  <a:cubicBezTo>
                    <a:pt x="630" y="543"/>
                    <a:pt x="528" y="433"/>
                    <a:pt x="451" y="322"/>
                  </a:cubicBezTo>
                  <a:cubicBezTo>
                    <a:pt x="376" y="208"/>
                    <a:pt x="304" y="110"/>
                    <a:pt x="193" y="30"/>
                  </a:cubicBezTo>
                  <a:cubicBezTo>
                    <a:pt x="168" y="10"/>
                    <a:pt x="140" y="1"/>
                    <a:pt x="1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" name="Google Shape;1866;p33"/>
            <p:cNvSpPr/>
            <p:nvPr/>
          </p:nvSpPr>
          <p:spPr>
            <a:xfrm rot="10800000">
              <a:off x="8083509" y="443970"/>
              <a:ext cx="22779" cy="42320"/>
            </a:xfrm>
            <a:custGeom>
              <a:avLst/>
              <a:gdLst/>
              <a:ahLst/>
              <a:cxnLst/>
              <a:rect l="l" t="t" r="r" b="b"/>
              <a:pathLst>
                <a:path w="830" h="1542" extrusionOk="0">
                  <a:moveTo>
                    <a:pt x="176" y="0"/>
                  </a:moveTo>
                  <a:cubicBezTo>
                    <a:pt x="90" y="0"/>
                    <a:pt x="0" y="73"/>
                    <a:pt x="38" y="168"/>
                  </a:cubicBezTo>
                  <a:cubicBezTo>
                    <a:pt x="221" y="605"/>
                    <a:pt x="293" y="1146"/>
                    <a:pt x="605" y="1510"/>
                  </a:cubicBezTo>
                  <a:cubicBezTo>
                    <a:pt x="624" y="1532"/>
                    <a:pt x="647" y="1542"/>
                    <a:pt x="670" y="1542"/>
                  </a:cubicBezTo>
                  <a:cubicBezTo>
                    <a:pt x="721" y="1542"/>
                    <a:pt x="771" y="1493"/>
                    <a:pt x="779" y="1437"/>
                  </a:cubicBezTo>
                  <a:cubicBezTo>
                    <a:pt x="829" y="958"/>
                    <a:pt x="505" y="472"/>
                    <a:pt x="289" y="65"/>
                  </a:cubicBezTo>
                  <a:cubicBezTo>
                    <a:pt x="264" y="20"/>
                    <a:pt x="221" y="0"/>
                    <a:pt x="1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" name="Google Shape;1867;p33"/>
            <p:cNvSpPr/>
            <p:nvPr/>
          </p:nvSpPr>
          <p:spPr>
            <a:xfrm rot="10800000">
              <a:off x="8125473" y="410707"/>
              <a:ext cx="17675" cy="28762"/>
            </a:xfrm>
            <a:custGeom>
              <a:avLst/>
              <a:gdLst/>
              <a:ahLst/>
              <a:cxnLst/>
              <a:rect l="l" t="t" r="r" b="b"/>
              <a:pathLst>
                <a:path w="644" h="1048" extrusionOk="0">
                  <a:moveTo>
                    <a:pt x="199" y="0"/>
                  </a:moveTo>
                  <a:cubicBezTo>
                    <a:pt x="102" y="0"/>
                    <a:pt x="1" y="95"/>
                    <a:pt x="23" y="211"/>
                  </a:cubicBezTo>
                  <a:cubicBezTo>
                    <a:pt x="77" y="484"/>
                    <a:pt x="107" y="819"/>
                    <a:pt x="335" y="1009"/>
                  </a:cubicBezTo>
                  <a:cubicBezTo>
                    <a:pt x="365" y="1034"/>
                    <a:pt x="403" y="1047"/>
                    <a:pt x="441" y="1047"/>
                  </a:cubicBezTo>
                  <a:cubicBezTo>
                    <a:pt x="501" y="1047"/>
                    <a:pt x="559" y="1015"/>
                    <a:pt x="575" y="945"/>
                  </a:cubicBezTo>
                  <a:cubicBezTo>
                    <a:pt x="644" y="637"/>
                    <a:pt x="457" y="352"/>
                    <a:pt x="324" y="82"/>
                  </a:cubicBezTo>
                  <a:cubicBezTo>
                    <a:pt x="295" y="24"/>
                    <a:pt x="248" y="0"/>
                    <a:pt x="1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" name="Google Shape;1868;p33"/>
            <p:cNvSpPr/>
            <p:nvPr/>
          </p:nvSpPr>
          <p:spPr>
            <a:xfrm rot="10800000">
              <a:off x="8156458" y="329250"/>
              <a:ext cx="24234" cy="40152"/>
            </a:xfrm>
            <a:custGeom>
              <a:avLst/>
              <a:gdLst/>
              <a:ahLst/>
              <a:cxnLst/>
              <a:rect l="l" t="t" r="r" b="b"/>
              <a:pathLst>
                <a:path w="883" h="1463" extrusionOk="0">
                  <a:moveTo>
                    <a:pt x="176" y="1"/>
                  </a:moveTo>
                  <a:cubicBezTo>
                    <a:pt x="86" y="1"/>
                    <a:pt x="0" y="116"/>
                    <a:pt x="45" y="212"/>
                  </a:cubicBezTo>
                  <a:cubicBezTo>
                    <a:pt x="148" y="418"/>
                    <a:pt x="243" y="628"/>
                    <a:pt x="312" y="844"/>
                  </a:cubicBezTo>
                  <a:cubicBezTo>
                    <a:pt x="373" y="1042"/>
                    <a:pt x="388" y="1247"/>
                    <a:pt x="521" y="1407"/>
                  </a:cubicBezTo>
                  <a:cubicBezTo>
                    <a:pt x="553" y="1445"/>
                    <a:pt x="601" y="1463"/>
                    <a:pt x="652" y="1463"/>
                  </a:cubicBezTo>
                  <a:cubicBezTo>
                    <a:pt x="740" y="1463"/>
                    <a:pt x="834" y="1409"/>
                    <a:pt x="848" y="1319"/>
                  </a:cubicBezTo>
                  <a:cubicBezTo>
                    <a:pt x="882" y="1084"/>
                    <a:pt x="761" y="867"/>
                    <a:pt x="654" y="661"/>
                  </a:cubicBezTo>
                  <a:cubicBezTo>
                    <a:pt x="540" y="445"/>
                    <a:pt x="415" y="240"/>
                    <a:pt x="263" y="45"/>
                  </a:cubicBezTo>
                  <a:cubicBezTo>
                    <a:pt x="237" y="14"/>
                    <a:pt x="206" y="1"/>
                    <a:pt x="17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" name="Google Shape;1869;p33"/>
            <p:cNvSpPr/>
            <p:nvPr/>
          </p:nvSpPr>
          <p:spPr>
            <a:xfrm rot="10800000">
              <a:off x="8130193" y="352798"/>
              <a:ext cx="16083" cy="29997"/>
            </a:xfrm>
            <a:custGeom>
              <a:avLst/>
              <a:gdLst/>
              <a:ahLst/>
              <a:cxnLst/>
              <a:rect l="l" t="t" r="r" b="b"/>
              <a:pathLst>
                <a:path w="586" h="1093" extrusionOk="0">
                  <a:moveTo>
                    <a:pt x="144" y="1"/>
                  </a:moveTo>
                  <a:cubicBezTo>
                    <a:pt x="77" y="1"/>
                    <a:pt x="12" y="46"/>
                    <a:pt x="9" y="142"/>
                  </a:cubicBezTo>
                  <a:cubicBezTo>
                    <a:pt x="0" y="332"/>
                    <a:pt x="12" y="511"/>
                    <a:pt x="73" y="690"/>
                  </a:cubicBezTo>
                  <a:cubicBezTo>
                    <a:pt x="103" y="773"/>
                    <a:pt x="134" y="860"/>
                    <a:pt x="183" y="937"/>
                  </a:cubicBezTo>
                  <a:cubicBezTo>
                    <a:pt x="237" y="1024"/>
                    <a:pt x="302" y="1047"/>
                    <a:pt x="396" y="1085"/>
                  </a:cubicBezTo>
                  <a:cubicBezTo>
                    <a:pt x="409" y="1090"/>
                    <a:pt x="422" y="1092"/>
                    <a:pt x="436" y="1092"/>
                  </a:cubicBezTo>
                  <a:cubicBezTo>
                    <a:pt x="510" y="1092"/>
                    <a:pt x="585" y="1018"/>
                    <a:pt x="579" y="944"/>
                  </a:cubicBezTo>
                  <a:cubicBezTo>
                    <a:pt x="571" y="788"/>
                    <a:pt x="510" y="705"/>
                    <a:pt x="438" y="568"/>
                  </a:cubicBezTo>
                  <a:cubicBezTo>
                    <a:pt x="370" y="439"/>
                    <a:pt x="316" y="286"/>
                    <a:pt x="297" y="142"/>
                  </a:cubicBezTo>
                  <a:cubicBezTo>
                    <a:pt x="285" y="49"/>
                    <a:pt x="213" y="1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" name="Google Shape;1870;p33"/>
            <p:cNvSpPr/>
            <p:nvPr/>
          </p:nvSpPr>
          <p:spPr>
            <a:xfrm rot="10800000">
              <a:off x="8053210" y="268020"/>
              <a:ext cx="24234" cy="32111"/>
            </a:xfrm>
            <a:custGeom>
              <a:avLst/>
              <a:gdLst/>
              <a:ahLst/>
              <a:cxnLst/>
              <a:rect l="l" t="t" r="r" b="b"/>
              <a:pathLst>
                <a:path w="883" h="1170" extrusionOk="0">
                  <a:moveTo>
                    <a:pt x="194" y="0"/>
                  </a:moveTo>
                  <a:cubicBezTo>
                    <a:pt x="98" y="0"/>
                    <a:pt x="0" y="114"/>
                    <a:pt x="63" y="213"/>
                  </a:cubicBezTo>
                  <a:cubicBezTo>
                    <a:pt x="161" y="369"/>
                    <a:pt x="249" y="522"/>
                    <a:pt x="333" y="685"/>
                  </a:cubicBezTo>
                  <a:cubicBezTo>
                    <a:pt x="409" y="829"/>
                    <a:pt x="466" y="1024"/>
                    <a:pt x="599" y="1129"/>
                  </a:cubicBezTo>
                  <a:cubicBezTo>
                    <a:pt x="633" y="1156"/>
                    <a:pt x="676" y="1169"/>
                    <a:pt x="718" y="1169"/>
                  </a:cubicBezTo>
                  <a:cubicBezTo>
                    <a:pt x="802" y="1169"/>
                    <a:pt x="883" y="1116"/>
                    <a:pt x="880" y="1012"/>
                  </a:cubicBezTo>
                  <a:cubicBezTo>
                    <a:pt x="873" y="822"/>
                    <a:pt x="744" y="659"/>
                    <a:pt x="637" y="506"/>
                  </a:cubicBezTo>
                  <a:cubicBezTo>
                    <a:pt x="526" y="346"/>
                    <a:pt x="409" y="194"/>
                    <a:pt x="287" y="46"/>
                  </a:cubicBezTo>
                  <a:cubicBezTo>
                    <a:pt x="261" y="14"/>
                    <a:pt x="228" y="0"/>
                    <a:pt x="19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" name="Google Shape;1871;p33"/>
            <p:cNvSpPr/>
            <p:nvPr/>
          </p:nvSpPr>
          <p:spPr>
            <a:xfrm rot="10800000">
              <a:off x="8031364" y="294065"/>
              <a:ext cx="24755" cy="33675"/>
            </a:xfrm>
            <a:custGeom>
              <a:avLst/>
              <a:gdLst/>
              <a:ahLst/>
              <a:cxnLst/>
              <a:rect l="l" t="t" r="r" b="b"/>
              <a:pathLst>
                <a:path w="902" h="1227" extrusionOk="0">
                  <a:moveTo>
                    <a:pt x="231" y="0"/>
                  </a:moveTo>
                  <a:cubicBezTo>
                    <a:pt x="138" y="0"/>
                    <a:pt x="38" y="80"/>
                    <a:pt x="31" y="182"/>
                  </a:cubicBezTo>
                  <a:cubicBezTo>
                    <a:pt x="0" y="565"/>
                    <a:pt x="316" y="1219"/>
                    <a:pt x="753" y="1227"/>
                  </a:cubicBezTo>
                  <a:cubicBezTo>
                    <a:pt x="755" y="1227"/>
                    <a:pt x="757" y="1227"/>
                    <a:pt x="760" y="1227"/>
                  </a:cubicBezTo>
                  <a:cubicBezTo>
                    <a:pt x="844" y="1227"/>
                    <a:pt x="901" y="1141"/>
                    <a:pt x="883" y="1060"/>
                  </a:cubicBezTo>
                  <a:cubicBezTo>
                    <a:pt x="844" y="900"/>
                    <a:pt x="704" y="737"/>
                    <a:pt x="609" y="600"/>
                  </a:cubicBezTo>
                  <a:cubicBezTo>
                    <a:pt x="498" y="440"/>
                    <a:pt x="449" y="265"/>
                    <a:pt x="365" y="91"/>
                  </a:cubicBezTo>
                  <a:cubicBezTo>
                    <a:pt x="335" y="27"/>
                    <a:pt x="284" y="0"/>
                    <a:pt x="2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2" name="Google Shape;1872;p33"/>
            <p:cNvSpPr/>
            <p:nvPr/>
          </p:nvSpPr>
          <p:spPr>
            <a:xfrm rot="10800000">
              <a:off x="8097424" y="203058"/>
              <a:ext cx="22779" cy="34608"/>
            </a:xfrm>
            <a:custGeom>
              <a:avLst/>
              <a:gdLst/>
              <a:ahLst/>
              <a:cxnLst/>
              <a:rect l="l" t="t" r="r" b="b"/>
              <a:pathLst>
                <a:path w="830" h="1261" extrusionOk="0">
                  <a:moveTo>
                    <a:pt x="171" y="1"/>
                  </a:moveTo>
                  <a:cubicBezTo>
                    <a:pt x="87" y="1"/>
                    <a:pt x="0" y="89"/>
                    <a:pt x="28" y="180"/>
                  </a:cubicBezTo>
                  <a:cubicBezTo>
                    <a:pt x="85" y="374"/>
                    <a:pt x="176" y="568"/>
                    <a:pt x="259" y="755"/>
                  </a:cubicBezTo>
                  <a:cubicBezTo>
                    <a:pt x="340" y="929"/>
                    <a:pt x="404" y="1135"/>
                    <a:pt x="579" y="1238"/>
                  </a:cubicBezTo>
                  <a:cubicBezTo>
                    <a:pt x="605" y="1253"/>
                    <a:pt x="632" y="1260"/>
                    <a:pt x="658" y="1260"/>
                  </a:cubicBezTo>
                  <a:cubicBezTo>
                    <a:pt x="738" y="1260"/>
                    <a:pt x="806" y="1191"/>
                    <a:pt x="815" y="1104"/>
                  </a:cubicBezTo>
                  <a:cubicBezTo>
                    <a:pt x="830" y="906"/>
                    <a:pt x="689" y="724"/>
                    <a:pt x="591" y="561"/>
                  </a:cubicBezTo>
                  <a:cubicBezTo>
                    <a:pt x="488" y="382"/>
                    <a:pt x="385" y="203"/>
                    <a:pt x="259" y="43"/>
                  </a:cubicBezTo>
                  <a:cubicBezTo>
                    <a:pt x="234" y="13"/>
                    <a:pt x="203" y="1"/>
                    <a:pt x="1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" name="Google Shape;1873;p33"/>
            <p:cNvSpPr/>
            <p:nvPr/>
          </p:nvSpPr>
          <p:spPr>
            <a:xfrm rot="10800000">
              <a:off x="8053210" y="200121"/>
              <a:ext cx="21160" cy="28433"/>
            </a:xfrm>
            <a:custGeom>
              <a:avLst/>
              <a:gdLst/>
              <a:ahLst/>
              <a:cxnLst/>
              <a:rect l="l" t="t" r="r" b="b"/>
              <a:pathLst>
                <a:path w="771" h="1036" extrusionOk="0">
                  <a:moveTo>
                    <a:pt x="149" y="0"/>
                  </a:moveTo>
                  <a:cubicBezTo>
                    <a:pt x="77" y="0"/>
                    <a:pt x="1" y="69"/>
                    <a:pt x="31" y="145"/>
                  </a:cubicBezTo>
                  <a:cubicBezTo>
                    <a:pt x="141" y="423"/>
                    <a:pt x="225" y="811"/>
                    <a:pt x="472" y="1001"/>
                  </a:cubicBezTo>
                  <a:cubicBezTo>
                    <a:pt x="504" y="1025"/>
                    <a:pt x="537" y="1036"/>
                    <a:pt x="568" y="1036"/>
                  </a:cubicBezTo>
                  <a:cubicBezTo>
                    <a:pt x="681" y="1036"/>
                    <a:pt x="771" y="895"/>
                    <a:pt x="753" y="783"/>
                  </a:cubicBezTo>
                  <a:cubicBezTo>
                    <a:pt x="734" y="636"/>
                    <a:pt x="605" y="499"/>
                    <a:pt x="517" y="381"/>
                  </a:cubicBezTo>
                  <a:cubicBezTo>
                    <a:pt x="426" y="259"/>
                    <a:pt x="319" y="149"/>
                    <a:pt x="225" y="35"/>
                  </a:cubicBezTo>
                  <a:cubicBezTo>
                    <a:pt x="204" y="11"/>
                    <a:pt x="177" y="0"/>
                    <a:pt x="1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4" name="Google Shape;1874;p33"/>
            <p:cNvSpPr/>
            <p:nvPr/>
          </p:nvSpPr>
          <p:spPr>
            <a:xfrm rot="10800000">
              <a:off x="8066246" y="131591"/>
              <a:ext cx="20803" cy="30601"/>
            </a:xfrm>
            <a:custGeom>
              <a:avLst/>
              <a:gdLst/>
              <a:ahLst/>
              <a:cxnLst/>
              <a:rect l="l" t="t" r="r" b="b"/>
              <a:pathLst>
                <a:path w="758" h="1115" extrusionOk="0">
                  <a:moveTo>
                    <a:pt x="168" y="0"/>
                  </a:moveTo>
                  <a:cubicBezTo>
                    <a:pt x="86" y="0"/>
                    <a:pt x="1" y="72"/>
                    <a:pt x="37" y="160"/>
                  </a:cubicBezTo>
                  <a:cubicBezTo>
                    <a:pt x="143" y="423"/>
                    <a:pt x="197" y="685"/>
                    <a:pt x="276" y="951"/>
                  </a:cubicBezTo>
                  <a:cubicBezTo>
                    <a:pt x="311" y="1065"/>
                    <a:pt x="399" y="1115"/>
                    <a:pt x="488" y="1115"/>
                  </a:cubicBezTo>
                  <a:cubicBezTo>
                    <a:pt x="621" y="1115"/>
                    <a:pt x="757" y="1003"/>
                    <a:pt x="721" y="829"/>
                  </a:cubicBezTo>
                  <a:cubicBezTo>
                    <a:pt x="660" y="537"/>
                    <a:pt x="458" y="244"/>
                    <a:pt x="253" y="35"/>
                  </a:cubicBezTo>
                  <a:cubicBezTo>
                    <a:pt x="230" y="11"/>
                    <a:pt x="199" y="0"/>
                    <a:pt x="1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175;p32"/>
          <p:cNvGrpSpPr/>
          <p:nvPr/>
        </p:nvGrpSpPr>
        <p:grpSpPr>
          <a:xfrm>
            <a:off x="0" y="0"/>
            <a:ext cx="1300005" cy="1167716"/>
            <a:chOff x="-359498" y="-175039"/>
            <a:chExt cx="1300005" cy="1167716"/>
          </a:xfrm>
        </p:grpSpPr>
        <p:sp>
          <p:nvSpPr>
            <p:cNvPr id="176" name="Google Shape;176;p32"/>
            <p:cNvSpPr/>
            <p:nvPr/>
          </p:nvSpPr>
          <p:spPr>
            <a:xfrm>
              <a:off x="397679" y="921567"/>
              <a:ext cx="7244" cy="25166"/>
            </a:xfrm>
            <a:custGeom>
              <a:avLst/>
              <a:gdLst/>
              <a:ahLst/>
              <a:cxnLst/>
              <a:rect l="l" t="t" r="r" b="b"/>
              <a:pathLst>
                <a:path w="213" h="740" extrusionOk="0">
                  <a:moveTo>
                    <a:pt x="102" y="706"/>
                  </a:moveTo>
                  <a:cubicBezTo>
                    <a:pt x="68" y="740"/>
                    <a:pt x="0" y="706"/>
                    <a:pt x="0" y="672"/>
                  </a:cubicBezTo>
                  <a:cubicBezTo>
                    <a:pt x="0" y="561"/>
                    <a:pt x="34" y="425"/>
                    <a:pt x="34" y="315"/>
                  </a:cubicBezTo>
                  <a:cubicBezTo>
                    <a:pt x="68" y="213"/>
                    <a:pt x="68" y="102"/>
                    <a:pt x="144" y="34"/>
                  </a:cubicBezTo>
                  <a:lnTo>
                    <a:pt x="144" y="0"/>
                  </a:lnTo>
                  <a:lnTo>
                    <a:pt x="178" y="34"/>
                  </a:lnTo>
                  <a:cubicBezTo>
                    <a:pt x="212" y="136"/>
                    <a:pt x="178" y="247"/>
                    <a:pt x="178" y="349"/>
                  </a:cubicBezTo>
                  <a:cubicBezTo>
                    <a:pt x="144" y="459"/>
                    <a:pt x="144" y="561"/>
                    <a:pt x="102" y="67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177;p32"/>
            <p:cNvSpPr/>
            <p:nvPr/>
          </p:nvSpPr>
          <p:spPr>
            <a:xfrm>
              <a:off x="410942" y="931089"/>
              <a:ext cx="7278" cy="20541"/>
            </a:xfrm>
            <a:custGeom>
              <a:avLst/>
              <a:gdLst/>
              <a:ahLst/>
              <a:cxnLst/>
              <a:rect l="l" t="t" r="r" b="b"/>
              <a:pathLst>
                <a:path w="214" h="604" extrusionOk="0">
                  <a:moveTo>
                    <a:pt x="103" y="570"/>
                  </a:moveTo>
                  <a:cubicBezTo>
                    <a:pt x="69" y="604"/>
                    <a:pt x="1" y="570"/>
                    <a:pt x="1" y="536"/>
                  </a:cubicBezTo>
                  <a:cubicBezTo>
                    <a:pt x="1" y="426"/>
                    <a:pt x="1" y="358"/>
                    <a:pt x="35" y="247"/>
                  </a:cubicBezTo>
                  <a:cubicBezTo>
                    <a:pt x="35" y="179"/>
                    <a:pt x="69" y="111"/>
                    <a:pt x="103" y="35"/>
                  </a:cubicBezTo>
                  <a:lnTo>
                    <a:pt x="103" y="35"/>
                  </a:lnTo>
                  <a:cubicBezTo>
                    <a:pt x="137" y="1"/>
                    <a:pt x="179" y="35"/>
                    <a:pt x="179" y="35"/>
                  </a:cubicBezTo>
                  <a:cubicBezTo>
                    <a:pt x="213" y="145"/>
                    <a:pt x="179" y="213"/>
                    <a:pt x="179" y="281"/>
                  </a:cubicBezTo>
                  <a:cubicBezTo>
                    <a:pt x="137" y="358"/>
                    <a:pt x="137" y="460"/>
                    <a:pt x="103" y="53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178;p32"/>
            <p:cNvSpPr/>
            <p:nvPr/>
          </p:nvSpPr>
          <p:spPr>
            <a:xfrm>
              <a:off x="402576" y="887764"/>
              <a:ext cx="9556" cy="20541"/>
            </a:xfrm>
            <a:custGeom>
              <a:avLst/>
              <a:gdLst/>
              <a:ahLst/>
              <a:cxnLst/>
              <a:rect l="l" t="t" r="r" b="b"/>
              <a:pathLst>
                <a:path w="281" h="604" extrusionOk="0">
                  <a:moveTo>
                    <a:pt x="68" y="570"/>
                  </a:moveTo>
                  <a:cubicBezTo>
                    <a:pt x="34" y="604"/>
                    <a:pt x="0" y="570"/>
                    <a:pt x="0" y="536"/>
                  </a:cubicBezTo>
                  <a:cubicBezTo>
                    <a:pt x="0" y="425"/>
                    <a:pt x="34" y="323"/>
                    <a:pt x="34" y="213"/>
                  </a:cubicBezTo>
                  <a:cubicBezTo>
                    <a:pt x="68" y="179"/>
                    <a:pt x="68" y="69"/>
                    <a:pt x="136" y="35"/>
                  </a:cubicBezTo>
                  <a:cubicBezTo>
                    <a:pt x="136" y="35"/>
                    <a:pt x="136" y="1"/>
                    <a:pt x="170" y="1"/>
                  </a:cubicBezTo>
                  <a:cubicBezTo>
                    <a:pt x="170" y="1"/>
                    <a:pt x="213" y="1"/>
                    <a:pt x="213" y="35"/>
                  </a:cubicBezTo>
                  <a:cubicBezTo>
                    <a:pt x="281" y="111"/>
                    <a:pt x="213" y="179"/>
                    <a:pt x="170" y="281"/>
                  </a:cubicBezTo>
                  <a:cubicBezTo>
                    <a:pt x="136" y="357"/>
                    <a:pt x="136" y="459"/>
                    <a:pt x="102" y="57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179;p32"/>
            <p:cNvSpPr/>
            <p:nvPr/>
          </p:nvSpPr>
          <p:spPr>
            <a:xfrm>
              <a:off x="419342" y="896130"/>
              <a:ext cx="8400" cy="24315"/>
            </a:xfrm>
            <a:custGeom>
              <a:avLst/>
              <a:gdLst/>
              <a:ahLst/>
              <a:cxnLst/>
              <a:rect l="l" t="t" r="r" b="b"/>
              <a:pathLst>
                <a:path w="247" h="715" extrusionOk="0">
                  <a:moveTo>
                    <a:pt x="68" y="672"/>
                  </a:moveTo>
                  <a:cubicBezTo>
                    <a:pt x="34" y="714"/>
                    <a:pt x="0" y="672"/>
                    <a:pt x="0" y="638"/>
                  </a:cubicBezTo>
                  <a:cubicBezTo>
                    <a:pt x="0" y="536"/>
                    <a:pt x="0" y="426"/>
                    <a:pt x="34" y="324"/>
                  </a:cubicBezTo>
                  <a:cubicBezTo>
                    <a:pt x="34" y="213"/>
                    <a:pt x="68" y="111"/>
                    <a:pt x="145" y="35"/>
                  </a:cubicBezTo>
                  <a:lnTo>
                    <a:pt x="145" y="35"/>
                  </a:lnTo>
                  <a:cubicBezTo>
                    <a:pt x="179" y="1"/>
                    <a:pt x="246" y="35"/>
                    <a:pt x="246" y="111"/>
                  </a:cubicBezTo>
                  <a:cubicBezTo>
                    <a:pt x="246" y="179"/>
                    <a:pt x="213" y="290"/>
                    <a:pt x="179" y="358"/>
                  </a:cubicBezTo>
                  <a:cubicBezTo>
                    <a:pt x="145" y="460"/>
                    <a:pt x="102" y="536"/>
                    <a:pt x="68" y="63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180;p32"/>
            <p:cNvSpPr/>
            <p:nvPr/>
          </p:nvSpPr>
          <p:spPr>
            <a:xfrm>
              <a:off x="436073" y="899905"/>
              <a:ext cx="13331" cy="26322"/>
            </a:xfrm>
            <a:custGeom>
              <a:avLst/>
              <a:gdLst/>
              <a:ahLst/>
              <a:cxnLst/>
              <a:rect l="l" t="t" r="r" b="b"/>
              <a:pathLst>
                <a:path w="392" h="774" extrusionOk="0">
                  <a:moveTo>
                    <a:pt x="77" y="773"/>
                  </a:moveTo>
                  <a:cubicBezTo>
                    <a:pt x="35" y="773"/>
                    <a:pt x="1" y="773"/>
                    <a:pt x="1" y="739"/>
                  </a:cubicBezTo>
                  <a:cubicBezTo>
                    <a:pt x="35" y="603"/>
                    <a:pt x="77" y="493"/>
                    <a:pt x="111" y="349"/>
                  </a:cubicBezTo>
                  <a:cubicBezTo>
                    <a:pt x="145" y="281"/>
                    <a:pt x="179" y="136"/>
                    <a:pt x="247" y="68"/>
                  </a:cubicBezTo>
                  <a:lnTo>
                    <a:pt x="247" y="34"/>
                  </a:lnTo>
                  <a:cubicBezTo>
                    <a:pt x="324" y="0"/>
                    <a:pt x="392" y="68"/>
                    <a:pt x="392" y="136"/>
                  </a:cubicBezTo>
                  <a:lnTo>
                    <a:pt x="247" y="425"/>
                  </a:lnTo>
                  <a:cubicBezTo>
                    <a:pt x="213" y="527"/>
                    <a:pt x="145" y="637"/>
                    <a:pt x="111" y="739"/>
                  </a:cubicBezTo>
                  <a:cubicBezTo>
                    <a:pt x="111" y="773"/>
                    <a:pt x="77" y="773"/>
                    <a:pt x="77" y="77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181;p32"/>
            <p:cNvSpPr/>
            <p:nvPr/>
          </p:nvSpPr>
          <p:spPr>
            <a:xfrm>
              <a:off x="619238" y="881711"/>
              <a:ext cx="9556" cy="17072"/>
            </a:xfrm>
            <a:custGeom>
              <a:avLst/>
              <a:gdLst/>
              <a:ahLst/>
              <a:cxnLst/>
              <a:rect l="l" t="t" r="r" b="b"/>
              <a:pathLst>
                <a:path w="281" h="502" extrusionOk="0">
                  <a:moveTo>
                    <a:pt x="247" y="459"/>
                  </a:moveTo>
                  <a:cubicBezTo>
                    <a:pt x="213" y="501"/>
                    <a:pt x="136" y="501"/>
                    <a:pt x="103" y="425"/>
                  </a:cubicBezTo>
                  <a:cubicBezTo>
                    <a:pt x="103" y="357"/>
                    <a:pt x="69" y="289"/>
                    <a:pt x="35" y="213"/>
                  </a:cubicBezTo>
                  <a:cubicBezTo>
                    <a:pt x="35" y="145"/>
                    <a:pt x="1" y="111"/>
                    <a:pt x="35" y="34"/>
                  </a:cubicBezTo>
                  <a:lnTo>
                    <a:pt x="69" y="34"/>
                  </a:lnTo>
                  <a:cubicBezTo>
                    <a:pt x="69" y="0"/>
                    <a:pt x="103" y="0"/>
                    <a:pt x="103" y="0"/>
                  </a:cubicBezTo>
                  <a:cubicBezTo>
                    <a:pt x="170" y="34"/>
                    <a:pt x="213" y="111"/>
                    <a:pt x="213" y="179"/>
                  </a:cubicBezTo>
                  <a:cubicBezTo>
                    <a:pt x="247" y="247"/>
                    <a:pt x="247" y="323"/>
                    <a:pt x="247" y="391"/>
                  </a:cubicBezTo>
                  <a:cubicBezTo>
                    <a:pt x="281" y="425"/>
                    <a:pt x="247" y="459"/>
                    <a:pt x="247" y="45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182;p32"/>
            <p:cNvSpPr/>
            <p:nvPr/>
          </p:nvSpPr>
          <p:spPr>
            <a:xfrm>
              <a:off x="620394" y="927621"/>
              <a:ext cx="9556" cy="19112"/>
            </a:xfrm>
            <a:custGeom>
              <a:avLst/>
              <a:gdLst/>
              <a:ahLst/>
              <a:cxnLst/>
              <a:rect l="l" t="t" r="r" b="b"/>
              <a:pathLst>
                <a:path w="281" h="562" extrusionOk="0">
                  <a:moveTo>
                    <a:pt x="247" y="528"/>
                  </a:moveTo>
                  <a:cubicBezTo>
                    <a:pt x="247" y="562"/>
                    <a:pt x="213" y="562"/>
                    <a:pt x="213" y="528"/>
                  </a:cubicBezTo>
                  <a:cubicBezTo>
                    <a:pt x="136" y="383"/>
                    <a:pt x="35" y="247"/>
                    <a:pt x="1" y="69"/>
                  </a:cubicBezTo>
                  <a:cubicBezTo>
                    <a:pt x="1" y="69"/>
                    <a:pt x="1" y="35"/>
                    <a:pt x="35" y="35"/>
                  </a:cubicBezTo>
                  <a:cubicBezTo>
                    <a:pt x="35" y="1"/>
                    <a:pt x="69" y="1"/>
                    <a:pt x="102" y="35"/>
                  </a:cubicBezTo>
                  <a:cubicBezTo>
                    <a:pt x="213" y="171"/>
                    <a:pt x="213" y="349"/>
                    <a:pt x="281" y="494"/>
                  </a:cubicBezTo>
                  <a:cubicBezTo>
                    <a:pt x="281" y="528"/>
                    <a:pt x="281" y="528"/>
                    <a:pt x="247" y="52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183;p32"/>
            <p:cNvSpPr/>
            <p:nvPr/>
          </p:nvSpPr>
          <p:spPr>
            <a:xfrm>
              <a:off x="603356" y="932246"/>
              <a:ext cx="9862" cy="12175"/>
            </a:xfrm>
            <a:custGeom>
              <a:avLst/>
              <a:gdLst/>
              <a:ahLst/>
              <a:cxnLst/>
              <a:rect l="l" t="t" r="r" b="b"/>
              <a:pathLst>
                <a:path w="290" h="358" extrusionOk="0">
                  <a:moveTo>
                    <a:pt x="255" y="324"/>
                  </a:moveTo>
                  <a:cubicBezTo>
                    <a:pt x="213" y="358"/>
                    <a:pt x="179" y="358"/>
                    <a:pt x="179" y="324"/>
                  </a:cubicBezTo>
                  <a:cubicBezTo>
                    <a:pt x="111" y="290"/>
                    <a:pt x="43" y="179"/>
                    <a:pt x="43" y="77"/>
                  </a:cubicBezTo>
                  <a:cubicBezTo>
                    <a:pt x="0" y="35"/>
                    <a:pt x="43" y="35"/>
                    <a:pt x="43" y="1"/>
                  </a:cubicBezTo>
                  <a:lnTo>
                    <a:pt x="145" y="1"/>
                  </a:lnTo>
                  <a:cubicBezTo>
                    <a:pt x="213" y="77"/>
                    <a:pt x="255" y="179"/>
                    <a:pt x="289" y="29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184;p32"/>
            <p:cNvSpPr/>
            <p:nvPr/>
          </p:nvSpPr>
          <p:spPr>
            <a:xfrm>
              <a:off x="580537" y="899905"/>
              <a:ext cx="8400" cy="13331"/>
            </a:xfrm>
            <a:custGeom>
              <a:avLst/>
              <a:gdLst/>
              <a:ahLst/>
              <a:cxnLst/>
              <a:rect l="l" t="t" r="r" b="b"/>
              <a:pathLst>
                <a:path w="247" h="392" extrusionOk="0">
                  <a:moveTo>
                    <a:pt x="247" y="391"/>
                  </a:moveTo>
                  <a:lnTo>
                    <a:pt x="179" y="391"/>
                  </a:lnTo>
                  <a:cubicBezTo>
                    <a:pt x="111" y="315"/>
                    <a:pt x="0" y="213"/>
                    <a:pt x="0" y="68"/>
                  </a:cubicBezTo>
                  <a:cubicBezTo>
                    <a:pt x="0" y="68"/>
                    <a:pt x="0" y="34"/>
                    <a:pt x="34" y="34"/>
                  </a:cubicBezTo>
                  <a:cubicBezTo>
                    <a:pt x="34" y="0"/>
                    <a:pt x="77" y="0"/>
                    <a:pt x="77" y="34"/>
                  </a:cubicBezTo>
                  <a:cubicBezTo>
                    <a:pt x="179" y="68"/>
                    <a:pt x="213" y="213"/>
                    <a:pt x="247" y="31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185;p32"/>
            <p:cNvSpPr/>
            <p:nvPr/>
          </p:nvSpPr>
          <p:spPr>
            <a:xfrm>
              <a:off x="598731" y="890076"/>
              <a:ext cx="13331" cy="23159"/>
            </a:xfrm>
            <a:custGeom>
              <a:avLst/>
              <a:gdLst/>
              <a:ahLst/>
              <a:cxnLst/>
              <a:rect l="l" t="t" r="r" b="b"/>
              <a:pathLst>
                <a:path w="392" h="681" extrusionOk="0">
                  <a:moveTo>
                    <a:pt x="349" y="680"/>
                  </a:moveTo>
                  <a:cubicBezTo>
                    <a:pt x="315" y="680"/>
                    <a:pt x="281" y="680"/>
                    <a:pt x="281" y="638"/>
                  </a:cubicBezTo>
                  <a:cubicBezTo>
                    <a:pt x="136" y="502"/>
                    <a:pt x="0" y="255"/>
                    <a:pt x="34" y="43"/>
                  </a:cubicBezTo>
                  <a:cubicBezTo>
                    <a:pt x="34" y="43"/>
                    <a:pt x="68" y="43"/>
                    <a:pt x="68" y="1"/>
                  </a:cubicBezTo>
                  <a:cubicBezTo>
                    <a:pt x="102" y="1"/>
                    <a:pt x="179" y="1"/>
                    <a:pt x="179" y="43"/>
                  </a:cubicBezTo>
                  <a:cubicBezTo>
                    <a:pt x="247" y="111"/>
                    <a:pt x="247" y="213"/>
                    <a:pt x="247" y="289"/>
                  </a:cubicBezTo>
                  <a:cubicBezTo>
                    <a:pt x="281" y="391"/>
                    <a:pt x="315" y="502"/>
                    <a:pt x="349" y="570"/>
                  </a:cubicBezTo>
                  <a:cubicBezTo>
                    <a:pt x="391" y="604"/>
                    <a:pt x="349" y="638"/>
                    <a:pt x="349" y="68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186;p32"/>
            <p:cNvSpPr/>
            <p:nvPr/>
          </p:nvSpPr>
          <p:spPr>
            <a:xfrm>
              <a:off x="616653" y="238935"/>
              <a:ext cx="13297" cy="6087"/>
            </a:xfrm>
            <a:custGeom>
              <a:avLst/>
              <a:gdLst/>
              <a:ahLst/>
              <a:cxnLst/>
              <a:rect l="l" t="t" r="r" b="b"/>
              <a:pathLst>
                <a:path w="391" h="179" extrusionOk="0">
                  <a:moveTo>
                    <a:pt x="357" y="111"/>
                  </a:moveTo>
                  <a:cubicBezTo>
                    <a:pt x="323" y="145"/>
                    <a:pt x="289" y="145"/>
                    <a:pt x="212" y="145"/>
                  </a:cubicBezTo>
                  <a:cubicBezTo>
                    <a:pt x="179" y="145"/>
                    <a:pt x="111" y="179"/>
                    <a:pt x="34" y="179"/>
                  </a:cubicBezTo>
                  <a:cubicBezTo>
                    <a:pt x="0" y="179"/>
                    <a:pt x="0" y="111"/>
                    <a:pt x="0" y="111"/>
                  </a:cubicBezTo>
                  <a:lnTo>
                    <a:pt x="34" y="111"/>
                  </a:lnTo>
                  <a:cubicBezTo>
                    <a:pt x="77" y="77"/>
                    <a:pt x="145" y="34"/>
                    <a:pt x="212" y="34"/>
                  </a:cubicBezTo>
                  <a:cubicBezTo>
                    <a:pt x="246" y="0"/>
                    <a:pt x="323" y="0"/>
                    <a:pt x="357" y="34"/>
                  </a:cubicBezTo>
                  <a:cubicBezTo>
                    <a:pt x="391" y="34"/>
                    <a:pt x="391" y="77"/>
                    <a:pt x="357" y="11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187;p32"/>
            <p:cNvSpPr/>
            <p:nvPr/>
          </p:nvSpPr>
          <p:spPr>
            <a:xfrm>
              <a:off x="612028" y="231691"/>
              <a:ext cx="10712" cy="6121"/>
            </a:xfrm>
            <a:custGeom>
              <a:avLst/>
              <a:gdLst/>
              <a:ahLst/>
              <a:cxnLst/>
              <a:rect l="l" t="t" r="r" b="b"/>
              <a:pathLst>
                <a:path w="315" h="180" extrusionOk="0">
                  <a:moveTo>
                    <a:pt x="281" y="145"/>
                  </a:moveTo>
                  <a:cubicBezTo>
                    <a:pt x="247" y="179"/>
                    <a:pt x="213" y="179"/>
                    <a:pt x="170" y="179"/>
                  </a:cubicBezTo>
                  <a:lnTo>
                    <a:pt x="136" y="179"/>
                  </a:lnTo>
                  <a:lnTo>
                    <a:pt x="68" y="179"/>
                  </a:lnTo>
                  <a:cubicBezTo>
                    <a:pt x="34" y="179"/>
                    <a:pt x="0" y="145"/>
                    <a:pt x="34" y="111"/>
                  </a:cubicBezTo>
                  <a:lnTo>
                    <a:pt x="34" y="111"/>
                  </a:lnTo>
                  <a:cubicBezTo>
                    <a:pt x="68" y="111"/>
                    <a:pt x="68" y="77"/>
                    <a:pt x="68" y="77"/>
                  </a:cubicBezTo>
                  <a:lnTo>
                    <a:pt x="102" y="77"/>
                  </a:lnTo>
                  <a:cubicBezTo>
                    <a:pt x="102" y="35"/>
                    <a:pt x="136" y="35"/>
                    <a:pt x="136" y="35"/>
                  </a:cubicBezTo>
                  <a:cubicBezTo>
                    <a:pt x="213" y="35"/>
                    <a:pt x="247" y="1"/>
                    <a:pt x="281" y="35"/>
                  </a:cubicBezTo>
                  <a:cubicBezTo>
                    <a:pt x="315" y="35"/>
                    <a:pt x="315" y="111"/>
                    <a:pt x="281" y="11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188;p32"/>
            <p:cNvSpPr/>
            <p:nvPr/>
          </p:nvSpPr>
          <p:spPr>
            <a:xfrm>
              <a:off x="601044" y="193263"/>
              <a:ext cx="16800" cy="7278"/>
            </a:xfrm>
            <a:custGeom>
              <a:avLst/>
              <a:gdLst/>
              <a:ahLst/>
              <a:cxnLst/>
              <a:rect l="l" t="t" r="r" b="b"/>
              <a:pathLst>
                <a:path w="494" h="214" extrusionOk="0">
                  <a:moveTo>
                    <a:pt x="459" y="103"/>
                  </a:moveTo>
                  <a:cubicBezTo>
                    <a:pt x="391" y="145"/>
                    <a:pt x="357" y="145"/>
                    <a:pt x="281" y="179"/>
                  </a:cubicBezTo>
                  <a:lnTo>
                    <a:pt x="68" y="179"/>
                  </a:lnTo>
                  <a:cubicBezTo>
                    <a:pt x="0" y="213"/>
                    <a:pt x="0" y="103"/>
                    <a:pt x="34" y="69"/>
                  </a:cubicBezTo>
                  <a:lnTo>
                    <a:pt x="68" y="69"/>
                  </a:lnTo>
                  <a:cubicBezTo>
                    <a:pt x="145" y="69"/>
                    <a:pt x="179" y="35"/>
                    <a:pt x="247" y="35"/>
                  </a:cubicBezTo>
                  <a:cubicBezTo>
                    <a:pt x="323" y="35"/>
                    <a:pt x="391" y="1"/>
                    <a:pt x="425" y="35"/>
                  </a:cubicBezTo>
                  <a:cubicBezTo>
                    <a:pt x="459" y="35"/>
                    <a:pt x="493" y="69"/>
                    <a:pt x="459" y="103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189;p32"/>
            <p:cNvSpPr/>
            <p:nvPr/>
          </p:nvSpPr>
          <p:spPr>
            <a:xfrm>
              <a:off x="601044" y="184897"/>
              <a:ext cx="12175" cy="6087"/>
            </a:xfrm>
            <a:custGeom>
              <a:avLst/>
              <a:gdLst/>
              <a:ahLst/>
              <a:cxnLst/>
              <a:rect l="l" t="t" r="r" b="b"/>
              <a:pathLst>
                <a:path w="358" h="179" extrusionOk="0">
                  <a:moveTo>
                    <a:pt x="323" y="137"/>
                  </a:moveTo>
                  <a:cubicBezTo>
                    <a:pt x="281" y="137"/>
                    <a:pt x="247" y="179"/>
                    <a:pt x="213" y="179"/>
                  </a:cubicBezTo>
                  <a:lnTo>
                    <a:pt x="111" y="179"/>
                  </a:lnTo>
                  <a:cubicBezTo>
                    <a:pt x="34" y="179"/>
                    <a:pt x="0" y="103"/>
                    <a:pt x="34" y="69"/>
                  </a:cubicBezTo>
                  <a:lnTo>
                    <a:pt x="68" y="69"/>
                  </a:lnTo>
                  <a:cubicBezTo>
                    <a:pt x="111" y="35"/>
                    <a:pt x="145" y="35"/>
                    <a:pt x="179" y="1"/>
                  </a:cubicBezTo>
                  <a:lnTo>
                    <a:pt x="323" y="1"/>
                  </a:lnTo>
                  <a:cubicBezTo>
                    <a:pt x="357" y="35"/>
                    <a:pt x="357" y="69"/>
                    <a:pt x="357" y="103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190;p32"/>
            <p:cNvSpPr/>
            <p:nvPr/>
          </p:nvSpPr>
          <p:spPr>
            <a:xfrm>
              <a:off x="408357" y="-10102"/>
              <a:ext cx="11018" cy="4659"/>
            </a:xfrm>
            <a:custGeom>
              <a:avLst/>
              <a:gdLst/>
              <a:ahLst/>
              <a:cxnLst/>
              <a:rect l="l" t="t" r="r" b="b"/>
              <a:pathLst>
                <a:path w="324" h="137" extrusionOk="0">
                  <a:moveTo>
                    <a:pt x="323" y="103"/>
                  </a:moveTo>
                  <a:cubicBezTo>
                    <a:pt x="255" y="136"/>
                    <a:pt x="145" y="136"/>
                    <a:pt x="77" y="136"/>
                  </a:cubicBezTo>
                  <a:cubicBezTo>
                    <a:pt x="0" y="136"/>
                    <a:pt x="0" y="69"/>
                    <a:pt x="43" y="69"/>
                  </a:cubicBezTo>
                  <a:cubicBezTo>
                    <a:pt x="43" y="35"/>
                    <a:pt x="43" y="35"/>
                    <a:pt x="77" y="35"/>
                  </a:cubicBezTo>
                  <a:cubicBezTo>
                    <a:pt x="145" y="35"/>
                    <a:pt x="213" y="1"/>
                    <a:pt x="289" y="35"/>
                  </a:cubicBezTo>
                  <a:cubicBezTo>
                    <a:pt x="323" y="35"/>
                    <a:pt x="323" y="69"/>
                    <a:pt x="323" y="10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191;p32"/>
            <p:cNvSpPr/>
            <p:nvPr/>
          </p:nvSpPr>
          <p:spPr>
            <a:xfrm>
              <a:off x="439848" y="-11258"/>
              <a:ext cx="11869" cy="5815"/>
            </a:xfrm>
            <a:custGeom>
              <a:avLst/>
              <a:gdLst/>
              <a:ahLst/>
              <a:cxnLst/>
              <a:rect l="l" t="t" r="r" b="b"/>
              <a:pathLst>
                <a:path w="349" h="171" extrusionOk="0">
                  <a:moveTo>
                    <a:pt x="315" y="103"/>
                  </a:moveTo>
                  <a:cubicBezTo>
                    <a:pt x="315" y="137"/>
                    <a:pt x="281" y="137"/>
                    <a:pt x="247" y="137"/>
                  </a:cubicBezTo>
                  <a:cubicBezTo>
                    <a:pt x="213" y="137"/>
                    <a:pt x="136" y="170"/>
                    <a:pt x="102" y="170"/>
                  </a:cubicBezTo>
                  <a:cubicBezTo>
                    <a:pt x="34" y="170"/>
                    <a:pt x="0" y="103"/>
                    <a:pt x="68" y="69"/>
                  </a:cubicBezTo>
                  <a:lnTo>
                    <a:pt x="68" y="69"/>
                  </a:lnTo>
                  <a:cubicBezTo>
                    <a:pt x="102" y="35"/>
                    <a:pt x="179" y="35"/>
                    <a:pt x="213" y="1"/>
                  </a:cubicBezTo>
                  <a:cubicBezTo>
                    <a:pt x="247" y="1"/>
                    <a:pt x="315" y="1"/>
                    <a:pt x="349" y="35"/>
                  </a:cubicBezTo>
                  <a:lnTo>
                    <a:pt x="349" y="69"/>
                  </a:lnTo>
                  <a:cubicBezTo>
                    <a:pt x="349" y="103"/>
                    <a:pt x="349" y="103"/>
                    <a:pt x="315" y="10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192;p32"/>
            <p:cNvSpPr/>
            <p:nvPr/>
          </p:nvSpPr>
          <p:spPr>
            <a:xfrm>
              <a:off x="434917" y="-23399"/>
              <a:ext cx="13331" cy="6121"/>
            </a:xfrm>
            <a:custGeom>
              <a:avLst/>
              <a:gdLst/>
              <a:ahLst/>
              <a:cxnLst/>
              <a:rect l="l" t="t" r="r" b="b"/>
              <a:pathLst>
                <a:path w="392" h="180" extrusionOk="0">
                  <a:moveTo>
                    <a:pt x="358" y="145"/>
                  </a:moveTo>
                  <a:cubicBezTo>
                    <a:pt x="324" y="179"/>
                    <a:pt x="281" y="145"/>
                    <a:pt x="213" y="179"/>
                  </a:cubicBezTo>
                  <a:lnTo>
                    <a:pt x="69" y="179"/>
                  </a:lnTo>
                  <a:cubicBezTo>
                    <a:pt x="35" y="179"/>
                    <a:pt x="1" y="103"/>
                    <a:pt x="35" y="103"/>
                  </a:cubicBezTo>
                  <a:lnTo>
                    <a:pt x="35" y="69"/>
                  </a:lnTo>
                  <a:cubicBezTo>
                    <a:pt x="111" y="69"/>
                    <a:pt x="145" y="35"/>
                    <a:pt x="213" y="35"/>
                  </a:cubicBezTo>
                  <a:cubicBezTo>
                    <a:pt x="247" y="35"/>
                    <a:pt x="324" y="1"/>
                    <a:pt x="358" y="35"/>
                  </a:cubicBezTo>
                  <a:cubicBezTo>
                    <a:pt x="392" y="35"/>
                    <a:pt x="392" y="103"/>
                    <a:pt x="358" y="145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193;p32"/>
            <p:cNvSpPr/>
            <p:nvPr/>
          </p:nvSpPr>
          <p:spPr>
            <a:xfrm>
              <a:off x="392748" y="-46218"/>
              <a:ext cx="22853" cy="4659"/>
            </a:xfrm>
            <a:custGeom>
              <a:avLst/>
              <a:gdLst/>
              <a:ahLst/>
              <a:cxnLst/>
              <a:rect l="l" t="t" r="r" b="b"/>
              <a:pathLst>
                <a:path w="672" h="137" extrusionOk="0">
                  <a:moveTo>
                    <a:pt x="638" y="69"/>
                  </a:moveTo>
                  <a:lnTo>
                    <a:pt x="638" y="69"/>
                  </a:lnTo>
                  <a:cubicBezTo>
                    <a:pt x="425" y="137"/>
                    <a:pt x="289" y="137"/>
                    <a:pt x="77" y="137"/>
                  </a:cubicBezTo>
                  <a:cubicBezTo>
                    <a:pt x="35" y="137"/>
                    <a:pt x="1" y="103"/>
                    <a:pt x="35" y="69"/>
                  </a:cubicBezTo>
                  <a:lnTo>
                    <a:pt x="77" y="69"/>
                  </a:lnTo>
                  <a:cubicBezTo>
                    <a:pt x="247" y="1"/>
                    <a:pt x="425" y="1"/>
                    <a:pt x="604" y="1"/>
                  </a:cubicBezTo>
                  <a:cubicBezTo>
                    <a:pt x="638" y="1"/>
                    <a:pt x="672" y="35"/>
                    <a:pt x="638" y="69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194;p32"/>
            <p:cNvSpPr/>
            <p:nvPr/>
          </p:nvSpPr>
          <p:spPr>
            <a:xfrm>
              <a:off x="899460" y="583261"/>
              <a:ext cx="14487" cy="7278"/>
            </a:xfrm>
            <a:custGeom>
              <a:avLst/>
              <a:gdLst/>
              <a:ahLst/>
              <a:cxnLst/>
              <a:rect l="l" t="t" r="r" b="b"/>
              <a:pathLst>
                <a:path w="426" h="214" extrusionOk="0">
                  <a:moveTo>
                    <a:pt x="391" y="213"/>
                  </a:moveTo>
                  <a:lnTo>
                    <a:pt x="357" y="213"/>
                  </a:lnTo>
                  <a:cubicBezTo>
                    <a:pt x="289" y="213"/>
                    <a:pt x="255" y="179"/>
                    <a:pt x="179" y="179"/>
                  </a:cubicBezTo>
                  <a:cubicBezTo>
                    <a:pt x="145" y="179"/>
                    <a:pt x="77" y="145"/>
                    <a:pt x="43" y="103"/>
                  </a:cubicBezTo>
                  <a:cubicBezTo>
                    <a:pt x="1" y="69"/>
                    <a:pt x="1" y="35"/>
                    <a:pt x="43" y="35"/>
                  </a:cubicBezTo>
                  <a:lnTo>
                    <a:pt x="77" y="35"/>
                  </a:lnTo>
                  <a:cubicBezTo>
                    <a:pt x="111" y="1"/>
                    <a:pt x="179" y="35"/>
                    <a:pt x="213" y="69"/>
                  </a:cubicBezTo>
                  <a:cubicBezTo>
                    <a:pt x="289" y="69"/>
                    <a:pt x="323" y="103"/>
                    <a:pt x="391" y="145"/>
                  </a:cubicBezTo>
                  <a:cubicBezTo>
                    <a:pt x="425" y="145"/>
                    <a:pt x="425" y="179"/>
                    <a:pt x="391" y="21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195;p32"/>
            <p:cNvSpPr/>
            <p:nvPr/>
          </p:nvSpPr>
          <p:spPr>
            <a:xfrm>
              <a:off x="883850" y="563910"/>
              <a:ext cx="24315" cy="9862"/>
            </a:xfrm>
            <a:custGeom>
              <a:avLst/>
              <a:gdLst/>
              <a:ahLst/>
              <a:cxnLst/>
              <a:rect l="l" t="t" r="r" b="b"/>
              <a:pathLst>
                <a:path w="715" h="290" extrusionOk="0">
                  <a:moveTo>
                    <a:pt x="672" y="290"/>
                  </a:moveTo>
                  <a:lnTo>
                    <a:pt x="638" y="290"/>
                  </a:lnTo>
                  <a:cubicBezTo>
                    <a:pt x="536" y="290"/>
                    <a:pt x="426" y="247"/>
                    <a:pt x="324" y="247"/>
                  </a:cubicBezTo>
                  <a:cubicBezTo>
                    <a:pt x="247" y="213"/>
                    <a:pt x="111" y="213"/>
                    <a:pt x="35" y="179"/>
                  </a:cubicBezTo>
                  <a:cubicBezTo>
                    <a:pt x="1" y="145"/>
                    <a:pt x="1" y="77"/>
                    <a:pt x="35" y="35"/>
                  </a:cubicBezTo>
                  <a:lnTo>
                    <a:pt x="77" y="35"/>
                  </a:lnTo>
                  <a:cubicBezTo>
                    <a:pt x="179" y="1"/>
                    <a:pt x="290" y="77"/>
                    <a:pt x="358" y="77"/>
                  </a:cubicBezTo>
                  <a:cubicBezTo>
                    <a:pt x="460" y="111"/>
                    <a:pt x="570" y="145"/>
                    <a:pt x="638" y="179"/>
                  </a:cubicBezTo>
                  <a:cubicBezTo>
                    <a:pt x="672" y="179"/>
                    <a:pt x="714" y="247"/>
                    <a:pt x="672" y="29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196;p32"/>
            <p:cNvSpPr/>
            <p:nvPr/>
          </p:nvSpPr>
          <p:spPr>
            <a:xfrm>
              <a:off x="839368" y="546022"/>
              <a:ext cx="30097" cy="8400"/>
            </a:xfrm>
            <a:custGeom>
              <a:avLst/>
              <a:gdLst/>
              <a:ahLst/>
              <a:cxnLst/>
              <a:rect l="l" t="t" r="r" b="b"/>
              <a:pathLst>
                <a:path w="885" h="247" extrusionOk="0">
                  <a:moveTo>
                    <a:pt x="850" y="247"/>
                  </a:moveTo>
                  <a:lnTo>
                    <a:pt x="816" y="247"/>
                  </a:lnTo>
                  <a:cubicBezTo>
                    <a:pt x="570" y="213"/>
                    <a:pt x="281" y="213"/>
                    <a:pt x="35" y="136"/>
                  </a:cubicBezTo>
                  <a:cubicBezTo>
                    <a:pt x="1" y="136"/>
                    <a:pt x="1" y="68"/>
                    <a:pt x="35" y="68"/>
                  </a:cubicBezTo>
                  <a:lnTo>
                    <a:pt x="35" y="68"/>
                  </a:lnTo>
                  <a:cubicBezTo>
                    <a:pt x="323" y="0"/>
                    <a:pt x="570" y="34"/>
                    <a:pt x="850" y="136"/>
                  </a:cubicBezTo>
                  <a:cubicBezTo>
                    <a:pt x="884" y="136"/>
                    <a:pt x="884" y="213"/>
                    <a:pt x="850" y="24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197;p32"/>
            <p:cNvSpPr/>
            <p:nvPr/>
          </p:nvSpPr>
          <p:spPr>
            <a:xfrm>
              <a:off x="848890" y="574895"/>
              <a:ext cx="18262" cy="6121"/>
            </a:xfrm>
            <a:custGeom>
              <a:avLst/>
              <a:gdLst/>
              <a:ahLst/>
              <a:cxnLst/>
              <a:rect l="l" t="t" r="r" b="b"/>
              <a:pathLst>
                <a:path w="537" h="180" extrusionOk="0">
                  <a:moveTo>
                    <a:pt x="468" y="179"/>
                  </a:moveTo>
                  <a:lnTo>
                    <a:pt x="426" y="179"/>
                  </a:lnTo>
                  <a:lnTo>
                    <a:pt x="256" y="179"/>
                  </a:lnTo>
                  <a:lnTo>
                    <a:pt x="43" y="179"/>
                  </a:lnTo>
                  <a:cubicBezTo>
                    <a:pt x="1" y="137"/>
                    <a:pt x="1" y="103"/>
                    <a:pt x="43" y="69"/>
                  </a:cubicBezTo>
                  <a:lnTo>
                    <a:pt x="43" y="69"/>
                  </a:lnTo>
                  <a:cubicBezTo>
                    <a:pt x="179" y="1"/>
                    <a:pt x="358" y="1"/>
                    <a:pt x="502" y="103"/>
                  </a:cubicBezTo>
                  <a:cubicBezTo>
                    <a:pt x="536" y="103"/>
                    <a:pt x="502" y="137"/>
                    <a:pt x="468" y="17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198;p32"/>
            <p:cNvSpPr/>
            <p:nvPr/>
          </p:nvSpPr>
          <p:spPr>
            <a:xfrm>
              <a:off x="838212" y="557857"/>
              <a:ext cx="15643" cy="8706"/>
            </a:xfrm>
            <a:custGeom>
              <a:avLst/>
              <a:gdLst/>
              <a:ahLst/>
              <a:cxnLst/>
              <a:rect l="l" t="t" r="r" b="b"/>
              <a:pathLst>
                <a:path w="460" h="256" extrusionOk="0">
                  <a:moveTo>
                    <a:pt x="425" y="213"/>
                  </a:moveTo>
                  <a:cubicBezTo>
                    <a:pt x="425" y="255"/>
                    <a:pt x="391" y="255"/>
                    <a:pt x="391" y="213"/>
                  </a:cubicBezTo>
                  <a:cubicBezTo>
                    <a:pt x="315" y="213"/>
                    <a:pt x="281" y="213"/>
                    <a:pt x="247" y="179"/>
                  </a:cubicBezTo>
                  <a:cubicBezTo>
                    <a:pt x="179" y="179"/>
                    <a:pt x="145" y="213"/>
                    <a:pt x="103" y="179"/>
                  </a:cubicBezTo>
                  <a:cubicBezTo>
                    <a:pt x="35" y="179"/>
                    <a:pt x="1" y="111"/>
                    <a:pt x="35" y="43"/>
                  </a:cubicBezTo>
                  <a:lnTo>
                    <a:pt x="69" y="43"/>
                  </a:lnTo>
                  <a:cubicBezTo>
                    <a:pt x="103" y="0"/>
                    <a:pt x="179" y="0"/>
                    <a:pt x="281" y="43"/>
                  </a:cubicBezTo>
                  <a:cubicBezTo>
                    <a:pt x="357" y="43"/>
                    <a:pt x="391" y="77"/>
                    <a:pt x="459" y="145"/>
                  </a:cubicBezTo>
                  <a:cubicBezTo>
                    <a:pt x="459" y="179"/>
                    <a:pt x="459" y="213"/>
                    <a:pt x="425" y="21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199;p32"/>
            <p:cNvSpPr/>
            <p:nvPr/>
          </p:nvSpPr>
          <p:spPr>
            <a:xfrm>
              <a:off x="310994" y="165547"/>
              <a:ext cx="362316" cy="119332"/>
            </a:xfrm>
            <a:custGeom>
              <a:avLst/>
              <a:gdLst/>
              <a:ahLst/>
              <a:cxnLst/>
              <a:rect l="l" t="t" r="r" b="b"/>
              <a:pathLst>
                <a:path w="10654" h="3509" extrusionOk="0">
                  <a:moveTo>
                    <a:pt x="9914" y="2447"/>
                  </a:moveTo>
                  <a:cubicBezTo>
                    <a:pt x="9659" y="2617"/>
                    <a:pt x="9311" y="2761"/>
                    <a:pt x="8954" y="2872"/>
                  </a:cubicBezTo>
                  <a:cubicBezTo>
                    <a:pt x="8886" y="2906"/>
                    <a:pt x="8810" y="2906"/>
                    <a:pt x="8742" y="2906"/>
                  </a:cubicBezTo>
                  <a:cubicBezTo>
                    <a:pt x="6227" y="3509"/>
                    <a:pt x="1878" y="2404"/>
                    <a:pt x="425" y="1980"/>
                  </a:cubicBezTo>
                  <a:cubicBezTo>
                    <a:pt x="247" y="1946"/>
                    <a:pt x="145" y="1912"/>
                    <a:pt x="35" y="1878"/>
                  </a:cubicBezTo>
                  <a:cubicBezTo>
                    <a:pt x="35" y="1878"/>
                    <a:pt x="1" y="1878"/>
                    <a:pt x="1" y="1844"/>
                  </a:cubicBezTo>
                  <a:cubicBezTo>
                    <a:pt x="35" y="1878"/>
                    <a:pt x="145" y="1878"/>
                    <a:pt x="213" y="1878"/>
                  </a:cubicBezTo>
                  <a:lnTo>
                    <a:pt x="213" y="1878"/>
                  </a:lnTo>
                  <a:cubicBezTo>
                    <a:pt x="1487" y="1878"/>
                    <a:pt x="5454" y="459"/>
                    <a:pt x="8105" y="145"/>
                  </a:cubicBezTo>
                  <a:cubicBezTo>
                    <a:pt x="8173" y="111"/>
                    <a:pt x="8283" y="111"/>
                    <a:pt x="8351" y="111"/>
                  </a:cubicBezTo>
                  <a:cubicBezTo>
                    <a:pt x="9625" y="0"/>
                    <a:pt x="10551" y="145"/>
                    <a:pt x="10653" y="960"/>
                  </a:cubicBezTo>
                  <a:lnTo>
                    <a:pt x="10653" y="994"/>
                  </a:lnTo>
                  <a:lnTo>
                    <a:pt x="10653" y="1207"/>
                  </a:lnTo>
                  <a:cubicBezTo>
                    <a:pt x="10653" y="1275"/>
                    <a:pt x="10619" y="1343"/>
                    <a:pt x="10619" y="1419"/>
                  </a:cubicBezTo>
                  <a:cubicBezTo>
                    <a:pt x="10509" y="1844"/>
                    <a:pt x="10262" y="2192"/>
                    <a:pt x="9914" y="2447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200;p32"/>
            <p:cNvSpPr/>
            <p:nvPr/>
          </p:nvSpPr>
          <p:spPr>
            <a:xfrm>
              <a:off x="318203" y="113821"/>
              <a:ext cx="355106" cy="139567"/>
            </a:xfrm>
            <a:custGeom>
              <a:avLst/>
              <a:gdLst/>
              <a:ahLst/>
              <a:cxnLst/>
              <a:rect l="l" t="t" r="r" b="b"/>
              <a:pathLst>
                <a:path w="10442" h="4104" extrusionOk="0">
                  <a:moveTo>
                    <a:pt x="10441" y="2515"/>
                  </a:moveTo>
                  <a:cubicBezTo>
                    <a:pt x="7154" y="4104"/>
                    <a:pt x="145" y="3399"/>
                    <a:pt x="1" y="3399"/>
                  </a:cubicBezTo>
                  <a:cubicBezTo>
                    <a:pt x="1980" y="3399"/>
                    <a:pt x="10297" y="1"/>
                    <a:pt x="10441" y="2515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201;p32"/>
            <p:cNvSpPr/>
            <p:nvPr/>
          </p:nvSpPr>
          <p:spPr>
            <a:xfrm>
              <a:off x="560031" y="258285"/>
              <a:ext cx="14453" cy="7244"/>
            </a:xfrm>
            <a:custGeom>
              <a:avLst/>
              <a:gdLst/>
              <a:ahLst/>
              <a:cxnLst/>
              <a:rect l="l" t="t" r="r" b="b"/>
              <a:pathLst>
                <a:path w="425" h="213" extrusionOk="0">
                  <a:moveTo>
                    <a:pt x="391" y="145"/>
                  </a:moveTo>
                  <a:cubicBezTo>
                    <a:pt x="357" y="179"/>
                    <a:pt x="289" y="179"/>
                    <a:pt x="255" y="179"/>
                  </a:cubicBezTo>
                  <a:lnTo>
                    <a:pt x="77" y="179"/>
                  </a:lnTo>
                  <a:cubicBezTo>
                    <a:pt x="0" y="213"/>
                    <a:pt x="0" y="145"/>
                    <a:pt x="43" y="102"/>
                  </a:cubicBezTo>
                  <a:lnTo>
                    <a:pt x="43" y="102"/>
                  </a:lnTo>
                  <a:cubicBezTo>
                    <a:pt x="145" y="68"/>
                    <a:pt x="289" y="0"/>
                    <a:pt x="391" y="68"/>
                  </a:cubicBezTo>
                  <a:cubicBezTo>
                    <a:pt x="425" y="68"/>
                    <a:pt x="425" y="102"/>
                    <a:pt x="391" y="145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202;p32"/>
            <p:cNvSpPr/>
            <p:nvPr/>
          </p:nvSpPr>
          <p:spPr>
            <a:xfrm>
              <a:off x="558874" y="249885"/>
              <a:ext cx="17072" cy="7278"/>
            </a:xfrm>
            <a:custGeom>
              <a:avLst/>
              <a:gdLst/>
              <a:ahLst/>
              <a:cxnLst/>
              <a:rect l="l" t="t" r="r" b="b"/>
              <a:pathLst>
                <a:path w="502" h="214" extrusionOk="0">
                  <a:moveTo>
                    <a:pt x="425" y="137"/>
                  </a:moveTo>
                  <a:cubicBezTo>
                    <a:pt x="391" y="137"/>
                    <a:pt x="323" y="179"/>
                    <a:pt x="289" y="179"/>
                  </a:cubicBezTo>
                  <a:cubicBezTo>
                    <a:pt x="213" y="179"/>
                    <a:pt x="145" y="179"/>
                    <a:pt x="77" y="213"/>
                  </a:cubicBezTo>
                  <a:cubicBezTo>
                    <a:pt x="34" y="213"/>
                    <a:pt x="0" y="137"/>
                    <a:pt x="34" y="137"/>
                  </a:cubicBezTo>
                  <a:lnTo>
                    <a:pt x="34" y="103"/>
                  </a:lnTo>
                  <a:cubicBezTo>
                    <a:pt x="111" y="103"/>
                    <a:pt x="179" y="69"/>
                    <a:pt x="247" y="35"/>
                  </a:cubicBezTo>
                  <a:cubicBezTo>
                    <a:pt x="323" y="1"/>
                    <a:pt x="391" y="1"/>
                    <a:pt x="425" y="35"/>
                  </a:cubicBezTo>
                  <a:cubicBezTo>
                    <a:pt x="459" y="35"/>
                    <a:pt x="501" y="69"/>
                    <a:pt x="459" y="10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203;p32"/>
            <p:cNvSpPr/>
            <p:nvPr/>
          </p:nvSpPr>
          <p:spPr>
            <a:xfrm>
              <a:off x="522759" y="249885"/>
              <a:ext cx="11018" cy="6121"/>
            </a:xfrm>
            <a:custGeom>
              <a:avLst/>
              <a:gdLst/>
              <a:ahLst/>
              <a:cxnLst/>
              <a:rect l="l" t="t" r="r" b="b"/>
              <a:pathLst>
                <a:path w="324" h="180" extrusionOk="0">
                  <a:moveTo>
                    <a:pt x="289" y="103"/>
                  </a:moveTo>
                  <a:cubicBezTo>
                    <a:pt x="247" y="103"/>
                    <a:pt x="213" y="137"/>
                    <a:pt x="213" y="137"/>
                  </a:cubicBezTo>
                  <a:lnTo>
                    <a:pt x="111" y="137"/>
                  </a:lnTo>
                  <a:cubicBezTo>
                    <a:pt x="34" y="179"/>
                    <a:pt x="0" y="69"/>
                    <a:pt x="34" y="35"/>
                  </a:cubicBezTo>
                  <a:lnTo>
                    <a:pt x="77" y="35"/>
                  </a:lnTo>
                  <a:lnTo>
                    <a:pt x="179" y="35"/>
                  </a:lnTo>
                  <a:cubicBezTo>
                    <a:pt x="213" y="35"/>
                    <a:pt x="247" y="1"/>
                    <a:pt x="289" y="35"/>
                  </a:cubicBezTo>
                  <a:cubicBezTo>
                    <a:pt x="289" y="35"/>
                    <a:pt x="323" y="69"/>
                    <a:pt x="289" y="69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204;p32"/>
            <p:cNvSpPr/>
            <p:nvPr/>
          </p:nvSpPr>
          <p:spPr>
            <a:xfrm>
              <a:off x="487799" y="213803"/>
              <a:ext cx="19384" cy="8400"/>
            </a:xfrm>
            <a:custGeom>
              <a:avLst/>
              <a:gdLst/>
              <a:ahLst/>
              <a:cxnLst/>
              <a:rect l="l" t="t" r="r" b="b"/>
              <a:pathLst>
                <a:path w="570" h="247" extrusionOk="0">
                  <a:moveTo>
                    <a:pt x="502" y="178"/>
                  </a:moveTo>
                  <a:cubicBezTo>
                    <a:pt x="468" y="212"/>
                    <a:pt x="391" y="212"/>
                    <a:pt x="323" y="212"/>
                  </a:cubicBezTo>
                  <a:cubicBezTo>
                    <a:pt x="255" y="246"/>
                    <a:pt x="145" y="246"/>
                    <a:pt x="77" y="246"/>
                  </a:cubicBezTo>
                  <a:cubicBezTo>
                    <a:pt x="0" y="246"/>
                    <a:pt x="0" y="178"/>
                    <a:pt x="43" y="136"/>
                  </a:cubicBezTo>
                  <a:lnTo>
                    <a:pt x="43" y="136"/>
                  </a:lnTo>
                  <a:cubicBezTo>
                    <a:pt x="111" y="102"/>
                    <a:pt x="213" y="68"/>
                    <a:pt x="289" y="68"/>
                  </a:cubicBezTo>
                  <a:cubicBezTo>
                    <a:pt x="391" y="34"/>
                    <a:pt x="468" y="0"/>
                    <a:pt x="536" y="34"/>
                  </a:cubicBezTo>
                  <a:cubicBezTo>
                    <a:pt x="570" y="68"/>
                    <a:pt x="570" y="102"/>
                    <a:pt x="570" y="102"/>
                  </a:cubicBezTo>
                  <a:cubicBezTo>
                    <a:pt x="536" y="136"/>
                    <a:pt x="536" y="136"/>
                    <a:pt x="502" y="17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205;p32"/>
            <p:cNvSpPr/>
            <p:nvPr/>
          </p:nvSpPr>
          <p:spPr>
            <a:xfrm>
              <a:off x="486643" y="208872"/>
              <a:ext cx="19384" cy="7278"/>
            </a:xfrm>
            <a:custGeom>
              <a:avLst/>
              <a:gdLst/>
              <a:ahLst/>
              <a:cxnLst/>
              <a:rect l="l" t="t" r="r" b="b"/>
              <a:pathLst>
                <a:path w="570" h="214" extrusionOk="0">
                  <a:moveTo>
                    <a:pt x="502" y="111"/>
                  </a:moveTo>
                  <a:cubicBezTo>
                    <a:pt x="459" y="145"/>
                    <a:pt x="391" y="179"/>
                    <a:pt x="323" y="179"/>
                  </a:cubicBezTo>
                  <a:cubicBezTo>
                    <a:pt x="213" y="213"/>
                    <a:pt x="145" y="213"/>
                    <a:pt x="34" y="213"/>
                  </a:cubicBezTo>
                  <a:cubicBezTo>
                    <a:pt x="0" y="179"/>
                    <a:pt x="0" y="145"/>
                    <a:pt x="0" y="145"/>
                  </a:cubicBezTo>
                  <a:lnTo>
                    <a:pt x="34" y="145"/>
                  </a:lnTo>
                  <a:cubicBezTo>
                    <a:pt x="111" y="111"/>
                    <a:pt x="179" y="69"/>
                    <a:pt x="247" y="35"/>
                  </a:cubicBezTo>
                  <a:cubicBezTo>
                    <a:pt x="357" y="35"/>
                    <a:pt x="425" y="1"/>
                    <a:pt x="536" y="1"/>
                  </a:cubicBezTo>
                  <a:cubicBezTo>
                    <a:pt x="536" y="1"/>
                    <a:pt x="570" y="69"/>
                    <a:pt x="536" y="69"/>
                  </a:cubicBezTo>
                  <a:cubicBezTo>
                    <a:pt x="536" y="111"/>
                    <a:pt x="536" y="111"/>
                    <a:pt x="502" y="11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206;p32"/>
            <p:cNvSpPr/>
            <p:nvPr/>
          </p:nvSpPr>
          <p:spPr>
            <a:xfrm>
              <a:off x="487799" y="253354"/>
              <a:ext cx="15916" cy="6121"/>
            </a:xfrm>
            <a:custGeom>
              <a:avLst/>
              <a:gdLst/>
              <a:ahLst/>
              <a:cxnLst/>
              <a:rect l="l" t="t" r="r" b="b"/>
              <a:pathLst>
                <a:path w="468" h="180" extrusionOk="0">
                  <a:moveTo>
                    <a:pt x="425" y="145"/>
                  </a:moveTo>
                  <a:lnTo>
                    <a:pt x="391" y="145"/>
                  </a:lnTo>
                  <a:cubicBezTo>
                    <a:pt x="391" y="179"/>
                    <a:pt x="357" y="179"/>
                    <a:pt x="323" y="179"/>
                  </a:cubicBezTo>
                  <a:cubicBezTo>
                    <a:pt x="289" y="179"/>
                    <a:pt x="255" y="179"/>
                    <a:pt x="213" y="145"/>
                  </a:cubicBezTo>
                  <a:cubicBezTo>
                    <a:pt x="179" y="145"/>
                    <a:pt x="111" y="145"/>
                    <a:pt x="43" y="111"/>
                  </a:cubicBezTo>
                  <a:cubicBezTo>
                    <a:pt x="0" y="111"/>
                    <a:pt x="0" y="35"/>
                    <a:pt x="43" y="1"/>
                  </a:cubicBezTo>
                  <a:lnTo>
                    <a:pt x="77" y="1"/>
                  </a:lnTo>
                  <a:cubicBezTo>
                    <a:pt x="145" y="1"/>
                    <a:pt x="179" y="1"/>
                    <a:pt x="255" y="35"/>
                  </a:cubicBezTo>
                  <a:cubicBezTo>
                    <a:pt x="323" y="35"/>
                    <a:pt x="391" y="35"/>
                    <a:pt x="425" y="77"/>
                  </a:cubicBezTo>
                  <a:cubicBezTo>
                    <a:pt x="468" y="111"/>
                    <a:pt x="425" y="145"/>
                    <a:pt x="425" y="145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207;p32"/>
            <p:cNvSpPr/>
            <p:nvPr/>
          </p:nvSpPr>
          <p:spPr>
            <a:xfrm>
              <a:off x="468721" y="248729"/>
              <a:ext cx="6121" cy="3503"/>
            </a:xfrm>
            <a:custGeom>
              <a:avLst/>
              <a:gdLst/>
              <a:ahLst/>
              <a:cxnLst/>
              <a:rect l="l" t="t" r="r" b="b"/>
              <a:pathLst>
                <a:path w="180" h="103" extrusionOk="0">
                  <a:moveTo>
                    <a:pt x="137" y="69"/>
                  </a:moveTo>
                  <a:cubicBezTo>
                    <a:pt x="103" y="103"/>
                    <a:pt x="69" y="69"/>
                    <a:pt x="35" y="69"/>
                  </a:cubicBezTo>
                  <a:cubicBezTo>
                    <a:pt x="1" y="69"/>
                    <a:pt x="1" y="35"/>
                    <a:pt x="1" y="1"/>
                  </a:cubicBezTo>
                  <a:lnTo>
                    <a:pt x="35" y="1"/>
                  </a:lnTo>
                  <a:lnTo>
                    <a:pt x="137" y="1"/>
                  </a:lnTo>
                  <a:cubicBezTo>
                    <a:pt x="179" y="35"/>
                    <a:pt x="179" y="35"/>
                    <a:pt x="137" y="69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208;p32"/>
            <p:cNvSpPr/>
            <p:nvPr/>
          </p:nvSpPr>
          <p:spPr>
            <a:xfrm>
              <a:off x="65426" y="119909"/>
              <a:ext cx="181770" cy="336878"/>
            </a:xfrm>
            <a:custGeom>
              <a:avLst/>
              <a:gdLst/>
              <a:ahLst/>
              <a:cxnLst/>
              <a:rect l="l" t="t" r="r" b="b"/>
              <a:pathLst>
                <a:path w="5345" h="9906" extrusionOk="0">
                  <a:moveTo>
                    <a:pt x="3501" y="9311"/>
                  </a:moveTo>
                  <a:cubicBezTo>
                    <a:pt x="3076" y="9625"/>
                    <a:pt x="2617" y="9803"/>
                    <a:pt x="2091" y="9871"/>
                  </a:cubicBezTo>
                  <a:cubicBezTo>
                    <a:pt x="1980" y="9905"/>
                    <a:pt x="1844" y="9905"/>
                    <a:pt x="1734" y="9905"/>
                  </a:cubicBezTo>
                  <a:cubicBezTo>
                    <a:pt x="1632" y="9905"/>
                    <a:pt x="1555" y="9905"/>
                    <a:pt x="1454" y="9871"/>
                  </a:cubicBezTo>
                  <a:lnTo>
                    <a:pt x="1377" y="9871"/>
                  </a:lnTo>
                  <a:cubicBezTo>
                    <a:pt x="1029" y="9803"/>
                    <a:pt x="672" y="9659"/>
                    <a:pt x="426" y="9413"/>
                  </a:cubicBezTo>
                  <a:cubicBezTo>
                    <a:pt x="1" y="8954"/>
                    <a:pt x="179" y="8283"/>
                    <a:pt x="460" y="7824"/>
                  </a:cubicBezTo>
                  <a:cubicBezTo>
                    <a:pt x="570" y="7646"/>
                    <a:pt x="672" y="7501"/>
                    <a:pt x="782" y="7357"/>
                  </a:cubicBezTo>
                  <a:cubicBezTo>
                    <a:pt x="816" y="7323"/>
                    <a:pt x="850" y="7255"/>
                    <a:pt x="884" y="7221"/>
                  </a:cubicBezTo>
                  <a:cubicBezTo>
                    <a:pt x="1063" y="6932"/>
                    <a:pt x="1275" y="6686"/>
                    <a:pt x="1488" y="6439"/>
                  </a:cubicBezTo>
                  <a:cubicBezTo>
                    <a:pt x="1522" y="6405"/>
                    <a:pt x="1522" y="6405"/>
                    <a:pt x="1555" y="6371"/>
                  </a:cubicBezTo>
                  <a:cubicBezTo>
                    <a:pt x="1589" y="6295"/>
                    <a:pt x="1632" y="6261"/>
                    <a:pt x="1666" y="6227"/>
                  </a:cubicBezTo>
                  <a:cubicBezTo>
                    <a:pt x="2057" y="5700"/>
                    <a:pt x="2481" y="5199"/>
                    <a:pt x="2830" y="4638"/>
                  </a:cubicBezTo>
                  <a:cubicBezTo>
                    <a:pt x="3365" y="3789"/>
                    <a:pt x="3824" y="2897"/>
                    <a:pt x="4070" y="1946"/>
                  </a:cubicBezTo>
                  <a:cubicBezTo>
                    <a:pt x="4214" y="1410"/>
                    <a:pt x="4282" y="884"/>
                    <a:pt x="4282" y="349"/>
                  </a:cubicBezTo>
                  <a:lnTo>
                    <a:pt x="4282" y="349"/>
                  </a:lnTo>
                  <a:lnTo>
                    <a:pt x="4282" y="179"/>
                  </a:lnTo>
                  <a:cubicBezTo>
                    <a:pt x="4282" y="102"/>
                    <a:pt x="4282" y="68"/>
                    <a:pt x="4248" y="0"/>
                  </a:cubicBezTo>
                  <a:cubicBezTo>
                    <a:pt x="4563" y="850"/>
                    <a:pt x="4818" y="1767"/>
                    <a:pt x="4987" y="2651"/>
                  </a:cubicBezTo>
                  <a:cubicBezTo>
                    <a:pt x="5166" y="3466"/>
                    <a:pt x="5310" y="4350"/>
                    <a:pt x="5310" y="5199"/>
                  </a:cubicBezTo>
                  <a:cubicBezTo>
                    <a:pt x="5344" y="5276"/>
                    <a:pt x="5344" y="5344"/>
                    <a:pt x="5344" y="5377"/>
                  </a:cubicBezTo>
                  <a:cubicBezTo>
                    <a:pt x="5310" y="5802"/>
                    <a:pt x="5276" y="6227"/>
                    <a:pt x="5200" y="6652"/>
                  </a:cubicBezTo>
                  <a:cubicBezTo>
                    <a:pt x="4987" y="7680"/>
                    <a:pt x="4393" y="8707"/>
                    <a:pt x="3501" y="931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209;p32"/>
            <p:cNvSpPr/>
            <p:nvPr/>
          </p:nvSpPr>
          <p:spPr>
            <a:xfrm>
              <a:off x="65426" y="131743"/>
              <a:ext cx="156639" cy="323887"/>
            </a:xfrm>
            <a:custGeom>
              <a:avLst/>
              <a:gdLst/>
              <a:ahLst/>
              <a:cxnLst/>
              <a:rect l="l" t="t" r="r" b="b"/>
              <a:pathLst>
                <a:path w="4606" h="9524" extrusionOk="0">
                  <a:moveTo>
                    <a:pt x="1454" y="9523"/>
                  </a:moveTo>
                  <a:cubicBezTo>
                    <a:pt x="1063" y="9489"/>
                    <a:pt x="706" y="9311"/>
                    <a:pt x="426" y="9065"/>
                  </a:cubicBezTo>
                  <a:cubicBezTo>
                    <a:pt x="1" y="8606"/>
                    <a:pt x="179" y="7935"/>
                    <a:pt x="460" y="7476"/>
                  </a:cubicBezTo>
                  <a:cubicBezTo>
                    <a:pt x="740" y="6975"/>
                    <a:pt x="1131" y="6550"/>
                    <a:pt x="1488" y="6091"/>
                  </a:cubicBezTo>
                  <a:cubicBezTo>
                    <a:pt x="1946" y="5522"/>
                    <a:pt x="2439" y="4928"/>
                    <a:pt x="2830" y="4290"/>
                  </a:cubicBezTo>
                  <a:cubicBezTo>
                    <a:pt x="3645" y="3016"/>
                    <a:pt x="4282" y="1564"/>
                    <a:pt x="4282" y="1"/>
                  </a:cubicBezTo>
                  <a:cubicBezTo>
                    <a:pt x="4282" y="213"/>
                    <a:pt x="4605" y="6839"/>
                    <a:pt x="1454" y="952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210;p32"/>
            <p:cNvSpPr/>
            <p:nvPr/>
          </p:nvSpPr>
          <p:spPr>
            <a:xfrm>
              <a:off x="84810" y="408802"/>
              <a:ext cx="7244" cy="16766"/>
            </a:xfrm>
            <a:custGeom>
              <a:avLst/>
              <a:gdLst/>
              <a:ahLst/>
              <a:cxnLst/>
              <a:rect l="l" t="t" r="r" b="b"/>
              <a:pathLst>
                <a:path w="213" h="493" extrusionOk="0">
                  <a:moveTo>
                    <a:pt x="34" y="493"/>
                  </a:moveTo>
                  <a:cubicBezTo>
                    <a:pt x="0" y="493"/>
                    <a:pt x="0" y="459"/>
                    <a:pt x="0" y="459"/>
                  </a:cubicBezTo>
                  <a:cubicBezTo>
                    <a:pt x="34" y="314"/>
                    <a:pt x="68" y="102"/>
                    <a:pt x="170" y="34"/>
                  </a:cubicBezTo>
                  <a:lnTo>
                    <a:pt x="170" y="34"/>
                  </a:lnTo>
                  <a:cubicBezTo>
                    <a:pt x="212" y="0"/>
                    <a:pt x="212" y="34"/>
                    <a:pt x="212" y="34"/>
                  </a:cubicBezTo>
                  <a:cubicBezTo>
                    <a:pt x="212" y="136"/>
                    <a:pt x="170" y="178"/>
                    <a:pt x="136" y="246"/>
                  </a:cubicBezTo>
                  <a:cubicBezTo>
                    <a:pt x="102" y="314"/>
                    <a:pt x="68" y="391"/>
                    <a:pt x="34" y="459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211;p32"/>
            <p:cNvSpPr/>
            <p:nvPr/>
          </p:nvSpPr>
          <p:spPr>
            <a:xfrm>
              <a:off x="90557" y="414856"/>
              <a:ext cx="7278" cy="13025"/>
            </a:xfrm>
            <a:custGeom>
              <a:avLst/>
              <a:gdLst/>
              <a:ahLst/>
              <a:cxnLst/>
              <a:rect l="l" t="t" r="r" b="b"/>
              <a:pathLst>
                <a:path w="214" h="383" extrusionOk="0">
                  <a:moveTo>
                    <a:pt x="43" y="383"/>
                  </a:moveTo>
                  <a:cubicBezTo>
                    <a:pt x="43" y="383"/>
                    <a:pt x="1" y="383"/>
                    <a:pt x="1" y="349"/>
                  </a:cubicBezTo>
                  <a:cubicBezTo>
                    <a:pt x="1" y="315"/>
                    <a:pt x="43" y="247"/>
                    <a:pt x="77" y="170"/>
                  </a:cubicBezTo>
                  <a:cubicBezTo>
                    <a:pt x="77" y="136"/>
                    <a:pt x="111" y="68"/>
                    <a:pt x="145" y="34"/>
                  </a:cubicBezTo>
                  <a:lnTo>
                    <a:pt x="145" y="34"/>
                  </a:lnTo>
                  <a:cubicBezTo>
                    <a:pt x="179" y="0"/>
                    <a:pt x="213" y="34"/>
                    <a:pt x="213" y="68"/>
                  </a:cubicBezTo>
                  <a:cubicBezTo>
                    <a:pt x="213" y="136"/>
                    <a:pt x="179" y="170"/>
                    <a:pt x="145" y="247"/>
                  </a:cubicBezTo>
                  <a:cubicBezTo>
                    <a:pt x="111" y="281"/>
                    <a:pt x="77" y="349"/>
                    <a:pt x="43" y="383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212;p32"/>
            <p:cNvSpPr/>
            <p:nvPr/>
          </p:nvSpPr>
          <p:spPr>
            <a:xfrm>
              <a:off x="113682" y="377311"/>
              <a:ext cx="9556" cy="14453"/>
            </a:xfrm>
            <a:custGeom>
              <a:avLst/>
              <a:gdLst/>
              <a:ahLst/>
              <a:cxnLst/>
              <a:rect l="l" t="t" r="r" b="b"/>
              <a:pathLst>
                <a:path w="281" h="425" extrusionOk="0">
                  <a:moveTo>
                    <a:pt x="103" y="391"/>
                  </a:moveTo>
                  <a:cubicBezTo>
                    <a:pt x="69" y="425"/>
                    <a:pt x="1" y="391"/>
                    <a:pt x="35" y="357"/>
                  </a:cubicBezTo>
                  <a:cubicBezTo>
                    <a:pt x="69" y="289"/>
                    <a:pt x="69" y="255"/>
                    <a:pt x="103" y="179"/>
                  </a:cubicBezTo>
                  <a:cubicBezTo>
                    <a:pt x="136" y="145"/>
                    <a:pt x="170" y="77"/>
                    <a:pt x="213" y="43"/>
                  </a:cubicBezTo>
                  <a:cubicBezTo>
                    <a:pt x="247" y="0"/>
                    <a:pt x="281" y="43"/>
                    <a:pt x="281" y="77"/>
                  </a:cubicBezTo>
                  <a:cubicBezTo>
                    <a:pt x="281" y="145"/>
                    <a:pt x="247" y="179"/>
                    <a:pt x="213" y="255"/>
                  </a:cubicBezTo>
                  <a:cubicBezTo>
                    <a:pt x="170" y="289"/>
                    <a:pt x="136" y="357"/>
                    <a:pt x="103" y="39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213;p32"/>
            <p:cNvSpPr/>
            <p:nvPr/>
          </p:nvSpPr>
          <p:spPr>
            <a:xfrm>
              <a:off x="124361" y="381052"/>
              <a:ext cx="9590" cy="12175"/>
            </a:xfrm>
            <a:custGeom>
              <a:avLst/>
              <a:gdLst/>
              <a:ahLst/>
              <a:cxnLst/>
              <a:rect l="l" t="t" r="r" b="b"/>
              <a:pathLst>
                <a:path w="282" h="358" extrusionOk="0">
                  <a:moveTo>
                    <a:pt x="69" y="357"/>
                  </a:moveTo>
                  <a:cubicBezTo>
                    <a:pt x="35" y="357"/>
                    <a:pt x="1" y="315"/>
                    <a:pt x="1" y="281"/>
                  </a:cubicBezTo>
                  <a:cubicBezTo>
                    <a:pt x="35" y="247"/>
                    <a:pt x="69" y="179"/>
                    <a:pt x="111" y="145"/>
                  </a:cubicBezTo>
                  <a:cubicBezTo>
                    <a:pt x="111" y="103"/>
                    <a:pt x="145" y="69"/>
                    <a:pt x="179" y="35"/>
                  </a:cubicBezTo>
                  <a:lnTo>
                    <a:pt x="213" y="35"/>
                  </a:lnTo>
                  <a:cubicBezTo>
                    <a:pt x="247" y="1"/>
                    <a:pt x="281" y="35"/>
                    <a:pt x="247" y="69"/>
                  </a:cubicBezTo>
                  <a:cubicBezTo>
                    <a:pt x="247" y="145"/>
                    <a:pt x="213" y="145"/>
                    <a:pt x="179" y="179"/>
                  </a:cubicBezTo>
                  <a:cubicBezTo>
                    <a:pt x="145" y="247"/>
                    <a:pt x="111" y="281"/>
                    <a:pt x="111" y="315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214;p32"/>
            <p:cNvSpPr/>
            <p:nvPr/>
          </p:nvSpPr>
          <p:spPr>
            <a:xfrm>
              <a:off x="113682" y="407646"/>
              <a:ext cx="9556" cy="13025"/>
            </a:xfrm>
            <a:custGeom>
              <a:avLst/>
              <a:gdLst/>
              <a:ahLst/>
              <a:cxnLst/>
              <a:rect l="l" t="t" r="r" b="b"/>
              <a:pathLst>
                <a:path w="281" h="383" extrusionOk="0">
                  <a:moveTo>
                    <a:pt x="103" y="382"/>
                  </a:moveTo>
                  <a:cubicBezTo>
                    <a:pt x="69" y="382"/>
                    <a:pt x="1" y="348"/>
                    <a:pt x="35" y="314"/>
                  </a:cubicBezTo>
                  <a:cubicBezTo>
                    <a:pt x="69" y="280"/>
                    <a:pt x="69" y="212"/>
                    <a:pt x="103" y="170"/>
                  </a:cubicBezTo>
                  <a:cubicBezTo>
                    <a:pt x="136" y="102"/>
                    <a:pt x="136" y="68"/>
                    <a:pt x="213" y="34"/>
                  </a:cubicBezTo>
                  <a:lnTo>
                    <a:pt x="213" y="34"/>
                  </a:lnTo>
                  <a:cubicBezTo>
                    <a:pt x="213" y="0"/>
                    <a:pt x="281" y="34"/>
                    <a:pt x="247" y="68"/>
                  </a:cubicBezTo>
                  <a:cubicBezTo>
                    <a:pt x="247" y="136"/>
                    <a:pt x="213" y="170"/>
                    <a:pt x="213" y="212"/>
                  </a:cubicBezTo>
                  <a:cubicBezTo>
                    <a:pt x="170" y="246"/>
                    <a:pt x="136" y="314"/>
                    <a:pt x="103" y="34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215;p32"/>
            <p:cNvSpPr/>
            <p:nvPr/>
          </p:nvSpPr>
          <p:spPr>
            <a:xfrm>
              <a:off x="157008" y="423221"/>
              <a:ext cx="9590" cy="14487"/>
            </a:xfrm>
            <a:custGeom>
              <a:avLst/>
              <a:gdLst/>
              <a:ahLst/>
              <a:cxnLst/>
              <a:rect l="l" t="t" r="r" b="b"/>
              <a:pathLst>
                <a:path w="282" h="426" extrusionOk="0">
                  <a:moveTo>
                    <a:pt x="69" y="392"/>
                  </a:moveTo>
                  <a:cubicBezTo>
                    <a:pt x="35" y="426"/>
                    <a:pt x="1" y="392"/>
                    <a:pt x="35" y="349"/>
                  </a:cubicBezTo>
                  <a:cubicBezTo>
                    <a:pt x="69" y="247"/>
                    <a:pt x="103" y="69"/>
                    <a:pt x="213" y="1"/>
                  </a:cubicBezTo>
                  <a:lnTo>
                    <a:pt x="247" y="1"/>
                  </a:lnTo>
                  <a:cubicBezTo>
                    <a:pt x="281" y="1"/>
                    <a:pt x="281" y="1"/>
                    <a:pt x="281" y="35"/>
                  </a:cubicBezTo>
                  <a:cubicBezTo>
                    <a:pt x="281" y="103"/>
                    <a:pt x="247" y="137"/>
                    <a:pt x="213" y="179"/>
                  </a:cubicBezTo>
                  <a:cubicBezTo>
                    <a:pt x="137" y="247"/>
                    <a:pt x="103" y="315"/>
                    <a:pt x="69" y="392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" name="Google Shape;216;p32"/>
            <p:cNvSpPr/>
            <p:nvPr/>
          </p:nvSpPr>
          <p:spPr>
            <a:xfrm>
              <a:off x="167720" y="424378"/>
              <a:ext cx="9556" cy="13331"/>
            </a:xfrm>
            <a:custGeom>
              <a:avLst/>
              <a:gdLst/>
              <a:ahLst/>
              <a:cxnLst/>
              <a:rect l="l" t="t" r="r" b="b"/>
              <a:pathLst>
                <a:path w="281" h="392" extrusionOk="0">
                  <a:moveTo>
                    <a:pt x="68" y="392"/>
                  </a:moveTo>
                  <a:cubicBezTo>
                    <a:pt x="34" y="392"/>
                    <a:pt x="0" y="392"/>
                    <a:pt x="0" y="358"/>
                  </a:cubicBezTo>
                  <a:cubicBezTo>
                    <a:pt x="34" y="281"/>
                    <a:pt x="68" y="213"/>
                    <a:pt x="111" y="179"/>
                  </a:cubicBezTo>
                  <a:cubicBezTo>
                    <a:pt x="111" y="103"/>
                    <a:pt x="145" y="69"/>
                    <a:pt x="179" y="35"/>
                  </a:cubicBezTo>
                  <a:lnTo>
                    <a:pt x="179" y="1"/>
                  </a:lnTo>
                  <a:cubicBezTo>
                    <a:pt x="212" y="1"/>
                    <a:pt x="246" y="35"/>
                    <a:pt x="280" y="69"/>
                  </a:cubicBezTo>
                  <a:cubicBezTo>
                    <a:pt x="280" y="103"/>
                    <a:pt x="212" y="179"/>
                    <a:pt x="179" y="213"/>
                  </a:cubicBezTo>
                  <a:cubicBezTo>
                    <a:pt x="145" y="281"/>
                    <a:pt x="111" y="315"/>
                    <a:pt x="68" y="392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" name="Google Shape;217;p32"/>
            <p:cNvSpPr/>
            <p:nvPr/>
          </p:nvSpPr>
          <p:spPr>
            <a:xfrm>
              <a:off x="165408" y="396662"/>
              <a:ext cx="7244" cy="9556"/>
            </a:xfrm>
            <a:custGeom>
              <a:avLst/>
              <a:gdLst/>
              <a:ahLst/>
              <a:cxnLst/>
              <a:rect l="l" t="t" r="r" b="b"/>
              <a:pathLst>
                <a:path w="213" h="281" extrusionOk="0">
                  <a:moveTo>
                    <a:pt x="68" y="281"/>
                  </a:moveTo>
                  <a:cubicBezTo>
                    <a:pt x="34" y="281"/>
                    <a:pt x="0" y="247"/>
                    <a:pt x="34" y="247"/>
                  </a:cubicBezTo>
                  <a:cubicBezTo>
                    <a:pt x="34" y="213"/>
                    <a:pt x="34" y="179"/>
                    <a:pt x="68" y="145"/>
                  </a:cubicBezTo>
                  <a:lnTo>
                    <a:pt x="68" y="68"/>
                  </a:lnTo>
                  <a:cubicBezTo>
                    <a:pt x="102" y="68"/>
                    <a:pt x="102" y="34"/>
                    <a:pt x="102" y="34"/>
                  </a:cubicBezTo>
                  <a:lnTo>
                    <a:pt x="136" y="34"/>
                  </a:lnTo>
                  <a:cubicBezTo>
                    <a:pt x="179" y="0"/>
                    <a:pt x="213" y="34"/>
                    <a:pt x="179" y="68"/>
                  </a:cubicBezTo>
                  <a:lnTo>
                    <a:pt x="179" y="145"/>
                  </a:lnTo>
                  <a:lnTo>
                    <a:pt x="136" y="179"/>
                  </a:lnTo>
                  <a:cubicBezTo>
                    <a:pt x="136" y="213"/>
                    <a:pt x="102" y="247"/>
                    <a:pt x="68" y="28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218;p32"/>
            <p:cNvSpPr/>
            <p:nvPr/>
          </p:nvSpPr>
          <p:spPr>
            <a:xfrm>
              <a:off x="172617" y="395505"/>
              <a:ext cx="8400" cy="12175"/>
            </a:xfrm>
            <a:custGeom>
              <a:avLst/>
              <a:gdLst/>
              <a:ahLst/>
              <a:cxnLst/>
              <a:rect l="l" t="t" r="r" b="b"/>
              <a:pathLst>
                <a:path w="247" h="358" extrusionOk="0">
                  <a:moveTo>
                    <a:pt x="68" y="357"/>
                  </a:moveTo>
                  <a:cubicBezTo>
                    <a:pt x="68" y="357"/>
                    <a:pt x="1" y="315"/>
                    <a:pt x="35" y="281"/>
                  </a:cubicBezTo>
                  <a:cubicBezTo>
                    <a:pt x="35" y="247"/>
                    <a:pt x="68" y="179"/>
                    <a:pt x="102" y="145"/>
                  </a:cubicBezTo>
                  <a:cubicBezTo>
                    <a:pt x="102" y="102"/>
                    <a:pt x="102" y="34"/>
                    <a:pt x="179" y="34"/>
                  </a:cubicBezTo>
                  <a:lnTo>
                    <a:pt x="179" y="0"/>
                  </a:lnTo>
                  <a:cubicBezTo>
                    <a:pt x="213" y="0"/>
                    <a:pt x="247" y="0"/>
                    <a:pt x="247" y="34"/>
                  </a:cubicBezTo>
                  <a:cubicBezTo>
                    <a:pt x="247" y="102"/>
                    <a:pt x="213" y="145"/>
                    <a:pt x="179" y="179"/>
                  </a:cubicBezTo>
                  <a:cubicBezTo>
                    <a:pt x="136" y="247"/>
                    <a:pt x="136" y="281"/>
                    <a:pt x="102" y="35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" name="Google Shape;219;p32"/>
            <p:cNvSpPr/>
            <p:nvPr/>
          </p:nvSpPr>
          <p:spPr>
            <a:xfrm>
              <a:off x="212202" y="358233"/>
              <a:ext cx="9862" cy="16800"/>
            </a:xfrm>
            <a:custGeom>
              <a:avLst/>
              <a:gdLst/>
              <a:ahLst/>
              <a:cxnLst/>
              <a:rect l="l" t="t" r="r" b="b"/>
              <a:pathLst>
                <a:path w="290" h="494" extrusionOk="0">
                  <a:moveTo>
                    <a:pt x="77" y="493"/>
                  </a:moveTo>
                  <a:cubicBezTo>
                    <a:pt x="77" y="493"/>
                    <a:pt x="0" y="459"/>
                    <a:pt x="34" y="425"/>
                  </a:cubicBezTo>
                  <a:cubicBezTo>
                    <a:pt x="111" y="281"/>
                    <a:pt x="145" y="136"/>
                    <a:pt x="213" y="34"/>
                  </a:cubicBezTo>
                  <a:lnTo>
                    <a:pt x="247" y="34"/>
                  </a:lnTo>
                  <a:cubicBezTo>
                    <a:pt x="247" y="1"/>
                    <a:pt x="289" y="34"/>
                    <a:pt x="289" y="68"/>
                  </a:cubicBezTo>
                  <a:cubicBezTo>
                    <a:pt x="289" y="213"/>
                    <a:pt x="179" y="349"/>
                    <a:pt x="111" y="459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" name="Google Shape;220;p32"/>
            <p:cNvSpPr/>
            <p:nvPr/>
          </p:nvSpPr>
          <p:spPr>
            <a:xfrm>
              <a:off x="201524" y="360546"/>
              <a:ext cx="8400" cy="12175"/>
            </a:xfrm>
            <a:custGeom>
              <a:avLst/>
              <a:gdLst/>
              <a:ahLst/>
              <a:cxnLst/>
              <a:rect l="l" t="t" r="r" b="b"/>
              <a:pathLst>
                <a:path w="247" h="358" extrusionOk="0">
                  <a:moveTo>
                    <a:pt x="68" y="323"/>
                  </a:moveTo>
                  <a:cubicBezTo>
                    <a:pt x="34" y="357"/>
                    <a:pt x="0" y="323"/>
                    <a:pt x="34" y="281"/>
                  </a:cubicBezTo>
                  <a:cubicBezTo>
                    <a:pt x="34" y="247"/>
                    <a:pt x="68" y="213"/>
                    <a:pt x="102" y="145"/>
                  </a:cubicBezTo>
                  <a:cubicBezTo>
                    <a:pt x="102" y="111"/>
                    <a:pt x="102" y="34"/>
                    <a:pt x="136" y="0"/>
                  </a:cubicBezTo>
                  <a:lnTo>
                    <a:pt x="178" y="0"/>
                  </a:lnTo>
                  <a:cubicBezTo>
                    <a:pt x="178" y="0"/>
                    <a:pt x="246" y="0"/>
                    <a:pt x="212" y="34"/>
                  </a:cubicBezTo>
                  <a:cubicBezTo>
                    <a:pt x="246" y="111"/>
                    <a:pt x="212" y="145"/>
                    <a:pt x="178" y="179"/>
                  </a:cubicBezTo>
                  <a:cubicBezTo>
                    <a:pt x="136" y="247"/>
                    <a:pt x="102" y="281"/>
                    <a:pt x="68" y="32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" name="Google Shape;221;p32"/>
            <p:cNvSpPr/>
            <p:nvPr/>
          </p:nvSpPr>
          <p:spPr>
            <a:xfrm>
              <a:off x="191696" y="348405"/>
              <a:ext cx="7244" cy="13331"/>
            </a:xfrm>
            <a:custGeom>
              <a:avLst/>
              <a:gdLst/>
              <a:ahLst/>
              <a:cxnLst/>
              <a:rect l="l" t="t" r="r" b="b"/>
              <a:pathLst>
                <a:path w="213" h="392" extrusionOk="0">
                  <a:moveTo>
                    <a:pt x="77" y="391"/>
                  </a:moveTo>
                  <a:cubicBezTo>
                    <a:pt x="43" y="391"/>
                    <a:pt x="0" y="357"/>
                    <a:pt x="0" y="357"/>
                  </a:cubicBezTo>
                  <a:cubicBezTo>
                    <a:pt x="43" y="290"/>
                    <a:pt x="77" y="256"/>
                    <a:pt x="77" y="179"/>
                  </a:cubicBezTo>
                  <a:cubicBezTo>
                    <a:pt x="111" y="145"/>
                    <a:pt x="111" y="77"/>
                    <a:pt x="145" y="43"/>
                  </a:cubicBezTo>
                  <a:lnTo>
                    <a:pt x="145" y="1"/>
                  </a:lnTo>
                  <a:cubicBezTo>
                    <a:pt x="145" y="1"/>
                    <a:pt x="179" y="1"/>
                    <a:pt x="179" y="43"/>
                  </a:cubicBezTo>
                  <a:cubicBezTo>
                    <a:pt x="213" y="145"/>
                    <a:pt x="145" y="290"/>
                    <a:pt x="77" y="35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" name="Google Shape;222;p32"/>
            <p:cNvSpPr/>
            <p:nvPr/>
          </p:nvSpPr>
          <p:spPr>
            <a:xfrm>
              <a:off x="129292" y="340039"/>
              <a:ext cx="6087" cy="9862"/>
            </a:xfrm>
            <a:custGeom>
              <a:avLst/>
              <a:gdLst/>
              <a:ahLst/>
              <a:cxnLst/>
              <a:rect l="l" t="t" r="r" b="b"/>
              <a:pathLst>
                <a:path w="179" h="290" extrusionOk="0">
                  <a:moveTo>
                    <a:pt x="102" y="247"/>
                  </a:moveTo>
                  <a:cubicBezTo>
                    <a:pt x="68" y="289"/>
                    <a:pt x="0" y="247"/>
                    <a:pt x="34" y="179"/>
                  </a:cubicBezTo>
                  <a:cubicBezTo>
                    <a:pt x="34" y="145"/>
                    <a:pt x="68" y="34"/>
                    <a:pt x="102" y="0"/>
                  </a:cubicBezTo>
                  <a:lnTo>
                    <a:pt x="102" y="0"/>
                  </a:lnTo>
                  <a:cubicBezTo>
                    <a:pt x="136" y="0"/>
                    <a:pt x="136" y="0"/>
                    <a:pt x="179" y="34"/>
                  </a:cubicBezTo>
                  <a:cubicBezTo>
                    <a:pt x="179" y="111"/>
                    <a:pt x="136" y="179"/>
                    <a:pt x="102" y="213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223;p32"/>
            <p:cNvSpPr/>
            <p:nvPr/>
          </p:nvSpPr>
          <p:spPr>
            <a:xfrm>
              <a:off x="136501" y="338883"/>
              <a:ext cx="8434" cy="11018"/>
            </a:xfrm>
            <a:custGeom>
              <a:avLst/>
              <a:gdLst/>
              <a:ahLst/>
              <a:cxnLst/>
              <a:rect l="l" t="t" r="r" b="b"/>
              <a:pathLst>
                <a:path w="248" h="324" extrusionOk="0">
                  <a:moveTo>
                    <a:pt x="103" y="281"/>
                  </a:moveTo>
                  <a:cubicBezTo>
                    <a:pt x="69" y="323"/>
                    <a:pt x="1" y="281"/>
                    <a:pt x="35" y="247"/>
                  </a:cubicBezTo>
                  <a:cubicBezTo>
                    <a:pt x="35" y="213"/>
                    <a:pt x="69" y="145"/>
                    <a:pt x="103" y="111"/>
                  </a:cubicBezTo>
                  <a:cubicBezTo>
                    <a:pt x="103" y="68"/>
                    <a:pt x="137" y="34"/>
                    <a:pt x="179" y="34"/>
                  </a:cubicBezTo>
                  <a:lnTo>
                    <a:pt x="179" y="0"/>
                  </a:lnTo>
                  <a:cubicBezTo>
                    <a:pt x="213" y="0"/>
                    <a:pt x="247" y="34"/>
                    <a:pt x="247" y="34"/>
                  </a:cubicBezTo>
                  <a:cubicBezTo>
                    <a:pt x="247" y="111"/>
                    <a:pt x="213" y="145"/>
                    <a:pt x="213" y="179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" name="Google Shape;224;p32"/>
            <p:cNvSpPr/>
            <p:nvPr/>
          </p:nvSpPr>
          <p:spPr>
            <a:xfrm>
              <a:off x="198905" y="314908"/>
              <a:ext cx="8706" cy="11869"/>
            </a:xfrm>
            <a:custGeom>
              <a:avLst/>
              <a:gdLst/>
              <a:ahLst/>
              <a:cxnLst/>
              <a:rect l="l" t="t" r="r" b="b"/>
              <a:pathLst>
                <a:path w="256" h="349" extrusionOk="0">
                  <a:moveTo>
                    <a:pt x="111" y="315"/>
                  </a:moveTo>
                  <a:cubicBezTo>
                    <a:pt x="77" y="349"/>
                    <a:pt x="1" y="315"/>
                    <a:pt x="43" y="281"/>
                  </a:cubicBezTo>
                  <a:cubicBezTo>
                    <a:pt x="43" y="213"/>
                    <a:pt x="77" y="179"/>
                    <a:pt x="77" y="102"/>
                  </a:cubicBezTo>
                  <a:cubicBezTo>
                    <a:pt x="111" y="68"/>
                    <a:pt x="111" y="34"/>
                    <a:pt x="145" y="34"/>
                  </a:cubicBezTo>
                  <a:lnTo>
                    <a:pt x="179" y="0"/>
                  </a:lnTo>
                  <a:cubicBezTo>
                    <a:pt x="213" y="0"/>
                    <a:pt x="255" y="34"/>
                    <a:pt x="255" y="34"/>
                  </a:cubicBezTo>
                  <a:cubicBezTo>
                    <a:pt x="255" y="102"/>
                    <a:pt x="213" y="136"/>
                    <a:pt x="179" y="179"/>
                  </a:cubicBezTo>
                  <a:cubicBezTo>
                    <a:pt x="145" y="213"/>
                    <a:pt x="145" y="247"/>
                    <a:pt x="111" y="315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" name="Google Shape;225;p32"/>
            <p:cNvSpPr/>
            <p:nvPr/>
          </p:nvSpPr>
          <p:spPr>
            <a:xfrm>
              <a:off x="207577" y="318376"/>
              <a:ext cx="7244" cy="12141"/>
            </a:xfrm>
            <a:custGeom>
              <a:avLst/>
              <a:gdLst/>
              <a:ahLst/>
              <a:cxnLst/>
              <a:rect l="l" t="t" r="r" b="b"/>
              <a:pathLst>
                <a:path w="213" h="357" extrusionOk="0">
                  <a:moveTo>
                    <a:pt x="68" y="357"/>
                  </a:moveTo>
                  <a:cubicBezTo>
                    <a:pt x="34" y="357"/>
                    <a:pt x="0" y="323"/>
                    <a:pt x="0" y="289"/>
                  </a:cubicBezTo>
                  <a:cubicBezTo>
                    <a:pt x="34" y="247"/>
                    <a:pt x="68" y="179"/>
                    <a:pt x="68" y="145"/>
                  </a:cubicBezTo>
                  <a:cubicBezTo>
                    <a:pt x="68" y="111"/>
                    <a:pt x="102" y="111"/>
                    <a:pt x="102" y="77"/>
                  </a:cubicBezTo>
                  <a:cubicBezTo>
                    <a:pt x="102" y="34"/>
                    <a:pt x="136" y="34"/>
                    <a:pt x="170" y="0"/>
                  </a:cubicBezTo>
                  <a:lnTo>
                    <a:pt x="170" y="0"/>
                  </a:lnTo>
                  <a:cubicBezTo>
                    <a:pt x="170" y="0"/>
                    <a:pt x="213" y="0"/>
                    <a:pt x="213" y="34"/>
                  </a:cubicBezTo>
                  <a:cubicBezTo>
                    <a:pt x="213" y="111"/>
                    <a:pt x="213" y="145"/>
                    <a:pt x="170" y="179"/>
                  </a:cubicBezTo>
                  <a:cubicBezTo>
                    <a:pt x="136" y="247"/>
                    <a:pt x="102" y="289"/>
                    <a:pt x="68" y="32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" name="Google Shape;226;p32"/>
            <p:cNvSpPr/>
            <p:nvPr/>
          </p:nvSpPr>
          <p:spPr>
            <a:xfrm>
              <a:off x="219412" y="328204"/>
              <a:ext cx="7278" cy="10712"/>
            </a:xfrm>
            <a:custGeom>
              <a:avLst/>
              <a:gdLst/>
              <a:ahLst/>
              <a:cxnLst/>
              <a:rect l="l" t="t" r="r" b="b"/>
              <a:pathLst>
                <a:path w="214" h="315" extrusionOk="0">
                  <a:moveTo>
                    <a:pt x="111" y="280"/>
                  </a:moveTo>
                  <a:cubicBezTo>
                    <a:pt x="77" y="314"/>
                    <a:pt x="1" y="280"/>
                    <a:pt x="35" y="212"/>
                  </a:cubicBezTo>
                  <a:cubicBezTo>
                    <a:pt x="35" y="170"/>
                    <a:pt x="77" y="136"/>
                    <a:pt x="77" y="102"/>
                  </a:cubicBezTo>
                  <a:cubicBezTo>
                    <a:pt x="77" y="68"/>
                    <a:pt x="111" y="34"/>
                    <a:pt x="111" y="34"/>
                  </a:cubicBezTo>
                  <a:cubicBezTo>
                    <a:pt x="145" y="34"/>
                    <a:pt x="145" y="34"/>
                    <a:pt x="145" y="0"/>
                  </a:cubicBezTo>
                  <a:cubicBezTo>
                    <a:pt x="145" y="0"/>
                    <a:pt x="179" y="0"/>
                    <a:pt x="179" y="34"/>
                  </a:cubicBezTo>
                  <a:cubicBezTo>
                    <a:pt x="213" y="68"/>
                    <a:pt x="179" y="102"/>
                    <a:pt x="179" y="136"/>
                  </a:cubicBezTo>
                  <a:cubicBezTo>
                    <a:pt x="145" y="170"/>
                    <a:pt x="145" y="212"/>
                    <a:pt x="111" y="246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" name="Google Shape;227;p32"/>
            <p:cNvSpPr/>
            <p:nvPr/>
          </p:nvSpPr>
          <p:spPr>
            <a:xfrm>
              <a:off x="153267" y="294401"/>
              <a:ext cx="8400" cy="10712"/>
            </a:xfrm>
            <a:custGeom>
              <a:avLst/>
              <a:gdLst/>
              <a:ahLst/>
              <a:cxnLst/>
              <a:rect l="l" t="t" r="r" b="b"/>
              <a:pathLst>
                <a:path w="247" h="315" extrusionOk="0">
                  <a:moveTo>
                    <a:pt x="68" y="280"/>
                  </a:moveTo>
                  <a:cubicBezTo>
                    <a:pt x="34" y="314"/>
                    <a:pt x="0" y="246"/>
                    <a:pt x="34" y="213"/>
                  </a:cubicBezTo>
                  <a:cubicBezTo>
                    <a:pt x="68" y="179"/>
                    <a:pt x="68" y="145"/>
                    <a:pt x="111" y="102"/>
                  </a:cubicBezTo>
                  <a:cubicBezTo>
                    <a:pt x="111" y="68"/>
                    <a:pt x="145" y="34"/>
                    <a:pt x="179" y="0"/>
                  </a:cubicBezTo>
                  <a:lnTo>
                    <a:pt x="179" y="0"/>
                  </a:lnTo>
                  <a:cubicBezTo>
                    <a:pt x="179" y="0"/>
                    <a:pt x="213" y="0"/>
                    <a:pt x="247" y="34"/>
                  </a:cubicBezTo>
                  <a:cubicBezTo>
                    <a:pt x="247" y="145"/>
                    <a:pt x="145" y="213"/>
                    <a:pt x="68" y="28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" name="Google Shape;228;p32"/>
            <p:cNvSpPr/>
            <p:nvPr/>
          </p:nvSpPr>
          <p:spPr>
            <a:xfrm>
              <a:off x="164251" y="294401"/>
              <a:ext cx="9556" cy="13297"/>
            </a:xfrm>
            <a:custGeom>
              <a:avLst/>
              <a:gdLst/>
              <a:ahLst/>
              <a:cxnLst/>
              <a:rect l="l" t="t" r="r" b="b"/>
              <a:pathLst>
                <a:path w="281" h="391" extrusionOk="0">
                  <a:moveTo>
                    <a:pt x="102" y="357"/>
                  </a:moveTo>
                  <a:cubicBezTo>
                    <a:pt x="68" y="391"/>
                    <a:pt x="0" y="314"/>
                    <a:pt x="34" y="280"/>
                  </a:cubicBezTo>
                  <a:cubicBezTo>
                    <a:pt x="34" y="246"/>
                    <a:pt x="68" y="179"/>
                    <a:pt x="102" y="145"/>
                  </a:cubicBezTo>
                  <a:cubicBezTo>
                    <a:pt x="136" y="68"/>
                    <a:pt x="136" y="34"/>
                    <a:pt x="170" y="0"/>
                  </a:cubicBezTo>
                  <a:lnTo>
                    <a:pt x="213" y="0"/>
                  </a:lnTo>
                  <a:cubicBezTo>
                    <a:pt x="247" y="0"/>
                    <a:pt x="281" y="34"/>
                    <a:pt x="281" y="68"/>
                  </a:cubicBezTo>
                  <a:cubicBezTo>
                    <a:pt x="281" y="102"/>
                    <a:pt x="247" y="145"/>
                    <a:pt x="213" y="213"/>
                  </a:cubicBezTo>
                  <a:cubicBezTo>
                    <a:pt x="170" y="246"/>
                    <a:pt x="136" y="280"/>
                    <a:pt x="102" y="357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" name="Google Shape;229;p32"/>
            <p:cNvSpPr/>
            <p:nvPr/>
          </p:nvSpPr>
          <p:spPr>
            <a:xfrm>
              <a:off x="220568" y="247301"/>
              <a:ext cx="7278" cy="12175"/>
            </a:xfrm>
            <a:custGeom>
              <a:avLst/>
              <a:gdLst/>
              <a:ahLst/>
              <a:cxnLst/>
              <a:rect l="l" t="t" r="r" b="b"/>
              <a:pathLst>
                <a:path w="214" h="358" extrusionOk="0">
                  <a:moveTo>
                    <a:pt x="77" y="323"/>
                  </a:moveTo>
                  <a:cubicBezTo>
                    <a:pt x="43" y="357"/>
                    <a:pt x="1" y="323"/>
                    <a:pt x="1" y="289"/>
                  </a:cubicBezTo>
                  <a:lnTo>
                    <a:pt x="77" y="145"/>
                  </a:lnTo>
                  <a:cubicBezTo>
                    <a:pt x="77" y="111"/>
                    <a:pt x="77" y="43"/>
                    <a:pt x="111" y="43"/>
                  </a:cubicBezTo>
                  <a:lnTo>
                    <a:pt x="145" y="43"/>
                  </a:lnTo>
                  <a:cubicBezTo>
                    <a:pt x="179" y="0"/>
                    <a:pt x="213" y="0"/>
                    <a:pt x="213" y="77"/>
                  </a:cubicBezTo>
                  <a:cubicBezTo>
                    <a:pt x="213" y="111"/>
                    <a:pt x="179" y="145"/>
                    <a:pt x="145" y="179"/>
                  </a:cubicBezTo>
                  <a:cubicBezTo>
                    <a:pt x="145" y="213"/>
                    <a:pt x="111" y="289"/>
                    <a:pt x="77" y="32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" name="Google Shape;230;p32"/>
            <p:cNvSpPr/>
            <p:nvPr/>
          </p:nvSpPr>
          <p:spPr>
            <a:xfrm>
              <a:off x="227811" y="253354"/>
              <a:ext cx="9828" cy="14487"/>
            </a:xfrm>
            <a:custGeom>
              <a:avLst/>
              <a:gdLst/>
              <a:ahLst/>
              <a:cxnLst/>
              <a:rect l="l" t="t" r="r" b="b"/>
              <a:pathLst>
                <a:path w="289" h="426" extrusionOk="0">
                  <a:moveTo>
                    <a:pt x="76" y="392"/>
                  </a:moveTo>
                  <a:cubicBezTo>
                    <a:pt x="43" y="426"/>
                    <a:pt x="0" y="392"/>
                    <a:pt x="0" y="358"/>
                  </a:cubicBezTo>
                  <a:cubicBezTo>
                    <a:pt x="43" y="247"/>
                    <a:pt x="76" y="111"/>
                    <a:pt x="178" y="35"/>
                  </a:cubicBezTo>
                  <a:lnTo>
                    <a:pt x="178" y="35"/>
                  </a:lnTo>
                  <a:cubicBezTo>
                    <a:pt x="212" y="1"/>
                    <a:pt x="255" y="35"/>
                    <a:pt x="255" y="35"/>
                  </a:cubicBezTo>
                  <a:cubicBezTo>
                    <a:pt x="289" y="179"/>
                    <a:pt x="178" y="290"/>
                    <a:pt x="76" y="392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" name="Google Shape;231;p32"/>
            <p:cNvSpPr/>
            <p:nvPr/>
          </p:nvSpPr>
          <p:spPr>
            <a:xfrm>
              <a:off x="-82745" y="-80022"/>
              <a:ext cx="97670" cy="338341"/>
            </a:xfrm>
            <a:custGeom>
              <a:avLst/>
              <a:gdLst/>
              <a:ahLst/>
              <a:cxnLst/>
              <a:rect l="l" t="t" r="r" b="b"/>
              <a:pathLst>
                <a:path w="2872" h="9949" extrusionOk="0">
                  <a:moveTo>
                    <a:pt x="1631" y="9558"/>
                  </a:moveTo>
                  <a:cubicBezTo>
                    <a:pt x="1385" y="9736"/>
                    <a:pt x="1104" y="9880"/>
                    <a:pt x="782" y="9914"/>
                  </a:cubicBezTo>
                  <a:cubicBezTo>
                    <a:pt x="748" y="9948"/>
                    <a:pt x="714" y="9948"/>
                    <a:pt x="680" y="9914"/>
                  </a:cubicBezTo>
                  <a:cubicBezTo>
                    <a:pt x="603" y="9914"/>
                    <a:pt x="501" y="9914"/>
                    <a:pt x="425" y="9880"/>
                  </a:cubicBezTo>
                  <a:cubicBezTo>
                    <a:pt x="391" y="9880"/>
                    <a:pt x="357" y="9838"/>
                    <a:pt x="323" y="9804"/>
                  </a:cubicBezTo>
                  <a:cubicBezTo>
                    <a:pt x="178" y="9702"/>
                    <a:pt x="111" y="9490"/>
                    <a:pt x="111" y="9311"/>
                  </a:cubicBezTo>
                  <a:cubicBezTo>
                    <a:pt x="0" y="8606"/>
                    <a:pt x="77" y="7893"/>
                    <a:pt x="178" y="7153"/>
                  </a:cubicBezTo>
                  <a:lnTo>
                    <a:pt x="178" y="7009"/>
                  </a:lnTo>
                  <a:cubicBezTo>
                    <a:pt x="289" y="6304"/>
                    <a:pt x="467" y="5590"/>
                    <a:pt x="535" y="4919"/>
                  </a:cubicBezTo>
                  <a:cubicBezTo>
                    <a:pt x="714" y="3467"/>
                    <a:pt x="892" y="1810"/>
                    <a:pt x="255" y="426"/>
                  </a:cubicBezTo>
                  <a:cubicBezTo>
                    <a:pt x="255" y="358"/>
                    <a:pt x="212" y="247"/>
                    <a:pt x="144" y="179"/>
                  </a:cubicBezTo>
                  <a:cubicBezTo>
                    <a:pt x="111" y="111"/>
                    <a:pt x="77" y="35"/>
                    <a:pt x="43" y="1"/>
                  </a:cubicBezTo>
                  <a:cubicBezTo>
                    <a:pt x="77" y="35"/>
                    <a:pt x="144" y="69"/>
                    <a:pt x="212" y="179"/>
                  </a:cubicBezTo>
                  <a:cubicBezTo>
                    <a:pt x="357" y="247"/>
                    <a:pt x="501" y="392"/>
                    <a:pt x="680" y="570"/>
                  </a:cubicBezTo>
                  <a:cubicBezTo>
                    <a:pt x="816" y="706"/>
                    <a:pt x="960" y="884"/>
                    <a:pt x="1104" y="1063"/>
                  </a:cubicBezTo>
                  <a:cubicBezTo>
                    <a:pt x="1665" y="1768"/>
                    <a:pt x="2302" y="2830"/>
                    <a:pt x="2625" y="4214"/>
                  </a:cubicBezTo>
                  <a:cubicBezTo>
                    <a:pt x="2693" y="4571"/>
                    <a:pt x="2761" y="4953"/>
                    <a:pt x="2803" y="5310"/>
                  </a:cubicBezTo>
                  <a:lnTo>
                    <a:pt x="2803" y="5633"/>
                  </a:lnTo>
                  <a:cubicBezTo>
                    <a:pt x="2871" y="6338"/>
                    <a:pt x="2837" y="7043"/>
                    <a:pt x="2693" y="7714"/>
                  </a:cubicBezTo>
                  <a:cubicBezTo>
                    <a:pt x="2659" y="8003"/>
                    <a:pt x="2591" y="8249"/>
                    <a:pt x="2481" y="8496"/>
                  </a:cubicBezTo>
                  <a:cubicBezTo>
                    <a:pt x="2447" y="8530"/>
                    <a:pt x="2413" y="8606"/>
                    <a:pt x="2379" y="8674"/>
                  </a:cubicBezTo>
                  <a:cubicBezTo>
                    <a:pt x="2268" y="8886"/>
                    <a:pt x="2124" y="9099"/>
                    <a:pt x="1954" y="9277"/>
                  </a:cubicBezTo>
                  <a:cubicBezTo>
                    <a:pt x="1877" y="9379"/>
                    <a:pt x="1775" y="9456"/>
                    <a:pt x="1631" y="955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" name="Google Shape;232;p32"/>
            <p:cNvSpPr/>
            <p:nvPr/>
          </p:nvSpPr>
          <p:spPr>
            <a:xfrm>
              <a:off x="-86214" y="-73934"/>
              <a:ext cx="115591" cy="329941"/>
            </a:xfrm>
            <a:custGeom>
              <a:avLst/>
              <a:gdLst/>
              <a:ahLst/>
              <a:cxnLst/>
              <a:rect l="l" t="t" r="r" b="b"/>
              <a:pathLst>
                <a:path w="3399" h="9702" extrusionOk="0">
                  <a:moveTo>
                    <a:pt x="527" y="9701"/>
                  </a:moveTo>
                  <a:cubicBezTo>
                    <a:pt x="493" y="9701"/>
                    <a:pt x="459" y="9659"/>
                    <a:pt x="425" y="9625"/>
                  </a:cubicBezTo>
                  <a:cubicBezTo>
                    <a:pt x="280" y="9523"/>
                    <a:pt x="213" y="9311"/>
                    <a:pt x="213" y="9132"/>
                  </a:cubicBezTo>
                  <a:cubicBezTo>
                    <a:pt x="0" y="7680"/>
                    <a:pt x="459" y="6159"/>
                    <a:pt x="637" y="4740"/>
                  </a:cubicBezTo>
                  <a:cubicBezTo>
                    <a:pt x="816" y="3288"/>
                    <a:pt x="994" y="1631"/>
                    <a:pt x="357" y="247"/>
                  </a:cubicBezTo>
                  <a:cubicBezTo>
                    <a:pt x="357" y="179"/>
                    <a:pt x="314" y="68"/>
                    <a:pt x="246" y="0"/>
                  </a:cubicBezTo>
                  <a:lnTo>
                    <a:pt x="314" y="0"/>
                  </a:lnTo>
                  <a:cubicBezTo>
                    <a:pt x="357" y="247"/>
                    <a:pt x="3398" y="4987"/>
                    <a:pt x="527" y="970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" name="Google Shape;233;p32"/>
            <p:cNvSpPr/>
            <p:nvPr/>
          </p:nvSpPr>
          <p:spPr>
            <a:xfrm>
              <a:off x="-70638" y="221013"/>
              <a:ext cx="4965" cy="11869"/>
            </a:xfrm>
            <a:custGeom>
              <a:avLst/>
              <a:gdLst/>
              <a:ahLst/>
              <a:cxnLst/>
              <a:rect l="l" t="t" r="r" b="b"/>
              <a:pathLst>
                <a:path w="146" h="349" extrusionOk="0">
                  <a:moveTo>
                    <a:pt x="35" y="349"/>
                  </a:moveTo>
                  <a:cubicBezTo>
                    <a:pt x="35" y="349"/>
                    <a:pt x="1" y="349"/>
                    <a:pt x="1" y="315"/>
                  </a:cubicBezTo>
                  <a:lnTo>
                    <a:pt x="1" y="247"/>
                  </a:lnTo>
                  <a:lnTo>
                    <a:pt x="1" y="179"/>
                  </a:lnTo>
                  <a:lnTo>
                    <a:pt x="1" y="102"/>
                  </a:lnTo>
                  <a:cubicBezTo>
                    <a:pt x="35" y="68"/>
                    <a:pt x="35" y="34"/>
                    <a:pt x="35" y="34"/>
                  </a:cubicBezTo>
                  <a:cubicBezTo>
                    <a:pt x="35" y="34"/>
                    <a:pt x="69" y="34"/>
                    <a:pt x="69" y="0"/>
                  </a:cubicBezTo>
                  <a:cubicBezTo>
                    <a:pt x="69" y="0"/>
                    <a:pt x="111" y="0"/>
                    <a:pt x="145" y="34"/>
                  </a:cubicBezTo>
                  <a:lnTo>
                    <a:pt x="145" y="102"/>
                  </a:lnTo>
                  <a:lnTo>
                    <a:pt x="145" y="213"/>
                  </a:lnTo>
                  <a:cubicBezTo>
                    <a:pt x="111" y="213"/>
                    <a:pt x="111" y="247"/>
                    <a:pt x="111" y="281"/>
                  </a:cubicBezTo>
                  <a:cubicBezTo>
                    <a:pt x="69" y="281"/>
                    <a:pt x="69" y="315"/>
                    <a:pt x="35" y="349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" name="Google Shape;234;p32"/>
            <p:cNvSpPr/>
            <p:nvPr/>
          </p:nvSpPr>
          <p:spPr>
            <a:xfrm>
              <a:off x="-63395" y="222169"/>
              <a:ext cx="7244" cy="12175"/>
            </a:xfrm>
            <a:custGeom>
              <a:avLst/>
              <a:gdLst/>
              <a:ahLst/>
              <a:cxnLst/>
              <a:rect l="l" t="t" r="r" b="b"/>
              <a:pathLst>
                <a:path w="213" h="358" extrusionOk="0">
                  <a:moveTo>
                    <a:pt x="68" y="357"/>
                  </a:moveTo>
                  <a:cubicBezTo>
                    <a:pt x="68" y="357"/>
                    <a:pt x="0" y="357"/>
                    <a:pt x="0" y="315"/>
                  </a:cubicBezTo>
                  <a:cubicBezTo>
                    <a:pt x="34" y="247"/>
                    <a:pt x="34" y="213"/>
                    <a:pt x="34" y="145"/>
                  </a:cubicBezTo>
                  <a:cubicBezTo>
                    <a:pt x="68" y="102"/>
                    <a:pt x="68" y="34"/>
                    <a:pt x="111" y="0"/>
                  </a:cubicBezTo>
                  <a:lnTo>
                    <a:pt x="111" y="0"/>
                  </a:lnTo>
                  <a:cubicBezTo>
                    <a:pt x="145" y="0"/>
                    <a:pt x="179" y="0"/>
                    <a:pt x="179" y="34"/>
                  </a:cubicBezTo>
                  <a:cubicBezTo>
                    <a:pt x="213" y="68"/>
                    <a:pt x="179" y="145"/>
                    <a:pt x="179" y="179"/>
                  </a:cubicBezTo>
                  <a:cubicBezTo>
                    <a:pt x="145" y="247"/>
                    <a:pt x="111" y="281"/>
                    <a:pt x="111" y="315"/>
                  </a:cubicBezTo>
                  <a:cubicBezTo>
                    <a:pt x="111" y="357"/>
                    <a:pt x="111" y="357"/>
                    <a:pt x="68" y="357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" name="Google Shape;235;p32"/>
            <p:cNvSpPr/>
            <p:nvPr/>
          </p:nvSpPr>
          <p:spPr>
            <a:xfrm>
              <a:off x="-71795" y="194419"/>
              <a:ext cx="4965" cy="11018"/>
            </a:xfrm>
            <a:custGeom>
              <a:avLst/>
              <a:gdLst/>
              <a:ahLst/>
              <a:cxnLst/>
              <a:rect l="l" t="t" r="r" b="b"/>
              <a:pathLst>
                <a:path w="146" h="324" extrusionOk="0">
                  <a:moveTo>
                    <a:pt x="69" y="324"/>
                  </a:moveTo>
                  <a:cubicBezTo>
                    <a:pt x="35" y="324"/>
                    <a:pt x="1" y="324"/>
                    <a:pt x="1" y="281"/>
                  </a:cubicBezTo>
                  <a:cubicBezTo>
                    <a:pt x="35" y="213"/>
                    <a:pt x="35" y="111"/>
                    <a:pt x="69" y="35"/>
                  </a:cubicBezTo>
                  <a:lnTo>
                    <a:pt x="69" y="1"/>
                  </a:lnTo>
                  <a:cubicBezTo>
                    <a:pt x="103" y="1"/>
                    <a:pt x="145" y="1"/>
                    <a:pt x="145" y="35"/>
                  </a:cubicBezTo>
                  <a:cubicBezTo>
                    <a:pt x="145" y="111"/>
                    <a:pt x="103" y="213"/>
                    <a:pt x="69" y="324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" name="Google Shape;236;p32"/>
            <p:cNvSpPr/>
            <p:nvPr/>
          </p:nvSpPr>
          <p:spPr>
            <a:xfrm>
              <a:off x="-59654" y="189522"/>
              <a:ext cx="4659" cy="11018"/>
            </a:xfrm>
            <a:custGeom>
              <a:avLst/>
              <a:gdLst/>
              <a:ahLst/>
              <a:cxnLst/>
              <a:rect l="l" t="t" r="r" b="b"/>
              <a:pathLst>
                <a:path w="137" h="324" extrusionOk="0">
                  <a:moveTo>
                    <a:pt x="69" y="289"/>
                  </a:moveTo>
                  <a:cubicBezTo>
                    <a:pt x="35" y="323"/>
                    <a:pt x="1" y="289"/>
                    <a:pt x="1" y="255"/>
                  </a:cubicBezTo>
                  <a:cubicBezTo>
                    <a:pt x="1" y="179"/>
                    <a:pt x="1" y="111"/>
                    <a:pt x="35" y="43"/>
                  </a:cubicBezTo>
                  <a:lnTo>
                    <a:pt x="35" y="43"/>
                  </a:lnTo>
                  <a:cubicBezTo>
                    <a:pt x="69" y="1"/>
                    <a:pt x="103" y="43"/>
                    <a:pt x="137" y="43"/>
                  </a:cubicBezTo>
                  <a:cubicBezTo>
                    <a:pt x="137" y="111"/>
                    <a:pt x="103" y="213"/>
                    <a:pt x="69" y="289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" name="Google Shape;237;p32"/>
            <p:cNvSpPr/>
            <p:nvPr/>
          </p:nvSpPr>
          <p:spPr>
            <a:xfrm>
              <a:off x="-39419" y="224482"/>
              <a:ext cx="4931" cy="11018"/>
            </a:xfrm>
            <a:custGeom>
              <a:avLst/>
              <a:gdLst/>
              <a:ahLst/>
              <a:cxnLst/>
              <a:rect l="l" t="t" r="r" b="b"/>
              <a:pathLst>
                <a:path w="145" h="324" extrusionOk="0">
                  <a:moveTo>
                    <a:pt x="77" y="323"/>
                  </a:moveTo>
                  <a:cubicBezTo>
                    <a:pt x="43" y="323"/>
                    <a:pt x="0" y="289"/>
                    <a:pt x="0" y="247"/>
                  </a:cubicBezTo>
                  <a:cubicBezTo>
                    <a:pt x="0" y="213"/>
                    <a:pt x="0" y="179"/>
                    <a:pt x="43" y="145"/>
                  </a:cubicBezTo>
                  <a:cubicBezTo>
                    <a:pt x="43" y="111"/>
                    <a:pt x="0" y="34"/>
                    <a:pt x="43" y="0"/>
                  </a:cubicBezTo>
                  <a:lnTo>
                    <a:pt x="43" y="0"/>
                  </a:lnTo>
                  <a:lnTo>
                    <a:pt x="111" y="0"/>
                  </a:lnTo>
                  <a:cubicBezTo>
                    <a:pt x="145" y="34"/>
                    <a:pt x="145" y="111"/>
                    <a:pt x="145" y="145"/>
                  </a:cubicBezTo>
                  <a:cubicBezTo>
                    <a:pt x="145" y="213"/>
                    <a:pt x="111" y="247"/>
                    <a:pt x="77" y="289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238;p32"/>
            <p:cNvSpPr/>
            <p:nvPr/>
          </p:nvSpPr>
          <p:spPr>
            <a:xfrm>
              <a:off x="-30748" y="217272"/>
              <a:ext cx="5815" cy="13297"/>
            </a:xfrm>
            <a:custGeom>
              <a:avLst/>
              <a:gdLst/>
              <a:ahLst/>
              <a:cxnLst/>
              <a:rect l="l" t="t" r="r" b="b"/>
              <a:pathLst>
                <a:path w="171" h="391" extrusionOk="0">
                  <a:moveTo>
                    <a:pt x="68" y="357"/>
                  </a:moveTo>
                  <a:cubicBezTo>
                    <a:pt x="34" y="391"/>
                    <a:pt x="0" y="357"/>
                    <a:pt x="0" y="323"/>
                  </a:cubicBezTo>
                  <a:cubicBezTo>
                    <a:pt x="34" y="289"/>
                    <a:pt x="34" y="289"/>
                    <a:pt x="34" y="246"/>
                  </a:cubicBezTo>
                  <a:lnTo>
                    <a:pt x="34" y="178"/>
                  </a:lnTo>
                  <a:cubicBezTo>
                    <a:pt x="34" y="110"/>
                    <a:pt x="34" y="34"/>
                    <a:pt x="68" y="0"/>
                  </a:cubicBezTo>
                  <a:lnTo>
                    <a:pt x="68" y="0"/>
                  </a:lnTo>
                  <a:lnTo>
                    <a:pt x="136" y="0"/>
                  </a:lnTo>
                  <a:cubicBezTo>
                    <a:pt x="170" y="76"/>
                    <a:pt x="170" y="144"/>
                    <a:pt x="170" y="178"/>
                  </a:cubicBezTo>
                  <a:cubicBezTo>
                    <a:pt x="136" y="212"/>
                    <a:pt x="136" y="246"/>
                    <a:pt x="136" y="246"/>
                  </a:cubicBezTo>
                  <a:cubicBezTo>
                    <a:pt x="136" y="289"/>
                    <a:pt x="102" y="323"/>
                    <a:pt x="102" y="35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239;p32"/>
            <p:cNvSpPr/>
            <p:nvPr/>
          </p:nvSpPr>
          <p:spPr>
            <a:xfrm>
              <a:off x="-6772" y="152250"/>
              <a:ext cx="6087" cy="17072"/>
            </a:xfrm>
            <a:custGeom>
              <a:avLst/>
              <a:gdLst/>
              <a:ahLst/>
              <a:cxnLst/>
              <a:rect l="l" t="t" r="r" b="b"/>
              <a:pathLst>
                <a:path w="179" h="502" extrusionOk="0">
                  <a:moveTo>
                    <a:pt x="68" y="459"/>
                  </a:moveTo>
                  <a:cubicBezTo>
                    <a:pt x="68" y="502"/>
                    <a:pt x="0" y="459"/>
                    <a:pt x="0" y="425"/>
                  </a:cubicBezTo>
                  <a:cubicBezTo>
                    <a:pt x="0" y="357"/>
                    <a:pt x="0" y="290"/>
                    <a:pt x="34" y="213"/>
                  </a:cubicBezTo>
                  <a:cubicBezTo>
                    <a:pt x="34" y="145"/>
                    <a:pt x="68" y="111"/>
                    <a:pt x="102" y="35"/>
                  </a:cubicBezTo>
                  <a:lnTo>
                    <a:pt x="102" y="35"/>
                  </a:lnTo>
                  <a:cubicBezTo>
                    <a:pt x="102" y="1"/>
                    <a:pt x="145" y="35"/>
                    <a:pt x="145" y="35"/>
                  </a:cubicBezTo>
                  <a:cubicBezTo>
                    <a:pt x="179" y="111"/>
                    <a:pt x="179" y="179"/>
                    <a:pt x="145" y="247"/>
                  </a:cubicBezTo>
                  <a:cubicBezTo>
                    <a:pt x="145" y="323"/>
                    <a:pt x="102" y="391"/>
                    <a:pt x="102" y="425"/>
                  </a:cubicBezTo>
                  <a:cubicBezTo>
                    <a:pt x="102" y="459"/>
                    <a:pt x="102" y="459"/>
                    <a:pt x="68" y="459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240;p32"/>
            <p:cNvSpPr/>
            <p:nvPr/>
          </p:nvSpPr>
          <p:spPr>
            <a:xfrm>
              <a:off x="-39419" y="157181"/>
              <a:ext cx="6087" cy="12141"/>
            </a:xfrm>
            <a:custGeom>
              <a:avLst/>
              <a:gdLst/>
              <a:ahLst/>
              <a:cxnLst/>
              <a:rect l="l" t="t" r="r" b="b"/>
              <a:pathLst>
                <a:path w="179" h="357" extrusionOk="0">
                  <a:moveTo>
                    <a:pt x="77" y="314"/>
                  </a:moveTo>
                  <a:cubicBezTo>
                    <a:pt x="43" y="357"/>
                    <a:pt x="0" y="314"/>
                    <a:pt x="0" y="280"/>
                  </a:cubicBezTo>
                  <a:cubicBezTo>
                    <a:pt x="0" y="212"/>
                    <a:pt x="43" y="178"/>
                    <a:pt x="43" y="145"/>
                  </a:cubicBezTo>
                  <a:cubicBezTo>
                    <a:pt x="43" y="102"/>
                    <a:pt x="43" y="34"/>
                    <a:pt x="77" y="0"/>
                  </a:cubicBezTo>
                  <a:lnTo>
                    <a:pt x="77" y="0"/>
                  </a:lnTo>
                  <a:cubicBezTo>
                    <a:pt x="111" y="0"/>
                    <a:pt x="145" y="0"/>
                    <a:pt x="145" y="34"/>
                  </a:cubicBezTo>
                  <a:cubicBezTo>
                    <a:pt x="179" y="68"/>
                    <a:pt x="145" y="102"/>
                    <a:pt x="145" y="178"/>
                  </a:cubicBezTo>
                  <a:cubicBezTo>
                    <a:pt x="111" y="212"/>
                    <a:pt x="111" y="246"/>
                    <a:pt x="111" y="280"/>
                  </a:cubicBezTo>
                  <a:cubicBezTo>
                    <a:pt x="111" y="314"/>
                    <a:pt x="111" y="314"/>
                    <a:pt x="77" y="314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241;p32"/>
            <p:cNvSpPr/>
            <p:nvPr/>
          </p:nvSpPr>
          <p:spPr>
            <a:xfrm>
              <a:off x="-55029" y="110080"/>
              <a:ext cx="6087" cy="14487"/>
            </a:xfrm>
            <a:custGeom>
              <a:avLst/>
              <a:gdLst/>
              <a:ahLst/>
              <a:cxnLst/>
              <a:rect l="l" t="t" r="r" b="b"/>
              <a:pathLst>
                <a:path w="179" h="426" extrusionOk="0">
                  <a:moveTo>
                    <a:pt x="77" y="425"/>
                  </a:moveTo>
                  <a:cubicBezTo>
                    <a:pt x="77" y="425"/>
                    <a:pt x="35" y="425"/>
                    <a:pt x="35" y="391"/>
                  </a:cubicBezTo>
                  <a:cubicBezTo>
                    <a:pt x="35" y="255"/>
                    <a:pt x="1" y="111"/>
                    <a:pt x="111" y="43"/>
                  </a:cubicBezTo>
                  <a:lnTo>
                    <a:pt x="111" y="0"/>
                  </a:lnTo>
                  <a:cubicBezTo>
                    <a:pt x="111" y="0"/>
                    <a:pt x="145" y="0"/>
                    <a:pt x="145" y="43"/>
                  </a:cubicBezTo>
                  <a:cubicBezTo>
                    <a:pt x="179" y="145"/>
                    <a:pt x="145" y="289"/>
                    <a:pt x="111" y="391"/>
                  </a:cubicBezTo>
                  <a:cubicBezTo>
                    <a:pt x="111" y="391"/>
                    <a:pt x="111" y="425"/>
                    <a:pt x="77" y="425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242;p32"/>
            <p:cNvSpPr/>
            <p:nvPr/>
          </p:nvSpPr>
          <p:spPr>
            <a:xfrm>
              <a:off x="-46663" y="107768"/>
              <a:ext cx="6121" cy="14487"/>
            </a:xfrm>
            <a:custGeom>
              <a:avLst/>
              <a:gdLst/>
              <a:ahLst/>
              <a:cxnLst/>
              <a:rect l="l" t="t" r="r" b="b"/>
              <a:pathLst>
                <a:path w="180" h="426" extrusionOk="0">
                  <a:moveTo>
                    <a:pt x="77" y="425"/>
                  </a:moveTo>
                  <a:cubicBezTo>
                    <a:pt x="43" y="425"/>
                    <a:pt x="1" y="425"/>
                    <a:pt x="1" y="391"/>
                  </a:cubicBezTo>
                  <a:lnTo>
                    <a:pt x="1" y="213"/>
                  </a:lnTo>
                  <a:cubicBezTo>
                    <a:pt x="1" y="179"/>
                    <a:pt x="1" y="111"/>
                    <a:pt x="43" y="34"/>
                  </a:cubicBezTo>
                  <a:lnTo>
                    <a:pt x="77" y="34"/>
                  </a:lnTo>
                  <a:cubicBezTo>
                    <a:pt x="77" y="0"/>
                    <a:pt x="145" y="34"/>
                    <a:pt x="145" y="68"/>
                  </a:cubicBezTo>
                  <a:cubicBezTo>
                    <a:pt x="179" y="145"/>
                    <a:pt x="145" y="179"/>
                    <a:pt x="145" y="247"/>
                  </a:cubicBezTo>
                  <a:cubicBezTo>
                    <a:pt x="111" y="281"/>
                    <a:pt x="111" y="357"/>
                    <a:pt x="77" y="39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243;p32"/>
            <p:cNvSpPr/>
            <p:nvPr/>
          </p:nvSpPr>
          <p:spPr>
            <a:xfrm>
              <a:off x="-55029" y="84949"/>
              <a:ext cx="7244" cy="12175"/>
            </a:xfrm>
            <a:custGeom>
              <a:avLst/>
              <a:gdLst/>
              <a:ahLst/>
              <a:cxnLst/>
              <a:rect l="l" t="t" r="r" b="b"/>
              <a:pathLst>
                <a:path w="213" h="358" extrusionOk="0">
                  <a:moveTo>
                    <a:pt x="145" y="315"/>
                  </a:moveTo>
                  <a:cubicBezTo>
                    <a:pt x="111" y="357"/>
                    <a:pt x="35" y="315"/>
                    <a:pt x="35" y="281"/>
                  </a:cubicBezTo>
                  <a:cubicBezTo>
                    <a:pt x="1" y="213"/>
                    <a:pt x="1" y="102"/>
                    <a:pt x="77" y="34"/>
                  </a:cubicBezTo>
                  <a:lnTo>
                    <a:pt x="77" y="34"/>
                  </a:lnTo>
                  <a:cubicBezTo>
                    <a:pt x="111" y="0"/>
                    <a:pt x="145" y="34"/>
                    <a:pt x="179" y="68"/>
                  </a:cubicBezTo>
                  <a:cubicBezTo>
                    <a:pt x="213" y="145"/>
                    <a:pt x="179" y="213"/>
                    <a:pt x="145" y="28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244;p32"/>
            <p:cNvSpPr/>
            <p:nvPr/>
          </p:nvSpPr>
          <p:spPr>
            <a:xfrm>
              <a:off x="-12860" y="117290"/>
              <a:ext cx="3809" cy="12175"/>
            </a:xfrm>
            <a:custGeom>
              <a:avLst/>
              <a:gdLst/>
              <a:ahLst/>
              <a:cxnLst/>
              <a:rect l="l" t="t" r="r" b="b"/>
              <a:pathLst>
                <a:path w="112" h="358" extrusionOk="0">
                  <a:moveTo>
                    <a:pt x="35" y="358"/>
                  </a:moveTo>
                  <a:cubicBezTo>
                    <a:pt x="35" y="358"/>
                    <a:pt x="1" y="358"/>
                    <a:pt x="1" y="324"/>
                  </a:cubicBezTo>
                  <a:lnTo>
                    <a:pt x="1" y="179"/>
                  </a:lnTo>
                  <a:lnTo>
                    <a:pt x="1" y="43"/>
                  </a:lnTo>
                  <a:lnTo>
                    <a:pt x="35" y="43"/>
                  </a:lnTo>
                  <a:cubicBezTo>
                    <a:pt x="35" y="1"/>
                    <a:pt x="69" y="43"/>
                    <a:pt x="69" y="43"/>
                  </a:cubicBezTo>
                  <a:cubicBezTo>
                    <a:pt x="111" y="111"/>
                    <a:pt x="69" y="145"/>
                    <a:pt x="69" y="179"/>
                  </a:cubicBezTo>
                  <a:lnTo>
                    <a:pt x="69" y="324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245;p32"/>
            <p:cNvSpPr/>
            <p:nvPr/>
          </p:nvSpPr>
          <p:spPr>
            <a:xfrm>
              <a:off x="-4460" y="116134"/>
              <a:ext cx="4931" cy="13331"/>
            </a:xfrm>
            <a:custGeom>
              <a:avLst/>
              <a:gdLst/>
              <a:ahLst/>
              <a:cxnLst/>
              <a:rect l="l" t="t" r="r" b="b"/>
              <a:pathLst>
                <a:path w="145" h="392" extrusionOk="0">
                  <a:moveTo>
                    <a:pt x="77" y="358"/>
                  </a:moveTo>
                  <a:cubicBezTo>
                    <a:pt x="34" y="392"/>
                    <a:pt x="34" y="392"/>
                    <a:pt x="34" y="358"/>
                  </a:cubicBezTo>
                  <a:cubicBezTo>
                    <a:pt x="0" y="324"/>
                    <a:pt x="0" y="247"/>
                    <a:pt x="0" y="213"/>
                  </a:cubicBezTo>
                  <a:cubicBezTo>
                    <a:pt x="0" y="179"/>
                    <a:pt x="34" y="111"/>
                    <a:pt x="34" y="77"/>
                  </a:cubicBezTo>
                  <a:lnTo>
                    <a:pt x="34" y="35"/>
                  </a:lnTo>
                  <a:cubicBezTo>
                    <a:pt x="77" y="1"/>
                    <a:pt x="111" y="35"/>
                    <a:pt x="145" y="77"/>
                  </a:cubicBezTo>
                  <a:cubicBezTo>
                    <a:pt x="145" y="111"/>
                    <a:pt x="145" y="179"/>
                    <a:pt x="111" y="213"/>
                  </a:cubicBezTo>
                  <a:cubicBezTo>
                    <a:pt x="111" y="290"/>
                    <a:pt x="111" y="324"/>
                    <a:pt x="77" y="358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246;p32"/>
            <p:cNvSpPr/>
            <p:nvPr/>
          </p:nvSpPr>
          <p:spPr>
            <a:xfrm>
              <a:off x="-14016" y="54886"/>
              <a:ext cx="4965" cy="15643"/>
            </a:xfrm>
            <a:custGeom>
              <a:avLst/>
              <a:gdLst/>
              <a:ahLst/>
              <a:cxnLst/>
              <a:rect l="l" t="t" r="r" b="b"/>
              <a:pathLst>
                <a:path w="146" h="460" extrusionOk="0">
                  <a:moveTo>
                    <a:pt x="69" y="426"/>
                  </a:moveTo>
                  <a:cubicBezTo>
                    <a:pt x="69" y="460"/>
                    <a:pt x="1" y="460"/>
                    <a:pt x="1" y="392"/>
                  </a:cubicBezTo>
                  <a:lnTo>
                    <a:pt x="1" y="213"/>
                  </a:lnTo>
                  <a:cubicBezTo>
                    <a:pt x="1" y="179"/>
                    <a:pt x="1" y="103"/>
                    <a:pt x="35" y="35"/>
                  </a:cubicBezTo>
                  <a:lnTo>
                    <a:pt x="35" y="35"/>
                  </a:lnTo>
                  <a:cubicBezTo>
                    <a:pt x="69" y="1"/>
                    <a:pt x="103" y="1"/>
                    <a:pt x="103" y="35"/>
                  </a:cubicBezTo>
                  <a:cubicBezTo>
                    <a:pt x="145" y="103"/>
                    <a:pt x="103" y="179"/>
                    <a:pt x="103" y="213"/>
                  </a:cubicBezTo>
                  <a:lnTo>
                    <a:pt x="103" y="392"/>
                  </a:lnTo>
                  <a:cubicBezTo>
                    <a:pt x="103" y="426"/>
                    <a:pt x="103" y="426"/>
                    <a:pt x="69" y="426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247;p32"/>
            <p:cNvSpPr/>
            <p:nvPr/>
          </p:nvSpPr>
          <p:spPr>
            <a:xfrm>
              <a:off x="-4460" y="62130"/>
              <a:ext cx="6087" cy="13331"/>
            </a:xfrm>
            <a:custGeom>
              <a:avLst/>
              <a:gdLst/>
              <a:ahLst/>
              <a:cxnLst/>
              <a:rect l="l" t="t" r="r" b="b"/>
              <a:pathLst>
                <a:path w="179" h="392" extrusionOk="0">
                  <a:moveTo>
                    <a:pt x="111" y="349"/>
                  </a:moveTo>
                  <a:cubicBezTo>
                    <a:pt x="77" y="391"/>
                    <a:pt x="34" y="349"/>
                    <a:pt x="34" y="315"/>
                  </a:cubicBezTo>
                  <a:cubicBezTo>
                    <a:pt x="34" y="213"/>
                    <a:pt x="0" y="102"/>
                    <a:pt x="77" y="34"/>
                  </a:cubicBezTo>
                  <a:lnTo>
                    <a:pt x="77" y="0"/>
                  </a:lnTo>
                  <a:cubicBezTo>
                    <a:pt x="111" y="0"/>
                    <a:pt x="111" y="0"/>
                    <a:pt x="145" y="34"/>
                  </a:cubicBezTo>
                  <a:cubicBezTo>
                    <a:pt x="179" y="102"/>
                    <a:pt x="145" y="247"/>
                    <a:pt x="111" y="315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248;p32"/>
            <p:cNvSpPr/>
            <p:nvPr/>
          </p:nvSpPr>
          <p:spPr>
            <a:xfrm>
              <a:off x="77566" y="-87231"/>
              <a:ext cx="440601" cy="117904"/>
            </a:xfrm>
            <a:custGeom>
              <a:avLst/>
              <a:gdLst/>
              <a:ahLst/>
              <a:cxnLst/>
              <a:rect l="l" t="t" r="r" b="b"/>
              <a:pathLst>
                <a:path w="12956" h="3467" extrusionOk="0">
                  <a:moveTo>
                    <a:pt x="11851" y="2192"/>
                  </a:moveTo>
                  <a:cubicBezTo>
                    <a:pt x="11715" y="2303"/>
                    <a:pt x="11537" y="2404"/>
                    <a:pt x="11392" y="2515"/>
                  </a:cubicBezTo>
                  <a:cubicBezTo>
                    <a:pt x="10866" y="2795"/>
                    <a:pt x="10296" y="2974"/>
                    <a:pt x="9727" y="3084"/>
                  </a:cubicBezTo>
                  <a:cubicBezTo>
                    <a:pt x="9659" y="3118"/>
                    <a:pt x="9557" y="3118"/>
                    <a:pt x="9481" y="3152"/>
                  </a:cubicBezTo>
                  <a:cubicBezTo>
                    <a:pt x="9303" y="3186"/>
                    <a:pt x="9167" y="3220"/>
                    <a:pt x="8988" y="3220"/>
                  </a:cubicBezTo>
                  <a:cubicBezTo>
                    <a:pt x="7680" y="3466"/>
                    <a:pt x="6295" y="3466"/>
                    <a:pt x="4953" y="3432"/>
                  </a:cubicBezTo>
                  <a:cubicBezTo>
                    <a:pt x="3569" y="3398"/>
                    <a:pt x="2158" y="3254"/>
                    <a:pt x="808" y="3042"/>
                  </a:cubicBezTo>
                  <a:lnTo>
                    <a:pt x="638" y="3042"/>
                  </a:lnTo>
                  <a:cubicBezTo>
                    <a:pt x="459" y="3008"/>
                    <a:pt x="247" y="2974"/>
                    <a:pt x="35" y="2940"/>
                  </a:cubicBezTo>
                  <a:lnTo>
                    <a:pt x="1" y="2906"/>
                  </a:lnTo>
                  <a:cubicBezTo>
                    <a:pt x="1" y="2906"/>
                    <a:pt x="35" y="2940"/>
                    <a:pt x="69" y="2940"/>
                  </a:cubicBezTo>
                  <a:cubicBezTo>
                    <a:pt x="213" y="2940"/>
                    <a:pt x="349" y="2906"/>
                    <a:pt x="527" y="2872"/>
                  </a:cubicBezTo>
                  <a:cubicBezTo>
                    <a:pt x="706" y="2829"/>
                    <a:pt x="884" y="2795"/>
                    <a:pt x="1020" y="2761"/>
                  </a:cubicBezTo>
                  <a:cubicBezTo>
                    <a:pt x="1487" y="2693"/>
                    <a:pt x="1912" y="2583"/>
                    <a:pt x="2337" y="2481"/>
                  </a:cubicBezTo>
                  <a:cubicBezTo>
                    <a:pt x="3356" y="2235"/>
                    <a:pt x="4350" y="1946"/>
                    <a:pt x="5344" y="1665"/>
                  </a:cubicBezTo>
                  <a:cubicBezTo>
                    <a:pt x="6329" y="1385"/>
                    <a:pt x="7289" y="1062"/>
                    <a:pt x="8283" y="816"/>
                  </a:cubicBezTo>
                  <a:cubicBezTo>
                    <a:pt x="8351" y="782"/>
                    <a:pt x="8419" y="782"/>
                    <a:pt x="8496" y="782"/>
                  </a:cubicBezTo>
                  <a:cubicBezTo>
                    <a:pt x="8530" y="748"/>
                    <a:pt x="8598" y="748"/>
                    <a:pt x="8665" y="706"/>
                  </a:cubicBezTo>
                  <a:cubicBezTo>
                    <a:pt x="9591" y="459"/>
                    <a:pt x="10543" y="111"/>
                    <a:pt x="11503" y="34"/>
                  </a:cubicBezTo>
                  <a:cubicBezTo>
                    <a:pt x="11639" y="0"/>
                    <a:pt x="11749" y="0"/>
                    <a:pt x="11851" y="34"/>
                  </a:cubicBezTo>
                  <a:cubicBezTo>
                    <a:pt x="11961" y="34"/>
                    <a:pt x="12063" y="34"/>
                    <a:pt x="12174" y="68"/>
                  </a:cubicBezTo>
                  <a:cubicBezTo>
                    <a:pt x="12565" y="145"/>
                    <a:pt x="12879" y="323"/>
                    <a:pt x="12913" y="672"/>
                  </a:cubicBezTo>
                  <a:cubicBezTo>
                    <a:pt x="12955" y="782"/>
                    <a:pt x="12955" y="884"/>
                    <a:pt x="12879" y="994"/>
                  </a:cubicBezTo>
                  <a:cubicBezTo>
                    <a:pt x="12879" y="1028"/>
                    <a:pt x="12879" y="1062"/>
                    <a:pt x="12845" y="1096"/>
                  </a:cubicBezTo>
                  <a:cubicBezTo>
                    <a:pt x="12845" y="1130"/>
                    <a:pt x="12811" y="1173"/>
                    <a:pt x="12811" y="1241"/>
                  </a:cubicBezTo>
                  <a:cubicBezTo>
                    <a:pt x="12599" y="1597"/>
                    <a:pt x="12242" y="1912"/>
                    <a:pt x="11851" y="2192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249;p32"/>
            <p:cNvSpPr/>
            <p:nvPr/>
          </p:nvSpPr>
          <p:spPr>
            <a:xfrm>
              <a:off x="77566" y="-88387"/>
              <a:ext cx="448967" cy="104607"/>
            </a:xfrm>
            <a:custGeom>
              <a:avLst/>
              <a:gdLst/>
              <a:ahLst/>
              <a:cxnLst/>
              <a:rect l="l" t="t" r="r" b="b"/>
              <a:pathLst>
                <a:path w="13202" h="3076" extrusionOk="0">
                  <a:moveTo>
                    <a:pt x="12845" y="1130"/>
                  </a:moveTo>
                  <a:cubicBezTo>
                    <a:pt x="8844" y="2617"/>
                    <a:pt x="2830" y="2974"/>
                    <a:pt x="638" y="3076"/>
                  </a:cubicBezTo>
                  <a:cubicBezTo>
                    <a:pt x="425" y="3042"/>
                    <a:pt x="213" y="2974"/>
                    <a:pt x="1" y="2940"/>
                  </a:cubicBezTo>
                  <a:lnTo>
                    <a:pt x="1" y="2940"/>
                  </a:lnTo>
                  <a:cubicBezTo>
                    <a:pt x="281" y="3008"/>
                    <a:pt x="740" y="2863"/>
                    <a:pt x="1020" y="2795"/>
                  </a:cubicBezTo>
                  <a:cubicBezTo>
                    <a:pt x="1487" y="2727"/>
                    <a:pt x="1912" y="2617"/>
                    <a:pt x="2337" y="2515"/>
                  </a:cubicBezTo>
                  <a:cubicBezTo>
                    <a:pt x="3356" y="2269"/>
                    <a:pt x="4350" y="1980"/>
                    <a:pt x="5344" y="1699"/>
                  </a:cubicBezTo>
                  <a:cubicBezTo>
                    <a:pt x="6406" y="1377"/>
                    <a:pt x="7434" y="1062"/>
                    <a:pt x="8496" y="816"/>
                  </a:cubicBezTo>
                  <a:cubicBezTo>
                    <a:pt x="9481" y="570"/>
                    <a:pt x="10475" y="145"/>
                    <a:pt x="11503" y="68"/>
                  </a:cubicBezTo>
                  <a:cubicBezTo>
                    <a:pt x="12276" y="0"/>
                    <a:pt x="13202" y="281"/>
                    <a:pt x="12845" y="1130"/>
                  </a:cubicBezTo>
                  <a:close/>
                  <a:moveTo>
                    <a:pt x="1" y="2940"/>
                  </a:moveTo>
                  <a:lnTo>
                    <a:pt x="1" y="294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250;p32"/>
            <p:cNvSpPr/>
            <p:nvPr/>
          </p:nvSpPr>
          <p:spPr>
            <a:xfrm>
              <a:off x="231552" y="-13843"/>
              <a:ext cx="14487" cy="3775"/>
            </a:xfrm>
            <a:custGeom>
              <a:avLst/>
              <a:gdLst/>
              <a:ahLst/>
              <a:cxnLst/>
              <a:rect l="l" t="t" r="r" b="b"/>
              <a:pathLst>
                <a:path w="426" h="111" extrusionOk="0">
                  <a:moveTo>
                    <a:pt x="391" y="111"/>
                  </a:moveTo>
                  <a:lnTo>
                    <a:pt x="213" y="111"/>
                  </a:lnTo>
                  <a:lnTo>
                    <a:pt x="34" y="111"/>
                  </a:lnTo>
                  <a:cubicBezTo>
                    <a:pt x="0" y="111"/>
                    <a:pt x="0" y="77"/>
                    <a:pt x="34" y="34"/>
                  </a:cubicBezTo>
                  <a:lnTo>
                    <a:pt x="34" y="34"/>
                  </a:lnTo>
                  <a:lnTo>
                    <a:pt x="213" y="34"/>
                  </a:lnTo>
                  <a:cubicBezTo>
                    <a:pt x="247" y="34"/>
                    <a:pt x="315" y="0"/>
                    <a:pt x="357" y="34"/>
                  </a:cubicBezTo>
                  <a:cubicBezTo>
                    <a:pt x="391" y="34"/>
                    <a:pt x="425" y="77"/>
                    <a:pt x="391" y="77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" name="Google Shape;251;p32"/>
            <p:cNvSpPr/>
            <p:nvPr/>
          </p:nvSpPr>
          <p:spPr>
            <a:xfrm>
              <a:off x="236449" y="-19930"/>
              <a:ext cx="14487" cy="4965"/>
            </a:xfrm>
            <a:custGeom>
              <a:avLst/>
              <a:gdLst/>
              <a:ahLst/>
              <a:cxnLst/>
              <a:rect l="l" t="t" r="r" b="b"/>
              <a:pathLst>
                <a:path w="426" h="146" extrusionOk="0">
                  <a:moveTo>
                    <a:pt x="383" y="111"/>
                  </a:moveTo>
                  <a:cubicBezTo>
                    <a:pt x="349" y="145"/>
                    <a:pt x="281" y="145"/>
                    <a:pt x="213" y="145"/>
                  </a:cubicBezTo>
                  <a:lnTo>
                    <a:pt x="69" y="145"/>
                  </a:lnTo>
                  <a:cubicBezTo>
                    <a:pt x="1" y="145"/>
                    <a:pt x="1" y="77"/>
                    <a:pt x="35" y="43"/>
                  </a:cubicBezTo>
                  <a:lnTo>
                    <a:pt x="35" y="43"/>
                  </a:lnTo>
                  <a:cubicBezTo>
                    <a:pt x="103" y="43"/>
                    <a:pt x="171" y="43"/>
                    <a:pt x="213" y="1"/>
                  </a:cubicBezTo>
                  <a:cubicBezTo>
                    <a:pt x="281" y="1"/>
                    <a:pt x="349" y="1"/>
                    <a:pt x="383" y="43"/>
                  </a:cubicBezTo>
                  <a:cubicBezTo>
                    <a:pt x="426" y="77"/>
                    <a:pt x="426" y="111"/>
                    <a:pt x="383" y="11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" name="Google Shape;252;p32"/>
            <p:cNvSpPr/>
            <p:nvPr/>
          </p:nvSpPr>
          <p:spPr>
            <a:xfrm>
              <a:off x="265356" y="19960"/>
              <a:ext cx="8400" cy="2313"/>
            </a:xfrm>
            <a:custGeom>
              <a:avLst/>
              <a:gdLst/>
              <a:ahLst/>
              <a:cxnLst/>
              <a:rect l="l" t="t" r="r" b="b"/>
              <a:pathLst>
                <a:path w="247" h="68" extrusionOk="0">
                  <a:moveTo>
                    <a:pt x="213" y="68"/>
                  </a:moveTo>
                  <a:lnTo>
                    <a:pt x="213" y="68"/>
                  </a:lnTo>
                  <a:cubicBezTo>
                    <a:pt x="136" y="68"/>
                    <a:pt x="102" y="34"/>
                    <a:pt x="34" y="68"/>
                  </a:cubicBezTo>
                  <a:cubicBezTo>
                    <a:pt x="0" y="68"/>
                    <a:pt x="0" y="0"/>
                    <a:pt x="34" y="0"/>
                  </a:cubicBezTo>
                  <a:lnTo>
                    <a:pt x="34" y="0"/>
                  </a:lnTo>
                  <a:cubicBezTo>
                    <a:pt x="102" y="0"/>
                    <a:pt x="170" y="0"/>
                    <a:pt x="213" y="34"/>
                  </a:cubicBezTo>
                  <a:cubicBezTo>
                    <a:pt x="247" y="34"/>
                    <a:pt x="247" y="34"/>
                    <a:pt x="213" y="68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" name="Google Shape;253;p32"/>
            <p:cNvSpPr/>
            <p:nvPr/>
          </p:nvSpPr>
          <p:spPr>
            <a:xfrm>
              <a:off x="260425" y="11561"/>
              <a:ext cx="12175" cy="4659"/>
            </a:xfrm>
            <a:custGeom>
              <a:avLst/>
              <a:gdLst/>
              <a:ahLst/>
              <a:cxnLst/>
              <a:rect l="l" t="t" r="r" b="b"/>
              <a:pathLst>
                <a:path w="358" h="137" extrusionOk="0">
                  <a:moveTo>
                    <a:pt x="315" y="103"/>
                  </a:moveTo>
                  <a:cubicBezTo>
                    <a:pt x="247" y="137"/>
                    <a:pt x="103" y="137"/>
                    <a:pt x="35" y="103"/>
                  </a:cubicBezTo>
                  <a:cubicBezTo>
                    <a:pt x="1" y="103"/>
                    <a:pt x="1" y="35"/>
                    <a:pt x="35" y="35"/>
                  </a:cubicBezTo>
                  <a:lnTo>
                    <a:pt x="35" y="1"/>
                  </a:lnTo>
                  <a:lnTo>
                    <a:pt x="179" y="1"/>
                  </a:lnTo>
                  <a:lnTo>
                    <a:pt x="315" y="1"/>
                  </a:lnTo>
                  <a:cubicBezTo>
                    <a:pt x="358" y="35"/>
                    <a:pt x="358" y="69"/>
                    <a:pt x="315" y="10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" name="Google Shape;254;p32"/>
            <p:cNvSpPr/>
            <p:nvPr/>
          </p:nvSpPr>
          <p:spPr>
            <a:xfrm>
              <a:off x="229240" y="17648"/>
              <a:ext cx="11869" cy="5781"/>
            </a:xfrm>
            <a:custGeom>
              <a:avLst/>
              <a:gdLst/>
              <a:ahLst/>
              <a:cxnLst/>
              <a:rect l="l" t="t" r="r" b="b"/>
              <a:pathLst>
                <a:path w="349" h="170" extrusionOk="0">
                  <a:moveTo>
                    <a:pt x="315" y="136"/>
                  </a:moveTo>
                  <a:cubicBezTo>
                    <a:pt x="247" y="170"/>
                    <a:pt x="136" y="136"/>
                    <a:pt x="68" y="136"/>
                  </a:cubicBezTo>
                  <a:cubicBezTo>
                    <a:pt x="1" y="136"/>
                    <a:pt x="1" y="68"/>
                    <a:pt x="34" y="34"/>
                  </a:cubicBezTo>
                  <a:lnTo>
                    <a:pt x="68" y="34"/>
                  </a:lnTo>
                  <a:cubicBezTo>
                    <a:pt x="136" y="34"/>
                    <a:pt x="247" y="0"/>
                    <a:pt x="315" y="34"/>
                  </a:cubicBezTo>
                  <a:cubicBezTo>
                    <a:pt x="349" y="34"/>
                    <a:pt x="349" y="102"/>
                    <a:pt x="315" y="136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" name="Google Shape;255;p32"/>
            <p:cNvSpPr/>
            <p:nvPr/>
          </p:nvSpPr>
          <p:spPr>
            <a:xfrm>
              <a:off x="307253" y="18804"/>
              <a:ext cx="13297" cy="3469"/>
            </a:xfrm>
            <a:custGeom>
              <a:avLst/>
              <a:gdLst/>
              <a:ahLst/>
              <a:cxnLst/>
              <a:rect l="l" t="t" r="r" b="b"/>
              <a:pathLst>
                <a:path w="391" h="102" extrusionOk="0">
                  <a:moveTo>
                    <a:pt x="357" y="68"/>
                  </a:moveTo>
                  <a:cubicBezTo>
                    <a:pt x="255" y="102"/>
                    <a:pt x="145" y="102"/>
                    <a:pt x="77" y="102"/>
                  </a:cubicBezTo>
                  <a:cubicBezTo>
                    <a:pt x="0" y="102"/>
                    <a:pt x="0" y="34"/>
                    <a:pt x="43" y="34"/>
                  </a:cubicBezTo>
                  <a:lnTo>
                    <a:pt x="43" y="0"/>
                  </a:lnTo>
                  <a:lnTo>
                    <a:pt x="357" y="0"/>
                  </a:lnTo>
                  <a:cubicBezTo>
                    <a:pt x="357" y="0"/>
                    <a:pt x="391" y="34"/>
                    <a:pt x="357" y="68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" name="Google Shape;256;p32"/>
            <p:cNvSpPr/>
            <p:nvPr/>
          </p:nvSpPr>
          <p:spPr>
            <a:xfrm>
              <a:off x="300009" y="8976"/>
              <a:ext cx="17072" cy="4931"/>
            </a:xfrm>
            <a:custGeom>
              <a:avLst/>
              <a:gdLst/>
              <a:ahLst/>
              <a:cxnLst/>
              <a:rect l="l" t="t" r="r" b="b"/>
              <a:pathLst>
                <a:path w="502" h="145" extrusionOk="0">
                  <a:moveTo>
                    <a:pt x="468" y="111"/>
                  </a:moveTo>
                  <a:cubicBezTo>
                    <a:pt x="392" y="145"/>
                    <a:pt x="324" y="145"/>
                    <a:pt x="256" y="145"/>
                  </a:cubicBezTo>
                  <a:lnTo>
                    <a:pt x="43" y="145"/>
                  </a:lnTo>
                  <a:cubicBezTo>
                    <a:pt x="1" y="145"/>
                    <a:pt x="1" y="111"/>
                    <a:pt x="43" y="77"/>
                  </a:cubicBezTo>
                  <a:lnTo>
                    <a:pt x="43" y="77"/>
                  </a:lnTo>
                  <a:cubicBezTo>
                    <a:pt x="111" y="77"/>
                    <a:pt x="179" y="43"/>
                    <a:pt x="256" y="43"/>
                  </a:cubicBezTo>
                  <a:cubicBezTo>
                    <a:pt x="324" y="43"/>
                    <a:pt x="392" y="0"/>
                    <a:pt x="468" y="0"/>
                  </a:cubicBezTo>
                  <a:cubicBezTo>
                    <a:pt x="502" y="43"/>
                    <a:pt x="502" y="77"/>
                    <a:pt x="468" y="11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" name="Google Shape;257;p32"/>
            <p:cNvSpPr/>
            <p:nvPr/>
          </p:nvSpPr>
          <p:spPr>
            <a:xfrm>
              <a:off x="339900" y="18804"/>
              <a:ext cx="10712" cy="4625"/>
            </a:xfrm>
            <a:custGeom>
              <a:avLst/>
              <a:gdLst/>
              <a:ahLst/>
              <a:cxnLst/>
              <a:rect l="l" t="t" r="r" b="b"/>
              <a:pathLst>
                <a:path w="315" h="136" extrusionOk="0">
                  <a:moveTo>
                    <a:pt x="280" y="102"/>
                  </a:moveTo>
                  <a:cubicBezTo>
                    <a:pt x="212" y="136"/>
                    <a:pt x="102" y="136"/>
                    <a:pt x="34" y="102"/>
                  </a:cubicBezTo>
                  <a:cubicBezTo>
                    <a:pt x="0" y="102"/>
                    <a:pt x="0" y="68"/>
                    <a:pt x="0" y="34"/>
                  </a:cubicBezTo>
                  <a:lnTo>
                    <a:pt x="34" y="34"/>
                  </a:lnTo>
                  <a:cubicBezTo>
                    <a:pt x="68" y="34"/>
                    <a:pt x="102" y="0"/>
                    <a:pt x="178" y="0"/>
                  </a:cubicBezTo>
                  <a:cubicBezTo>
                    <a:pt x="212" y="0"/>
                    <a:pt x="280" y="0"/>
                    <a:pt x="280" y="34"/>
                  </a:cubicBezTo>
                  <a:cubicBezTo>
                    <a:pt x="314" y="68"/>
                    <a:pt x="314" y="68"/>
                    <a:pt x="314" y="102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" name="Google Shape;258;p32"/>
            <p:cNvSpPr/>
            <p:nvPr/>
          </p:nvSpPr>
          <p:spPr>
            <a:xfrm>
              <a:off x="330344" y="5507"/>
              <a:ext cx="15643" cy="6087"/>
            </a:xfrm>
            <a:custGeom>
              <a:avLst/>
              <a:gdLst/>
              <a:ahLst/>
              <a:cxnLst/>
              <a:rect l="l" t="t" r="r" b="b"/>
              <a:pathLst>
                <a:path w="460" h="179" extrusionOk="0">
                  <a:moveTo>
                    <a:pt x="425" y="102"/>
                  </a:moveTo>
                  <a:cubicBezTo>
                    <a:pt x="383" y="145"/>
                    <a:pt x="315" y="145"/>
                    <a:pt x="247" y="179"/>
                  </a:cubicBezTo>
                  <a:cubicBezTo>
                    <a:pt x="213" y="179"/>
                    <a:pt x="137" y="145"/>
                    <a:pt x="69" y="145"/>
                  </a:cubicBezTo>
                  <a:cubicBezTo>
                    <a:pt x="35" y="145"/>
                    <a:pt x="1" y="68"/>
                    <a:pt x="35" y="34"/>
                  </a:cubicBezTo>
                  <a:lnTo>
                    <a:pt x="69" y="34"/>
                  </a:lnTo>
                  <a:lnTo>
                    <a:pt x="247" y="34"/>
                  </a:lnTo>
                  <a:cubicBezTo>
                    <a:pt x="315" y="0"/>
                    <a:pt x="349" y="34"/>
                    <a:pt x="425" y="34"/>
                  </a:cubicBezTo>
                  <a:cubicBezTo>
                    <a:pt x="459" y="34"/>
                    <a:pt x="459" y="68"/>
                    <a:pt x="425" y="68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" name="Google Shape;259;p32"/>
            <p:cNvSpPr/>
            <p:nvPr/>
          </p:nvSpPr>
          <p:spPr>
            <a:xfrm>
              <a:off x="298853" y="-31765"/>
              <a:ext cx="14487" cy="4659"/>
            </a:xfrm>
            <a:custGeom>
              <a:avLst/>
              <a:gdLst/>
              <a:ahLst/>
              <a:cxnLst/>
              <a:rect l="l" t="t" r="r" b="b"/>
              <a:pathLst>
                <a:path w="426" h="137" extrusionOk="0">
                  <a:moveTo>
                    <a:pt x="392" y="68"/>
                  </a:moveTo>
                  <a:cubicBezTo>
                    <a:pt x="358" y="102"/>
                    <a:pt x="324" y="102"/>
                    <a:pt x="290" y="136"/>
                  </a:cubicBezTo>
                  <a:lnTo>
                    <a:pt x="111" y="136"/>
                  </a:lnTo>
                  <a:cubicBezTo>
                    <a:pt x="35" y="136"/>
                    <a:pt x="1" y="68"/>
                    <a:pt x="77" y="34"/>
                  </a:cubicBezTo>
                  <a:lnTo>
                    <a:pt x="111" y="34"/>
                  </a:lnTo>
                  <a:lnTo>
                    <a:pt x="247" y="34"/>
                  </a:lnTo>
                  <a:cubicBezTo>
                    <a:pt x="290" y="34"/>
                    <a:pt x="358" y="0"/>
                    <a:pt x="392" y="0"/>
                  </a:cubicBezTo>
                  <a:cubicBezTo>
                    <a:pt x="426" y="0"/>
                    <a:pt x="426" y="34"/>
                    <a:pt x="426" y="6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" name="Google Shape;260;p32"/>
            <p:cNvSpPr/>
            <p:nvPr/>
          </p:nvSpPr>
          <p:spPr>
            <a:xfrm>
              <a:off x="359250" y="-37818"/>
              <a:ext cx="15609" cy="7244"/>
            </a:xfrm>
            <a:custGeom>
              <a:avLst/>
              <a:gdLst/>
              <a:ahLst/>
              <a:cxnLst/>
              <a:rect l="l" t="t" r="r" b="b"/>
              <a:pathLst>
                <a:path w="459" h="213" extrusionOk="0">
                  <a:moveTo>
                    <a:pt x="382" y="178"/>
                  </a:moveTo>
                  <a:cubicBezTo>
                    <a:pt x="348" y="212"/>
                    <a:pt x="315" y="212"/>
                    <a:pt x="247" y="212"/>
                  </a:cubicBezTo>
                  <a:lnTo>
                    <a:pt x="102" y="212"/>
                  </a:lnTo>
                  <a:cubicBezTo>
                    <a:pt x="34" y="212"/>
                    <a:pt x="0" y="144"/>
                    <a:pt x="34" y="102"/>
                  </a:cubicBezTo>
                  <a:lnTo>
                    <a:pt x="68" y="68"/>
                  </a:lnTo>
                  <a:cubicBezTo>
                    <a:pt x="102" y="68"/>
                    <a:pt x="170" y="68"/>
                    <a:pt x="247" y="34"/>
                  </a:cubicBezTo>
                  <a:cubicBezTo>
                    <a:pt x="315" y="34"/>
                    <a:pt x="348" y="0"/>
                    <a:pt x="425" y="34"/>
                  </a:cubicBezTo>
                  <a:cubicBezTo>
                    <a:pt x="459" y="68"/>
                    <a:pt x="459" y="102"/>
                    <a:pt x="425" y="144"/>
                  </a:cubicBezTo>
                  <a:cubicBezTo>
                    <a:pt x="425" y="144"/>
                    <a:pt x="425" y="178"/>
                    <a:pt x="382" y="17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" name="Google Shape;261;p32"/>
            <p:cNvSpPr/>
            <p:nvPr/>
          </p:nvSpPr>
          <p:spPr>
            <a:xfrm>
              <a:off x="362719" y="-43906"/>
              <a:ext cx="10984" cy="6121"/>
            </a:xfrm>
            <a:custGeom>
              <a:avLst/>
              <a:gdLst/>
              <a:ahLst/>
              <a:cxnLst/>
              <a:rect l="l" t="t" r="r" b="b"/>
              <a:pathLst>
                <a:path w="323" h="180" extrusionOk="0">
                  <a:moveTo>
                    <a:pt x="280" y="111"/>
                  </a:moveTo>
                  <a:cubicBezTo>
                    <a:pt x="246" y="145"/>
                    <a:pt x="213" y="145"/>
                    <a:pt x="179" y="145"/>
                  </a:cubicBezTo>
                  <a:lnTo>
                    <a:pt x="68" y="145"/>
                  </a:lnTo>
                  <a:cubicBezTo>
                    <a:pt x="34" y="179"/>
                    <a:pt x="0" y="111"/>
                    <a:pt x="34" y="69"/>
                  </a:cubicBezTo>
                  <a:lnTo>
                    <a:pt x="34" y="69"/>
                  </a:lnTo>
                  <a:cubicBezTo>
                    <a:pt x="68" y="69"/>
                    <a:pt x="111" y="35"/>
                    <a:pt x="145" y="35"/>
                  </a:cubicBezTo>
                  <a:cubicBezTo>
                    <a:pt x="179" y="35"/>
                    <a:pt x="246" y="1"/>
                    <a:pt x="280" y="35"/>
                  </a:cubicBezTo>
                  <a:cubicBezTo>
                    <a:pt x="280" y="35"/>
                    <a:pt x="323" y="69"/>
                    <a:pt x="280" y="11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" name="Google Shape;262;p32"/>
            <p:cNvSpPr/>
            <p:nvPr/>
          </p:nvSpPr>
          <p:spPr>
            <a:xfrm>
              <a:off x="369929" y="-53428"/>
              <a:ext cx="11018" cy="6087"/>
            </a:xfrm>
            <a:custGeom>
              <a:avLst/>
              <a:gdLst/>
              <a:ahLst/>
              <a:cxnLst/>
              <a:rect l="l" t="t" r="r" b="b"/>
              <a:pathLst>
                <a:path w="324" h="179" extrusionOk="0">
                  <a:moveTo>
                    <a:pt x="281" y="136"/>
                  </a:moveTo>
                  <a:lnTo>
                    <a:pt x="179" y="136"/>
                  </a:lnTo>
                  <a:lnTo>
                    <a:pt x="68" y="136"/>
                  </a:lnTo>
                  <a:cubicBezTo>
                    <a:pt x="1" y="179"/>
                    <a:pt x="1" y="68"/>
                    <a:pt x="34" y="68"/>
                  </a:cubicBezTo>
                  <a:cubicBezTo>
                    <a:pt x="34" y="34"/>
                    <a:pt x="68" y="34"/>
                    <a:pt x="68" y="34"/>
                  </a:cubicBezTo>
                  <a:lnTo>
                    <a:pt x="179" y="34"/>
                  </a:lnTo>
                  <a:cubicBezTo>
                    <a:pt x="213" y="34"/>
                    <a:pt x="247" y="0"/>
                    <a:pt x="281" y="34"/>
                  </a:cubicBezTo>
                  <a:cubicBezTo>
                    <a:pt x="323" y="34"/>
                    <a:pt x="323" y="102"/>
                    <a:pt x="281" y="102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" name="Google Shape;263;p32"/>
            <p:cNvSpPr/>
            <p:nvPr/>
          </p:nvSpPr>
          <p:spPr>
            <a:xfrm>
              <a:off x="408357" y="-580"/>
              <a:ext cx="18228" cy="6121"/>
            </a:xfrm>
            <a:custGeom>
              <a:avLst/>
              <a:gdLst/>
              <a:ahLst/>
              <a:cxnLst/>
              <a:rect l="l" t="t" r="r" b="b"/>
              <a:pathLst>
                <a:path w="536" h="180" extrusionOk="0">
                  <a:moveTo>
                    <a:pt x="502" y="69"/>
                  </a:moveTo>
                  <a:cubicBezTo>
                    <a:pt x="391" y="179"/>
                    <a:pt x="213" y="179"/>
                    <a:pt x="77" y="179"/>
                  </a:cubicBezTo>
                  <a:cubicBezTo>
                    <a:pt x="0" y="179"/>
                    <a:pt x="0" y="111"/>
                    <a:pt x="43" y="69"/>
                  </a:cubicBezTo>
                  <a:lnTo>
                    <a:pt x="77" y="35"/>
                  </a:lnTo>
                  <a:cubicBezTo>
                    <a:pt x="213" y="35"/>
                    <a:pt x="357" y="1"/>
                    <a:pt x="502" y="1"/>
                  </a:cubicBezTo>
                  <a:cubicBezTo>
                    <a:pt x="536" y="1"/>
                    <a:pt x="536" y="69"/>
                    <a:pt x="502" y="69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" name="Google Shape;264;p32"/>
            <p:cNvSpPr/>
            <p:nvPr/>
          </p:nvSpPr>
          <p:spPr>
            <a:xfrm>
              <a:off x="-359498" y="-175039"/>
              <a:ext cx="868994" cy="710111"/>
            </a:xfrm>
            <a:custGeom>
              <a:avLst/>
              <a:gdLst/>
              <a:ahLst/>
              <a:cxnLst/>
              <a:rect l="l" t="t" r="r" b="b"/>
              <a:pathLst>
                <a:path w="25553" h="20881" extrusionOk="0">
                  <a:moveTo>
                    <a:pt x="25340" y="20778"/>
                  </a:moveTo>
                  <a:cubicBezTo>
                    <a:pt x="25306" y="20778"/>
                    <a:pt x="25306" y="20778"/>
                    <a:pt x="25272" y="20812"/>
                  </a:cubicBezTo>
                  <a:cubicBezTo>
                    <a:pt x="25094" y="20880"/>
                    <a:pt x="24847" y="20812"/>
                    <a:pt x="24746" y="20600"/>
                  </a:cubicBezTo>
                  <a:cubicBezTo>
                    <a:pt x="16174" y="2404"/>
                    <a:pt x="535" y="816"/>
                    <a:pt x="391" y="782"/>
                  </a:cubicBezTo>
                  <a:cubicBezTo>
                    <a:pt x="178" y="782"/>
                    <a:pt x="0" y="603"/>
                    <a:pt x="34" y="357"/>
                  </a:cubicBezTo>
                  <a:cubicBezTo>
                    <a:pt x="34" y="246"/>
                    <a:pt x="110" y="144"/>
                    <a:pt x="178" y="68"/>
                  </a:cubicBezTo>
                  <a:cubicBezTo>
                    <a:pt x="280" y="34"/>
                    <a:pt x="357" y="0"/>
                    <a:pt x="459" y="0"/>
                  </a:cubicBezTo>
                  <a:cubicBezTo>
                    <a:pt x="603" y="34"/>
                    <a:pt x="16675" y="1665"/>
                    <a:pt x="25451" y="20277"/>
                  </a:cubicBezTo>
                  <a:cubicBezTo>
                    <a:pt x="25553" y="20456"/>
                    <a:pt x="25485" y="20634"/>
                    <a:pt x="25340" y="2077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" name="Google Shape;265;p32"/>
            <p:cNvSpPr/>
            <p:nvPr/>
          </p:nvSpPr>
          <p:spPr>
            <a:xfrm>
              <a:off x="298853" y="512219"/>
              <a:ext cx="223939" cy="467161"/>
            </a:xfrm>
            <a:custGeom>
              <a:avLst/>
              <a:gdLst/>
              <a:ahLst/>
              <a:cxnLst/>
              <a:rect l="l" t="t" r="r" b="b"/>
              <a:pathLst>
                <a:path w="6585" h="13737" extrusionOk="0">
                  <a:moveTo>
                    <a:pt x="4036" y="13414"/>
                  </a:moveTo>
                  <a:cubicBezTo>
                    <a:pt x="3823" y="13558"/>
                    <a:pt x="3611" y="13660"/>
                    <a:pt x="3365" y="13660"/>
                  </a:cubicBezTo>
                  <a:cubicBezTo>
                    <a:pt x="1" y="13736"/>
                    <a:pt x="5701" y="0"/>
                    <a:pt x="5701" y="0"/>
                  </a:cubicBezTo>
                  <a:cubicBezTo>
                    <a:pt x="5701" y="0"/>
                    <a:pt x="6584" y="11613"/>
                    <a:pt x="4036" y="1341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" name="Google Shape;266;p32"/>
            <p:cNvSpPr/>
            <p:nvPr/>
          </p:nvSpPr>
          <p:spPr>
            <a:xfrm>
              <a:off x="404889" y="843282"/>
              <a:ext cx="12175" cy="26594"/>
            </a:xfrm>
            <a:custGeom>
              <a:avLst/>
              <a:gdLst/>
              <a:ahLst/>
              <a:cxnLst/>
              <a:rect l="l" t="t" r="r" b="b"/>
              <a:pathLst>
                <a:path w="358" h="782" extrusionOk="0">
                  <a:moveTo>
                    <a:pt x="102" y="739"/>
                  </a:moveTo>
                  <a:cubicBezTo>
                    <a:pt x="68" y="782"/>
                    <a:pt x="0" y="739"/>
                    <a:pt x="0" y="671"/>
                  </a:cubicBezTo>
                  <a:cubicBezTo>
                    <a:pt x="34" y="570"/>
                    <a:pt x="68" y="459"/>
                    <a:pt x="102" y="357"/>
                  </a:cubicBezTo>
                  <a:cubicBezTo>
                    <a:pt x="145" y="247"/>
                    <a:pt x="145" y="102"/>
                    <a:pt x="247" y="34"/>
                  </a:cubicBezTo>
                  <a:lnTo>
                    <a:pt x="247" y="34"/>
                  </a:lnTo>
                  <a:cubicBezTo>
                    <a:pt x="281" y="0"/>
                    <a:pt x="315" y="34"/>
                    <a:pt x="357" y="68"/>
                  </a:cubicBezTo>
                  <a:cubicBezTo>
                    <a:pt x="357" y="179"/>
                    <a:pt x="315" y="281"/>
                    <a:pt x="281" y="391"/>
                  </a:cubicBezTo>
                  <a:cubicBezTo>
                    <a:pt x="213" y="493"/>
                    <a:pt x="179" y="603"/>
                    <a:pt x="102" y="70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" name="Google Shape;267;p32"/>
            <p:cNvSpPr/>
            <p:nvPr/>
          </p:nvSpPr>
          <p:spPr>
            <a:xfrm>
              <a:off x="424239" y="849335"/>
              <a:ext cx="9556" cy="20541"/>
            </a:xfrm>
            <a:custGeom>
              <a:avLst/>
              <a:gdLst/>
              <a:ahLst/>
              <a:cxnLst/>
              <a:rect l="l" t="t" r="r" b="b"/>
              <a:pathLst>
                <a:path w="281" h="604" extrusionOk="0">
                  <a:moveTo>
                    <a:pt x="102" y="561"/>
                  </a:moveTo>
                  <a:cubicBezTo>
                    <a:pt x="69" y="604"/>
                    <a:pt x="1" y="561"/>
                    <a:pt x="1" y="493"/>
                  </a:cubicBezTo>
                  <a:cubicBezTo>
                    <a:pt x="1" y="425"/>
                    <a:pt x="35" y="315"/>
                    <a:pt x="35" y="247"/>
                  </a:cubicBezTo>
                  <a:cubicBezTo>
                    <a:pt x="69" y="179"/>
                    <a:pt x="69" y="69"/>
                    <a:pt x="136" y="35"/>
                  </a:cubicBezTo>
                  <a:lnTo>
                    <a:pt x="136" y="35"/>
                  </a:lnTo>
                  <a:cubicBezTo>
                    <a:pt x="170" y="1"/>
                    <a:pt x="247" y="1"/>
                    <a:pt x="247" y="69"/>
                  </a:cubicBezTo>
                  <a:cubicBezTo>
                    <a:pt x="281" y="137"/>
                    <a:pt x="247" y="213"/>
                    <a:pt x="213" y="281"/>
                  </a:cubicBezTo>
                  <a:cubicBezTo>
                    <a:pt x="213" y="349"/>
                    <a:pt x="170" y="459"/>
                    <a:pt x="136" y="527"/>
                  </a:cubicBezTo>
                  <a:cubicBezTo>
                    <a:pt x="136" y="527"/>
                    <a:pt x="136" y="561"/>
                    <a:pt x="102" y="56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" name="Google Shape;268;p32"/>
            <p:cNvSpPr/>
            <p:nvPr/>
          </p:nvSpPr>
          <p:spPr>
            <a:xfrm>
              <a:off x="449370" y="846751"/>
              <a:ext cx="12175" cy="27750"/>
            </a:xfrm>
            <a:custGeom>
              <a:avLst/>
              <a:gdLst/>
              <a:ahLst/>
              <a:cxnLst/>
              <a:rect l="l" t="t" r="r" b="b"/>
              <a:pathLst>
                <a:path w="358" h="816" extrusionOk="0">
                  <a:moveTo>
                    <a:pt x="111" y="816"/>
                  </a:moveTo>
                  <a:cubicBezTo>
                    <a:pt x="69" y="816"/>
                    <a:pt x="1" y="782"/>
                    <a:pt x="1" y="748"/>
                  </a:cubicBezTo>
                  <a:cubicBezTo>
                    <a:pt x="1" y="501"/>
                    <a:pt x="69" y="179"/>
                    <a:pt x="281" y="0"/>
                  </a:cubicBezTo>
                  <a:lnTo>
                    <a:pt x="281" y="0"/>
                  </a:lnTo>
                  <a:cubicBezTo>
                    <a:pt x="281" y="0"/>
                    <a:pt x="357" y="0"/>
                    <a:pt x="357" y="43"/>
                  </a:cubicBezTo>
                  <a:cubicBezTo>
                    <a:pt x="357" y="289"/>
                    <a:pt x="213" y="535"/>
                    <a:pt x="111" y="78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" name="Google Shape;269;p32"/>
            <p:cNvSpPr/>
            <p:nvPr/>
          </p:nvSpPr>
          <p:spPr>
            <a:xfrm>
              <a:off x="413254" y="803425"/>
              <a:ext cx="12175" cy="27750"/>
            </a:xfrm>
            <a:custGeom>
              <a:avLst/>
              <a:gdLst/>
              <a:ahLst/>
              <a:cxnLst/>
              <a:rect l="l" t="t" r="r" b="b"/>
              <a:pathLst>
                <a:path w="358" h="816" extrusionOk="0">
                  <a:moveTo>
                    <a:pt x="35" y="782"/>
                  </a:moveTo>
                  <a:cubicBezTo>
                    <a:pt x="35" y="816"/>
                    <a:pt x="1" y="782"/>
                    <a:pt x="1" y="782"/>
                  </a:cubicBezTo>
                  <a:cubicBezTo>
                    <a:pt x="1" y="637"/>
                    <a:pt x="35" y="535"/>
                    <a:pt x="69" y="391"/>
                  </a:cubicBezTo>
                  <a:cubicBezTo>
                    <a:pt x="111" y="289"/>
                    <a:pt x="145" y="144"/>
                    <a:pt x="247" y="43"/>
                  </a:cubicBezTo>
                  <a:lnTo>
                    <a:pt x="247" y="43"/>
                  </a:lnTo>
                  <a:cubicBezTo>
                    <a:pt x="281" y="0"/>
                    <a:pt x="358" y="43"/>
                    <a:pt x="358" y="77"/>
                  </a:cubicBezTo>
                  <a:cubicBezTo>
                    <a:pt x="324" y="212"/>
                    <a:pt x="281" y="323"/>
                    <a:pt x="213" y="425"/>
                  </a:cubicBezTo>
                  <a:cubicBezTo>
                    <a:pt x="179" y="569"/>
                    <a:pt x="111" y="680"/>
                    <a:pt x="35" y="78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" name="Google Shape;270;p32"/>
            <p:cNvSpPr/>
            <p:nvPr/>
          </p:nvSpPr>
          <p:spPr>
            <a:xfrm>
              <a:off x="428864" y="807166"/>
              <a:ext cx="11018" cy="17956"/>
            </a:xfrm>
            <a:custGeom>
              <a:avLst/>
              <a:gdLst/>
              <a:ahLst/>
              <a:cxnLst/>
              <a:rect l="l" t="t" r="r" b="b"/>
              <a:pathLst>
                <a:path w="324" h="528" extrusionOk="0">
                  <a:moveTo>
                    <a:pt x="111" y="493"/>
                  </a:moveTo>
                  <a:cubicBezTo>
                    <a:pt x="77" y="527"/>
                    <a:pt x="0" y="493"/>
                    <a:pt x="0" y="459"/>
                  </a:cubicBezTo>
                  <a:cubicBezTo>
                    <a:pt x="0" y="357"/>
                    <a:pt x="34" y="281"/>
                    <a:pt x="77" y="213"/>
                  </a:cubicBezTo>
                  <a:cubicBezTo>
                    <a:pt x="111" y="145"/>
                    <a:pt x="145" y="68"/>
                    <a:pt x="179" y="34"/>
                  </a:cubicBezTo>
                  <a:lnTo>
                    <a:pt x="247" y="34"/>
                  </a:lnTo>
                  <a:cubicBezTo>
                    <a:pt x="289" y="0"/>
                    <a:pt x="323" y="68"/>
                    <a:pt x="323" y="102"/>
                  </a:cubicBezTo>
                  <a:cubicBezTo>
                    <a:pt x="289" y="179"/>
                    <a:pt x="247" y="213"/>
                    <a:pt x="213" y="281"/>
                  </a:cubicBezTo>
                  <a:cubicBezTo>
                    <a:pt x="179" y="315"/>
                    <a:pt x="145" y="391"/>
                    <a:pt x="145" y="459"/>
                  </a:cubicBezTo>
                  <a:cubicBezTo>
                    <a:pt x="145" y="493"/>
                    <a:pt x="111" y="493"/>
                    <a:pt x="111" y="49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" name="Google Shape;271;p32"/>
            <p:cNvSpPr/>
            <p:nvPr/>
          </p:nvSpPr>
          <p:spPr>
            <a:xfrm>
              <a:off x="455424" y="792713"/>
              <a:ext cx="12175" cy="25166"/>
            </a:xfrm>
            <a:custGeom>
              <a:avLst/>
              <a:gdLst/>
              <a:ahLst/>
              <a:cxnLst/>
              <a:rect l="l" t="t" r="r" b="b"/>
              <a:pathLst>
                <a:path w="358" h="740" extrusionOk="0">
                  <a:moveTo>
                    <a:pt x="103" y="706"/>
                  </a:moveTo>
                  <a:cubicBezTo>
                    <a:pt x="69" y="740"/>
                    <a:pt x="1" y="672"/>
                    <a:pt x="35" y="638"/>
                  </a:cubicBezTo>
                  <a:cubicBezTo>
                    <a:pt x="103" y="425"/>
                    <a:pt x="145" y="247"/>
                    <a:pt x="213" y="69"/>
                  </a:cubicBezTo>
                  <a:lnTo>
                    <a:pt x="213" y="35"/>
                  </a:lnTo>
                  <a:cubicBezTo>
                    <a:pt x="281" y="1"/>
                    <a:pt x="358" y="35"/>
                    <a:pt x="358" y="103"/>
                  </a:cubicBezTo>
                  <a:cubicBezTo>
                    <a:pt x="315" y="315"/>
                    <a:pt x="213" y="493"/>
                    <a:pt x="145" y="672"/>
                  </a:cubicBezTo>
                  <a:cubicBezTo>
                    <a:pt x="145" y="672"/>
                    <a:pt x="145" y="706"/>
                    <a:pt x="103" y="70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" name="Google Shape;272;p32"/>
            <p:cNvSpPr/>
            <p:nvPr/>
          </p:nvSpPr>
          <p:spPr>
            <a:xfrm>
              <a:off x="409786" y="752856"/>
              <a:ext cx="13059" cy="20541"/>
            </a:xfrm>
            <a:custGeom>
              <a:avLst/>
              <a:gdLst/>
              <a:ahLst/>
              <a:cxnLst/>
              <a:rect l="l" t="t" r="r" b="b"/>
              <a:pathLst>
                <a:path w="384" h="604" extrusionOk="0">
                  <a:moveTo>
                    <a:pt x="103" y="570"/>
                  </a:moveTo>
                  <a:cubicBezTo>
                    <a:pt x="69" y="604"/>
                    <a:pt x="1" y="604"/>
                    <a:pt x="1" y="536"/>
                  </a:cubicBezTo>
                  <a:cubicBezTo>
                    <a:pt x="35" y="357"/>
                    <a:pt x="137" y="145"/>
                    <a:pt x="281" y="43"/>
                  </a:cubicBezTo>
                  <a:lnTo>
                    <a:pt x="281" y="43"/>
                  </a:lnTo>
                  <a:cubicBezTo>
                    <a:pt x="315" y="0"/>
                    <a:pt x="383" y="43"/>
                    <a:pt x="349" y="77"/>
                  </a:cubicBezTo>
                  <a:cubicBezTo>
                    <a:pt x="281" y="255"/>
                    <a:pt x="171" y="391"/>
                    <a:pt x="137" y="536"/>
                  </a:cubicBezTo>
                  <a:cubicBezTo>
                    <a:pt x="137" y="570"/>
                    <a:pt x="103" y="570"/>
                    <a:pt x="103" y="57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" name="Google Shape;273;p32"/>
            <p:cNvSpPr/>
            <p:nvPr/>
          </p:nvSpPr>
          <p:spPr>
            <a:xfrm>
              <a:off x="431448" y="752856"/>
              <a:ext cx="9590" cy="17072"/>
            </a:xfrm>
            <a:custGeom>
              <a:avLst/>
              <a:gdLst/>
              <a:ahLst/>
              <a:cxnLst/>
              <a:rect l="l" t="t" r="r" b="b"/>
              <a:pathLst>
                <a:path w="282" h="502" extrusionOk="0">
                  <a:moveTo>
                    <a:pt x="103" y="502"/>
                  </a:moveTo>
                  <a:cubicBezTo>
                    <a:pt x="69" y="502"/>
                    <a:pt x="1" y="502"/>
                    <a:pt x="1" y="425"/>
                  </a:cubicBezTo>
                  <a:cubicBezTo>
                    <a:pt x="1" y="357"/>
                    <a:pt x="35" y="289"/>
                    <a:pt x="35" y="213"/>
                  </a:cubicBezTo>
                  <a:cubicBezTo>
                    <a:pt x="69" y="145"/>
                    <a:pt x="103" y="111"/>
                    <a:pt x="171" y="43"/>
                  </a:cubicBezTo>
                  <a:lnTo>
                    <a:pt x="171" y="43"/>
                  </a:lnTo>
                  <a:cubicBezTo>
                    <a:pt x="213" y="0"/>
                    <a:pt x="281" y="43"/>
                    <a:pt x="247" y="77"/>
                  </a:cubicBezTo>
                  <a:cubicBezTo>
                    <a:pt x="247" y="145"/>
                    <a:pt x="213" y="213"/>
                    <a:pt x="171" y="255"/>
                  </a:cubicBezTo>
                  <a:cubicBezTo>
                    <a:pt x="137" y="323"/>
                    <a:pt x="137" y="391"/>
                    <a:pt x="103" y="46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" name="Google Shape;274;p32"/>
            <p:cNvSpPr/>
            <p:nvPr/>
          </p:nvSpPr>
          <p:spPr>
            <a:xfrm>
              <a:off x="451683" y="752856"/>
              <a:ext cx="11018" cy="21697"/>
            </a:xfrm>
            <a:custGeom>
              <a:avLst/>
              <a:gdLst/>
              <a:ahLst/>
              <a:cxnLst/>
              <a:rect l="l" t="t" r="r" b="b"/>
              <a:pathLst>
                <a:path w="324" h="638" extrusionOk="0">
                  <a:moveTo>
                    <a:pt x="77" y="604"/>
                  </a:moveTo>
                  <a:cubicBezTo>
                    <a:pt x="43" y="638"/>
                    <a:pt x="1" y="570"/>
                    <a:pt x="1" y="536"/>
                  </a:cubicBezTo>
                  <a:cubicBezTo>
                    <a:pt x="43" y="468"/>
                    <a:pt x="77" y="357"/>
                    <a:pt x="77" y="289"/>
                  </a:cubicBezTo>
                  <a:cubicBezTo>
                    <a:pt x="111" y="213"/>
                    <a:pt x="145" y="111"/>
                    <a:pt x="179" y="43"/>
                  </a:cubicBezTo>
                  <a:lnTo>
                    <a:pt x="213" y="43"/>
                  </a:lnTo>
                  <a:cubicBezTo>
                    <a:pt x="255" y="0"/>
                    <a:pt x="323" y="43"/>
                    <a:pt x="323" y="111"/>
                  </a:cubicBezTo>
                  <a:cubicBezTo>
                    <a:pt x="289" y="179"/>
                    <a:pt x="255" y="255"/>
                    <a:pt x="213" y="323"/>
                  </a:cubicBezTo>
                  <a:cubicBezTo>
                    <a:pt x="179" y="425"/>
                    <a:pt x="145" y="502"/>
                    <a:pt x="111" y="57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" name="Google Shape;275;p32"/>
            <p:cNvSpPr/>
            <p:nvPr/>
          </p:nvSpPr>
          <p:spPr>
            <a:xfrm>
              <a:off x="432605" y="721671"/>
              <a:ext cx="11903" cy="15609"/>
            </a:xfrm>
            <a:custGeom>
              <a:avLst/>
              <a:gdLst/>
              <a:ahLst/>
              <a:cxnLst/>
              <a:rect l="l" t="t" r="r" b="b"/>
              <a:pathLst>
                <a:path w="350" h="459" extrusionOk="0">
                  <a:moveTo>
                    <a:pt x="137" y="425"/>
                  </a:moveTo>
                  <a:cubicBezTo>
                    <a:pt x="69" y="459"/>
                    <a:pt x="1" y="391"/>
                    <a:pt x="35" y="323"/>
                  </a:cubicBezTo>
                  <a:cubicBezTo>
                    <a:pt x="69" y="246"/>
                    <a:pt x="103" y="212"/>
                    <a:pt x="137" y="144"/>
                  </a:cubicBezTo>
                  <a:cubicBezTo>
                    <a:pt x="137" y="110"/>
                    <a:pt x="179" y="34"/>
                    <a:pt x="213" y="34"/>
                  </a:cubicBezTo>
                  <a:cubicBezTo>
                    <a:pt x="213" y="0"/>
                    <a:pt x="247" y="0"/>
                    <a:pt x="247" y="0"/>
                  </a:cubicBezTo>
                  <a:cubicBezTo>
                    <a:pt x="281" y="0"/>
                    <a:pt x="315" y="0"/>
                    <a:pt x="315" y="34"/>
                  </a:cubicBezTo>
                  <a:cubicBezTo>
                    <a:pt x="349" y="110"/>
                    <a:pt x="315" y="178"/>
                    <a:pt x="281" y="212"/>
                  </a:cubicBezTo>
                  <a:cubicBezTo>
                    <a:pt x="247" y="280"/>
                    <a:pt x="213" y="357"/>
                    <a:pt x="137" y="39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" name="Google Shape;276;p32"/>
            <p:cNvSpPr/>
            <p:nvPr/>
          </p:nvSpPr>
          <p:spPr>
            <a:xfrm>
              <a:off x="430020" y="773363"/>
              <a:ext cx="12175" cy="17072"/>
            </a:xfrm>
            <a:custGeom>
              <a:avLst/>
              <a:gdLst/>
              <a:ahLst/>
              <a:cxnLst/>
              <a:rect l="l" t="t" r="r" b="b"/>
              <a:pathLst>
                <a:path w="358" h="502" extrusionOk="0">
                  <a:moveTo>
                    <a:pt x="111" y="502"/>
                  </a:moveTo>
                  <a:cubicBezTo>
                    <a:pt x="77" y="502"/>
                    <a:pt x="43" y="502"/>
                    <a:pt x="43" y="459"/>
                  </a:cubicBezTo>
                  <a:cubicBezTo>
                    <a:pt x="0" y="391"/>
                    <a:pt x="77" y="323"/>
                    <a:pt x="111" y="247"/>
                  </a:cubicBezTo>
                  <a:cubicBezTo>
                    <a:pt x="145" y="179"/>
                    <a:pt x="179" y="111"/>
                    <a:pt x="255" y="35"/>
                  </a:cubicBezTo>
                  <a:lnTo>
                    <a:pt x="255" y="35"/>
                  </a:lnTo>
                  <a:cubicBezTo>
                    <a:pt x="289" y="1"/>
                    <a:pt x="357" y="77"/>
                    <a:pt x="323" y="145"/>
                  </a:cubicBezTo>
                  <a:cubicBezTo>
                    <a:pt x="289" y="179"/>
                    <a:pt x="255" y="247"/>
                    <a:pt x="213" y="323"/>
                  </a:cubicBezTo>
                  <a:cubicBezTo>
                    <a:pt x="179" y="391"/>
                    <a:pt x="145" y="425"/>
                    <a:pt x="111" y="50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" name="Google Shape;277;p32"/>
            <p:cNvSpPr/>
            <p:nvPr/>
          </p:nvSpPr>
          <p:spPr>
            <a:xfrm>
              <a:off x="462667" y="714428"/>
              <a:ext cx="9556" cy="15643"/>
            </a:xfrm>
            <a:custGeom>
              <a:avLst/>
              <a:gdLst/>
              <a:ahLst/>
              <a:cxnLst/>
              <a:rect l="l" t="t" r="r" b="b"/>
              <a:pathLst>
                <a:path w="281" h="460" extrusionOk="0">
                  <a:moveTo>
                    <a:pt x="102" y="425"/>
                  </a:moveTo>
                  <a:cubicBezTo>
                    <a:pt x="68" y="459"/>
                    <a:pt x="0" y="425"/>
                    <a:pt x="0" y="357"/>
                  </a:cubicBezTo>
                  <a:cubicBezTo>
                    <a:pt x="34" y="323"/>
                    <a:pt x="68" y="247"/>
                    <a:pt x="68" y="179"/>
                  </a:cubicBezTo>
                  <a:cubicBezTo>
                    <a:pt x="102" y="111"/>
                    <a:pt x="102" y="35"/>
                    <a:pt x="179" y="1"/>
                  </a:cubicBezTo>
                  <a:lnTo>
                    <a:pt x="179" y="1"/>
                  </a:lnTo>
                  <a:cubicBezTo>
                    <a:pt x="213" y="1"/>
                    <a:pt x="247" y="1"/>
                    <a:pt x="247" y="69"/>
                  </a:cubicBezTo>
                  <a:cubicBezTo>
                    <a:pt x="281" y="111"/>
                    <a:pt x="247" y="179"/>
                    <a:pt x="213" y="247"/>
                  </a:cubicBezTo>
                  <a:cubicBezTo>
                    <a:pt x="179" y="281"/>
                    <a:pt x="145" y="357"/>
                    <a:pt x="102" y="42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" name="Google Shape;278;p32"/>
            <p:cNvSpPr/>
            <p:nvPr/>
          </p:nvSpPr>
          <p:spPr>
            <a:xfrm>
              <a:off x="475964" y="734934"/>
              <a:ext cx="8400" cy="16800"/>
            </a:xfrm>
            <a:custGeom>
              <a:avLst/>
              <a:gdLst/>
              <a:ahLst/>
              <a:cxnLst/>
              <a:rect l="l" t="t" r="r" b="b"/>
              <a:pathLst>
                <a:path w="247" h="494" extrusionOk="0">
                  <a:moveTo>
                    <a:pt x="102" y="459"/>
                  </a:moveTo>
                  <a:cubicBezTo>
                    <a:pt x="68" y="493"/>
                    <a:pt x="0" y="459"/>
                    <a:pt x="34" y="426"/>
                  </a:cubicBezTo>
                  <a:cubicBezTo>
                    <a:pt x="34" y="358"/>
                    <a:pt x="34" y="281"/>
                    <a:pt x="68" y="213"/>
                  </a:cubicBezTo>
                  <a:cubicBezTo>
                    <a:pt x="68" y="179"/>
                    <a:pt x="68" y="145"/>
                    <a:pt x="102" y="103"/>
                  </a:cubicBezTo>
                  <a:cubicBezTo>
                    <a:pt x="102" y="69"/>
                    <a:pt x="102" y="69"/>
                    <a:pt x="136" y="35"/>
                  </a:cubicBezTo>
                  <a:lnTo>
                    <a:pt x="136" y="35"/>
                  </a:lnTo>
                  <a:cubicBezTo>
                    <a:pt x="179" y="1"/>
                    <a:pt x="212" y="1"/>
                    <a:pt x="246" y="35"/>
                  </a:cubicBezTo>
                  <a:cubicBezTo>
                    <a:pt x="246" y="103"/>
                    <a:pt x="246" y="179"/>
                    <a:pt x="212" y="247"/>
                  </a:cubicBezTo>
                  <a:cubicBezTo>
                    <a:pt x="212" y="315"/>
                    <a:pt x="179" y="392"/>
                    <a:pt x="136" y="45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" name="Google Shape;279;p32"/>
            <p:cNvSpPr/>
            <p:nvPr/>
          </p:nvSpPr>
          <p:spPr>
            <a:xfrm>
              <a:off x="436073" y="684399"/>
              <a:ext cx="11018" cy="21697"/>
            </a:xfrm>
            <a:custGeom>
              <a:avLst/>
              <a:gdLst/>
              <a:ahLst/>
              <a:cxnLst/>
              <a:rect l="l" t="t" r="r" b="b"/>
              <a:pathLst>
                <a:path w="324" h="638" extrusionOk="0">
                  <a:moveTo>
                    <a:pt x="111" y="603"/>
                  </a:moveTo>
                  <a:cubicBezTo>
                    <a:pt x="77" y="637"/>
                    <a:pt x="1" y="603"/>
                    <a:pt x="35" y="569"/>
                  </a:cubicBezTo>
                  <a:cubicBezTo>
                    <a:pt x="77" y="459"/>
                    <a:pt x="77" y="391"/>
                    <a:pt x="111" y="281"/>
                  </a:cubicBezTo>
                  <a:cubicBezTo>
                    <a:pt x="145" y="213"/>
                    <a:pt x="145" y="102"/>
                    <a:pt x="179" y="34"/>
                  </a:cubicBezTo>
                  <a:cubicBezTo>
                    <a:pt x="213" y="34"/>
                    <a:pt x="213" y="0"/>
                    <a:pt x="213" y="0"/>
                  </a:cubicBezTo>
                  <a:cubicBezTo>
                    <a:pt x="247" y="0"/>
                    <a:pt x="324" y="0"/>
                    <a:pt x="324" y="34"/>
                  </a:cubicBezTo>
                  <a:cubicBezTo>
                    <a:pt x="324" y="145"/>
                    <a:pt x="290" y="213"/>
                    <a:pt x="247" y="314"/>
                  </a:cubicBezTo>
                  <a:cubicBezTo>
                    <a:pt x="213" y="425"/>
                    <a:pt x="179" y="493"/>
                    <a:pt x="145" y="60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" name="Google Shape;280;p32"/>
            <p:cNvSpPr/>
            <p:nvPr/>
          </p:nvSpPr>
          <p:spPr>
            <a:xfrm>
              <a:off x="456580" y="675999"/>
              <a:ext cx="9590" cy="20541"/>
            </a:xfrm>
            <a:custGeom>
              <a:avLst/>
              <a:gdLst/>
              <a:ahLst/>
              <a:cxnLst/>
              <a:rect l="l" t="t" r="r" b="b"/>
              <a:pathLst>
                <a:path w="282" h="604" extrusionOk="0">
                  <a:moveTo>
                    <a:pt x="69" y="561"/>
                  </a:moveTo>
                  <a:cubicBezTo>
                    <a:pt x="69" y="604"/>
                    <a:pt x="1" y="561"/>
                    <a:pt x="1" y="528"/>
                  </a:cubicBezTo>
                  <a:cubicBezTo>
                    <a:pt x="35" y="460"/>
                    <a:pt x="35" y="349"/>
                    <a:pt x="69" y="281"/>
                  </a:cubicBezTo>
                  <a:cubicBezTo>
                    <a:pt x="111" y="179"/>
                    <a:pt x="145" y="103"/>
                    <a:pt x="179" y="35"/>
                  </a:cubicBezTo>
                  <a:lnTo>
                    <a:pt x="213" y="35"/>
                  </a:lnTo>
                  <a:cubicBezTo>
                    <a:pt x="247" y="1"/>
                    <a:pt x="281" y="1"/>
                    <a:pt x="281" y="69"/>
                  </a:cubicBezTo>
                  <a:cubicBezTo>
                    <a:pt x="281" y="179"/>
                    <a:pt x="247" y="247"/>
                    <a:pt x="213" y="315"/>
                  </a:cubicBezTo>
                  <a:cubicBezTo>
                    <a:pt x="179" y="392"/>
                    <a:pt x="145" y="494"/>
                    <a:pt x="111" y="56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" name="Google Shape;281;p32"/>
            <p:cNvSpPr/>
            <p:nvPr/>
          </p:nvSpPr>
          <p:spPr>
            <a:xfrm>
              <a:off x="456580" y="647127"/>
              <a:ext cx="11018" cy="15643"/>
            </a:xfrm>
            <a:custGeom>
              <a:avLst/>
              <a:gdLst/>
              <a:ahLst/>
              <a:cxnLst/>
              <a:rect l="l" t="t" r="r" b="b"/>
              <a:pathLst>
                <a:path w="324" h="460" extrusionOk="0">
                  <a:moveTo>
                    <a:pt x="145" y="459"/>
                  </a:moveTo>
                  <a:cubicBezTo>
                    <a:pt x="111" y="459"/>
                    <a:pt x="1" y="425"/>
                    <a:pt x="35" y="391"/>
                  </a:cubicBezTo>
                  <a:cubicBezTo>
                    <a:pt x="35" y="315"/>
                    <a:pt x="69" y="247"/>
                    <a:pt x="111" y="213"/>
                  </a:cubicBezTo>
                  <a:cubicBezTo>
                    <a:pt x="111" y="136"/>
                    <a:pt x="145" y="68"/>
                    <a:pt x="179" y="34"/>
                  </a:cubicBezTo>
                  <a:lnTo>
                    <a:pt x="179" y="34"/>
                  </a:lnTo>
                  <a:cubicBezTo>
                    <a:pt x="247" y="0"/>
                    <a:pt x="324" y="34"/>
                    <a:pt x="324" y="68"/>
                  </a:cubicBezTo>
                  <a:cubicBezTo>
                    <a:pt x="324" y="136"/>
                    <a:pt x="281" y="213"/>
                    <a:pt x="247" y="281"/>
                  </a:cubicBezTo>
                  <a:cubicBezTo>
                    <a:pt x="213" y="315"/>
                    <a:pt x="179" y="391"/>
                    <a:pt x="145" y="42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" name="Google Shape;282;p32"/>
            <p:cNvSpPr/>
            <p:nvPr/>
          </p:nvSpPr>
          <p:spPr>
            <a:xfrm>
              <a:off x="477120" y="651752"/>
              <a:ext cx="8400" cy="18228"/>
            </a:xfrm>
            <a:custGeom>
              <a:avLst/>
              <a:gdLst/>
              <a:ahLst/>
              <a:cxnLst/>
              <a:rect l="l" t="t" r="r" b="b"/>
              <a:pathLst>
                <a:path w="247" h="536" extrusionOk="0">
                  <a:moveTo>
                    <a:pt x="68" y="535"/>
                  </a:moveTo>
                  <a:cubicBezTo>
                    <a:pt x="34" y="535"/>
                    <a:pt x="0" y="535"/>
                    <a:pt x="0" y="501"/>
                  </a:cubicBezTo>
                  <a:lnTo>
                    <a:pt x="0" y="255"/>
                  </a:lnTo>
                  <a:cubicBezTo>
                    <a:pt x="34" y="179"/>
                    <a:pt x="68" y="77"/>
                    <a:pt x="102" y="43"/>
                  </a:cubicBezTo>
                  <a:lnTo>
                    <a:pt x="145" y="43"/>
                  </a:lnTo>
                  <a:cubicBezTo>
                    <a:pt x="145" y="0"/>
                    <a:pt x="212" y="0"/>
                    <a:pt x="212" y="43"/>
                  </a:cubicBezTo>
                  <a:cubicBezTo>
                    <a:pt x="246" y="145"/>
                    <a:pt x="212" y="213"/>
                    <a:pt x="178" y="289"/>
                  </a:cubicBezTo>
                  <a:cubicBezTo>
                    <a:pt x="178" y="357"/>
                    <a:pt x="145" y="425"/>
                    <a:pt x="68" y="53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" name="Google Shape;283;p32"/>
            <p:cNvSpPr/>
            <p:nvPr/>
          </p:nvSpPr>
          <p:spPr>
            <a:xfrm>
              <a:off x="473346" y="614480"/>
              <a:ext cx="8706" cy="17072"/>
            </a:xfrm>
            <a:custGeom>
              <a:avLst/>
              <a:gdLst/>
              <a:ahLst/>
              <a:cxnLst/>
              <a:rect l="l" t="t" r="r" b="b"/>
              <a:pathLst>
                <a:path w="256" h="502" extrusionOk="0">
                  <a:moveTo>
                    <a:pt x="111" y="459"/>
                  </a:moveTo>
                  <a:cubicBezTo>
                    <a:pt x="77" y="502"/>
                    <a:pt x="1" y="459"/>
                    <a:pt x="1" y="391"/>
                  </a:cubicBezTo>
                  <a:cubicBezTo>
                    <a:pt x="1" y="289"/>
                    <a:pt x="1" y="145"/>
                    <a:pt x="111" y="34"/>
                  </a:cubicBezTo>
                  <a:lnTo>
                    <a:pt x="111" y="34"/>
                  </a:lnTo>
                  <a:cubicBezTo>
                    <a:pt x="179" y="0"/>
                    <a:pt x="256" y="34"/>
                    <a:pt x="256" y="111"/>
                  </a:cubicBezTo>
                  <a:cubicBezTo>
                    <a:pt x="213" y="145"/>
                    <a:pt x="213" y="213"/>
                    <a:pt x="179" y="247"/>
                  </a:cubicBezTo>
                  <a:cubicBezTo>
                    <a:pt x="179" y="323"/>
                    <a:pt x="145" y="357"/>
                    <a:pt x="145" y="42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" name="Google Shape;284;p32"/>
            <p:cNvSpPr/>
            <p:nvPr/>
          </p:nvSpPr>
          <p:spPr>
            <a:xfrm>
              <a:off x="492696" y="512219"/>
              <a:ext cx="337184" cy="408226"/>
            </a:xfrm>
            <a:custGeom>
              <a:avLst/>
              <a:gdLst/>
              <a:ahLst/>
              <a:cxnLst/>
              <a:rect l="l" t="t" r="r" b="b"/>
              <a:pathLst>
                <a:path w="9915" h="12004" extrusionOk="0">
                  <a:moveTo>
                    <a:pt x="8139" y="10729"/>
                  </a:moveTo>
                  <a:cubicBezTo>
                    <a:pt x="6372" y="12003"/>
                    <a:pt x="1" y="0"/>
                    <a:pt x="1" y="0"/>
                  </a:cubicBezTo>
                  <a:cubicBezTo>
                    <a:pt x="1" y="0"/>
                    <a:pt x="9914" y="9166"/>
                    <a:pt x="8215" y="10687"/>
                  </a:cubicBezTo>
                  <a:cubicBezTo>
                    <a:pt x="8181" y="10687"/>
                    <a:pt x="8181" y="10729"/>
                    <a:pt x="8139" y="1072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" name="Google Shape;285;p32"/>
            <p:cNvSpPr/>
            <p:nvPr/>
          </p:nvSpPr>
          <p:spPr>
            <a:xfrm>
              <a:off x="723811" y="834882"/>
              <a:ext cx="11018" cy="13331"/>
            </a:xfrm>
            <a:custGeom>
              <a:avLst/>
              <a:gdLst/>
              <a:ahLst/>
              <a:cxnLst/>
              <a:rect l="l" t="t" r="r" b="b"/>
              <a:pathLst>
                <a:path w="324" h="392" extrusionOk="0">
                  <a:moveTo>
                    <a:pt x="281" y="349"/>
                  </a:moveTo>
                  <a:cubicBezTo>
                    <a:pt x="281" y="392"/>
                    <a:pt x="247" y="392"/>
                    <a:pt x="213" y="349"/>
                  </a:cubicBezTo>
                  <a:cubicBezTo>
                    <a:pt x="145" y="281"/>
                    <a:pt x="35" y="179"/>
                    <a:pt x="35" y="103"/>
                  </a:cubicBezTo>
                  <a:cubicBezTo>
                    <a:pt x="1" y="69"/>
                    <a:pt x="35" y="35"/>
                    <a:pt x="35" y="35"/>
                  </a:cubicBezTo>
                  <a:cubicBezTo>
                    <a:pt x="69" y="1"/>
                    <a:pt x="111" y="1"/>
                    <a:pt x="111" y="35"/>
                  </a:cubicBezTo>
                  <a:cubicBezTo>
                    <a:pt x="213" y="69"/>
                    <a:pt x="247" y="213"/>
                    <a:pt x="324" y="281"/>
                  </a:cubicBezTo>
                  <a:cubicBezTo>
                    <a:pt x="324" y="315"/>
                    <a:pt x="324" y="349"/>
                    <a:pt x="281" y="34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" name="Google Shape;286;p32"/>
            <p:cNvSpPr/>
            <p:nvPr/>
          </p:nvSpPr>
          <p:spPr>
            <a:xfrm>
              <a:off x="743161" y="838351"/>
              <a:ext cx="13331" cy="14487"/>
            </a:xfrm>
            <a:custGeom>
              <a:avLst/>
              <a:gdLst/>
              <a:ahLst/>
              <a:cxnLst/>
              <a:rect l="l" t="t" r="r" b="b"/>
              <a:pathLst>
                <a:path w="392" h="426" extrusionOk="0">
                  <a:moveTo>
                    <a:pt x="349" y="426"/>
                  </a:moveTo>
                  <a:lnTo>
                    <a:pt x="281" y="426"/>
                  </a:lnTo>
                  <a:cubicBezTo>
                    <a:pt x="213" y="392"/>
                    <a:pt x="179" y="324"/>
                    <a:pt x="103" y="290"/>
                  </a:cubicBezTo>
                  <a:cubicBezTo>
                    <a:pt x="69" y="213"/>
                    <a:pt x="35" y="145"/>
                    <a:pt x="35" y="77"/>
                  </a:cubicBezTo>
                  <a:cubicBezTo>
                    <a:pt x="1" y="35"/>
                    <a:pt x="35" y="1"/>
                    <a:pt x="35" y="1"/>
                  </a:cubicBezTo>
                  <a:lnTo>
                    <a:pt x="103" y="1"/>
                  </a:lnTo>
                  <a:lnTo>
                    <a:pt x="247" y="145"/>
                  </a:lnTo>
                  <a:cubicBezTo>
                    <a:pt x="281" y="213"/>
                    <a:pt x="349" y="290"/>
                    <a:pt x="392" y="358"/>
                  </a:cubicBezTo>
                  <a:cubicBezTo>
                    <a:pt x="392" y="358"/>
                    <a:pt x="392" y="392"/>
                    <a:pt x="349" y="42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" name="Google Shape;287;p32"/>
            <p:cNvSpPr/>
            <p:nvPr/>
          </p:nvSpPr>
          <p:spPr>
            <a:xfrm>
              <a:off x="738264" y="809479"/>
              <a:ext cx="11018" cy="13331"/>
            </a:xfrm>
            <a:custGeom>
              <a:avLst/>
              <a:gdLst/>
              <a:ahLst/>
              <a:cxnLst/>
              <a:rect l="l" t="t" r="r" b="b"/>
              <a:pathLst>
                <a:path w="324" h="392" extrusionOk="0">
                  <a:moveTo>
                    <a:pt x="281" y="357"/>
                  </a:moveTo>
                  <a:cubicBezTo>
                    <a:pt x="281" y="391"/>
                    <a:pt x="247" y="391"/>
                    <a:pt x="247" y="357"/>
                  </a:cubicBezTo>
                  <a:cubicBezTo>
                    <a:pt x="179" y="323"/>
                    <a:pt x="145" y="289"/>
                    <a:pt x="111" y="213"/>
                  </a:cubicBezTo>
                  <a:cubicBezTo>
                    <a:pt x="68" y="179"/>
                    <a:pt x="0" y="145"/>
                    <a:pt x="0" y="77"/>
                  </a:cubicBezTo>
                  <a:cubicBezTo>
                    <a:pt x="0" y="34"/>
                    <a:pt x="34" y="34"/>
                    <a:pt x="34" y="0"/>
                  </a:cubicBezTo>
                  <a:lnTo>
                    <a:pt x="111" y="0"/>
                  </a:lnTo>
                  <a:cubicBezTo>
                    <a:pt x="179" y="34"/>
                    <a:pt x="213" y="111"/>
                    <a:pt x="213" y="145"/>
                  </a:cubicBezTo>
                  <a:cubicBezTo>
                    <a:pt x="247" y="213"/>
                    <a:pt x="281" y="247"/>
                    <a:pt x="323" y="323"/>
                  </a:cubicBezTo>
                  <a:cubicBezTo>
                    <a:pt x="323" y="323"/>
                    <a:pt x="323" y="357"/>
                    <a:pt x="281" y="35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" name="Google Shape;288;p32"/>
            <p:cNvSpPr/>
            <p:nvPr/>
          </p:nvSpPr>
          <p:spPr>
            <a:xfrm>
              <a:off x="711670" y="796182"/>
              <a:ext cx="12175" cy="15916"/>
            </a:xfrm>
            <a:custGeom>
              <a:avLst/>
              <a:gdLst/>
              <a:ahLst/>
              <a:cxnLst/>
              <a:rect l="l" t="t" r="r" b="b"/>
              <a:pathLst>
                <a:path w="358" h="468" extrusionOk="0">
                  <a:moveTo>
                    <a:pt x="324" y="468"/>
                  </a:moveTo>
                  <a:lnTo>
                    <a:pt x="290" y="468"/>
                  </a:lnTo>
                  <a:cubicBezTo>
                    <a:pt x="179" y="323"/>
                    <a:pt x="77" y="213"/>
                    <a:pt x="1" y="77"/>
                  </a:cubicBezTo>
                  <a:cubicBezTo>
                    <a:pt x="1" y="43"/>
                    <a:pt x="1" y="43"/>
                    <a:pt x="43" y="43"/>
                  </a:cubicBezTo>
                  <a:cubicBezTo>
                    <a:pt x="43" y="1"/>
                    <a:pt x="77" y="1"/>
                    <a:pt x="77" y="43"/>
                  </a:cubicBezTo>
                  <a:cubicBezTo>
                    <a:pt x="213" y="111"/>
                    <a:pt x="290" y="256"/>
                    <a:pt x="358" y="391"/>
                  </a:cubicBezTo>
                  <a:cubicBezTo>
                    <a:pt x="358" y="425"/>
                    <a:pt x="358" y="425"/>
                    <a:pt x="324" y="46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" name="Google Shape;289;p32"/>
            <p:cNvSpPr/>
            <p:nvPr/>
          </p:nvSpPr>
          <p:spPr>
            <a:xfrm>
              <a:off x="686539" y="790400"/>
              <a:ext cx="15643" cy="16800"/>
            </a:xfrm>
            <a:custGeom>
              <a:avLst/>
              <a:gdLst/>
              <a:ahLst/>
              <a:cxnLst/>
              <a:rect l="l" t="t" r="r" b="b"/>
              <a:pathLst>
                <a:path w="460" h="494" extrusionOk="0">
                  <a:moveTo>
                    <a:pt x="426" y="493"/>
                  </a:moveTo>
                  <a:lnTo>
                    <a:pt x="358" y="493"/>
                  </a:lnTo>
                  <a:cubicBezTo>
                    <a:pt x="281" y="383"/>
                    <a:pt x="213" y="315"/>
                    <a:pt x="145" y="247"/>
                  </a:cubicBezTo>
                  <a:cubicBezTo>
                    <a:pt x="103" y="213"/>
                    <a:pt x="35" y="137"/>
                    <a:pt x="1" y="69"/>
                  </a:cubicBezTo>
                  <a:cubicBezTo>
                    <a:pt x="1" y="35"/>
                    <a:pt x="1" y="35"/>
                    <a:pt x="35" y="1"/>
                  </a:cubicBezTo>
                  <a:lnTo>
                    <a:pt x="69" y="1"/>
                  </a:lnTo>
                  <a:cubicBezTo>
                    <a:pt x="247" y="35"/>
                    <a:pt x="392" y="281"/>
                    <a:pt x="426" y="426"/>
                  </a:cubicBezTo>
                  <a:cubicBezTo>
                    <a:pt x="460" y="460"/>
                    <a:pt x="426" y="493"/>
                    <a:pt x="426" y="49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" name="Google Shape;290;p32"/>
            <p:cNvSpPr/>
            <p:nvPr/>
          </p:nvSpPr>
          <p:spPr>
            <a:xfrm>
              <a:off x="685382" y="766153"/>
              <a:ext cx="10746" cy="14453"/>
            </a:xfrm>
            <a:custGeom>
              <a:avLst/>
              <a:gdLst/>
              <a:ahLst/>
              <a:cxnLst/>
              <a:rect l="l" t="t" r="r" b="b"/>
              <a:pathLst>
                <a:path w="316" h="425" extrusionOk="0">
                  <a:moveTo>
                    <a:pt x="281" y="391"/>
                  </a:moveTo>
                  <a:cubicBezTo>
                    <a:pt x="281" y="425"/>
                    <a:pt x="247" y="425"/>
                    <a:pt x="247" y="391"/>
                  </a:cubicBezTo>
                  <a:cubicBezTo>
                    <a:pt x="179" y="357"/>
                    <a:pt x="137" y="289"/>
                    <a:pt x="103" y="247"/>
                  </a:cubicBezTo>
                  <a:cubicBezTo>
                    <a:pt x="35" y="213"/>
                    <a:pt x="1" y="145"/>
                    <a:pt x="1" y="77"/>
                  </a:cubicBezTo>
                  <a:cubicBezTo>
                    <a:pt x="1" y="77"/>
                    <a:pt x="1" y="34"/>
                    <a:pt x="35" y="34"/>
                  </a:cubicBezTo>
                  <a:cubicBezTo>
                    <a:pt x="35" y="0"/>
                    <a:pt x="69" y="0"/>
                    <a:pt x="103" y="0"/>
                  </a:cubicBezTo>
                  <a:cubicBezTo>
                    <a:pt x="137" y="34"/>
                    <a:pt x="179" y="111"/>
                    <a:pt x="213" y="145"/>
                  </a:cubicBezTo>
                  <a:cubicBezTo>
                    <a:pt x="247" y="213"/>
                    <a:pt x="281" y="289"/>
                    <a:pt x="315" y="357"/>
                  </a:cubicBezTo>
                  <a:cubicBezTo>
                    <a:pt x="315" y="357"/>
                    <a:pt x="315" y="391"/>
                    <a:pt x="281" y="39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" name="Google Shape;291;p32"/>
            <p:cNvSpPr/>
            <p:nvPr/>
          </p:nvSpPr>
          <p:spPr>
            <a:xfrm>
              <a:off x="715445" y="768738"/>
              <a:ext cx="9556" cy="13025"/>
            </a:xfrm>
            <a:custGeom>
              <a:avLst/>
              <a:gdLst/>
              <a:ahLst/>
              <a:cxnLst/>
              <a:rect l="l" t="t" r="r" b="b"/>
              <a:pathLst>
                <a:path w="281" h="383" extrusionOk="0">
                  <a:moveTo>
                    <a:pt x="247" y="383"/>
                  </a:moveTo>
                  <a:cubicBezTo>
                    <a:pt x="247" y="383"/>
                    <a:pt x="213" y="383"/>
                    <a:pt x="179" y="349"/>
                  </a:cubicBezTo>
                  <a:cubicBezTo>
                    <a:pt x="145" y="315"/>
                    <a:pt x="102" y="247"/>
                    <a:pt x="68" y="213"/>
                  </a:cubicBezTo>
                  <a:cubicBezTo>
                    <a:pt x="34" y="171"/>
                    <a:pt x="0" y="103"/>
                    <a:pt x="0" y="69"/>
                  </a:cubicBezTo>
                  <a:cubicBezTo>
                    <a:pt x="0" y="35"/>
                    <a:pt x="0" y="1"/>
                    <a:pt x="34" y="1"/>
                  </a:cubicBezTo>
                  <a:lnTo>
                    <a:pt x="68" y="1"/>
                  </a:lnTo>
                  <a:cubicBezTo>
                    <a:pt x="213" y="35"/>
                    <a:pt x="247" y="213"/>
                    <a:pt x="281" y="315"/>
                  </a:cubicBezTo>
                  <a:cubicBezTo>
                    <a:pt x="281" y="349"/>
                    <a:pt x="281" y="349"/>
                    <a:pt x="247" y="38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" name="Google Shape;292;p32"/>
            <p:cNvSpPr/>
            <p:nvPr/>
          </p:nvSpPr>
          <p:spPr>
            <a:xfrm>
              <a:off x="648144" y="751700"/>
              <a:ext cx="9556" cy="14487"/>
            </a:xfrm>
            <a:custGeom>
              <a:avLst/>
              <a:gdLst/>
              <a:ahLst/>
              <a:cxnLst/>
              <a:rect l="l" t="t" r="r" b="b"/>
              <a:pathLst>
                <a:path w="281" h="426" extrusionOk="0">
                  <a:moveTo>
                    <a:pt x="280" y="391"/>
                  </a:moveTo>
                  <a:cubicBezTo>
                    <a:pt x="246" y="425"/>
                    <a:pt x="212" y="425"/>
                    <a:pt x="212" y="391"/>
                  </a:cubicBezTo>
                  <a:cubicBezTo>
                    <a:pt x="136" y="289"/>
                    <a:pt x="34" y="179"/>
                    <a:pt x="0" y="77"/>
                  </a:cubicBezTo>
                  <a:cubicBezTo>
                    <a:pt x="0" y="34"/>
                    <a:pt x="0" y="34"/>
                    <a:pt x="34" y="0"/>
                  </a:cubicBezTo>
                  <a:lnTo>
                    <a:pt x="68" y="0"/>
                  </a:lnTo>
                  <a:cubicBezTo>
                    <a:pt x="170" y="111"/>
                    <a:pt x="246" y="213"/>
                    <a:pt x="280" y="35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" name="Google Shape;293;p32"/>
            <p:cNvSpPr/>
            <p:nvPr/>
          </p:nvSpPr>
          <p:spPr>
            <a:xfrm>
              <a:off x="656510" y="732622"/>
              <a:ext cx="11869" cy="15643"/>
            </a:xfrm>
            <a:custGeom>
              <a:avLst/>
              <a:gdLst/>
              <a:ahLst/>
              <a:cxnLst/>
              <a:rect l="l" t="t" r="r" b="b"/>
              <a:pathLst>
                <a:path w="349" h="460" extrusionOk="0">
                  <a:moveTo>
                    <a:pt x="349" y="426"/>
                  </a:moveTo>
                  <a:cubicBezTo>
                    <a:pt x="315" y="460"/>
                    <a:pt x="281" y="460"/>
                    <a:pt x="281" y="426"/>
                  </a:cubicBezTo>
                  <a:cubicBezTo>
                    <a:pt x="179" y="315"/>
                    <a:pt x="34" y="213"/>
                    <a:pt x="0" y="69"/>
                  </a:cubicBezTo>
                  <a:cubicBezTo>
                    <a:pt x="0" y="35"/>
                    <a:pt x="34" y="35"/>
                    <a:pt x="34" y="1"/>
                  </a:cubicBezTo>
                  <a:lnTo>
                    <a:pt x="102" y="1"/>
                  </a:lnTo>
                  <a:cubicBezTo>
                    <a:pt x="213" y="69"/>
                    <a:pt x="281" y="247"/>
                    <a:pt x="349" y="38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" name="Google Shape;294;p32"/>
            <p:cNvSpPr/>
            <p:nvPr/>
          </p:nvSpPr>
          <p:spPr>
            <a:xfrm>
              <a:off x="687695" y="739865"/>
              <a:ext cx="12175" cy="14453"/>
            </a:xfrm>
            <a:custGeom>
              <a:avLst/>
              <a:gdLst/>
              <a:ahLst/>
              <a:cxnLst/>
              <a:rect l="l" t="t" r="r" b="b"/>
              <a:pathLst>
                <a:path w="358" h="425" extrusionOk="0">
                  <a:moveTo>
                    <a:pt x="324" y="425"/>
                  </a:moveTo>
                  <a:lnTo>
                    <a:pt x="247" y="425"/>
                  </a:lnTo>
                  <a:cubicBezTo>
                    <a:pt x="213" y="382"/>
                    <a:pt x="179" y="314"/>
                    <a:pt x="111" y="281"/>
                  </a:cubicBezTo>
                  <a:cubicBezTo>
                    <a:pt x="69" y="213"/>
                    <a:pt x="35" y="170"/>
                    <a:pt x="1" y="102"/>
                  </a:cubicBezTo>
                  <a:cubicBezTo>
                    <a:pt x="1" y="68"/>
                    <a:pt x="35" y="34"/>
                    <a:pt x="35" y="34"/>
                  </a:cubicBezTo>
                  <a:cubicBezTo>
                    <a:pt x="69" y="0"/>
                    <a:pt x="111" y="0"/>
                    <a:pt x="111" y="34"/>
                  </a:cubicBezTo>
                  <a:cubicBezTo>
                    <a:pt x="179" y="34"/>
                    <a:pt x="213" y="102"/>
                    <a:pt x="247" y="170"/>
                  </a:cubicBezTo>
                  <a:cubicBezTo>
                    <a:pt x="281" y="247"/>
                    <a:pt x="324" y="281"/>
                    <a:pt x="358" y="348"/>
                  </a:cubicBezTo>
                  <a:cubicBezTo>
                    <a:pt x="358" y="382"/>
                    <a:pt x="358" y="425"/>
                    <a:pt x="324" y="42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" name="Google Shape;295;p32"/>
            <p:cNvSpPr/>
            <p:nvPr/>
          </p:nvSpPr>
          <p:spPr>
            <a:xfrm>
              <a:off x="652735" y="692765"/>
              <a:ext cx="14487" cy="15643"/>
            </a:xfrm>
            <a:custGeom>
              <a:avLst/>
              <a:gdLst/>
              <a:ahLst/>
              <a:cxnLst/>
              <a:rect l="l" t="t" r="r" b="b"/>
              <a:pathLst>
                <a:path w="426" h="460" extrusionOk="0">
                  <a:moveTo>
                    <a:pt x="426" y="425"/>
                  </a:moveTo>
                  <a:cubicBezTo>
                    <a:pt x="392" y="459"/>
                    <a:pt x="358" y="459"/>
                    <a:pt x="324" y="425"/>
                  </a:cubicBezTo>
                  <a:cubicBezTo>
                    <a:pt x="290" y="357"/>
                    <a:pt x="213" y="281"/>
                    <a:pt x="145" y="247"/>
                  </a:cubicBezTo>
                  <a:cubicBezTo>
                    <a:pt x="111" y="179"/>
                    <a:pt x="35" y="145"/>
                    <a:pt x="35" y="68"/>
                  </a:cubicBezTo>
                  <a:cubicBezTo>
                    <a:pt x="1" y="35"/>
                    <a:pt x="35" y="35"/>
                    <a:pt x="35" y="1"/>
                  </a:cubicBezTo>
                  <a:lnTo>
                    <a:pt x="77" y="1"/>
                  </a:lnTo>
                  <a:cubicBezTo>
                    <a:pt x="247" y="1"/>
                    <a:pt x="358" y="213"/>
                    <a:pt x="426" y="39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" name="Google Shape;296;p32"/>
            <p:cNvSpPr/>
            <p:nvPr/>
          </p:nvSpPr>
          <p:spPr>
            <a:xfrm>
              <a:off x="633691" y="698818"/>
              <a:ext cx="13025" cy="14487"/>
            </a:xfrm>
            <a:custGeom>
              <a:avLst/>
              <a:gdLst/>
              <a:ahLst/>
              <a:cxnLst/>
              <a:rect l="l" t="t" r="r" b="b"/>
              <a:pathLst>
                <a:path w="383" h="426" extrusionOk="0">
                  <a:moveTo>
                    <a:pt x="349" y="426"/>
                  </a:moveTo>
                  <a:lnTo>
                    <a:pt x="281" y="426"/>
                  </a:lnTo>
                  <a:cubicBezTo>
                    <a:pt x="247" y="358"/>
                    <a:pt x="170" y="315"/>
                    <a:pt x="136" y="247"/>
                  </a:cubicBezTo>
                  <a:cubicBezTo>
                    <a:pt x="68" y="213"/>
                    <a:pt x="34" y="179"/>
                    <a:pt x="0" y="103"/>
                  </a:cubicBezTo>
                  <a:cubicBezTo>
                    <a:pt x="0" y="69"/>
                    <a:pt x="0" y="35"/>
                    <a:pt x="34" y="35"/>
                  </a:cubicBezTo>
                  <a:cubicBezTo>
                    <a:pt x="34" y="1"/>
                    <a:pt x="68" y="1"/>
                    <a:pt x="68" y="1"/>
                  </a:cubicBezTo>
                  <a:cubicBezTo>
                    <a:pt x="213" y="35"/>
                    <a:pt x="315" y="247"/>
                    <a:pt x="383" y="358"/>
                  </a:cubicBezTo>
                  <a:cubicBezTo>
                    <a:pt x="383" y="392"/>
                    <a:pt x="383" y="426"/>
                    <a:pt x="349" y="42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" name="Google Shape;297;p32"/>
            <p:cNvSpPr/>
            <p:nvPr/>
          </p:nvSpPr>
          <p:spPr>
            <a:xfrm>
              <a:off x="627604" y="713271"/>
              <a:ext cx="10746" cy="14487"/>
            </a:xfrm>
            <a:custGeom>
              <a:avLst/>
              <a:gdLst/>
              <a:ahLst/>
              <a:cxnLst/>
              <a:rect l="l" t="t" r="r" b="b"/>
              <a:pathLst>
                <a:path w="316" h="426" extrusionOk="0">
                  <a:moveTo>
                    <a:pt x="281" y="425"/>
                  </a:moveTo>
                  <a:lnTo>
                    <a:pt x="213" y="425"/>
                  </a:lnTo>
                  <a:cubicBezTo>
                    <a:pt x="179" y="357"/>
                    <a:pt x="103" y="281"/>
                    <a:pt x="69" y="247"/>
                  </a:cubicBezTo>
                  <a:cubicBezTo>
                    <a:pt x="35" y="179"/>
                    <a:pt x="1" y="145"/>
                    <a:pt x="1" y="69"/>
                  </a:cubicBezTo>
                  <a:lnTo>
                    <a:pt x="1" y="1"/>
                  </a:lnTo>
                  <a:lnTo>
                    <a:pt x="103" y="1"/>
                  </a:lnTo>
                  <a:cubicBezTo>
                    <a:pt x="137" y="35"/>
                    <a:pt x="179" y="103"/>
                    <a:pt x="213" y="179"/>
                  </a:cubicBezTo>
                  <a:cubicBezTo>
                    <a:pt x="247" y="247"/>
                    <a:pt x="281" y="281"/>
                    <a:pt x="281" y="357"/>
                  </a:cubicBezTo>
                  <a:cubicBezTo>
                    <a:pt x="315" y="391"/>
                    <a:pt x="315" y="391"/>
                    <a:pt x="281" y="42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" name="Google Shape;298;p32"/>
            <p:cNvSpPr/>
            <p:nvPr/>
          </p:nvSpPr>
          <p:spPr>
            <a:xfrm>
              <a:off x="601044" y="678312"/>
              <a:ext cx="11018" cy="13331"/>
            </a:xfrm>
            <a:custGeom>
              <a:avLst/>
              <a:gdLst/>
              <a:ahLst/>
              <a:cxnLst/>
              <a:rect l="l" t="t" r="r" b="b"/>
              <a:pathLst>
                <a:path w="324" h="392" extrusionOk="0">
                  <a:moveTo>
                    <a:pt x="281" y="358"/>
                  </a:moveTo>
                  <a:cubicBezTo>
                    <a:pt x="247" y="358"/>
                    <a:pt x="213" y="392"/>
                    <a:pt x="213" y="358"/>
                  </a:cubicBezTo>
                  <a:cubicBezTo>
                    <a:pt x="179" y="324"/>
                    <a:pt x="145" y="281"/>
                    <a:pt x="111" y="213"/>
                  </a:cubicBezTo>
                  <a:cubicBezTo>
                    <a:pt x="68" y="179"/>
                    <a:pt x="0" y="145"/>
                    <a:pt x="0" y="69"/>
                  </a:cubicBezTo>
                  <a:cubicBezTo>
                    <a:pt x="0" y="35"/>
                    <a:pt x="34" y="35"/>
                    <a:pt x="34" y="35"/>
                  </a:cubicBezTo>
                  <a:cubicBezTo>
                    <a:pt x="68" y="1"/>
                    <a:pt x="68" y="1"/>
                    <a:pt x="111" y="1"/>
                  </a:cubicBezTo>
                  <a:cubicBezTo>
                    <a:pt x="179" y="35"/>
                    <a:pt x="179" y="111"/>
                    <a:pt x="213" y="145"/>
                  </a:cubicBezTo>
                  <a:cubicBezTo>
                    <a:pt x="247" y="179"/>
                    <a:pt x="281" y="247"/>
                    <a:pt x="323" y="281"/>
                  </a:cubicBezTo>
                  <a:cubicBezTo>
                    <a:pt x="323" y="324"/>
                    <a:pt x="281" y="358"/>
                    <a:pt x="281" y="35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" name="Google Shape;299;p32"/>
            <p:cNvSpPr/>
            <p:nvPr/>
          </p:nvSpPr>
          <p:spPr>
            <a:xfrm>
              <a:off x="612028" y="663892"/>
              <a:ext cx="15609" cy="16766"/>
            </a:xfrm>
            <a:custGeom>
              <a:avLst/>
              <a:gdLst/>
              <a:ahLst/>
              <a:cxnLst/>
              <a:rect l="l" t="t" r="r" b="b"/>
              <a:pathLst>
                <a:path w="459" h="493" extrusionOk="0">
                  <a:moveTo>
                    <a:pt x="425" y="493"/>
                  </a:moveTo>
                  <a:lnTo>
                    <a:pt x="348" y="493"/>
                  </a:lnTo>
                  <a:cubicBezTo>
                    <a:pt x="281" y="425"/>
                    <a:pt x="247" y="357"/>
                    <a:pt x="170" y="280"/>
                  </a:cubicBezTo>
                  <a:cubicBezTo>
                    <a:pt x="102" y="246"/>
                    <a:pt x="34" y="178"/>
                    <a:pt x="0" y="110"/>
                  </a:cubicBezTo>
                  <a:cubicBezTo>
                    <a:pt x="0" y="68"/>
                    <a:pt x="0" y="34"/>
                    <a:pt x="34" y="0"/>
                  </a:cubicBezTo>
                  <a:lnTo>
                    <a:pt x="102" y="0"/>
                  </a:lnTo>
                  <a:cubicBezTo>
                    <a:pt x="170" y="34"/>
                    <a:pt x="213" y="110"/>
                    <a:pt x="281" y="178"/>
                  </a:cubicBezTo>
                  <a:cubicBezTo>
                    <a:pt x="348" y="246"/>
                    <a:pt x="382" y="323"/>
                    <a:pt x="459" y="425"/>
                  </a:cubicBezTo>
                  <a:cubicBezTo>
                    <a:pt x="459" y="425"/>
                    <a:pt x="459" y="459"/>
                    <a:pt x="425" y="49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" name="Google Shape;300;p32"/>
            <p:cNvSpPr/>
            <p:nvPr/>
          </p:nvSpPr>
          <p:spPr>
            <a:xfrm>
              <a:off x="628760" y="665049"/>
              <a:ext cx="15643" cy="13297"/>
            </a:xfrm>
            <a:custGeom>
              <a:avLst/>
              <a:gdLst/>
              <a:ahLst/>
              <a:cxnLst/>
              <a:rect l="l" t="t" r="r" b="b"/>
              <a:pathLst>
                <a:path w="460" h="391" extrusionOk="0">
                  <a:moveTo>
                    <a:pt x="426" y="357"/>
                  </a:moveTo>
                  <a:cubicBezTo>
                    <a:pt x="392" y="391"/>
                    <a:pt x="392" y="391"/>
                    <a:pt x="358" y="357"/>
                  </a:cubicBezTo>
                  <a:cubicBezTo>
                    <a:pt x="247" y="289"/>
                    <a:pt x="103" y="178"/>
                    <a:pt x="35" y="76"/>
                  </a:cubicBezTo>
                  <a:cubicBezTo>
                    <a:pt x="1" y="34"/>
                    <a:pt x="35" y="34"/>
                    <a:pt x="35" y="0"/>
                  </a:cubicBezTo>
                  <a:lnTo>
                    <a:pt x="69" y="0"/>
                  </a:lnTo>
                  <a:cubicBezTo>
                    <a:pt x="213" y="76"/>
                    <a:pt x="315" y="178"/>
                    <a:pt x="426" y="289"/>
                  </a:cubicBezTo>
                  <a:cubicBezTo>
                    <a:pt x="460" y="323"/>
                    <a:pt x="426" y="357"/>
                    <a:pt x="426" y="35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" name="Google Shape;301;p32"/>
            <p:cNvSpPr/>
            <p:nvPr/>
          </p:nvSpPr>
          <p:spPr>
            <a:xfrm>
              <a:off x="594990" y="627777"/>
              <a:ext cx="15609" cy="15609"/>
            </a:xfrm>
            <a:custGeom>
              <a:avLst/>
              <a:gdLst/>
              <a:ahLst/>
              <a:cxnLst/>
              <a:rect l="l" t="t" r="r" b="b"/>
              <a:pathLst>
                <a:path w="459" h="459" extrusionOk="0">
                  <a:moveTo>
                    <a:pt x="425" y="459"/>
                  </a:moveTo>
                  <a:lnTo>
                    <a:pt x="357" y="459"/>
                  </a:lnTo>
                  <a:cubicBezTo>
                    <a:pt x="289" y="391"/>
                    <a:pt x="246" y="323"/>
                    <a:pt x="178" y="247"/>
                  </a:cubicBezTo>
                  <a:cubicBezTo>
                    <a:pt x="110" y="213"/>
                    <a:pt x="76" y="179"/>
                    <a:pt x="34" y="111"/>
                  </a:cubicBezTo>
                  <a:cubicBezTo>
                    <a:pt x="0" y="68"/>
                    <a:pt x="34" y="34"/>
                    <a:pt x="34" y="0"/>
                  </a:cubicBezTo>
                  <a:lnTo>
                    <a:pt x="110" y="0"/>
                  </a:lnTo>
                  <a:cubicBezTo>
                    <a:pt x="289" y="34"/>
                    <a:pt x="391" y="247"/>
                    <a:pt x="459" y="391"/>
                  </a:cubicBezTo>
                  <a:cubicBezTo>
                    <a:pt x="459" y="425"/>
                    <a:pt x="459" y="425"/>
                    <a:pt x="425" y="45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" name="Google Shape;302;p32"/>
            <p:cNvSpPr/>
            <p:nvPr/>
          </p:nvSpPr>
          <p:spPr>
            <a:xfrm>
              <a:off x="586591" y="638727"/>
              <a:ext cx="14487" cy="14487"/>
            </a:xfrm>
            <a:custGeom>
              <a:avLst/>
              <a:gdLst/>
              <a:ahLst/>
              <a:cxnLst/>
              <a:rect l="l" t="t" r="r" b="b"/>
              <a:pathLst>
                <a:path w="426" h="426" extrusionOk="0">
                  <a:moveTo>
                    <a:pt x="391" y="426"/>
                  </a:moveTo>
                  <a:cubicBezTo>
                    <a:pt x="357" y="426"/>
                    <a:pt x="323" y="426"/>
                    <a:pt x="281" y="383"/>
                  </a:cubicBezTo>
                  <a:cubicBezTo>
                    <a:pt x="247" y="315"/>
                    <a:pt x="213" y="281"/>
                    <a:pt x="145" y="213"/>
                  </a:cubicBezTo>
                  <a:cubicBezTo>
                    <a:pt x="111" y="171"/>
                    <a:pt x="35" y="137"/>
                    <a:pt x="1" y="69"/>
                  </a:cubicBezTo>
                  <a:cubicBezTo>
                    <a:pt x="1" y="69"/>
                    <a:pt x="1" y="35"/>
                    <a:pt x="35" y="1"/>
                  </a:cubicBezTo>
                  <a:lnTo>
                    <a:pt x="69" y="1"/>
                  </a:lnTo>
                  <a:cubicBezTo>
                    <a:pt x="213" y="35"/>
                    <a:pt x="323" y="213"/>
                    <a:pt x="391" y="349"/>
                  </a:cubicBezTo>
                  <a:cubicBezTo>
                    <a:pt x="425" y="349"/>
                    <a:pt x="391" y="383"/>
                    <a:pt x="391" y="42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" name="Google Shape;303;p32"/>
            <p:cNvSpPr/>
            <p:nvPr/>
          </p:nvSpPr>
          <p:spPr>
            <a:xfrm>
              <a:off x="554249" y="606114"/>
              <a:ext cx="14453" cy="14453"/>
            </a:xfrm>
            <a:custGeom>
              <a:avLst/>
              <a:gdLst/>
              <a:ahLst/>
              <a:cxnLst/>
              <a:rect l="l" t="t" r="r" b="b"/>
              <a:pathLst>
                <a:path w="425" h="425" extrusionOk="0">
                  <a:moveTo>
                    <a:pt x="383" y="391"/>
                  </a:moveTo>
                  <a:cubicBezTo>
                    <a:pt x="349" y="425"/>
                    <a:pt x="315" y="425"/>
                    <a:pt x="315" y="391"/>
                  </a:cubicBezTo>
                  <a:lnTo>
                    <a:pt x="136" y="212"/>
                  </a:lnTo>
                  <a:cubicBezTo>
                    <a:pt x="68" y="178"/>
                    <a:pt x="34" y="144"/>
                    <a:pt x="0" y="68"/>
                  </a:cubicBezTo>
                  <a:lnTo>
                    <a:pt x="0" y="0"/>
                  </a:lnTo>
                  <a:lnTo>
                    <a:pt x="34" y="0"/>
                  </a:lnTo>
                  <a:cubicBezTo>
                    <a:pt x="213" y="0"/>
                    <a:pt x="349" y="212"/>
                    <a:pt x="383" y="357"/>
                  </a:cubicBezTo>
                  <a:cubicBezTo>
                    <a:pt x="425" y="357"/>
                    <a:pt x="383" y="391"/>
                    <a:pt x="383" y="39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" name="Google Shape;304;p32"/>
            <p:cNvSpPr/>
            <p:nvPr/>
          </p:nvSpPr>
          <p:spPr>
            <a:xfrm>
              <a:off x="574450" y="612167"/>
              <a:ext cx="11018" cy="10712"/>
            </a:xfrm>
            <a:custGeom>
              <a:avLst/>
              <a:gdLst/>
              <a:ahLst/>
              <a:cxnLst/>
              <a:rect l="l" t="t" r="r" b="b"/>
              <a:pathLst>
                <a:path w="324" h="315" extrusionOk="0">
                  <a:moveTo>
                    <a:pt x="290" y="315"/>
                  </a:moveTo>
                  <a:cubicBezTo>
                    <a:pt x="256" y="315"/>
                    <a:pt x="213" y="315"/>
                    <a:pt x="213" y="281"/>
                  </a:cubicBezTo>
                  <a:cubicBezTo>
                    <a:pt x="179" y="247"/>
                    <a:pt x="145" y="213"/>
                    <a:pt x="111" y="179"/>
                  </a:cubicBezTo>
                  <a:cubicBezTo>
                    <a:pt x="77" y="145"/>
                    <a:pt x="43" y="102"/>
                    <a:pt x="1" y="68"/>
                  </a:cubicBezTo>
                  <a:cubicBezTo>
                    <a:pt x="1" y="34"/>
                    <a:pt x="1" y="0"/>
                    <a:pt x="43" y="0"/>
                  </a:cubicBezTo>
                  <a:lnTo>
                    <a:pt x="77" y="0"/>
                  </a:lnTo>
                  <a:cubicBezTo>
                    <a:pt x="145" y="0"/>
                    <a:pt x="179" y="34"/>
                    <a:pt x="213" y="102"/>
                  </a:cubicBezTo>
                  <a:cubicBezTo>
                    <a:pt x="256" y="145"/>
                    <a:pt x="290" y="213"/>
                    <a:pt x="290" y="247"/>
                  </a:cubicBezTo>
                  <a:cubicBezTo>
                    <a:pt x="324" y="281"/>
                    <a:pt x="290" y="281"/>
                    <a:pt x="290" y="31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" name="Google Shape;305;p32"/>
            <p:cNvSpPr/>
            <p:nvPr/>
          </p:nvSpPr>
          <p:spPr>
            <a:xfrm>
              <a:off x="474808" y="479844"/>
              <a:ext cx="465699" cy="158917"/>
            </a:xfrm>
            <a:custGeom>
              <a:avLst/>
              <a:gdLst/>
              <a:ahLst/>
              <a:cxnLst/>
              <a:rect l="l" t="t" r="r" b="b"/>
              <a:pathLst>
                <a:path w="13694" h="4673" extrusionOk="0">
                  <a:moveTo>
                    <a:pt x="13515" y="3645"/>
                  </a:moveTo>
                  <a:cubicBezTo>
                    <a:pt x="12063" y="4673"/>
                    <a:pt x="493" y="706"/>
                    <a:pt x="493" y="706"/>
                  </a:cubicBezTo>
                  <a:lnTo>
                    <a:pt x="0" y="1"/>
                  </a:lnTo>
                  <a:cubicBezTo>
                    <a:pt x="0" y="1"/>
                    <a:pt x="12955" y="986"/>
                    <a:pt x="13626" y="3220"/>
                  </a:cubicBezTo>
                  <a:cubicBezTo>
                    <a:pt x="13694" y="3433"/>
                    <a:pt x="13660" y="3569"/>
                    <a:pt x="13515" y="364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" name="Google Shape;306;p32"/>
            <p:cNvSpPr/>
            <p:nvPr/>
          </p:nvSpPr>
          <p:spPr>
            <a:xfrm>
              <a:off x="619238" y="533882"/>
              <a:ext cx="15643" cy="9556"/>
            </a:xfrm>
            <a:custGeom>
              <a:avLst/>
              <a:gdLst/>
              <a:ahLst/>
              <a:cxnLst/>
              <a:rect l="l" t="t" r="r" b="b"/>
              <a:pathLst>
                <a:path w="460" h="281" extrusionOk="0">
                  <a:moveTo>
                    <a:pt x="425" y="281"/>
                  </a:moveTo>
                  <a:lnTo>
                    <a:pt x="349" y="281"/>
                  </a:lnTo>
                  <a:cubicBezTo>
                    <a:pt x="281" y="281"/>
                    <a:pt x="247" y="247"/>
                    <a:pt x="213" y="213"/>
                  </a:cubicBezTo>
                  <a:cubicBezTo>
                    <a:pt x="136" y="213"/>
                    <a:pt x="69" y="179"/>
                    <a:pt x="35" y="145"/>
                  </a:cubicBezTo>
                  <a:cubicBezTo>
                    <a:pt x="1" y="111"/>
                    <a:pt x="35" y="68"/>
                    <a:pt x="69" y="34"/>
                  </a:cubicBezTo>
                  <a:lnTo>
                    <a:pt x="69" y="34"/>
                  </a:lnTo>
                  <a:cubicBezTo>
                    <a:pt x="136" y="0"/>
                    <a:pt x="213" y="34"/>
                    <a:pt x="281" y="68"/>
                  </a:cubicBezTo>
                  <a:cubicBezTo>
                    <a:pt x="349" y="111"/>
                    <a:pt x="383" y="145"/>
                    <a:pt x="425" y="213"/>
                  </a:cubicBezTo>
                  <a:cubicBezTo>
                    <a:pt x="459" y="247"/>
                    <a:pt x="425" y="247"/>
                    <a:pt x="425" y="28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" name="Google Shape;307;p32"/>
            <p:cNvSpPr/>
            <p:nvPr/>
          </p:nvSpPr>
          <p:spPr>
            <a:xfrm>
              <a:off x="617809" y="518272"/>
              <a:ext cx="19384" cy="8400"/>
            </a:xfrm>
            <a:custGeom>
              <a:avLst/>
              <a:gdLst/>
              <a:ahLst/>
              <a:cxnLst/>
              <a:rect l="l" t="t" r="r" b="b"/>
              <a:pathLst>
                <a:path w="570" h="247" extrusionOk="0">
                  <a:moveTo>
                    <a:pt x="569" y="247"/>
                  </a:moveTo>
                  <a:lnTo>
                    <a:pt x="501" y="247"/>
                  </a:lnTo>
                  <a:cubicBezTo>
                    <a:pt x="357" y="213"/>
                    <a:pt x="178" y="179"/>
                    <a:pt x="43" y="103"/>
                  </a:cubicBezTo>
                  <a:cubicBezTo>
                    <a:pt x="0" y="69"/>
                    <a:pt x="0" y="35"/>
                    <a:pt x="43" y="1"/>
                  </a:cubicBezTo>
                  <a:lnTo>
                    <a:pt x="77" y="1"/>
                  </a:lnTo>
                  <a:cubicBezTo>
                    <a:pt x="255" y="1"/>
                    <a:pt x="391" y="103"/>
                    <a:pt x="535" y="179"/>
                  </a:cubicBezTo>
                  <a:cubicBezTo>
                    <a:pt x="569" y="179"/>
                    <a:pt x="569" y="213"/>
                    <a:pt x="569" y="24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" name="Google Shape;308;p32"/>
            <p:cNvSpPr/>
            <p:nvPr/>
          </p:nvSpPr>
          <p:spPr>
            <a:xfrm>
              <a:off x="652735" y="519429"/>
              <a:ext cx="22887" cy="9556"/>
            </a:xfrm>
            <a:custGeom>
              <a:avLst/>
              <a:gdLst/>
              <a:ahLst/>
              <a:cxnLst/>
              <a:rect l="l" t="t" r="r" b="b"/>
              <a:pathLst>
                <a:path w="673" h="281" extrusionOk="0">
                  <a:moveTo>
                    <a:pt x="638" y="281"/>
                  </a:moveTo>
                  <a:lnTo>
                    <a:pt x="604" y="281"/>
                  </a:lnTo>
                  <a:cubicBezTo>
                    <a:pt x="502" y="247"/>
                    <a:pt x="392" y="247"/>
                    <a:pt x="324" y="213"/>
                  </a:cubicBezTo>
                  <a:lnTo>
                    <a:pt x="213" y="213"/>
                  </a:lnTo>
                  <a:cubicBezTo>
                    <a:pt x="145" y="179"/>
                    <a:pt x="111" y="179"/>
                    <a:pt x="77" y="145"/>
                  </a:cubicBezTo>
                  <a:cubicBezTo>
                    <a:pt x="35" y="145"/>
                    <a:pt x="1" y="69"/>
                    <a:pt x="35" y="35"/>
                  </a:cubicBezTo>
                  <a:lnTo>
                    <a:pt x="77" y="35"/>
                  </a:lnTo>
                  <a:cubicBezTo>
                    <a:pt x="111" y="35"/>
                    <a:pt x="145" y="1"/>
                    <a:pt x="213" y="35"/>
                  </a:cubicBezTo>
                  <a:cubicBezTo>
                    <a:pt x="247" y="35"/>
                    <a:pt x="290" y="35"/>
                    <a:pt x="358" y="69"/>
                  </a:cubicBezTo>
                  <a:cubicBezTo>
                    <a:pt x="426" y="69"/>
                    <a:pt x="536" y="111"/>
                    <a:pt x="604" y="145"/>
                  </a:cubicBezTo>
                  <a:cubicBezTo>
                    <a:pt x="672" y="179"/>
                    <a:pt x="672" y="247"/>
                    <a:pt x="638" y="28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" name="Google Shape;309;p32"/>
            <p:cNvSpPr/>
            <p:nvPr/>
          </p:nvSpPr>
          <p:spPr>
            <a:xfrm>
              <a:off x="650457" y="537623"/>
              <a:ext cx="17922" cy="9590"/>
            </a:xfrm>
            <a:custGeom>
              <a:avLst/>
              <a:gdLst/>
              <a:ahLst/>
              <a:cxnLst/>
              <a:rect l="l" t="t" r="r" b="b"/>
              <a:pathLst>
                <a:path w="527" h="282" extrusionOk="0">
                  <a:moveTo>
                    <a:pt x="493" y="281"/>
                  </a:moveTo>
                  <a:lnTo>
                    <a:pt x="459" y="281"/>
                  </a:lnTo>
                  <a:cubicBezTo>
                    <a:pt x="391" y="247"/>
                    <a:pt x="314" y="213"/>
                    <a:pt x="246" y="171"/>
                  </a:cubicBezTo>
                  <a:cubicBezTo>
                    <a:pt x="178" y="171"/>
                    <a:pt x="102" y="171"/>
                    <a:pt x="34" y="137"/>
                  </a:cubicBezTo>
                  <a:cubicBezTo>
                    <a:pt x="0" y="103"/>
                    <a:pt x="0" y="69"/>
                    <a:pt x="34" y="35"/>
                  </a:cubicBezTo>
                  <a:lnTo>
                    <a:pt x="68" y="35"/>
                  </a:lnTo>
                  <a:cubicBezTo>
                    <a:pt x="144" y="1"/>
                    <a:pt x="212" y="35"/>
                    <a:pt x="280" y="69"/>
                  </a:cubicBezTo>
                  <a:cubicBezTo>
                    <a:pt x="357" y="103"/>
                    <a:pt x="425" y="137"/>
                    <a:pt x="493" y="171"/>
                  </a:cubicBezTo>
                  <a:cubicBezTo>
                    <a:pt x="527" y="213"/>
                    <a:pt x="527" y="247"/>
                    <a:pt x="493" y="28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" name="Google Shape;310;p32"/>
            <p:cNvSpPr/>
            <p:nvPr/>
          </p:nvSpPr>
          <p:spPr>
            <a:xfrm>
              <a:off x="681642" y="555545"/>
              <a:ext cx="9862" cy="8400"/>
            </a:xfrm>
            <a:custGeom>
              <a:avLst/>
              <a:gdLst/>
              <a:ahLst/>
              <a:cxnLst/>
              <a:rect l="l" t="t" r="r" b="b"/>
              <a:pathLst>
                <a:path w="290" h="247" extrusionOk="0">
                  <a:moveTo>
                    <a:pt x="247" y="247"/>
                  </a:moveTo>
                  <a:cubicBezTo>
                    <a:pt x="247" y="247"/>
                    <a:pt x="213" y="247"/>
                    <a:pt x="179" y="213"/>
                  </a:cubicBezTo>
                  <a:cubicBezTo>
                    <a:pt x="145" y="213"/>
                    <a:pt x="145" y="179"/>
                    <a:pt x="111" y="145"/>
                  </a:cubicBezTo>
                  <a:cubicBezTo>
                    <a:pt x="77" y="145"/>
                    <a:pt x="34" y="111"/>
                    <a:pt x="0" y="111"/>
                  </a:cubicBezTo>
                  <a:lnTo>
                    <a:pt x="0" y="34"/>
                  </a:lnTo>
                  <a:lnTo>
                    <a:pt x="34" y="0"/>
                  </a:lnTo>
                  <a:cubicBezTo>
                    <a:pt x="145" y="0"/>
                    <a:pt x="213" y="111"/>
                    <a:pt x="247" y="179"/>
                  </a:cubicBezTo>
                  <a:cubicBezTo>
                    <a:pt x="289" y="213"/>
                    <a:pt x="289" y="213"/>
                    <a:pt x="247" y="24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" name="Google Shape;311;p32"/>
            <p:cNvSpPr/>
            <p:nvPr/>
          </p:nvSpPr>
          <p:spPr>
            <a:xfrm>
              <a:off x="680485" y="537623"/>
              <a:ext cx="18228" cy="9590"/>
            </a:xfrm>
            <a:custGeom>
              <a:avLst/>
              <a:gdLst/>
              <a:ahLst/>
              <a:cxnLst/>
              <a:rect l="l" t="t" r="r" b="b"/>
              <a:pathLst>
                <a:path w="536" h="282" extrusionOk="0">
                  <a:moveTo>
                    <a:pt x="493" y="281"/>
                  </a:moveTo>
                  <a:lnTo>
                    <a:pt x="459" y="281"/>
                  </a:lnTo>
                  <a:cubicBezTo>
                    <a:pt x="323" y="247"/>
                    <a:pt x="111" y="213"/>
                    <a:pt x="34" y="69"/>
                  </a:cubicBezTo>
                  <a:cubicBezTo>
                    <a:pt x="0" y="35"/>
                    <a:pt x="34" y="1"/>
                    <a:pt x="34" y="1"/>
                  </a:cubicBezTo>
                  <a:lnTo>
                    <a:pt x="68" y="1"/>
                  </a:lnTo>
                  <a:cubicBezTo>
                    <a:pt x="145" y="1"/>
                    <a:pt x="213" y="35"/>
                    <a:pt x="281" y="69"/>
                  </a:cubicBezTo>
                  <a:cubicBezTo>
                    <a:pt x="357" y="103"/>
                    <a:pt x="425" y="137"/>
                    <a:pt x="493" y="171"/>
                  </a:cubicBezTo>
                  <a:cubicBezTo>
                    <a:pt x="536" y="171"/>
                    <a:pt x="536" y="247"/>
                    <a:pt x="493" y="28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" name="Google Shape;312;p32"/>
            <p:cNvSpPr/>
            <p:nvPr/>
          </p:nvSpPr>
          <p:spPr>
            <a:xfrm>
              <a:off x="697251" y="527794"/>
              <a:ext cx="23125" cy="8434"/>
            </a:xfrm>
            <a:custGeom>
              <a:avLst/>
              <a:gdLst/>
              <a:ahLst/>
              <a:cxnLst/>
              <a:rect l="l" t="t" r="r" b="b"/>
              <a:pathLst>
                <a:path w="680" h="248" extrusionOk="0">
                  <a:moveTo>
                    <a:pt x="637" y="247"/>
                  </a:moveTo>
                  <a:lnTo>
                    <a:pt x="603" y="247"/>
                  </a:lnTo>
                  <a:cubicBezTo>
                    <a:pt x="501" y="247"/>
                    <a:pt x="391" y="213"/>
                    <a:pt x="289" y="213"/>
                  </a:cubicBezTo>
                  <a:cubicBezTo>
                    <a:pt x="213" y="179"/>
                    <a:pt x="111" y="179"/>
                    <a:pt x="43" y="145"/>
                  </a:cubicBezTo>
                  <a:cubicBezTo>
                    <a:pt x="0" y="111"/>
                    <a:pt x="0" y="35"/>
                    <a:pt x="43" y="35"/>
                  </a:cubicBezTo>
                  <a:cubicBezTo>
                    <a:pt x="77" y="35"/>
                    <a:pt x="77" y="1"/>
                    <a:pt x="77" y="1"/>
                  </a:cubicBezTo>
                  <a:cubicBezTo>
                    <a:pt x="179" y="1"/>
                    <a:pt x="255" y="35"/>
                    <a:pt x="323" y="77"/>
                  </a:cubicBezTo>
                  <a:cubicBezTo>
                    <a:pt x="425" y="77"/>
                    <a:pt x="535" y="111"/>
                    <a:pt x="603" y="145"/>
                  </a:cubicBezTo>
                  <a:cubicBezTo>
                    <a:pt x="680" y="145"/>
                    <a:pt x="680" y="213"/>
                    <a:pt x="637" y="24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" name="Google Shape;313;p32"/>
            <p:cNvSpPr/>
            <p:nvPr/>
          </p:nvSpPr>
          <p:spPr>
            <a:xfrm>
              <a:off x="810496" y="572310"/>
              <a:ext cx="14453" cy="8706"/>
            </a:xfrm>
            <a:custGeom>
              <a:avLst/>
              <a:gdLst/>
              <a:ahLst/>
              <a:cxnLst/>
              <a:rect l="l" t="t" r="r" b="b"/>
              <a:pathLst>
                <a:path w="425" h="256" extrusionOk="0">
                  <a:moveTo>
                    <a:pt x="391" y="213"/>
                  </a:moveTo>
                  <a:cubicBezTo>
                    <a:pt x="391" y="213"/>
                    <a:pt x="391" y="255"/>
                    <a:pt x="357" y="213"/>
                  </a:cubicBezTo>
                  <a:cubicBezTo>
                    <a:pt x="281" y="213"/>
                    <a:pt x="247" y="213"/>
                    <a:pt x="179" y="179"/>
                  </a:cubicBezTo>
                  <a:cubicBezTo>
                    <a:pt x="145" y="179"/>
                    <a:pt x="68" y="179"/>
                    <a:pt x="34" y="111"/>
                  </a:cubicBezTo>
                  <a:cubicBezTo>
                    <a:pt x="0" y="111"/>
                    <a:pt x="0" y="77"/>
                    <a:pt x="34" y="43"/>
                  </a:cubicBezTo>
                  <a:lnTo>
                    <a:pt x="68" y="43"/>
                  </a:lnTo>
                  <a:cubicBezTo>
                    <a:pt x="111" y="0"/>
                    <a:pt x="179" y="43"/>
                    <a:pt x="213" y="77"/>
                  </a:cubicBezTo>
                  <a:cubicBezTo>
                    <a:pt x="281" y="77"/>
                    <a:pt x="323" y="111"/>
                    <a:pt x="391" y="145"/>
                  </a:cubicBezTo>
                  <a:cubicBezTo>
                    <a:pt x="425" y="145"/>
                    <a:pt x="425" y="213"/>
                    <a:pt x="391" y="21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" name="Google Shape;314;p32"/>
            <p:cNvSpPr/>
            <p:nvPr/>
          </p:nvSpPr>
          <p:spPr>
            <a:xfrm>
              <a:off x="787677" y="552076"/>
              <a:ext cx="22853" cy="11869"/>
            </a:xfrm>
            <a:custGeom>
              <a:avLst/>
              <a:gdLst/>
              <a:ahLst/>
              <a:cxnLst/>
              <a:rect l="l" t="t" r="r" b="b"/>
              <a:pathLst>
                <a:path w="672" h="349" extrusionOk="0">
                  <a:moveTo>
                    <a:pt x="637" y="315"/>
                  </a:moveTo>
                  <a:cubicBezTo>
                    <a:pt x="637" y="315"/>
                    <a:pt x="637" y="349"/>
                    <a:pt x="603" y="315"/>
                  </a:cubicBezTo>
                  <a:cubicBezTo>
                    <a:pt x="527" y="315"/>
                    <a:pt x="425" y="281"/>
                    <a:pt x="314" y="247"/>
                  </a:cubicBezTo>
                  <a:cubicBezTo>
                    <a:pt x="212" y="247"/>
                    <a:pt x="102" y="213"/>
                    <a:pt x="34" y="170"/>
                  </a:cubicBezTo>
                  <a:cubicBezTo>
                    <a:pt x="0" y="136"/>
                    <a:pt x="0" y="102"/>
                    <a:pt x="34" y="69"/>
                  </a:cubicBezTo>
                  <a:lnTo>
                    <a:pt x="34" y="69"/>
                  </a:lnTo>
                  <a:cubicBezTo>
                    <a:pt x="246" y="1"/>
                    <a:pt x="493" y="136"/>
                    <a:pt x="637" y="247"/>
                  </a:cubicBezTo>
                  <a:cubicBezTo>
                    <a:pt x="671" y="281"/>
                    <a:pt x="671" y="315"/>
                    <a:pt x="637" y="31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" name="Google Shape;315;p32"/>
            <p:cNvSpPr/>
            <p:nvPr/>
          </p:nvSpPr>
          <p:spPr>
            <a:xfrm>
              <a:off x="787677" y="537623"/>
              <a:ext cx="28906" cy="9590"/>
            </a:xfrm>
            <a:custGeom>
              <a:avLst/>
              <a:gdLst/>
              <a:ahLst/>
              <a:cxnLst/>
              <a:rect l="l" t="t" r="r" b="b"/>
              <a:pathLst>
                <a:path w="850" h="282" extrusionOk="0">
                  <a:moveTo>
                    <a:pt x="816" y="281"/>
                  </a:moveTo>
                  <a:lnTo>
                    <a:pt x="782" y="281"/>
                  </a:lnTo>
                  <a:cubicBezTo>
                    <a:pt x="569" y="281"/>
                    <a:pt x="246" y="281"/>
                    <a:pt x="34" y="137"/>
                  </a:cubicBezTo>
                  <a:cubicBezTo>
                    <a:pt x="0" y="103"/>
                    <a:pt x="34" y="69"/>
                    <a:pt x="34" y="35"/>
                  </a:cubicBezTo>
                  <a:lnTo>
                    <a:pt x="68" y="35"/>
                  </a:lnTo>
                  <a:cubicBezTo>
                    <a:pt x="212" y="1"/>
                    <a:pt x="314" y="69"/>
                    <a:pt x="425" y="69"/>
                  </a:cubicBezTo>
                  <a:cubicBezTo>
                    <a:pt x="569" y="103"/>
                    <a:pt x="671" y="137"/>
                    <a:pt x="816" y="171"/>
                  </a:cubicBezTo>
                  <a:cubicBezTo>
                    <a:pt x="850" y="213"/>
                    <a:pt x="850" y="247"/>
                    <a:pt x="816" y="28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" name="Google Shape;316;p32"/>
            <p:cNvSpPr/>
            <p:nvPr/>
          </p:nvSpPr>
          <p:spPr>
            <a:xfrm>
              <a:off x="744317" y="526638"/>
              <a:ext cx="24009" cy="8434"/>
            </a:xfrm>
            <a:custGeom>
              <a:avLst/>
              <a:gdLst/>
              <a:ahLst/>
              <a:cxnLst/>
              <a:rect l="l" t="t" r="r" b="b"/>
              <a:pathLst>
                <a:path w="706" h="248" extrusionOk="0">
                  <a:moveTo>
                    <a:pt x="638" y="247"/>
                  </a:moveTo>
                  <a:lnTo>
                    <a:pt x="604" y="247"/>
                  </a:lnTo>
                  <a:cubicBezTo>
                    <a:pt x="494" y="247"/>
                    <a:pt x="426" y="213"/>
                    <a:pt x="315" y="213"/>
                  </a:cubicBezTo>
                  <a:lnTo>
                    <a:pt x="179" y="213"/>
                  </a:lnTo>
                  <a:cubicBezTo>
                    <a:pt x="145" y="179"/>
                    <a:pt x="103" y="213"/>
                    <a:pt x="35" y="179"/>
                  </a:cubicBezTo>
                  <a:cubicBezTo>
                    <a:pt x="1" y="179"/>
                    <a:pt x="1" y="111"/>
                    <a:pt x="35" y="111"/>
                  </a:cubicBezTo>
                  <a:lnTo>
                    <a:pt x="35" y="111"/>
                  </a:lnTo>
                  <a:cubicBezTo>
                    <a:pt x="213" y="1"/>
                    <a:pt x="460" y="35"/>
                    <a:pt x="638" y="111"/>
                  </a:cubicBezTo>
                  <a:cubicBezTo>
                    <a:pt x="706" y="111"/>
                    <a:pt x="706" y="213"/>
                    <a:pt x="638" y="24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" name="Google Shape;317;p32"/>
            <p:cNvSpPr/>
            <p:nvPr/>
          </p:nvSpPr>
          <p:spPr>
            <a:xfrm>
              <a:off x="738264" y="554388"/>
              <a:ext cx="21697" cy="6087"/>
            </a:xfrm>
            <a:custGeom>
              <a:avLst/>
              <a:gdLst/>
              <a:ahLst/>
              <a:cxnLst/>
              <a:rect l="l" t="t" r="r" b="b"/>
              <a:pathLst>
                <a:path w="638" h="179" extrusionOk="0">
                  <a:moveTo>
                    <a:pt x="604" y="179"/>
                  </a:moveTo>
                  <a:lnTo>
                    <a:pt x="570" y="179"/>
                  </a:lnTo>
                  <a:lnTo>
                    <a:pt x="323" y="179"/>
                  </a:lnTo>
                  <a:cubicBezTo>
                    <a:pt x="247" y="179"/>
                    <a:pt x="145" y="179"/>
                    <a:pt x="68" y="145"/>
                  </a:cubicBezTo>
                  <a:cubicBezTo>
                    <a:pt x="34" y="145"/>
                    <a:pt x="0" y="68"/>
                    <a:pt x="34" y="34"/>
                  </a:cubicBezTo>
                  <a:lnTo>
                    <a:pt x="68" y="34"/>
                  </a:lnTo>
                  <a:cubicBezTo>
                    <a:pt x="145" y="1"/>
                    <a:pt x="247" y="1"/>
                    <a:pt x="323" y="1"/>
                  </a:cubicBezTo>
                  <a:cubicBezTo>
                    <a:pt x="425" y="34"/>
                    <a:pt x="493" y="68"/>
                    <a:pt x="604" y="102"/>
                  </a:cubicBezTo>
                  <a:cubicBezTo>
                    <a:pt x="638" y="102"/>
                    <a:pt x="638" y="179"/>
                    <a:pt x="604" y="17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" name="Google Shape;318;p32"/>
            <p:cNvSpPr/>
            <p:nvPr/>
          </p:nvSpPr>
          <p:spPr>
            <a:xfrm>
              <a:off x="769449" y="568842"/>
              <a:ext cx="15950" cy="7244"/>
            </a:xfrm>
            <a:custGeom>
              <a:avLst/>
              <a:gdLst/>
              <a:ahLst/>
              <a:cxnLst/>
              <a:rect l="l" t="t" r="r" b="b"/>
              <a:pathLst>
                <a:path w="469" h="213" extrusionOk="0">
                  <a:moveTo>
                    <a:pt x="426" y="213"/>
                  </a:moveTo>
                  <a:lnTo>
                    <a:pt x="392" y="213"/>
                  </a:lnTo>
                  <a:cubicBezTo>
                    <a:pt x="324" y="213"/>
                    <a:pt x="256" y="179"/>
                    <a:pt x="213" y="179"/>
                  </a:cubicBezTo>
                  <a:lnTo>
                    <a:pt x="145" y="179"/>
                  </a:lnTo>
                  <a:cubicBezTo>
                    <a:pt x="111" y="145"/>
                    <a:pt x="77" y="145"/>
                    <a:pt x="43" y="145"/>
                  </a:cubicBezTo>
                  <a:cubicBezTo>
                    <a:pt x="1" y="102"/>
                    <a:pt x="1" y="34"/>
                    <a:pt x="43" y="34"/>
                  </a:cubicBezTo>
                  <a:lnTo>
                    <a:pt x="43" y="0"/>
                  </a:lnTo>
                  <a:lnTo>
                    <a:pt x="145" y="0"/>
                  </a:lnTo>
                  <a:cubicBezTo>
                    <a:pt x="179" y="0"/>
                    <a:pt x="213" y="0"/>
                    <a:pt x="256" y="34"/>
                  </a:cubicBezTo>
                  <a:cubicBezTo>
                    <a:pt x="324" y="34"/>
                    <a:pt x="392" y="68"/>
                    <a:pt x="426" y="102"/>
                  </a:cubicBezTo>
                  <a:cubicBezTo>
                    <a:pt x="468" y="145"/>
                    <a:pt x="468" y="179"/>
                    <a:pt x="426" y="21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" name="Google Shape;319;p32"/>
            <p:cNvSpPr/>
            <p:nvPr/>
          </p:nvSpPr>
          <p:spPr>
            <a:xfrm>
              <a:off x="699836" y="549491"/>
              <a:ext cx="19112" cy="10984"/>
            </a:xfrm>
            <a:custGeom>
              <a:avLst/>
              <a:gdLst/>
              <a:ahLst/>
              <a:cxnLst/>
              <a:rect l="l" t="t" r="r" b="b"/>
              <a:pathLst>
                <a:path w="562" h="323" extrusionOk="0">
                  <a:moveTo>
                    <a:pt x="493" y="289"/>
                  </a:moveTo>
                  <a:cubicBezTo>
                    <a:pt x="493" y="323"/>
                    <a:pt x="459" y="323"/>
                    <a:pt x="425" y="323"/>
                  </a:cubicBezTo>
                  <a:cubicBezTo>
                    <a:pt x="349" y="289"/>
                    <a:pt x="281" y="246"/>
                    <a:pt x="213" y="212"/>
                  </a:cubicBezTo>
                  <a:cubicBezTo>
                    <a:pt x="137" y="212"/>
                    <a:pt x="69" y="212"/>
                    <a:pt x="1" y="145"/>
                  </a:cubicBezTo>
                  <a:lnTo>
                    <a:pt x="1" y="77"/>
                  </a:lnTo>
                  <a:lnTo>
                    <a:pt x="35" y="77"/>
                  </a:lnTo>
                  <a:cubicBezTo>
                    <a:pt x="103" y="0"/>
                    <a:pt x="213" y="34"/>
                    <a:pt x="281" y="77"/>
                  </a:cubicBezTo>
                  <a:cubicBezTo>
                    <a:pt x="349" y="77"/>
                    <a:pt x="425" y="145"/>
                    <a:pt x="493" y="178"/>
                  </a:cubicBezTo>
                  <a:cubicBezTo>
                    <a:pt x="561" y="212"/>
                    <a:pt x="527" y="289"/>
                    <a:pt x="493" y="28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" name="Google Shape;320;p32"/>
            <p:cNvSpPr/>
            <p:nvPr/>
          </p:nvSpPr>
          <p:spPr>
            <a:xfrm>
              <a:off x="486643" y="497766"/>
              <a:ext cx="451552" cy="292669"/>
            </a:xfrm>
            <a:custGeom>
              <a:avLst/>
              <a:gdLst/>
              <a:ahLst/>
              <a:cxnLst/>
              <a:rect l="l" t="t" r="r" b="b"/>
              <a:pathLst>
                <a:path w="13278" h="8606" extrusionOk="0">
                  <a:moveTo>
                    <a:pt x="12072" y="7366"/>
                  </a:moveTo>
                  <a:cubicBezTo>
                    <a:pt x="10339" y="8606"/>
                    <a:pt x="323" y="782"/>
                    <a:pt x="323" y="782"/>
                  </a:cubicBezTo>
                  <a:lnTo>
                    <a:pt x="0" y="1"/>
                  </a:lnTo>
                  <a:cubicBezTo>
                    <a:pt x="0" y="1"/>
                    <a:pt x="13278" y="5063"/>
                    <a:pt x="12250" y="7187"/>
                  </a:cubicBezTo>
                  <a:cubicBezTo>
                    <a:pt x="12216" y="7255"/>
                    <a:pt x="12140" y="7332"/>
                    <a:pt x="12072" y="736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" name="Google Shape;321;p32"/>
            <p:cNvSpPr/>
            <p:nvPr/>
          </p:nvSpPr>
          <p:spPr>
            <a:xfrm>
              <a:off x="834471" y="725412"/>
              <a:ext cx="19384" cy="10712"/>
            </a:xfrm>
            <a:custGeom>
              <a:avLst/>
              <a:gdLst/>
              <a:ahLst/>
              <a:cxnLst/>
              <a:rect l="l" t="t" r="r" b="b"/>
              <a:pathLst>
                <a:path w="570" h="315" extrusionOk="0">
                  <a:moveTo>
                    <a:pt x="535" y="281"/>
                  </a:moveTo>
                  <a:cubicBezTo>
                    <a:pt x="535" y="281"/>
                    <a:pt x="535" y="315"/>
                    <a:pt x="501" y="281"/>
                  </a:cubicBezTo>
                  <a:lnTo>
                    <a:pt x="391" y="281"/>
                  </a:lnTo>
                  <a:lnTo>
                    <a:pt x="391" y="281"/>
                  </a:lnTo>
                  <a:lnTo>
                    <a:pt x="357" y="281"/>
                  </a:lnTo>
                  <a:cubicBezTo>
                    <a:pt x="323" y="281"/>
                    <a:pt x="289" y="247"/>
                    <a:pt x="255" y="247"/>
                  </a:cubicBezTo>
                  <a:cubicBezTo>
                    <a:pt x="179" y="213"/>
                    <a:pt x="111" y="213"/>
                    <a:pt x="43" y="136"/>
                  </a:cubicBezTo>
                  <a:cubicBezTo>
                    <a:pt x="0" y="102"/>
                    <a:pt x="43" y="68"/>
                    <a:pt x="77" y="34"/>
                  </a:cubicBezTo>
                  <a:lnTo>
                    <a:pt x="111" y="0"/>
                  </a:lnTo>
                  <a:cubicBezTo>
                    <a:pt x="179" y="0"/>
                    <a:pt x="255" y="34"/>
                    <a:pt x="323" y="68"/>
                  </a:cubicBezTo>
                  <a:cubicBezTo>
                    <a:pt x="391" y="102"/>
                    <a:pt x="467" y="136"/>
                    <a:pt x="535" y="170"/>
                  </a:cubicBezTo>
                  <a:cubicBezTo>
                    <a:pt x="569" y="213"/>
                    <a:pt x="569" y="281"/>
                    <a:pt x="535" y="28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" name="Google Shape;322;p32"/>
            <p:cNvSpPr/>
            <p:nvPr/>
          </p:nvSpPr>
          <p:spPr>
            <a:xfrm>
              <a:off x="859875" y="730037"/>
              <a:ext cx="17956" cy="9862"/>
            </a:xfrm>
            <a:custGeom>
              <a:avLst/>
              <a:gdLst/>
              <a:ahLst/>
              <a:cxnLst/>
              <a:rect l="l" t="t" r="r" b="b"/>
              <a:pathLst>
                <a:path w="528" h="290" extrusionOk="0">
                  <a:moveTo>
                    <a:pt x="493" y="289"/>
                  </a:moveTo>
                  <a:lnTo>
                    <a:pt x="460" y="289"/>
                  </a:lnTo>
                  <a:cubicBezTo>
                    <a:pt x="315" y="247"/>
                    <a:pt x="179" y="213"/>
                    <a:pt x="35" y="111"/>
                  </a:cubicBezTo>
                  <a:cubicBezTo>
                    <a:pt x="1" y="111"/>
                    <a:pt x="1" y="77"/>
                    <a:pt x="35" y="34"/>
                  </a:cubicBezTo>
                  <a:lnTo>
                    <a:pt x="35" y="34"/>
                  </a:lnTo>
                  <a:cubicBezTo>
                    <a:pt x="213" y="0"/>
                    <a:pt x="392" y="77"/>
                    <a:pt x="493" y="179"/>
                  </a:cubicBezTo>
                  <a:cubicBezTo>
                    <a:pt x="527" y="213"/>
                    <a:pt x="527" y="247"/>
                    <a:pt x="493" y="28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" name="Google Shape;323;p32"/>
            <p:cNvSpPr/>
            <p:nvPr/>
          </p:nvSpPr>
          <p:spPr>
            <a:xfrm>
              <a:off x="828690" y="704906"/>
              <a:ext cx="21697" cy="11869"/>
            </a:xfrm>
            <a:custGeom>
              <a:avLst/>
              <a:gdLst/>
              <a:ahLst/>
              <a:cxnLst/>
              <a:rect l="l" t="t" r="r" b="b"/>
              <a:pathLst>
                <a:path w="638" h="349" extrusionOk="0">
                  <a:moveTo>
                    <a:pt x="595" y="315"/>
                  </a:moveTo>
                  <a:cubicBezTo>
                    <a:pt x="595" y="315"/>
                    <a:pt x="561" y="349"/>
                    <a:pt x="561" y="315"/>
                  </a:cubicBezTo>
                  <a:cubicBezTo>
                    <a:pt x="459" y="281"/>
                    <a:pt x="383" y="281"/>
                    <a:pt x="281" y="247"/>
                  </a:cubicBezTo>
                  <a:cubicBezTo>
                    <a:pt x="213" y="213"/>
                    <a:pt x="102" y="213"/>
                    <a:pt x="34" y="179"/>
                  </a:cubicBezTo>
                  <a:cubicBezTo>
                    <a:pt x="0" y="136"/>
                    <a:pt x="0" y="68"/>
                    <a:pt x="34" y="34"/>
                  </a:cubicBezTo>
                  <a:lnTo>
                    <a:pt x="68" y="34"/>
                  </a:lnTo>
                  <a:cubicBezTo>
                    <a:pt x="170" y="0"/>
                    <a:pt x="247" y="68"/>
                    <a:pt x="315" y="102"/>
                  </a:cubicBezTo>
                  <a:cubicBezTo>
                    <a:pt x="425" y="136"/>
                    <a:pt x="493" y="179"/>
                    <a:pt x="595" y="213"/>
                  </a:cubicBezTo>
                  <a:cubicBezTo>
                    <a:pt x="637" y="247"/>
                    <a:pt x="637" y="315"/>
                    <a:pt x="595" y="31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" name="Google Shape;324;p32"/>
            <p:cNvSpPr/>
            <p:nvPr/>
          </p:nvSpPr>
          <p:spPr>
            <a:xfrm>
              <a:off x="826071" y="683243"/>
              <a:ext cx="19418" cy="9556"/>
            </a:xfrm>
            <a:custGeom>
              <a:avLst/>
              <a:gdLst/>
              <a:ahLst/>
              <a:cxnLst/>
              <a:rect l="l" t="t" r="r" b="b"/>
              <a:pathLst>
                <a:path w="571" h="281" extrusionOk="0">
                  <a:moveTo>
                    <a:pt x="570" y="281"/>
                  </a:moveTo>
                  <a:lnTo>
                    <a:pt x="570" y="281"/>
                  </a:lnTo>
                  <a:cubicBezTo>
                    <a:pt x="460" y="281"/>
                    <a:pt x="392" y="247"/>
                    <a:pt x="324" y="213"/>
                  </a:cubicBezTo>
                  <a:cubicBezTo>
                    <a:pt x="247" y="213"/>
                    <a:pt x="145" y="213"/>
                    <a:pt x="77" y="136"/>
                  </a:cubicBezTo>
                  <a:cubicBezTo>
                    <a:pt x="1" y="102"/>
                    <a:pt x="35" y="68"/>
                    <a:pt x="77" y="34"/>
                  </a:cubicBezTo>
                  <a:lnTo>
                    <a:pt x="111" y="0"/>
                  </a:lnTo>
                  <a:cubicBezTo>
                    <a:pt x="179" y="0"/>
                    <a:pt x="290" y="68"/>
                    <a:pt x="358" y="102"/>
                  </a:cubicBezTo>
                  <a:cubicBezTo>
                    <a:pt x="460" y="136"/>
                    <a:pt x="536" y="179"/>
                    <a:pt x="570" y="28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" name="Google Shape;325;p32"/>
            <p:cNvSpPr/>
            <p:nvPr/>
          </p:nvSpPr>
          <p:spPr>
            <a:xfrm>
              <a:off x="797199" y="702287"/>
              <a:ext cx="21697" cy="12175"/>
            </a:xfrm>
            <a:custGeom>
              <a:avLst/>
              <a:gdLst/>
              <a:ahLst/>
              <a:cxnLst/>
              <a:rect l="l" t="t" r="r" b="b"/>
              <a:pathLst>
                <a:path w="638" h="358" extrusionOk="0">
                  <a:moveTo>
                    <a:pt x="604" y="358"/>
                  </a:moveTo>
                  <a:lnTo>
                    <a:pt x="570" y="358"/>
                  </a:lnTo>
                  <a:cubicBezTo>
                    <a:pt x="459" y="324"/>
                    <a:pt x="357" y="290"/>
                    <a:pt x="247" y="256"/>
                  </a:cubicBezTo>
                  <a:cubicBezTo>
                    <a:pt x="179" y="213"/>
                    <a:pt x="77" y="179"/>
                    <a:pt x="34" y="111"/>
                  </a:cubicBezTo>
                  <a:cubicBezTo>
                    <a:pt x="0" y="77"/>
                    <a:pt x="0" y="43"/>
                    <a:pt x="34" y="1"/>
                  </a:cubicBezTo>
                  <a:lnTo>
                    <a:pt x="111" y="1"/>
                  </a:lnTo>
                  <a:cubicBezTo>
                    <a:pt x="179" y="1"/>
                    <a:pt x="289" y="77"/>
                    <a:pt x="357" y="111"/>
                  </a:cubicBezTo>
                  <a:cubicBezTo>
                    <a:pt x="459" y="145"/>
                    <a:pt x="536" y="213"/>
                    <a:pt x="604" y="290"/>
                  </a:cubicBezTo>
                  <a:cubicBezTo>
                    <a:pt x="638" y="290"/>
                    <a:pt x="638" y="324"/>
                    <a:pt x="604" y="35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" name="Google Shape;326;p32"/>
            <p:cNvSpPr/>
            <p:nvPr/>
          </p:nvSpPr>
          <p:spPr>
            <a:xfrm>
              <a:off x="788833" y="677155"/>
              <a:ext cx="22853" cy="13331"/>
            </a:xfrm>
            <a:custGeom>
              <a:avLst/>
              <a:gdLst/>
              <a:ahLst/>
              <a:cxnLst/>
              <a:rect l="l" t="t" r="r" b="b"/>
              <a:pathLst>
                <a:path w="672" h="392" extrusionOk="0">
                  <a:moveTo>
                    <a:pt x="637" y="392"/>
                  </a:moveTo>
                  <a:lnTo>
                    <a:pt x="569" y="392"/>
                  </a:lnTo>
                  <a:cubicBezTo>
                    <a:pt x="493" y="358"/>
                    <a:pt x="391" y="281"/>
                    <a:pt x="280" y="247"/>
                  </a:cubicBezTo>
                  <a:cubicBezTo>
                    <a:pt x="212" y="213"/>
                    <a:pt x="110" y="179"/>
                    <a:pt x="34" y="103"/>
                  </a:cubicBezTo>
                  <a:cubicBezTo>
                    <a:pt x="0" y="69"/>
                    <a:pt x="0" y="35"/>
                    <a:pt x="34" y="1"/>
                  </a:cubicBezTo>
                  <a:lnTo>
                    <a:pt x="68" y="1"/>
                  </a:lnTo>
                  <a:cubicBezTo>
                    <a:pt x="280" y="1"/>
                    <a:pt x="535" y="145"/>
                    <a:pt x="637" y="315"/>
                  </a:cubicBezTo>
                  <a:cubicBezTo>
                    <a:pt x="671" y="315"/>
                    <a:pt x="671" y="358"/>
                    <a:pt x="637" y="39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" name="Google Shape;327;p32"/>
            <p:cNvSpPr/>
            <p:nvPr/>
          </p:nvSpPr>
          <p:spPr>
            <a:xfrm>
              <a:off x="779277" y="653180"/>
              <a:ext cx="15643" cy="9590"/>
            </a:xfrm>
            <a:custGeom>
              <a:avLst/>
              <a:gdLst/>
              <a:ahLst/>
              <a:cxnLst/>
              <a:rect l="l" t="t" r="r" b="b"/>
              <a:pathLst>
                <a:path w="460" h="282" extrusionOk="0">
                  <a:moveTo>
                    <a:pt x="425" y="281"/>
                  </a:moveTo>
                  <a:lnTo>
                    <a:pt x="349" y="281"/>
                  </a:lnTo>
                  <a:cubicBezTo>
                    <a:pt x="315" y="281"/>
                    <a:pt x="247" y="247"/>
                    <a:pt x="179" y="247"/>
                  </a:cubicBezTo>
                  <a:cubicBezTo>
                    <a:pt x="137" y="213"/>
                    <a:pt x="69" y="213"/>
                    <a:pt x="1" y="171"/>
                  </a:cubicBezTo>
                  <a:cubicBezTo>
                    <a:pt x="1" y="103"/>
                    <a:pt x="1" y="69"/>
                    <a:pt x="35" y="35"/>
                  </a:cubicBezTo>
                  <a:lnTo>
                    <a:pt x="35" y="35"/>
                  </a:lnTo>
                  <a:cubicBezTo>
                    <a:pt x="103" y="1"/>
                    <a:pt x="179" y="35"/>
                    <a:pt x="247" y="69"/>
                  </a:cubicBezTo>
                  <a:cubicBezTo>
                    <a:pt x="315" y="69"/>
                    <a:pt x="391" y="103"/>
                    <a:pt x="425" y="171"/>
                  </a:cubicBezTo>
                  <a:cubicBezTo>
                    <a:pt x="459" y="213"/>
                    <a:pt x="459" y="247"/>
                    <a:pt x="425" y="28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" name="Google Shape;328;p32"/>
            <p:cNvSpPr/>
            <p:nvPr/>
          </p:nvSpPr>
          <p:spPr>
            <a:xfrm>
              <a:off x="761083" y="669946"/>
              <a:ext cx="19384" cy="14487"/>
            </a:xfrm>
            <a:custGeom>
              <a:avLst/>
              <a:gdLst/>
              <a:ahLst/>
              <a:cxnLst/>
              <a:rect l="l" t="t" r="r" b="b"/>
              <a:pathLst>
                <a:path w="570" h="426" extrusionOk="0">
                  <a:moveTo>
                    <a:pt x="536" y="391"/>
                  </a:moveTo>
                  <a:cubicBezTo>
                    <a:pt x="536" y="425"/>
                    <a:pt x="502" y="425"/>
                    <a:pt x="459" y="391"/>
                  </a:cubicBezTo>
                  <a:cubicBezTo>
                    <a:pt x="425" y="357"/>
                    <a:pt x="357" y="315"/>
                    <a:pt x="289" y="281"/>
                  </a:cubicBezTo>
                  <a:cubicBezTo>
                    <a:pt x="213" y="247"/>
                    <a:pt x="111" y="247"/>
                    <a:pt x="35" y="213"/>
                  </a:cubicBezTo>
                  <a:cubicBezTo>
                    <a:pt x="1" y="179"/>
                    <a:pt x="1" y="102"/>
                    <a:pt x="35" y="68"/>
                  </a:cubicBezTo>
                  <a:lnTo>
                    <a:pt x="77" y="68"/>
                  </a:lnTo>
                  <a:cubicBezTo>
                    <a:pt x="247" y="0"/>
                    <a:pt x="459" y="145"/>
                    <a:pt x="570" y="315"/>
                  </a:cubicBezTo>
                  <a:cubicBezTo>
                    <a:pt x="570" y="357"/>
                    <a:pt x="570" y="391"/>
                    <a:pt x="536" y="39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" name="Google Shape;329;p32"/>
            <p:cNvSpPr/>
            <p:nvPr/>
          </p:nvSpPr>
          <p:spPr>
            <a:xfrm>
              <a:off x="764824" y="692765"/>
              <a:ext cx="17956" cy="11018"/>
            </a:xfrm>
            <a:custGeom>
              <a:avLst/>
              <a:gdLst/>
              <a:ahLst/>
              <a:cxnLst/>
              <a:rect l="l" t="t" r="r" b="b"/>
              <a:pathLst>
                <a:path w="528" h="324" extrusionOk="0">
                  <a:moveTo>
                    <a:pt x="494" y="323"/>
                  </a:moveTo>
                  <a:lnTo>
                    <a:pt x="426" y="323"/>
                  </a:lnTo>
                  <a:cubicBezTo>
                    <a:pt x="349" y="281"/>
                    <a:pt x="281" y="247"/>
                    <a:pt x="247" y="213"/>
                  </a:cubicBezTo>
                  <a:cubicBezTo>
                    <a:pt x="179" y="179"/>
                    <a:pt x="103" y="179"/>
                    <a:pt x="35" y="145"/>
                  </a:cubicBezTo>
                  <a:cubicBezTo>
                    <a:pt x="1" y="111"/>
                    <a:pt x="1" y="68"/>
                    <a:pt x="35" y="35"/>
                  </a:cubicBezTo>
                  <a:lnTo>
                    <a:pt x="69" y="35"/>
                  </a:lnTo>
                  <a:cubicBezTo>
                    <a:pt x="137" y="1"/>
                    <a:pt x="213" y="68"/>
                    <a:pt x="281" y="68"/>
                  </a:cubicBezTo>
                  <a:cubicBezTo>
                    <a:pt x="349" y="111"/>
                    <a:pt x="426" y="179"/>
                    <a:pt x="494" y="213"/>
                  </a:cubicBezTo>
                  <a:cubicBezTo>
                    <a:pt x="528" y="247"/>
                    <a:pt x="528" y="281"/>
                    <a:pt x="494" y="32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" name="Google Shape;330;p32"/>
            <p:cNvSpPr/>
            <p:nvPr/>
          </p:nvSpPr>
          <p:spPr>
            <a:xfrm>
              <a:off x="718914" y="651752"/>
              <a:ext cx="20541" cy="12175"/>
            </a:xfrm>
            <a:custGeom>
              <a:avLst/>
              <a:gdLst/>
              <a:ahLst/>
              <a:cxnLst/>
              <a:rect l="l" t="t" r="r" b="b"/>
              <a:pathLst>
                <a:path w="604" h="358" extrusionOk="0">
                  <a:moveTo>
                    <a:pt x="569" y="323"/>
                  </a:moveTo>
                  <a:cubicBezTo>
                    <a:pt x="569" y="357"/>
                    <a:pt x="535" y="357"/>
                    <a:pt x="535" y="323"/>
                  </a:cubicBezTo>
                  <a:cubicBezTo>
                    <a:pt x="425" y="323"/>
                    <a:pt x="357" y="289"/>
                    <a:pt x="289" y="255"/>
                  </a:cubicBezTo>
                  <a:cubicBezTo>
                    <a:pt x="213" y="213"/>
                    <a:pt x="111" y="213"/>
                    <a:pt x="43" y="179"/>
                  </a:cubicBezTo>
                  <a:cubicBezTo>
                    <a:pt x="0" y="145"/>
                    <a:pt x="0" y="77"/>
                    <a:pt x="43" y="43"/>
                  </a:cubicBezTo>
                  <a:lnTo>
                    <a:pt x="77" y="43"/>
                  </a:lnTo>
                  <a:cubicBezTo>
                    <a:pt x="255" y="0"/>
                    <a:pt x="468" y="111"/>
                    <a:pt x="603" y="255"/>
                  </a:cubicBezTo>
                  <a:cubicBezTo>
                    <a:pt x="603" y="289"/>
                    <a:pt x="603" y="323"/>
                    <a:pt x="569" y="32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" name="Google Shape;331;p32"/>
            <p:cNvSpPr/>
            <p:nvPr/>
          </p:nvSpPr>
          <p:spPr>
            <a:xfrm>
              <a:off x="734795" y="638727"/>
              <a:ext cx="21697" cy="13059"/>
            </a:xfrm>
            <a:custGeom>
              <a:avLst/>
              <a:gdLst/>
              <a:ahLst/>
              <a:cxnLst/>
              <a:rect l="l" t="t" r="r" b="b"/>
              <a:pathLst>
                <a:path w="638" h="384" extrusionOk="0">
                  <a:moveTo>
                    <a:pt x="595" y="383"/>
                  </a:moveTo>
                  <a:lnTo>
                    <a:pt x="561" y="383"/>
                  </a:lnTo>
                  <a:cubicBezTo>
                    <a:pt x="459" y="349"/>
                    <a:pt x="349" y="315"/>
                    <a:pt x="281" y="281"/>
                  </a:cubicBezTo>
                  <a:cubicBezTo>
                    <a:pt x="170" y="247"/>
                    <a:pt x="68" y="171"/>
                    <a:pt x="34" y="103"/>
                  </a:cubicBezTo>
                  <a:cubicBezTo>
                    <a:pt x="1" y="69"/>
                    <a:pt x="1" y="35"/>
                    <a:pt x="34" y="35"/>
                  </a:cubicBezTo>
                  <a:lnTo>
                    <a:pt x="34" y="35"/>
                  </a:lnTo>
                  <a:cubicBezTo>
                    <a:pt x="136" y="1"/>
                    <a:pt x="247" y="35"/>
                    <a:pt x="349" y="69"/>
                  </a:cubicBezTo>
                  <a:cubicBezTo>
                    <a:pt x="425" y="137"/>
                    <a:pt x="561" y="213"/>
                    <a:pt x="595" y="281"/>
                  </a:cubicBezTo>
                  <a:cubicBezTo>
                    <a:pt x="638" y="315"/>
                    <a:pt x="595" y="349"/>
                    <a:pt x="595" y="38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" name="Google Shape;332;p32"/>
            <p:cNvSpPr/>
            <p:nvPr/>
          </p:nvSpPr>
          <p:spPr>
            <a:xfrm>
              <a:off x="692626" y="621689"/>
              <a:ext cx="19078" cy="11018"/>
            </a:xfrm>
            <a:custGeom>
              <a:avLst/>
              <a:gdLst/>
              <a:ahLst/>
              <a:cxnLst/>
              <a:rect l="l" t="t" r="r" b="b"/>
              <a:pathLst>
                <a:path w="561" h="324" extrusionOk="0">
                  <a:moveTo>
                    <a:pt x="527" y="324"/>
                  </a:moveTo>
                  <a:lnTo>
                    <a:pt x="459" y="324"/>
                  </a:lnTo>
                  <a:cubicBezTo>
                    <a:pt x="391" y="290"/>
                    <a:pt x="315" y="247"/>
                    <a:pt x="247" y="213"/>
                  </a:cubicBezTo>
                  <a:cubicBezTo>
                    <a:pt x="179" y="213"/>
                    <a:pt x="102" y="179"/>
                    <a:pt x="34" y="145"/>
                  </a:cubicBezTo>
                  <a:cubicBezTo>
                    <a:pt x="0" y="111"/>
                    <a:pt x="0" y="35"/>
                    <a:pt x="34" y="1"/>
                  </a:cubicBezTo>
                  <a:lnTo>
                    <a:pt x="68" y="1"/>
                  </a:lnTo>
                  <a:cubicBezTo>
                    <a:pt x="247" y="1"/>
                    <a:pt x="425" y="145"/>
                    <a:pt x="527" y="213"/>
                  </a:cubicBezTo>
                  <a:cubicBezTo>
                    <a:pt x="561" y="247"/>
                    <a:pt x="561" y="290"/>
                    <a:pt x="527" y="32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" name="Google Shape;333;p32"/>
            <p:cNvSpPr/>
            <p:nvPr/>
          </p:nvSpPr>
          <p:spPr>
            <a:xfrm>
              <a:off x="732211" y="621689"/>
              <a:ext cx="20541" cy="12175"/>
            </a:xfrm>
            <a:custGeom>
              <a:avLst/>
              <a:gdLst/>
              <a:ahLst/>
              <a:cxnLst/>
              <a:rect l="l" t="t" r="r" b="b"/>
              <a:pathLst>
                <a:path w="604" h="358" extrusionOk="0">
                  <a:moveTo>
                    <a:pt x="569" y="358"/>
                  </a:moveTo>
                  <a:lnTo>
                    <a:pt x="535" y="358"/>
                  </a:lnTo>
                  <a:cubicBezTo>
                    <a:pt x="459" y="324"/>
                    <a:pt x="357" y="290"/>
                    <a:pt x="289" y="247"/>
                  </a:cubicBezTo>
                  <a:cubicBezTo>
                    <a:pt x="212" y="213"/>
                    <a:pt x="110" y="213"/>
                    <a:pt x="34" y="179"/>
                  </a:cubicBezTo>
                  <a:cubicBezTo>
                    <a:pt x="0" y="145"/>
                    <a:pt x="0" y="77"/>
                    <a:pt x="34" y="35"/>
                  </a:cubicBezTo>
                  <a:lnTo>
                    <a:pt x="77" y="35"/>
                  </a:lnTo>
                  <a:cubicBezTo>
                    <a:pt x="178" y="1"/>
                    <a:pt x="246" y="35"/>
                    <a:pt x="357" y="111"/>
                  </a:cubicBezTo>
                  <a:cubicBezTo>
                    <a:pt x="425" y="145"/>
                    <a:pt x="501" y="213"/>
                    <a:pt x="569" y="247"/>
                  </a:cubicBezTo>
                  <a:cubicBezTo>
                    <a:pt x="603" y="290"/>
                    <a:pt x="603" y="324"/>
                    <a:pt x="569" y="35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" name="Google Shape;334;p32"/>
            <p:cNvSpPr/>
            <p:nvPr/>
          </p:nvSpPr>
          <p:spPr>
            <a:xfrm>
              <a:off x="670963" y="588192"/>
              <a:ext cx="21697" cy="13025"/>
            </a:xfrm>
            <a:custGeom>
              <a:avLst/>
              <a:gdLst/>
              <a:ahLst/>
              <a:cxnLst/>
              <a:rect l="l" t="t" r="r" b="b"/>
              <a:pathLst>
                <a:path w="638" h="383" extrusionOk="0">
                  <a:moveTo>
                    <a:pt x="603" y="383"/>
                  </a:moveTo>
                  <a:lnTo>
                    <a:pt x="561" y="383"/>
                  </a:lnTo>
                  <a:cubicBezTo>
                    <a:pt x="493" y="315"/>
                    <a:pt x="391" y="281"/>
                    <a:pt x="280" y="281"/>
                  </a:cubicBezTo>
                  <a:cubicBezTo>
                    <a:pt x="213" y="247"/>
                    <a:pt x="102" y="247"/>
                    <a:pt x="34" y="170"/>
                  </a:cubicBezTo>
                  <a:cubicBezTo>
                    <a:pt x="0" y="136"/>
                    <a:pt x="0" y="102"/>
                    <a:pt x="34" y="68"/>
                  </a:cubicBezTo>
                  <a:lnTo>
                    <a:pt x="34" y="68"/>
                  </a:lnTo>
                  <a:cubicBezTo>
                    <a:pt x="247" y="0"/>
                    <a:pt x="459" y="170"/>
                    <a:pt x="637" y="281"/>
                  </a:cubicBezTo>
                  <a:cubicBezTo>
                    <a:pt x="637" y="315"/>
                    <a:pt x="637" y="349"/>
                    <a:pt x="603" y="38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" name="Google Shape;335;p32"/>
            <p:cNvSpPr/>
            <p:nvPr/>
          </p:nvSpPr>
          <p:spPr>
            <a:xfrm>
              <a:off x="632229" y="585573"/>
              <a:ext cx="18262" cy="11018"/>
            </a:xfrm>
            <a:custGeom>
              <a:avLst/>
              <a:gdLst/>
              <a:ahLst/>
              <a:cxnLst/>
              <a:rect l="l" t="t" r="r" b="b"/>
              <a:pathLst>
                <a:path w="537" h="324" extrusionOk="0">
                  <a:moveTo>
                    <a:pt x="502" y="290"/>
                  </a:moveTo>
                  <a:lnTo>
                    <a:pt x="468" y="324"/>
                  </a:lnTo>
                  <a:cubicBezTo>
                    <a:pt x="392" y="290"/>
                    <a:pt x="324" y="247"/>
                    <a:pt x="256" y="213"/>
                  </a:cubicBezTo>
                  <a:cubicBezTo>
                    <a:pt x="179" y="213"/>
                    <a:pt x="77" y="179"/>
                    <a:pt x="43" y="145"/>
                  </a:cubicBezTo>
                  <a:cubicBezTo>
                    <a:pt x="1" y="111"/>
                    <a:pt x="1" y="77"/>
                    <a:pt x="43" y="77"/>
                  </a:cubicBezTo>
                  <a:lnTo>
                    <a:pt x="43" y="77"/>
                  </a:lnTo>
                  <a:cubicBezTo>
                    <a:pt x="213" y="1"/>
                    <a:pt x="392" y="145"/>
                    <a:pt x="502" y="213"/>
                  </a:cubicBezTo>
                  <a:cubicBezTo>
                    <a:pt x="536" y="247"/>
                    <a:pt x="536" y="290"/>
                    <a:pt x="502" y="29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" name="Google Shape;336;p32"/>
            <p:cNvSpPr/>
            <p:nvPr/>
          </p:nvSpPr>
          <p:spPr>
            <a:xfrm>
              <a:off x="664876" y="615636"/>
              <a:ext cx="20541" cy="12175"/>
            </a:xfrm>
            <a:custGeom>
              <a:avLst/>
              <a:gdLst/>
              <a:ahLst/>
              <a:cxnLst/>
              <a:rect l="l" t="t" r="r" b="b"/>
              <a:pathLst>
                <a:path w="604" h="358" extrusionOk="0">
                  <a:moveTo>
                    <a:pt x="570" y="323"/>
                  </a:moveTo>
                  <a:cubicBezTo>
                    <a:pt x="570" y="323"/>
                    <a:pt x="527" y="357"/>
                    <a:pt x="493" y="323"/>
                  </a:cubicBezTo>
                  <a:cubicBezTo>
                    <a:pt x="426" y="289"/>
                    <a:pt x="358" y="289"/>
                    <a:pt x="281" y="255"/>
                  </a:cubicBezTo>
                  <a:cubicBezTo>
                    <a:pt x="213" y="213"/>
                    <a:pt x="103" y="213"/>
                    <a:pt x="35" y="179"/>
                  </a:cubicBezTo>
                  <a:cubicBezTo>
                    <a:pt x="1" y="145"/>
                    <a:pt x="1" y="77"/>
                    <a:pt x="69" y="43"/>
                  </a:cubicBezTo>
                  <a:lnTo>
                    <a:pt x="69" y="43"/>
                  </a:lnTo>
                  <a:cubicBezTo>
                    <a:pt x="179" y="0"/>
                    <a:pt x="247" y="43"/>
                    <a:pt x="358" y="77"/>
                  </a:cubicBezTo>
                  <a:cubicBezTo>
                    <a:pt x="426" y="111"/>
                    <a:pt x="493" y="179"/>
                    <a:pt x="570" y="213"/>
                  </a:cubicBezTo>
                  <a:cubicBezTo>
                    <a:pt x="604" y="255"/>
                    <a:pt x="604" y="323"/>
                    <a:pt x="570" y="32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" name="Google Shape;337;p32"/>
            <p:cNvSpPr/>
            <p:nvPr/>
          </p:nvSpPr>
          <p:spPr>
            <a:xfrm>
              <a:off x="674432" y="637299"/>
              <a:ext cx="22853" cy="12175"/>
            </a:xfrm>
            <a:custGeom>
              <a:avLst/>
              <a:gdLst/>
              <a:ahLst/>
              <a:cxnLst/>
              <a:rect l="l" t="t" r="r" b="b"/>
              <a:pathLst>
                <a:path w="672" h="358" extrusionOk="0">
                  <a:moveTo>
                    <a:pt x="637" y="323"/>
                  </a:moveTo>
                  <a:cubicBezTo>
                    <a:pt x="603" y="323"/>
                    <a:pt x="603" y="357"/>
                    <a:pt x="569" y="323"/>
                  </a:cubicBezTo>
                  <a:cubicBezTo>
                    <a:pt x="459" y="289"/>
                    <a:pt x="357" y="289"/>
                    <a:pt x="246" y="255"/>
                  </a:cubicBezTo>
                  <a:cubicBezTo>
                    <a:pt x="178" y="213"/>
                    <a:pt x="111" y="145"/>
                    <a:pt x="34" y="77"/>
                  </a:cubicBezTo>
                  <a:cubicBezTo>
                    <a:pt x="0" y="77"/>
                    <a:pt x="0" y="43"/>
                    <a:pt x="34" y="1"/>
                  </a:cubicBezTo>
                  <a:lnTo>
                    <a:pt x="77" y="1"/>
                  </a:lnTo>
                  <a:cubicBezTo>
                    <a:pt x="145" y="1"/>
                    <a:pt x="246" y="43"/>
                    <a:pt x="323" y="77"/>
                  </a:cubicBezTo>
                  <a:cubicBezTo>
                    <a:pt x="425" y="111"/>
                    <a:pt x="535" y="179"/>
                    <a:pt x="603" y="213"/>
                  </a:cubicBezTo>
                  <a:cubicBezTo>
                    <a:pt x="671" y="255"/>
                    <a:pt x="637" y="289"/>
                    <a:pt x="637" y="32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" name="Google Shape;338;p32"/>
            <p:cNvSpPr/>
            <p:nvPr/>
          </p:nvSpPr>
          <p:spPr>
            <a:xfrm>
              <a:off x="593834" y="579520"/>
              <a:ext cx="15609" cy="13331"/>
            </a:xfrm>
            <a:custGeom>
              <a:avLst/>
              <a:gdLst/>
              <a:ahLst/>
              <a:cxnLst/>
              <a:rect l="l" t="t" r="r" b="b"/>
              <a:pathLst>
                <a:path w="459" h="392" extrusionOk="0">
                  <a:moveTo>
                    <a:pt x="425" y="391"/>
                  </a:moveTo>
                  <a:lnTo>
                    <a:pt x="357" y="391"/>
                  </a:lnTo>
                  <a:cubicBezTo>
                    <a:pt x="323" y="357"/>
                    <a:pt x="280" y="323"/>
                    <a:pt x="246" y="323"/>
                  </a:cubicBezTo>
                  <a:cubicBezTo>
                    <a:pt x="212" y="289"/>
                    <a:pt x="178" y="255"/>
                    <a:pt x="144" y="255"/>
                  </a:cubicBezTo>
                  <a:cubicBezTo>
                    <a:pt x="68" y="213"/>
                    <a:pt x="0" y="145"/>
                    <a:pt x="34" y="77"/>
                  </a:cubicBezTo>
                  <a:lnTo>
                    <a:pt x="68" y="77"/>
                  </a:lnTo>
                  <a:cubicBezTo>
                    <a:pt x="144" y="1"/>
                    <a:pt x="246" y="43"/>
                    <a:pt x="323" y="111"/>
                  </a:cubicBezTo>
                  <a:cubicBezTo>
                    <a:pt x="391" y="145"/>
                    <a:pt x="459" y="255"/>
                    <a:pt x="459" y="323"/>
                  </a:cubicBezTo>
                  <a:cubicBezTo>
                    <a:pt x="425" y="357"/>
                    <a:pt x="425" y="357"/>
                    <a:pt x="425" y="39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" name="Google Shape;339;p32"/>
            <p:cNvSpPr/>
            <p:nvPr/>
          </p:nvSpPr>
          <p:spPr>
            <a:xfrm>
              <a:off x="603356" y="562754"/>
              <a:ext cx="21697" cy="14487"/>
            </a:xfrm>
            <a:custGeom>
              <a:avLst/>
              <a:gdLst/>
              <a:ahLst/>
              <a:cxnLst/>
              <a:rect l="l" t="t" r="r" b="b"/>
              <a:pathLst>
                <a:path w="638" h="426" extrusionOk="0">
                  <a:moveTo>
                    <a:pt x="603" y="392"/>
                  </a:moveTo>
                  <a:cubicBezTo>
                    <a:pt x="570" y="426"/>
                    <a:pt x="536" y="426"/>
                    <a:pt x="536" y="392"/>
                  </a:cubicBezTo>
                  <a:cubicBezTo>
                    <a:pt x="425" y="358"/>
                    <a:pt x="357" y="281"/>
                    <a:pt x="255" y="247"/>
                  </a:cubicBezTo>
                  <a:cubicBezTo>
                    <a:pt x="179" y="213"/>
                    <a:pt x="77" y="179"/>
                    <a:pt x="43" y="111"/>
                  </a:cubicBezTo>
                  <a:cubicBezTo>
                    <a:pt x="0" y="69"/>
                    <a:pt x="0" y="35"/>
                    <a:pt x="43" y="35"/>
                  </a:cubicBezTo>
                  <a:lnTo>
                    <a:pt x="43" y="35"/>
                  </a:lnTo>
                  <a:cubicBezTo>
                    <a:pt x="145" y="1"/>
                    <a:pt x="255" y="69"/>
                    <a:pt x="357" y="111"/>
                  </a:cubicBezTo>
                  <a:cubicBezTo>
                    <a:pt x="425" y="179"/>
                    <a:pt x="536" y="247"/>
                    <a:pt x="603" y="324"/>
                  </a:cubicBezTo>
                  <a:cubicBezTo>
                    <a:pt x="637" y="358"/>
                    <a:pt x="603" y="392"/>
                    <a:pt x="603" y="39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" name="Google Shape;340;p32"/>
            <p:cNvSpPr/>
            <p:nvPr/>
          </p:nvSpPr>
          <p:spPr>
            <a:xfrm>
              <a:off x="492696" y="518272"/>
              <a:ext cx="203433" cy="474405"/>
            </a:xfrm>
            <a:custGeom>
              <a:avLst/>
              <a:gdLst/>
              <a:ahLst/>
              <a:cxnLst/>
              <a:rect l="l" t="t" r="r" b="b"/>
              <a:pathLst>
                <a:path w="5982" h="13950" extrusionOk="0">
                  <a:moveTo>
                    <a:pt x="4104" y="12955"/>
                  </a:moveTo>
                  <a:cubicBezTo>
                    <a:pt x="4070" y="12989"/>
                    <a:pt x="4002" y="13023"/>
                    <a:pt x="3968" y="13023"/>
                  </a:cubicBezTo>
                  <a:cubicBezTo>
                    <a:pt x="1700" y="13949"/>
                    <a:pt x="1" y="3008"/>
                    <a:pt x="358" y="1"/>
                  </a:cubicBezTo>
                  <a:cubicBezTo>
                    <a:pt x="358" y="1"/>
                    <a:pt x="5981" y="11613"/>
                    <a:pt x="4104" y="1295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" name="Google Shape;341;p32"/>
            <p:cNvSpPr/>
            <p:nvPr/>
          </p:nvSpPr>
          <p:spPr>
            <a:xfrm>
              <a:off x="514359" y="632674"/>
              <a:ext cx="9590" cy="20541"/>
            </a:xfrm>
            <a:custGeom>
              <a:avLst/>
              <a:gdLst/>
              <a:ahLst/>
              <a:cxnLst/>
              <a:rect l="l" t="t" r="r" b="b"/>
              <a:pathLst>
                <a:path w="282" h="604" extrusionOk="0">
                  <a:moveTo>
                    <a:pt x="281" y="604"/>
                  </a:moveTo>
                  <a:lnTo>
                    <a:pt x="213" y="604"/>
                  </a:lnTo>
                  <a:cubicBezTo>
                    <a:pt x="179" y="493"/>
                    <a:pt x="145" y="425"/>
                    <a:pt x="111" y="349"/>
                  </a:cubicBezTo>
                  <a:cubicBezTo>
                    <a:pt x="69" y="247"/>
                    <a:pt x="1" y="179"/>
                    <a:pt x="35" y="69"/>
                  </a:cubicBezTo>
                  <a:cubicBezTo>
                    <a:pt x="35" y="35"/>
                    <a:pt x="35" y="35"/>
                    <a:pt x="69" y="35"/>
                  </a:cubicBezTo>
                  <a:cubicBezTo>
                    <a:pt x="111" y="1"/>
                    <a:pt x="145" y="1"/>
                    <a:pt x="179" y="35"/>
                  </a:cubicBezTo>
                  <a:cubicBezTo>
                    <a:pt x="247" y="103"/>
                    <a:pt x="247" y="213"/>
                    <a:pt x="281" y="315"/>
                  </a:cubicBezTo>
                  <a:lnTo>
                    <a:pt x="281" y="56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" name="Google Shape;342;p32"/>
            <p:cNvSpPr/>
            <p:nvPr/>
          </p:nvSpPr>
          <p:spPr>
            <a:xfrm>
              <a:off x="533743" y="634986"/>
              <a:ext cx="8400" cy="16800"/>
            </a:xfrm>
            <a:custGeom>
              <a:avLst/>
              <a:gdLst/>
              <a:ahLst/>
              <a:cxnLst/>
              <a:rect l="l" t="t" r="r" b="b"/>
              <a:pathLst>
                <a:path w="247" h="494" extrusionOk="0">
                  <a:moveTo>
                    <a:pt x="246" y="459"/>
                  </a:moveTo>
                  <a:cubicBezTo>
                    <a:pt x="212" y="493"/>
                    <a:pt x="136" y="493"/>
                    <a:pt x="136" y="459"/>
                  </a:cubicBezTo>
                  <a:cubicBezTo>
                    <a:pt x="102" y="357"/>
                    <a:pt x="68" y="281"/>
                    <a:pt x="68" y="213"/>
                  </a:cubicBezTo>
                  <a:cubicBezTo>
                    <a:pt x="34" y="145"/>
                    <a:pt x="0" y="69"/>
                    <a:pt x="68" y="1"/>
                  </a:cubicBezTo>
                  <a:lnTo>
                    <a:pt x="68" y="1"/>
                  </a:lnTo>
                  <a:lnTo>
                    <a:pt x="136" y="1"/>
                  </a:lnTo>
                  <a:cubicBezTo>
                    <a:pt x="212" y="35"/>
                    <a:pt x="212" y="111"/>
                    <a:pt x="246" y="179"/>
                  </a:cubicBezTo>
                  <a:lnTo>
                    <a:pt x="246" y="42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" name="Google Shape;343;p32"/>
            <p:cNvSpPr/>
            <p:nvPr/>
          </p:nvSpPr>
          <p:spPr>
            <a:xfrm>
              <a:off x="555406" y="657805"/>
              <a:ext cx="7244" cy="15643"/>
            </a:xfrm>
            <a:custGeom>
              <a:avLst/>
              <a:gdLst/>
              <a:ahLst/>
              <a:cxnLst/>
              <a:rect l="l" t="t" r="r" b="b"/>
              <a:pathLst>
                <a:path w="213" h="460" extrusionOk="0">
                  <a:moveTo>
                    <a:pt x="179" y="459"/>
                  </a:moveTo>
                  <a:cubicBezTo>
                    <a:pt x="136" y="459"/>
                    <a:pt x="102" y="459"/>
                    <a:pt x="102" y="425"/>
                  </a:cubicBezTo>
                  <a:cubicBezTo>
                    <a:pt x="68" y="357"/>
                    <a:pt x="34" y="323"/>
                    <a:pt x="34" y="247"/>
                  </a:cubicBezTo>
                  <a:cubicBezTo>
                    <a:pt x="34" y="213"/>
                    <a:pt x="0" y="179"/>
                    <a:pt x="0" y="145"/>
                  </a:cubicBezTo>
                  <a:lnTo>
                    <a:pt x="0" y="77"/>
                  </a:lnTo>
                  <a:cubicBezTo>
                    <a:pt x="0" y="35"/>
                    <a:pt x="34" y="35"/>
                    <a:pt x="34" y="35"/>
                  </a:cubicBezTo>
                  <a:cubicBezTo>
                    <a:pt x="68" y="1"/>
                    <a:pt x="102" y="35"/>
                    <a:pt x="102" y="77"/>
                  </a:cubicBezTo>
                  <a:cubicBezTo>
                    <a:pt x="136" y="111"/>
                    <a:pt x="136" y="111"/>
                    <a:pt x="136" y="145"/>
                  </a:cubicBezTo>
                  <a:lnTo>
                    <a:pt x="136" y="213"/>
                  </a:lnTo>
                  <a:cubicBezTo>
                    <a:pt x="179" y="289"/>
                    <a:pt x="179" y="357"/>
                    <a:pt x="179" y="391"/>
                  </a:cubicBezTo>
                  <a:cubicBezTo>
                    <a:pt x="213" y="425"/>
                    <a:pt x="179" y="459"/>
                    <a:pt x="179" y="45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" name="Google Shape;344;p32"/>
            <p:cNvSpPr/>
            <p:nvPr/>
          </p:nvSpPr>
          <p:spPr>
            <a:xfrm>
              <a:off x="533743" y="674843"/>
              <a:ext cx="10712" cy="19112"/>
            </a:xfrm>
            <a:custGeom>
              <a:avLst/>
              <a:gdLst/>
              <a:ahLst/>
              <a:cxnLst/>
              <a:rect l="l" t="t" r="r" b="b"/>
              <a:pathLst>
                <a:path w="315" h="562" extrusionOk="0">
                  <a:moveTo>
                    <a:pt x="314" y="528"/>
                  </a:moveTo>
                  <a:cubicBezTo>
                    <a:pt x="280" y="562"/>
                    <a:pt x="246" y="562"/>
                    <a:pt x="212" y="528"/>
                  </a:cubicBezTo>
                  <a:cubicBezTo>
                    <a:pt x="136" y="383"/>
                    <a:pt x="0" y="213"/>
                    <a:pt x="34" y="69"/>
                  </a:cubicBezTo>
                  <a:lnTo>
                    <a:pt x="34" y="1"/>
                  </a:lnTo>
                  <a:cubicBezTo>
                    <a:pt x="68" y="1"/>
                    <a:pt x="102" y="1"/>
                    <a:pt x="136" y="35"/>
                  </a:cubicBezTo>
                  <a:cubicBezTo>
                    <a:pt x="178" y="103"/>
                    <a:pt x="212" y="171"/>
                    <a:pt x="246" y="247"/>
                  </a:cubicBezTo>
                  <a:cubicBezTo>
                    <a:pt x="246" y="315"/>
                    <a:pt x="280" y="383"/>
                    <a:pt x="314" y="46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" name="Google Shape;345;p32"/>
            <p:cNvSpPr/>
            <p:nvPr/>
          </p:nvSpPr>
          <p:spPr>
            <a:xfrm>
              <a:off x="533743" y="722793"/>
              <a:ext cx="9556" cy="14487"/>
            </a:xfrm>
            <a:custGeom>
              <a:avLst/>
              <a:gdLst/>
              <a:ahLst/>
              <a:cxnLst/>
              <a:rect l="l" t="t" r="r" b="b"/>
              <a:pathLst>
                <a:path w="281" h="426" extrusionOk="0">
                  <a:moveTo>
                    <a:pt x="280" y="426"/>
                  </a:moveTo>
                  <a:lnTo>
                    <a:pt x="212" y="426"/>
                  </a:lnTo>
                  <a:cubicBezTo>
                    <a:pt x="136" y="392"/>
                    <a:pt x="136" y="324"/>
                    <a:pt x="102" y="247"/>
                  </a:cubicBezTo>
                  <a:cubicBezTo>
                    <a:pt x="68" y="213"/>
                    <a:pt x="0" y="145"/>
                    <a:pt x="34" y="77"/>
                  </a:cubicBezTo>
                  <a:cubicBezTo>
                    <a:pt x="34" y="35"/>
                    <a:pt x="34" y="1"/>
                    <a:pt x="68" y="1"/>
                  </a:cubicBezTo>
                  <a:lnTo>
                    <a:pt x="178" y="1"/>
                  </a:lnTo>
                  <a:cubicBezTo>
                    <a:pt x="212" y="35"/>
                    <a:pt x="246" y="145"/>
                    <a:pt x="246" y="213"/>
                  </a:cubicBezTo>
                  <a:cubicBezTo>
                    <a:pt x="280" y="247"/>
                    <a:pt x="280" y="324"/>
                    <a:pt x="280" y="39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" name="Google Shape;346;p32"/>
            <p:cNvSpPr/>
            <p:nvPr/>
          </p:nvSpPr>
          <p:spPr>
            <a:xfrm>
              <a:off x="551631" y="719359"/>
              <a:ext cx="11018" cy="21697"/>
            </a:xfrm>
            <a:custGeom>
              <a:avLst/>
              <a:gdLst/>
              <a:ahLst/>
              <a:cxnLst/>
              <a:rect l="l" t="t" r="r" b="b"/>
              <a:pathLst>
                <a:path w="324" h="638" extrusionOk="0">
                  <a:moveTo>
                    <a:pt x="290" y="603"/>
                  </a:moveTo>
                  <a:cubicBezTo>
                    <a:pt x="247" y="637"/>
                    <a:pt x="179" y="603"/>
                    <a:pt x="145" y="561"/>
                  </a:cubicBezTo>
                  <a:cubicBezTo>
                    <a:pt x="111" y="459"/>
                    <a:pt x="77" y="391"/>
                    <a:pt x="77" y="280"/>
                  </a:cubicBezTo>
                  <a:cubicBezTo>
                    <a:pt x="35" y="212"/>
                    <a:pt x="1" y="136"/>
                    <a:pt x="35" y="34"/>
                  </a:cubicBezTo>
                  <a:lnTo>
                    <a:pt x="77" y="0"/>
                  </a:lnTo>
                  <a:cubicBezTo>
                    <a:pt x="111" y="0"/>
                    <a:pt x="145" y="0"/>
                    <a:pt x="179" y="34"/>
                  </a:cubicBezTo>
                  <a:cubicBezTo>
                    <a:pt x="213" y="102"/>
                    <a:pt x="213" y="178"/>
                    <a:pt x="247" y="246"/>
                  </a:cubicBezTo>
                  <a:cubicBezTo>
                    <a:pt x="247" y="348"/>
                    <a:pt x="290" y="425"/>
                    <a:pt x="324" y="493"/>
                  </a:cubicBezTo>
                  <a:cubicBezTo>
                    <a:pt x="324" y="527"/>
                    <a:pt x="324" y="561"/>
                    <a:pt x="290" y="60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" name="Google Shape;347;p32"/>
            <p:cNvSpPr/>
            <p:nvPr/>
          </p:nvSpPr>
          <p:spPr>
            <a:xfrm>
              <a:off x="579381" y="734934"/>
              <a:ext cx="7244" cy="17956"/>
            </a:xfrm>
            <a:custGeom>
              <a:avLst/>
              <a:gdLst/>
              <a:ahLst/>
              <a:cxnLst/>
              <a:rect l="l" t="t" r="r" b="b"/>
              <a:pathLst>
                <a:path w="213" h="528" extrusionOk="0">
                  <a:moveTo>
                    <a:pt x="213" y="493"/>
                  </a:moveTo>
                  <a:cubicBezTo>
                    <a:pt x="179" y="527"/>
                    <a:pt x="111" y="493"/>
                    <a:pt x="68" y="459"/>
                  </a:cubicBezTo>
                  <a:cubicBezTo>
                    <a:pt x="68" y="315"/>
                    <a:pt x="34" y="213"/>
                    <a:pt x="0" y="69"/>
                  </a:cubicBezTo>
                  <a:lnTo>
                    <a:pt x="34" y="35"/>
                  </a:lnTo>
                  <a:cubicBezTo>
                    <a:pt x="68" y="1"/>
                    <a:pt x="111" y="35"/>
                    <a:pt x="111" y="35"/>
                  </a:cubicBezTo>
                  <a:cubicBezTo>
                    <a:pt x="179" y="179"/>
                    <a:pt x="213" y="281"/>
                    <a:pt x="213" y="42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" name="Google Shape;348;p32"/>
            <p:cNvSpPr/>
            <p:nvPr/>
          </p:nvSpPr>
          <p:spPr>
            <a:xfrm>
              <a:off x="585434" y="778294"/>
              <a:ext cx="8434" cy="20541"/>
            </a:xfrm>
            <a:custGeom>
              <a:avLst/>
              <a:gdLst/>
              <a:ahLst/>
              <a:cxnLst/>
              <a:rect l="l" t="t" r="r" b="b"/>
              <a:pathLst>
                <a:path w="248" h="604" extrusionOk="0">
                  <a:moveTo>
                    <a:pt x="213" y="569"/>
                  </a:moveTo>
                  <a:cubicBezTo>
                    <a:pt x="179" y="603"/>
                    <a:pt x="103" y="603"/>
                    <a:pt x="103" y="569"/>
                  </a:cubicBezTo>
                  <a:cubicBezTo>
                    <a:pt x="69" y="391"/>
                    <a:pt x="1" y="212"/>
                    <a:pt x="1" y="34"/>
                  </a:cubicBezTo>
                  <a:lnTo>
                    <a:pt x="35" y="0"/>
                  </a:lnTo>
                  <a:cubicBezTo>
                    <a:pt x="35" y="0"/>
                    <a:pt x="69" y="0"/>
                    <a:pt x="103" y="34"/>
                  </a:cubicBezTo>
                  <a:cubicBezTo>
                    <a:pt x="179" y="178"/>
                    <a:pt x="213" y="357"/>
                    <a:pt x="213" y="527"/>
                  </a:cubicBezTo>
                  <a:cubicBezTo>
                    <a:pt x="247" y="527"/>
                    <a:pt x="213" y="569"/>
                    <a:pt x="213" y="56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" name="Google Shape;349;p32"/>
            <p:cNvSpPr/>
            <p:nvPr/>
          </p:nvSpPr>
          <p:spPr>
            <a:xfrm>
              <a:off x="550475" y="760066"/>
              <a:ext cx="8434" cy="17106"/>
            </a:xfrm>
            <a:custGeom>
              <a:avLst/>
              <a:gdLst/>
              <a:ahLst/>
              <a:cxnLst/>
              <a:rect l="l" t="t" r="r" b="b"/>
              <a:pathLst>
                <a:path w="248" h="503" extrusionOk="0">
                  <a:moveTo>
                    <a:pt x="213" y="502"/>
                  </a:moveTo>
                  <a:cubicBezTo>
                    <a:pt x="179" y="502"/>
                    <a:pt x="145" y="502"/>
                    <a:pt x="145" y="468"/>
                  </a:cubicBezTo>
                  <a:cubicBezTo>
                    <a:pt x="111" y="392"/>
                    <a:pt x="69" y="324"/>
                    <a:pt x="35" y="256"/>
                  </a:cubicBezTo>
                  <a:cubicBezTo>
                    <a:pt x="35" y="213"/>
                    <a:pt x="1" y="145"/>
                    <a:pt x="35" y="77"/>
                  </a:cubicBezTo>
                  <a:lnTo>
                    <a:pt x="35" y="43"/>
                  </a:lnTo>
                  <a:cubicBezTo>
                    <a:pt x="69" y="1"/>
                    <a:pt x="111" y="1"/>
                    <a:pt x="145" y="43"/>
                  </a:cubicBezTo>
                  <a:cubicBezTo>
                    <a:pt x="179" y="77"/>
                    <a:pt x="179" y="145"/>
                    <a:pt x="213" y="213"/>
                  </a:cubicBezTo>
                  <a:cubicBezTo>
                    <a:pt x="213" y="290"/>
                    <a:pt x="213" y="358"/>
                    <a:pt x="247" y="426"/>
                  </a:cubicBezTo>
                  <a:cubicBezTo>
                    <a:pt x="247" y="468"/>
                    <a:pt x="213" y="468"/>
                    <a:pt x="213" y="50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" name="Google Shape;350;p32"/>
            <p:cNvSpPr/>
            <p:nvPr/>
          </p:nvSpPr>
          <p:spPr>
            <a:xfrm>
              <a:off x="542109" y="784347"/>
              <a:ext cx="10712" cy="15643"/>
            </a:xfrm>
            <a:custGeom>
              <a:avLst/>
              <a:gdLst/>
              <a:ahLst/>
              <a:cxnLst/>
              <a:rect l="l" t="t" r="r" b="b"/>
              <a:pathLst>
                <a:path w="315" h="460" extrusionOk="0">
                  <a:moveTo>
                    <a:pt x="281" y="425"/>
                  </a:moveTo>
                  <a:cubicBezTo>
                    <a:pt x="281" y="425"/>
                    <a:pt x="247" y="459"/>
                    <a:pt x="213" y="425"/>
                  </a:cubicBezTo>
                  <a:cubicBezTo>
                    <a:pt x="145" y="349"/>
                    <a:pt x="0" y="179"/>
                    <a:pt x="68" y="34"/>
                  </a:cubicBezTo>
                  <a:lnTo>
                    <a:pt x="102" y="34"/>
                  </a:lnTo>
                  <a:cubicBezTo>
                    <a:pt x="145" y="0"/>
                    <a:pt x="179" y="34"/>
                    <a:pt x="179" y="34"/>
                  </a:cubicBezTo>
                  <a:cubicBezTo>
                    <a:pt x="213" y="68"/>
                    <a:pt x="213" y="136"/>
                    <a:pt x="213" y="213"/>
                  </a:cubicBezTo>
                  <a:cubicBezTo>
                    <a:pt x="247" y="247"/>
                    <a:pt x="281" y="281"/>
                    <a:pt x="315" y="349"/>
                  </a:cubicBezTo>
                  <a:cubicBezTo>
                    <a:pt x="315" y="349"/>
                    <a:pt x="315" y="425"/>
                    <a:pt x="281" y="42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" name="Google Shape;351;p32"/>
            <p:cNvSpPr/>
            <p:nvPr/>
          </p:nvSpPr>
          <p:spPr>
            <a:xfrm>
              <a:off x="560031" y="803425"/>
              <a:ext cx="7244" cy="20541"/>
            </a:xfrm>
            <a:custGeom>
              <a:avLst/>
              <a:gdLst/>
              <a:ahLst/>
              <a:cxnLst/>
              <a:rect l="l" t="t" r="r" b="b"/>
              <a:pathLst>
                <a:path w="213" h="604" extrusionOk="0">
                  <a:moveTo>
                    <a:pt x="179" y="603"/>
                  </a:moveTo>
                  <a:cubicBezTo>
                    <a:pt x="145" y="603"/>
                    <a:pt x="111" y="603"/>
                    <a:pt x="77" y="569"/>
                  </a:cubicBezTo>
                  <a:cubicBezTo>
                    <a:pt x="43" y="501"/>
                    <a:pt x="0" y="391"/>
                    <a:pt x="0" y="289"/>
                  </a:cubicBezTo>
                  <a:cubicBezTo>
                    <a:pt x="0" y="212"/>
                    <a:pt x="43" y="110"/>
                    <a:pt x="77" y="43"/>
                  </a:cubicBezTo>
                  <a:lnTo>
                    <a:pt x="77" y="43"/>
                  </a:lnTo>
                  <a:cubicBezTo>
                    <a:pt x="111" y="0"/>
                    <a:pt x="145" y="43"/>
                    <a:pt x="145" y="77"/>
                  </a:cubicBezTo>
                  <a:lnTo>
                    <a:pt x="145" y="178"/>
                  </a:lnTo>
                  <a:lnTo>
                    <a:pt x="145" y="289"/>
                  </a:lnTo>
                  <a:cubicBezTo>
                    <a:pt x="145" y="357"/>
                    <a:pt x="145" y="467"/>
                    <a:pt x="213" y="535"/>
                  </a:cubicBezTo>
                  <a:cubicBezTo>
                    <a:pt x="213" y="535"/>
                    <a:pt x="179" y="569"/>
                    <a:pt x="179" y="60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" name="Google Shape;352;p32"/>
            <p:cNvSpPr/>
            <p:nvPr/>
          </p:nvSpPr>
          <p:spPr>
            <a:xfrm>
              <a:off x="580537" y="816688"/>
              <a:ext cx="7244" cy="18228"/>
            </a:xfrm>
            <a:custGeom>
              <a:avLst/>
              <a:gdLst/>
              <a:ahLst/>
              <a:cxnLst/>
              <a:rect l="l" t="t" r="r" b="b"/>
              <a:pathLst>
                <a:path w="213" h="536" extrusionOk="0">
                  <a:moveTo>
                    <a:pt x="213" y="536"/>
                  </a:moveTo>
                  <a:cubicBezTo>
                    <a:pt x="179" y="536"/>
                    <a:pt x="145" y="536"/>
                    <a:pt x="111" y="502"/>
                  </a:cubicBezTo>
                  <a:cubicBezTo>
                    <a:pt x="111" y="426"/>
                    <a:pt x="77" y="358"/>
                    <a:pt x="77" y="290"/>
                  </a:cubicBezTo>
                  <a:cubicBezTo>
                    <a:pt x="34" y="213"/>
                    <a:pt x="0" y="145"/>
                    <a:pt x="0" y="77"/>
                  </a:cubicBezTo>
                  <a:cubicBezTo>
                    <a:pt x="0" y="77"/>
                    <a:pt x="0" y="35"/>
                    <a:pt x="34" y="35"/>
                  </a:cubicBezTo>
                  <a:cubicBezTo>
                    <a:pt x="34" y="1"/>
                    <a:pt x="77" y="1"/>
                    <a:pt x="111" y="35"/>
                  </a:cubicBezTo>
                  <a:cubicBezTo>
                    <a:pt x="213" y="145"/>
                    <a:pt x="213" y="324"/>
                    <a:pt x="213" y="46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" name="Google Shape;353;p32"/>
            <p:cNvSpPr/>
            <p:nvPr/>
          </p:nvSpPr>
          <p:spPr>
            <a:xfrm>
              <a:off x="605941" y="828829"/>
              <a:ext cx="8434" cy="20541"/>
            </a:xfrm>
            <a:custGeom>
              <a:avLst/>
              <a:gdLst/>
              <a:ahLst/>
              <a:cxnLst/>
              <a:rect l="l" t="t" r="r" b="b"/>
              <a:pathLst>
                <a:path w="248" h="604" extrusionOk="0">
                  <a:moveTo>
                    <a:pt x="213" y="604"/>
                  </a:moveTo>
                  <a:cubicBezTo>
                    <a:pt x="213" y="604"/>
                    <a:pt x="179" y="604"/>
                    <a:pt x="137" y="570"/>
                  </a:cubicBezTo>
                  <a:cubicBezTo>
                    <a:pt x="69" y="391"/>
                    <a:pt x="1" y="213"/>
                    <a:pt x="35" y="35"/>
                  </a:cubicBezTo>
                  <a:lnTo>
                    <a:pt x="69" y="35"/>
                  </a:lnTo>
                  <a:cubicBezTo>
                    <a:pt x="69" y="1"/>
                    <a:pt x="103" y="35"/>
                    <a:pt x="137" y="35"/>
                  </a:cubicBezTo>
                  <a:cubicBezTo>
                    <a:pt x="247" y="179"/>
                    <a:pt x="247" y="357"/>
                    <a:pt x="247" y="527"/>
                  </a:cubicBezTo>
                  <a:cubicBezTo>
                    <a:pt x="247" y="570"/>
                    <a:pt x="247" y="570"/>
                    <a:pt x="213" y="60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" name="Google Shape;354;p32"/>
            <p:cNvSpPr/>
            <p:nvPr/>
          </p:nvSpPr>
          <p:spPr>
            <a:xfrm>
              <a:off x="566084" y="862632"/>
              <a:ext cx="11018" cy="14487"/>
            </a:xfrm>
            <a:custGeom>
              <a:avLst/>
              <a:gdLst/>
              <a:ahLst/>
              <a:cxnLst/>
              <a:rect l="l" t="t" r="r" b="b"/>
              <a:pathLst>
                <a:path w="324" h="426" extrusionOk="0">
                  <a:moveTo>
                    <a:pt x="289" y="425"/>
                  </a:moveTo>
                  <a:cubicBezTo>
                    <a:pt x="247" y="425"/>
                    <a:pt x="213" y="425"/>
                    <a:pt x="179" y="383"/>
                  </a:cubicBezTo>
                  <a:cubicBezTo>
                    <a:pt x="145" y="315"/>
                    <a:pt x="111" y="281"/>
                    <a:pt x="77" y="213"/>
                  </a:cubicBezTo>
                  <a:cubicBezTo>
                    <a:pt x="35" y="136"/>
                    <a:pt x="1" y="102"/>
                    <a:pt x="35" y="34"/>
                  </a:cubicBezTo>
                  <a:cubicBezTo>
                    <a:pt x="35" y="1"/>
                    <a:pt x="35" y="1"/>
                    <a:pt x="77" y="1"/>
                  </a:cubicBezTo>
                  <a:lnTo>
                    <a:pt x="111" y="1"/>
                  </a:lnTo>
                  <a:cubicBezTo>
                    <a:pt x="179" y="1"/>
                    <a:pt x="213" y="68"/>
                    <a:pt x="213" y="136"/>
                  </a:cubicBezTo>
                  <a:cubicBezTo>
                    <a:pt x="247" y="213"/>
                    <a:pt x="289" y="247"/>
                    <a:pt x="323" y="315"/>
                  </a:cubicBezTo>
                  <a:cubicBezTo>
                    <a:pt x="323" y="349"/>
                    <a:pt x="323" y="383"/>
                    <a:pt x="289" y="42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" name="Google Shape;355;p32"/>
            <p:cNvSpPr/>
            <p:nvPr/>
          </p:nvSpPr>
          <p:spPr>
            <a:xfrm>
              <a:off x="587747" y="861204"/>
              <a:ext cx="11018" cy="17072"/>
            </a:xfrm>
            <a:custGeom>
              <a:avLst/>
              <a:gdLst/>
              <a:ahLst/>
              <a:cxnLst/>
              <a:rect l="l" t="t" r="r" b="b"/>
              <a:pathLst>
                <a:path w="324" h="502" extrusionOk="0">
                  <a:moveTo>
                    <a:pt x="289" y="501"/>
                  </a:moveTo>
                  <a:lnTo>
                    <a:pt x="213" y="501"/>
                  </a:lnTo>
                  <a:cubicBezTo>
                    <a:pt x="111" y="391"/>
                    <a:pt x="1" y="178"/>
                    <a:pt x="77" y="43"/>
                  </a:cubicBezTo>
                  <a:lnTo>
                    <a:pt x="111" y="43"/>
                  </a:lnTo>
                  <a:cubicBezTo>
                    <a:pt x="111" y="0"/>
                    <a:pt x="145" y="0"/>
                    <a:pt x="179" y="43"/>
                  </a:cubicBezTo>
                  <a:cubicBezTo>
                    <a:pt x="213" y="76"/>
                    <a:pt x="247" y="178"/>
                    <a:pt x="247" y="212"/>
                  </a:cubicBezTo>
                  <a:cubicBezTo>
                    <a:pt x="247" y="289"/>
                    <a:pt x="289" y="357"/>
                    <a:pt x="323" y="425"/>
                  </a:cubicBezTo>
                  <a:cubicBezTo>
                    <a:pt x="323" y="467"/>
                    <a:pt x="323" y="501"/>
                    <a:pt x="289" y="50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" name="Google Shape;356;p32"/>
            <p:cNvSpPr/>
            <p:nvPr/>
          </p:nvSpPr>
          <p:spPr>
            <a:xfrm>
              <a:off x="152111" y="503819"/>
              <a:ext cx="339463" cy="420095"/>
            </a:xfrm>
            <a:custGeom>
              <a:avLst/>
              <a:gdLst/>
              <a:ahLst/>
              <a:cxnLst/>
              <a:rect l="l" t="t" r="r" b="b"/>
              <a:pathLst>
                <a:path w="9982" h="12353" extrusionOk="0">
                  <a:moveTo>
                    <a:pt x="3076" y="11996"/>
                  </a:moveTo>
                  <a:cubicBezTo>
                    <a:pt x="2761" y="12250"/>
                    <a:pt x="2438" y="12352"/>
                    <a:pt x="2192" y="12250"/>
                  </a:cubicBezTo>
                  <a:cubicBezTo>
                    <a:pt x="0" y="11469"/>
                    <a:pt x="9982" y="1"/>
                    <a:pt x="9982" y="1"/>
                  </a:cubicBezTo>
                  <a:cubicBezTo>
                    <a:pt x="9982" y="1"/>
                    <a:pt x="5624" y="10195"/>
                    <a:pt x="3076" y="1199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" name="Google Shape;357;p32"/>
            <p:cNvSpPr/>
            <p:nvPr/>
          </p:nvSpPr>
          <p:spPr>
            <a:xfrm>
              <a:off x="231552" y="856579"/>
              <a:ext cx="10712" cy="22853"/>
            </a:xfrm>
            <a:custGeom>
              <a:avLst/>
              <a:gdLst/>
              <a:ahLst/>
              <a:cxnLst/>
              <a:rect l="l" t="t" r="r" b="b"/>
              <a:pathLst>
                <a:path w="315" h="672" extrusionOk="0">
                  <a:moveTo>
                    <a:pt x="68" y="637"/>
                  </a:moveTo>
                  <a:cubicBezTo>
                    <a:pt x="34" y="671"/>
                    <a:pt x="0" y="637"/>
                    <a:pt x="0" y="603"/>
                  </a:cubicBezTo>
                  <a:cubicBezTo>
                    <a:pt x="0" y="493"/>
                    <a:pt x="34" y="391"/>
                    <a:pt x="68" y="280"/>
                  </a:cubicBezTo>
                  <a:cubicBezTo>
                    <a:pt x="102" y="212"/>
                    <a:pt x="102" y="102"/>
                    <a:pt x="179" y="34"/>
                  </a:cubicBezTo>
                  <a:lnTo>
                    <a:pt x="213" y="34"/>
                  </a:lnTo>
                  <a:cubicBezTo>
                    <a:pt x="247" y="0"/>
                    <a:pt x="315" y="34"/>
                    <a:pt x="315" y="102"/>
                  </a:cubicBezTo>
                  <a:cubicBezTo>
                    <a:pt x="315" y="179"/>
                    <a:pt x="281" y="280"/>
                    <a:pt x="213" y="348"/>
                  </a:cubicBezTo>
                  <a:cubicBezTo>
                    <a:pt x="179" y="459"/>
                    <a:pt x="145" y="527"/>
                    <a:pt x="102" y="63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" name="Google Shape;358;p32"/>
            <p:cNvSpPr/>
            <p:nvPr/>
          </p:nvSpPr>
          <p:spPr>
            <a:xfrm>
              <a:off x="243693" y="867257"/>
              <a:ext cx="11869" cy="19384"/>
            </a:xfrm>
            <a:custGeom>
              <a:avLst/>
              <a:gdLst/>
              <a:ahLst/>
              <a:cxnLst/>
              <a:rect l="l" t="t" r="r" b="b"/>
              <a:pathLst>
                <a:path w="349" h="570" extrusionOk="0">
                  <a:moveTo>
                    <a:pt x="102" y="536"/>
                  </a:moveTo>
                  <a:cubicBezTo>
                    <a:pt x="68" y="570"/>
                    <a:pt x="0" y="536"/>
                    <a:pt x="34" y="459"/>
                  </a:cubicBezTo>
                  <a:cubicBezTo>
                    <a:pt x="34" y="391"/>
                    <a:pt x="34" y="289"/>
                    <a:pt x="68" y="213"/>
                  </a:cubicBezTo>
                  <a:cubicBezTo>
                    <a:pt x="102" y="145"/>
                    <a:pt x="136" y="77"/>
                    <a:pt x="170" y="34"/>
                  </a:cubicBezTo>
                  <a:cubicBezTo>
                    <a:pt x="170" y="34"/>
                    <a:pt x="213" y="34"/>
                    <a:pt x="213" y="0"/>
                  </a:cubicBezTo>
                  <a:cubicBezTo>
                    <a:pt x="247" y="0"/>
                    <a:pt x="281" y="34"/>
                    <a:pt x="315" y="77"/>
                  </a:cubicBezTo>
                  <a:cubicBezTo>
                    <a:pt x="349" y="145"/>
                    <a:pt x="281" y="213"/>
                    <a:pt x="247" y="289"/>
                  </a:cubicBezTo>
                  <a:cubicBezTo>
                    <a:pt x="213" y="391"/>
                    <a:pt x="170" y="459"/>
                    <a:pt x="136" y="53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" name="Google Shape;359;p32"/>
            <p:cNvSpPr/>
            <p:nvPr/>
          </p:nvSpPr>
          <p:spPr>
            <a:xfrm>
              <a:off x="258146" y="870998"/>
              <a:ext cx="16766" cy="24009"/>
            </a:xfrm>
            <a:custGeom>
              <a:avLst/>
              <a:gdLst/>
              <a:ahLst/>
              <a:cxnLst/>
              <a:rect l="l" t="t" r="r" b="b"/>
              <a:pathLst>
                <a:path w="493" h="706" extrusionOk="0">
                  <a:moveTo>
                    <a:pt x="102" y="638"/>
                  </a:moveTo>
                  <a:cubicBezTo>
                    <a:pt x="68" y="706"/>
                    <a:pt x="0" y="638"/>
                    <a:pt x="34" y="562"/>
                  </a:cubicBezTo>
                  <a:cubicBezTo>
                    <a:pt x="170" y="392"/>
                    <a:pt x="246" y="179"/>
                    <a:pt x="382" y="1"/>
                  </a:cubicBezTo>
                  <a:lnTo>
                    <a:pt x="425" y="1"/>
                  </a:lnTo>
                  <a:cubicBezTo>
                    <a:pt x="459" y="1"/>
                    <a:pt x="493" y="1"/>
                    <a:pt x="493" y="69"/>
                  </a:cubicBezTo>
                  <a:cubicBezTo>
                    <a:pt x="459" y="281"/>
                    <a:pt x="280" y="494"/>
                    <a:pt x="136" y="63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" name="Google Shape;360;p32"/>
            <p:cNvSpPr/>
            <p:nvPr/>
          </p:nvSpPr>
          <p:spPr>
            <a:xfrm>
              <a:off x="258146" y="804854"/>
              <a:ext cx="13025" cy="19112"/>
            </a:xfrm>
            <a:custGeom>
              <a:avLst/>
              <a:gdLst/>
              <a:ahLst/>
              <a:cxnLst/>
              <a:rect l="l" t="t" r="r" b="b"/>
              <a:pathLst>
                <a:path w="383" h="562" extrusionOk="0">
                  <a:moveTo>
                    <a:pt x="102" y="527"/>
                  </a:moveTo>
                  <a:cubicBezTo>
                    <a:pt x="34" y="561"/>
                    <a:pt x="0" y="493"/>
                    <a:pt x="0" y="425"/>
                  </a:cubicBezTo>
                  <a:cubicBezTo>
                    <a:pt x="34" y="349"/>
                    <a:pt x="68" y="281"/>
                    <a:pt x="102" y="213"/>
                  </a:cubicBezTo>
                  <a:cubicBezTo>
                    <a:pt x="136" y="136"/>
                    <a:pt x="212" y="102"/>
                    <a:pt x="246" y="35"/>
                  </a:cubicBezTo>
                  <a:cubicBezTo>
                    <a:pt x="314" y="1"/>
                    <a:pt x="382" y="68"/>
                    <a:pt x="348" y="102"/>
                  </a:cubicBezTo>
                  <a:cubicBezTo>
                    <a:pt x="348" y="170"/>
                    <a:pt x="314" y="247"/>
                    <a:pt x="280" y="315"/>
                  </a:cubicBezTo>
                  <a:cubicBezTo>
                    <a:pt x="212" y="383"/>
                    <a:pt x="170" y="459"/>
                    <a:pt x="102" y="52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" name="Google Shape;361;p32"/>
            <p:cNvSpPr/>
            <p:nvPr/>
          </p:nvSpPr>
          <p:spPr>
            <a:xfrm>
              <a:off x="277190" y="806010"/>
              <a:ext cx="15643" cy="24009"/>
            </a:xfrm>
            <a:custGeom>
              <a:avLst/>
              <a:gdLst/>
              <a:ahLst/>
              <a:cxnLst/>
              <a:rect l="l" t="t" r="r" b="b"/>
              <a:pathLst>
                <a:path w="460" h="706" extrusionOk="0">
                  <a:moveTo>
                    <a:pt x="145" y="672"/>
                  </a:moveTo>
                  <a:cubicBezTo>
                    <a:pt x="77" y="706"/>
                    <a:pt x="1" y="638"/>
                    <a:pt x="35" y="561"/>
                  </a:cubicBezTo>
                  <a:cubicBezTo>
                    <a:pt x="145" y="425"/>
                    <a:pt x="213" y="247"/>
                    <a:pt x="323" y="68"/>
                  </a:cubicBezTo>
                  <a:lnTo>
                    <a:pt x="323" y="68"/>
                  </a:lnTo>
                  <a:cubicBezTo>
                    <a:pt x="391" y="1"/>
                    <a:pt x="459" y="68"/>
                    <a:pt x="459" y="136"/>
                  </a:cubicBezTo>
                  <a:cubicBezTo>
                    <a:pt x="391" y="349"/>
                    <a:pt x="289" y="493"/>
                    <a:pt x="145" y="63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" name="Google Shape;362;p32"/>
            <p:cNvSpPr/>
            <p:nvPr/>
          </p:nvSpPr>
          <p:spPr>
            <a:xfrm>
              <a:off x="254371" y="838351"/>
              <a:ext cx="11018" cy="13331"/>
            </a:xfrm>
            <a:custGeom>
              <a:avLst/>
              <a:gdLst/>
              <a:ahLst/>
              <a:cxnLst/>
              <a:rect l="l" t="t" r="r" b="b"/>
              <a:pathLst>
                <a:path w="324" h="392" extrusionOk="0">
                  <a:moveTo>
                    <a:pt x="145" y="358"/>
                  </a:moveTo>
                  <a:cubicBezTo>
                    <a:pt x="69" y="392"/>
                    <a:pt x="1" y="358"/>
                    <a:pt x="35" y="290"/>
                  </a:cubicBezTo>
                  <a:cubicBezTo>
                    <a:pt x="69" y="213"/>
                    <a:pt x="111" y="77"/>
                    <a:pt x="213" y="35"/>
                  </a:cubicBezTo>
                  <a:cubicBezTo>
                    <a:pt x="247" y="1"/>
                    <a:pt x="323" y="35"/>
                    <a:pt x="323" y="111"/>
                  </a:cubicBezTo>
                  <a:cubicBezTo>
                    <a:pt x="281" y="213"/>
                    <a:pt x="213" y="290"/>
                    <a:pt x="145" y="35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" name="Google Shape;363;p32"/>
            <p:cNvSpPr/>
            <p:nvPr/>
          </p:nvSpPr>
          <p:spPr>
            <a:xfrm>
              <a:off x="296541" y="760066"/>
              <a:ext cx="12175" cy="18262"/>
            </a:xfrm>
            <a:custGeom>
              <a:avLst/>
              <a:gdLst/>
              <a:ahLst/>
              <a:cxnLst/>
              <a:rect l="l" t="t" r="r" b="b"/>
              <a:pathLst>
                <a:path w="358" h="537" extrusionOk="0">
                  <a:moveTo>
                    <a:pt x="103" y="502"/>
                  </a:moveTo>
                  <a:cubicBezTo>
                    <a:pt x="69" y="536"/>
                    <a:pt x="1" y="502"/>
                    <a:pt x="1" y="426"/>
                  </a:cubicBezTo>
                  <a:cubicBezTo>
                    <a:pt x="35" y="358"/>
                    <a:pt x="69" y="290"/>
                    <a:pt x="103" y="213"/>
                  </a:cubicBezTo>
                  <a:cubicBezTo>
                    <a:pt x="145" y="145"/>
                    <a:pt x="179" y="77"/>
                    <a:pt x="213" y="43"/>
                  </a:cubicBezTo>
                  <a:lnTo>
                    <a:pt x="247" y="43"/>
                  </a:lnTo>
                  <a:cubicBezTo>
                    <a:pt x="315" y="1"/>
                    <a:pt x="358" y="43"/>
                    <a:pt x="358" y="111"/>
                  </a:cubicBezTo>
                  <a:cubicBezTo>
                    <a:pt x="358" y="179"/>
                    <a:pt x="281" y="213"/>
                    <a:pt x="247" y="290"/>
                  </a:cubicBezTo>
                  <a:cubicBezTo>
                    <a:pt x="179" y="358"/>
                    <a:pt x="145" y="426"/>
                    <a:pt x="103" y="50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" name="Google Shape;364;p32"/>
            <p:cNvSpPr/>
            <p:nvPr/>
          </p:nvSpPr>
          <p:spPr>
            <a:xfrm>
              <a:off x="314463" y="767309"/>
              <a:ext cx="15916" cy="18228"/>
            </a:xfrm>
            <a:custGeom>
              <a:avLst/>
              <a:gdLst/>
              <a:ahLst/>
              <a:cxnLst/>
              <a:rect l="l" t="t" r="r" b="b"/>
              <a:pathLst>
                <a:path w="468" h="536" extrusionOk="0">
                  <a:moveTo>
                    <a:pt x="179" y="467"/>
                  </a:moveTo>
                  <a:cubicBezTo>
                    <a:pt x="111" y="535"/>
                    <a:pt x="1" y="425"/>
                    <a:pt x="77" y="357"/>
                  </a:cubicBezTo>
                  <a:cubicBezTo>
                    <a:pt x="111" y="289"/>
                    <a:pt x="145" y="255"/>
                    <a:pt x="213" y="179"/>
                  </a:cubicBezTo>
                  <a:cubicBezTo>
                    <a:pt x="255" y="145"/>
                    <a:pt x="289" y="77"/>
                    <a:pt x="323" y="77"/>
                  </a:cubicBezTo>
                  <a:cubicBezTo>
                    <a:pt x="323" y="43"/>
                    <a:pt x="357" y="43"/>
                    <a:pt x="357" y="43"/>
                  </a:cubicBezTo>
                  <a:cubicBezTo>
                    <a:pt x="391" y="0"/>
                    <a:pt x="468" y="77"/>
                    <a:pt x="468" y="111"/>
                  </a:cubicBezTo>
                  <a:cubicBezTo>
                    <a:pt x="468" y="179"/>
                    <a:pt x="391" y="255"/>
                    <a:pt x="357" y="289"/>
                  </a:cubicBezTo>
                  <a:lnTo>
                    <a:pt x="179" y="46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" name="Google Shape;365;p32"/>
            <p:cNvSpPr/>
            <p:nvPr/>
          </p:nvSpPr>
          <p:spPr>
            <a:xfrm>
              <a:off x="307253" y="806010"/>
              <a:ext cx="12141" cy="14487"/>
            </a:xfrm>
            <a:custGeom>
              <a:avLst/>
              <a:gdLst/>
              <a:ahLst/>
              <a:cxnLst/>
              <a:rect l="l" t="t" r="r" b="b"/>
              <a:pathLst>
                <a:path w="357" h="426" extrusionOk="0">
                  <a:moveTo>
                    <a:pt x="145" y="391"/>
                  </a:moveTo>
                  <a:cubicBezTo>
                    <a:pt x="77" y="425"/>
                    <a:pt x="0" y="315"/>
                    <a:pt x="77" y="281"/>
                  </a:cubicBezTo>
                  <a:cubicBezTo>
                    <a:pt x="111" y="247"/>
                    <a:pt x="145" y="213"/>
                    <a:pt x="145" y="136"/>
                  </a:cubicBezTo>
                  <a:cubicBezTo>
                    <a:pt x="179" y="102"/>
                    <a:pt x="213" y="68"/>
                    <a:pt x="255" y="34"/>
                  </a:cubicBezTo>
                  <a:lnTo>
                    <a:pt x="255" y="34"/>
                  </a:lnTo>
                  <a:cubicBezTo>
                    <a:pt x="289" y="1"/>
                    <a:pt x="323" y="34"/>
                    <a:pt x="357" y="68"/>
                  </a:cubicBezTo>
                  <a:cubicBezTo>
                    <a:pt x="357" y="136"/>
                    <a:pt x="289" y="179"/>
                    <a:pt x="255" y="247"/>
                  </a:cubicBezTo>
                  <a:cubicBezTo>
                    <a:pt x="213" y="281"/>
                    <a:pt x="179" y="315"/>
                    <a:pt x="145" y="34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" name="Google Shape;366;p32"/>
            <p:cNvSpPr/>
            <p:nvPr/>
          </p:nvSpPr>
          <p:spPr>
            <a:xfrm>
              <a:off x="325447" y="730037"/>
              <a:ext cx="13331" cy="19384"/>
            </a:xfrm>
            <a:custGeom>
              <a:avLst/>
              <a:gdLst/>
              <a:ahLst/>
              <a:cxnLst/>
              <a:rect l="l" t="t" r="r" b="b"/>
              <a:pathLst>
                <a:path w="392" h="570" extrusionOk="0">
                  <a:moveTo>
                    <a:pt x="68" y="536"/>
                  </a:moveTo>
                  <a:cubicBezTo>
                    <a:pt x="34" y="570"/>
                    <a:pt x="0" y="536"/>
                    <a:pt x="0" y="502"/>
                  </a:cubicBezTo>
                  <a:cubicBezTo>
                    <a:pt x="34" y="391"/>
                    <a:pt x="68" y="323"/>
                    <a:pt x="102" y="247"/>
                  </a:cubicBezTo>
                  <a:cubicBezTo>
                    <a:pt x="145" y="145"/>
                    <a:pt x="179" y="77"/>
                    <a:pt x="247" y="34"/>
                  </a:cubicBezTo>
                  <a:lnTo>
                    <a:pt x="281" y="34"/>
                  </a:lnTo>
                  <a:cubicBezTo>
                    <a:pt x="315" y="0"/>
                    <a:pt x="391" y="34"/>
                    <a:pt x="357" y="77"/>
                  </a:cubicBezTo>
                  <a:cubicBezTo>
                    <a:pt x="357" y="179"/>
                    <a:pt x="315" y="247"/>
                    <a:pt x="247" y="323"/>
                  </a:cubicBezTo>
                  <a:cubicBezTo>
                    <a:pt x="213" y="391"/>
                    <a:pt x="145" y="502"/>
                    <a:pt x="68" y="53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" name="Google Shape;367;p32"/>
            <p:cNvSpPr/>
            <p:nvPr/>
          </p:nvSpPr>
          <p:spPr>
            <a:xfrm>
              <a:off x="349422" y="723950"/>
              <a:ext cx="15643" cy="20575"/>
            </a:xfrm>
            <a:custGeom>
              <a:avLst/>
              <a:gdLst/>
              <a:ahLst/>
              <a:cxnLst/>
              <a:rect l="l" t="t" r="r" b="b"/>
              <a:pathLst>
                <a:path w="460" h="605" extrusionOk="0">
                  <a:moveTo>
                    <a:pt x="145" y="570"/>
                  </a:moveTo>
                  <a:cubicBezTo>
                    <a:pt x="111" y="604"/>
                    <a:pt x="0" y="536"/>
                    <a:pt x="34" y="468"/>
                  </a:cubicBezTo>
                  <a:cubicBezTo>
                    <a:pt x="111" y="392"/>
                    <a:pt x="145" y="324"/>
                    <a:pt x="213" y="256"/>
                  </a:cubicBezTo>
                  <a:cubicBezTo>
                    <a:pt x="247" y="179"/>
                    <a:pt x="289" y="77"/>
                    <a:pt x="357" y="43"/>
                  </a:cubicBezTo>
                  <a:lnTo>
                    <a:pt x="357" y="43"/>
                  </a:lnTo>
                  <a:cubicBezTo>
                    <a:pt x="391" y="1"/>
                    <a:pt x="459" y="43"/>
                    <a:pt x="459" y="77"/>
                  </a:cubicBezTo>
                  <a:cubicBezTo>
                    <a:pt x="459" y="179"/>
                    <a:pt x="391" y="256"/>
                    <a:pt x="357" y="324"/>
                  </a:cubicBezTo>
                  <a:cubicBezTo>
                    <a:pt x="289" y="426"/>
                    <a:pt x="213" y="502"/>
                    <a:pt x="145" y="57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" name="Google Shape;368;p32"/>
            <p:cNvSpPr/>
            <p:nvPr/>
          </p:nvSpPr>
          <p:spPr>
            <a:xfrm>
              <a:off x="331500" y="702287"/>
              <a:ext cx="10746" cy="18262"/>
            </a:xfrm>
            <a:custGeom>
              <a:avLst/>
              <a:gdLst/>
              <a:ahLst/>
              <a:cxnLst/>
              <a:rect l="l" t="t" r="r" b="b"/>
              <a:pathLst>
                <a:path w="316" h="537" extrusionOk="0">
                  <a:moveTo>
                    <a:pt x="103" y="502"/>
                  </a:moveTo>
                  <a:cubicBezTo>
                    <a:pt x="35" y="536"/>
                    <a:pt x="1" y="502"/>
                    <a:pt x="1" y="426"/>
                  </a:cubicBezTo>
                  <a:cubicBezTo>
                    <a:pt x="35" y="358"/>
                    <a:pt x="35" y="290"/>
                    <a:pt x="69" y="213"/>
                  </a:cubicBezTo>
                  <a:cubicBezTo>
                    <a:pt x="103" y="179"/>
                    <a:pt x="103" y="111"/>
                    <a:pt x="179" y="43"/>
                  </a:cubicBezTo>
                  <a:lnTo>
                    <a:pt x="179" y="43"/>
                  </a:lnTo>
                  <a:cubicBezTo>
                    <a:pt x="247" y="1"/>
                    <a:pt x="315" y="43"/>
                    <a:pt x="315" y="111"/>
                  </a:cubicBezTo>
                  <a:cubicBezTo>
                    <a:pt x="315" y="179"/>
                    <a:pt x="281" y="256"/>
                    <a:pt x="247" y="324"/>
                  </a:cubicBezTo>
                  <a:cubicBezTo>
                    <a:pt x="179" y="392"/>
                    <a:pt x="137" y="426"/>
                    <a:pt x="103" y="50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" name="Google Shape;369;p32"/>
            <p:cNvSpPr/>
            <p:nvPr/>
          </p:nvSpPr>
          <p:spPr>
            <a:xfrm>
              <a:off x="356632" y="682087"/>
              <a:ext cx="18228" cy="19078"/>
            </a:xfrm>
            <a:custGeom>
              <a:avLst/>
              <a:gdLst/>
              <a:ahLst/>
              <a:cxnLst/>
              <a:rect l="l" t="t" r="r" b="b"/>
              <a:pathLst>
                <a:path w="536" h="561" extrusionOk="0">
                  <a:moveTo>
                    <a:pt x="179" y="493"/>
                  </a:moveTo>
                  <a:cubicBezTo>
                    <a:pt x="145" y="493"/>
                    <a:pt x="145" y="527"/>
                    <a:pt x="111" y="527"/>
                  </a:cubicBezTo>
                  <a:cubicBezTo>
                    <a:pt x="77" y="561"/>
                    <a:pt x="1" y="493"/>
                    <a:pt x="35" y="459"/>
                  </a:cubicBezTo>
                  <a:cubicBezTo>
                    <a:pt x="111" y="349"/>
                    <a:pt x="179" y="281"/>
                    <a:pt x="247" y="213"/>
                  </a:cubicBezTo>
                  <a:cubicBezTo>
                    <a:pt x="290" y="136"/>
                    <a:pt x="324" y="102"/>
                    <a:pt x="392" y="68"/>
                  </a:cubicBezTo>
                  <a:cubicBezTo>
                    <a:pt x="392" y="34"/>
                    <a:pt x="425" y="34"/>
                    <a:pt x="459" y="0"/>
                  </a:cubicBezTo>
                  <a:cubicBezTo>
                    <a:pt x="502" y="0"/>
                    <a:pt x="536" y="34"/>
                    <a:pt x="536" y="68"/>
                  </a:cubicBezTo>
                  <a:cubicBezTo>
                    <a:pt x="502" y="170"/>
                    <a:pt x="459" y="247"/>
                    <a:pt x="392" y="315"/>
                  </a:cubicBezTo>
                  <a:cubicBezTo>
                    <a:pt x="324" y="382"/>
                    <a:pt x="247" y="425"/>
                    <a:pt x="179" y="49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" name="Google Shape;370;p32"/>
            <p:cNvSpPr/>
            <p:nvPr/>
          </p:nvSpPr>
          <p:spPr>
            <a:xfrm>
              <a:off x="371085" y="651752"/>
              <a:ext cx="20541" cy="20541"/>
            </a:xfrm>
            <a:custGeom>
              <a:avLst/>
              <a:gdLst/>
              <a:ahLst/>
              <a:cxnLst/>
              <a:rect l="l" t="t" r="r" b="b"/>
              <a:pathLst>
                <a:path w="604" h="604" extrusionOk="0">
                  <a:moveTo>
                    <a:pt x="213" y="535"/>
                  </a:moveTo>
                  <a:lnTo>
                    <a:pt x="179" y="535"/>
                  </a:lnTo>
                  <a:cubicBezTo>
                    <a:pt x="111" y="603"/>
                    <a:pt x="0" y="501"/>
                    <a:pt x="77" y="391"/>
                  </a:cubicBezTo>
                  <a:cubicBezTo>
                    <a:pt x="145" y="289"/>
                    <a:pt x="213" y="179"/>
                    <a:pt x="323" y="111"/>
                  </a:cubicBezTo>
                  <a:cubicBezTo>
                    <a:pt x="323" y="77"/>
                    <a:pt x="323" y="77"/>
                    <a:pt x="357" y="77"/>
                  </a:cubicBezTo>
                  <a:cubicBezTo>
                    <a:pt x="459" y="0"/>
                    <a:pt x="604" y="145"/>
                    <a:pt x="502" y="255"/>
                  </a:cubicBezTo>
                  <a:cubicBezTo>
                    <a:pt x="425" y="357"/>
                    <a:pt x="323" y="467"/>
                    <a:pt x="213" y="53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" name="Google Shape;371;p32"/>
            <p:cNvSpPr/>
            <p:nvPr/>
          </p:nvSpPr>
          <p:spPr>
            <a:xfrm>
              <a:off x="389279" y="656649"/>
              <a:ext cx="14487" cy="14487"/>
            </a:xfrm>
            <a:custGeom>
              <a:avLst/>
              <a:gdLst/>
              <a:ahLst/>
              <a:cxnLst/>
              <a:rect l="l" t="t" r="r" b="b"/>
              <a:pathLst>
                <a:path w="426" h="426" extrusionOk="0">
                  <a:moveTo>
                    <a:pt x="213" y="357"/>
                  </a:moveTo>
                  <a:cubicBezTo>
                    <a:pt x="179" y="391"/>
                    <a:pt x="137" y="425"/>
                    <a:pt x="69" y="425"/>
                  </a:cubicBezTo>
                  <a:cubicBezTo>
                    <a:pt x="35" y="425"/>
                    <a:pt x="1" y="357"/>
                    <a:pt x="35" y="323"/>
                  </a:cubicBezTo>
                  <a:cubicBezTo>
                    <a:pt x="35" y="247"/>
                    <a:pt x="103" y="213"/>
                    <a:pt x="137" y="179"/>
                  </a:cubicBezTo>
                  <a:cubicBezTo>
                    <a:pt x="179" y="145"/>
                    <a:pt x="179" y="111"/>
                    <a:pt x="213" y="69"/>
                  </a:cubicBezTo>
                  <a:lnTo>
                    <a:pt x="247" y="35"/>
                  </a:lnTo>
                  <a:cubicBezTo>
                    <a:pt x="247" y="35"/>
                    <a:pt x="281" y="35"/>
                    <a:pt x="281" y="1"/>
                  </a:cubicBezTo>
                  <a:cubicBezTo>
                    <a:pt x="315" y="1"/>
                    <a:pt x="391" y="35"/>
                    <a:pt x="391" y="69"/>
                  </a:cubicBezTo>
                  <a:cubicBezTo>
                    <a:pt x="425" y="145"/>
                    <a:pt x="391" y="247"/>
                    <a:pt x="315" y="281"/>
                  </a:cubicBezTo>
                  <a:cubicBezTo>
                    <a:pt x="281" y="323"/>
                    <a:pt x="247" y="357"/>
                    <a:pt x="213" y="35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" name="Google Shape;372;p32"/>
            <p:cNvSpPr/>
            <p:nvPr/>
          </p:nvSpPr>
          <p:spPr>
            <a:xfrm>
              <a:off x="401114" y="619377"/>
              <a:ext cx="20575" cy="17956"/>
            </a:xfrm>
            <a:custGeom>
              <a:avLst/>
              <a:gdLst/>
              <a:ahLst/>
              <a:cxnLst/>
              <a:rect l="l" t="t" r="r" b="b"/>
              <a:pathLst>
                <a:path w="605" h="528" extrusionOk="0">
                  <a:moveTo>
                    <a:pt x="392" y="315"/>
                  </a:moveTo>
                  <a:cubicBezTo>
                    <a:pt x="324" y="358"/>
                    <a:pt x="213" y="426"/>
                    <a:pt x="145" y="460"/>
                  </a:cubicBezTo>
                  <a:cubicBezTo>
                    <a:pt x="77" y="528"/>
                    <a:pt x="1" y="426"/>
                    <a:pt x="77" y="358"/>
                  </a:cubicBezTo>
                  <a:cubicBezTo>
                    <a:pt x="145" y="281"/>
                    <a:pt x="213" y="213"/>
                    <a:pt x="290" y="145"/>
                  </a:cubicBezTo>
                  <a:cubicBezTo>
                    <a:pt x="324" y="103"/>
                    <a:pt x="358" y="69"/>
                    <a:pt x="392" y="35"/>
                  </a:cubicBezTo>
                  <a:cubicBezTo>
                    <a:pt x="426" y="35"/>
                    <a:pt x="468" y="1"/>
                    <a:pt x="502" y="1"/>
                  </a:cubicBezTo>
                  <a:cubicBezTo>
                    <a:pt x="536" y="1"/>
                    <a:pt x="604" y="35"/>
                    <a:pt x="570" y="103"/>
                  </a:cubicBezTo>
                  <a:cubicBezTo>
                    <a:pt x="536" y="179"/>
                    <a:pt x="468" y="247"/>
                    <a:pt x="392" y="31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" name="Google Shape;373;p32"/>
            <p:cNvSpPr/>
            <p:nvPr/>
          </p:nvSpPr>
          <p:spPr>
            <a:xfrm>
              <a:off x="417029" y="429309"/>
              <a:ext cx="209452" cy="204555"/>
            </a:xfrm>
            <a:custGeom>
              <a:avLst/>
              <a:gdLst/>
              <a:ahLst/>
              <a:cxnLst/>
              <a:rect l="l" t="t" r="r" b="b"/>
              <a:pathLst>
                <a:path w="6159" h="6015" extrusionOk="0">
                  <a:moveTo>
                    <a:pt x="4774" y="4630"/>
                  </a:moveTo>
                  <a:cubicBezTo>
                    <a:pt x="4316" y="4953"/>
                    <a:pt x="2438" y="2863"/>
                    <a:pt x="2438" y="2863"/>
                  </a:cubicBezTo>
                  <a:cubicBezTo>
                    <a:pt x="2438" y="2863"/>
                    <a:pt x="3398" y="4953"/>
                    <a:pt x="3007" y="5267"/>
                  </a:cubicBezTo>
                  <a:lnTo>
                    <a:pt x="3007" y="5310"/>
                  </a:lnTo>
                  <a:cubicBezTo>
                    <a:pt x="2617" y="5590"/>
                    <a:pt x="1912" y="3143"/>
                    <a:pt x="1912" y="3143"/>
                  </a:cubicBezTo>
                  <a:cubicBezTo>
                    <a:pt x="1912" y="3143"/>
                    <a:pt x="1767" y="5445"/>
                    <a:pt x="1164" y="5870"/>
                  </a:cubicBezTo>
                  <a:cubicBezTo>
                    <a:pt x="1130" y="5904"/>
                    <a:pt x="1062" y="5947"/>
                    <a:pt x="986" y="5947"/>
                  </a:cubicBezTo>
                  <a:cubicBezTo>
                    <a:pt x="281" y="6015"/>
                    <a:pt x="986" y="3780"/>
                    <a:pt x="986" y="3780"/>
                  </a:cubicBezTo>
                  <a:cubicBezTo>
                    <a:pt x="986" y="3780"/>
                    <a:pt x="0" y="1589"/>
                    <a:pt x="1096" y="773"/>
                  </a:cubicBezTo>
                  <a:cubicBezTo>
                    <a:pt x="1130" y="773"/>
                    <a:pt x="1164" y="739"/>
                    <a:pt x="1198" y="739"/>
                  </a:cubicBezTo>
                  <a:cubicBezTo>
                    <a:pt x="2438" y="0"/>
                    <a:pt x="3568" y="1589"/>
                    <a:pt x="3568" y="1589"/>
                  </a:cubicBezTo>
                  <a:cubicBezTo>
                    <a:pt x="3568" y="1589"/>
                    <a:pt x="5768" y="1589"/>
                    <a:pt x="6116" y="2014"/>
                  </a:cubicBezTo>
                  <a:cubicBezTo>
                    <a:pt x="6159" y="2081"/>
                    <a:pt x="6159" y="2124"/>
                    <a:pt x="6082" y="2124"/>
                  </a:cubicBezTo>
                  <a:cubicBezTo>
                    <a:pt x="5870" y="2294"/>
                    <a:pt x="4562" y="2192"/>
                    <a:pt x="3712" y="2124"/>
                  </a:cubicBezTo>
                  <a:cubicBezTo>
                    <a:pt x="4630" y="2549"/>
                    <a:pt x="5904" y="3186"/>
                    <a:pt x="5590" y="3432"/>
                  </a:cubicBezTo>
                  <a:lnTo>
                    <a:pt x="5590" y="3432"/>
                  </a:lnTo>
                  <a:cubicBezTo>
                    <a:pt x="5309" y="3645"/>
                    <a:pt x="4384" y="3186"/>
                    <a:pt x="3610" y="2719"/>
                  </a:cubicBezTo>
                  <a:cubicBezTo>
                    <a:pt x="4248" y="3432"/>
                    <a:pt x="5055" y="4384"/>
                    <a:pt x="4774" y="46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" name="Google Shape;374;p32"/>
          <p:cNvGrpSpPr/>
          <p:nvPr/>
        </p:nvGrpSpPr>
        <p:grpSpPr>
          <a:xfrm>
            <a:off x="7845118" y="3977213"/>
            <a:ext cx="1298882" cy="1166287"/>
            <a:chOff x="8052053" y="4004279"/>
            <a:chExt cx="1298882" cy="1166287"/>
          </a:xfrm>
        </p:grpSpPr>
        <p:sp>
          <p:nvSpPr>
            <p:cNvPr id="375" name="Google Shape;375;p32"/>
            <p:cNvSpPr/>
            <p:nvPr/>
          </p:nvSpPr>
          <p:spPr>
            <a:xfrm>
              <a:off x="8362610" y="4751662"/>
              <a:ext cx="13331" cy="4931"/>
            </a:xfrm>
            <a:custGeom>
              <a:avLst/>
              <a:gdLst/>
              <a:ahLst/>
              <a:cxnLst/>
              <a:rect l="l" t="t" r="r" b="b"/>
              <a:pathLst>
                <a:path w="392" h="145" extrusionOk="0">
                  <a:moveTo>
                    <a:pt x="35" y="34"/>
                  </a:moveTo>
                  <a:cubicBezTo>
                    <a:pt x="69" y="34"/>
                    <a:pt x="103" y="0"/>
                    <a:pt x="179" y="0"/>
                  </a:cubicBezTo>
                  <a:lnTo>
                    <a:pt x="349" y="0"/>
                  </a:lnTo>
                  <a:cubicBezTo>
                    <a:pt x="392" y="0"/>
                    <a:pt x="392" y="34"/>
                    <a:pt x="349" y="68"/>
                  </a:cubicBezTo>
                  <a:lnTo>
                    <a:pt x="349" y="68"/>
                  </a:lnTo>
                  <a:cubicBezTo>
                    <a:pt x="281" y="68"/>
                    <a:pt x="247" y="111"/>
                    <a:pt x="179" y="111"/>
                  </a:cubicBezTo>
                  <a:cubicBezTo>
                    <a:pt x="103" y="144"/>
                    <a:pt x="69" y="144"/>
                    <a:pt x="35" y="144"/>
                  </a:cubicBezTo>
                  <a:cubicBezTo>
                    <a:pt x="1" y="111"/>
                    <a:pt x="1" y="68"/>
                    <a:pt x="1" y="68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" name="Google Shape;376;p32"/>
            <p:cNvSpPr/>
            <p:nvPr/>
          </p:nvSpPr>
          <p:spPr>
            <a:xfrm>
              <a:off x="8369853" y="4757715"/>
              <a:ext cx="10712" cy="6087"/>
            </a:xfrm>
            <a:custGeom>
              <a:avLst/>
              <a:gdLst/>
              <a:ahLst/>
              <a:cxnLst/>
              <a:rect l="l" t="t" r="r" b="b"/>
              <a:pathLst>
                <a:path w="315" h="179" extrusionOk="0">
                  <a:moveTo>
                    <a:pt x="34" y="34"/>
                  </a:moveTo>
                  <a:lnTo>
                    <a:pt x="102" y="34"/>
                  </a:lnTo>
                  <a:cubicBezTo>
                    <a:pt x="136" y="34"/>
                    <a:pt x="136" y="34"/>
                    <a:pt x="179" y="0"/>
                  </a:cubicBezTo>
                  <a:cubicBezTo>
                    <a:pt x="179" y="0"/>
                    <a:pt x="212" y="34"/>
                    <a:pt x="246" y="0"/>
                  </a:cubicBezTo>
                  <a:cubicBezTo>
                    <a:pt x="280" y="0"/>
                    <a:pt x="314" y="68"/>
                    <a:pt x="280" y="68"/>
                  </a:cubicBezTo>
                  <a:lnTo>
                    <a:pt x="280" y="102"/>
                  </a:lnTo>
                  <a:lnTo>
                    <a:pt x="246" y="102"/>
                  </a:lnTo>
                  <a:lnTo>
                    <a:pt x="212" y="145"/>
                  </a:lnTo>
                  <a:lnTo>
                    <a:pt x="136" y="145"/>
                  </a:lnTo>
                  <a:cubicBezTo>
                    <a:pt x="102" y="179"/>
                    <a:pt x="68" y="179"/>
                    <a:pt x="34" y="179"/>
                  </a:cubicBezTo>
                  <a:cubicBezTo>
                    <a:pt x="0" y="145"/>
                    <a:pt x="0" y="102"/>
                    <a:pt x="0" y="68"/>
                  </a:cubicBezTo>
                  <a:cubicBezTo>
                    <a:pt x="34" y="68"/>
                    <a:pt x="34" y="34"/>
                    <a:pt x="34" y="34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" name="Google Shape;377;p32"/>
            <p:cNvSpPr/>
            <p:nvPr/>
          </p:nvSpPr>
          <p:spPr>
            <a:xfrm>
              <a:off x="8374478" y="4796144"/>
              <a:ext cx="17072" cy="6087"/>
            </a:xfrm>
            <a:custGeom>
              <a:avLst/>
              <a:gdLst/>
              <a:ahLst/>
              <a:cxnLst/>
              <a:rect l="l" t="t" r="r" b="b"/>
              <a:pathLst>
                <a:path w="502" h="179" extrusionOk="0">
                  <a:moveTo>
                    <a:pt x="43" y="77"/>
                  </a:moveTo>
                  <a:cubicBezTo>
                    <a:pt x="76" y="34"/>
                    <a:pt x="144" y="34"/>
                    <a:pt x="212" y="34"/>
                  </a:cubicBezTo>
                  <a:cubicBezTo>
                    <a:pt x="289" y="0"/>
                    <a:pt x="357" y="0"/>
                    <a:pt x="425" y="0"/>
                  </a:cubicBezTo>
                  <a:cubicBezTo>
                    <a:pt x="501" y="0"/>
                    <a:pt x="501" y="77"/>
                    <a:pt x="467" y="111"/>
                  </a:cubicBezTo>
                  <a:lnTo>
                    <a:pt x="425" y="111"/>
                  </a:lnTo>
                  <a:cubicBezTo>
                    <a:pt x="357" y="145"/>
                    <a:pt x="289" y="145"/>
                    <a:pt x="255" y="145"/>
                  </a:cubicBezTo>
                  <a:cubicBezTo>
                    <a:pt x="178" y="145"/>
                    <a:pt x="110" y="179"/>
                    <a:pt x="76" y="179"/>
                  </a:cubicBezTo>
                  <a:cubicBezTo>
                    <a:pt x="0" y="145"/>
                    <a:pt x="0" y="111"/>
                    <a:pt x="43" y="77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" name="Google Shape;378;p32"/>
            <p:cNvSpPr/>
            <p:nvPr/>
          </p:nvSpPr>
          <p:spPr>
            <a:xfrm>
              <a:off x="8378219" y="4804510"/>
              <a:ext cx="13331" cy="7244"/>
            </a:xfrm>
            <a:custGeom>
              <a:avLst/>
              <a:gdLst/>
              <a:ahLst/>
              <a:cxnLst/>
              <a:rect l="l" t="t" r="r" b="b"/>
              <a:pathLst>
                <a:path w="392" h="213" extrusionOk="0">
                  <a:moveTo>
                    <a:pt x="68" y="43"/>
                  </a:moveTo>
                  <a:lnTo>
                    <a:pt x="179" y="43"/>
                  </a:lnTo>
                  <a:lnTo>
                    <a:pt x="281" y="1"/>
                  </a:lnTo>
                  <a:cubicBezTo>
                    <a:pt x="357" y="1"/>
                    <a:pt x="391" y="77"/>
                    <a:pt x="315" y="111"/>
                  </a:cubicBezTo>
                  <a:lnTo>
                    <a:pt x="315" y="145"/>
                  </a:lnTo>
                  <a:cubicBezTo>
                    <a:pt x="281" y="145"/>
                    <a:pt x="247" y="145"/>
                    <a:pt x="179" y="179"/>
                  </a:cubicBezTo>
                  <a:cubicBezTo>
                    <a:pt x="145" y="179"/>
                    <a:pt x="102" y="213"/>
                    <a:pt x="68" y="179"/>
                  </a:cubicBezTo>
                  <a:cubicBezTo>
                    <a:pt x="34" y="145"/>
                    <a:pt x="0" y="111"/>
                    <a:pt x="34" y="77"/>
                  </a:cubicBezTo>
                  <a:cubicBezTo>
                    <a:pt x="34" y="77"/>
                    <a:pt x="68" y="77"/>
                    <a:pt x="68" y="43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" name="Google Shape;379;p32"/>
            <p:cNvSpPr/>
            <p:nvPr/>
          </p:nvSpPr>
          <p:spPr>
            <a:xfrm>
              <a:off x="8573218" y="5000971"/>
              <a:ext cx="10712" cy="4659"/>
            </a:xfrm>
            <a:custGeom>
              <a:avLst/>
              <a:gdLst/>
              <a:ahLst/>
              <a:cxnLst/>
              <a:rect l="l" t="t" r="r" b="b"/>
              <a:pathLst>
                <a:path w="315" h="137" extrusionOk="0">
                  <a:moveTo>
                    <a:pt x="0" y="68"/>
                  </a:moveTo>
                  <a:cubicBezTo>
                    <a:pt x="68" y="0"/>
                    <a:pt x="179" y="34"/>
                    <a:pt x="247" y="0"/>
                  </a:cubicBezTo>
                  <a:cubicBezTo>
                    <a:pt x="281" y="0"/>
                    <a:pt x="315" y="68"/>
                    <a:pt x="281" y="102"/>
                  </a:cubicBezTo>
                  <a:lnTo>
                    <a:pt x="247" y="102"/>
                  </a:lnTo>
                  <a:cubicBezTo>
                    <a:pt x="179" y="102"/>
                    <a:pt x="68" y="136"/>
                    <a:pt x="34" y="102"/>
                  </a:cubicBezTo>
                  <a:cubicBezTo>
                    <a:pt x="0" y="102"/>
                    <a:pt x="0" y="68"/>
                    <a:pt x="0" y="68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" name="Google Shape;380;p32"/>
            <p:cNvSpPr/>
            <p:nvPr/>
          </p:nvSpPr>
          <p:spPr>
            <a:xfrm>
              <a:off x="8539415" y="5000971"/>
              <a:ext cx="12175" cy="5815"/>
            </a:xfrm>
            <a:custGeom>
              <a:avLst/>
              <a:gdLst/>
              <a:ahLst/>
              <a:cxnLst/>
              <a:rect l="l" t="t" r="r" b="b"/>
              <a:pathLst>
                <a:path w="358" h="171" extrusionOk="0">
                  <a:moveTo>
                    <a:pt x="77" y="68"/>
                  </a:moveTo>
                  <a:cubicBezTo>
                    <a:pt x="77" y="68"/>
                    <a:pt x="111" y="34"/>
                    <a:pt x="145" y="34"/>
                  </a:cubicBezTo>
                  <a:lnTo>
                    <a:pt x="289" y="34"/>
                  </a:lnTo>
                  <a:cubicBezTo>
                    <a:pt x="357" y="0"/>
                    <a:pt x="357" y="102"/>
                    <a:pt x="323" y="102"/>
                  </a:cubicBezTo>
                  <a:lnTo>
                    <a:pt x="323" y="136"/>
                  </a:lnTo>
                  <a:cubicBezTo>
                    <a:pt x="247" y="136"/>
                    <a:pt x="213" y="136"/>
                    <a:pt x="145" y="170"/>
                  </a:cubicBezTo>
                  <a:cubicBezTo>
                    <a:pt x="111" y="170"/>
                    <a:pt x="77" y="170"/>
                    <a:pt x="35" y="136"/>
                  </a:cubicBezTo>
                  <a:cubicBezTo>
                    <a:pt x="35" y="136"/>
                    <a:pt x="1" y="136"/>
                    <a:pt x="35" y="102"/>
                  </a:cubicBezTo>
                  <a:cubicBezTo>
                    <a:pt x="35" y="102"/>
                    <a:pt x="35" y="68"/>
                    <a:pt x="77" y="68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" name="Google Shape;381;p32"/>
            <p:cNvSpPr/>
            <p:nvPr/>
          </p:nvSpPr>
          <p:spPr>
            <a:xfrm>
              <a:off x="8544346" y="5013962"/>
              <a:ext cx="13297" cy="4931"/>
            </a:xfrm>
            <a:custGeom>
              <a:avLst/>
              <a:gdLst/>
              <a:ahLst/>
              <a:cxnLst/>
              <a:rect l="l" t="t" r="r" b="b"/>
              <a:pathLst>
                <a:path w="391" h="145" extrusionOk="0">
                  <a:moveTo>
                    <a:pt x="34" y="0"/>
                  </a:moveTo>
                  <a:lnTo>
                    <a:pt x="178" y="0"/>
                  </a:lnTo>
                  <a:lnTo>
                    <a:pt x="314" y="0"/>
                  </a:lnTo>
                  <a:cubicBezTo>
                    <a:pt x="357" y="0"/>
                    <a:pt x="391" y="43"/>
                    <a:pt x="357" y="77"/>
                  </a:cubicBezTo>
                  <a:lnTo>
                    <a:pt x="314" y="77"/>
                  </a:lnTo>
                  <a:cubicBezTo>
                    <a:pt x="280" y="77"/>
                    <a:pt x="246" y="111"/>
                    <a:pt x="178" y="111"/>
                  </a:cubicBezTo>
                  <a:cubicBezTo>
                    <a:pt x="144" y="145"/>
                    <a:pt x="68" y="145"/>
                    <a:pt x="34" y="145"/>
                  </a:cubicBezTo>
                  <a:cubicBezTo>
                    <a:pt x="0" y="111"/>
                    <a:pt x="0" y="43"/>
                    <a:pt x="34" y="4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" name="Google Shape;382;p32"/>
            <p:cNvSpPr/>
            <p:nvPr/>
          </p:nvSpPr>
          <p:spPr>
            <a:xfrm>
              <a:off x="8576687" y="5037053"/>
              <a:ext cx="23125" cy="5815"/>
            </a:xfrm>
            <a:custGeom>
              <a:avLst/>
              <a:gdLst/>
              <a:ahLst/>
              <a:cxnLst/>
              <a:rect l="l" t="t" r="r" b="b"/>
              <a:pathLst>
                <a:path w="680" h="171" extrusionOk="0">
                  <a:moveTo>
                    <a:pt x="43" y="69"/>
                  </a:moveTo>
                  <a:lnTo>
                    <a:pt x="43" y="69"/>
                  </a:lnTo>
                  <a:cubicBezTo>
                    <a:pt x="213" y="35"/>
                    <a:pt x="391" y="1"/>
                    <a:pt x="570" y="1"/>
                  </a:cubicBezTo>
                  <a:cubicBezTo>
                    <a:pt x="638" y="1"/>
                    <a:pt x="680" y="69"/>
                    <a:pt x="638" y="69"/>
                  </a:cubicBezTo>
                  <a:lnTo>
                    <a:pt x="604" y="103"/>
                  </a:lnTo>
                  <a:cubicBezTo>
                    <a:pt x="425" y="137"/>
                    <a:pt x="255" y="171"/>
                    <a:pt x="77" y="137"/>
                  </a:cubicBezTo>
                  <a:cubicBezTo>
                    <a:pt x="43" y="137"/>
                    <a:pt x="0" y="103"/>
                    <a:pt x="43" y="69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" name="Google Shape;383;p32"/>
            <p:cNvSpPr/>
            <p:nvPr/>
          </p:nvSpPr>
          <p:spPr>
            <a:xfrm>
              <a:off x="8319284" y="4712077"/>
              <a:ext cx="362316" cy="119060"/>
            </a:xfrm>
            <a:custGeom>
              <a:avLst/>
              <a:gdLst/>
              <a:ahLst/>
              <a:cxnLst/>
              <a:rect l="l" t="t" r="r" b="b"/>
              <a:pathLst>
                <a:path w="10654" h="3501" extrusionOk="0">
                  <a:moveTo>
                    <a:pt x="706" y="1062"/>
                  </a:moveTo>
                  <a:cubicBezTo>
                    <a:pt x="986" y="850"/>
                    <a:pt x="1309" y="705"/>
                    <a:pt x="1699" y="595"/>
                  </a:cubicBezTo>
                  <a:cubicBezTo>
                    <a:pt x="1767" y="595"/>
                    <a:pt x="1835" y="561"/>
                    <a:pt x="1878" y="561"/>
                  </a:cubicBezTo>
                  <a:cubicBezTo>
                    <a:pt x="4426" y="0"/>
                    <a:pt x="8776" y="1096"/>
                    <a:pt x="10194" y="1487"/>
                  </a:cubicBezTo>
                  <a:cubicBezTo>
                    <a:pt x="10373" y="1555"/>
                    <a:pt x="10509" y="1589"/>
                    <a:pt x="10585" y="1589"/>
                  </a:cubicBezTo>
                  <a:cubicBezTo>
                    <a:pt x="10619" y="1623"/>
                    <a:pt x="10653" y="1623"/>
                    <a:pt x="10653" y="1623"/>
                  </a:cubicBezTo>
                  <a:cubicBezTo>
                    <a:pt x="10585" y="1589"/>
                    <a:pt x="10509" y="1589"/>
                    <a:pt x="10441" y="1589"/>
                  </a:cubicBezTo>
                  <a:lnTo>
                    <a:pt x="10441" y="1589"/>
                  </a:lnTo>
                  <a:cubicBezTo>
                    <a:pt x="9166" y="1623"/>
                    <a:pt x="5199" y="3041"/>
                    <a:pt x="2549" y="3356"/>
                  </a:cubicBezTo>
                  <a:lnTo>
                    <a:pt x="2303" y="3356"/>
                  </a:lnTo>
                  <a:cubicBezTo>
                    <a:pt x="1028" y="3500"/>
                    <a:pt x="68" y="3322"/>
                    <a:pt x="1" y="2549"/>
                  </a:cubicBezTo>
                  <a:lnTo>
                    <a:pt x="1" y="2472"/>
                  </a:lnTo>
                  <a:lnTo>
                    <a:pt x="1" y="2260"/>
                  </a:lnTo>
                  <a:cubicBezTo>
                    <a:pt x="1" y="2192"/>
                    <a:pt x="34" y="2124"/>
                    <a:pt x="34" y="2048"/>
                  </a:cubicBezTo>
                  <a:cubicBezTo>
                    <a:pt x="136" y="1623"/>
                    <a:pt x="391" y="1308"/>
                    <a:pt x="706" y="1062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" name="Google Shape;384;p32"/>
            <p:cNvSpPr/>
            <p:nvPr/>
          </p:nvSpPr>
          <p:spPr>
            <a:xfrm>
              <a:off x="8319284" y="4742106"/>
              <a:ext cx="355072" cy="139567"/>
            </a:xfrm>
            <a:custGeom>
              <a:avLst/>
              <a:gdLst/>
              <a:ahLst/>
              <a:cxnLst/>
              <a:rect l="l" t="t" r="r" b="b"/>
              <a:pathLst>
                <a:path w="10441" h="4104" extrusionOk="0">
                  <a:moveTo>
                    <a:pt x="1" y="1589"/>
                  </a:moveTo>
                  <a:cubicBezTo>
                    <a:pt x="3254" y="1"/>
                    <a:pt x="10296" y="706"/>
                    <a:pt x="10441" y="706"/>
                  </a:cubicBezTo>
                  <a:cubicBezTo>
                    <a:pt x="8461" y="740"/>
                    <a:pt x="136" y="4104"/>
                    <a:pt x="1" y="1589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" name="Google Shape;385;p32"/>
            <p:cNvSpPr/>
            <p:nvPr/>
          </p:nvSpPr>
          <p:spPr>
            <a:xfrm>
              <a:off x="8417804" y="4731121"/>
              <a:ext cx="14453" cy="6121"/>
            </a:xfrm>
            <a:custGeom>
              <a:avLst/>
              <a:gdLst/>
              <a:ahLst/>
              <a:cxnLst/>
              <a:rect l="l" t="t" r="r" b="b"/>
              <a:pathLst>
                <a:path w="425" h="180" extrusionOk="0">
                  <a:moveTo>
                    <a:pt x="43" y="77"/>
                  </a:moveTo>
                  <a:cubicBezTo>
                    <a:pt x="77" y="35"/>
                    <a:pt x="145" y="35"/>
                    <a:pt x="179" y="35"/>
                  </a:cubicBezTo>
                  <a:cubicBezTo>
                    <a:pt x="255" y="1"/>
                    <a:pt x="323" y="1"/>
                    <a:pt x="357" y="1"/>
                  </a:cubicBezTo>
                  <a:cubicBezTo>
                    <a:pt x="425" y="1"/>
                    <a:pt x="425" y="77"/>
                    <a:pt x="391" y="77"/>
                  </a:cubicBezTo>
                  <a:lnTo>
                    <a:pt x="391" y="111"/>
                  </a:lnTo>
                  <a:cubicBezTo>
                    <a:pt x="289" y="145"/>
                    <a:pt x="145" y="179"/>
                    <a:pt x="43" y="145"/>
                  </a:cubicBezTo>
                  <a:cubicBezTo>
                    <a:pt x="0" y="111"/>
                    <a:pt x="0" y="77"/>
                    <a:pt x="0" y="7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" name="Google Shape;386;p32"/>
            <p:cNvSpPr/>
            <p:nvPr/>
          </p:nvSpPr>
          <p:spPr>
            <a:xfrm>
              <a:off x="8416647" y="4738365"/>
              <a:ext cx="17072" cy="8400"/>
            </a:xfrm>
            <a:custGeom>
              <a:avLst/>
              <a:gdLst/>
              <a:ahLst/>
              <a:cxnLst/>
              <a:rect l="l" t="t" r="r" b="b"/>
              <a:pathLst>
                <a:path w="502" h="247" extrusionOk="0">
                  <a:moveTo>
                    <a:pt x="34" y="111"/>
                  </a:moveTo>
                  <a:cubicBezTo>
                    <a:pt x="111" y="77"/>
                    <a:pt x="145" y="77"/>
                    <a:pt x="213" y="77"/>
                  </a:cubicBezTo>
                  <a:cubicBezTo>
                    <a:pt x="289" y="34"/>
                    <a:pt x="357" y="34"/>
                    <a:pt x="425" y="34"/>
                  </a:cubicBezTo>
                  <a:cubicBezTo>
                    <a:pt x="459" y="0"/>
                    <a:pt x="501" y="77"/>
                    <a:pt x="459" y="111"/>
                  </a:cubicBezTo>
                  <a:lnTo>
                    <a:pt x="425" y="111"/>
                  </a:lnTo>
                  <a:cubicBezTo>
                    <a:pt x="391" y="145"/>
                    <a:pt x="323" y="179"/>
                    <a:pt x="247" y="179"/>
                  </a:cubicBezTo>
                  <a:cubicBezTo>
                    <a:pt x="179" y="213"/>
                    <a:pt x="111" y="247"/>
                    <a:pt x="77" y="213"/>
                  </a:cubicBezTo>
                  <a:cubicBezTo>
                    <a:pt x="34" y="179"/>
                    <a:pt x="0" y="145"/>
                    <a:pt x="34" y="11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" name="Google Shape;387;p32"/>
            <p:cNvSpPr/>
            <p:nvPr/>
          </p:nvSpPr>
          <p:spPr>
            <a:xfrm>
              <a:off x="8458817" y="4740950"/>
              <a:ext cx="11018" cy="4659"/>
            </a:xfrm>
            <a:custGeom>
              <a:avLst/>
              <a:gdLst/>
              <a:ahLst/>
              <a:cxnLst/>
              <a:rect l="l" t="t" r="r" b="b"/>
              <a:pathLst>
                <a:path w="324" h="137" extrusionOk="0">
                  <a:moveTo>
                    <a:pt x="35" y="35"/>
                  </a:moveTo>
                  <a:cubicBezTo>
                    <a:pt x="68" y="35"/>
                    <a:pt x="111" y="35"/>
                    <a:pt x="111" y="1"/>
                  </a:cubicBezTo>
                  <a:lnTo>
                    <a:pt x="213" y="1"/>
                  </a:lnTo>
                  <a:cubicBezTo>
                    <a:pt x="281" y="1"/>
                    <a:pt x="323" y="69"/>
                    <a:pt x="281" y="103"/>
                  </a:cubicBezTo>
                  <a:cubicBezTo>
                    <a:pt x="247" y="103"/>
                    <a:pt x="247" y="137"/>
                    <a:pt x="247" y="103"/>
                  </a:cubicBezTo>
                  <a:cubicBezTo>
                    <a:pt x="213" y="137"/>
                    <a:pt x="179" y="137"/>
                    <a:pt x="145" y="137"/>
                  </a:cubicBezTo>
                  <a:lnTo>
                    <a:pt x="35" y="137"/>
                  </a:lnTo>
                  <a:cubicBezTo>
                    <a:pt x="1" y="103"/>
                    <a:pt x="1" y="69"/>
                    <a:pt x="35" y="69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" name="Google Shape;388;p32"/>
            <p:cNvSpPr/>
            <p:nvPr/>
          </p:nvSpPr>
          <p:spPr>
            <a:xfrm>
              <a:off x="8485411" y="4773325"/>
              <a:ext cx="19078" cy="8400"/>
            </a:xfrm>
            <a:custGeom>
              <a:avLst/>
              <a:gdLst/>
              <a:ahLst/>
              <a:cxnLst/>
              <a:rect l="l" t="t" r="r" b="b"/>
              <a:pathLst>
                <a:path w="561" h="247" extrusionOk="0">
                  <a:moveTo>
                    <a:pt x="34" y="68"/>
                  </a:moveTo>
                  <a:cubicBezTo>
                    <a:pt x="102" y="68"/>
                    <a:pt x="178" y="34"/>
                    <a:pt x="212" y="34"/>
                  </a:cubicBezTo>
                  <a:cubicBezTo>
                    <a:pt x="314" y="34"/>
                    <a:pt x="425" y="0"/>
                    <a:pt x="493" y="0"/>
                  </a:cubicBezTo>
                  <a:cubicBezTo>
                    <a:pt x="561" y="0"/>
                    <a:pt x="561" y="68"/>
                    <a:pt x="527" y="111"/>
                  </a:cubicBezTo>
                  <a:lnTo>
                    <a:pt x="527" y="111"/>
                  </a:lnTo>
                  <a:cubicBezTo>
                    <a:pt x="459" y="145"/>
                    <a:pt x="348" y="179"/>
                    <a:pt x="246" y="213"/>
                  </a:cubicBezTo>
                  <a:cubicBezTo>
                    <a:pt x="178" y="213"/>
                    <a:pt x="102" y="247"/>
                    <a:pt x="34" y="213"/>
                  </a:cubicBezTo>
                  <a:cubicBezTo>
                    <a:pt x="0" y="179"/>
                    <a:pt x="0" y="179"/>
                    <a:pt x="0" y="145"/>
                  </a:cubicBezTo>
                  <a:cubicBezTo>
                    <a:pt x="0" y="111"/>
                    <a:pt x="34" y="111"/>
                    <a:pt x="34" y="6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" name="Google Shape;389;p32"/>
            <p:cNvSpPr/>
            <p:nvPr/>
          </p:nvSpPr>
          <p:spPr>
            <a:xfrm>
              <a:off x="8486567" y="4779378"/>
              <a:ext cx="19384" cy="8400"/>
            </a:xfrm>
            <a:custGeom>
              <a:avLst/>
              <a:gdLst/>
              <a:ahLst/>
              <a:cxnLst/>
              <a:rect l="l" t="t" r="r" b="b"/>
              <a:pathLst>
                <a:path w="570" h="247" extrusionOk="0">
                  <a:moveTo>
                    <a:pt x="68" y="103"/>
                  </a:moveTo>
                  <a:cubicBezTo>
                    <a:pt x="102" y="69"/>
                    <a:pt x="178" y="35"/>
                    <a:pt x="246" y="35"/>
                  </a:cubicBezTo>
                  <a:cubicBezTo>
                    <a:pt x="357" y="35"/>
                    <a:pt x="425" y="1"/>
                    <a:pt x="527" y="35"/>
                  </a:cubicBezTo>
                  <a:cubicBezTo>
                    <a:pt x="569" y="35"/>
                    <a:pt x="569" y="69"/>
                    <a:pt x="527" y="103"/>
                  </a:cubicBezTo>
                  <a:lnTo>
                    <a:pt x="527" y="103"/>
                  </a:lnTo>
                  <a:cubicBezTo>
                    <a:pt x="459" y="145"/>
                    <a:pt x="391" y="145"/>
                    <a:pt x="280" y="179"/>
                  </a:cubicBezTo>
                  <a:cubicBezTo>
                    <a:pt x="212" y="213"/>
                    <a:pt x="144" y="247"/>
                    <a:pt x="34" y="213"/>
                  </a:cubicBezTo>
                  <a:cubicBezTo>
                    <a:pt x="0" y="213"/>
                    <a:pt x="0" y="179"/>
                    <a:pt x="0" y="145"/>
                  </a:cubicBezTo>
                  <a:cubicBezTo>
                    <a:pt x="34" y="145"/>
                    <a:pt x="34" y="103"/>
                    <a:pt x="68" y="103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" name="Google Shape;390;p32"/>
            <p:cNvSpPr/>
            <p:nvPr/>
          </p:nvSpPr>
          <p:spPr>
            <a:xfrm>
              <a:off x="8488845" y="4737209"/>
              <a:ext cx="15643" cy="4931"/>
            </a:xfrm>
            <a:custGeom>
              <a:avLst/>
              <a:gdLst/>
              <a:ahLst/>
              <a:cxnLst/>
              <a:rect l="l" t="t" r="r" b="b"/>
              <a:pathLst>
                <a:path w="460" h="145" extrusionOk="0">
                  <a:moveTo>
                    <a:pt x="35" y="0"/>
                  </a:moveTo>
                  <a:lnTo>
                    <a:pt x="35" y="0"/>
                  </a:lnTo>
                  <a:lnTo>
                    <a:pt x="145" y="0"/>
                  </a:lnTo>
                  <a:lnTo>
                    <a:pt x="213" y="0"/>
                  </a:lnTo>
                  <a:cubicBezTo>
                    <a:pt x="290" y="0"/>
                    <a:pt x="358" y="34"/>
                    <a:pt x="426" y="34"/>
                  </a:cubicBezTo>
                  <a:cubicBezTo>
                    <a:pt x="460" y="68"/>
                    <a:pt x="460" y="111"/>
                    <a:pt x="426" y="145"/>
                  </a:cubicBezTo>
                  <a:lnTo>
                    <a:pt x="392" y="145"/>
                  </a:lnTo>
                  <a:lnTo>
                    <a:pt x="213" y="145"/>
                  </a:lnTo>
                  <a:cubicBezTo>
                    <a:pt x="145" y="145"/>
                    <a:pt x="77" y="111"/>
                    <a:pt x="35" y="68"/>
                  </a:cubicBezTo>
                  <a:cubicBezTo>
                    <a:pt x="1" y="68"/>
                    <a:pt x="1" y="0"/>
                    <a:pt x="3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" name="Google Shape;391;p32"/>
            <p:cNvSpPr/>
            <p:nvPr/>
          </p:nvSpPr>
          <p:spPr>
            <a:xfrm>
              <a:off x="8517752" y="4744418"/>
              <a:ext cx="6087" cy="3809"/>
            </a:xfrm>
            <a:custGeom>
              <a:avLst/>
              <a:gdLst/>
              <a:ahLst/>
              <a:cxnLst/>
              <a:rect l="l" t="t" r="r" b="b"/>
              <a:pathLst>
                <a:path w="179" h="112" extrusionOk="0">
                  <a:moveTo>
                    <a:pt x="34" y="1"/>
                  </a:moveTo>
                  <a:lnTo>
                    <a:pt x="145" y="1"/>
                  </a:lnTo>
                  <a:cubicBezTo>
                    <a:pt x="179" y="1"/>
                    <a:pt x="179" y="69"/>
                    <a:pt x="179" y="69"/>
                  </a:cubicBezTo>
                  <a:lnTo>
                    <a:pt x="145" y="69"/>
                  </a:lnTo>
                  <a:cubicBezTo>
                    <a:pt x="111" y="69"/>
                    <a:pt x="34" y="111"/>
                    <a:pt x="0" y="69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" name="Google Shape;392;p32"/>
            <p:cNvSpPr/>
            <p:nvPr/>
          </p:nvSpPr>
          <p:spPr>
            <a:xfrm>
              <a:off x="8745398" y="4538741"/>
              <a:ext cx="180580" cy="336878"/>
            </a:xfrm>
            <a:custGeom>
              <a:avLst/>
              <a:gdLst/>
              <a:ahLst/>
              <a:cxnLst/>
              <a:rect l="l" t="t" r="r" b="b"/>
              <a:pathLst>
                <a:path w="5310" h="9906" extrusionOk="0">
                  <a:moveTo>
                    <a:pt x="1835" y="595"/>
                  </a:moveTo>
                  <a:cubicBezTo>
                    <a:pt x="2226" y="315"/>
                    <a:pt x="2727" y="102"/>
                    <a:pt x="3254" y="34"/>
                  </a:cubicBezTo>
                  <a:cubicBezTo>
                    <a:pt x="3364" y="0"/>
                    <a:pt x="3466" y="0"/>
                    <a:pt x="3611" y="0"/>
                  </a:cubicBezTo>
                  <a:cubicBezTo>
                    <a:pt x="3679" y="0"/>
                    <a:pt x="3789" y="34"/>
                    <a:pt x="3891" y="34"/>
                  </a:cubicBezTo>
                  <a:lnTo>
                    <a:pt x="3959" y="34"/>
                  </a:lnTo>
                  <a:cubicBezTo>
                    <a:pt x="4316" y="102"/>
                    <a:pt x="4673" y="247"/>
                    <a:pt x="4919" y="527"/>
                  </a:cubicBezTo>
                  <a:cubicBezTo>
                    <a:pt x="5310" y="952"/>
                    <a:pt x="5165" y="1623"/>
                    <a:pt x="4885" y="2124"/>
                  </a:cubicBezTo>
                  <a:cubicBezTo>
                    <a:pt x="4775" y="2260"/>
                    <a:pt x="4673" y="2404"/>
                    <a:pt x="4562" y="2549"/>
                  </a:cubicBezTo>
                  <a:cubicBezTo>
                    <a:pt x="4528" y="2617"/>
                    <a:pt x="4494" y="2651"/>
                    <a:pt x="4460" y="2685"/>
                  </a:cubicBezTo>
                  <a:cubicBezTo>
                    <a:pt x="4248" y="2974"/>
                    <a:pt x="4069" y="3220"/>
                    <a:pt x="3857" y="3466"/>
                  </a:cubicBezTo>
                  <a:cubicBezTo>
                    <a:pt x="3823" y="3500"/>
                    <a:pt x="3789" y="3534"/>
                    <a:pt x="3789" y="3568"/>
                  </a:cubicBezTo>
                  <a:cubicBezTo>
                    <a:pt x="3747" y="3611"/>
                    <a:pt x="3713" y="3645"/>
                    <a:pt x="3679" y="3679"/>
                  </a:cubicBezTo>
                  <a:cubicBezTo>
                    <a:pt x="3254" y="4205"/>
                    <a:pt x="2863" y="4741"/>
                    <a:pt x="2515" y="5310"/>
                  </a:cubicBezTo>
                  <a:cubicBezTo>
                    <a:pt x="1980" y="6117"/>
                    <a:pt x="1521" y="7043"/>
                    <a:pt x="1275" y="7960"/>
                  </a:cubicBezTo>
                  <a:cubicBezTo>
                    <a:pt x="1130" y="8495"/>
                    <a:pt x="1062" y="9022"/>
                    <a:pt x="1062" y="9557"/>
                  </a:cubicBezTo>
                  <a:lnTo>
                    <a:pt x="1062" y="9557"/>
                  </a:lnTo>
                  <a:lnTo>
                    <a:pt x="1062" y="9727"/>
                  </a:lnTo>
                  <a:cubicBezTo>
                    <a:pt x="1062" y="9803"/>
                    <a:pt x="1062" y="9871"/>
                    <a:pt x="1096" y="9905"/>
                  </a:cubicBezTo>
                  <a:cubicBezTo>
                    <a:pt x="773" y="9056"/>
                    <a:pt x="527" y="8172"/>
                    <a:pt x="349" y="7255"/>
                  </a:cubicBezTo>
                  <a:cubicBezTo>
                    <a:pt x="179" y="6439"/>
                    <a:pt x="34" y="5590"/>
                    <a:pt x="0" y="4707"/>
                  </a:cubicBezTo>
                  <a:lnTo>
                    <a:pt x="0" y="4528"/>
                  </a:lnTo>
                  <a:cubicBezTo>
                    <a:pt x="0" y="4103"/>
                    <a:pt x="68" y="3679"/>
                    <a:pt x="136" y="3254"/>
                  </a:cubicBezTo>
                  <a:cubicBezTo>
                    <a:pt x="349" y="2226"/>
                    <a:pt x="952" y="1232"/>
                    <a:pt x="1835" y="595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" name="Google Shape;393;p32"/>
            <p:cNvSpPr/>
            <p:nvPr/>
          </p:nvSpPr>
          <p:spPr>
            <a:xfrm>
              <a:off x="8770529" y="4539897"/>
              <a:ext cx="155448" cy="323887"/>
            </a:xfrm>
            <a:custGeom>
              <a:avLst/>
              <a:gdLst/>
              <a:ahLst/>
              <a:cxnLst/>
              <a:rect l="l" t="t" r="r" b="b"/>
              <a:pathLst>
                <a:path w="4571" h="9524" extrusionOk="0">
                  <a:moveTo>
                    <a:pt x="3152" y="0"/>
                  </a:moveTo>
                  <a:cubicBezTo>
                    <a:pt x="3543" y="34"/>
                    <a:pt x="3900" y="213"/>
                    <a:pt x="4180" y="493"/>
                  </a:cubicBezTo>
                  <a:cubicBezTo>
                    <a:pt x="4571" y="918"/>
                    <a:pt x="4426" y="1589"/>
                    <a:pt x="4146" y="2090"/>
                  </a:cubicBezTo>
                  <a:cubicBezTo>
                    <a:pt x="3857" y="2549"/>
                    <a:pt x="3475" y="3008"/>
                    <a:pt x="3118" y="3432"/>
                  </a:cubicBezTo>
                  <a:cubicBezTo>
                    <a:pt x="2659" y="4035"/>
                    <a:pt x="2158" y="4596"/>
                    <a:pt x="1776" y="5276"/>
                  </a:cubicBezTo>
                  <a:cubicBezTo>
                    <a:pt x="926" y="6550"/>
                    <a:pt x="323" y="7994"/>
                    <a:pt x="323" y="9523"/>
                  </a:cubicBezTo>
                  <a:cubicBezTo>
                    <a:pt x="323" y="9311"/>
                    <a:pt x="0" y="2727"/>
                    <a:pt x="315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" name="Google Shape;394;p32"/>
            <p:cNvSpPr/>
            <p:nvPr/>
          </p:nvSpPr>
          <p:spPr>
            <a:xfrm>
              <a:off x="8899384" y="4571082"/>
              <a:ext cx="8400" cy="15643"/>
            </a:xfrm>
            <a:custGeom>
              <a:avLst/>
              <a:gdLst/>
              <a:ahLst/>
              <a:cxnLst/>
              <a:rect l="l" t="t" r="r" b="b"/>
              <a:pathLst>
                <a:path w="247" h="460" extrusionOk="0">
                  <a:moveTo>
                    <a:pt x="213" y="1"/>
                  </a:moveTo>
                  <a:lnTo>
                    <a:pt x="247" y="1"/>
                  </a:lnTo>
                  <a:cubicBezTo>
                    <a:pt x="213" y="145"/>
                    <a:pt x="179" y="358"/>
                    <a:pt x="68" y="460"/>
                  </a:cubicBezTo>
                  <a:lnTo>
                    <a:pt x="68" y="460"/>
                  </a:lnTo>
                  <a:cubicBezTo>
                    <a:pt x="34" y="460"/>
                    <a:pt x="0" y="426"/>
                    <a:pt x="34" y="426"/>
                  </a:cubicBezTo>
                  <a:cubicBezTo>
                    <a:pt x="34" y="358"/>
                    <a:pt x="68" y="281"/>
                    <a:pt x="111" y="213"/>
                  </a:cubicBezTo>
                  <a:cubicBezTo>
                    <a:pt x="145" y="145"/>
                    <a:pt x="179" y="69"/>
                    <a:pt x="21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" name="Google Shape;395;p32"/>
            <p:cNvSpPr/>
            <p:nvPr/>
          </p:nvSpPr>
          <p:spPr>
            <a:xfrm>
              <a:off x="8894453" y="4567613"/>
              <a:ext cx="7278" cy="13059"/>
            </a:xfrm>
            <a:custGeom>
              <a:avLst/>
              <a:gdLst/>
              <a:ahLst/>
              <a:cxnLst/>
              <a:rect l="l" t="t" r="r" b="b"/>
              <a:pathLst>
                <a:path w="214" h="384" extrusionOk="0">
                  <a:moveTo>
                    <a:pt x="179" y="1"/>
                  </a:moveTo>
                  <a:cubicBezTo>
                    <a:pt x="179" y="1"/>
                    <a:pt x="213" y="1"/>
                    <a:pt x="213" y="35"/>
                  </a:cubicBezTo>
                  <a:cubicBezTo>
                    <a:pt x="179" y="103"/>
                    <a:pt x="179" y="137"/>
                    <a:pt x="145" y="213"/>
                  </a:cubicBezTo>
                  <a:cubicBezTo>
                    <a:pt x="145" y="281"/>
                    <a:pt x="111" y="315"/>
                    <a:pt x="77" y="383"/>
                  </a:cubicBezTo>
                  <a:lnTo>
                    <a:pt x="77" y="383"/>
                  </a:lnTo>
                  <a:cubicBezTo>
                    <a:pt x="43" y="383"/>
                    <a:pt x="1" y="349"/>
                    <a:pt x="1" y="315"/>
                  </a:cubicBezTo>
                  <a:cubicBezTo>
                    <a:pt x="1" y="281"/>
                    <a:pt x="43" y="213"/>
                    <a:pt x="77" y="171"/>
                  </a:cubicBezTo>
                  <a:cubicBezTo>
                    <a:pt x="111" y="103"/>
                    <a:pt x="145" y="69"/>
                    <a:pt x="17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" name="Google Shape;396;p32"/>
            <p:cNvSpPr/>
            <p:nvPr/>
          </p:nvSpPr>
          <p:spPr>
            <a:xfrm>
              <a:off x="8868165" y="4603729"/>
              <a:ext cx="10746" cy="14487"/>
            </a:xfrm>
            <a:custGeom>
              <a:avLst/>
              <a:gdLst/>
              <a:ahLst/>
              <a:cxnLst/>
              <a:rect l="l" t="t" r="r" b="b"/>
              <a:pathLst>
                <a:path w="316" h="426" extrusionOk="0">
                  <a:moveTo>
                    <a:pt x="213" y="35"/>
                  </a:moveTo>
                  <a:cubicBezTo>
                    <a:pt x="247" y="1"/>
                    <a:pt x="315" y="35"/>
                    <a:pt x="281" y="69"/>
                  </a:cubicBezTo>
                  <a:cubicBezTo>
                    <a:pt x="247" y="137"/>
                    <a:pt x="213" y="213"/>
                    <a:pt x="213" y="247"/>
                  </a:cubicBezTo>
                  <a:cubicBezTo>
                    <a:pt x="179" y="315"/>
                    <a:pt x="137" y="383"/>
                    <a:pt x="103" y="425"/>
                  </a:cubicBezTo>
                  <a:cubicBezTo>
                    <a:pt x="69" y="425"/>
                    <a:pt x="1" y="425"/>
                    <a:pt x="1" y="349"/>
                  </a:cubicBezTo>
                  <a:cubicBezTo>
                    <a:pt x="35" y="315"/>
                    <a:pt x="69" y="247"/>
                    <a:pt x="103" y="213"/>
                  </a:cubicBezTo>
                  <a:cubicBezTo>
                    <a:pt x="137" y="137"/>
                    <a:pt x="179" y="103"/>
                    <a:pt x="213" y="35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" name="Google Shape;397;p32"/>
            <p:cNvSpPr/>
            <p:nvPr/>
          </p:nvSpPr>
          <p:spPr>
            <a:xfrm>
              <a:off x="8858337" y="4602301"/>
              <a:ext cx="9862" cy="12175"/>
            </a:xfrm>
            <a:custGeom>
              <a:avLst/>
              <a:gdLst/>
              <a:ahLst/>
              <a:cxnLst/>
              <a:rect l="l" t="t" r="r" b="b"/>
              <a:pathLst>
                <a:path w="290" h="358" extrusionOk="0">
                  <a:moveTo>
                    <a:pt x="179" y="43"/>
                  </a:moveTo>
                  <a:cubicBezTo>
                    <a:pt x="213" y="0"/>
                    <a:pt x="290" y="43"/>
                    <a:pt x="256" y="77"/>
                  </a:cubicBezTo>
                  <a:cubicBezTo>
                    <a:pt x="256" y="145"/>
                    <a:pt x="213" y="179"/>
                    <a:pt x="179" y="213"/>
                  </a:cubicBezTo>
                  <a:cubicBezTo>
                    <a:pt x="179" y="255"/>
                    <a:pt x="145" y="323"/>
                    <a:pt x="111" y="323"/>
                  </a:cubicBezTo>
                  <a:cubicBezTo>
                    <a:pt x="111" y="323"/>
                    <a:pt x="111" y="357"/>
                    <a:pt x="77" y="357"/>
                  </a:cubicBezTo>
                  <a:cubicBezTo>
                    <a:pt x="43" y="357"/>
                    <a:pt x="1" y="323"/>
                    <a:pt x="1" y="289"/>
                  </a:cubicBezTo>
                  <a:lnTo>
                    <a:pt x="111" y="179"/>
                  </a:lnTo>
                  <a:cubicBezTo>
                    <a:pt x="145" y="145"/>
                    <a:pt x="145" y="77"/>
                    <a:pt x="179" y="43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" name="Google Shape;398;p32"/>
            <p:cNvSpPr/>
            <p:nvPr/>
          </p:nvSpPr>
          <p:spPr>
            <a:xfrm>
              <a:off x="8869321" y="4574857"/>
              <a:ext cx="8434" cy="13025"/>
            </a:xfrm>
            <a:custGeom>
              <a:avLst/>
              <a:gdLst/>
              <a:ahLst/>
              <a:cxnLst/>
              <a:rect l="l" t="t" r="r" b="b"/>
              <a:pathLst>
                <a:path w="248" h="383" extrusionOk="0">
                  <a:moveTo>
                    <a:pt x="179" y="34"/>
                  </a:moveTo>
                  <a:cubicBezTo>
                    <a:pt x="213" y="0"/>
                    <a:pt x="247" y="34"/>
                    <a:pt x="247" y="68"/>
                  </a:cubicBezTo>
                  <a:cubicBezTo>
                    <a:pt x="213" y="136"/>
                    <a:pt x="179" y="170"/>
                    <a:pt x="179" y="247"/>
                  </a:cubicBezTo>
                  <a:cubicBezTo>
                    <a:pt x="145" y="281"/>
                    <a:pt x="103" y="315"/>
                    <a:pt x="69" y="349"/>
                  </a:cubicBezTo>
                  <a:lnTo>
                    <a:pt x="69" y="349"/>
                  </a:lnTo>
                  <a:cubicBezTo>
                    <a:pt x="35" y="383"/>
                    <a:pt x="1" y="349"/>
                    <a:pt x="1" y="315"/>
                  </a:cubicBezTo>
                  <a:cubicBezTo>
                    <a:pt x="35" y="281"/>
                    <a:pt x="69" y="213"/>
                    <a:pt x="69" y="170"/>
                  </a:cubicBezTo>
                  <a:cubicBezTo>
                    <a:pt x="103" y="136"/>
                    <a:pt x="145" y="102"/>
                    <a:pt x="179" y="34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" name="Google Shape;399;p32"/>
            <p:cNvSpPr/>
            <p:nvPr/>
          </p:nvSpPr>
          <p:spPr>
            <a:xfrm>
              <a:off x="8824839" y="4558976"/>
              <a:ext cx="9556" cy="14453"/>
            </a:xfrm>
            <a:custGeom>
              <a:avLst/>
              <a:gdLst/>
              <a:ahLst/>
              <a:cxnLst/>
              <a:rect l="l" t="t" r="r" b="b"/>
              <a:pathLst>
                <a:path w="281" h="425" extrusionOk="0">
                  <a:moveTo>
                    <a:pt x="247" y="0"/>
                  </a:moveTo>
                  <a:cubicBezTo>
                    <a:pt x="247" y="0"/>
                    <a:pt x="281" y="0"/>
                    <a:pt x="281" y="42"/>
                  </a:cubicBezTo>
                  <a:cubicBezTo>
                    <a:pt x="247" y="144"/>
                    <a:pt x="213" y="323"/>
                    <a:pt x="102" y="391"/>
                  </a:cubicBezTo>
                  <a:lnTo>
                    <a:pt x="68" y="391"/>
                  </a:lnTo>
                  <a:cubicBezTo>
                    <a:pt x="34" y="425"/>
                    <a:pt x="1" y="391"/>
                    <a:pt x="1" y="357"/>
                  </a:cubicBezTo>
                  <a:cubicBezTo>
                    <a:pt x="34" y="289"/>
                    <a:pt x="68" y="255"/>
                    <a:pt x="102" y="212"/>
                  </a:cubicBezTo>
                  <a:cubicBezTo>
                    <a:pt x="136" y="144"/>
                    <a:pt x="213" y="76"/>
                    <a:pt x="24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" name="Google Shape;400;p32"/>
            <p:cNvSpPr/>
            <p:nvPr/>
          </p:nvSpPr>
          <p:spPr>
            <a:xfrm>
              <a:off x="8815011" y="4557819"/>
              <a:ext cx="9862" cy="13297"/>
            </a:xfrm>
            <a:custGeom>
              <a:avLst/>
              <a:gdLst/>
              <a:ahLst/>
              <a:cxnLst/>
              <a:rect l="l" t="t" r="r" b="b"/>
              <a:pathLst>
                <a:path w="290" h="391" extrusionOk="0">
                  <a:moveTo>
                    <a:pt x="213" y="34"/>
                  </a:moveTo>
                  <a:cubicBezTo>
                    <a:pt x="256" y="0"/>
                    <a:pt x="290" y="34"/>
                    <a:pt x="256" y="76"/>
                  </a:cubicBezTo>
                  <a:cubicBezTo>
                    <a:pt x="256" y="110"/>
                    <a:pt x="213" y="178"/>
                    <a:pt x="179" y="246"/>
                  </a:cubicBezTo>
                  <a:cubicBezTo>
                    <a:pt x="145" y="289"/>
                    <a:pt x="145" y="357"/>
                    <a:pt x="111" y="391"/>
                  </a:cubicBezTo>
                  <a:lnTo>
                    <a:pt x="111" y="391"/>
                  </a:lnTo>
                  <a:cubicBezTo>
                    <a:pt x="77" y="391"/>
                    <a:pt x="1" y="391"/>
                    <a:pt x="1" y="357"/>
                  </a:cubicBezTo>
                  <a:cubicBezTo>
                    <a:pt x="1" y="289"/>
                    <a:pt x="43" y="246"/>
                    <a:pt x="77" y="178"/>
                  </a:cubicBezTo>
                  <a:cubicBezTo>
                    <a:pt x="111" y="144"/>
                    <a:pt x="179" y="76"/>
                    <a:pt x="213" y="34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" name="Google Shape;401;p32"/>
            <p:cNvSpPr/>
            <p:nvPr/>
          </p:nvSpPr>
          <p:spPr>
            <a:xfrm>
              <a:off x="8819942" y="4589276"/>
              <a:ext cx="6087" cy="9590"/>
            </a:xfrm>
            <a:custGeom>
              <a:avLst/>
              <a:gdLst/>
              <a:ahLst/>
              <a:cxnLst/>
              <a:rect l="l" t="t" r="r" b="b"/>
              <a:pathLst>
                <a:path w="179" h="282" extrusionOk="0">
                  <a:moveTo>
                    <a:pt x="145" y="35"/>
                  </a:moveTo>
                  <a:cubicBezTo>
                    <a:pt x="145" y="1"/>
                    <a:pt x="178" y="35"/>
                    <a:pt x="178" y="69"/>
                  </a:cubicBezTo>
                  <a:cubicBezTo>
                    <a:pt x="178" y="103"/>
                    <a:pt x="178" y="137"/>
                    <a:pt x="145" y="171"/>
                  </a:cubicBezTo>
                  <a:lnTo>
                    <a:pt x="145" y="213"/>
                  </a:lnTo>
                  <a:cubicBezTo>
                    <a:pt x="111" y="213"/>
                    <a:pt x="111" y="247"/>
                    <a:pt x="68" y="247"/>
                  </a:cubicBezTo>
                  <a:lnTo>
                    <a:pt x="68" y="247"/>
                  </a:lnTo>
                  <a:cubicBezTo>
                    <a:pt x="34" y="281"/>
                    <a:pt x="0" y="247"/>
                    <a:pt x="0" y="213"/>
                  </a:cubicBezTo>
                  <a:cubicBezTo>
                    <a:pt x="34" y="213"/>
                    <a:pt x="34" y="171"/>
                    <a:pt x="34" y="171"/>
                  </a:cubicBezTo>
                  <a:cubicBezTo>
                    <a:pt x="34" y="137"/>
                    <a:pt x="34" y="137"/>
                    <a:pt x="68" y="103"/>
                  </a:cubicBezTo>
                  <a:cubicBezTo>
                    <a:pt x="68" y="69"/>
                    <a:pt x="111" y="35"/>
                    <a:pt x="145" y="35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" name="Google Shape;402;p32"/>
            <p:cNvSpPr/>
            <p:nvPr/>
          </p:nvSpPr>
          <p:spPr>
            <a:xfrm>
              <a:off x="8811543" y="4587848"/>
              <a:ext cx="7278" cy="12175"/>
            </a:xfrm>
            <a:custGeom>
              <a:avLst/>
              <a:gdLst/>
              <a:ahLst/>
              <a:cxnLst/>
              <a:rect l="l" t="t" r="r" b="b"/>
              <a:pathLst>
                <a:path w="214" h="358" extrusionOk="0">
                  <a:moveTo>
                    <a:pt x="145" y="1"/>
                  </a:moveTo>
                  <a:cubicBezTo>
                    <a:pt x="179" y="1"/>
                    <a:pt x="213" y="43"/>
                    <a:pt x="213" y="77"/>
                  </a:cubicBezTo>
                  <a:cubicBezTo>
                    <a:pt x="179" y="111"/>
                    <a:pt x="179" y="179"/>
                    <a:pt x="145" y="213"/>
                  </a:cubicBezTo>
                  <a:cubicBezTo>
                    <a:pt x="145" y="289"/>
                    <a:pt x="103" y="323"/>
                    <a:pt x="69" y="357"/>
                  </a:cubicBezTo>
                  <a:lnTo>
                    <a:pt x="69" y="357"/>
                  </a:lnTo>
                  <a:cubicBezTo>
                    <a:pt x="35" y="357"/>
                    <a:pt x="1" y="357"/>
                    <a:pt x="1" y="323"/>
                  </a:cubicBezTo>
                  <a:cubicBezTo>
                    <a:pt x="1" y="255"/>
                    <a:pt x="35" y="213"/>
                    <a:pt x="69" y="179"/>
                  </a:cubicBezTo>
                  <a:cubicBezTo>
                    <a:pt x="69" y="111"/>
                    <a:pt x="103" y="77"/>
                    <a:pt x="145" y="4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" name="Google Shape;403;p32"/>
            <p:cNvSpPr/>
            <p:nvPr/>
          </p:nvSpPr>
          <p:spPr>
            <a:xfrm>
              <a:off x="8769373" y="4620495"/>
              <a:ext cx="11018" cy="16800"/>
            </a:xfrm>
            <a:custGeom>
              <a:avLst/>
              <a:gdLst/>
              <a:ahLst/>
              <a:cxnLst/>
              <a:rect l="l" t="t" r="r" b="b"/>
              <a:pathLst>
                <a:path w="324" h="494" extrusionOk="0">
                  <a:moveTo>
                    <a:pt x="213" y="34"/>
                  </a:moveTo>
                  <a:cubicBezTo>
                    <a:pt x="247" y="0"/>
                    <a:pt x="323" y="34"/>
                    <a:pt x="281" y="68"/>
                  </a:cubicBezTo>
                  <a:cubicBezTo>
                    <a:pt x="213" y="213"/>
                    <a:pt x="179" y="357"/>
                    <a:pt x="111" y="459"/>
                  </a:cubicBezTo>
                  <a:cubicBezTo>
                    <a:pt x="68" y="459"/>
                    <a:pt x="68" y="493"/>
                    <a:pt x="68" y="493"/>
                  </a:cubicBezTo>
                  <a:cubicBezTo>
                    <a:pt x="68" y="493"/>
                    <a:pt x="0" y="459"/>
                    <a:pt x="34" y="459"/>
                  </a:cubicBezTo>
                  <a:cubicBezTo>
                    <a:pt x="34" y="281"/>
                    <a:pt x="145" y="179"/>
                    <a:pt x="213" y="34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" name="Google Shape;404;p32"/>
            <p:cNvSpPr/>
            <p:nvPr/>
          </p:nvSpPr>
          <p:spPr>
            <a:xfrm>
              <a:off x="8782670" y="4622808"/>
              <a:ext cx="7244" cy="13331"/>
            </a:xfrm>
            <a:custGeom>
              <a:avLst/>
              <a:gdLst/>
              <a:ahLst/>
              <a:cxnLst/>
              <a:rect l="l" t="t" r="r" b="b"/>
              <a:pathLst>
                <a:path w="213" h="392" extrusionOk="0">
                  <a:moveTo>
                    <a:pt x="179" y="34"/>
                  </a:moveTo>
                  <a:cubicBezTo>
                    <a:pt x="179" y="0"/>
                    <a:pt x="213" y="34"/>
                    <a:pt x="213" y="77"/>
                  </a:cubicBezTo>
                  <a:cubicBezTo>
                    <a:pt x="179" y="111"/>
                    <a:pt x="179" y="179"/>
                    <a:pt x="145" y="213"/>
                  </a:cubicBezTo>
                  <a:cubicBezTo>
                    <a:pt x="145" y="247"/>
                    <a:pt x="102" y="323"/>
                    <a:pt x="68" y="357"/>
                  </a:cubicBezTo>
                  <a:lnTo>
                    <a:pt x="68" y="357"/>
                  </a:lnTo>
                  <a:cubicBezTo>
                    <a:pt x="68" y="391"/>
                    <a:pt x="0" y="357"/>
                    <a:pt x="0" y="323"/>
                  </a:cubicBezTo>
                  <a:cubicBezTo>
                    <a:pt x="0" y="289"/>
                    <a:pt x="34" y="213"/>
                    <a:pt x="68" y="179"/>
                  </a:cubicBezTo>
                  <a:cubicBezTo>
                    <a:pt x="102" y="145"/>
                    <a:pt x="145" y="77"/>
                    <a:pt x="179" y="34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" name="Google Shape;405;p32"/>
            <p:cNvSpPr/>
            <p:nvPr/>
          </p:nvSpPr>
          <p:spPr>
            <a:xfrm>
              <a:off x="8793349" y="4633792"/>
              <a:ext cx="7244" cy="13297"/>
            </a:xfrm>
            <a:custGeom>
              <a:avLst/>
              <a:gdLst/>
              <a:ahLst/>
              <a:cxnLst/>
              <a:rect l="l" t="t" r="r" b="b"/>
              <a:pathLst>
                <a:path w="213" h="391" extrusionOk="0">
                  <a:moveTo>
                    <a:pt x="145" y="34"/>
                  </a:moveTo>
                  <a:cubicBezTo>
                    <a:pt x="179" y="0"/>
                    <a:pt x="213" y="34"/>
                    <a:pt x="213" y="68"/>
                  </a:cubicBezTo>
                  <a:cubicBezTo>
                    <a:pt x="179" y="102"/>
                    <a:pt x="145" y="179"/>
                    <a:pt x="145" y="213"/>
                  </a:cubicBezTo>
                  <a:cubicBezTo>
                    <a:pt x="111" y="281"/>
                    <a:pt x="111" y="314"/>
                    <a:pt x="77" y="391"/>
                  </a:cubicBezTo>
                  <a:lnTo>
                    <a:pt x="77" y="391"/>
                  </a:lnTo>
                  <a:cubicBezTo>
                    <a:pt x="43" y="391"/>
                    <a:pt x="43" y="391"/>
                    <a:pt x="43" y="348"/>
                  </a:cubicBezTo>
                  <a:cubicBezTo>
                    <a:pt x="1" y="247"/>
                    <a:pt x="77" y="102"/>
                    <a:pt x="145" y="34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" name="Google Shape;406;p32"/>
            <p:cNvSpPr/>
            <p:nvPr/>
          </p:nvSpPr>
          <p:spPr>
            <a:xfrm>
              <a:off x="8856024" y="4647055"/>
              <a:ext cx="7278" cy="8434"/>
            </a:xfrm>
            <a:custGeom>
              <a:avLst/>
              <a:gdLst/>
              <a:ahLst/>
              <a:cxnLst/>
              <a:rect l="l" t="t" r="r" b="b"/>
              <a:pathLst>
                <a:path w="214" h="248" extrusionOk="0">
                  <a:moveTo>
                    <a:pt x="111" y="1"/>
                  </a:moveTo>
                  <a:cubicBezTo>
                    <a:pt x="145" y="1"/>
                    <a:pt x="213" y="35"/>
                    <a:pt x="179" y="69"/>
                  </a:cubicBezTo>
                  <a:cubicBezTo>
                    <a:pt x="179" y="137"/>
                    <a:pt x="145" y="213"/>
                    <a:pt x="111" y="247"/>
                  </a:cubicBezTo>
                  <a:lnTo>
                    <a:pt x="69" y="247"/>
                  </a:lnTo>
                  <a:lnTo>
                    <a:pt x="35" y="247"/>
                  </a:lnTo>
                  <a:cubicBezTo>
                    <a:pt x="1" y="171"/>
                    <a:pt x="69" y="103"/>
                    <a:pt x="111" y="35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" name="Google Shape;407;p32"/>
            <p:cNvSpPr/>
            <p:nvPr/>
          </p:nvSpPr>
          <p:spPr>
            <a:xfrm>
              <a:off x="8847658" y="4645627"/>
              <a:ext cx="7244" cy="11018"/>
            </a:xfrm>
            <a:custGeom>
              <a:avLst/>
              <a:gdLst/>
              <a:ahLst/>
              <a:cxnLst/>
              <a:rect l="l" t="t" r="r" b="b"/>
              <a:pathLst>
                <a:path w="213" h="324" extrusionOk="0">
                  <a:moveTo>
                    <a:pt x="145" y="43"/>
                  </a:moveTo>
                  <a:cubicBezTo>
                    <a:pt x="179" y="0"/>
                    <a:pt x="213" y="43"/>
                    <a:pt x="213" y="77"/>
                  </a:cubicBezTo>
                  <a:cubicBezTo>
                    <a:pt x="179" y="145"/>
                    <a:pt x="179" y="179"/>
                    <a:pt x="145" y="213"/>
                  </a:cubicBezTo>
                  <a:cubicBezTo>
                    <a:pt x="103" y="255"/>
                    <a:pt x="103" y="289"/>
                    <a:pt x="69" y="323"/>
                  </a:cubicBezTo>
                  <a:lnTo>
                    <a:pt x="69" y="323"/>
                  </a:lnTo>
                  <a:cubicBezTo>
                    <a:pt x="35" y="323"/>
                    <a:pt x="1" y="323"/>
                    <a:pt x="1" y="289"/>
                  </a:cubicBezTo>
                  <a:cubicBezTo>
                    <a:pt x="1" y="213"/>
                    <a:pt x="35" y="213"/>
                    <a:pt x="35" y="145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" name="Google Shape;408;p32"/>
            <p:cNvSpPr/>
            <p:nvPr/>
          </p:nvSpPr>
          <p:spPr>
            <a:xfrm>
              <a:off x="8784983" y="4669908"/>
              <a:ext cx="7244" cy="10712"/>
            </a:xfrm>
            <a:custGeom>
              <a:avLst/>
              <a:gdLst/>
              <a:ahLst/>
              <a:cxnLst/>
              <a:rect l="l" t="t" r="r" b="b"/>
              <a:pathLst>
                <a:path w="213" h="315" extrusionOk="0">
                  <a:moveTo>
                    <a:pt x="145" y="0"/>
                  </a:moveTo>
                  <a:cubicBezTo>
                    <a:pt x="179" y="0"/>
                    <a:pt x="213" y="0"/>
                    <a:pt x="213" y="68"/>
                  </a:cubicBezTo>
                  <a:cubicBezTo>
                    <a:pt x="213" y="102"/>
                    <a:pt x="179" y="136"/>
                    <a:pt x="145" y="212"/>
                  </a:cubicBezTo>
                  <a:cubicBezTo>
                    <a:pt x="145" y="246"/>
                    <a:pt x="111" y="280"/>
                    <a:pt x="111" y="314"/>
                  </a:cubicBezTo>
                  <a:lnTo>
                    <a:pt x="77" y="314"/>
                  </a:lnTo>
                  <a:cubicBezTo>
                    <a:pt x="34" y="314"/>
                    <a:pt x="0" y="314"/>
                    <a:pt x="0" y="280"/>
                  </a:cubicBezTo>
                  <a:cubicBezTo>
                    <a:pt x="0" y="212"/>
                    <a:pt x="34" y="212"/>
                    <a:pt x="77" y="136"/>
                  </a:cubicBezTo>
                  <a:cubicBezTo>
                    <a:pt x="77" y="102"/>
                    <a:pt x="111" y="68"/>
                    <a:pt x="145" y="34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" name="Google Shape;409;p32"/>
            <p:cNvSpPr/>
            <p:nvPr/>
          </p:nvSpPr>
          <p:spPr>
            <a:xfrm>
              <a:off x="8776583" y="4664977"/>
              <a:ext cx="8434" cy="12175"/>
            </a:xfrm>
            <a:custGeom>
              <a:avLst/>
              <a:gdLst/>
              <a:ahLst/>
              <a:cxnLst/>
              <a:rect l="l" t="t" r="r" b="b"/>
              <a:pathLst>
                <a:path w="248" h="358" extrusionOk="0">
                  <a:moveTo>
                    <a:pt x="179" y="35"/>
                  </a:moveTo>
                  <a:cubicBezTo>
                    <a:pt x="213" y="1"/>
                    <a:pt x="247" y="35"/>
                    <a:pt x="247" y="69"/>
                  </a:cubicBezTo>
                  <a:cubicBezTo>
                    <a:pt x="213" y="145"/>
                    <a:pt x="179" y="179"/>
                    <a:pt x="179" y="213"/>
                  </a:cubicBezTo>
                  <a:cubicBezTo>
                    <a:pt x="145" y="247"/>
                    <a:pt x="145" y="281"/>
                    <a:pt x="145" y="281"/>
                  </a:cubicBezTo>
                  <a:lnTo>
                    <a:pt x="69" y="357"/>
                  </a:lnTo>
                  <a:lnTo>
                    <a:pt x="69" y="357"/>
                  </a:lnTo>
                  <a:cubicBezTo>
                    <a:pt x="69" y="357"/>
                    <a:pt x="35" y="357"/>
                    <a:pt x="35" y="323"/>
                  </a:cubicBezTo>
                  <a:cubicBezTo>
                    <a:pt x="1" y="247"/>
                    <a:pt x="35" y="213"/>
                    <a:pt x="69" y="179"/>
                  </a:cubicBezTo>
                  <a:cubicBezTo>
                    <a:pt x="111" y="111"/>
                    <a:pt x="145" y="69"/>
                    <a:pt x="179" y="35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" name="Google Shape;410;p32"/>
            <p:cNvSpPr/>
            <p:nvPr/>
          </p:nvSpPr>
          <p:spPr>
            <a:xfrm>
              <a:off x="8765904" y="4657767"/>
              <a:ext cx="7244" cy="9556"/>
            </a:xfrm>
            <a:custGeom>
              <a:avLst/>
              <a:gdLst/>
              <a:ahLst/>
              <a:cxnLst/>
              <a:rect l="l" t="t" r="r" b="b"/>
              <a:pathLst>
                <a:path w="213" h="281" extrusionOk="0">
                  <a:moveTo>
                    <a:pt x="102" y="0"/>
                  </a:moveTo>
                  <a:cubicBezTo>
                    <a:pt x="136" y="0"/>
                    <a:pt x="213" y="34"/>
                    <a:pt x="170" y="68"/>
                  </a:cubicBezTo>
                  <a:cubicBezTo>
                    <a:pt x="170" y="111"/>
                    <a:pt x="136" y="145"/>
                    <a:pt x="136" y="213"/>
                  </a:cubicBezTo>
                  <a:cubicBezTo>
                    <a:pt x="102" y="213"/>
                    <a:pt x="102" y="247"/>
                    <a:pt x="69" y="247"/>
                  </a:cubicBezTo>
                  <a:lnTo>
                    <a:pt x="69" y="281"/>
                  </a:lnTo>
                  <a:cubicBezTo>
                    <a:pt x="35" y="281"/>
                    <a:pt x="35" y="281"/>
                    <a:pt x="35" y="247"/>
                  </a:cubicBezTo>
                  <a:cubicBezTo>
                    <a:pt x="1" y="213"/>
                    <a:pt x="1" y="179"/>
                    <a:pt x="35" y="145"/>
                  </a:cubicBezTo>
                  <a:cubicBezTo>
                    <a:pt x="69" y="111"/>
                    <a:pt x="69" y="68"/>
                    <a:pt x="102" y="34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" name="Google Shape;411;p32"/>
            <p:cNvSpPr/>
            <p:nvPr/>
          </p:nvSpPr>
          <p:spPr>
            <a:xfrm>
              <a:off x="8830893" y="4691571"/>
              <a:ext cx="8434" cy="10712"/>
            </a:xfrm>
            <a:custGeom>
              <a:avLst/>
              <a:gdLst/>
              <a:ahLst/>
              <a:cxnLst/>
              <a:rect l="l" t="t" r="r" b="b"/>
              <a:pathLst>
                <a:path w="248" h="315" extrusionOk="0">
                  <a:moveTo>
                    <a:pt x="171" y="0"/>
                  </a:moveTo>
                  <a:cubicBezTo>
                    <a:pt x="213" y="0"/>
                    <a:pt x="247" y="34"/>
                    <a:pt x="213" y="68"/>
                  </a:cubicBezTo>
                  <a:cubicBezTo>
                    <a:pt x="171" y="102"/>
                    <a:pt x="171" y="136"/>
                    <a:pt x="137" y="179"/>
                  </a:cubicBezTo>
                  <a:cubicBezTo>
                    <a:pt x="103" y="213"/>
                    <a:pt x="103" y="247"/>
                    <a:pt x="69" y="280"/>
                  </a:cubicBezTo>
                  <a:lnTo>
                    <a:pt x="69" y="280"/>
                  </a:lnTo>
                  <a:cubicBezTo>
                    <a:pt x="35" y="314"/>
                    <a:pt x="1" y="280"/>
                    <a:pt x="1" y="280"/>
                  </a:cubicBezTo>
                  <a:cubicBezTo>
                    <a:pt x="1" y="179"/>
                    <a:pt x="69" y="68"/>
                    <a:pt x="17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" name="Google Shape;412;p32"/>
            <p:cNvSpPr/>
            <p:nvPr/>
          </p:nvSpPr>
          <p:spPr>
            <a:xfrm>
              <a:off x="8818786" y="4688952"/>
              <a:ext cx="9556" cy="13331"/>
            </a:xfrm>
            <a:custGeom>
              <a:avLst/>
              <a:gdLst/>
              <a:ahLst/>
              <a:cxnLst/>
              <a:rect l="l" t="t" r="r" b="b"/>
              <a:pathLst>
                <a:path w="281" h="392" extrusionOk="0">
                  <a:moveTo>
                    <a:pt x="179" y="1"/>
                  </a:moveTo>
                  <a:cubicBezTo>
                    <a:pt x="212" y="1"/>
                    <a:pt x="280" y="43"/>
                    <a:pt x="246" y="77"/>
                  </a:cubicBezTo>
                  <a:cubicBezTo>
                    <a:pt x="212" y="145"/>
                    <a:pt x="212" y="179"/>
                    <a:pt x="179" y="256"/>
                  </a:cubicBezTo>
                  <a:cubicBezTo>
                    <a:pt x="145" y="290"/>
                    <a:pt x="145" y="324"/>
                    <a:pt x="102" y="357"/>
                  </a:cubicBezTo>
                  <a:lnTo>
                    <a:pt x="68" y="357"/>
                  </a:lnTo>
                  <a:cubicBezTo>
                    <a:pt x="34" y="391"/>
                    <a:pt x="0" y="357"/>
                    <a:pt x="0" y="324"/>
                  </a:cubicBezTo>
                  <a:cubicBezTo>
                    <a:pt x="0" y="256"/>
                    <a:pt x="34" y="213"/>
                    <a:pt x="68" y="179"/>
                  </a:cubicBezTo>
                  <a:cubicBezTo>
                    <a:pt x="102" y="111"/>
                    <a:pt x="145" y="77"/>
                    <a:pt x="179" y="43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" name="Google Shape;413;p32"/>
            <p:cNvSpPr/>
            <p:nvPr/>
          </p:nvSpPr>
          <p:spPr>
            <a:xfrm>
              <a:off x="8764476" y="4737209"/>
              <a:ext cx="7244" cy="11018"/>
            </a:xfrm>
            <a:custGeom>
              <a:avLst/>
              <a:gdLst/>
              <a:ahLst/>
              <a:cxnLst/>
              <a:rect l="l" t="t" r="r" b="b"/>
              <a:pathLst>
                <a:path w="213" h="324" extrusionOk="0">
                  <a:moveTo>
                    <a:pt x="144" y="0"/>
                  </a:moveTo>
                  <a:cubicBezTo>
                    <a:pt x="178" y="0"/>
                    <a:pt x="212" y="34"/>
                    <a:pt x="212" y="68"/>
                  </a:cubicBezTo>
                  <a:lnTo>
                    <a:pt x="144" y="179"/>
                  </a:lnTo>
                  <a:cubicBezTo>
                    <a:pt x="144" y="247"/>
                    <a:pt x="111" y="281"/>
                    <a:pt x="111" y="323"/>
                  </a:cubicBezTo>
                  <a:lnTo>
                    <a:pt x="77" y="323"/>
                  </a:lnTo>
                  <a:cubicBezTo>
                    <a:pt x="43" y="323"/>
                    <a:pt x="0" y="323"/>
                    <a:pt x="0" y="281"/>
                  </a:cubicBezTo>
                  <a:cubicBezTo>
                    <a:pt x="0" y="213"/>
                    <a:pt x="43" y="179"/>
                    <a:pt x="43" y="145"/>
                  </a:cubicBezTo>
                  <a:cubicBezTo>
                    <a:pt x="77" y="111"/>
                    <a:pt x="111" y="68"/>
                    <a:pt x="14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" name="Google Shape;414;p32"/>
            <p:cNvSpPr/>
            <p:nvPr/>
          </p:nvSpPr>
          <p:spPr>
            <a:xfrm>
              <a:off x="8754920" y="4728809"/>
              <a:ext cx="9590" cy="13331"/>
            </a:xfrm>
            <a:custGeom>
              <a:avLst/>
              <a:gdLst/>
              <a:ahLst/>
              <a:cxnLst/>
              <a:rect l="l" t="t" r="r" b="b"/>
              <a:pathLst>
                <a:path w="282" h="392" extrusionOk="0">
                  <a:moveTo>
                    <a:pt x="213" y="1"/>
                  </a:moveTo>
                  <a:cubicBezTo>
                    <a:pt x="247" y="1"/>
                    <a:pt x="281" y="35"/>
                    <a:pt x="247" y="69"/>
                  </a:cubicBezTo>
                  <a:cubicBezTo>
                    <a:pt x="247" y="179"/>
                    <a:pt x="213" y="281"/>
                    <a:pt x="111" y="358"/>
                  </a:cubicBezTo>
                  <a:lnTo>
                    <a:pt x="111" y="392"/>
                  </a:lnTo>
                  <a:cubicBezTo>
                    <a:pt x="69" y="392"/>
                    <a:pt x="35" y="358"/>
                    <a:pt x="35" y="358"/>
                  </a:cubicBezTo>
                  <a:cubicBezTo>
                    <a:pt x="1" y="213"/>
                    <a:pt x="111" y="103"/>
                    <a:pt x="17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" name="Google Shape;415;p32"/>
            <p:cNvSpPr/>
            <p:nvPr/>
          </p:nvSpPr>
          <p:spPr>
            <a:xfrm>
              <a:off x="8977669" y="4738365"/>
              <a:ext cx="97397" cy="337150"/>
            </a:xfrm>
            <a:custGeom>
              <a:avLst/>
              <a:gdLst/>
              <a:ahLst/>
              <a:cxnLst/>
              <a:rect l="l" t="t" r="r" b="b"/>
              <a:pathLst>
                <a:path w="2864" h="9914" extrusionOk="0">
                  <a:moveTo>
                    <a:pt x="1241" y="357"/>
                  </a:moveTo>
                  <a:cubicBezTo>
                    <a:pt x="1487" y="179"/>
                    <a:pt x="1767" y="34"/>
                    <a:pt x="2056" y="0"/>
                  </a:cubicBezTo>
                  <a:lnTo>
                    <a:pt x="2192" y="0"/>
                  </a:lnTo>
                  <a:cubicBezTo>
                    <a:pt x="2268" y="0"/>
                    <a:pt x="2336" y="0"/>
                    <a:pt x="2404" y="34"/>
                  </a:cubicBezTo>
                  <a:cubicBezTo>
                    <a:pt x="2481" y="77"/>
                    <a:pt x="2515" y="77"/>
                    <a:pt x="2549" y="111"/>
                  </a:cubicBezTo>
                  <a:cubicBezTo>
                    <a:pt x="2693" y="213"/>
                    <a:pt x="2761" y="425"/>
                    <a:pt x="2761" y="637"/>
                  </a:cubicBezTo>
                  <a:cubicBezTo>
                    <a:pt x="2863" y="1309"/>
                    <a:pt x="2795" y="2056"/>
                    <a:pt x="2693" y="2761"/>
                  </a:cubicBezTo>
                  <a:lnTo>
                    <a:pt x="2693" y="2906"/>
                  </a:lnTo>
                  <a:cubicBezTo>
                    <a:pt x="2549" y="3611"/>
                    <a:pt x="2404" y="4324"/>
                    <a:pt x="2336" y="4995"/>
                  </a:cubicBezTo>
                  <a:cubicBezTo>
                    <a:pt x="2158" y="6448"/>
                    <a:pt x="1980" y="8147"/>
                    <a:pt x="2583" y="9489"/>
                  </a:cubicBezTo>
                  <a:cubicBezTo>
                    <a:pt x="2617" y="9557"/>
                    <a:pt x="2651" y="9667"/>
                    <a:pt x="2693" y="9735"/>
                  </a:cubicBezTo>
                  <a:cubicBezTo>
                    <a:pt x="2727" y="9803"/>
                    <a:pt x="2761" y="9880"/>
                    <a:pt x="2829" y="9914"/>
                  </a:cubicBezTo>
                  <a:cubicBezTo>
                    <a:pt x="2795" y="9880"/>
                    <a:pt x="2727" y="9846"/>
                    <a:pt x="2617" y="9769"/>
                  </a:cubicBezTo>
                  <a:lnTo>
                    <a:pt x="2192" y="9345"/>
                  </a:lnTo>
                  <a:cubicBezTo>
                    <a:pt x="2056" y="9209"/>
                    <a:pt x="1912" y="9030"/>
                    <a:pt x="1767" y="8852"/>
                  </a:cubicBezTo>
                  <a:cubicBezTo>
                    <a:pt x="1207" y="8147"/>
                    <a:pt x="569" y="7085"/>
                    <a:pt x="247" y="5734"/>
                  </a:cubicBezTo>
                  <a:cubicBezTo>
                    <a:pt x="179" y="5344"/>
                    <a:pt x="102" y="4995"/>
                    <a:pt x="68" y="4605"/>
                  </a:cubicBezTo>
                  <a:cubicBezTo>
                    <a:pt x="68" y="4494"/>
                    <a:pt x="68" y="4392"/>
                    <a:pt x="34" y="4324"/>
                  </a:cubicBezTo>
                  <a:cubicBezTo>
                    <a:pt x="0" y="3577"/>
                    <a:pt x="34" y="2872"/>
                    <a:pt x="179" y="2200"/>
                  </a:cubicBezTo>
                  <a:cubicBezTo>
                    <a:pt x="213" y="1946"/>
                    <a:pt x="281" y="1699"/>
                    <a:pt x="391" y="1453"/>
                  </a:cubicBezTo>
                  <a:cubicBezTo>
                    <a:pt x="425" y="1385"/>
                    <a:pt x="459" y="1309"/>
                    <a:pt x="493" y="1241"/>
                  </a:cubicBezTo>
                  <a:cubicBezTo>
                    <a:pt x="603" y="1028"/>
                    <a:pt x="739" y="816"/>
                    <a:pt x="884" y="637"/>
                  </a:cubicBezTo>
                  <a:cubicBezTo>
                    <a:pt x="994" y="569"/>
                    <a:pt x="1096" y="459"/>
                    <a:pt x="1241" y="357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" name="Google Shape;416;p32"/>
            <p:cNvSpPr/>
            <p:nvPr/>
          </p:nvSpPr>
          <p:spPr>
            <a:xfrm>
              <a:off x="8962060" y="4739521"/>
              <a:ext cx="116748" cy="331097"/>
            </a:xfrm>
            <a:custGeom>
              <a:avLst/>
              <a:gdLst/>
              <a:ahLst/>
              <a:cxnLst/>
              <a:rect l="l" t="t" r="r" b="b"/>
              <a:pathLst>
                <a:path w="3433" h="9736" extrusionOk="0">
                  <a:moveTo>
                    <a:pt x="2863" y="0"/>
                  </a:moveTo>
                  <a:cubicBezTo>
                    <a:pt x="2940" y="43"/>
                    <a:pt x="2974" y="43"/>
                    <a:pt x="3008" y="77"/>
                  </a:cubicBezTo>
                  <a:cubicBezTo>
                    <a:pt x="3152" y="179"/>
                    <a:pt x="3220" y="391"/>
                    <a:pt x="3220" y="603"/>
                  </a:cubicBezTo>
                  <a:cubicBezTo>
                    <a:pt x="3432" y="2022"/>
                    <a:pt x="2974" y="3543"/>
                    <a:pt x="2795" y="4961"/>
                  </a:cubicBezTo>
                  <a:cubicBezTo>
                    <a:pt x="2617" y="6414"/>
                    <a:pt x="2439" y="8113"/>
                    <a:pt x="3042" y="9455"/>
                  </a:cubicBezTo>
                  <a:cubicBezTo>
                    <a:pt x="3076" y="9523"/>
                    <a:pt x="3110" y="9633"/>
                    <a:pt x="3152" y="9701"/>
                  </a:cubicBezTo>
                  <a:lnTo>
                    <a:pt x="3076" y="9735"/>
                  </a:lnTo>
                  <a:cubicBezTo>
                    <a:pt x="3042" y="9455"/>
                    <a:pt x="1" y="4715"/>
                    <a:pt x="286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" name="Google Shape;417;p32"/>
            <p:cNvSpPr/>
            <p:nvPr/>
          </p:nvSpPr>
          <p:spPr>
            <a:xfrm>
              <a:off x="9058267" y="4762612"/>
              <a:ext cx="4931" cy="11903"/>
            </a:xfrm>
            <a:custGeom>
              <a:avLst/>
              <a:gdLst/>
              <a:ahLst/>
              <a:cxnLst/>
              <a:rect l="l" t="t" r="r" b="b"/>
              <a:pathLst>
                <a:path w="145" h="350" extrusionOk="0">
                  <a:moveTo>
                    <a:pt x="111" y="1"/>
                  </a:moveTo>
                  <a:cubicBezTo>
                    <a:pt x="111" y="1"/>
                    <a:pt x="145" y="1"/>
                    <a:pt x="145" y="35"/>
                  </a:cubicBezTo>
                  <a:lnTo>
                    <a:pt x="145" y="103"/>
                  </a:lnTo>
                  <a:lnTo>
                    <a:pt x="145" y="171"/>
                  </a:lnTo>
                  <a:cubicBezTo>
                    <a:pt x="145" y="213"/>
                    <a:pt x="145" y="247"/>
                    <a:pt x="111" y="247"/>
                  </a:cubicBezTo>
                  <a:cubicBezTo>
                    <a:pt x="111" y="281"/>
                    <a:pt x="111" y="315"/>
                    <a:pt x="68" y="315"/>
                  </a:cubicBezTo>
                  <a:lnTo>
                    <a:pt x="68" y="349"/>
                  </a:lnTo>
                  <a:cubicBezTo>
                    <a:pt x="34" y="349"/>
                    <a:pt x="0" y="349"/>
                    <a:pt x="0" y="315"/>
                  </a:cubicBezTo>
                  <a:lnTo>
                    <a:pt x="0" y="247"/>
                  </a:lnTo>
                  <a:lnTo>
                    <a:pt x="0" y="171"/>
                  </a:lnTo>
                  <a:cubicBezTo>
                    <a:pt x="34" y="137"/>
                    <a:pt x="34" y="103"/>
                    <a:pt x="34" y="103"/>
                  </a:cubicBezTo>
                  <a:cubicBezTo>
                    <a:pt x="34" y="69"/>
                    <a:pt x="68" y="35"/>
                    <a:pt x="68" y="35"/>
                  </a:cubicBezTo>
                  <a:cubicBezTo>
                    <a:pt x="68" y="35"/>
                    <a:pt x="111" y="35"/>
                    <a:pt x="11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" name="Google Shape;418;p32"/>
            <p:cNvSpPr/>
            <p:nvPr/>
          </p:nvSpPr>
          <p:spPr>
            <a:xfrm>
              <a:off x="9048745" y="4761184"/>
              <a:ext cx="6087" cy="13331"/>
            </a:xfrm>
            <a:custGeom>
              <a:avLst/>
              <a:gdLst/>
              <a:ahLst/>
              <a:cxnLst/>
              <a:rect l="l" t="t" r="r" b="b"/>
              <a:pathLst>
                <a:path w="179" h="392" extrusionOk="0">
                  <a:moveTo>
                    <a:pt x="102" y="0"/>
                  </a:moveTo>
                  <a:cubicBezTo>
                    <a:pt x="136" y="0"/>
                    <a:pt x="178" y="0"/>
                    <a:pt x="178" y="77"/>
                  </a:cubicBezTo>
                  <a:lnTo>
                    <a:pt x="178" y="213"/>
                  </a:lnTo>
                  <a:cubicBezTo>
                    <a:pt x="136" y="289"/>
                    <a:pt x="136" y="323"/>
                    <a:pt x="102" y="357"/>
                  </a:cubicBezTo>
                  <a:lnTo>
                    <a:pt x="102" y="357"/>
                  </a:lnTo>
                  <a:cubicBezTo>
                    <a:pt x="68" y="391"/>
                    <a:pt x="34" y="357"/>
                    <a:pt x="34" y="323"/>
                  </a:cubicBezTo>
                  <a:cubicBezTo>
                    <a:pt x="0" y="289"/>
                    <a:pt x="34" y="255"/>
                    <a:pt x="34" y="179"/>
                  </a:cubicBezTo>
                  <a:cubicBezTo>
                    <a:pt x="68" y="145"/>
                    <a:pt x="68" y="77"/>
                    <a:pt x="102" y="43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" name="Google Shape;419;p32"/>
            <p:cNvSpPr/>
            <p:nvPr/>
          </p:nvSpPr>
          <p:spPr>
            <a:xfrm>
              <a:off x="9059423" y="4790056"/>
              <a:ext cx="4931" cy="12175"/>
            </a:xfrm>
            <a:custGeom>
              <a:avLst/>
              <a:gdLst/>
              <a:ahLst/>
              <a:cxnLst/>
              <a:rect l="l" t="t" r="r" b="b"/>
              <a:pathLst>
                <a:path w="145" h="358" extrusionOk="0">
                  <a:moveTo>
                    <a:pt x="77" y="1"/>
                  </a:moveTo>
                  <a:cubicBezTo>
                    <a:pt x="77" y="1"/>
                    <a:pt x="145" y="1"/>
                    <a:pt x="111" y="43"/>
                  </a:cubicBezTo>
                  <a:cubicBezTo>
                    <a:pt x="111" y="145"/>
                    <a:pt x="111" y="213"/>
                    <a:pt x="77" y="324"/>
                  </a:cubicBezTo>
                  <a:lnTo>
                    <a:pt x="77" y="324"/>
                  </a:lnTo>
                  <a:cubicBezTo>
                    <a:pt x="34" y="358"/>
                    <a:pt x="0" y="358"/>
                    <a:pt x="0" y="324"/>
                  </a:cubicBezTo>
                  <a:cubicBezTo>
                    <a:pt x="0" y="213"/>
                    <a:pt x="34" y="111"/>
                    <a:pt x="77" y="43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" name="Google Shape;420;p32"/>
            <p:cNvSpPr/>
            <p:nvPr/>
          </p:nvSpPr>
          <p:spPr>
            <a:xfrm>
              <a:off x="9047589" y="4796144"/>
              <a:ext cx="4625" cy="9862"/>
            </a:xfrm>
            <a:custGeom>
              <a:avLst/>
              <a:gdLst/>
              <a:ahLst/>
              <a:cxnLst/>
              <a:rect l="l" t="t" r="r" b="b"/>
              <a:pathLst>
                <a:path w="136" h="290" extrusionOk="0">
                  <a:moveTo>
                    <a:pt x="68" y="0"/>
                  </a:moveTo>
                  <a:cubicBezTo>
                    <a:pt x="68" y="0"/>
                    <a:pt x="136" y="0"/>
                    <a:pt x="136" y="34"/>
                  </a:cubicBezTo>
                  <a:cubicBezTo>
                    <a:pt x="136" y="111"/>
                    <a:pt x="136" y="213"/>
                    <a:pt x="102" y="247"/>
                  </a:cubicBezTo>
                  <a:lnTo>
                    <a:pt x="102" y="289"/>
                  </a:lnTo>
                  <a:cubicBezTo>
                    <a:pt x="68" y="289"/>
                    <a:pt x="34" y="289"/>
                    <a:pt x="0" y="247"/>
                  </a:cubicBezTo>
                  <a:cubicBezTo>
                    <a:pt x="0" y="179"/>
                    <a:pt x="34" y="77"/>
                    <a:pt x="34" y="34"/>
                  </a:cubicBezTo>
                  <a:cubicBezTo>
                    <a:pt x="34" y="0"/>
                    <a:pt x="68" y="0"/>
                    <a:pt x="6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" name="Google Shape;421;p32"/>
            <p:cNvSpPr/>
            <p:nvPr/>
          </p:nvSpPr>
          <p:spPr>
            <a:xfrm>
              <a:off x="9025892" y="4760028"/>
              <a:ext cx="5815" cy="11018"/>
            </a:xfrm>
            <a:custGeom>
              <a:avLst/>
              <a:gdLst/>
              <a:ahLst/>
              <a:cxnLst/>
              <a:rect l="l" t="t" r="r" b="b"/>
              <a:pathLst>
                <a:path w="171" h="324" extrusionOk="0">
                  <a:moveTo>
                    <a:pt x="103" y="34"/>
                  </a:moveTo>
                  <a:cubicBezTo>
                    <a:pt x="137" y="0"/>
                    <a:pt x="171" y="34"/>
                    <a:pt x="171" y="77"/>
                  </a:cubicBezTo>
                  <a:cubicBezTo>
                    <a:pt x="137" y="111"/>
                    <a:pt x="137" y="145"/>
                    <a:pt x="137" y="213"/>
                  </a:cubicBezTo>
                  <a:cubicBezTo>
                    <a:pt x="137" y="247"/>
                    <a:pt x="171" y="289"/>
                    <a:pt x="137" y="323"/>
                  </a:cubicBezTo>
                  <a:lnTo>
                    <a:pt x="103" y="323"/>
                  </a:lnTo>
                  <a:lnTo>
                    <a:pt x="69" y="323"/>
                  </a:lnTo>
                  <a:cubicBezTo>
                    <a:pt x="1" y="289"/>
                    <a:pt x="35" y="213"/>
                    <a:pt x="35" y="179"/>
                  </a:cubicBezTo>
                  <a:cubicBezTo>
                    <a:pt x="35" y="111"/>
                    <a:pt x="69" y="77"/>
                    <a:pt x="103" y="34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" name="Google Shape;422;p32"/>
            <p:cNvSpPr/>
            <p:nvPr/>
          </p:nvSpPr>
          <p:spPr>
            <a:xfrm>
              <a:off x="9016098" y="4766081"/>
              <a:ext cx="7244" cy="12175"/>
            </a:xfrm>
            <a:custGeom>
              <a:avLst/>
              <a:gdLst/>
              <a:ahLst/>
              <a:cxnLst/>
              <a:rect l="l" t="t" r="r" b="b"/>
              <a:pathLst>
                <a:path w="213" h="358" extrusionOk="0">
                  <a:moveTo>
                    <a:pt x="145" y="1"/>
                  </a:moveTo>
                  <a:cubicBezTo>
                    <a:pt x="145" y="1"/>
                    <a:pt x="212" y="1"/>
                    <a:pt x="178" y="35"/>
                  </a:cubicBezTo>
                  <a:lnTo>
                    <a:pt x="178" y="111"/>
                  </a:lnTo>
                  <a:lnTo>
                    <a:pt x="178" y="213"/>
                  </a:lnTo>
                  <a:cubicBezTo>
                    <a:pt x="178" y="247"/>
                    <a:pt x="178" y="324"/>
                    <a:pt x="145" y="358"/>
                  </a:cubicBezTo>
                  <a:lnTo>
                    <a:pt x="145" y="358"/>
                  </a:lnTo>
                  <a:lnTo>
                    <a:pt x="77" y="358"/>
                  </a:lnTo>
                  <a:cubicBezTo>
                    <a:pt x="0" y="324"/>
                    <a:pt x="34" y="247"/>
                    <a:pt x="34" y="179"/>
                  </a:cubicBezTo>
                  <a:cubicBezTo>
                    <a:pt x="77" y="145"/>
                    <a:pt x="77" y="145"/>
                    <a:pt x="77" y="111"/>
                  </a:cubicBezTo>
                  <a:cubicBezTo>
                    <a:pt x="77" y="69"/>
                    <a:pt x="111" y="35"/>
                    <a:pt x="111" y="35"/>
                  </a:cubicBezTo>
                  <a:cubicBezTo>
                    <a:pt x="111" y="1"/>
                    <a:pt x="111" y="1"/>
                    <a:pt x="14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" name="Google Shape;423;p32"/>
            <p:cNvSpPr/>
            <p:nvPr/>
          </p:nvSpPr>
          <p:spPr>
            <a:xfrm>
              <a:off x="8993279" y="4827635"/>
              <a:ext cx="4931" cy="15609"/>
            </a:xfrm>
            <a:custGeom>
              <a:avLst/>
              <a:gdLst/>
              <a:ahLst/>
              <a:cxnLst/>
              <a:rect l="l" t="t" r="r" b="b"/>
              <a:pathLst>
                <a:path w="145" h="459" extrusionOk="0">
                  <a:moveTo>
                    <a:pt x="68" y="0"/>
                  </a:moveTo>
                  <a:cubicBezTo>
                    <a:pt x="110" y="0"/>
                    <a:pt x="144" y="0"/>
                    <a:pt x="144" y="34"/>
                  </a:cubicBezTo>
                  <a:lnTo>
                    <a:pt x="144" y="247"/>
                  </a:lnTo>
                  <a:cubicBezTo>
                    <a:pt x="144" y="315"/>
                    <a:pt x="110" y="349"/>
                    <a:pt x="68" y="425"/>
                  </a:cubicBezTo>
                  <a:lnTo>
                    <a:pt x="68" y="459"/>
                  </a:lnTo>
                  <a:cubicBezTo>
                    <a:pt x="34" y="459"/>
                    <a:pt x="34" y="459"/>
                    <a:pt x="0" y="425"/>
                  </a:cubicBezTo>
                  <a:cubicBezTo>
                    <a:pt x="0" y="349"/>
                    <a:pt x="0" y="281"/>
                    <a:pt x="34" y="247"/>
                  </a:cubicBezTo>
                  <a:cubicBezTo>
                    <a:pt x="34" y="170"/>
                    <a:pt x="68" y="102"/>
                    <a:pt x="68" y="34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" name="Google Shape;424;p32"/>
            <p:cNvSpPr/>
            <p:nvPr/>
          </p:nvSpPr>
          <p:spPr>
            <a:xfrm>
              <a:off x="9025892" y="4827635"/>
              <a:ext cx="5815" cy="10712"/>
            </a:xfrm>
            <a:custGeom>
              <a:avLst/>
              <a:gdLst/>
              <a:ahLst/>
              <a:cxnLst/>
              <a:rect l="l" t="t" r="r" b="b"/>
              <a:pathLst>
                <a:path w="171" h="315" extrusionOk="0">
                  <a:moveTo>
                    <a:pt x="103" y="0"/>
                  </a:moveTo>
                  <a:cubicBezTo>
                    <a:pt x="103" y="0"/>
                    <a:pt x="171" y="0"/>
                    <a:pt x="171" y="68"/>
                  </a:cubicBezTo>
                  <a:cubicBezTo>
                    <a:pt x="137" y="102"/>
                    <a:pt x="137" y="136"/>
                    <a:pt x="137" y="170"/>
                  </a:cubicBezTo>
                  <a:cubicBezTo>
                    <a:pt x="137" y="247"/>
                    <a:pt x="137" y="281"/>
                    <a:pt x="69" y="315"/>
                  </a:cubicBezTo>
                  <a:lnTo>
                    <a:pt x="69" y="315"/>
                  </a:lnTo>
                  <a:cubicBezTo>
                    <a:pt x="69" y="315"/>
                    <a:pt x="35" y="315"/>
                    <a:pt x="1" y="281"/>
                  </a:cubicBezTo>
                  <a:cubicBezTo>
                    <a:pt x="1" y="247"/>
                    <a:pt x="1" y="213"/>
                    <a:pt x="35" y="170"/>
                  </a:cubicBezTo>
                  <a:cubicBezTo>
                    <a:pt x="35" y="102"/>
                    <a:pt x="69" y="68"/>
                    <a:pt x="69" y="34"/>
                  </a:cubicBezTo>
                  <a:cubicBezTo>
                    <a:pt x="69" y="34"/>
                    <a:pt x="69" y="0"/>
                    <a:pt x="10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" name="Google Shape;425;p32"/>
            <p:cNvSpPr/>
            <p:nvPr/>
          </p:nvSpPr>
          <p:spPr>
            <a:xfrm>
              <a:off x="9040345" y="4870960"/>
              <a:ext cx="7278" cy="14487"/>
            </a:xfrm>
            <a:custGeom>
              <a:avLst/>
              <a:gdLst/>
              <a:ahLst/>
              <a:cxnLst/>
              <a:rect l="l" t="t" r="r" b="b"/>
              <a:pathLst>
                <a:path w="214" h="426" extrusionOk="0">
                  <a:moveTo>
                    <a:pt x="103" y="34"/>
                  </a:moveTo>
                  <a:cubicBezTo>
                    <a:pt x="137" y="0"/>
                    <a:pt x="171" y="34"/>
                    <a:pt x="171" y="34"/>
                  </a:cubicBezTo>
                  <a:cubicBezTo>
                    <a:pt x="171" y="170"/>
                    <a:pt x="213" y="315"/>
                    <a:pt x="103" y="425"/>
                  </a:cubicBezTo>
                  <a:lnTo>
                    <a:pt x="103" y="425"/>
                  </a:lnTo>
                  <a:lnTo>
                    <a:pt x="69" y="425"/>
                  </a:lnTo>
                  <a:cubicBezTo>
                    <a:pt x="1" y="281"/>
                    <a:pt x="69" y="136"/>
                    <a:pt x="103" y="34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" name="Google Shape;426;p32"/>
            <p:cNvSpPr/>
            <p:nvPr/>
          </p:nvSpPr>
          <p:spPr>
            <a:xfrm>
              <a:off x="9033135" y="4873273"/>
              <a:ext cx="5815" cy="14487"/>
            </a:xfrm>
            <a:custGeom>
              <a:avLst/>
              <a:gdLst/>
              <a:ahLst/>
              <a:cxnLst/>
              <a:rect l="l" t="t" r="r" b="b"/>
              <a:pathLst>
                <a:path w="171" h="426" extrusionOk="0">
                  <a:moveTo>
                    <a:pt x="102" y="34"/>
                  </a:moveTo>
                  <a:cubicBezTo>
                    <a:pt x="136" y="0"/>
                    <a:pt x="170" y="0"/>
                    <a:pt x="170" y="34"/>
                  </a:cubicBezTo>
                  <a:lnTo>
                    <a:pt x="170" y="213"/>
                  </a:lnTo>
                  <a:cubicBezTo>
                    <a:pt x="170" y="281"/>
                    <a:pt x="170" y="357"/>
                    <a:pt x="136" y="391"/>
                  </a:cubicBezTo>
                  <a:lnTo>
                    <a:pt x="102" y="391"/>
                  </a:lnTo>
                  <a:cubicBezTo>
                    <a:pt x="68" y="425"/>
                    <a:pt x="34" y="425"/>
                    <a:pt x="0" y="357"/>
                  </a:cubicBezTo>
                  <a:cubicBezTo>
                    <a:pt x="0" y="315"/>
                    <a:pt x="0" y="247"/>
                    <a:pt x="34" y="179"/>
                  </a:cubicBezTo>
                  <a:cubicBezTo>
                    <a:pt x="34" y="145"/>
                    <a:pt x="68" y="68"/>
                    <a:pt x="102" y="34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" name="Google Shape;427;p32"/>
            <p:cNvSpPr/>
            <p:nvPr/>
          </p:nvSpPr>
          <p:spPr>
            <a:xfrm>
              <a:off x="9040345" y="4899833"/>
              <a:ext cx="5815" cy="10746"/>
            </a:xfrm>
            <a:custGeom>
              <a:avLst/>
              <a:gdLst/>
              <a:ahLst/>
              <a:cxnLst/>
              <a:rect l="l" t="t" r="r" b="b"/>
              <a:pathLst>
                <a:path w="171" h="316" extrusionOk="0">
                  <a:moveTo>
                    <a:pt x="69" y="1"/>
                  </a:moveTo>
                  <a:cubicBezTo>
                    <a:pt x="103" y="1"/>
                    <a:pt x="171" y="1"/>
                    <a:pt x="171" y="69"/>
                  </a:cubicBezTo>
                  <a:cubicBezTo>
                    <a:pt x="171" y="137"/>
                    <a:pt x="171" y="213"/>
                    <a:pt x="137" y="281"/>
                  </a:cubicBezTo>
                  <a:lnTo>
                    <a:pt x="137" y="281"/>
                  </a:lnTo>
                  <a:cubicBezTo>
                    <a:pt x="103" y="315"/>
                    <a:pt x="35" y="281"/>
                    <a:pt x="35" y="247"/>
                  </a:cubicBezTo>
                  <a:cubicBezTo>
                    <a:pt x="1" y="213"/>
                    <a:pt x="35" y="103"/>
                    <a:pt x="35" y="35"/>
                  </a:cubicBezTo>
                  <a:cubicBezTo>
                    <a:pt x="69" y="35"/>
                    <a:pt x="69" y="35"/>
                    <a:pt x="6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" name="Google Shape;428;p32"/>
            <p:cNvSpPr/>
            <p:nvPr/>
          </p:nvSpPr>
          <p:spPr>
            <a:xfrm>
              <a:off x="9001644" y="4866063"/>
              <a:ext cx="3775" cy="12141"/>
            </a:xfrm>
            <a:custGeom>
              <a:avLst/>
              <a:gdLst/>
              <a:ahLst/>
              <a:cxnLst/>
              <a:rect l="l" t="t" r="r" b="b"/>
              <a:pathLst>
                <a:path w="111" h="357" extrusionOk="0">
                  <a:moveTo>
                    <a:pt x="77" y="34"/>
                  </a:moveTo>
                  <a:cubicBezTo>
                    <a:pt x="77" y="0"/>
                    <a:pt x="111" y="34"/>
                    <a:pt x="111" y="34"/>
                  </a:cubicBezTo>
                  <a:lnTo>
                    <a:pt x="111" y="212"/>
                  </a:lnTo>
                  <a:lnTo>
                    <a:pt x="111" y="314"/>
                  </a:lnTo>
                  <a:lnTo>
                    <a:pt x="77" y="314"/>
                  </a:lnTo>
                  <a:cubicBezTo>
                    <a:pt x="77" y="357"/>
                    <a:pt x="34" y="357"/>
                    <a:pt x="0" y="314"/>
                  </a:cubicBezTo>
                  <a:cubicBezTo>
                    <a:pt x="0" y="280"/>
                    <a:pt x="0" y="212"/>
                    <a:pt x="34" y="178"/>
                  </a:cubicBezTo>
                  <a:lnTo>
                    <a:pt x="34" y="34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" name="Google Shape;429;p32"/>
            <p:cNvSpPr/>
            <p:nvPr/>
          </p:nvSpPr>
          <p:spPr>
            <a:xfrm>
              <a:off x="8992122" y="4867219"/>
              <a:ext cx="3469" cy="12141"/>
            </a:xfrm>
            <a:custGeom>
              <a:avLst/>
              <a:gdLst/>
              <a:ahLst/>
              <a:cxnLst/>
              <a:rect l="l" t="t" r="r" b="b"/>
              <a:pathLst>
                <a:path w="102" h="357" extrusionOk="0">
                  <a:moveTo>
                    <a:pt x="68" y="0"/>
                  </a:moveTo>
                  <a:lnTo>
                    <a:pt x="102" y="0"/>
                  </a:lnTo>
                  <a:lnTo>
                    <a:pt x="102" y="144"/>
                  </a:lnTo>
                  <a:lnTo>
                    <a:pt x="102" y="323"/>
                  </a:lnTo>
                  <a:lnTo>
                    <a:pt x="102" y="323"/>
                  </a:lnTo>
                  <a:cubicBezTo>
                    <a:pt x="68" y="357"/>
                    <a:pt x="0" y="357"/>
                    <a:pt x="0" y="280"/>
                  </a:cubicBezTo>
                  <a:lnTo>
                    <a:pt x="0" y="144"/>
                  </a:lnTo>
                  <a:cubicBezTo>
                    <a:pt x="34" y="110"/>
                    <a:pt x="34" y="34"/>
                    <a:pt x="6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" name="Google Shape;430;p32"/>
            <p:cNvSpPr/>
            <p:nvPr/>
          </p:nvSpPr>
          <p:spPr>
            <a:xfrm>
              <a:off x="9001644" y="4924964"/>
              <a:ext cx="4931" cy="15643"/>
            </a:xfrm>
            <a:custGeom>
              <a:avLst/>
              <a:gdLst/>
              <a:ahLst/>
              <a:cxnLst/>
              <a:rect l="l" t="t" r="r" b="b"/>
              <a:pathLst>
                <a:path w="145" h="460" extrusionOk="0">
                  <a:moveTo>
                    <a:pt x="34" y="35"/>
                  </a:moveTo>
                  <a:cubicBezTo>
                    <a:pt x="77" y="1"/>
                    <a:pt x="111" y="35"/>
                    <a:pt x="111" y="69"/>
                  </a:cubicBezTo>
                  <a:cubicBezTo>
                    <a:pt x="145" y="145"/>
                    <a:pt x="145" y="179"/>
                    <a:pt x="145" y="247"/>
                  </a:cubicBezTo>
                  <a:cubicBezTo>
                    <a:pt x="145" y="324"/>
                    <a:pt x="145" y="392"/>
                    <a:pt x="111" y="426"/>
                  </a:cubicBezTo>
                  <a:lnTo>
                    <a:pt x="111" y="426"/>
                  </a:lnTo>
                  <a:cubicBezTo>
                    <a:pt x="77" y="460"/>
                    <a:pt x="34" y="460"/>
                    <a:pt x="0" y="426"/>
                  </a:cubicBezTo>
                  <a:cubicBezTo>
                    <a:pt x="0" y="358"/>
                    <a:pt x="0" y="324"/>
                    <a:pt x="34" y="247"/>
                  </a:cubicBezTo>
                  <a:lnTo>
                    <a:pt x="34" y="69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" name="Google Shape;431;p32"/>
            <p:cNvSpPr/>
            <p:nvPr/>
          </p:nvSpPr>
          <p:spPr>
            <a:xfrm>
              <a:off x="8990966" y="4921529"/>
              <a:ext cx="4625" cy="11869"/>
            </a:xfrm>
            <a:custGeom>
              <a:avLst/>
              <a:gdLst/>
              <a:ahLst/>
              <a:cxnLst/>
              <a:rect l="l" t="t" r="r" b="b"/>
              <a:pathLst>
                <a:path w="136" h="349" extrusionOk="0">
                  <a:moveTo>
                    <a:pt x="68" y="0"/>
                  </a:moveTo>
                  <a:cubicBezTo>
                    <a:pt x="102" y="0"/>
                    <a:pt x="136" y="0"/>
                    <a:pt x="136" y="34"/>
                  </a:cubicBezTo>
                  <a:cubicBezTo>
                    <a:pt x="136" y="136"/>
                    <a:pt x="136" y="246"/>
                    <a:pt x="102" y="348"/>
                  </a:cubicBezTo>
                  <a:lnTo>
                    <a:pt x="102" y="348"/>
                  </a:lnTo>
                  <a:lnTo>
                    <a:pt x="34" y="348"/>
                  </a:lnTo>
                  <a:cubicBezTo>
                    <a:pt x="0" y="246"/>
                    <a:pt x="34" y="136"/>
                    <a:pt x="68" y="34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" name="Google Shape;432;p32"/>
            <p:cNvSpPr/>
            <p:nvPr/>
          </p:nvSpPr>
          <p:spPr>
            <a:xfrm>
              <a:off x="8474426" y="4964855"/>
              <a:ext cx="440567" cy="117904"/>
            </a:xfrm>
            <a:custGeom>
              <a:avLst/>
              <a:gdLst/>
              <a:ahLst/>
              <a:cxnLst/>
              <a:rect l="l" t="t" r="r" b="b"/>
              <a:pathLst>
                <a:path w="12955" h="3467" extrusionOk="0">
                  <a:moveTo>
                    <a:pt x="1062" y="1275"/>
                  </a:moveTo>
                  <a:cubicBezTo>
                    <a:pt x="1240" y="1164"/>
                    <a:pt x="1419" y="1062"/>
                    <a:pt x="1563" y="986"/>
                  </a:cubicBezTo>
                  <a:cubicBezTo>
                    <a:pt x="2090" y="705"/>
                    <a:pt x="2659" y="527"/>
                    <a:pt x="3220" y="383"/>
                  </a:cubicBezTo>
                  <a:cubicBezTo>
                    <a:pt x="3296" y="349"/>
                    <a:pt x="3398" y="349"/>
                    <a:pt x="3475" y="315"/>
                  </a:cubicBezTo>
                  <a:cubicBezTo>
                    <a:pt x="3645" y="281"/>
                    <a:pt x="3789" y="281"/>
                    <a:pt x="3933" y="247"/>
                  </a:cubicBezTo>
                  <a:cubicBezTo>
                    <a:pt x="5276" y="34"/>
                    <a:pt x="6618" y="0"/>
                    <a:pt x="8002" y="34"/>
                  </a:cubicBezTo>
                  <a:cubicBezTo>
                    <a:pt x="9379" y="102"/>
                    <a:pt x="10763" y="213"/>
                    <a:pt x="12139" y="425"/>
                  </a:cubicBezTo>
                  <a:cubicBezTo>
                    <a:pt x="12216" y="425"/>
                    <a:pt x="12250" y="459"/>
                    <a:pt x="12318" y="459"/>
                  </a:cubicBezTo>
                  <a:cubicBezTo>
                    <a:pt x="12496" y="493"/>
                    <a:pt x="12709" y="527"/>
                    <a:pt x="12887" y="561"/>
                  </a:cubicBezTo>
                  <a:lnTo>
                    <a:pt x="12955" y="561"/>
                  </a:lnTo>
                  <a:lnTo>
                    <a:pt x="12887" y="561"/>
                  </a:lnTo>
                  <a:cubicBezTo>
                    <a:pt x="12743" y="527"/>
                    <a:pt x="12607" y="561"/>
                    <a:pt x="12428" y="595"/>
                  </a:cubicBezTo>
                  <a:cubicBezTo>
                    <a:pt x="12250" y="637"/>
                    <a:pt x="12071" y="671"/>
                    <a:pt x="11927" y="705"/>
                  </a:cubicBezTo>
                  <a:cubicBezTo>
                    <a:pt x="11468" y="773"/>
                    <a:pt x="11044" y="884"/>
                    <a:pt x="10619" y="986"/>
                  </a:cubicBezTo>
                  <a:cubicBezTo>
                    <a:pt x="9591" y="1232"/>
                    <a:pt x="8606" y="1555"/>
                    <a:pt x="7612" y="1835"/>
                  </a:cubicBezTo>
                  <a:cubicBezTo>
                    <a:pt x="6618" y="2124"/>
                    <a:pt x="5666" y="2404"/>
                    <a:pt x="4672" y="2651"/>
                  </a:cubicBezTo>
                  <a:cubicBezTo>
                    <a:pt x="4604" y="2685"/>
                    <a:pt x="4537" y="2685"/>
                    <a:pt x="4460" y="2719"/>
                  </a:cubicBezTo>
                  <a:cubicBezTo>
                    <a:pt x="4426" y="2719"/>
                    <a:pt x="4358" y="2761"/>
                    <a:pt x="4282" y="2761"/>
                  </a:cubicBezTo>
                  <a:cubicBezTo>
                    <a:pt x="3330" y="3007"/>
                    <a:pt x="2413" y="3356"/>
                    <a:pt x="1419" y="3466"/>
                  </a:cubicBezTo>
                  <a:lnTo>
                    <a:pt x="1096" y="3466"/>
                  </a:lnTo>
                  <a:cubicBezTo>
                    <a:pt x="994" y="3466"/>
                    <a:pt x="884" y="3432"/>
                    <a:pt x="782" y="3432"/>
                  </a:cubicBezTo>
                  <a:cubicBezTo>
                    <a:pt x="391" y="3322"/>
                    <a:pt x="77" y="3143"/>
                    <a:pt x="0" y="2795"/>
                  </a:cubicBezTo>
                  <a:cubicBezTo>
                    <a:pt x="0" y="2719"/>
                    <a:pt x="0" y="2617"/>
                    <a:pt x="34" y="2472"/>
                  </a:cubicBezTo>
                  <a:cubicBezTo>
                    <a:pt x="77" y="2438"/>
                    <a:pt x="77" y="2404"/>
                    <a:pt x="77" y="2404"/>
                  </a:cubicBezTo>
                  <a:cubicBezTo>
                    <a:pt x="111" y="2336"/>
                    <a:pt x="145" y="2294"/>
                    <a:pt x="145" y="2260"/>
                  </a:cubicBezTo>
                  <a:cubicBezTo>
                    <a:pt x="357" y="1869"/>
                    <a:pt x="714" y="1555"/>
                    <a:pt x="1062" y="1275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" name="Google Shape;433;p32"/>
            <p:cNvSpPr/>
            <p:nvPr/>
          </p:nvSpPr>
          <p:spPr>
            <a:xfrm>
              <a:off x="8464870" y="4980430"/>
              <a:ext cx="450123" cy="104641"/>
            </a:xfrm>
            <a:custGeom>
              <a:avLst/>
              <a:gdLst/>
              <a:ahLst/>
              <a:cxnLst/>
              <a:rect l="l" t="t" r="r" b="b"/>
              <a:pathLst>
                <a:path w="13236" h="3077" extrusionOk="0">
                  <a:moveTo>
                    <a:pt x="358" y="1946"/>
                  </a:moveTo>
                  <a:cubicBezTo>
                    <a:pt x="4393" y="426"/>
                    <a:pt x="10407" y="69"/>
                    <a:pt x="12599" y="1"/>
                  </a:cubicBezTo>
                  <a:cubicBezTo>
                    <a:pt x="12811" y="35"/>
                    <a:pt x="13024" y="69"/>
                    <a:pt x="13236" y="103"/>
                  </a:cubicBezTo>
                  <a:lnTo>
                    <a:pt x="13236" y="103"/>
                  </a:lnTo>
                  <a:cubicBezTo>
                    <a:pt x="12956" y="35"/>
                    <a:pt x="12497" y="179"/>
                    <a:pt x="12208" y="247"/>
                  </a:cubicBezTo>
                  <a:cubicBezTo>
                    <a:pt x="11749" y="315"/>
                    <a:pt x="11325" y="426"/>
                    <a:pt x="10900" y="528"/>
                  </a:cubicBezTo>
                  <a:cubicBezTo>
                    <a:pt x="9872" y="774"/>
                    <a:pt x="8887" y="1097"/>
                    <a:pt x="7893" y="1377"/>
                  </a:cubicBezTo>
                  <a:cubicBezTo>
                    <a:pt x="6831" y="1666"/>
                    <a:pt x="5803" y="2014"/>
                    <a:pt x="4741" y="2261"/>
                  </a:cubicBezTo>
                  <a:cubicBezTo>
                    <a:pt x="3756" y="2515"/>
                    <a:pt x="2762" y="2898"/>
                    <a:pt x="1700" y="3008"/>
                  </a:cubicBezTo>
                  <a:cubicBezTo>
                    <a:pt x="952" y="3076"/>
                    <a:pt x="1" y="2762"/>
                    <a:pt x="358" y="1946"/>
                  </a:cubicBezTo>
                  <a:close/>
                  <a:moveTo>
                    <a:pt x="13236" y="103"/>
                  </a:moveTo>
                  <a:lnTo>
                    <a:pt x="13236" y="10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" name="Google Shape;434;p32"/>
            <p:cNvSpPr/>
            <p:nvPr/>
          </p:nvSpPr>
          <p:spPr>
            <a:xfrm>
              <a:off x="8746554" y="5005596"/>
              <a:ext cx="14487" cy="3775"/>
            </a:xfrm>
            <a:custGeom>
              <a:avLst/>
              <a:gdLst/>
              <a:ahLst/>
              <a:cxnLst/>
              <a:rect l="l" t="t" r="r" b="b"/>
              <a:pathLst>
                <a:path w="426" h="111" extrusionOk="0">
                  <a:moveTo>
                    <a:pt x="34" y="34"/>
                  </a:moveTo>
                  <a:cubicBezTo>
                    <a:pt x="102" y="0"/>
                    <a:pt x="145" y="34"/>
                    <a:pt x="213" y="0"/>
                  </a:cubicBezTo>
                  <a:lnTo>
                    <a:pt x="357" y="0"/>
                  </a:lnTo>
                  <a:cubicBezTo>
                    <a:pt x="391" y="0"/>
                    <a:pt x="425" y="77"/>
                    <a:pt x="391" y="77"/>
                  </a:cubicBezTo>
                  <a:lnTo>
                    <a:pt x="391" y="77"/>
                  </a:lnTo>
                  <a:cubicBezTo>
                    <a:pt x="315" y="77"/>
                    <a:pt x="247" y="77"/>
                    <a:pt x="213" y="110"/>
                  </a:cubicBezTo>
                  <a:lnTo>
                    <a:pt x="34" y="110"/>
                  </a:lnTo>
                  <a:cubicBezTo>
                    <a:pt x="34" y="110"/>
                    <a:pt x="0" y="34"/>
                    <a:pt x="34" y="34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" name="Google Shape;435;p32"/>
            <p:cNvSpPr/>
            <p:nvPr/>
          </p:nvSpPr>
          <p:spPr>
            <a:xfrm>
              <a:off x="8741623" y="5010493"/>
              <a:ext cx="14487" cy="4931"/>
            </a:xfrm>
            <a:custGeom>
              <a:avLst/>
              <a:gdLst/>
              <a:ahLst/>
              <a:cxnLst/>
              <a:rect l="l" t="t" r="r" b="b"/>
              <a:pathLst>
                <a:path w="426" h="145" extrusionOk="0">
                  <a:moveTo>
                    <a:pt x="35" y="34"/>
                  </a:moveTo>
                  <a:cubicBezTo>
                    <a:pt x="77" y="0"/>
                    <a:pt x="145" y="0"/>
                    <a:pt x="179" y="0"/>
                  </a:cubicBezTo>
                  <a:cubicBezTo>
                    <a:pt x="247" y="34"/>
                    <a:pt x="324" y="34"/>
                    <a:pt x="358" y="34"/>
                  </a:cubicBezTo>
                  <a:cubicBezTo>
                    <a:pt x="426" y="34"/>
                    <a:pt x="426" y="68"/>
                    <a:pt x="392" y="102"/>
                  </a:cubicBezTo>
                  <a:lnTo>
                    <a:pt x="358" y="102"/>
                  </a:lnTo>
                  <a:cubicBezTo>
                    <a:pt x="324" y="145"/>
                    <a:pt x="247" y="145"/>
                    <a:pt x="179" y="145"/>
                  </a:cubicBezTo>
                  <a:cubicBezTo>
                    <a:pt x="145" y="145"/>
                    <a:pt x="77" y="145"/>
                    <a:pt x="35" y="102"/>
                  </a:cubicBezTo>
                  <a:cubicBezTo>
                    <a:pt x="1" y="102"/>
                    <a:pt x="1" y="34"/>
                    <a:pt x="35" y="34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" name="Google Shape;436;p32"/>
            <p:cNvSpPr/>
            <p:nvPr/>
          </p:nvSpPr>
          <p:spPr>
            <a:xfrm>
              <a:off x="8718804" y="4973221"/>
              <a:ext cx="8434" cy="2347"/>
            </a:xfrm>
            <a:custGeom>
              <a:avLst/>
              <a:gdLst/>
              <a:ahLst/>
              <a:cxnLst/>
              <a:rect l="l" t="t" r="r" b="b"/>
              <a:pathLst>
                <a:path w="248" h="69" extrusionOk="0">
                  <a:moveTo>
                    <a:pt x="1" y="35"/>
                  </a:moveTo>
                  <a:cubicBezTo>
                    <a:pt x="35" y="35"/>
                    <a:pt x="35" y="35"/>
                    <a:pt x="35" y="1"/>
                  </a:cubicBezTo>
                  <a:cubicBezTo>
                    <a:pt x="69" y="35"/>
                    <a:pt x="145" y="35"/>
                    <a:pt x="179" y="35"/>
                  </a:cubicBezTo>
                  <a:cubicBezTo>
                    <a:pt x="213" y="35"/>
                    <a:pt x="247" y="69"/>
                    <a:pt x="213" y="69"/>
                  </a:cubicBezTo>
                  <a:lnTo>
                    <a:pt x="213" y="69"/>
                  </a:lnTo>
                  <a:lnTo>
                    <a:pt x="35" y="69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" name="Google Shape;437;p32"/>
            <p:cNvSpPr/>
            <p:nvPr/>
          </p:nvSpPr>
          <p:spPr>
            <a:xfrm>
              <a:off x="8719960" y="4979308"/>
              <a:ext cx="12175" cy="5781"/>
            </a:xfrm>
            <a:custGeom>
              <a:avLst/>
              <a:gdLst/>
              <a:ahLst/>
              <a:cxnLst/>
              <a:rect l="l" t="t" r="r" b="b"/>
              <a:pathLst>
                <a:path w="358" h="170" extrusionOk="0">
                  <a:moveTo>
                    <a:pt x="35" y="34"/>
                  </a:moveTo>
                  <a:cubicBezTo>
                    <a:pt x="111" y="0"/>
                    <a:pt x="247" y="34"/>
                    <a:pt x="324" y="34"/>
                  </a:cubicBezTo>
                  <a:cubicBezTo>
                    <a:pt x="358" y="34"/>
                    <a:pt x="358" y="102"/>
                    <a:pt x="324" y="136"/>
                  </a:cubicBezTo>
                  <a:lnTo>
                    <a:pt x="324" y="136"/>
                  </a:lnTo>
                  <a:lnTo>
                    <a:pt x="179" y="136"/>
                  </a:lnTo>
                  <a:cubicBezTo>
                    <a:pt x="111" y="136"/>
                    <a:pt x="77" y="170"/>
                    <a:pt x="35" y="136"/>
                  </a:cubicBezTo>
                  <a:cubicBezTo>
                    <a:pt x="1" y="102"/>
                    <a:pt x="1" y="68"/>
                    <a:pt x="35" y="68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" name="Google Shape;438;p32"/>
            <p:cNvSpPr/>
            <p:nvPr/>
          </p:nvSpPr>
          <p:spPr>
            <a:xfrm>
              <a:off x="8750023" y="4973221"/>
              <a:ext cx="13331" cy="4659"/>
            </a:xfrm>
            <a:custGeom>
              <a:avLst/>
              <a:gdLst/>
              <a:ahLst/>
              <a:cxnLst/>
              <a:rect l="l" t="t" r="r" b="b"/>
              <a:pathLst>
                <a:path w="392" h="137" extrusionOk="0">
                  <a:moveTo>
                    <a:pt x="77" y="35"/>
                  </a:moveTo>
                  <a:cubicBezTo>
                    <a:pt x="145" y="1"/>
                    <a:pt x="255" y="1"/>
                    <a:pt x="323" y="1"/>
                  </a:cubicBezTo>
                  <a:cubicBezTo>
                    <a:pt x="391" y="1"/>
                    <a:pt x="391" y="69"/>
                    <a:pt x="357" y="103"/>
                  </a:cubicBezTo>
                  <a:lnTo>
                    <a:pt x="323" y="103"/>
                  </a:lnTo>
                  <a:cubicBezTo>
                    <a:pt x="255" y="137"/>
                    <a:pt x="145" y="137"/>
                    <a:pt x="77" y="103"/>
                  </a:cubicBezTo>
                  <a:cubicBezTo>
                    <a:pt x="0" y="103"/>
                    <a:pt x="0" y="35"/>
                    <a:pt x="43" y="35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" name="Google Shape;439;p32"/>
            <p:cNvSpPr/>
            <p:nvPr/>
          </p:nvSpPr>
          <p:spPr>
            <a:xfrm>
              <a:off x="8672010" y="4973221"/>
              <a:ext cx="13025" cy="4659"/>
            </a:xfrm>
            <a:custGeom>
              <a:avLst/>
              <a:gdLst/>
              <a:ahLst/>
              <a:cxnLst/>
              <a:rect l="l" t="t" r="r" b="b"/>
              <a:pathLst>
                <a:path w="383" h="137" extrusionOk="0">
                  <a:moveTo>
                    <a:pt x="35" y="35"/>
                  </a:moveTo>
                  <a:cubicBezTo>
                    <a:pt x="137" y="1"/>
                    <a:pt x="247" y="35"/>
                    <a:pt x="315" y="35"/>
                  </a:cubicBezTo>
                  <a:cubicBezTo>
                    <a:pt x="383" y="35"/>
                    <a:pt x="383" y="69"/>
                    <a:pt x="349" y="103"/>
                  </a:cubicBezTo>
                  <a:lnTo>
                    <a:pt x="315" y="103"/>
                  </a:lnTo>
                  <a:cubicBezTo>
                    <a:pt x="247" y="103"/>
                    <a:pt x="137" y="137"/>
                    <a:pt x="35" y="103"/>
                  </a:cubicBezTo>
                  <a:cubicBezTo>
                    <a:pt x="1" y="103"/>
                    <a:pt x="1" y="69"/>
                    <a:pt x="35" y="35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" name="Google Shape;440;p32"/>
            <p:cNvSpPr/>
            <p:nvPr/>
          </p:nvSpPr>
          <p:spPr>
            <a:xfrm>
              <a:off x="8675479" y="4981587"/>
              <a:ext cx="16800" cy="4965"/>
            </a:xfrm>
            <a:custGeom>
              <a:avLst/>
              <a:gdLst/>
              <a:ahLst/>
              <a:cxnLst/>
              <a:rect l="l" t="t" r="r" b="b"/>
              <a:pathLst>
                <a:path w="494" h="146" extrusionOk="0">
                  <a:moveTo>
                    <a:pt x="35" y="35"/>
                  </a:moveTo>
                  <a:cubicBezTo>
                    <a:pt x="111" y="1"/>
                    <a:pt x="179" y="1"/>
                    <a:pt x="247" y="1"/>
                  </a:cubicBezTo>
                  <a:lnTo>
                    <a:pt x="459" y="1"/>
                  </a:lnTo>
                  <a:cubicBezTo>
                    <a:pt x="493" y="1"/>
                    <a:pt x="493" y="35"/>
                    <a:pt x="459" y="69"/>
                  </a:cubicBezTo>
                  <a:lnTo>
                    <a:pt x="459" y="69"/>
                  </a:lnTo>
                  <a:cubicBezTo>
                    <a:pt x="391" y="69"/>
                    <a:pt x="323" y="103"/>
                    <a:pt x="247" y="103"/>
                  </a:cubicBezTo>
                  <a:cubicBezTo>
                    <a:pt x="179" y="145"/>
                    <a:pt x="111" y="145"/>
                    <a:pt x="35" y="145"/>
                  </a:cubicBezTo>
                  <a:cubicBezTo>
                    <a:pt x="1" y="103"/>
                    <a:pt x="1" y="69"/>
                    <a:pt x="35" y="35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" name="Google Shape;441;p32"/>
            <p:cNvSpPr/>
            <p:nvPr/>
          </p:nvSpPr>
          <p:spPr>
            <a:xfrm>
              <a:off x="8641675" y="4972065"/>
              <a:ext cx="11018" cy="4659"/>
            </a:xfrm>
            <a:custGeom>
              <a:avLst/>
              <a:gdLst/>
              <a:ahLst/>
              <a:cxnLst/>
              <a:rect l="l" t="t" r="r" b="b"/>
              <a:pathLst>
                <a:path w="324" h="137" extrusionOk="0">
                  <a:moveTo>
                    <a:pt x="43" y="35"/>
                  </a:moveTo>
                  <a:cubicBezTo>
                    <a:pt x="77" y="1"/>
                    <a:pt x="213" y="1"/>
                    <a:pt x="290" y="35"/>
                  </a:cubicBezTo>
                  <a:cubicBezTo>
                    <a:pt x="324" y="35"/>
                    <a:pt x="324" y="103"/>
                    <a:pt x="290" y="103"/>
                  </a:cubicBezTo>
                  <a:lnTo>
                    <a:pt x="290" y="103"/>
                  </a:lnTo>
                  <a:cubicBezTo>
                    <a:pt x="256" y="137"/>
                    <a:pt x="179" y="137"/>
                    <a:pt x="145" y="137"/>
                  </a:cubicBezTo>
                  <a:cubicBezTo>
                    <a:pt x="111" y="137"/>
                    <a:pt x="43" y="137"/>
                    <a:pt x="1" y="103"/>
                  </a:cubicBezTo>
                  <a:lnTo>
                    <a:pt x="1" y="35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" name="Google Shape;442;p32"/>
            <p:cNvSpPr/>
            <p:nvPr/>
          </p:nvSpPr>
          <p:spPr>
            <a:xfrm>
              <a:off x="8646606" y="4985055"/>
              <a:ext cx="15609" cy="4965"/>
            </a:xfrm>
            <a:custGeom>
              <a:avLst/>
              <a:gdLst/>
              <a:ahLst/>
              <a:cxnLst/>
              <a:rect l="l" t="t" r="r" b="b"/>
              <a:pathLst>
                <a:path w="459" h="146" extrusionOk="0">
                  <a:moveTo>
                    <a:pt x="34" y="77"/>
                  </a:moveTo>
                  <a:cubicBezTo>
                    <a:pt x="68" y="43"/>
                    <a:pt x="145" y="1"/>
                    <a:pt x="179" y="1"/>
                  </a:cubicBezTo>
                  <a:lnTo>
                    <a:pt x="391" y="1"/>
                  </a:lnTo>
                  <a:cubicBezTo>
                    <a:pt x="425" y="43"/>
                    <a:pt x="459" y="77"/>
                    <a:pt x="425" y="111"/>
                  </a:cubicBezTo>
                  <a:lnTo>
                    <a:pt x="391" y="111"/>
                  </a:lnTo>
                  <a:cubicBezTo>
                    <a:pt x="323" y="111"/>
                    <a:pt x="247" y="111"/>
                    <a:pt x="213" y="145"/>
                  </a:cubicBezTo>
                  <a:cubicBezTo>
                    <a:pt x="145" y="145"/>
                    <a:pt x="68" y="145"/>
                    <a:pt x="34" y="111"/>
                  </a:cubicBezTo>
                  <a:cubicBezTo>
                    <a:pt x="0" y="111"/>
                    <a:pt x="0" y="77"/>
                    <a:pt x="0" y="7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" name="Google Shape;443;p32"/>
            <p:cNvSpPr/>
            <p:nvPr/>
          </p:nvSpPr>
          <p:spPr>
            <a:xfrm>
              <a:off x="8677791" y="5022634"/>
              <a:ext cx="14487" cy="5815"/>
            </a:xfrm>
            <a:custGeom>
              <a:avLst/>
              <a:gdLst/>
              <a:ahLst/>
              <a:cxnLst/>
              <a:rect l="l" t="t" r="r" b="b"/>
              <a:pathLst>
                <a:path w="426" h="171" extrusionOk="0">
                  <a:moveTo>
                    <a:pt x="77" y="68"/>
                  </a:moveTo>
                  <a:cubicBezTo>
                    <a:pt x="111" y="68"/>
                    <a:pt x="145" y="34"/>
                    <a:pt x="179" y="34"/>
                  </a:cubicBezTo>
                  <a:cubicBezTo>
                    <a:pt x="255" y="0"/>
                    <a:pt x="289" y="0"/>
                    <a:pt x="357" y="0"/>
                  </a:cubicBezTo>
                  <a:cubicBezTo>
                    <a:pt x="425" y="0"/>
                    <a:pt x="425" y="68"/>
                    <a:pt x="391" y="102"/>
                  </a:cubicBezTo>
                  <a:cubicBezTo>
                    <a:pt x="391" y="102"/>
                    <a:pt x="391" y="136"/>
                    <a:pt x="357" y="136"/>
                  </a:cubicBezTo>
                  <a:lnTo>
                    <a:pt x="213" y="136"/>
                  </a:lnTo>
                  <a:lnTo>
                    <a:pt x="77" y="136"/>
                  </a:lnTo>
                  <a:cubicBezTo>
                    <a:pt x="43" y="170"/>
                    <a:pt x="1" y="102"/>
                    <a:pt x="43" y="102"/>
                  </a:cubicBezTo>
                  <a:cubicBezTo>
                    <a:pt x="43" y="102"/>
                    <a:pt x="43" y="68"/>
                    <a:pt x="77" y="6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" name="Google Shape;444;p32"/>
            <p:cNvSpPr/>
            <p:nvPr/>
          </p:nvSpPr>
          <p:spPr>
            <a:xfrm>
              <a:off x="8617700" y="5026103"/>
              <a:ext cx="15643" cy="7244"/>
            </a:xfrm>
            <a:custGeom>
              <a:avLst/>
              <a:gdLst/>
              <a:ahLst/>
              <a:cxnLst/>
              <a:rect l="l" t="t" r="r" b="b"/>
              <a:pathLst>
                <a:path w="460" h="213" extrusionOk="0">
                  <a:moveTo>
                    <a:pt x="35" y="34"/>
                  </a:moveTo>
                  <a:lnTo>
                    <a:pt x="179" y="34"/>
                  </a:lnTo>
                  <a:cubicBezTo>
                    <a:pt x="247" y="34"/>
                    <a:pt x="324" y="0"/>
                    <a:pt x="357" y="34"/>
                  </a:cubicBezTo>
                  <a:cubicBezTo>
                    <a:pt x="425" y="0"/>
                    <a:pt x="459" y="111"/>
                    <a:pt x="425" y="145"/>
                  </a:cubicBezTo>
                  <a:lnTo>
                    <a:pt x="391" y="145"/>
                  </a:lnTo>
                  <a:cubicBezTo>
                    <a:pt x="324" y="145"/>
                    <a:pt x="281" y="179"/>
                    <a:pt x="213" y="179"/>
                  </a:cubicBezTo>
                  <a:cubicBezTo>
                    <a:pt x="145" y="179"/>
                    <a:pt x="111" y="213"/>
                    <a:pt x="35" y="179"/>
                  </a:cubicBezTo>
                  <a:cubicBezTo>
                    <a:pt x="1" y="145"/>
                    <a:pt x="1" y="111"/>
                    <a:pt x="35" y="6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" name="Google Shape;445;p32"/>
            <p:cNvSpPr/>
            <p:nvPr/>
          </p:nvSpPr>
          <p:spPr>
            <a:xfrm>
              <a:off x="8618856" y="5034468"/>
              <a:ext cx="11018" cy="4931"/>
            </a:xfrm>
            <a:custGeom>
              <a:avLst/>
              <a:gdLst/>
              <a:ahLst/>
              <a:cxnLst/>
              <a:rect l="l" t="t" r="r" b="b"/>
              <a:pathLst>
                <a:path w="324" h="145" extrusionOk="0">
                  <a:moveTo>
                    <a:pt x="35" y="35"/>
                  </a:moveTo>
                  <a:lnTo>
                    <a:pt x="145" y="35"/>
                  </a:lnTo>
                  <a:cubicBezTo>
                    <a:pt x="179" y="35"/>
                    <a:pt x="213" y="1"/>
                    <a:pt x="247" y="1"/>
                  </a:cubicBezTo>
                  <a:cubicBezTo>
                    <a:pt x="290" y="1"/>
                    <a:pt x="323" y="35"/>
                    <a:pt x="290" y="77"/>
                  </a:cubicBezTo>
                  <a:lnTo>
                    <a:pt x="290" y="77"/>
                  </a:lnTo>
                  <a:cubicBezTo>
                    <a:pt x="247" y="77"/>
                    <a:pt x="213" y="111"/>
                    <a:pt x="145" y="111"/>
                  </a:cubicBezTo>
                  <a:cubicBezTo>
                    <a:pt x="111" y="111"/>
                    <a:pt x="77" y="145"/>
                    <a:pt x="35" y="111"/>
                  </a:cubicBezTo>
                  <a:cubicBezTo>
                    <a:pt x="1" y="111"/>
                    <a:pt x="1" y="77"/>
                    <a:pt x="35" y="35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" name="Google Shape;446;p32"/>
            <p:cNvSpPr/>
            <p:nvPr/>
          </p:nvSpPr>
          <p:spPr>
            <a:xfrm>
              <a:off x="8611646" y="5044297"/>
              <a:ext cx="11018" cy="4659"/>
            </a:xfrm>
            <a:custGeom>
              <a:avLst/>
              <a:gdLst/>
              <a:ahLst/>
              <a:cxnLst/>
              <a:rect l="l" t="t" r="r" b="b"/>
              <a:pathLst>
                <a:path w="324" h="137" extrusionOk="0">
                  <a:moveTo>
                    <a:pt x="34" y="34"/>
                  </a:moveTo>
                  <a:cubicBezTo>
                    <a:pt x="77" y="0"/>
                    <a:pt x="77" y="0"/>
                    <a:pt x="145" y="0"/>
                  </a:cubicBezTo>
                  <a:lnTo>
                    <a:pt x="247" y="0"/>
                  </a:lnTo>
                  <a:cubicBezTo>
                    <a:pt x="289" y="0"/>
                    <a:pt x="323" y="68"/>
                    <a:pt x="289" y="102"/>
                  </a:cubicBezTo>
                  <a:lnTo>
                    <a:pt x="247" y="102"/>
                  </a:lnTo>
                  <a:cubicBezTo>
                    <a:pt x="213" y="102"/>
                    <a:pt x="179" y="102"/>
                    <a:pt x="145" y="136"/>
                  </a:cubicBezTo>
                  <a:lnTo>
                    <a:pt x="34" y="136"/>
                  </a:lnTo>
                  <a:cubicBezTo>
                    <a:pt x="0" y="102"/>
                    <a:pt x="0" y="68"/>
                    <a:pt x="34" y="34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" name="Google Shape;447;p32"/>
            <p:cNvSpPr/>
            <p:nvPr/>
          </p:nvSpPr>
          <p:spPr>
            <a:xfrm>
              <a:off x="8564852" y="4989987"/>
              <a:ext cx="19078" cy="7244"/>
            </a:xfrm>
            <a:custGeom>
              <a:avLst/>
              <a:gdLst/>
              <a:ahLst/>
              <a:cxnLst/>
              <a:rect l="l" t="t" r="r" b="b"/>
              <a:pathLst>
                <a:path w="561" h="213" extrusionOk="0">
                  <a:moveTo>
                    <a:pt x="34" y="111"/>
                  </a:moveTo>
                  <a:cubicBezTo>
                    <a:pt x="179" y="0"/>
                    <a:pt x="348" y="34"/>
                    <a:pt x="493" y="0"/>
                  </a:cubicBezTo>
                  <a:cubicBezTo>
                    <a:pt x="527" y="0"/>
                    <a:pt x="561" y="111"/>
                    <a:pt x="527" y="145"/>
                  </a:cubicBezTo>
                  <a:lnTo>
                    <a:pt x="493" y="145"/>
                  </a:lnTo>
                  <a:cubicBezTo>
                    <a:pt x="348" y="145"/>
                    <a:pt x="213" y="213"/>
                    <a:pt x="68" y="179"/>
                  </a:cubicBezTo>
                  <a:cubicBezTo>
                    <a:pt x="34" y="179"/>
                    <a:pt x="0" y="111"/>
                    <a:pt x="34" y="11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" name="Google Shape;448;p32"/>
            <p:cNvSpPr/>
            <p:nvPr/>
          </p:nvSpPr>
          <p:spPr>
            <a:xfrm>
              <a:off x="8482792" y="4460456"/>
              <a:ext cx="868143" cy="710111"/>
            </a:xfrm>
            <a:custGeom>
              <a:avLst/>
              <a:gdLst/>
              <a:ahLst/>
              <a:cxnLst/>
              <a:rect l="l" t="t" r="r" b="b"/>
              <a:pathLst>
                <a:path w="25528" h="20881" extrusionOk="0">
                  <a:moveTo>
                    <a:pt x="213" y="136"/>
                  </a:moveTo>
                  <a:cubicBezTo>
                    <a:pt x="213" y="102"/>
                    <a:pt x="255" y="102"/>
                    <a:pt x="289" y="102"/>
                  </a:cubicBezTo>
                  <a:cubicBezTo>
                    <a:pt x="468" y="0"/>
                    <a:pt x="714" y="68"/>
                    <a:pt x="782" y="281"/>
                  </a:cubicBezTo>
                  <a:cubicBezTo>
                    <a:pt x="9387" y="18477"/>
                    <a:pt x="25026" y="20065"/>
                    <a:pt x="25171" y="20099"/>
                  </a:cubicBezTo>
                  <a:cubicBezTo>
                    <a:pt x="25383" y="20099"/>
                    <a:pt x="25528" y="20311"/>
                    <a:pt x="25528" y="20524"/>
                  </a:cubicBezTo>
                  <a:cubicBezTo>
                    <a:pt x="25528" y="20634"/>
                    <a:pt x="25451" y="20736"/>
                    <a:pt x="25349" y="20813"/>
                  </a:cubicBezTo>
                  <a:cubicBezTo>
                    <a:pt x="25273" y="20847"/>
                    <a:pt x="25205" y="20881"/>
                    <a:pt x="25103" y="20881"/>
                  </a:cubicBezTo>
                  <a:cubicBezTo>
                    <a:pt x="24925" y="20847"/>
                    <a:pt x="8886" y="19216"/>
                    <a:pt x="77" y="603"/>
                  </a:cubicBezTo>
                  <a:cubicBezTo>
                    <a:pt x="1" y="459"/>
                    <a:pt x="77" y="247"/>
                    <a:pt x="213" y="136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" name="Google Shape;449;p32"/>
            <p:cNvSpPr/>
            <p:nvPr/>
          </p:nvSpPr>
          <p:spPr>
            <a:xfrm>
              <a:off x="8469801" y="4016148"/>
              <a:ext cx="223905" cy="467161"/>
            </a:xfrm>
            <a:custGeom>
              <a:avLst/>
              <a:gdLst/>
              <a:ahLst/>
              <a:cxnLst/>
              <a:rect l="l" t="t" r="r" b="b"/>
              <a:pathLst>
                <a:path w="6584" h="13737" extrusionOk="0">
                  <a:moveTo>
                    <a:pt x="2549" y="323"/>
                  </a:moveTo>
                  <a:cubicBezTo>
                    <a:pt x="2719" y="179"/>
                    <a:pt x="2974" y="111"/>
                    <a:pt x="3220" y="77"/>
                  </a:cubicBezTo>
                  <a:cubicBezTo>
                    <a:pt x="6584" y="0"/>
                    <a:pt x="884" y="13736"/>
                    <a:pt x="884" y="13736"/>
                  </a:cubicBezTo>
                  <a:cubicBezTo>
                    <a:pt x="884" y="13736"/>
                    <a:pt x="0" y="2124"/>
                    <a:pt x="2549" y="32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" name="Google Shape;450;p32"/>
            <p:cNvSpPr/>
            <p:nvPr/>
          </p:nvSpPr>
          <p:spPr>
            <a:xfrm>
              <a:off x="8575530" y="4127080"/>
              <a:ext cx="12175" cy="25166"/>
            </a:xfrm>
            <a:custGeom>
              <a:avLst/>
              <a:gdLst/>
              <a:ahLst/>
              <a:cxnLst/>
              <a:rect l="l" t="t" r="r" b="b"/>
              <a:pathLst>
                <a:path w="358" h="740" extrusionOk="0">
                  <a:moveTo>
                    <a:pt x="247" y="0"/>
                  </a:moveTo>
                  <a:cubicBezTo>
                    <a:pt x="289" y="0"/>
                    <a:pt x="357" y="0"/>
                    <a:pt x="357" y="68"/>
                  </a:cubicBezTo>
                  <a:cubicBezTo>
                    <a:pt x="323" y="170"/>
                    <a:pt x="289" y="281"/>
                    <a:pt x="247" y="383"/>
                  </a:cubicBezTo>
                  <a:cubicBezTo>
                    <a:pt x="213" y="527"/>
                    <a:pt x="179" y="637"/>
                    <a:pt x="111" y="705"/>
                  </a:cubicBezTo>
                  <a:lnTo>
                    <a:pt x="111" y="739"/>
                  </a:lnTo>
                  <a:cubicBezTo>
                    <a:pt x="77" y="739"/>
                    <a:pt x="0" y="739"/>
                    <a:pt x="0" y="705"/>
                  </a:cubicBezTo>
                  <a:cubicBezTo>
                    <a:pt x="0" y="561"/>
                    <a:pt x="34" y="493"/>
                    <a:pt x="77" y="383"/>
                  </a:cubicBezTo>
                  <a:cubicBezTo>
                    <a:pt x="111" y="247"/>
                    <a:pt x="179" y="136"/>
                    <a:pt x="213" y="34"/>
                  </a:cubicBezTo>
                  <a:cubicBezTo>
                    <a:pt x="247" y="34"/>
                    <a:pt x="247" y="0"/>
                    <a:pt x="2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" name="Google Shape;451;p32"/>
            <p:cNvSpPr/>
            <p:nvPr/>
          </p:nvSpPr>
          <p:spPr>
            <a:xfrm>
              <a:off x="8558765" y="4125618"/>
              <a:ext cx="9590" cy="21697"/>
            </a:xfrm>
            <a:custGeom>
              <a:avLst/>
              <a:gdLst/>
              <a:ahLst/>
              <a:cxnLst/>
              <a:rect l="l" t="t" r="r" b="b"/>
              <a:pathLst>
                <a:path w="282" h="638" extrusionOk="0">
                  <a:moveTo>
                    <a:pt x="179" y="43"/>
                  </a:moveTo>
                  <a:cubicBezTo>
                    <a:pt x="213" y="1"/>
                    <a:pt x="281" y="43"/>
                    <a:pt x="281" y="111"/>
                  </a:cubicBezTo>
                  <a:cubicBezTo>
                    <a:pt x="281" y="213"/>
                    <a:pt x="247" y="290"/>
                    <a:pt x="247" y="358"/>
                  </a:cubicBezTo>
                  <a:cubicBezTo>
                    <a:pt x="213" y="426"/>
                    <a:pt x="213" y="536"/>
                    <a:pt x="145" y="604"/>
                  </a:cubicBezTo>
                  <a:lnTo>
                    <a:pt x="145" y="604"/>
                  </a:lnTo>
                  <a:cubicBezTo>
                    <a:pt x="103" y="638"/>
                    <a:pt x="35" y="604"/>
                    <a:pt x="1" y="570"/>
                  </a:cubicBezTo>
                  <a:cubicBezTo>
                    <a:pt x="1" y="468"/>
                    <a:pt x="35" y="392"/>
                    <a:pt x="69" y="324"/>
                  </a:cubicBezTo>
                  <a:cubicBezTo>
                    <a:pt x="69" y="256"/>
                    <a:pt x="103" y="179"/>
                    <a:pt x="145" y="77"/>
                  </a:cubicBezTo>
                  <a:cubicBezTo>
                    <a:pt x="145" y="77"/>
                    <a:pt x="145" y="43"/>
                    <a:pt x="179" y="4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" name="Google Shape;452;p32"/>
            <p:cNvSpPr/>
            <p:nvPr/>
          </p:nvSpPr>
          <p:spPr>
            <a:xfrm>
              <a:off x="8531049" y="4120993"/>
              <a:ext cx="12141" cy="28940"/>
            </a:xfrm>
            <a:custGeom>
              <a:avLst/>
              <a:gdLst/>
              <a:ahLst/>
              <a:cxnLst/>
              <a:rect l="l" t="t" r="r" b="b"/>
              <a:pathLst>
                <a:path w="357" h="851" extrusionOk="0">
                  <a:moveTo>
                    <a:pt x="247" y="35"/>
                  </a:moveTo>
                  <a:cubicBezTo>
                    <a:pt x="281" y="1"/>
                    <a:pt x="357" y="35"/>
                    <a:pt x="357" y="103"/>
                  </a:cubicBezTo>
                  <a:cubicBezTo>
                    <a:pt x="323" y="349"/>
                    <a:pt x="281" y="672"/>
                    <a:pt x="68" y="816"/>
                  </a:cubicBezTo>
                  <a:lnTo>
                    <a:pt x="68" y="816"/>
                  </a:lnTo>
                  <a:cubicBezTo>
                    <a:pt x="34" y="850"/>
                    <a:pt x="0" y="816"/>
                    <a:pt x="0" y="774"/>
                  </a:cubicBezTo>
                  <a:cubicBezTo>
                    <a:pt x="0" y="528"/>
                    <a:pt x="145" y="281"/>
                    <a:pt x="213" y="6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" name="Google Shape;453;p32"/>
            <p:cNvSpPr/>
            <p:nvPr/>
          </p:nvSpPr>
          <p:spPr>
            <a:xfrm>
              <a:off x="8567165" y="4165509"/>
              <a:ext cx="12141" cy="26594"/>
            </a:xfrm>
            <a:custGeom>
              <a:avLst/>
              <a:gdLst/>
              <a:ahLst/>
              <a:cxnLst/>
              <a:rect l="l" t="t" r="r" b="b"/>
              <a:pathLst>
                <a:path w="357" h="782" extrusionOk="0">
                  <a:moveTo>
                    <a:pt x="323" y="0"/>
                  </a:moveTo>
                  <a:cubicBezTo>
                    <a:pt x="323" y="0"/>
                    <a:pt x="357" y="0"/>
                    <a:pt x="357" y="34"/>
                  </a:cubicBezTo>
                  <a:cubicBezTo>
                    <a:pt x="357" y="144"/>
                    <a:pt x="323" y="280"/>
                    <a:pt x="280" y="391"/>
                  </a:cubicBezTo>
                  <a:cubicBezTo>
                    <a:pt x="246" y="527"/>
                    <a:pt x="178" y="637"/>
                    <a:pt x="111" y="739"/>
                  </a:cubicBezTo>
                  <a:lnTo>
                    <a:pt x="111" y="782"/>
                  </a:lnTo>
                  <a:cubicBezTo>
                    <a:pt x="68" y="782"/>
                    <a:pt x="0" y="782"/>
                    <a:pt x="0" y="705"/>
                  </a:cubicBezTo>
                  <a:cubicBezTo>
                    <a:pt x="34" y="569"/>
                    <a:pt x="68" y="459"/>
                    <a:pt x="145" y="357"/>
                  </a:cubicBezTo>
                  <a:cubicBezTo>
                    <a:pt x="178" y="246"/>
                    <a:pt x="212" y="102"/>
                    <a:pt x="2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" name="Google Shape;454;p32"/>
            <p:cNvSpPr/>
            <p:nvPr/>
          </p:nvSpPr>
          <p:spPr>
            <a:xfrm>
              <a:off x="8552711" y="4170406"/>
              <a:ext cx="11018" cy="17956"/>
            </a:xfrm>
            <a:custGeom>
              <a:avLst/>
              <a:gdLst/>
              <a:ahLst/>
              <a:cxnLst/>
              <a:rect l="l" t="t" r="r" b="b"/>
              <a:pathLst>
                <a:path w="324" h="528" extrusionOk="0">
                  <a:moveTo>
                    <a:pt x="213" y="34"/>
                  </a:moveTo>
                  <a:cubicBezTo>
                    <a:pt x="247" y="0"/>
                    <a:pt x="323" y="34"/>
                    <a:pt x="323" y="68"/>
                  </a:cubicBezTo>
                  <a:cubicBezTo>
                    <a:pt x="281" y="170"/>
                    <a:pt x="281" y="247"/>
                    <a:pt x="247" y="349"/>
                  </a:cubicBezTo>
                  <a:cubicBezTo>
                    <a:pt x="213" y="383"/>
                    <a:pt x="179" y="459"/>
                    <a:pt x="145" y="493"/>
                  </a:cubicBezTo>
                  <a:cubicBezTo>
                    <a:pt x="111" y="493"/>
                    <a:pt x="111" y="527"/>
                    <a:pt x="68" y="527"/>
                  </a:cubicBezTo>
                  <a:cubicBezTo>
                    <a:pt x="34" y="527"/>
                    <a:pt x="0" y="493"/>
                    <a:pt x="0" y="459"/>
                  </a:cubicBezTo>
                  <a:cubicBezTo>
                    <a:pt x="0" y="383"/>
                    <a:pt x="68" y="315"/>
                    <a:pt x="111" y="281"/>
                  </a:cubicBezTo>
                  <a:cubicBezTo>
                    <a:pt x="145" y="213"/>
                    <a:pt x="179" y="136"/>
                    <a:pt x="179" y="68"/>
                  </a:cubicBezTo>
                  <a:cubicBezTo>
                    <a:pt x="179" y="34"/>
                    <a:pt x="213" y="34"/>
                    <a:pt x="213" y="3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" name="Google Shape;455;p32"/>
            <p:cNvSpPr/>
            <p:nvPr/>
          </p:nvSpPr>
          <p:spPr>
            <a:xfrm>
              <a:off x="8524961" y="4178772"/>
              <a:ext cx="12175" cy="24009"/>
            </a:xfrm>
            <a:custGeom>
              <a:avLst/>
              <a:gdLst/>
              <a:ahLst/>
              <a:cxnLst/>
              <a:rect l="l" t="t" r="r" b="b"/>
              <a:pathLst>
                <a:path w="358" h="706" extrusionOk="0">
                  <a:moveTo>
                    <a:pt x="213" y="35"/>
                  </a:moveTo>
                  <a:cubicBezTo>
                    <a:pt x="290" y="1"/>
                    <a:pt x="358" y="35"/>
                    <a:pt x="324" y="103"/>
                  </a:cubicBezTo>
                  <a:cubicBezTo>
                    <a:pt x="247" y="281"/>
                    <a:pt x="213" y="460"/>
                    <a:pt x="145" y="638"/>
                  </a:cubicBezTo>
                  <a:cubicBezTo>
                    <a:pt x="145" y="672"/>
                    <a:pt x="145" y="672"/>
                    <a:pt x="111" y="672"/>
                  </a:cubicBezTo>
                  <a:cubicBezTo>
                    <a:pt x="77" y="706"/>
                    <a:pt x="1" y="672"/>
                    <a:pt x="1" y="604"/>
                  </a:cubicBezTo>
                  <a:cubicBezTo>
                    <a:pt x="35" y="392"/>
                    <a:pt x="111" y="213"/>
                    <a:pt x="213" y="3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" name="Google Shape;456;p32"/>
            <p:cNvSpPr/>
            <p:nvPr/>
          </p:nvSpPr>
          <p:spPr>
            <a:xfrm>
              <a:off x="8569477" y="4222131"/>
              <a:ext cx="13297" cy="20541"/>
            </a:xfrm>
            <a:custGeom>
              <a:avLst/>
              <a:gdLst/>
              <a:ahLst/>
              <a:cxnLst/>
              <a:rect l="l" t="t" r="r" b="b"/>
              <a:pathLst>
                <a:path w="391" h="604" extrusionOk="0">
                  <a:moveTo>
                    <a:pt x="289" y="34"/>
                  </a:moveTo>
                  <a:cubicBezTo>
                    <a:pt x="323" y="0"/>
                    <a:pt x="391" y="34"/>
                    <a:pt x="391" y="68"/>
                  </a:cubicBezTo>
                  <a:cubicBezTo>
                    <a:pt x="323" y="280"/>
                    <a:pt x="255" y="459"/>
                    <a:pt x="110" y="603"/>
                  </a:cubicBezTo>
                  <a:lnTo>
                    <a:pt x="110" y="603"/>
                  </a:lnTo>
                  <a:cubicBezTo>
                    <a:pt x="77" y="603"/>
                    <a:pt x="0" y="561"/>
                    <a:pt x="43" y="527"/>
                  </a:cubicBezTo>
                  <a:cubicBezTo>
                    <a:pt x="110" y="391"/>
                    <a:pt x="212" y="246"/>
                    <a:pt x="255" y="68"/>
                  </a:cubicBezTo>
                  <a:cubicBezTo>
                    <a:pt x="255" y="34"/>
                    <a:pt x="255" y="34"/>
                    <a:pt x="289" y="3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" name="Google Shape;457;p32"/>
            <p:cNvSpPr/>
            <p:nvPr/>
          </p:nvSpPr>
          <p:spPr>
            <a:xfrm>
              <a:off x="8551555" y="4225566"/>
              <a:ext cx="9556" cy="17106"/>
            </a:xfrm>
            <a:custGeom>
              <a:avLst/>
              <a:gdLst/>
              <a:ahLst/>
              <a:cxnLst/>
              <a:rect l="l" t="t" r="r" b="b"/>
              <a:pathLst>
                <a:path w="281" h="503" extrusionOk="0">
                  <a:moveTo>
                    <a:pt x="179" y="35"/>
                  </a:moveTo>
                  <a:cubicBezTo>
                    <a:pt x="213" y="1"/>
                    <a:pt x="281" y="35"/>
                    <a:pt x="281" y="77"/>
                  </a:cubicBezTo>
                  <a:cubicBezTo>
                    <a:pt x="247" y="145"/>
                    <a:pt x="247" y="213"/>
                    <a:pt x="213" y="290"/>
                  </a:cubicBezTo>
                  <a:cubicBezTo>
                    <a:pt x="213" y="358"/>
                    <a:pt x="145" y="426"/>
                    <a:pt x="102" y="460"/>
                  </a:cubicBezTo>
                  <a:lnTo>
                    <a:pt x="102" y="460"/>
                  </a:lnTo>
                  <a:cubicBezTo>
                    <a:pt x="68" y="502"/>
                    <a:pt x="0" y="460"/>
                    <a:pt x="34" y="426"/>
                  </a:cubicBezTo>
                  <a:cubicBezTo>
                    <a:pt x="34" y="358"/>
                    <a:pt x="68" y="324"/>
                    <a:pt x="102" y="247"/>
                  </a:cubicBezTo>
                  <a:cubicBezTo>
                    <a:pt x="102" y="179"/>
                    <a:pt x="145" y="145"/>
                    <a:pt x="145" y="77"/>
                  </a:cubicBezTo>
                  <a:cubicBezTo>
                    <a:pt x="145" y="35"/>
                    <a:pt x="179" y="35"/>
                    <a:pt x="179" y="3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" name="Google Shape;458;p32"/>
            <p:cNvSpPr/>
            <p:nvPr/>
          </p:nvSpPr>
          <p:spPr>
            <a:xfrm>
              <a:off x="8529892" y="4222131"/>
              <a:ext cx="10712" cy="20541"/>
            </a:xfrm>
            <a:custGeom>
              <a:avLst/>
              <a:gdLst/>
              <a:ahLst/>
              <a:cxnLst/>
              <a:rect l="l" t="t" r="r" b="b"/>
              <a:pathLst>
                <a:path w="315" h="604" extrusionOk="0">
                  <a:moveTo>
                    <a:pt x="247" y="34"/>
                  </a:moveTo>
                  <a:cubicBezTo>
                    <a:pt x="281" y="0"/>
                    <a:pt x="315" y="34"/>
                    <a:pt x="315" y="68"/>
                  </a:cubicBezTo>
                  <a:cubicBezTo>
                    <a:pt x="281" y="178"/>
                    <a:pt x="247" y="246"/>
                    <a:pt x="213" y="348"/>
                  </a:cubicBezTo>
                  <a:cubicBezTo>
                    <a:pt x="213" y="425"/>
                    <a:pt x="179" y="493"/>
                    <a:pt x="145" y="561"/>
                  </a:cubicBezTo>
                  <a:lnTo>
                    <a:pt x="102" y="561"/>
                  </a:lnTo>
                  <a:cubicBezTo>
                    <a:pt x="68" y="603"/>
                    <a:pt x="0" y="561"/>
                    <a:pt x="0" y="527"/>
                  </a:cubicBezTo>
                  <a:cubicBezTo>
                    <a:pt x="34" y="425"/>
                    <a:pt x="68" y="348"/>
                    <a:pt x="102" y="280"/>
                  </a:cubicBezTo>
                  <a:cubicBezTo>
                    <a:pt x="145" y="212"/>
                    <a:pt x="179" y="102"/>
                    <a:pt x="213" y="3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" name="Google Shape;459;p32"/>
            <p:cNvSpPr/>
            <p:nvPr/>
          </p:nvSpPr>
          <p:spPr>
            <a:xfrm>
              <a:off x="8547780" y="4258213"/>
              <a:ext cx="11018" cy="16800"/>
            </a:xfrm>
            <a:custGeom>
              <a:avLst/>
              <a:gdLst/>
              <a:ahLst/>
              <a:cxnLst/>
              <a:rect l="l" t="t" r="r" b="b"/>
              <a:pathLst>
                <a:path w="324" h="494" extrusionOk="0">
                  <a:moveTo>
                    <a:pt x="213" y="35"/>
                  </a:moveTo>
                  <a:cubicBezTo>
                    <a:pt x="256" y="1"/>
                    <a:pt x="324" y="69"/>
                    <a:pt x="324" y="137"/>
                  </a:cubicBezTo>
                  <a:cubicBezTo>
                    <a:pt x="290" y="213"/>
                    <a:pt x="256" y="281"/>
                    <a:pt x="213" y="315"/>
                  </a:cubicBezTo>
                  <a:cubicBezTo>
                    <a:pt x="213" y="392"/>
                    <a:pt x="179" y="426"/>
                    <a:pt x="145" y="460"/>
                  </a:cubicBezTo>
                  <a:lnTo>
                    <a:pt x="111" y="460"/>
                  </a:lnTo>
                  <a:cubicBezTo>
                    <a:pt x="77" y="494"/>
                    <a:pt x="43" y="460"/>
                    <a:pt x="43" y="426"/>
                  </a:cubicBezTo>
                  <a:cubicBezTo>
                    <a:pt x="1" y="349"/>
                    <a:pt x="43" y="281"/>
                    <a:pt x="77" y="247"/>
                  </a:cubicBezTo>
                  <a:cubicBezTo>
                    <a:pt x="111" y="179"/>
                    <a:pt x="145" y="103"/>
                    <a:pt x="179" y="69"/>
                  </a:cubicBezTo>
                  <a:cubicBezTo>
                    <a:pt x="213" y="69"/>
                    <a:pt x="213" y="69"/>
                    <a:pt x="213" y="3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" name="Google Shape;460;p32"/>
            <p:cNvSpPr/>
            <p:nvPr/>
          </p:nvSpPr>
          <p:spPr>
            <a:xfrm>
              <a:off x="8549243" y="4205059"/>
              <a:ext cx="11869" cy="17106"/>
            </a:xfrm>
            <a:custGeom>
              <a:avLst/>
              <a:gdLst/>
              <a:ahLst/>
              <a:cxnLst/>
              <a:rect l="l" t="t" r="r" b="b"/>
              <a:pathLst>
                <a:path w="349" h="503" extrusionOk="0">
                  <a:moveTo>
                    <a:pt x="281" y="43"/>
                  </a:moveTo>
                  <a:cubicBezTo>
                    <a:pt x="315" y="1"/>
                    <a:pt x="349" y="43"/>
                    <a:pt x="349" y="77"/>
                  </a:cubicBezTo>
                  <a:cubicBezTo>
                    <a:pt x="349" y="145"/>
                    <a:pt x="315" y="213"/>
                    <a:pt x="281" y="290"/>
                  </a:cubicBezTo>
                  <a:cubicBezTo>
                    <a:pt x="247" y="358"/>
                    <a:pt x="213" y="392"/>
                    <a:pt x="136" y="468"/>
                  </a:cubicBezTo>
                  <a:lnTo>
                    <a:pt x="136" y="468"/>
                  </a:lnTo>
                  <a:cubicBezTo>
                    <a:pt x="68" y="502"/>
                    <a:pt x="0" y="468"/>
                    <a:pt x="68" y="392"/>
                  </a:cubicBezTo>
                  <a:cubicBezTo>
                    <a:pt x="102" y="324"/>
                    <a:pt x="136" y="256"/>
                    <a:pt x="170" y="179"/>
                  </a:cubicBezTo>
                  <a:cubicBezTo>
                    <a:pt x="213" y="145"/>
                    <a:pt x="247" y="77"/>
                    <a:pt x="281" y="4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" name="Google Shape;461;p32"/>
            <p:cNvSpPr/>
            <p:nvPr/>
          </p:nvSpPr>
          <p:spPr>
            <a:xfrm>
              <a:off x="8520336" y="4265457"/>
              <a:ext cx="9590" cy="16766"/>
            </a:xfrm>
            <a:custGeom>
              <a:avLst/>
              <a:gdLst/>
              <a:ahLst/>
              <a:cxnLst/>
              <a:rect l="l" t="t" r="r" b="b"/>
              <a:pathLst>
                <a:path w="282" h="493" extrusionOk="0">
                  <a:moveTo>
                    <a:pt x="171" y="34"/>
                  </a:moveTo>
                  <a:cubicBezTo>
                    <a:pt x="213" y="0"/>
                    <a:pt x="281" y="68"/>
                    <a:pt x="247" y="102"/>
                  </a:cubicBezTo>
                  <a:cubicBezTo>
                    <a:pt x="247" y="179"/>
                    <a:pt x="213" y="247"/>
                    <a:pt x="213" y="281"/>
                  </a:cubicBezTo>
                  <a:cubicBezTo>
                    <a:pt x="171" y="349"/>
                    <a:pt x="137" y="425"/>
                    <a:pt x="103" y="459"/>
                  </a:cubicBezTo>
                  <a:lnTo>
                    <a:pt x="103" y="459"/>
                  </a:lnTo>
                  <a:cubicBezTo>
                    <a:pt x="69" y="493"/>
                    <a:pt x="35" y="459"/>
                    <a:pt x="1" y="425"/>
                  </a:cubicBezTo>
                  <a:cubicBezTo>
                    <a:pt x="1" y="349"/>
                    <a:pt x="35" y="281"/>
                    <a:pt x="69" y="247"/>
                  </a:cubicBezTo>
                  <a:cubicBezTo>
                    <a:pt x="103" y="179"/>
                    <a:pt x="103" y="102"/>
                    <a:pt x="137" y="6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" name="Google Shape;462;p32"/>
            <p:cNvSpPr/>
            <p:nvPr/>
          </p:nvSpPr>
          <p:spPr>
            <a:xfrm>
              <a:off x="8508230" y="4243794"/>
              <a:ext cx="7244" cy="16766"/>
            </a:xfrm>
            <a:custGeom>
              <a:avLst/>
              <a:gdLst/>
              <a:ahLst/>
              <a:cxnLst/>
              <a:rect l="l" t="t" r="r" b="b"/>
              <a:pathLst>
                <a:path w="213" h="493" extrusionOk="0">
                  <a:moveTo>
                    <a:pt x="102" y="34"/>
                  </a:moveTo>
                  <a:cubicBezTo>
                    <a:pt x="179" y="0"/>
                    <a:pt x="213" y="34"/>
                    <a:pt x="213" y="102"/>
                  </a:cubicBezTo>
                  <a:cubicBezTo>
                    <a:pt x="213" y="179"/>
                    <a:pt x="213" y="246"/>
                    <a:pt x="179" y="280"/>
                  </a:cubicBezTo>
                  <a:cubicBezTo>
                    <a:pt x="179" y="314"/>
                    <a:pt x="145" y="348"/>
                    <a:pt x="145" y="391"/>
                  </a:cubicBezTo>
                  <a:cubicBezTo>
                    <a:pt x="145" y="425"/>
                    <a:pt x="102" y="459"/>
                    <a:pt x="102" y="459"/>
                  </a:cubicBezTo>
                  <a:lnTo>
                    <a:pt x="102" y="493"/>
                  </a:lnTo>
                  <a:cubicBezTo>
                    <a:pt x="68" y="493"/>
                    <a:pt x="34" y="493"/>
                    <a:pt x="0" y="459"/>
                  </a:cubicBezTo>
                  <a:cubicBezTo>
                    <a:pt x="0" y="391"/>
                    <a:pt x="0" y="314"/>
                    <a:pt x="34" y="246"/>
                  </a:cubicBezTo>
                  <a:cubicBezTo>
                    <a:pt x="34" y="179"/>
                    <a:pt x="68" y="102"/>
                    <a:pt x="102" y="6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" name="Google Shape;463;p32"/>
            <p:cNvSpPr/>
            <p:nvPr/>
          </p:nvSpPr>
          <p:spPr>
            <a:xfrm>
              <a:off x="8545468" y="4289432"/>
              <a:ext cx="9590" cy="22853"/>
            </a:xfrm>
            <a:custGeom>
              <a:avLst/>
              <a:gdLst/>
              <a:ahLst/>
              <a:cxnLst/>
              <a:rect l="l" t="t" r="r" b="b"/>
              <a:pathLst>
                <a:path w="282" h="672" extrusionOk="0">
                  <a:moveTo>
                    <a:pt x="213" y="34"/>
                  </a:moveTo>
                  <a:cubicBezTo>
                    <a:pt x="247" y="0"/>
                    <a:pt x="281" y="34"/>
                    <a:pt x="281" y="68"/>
                  </a:cubicBezTo>
                  <a:cubicBezTo>
                    <a:pt x="247" y="179"/>
                    <a:pt x="213" y="247"/>
                    <a:pt x="213" y="357"/>
                  </a:cubicBezTo>
                  <a:cubicBezTo>
                    <a:pt x="179" y="459"/>
                    <a:pt x="179" y="536"/>
                    <a:pt x="111" y="603"/>
                  </a:cubicBezTo>
                  <a:lnTo>
                    <a:pt x="111" y="637"/>
                  </a:lnTo>
                  <a:cubicBezTo>
                    <a:pt x="69" y="671"/>
                    <a:pt x="1" y="637"/>
                    <a:pt x="1" y="603"/>
                  </a:cubicBezTo>
                  <a:cubicBezTo>
                    <a:pt x="1" y="493"/>
                    <a:pt x="35" y="425"/>
                    <a:pt x="69" y="323"/>
                  </a:cubicBezTo>
                  <a:cubicBezTo>
                    <a:pt x="111" y="247"/>
                    <a:pt x="145" y="145"/>
                    <a:pt x="179" y="3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" name="Google Shape;464;p32"/>
            <p:cNvSpPr/>
            <p:nvPr/>
          </p:nvSpPr>
          <p:spPr>
            <a:xfrm>
              <a:off x="8524961" y="4298954"/>
              <a:ext cx="11018" cy="20541"/>
            </a:xfrm>
            <a:custGeom>
              <a:avLst/>
              <a:gdLst/>
              <a:ahLst/>
              <a:cxnLst/>
              <a:rect l="l" t="t" r="r" b="b"/>
              <a:pathLst>
                <a:path w="324" h="604" extrusionOk="0">
                  <a:moveTo>
                    <a:pt x="213" y="43"/>
                  </a:moveTo>
                  <a:cubicBezTo>
                    <a:pt x="247" y="1"/>
                    <a:pt x="324" y="43"/>
                    <a:pt x="324" y="77"/>
                  </a:cubicBezTo>
                  <a:cubicBezTo>
                    <a:pt x="290" y="179"/>
                    <a:pt x="247" y="256"/>
                    <a:pt x="247" y="323"/>
                  </a:cubicBezTo>
                  <a:cubicBezTo>
                    <a:pt x="213" y="425"/>
                    <a:pt x="179" y="502"/>
                    <a:pt x="111" y="570"/>
                  </a:cubicBezTo>
                  <a:lnTo>
                    <a:pt x="111" y="604"/>
                  </a:lnTo>
                  <a:cubicBezTo>
                    <a:pt x="77" y="604"/>
                    <a:pt x="1" y="604"/>
                    <a:pt x="35" y="536"/>
                  </a:cubicBezTo>
                  <a:cubicBezTo>
                    <a:pt x="35" y="468"/>
                    <a:pt x="77" y="391"/>
                    <a:pt x="111" y="289"/>
                  </a:cubicBezTo>
                  <a:cubicBezTo>
                    <a:pt x="145" y="213"/>
                    <a:pt x="179" y="145"/>
                    <a:pt x="213" y="4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" name="Google Shape;465;p32"/>
            <p:cNvSpPr/>
            <p:nvPr/>
          </p:nvSpPr>
          <p:spPr>
            <a:xfrm>
              <a:off x="8524961" y="4332758"/>
              <a:ext cx="9862" cy="16800"/>
            </a:xfrm>
            <a:custGeom>
              <a:avLst/>
              <a:gdLst/>
              <a:ahLst/>
              <a:cxnLst/>
              <a:rect l="l" t="t" r="r" b="b"/>
              <a:pathLst>
                <a:path w="290" h="494" extrusionOk="0">
                  <a:moveTo>
                    <a:pt x="179" y="35"/>
                  </a:moveTo>
                  <a:cubicBezTo>
                    <a:pt x="213" y="1"/>
                    <a:pt x="290" y="35"/>
                    <a:pt x="290" y="111"/>
                  </a:cubicBezTo>
                  <a:cubicBezTo>
                    <a:pt x="290" y="145"/>
                    <a:pt x="247" y="213"/>
                    <a:pt x="213" y="281"/>
                  </a:cubicBezTo>
                  <a:cubicBezTo>
                    <a:pt x="213" y="357"/>
                    <a:pt x="179" y="391"/>
                    <a:pt x="145" y="459"/>
                  </a:cubicBezTo>
                  <a:lnTo>
                    <a:pt x="111" y="459"/>
                  </a:lnTo>
                  <a:cubicBezTo>
                    <a:pt x="77" y="493"/>
                    <a:pt x="1" y="425"/>
                    <a:pt x="1" y="391"/>
                  </a:cubicBezTo>
                  <a:cubicBezTo>
                    <a:pt x="1" y="323"/>
                    <a:pt x="35" y="281"/>
                    <a:pt x="77" y="213"/>
                  </a:cubicBezTo>
                  <a:cubicBezTo>
                    <a:pt x="111" y="145"/>
                    <a:pt x="145" y="111"/>
                    <a:pt x="179" y="3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" name="Google Shape;466;p32"/>
            <p:cNvSpPr/>
            <p:nvPr/>
          </p:nvSpPr>
          <p:spPr>
            <a:xfrm>
              <a:off x="8507073" y="4325548"/>
              <a:ext cx="8400" cy="18228"/>
            </a:xfrm>
            <a:custGeom>
              <a:avLst/>
              <a:gdLst/>
              <a:ahLst/>
              <a:cxnLst/>
              <a:rect l="l" t="t" r="r" b="b"/>
              <a:pathLst>
                <a:path w="247" h="536" extrusionOk="0">
                  <a:moveTo>
                    <a:pt x="179" y="0"/>
                  </a:moveTo>
                  <a:cubicBezTo>
                    <a:pt x="213" y="0"/>
                    <a:pt x="247" y="34"/>
                    <a:pt x="247" y="68"/>
                  </a:cubicBezTo>
                  <a:cubicBezTo>
                    <a:pt x="247" y="145"/>
                    <a:pt x="247" y="213"/>
                    <a:pt x="213" y="323"/>
                  </a:cubicBezTo>
                  <a:cubicBezTo>
                    <a:pt x="213" y="391"/>
                    <a:pt x="179" y="459"/>
                    <a:pt x="102" y="535"/>
                  </a:cubicBezTo>
                  <a:lnTo>
                    <a:pt x="102" y="535"/>
                  </a:lnTo>
                  <a:cubicBezTo>
                    <a:pt x="68" y="535"/>
                    <a:pt x="34" y="535"/>
                    <a:pt x="34" y="493"/>
                  </a:cubicBezTo>
                  <a:cubicBezTo>
                    <a:pt x="0" y="425"/>
                    <a:pt x="34" y="323"/>
                    <a:pt x="34" y="247"/>
                  </a:cubicBezTo>
                  <a:cubicBezTo>
                    <a:pt x="68" y="179"/>
                    <a:pt x="102" y="111"/>
                    <a:pt x="136" y="34"/>
                  </a:cubicBezTo>
                  <a:cubicBezTo>
                    <a:pt x="179" y="34"/>
                    <a:pt x="179" y="34"/>
                    <a:pt x="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" name="Google Shape;467;p32"/>
            <p:cNvSpPr/>
            <p:nvPr/>
          </p:nvSpPr>
          <p:spPr>
            <a:xfrm>
              <a:off x="8510542" y="4365405"/>
              <a:ext cx="8400" cy="16800"/>
            </a:xfrm>
            <a:custGeom>
              <a:avLst/>
              <a:gdLst/>
              <a:ahLst/>
              <a:cxnLst/>
              <a:rect l="l" t="t" r="r" b="b"/>
              <a:pathLst>
                <a:path w="247" h="494" extrusionOk="0">
                  <a:moveTo>
                    <a:pt x="145" y="0"/>
                  </a:moveTo>
                  <a:cubicBezTo>
                    <a:pt x="178" y="0"/>
                    <a:pt x="246" y="0"/>
                    <a:pt x="246" y="68"/>
                  </a:cubicBezTo>
                  <a:cubicBezTo>
                    <a:pt x="212" y="170"/>
                    <a:pt x="212" y="349"/>
                    <a:pt x="145" y="425"/>
                  </a:cubicBezTo>
                  <a:lnTo>
                    <a:pt x="145" y="459"/>
                  </a:lnTo>
                  <a:cubicBezTo>
                    <a:pt x="77" y="493"/>
                    <a:pt x="0" y="459"/>
                    <a:pt x="0" y="383"/>
                  </a:cubicBezTo>
                  <a:cubicBezTo>
                    <a:pt x="0" y="315"/>
                    <a:pt x="34" y="281"/>
                    <a:pt x="77" y="213"/>
                  </a:cubicBezTo>
                  <a:cubicBezTo>
                    <a:pt x="77" y="170"/>
                    <a:pt x="111" y="102"/>
                    <a:pt x="111" y="68"/>
                  </a:cubicBezTo>
                  <a:cubicBezTo>
                    <a:pt x="111" y="34"/>
                    <a:pt x="145" y="34"/>
                    <a:pt x="1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" name="Google Shape;468;p32"/>
            <p:cNvSpPr/>
            <p:nvPr/>
          </p:nvSpPr>
          <p:spPr>
            <a:xfrm>
              <a:off x="8162713" y="4075083"/>
              <a:ext cx="337150" cy="408226"/>
            </a:xfrm>
            <a:custGeom>
              <a:avLst/>
              <a:gdLst/>
              <a:ahLst/>
              <a:cxnLst/>
              <a:rect l="l" t="t" r="r" b="b"/>
              <a:pathLst>
                <a:path w="9914" h="12004" extrusionOk="0">
                  <a:moveTo>
                    <a:pt x="1767" y="1274"/>
                  </a:moveTo>
                  <a:cubicBezTo>
                    <a:pt x="3543" y="0"/>
                    <a:pt x="9914" y="12003"/>
                    <a:pt x="9914" y="12003"/>
                  </a:cubicBezTo>
                  <a:cubicBezTo>
                    <a:pt x="9914" y="12003"/>
                    <a:pt x="0" y="2871"/>
                    <a:pt x="1699" y="1317"/>
                  </a:cubicBezTo>
                  <a:cubicBezTo>
                    <a:pt x="1733" y="1317"/>
                    <a:pt x="1733" y="1317"/>
                    <a:pt x="1767" y="127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" name="Google Shape;469;p32"/>
            <p:cNvSpPr/>
            <p:nvPr/>
          </p:nvSpPr>
          <p:spPr>
            <a:xfrm>
              <a:off x="8262589" y="4146786"/>
              <a:ext cx="9828" cy="11869"/>
            </a:xfrm>
            <a:custGeom>
              <a:avLst/>
              <a:gdLst/>
              <a:ahLst/>
              <a:cxnLst/>
              <a:rect l="l" t="t" r="r" b="b"/>
              <a:pathLst>
                <a:path w="289" h="349" extrusionOk="0">
                  <a:moveTo>
                    <a:pt x="34" y="0"/>
                  </a:moveTo>
                  <a:lnTo>
                    <a:pt x="111" y="0"/>
                  </a:lnTo>
                  <a:cubicBezTo>
                    <a:pt x="178" y="102"/>
                    <a:pt x="246" y="170"/>
                    <a:pt x="289" y="281"/>
                  </a:cubicBezTo>
                  <a:lnTo>
                    <a:pt x="289" y="349"/>
                  </a:lnTo>
                  <a:lnTo>
                    <a:pt x="212" y="349"/>
                  </a:lnTo>
                  <a:cubicBezTo>
                    <a:pt x="111" y="281"/>
                    <a:pt x="77" y="136"/>
                    <a:pt x="0" y="68"/>
                  </a:cubicBezTo>
                  <a:cubicBezTo>
                    <a:pt x="0" y="34"/>
                    <a:pt x="0" y="0"/>
                    <a:pt x="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" name="Google Shape;470;p32"/>
            <p:cNvSpPr/>
            <p:nvPr/>
          </p:nvSpPr>
          <p:spPr>
            <a:xfrm>
              <a:off x="8239770" y="4140698"/>
              <a:ext cx="13297" cy="15643"/>
            </a:xfrm>
            <a:custGeom>
              <a:avLst/>
              <a:gdLst/>
              <a:ahLst/>
              <a:cxnLst/>
              <a:rect l="l" t="t" r="r" b="b"/>
              <a:pathLst>
                <a:path w="391" h="460" extrusionOk="0">
                  <a:moveTo>
                    <a:pt x="34" y="35"/>
                  </a:moveTo>
                  <a:cubicBezTo>
                    <a:pt x="68" y="1"/>
                    <a:pt x="110" y="1"/>
                    <a:pt x="144" y="1"/>
                  </a:cubicBezTo>
                  <a:cubicBezTo>
                    <a:pt x="178" y="69"/>
                    <a:pt x="246" y="103"/>
                    <a:pt x="323" y="179"/>
                  </a:cubicBezTo>
                  <a:cubicBezTo>
                    <a:pt x="357" y="213"/>
                    <a:pt x="391" y="315"/>
                    <a:pt x="391" y="392"/>
                  </a:cubicBezTo>
                  <a:lnTo>
                    <a:pt x="391" y="426"/>
                  </a:lnTo>
                  <a:cubicBezTo>
                    <a:pt x="357" y="460"/>
                    <a:pt x="357" y="460"/>
                    <a:pt x="323" y="426"/>
                  </a:cubicBezTo>
                  <a:cubicBezTo>
                    <a:pt x="280" y="392"/>
                    <a:pt x="212" y="349"/>
                    <a:pt x="178" y="281"/>
                  </a:cubicBezTo>
                  <a:cubicBezTo>
                    <a:pt x="144" y="213"/>
                    <a:pt x="68" y="179"/>
                    <a:pt x="34" y="103"/>
                  </a:cubicBezTo>
                  <a:cubicBezTo>
                    <a:pt x="0" y="69"/>
                    <a:pt x="34" y="35"/>
                    <a:pt x="34" y="3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" name="Google Shape;471;p32"/>
            <p:cNvSpPr/>
            <p:nvPr/>
          </p:nvSpPr>
          <p:spPr>
            <a:xfrm>
              <a:off x="8248136" y="4171917"/>
              <a:ext cx="9862" cy="12175"/>
            </a:xfrm>
            <a:custGeom>
              <a:avLst/>
              <a:gdLst/>
              <a:ahLst/>
              <a:cxnLst/>
              <a:rect l="l" t="t" r="r" b="b"/>
              <a:pathLst>
                <a:path w="290" h="358" extrusionOk="0">
                  <a:moveTo>
                    <a:pt x="34" y="0"/>
                  </a:moveTo>
                  <a:lnTo>
                    <a:pt x="77" y="0"/>
                  </a:lnTo>
                  <a:cubicBezTo>
                    <a:pt x="145" y="34"/>
                    <a:pt x="179" y="68"/>
                    <a:pt x="213" y="145"/>
                  </a:cubicBezTo>
                  <a:cubicBezTo>
                    <a:pt x="247" y="179"/>
                    <a:pt x="289" y="213"/>
                    <a:pt x="289" y="281"/>
                  </a:cubicBezTo>
                  <a:lnTo>
                    <a:pt x="289" y="357"/>
                  </a:lnTo>
                  <a:lnTo>
                    <a:pt x="213" y="357"/>
                  </a:lnTo>
                  <a:cubicBezTo>
                    <a:pt x="145" y="357"/>
                    <a:pt x="111" y="281"/>
                    <a:pt x="77" y="213"/>
                  </a:cubicBezTo>
                  <a:cubicBezTo>
                    <a:pt x="34" y="179"/>
                    <a:pt x="34" y="111"/>
                    <a:pt x="0" y="68"/>
                  </a:cubicBezTo>
                  <a:cubicBezTo>
                    <a:pt x="0" y="34"/>
                    <a:pt x="0" y="0"/>
                    <a:pt x="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" name="Google Shape;472;p32"/>
            <p:cNvSpPr/>
            <p:nvPr/>
          </p:nvSpPr>
          <p:spPr>
            <a:xfrm>
              <a:off x="8273540" y="4181439"/>
              <a:ext cx="11903" cy="15916"/>
            </a:xfrm>
            <a:custGeom>
              <a:avLst/>
              <a:gdLst/>
              <a:ahLst/>
              <a:cxnLst/>
              <a:rect l="l" t="t" r="r" b="b"/>
              <a:pathLst>
                <a:path w="350" h="468" extrusionOk="0">
                  <a:moveTo>
                    <a:pt x="1" y="43"/>
                  </a:moveTo>
                  <a:cubicBezTo>
                    <a:pt x="35" y="1"/>
                    <a:pt x="69" y="1"/>
                    <a:pt x="69" y="43"/>
                  </a:cubicBezTo>
                  <a:cubicBezTo>
                    <a:pt x="179" y="145"/>
                    <a:pt x="281" y="256"/>
                    <a:pt x="315" y="425"/>
                  </a:cubicBezTo>
                  <a:cubicBezTo>
                    <a:pt x="349" y="425"/>
                    <a:pt x="315" y="425"/>
                    <a:pt x="315" y="468"/>
                  </a:cubicBezTo>
                  <a:lnTo>
                    <a:pt x="281" y="468"/>
                  </a:lnTo>
                  <a:cubicBezTo>
                    <a:pt x="137" y="358"/>
                    <a:pt x="69" y="213"/>
                    <a:pt x="1" y="7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" name="Google Shape;473;p32"/>
            <p:cNvSpPr/>
            <p:nvPr/>
          </p:nvSpPr>
          <p:spPr>
            <a:xfrm>
              <a:off x="8295237" y="4186370"/>
              <a:ext cx="15609" cy="16766"/>
            </a:xfrm>
            <a:custGeom>
              <a:avLst/>
              <a:gdLst/>
              <a:ahLst/>
              <a:cxnLst/>
              <a:rect l="l" t="t" r="r" b="b"/>
              <a:pathLst>
                <a:path w="459" h="493" extrusionOk="0">
                  <a:moveTo>
                    <a:pt x="34" y="0"/>
                  </a:moveTo>
                  <a:cubicBezTo>
                    <a:pt x="34" y="0"/>
                    <a:pt x="68" y="0"/>
                    <a:pt x="102" y="34"/>
                  </a:cubicBezTo>
                  <a:lnTo>
                    <a:pt x="314" y="246"/>
                  </a:lnTo>
                  <a:cubicBezTo>
                    <a:pt x="348" y="323"/>
                    <a:pt x="425" y="357"/>
                    <a:pt x="459" y="425"/>
                  </a:cubicBezTo>
                  <a:cubicBezTo>
                    <a:pt x="459" y="459"/>
                    <a:pt x="459" y="493"/>
                    <a:pt x="425" y="493"/>
                  </a:cubicBezTo>
                  <a:lnTo>
                    <a:pt x="391" y="493"/>
                  </a:lnTo>
                  <a:cubicBezTo>
                    <a:pt x="178" y="493"/>
                    <a:pt x="68" y="246"/>
                    <a:pt x="0" y="68"/>
                  </a:cubicBezTo>
                  <a:cubicBezTo>
                    <a:pt x="0" y="34"/>
                    <a:pt x="0" y="34"/>
                    <a:pt x="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" name="Google Shape;474;p32"/>
            <p:cNvSpPr/>
            <p:nvPr/>
          </p:nvSpPr>
          <p:spPr>
            <a:xfrm>
              <a:off x="8296465" y="4214888"/>
              <a:ext cx="10712" cy="14487"/>
            </a:xfrm>
            <a:custGeom>
              <a:avLst/>
              <a:gdLst/>
              <a:ahLst/>
              <a:cxnLst/>
              <a:rect l="l" t="t" r="r" b="b"/>
              <a:pathLst>
                <a:path w="315" h="426" extrusionOk="0">
                  <a:moveTo>
                    <a:pt x="0" y="35"/>
                  </a:moveTo>
                  <a:cubicBezTo>
                    <a:pt x="34" y="1"/>
                    <a:pt x="68" y="1"/>
                    <a:pt x="68" y="35"/>
                  </a:cubicBezTo>
                  <a:lnTo>
                    <a:pt x="213" y="179"/>
                  </a:lnTo>
                  <a:cubicBezTo>
                    <a:pt x="247" y="247"/>
                    <a:pt x="315" y="281"/>
                    <a:pt x="315" y="349"/>
                  </a:cubicBezTo>
                  <a:cubicBezTo>
                    <a:pt x="315" y="391"/>
                    <a:pt x="315" y="391"/>
                    <a:pt x="281" y="425"/>
                  </a:cubicBezTo>
                  <a:lnTo>
                    <a:pt x="213" y="425"/>
                  </a:lnTo>
                  <a:cubicBezTo>
                    <a:pt x="136" y="391"/>
                    <a:pt x="136" y="349"/>
                    <a:pt x="102" y="281"/>
                  </a:cubicBezTo>
                  <a:cubicBezTo>
                    <a:pt x="68" y="213"/>
                    <a:pt x="34" y="137"/>
                    <a:pt x="0" y="10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" name="Google Shape;475;p32"/>
            <p:cNvSpPr/>
            <p:nvPr/>
          </p:nvSpPr>
          <p:spPr>
            <a:xfrm>
              <a:off x="8272384" y="4211774"/>
              <a:ext cx="9590" cy="14487"/>
            </a:xfrm>
            <a:custGeom>
              <a:avLst/>
              <a:gdLst/>
              <a:ahLst/>
              <a:cxnLst/>
              <a:rect l="l" t="t" r="r" b="b"/>
              <a:pathLst>
                <a:path w="282" h="426" extrusionOk="0">
                  <a:moveTo>
                    <a:pt x="35" y="35"/>
                  </a:moveTo>
                  <a:cubicBezTo>
                    <a:pt x="35" y="1"/>
                    <a:pt x="69" y="1"/>
                    <a:pt x="69" y="35"/>
                  </a:cubicBezTo>
                  <a:cubicBezTo>
                    <a:pt x="137" y="69"/>
                    <a:pt x="171" y="137"/>
                    <a:pt x="213" y="171"/>
                  </a:cubicBezTo>
                  <a:cubicBezTo>
                    <a:pt x="247" y="247"/>
                    <a:pt x="281" y="281"/>
                    <a:pt x="281" y="349"/>
                  </a:cubicBezTo>
                  <a:cubicBezTo>
                    <a:pt x="281" y="349"/>
                    <a:pt x="281" y="383"/>
                    <a:pt x="247" y="383"/>
                  </a:cubicBezTo>
                  <a:cubicBezTo>
                    <a:pt x="247" y="425"/>
                    <a:pt x="213" y="425"/>
                    <a:pt x="213" y="383"/>
                  </a:cubicBezTo>
                  <a:cubicBezTo>
                    <a:pt x="69" y="349"/>
                    <a:pt x="35" y="171"/>
                    <a:pt x="1" y="69"/>
                  </a:cubicBezTo>
                  <a:cubicBezTo>
                    <a:pt x="1" y="69"/>
                    <a:pt x="1" y="35"/>
                    <a:pt x="35" y="3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" name="Google Shape;476;p32"/>
            <p:cNvSpPr/>
            <p:nvPr/>
          </p:nvSpPr>
          <p:spPr>
            <a:xfrm>
              <a:off x="8334893" y="4230497"/>
              <a:ext cx="9556" cy="13331"/>
            </a:xfrm>
            <a:custGeom>
              <a:avLst/>
              <a:gdLst/>
              <a:ahLst/>
              <a:cxnLst/>
              <a:rect l="l" t="t" r="r" b="b"/>
              <a:pathLst>
                <a:path w="281" h="392" extrusionOk="0">
                  <a:moveTo>
                    <a:pt x="0" y="0"/>
                  </a:moveTo>
                  <a:lnTo>
                    <a:pt x="68" y="0"/>
                  </a:lnTo>
                  <a:cubicBezTo>
                    <a:pt x="145" y="102"/>
                    <a:pt x="213" y="213"/>
                    <a:pt x="281" y="357"/>
                  </a:cubicBezTo>
                  <a:cubicBezTo>
                    <a:pt x="281" y="357"/>
                    <a:pt x="281" y="391"/>
                    <a:pt x="247" y="391"/>
                  </a:cubicBezTo>
                  <a:lnTo>
                    <a:pt x="213" y="391"/>
                  </a:lnTo>
                  <a:cubicBezTo>
                    <a:pt x="102" y="315"/>
                    <a:pt x="34" y="179"/>
                    <a:pt x="0" y="3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" name="Google Shape;477;p32"/>
            <p:cNvSpPr/>
            <p:nvPr/>
          </p:nvSpPr>
          <p:spPr>
            <a:xfrm>
              <a:off x="8322753" y="4248419"/>
              <a:ext cx="12175" cy="14453"/>
            </a:xfrm>
            <a:custGeom>
              <a:avLst/>
              <a:gdLst/>
              <a:ahLst/>
              <a:cxnLst/>
              <a:rect l="l" t="t" r="r" b="b"/>
              <a:pathLst>
                <a:path w="358" h="425" extrusionOk="0">
                  <a:moveTo>
                    <a:pt x="34" y="0"/>
                  </a:moveTo>
                  <a:lnTo>
                    <a:pt x="111" y="0"/>
                  </a:lnTo>
                  <a:cubicBezTo>
                    <a:pt x="213" y="110"/>
                    <a:pt x="357" y="212"/>
                    <a:pt x="357" y="357"/>
                  </a:cubicBezTo>
                  <a:lnTo>
                    <a:pt x="357" y="425"/>
                  </a:lnTo>
                  <a:lnTo>
                    <a:pt x="289" y="425"/>
                  </a:lnTo>
                  <a:cubicBezTo>
                    <a:pt x="145" y="357"/>
                    <a:pt x="77" y="178"/>
                    <a:pt x="34" y="77"/>
                  </a:cubicBezTo>
                  <a:cubicBezTo>
                    <a:pt x="0" y="43"/>
                    <a:pt x="34" y="43"/>
                    <a:pt x="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" name="Google Shape;478;p32"/>
            <p:cNvSpPr/>
            <p:nvPr/>
          </p:nvSpPr>
          <p:spPr>
            <a:xfrm>
              <a:off x="8297515" y="4239218"/>
              <a:ext cx="12175" cy="14487"/>
            </a:xfrm>
            <a:custGeom>
              <a:avLst/>
              <a:gdLst/>
              <a:ahLst/>
              <a:cxnLst/>
              <a:rect l="l" t="t" r="r" b="b"/>
              <a:pathLst>
                <a:path w="358" h="426" extrusionOk="0">
                  <a:moveTo>
                    <a:pt x="35" y="1"/>
                  </a:moveTo>
                  <a:lnTo>
                    <a:pt x="69" y="1"/>
                  </a:lnTo>
                  <a:cubicBezTo>
                    <a:pt x="145" y="77"/>
                    <a:pt x="179" y="111"/>
                    <a:pt x="213" y="179"/>
                  </a:cubicBezTo>
                  <a:cubicBezTo>
                    <a:pt x="281" y="213"/>
                    <a:pt x="324" y="290"/>
                    <a:pt x="324" y="357"/>
                  </a:cubicBezTo>
                  <a:cubicBezTo>
                    <a:pt x="358" y="357"/>
                    <a:pt x="324" y="391"/>
                    <a:pt x="324" y="391"/>
                  </a:cubicBezTo>
                  <a:cubicBezTo>
                    <a:pt x="281" y="425"/>
                    <a:pt x="247" y="425"/>
                    <a:pt x="247" y="425"/>
                  </a:cubicBezTo>
                  <a:cubicBezTo>
                    <a:pt x="179" y="391"/>
                    <a:pt x="145" y="323"/>
                    <a:pt x="111" y="256"/>
                  </a:cubicBezTo>
                  <a:cubicBezTo>
                    <a:pt x="69" y="213"/>
                    <a:pt x="35" y="145"/>
                    <a:pt x="1" y="77"/>
                  </a:cubicBezTo>
                  <a:cubicBezTo>
                    <a:pt x="1" y="43"/>
                    <a:pt x="1" y="43"/>
                    <a:pt x="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" name="Google Shape;479;p32"/>
            <p:cNvSpPr/>
            <p:nvPr/>
          </p:nvSpPr>
          <p:spPr>
            <a:xfrm>
              <a:off x="8323909" y="4287120"/>
              <a:ext cx="14487" cy="15643"/>
            </a:xfrm>
            <a:custGeom>
              <a:avLst/>
              <a:gdLst/>
              <a:ahLst/>
              <a:cxnLst/>
              <a:rect l="l" t="t" r="r" b="b"/>
              <a:pathLst>
                <a:path w="426" h="460" extrusionOk="0">
                  <a:moveTo>
                    <a:pt x="43" y="34"/>
                  </a:moveTo>
                  <a:cubicBezTo>
                    <a:pt x="77" y="0"/>
                    <a:pt x="111" y="0"/>
                    <a:pt x="145" y="34"/>
                  </a:cubicBezTo>
                  <a:cubicBezTo>
                    <a:pt x="179" y="102"/>
                    <a:pt x="255" y="179"/>
                    <a:pt x="289" y="247"/>
                  </a:cubicBezTo>
                  <a:cubicBezTo>
                    <a:pt x="357" y="281"/>
                    <a:pt x="391" y="315"/>
                    <a:pt x="425" y="391"/>
                  </a:cubicBezTo>
                  <a:lnTo>
                    <a:pt x="425" y="459"/>
                  </a:lnTo>
                  <a:lnTo>
                    <a:pt x="357" y="459"/>
                  </a:lnTo>
                  <a:cubicBezTo>
                    <a:pt x="179" y="459"/>
                    <a:pt x="77" y="247"/>
                    <a:pt x="43" y="102"/>
                  </a:cubicBezTo>
                  <a:cubicBezTo>
                    <a:pt x="0" y="68"/>
                    <a:pt x="43" y="34"/>
                    <a:pt x="43" y="3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" name="Google Shape;480;p32"/>
            <p:cNvSpPr/>
            <p:nvPr/>
          </p:nvSpPr>
          <p:spPr>
            <a:xfrm>
              <a:off x="8345572" y="4282188"/>
              <a:ext cx="13331" cy="14487"/>
            </a:xfrm>
            <a:custGeom>
              <a:avLst/>
              <a:gdLst/>
              <a:ahLst/>
              <a:cxnLst/>
              <a:rect l="l" t="t" r="r" b="b"/>
              <a:pathLst>
                <a:path w="392" h="426" extrusionOk="0">
                  <a:moveTo>
                    <a:pt x="43" y="1"/>
                  </a:moveTo>
                  <a:cubicBezTo>
                    <a:pt x="43" y="1"/>
                    <a:pt x="77" y="1"/>
                    <a:pt x="111" y="35"/>
                  </a:cubicBezTo>
                  <a:cubicBezTo>
                    <a:pt x="145" y="69"/>
                    <a:pt x="179" y="145"/>
                    <a:pt x="255" y="179"/>
                  </a:cubicBezTo>
                  <a:cubicBezTo>
                    <a:pt x="289" y="247"/>
                    <a:pt x="357" y="281"/>
                    <a:pt x="391" y="324"/>
                  </a:cubicBezTo>
                  <a:cubicBezTo>
                    <a:pt x="391" y="358"/>
                    <a:pt x="391" y="392"/>
                    <a:pt x="357" y="426"/>
                  </a:cubicBezTo>
                  <a:lnTo>
                    <a:pt x="323" y="426"/>
                  </a:lnTo>
                  <a:cubicBezTo>
                    <a:pt x="179" y="392"/>
                    <a:pt x="77" y="179"/>
                    <a:pt x="1" y="69"/>
                  </a:cubicBezTo>
                  <a:cubicBezTo>
                    <a:pt x="1" y="35"/>
                    <a:pt x="1" y="35"/>
                    <a:pt x="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" name="Google Shape;481;p32"/>
            <p:cNvSpPr/>
            <p:nvPr/>
          </p:nvSpPr>
          <p:spPr>
            <a:xfrm>
              <a:off x="8354244" y="4267769"/>
              <a:ext cx="10712" cy="15609"/>
            </a:xfrm>
            <a:custGeom>
              <a:avLst/>
              <a:gdLst/>
              <a:ahLst/>
              <a:cxnLst/>
              <a:rect l="l" t="t" r="r" b="b"/>
              <a:pathLst>
                <a:path w="315" h="459" extrusionOk="0">
                  <a:moveTo>
                    <a:pt x="34" y="0"/>
                  </a:moveTo>
                  <a:cubicBezTo>
                    <a:pt x="34" y="0"/>
                    <a:pt x="68" y="0"/>
                    <a:pt x="102" y="34"/>
                  </a:cubicBezTo>
                  <a:cubicBezTo>
                    <a:pt x="136" y="68"/>
                    <a:pt x="170" y="145"/>
                    <a:pt x="247" y="213"/>
                  </a:cubicBezTo>
                  <a:cubicBezTo>
                    <a:pt x="281" y="247"/>
                    <a:pt x="315" y="323"/>
                    <a:pt x="315" y="391"/>
                  </a:cubicBezTo>
                  <a:cubicBezTo>
                    <a:pt x="315" y="391"/>
                    <a:pt x="315" y="425"/>
                    <a:pt x="281" y="425"/>
                  </a:cubicBezTo>
                  <a:cubicBezTo>
                    <a:pt x="281" y="459"/>
                    <a:pt x="247" y="459"/>
                    <a:pt x="213" y="425"/>
                  </a:cubicBezTo>
                  <a:cubicBezTo>
                    <a:pt x="170" y="391"/>
                    <a:pt x="136" y="323"/>
                    <a:pt x="102" y="247"/>
                  </a:cubicBezTo>
                  <a:cubicBezTo>
                    <a:pt x="68" y="213"/>
                    <a:pt x="34" y="145"/>
                    <a:pt x="0" y="68"/>
                  </a:cubicBezTo>
                  <a:cubicBezTo>
                    <a:pt x="0" y="34"/>
                    <a:pt x="0" y="34"/>
                    <a:pt x="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" name="Google Shape;482;p32"/>
            <p:cNvSpPr/>
            <p:nvPr/>
          </p:nvSpPr>
          <p:spPr>
            <a:xfrm>
              <a:off x="8380531" y="4305042"/>
              <a:ext cx="11018" cy="12141"/>
            </a:xfrm>
            <a:custGeom>
              <a:avLst/>
              <a:gdLst/>
              <a:ahLst/>
              <a:cxnLst/>
              <a:rect l="l" t="t" r="r" b="b"/>
              <a:pathLst>
                <a:path w="324" h="357" extrusionOk="0">
                  <a:moveTo>
                    <a:pt x="34" y="0"/>
                  </a:moveTo>
                  <a:lnTo>
                    <a:pt x="111" y="0"/>
                  </a:lnTo>
                  <a:cubicBezTo>
                    <a:pt x="145" y="34"/>
                    <a:pt x="179" y="110"/>
                    <a:pt x="213" y="144"/>
                  </a:cubicBezTo>
                  <a:cubicBezTo>
                    <a:pt x="247" y="178"/>
                    <a:pt x="323" y="212"/>
                    <a:pt x="323" y="289"/>
                  </a:cubicBezTo>
                  <a:cubicBezTo>
                    <a:pt x="323" y="323"/>
                    <a:pt x="289" y="323"/>
                    <a:pt x="289" y="357"/>
                  </a:cubicBezTo>
                  <a:lnTo>
                    <a:pt x="213" y="357"/>
                  </a:lnTo>
                  <a:cubicBezTo>
                    <a:pt x="145" y="357"/>
                    <a:pt x="145" y="289"/>
                    <a:pt x="111" y="212"/>
                  </a:cubicBezTo>
                  <a:cubicBezTo>
                    <a:pt x="77" y="178"/>
                    <a:pt x="34" y="144"/>
                    <a:pt x="0" y="77"/>
                  </a:cubicBezTo>
                  <a:cubicBezTo>
                    <a:pt x="0" y="34"/>
                    <a:pt x="0" y="34"/>
                    <a:pt x="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" name="Google Shape;483;p32"/>
            <p:cNvSpPr/>
            <p:nvPr/>
          </p:nvSpPr>
          <p:spPr>
            <a:xfrm>
              <a:off x="8364922" y="4314836"/>
              <a:ext cx="15643" cy="17956"/>
            </a:xfrm>
            <a:custGeom>
              <a:avLst/>
              <a:gdLst/>
              <a:ahLst/>
              <a:cxnLst/>
              <a:rect l="l" t="t" r="r" b="b"/>
              <a:pathLst>
                <a:path w="460" h="528" extrusionOk="0">
                  <a:moveTo>
                    <a:pt x="35" y="1"/>
                  </a:moveTo>
                  <a:cubicBezTo>
                    <a:pt x="35" y="1"/>
                    <a:pt x="69" y="1"/>
                    <a:pt x="69" y="35"/>
                  </a:cubicBezTo>
                  <a:cubicBezTo>
                    <a:pt x="145" y="69"/>
                    <a:pt x="213" y="137"/>
                    <a:pt x="281" y="213"/>
                  </a:cubicBezTo>
                  <a:cubicBezTo>
                    <a:pt x="357" y="281"/>
                    <a:pt x="425" y="315"/>
                    <a:pt x="459" y="426"/>
                  </a:cubicBezTo>
                  <a:cubicBezTo>
                    <a:pt x="459" y="460"/>
                    <a:pt x="425" y="494"/>
                    <a:pt x="425" y="494"/>
                  </a:cubicBezTo>
                  <a:cubicBezTo>
                    <a:pt x="391" y="494"/>
                    <a:pt x="391" y="528"/>
                    <a:pt x="357" y="494"/>
                  </a:cubicBezTo>
                  <a:cubicBezTo>
                    <a:pt x="281" y="460"/>
                    <a:pt x="213" y="383"/>
                    <a:pt x="179" y="315"/>
                  </a:cubicBezTo>
                  <a:cubicBezTo>
                    <a:pt x="111" y="247"/>
                    <a:pt x="69" y="171"/>
                    <a:pt x="1" y="103"/>
                  </a:cubicBezTo>
                  <a:cubicBezTo>
                    <a:pt x="1" y="69"/>
                    <a:pt x="1" y="35"/>
                    <a:pt x="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" name="Google Shape;484;p32"/>
            <p:cNvSpPr/>
            <p:nvPr/>
          </p:nvSpPr>
          <p:spPr>
            <a:xfrm>
              <a:off x="8348156" y="4318304"/>
              <a:ext cx="14487" cy="12175"/>
            </a:xfrm>
            <a:custGeom>
              <a:avLst/>
              <a:gdLst/>
              <a:ahLst/>
              <a:cxnLst/>
              <a:rect l="l" t="t" r="r" b="b"/>
              <a:pathLst>
                <a:path w="426" h="358" extrusionOk="0">
                  <a:moveTo>
                    <a:pt x="35" y="1"/>
                  </a:moveTo>
                  <a:lnTo>
                    <a:pt x="103" y="1"/>
                  </a:lnTo>
                  <a:cubicBezTo>
                    <a:pt x="213" y="69"/>
                    <a:pt x="349" y="179"/>
                    <a:pt x="426" y="281"/>
                  </a:cubicBezTo>
                  <a:lnTo>
                    <a:pt x="426" y="358"/>
                  </a:lnTo>
                  <a:lnTo>
                    <a:pt x="392" y="358"/>
                  </a:lnTo>
                  <a:cubicBezTo>
                    <a:pt x="247" y="281"/>
                    <a:pt x="137" y="179"/>
                    <a:pt x="35" y="69"/>
                  </a:cubicBezTo>
                  <a:cubicBezTo>
                    <a:pt x="1" y="35"/>
                    <a:pt x="1" y="1"/>
                    <a:pt x="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" name="Google Shape;485;p32"/>
            <p:cNvSpPr/>
            <p:nvPr/>
          </p:nvSpPr>
          <p:spPr>
            <a:xfrm>
              <a:off x="8381688" y="4352108"/>
              <a:ext cx="15916" cy="16800"/>
            </a:xfrm>
            <a:custGeom>
              <a:avLst/>
              <a:gdLst/>
              <a:ahLst/>
              <a:cxnLst/>
              <a:rect l="l" t="t" r="r" b="b"/>
              <a:pathLst>
                <a:path w="468" h="494" extrusionOk="0">
                  <a:moveTo>
                    <a:pt x="43" y="1"/>
                  </a:moveTo>
                  <a:cubicBezTo>
                    <a:pt x="43" y="1"/>
                    <a:pt x="77" y="1"/>
                    <a:pt x="111" y="35"/>
                  </a:cubicBezTo>
                  <a:cubicBezTo>
                    <a:pt x="145" y="103"/>
                    <a:pt x="213" y="179"/>
                    <a:pt x="289" y="213"/>
                  </a:cubicBezTo>
                  <a:cubicBezTo>
                    <a:pt x="323" y="281"/>
                    <a:pt x="391" y="315"/>
                    <a:pt x="425" y="391"/>
                  </a:cubicBezTo>
                  <a:cubicBezTo>
                    <a:pt x="468" y="425"/>
                    <a:pt x="425" y="459"/>
                    <a:pt x="391" y="459"/>
                  </a:cubicBezTo>
                  <a:cubicBezTo>
                    <a:pt x="391" y="459"/>
                    <a:pt x="357" y="493"/>
                    <a:pt x="357" y="459"/>
                  </a:cubicBezTo>
                  <a:cubicBezTo>
                    <a:pt x="179" y="425"/>
                    <a:pt x="77" y="213"/>
                    <a:pt x="0" y="69"/>
                  </a:cubicBezTo>
                  <a:cubicBezTo>
                    <a:pt x="0" y="69"/>
                    <a:pt x="0" y="35"/>
                    <a:pt x="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" name="Google Shape;486;p32"/>
            <p:cNvSpPr/>
            <p:nvPr/>
          </p:nvSpPr>
          <p:spPr>
            <a:xfrm>
              <a:off x="8391516" y="4342280"/>
              <a:ext cx="14453" cy="15950"/>
            </a:xfrm>
            <a:custGeom>
              <a:avLst/>
              <a:gdLst/>
              <a:ahLst/>
              <a:cxnLst/>
              <a:rect l="l" t="t" r="r" b="b"/>
              <a:pathLst>
                <a:path w="425" h="469" extrusionOk="0">
                  <a:moveTo>
                    <a:pt x="34" y="43"/>
                  </a:moveTo>
                  <a:cubicBezTo>
                    <a:pt x="68" y="1"/>
                    <a:pt x="102" y="1"/>
                    <a:pt x="136" y="43"/>
                  </a:cubicBezTo>
                  <a:cubicBezTo>
                    <a:pt x="179" y="111"/>
                    <a:pt x="213" y="145"/>
                    <a:pt x="281" y="213"/>
                  </a:cubicBezTo>
                  <a:cubicBezTo>
                    <a:pt x="315" y="256"/>
                    <a:pt x="391" y="290"/>
                    <a:pt x="425" y="358"/>
                  </a:cubicBezTo>
                  <a:cubicBezTo>
                    <a:pt x="425" y="392"/>
                    <a:pt x="425" y="426"/>
                    <a:pt x="391" y="426"/>
                  </a:cubicBezTo>
                  <a:cubicBezTo>
                    <a:pt x="391" y="426"/>
                    <a:pt x="349" y="468"/>
                    <a:pt x="349" y="426"/>
                  </a:cubicBezTo>
                  <a:cubicBezTo>
                    <a:pt x="179" y="426"/>
                    <a:pt x="68" y="213"/>
                    <a:pt x="34" y="111"/>
                  </a:cubicBezTo>
                  <a:cubicBezTo>
                    <a:pt x="0" y="77"/>
                    <a:pt x="0" y="43"/>
                    <a:pt x="34" y="4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" name="Google Shape;487;p32"/>
            <p:cNvSpPr/>
            <p:nvPr/>
          </p:nvSpPr>
          <p:spPr>
            <a:xfrm>
              <a:off x="8423857" y="4374927"/>
              <a:ext cx="14487" cy="15643"/>
            </a:xfrm>
            <a:custGeom>
              <a:avLst/>
              <a:gdLst/>
              <a:ahLst/>
              <a:cxnLst/>
              <a:rect l="l" t="t" r="r" b="b"/>
              <a:pathLst>
                <a:path w="426" h="460" extrusionOk="0">
                  <a:moveTo>
                    <a:pt x="35" y="35"/>
                  </a:moveTo>
                  <a:cubicBezTo>
                    <a:pt x="77" y="1"/>
                    <a:pt x="111" y="1"/>
                    <a:pt x="111" y="35"/>
                  </a:cubicBezTo>
                  <a:cubicBezTo>
                    <a:pt x="179" y="103"/>
                    <a:pt x="213" y="179"/>
                    <a:pt x="289" y="213"/>
                  </a:cubicBezTo>
                  <a:cubicBezTo>
                    <a:pt x="357" y="247"/>
                    <a:pt x="391" y="281"/>
                    <a:pt x="425" y="358"/>
                  </a:cubicBezTo>
                  <a:cubicBezTo>
                    <a:pt x="425" y="392"/>
                    <a:pt x="425" y="426"/>
                    <a:pt x="391" y="426"/>
                  </a:cubicBezTo>
                  <a:lnTo>
                    <a:pt x="391" y="426"/>
                  </a:lnTo>
                  <a:cubicBezTo>
                    <a:pt x="213" y="460"/>
                    <a:pt x="77" y="213"/>
                    <a:pt x="1" y="103"/>
                  </a:cubicBezTo>
                  <a:cubicBezTo>
                    <a:pt x="1" y="69"/>
                    <a:pt x="1" y="35"/>
                    <a:pt x="35" y="3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" name="Google Shape;488;p32"/>
            <p:cNvSpPr/>
            <p:nvPr/>
          </p:nvSpPr>
          <p:spPr>
            <a:xfrm>
              <a:off x="8407091" y="4372614"/>
              <a:ext cx="10746" cy="11903"/>
            </a:xfrm>
            <a:custGeom>
              <a:avLst/>
              <a:gdLst/>
              <a:ahLst/>
              <a:cxnLst/>
              <a:rect l="l" t="t" r="r" b="b"/>
              <a:pathLst>
                <a:path w="316" h="350" extrusionOk="0">
                  <a:moveTo>
                    <a:pt x="35" y="35"/>
                  </a:moveTo>
                  <a:cubicBezTo>
                    <a:pt x="69" y="1"/>
                    <a:pt x="103" y="1"/>
                    <a:pt x="103" y="35"/>
                  </a:cubicBezTo>
                  <a:cubicBezTo>
                    <a:pt x="145" y="69"/>
                    <a:pt x="179" y="103"/>
                    <a:pt x="213" y="137"/>
                  </a:cubicBezTo>
                  <a:cubicBezTo>
                    <a:pt x="247" y="171"/>
                    <a:pt x="281" y="213"/>
                    <a:pt x="315" y="247"/>
                  </a:cubicBezTo>
                  <a:cubicBezTo>
                    <a:pt x="315" y="281"/>
                    <a:pt x="315" y="315"/>
                    <a:pt x="281" y="315"/>
                  </a:cubicBezTo>
                  <a:cubicBezTo>
                    <a:pt x="281" y="349"/>
                    <a:pt x="247" y="349"/>
                    <a:pt x="247" y="349"/>
                  </a:cubicBezTo>
                  <a:cubicBezTo>
                    <a:pt x="179" y="315"/>
                    <a:pt x="145" y="281"/>
                    <a:pt x="103" y="247"/>
                  </a:cubicBezTo>
                  <a:cubicBezTo>
                    <a:pt x="69" y="171"/>
                    <a:pt x="35" y="137"/>
                    <a:pt x="35" y="69"/>
                  </a:cubicBezTo>
                  <a:cubicBezTo>
                    <a:pt x="1" y="69"/>
                    <a:pt x="35" y="35"/>
                    <a:pt x="35" y="3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" name="Google Shape;489;p32"/>
            <p:cNvSpPr/>
            <p:nvPr/>
          </p:nvSpPr>
          <p:spPr>
            <a:xfrm>
              <a:off x="8052053" y="4356733"/>
              <a:ext cx="465733" cy="158917"/>
            </a:xfrm>
            <a:custGeom>
              <a:avLst/>
              <a:gdLst/>
              <a:ahLst/>
              <a:cxnLst/>
              <a:rect l="l" t="t" r="r" b="b"/>
              <a:pathLst>
                <a:path w="13695" h="4673" extrusionOk="0">
                  <a:moveTo>
                    <a:pt x="179" y="1029"/>
                  </a:moveTo>
                  <a:cubicBezTo>
                    <a:pt x="1623" y="1"/>
                    <a:pt x="13202" y="3968"/>
                    <a:pt x="13202" y="3968"/>
                  </a:cubicBezTo>
                  <a:lnTo>
                    <a:pt x="13694" y="4673"/>
                  </a:lnTo>
                  <a:cubicBezTo>
                    <a:pt x="13694" y="4673"/>
                    <a:pt x="740" y="3687"/>
                    <a:pt x="35" y="1453"/>
                  </a:cubicBezTo>
                  <a:cubicBezTo>
                    <a:pt x="1" y="1275"/>
                    <a:pt x="35" y="1139"/>
                    <a:pt x="179" y="102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" name="Google Shape;490;p32"/>
            <p:cNvSpPr/>
            <p:nvPr/>
          </p:nvSpPr>
          <p:spPr>
            <a:xfrm>
              <a:off x="8357712" y="4452056"/>
              <a:ext cx="14487" cy="9590"/>
            </a:xfrm>
            <a:custGeom>
              <a:avLst/>
              <a:gdLst/>
              <a:ahLst/>
              <a:cxnLst/>
              <a:rect l="l" t="t" r="r" b="b"/>
              <a:pathLst>
                <a:path w="426" h="282" extrusionOk="0">
                  <a:moveTo>
                    <a:pt x="34" y="35"/>
                  </a:moveTo>
                  <a:cubicBezTo>
                    <a:pt x="68" y="1"/>
                    <a:pt x="68" y="1"/>
                    <a:pt x="111" y="1"/>
                  </a:cubicBezTo>
                  <a:cubicBezTo>
                    <a:pt x="145" y="35"/>
                    <a:pt x="213" y="35"/>
                    <a:pt x="247" y="69"/>
                  </a:cubicBezTo>
                  <a:cubicBezTo>
                    <a:pt x="323" y="103"/>
                    <a:pt x="391" y="103"/>
                    <a:pt x="425" y="137"/>
                  </a:cubicBezTo>
                  <a:cubicBezTo>
                    <a:pt x="425" y="171"/>
                    <a:pt x="425" y="247"/>
                    <a:pt x="391" y="247"/>
                  </a:cubicBezTo>
                  <a:lnTo>
                    <a:pt x="391" y="247"/>
                  </a:lnTo>
                  <a:cubicBezTo>
                    <a:pt x="323" y="281"/>
                    <a:pt x="247" y="247"/>
                    <a:pt x="179" y="213"/>
                  </a:cubicBezTo>
                  <a:cubicBezTo>
                    <a:pt x="111" y="213"/>
                    <a:pt x="68" y="137"/>
                    <a:pt x="34" y="69"/>
                  </a:cubicBezTo>
                  <a:cubicBezTo>
                    <a:pt x="0" y="69"/>
                    <a:pt x="34" y="35"/>
                    <a:pt x="34" y="3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" name="Google Shape;491;p32"/>
            <p:cNvSpPr/>
            <p:nvPr/>
          </p:nvSpPr>
          <p:spPr>
            <a:xfrm>
              <a:off x="8354244" y="4468822"/>
              <a:ext cx="20234" cy="9556"/>
            </a:xfrm>
            <a:custGeom>
              <a:avLst/>
              <a:gdLst/>
              <a:ahLst/>
              <a:cxnLst/>
              <a:rect l="l" t="t" r="r" b="b"/>
              <a:pathLst>
                <a:path w="595" h="281" extrusionOk="0">
                  <a:moveTo>
                    <a:pt x="34" y="1"/>
                  </a:moveTo>
                  <a:lnTo>
                    <a:pt x="68" y="1"/>
                  </a:lnTo>
                  <a:cubicBezTo>
                    <a:pt x="247" y="35"/>
                    <a:pt x="425" y="69"/>
                    <a:pt x="561" y="145"/>
                  </a:cubicBezTo>
                  <a:cubicBezTo>
                    <a:pt x="595" y="179"/>
                    <a:pt x="595" y="247"/>
                    <a:pt x="561" y="247"/>
                  </a:cubicBezTo>
                  <a:cubicBezTo>
                    <a:pt x="527" y="247"/>
                    <a:pt x="527" y="281"/>
                    <a:pt x="527" y="281"/>
                  </a:cubicBezTo>
                  <a:cubicBezTo>
                    <a:pt x="349" y="247"/>
                    <a:pt x="213" y="145"/>
                    <a:pt x="68" y="103"/>
                  </a:cubicBezTo>
                  <a:cubicBezTo>
                    <a:pt x="0" y="69"/>
                    <a:pt x="34" y="35"/>
                    <a:pt x="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" name="Google Shape;492;p32"/>
            <p:cNvSpPr/>
            <p:nvPr/>
          </p:nvSpPr>
          <p:spPr>
            <a:xfrm>
              <a:off x="8316699" y="4466509"/>
              <a:ext cx="23125" cy="9556"/>
            </a:xfrm>
            <a:custGeom>
              <a:avLst/>
              <a:gdLst/>
              <a:ahLst/>
              <a:cxnLst/>
              <a:rect l="l" t="t" r="r" b="b"/>
              <a:pathLst>
                <a:path w="680" h="281" extrusionOk="0">
                  <a:moveTo>
                    <a:pt x="43" y="35"/>
                  </a:moveTo>
                  <a:cubicBezTo>
                    <a:pt x="43" y="35"/>
                    <a:pt x="77" y="1"/>
                    <a:pt x="77" y="35"/>
                  </a:cubicBezTo>
                  <a:cubicBezTo>
                    <a:pt x="178" y="35"/>
                    <a:pt x="255" y="35"/>
                    <a:pt x="357" y="69"/>
                  </a:cubicBezTo>
                  <a:cubicBezTo>
                    <a:pt x="391" y="69"/>
                    <a:pt x="425" y="69"/>
                    <a:pt x="467" y="103"/>
                  </a:cubicBezTo>
                  <a:cubicBezTo>
                    <a:pt x="535" y="103"/>
                    <a:pt x="569" y="137"/>
                    <a:pt x="603" y="137"/>
                  </a:cubicBezTo>
                  <a:cubicBezTo>
                    <a:pt x="637" y="171"/>
                    <a:pt x="680" y="247"/>
                    <a:pt x="637" y="247"/>
                  </a:cubicBezTo>
                  <a:cubicBezTo>
                    <a:pt x="603" y="247"/>
                    <a:pt x="603" y="281"/>
                    <a:pt x="603" y="281"/>
                  </a:cubicBezTo>
                  <a:lnTo>
                    <a:pt x="467" y="281"/>
                  </a:lnTo>
                  <a:cubicBezTo>
                    <a:pt x="425" y="281"/>
                    <a:pt x="357" y="247"/>
                    <a:pt x="323" y="247"/>
                  </a:cubicBezTo>
                  <a:cubicBezTo>
                    <a:pt x="212" y="213"/>
                    <a:pt x="144" y="171"/>
                    <a:pt x="43" y="137"/>
                  </a:cubicBezTo>
                  <a:cubicBezTo>
                    <a:pt x="0" y="103"/>
                    <a:pt x="0" y="69"/>
                    <a:pt x="43" y="3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" name="Google Shape;493;p32"/>
            <p:cNvSpPr/>
            <p:nvPr/>
          </p:nvSpPr>
          <p:spPr>
            <a:xfrm>
              <a:off x="8323909" y="4448315"/>
              <a:ext cx="18228" cy="9556"/>
            </a:xfrm>
            <a:custGeom>
              <a:avLst/>
              <a:gdLst/>
              <a:ahLst/>
              <a:cxnLst/>
              <a:rect l="l" t="t" r="r" b="b"/>
              <a:pathLst>
                <a:path w="536" h="281" extrusionOk="0">
                  <a:moveTo>
                    <a:pt x="43" y="34"/>
                  </a:moveTo>
                  <a:cubicBezTo>
                    <a:pt x="43" y="0"/>
                    <a:pt x="77" y="0"/>
                    <a:pt x="77" y="34"/>
                  </a:cubicBezTo>
                  <a:cubicBezTo>
                    <a:pt x="145" y="34"/>
                    <a:pt x="213" y="68"/>
                    <a:pt x="289" y="111"/>
                  </a:cubicBezTo>
                  <a:cubicBezTo>
                    <a:pt x="357" y="111"/>
                    <a:pt x="425" y="111"/>
                    <a:pt x="502" y="179"/>
                  </a:cubicBezTo>
                  <a:cubicBezTo>
                    <a:pt x="502" y="179"/>
                    <a:pt x="536" y="247"/>
                    <a:pt x="502" y="247"/>
                  </a:cubicBezTo>
                  <a:lnTo>
                    <a:pt x="468" y="281"/>
                  </a:lnTo>
                  <a:cubicBezTo>
                    <a:pt x="391" y="281"/>
                    <a:pt x="323" y="247"/>
                    <a:pt x="255" y="247"/>
                  </a:cubicBezTo>
                  <a:cubicBezTo>
                    <a:pt x="179" y="213"/>
                    <a:pt x="111" y="145"/>
                    <a:pt x="43" y="111"/>
                  </a:cubicBezTo>
                  <a:cubicBezTo>
                    <a:pt x="0" y="68"/>
                    <a:pt x="0" y="34"/>
                    <a:pt x="43" y="3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" name="Google Shape;494;p32"/>
            <p:cNvSpPr/>
            <p:nvPr/>
          </p:nvSpPr>
          <p:spPr>
            <a:xfrm>
              <a:off x="8301090" y="4431549"/>
              <a:ext cx="9862" cy="8434"/>
            </a:xfrm>
            <a:custGeom>
              <a:avLst/>
              <a:gdLst/>
              <a:ahLst/>
              <a:cxnLst/>
              <a:rect l="l" t="t" r="r" b="b"/>
              <a:pathLst>
                <a:path w="290" h="248" extrusionOk="0">
                  <a:moveTo>
                    <a:pt x="34" y="35"/>
                  </a:moveTo>
                  <a:cubicBezTo>
                    <a:pt x="34" y="1"/>
                    <a:pt x="77" y="1"/>
                    <a:pt x="111" y="35"/>
                  </a:cubicBezTo>
                  <a:cubicBezTo>
                    <a:pt x="111" y="69"/>
                    <a:pt x="145" y="69"/>
                    <a:pt x="179" y="103"/>
                  </a:cubicBezTo>
                  <a:cubicBezTo>
                    <a:pt x="213" y="137"/>
                    <a:pt x="247" y="137"/>
                    <a:pt x="289" y="179"/>
                  </a:cubicBezTo>
                  <a:cubicBezTo>
                    <a:pt x="289" y="179"/>
                    <a:pt x="289" y="213"/>
                    <a:pt x="247" y="247"/>
                  </a:cubicBezTo>
                  <a:lnTo>
                    <a:pt x="247" y="247"/>
                  </a:lnTo>
                  <a:cubicBezTo>
                    <a:pt x="145" y="247"/>
                    <a:pt x="77" y="137"/>
                    <a:pt x="0" y="69"/>
                  </a:cubicBezTo>
                  <a:cubicBezTo>
                    <a:pt x="0" y="69"/>
                    <a:pt x="0" y="35"/>
                    <a:pt x="34" y="3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" name="Google Shape;495;p32"/>
            <p:cNvSpPr/>
            <p:nvPr/>
          </p:nvSpPr>
          <p:spPr>
            <a:xfrm>
              <a:off x="8293846" y="4448315"/>
              <a:ext cx="18262" cy="11018"/>
            </a:xfrm>
            <a:custGeom>
              <a:avLst/>
              <a:gdLst/>
              <a:ahLst/>
              <a:cxnLst/>
              <a:rect l="l" t="t" r="r" b="b"/>
              <a:pathLst>
                <a:path w="537" h="324" extrusionOk="0">
                  <a:moveTo>
                    <a:pt x="35" y="0"/>
                  </a:moveTo>
                  <a:lnTo>
                    <a:pt x="77" y="0"/>
                  </a:lnTo>
                  <a:cubicBezTo>
                    <a:pt x="213" y="34"/>
                    <a:pt x="426" y="68"/>
                    <a:pt x="502" y="213"/>
                  </a:cubicBezTo>
                  <a:cubicBezTo>
                    <a:pt x="536" y="247"/>
                    <a:pt x="502" y="281"/>
                    <a:pt x="502" y="281"/>
                  </a:cubicBezTo>
                  <a:cubicBezTo>
                    <a:pt x="460" y="323"/>
                    <a:pt x="460" y="323"/>
                    <a:pt x="426" y="323"/>
                  </a:cubicBezTo>
                  <a:cubicBezTo>
                    <a:pt x="358" y="281"/>
                    <a:pt x="324" y="247"/>
                    <a:pt x="247" y="213"/>
                  </a:cubicBezTo>
                  <a:cubicBezTo>
                    <a:pt x="179" y="179"/>
                    <a:pt x="111" y="145"/>
                    <a:pt x="35" y="111"/>
                  </a:cubicBezTo>
                  <a:cubicBezTo>
                    <a:pt x="1" y="111"/>
                    <a:pt x="1" y="34"/>
                    <a:pt x="3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" name="Google Shape;496;p32"/>
            <p:cNvSpPr/>
            <p:nvPr/>
          </p:nvSpPr>
          <p:spPr>
            <a:xfrm>
              <a:off x="8054366" y="4205059"/>
              <a:ext cx="451586" cy="293859"/>
            </a:xfrm>
            <a:custGeom>
              <a:avLst/>
              <a:gdLst/>
              <a:ahLst/>
              <a:cxnLst/>
              <a:rect l="l" t="t" r="r" b="b"/>
              <a:pathLst>
                <a:path w="13279" h="8641" extrusionOk="0">
                  <a:moveTo>
                    <a:pt x="1207" y="1241"/>
                  </a:moveTo>
                  <a:cubicBezTo>
                    <a:pt x="2940" y="1"/>
                    <a:pt x="12955" y="7825"/>
                    <a:pt x="12955" y="7825"/>
                  </a:cubicBezTo>
                  <a:lnTo>
                    <a:pt x="13278" y="8640"/>
                  </a:lnTo>
                  <a:cubicBezTo>
                    <a:pt x="13278" y="8640"/>
                    <a:pt x="1" y="3577"/>
                    <a:pt x="1029" y="1453"/>
                  </a:cubicBezTo>
                  <a:cubicBezTo>
                    <a:pt x="1063" y="1352"/>
                    <a:pt x="1131" y="1275"/>
                    <a:pt x="1207" y="124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" name="Google Shape;497;p32"/>
            <p:cNvSpPr/>
            <p:nvPr/>
          </p:nvSpPr>
          <p:spPr>
            <a:xfrm>
              <a:off x="8298777" y="4394277"/>
              <a:ext cx="22853" cy="13059"/>
            </a:xfrm>
            <a:custGeom>
              <a:avLst/>
              <a:gdLst/>
              <a:ahLst/>
              <a:cxnLst/>
              <a:rect l="l" t="t" r="r" b="b"/>
              <a:pathLst>
                <a:path w="672" h="384" extrusionOk="0">
                  <a:moveTo>
                    <a:pt x="34" y="35"/>
                  </a:moveTo>
                  <a:cubicBezTo>
                    <a:pt x="68" y="35"/>
                    <a:pt x="68" y="1"/>
                    <a:pt x="102" y="35"/>
                  </a:cubicBezTo>
                  <a:cubicBezTo>
                    <a:pt x="179" y="69"/>
                    <a:pt x="281" y="103"/>
                    <a:pt x="391" y="137"/>
                  </a:cubicBezTo>
                  <a:cubicBezTo>
                    <a:pt x="459" y="137"/>
                    <a:pt x="570" y="171"/>
                    <a:pt x="637" y="213"/>
                  </a:cubicBezTo>
                  <a:cubicBezTo>
                    <a:pt x="671" y="247"/>
                    <a:pt x="671" y="281"/>
                    <a:pt x="637" y="315"/>
                  </a:cubicBezTo>
                  <a:lnTo>
                    <a:pt x="604" y="315"/>
                  </a:lnTo>
                  <a:cubicBezTo>
                    <a:pt x="425" y="383"/>
                    <a:pt x="179" y="213"/>
                    <a:pt x="34" y="103"/>
                  </a:cubicBezTo>
                  <a:cubicBezTo>
                    <a:pt x="0" y="69"/>
                    <a:pt x="34" y="35"/>
                    <a:pt x="34" y="3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" name="Google Shape;498;p32"/>
            <p:cNvSpPr/>
            <p:nvPr/>
          </p:nvSpPr>
          <p:spPr>
            <a:xfrm>
              <a:off x="8342103" y="4398902"/>
              <a:ext cx="17956" cy="11018"/>
            </a:xfrm>
            <a:custGeom>
              <a:avLst/>
              <a:gdLst/>
              <a:ahLst/>
              <a:cxnLst/>
              <a:rect l="l" t="t" r="r" b="b"/>
              <a:pathLst>
                <a:path w="528" h="324" extrusionOk="0">
                  <a:moveTo>
                    <a:pt x="35" y="35"/>
                  </a:moveTo>
                  <a:cubicBezTo>
                    <a:pt x="35" y="35"/>
                    <a:pt x="69" y="1"/>
                    <a:pt x="69" y="35"/>
                  </a:cubicBezTo>
                  <a:cubicBezTo>
                    <a:pt x="145" y="77"/>
                    <a:pt x="213" y="77"/>
                    <a:pt x="281" y="111"/>
                  </a:cubicBezTo>
                  <a:cubicBezTo>
                    <a:pt x="357" y="145"/>
                    <a:pt x="425" y="145"/>
                    <a:pt x="493" y="179"/>
                  </a:cubicBezTo>
                  <a:cubicBezTo>
                    <a:pt x="527" y="213"/>
                    <a:pt x="527" y="247"/>
                    <a:pt x="493" y="290"/>
                  </a:cubicBezTo>
                  <a:lnTo>
                    <a:pt x="493" y="290"/>
                  </a:lnTo>
                  <a:cubicBezTo>
                    <a:pt x="315" y="324"/>
                    <a:pt x="145" y="213"/>
                    <a:pt x="35" y="111"/>
                  </a:cubicBezTo>
                  <a:cubicBezTo>
                    <a:pt x="1" y="77"/>
                    <a:pt x="1" y="35"/>
                    <a:pt x="35" y="3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" name="Google Shape;499;p32"/>
            <p:cNvSpPr/>
            <p:nvPr/>
          </p:nvSpPr>
          <p:spPr>
            <a:xfrm>
              <a:off x="8307143" y="4368874"/>
              <a:ext cx="20541" cy="11018"/>
            </a:xfrm>
            <a:custGeom>
              <a:avLst/>
              <a:gdLst/>
              <a:ahLst/>
              <a:cxnLst/>
              <a:rect l="l" t="t" r="r" b="b"/>
              <a:pathLst>
                <a:path w="604" h="324" extrusionOk="0">
                  <a:moveTo>
                    <a:pt x="35" y="0"/>
                  </a:moveTo>
                  <a:lnTo>
                    <a:pt x="69" y="0"/>
                  </a:lnTo>
                  <a:cubicBezTo>
                    <a:pt x="145" y="34"/>
                    <a:pt x="247" y="68"/>
                    <a:pt x="324" y="68"/>
                  </a:cubicBezTo>
                  <a:cubicBezTo>
                    <a:pt x="391" y="111"/>
                    <a:pt x="459" y="111"/>
                    <a:pt x="536" y="145"/>
                  </a:cubicBezTo>
                  <a:cubicBezTo>
                    <a:pt x="604" y="179"/>
                    <a:pt x="570" y="247"/>
                    <a:pt x="536" y="281"/>
                  </a:cubicBezTo>
                  <a:lnTo>
                    <a:pt x="536" y="281"/>
                  </a:lnTo>
                  <a:cubicBezTo>
                    <a:pt x="425" y="323"/>
                    <a:pt x="358" y="281"/>
                    <a:pt x="247" y="247"/>
                  </a:cubicBezTo>
                  <a:cubicBezTo>
                    <a:pt x="179" y="213"/>
                    <a:pt x="111" y="179"/>
                    <a:pt x="35" y="111"/>
                  </a:cubicBezTo>
                  <a:cubicBezTo>
                    <a:pt x="1" y="68"/>
                    <a:pt x="1" y="34"/>
                    <a:pt x="3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" name="Google Shape;500;p32"/>
            <p:cNvSpPr/>
            <p:nvPr/>
          </p:nvSpPr>
          <p:spPr>
            <a:xfrm>
              <a:off x="8295003" y="4347211"/>
              <a:ext cx="23159" cy="11018"/>
            </a:xfrm>
            <a:custGeom>
              <a:avLst/>
              <a:gdLst/>
              <a:ahLst/>
              <a:cxnLst/>
              <a:rect l="l" t="t" r="r" b="b"/>
              <a:pathLst>
                <a:path w="681" h="324" extrusionOk="0">
                  <a:moveTo>
                    <a:pt x="43" y="0"/>
                  </a:moveTo>
                  <a:lnTo>
                    <a:pt x="111" y="0"/>
                  </a:lnTo>
                  <a:cubicBezTo>
                    <a:pt x="213" y="34"/>
                    <a:pt x="324" y="68"/>
                    <a:pt x="392" y="111"/>
                  </a:cubicBezTo>
                  <a:cubicBezTo>
                    <a:pt x="502" y="145"/>
                    <a:pt x="570" y="179"/>
                    <a:pt x="638" y="247"/>
                  </a:cubicBezTo>
                  <a:cubicBezTo>
                    <a:pt x="681" y="281"/>
                    <a:pt x="681" y="323"/>
                    <a:pt x="638" y="323"/>
                  </a:cubicBezTo>
                  <a:lnTo>
                    <a:pt x="604" y="323"/>
                  </a:lnTo>
                  <a:cubicBezTo>
                    <a:pt x="536" y="323"/>
                    <a:pt x="426" y="281"/>
                    <a:pt x="324" y="247"/>
                  </a:cubicBezTo>
                  <a:cubicBezTo>
                    <a:pt x="256" y="213"/>
                    <a:pt x="145" y="145"/>
                    <a:pt x="77" y="111"/>
                  </a:cubicBezTo>
                  <a:cubicBezTo>
                    <a:pt x="1" y="68"/>
                    <a:pt x="1" y="34"/>
                    <a:pt x="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" name="Google Shape;501;p32"/>
            <p:cNvSpPr/>
            <p:nvPr/>
          </p:nvSpPr>
          <p:spPr>
            <a:xfrm>
              <a:off x="8383116" y="4402677"/>
              <a:ext cx="15643" cy="13331"/>
            </a:xfrm>
            <a:custGeom>
              <a:avLst/>
              <a:gdLst/>
              <a:ahLst/>
              <a:cxnLst/>
              <a:rect l="l" t="t" r="r" b="b"/>
              <a:pathLst>
                <a:path w="460" h="392" extrusionOk="0">
                  <a:moveTo>
                    <a:pt x="35" y="34"/>
                  </a:moveTo>
                  <a:cubicBezTo>
                    <a:pt x="69" y="0"/>
                    <a:pt x="69" y="0"/>
                    <a:pt x="103" y="34"/>
                  </a:cubicBezTo>
                  <a:cubicBezTo>
                    <a:pt x="137" y="34"/>
                    <a:pt x="171" y="68"/>
                    <a:pt x="213" y="102"/>
                  </a:cubicBezTo>
                  <a:cubicBezTo>
                    <a:pt x="247" y="136"/>
                    <a:pt x="281" y="136"/>
                    <a:pt x="315" y="136"/>
                  </a:cubicBezTo>
                  <a:cubicBezTo>
                    <a:pt x="383" y="179"/>
                    <a:pt x="460" y="281"/>
                    <a:pt x="383" y="315"/>
                  </a:cubicBezTo>
                  <a:lnTo>
                    <a:pt x="383" y="349"/>
                  </a:lnTo>
                  <a:cubicBezTo>
                    <a:pt x="315" y="391"/>
                    <a:pt x="213" y="349"/>
                    <a:pt x="137" y="315"/>
                  </a:cubicBezTo>
                  <a:cubicBezTo>
                    <a:pt x="69" y="247"/>
                    <a:pt x="1" y="179"/>
                    <a:pt x="1" y="68"/>
                  </a:cubicBezTo>
                  <a:cubicBezTo>
                    <a:pt x="1" y="34"/>
                    <a:pt x="35" y="34"/>
                    <a:pt x="35" y="3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" name="Google Shape;502;p32"/>
            <p:cNvSpPr/>
            <p:nvPr/>
          </p:nvSpPr>
          <p:spPr>
            <a:xfrm>
              <a:off x="8367235" y="4419443"/>
              <a:ext cx="21697" cy="14453"/>
            </a:xfrm>
            <a:custGeom>
              <a:avLst/>
              <a:gdLst/>
              <a:ahLst/>
              <a:cxnLst/>
              <a:rect l="l" t="t" r="r" b="b"/>
              <a:pathLst>
                <a:path w="638" h="425" extrusionOk="0">
                  <a:moveTo>
                    <a:pt x="43" y="0"/>
                  </a:moveTo>
                  <a:lnTo>
                    <a:pt x="111" y="0"/>
                  </a:lnTo>
                  <a:cubicBezTo>
                    <a:pt x="179" y="68"/>
                    <a:pt x="289" y="110"/>
                    <a:pt x="391" y="178"/>
                  </a:cubicBezTo>
                  <a:cubicBezTo>
                    <a:pt x="468" y="212"/>
                    <a:pt x="570" y="212"/>
                    <a:pt x="604" y="280"/>
                  </a:cubicBezTo>
                  <a:cubicBezTo>
                    <a:pt x="638" y="323"/>
                    <a:pt x="638" y="357"/>
                    <a:pt x="604" y="357"/>
                  </a:cubicBezTo>
                  <a:lnTo>
                    <a:pt x="604" y="357"/>
                  </a:lnTo>
                  <a:cubicBezTo>
                    <a:pt x="502" y="425"/>
                    <a:pt x="357" y="357"/>
                    <a:pt x="289" y="280"/>
                  </a:cubicBezTo>
                  <a:cubicBezTo>
                    <a:pt x="179" y="212"/>
                    <a:pt x="111" y="144"/>
                    <a:pt x="43" y="68"/>
                  </a:cubicBezTo>
                  <a:cubicBezTo>
                    <a:pt x="1" y="34"/>
                    <a:pt x="1" y="34"/>
                    <a:pt x="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" name="Google Shape;503;p32"/>
            <p:cNvSpPr/>
            <p:nvPr/>
          </p:nvSpPr>
          <p:spPr>
            <a:xfrm>
              <a:off x="8296465" y="4004279"/>
              <a:ext cx="203399" cy="474099"/>
            </a:xfrm>
            <a:custGeom>
              <a:avLst/>
              <a:gdLst/>
              <a:ahLst/>
              <a:cxnLst/>
              <a:rect l="l" t="t" r="r" b="b"/>
              <a:pathLst>
                <a:path w="5981" h="13941" extrusionOk="0">
                  <a:moveTo>
                    <a:pt x="1869" y="952"/>
                  </a:moveTo>
                  <a:cubicBezTo>
                    <a:pt x="1912" y="918"/>
                    <a:pt x="1946" y="918"/>
                    <a:pt x="2014" y="884"/>
                  </a:cubicBezTo>
                  <a:cubicBezTo>
                    <a:pt x="4282" y="1"/>
                    <a:pt x="5981" y="10900"/>
                    <a:pt x="5624" y="13941"/>
                  </a:cubicBezTo>
                  <a:cubicBezTo>
                    <a:pt x="5624" y="13941"/>
                    <a:pt x="0" y="2295"/>
                    <a:pt x="1869" y="952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" name="Google Shape;504;p32"/>
            <p:cNvSpPr/>
            <p:nvPr/>
          </p:nvSpPr>
          <p:spPr>
            <a:xfrm>
              <a:off x="8467183" y="4342280"/>
              <a:ext cx="9862" cy="20575"/>
            </a:xfrm>
            <a:custGeom>
              <a:avLst/>
              <a:gdLst/>
              <a:ahLst/>
              <a:cxnLst/>
              <a:rect l="l" t="t" r="r" b="b"/>
              <a:pathLst>
                <a:path w="290" h="605" extrusionOk="0">
                  <a:moveTo>
                    <a:pt x="35" y="43"/>
                  </a:moveTo>
                  <a:cubicBezTo>
                    <a:pt x="35" y="1"/>
                    <a:pt x="77" y="1"/>
                    <a:pt x="77" y="43"/>
                  </a:cubicBezTo>
                  <a:cubicBezTo>
                    <a:pt x="145" y="111"/>
                    <a:pt x="179" y="179"/>
                    <a:pt x="213" y="290"/>
                  </a:cubicBezTo>
                  <a:cubicBezTo>
                    <a:pt x="247" y="358"/>
                    <a:pt x="290" y="468"/>
                    <a:pt x="290" y="536"/>
                  </a:cubicBezTo>
                  <a:cubicBezTo>
                    <a:pt x="290" y="570"/>
                    <a:pt x="247" y="570"/>
                    <a:pt x="247" y="604"/>
                  </a:cubicBezTo>
                  <a:cubicBezTo>
                    <a:pt x="213" y="604"/>
                    <a:pt x="179" y="604"/>
                    <a:pt x="145" y="570"/>
                  </a:cubicBezTo>
                  <a:cubicBezTo>
                    <a:pt x="77" y="502"/>
                    <a:pt x="77" y="392"/>
                    <a:pt x="35" y="324"/>
                  </a:cubicBezTo>
                  <a:cubicBezTo>
                    <a:pt x="35" y="213"/>
                    <a:pt x="1" y="145"/>
                    <a:pt x="35" y="4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" name="Google Shape;505;p32"/>
            <p:cNvSpPr/>
            <p:nvPr/>
          </p:nvSpPr>
          <p:spPr>
            <a:xfrm>
              <a:off x="8449295" y="4343742"/>
              <a:ext cx="9556" cy="17956"/>
            </a:xfrm>
            <a:custGeom>
              <a:avLst/>
              <a:gdLst/>
              <a:ahLst/>
              <a:cxnLst/>
              <a:rect l="l" t="t" r="r" b="b"/>
              <a:pathLst>
                <a:path w="281" h="528" extrusionOk="0">
                  <a:moveTo>
                    <a:pt x="34" y="34"/>
                  </a:moveTo>
                  <a:cubicBezTo>
                    <a:pt x="68" y="0"/>
                    <a:pt x="102" y="0"/>
                    <a:pt x="136" y="68"/>
                  </a:cubicBezTo>
                  <a:cubicBezTo>
                    <a:pt x="136" y="136"/>
                    <a:pt x="179" y="213"/>
                    <a:pt x="213" y="281"/>
                  </a:cubicBezTo>
                  <a:cubicBezTo>
                    <a:pt x="247" y="349"/>
                    <a:pt x="281" y="425"/>
                    <a:pt x="213" y="493"/>
                  </a:cubicBezTo>
                  <a:lnTo>
                    <a:pt x="213" y="493"/>
                  </a:lnTo>
                  <a:cubicBezTo>
                    <a:pt x="179" y="527"/>
                    <a:pt x="179" y="527"/>
                    <a:pt x="136" y="493"/>
                  </a:cubicBezTo>
                  <a:cubicBezTo>
                    <a:pt x="68" y="493"/>
                    <a:pt x="68" y="383"/>
                    <a:pt x="34" y="315"/>
                  </a:cubicBezTo>
                  <a:cubicBezTo>
                    <a:pt x="34" y="247"/>
                    <a:pt x="34" y="170"/>
                    <a:pt x="0" y="6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" name="Google Shape;506;p32"/>
            <p:cNvSpPr/>
            <p:nvPr/>
          </p:nvSpPr>
          <p:spPr>
            <a:xfrm>
              <a:off x="8429944" y="4322079"/>
              <a:ext cx="7244" cy="15609"/>
            </a:xfrm>
            <a:custGeom>
              <a:avLst/>
              <a:gdLst/>
              <a:ahLst/>
              <a:cxnLst/>
              <a:rect l="l" t="t" r="r" b="b"/>
              <a:pathLst>
                <a:path w="213" h="459" extrusionOk="0">
                  <a:moveTo>
                    <a:pt x="34" y="0"/>
                  </a:moveTo>
                  <a:cubicBezTo>
                    <a:pt x="34" y="0"/>
                    <a:pt x="68" y="0"/>
                    <a:pt x="110" y="34"/>
                  </a:cubicBezTo>
                  <a:cubicBezTo>
                    <a:pt x="144" y="102"/>
                    <a:pt x="144" y="170"/>
                    <a:pt x="178" y="213"/>
                  </a:cubicBezTo>
                  <a:cubicBezTo>
                    <a:pt x="178" y="247"/>
                    <a:pt x="178" y="281"/>
                    <a:pt x="212" y="315"/>
                  </a:cubicBezTo>
                  <a:cubicBezTo>
                    <a:pt x="212" y="349"/>
                    <a:pt x="212" y="349"/>
                    <a:pt x="178" y="383"/>
                  </a:cubicBezTo>
                  <a:lnTo>
                    <a:pt x="178" y="425"/>
                  </a:lnTo>
                  <a:cubicBezTo>
                    <a:pt x="144" y="459"/>
                    <a:pt x="110" y="459"/>
                    <a:pt x="110" y="425"/>
                  </a:cubicBezTo>
                  <a:cubicBezTo>
                    <a:pt x="68" y="383"/>
                    <a:pt x="68" y="383"/>
                    <a:pt x="68" y="315"/>
                  </a:cubicBezTo>
                  <a:cubicBezTo>
                    <a:pt x="68" y="315"/>
                    <a:pt x="68" y="281"/>
                    <a:pt x="34" y="247"/>
                  </a:cubicBezTo>
                  <a:cubicBezTo>
                    <a:pt x="34" y="170"/>
                    <a:pt x="34" y="136"/>
                    <a:pt x="0" y="68"/>
                  </a:cubicBezTo>
                  <a:cubicBezTo>
                    <a:pt x="0" y="34"/>
                    <a:pt x="0" y="34"/>
                    <a:pt x="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" name="Google Shape;507;p32"/>
            <p:cNvSpPr/>
            <p:nvPr/>
          </p:nvSpPr>
          <p:spPr>
            <a:xfrm>
              <a:off x="8446676" y="4301573"/>
              <a:ext cx="12175" cy="19078"/>
            </a:xfrm>
            <a:custGeom>
              <a:avLst/>
              <a:gdLst/>
              <a:ahLst/>
              <a:cxnLst/>
              <a:rect l="l" t="t" r="r" b="b"/>
              <a:pathLst>
                <a:path w="358" h="561" extrusionOk="0">
                  <a:moveTo>
                    <a:pt x="43" y="34"/>
                  </a:moveTo>
                  <a:cubicBezTo>
                    <a:pt x="77" y="34"/>
                    <a:pt x="111" y="0"/>
                    <a:pt x="145" y="34"/>
                  </a:cubicBezTo>
                  <a:cubicBezTo>
                    <a:pt x="213" y="179"/>
                    <a:pt x="358" y="348"/>
                    <a:pt x="324" y="527"/>
                  </a:cubicBezTo>
                  <a:lnTo>
                    <a:pt x="324" y="561"/>
                  </a:lnTo>
                  <a:cubicBezTo>
                    <a:pt x="290" y="561"/>
                    <a:pt x="213" y="561"/>
                    <a:pt x="213" y="527"/>
                  </a:cubicBezTo>
                  <a:cubicBezTo>
                    <a:pt x="145" y="493"/>
                    <a:pt x="145" y="391"/>
                    <a:pt x="111" y="314"/>
                  </a:cubicBezTo>
                  <a:cubicBezTo>
                    <a:pt x="111" y="246"/>
                    <a:pt x="77" y="179"/>
                    <a:pt x="43" y="102"/>
                  </a:cubicBezTo>
                  <a:cubicBezTo>
                    <a:pt x="1" y="68"/>
                    <a:pt x="43" y="34"/>
                    <a:pt x="43" y="3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" name="Google Shape;508;p32"/>
            <p:cNvSpPr/>
            <p:nvPr/>
          </p:nvSpPr>
          <p:spPr>
            <a:xfrm>
              <a:off x="8449295" y="4258213"/>
              <a:ext cx="9556" cy="15643"/>
            </a:xfrm>
            <a:custGeom>
              <a:avLst/>
              <a:gdLst/>
              <a:ahLst/>
              <a:cxnLst/>
              <a:rect l="l" t="t" r="r" b="b"/>
              <a:pathLst>
                <a:path w="281" h="460" extrusionOk="0">
                  <a:moveTo>
                    <a:pt x="0" y="1"/>
                  </a:moveTo>
                  <a:lnTo>
                    <a:pt x="68" y="1"/>
                  </a:lnTo>
                  <a:cubicBezTo>
                    <a:pt x="102" y="69"/>
                    <a:pt x="136" y="103"/>
                    <a:pt x="179" y="179"/>
                  </a:cubicBezTo>
                  <a:cubicBezTo>
                    <a:pt x="213" y="247"/>
                    <a:pt x="281" y="315"/>
                    <a:pt x="247" y="392"/>
                  </a:cubicBezTo>
                  <a:lnTo>
                    <a:pt x="213" y="426"/>
                  </a:lnTo>
                  <a:cubicBezTo>
                    <a:pt x="179" y="460"/>
                    <a:pt x="136" y="460"/>
                    <a:pt x="102" y="426"/>
                  </a:cubicBezTo>
                  <a:cubicBezTo>
                    <a:pt x="34" y="392"/>
                    <a:pt x="34" y="315"/>
                    <a:pt x="34" y="247"/>
                  </a:cubicBezTo>
                  <a:cubicBezTo>
                    <a:pt x="0" y="179"/>
                    <a:pt x="0" y="103"/>
                    <a:pt x="0" y="3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" name="Google Shape;509;p32"/>
            <p:cNvSpPr/>
            <p:nvPr/>
          </p:nvSpPr>
          <p:spPr>
            <a:xfrm>
              <a:off x="8429944" y="4255629"/>
              <a:ext cx="10984" cy="21697"/>
            </a:xfrm>
            <a:custGeom>
              <a:avLst/>
              <a:gdLst/>
              <a:ahLst/>
              <a:cxnLst/>
              <a:rect l="l" t="t" r="r" b="b"/>
              <a:pathLst>
                <a:path w="323" h="638" extrusionOk="0">
                  <a:moveTo>
                    <a:pt x="34" y="43"/>
                  </a:moveTo>
                  <a:cubicBezTo>
                    <a:pt x="68" y="0"/>
                    <a:pt x="144" y="0"/>
                    <a:pt x="144" y="77"/>
                  </a:cubicBezTo>
                  <a:cubicBezTo>
                    <a:pt x="212" y="145"/>
                    <a:pt x="212" y="213"/>
                    <a:pt x="246" y="323"/>
                  </a:cubicBezTo>
                  <a:cubicBezTo>
                    <a:pt x="280" y="391"/>
                    <a:pt x="323" y="502"/>
                    <a:pt x="280" y="570"/>
                  </a:cubicBezTo>
                  <a:lnTo>
                    <a:pt x="246" y="604"/>
                  </a:lnTo>
                  <a:cubicBezTo>
                    <a:pt x="212" y="638"/>
                    <a:pt x="178" y="604"/>
                    <a:pt x="144" y="570"/>
                  </a:cubicBezTo>
                  <a:cubicBezTo>
                    <a:pt x="68" y="536"/>
                    <a:pt x="110" y="425"/>
                    <a:pt x="68" y="357"/>
                  </a:cubicBezTo>
                  <a:cubicBezTo>
                    <a:pt x="68" y="289"/>
                    <a:pt x="34" y="179"/>
                    <a:pt x="0" y="111"/>
                  </a:cubicBezTo>
                  <a:cubicBezTo>
                    <a:pt x="0" y="77"/>
                    <a:pt x="0" y="43"/>
                    <a:pt x="34" y="4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" name="Google Shape;510;p32"/>
            <p:cNvSpPr/>
            <p:nvPr/>
          </p:nvSpPr>
          <p:spPr>
            <a:xfrm>
              <a:off x="8404779" y="4242638"/>
              <a:ext cx="8434" cy="17922"/>
            </a:xfrm>
            <a:custGeom>
              <a:avLst/>
              <a:gdLst/>
              <a:ahLst/>
              <a:cxnLst/>
              <a:rect l="l" t="t" r="r" b="b"/>
              <a:pathLst>
                <a:path w="248" h="527" extrusionOk="0">
                  <a:moveTo>
                    <a:pt x="35" y="34"/>
                  </a:moveTo>
                  <a:cubicBezTo>
                    <a:pt x="69" y="0"/>
                    <a:pt x="137" y="34"/>
                    <a:pt x="137" y="102"/>
                  </a:cubicBezTo>
                  <a:cubicBezTo>
                    <a:pt x="171" y="213"/>
                    <a:pt x="213" y="348"/>
                    <a:pt x="213" y="459"/>
                  </a:cubicBezTo>
                  <a:cubicBezTo>
                    <a:pt x="247" y="493"/>
                    <a:pt x="213" y="493"/>
                    <a:pt x="213" y="493"/>
                  </a:cubicBezTo>
                  <a:cubicBezTo>
                    <a:pt x="171" y="527"/>
                    <a:pt x="137" y="527"/>
                    <a:pt x="137" y="493"/>
                  </a:cubicBezTo>
                  <a:cubicBezTo>
                    <a:pt x="69" y="382"/>
                    <a:pt x="35" y="247"/>
                    <a:pt x="1" y="102"/>
                  </a:cubicBezTo>
                  <a:cubicBezTo>
                    <a:pt x="1" y="68"/>
                    <a:pt x="35" y="68"/>
                    <a:pt x="35" y="3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" name="Google Shape;511;p32"/>
            <p:cNvSpPr/>
            <p:nvPr/>
          </p:nvSpPr>
          <p:spPr>
            <a:xfrm>
              <a:off x="8398725" y="4196694"/>
              <a:ext cx="8400" cy="20541"/>
            </a:xfrm>
            <a:custGeom>
              <a:avLst/>
              <a:gdLst/>
              <a:ahLst/>
              <a:cxnLst/>
              <a:rect l="l" t="t" r="r" b="b"/>
              <a:pathLst>
                <a:path w="247" h="604" extrusionOk="0">
                  <a:moveTo>
                    <a:pt x="35" y="34"/>
                  </a:moveTo>
                  <a:cubicBezTo>
                    <a:pt x="69" y="0"/>
                    <a:pt x="137" y="0"/>
                    <a:pt x="137" y="77"/>
                  </a:cubicBezTo>
                  <a:cubicBezTo>
                    <a:pt x="179" y="213"/>
                    <a:pt x="247" y="391"/>
                    <a:pt x="247" y="570"/>
                  </a:cubicBezTo>
                  <a:lnTo>
                    <a:pt x="213" y="604"/>
                  </a:lnTo>
                  <a:lnTo>
                    <a:pt x="137" y="604"/>
                  </a:lnTo>
                  <a:cubicBezTo>
                    <a:pt x="69" y="459"/>
                    <a:pt x="35" y="247"/>
                    <a:pt x="1" y="111"/>
                  </a:cubicBezTo>
                  <a:cubicBezTo>
                    <a:pt x="1" y="77"/>
                    <a:pt x="35" y="34"/>
                    <a:pt x="35" y="3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" name="Google Shape;512;p32"/>
            <p:cNvSpPr/>
            <p:nvPr/>
          </p:nvSpPr>
          <p:spPr>
            <a:xfrm>
              <a:off x="8433685" y="4218356"/>
              <a:ext cx="8400" cy="17072"/>
            </a:xfrm>
            <a:custGeom>
              <a:avLst/>
              <a:gdLst/>
              <a:ahLst/>
              <a:cxnLst/>
              <a:rect l="l" t="t" r="r" b="b"/>
              <a:pathLst>
                <a:path w="247" h="502" extrusionOk="0">
                  <a:moveTo>
                    <a:pt x="34" y="35"/>
                  </a:moveTo>
                  <a:cubicBezTo>
                    <a:pt x="68" y="1"/>
                    <a:pt x="102" y="1"/>
                    <a:pt x="102" y="35"/>
                  </a:cubicBezTo>
                  <a:cubicBezTo>
                    <a:pt x="136" y="111"/>
                    <a:pt x="170" y="179"/>
                    <a:pt x="213" y="247"/>
                  </a:cubicBezTo>
                  <a:cubicBezTo>
                    <a:pt x="213" y="323"/>
                    <a:pt x="247" y="391"/>
                    <a:pt x="213" y="459"/>
                  </a:cubicBezTo>
                  <a:lnTo>
                    <a:pt x="170" y="459"/>
                  </a:lnTo>
                  <a:cubicBezTo>
                    <a:pt x="170" y="502"/>
                    <a:pt x="136" y="502"/>
                    <a:pt x="102" y="459"/>
                  </a:cubicBezTo>
                  <a:cubicBezTo>
                    <a:pt x="34" y="425"/>
                    <a:pt x="68" y="357"/>
                    <a:pt x="34" y="289"/>
                  </a:cubicBezTo>
                  <a:cubicBezTo>
                    <a:pt x="34" y="213"/>
                    <a:pt x="34" y="145"/>
                    <a:pt x="0" y="111"/>
                  </a:cubicBezTo>
                  <a:cubicBezTo>
                    <a:pt x="0" y="77"/>
                    <a:pt x="0" y="35"/>
                    <a:pt x="34" y="3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" name="Google Shape;513;p32"/>
            <p:cNvSpPr/>
            <p:nvPr/>
          </p:nvSpPr>
          <p:spPr>
            <a:xfrm>
              <a:off x="8439466" y="4196694"/>
              <a:ext cx="11018" cy="14487"/>
            </a:xfrm>
            <a:custGeom>
              <a:avLst/>
              <a:gdLst/>
              <a:ahLst/>
              <a:cxnLst/>
              <a:rect l="l" t="t" r="r" b="b"/>
              <a:pathLst>
                <a:path w="324" h="426" extrusionOk="0">
                  <a:moveTo>
                    <a:pt x="43" y="0"/>
                  </a:moveTo>
                  <a:lnTo>
                    <a:pt x="111" y="0"/>
                  </a:lnTo>
                  <a:cubicBezTo>
                    <a:pt x="179" y="111"/>
                    <a:pt x="323" y="289"/>
                    <a:pt x="213" y="391"/>
                  </a:cubicBezTo>
                  <a:lnTo>
                    <a:pt x="213" y="391"/>
                  </a:lnTo>
                  <a:cubicBezTo>
                    <a:pt x="179" y="425"/>
                    <a:pt x="145" y="425"/>
                    <a:pt x="145" y="391"/>
                  </a:cubicBezTo>
                  <a:cubicBezTo>
                    <a:pt x="77" y="357"/>
                    <a:pt x="111" y="289"/>
                    <a:pt x="77" y="247"/>
                  </a:cubicBezTo>
                  <a:cubicBezTo>
                    <a:pt x="77" y="179"/>
                    <a:pt x="43" y="145"/>
                    <a:pt x="0" y="111"/>
                  </a:cubicBezTo>
                  <a:cubicBezTo>
                    <a:pt x="0" y="77"/>
                    <a:pt x="0" y="34"/>
                    <a:pt x="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" name="Google Shape;514;p32"/>
            <p:cNvSpPr/>
            <p:nvPr/>
          </p:nvSpPr>
          <p:spPr>
            <a:xfrm>
              <a:off x="8425013" y="4171562"/>
              <a:ext cx="7244" cy="20541"/>
            </a:xfrm>
            <a:custGeom>
              <a:avLst/>
              <a:gdLst/>
              <a:ahLst/>
              <a:cxnLst/>
              <a:rect l="l" t="t" r="r" b="b"/>
              <a:pathLst>
                <a:path w="213" h="604" extrusionOk="0">
                  <a:moveTo>
                    <a:pt x="43" y="34"/>
                  </a:moveTo>
                  <a:cubicBezTo>
                    <a:pt x="77" y="0"/>
                    <a:pt x="111" y="0"/>
                    <a:pt x="145" y="34"/>
                  </a:cubicBezTo>
                  <a:cubicBezTo>
                    <a:pt x="179" y="102"/>
                    <a:pt x="213" y="213"/>
                    <a:pt x="213" y="315"/>
                  </a:cubicBezTo>
                  <a:cubicBezTo>
                    <a:pt x="213" y="391"/>
                    <a:pt x="179" y="527"/>
                    <a:pt x="145" y="561"/>
                  </a:cubicBezTo>
                  <a:lnTo>
                    <a:pt x="111" y="561"/>
                  </a:lnTo>
                  <a:cubicBezTo>
                    <a:pt x="111" y="604"/>
                    <a:pt x="77" y="604"/>
                    <a:pt x="77" y="561"/>
                  </a:cubicBezTo>
                  <a:lnTo>
                    <a:pt x="77" y="459"/>
                  </a:lnTo>
                  <a:lnTo>
                    <a:pt x="77" y="315"/>
                  </a:lnTo>
                  <a:cubicBezTo>
                    <a:pt x="77" y="247"/>
                    <a:pt x="43" y="179"/>
                    <a:pt x="1" y="102"/>
                  </a:cubicBezTo>
                  <a:cubicBezTo>
                    <a:pt x="1" y="68"/>
                    <a:pt x="1" y="34"/>
                    <a:pt x="43" y="3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" name="Google Shape;515;p32"/>
            <p:cNvSpPr/>
            <p:nvPr/>
          </p:nvSpPr>
          <p:spPr>
            <a:xfrm>
              <a:off x="8403350" y="4160578"/>
              <a:ext cx="8706" cy="18228"/>
            </a:xfrm>
            <a:custGeom>
              <a:avLst/>
              <a:gdLst/>
              <a:ahLst/>
              <a:cxnLst/>
              <a:rect l="l" t="t" r="r" b="b"/>
              <a:pathLst>
                <a:path w="256" h="536" extrusionOk="0">
                  <a:moveTo>
                    <a:pt x="43" y="35"/>
                  </a:moveTo>
                  <a:cubicBezTo>
                    <a:pt x="77" y="1"/>
                    <a:pt x="111" y="1"/>
                    <a:pt x="111" y="77"/>
                  </a:cubicBezTo>
                  <a:cubicBezTo>
                    <a:pt x="145" y="145"/>
                    <a:pt x="145" y="213"/>
                    <a:pt x="179" y="289"/>
                  </a:cubicBezTo>
                  <a:cubicBezTo>
                    <a:pt x="213" y="357"/>
                    <a:pt x="255" y="391"/>
                    <a:pt x="255" y="459"/>
                  </a:cubicBezTo>
                  <a:cubicBezTo>
                    <a:pt x="255" y="502"/>
                    <a:pt x="213" y="502"/>
                    <a:pt x="213" y="536"/>
                  </a:cubicBezTo>
                  <a:lnTo>
                    <a:pt x="145" y="536"/>
                  </a:lnTo>
                  <a:cubicBezTo>
                    <a:pt x="43" y="425"/>
                    <a:pt x="43" y="213"/>
                    <a:pt x="1" y="77"/>
                  </a:cubicBezTo>
                  <a:cubicBezTo>
                    <a:pt x="1" y="35"/>
                    <a:pt x="43" y="35"/>
                    <a:pt x="43" y="3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" name="Google Shape;516;p32"/>
            <p:cNvSpPr/>
            <p:nvPr/>
          </p:nvSpPr>
          <p:spPr>
            <a:xfrm>
              <a:off x="8378219" y="4146124"/>
              <a:ext cx="8400" cy="20575"/>
            </a:xfrm>
            <a:custGeom>
              <a:avLst/>
              <a:gdLst/>
              <a:ahLst/>
              <a:cxnLst/>
              <a:rect l="l" t="t" r="r" b="b"/>
              <a:pathLst>
                <a:path w="247" h="605" extrusionOk="0">
                  <a:moveTo>
                    <a:pt x="0" y="35"/>
                  </a:moveTo>
                  <a:cubicBezTo>
                    <a:pt x="34" y="1"/>
                    <a:pt x="68" y="1"/>
                    <a:pt x="102" y="35"/>
                  </a:cubicBezTo>
                  <a:cubicBezTo>
                    <a:pt x="179" y="213"/>
                    <a:pt x="247" y="392"/>
                    <a:pt x="179" y="570"/>
                  </a:cubicBezTo>
                  <a:lnTo>
                    <a:pt x="179" y="570"/>
                  </a:lnTo>
                  <a:cubicBezTo>
                    <a:pt x="179" y="604"/>
                    <a:pt x="145" y="604"/>
                    <a:pt x="102" y="570"/>
                  </a:cubicBezTo>
                  <a:cubicBezTo>
                    <a:pt x="0" y="426"/>
                    <a:pt x="0" y="247"/>
                    <a:pt x="0" y="7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" name="Google Shape;517;p32"/>
            <p:cNvSpPr/>
            <p:nvPr/>
          </p:nvSpPr>
          <p:spPr>
            <a:xfrm>
              <a:off x="8415491" y="4118408"/>
              <a:ext cx="11018" cy="15916"/>
            </a:xfrm>
            <a:custGeom>
              <a:avLst/>
              <a:gdLst/>
              <a:ahLst/>
              <a:cxnLst/>
              <a:rect l="l" t="t" r="r" b="b"/>
              <a:pathLst>
                <a:path w="324" h="468" extrusionOk="0">
                  <a:moveTo>
                    <a:pt x="34" y="43"/>
                  </a:moveTo>
                  <a:cubicBezTo>
                    <a:pt x="68" y="0"/>
                    <a:pt x="111" y="0"/>
                    <a:pt x="145" y="43"/>
                  </a:cubicBezTo>
                  <a:cubicBezTo>
                    <a:pt x="179" y="111"/>
                    <a:pt x="213" y="179"/>
                    <a:pt x="247" y="213"/>
                  </a:cubicBezTo>
                  <a:cubicBezTo>
                    <a:pt x="281" y="289"/>
                    <a:pt x="323" y="357"/>
                    <a:pt x="281" y="425"/>
                  </a:cubicBezTo>
                  <a:lnTo>
                    <a:pt x="247" y="425"/>
                  </a:lnTo>
                  <a:cubicBezTo>
                    <a:pt x="247" y="468"/>
                    <a:pt x="213" y="468"/>
                    <a:pt x="213" y="468"/>
                  </a:cubicBezTo>
                  <a:cubicBezTo>
                    <a:pt x="145" y="425"/>
                    <a:pt x="111" y="357"/>
                    <a:pt x="68" y="323"/>
                  </a:cubicBezTo>
                  <a:cubicBezTo>
                    <a:pt x="68" y="255"/>
                    <a:pt x="34" y="179"/>
                    <a:pt x="0" y="111"/>
                  </a:cubicBezTo>
                  <a:cubicBezTo>
                    <a:pt x="0" y="77"/>
                    <a:pt x="0" y="43"/>
                    <a:pt x="34" y="4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" name="Google Shape;518;p32"/>
            <p:cNvSpPr/>
            <p:nvPr/>
          </p:nvSpPr>
          <p:spPr>
            <a:xfrm>
              <a:off x="8393828" y="4117252"/>
              <a:ext cx="10984" cy="17072"/>
            </a:xfrm>
            <a:custGeom>
              <a:avLst/>
              <a:gdLst/>
              <a:ahLst/>
              <a:cxnLst/>
              <a:rect l="l" t="t" r="r" b="b"/>
              <a:pathLst>
                <a:path w="323" h="502" extrusionOk="0">
                  <a:moveTo>
                    <a:pt x="0" y="0"/>
                  </a:moveTo>
                  <a:cubicBezTo>
                    <a:pt x="34" y="0"/>
                    <a:pt x="68" y="0"/>
                    <a:pt x="111" y="34"/>
                  </a:cubicBezTo>
                  <a:cubicBezTo>
                    <a:pt x="179" y="145"/>
                    <a:pt x="323" y="323"/>
                    <a:pt x="213" y="459"/>
                  </a:cubicBezTo>
                  <a:lnTo>
                    <a:pt x="213" y="502"/>
                  </a:lnTo>
                  <a:cubicBezTo>
                    <a:pt x="179" y="502"/>
                    <a:pt x="179" y="502"/>
                    <a:pt x="145" y="459"/>
                  </a:cubicBezTo>
                  <a:cubicBezTo>
                    <a:pt x="111" y="425"/>
                    <a:pt x="68" y="357"/>
                    <a:pt x="68" y="289"/>
                  </a:cubicBezTo>
                  <a:cubicBezTo>
                    <a:pt x="34" y="213"/>
                    <a:pt x="34" y="145"/>
                    <a:pt x="0" y="7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" name="Google Shape;519;p32"/>
            <p:cNvSpPr/>
            <p:nvPr/>
          </p:nvSpPr>
          <p:spPr>
            <a:xfrm>
              <a:off x="8500986" y="4072770"/>
              <a:ext cx="339497" cy="418904"/>
            </a:xfrm>
            <a:custGeom>
              <a:avLst/>
              <a:gdLst/>
              <a:ahLst/>
              <a:cxnLst/>
              <a:rect l="l" t="t" r="r" b="b"/>
              <a:pathLst>
                <a:path w="9983" h="12318" extrusionOk="0">
                  <a:moveTo>
                    <a:pt x="6899" y="323"/>
                  </a:moveTo>
                  <a:cubicBezTo>
                    <a:pt x="7221" y="68"/>
                    <a:pt x="7536" y="0"/>
                    <a:pt x="7791" y="68"/>
                  </a:cubicBezTo>
                  <a:cubicBezTo>
                    <a:pt x="9982" y="884"/>
                    <a:pt x="1" y="12318"/>
                    <a:pt x="1" y="12318"/>
                  </a:cubicBezTo>
                  <a:cubicBezTo>
                    <a:pt x="1" y="12318"/>
                    <a:pt x="4350" y="2124"/>
                    <a:pt x="6899" y="323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" name="Google Shape;520;p32"/>
            <p:cNvSpPr/>
            <p:nvPr/>
          </p:nvSpPr>
          <p:spPr>
            <a:xfrm>
              <a:off x="8750023" y="4116096"/>
              <a:ext cx="11018" cy="22853"/>
            </a:xfrm>
            <a:custGeom>
              <a:avLst/>
              <a:gdLst/>
              <a:ahLst/>
              <a:cxnLst/>
              <a:rect l="l" t="t" r="r" b="b"/>
              <a:pathLst>
                <a:path w="324" h="672" extrusionOk="0">
                  <a:moveTo>
                    <a:pt x="255" y="34"/>
                  </a:moveTo>
                  <a:cubicBezTo>
                    <a:pt x="289" y="0"/>
                    <a:pt x="323" y="34"/>
                    <a:pt x="323" y="111"/>
                  </a:cubicBezTo>
                  <a:cubicBezTo>
                    <a:pt x="289" y="179"/>
                    <a:pt x="289" y="281"/>
                    <a:pt x="255" y="391"/>
                  </a:cubicBezTo>
                  <a:cubicBezTo>
                    <a:pt x="213" y="459"/>
                    <a:pt x="179" y="570"/>
                    <a:pt x="111" y="638"/>
                  </a:cubicBezTo>
                  <a:lnTo>
                    <a:pt x="111" y="638"/>
                  </a:lnTo>
                  <a:cubicBezTo>
                    <a:pt x="77" y="672"/>
                    <a:pt x="0" y="638"/>
                    <a:pt x="0" y="604"/>
                  </a:cubicBezTo>
                  <a:cubicBezTo>
                    <a:pt x="0" y="493"/>
                    <a:pt x="43" y="425"/>
                    <a:pt x="77" y="323"/>
                  </a:cubicBezTo>
                  <a:cubicBezTo>
                    <a:pt x="145" y="247"/>
                    <a:pt x="179" y="145"/>
                    <a:pt x="213" y="68"/>
                  </a:cubicBezTo>
                  <a:cubicBezTo>
                    <a:pt x="213" y="68"/>
                    <a:pt x="213" y="34"/>
                    <a:pt x="255" y="3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" name="Google Shape;521;p32"/>
            <p:cNvSpPr/>
            <p:nvPr/>
          </p:nvSpPr>
          <p:spPr>
            <a:xfrm>
              <a:off x="8737032" y="4110043"/>
              <a:ext cx="10712" cy="18228"/>
            </a:xfrm>
            <a:custGeom>
              <a:avLst/>
              <a:gdLst/>
              <a:ahLst/>
              <a:cxnLst/>
              <a:rect l="l" t="t" r="r" b="b"/>
              <a:pathLst>
                <a:path w="315" h="536" extrusionOk="0">
                  <a:moveTo>
                    <a:pt x="246" y="0"/>
                  </a:moveTo>
                  <a:cubicBezTo>
                    <a:pt x="280" y="0"/>
                    <a:pt x="314" y="34"/>
                    <a:pt x="314" y="76"/>
                  </a:cubicBezTo>
                  <a:cubicBezTo>
                    <a:pt x="314" y="144"/>
                    <a:pt x="280" y="246"/>
                    <a:pt x="246" y="323"/>
                  </a:cubicBezTo>
                  <a:cubicBezTo>
                    <a:pt x="246" y="391"/>
                    <a:pt x="212" y="459"/>
                    <a:pt x="170" y="501"/>
                  </a:cubicBezTo>
                  <a:cubicBezTo>
                    <a:pt x="136" y="501"/>
                    <a:pt x="136" y="535"/>
                    <a:pt x="136" y="535"/>
                  </a:cubicBezTo>
                  <a:cubicBezTo>
                    <a:pt x="102" y="535"/>
                    <a:pt x="34" y="535"/>
                    <a:pt x="34" y="501"/>
                  </a:cubicBezTo>
                  <a:cubicBezTo>
                    <a:pt x="0" y="391"/>
                    <a:pt x="34" y="323"/>
                    <a:pt x="68" y="246"/>
                  </a:cubicBezTo>
                  <a:cubicBezTo>
                    <a:pt x="102" y="178"/>
                    <a:pt x="170" y="110"/>
                    <a:pt x="212" y="3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" name="Google Shape;522;p32"/>
            <p:cNvSpPr/>
            <p:nvPr/>
          </p:nvSpPr>
          <p:spPr>
            <a:xfrm>
              <a:off x="8717648" y="4101643"/>
              <a:ext cx="16800" cy="24009"/>
            </a:xfrm>
            <a:custGeom>
              <a:avLst/>
              <a:gdLst/>
              <a:ahLst/>
              <a:cxnLst/>
              <a:rect l="l" t="t" r="r" b="b"/>
              <a:pathLst>
                <a:path w="494" h="706" extrusionOk="0">
                  <a:moveTo>
                    <a:pt x="358" y="35"/>
                  </a:moveTo>
                  <a:cubicBezTo>
                    <a:pt x="426" y="1"/>
                    <a:pt x="494" y="69"/>
                    <a:pt x="460" y="111"/>
                  </a:cubicBezTo>
                  <a:cubicBezTo>
                    <a:pt x="315" y="281"/>
                    <a:pt x="247" y="493"/>
                    <a:pt x="69" y="672"/>
                  </a:cubicBezTo>
                  <a:lnTo>
                    <a:pt x="69" y="672"/>
                  </a:lnTo>
                  <a:cubicBezTo>
                    <a:pt x="35" y="706"/>
                    <a:pt x="1" y="672"/>
                    <a:pt x="1" y="638"/>
                  </a:cubicBezTo>
                  <a:cubicBezTo>
                    <a:pt x="35" y="391"/>
                    <a:pt x="179" y="213"/>
                    <a:pt x="358" y="3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" name="Google Shape;523;p32"/>
            <p:cNvSpPr/>
            <p:nvPr/>
          </p:nvSpPr>
          <p:spPr>
            <a:xfrm>
              <a:off x="8721117" y="4171562"/>
              <a:ext cx="13331" cy="19112"/>
            </a:xfrm>
            <a:custGeom>
              <a:avLst/>
              <a:gdLst/>
              <a:ahLst/>
              <a:cxnLst/>
              <a:rect l="l" t="t" r="r" b="b"/>
              <a:pathLst>
                <a:path w="392" h="562" extrusionOk="0">
                  <a:moveTo>
                    <a:pt x="290" y="34"/>
                  </a:moveTo>
                  <a:cubicBezTo>
                    <a:pt x="324" y="0"/>
                    <a:pt x="392" y="102"/>
                    <a:pt x="392" y="136"/>
                  </a:cubicBezTo>
                  <a:cubicBezTo>
                    <a:pt x="358" y="213"/>
                    <a:pt x="324" y="281"/>
                    <a:pt x="290" y="349"/>
                  </a:cubicBezTo>
                  <a:cubicBezTo>
                    <a:pt x="213" y="425"/>
                    <a:pt x="179" y="493"/>
                    <a:pt x="145" y="527"/>
                  </a:cubicBezTo>
                  <a:cubicBezTo>
                    <a:pt x="77" y="561"/>
                    <a:pt x="1" y="527"/>
                    <a:pt x="1" y="459"/>
                  </a:cubicBezTo>
                  <a:cubicBezTo>
                    <a:pt x="43" y="391"/>
                    <a:pt x="77" y="315"/>
                    <a:pt x="111" y="247"/>
                  </a:cubicBezTo>
                  <a:cubicBezTo>
                    <a:pt x="179" y="179"/>
                    <a:pt x="213" y="102"/>
                    <a:pt x="290" y="6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" name="Google Shape;524;p32"/>
            <p:cNvSpPr/>
            <p:nvPr/>
          </p:nvSpPr>
          <p:spPr>
            <a:xfrm>
              <a:off x="8699454" y="4166665"/>
              <a:ext cx="15916" cy="22853"/>
            </a:xfrm>
            <a:custGeom>
              <a:avLst/>
              <a:gdLst/>
              <a:ahLst/>
              <a:cxnLst/>
              <a:rect l="l" t="t" r="r" b="b"/>
              <a:pathLst>
                <a:path w="468" h="672" extrusionOk="0">
                  <a:moveTo>
                    <a:pt x="324" y="34"/>
                  </a:moveTo>
                  <a:cubicBezTo>
                    <a:pt x="358" y="0"/>
                    <a:pt x="468" y="68"/>
                    <a:pt x="392" y="144"/>
                  </a:cubicBezTo>
                  <a:cubicBezTo>
                    <a:pt x="324" y="280"/>
                    <a:pt x="213" y="425"/>
                    <a:pt x="145" y="603"/>
                  </a:cubicBezTo>
                  <a:cubicBezTo>
                    <a:pt x="145" y="603"/>
                    <a:pt x="145" y="637"/>
                    <a:pt x="111" y="637"/>
                  </a:cubicBezTo>
                  <a:cubicBezTo>
                    <a:pt x="77" y="671"/>
                    <a:pt x="1" y="603"/>
                    <a:pt x="1" y="535"/>
                  </a:cubicBezTo>
                  <a:cubicBezTo>
                    <a:pt x="77" y="357"/>
                    <a:pt x="179" y="178"/>
                    <a:pt x="290" y="3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" name="Google Shape;525;p32"/>
            <p:cNvSpPr/>
            <p:nvPr/>
          </p:nvSpPr>
          <p:spPr>
            <a:xfrm>
              <a:off x="8727204" y="4143812"/>
              <a:ext cx="11018" cy="13331"/>
            </a:xfrm>
            <a:custGeom>
              <a:avLst/>
              <a:gdLst/>
              <a:ahLst/>
              <a:cxnLst/>
              <a:rect l="l" t="t" r="r" b="b"/>
              <a:pathLst>
                <a:path w="324" h="392" extrusionOk="0">
                  <a:moveTo>
                    <a:pt x="179" y="35"/>
                  </a:moveTo>
                  <a:cubicBezTo>
                    <a:pt x="247" y="1"/>
                    <a:pt x="323" y="69"/>
                    <a:pt x="289" y="103"/>
                  </a:cubicBezTo>
                  <a:cubicBezTo>
                    <a:pt x="247" y="213"/>
                    <a:pt x="179" y="315"/>
                    <a:pt x="111" y="392"/>
                  </a:cubicBezTo>
                  <a:cubicBezTo>
                    <a:pt x="77" y="392"/>
                    <a:pt x="0" y="358"/>
                    <a:pt x="0" y="315"/>
                  </a:cubicBezTo>
                  <a:cubicBezTo>
                    <a:pt x="34" y="213"/>
                    <a:pt x="111" y="145"/>
                    <a:pt x="179" y="3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" name="Google Shape;526;p32"/>
            <p:cNvSpPr/>
            <p:nvPr/>
          </p:nvSpPr>
          <p:spPr>
            <a:xfrm>
              <a:off x="8682722" y="4218356"/>
              <a:ext cx="12141" cy="17072"/>
            </a:xfrm>
            <a:custGeom>
              <a:avLst/>
              <a:gdLst/>
              <a:ahLst/>
              <a:cxnLst/>
              <a:rect l="l" t="t" r="r" b="b"/>
              <a:pathLst>
                <a:path w="357" h="502" extrusionOk="0">
                  <a:moveTo>
                    <a:pt x="280" y="1"/>
                  </a:moveTo>
                  <a:cubicBezTo>
                    <a:pt x="323" y="1"/>
                    <a:pt x="357" y="35"/>
                    <a:pt x="357" y="77"/>
                  </a:cubicBezTo>
                  <a:cubicBezTo>
                    <a:pt x="357" y="145"/>
                    <a:pt x="323" y="247"/>
                    <a:pt x="280" y="323"/>
                  </a:cubicBezTo>
                  <a:cubicBezTo>
                    <a:pt x="246" y="357"/>
                    <a:pt x="212" y="425"/>
                    <a:pt x="178" y="459"/>
                  </a:cubicBezTo>
                  <a:cubicBezTo>
                    <a:pt x="144" y="459"/>
                    <a:pt x="144" y="459"/>
                    <a:pt x="110" y="502"/>
                  </a:cubicBezTo>
                  <a:cubicBezTo>
                    <a:pt x="68" y="502"/>
                    <a:pt x="0" y="459"/>
                    <a:pt x="34" y="391"/>
                  </a:cubicBezTo>
                  <a:cubicBezTo>
                    <a:pt x="34" y="323"/>
                    <a:pt x="110" y="289"/>
                    <a:pt x="144" y="213"/>
                  </a:cubicBezTo>
                  <a:cubicBezTo>
                    <a:pt x="212" y="145"/>
                    <a:pt x="212" y="77"/>
                    <a:pt x="280" y="3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" name="Google Shape;527;p32"/>
            <p:cNvSpPr/>
            <p:nvPr/>
          </p:nvSpPr>
          <p:spPr>
            <a:xfrm>
              <a:off x="8662182" y="4211147"/>
              <a:ext cx="15643" cy="17072"/>
            </a:xfrm>
            <a:custGeom>
              <a:avLst/>
              <a:gdLst/>
              <a:ahLst/>
              <a:cxnLst/>
              <a:rect l="l" t="t" r="r" b="b"/>
              <a:pathLst>
                <a:path w="460" h="502" extrusionOk="0">
                  <a:moveTo>
                    <a:pt x="290" y="34"/>
                  </a:moveTo>
                  <a:cubicBezTo>
                    <a:pt x="358" y="0"/>
                    <a:pt x="460" y="77"/>
                    <a:pt x="392" y="145"/>
                  </a:cubicBezTo>
                  <a:cubicBezTo>
                    <a:pt x="358" y="213"/>
                    <a:pt x="290" y="289"/>
                    <a:pt x="247" y="323"/>
                  </a:cubicBezTo>
                  <a:cubicBezTo>
                    <a:pt x="213" y="391"/>
                    <a:pt x="179" y="425"/>
                    <a:pt x="145" y="459"/>
                  </a:cubicBezTo>
                  <a:lnTo>
                    <a:pt x="111" y="459"/>
                  </a:lnTo>
                  <a:cubicBezTo>
                    <a:pt x="35" y="501"/>
                    <a:pt x="1" y="459"/>
                    <a:pt x="1" y="391"/>
                  </a:cubicBezTo>
                  <a:cubicBezTo>
                    <a:pt x="1" y="323"/>
                    <a:pt x="77" y="289"/>
                    <a:pt x="111" y="213"/>
                  </a:cubicBezTo>
                  <a:cubicBezTo>
                    <a:pt x="179" y="179"/>
                    <a:pt x="213" y="111"/>
                    <a:pt x="247" y="3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" name="Google Shape;528;p32"/>
            <p:cNvSpPr/>
            <p:nvPr/>
          </p:nvSpPr>
          <p:spPr>
            <a:xfrm>
              <a:off x="8673166" y="4176187"/>
              <a:ext cx="10712" cy="13331"/>
            </a:xfrm>
            <a:custGeom>
              <a:avLst/>
              <a:gdLst/>
              <a:ahLst/>
              <a:cxnLst/>
              <a:rect l="l" t="t" r="r" b="b"/>
              <a:pathLst>
                <a:path w="315" h="392" extrusionOk="0">
                  <a:moveTo>
                    <a:pt x="213" y="43"/>
                  </a:moveTo>
                  <a:cubicBezTo>
                    <a:pt x="247" y="0"/>
                    <a:pt x="315" y="77"/>
                    <a:pt x="281" y="111"/>
                  </a:cubicBezTo>
                  <a:cubicBezTo>
                    <a:pt x="247" y="145"/>
                    <a:pt x="213" y="213"/>
                    <a:pt x="179" y="255"/>
                  </a:cubicBezTo>
                  <a:cubicBezTo>
                    <a:pt x="179" y="289"/>
                    <a:pt x="137" y="323"/>
                    <a:pt x="103" y="357"/>
                  </a:cubicBezTo>
                  <a:lnTo>
                    <a:pt x="103" y="357"/>
                  </a:lnTo>
                  <a:cubicBezTo>
                    <a:pt x="69" y="391"/>
                    <a:pt x="35" y="391"/>
                    <a:pt x="1" y="323"/>
                  </a:cubicBezTo>
                  <a:cubicBezTo>
                    <a:pt x="1" y="289"/>
                    <a:pt x="35" y="213"/>
                    <a:pt x="69" y="179"/>
                  </a:cubicBezTo>
                  <a:cubicBezTo>
                    <a:pt x="103" y="111"/>
                    <a:pt x="179" y="77"/>
                    <a:pt x="213" y="4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" name="Google Shape;529;p32"/>
            <p:cNvSpPr/>
            <p:nvPr/>
          </p:nvSpPr>
          <p:spPr>
            <a:xfrm>
              <a:off x="8653816" y="4247263"/>
              <a:ext cx="13331" cy="19384"/>
            </a:xfrm>
            <a:custGeom>
              <a:avLst/>
              <a:gdLst/>
              <a:ahLst/>
              <a:cxnLst/>
              <a:rect l="l" t="t" r="r" b="b"/>
              <a:pathLst>
                <a:path w="392" h="570" extrusionOk="0">
                  <a:moveTo>
                    <a:pt x="323" y="0"/>
                  </a:moveTo>
                  <a:cubicBezTo>
                    <a:pt x="323" y="0"/>
                    <a:pt x="391" y="0"/>
                    <a:pt x="391" y="34"/>
                  </a:cubicBezTo>
                  <a:cubicBezTo>
                    <a:pt x="357" y="144"/>
                    <a:pt x="323" y="212"/>
                    <a:pt x="281" y="323"/>
                  </a:cubicBezTo>
                  <a:cubicBezTo>
                    <a:pt x="247" y="391"/>
                    <a:pt x="179" y="459"/>
                    <a:pt x="145" y="501"/>
                  </a:cubicBezTo>
                  <a:lnTo>
                    <a:pt x="111" y="535"/>
                  </a:lnTo>
                  <a:cubicBezTo>
                    <a:pt x="69" y="569"/>
                    <a:pt x="1" y="535"/>
                    <a:pt x="1" y="459"/>
                  </a:cubicBezTo>
                  <a:cubicBezTo>
                    <a:pt x="1" y="357"/>
                    <a:pt x="69" y="289"/>
                    <a:pt x="111" y="212"/>
                  </a:cubicBezTo>
                  <a:cubicBezTo>
                    <a:pt x="179" y="144"/>
                    <a:pt x="247" y="77"/>
                    <a:pt x="3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" name="Google Shape;530;p32"/>
            <p:cNvSpPr/>
            <p:nvPr/>
          </p:nvSpPr>
          <p:spPr>
            <a:xfrm>
              <a:off x="8627256" y="4252160"/>
              <a:ext cx="15916" cy="19384"/>
            </a:xfrm>
            <a:custGeom>
              <a:avLst/>
              <a:gdLst/>
              <a:ahLst/>
              <a:cxnLst/>
              <a:rect l="l" t="t" r="r" b="b"/>
              <a:pathLst>
                <a:path w="468" h="570" extrusionOk="0">
                  <a:moveTo>
                    <a:pt x="323" y="34"/>
                  </a:moveTo>
                  <a:cubicBezTo>
                    <a:pt x="357" y="0"/>
                    <a:pt x="467" y="34"/>
                    <a:pt x="425" y="102"/>
                  </a:cubicBezTo>
                  <a:cubicBezTo>
                    <a:pt x="357" y="179"/>
                    <a:pt x="323" y="247"/>
                    <a:pt x="255" y="315"/>
                  </a:cubicBezTo>
                  <a:cubicBezTo>
                    <a:pt x="212" y="391"/>
                    <a:pt x="178" y="493"/>
                    <a:pt x="110" y="527"/>
                  </a:cubicBezTo>
                  <a:lnTo>
                    <a:pt x="110" y="570"/>
                  </a:lnTo>
                  <a:cubicBezTo>
                    <a:pt x="76" y="570"/>
                    <a:pt x="0" y="570"/>
                    <a:pt x="0" y="493"/>
                  </a:cubicBezTo>
                  <a:cubicBezTo>
                    <a:pt x="0" y="391"/>
                    <a:pt x="43" y="315"/>
                    <a:pt x="110" y="247"/>
                  </a:cubicBezTo>
                  <a:cubicBezTo>
                    <a:pt x="178" y="179"/>
                    <a:pt x="255" y="68"/>
                    <a:pt x="323" y="3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" name="Google Shape;531;p32"/>
            <p:cNvSpPr/>
            <p:nvPr/>
          </p:nvSpPr>
          <p:spPr>
            <a:xfrm>
              <a:off x="8650347" y="4274979"/>
              <a:ext cx="10712" cy="18228"/>
            </a:xfrm>
            <a:custGeom>
              <a:avLst/>
              <a:gdLst/>
              <a:ahLst/>
              <a:cxnLst/>
              <a:rect l="l" t="t" r="r" b="b"/>
              <a:pathLst>
                <a:path w="315" h="536" extrusionOk="0">
                  <a:moveTo>
                    <a:pt x="213" y="35"/>
                  </a:moveTo>
                  <a:cubicBezTo>
                    <a:pt x="247" y="1"/>
                    <a:pt x="315" y="35"/>
                    <a:pt x="315" y="111"/>
                  </a:cubicBezTo>
                  <a:cubicBezTo>
                    <a:pt x="281" y="179"/>
                    <a:pt x="247" y="247"/>
                    <a:pt x="247" y="323"/>
                  </a:cubicBezTo>
                  <a:cubicBezTo>
                    <a:pt x="213" y="391"/>
                    <a:pt x="213" y="459"/>
                    <a:pt x="137" y="493"/>
                  </a:cubicBezTo>
                  <a:lnTo>
                    <a:pt x="137" y="493"/>
                  </a:lnTo>
                  <a:cubicBezTo>
                    <a:pt x="69" y="536"/>
                    <a:pt x="1" y="493"/>
                    <a:pt x="1" y="425"/>
                  </a:cubicBezTo>
                  <a:cubicBezTo>
                    <a:pt x="1" y="357"/>
                    <a:pt x="35" y="281"/>
                    <a:pt x="69" y="213"/>
                  </a:cubicBezTo>
                  <a:cubicBezTo>
                    <a:pt x="103" y="179"/>
                    <a:pt x="171" y="111"/>
                    <a:pt x="213" y="3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" name="Google Shape;532;p32"/>
            <p:cNvSpPr/>
            <p:nvPr/>
          </p:nvSpPr>
          <p:spPr>
            <a:xfrm>
              <a:off x="8617700" y="4294329"/>
              <a:ext cx="18228" cy="19112"/>
            </a:xfrm>
            <a:custGeom>
              <a:avLst/>
              <a:gdLst/>
              <a:ahLst/>
              <a:cxnLst/>
              <a:rect l="l" t="t" r="r" b="b"/>
              <a:pathLst>
                <a:path w="536" h="562" extrusionOk="0">
                  <a:moveTo>
                    <a:pt x="357" y="69"/>
                  </a:moveTo>
                  <a:cubicBezTo>
                    <a:pt x="357" y="69"/>
                    <a:pt x="391" y="69"/>
                    <a:pt x="425" y="35"/>
                  </a:cubicBezTo>
                  <a:cubicBezTo>
                    <a:pt x="459" y="1"/>
                    <a:pt x="536" y="69"/>
                    <a:pt x="493" y="103"/>
                  </a:cubicBezTo>
                  <a:cubicBezTo>
                    <a:pt x="425" y="213"/>
                    <a:pt x="357" y="281"/>
                    <a:pt x="281" y="392"/>
                  </a:cubicBezTo>
                  <a:cubicBezTo>
                    <a:pt x="247" y="425"/>
                    <a:pt x="213" y="493"/>
                    <a:pt x="145" y="527"/>
                  </a:cubicBezTo>
                  <a:cubicBezTo>
                    <a:pt x="145" y="527"/>
                    <a:pt x="111" y="561"/>
                    <a:pt x="69" y="561"/>
                  </a:cubicBezTo>
                  <a:cubicBezTo>
                    <a:pt x="35" y="561"/>
                    <a:pt x="1" y="527"/>
                    <a:pt x="1" y="493"/>
                  </a:cubicBezTo>
                  <a:cubicBezTo>
                    <a:pt x="1" y="392"/>
                    <a:pt x="69" y="315"/>
                    <a:pt x="145" y="247"/>
                  </a:cubicBezTo>
                  <a:cubicBezTo>
                    <a:pt x="213" y="213"/>
                    <a:pt x="281" y="137"/>
                    <a:pt x="357" y="6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" name="Google Shape;533;p32"/>
            <p:cNvSpPr/>
            <p:nvPr/>
          </p:nvSpPr>
          <p:spPr>
            <a:xfrm>
              <a:off x="8599812" y="4323236"/>
              <a:ext cx="21697" cy="20541"/>
            </a:xfrm>
            <a:custGeom>
              <a:avLst/>
              <a:gdLst/>
              <a:ahLst/>
              <a:cxnLst/>
              <a:rect l="l" t="t" r="r" b="b"/>
              <a:pathLst>
                <a:path w="638" h="604" extrusionOk="0">
                  <a:moveTo>
                    <a:pt x="425" y="102"/>
                  </a:moveTo>
                  <a:lnTo>
                    <a:pt x="425" y="68"/>
                  </a:lnTo>
                  <a:cubicBezTo>
                    <a:pt x="527" y="0"/>
                    <a:pt x="637" y="136"/>
                    <a:pt x="561" y="213"/>
                  </a:cubicBezTo>
                  <a:cubicBezTo>
                    <a:pt x="493" y="315"/>
                    <a:pt x="382" y="425"/>
                    <a:pt x="314" y="527"/>
                  </a:cubicBezTo>
                  <a:lnTo>
                    <a:pt x="280" y="527"/>
                  </a:lnTo>
                  <a:cubicBezTo>
                    <a:pt x="170" y="603"/>
                    <a:pt x="0" y="459"/>
                    <a:pt x="102" y="349"/>
                  </a:cubicBezTo>
                  <a:cubicBezTo>
                    <a:pt x="212" y="281"/>
                    <a:pt x="314" y="179"/>
                    <a:pt x="425" y="10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" name="Google Shape;534;p32"/>
            <p:cNvSpPr/>
            <p:nvPr/>
          </p:nvSpPr>
          <p:spPr>
            <a:xfrm>
              <a:off x="8588827" y="4324392"/>
              <a:ext cx="14453" cy="14453"/>
            </a:xfrm>
            <a:custGeom>
              <a:avLst/>
              <a:gdLst/>
              <a:ahLst/>
              <a:cxnLst/>
              <a:rect l="l" t="t" r="r" b="b"/>
              <a:pathLst>
                <a:path w="425" h="425" extrusionOk="0">
                  <a:moveTo>
                    <a:pt x="179" y="68"/>
                  </a:moveTo>
                  <a:cubicBezTo>
                    <a:pt x="247" y="34"/>
                    <a:pt x="281" y="0"/>
                    <a:pt x="357" y="34"/>
                  </a:cubicBezTo>
                  <a:cubicBezTo>
                    <a:pt x="391" y="34"/>
                    <a:pt x="425" y="68"/>
                    <a:pt x="391" y="145"/>
                  </a:cubicBezTo>
                  <a:cubicBezTo>
                    <a:pt x="391" y="179"/>
                    <a:pt x="323" y="213"/>
                    <a:pt x="281" y="281"/>
                  </a:cubicBezTo>
                  <a:lnTo>
                    <a:pt x="213" y="357"/>
                  </a:lnTo>
                  <a:cubicBezTo>
                    <a:pt x="213" y="357"/>
                    <a:pt x="213" y="391"/>
                    <a:pt x="179" y="391"/>
                  </a:cubicBezTo>
                  <a:lnTo>
                    <a:pt x="145" y="425"/>
                  </a:lnTo>
                  <a:cubicBezTo>
                    <a:pt x="111" y="425"/>
                    <a:pt x="34" y="425"/>
                    <a:pt x="34" y="391"/>
                  </a:cubicBezTo>
                  <a:cubicBezTo>
                    <a:pt x="0" y="281"/>
                    <a:pt x="34" y="213"/>
                    <a:pt x="111" y="14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" name="Google Shape;535;p32"/>
            <p:cNvSpPr/>
            <p:nvPr/>
          </p:nvSpPr>
          <p:spPr>
            <a:xfrm>
              <a:off x="8570905" y="4359351"/>
              <a:ext cx="20268" cy="17922"/>
            </a:xfrm>
            <a:custGeom>
              <a:avLst/>
              <a:gdLst/>
              <a:ahLst/>
              <a:cxnLst/>
              <a:rect l="l" t="t" r="r" b="b"/>
              <a:pathLst>
                <a:path w="596" h="527" extrusionOk="0">
                  <a:moveTo>
                    <a:pt x="213" y="212"/>
                  </a:moveTo>
                  <a:cubicBezTo>
                    <a:pt x="281" y="136"/>
                    <a:pt x="383" y="102"/>
                    <a:pt x="459" y="34"/>
                  </a:cubicBezTo>
                  <a:cubicBezTo>
                    <a:pt x="527" y="0"/>
                    <a:pt x="595" y="102"/>
                    <a:pt x="527" y="136"/>
                  </a:cubicBezTo>
                  <a:cubicBezTo>
                    <a:pt x="459" y="212"/>
                    <a:pt x="383" y="280"/>
                    <a:pt x="315" y="348"/>
                  </a:cubicBezTo>
                  <a:cubicBezTo>
                    <a:pt x="281" y="391"/>
                    <a:pt x="247" y="425"/>
                    <a:pt x="213" y="459"/>
                  </a:cubicBezTo>
                  <a:cubicBezTo>
                    <a:pt x="170" y="459"/>
                    <a:pt x="136" y="493"/>
                    <a:pt x="102" y="493"/>
                  </a:cubicBezTo>
                  <a:cubicBezTo>
                    <a:pt x="35" y="527"/>
                    <a:pt x="1" y="459"/>
                    <a:pt x="35" y="391"/>
                  </a:cubicBezTo>
                  <a:cubicBezTo>
                    <a:pt x="35" y="314"/>
                    <a:pt x="102" y="246"/>
                    <a:pt x="213" y="21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" name="Google Shape;536;p32"/>
            <p:cNvSpPr/>
            <p:nvPr/>
          </p:nvSpPr>
          <p:spPr>
            <a:xfrm>
              <a:off x="8366078" y="4362820"/>
              <a:ext cx="209486" cy="203399"/>
            </a:xfrm>
            <a:custGeom>
              <a:avLst/>
              <a:gdLst/>
              <a:ahLst/>
              <a:cxnLst/>
              <a:rect l="l" t="t" r="r" b="b"/>
              <a:pathLst>
                <a:path w="6160" h="5981" extrusionOk="0">
                  <a:moveTo>
                    <a:pt x="1385" y="1351"/>
                  </a:moveTo>
                  <a:cubicBezTo>
                    <a:pt x="1844" y="1028"/>
                    <a:pt x="3687" y="3118"/>
                    <a:pt x="3687" y="3118"/>
                  </a:cubicBezTo>
                  <a:cubicBezTo>
                    <a:pt x="3687" y="3118"/>
                    <a:pt x="2762" y="1028"/>
                    <a:pt x="3152" y="714"/>
                  </a:cubicBezTo>
                  <a:lnTo>
                    <a:pt x="3152" y="714"/>
                  </a:lnTo>
                  <a:cubicBezTo>
                    <a:pt x="3543" y="425"/>
                    <a:pt x="4248" y="2871"/>
                    <a:pt x="4248" y="2871"/>
                  </a:cubicBezTo>
                  <a:cubicBezTo>
                    <a:pt x="4248" y="2871"/>
                    <a:pt x="4393" y="535"/>
                    <a:pt x="4996" y="110"/>
                  </a:cubicBezTo>
                  <a:cubicBezTo>
                    <a:pt x="5030" y="76"/>
                    <a:pt x="5098" y="34"/>
                    <a:pt x="5132" y="34"/>
                  </a:cubicBezTo>
                  <a:cubicBezTo>
                    <a:pt x="5879" y="0"/>
                    <a:pt x="5132" y="2234"/>
                    <a:pt x="5132" y="2234"/>
                  </a:cubicBezTo>
                  <a:cubicBezTo>
                    <a:pt x="5132" y="2234"/>
                    <a:pt x="6159" y="4426"/>
                    <a:pt x="5064" y="5207"/>
                  </a:cubicBezTo>
                  <a:cubicBezTo>
                    <a:pt x="5030" y="5207"/>
                    <a:pt x="4996" y="5241"/>
                    <a:pt x="4962" y="5241"/>
                  </a:cubicBezTo>
                  <a:cubicBezTo>
                    <a:pt x="3721" y="5980"/>
                    <a:pt x="2583" y="4392"/>
                    <a:pt x="2583" y="4392"/>
                  </a:cubicBezTo>
                  <a:cubicBezTo>
                    <a:pt x="2583" y="4392"/>
                    <a:pt x="391" y="4392"/>
                    <a:pt x="35" y="3967"/>
                  </a:cubicBezTo>
                  <a:cubicBezTo>
                    <a:pt x="1" y="3933"/>
                    <a:pt x="1" y="3899"/>
                    <a:pt x="35" y="3857"/>
                  </a:cubicBezTo>
                  <a:cubicBezTo>
                    <a:pt x="290" y="3721"/>
                    <a:pt x="1598" y="3789"/>
                    <a:pt x="2447" y="3857"/>
                  </a:cubicBezTo>
                  <a:cubicBezTo>
                    <a:pt x="1487" y="3432"/>
                    <a:pt x="247" y="2795"/>
                    <a:pt x="570" y="2548"/>
                  </a:cubicBezTo>
                  <a:lnTo>
                    <a:pt x="570" y="2548"/>
                  </a:lnTo>
                  <a:cubicBezTo>
                    <a:pt x="850" y="2336"/>
                    <a:pt x="1776" y="2795"/>
                    <a:pt x="2515" y="3262"/>
                  </a:cubicBezTo>
                  <a:cubicBezTo>
                    <a:pt x="1912" y="2582"/>
                    <a:pt x="1097" y="1631"/>
                    <a:pt x="1351" y="1385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" name="Google Shape;537;p32"/>
            <p:cNvSpPr/>
            <p:nvPr/>
          </p:nvSpPr>
          <p:spPr>
            <a:xfrm rot="509322">
              <a:off x="8113839" y="4427273"/>
              <a:ext cx="31491" cy="8400"/>
            </a:xfrm>
            <a:custGeom>
              <a:avLst/>
              <a:gdLst/>
              <a:ahLst/>
              <a:cxnLst/>
              <a:rect l="l" t="t" r="r" b="b"/>
              <a:pathLst>
                <a:path w="926" h="247" extrusionOk="0">
                  <a:moveTo>
                    <a:pt x="76" y="34"/>
                  </a:moveTo>
                  <a:cubicBezTo>
                    <a:pt x="76" y="0"/>
                    <a:pt x="76" y="0"/>
                    <a:pt x="110" y="0"/>
                  </a:cubicBezTo>
                  <a:cubicBezTo>
                    <a:pt x="357" y="34"/>
                    <a:pt x="637" y="34"/>
                    <a:pt x="892" y="111"/>
                  </a:cubicBezTo>
                  <a:cubicBezTo>
                    <a:pt x="926" y="145"/>
                    <a:pt x="926" y="179"/>
                    <a:pt x="892" y="179"/>
                  </a:cubicBezTo>
                  <a:lnTo>
                    <a:pt x="892" y="212"/>
                  </a:lnTo>
                  <a:cubicBezTo>
                    <a:pt x="603" y="246"/>
                    <a:pt x="323" y="212"/>
                    <a:pt x="76" y="145"/>
                  </a:cubicBezTo>
                  <a:cubicBezTo>
                    <a:pt x="0" y="111"/>
                    <a:pt x="42" y="34"/>
                    <a:pt x="76" y="3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" name="Google Shape;538;p32"/>
            <p:cNvSpPr/>
            <p:nvPr/>
          </p:nvSpPr>
          <p:spPr>
            <a:xfrm rot="509322">
              <a:off x="8121623" y="4400530"/>
              <a:ext cx="17956" cy="7244"/>
            </a:xfrm>
            <a:custGeom>
              <a:avLst/>
              <a:gdLst/>
              <a:ahLst/>
              <a:cxnLst/>
              <a:rect l="l" t="t" r="r" b="b"/>
              <a:pathLst>
                <a:path w="528" h="213" extrusionOk="0">
                  <a:moveTo>
                    <a:pt x="34" y="1"/>
                  </a:moveTo>
                  <a:lnTo>
                    <a:pt x="68" y="1"/>
                  </a:lnTo>
                  <a:lnTo>
                    <a:pt x="281" y="1"/>
                  </a:lnTo>
                  <a:cubicBezTo>
                    <a:pt x="357" y="1"/>
                    <a:pt x="425" y="1"/>
                    <a:pt x="493" y="43"/>
                  </a:cubicBezTo>
                  <a:cubicBezTo>
                    <a:pt x="527" y="43"/>
                    <a:pt x="527" y="77"/>
                    <a:pt x="493" y="111"/>
                  </a:cubicBezTo>
                  <a:lnTo>
                    <a:pt x="493" y="111"/>
                  </a:lnTo>
                  <a:cubicBezTo>
                    <a:pt x="357" y="213"/>
                    <a:pt x="179" y="179"/>
                    <a:pt x="34" y="111"/>
                  </a:cubicBezTo>
                  <a:cubicBezTo>
                    <a:pt x="0" y="77"/>
                    <a:pt x="34" y="43"/>
                    <a:pt x="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" name="Google Shape;539;p32"/>
            <p:cNvSpPr/>
            <p:nvPr/>
          </p:nvSpPr>
          <p:spPr>
            <a:xfrm rot="509322">
              <a:off x="8132441" y="4418027"/>
              <a:ext cx="15609" cy="7278"/>
            </a:xfrm>
            <a:custGeom>
              <a:avLst/>
              <a:gdLst/>
              <a:ahLst/>
              <a:cxnLst/>
              <a:rect l="l" t="t" r="r" b="b"/>
              <a:pathLst>
                <a:path w="459" h="214" extrusionOk="0">
                  <a:moveTo>
                    <a:pt x="34" y="1"/>
                  </a:moveTo>
                  <a:lnTo>
                    <a:pt x="68" y="1"/>
                  </a:lnTo>
                  <a:cubicBezTo>
                    <a:pt x="102" y="1"/>
                    <a:pt x="179" y="35"/>
                    <a:pt x="213" y="35"/>
                  </a:cubicBezTo>
                  <a:lnTo>
                    <a:pt x="349" y="35"/>
                  </a:lnTo>
                  <a:cubicBezTo>
                    <a:pt x="425" y="35"/>
                    <a:pt x="459" y="137"/>
                    <a:pt x="391" y="171"/>
                  </a:cubicBezTo>
                  <a:lnTo>
                    <a:pt x="391" y="171"/>
                  </a:lnTo>
                  <a:cubicBezTo>
                    <a:pt x="349" y="213"/>
                    <a:pt x="247" y="213"/>
                    <a:pt x="179" y="213"/>
                  </a:cubicBezTo>
                  <a:cubicBezTo>
                    <a:pt x="102" y="171"/>
                    <a:pt x="68" y="137"/>
                    <a:pt x="0" y="103"/>
                  </a:cubicBezTo>
                  <a:cubicBezTo>
                    <a:pt x="0" y="69"/>
                    <a:pt x="0" y="35"/>
                    <a:pt x="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" name="Google Shape;540;p32"/>
            <p:cNvSpPr/>
            <p:nvPr/>
          </p:nvSpPr>
          <p:spPr>
            <a:xfrm rot="509322">
              <a:off x="8260036" y="4466841"/>
              <a:ext cx="22853" cy="8400"/>
            </a:xfrm>
            <a:custGeom>
              <a:avLst/>
              <a:gdLst/>
              <a:ahLst/>
              <a:cxnLst/>
              <a:rect l="l" t="t" r="r" b="b"/>
              <a:pathLst>
                <a:path w="672" h="247" extrusionOk="0">
                  <a:moveTo>
                    <a:pt x="35" y="34"/>
                  </a:moveTo>
                  <a:cubicBezTo>
                    <a:pt x="35" y="0"/>
                    <a:pt x="77" y="0"/>
                    <a:pt x="77" y="0"/>
                  </a:cubicBezTo>
                  <a:cubicBezTo>
                    <a:pt x="179" y="34"/>
                    <a:pt x="290" y="34"/>
                    <a:pt x="358" y="68"/>
                  </a:cubicBezTo>
                  <a:cubicBezTo>
                    <a:pt x="460" y="68"/>
                    <a:pt x="536" y="68"/>
                    <a:pt x="604" y="136"/>
                  </a:cubicBezTo>
                  <a:cubicBezTo>
                    <a:pt x="672" y="136"/>
                    <a:pt x="638" y="213"/>
                    <a:pt x="604" y="247"/>
                  </a:cubicBezTo>
                  <a:lnTo>
                    <a:pt x="604" y="247"/>
                  </a:lnTo>
                  <a:cubicBezTo>
                    <a:pt x="502" y="247"/>
                    <a:pt x="426" y="247"/>
                    <a:pt x="324" y="213"/>
                  </a:cubicBezTo>
                  <a:cubicBezTo>
                    <a:pt x="247" y="170"/>
                    <a:pt x="145" y="136"/>
                    <a:pt x="35" y="102"/>
                  </a:cubicBezTo>
                  <a:cubicBezTo>
                    <a:pt x="1" y="102"/>
                    <a:pt x="1" y="34"/>
                    <a:pt x="35" y="3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" name="Google Shape;541;p32"/>
            <p:cNvSpPr/>
            <p:nvPr/>
          </p:nvSpPr>
          <p:spPr>
            <a:xfrm rot="509322">
              <a:off x="8163134" y="4407944"/>
              <a:ext cx="14487" cy="7244"/>
            </a:xfrm>
            <a:custGeom>
              <a:avLst/>
              <a:gdLst/>
              <a:ahLst/>
              <a:cxnLst/>
              <a:rect l="l" t="t" r="r" b="b"/>
              <a:pathLst>
                <a:path w="426" h="213" extrusionOk="0">
                  <a:moveTo>
                    <a:pt x="35" y="0"/>
                  </a:moveTo>
                  <a:lnTo>
                    <a:pt x="69" y="0"/>
                  </a:lnTo>
                  <a:cubicBezTo>
                    <a:pt x="103" y="0"/>
                    <a:pt x="179" y="0"/>
                    <a:pt x="247" y="34"/>
                  </a:cubicBezTo>
                  <a:cubicBezTo>
                    <a:pt x="281" y="34"/>
                    <a:pt x="349" y="68"/>
                    <a:pt x="391" y="102"/>
                  </a:cubicBezTo>
                  <a:cubicBezTo>
                    <a:pt x="425" y="136"/>
                    <a:pt x="425" y="170"/>
                    <a:pt x="391" y="170"/>
                  </a:cubicBezTo>
                  <a:lnTo>
                    <a:pt x="349" y="212"/>
                  </a:lnTo>
                  <a:cubicBezTo>
                    <a:pt x="315" y="212"/>
                    <a:pt x="247" y="170"/>
                    <a:pt x="179" y="170"/>
                  </a:cubicBezTo>
                  <a:cubicBezTo>
                    <a:pt x="137" y="136"/>
                    <a:pt x="69" y="102"/>
                    <a:pt x="35" y="102"/>
                  </a:cubicBezTo>
                  <a:cubicBezTo>
                    <a:pt x="1" y="68"/>
                    <a:pt x="1" y="34"/>
                    <a:pt x="3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" name="Google Shape;542;p32"/>
            <p:cNvSpPr/>
            <p:nvPr/>
          </p:nvSpPr>
          <p:spPr>
            <a:xfrm rot="509322">
              <a:off x="8174655" y="4427224"/>
              <a:ext cx="22853" cy="10746"/>
            </a:xfrm>
            <a:custGeom>
              <a:avLst/>
              <a:gdLst/>
              <a:ahLst/>
              <a:cxnLst/>
              <a:rect l="l" t="t" r="r" b="b"/>
              <a:pathLst>
                <a:path w="672" h="316" extrusionOk="0">
                  <a:moveTo>
                    <a:pt x="34" y="1"/>
                  </a:moveTo>
                  <a:lnTo>
                    <a:pt x="34" y="1"/>
                  </a:lnTo>
                  <a:cubicBezTo>
                    <a:pt x="136" y="35"/>
                    <a:pt x="247" y="35"/>
                    <a:pt x="349" y="69"/>
                  </a:cubicBezTo>
                  <a:cubicBezTo>
                    <a:pt x="425" y="103"/>
                    <a:pt x="561" y="103"/>
                    <a:pt x="638" y="179"/>
                  </a:cubicBezTo>
                  <a:cubicBezTo>
                    <a:pt x="672" y="179"/>
                    <a:pt x="672" y="247"/>
                    <a:pt x="638" y="247"/>
                  </a:cubicBezTo>
                  <a:lnTo>
                    <a:pt x="638" y="247"/>
                  </a:lnTo>
                  <a:cubicBezTo>
                    <a:pt x="425" y="315"/>
                    <a:pt x="179" y="179"/>
                    <a:pt x="0" y="69"/>
                  </a:cubicBezTo>
                  <a:cubicBezTo>
                    <a:pt x="0" y="69"/>
                    <a:pt x="0" y="1"/>
                    <a:pt x="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" name="Google Shape;543;p32"/>
            <p:cNvSpPr/>
            <p:nvPr/>
          </p:nvSpPr>
          <p:spPr>
            <a:xfrm rot="509322">
              <a:off x="8166425" y="4442137"/>
              <a:ext cx="27750" cy="9556"/>
            </a:xfrm>
            <a:custGeom>
              <a:avLst/>
              <a:gdLst/>
              <a:ahLst/>
              <a:cxnLst/>
              <a:rect l="l" t="t" r="r" b="b"/>
              <a:pathLst>
                <a:path w="816" h="281" extrusionOk="0">
                  <a:moveTo>
                    <a:pt x="34" y="0"/>
                  </a:moveTo>
                  <a:lnTo>
                    <a:pt x="68" y="0"/>
                  </a:lnTo>
                  <a:cubicBezTo>
                    <a:pt x="280" y="0"/>
                    <a:pt x="603" y="34"/>
                    <a:pt x="782" y="179"/>
                  </a:cubicBezTo>
                  <a:cubicBezTo>
                    <a:pt x="816" y="179"/>
                    <a:pt x="816" y="247"/>
                    <a:pt x="782" y="247"/>
                  </a:cubicBezTo>
                  <a:lnTo>
                    <a:pt x="782" y="281"/>
                  </a:lnTo>
                  <a:cubicBezTo>
                    <a:pt x="637" y="281"/>
                    <a:pt x="527" y="247"/>
                    <a:pt x="425" y="213"/>
                  </a:cubicBezTo>
                  <a:cubicBezTo>
                    <a:pt x="280" y="179"/>
                    <a:pt x="178" y="145"/>
                    <a:pt x="34" y="111"/>
                  </a:cubicBezTo>
                  <a:cubicBezTo>
                    <a:pt x="0" y="68"/>
                    <a:pt x="0" y="34"/>
                    <a:pt x="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" name="Google Shape;544;p32"/>
            <p:cNvSpPr/>
            <p:nvPr/>
          </p:nvSpPr>
          <p:spPr>
            <a:xfrm rot="509322">
              <a:off x="8212433" y="4460993"/>
              <a:ext cx="24009" cy="8400"/>
            </a:xfrm>
            <a:custGeom>
              <a:avLst/>
              <a:gdLst/>
              <a:ahLst/>
              <a:cxnLst/>
              <a:rect l="l" t="t" r="r" b="b"/>
              <a:pathLst>
                <a:path w="706" h="247" extrusionOk="0">
                  <a:moveTo>
                    <a:pt x="35" y="0"/>
                  </a:moveTo>
                  <a:lnTo>
                    <a:pt x="103" y="0"/>
                  </a:lnTo>
                  <a:cubicBezTo>
                    <a:pt x="171" y="34"/>
                    <a:pt x="281" y="34"/>
                    <a:pt x="383" y="34"/>
                  </a:cubicBezTo>
                  <a:cubicBezTo>
                    <a:pt x="425" y="34"/>
                    <a:pt x="459" y="68"/>
                    <a:pt x="493" y="68"/>
                  </a:cubicBezTo>
                  <a:lnTo>
                    <a:pt x="672" y="68"/>
                  </a:lnTo>
                  <a:cubicBezTo>
                    <a:pt x="706" y="68"/>
                    <a:pt x="706" y="136"/>
                    <a:pt x="672" y="179"/>
                  </a:cubicBezTo>
                  <a:lnTo>
                    <a:pt x="672" y="179"/>
                  </a:lnTo>
                  <a:cubicBezTo>
                    <a:pt x="493" y="247"/>
                    <a:pt x="247" y="213"/>
                    <a:pt x="69" y="136"/>
                  </a:cubicBezTo>
                  <a:cubicBezTo>
                    <a:pt x="1" y="136"/>
                    <a:pt x="1" y="34"/>
                    <a:pt x="3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" name="Google Shape;545;p32"/>
            <p:cNvSpPr/>
            <p:nvPr/>
          </p:nvSpPr>
          <p:spPr>
            <a:xfrm rot="509322">
              <a:off x="8224598" y="4436823"/>
              <a:ext cx="20541" cy="7278"/>
            </a:xfrm>
            <a:custGeom>
              <a:avLst/>
              <a:gdLst/>
              <a:ahLst/>
              <a:cxnLst/>
              <a:rect l="l" t="t" r="r" b="b"/>
              <a:pathLst>
                <a:path w="604" h="214" extrusionOk="0">
                  <a:moveTo>
                    <a:pt x="34" y="1"/>
                  </a:moveTo>
                  <a:lnTo>
                    <a:pt x="68" y="1"/>
                  </a:lnTo>
                  <a:cubicBezTo>
                    <a:pt x="136" y="1"/>
                    <a:pt x="246" y="35"/>
                    <a:pt x="314" y="35"/>
                  </a:cubicBezTo>
                  <a:cubicBezTo>
                    <a:pt x="391" y="35"/>
                    <a:pt x="493" y="1"/>
                    <a:pt x="561" y="35"/>
                  </a:cubicBezTo>
                  <a:cubicBezTo>
                    <a:pt x="603" y="77"/>
                    <a:pt x="603" y="111"/>
                    <a:pt x="561" y="145"/>
                  </a:cubicBezTo>
                  <a:lnTo>
                    <a:pt x="561" y="145"/>
                  </a:lnTo>
                  <a:cubicBezTo>
                    <a:pt x="493" y="213"/>
                    <a:pt x="391" y="179"/>
                    <a:pt x="314" y="179"/>
                  </a:cubicBezTo>
                  <a:cubicBezTo>
                    <a:pt x="212" y="179"/>
                    <a:pt x="136" y="145"/>
                    <a:pt x="34" y="111"/>
                  </a:cubicBezTo>
                  <a:cubicBezTo>
                    <a:pt x="0" y="77"/>
                    <a:pt x="0" y="35"/>
                    <a:pt x="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" name="Google Shape;546;p32"/>
            <p:cNvSpPr/>
            <p:nvPr/>
          </p:nvSpPr>
          <p:spPr>
            <a:xfrm rot="509322">
              <a:off x="8201767" y="4417303"/>
              <a:ext cx="15643" cy="7244"/>
            </a:xfrm>
            <a:custGeom>
              <a:avLst/>
              <a:gdLst/>
              <a:ahLst/>
              <a:cxnLst/>
              <a:rect l="l" t="t" r="r" b="b"/>
              <a:pathLst>
                <a:path w="460" h="213" extrusionOk="0">
                  <a:moveTo>
                    <a:pt x="34" y="0"/>
                  </a:moveTo>
                  <a:lnTo>
                    <a:pt x="77" y="0"/>
                  </a:lnTo>
                  <a:cubicBezTo>
                    <a:pt x="145" y="0"/>
                    <a:pt x="179" y="34"/>
                    <a:pt x="247" y="34"/>
                  </a:cubicBezTo>
                  <a:cubicBezTo>
                    <a:pt x="289" y="34"/>
                    <a:pt x="323" y="34"/>
                    <a:pt x="323" y="68"/>
                  </a:cubicBezTo>
                  <a:cubicBezTo>
                    <a:pt x="357" y="68"/>
                    <a:pt x="391" y="68"/>
                    <a:pt x="425" y="110"/>
                  </a:cubicBezTo>
                  <a:cubicBezTo>
                    <a:pt x="459" y="110"/>
                    <a:pt x="459" y="178"/>
                    <a:pt x="425" y="212"/>
                  </a:cubicBezTo>
                  <a:lnTo>
                    <a:pt x="425" y="212"/>
                  </a:lnTo>
                  <a:lnTo>
                    <a:pt x="323" y="212"/>
                  </a:lnTo>
                  <a:lnTo>
                    <a:pt x="213" y="212"/>
                  </a:lnTo>
                  <a:cubicBezTo>
                    <a:pt x="145" y="178"/>
                    <a:pt x="77" y="144"/>
                    <a:pt x="34" y="110"/>
                  </a:cubicBezTo>
                  <a:cubicBezTo>
                    <a:pt x="0" y="68"/>
                    <a:pt x="0" y="34"/>
                    <a:pt x="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" name="Google Shape;547;p32"/>
            <p:cNvSpPr/>
            <p:nvPr/>
          </p:nvSpPr>
          <p:spPr>
            <a:xfrm rot="509322">
              <a:off x="8264589" y="4442726"/>
              <a:ext cx="19384" cy="11018"/>
            </a:xfrm>
            <a:custGeom>
              <a:avLst/>
              <a:gdLst/>
              <a:ahLst/>
              <a:cxnLst/>
              <a:rect l="l" t="t" r="r" b="b"/>
              <a:pathLst>
                <a:path w="570" h="324" extrusionOk="0">
                  <a:moveTo>
                    <a:pt x="77" y="35"/>
                  </a:moveTo>
                  <a:cubicBezTo>
                    <a:pt x="77" y="1"/>
                    <a:pt x="111" y="1"/>
                    <a:pt x="111" y="35"/>
                  </a:cubicBezTo>
                  <a:cubicBezTo>
                    <a:pt x="179" y="77"/>
                    <a:pt x="290" y="111"/>
                    <a:pt x="358" y="111"/>
                  </a:cubicBezTo>
                  <a:cubicBezTo>
                    <a:pt x="426" y="111"/>
                    <a:pt x="502" y="111"/>
                    <a:pt x="570" y="179"/>
                  </a:cubicBezTo>
                  <a:cubicBezTo>
                    <a:pt x="570" y="213"/>
                    <a:pt x="570" y="247"/>
                    <a:pt x="536" y="247"/>
                  </a:cubicBezTo>
                  <a:lnTo>
                    <a:pt x="536" y="290"/>
                  </a:lnTo>
                  <a:cubicBezTo>
                    <a:pt x="468" y="324"/>
                    <a:pt x="358" y="290"/>
                    <a:pt x="290" y="290"/>
                  </a:cubicBezTo>
                  <a:cubicBezTo>
                    <a:pt x="213" y="247"/>
                    <a:pt x="145" y="213"/>
                    <a:pt x="43" y="145"/>
                  </a:cubicBezTo>
                  <a:cubicBezTo>
                    <a:pt x="1" y="111"/>
                    <a:pt x="43" y="77"/>
                    <a:pt x="77" y="3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" name="Google Shape;548;p32"/>
            <p:cNvSpPr/>
            <p:nvPr/>
          </p:nvSpPr>
          <p:spPr>
            <a:xfrm rot="509322">
              <a:off x="8079767" y="4402060"/>
              <a:ext cx="24281" cy="9862"/>
            </a:xfrm>
            <a:custGeom>
              <a:avLst/>
              <a:gdLst/>
              <a:ahLst/>
              <a:cxnLst/>
              <a:rect l="l" t="t" r="r" b="b"/>
              <a:pathLst>
                <a:path w="714" h="290" extrusionOk="0">
                  <a:moveTo>
                    <a:pt x="34" y="43"/>
                  </a:moveTo>
                  <a:lnTo>
                    <a:pt x="77" y="43"/>
                  </a:lnTo>
                  <a:cubicBezTo>
                    <a:pt x="179" y="1"/>
                    <a:pt x="289" y="43"/>
                    <a:pt x="357" y="43"/>
                  </a:cubicBezTo>
                  <a:cubicBezTo>
                    <a:pt x="459" y="77"/>
                    <a:pt x="569" y="77"/>
                    <a:pt x="671" y="111"/>
                  </a:cubicBezTo>
                  <a:cubicBezTo>
                    <a:pt x="714" y="145"/>
                    <a:pt x="714" y="213"/>
                    <a:pt x="671" y="256"/>
                  </a:cubicBezTo>
                  <a:lnTo>
                    <a:pt x="637" y="256"/>
                  </a:lnTo>
                  <a:cubicBezTo>
                    <a:pt x="535" y="290"/>
                    <a:pt x="425" y="213"/>
                    <a:pt x="323" y="213"/>
                  </a:cubicBezTo>
                  <a:cubicBezTo>
                    <a:pt x="247" y="179"/>
                    <a:pt x="145" y="179"/>
                    <a:pt x="34" y="145"/>
                  </a:cubicBezTo>
                  <a:cubicBezTo>
                    <a:pt x="0" y="111"/>
                    <a:pt x="0" y="43"/>
                    <a:pt x="34" y="4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" name="Google Shape;549;p32"/>
            <p:cNvSpPr/>
            <p:nvPr/>
          </p:nvSpPr>
          <p:spPr>
            <a:xfrm>
              <a:off x="8123306" y="4256437"/>
              <a:ext cx="19078" cy="9590"/>
            </a:xfrm>
            <a:custGeom>
              <a:avLst/>
              <a:gdLst/>
              <a:ahLst/>
              <a:cxnLst/>
              <a:rect l="l" t="t" r="r" b="b"/>
              <a:pathLst>
                <a:path w="561" h="282" extrusionOk="0">
                  <a:moveTo>
                    <a:pt x="34" y="1"/>
                  </a:moveTo>
                  <a:lnTo>
                    <a:pt x="102" y="1"/>
                  </a:lnTo>
                  <a:cubicBezTo>
                    <a:pt x="136" y="1"/>
                    <a:pt x="170" y="1"/>
                    <a:pt x="213" y="35"/>
                  </a:cubicBezTo>
                  <a:lnTo>
                    <a:pt x="213" y="1"/>
                  </a:lnTo>
                  <a:lnTo>
                    <a:pt x="247" y="1"/>
                  </a:lnTo>
                  <a:cubicBezTo>
                    <a:pt x="281" y="35"/>
                    <a:pt x="315" y="35"/>
                    <a:pt x="349" y="69"/>
                  </a:cubicBezTo>
                  <a:cubicBezTo>
                    <a:pt x="425" y="69"/>
                    <a:pt x="493" y="111"/>
                    <a:pt x="561" y="145"/>
                  </a:cubicBezTo>
                  <a:cubicBezTo>
                    <a:pt x="561" y="179"/>
                    <a:pt x="561" y="247"/>
                    <a:pt x="527" y="247"/>
                  </a:cubicBezTo>
                  <a:cubicBezTo>
                    <a:pt x="527" y="281"/>
                    <a:pt x="493" y="281"/>
                    <a:pt x="493" y="281"/>
                  </a:cubicBezTo>
                  <a:cubicBezTo>
                    <a:pt x="425" y="281"/>
                    <a:pt x="349" y="247"/>
                    <a:pt x="281" y="213"/>
                  </a:cubicBezTo>
                  <a:cubicBezTo>
                    <a:pt x="213" y="179"/>
                    <a:pt x="136" y="145"/>
                    <a:pt x="68" y="111"/>
                  </a:cubicBezTo>
                  <a:cubicBezTo>
                    <a:pt x="0" y="111"/>
                    <a:pt x="0" y="35"/>
                    <a:pt x="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" name="Google Shape;550;p32"/>
            <p:cNvSpPr/>
            <p:nvPr/>
          </p:nvSpPr>
          <p:spPr>
            <a:xfrm>
              <a:off x="8100181" y="4251540"/>
              <a:ext cx="18228" cy="9862"/>
            </a:xfrm>
            <a:custGeom>
              <a:avLst/>
              <a:gdLst/>
              <a:ahLst/>
              <a:cxnLst/>
              <a:rect l="l" t="t" r="r" b="b"/>
              <a:pathLst>
                <a:path w="536" h="290" extrusionOk="0">
                  <a:moveTo>
                    <a:pt x="1" y="43"/>
                  </a:moveTo>
                  <a:lnTo>
                    <a:pt x="43" y="0"/>
                  </a:lnTo>
                  <a:cubicBezTo>
                    <a:pt x="213" y="43"/>
                    <a:pt x="357" y="111"/>
                    <a:pt x="502" y="179"/>
                  </a:cubicBezTo>
                  <a:cubicBezTo>
                    <a:pt x="536" y="179"/>
                    <a:pt x="536" y="213"/>
                    <a:pt x="502" y="255"/>
                  </a:cubicBezTo>
                  <a:lnTo>
                    <a:pt x="502" y="255"/>
                  </a:lnTo>
                  <a:cubicBezTo>
                    <a:pt x="323" y="289"/>
                    <a:pt x="145" y="213"/>
                    <a:pt x="1" y="11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" name="Google Shape;551;p32"/>
            <p:cNvSpPr/>
            <p:nvPr/>
          </p:nvSpPr>
          <p:spPr>
            <a:xfrm>
              <a:off x="8127931" y="4275821"/>
              <a:ext cx="20541" cy="10712"/>
            </a:xfrm>
            <a:custGeom>
              <a:avLst/>
              <a:gdLst/>
              <a:ahLst/>
              <a:cxnLst/>
              <a:rect l="l" t="t" r="r" b="b"/>
              <a:pathLst>
                <a:path w="604" h="315" extrusionOk="0">
                  <a:moveTo>
                    <a:pt x="34" y="0"/>
                  </a:moveTo>
                  <a:lnTo>
                    <a:pt x="77" y="0"/>
                  </a:lnTo>
                  <a:cubicBezTo>
                    <a:pt x="145" y="34"/>
                    <a:pt x="247" y="68"/>
                    <a:pt x="357" y="68"/>
                  </a:cubicBezTo>
                  <a:cubicBezTo>
                    <a:pt x="425" y="102"/>
                    <a:pt x="535" y="102"/>
                    <a:pt x="569" y="178"/>
                  </a:cubicBezTo>
                  <a:cubicBezTo>
                    <a:pt x="603" y="178"/>
                    <a:pt x="603" y="246"/>
                    <a:pt x="569" y="280"/>
                  </a:cubicBezTo>
                  <a:lnTo>
                    <a:pt x="569" y="280"/>
                  </a:lnTo>
                  <a:cubicBezTo>
                    <a:pt x="459" y="314"/>
                    <a:pt x="391" y="280"/>
                    <a:pt x="289" y="246"/>
                  </a:cubicBezTo>
                  <a:cubicBezTo>
                    <a:pt x="213" y="212"/>
                    <a:pt x="111" y="136"/>
                    <a:pt x="34" y="102"/>
                  </a:cubicBezTo>
                  <a:cubicBezTo>
                    <a:pt x="0" y="68"/>
                    <a:pt x="0" y="34"/>
                    <a:pt x="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" name="Google Shape;552;p32"/>
            <p:cNvSpPr/>
            <p:nvPr/>
          </p:nvSpPr>
          <p:spPr>
            <a:xfrm>
              <a:off x="8132828" y="4298640"/>
              <a:ext cx="17956" cy="9556"/>
            </a:xfrm>
            <a:custGeom>
              <a:avLst/>
              <a:gdLst/>
              <a:ahLst/>
              <a:cxnLst/>
              <a:rect l="l" t="t" r="r" b="b"/>
              <a:pathLst>
                <a:path w="528" h="281" extrusionOk="0">
                  <a:moveTo>
                    <a:pt x="1" y="0"/>
                  </a:moveTo>
                  <a:lnTo>
                    <a:pt x="1" y="0"/>
                  </a:lnTo>
                  <a:cubicBezTo>
                    <a:pt x="103" y="0"/>
                    <a:pt x="179" y="34"/>
                    <a:pt x="247" y="68"/>
                  </a:cubicBezTo>
                  <a:cubicBezTo>
                    <a:pt x="315" y="102"/>
                    <a:pt x="425" y="102"/>
                    <a:pt x="493" y="145"/>
                  </a:cubicBezTo>
                  <a:cubicBezTo>
                    <a:pt x="527" y="178"/>
                    <a:pt x="527" y="246"/>
                    <a:pt x="493" y="246"/>
                  </a:cubicBezTo>
                  <a:cubicBezTo>
                    <a:pt x="493" y="280"/>
                    <a:pt x="459" y="280"/>
                    <a:pt x="459" y="280"/>
                  </a:cubicBezTo>
                  <a:cubicBezTo>
                    <a:pt x="391" y="280"/>
                    <a:pt x="281" y="246"/>
                    <a:pt x="179" y="178"/>
                  </a:cubicBezTo>
                  <a:cubicBezTo>
                    <a:pt x="103" y="145"/>
                    <a:pt x="35" y="102"/>
                    <a:pt x="1" y="3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" name="Google Shape;553;p32"/>
            <p:cNvSpPr/>
            <p:nvPr/>
          </p:nvSpPr>
          <p:spPr>
            <a:xfrm>
              <a:off x="8159422" y="4276943"/>
              <a:ext cx="21697" cy="13331"/>
            </a:xfrm>
            <a:custGeom>
              <a:avLst/>
              <a:gdLst/>
              <a:ahLst/>
              <a:cxnLst/>
              <a:rect l="l" t="t" r="r" b="b"/>
              <a:pathLst>
                <a:path w="638" h="392" extrusionOk="0">
                  <a:moveTo>
                    <a:pt x="34" y="1"/>
                  </a:moveTo>
                  <a:lnTo>
                    <a:pt x="68" y="1"/>
                  </a:lnTo>
                  <a:cubicBezTo>
                    <a:pt x="170" y="35"/>
                    <a:pt x="280" y="69"/>
                    <a:pt x="348" y="145"/>
                  </a:cubicBezTo>
                  <a:cubicBezTo>
                    <a:pt x="459" y="179"/>
                    <a:pt x="527" y="179"/>
                    <a:pt x="595" y="247"/>
                  </a:cubicBezTo>
                  <a:cubicBezTo>
                    <a:pt x="637" y="281"/>
                    <a:pt x="637" y="358"/>
                    <a:pt x="595" y="358"/>
                  </a:cubicBezTo>
                  <a:cubicBezTo>
                    <a:pt x="561" y="392"/>
                    <a:pt x="561" y="392"/>
                    <a:pt x="527" y="392"/>
                  </a:cubicBezTo>
                  <a:cubicBezTo>
                    <a:pt x="459" y="392"/>
                    <a:pt x="348" y="315"/>
                    <a:pt x="280" y="247"/>
                  </a:cubicBezTo>
                  <a:cubicBezTo>
                    <a:pt x="170" y="213"/>
                    <a:pt x="102" y="145"/>
                    <a:pt x="34" y="103"/>
                  </a:cubicBezTo>
                  <a:cubicBezTo>
                    <a:pt x="0" y="69"/>
                    <a:pt x="0" y="35"/>
                    <a:pt x="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" name="Google Shape;554;p32"/>
            <p:cNvSpPr/>
            <p:nvPr/>
          </p:nvSpPr>
          <p:spPr>
            <a:xfrm>
              <a:off x="8166632" y="4300953"/>
              <a:ext cx="22853" cy="14453"/>
            </a:xfrm>
            <a:custGeom>
              <a:avLst/>
              <a:gdLst/>
              <a:ahLst/>
              <a:cxnLst/>
              <a:rect l="l" t="t" r="r" b="b"/>
              <a:pathLst>
                <a:path w="672" h="425" extrusionOk="0">
                  <a:moveTo>
                    <a:pt x="34" y="34"/>
                  </a:moveTo>
                  <a:cubicBezTo>
                    <a:pt x="34" y="0"/>
                    <a:pt x="68" y="0"/>
                    <a:pt x="68" y="0"/>
                  </a:cubicBezTo>
                  <a:cubicBezTo>
                    <a:pt x="170" y="34"/>
                    <a:pt x="281" y="110"/>
                    <a:pt x="383" y="144"/>
                  </a:cubicBezTo>
                  <a:cubicBezTo>
                    <a:pt x="459" y="178"/>
                    <a:pt x="561" y="246"/>
                    <a:pt x="638" y="289"/>
                  </a:cubicBezTo>
                  <a:cubicBezTo>
                    <a:pt x="672" y="323"/>
                    <a:pt x="672" y="357"/>
                    <a:pt x="638" y="391"/>
                  </a:cubicBezTo>
                  <a:lnTo>
                    <a:pt x="595" y="391"/>
                  </a:lnTo>
                  <a:cubicBezTo>
                    <a:pt x="383" y="425"/>
                    <a:pt x="136" y="246"/>
                    <a:pt x="34" y="110"/>
                  </a:cubicBezTo>
                  <a:cubicBezTo>
                    <a:pt x="0" y="77"/>
                    <a:pt x="0" y="34"/>
                    <a:pt x="34" y="3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" name="Google Shape;555;p32"/>
            <p:cNvSpPr/>
            <p:nvPr/>
          </p:nvSpPr>
          <p:spPr>
            <a:xfrm>
              <a:off x="8183397" y="4328669"/>
              <a:ext cx="15609" cy="9556"/>
            </a:xfrm>
            <a:custGeom>
              <a:avLst/>
              <a:gdLst/>
              <a:ahLst/>
              <a:cxnLst/>
              <a:rect l="l" t="t" r="r" b="b"/>
              <a:pathLst>
                <a:path w="459" h="281" extrusionOk="0">
                  <a:moveTo>
                    <a:pt x="34" y="35"/>
                  </a:moveTo>
                  <a:cubicBezTo>
                    <a:pt x="68" y="1"/>
                    <a:pt x="68" y="1"/>
                    <a:pt x="102" y="1"/>
                  </a:cubicBezTo>
                  <a:cubicBezTo>
                    <a:pt x="145" y="35"/>
                    <a:pt x="213" y="35"/>
                    <a:pt x="247" y="69"/>
                  </a:cubicBezTo>
                  <a:cubicBezTo>
                    <a:pt x="314" y="69"/>
                    <a:pt x="391" y="69"/>
                    <a:pt x="459" y="145"/>
                  </a:cubicBezTo>
                  <a:cubicBezTo>
                    <a:pt x="459" y="179"/>
                    <a:pt x="459" y="213"/>
                    <a:pt x="425" y="247"/>
                  </a:cubicBezTo>
                  <a:lnTo>
                    <a:pt x="425" y="247"/>
                  </a:lnTo>
                  <a:cubicBezTo>
                    <a:pt x="357" y="281"/>
                    <a:pt x="280" y="247"/>
                    <a:pt x="213" y="247"/>
                  </a:cubicBezTo>
                  <a:cubicBezTo>
                    <a:pt x="145" y="213"/>
                    <a:pt x="68" y="179"/>
                    <a:pt x="34" y="145"/>
                  </a:cubicBezTo>
                  <a:cubicBezTo>
                    <a:pt x="0" y="111"/>
                    <a:pt x="0" y="35"/>
                    <a:pt x="34" y="3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" name="Google Shape;556;p32"/>
            <p:cNvSpPr/>
            <p:nvPr/>
          </p:nvSpPr>
          <p:spPr>
            <a:xfrm>
              <a:off x="8197816" y="4308162"/>
              <a:ext cx="19418" cy="13331"/>
            </a:xfrm>
            <a:custGeom>
              <a:avLst/>
              <a:gdLst/>
              <a:ahLst/>
              <a:cxnLst/>
              <a:rect l="l" t="t" r="r" b="b"/>
              <a:pathLst>
                <a:path w="571" h="392" extrusionOk="0">
                  <a:moveTo>
                    <a:pt x="35" y="0"/>
                  </a:moveTo>
                  <a:lnTo>
                    <a:pt x="69" y="0"/>
                  </a:lnTo>
                  <a:cubicBezTo>
                    <a:pt x="145" y="34"/>
                    <a:pt x="213" y="111"/>
                    <a:pt x="281" y="111"/>
                  </a:cubicBezTo>
                  <a:cubicBezTo>
                    <a:pt x="358" y="145"/>
                    <a:pt x="426" y="179"/>
                    <a:pt x="494" y="213"/>
                  </a:cubicBezTo>
                  <a:cubicBezTo>
                    <a:pt x="570" y="213"/>
                    <a:pt x="570" y="289"/>
                    <a:pt x="528" y="323"/>
                  </a:cubicBezTo>
                  <a:lnTo>
                    <a:pt x="494" y="323"/>
                  </a:lnTo>
                  <a:cubicBezTo>
                    <a:pt x="315" y="391"/>
                    <a:pt x="103" y="247"/>
                    <a:pt x="1" y="77"/>
                  </a:cubicBezTo>
                  <a:cubicBezTo>
                    <a:pt x="1" y="34"/>
                    <a:pt x="1" y="0"/>
                    <a:pt x="3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" name="Google Shape;557;p32"/>
            <p:cNvSpPr/>
            <p:nvPr/>
          </p:nvSpPr>
          <p:spPr>
            <a:xfrm>
              <a:off x="8195504" y="4287656"/>
              <a:ext cx="17956" cy="11018"/>
            </a:xfrm>
            <a:custGeom>
              <a:avLst/>
              <a:gdLst/>
              <a:ahLst/>
              <a:cxnLst/>
              <a:rect l="l" t="t" r="r" b="b"/>
              <a:pathLst>
                <a:path w="528" h="324" extrusionOk="0">
                  <a:moveTo>
                    <a:pt x="35" y="43"/>
                  </a:moveTo>
                  <a:cubicBezTo>
                    <a:pt x="69" y="0"/>
                    <a:pt x="69" y="0"/>
                    <a:pt x="103" y="0"/>
                  </a:cubicBezTo>
                  <a:cubicBezTo>
                    <a:pt x="137" y="77"/>
                    <a:pt x="213" y="77"/>
                    <a:pt x="281" y="111"/>
                  </a:cubicBezTo>
                  <a:cubicBezTo>
                    <a:pt x="349" y="145"/>
                    <a:pt x="426" y="145"/>
                    <a:pt x="494" y="179"/>
                  </a:cubicBezTo>
                  <a:cubicBezTo>
                    <a:pt x="528" y="213"/>
                    <a:pt x="528" y="289"/>
                    <a:pt x="494" y="289"/>
                  </a:cubicBezTo>
                  <a:cubicBezTo>
                    <a:pt x="460" y="289"/>
                    <a:pt x="460" y="323"/>
                    <a:pt x="460" y="323"/>
                  </a:cubicBezTo>
                  <a:cubicBezTo>
                    <a:pt x="383" y="323"/>
                    <a:pt x="281" y="289"/>
                    <a:pt x="247" y="255"/>
                  </a:cubicBezTo>
                  <a:cubicBezTo>
                    <a:pt x="171" y="213"/>
                    <a:pt x="103" y="179"/>
                    <a:pt x="35" y="111"/>
                  </a:cubicBezTo>
                  <a:cubicBezTo>
                    <a:pt x="1" y="111"/>
                    <a:pt x="1" y="43"/>
                    <a:pt x="35" y="4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" name="Google Shape;558;p32"/>
            <p:cNvSpPr/>
            <p:nvPr/>
          </p:nvSpPr>
          <p:spPr>
            <a:xfrm>
              <a:off x="8238863" y="4328669"/>
              <a:ext cx="20234" cy="11018"/>
            </a:xfrm>
            <a:custGeom>
              <a:avLst/>
              <a:gdLst/>
              <a:ahLst/>
              <a:cxnLst/>
              <a:rect l="l" t="t" r="r" b="b"/>
              <a:pathLst>
                <a:path w="595" h="324" extrusionOk="0">
                  <a:moveTo>
                    <a:pt x="34" y="1"/>
                  </a:moveTo>
                  <a:lnTo>
                    <a:pt x="68" y="1"/>
                  </a:lnTo>
                  <a:cubicBezTo>
                    <a:pt x="170" y="35"/>
                    <a:pt x="247" y="35"/>
                    <a:pt x="314" y="69"/>
                  </a:cubicBezTo>
                  <a:cubicBezTo>
                    <a:pt x="382" y="111"/>
                    <a:pt x="459" y="111"/>
                    <a:pt x="561" y="145"/>
                  </a:cubicBezTo>
                  <a:cubicBezTo>
                    <a:pt x="595" y="179"/>
                    <a:pt x="595" y="247"/>
                    <a:pt x="561" y="281"/>
                  </a:cubicBezTo>
                  <a:lnTo>
                    <a:pt x="527" y="281"/>
                  </a:lnTo>
                  <a:cubicBezTo>
                    <a:pt x="348" y="323"/>
                    <a:pt x="136" y="213"/>
                    <a:pt x="0" y="69"/>
                  </a:cubicBezTo>
                  <a:cubicBezTo>
                    <a:pt x="0" y="35"/>
                    <a:pt x="0" y="35"/>
                    <a:pt x="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" name="Google Shape;559;p32"/>
            <p:cNvSpPr/>
            <p:nvPr/>
          </p:nvSpPr>
          <p:spPr>
            <a:xfrm>
              <a:off x="8221792" y="4339653"/>
              <a:ext cx="21731" cy="13025"/>
            </a:xfrm>
            <a:custGeom>
              <a:avLst/>
              <a:gdLst/>
              <a:ahLst/>
              <a:cxnLst/>
              <a:rect l="l" t="t" r="r" b="b"/>
              <a:pathLst>
                <a:path w="639" h="383" extrusionOk="0">
                  <a:moveTo>
                    <a:pt x="35" y="34"/>
                  </a:moveTo>
                  <a:cubicBezTo>
                    <a:pt x="35" y="0"/>
                    <a:pt x="77" y="0"/>
                    <a:pt x="77" y="0"/>
                  </a:cubicBezTo>
                  <a:cubicBezTo>
                    <a:pt x="179" y="34"/>
                    <a:pt x="290" y="68"/>
                    <a:pt x="358" y="136"/>
                  </a:cubicBezTo>
                  <a:cubicBezTo>
                    <a:pt x="460" y="170"/>
                    <a:pt x="536" y="213"/>
                    <a:pt x="604" y="281"/>
                  </a:cubicBezTo>
                  <a:cubicBezTo>
                    <a:pt x="638" y="315"/>
                    <a:pt x="638" y="349"/>
                    <a:pt x="604" y="383"/>
                  </a:cubicBezTo>
                  <a:lnTo>
                    <a:pt x="570" y="383"/>
                  </a:lnTo>
                  <a:cubicBezTo>
                    <a:pt x="460" y="383"/>
                    <a:pt x="392" y="349"/>
                    <a:pt x="290" y="315"/>
                  </a:cubicBezTo>
                  <a:cubicBezTo>
                    <a:pt x="179" y="247"/>
                    <a:pt x="77" y="213"/>
                    <a:pt x="35" y="102"/>
                  </a:cubicBezTo>
                  <a:cubicBezTo>
                    <a:pt x="1" y="68"/>
                    <a:pt x="1" y="34"/>
                    <a:pt x="35" y="3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" name="Google Shape;560;p32"/>
            <p:cNvSpPr/>
            <p:nvPr/>
          </p:nvSpPr>
          <p:spPr>
            <a:xfrm>
              <a:off x="8266308" y="4358731"/>
              <a:ext cx="19384" cy="10984"/>
            </a:xfrm>
            <a:custGeom>
              <a:avLst/>
              <a:gdLst/>
              <a:ahLst/>
              <a:cxnLst/>
              <a:rect l="l" t="t" r="r" b="b"/>
              <a:pathLst>
                <a:path w="570" h="323" extrusionOk="0">
                  <a:moveTo>
                    <a:pt x="43" y="0"/>
                  </a:moveTo>
                  <a:lnTo>
                    <a:pt x="111" y="0"/>
                  </a:lnTo>
                  <a:cubicBezTo>
                    <a:pt x="179" y="34"/>
                    <a:pt x="255" y="76"/>
                    <a:pt x="323" y="110"/>
                  </a:cubicBezTo>
                  <a:cubicBezTo>
                    <a:pt x="391" y="144"/>
                    <a:pt x="467" y="144"/>
                    <a:pt x="535" y="212"/>
                  </a:cubicBezTo>
                  <a:cubicBezTo>
                    <a:pt x="569" y="212"/>
                    <a:pt x="569" y="289"/>
                    <a:pt x="535" y="323"/>
                  </a:cubicBezTo>
                  <a:lnTo>
                    <a:pt x="501" y="323"/>
                  </a:lnTo>
                  <a:cubicBezTo>
                    <a:pt x="323" y="323"/>
                    <a:pt x="145" y="212"/>
                    <a:pt x="43" y="110"/>
                  </a:cubicBezTo>
                  <a:cubicBezTo>
                    <a:pt x="0" y="76"/>
                    <a:pt x="0" y="34"/>
                    <a:pt x="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" name="Google Shape;561;p32"/>
            <p:cNvSpPr/>
            <p:nvPr/>
          </p:nvSpPr>
          <p:spPr>
            <a:xfrm>
              <a:off x="8225567" y="4357575"/>
              <a:ext cx="20541" cy="12141"/>
            </a:xfrm>
            <a:custGeom>
              <a:avLst/>
              <a:gdLst/>
              <a:ahLst/>
              <a:cxnLst/>
              <a:rect l="l" t="t" r="r" b="b"/>
              <a:pathLst>
                <a:path w="604" h="357" extrusionOk="0">
                  <a:moveTo>
                    <a:pt x="34" y="0"/>
                  </a:moveTo>
                  <a:lnTo>
                    <a:pt x="68" y="0"/>
                  </a:lnTo>
                  <a:cubicBezTo>
                    <a:pt x="136" y="34"/>
                    <a:pt x="213" y="68"/>
                    <a:pt x="315" y="110"/>
                  </a:cubicBezTo>
                  <a:cubicBezTo>
                    <a:pt x="391" y="144"/>
                    <a:pt x="493" y="144"/>
                    <a:pt x="527" y="212"/>
                  </a:cubicBezTo>
                  <a:cubicBezTo>
                    <a:pt x="561" y="246"/>
                    <a:pt x="604" y="323"/>
                    <a:pt x="527" y="323"/>
                  </a:cubicBezTo>
                  <a:lnTo>
                    <a:pt x="527" y="357"/>
                  </a:lnTo>
                  <a:cubicBezTo>
                    <a:pt x="425" y="357"/>
                    <a:pt x="315" y="323"/>
                    <a:pt x="247" y="280"/>
                  </a:cubicBezTo>
                  <a:cubicBezTo>
                    <a:pt x="179" y="212"/>
                    <a:pt x="102" y="178"/>
                    <a:pt x="0" y="110"/>
                  </a:cubicBezTo>
                  <a:cubicBezTo>
                    <a:pt x="0" y="68"/>
                    <a:pt x="0" y="34"/>
                    <a:pt x="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" name="Google Shape;562;p32"/>
            <p:cNvSpPr/>
            <p:nvPr/>
          </p:nvSpPr>
          <p:spPr>
            <a:xfrm rot="509322">
              <a:off x="8290787" y="4379816"/>
              <a:ext cx="14487" cy="7244"/>
            </a:xfrm>
            <a:custGeom>
              <a:avLst/>
              <a:gdLst/>
              <a:ahLst/>
              <a:cxnLst/>
              <a:rect l="l" t="t" r="r" b="b"/>
              <a:pathLst>
                <a:path w="426" h="213" extrusionOk="0">
                  <a:moveTo>
                    <a:pt x="43" y="34"/>
                  </a:moveTo>
                  <a:cubicBezTo>
                    <a:pt x="43" y="0"/>
                    <a:pt x="43" y="0"/>
                    <a:pt x="77" y="0"/>
                  </a:cubicBezTo>
                  <a:cubicBezTo>
                    <a:pt x="111" y="34"/>
                    <a:pt x="179" y="34"/>
                    <a:pt x="256" y="34"/>
                  </a:cubicBezTo>
                  <a:cubicBezTo>
                    <a:pt x="290" y="68"/>
                    <a:pt x="358" y="68"/>
                    <a:pt x="392" y="111"/>
                  </a:cubicBezTo>
                  <a:cubicBezTo>
                    <a:pt x="426" y="145"/>
                    <a:pt x="392" y="179"/>
                    <a:pt x="392" y="179"/>
                  </a:cubicBezTo>
                  <a:lnTo>
                    <a:pt x="358" y="213"/>
                  </a:lnTo>
                  <a:cubicBezTo>
                    <a:pt x="324" y="213"/>
                    <a:pt x="256" y="179"/>
                    <a:pt x="213" y="179"/>
                  </a:cubicBezTo>
                  <a:cubicBezTo>
                    <a:pt x="145" y="145"/>
                    <a:pt x="111" y="111"/>
                    <a:pt x="43" y="111"/>
                  </a:cubicBezTo>
                  <a:cubicBezTo>
                    <a:pt x="1" y="68"/>
                    <a:pt x="1" y="34"/>
                    <a:pt x="43" y="3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63" name="Google Shape;563;p32"/>
          <p:cNvSpPr/>
          <p:nvPr/>
        </p:nvSpPr>
        <p:spPr>
          <a:xfrm>
            <a:off x="1406374" y="3284374"/>
            <a:ext cx="17072" cy="19384"/>
          </a:xfrm>
          <a:custGeom>
            <a:avLst/>
            <a:gdLst/>
            <a:ahLst/>
            <a:cxnLst/>
            <a:rect l="l" t="t" r="r" b="b"/>
            <a:pathLst>
              <a:path w="502" h="570" extrusionOk="0">
                <a:moveTo>
                  <a:pt x="111" y="1"/>
                </a:moveTo>
                <a:cubicBezTo>
                  <a:pt x="77" y="1"/>
                  <a:pt x="0" y="69"/>
                  <a:pt x="34" y="103"/>
                </a:cubicBezTo>
                <a:cubicBezTo>
                  <a:pt x="34" y="213"/>
                  <a:pt x="111" y="281"/>
                  <a:pt x="145" y="358"/>
                </a:cubicBezTo>
                <a:cubicBezTo>
                  <a:pt x="179" y="426"/>
                  <a:pt x="247" y="493"/>
                  <a:pt x="323" y="527"/>
                </a:cubicBezTo>
                <a:cubicBezTo>
                  <a:pt x="357" y="527"/>
                  <a:pt x="357" y="570"/>
                  <a:pt x="391" y="570"/>
                </a:cubicBezTo>
                <a:cubicBezTo>
                  <a:pt x="459" y="570"/>
                  <a:pt x="502" y="493"/>
                  <a:pt x="502" y="426"/>
                </a:cubicBezTo>
                <a:cubicBezTo>
                  <a:pt x="459" y="315"/>
                  <a:pt x="391" y="247"/>
                  <a:pt x="357" y="179"/>
                </a:cubicBezTo>
                <a:cubicBezTo>
                  <a:pt x="289" y="103"/>
                  <a:pt x="247" y="35"/>
                  <a:pt x="145" y="1"/>
                </a:cubicBezTo>
                <a:close/>
              </a:path>
            </a:pathLst>
          </a:custGeom>
          <a:solidFill>
            <a:schemeClr val="hlink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70" name="Google Shape;1770;p32"/>
          <p:cNvSpPr txBox="1">
            <a:spLocks noGrp="1"/>
          </p:cNvSpPr>
          <p:nvPr>
            <p:ph type="subTitle" idx="1"/>
          </p:nvPr>
        </p:nvSpPr>
        <p:spPr>
          <a:xfrm>
            <a:off x="2249525" y="514350"/>
            <a:ext cx="4644900" cy="4191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341313" lvl="0" indent="-341313" algn="l" rtl="0">
              <a:spcBef>
                <a:spcPts val="0"/>
              </a:spcBef>
              <a:spcAft>
                <a:spcPts val="1600"/>
              </a:spcAft>
              <a:buSzPct val="86000"/>
              <a:buFont typeface="Barlow" charset="0"/>
              <a:buChar char="●"/>
            </a:pPr>
            <a:r>
              <a:rPr lang="en" dirty="0" smtClean="0"/>
              <a:t>Hyaluronic acid fillers were introduced in the early 2000’s.</a:t>
            </a:r>
          </a:p>
          <a:p>
            <a:pPr marL="341313" lvl="0" indent="-341313" algn="l" rtl="0">
              <a:spcBef>
                <a:spcPts val="0"/>
              </a:spcBef>
              <a:spcAft>
                <a:spcPts val="1600"/>
              </a:spcAft>
              <a:buSzPct val="86000"/>
              <a:buFont typeface="Barlow" charset="0"/>
              <a:buChar char="●"/>
            </a:pPr>
            <a:r>
              <a:rPr lang="en" dirty="0" smtClean="0"/>
              <a:t>Restylane was the first FDA approved filler and many have been approved since then.</a:t>
            </a:r>
          </a:p>
          <a:p>
            <a:pPr marL="341313" lvl="0" indent="-341313" algn="l" rtl="0">
              <a:spcBef>
                <a:spcPts val="0"/>
              </a:spcBef>
              <a:spcAft>
                <a:spcPts val="1600"/>
              </a:spcAft>
              <a:buSzPct val="86000"/>
              <a:buFont typeface="Barlow" charset="0"/>
              <a:buChar char="●"/>
            </a:pPr>
            <a:r>
              <a:rPr lang="en" dirty="0" smtClean="0"/>
              <a:t>Many advances heave been made with fillers over the last 10 years.</a:t>
            </a:r>
          </a:p>
          <a:p>
            <a:pPr marL="804863" lvl="1" indent="-365125" algn="l">
              <a:spcBef>
                <a:spcPts val="0"/>
              </a:spcBef>
              <a:buSzPct val="86000"/>
              <a:buFont typeface="Arial" pitchFamily="34" charset="0"/>
              <a:buChar char="•"/>
            </a:pPr>
            <a:r>
              <a:rPr lang="en" dirty="0" smtClean="0"/>
              <a:t>Lidocaine</a:t>
            </a:r>
          </a:p>
          <a:p>
            <a:pPr marL="804863" lvl="1" indent="-365125" algn="l">
              <a:spcBef>
                <a:spcPts val="0"/>
              </a:spcBef>
              <a:buSzPct val="86000"/>
              <a:buFont typeface="Arial" pitchFamily="34" charset="0"/>
              <a:buChar char="•"/>
            </a:pPr>
            <a:r>
              <a:rPr lang="en" dirty="0" smtClean="0"/>
              <a:t>Needles</a:t>
            </a:r>
          </a:p>
          <a:p>
            <a:pPr marL="804863" lvl="1" indent="-365125" algn="l">
              <a:spcBef>
                <a:spcPts val="0"/>
              </a:spcBef>
              <a:buSzPct val="86000"/>
              <a:buFont typeface="Arial" pitchFamily="34" charset="0"/>
              <a:buChar char="•"/>
            </a:pPr>
            <a:r>
              <a:rPr lang="en" dirty="0" smtClean="0"/>
              <a:t>Cannulas</a:t>
            </a:r>
          </a:p>
          <a:p>
            <a:pPr marL="0" lvl="0" indent="0" algn="l" rtl="0">
              <a:spcBef>
                <a:spcPts val="0"/>
              </a:spcBef>
              <a:buNone/>
            </a:pPr>
            <a:endParaRPr lang="en" dirty="0" smtClean="0"/>
          </a:p>
          <a:p>
            <a:pPr marL="341313" lvl="0" indent="-341313" algn="l" rtl="0">
              <a:spcBef>
                <a:spcPts val="0"/>
              </a:spcBef>
              <a:buSzPct val="86000"/>
              <a:buFont typeface="Barlow" charset="0"/>
              <a:buChar char="●"/>
            </a:pPr>
            <a:r>
              <a:rPr lang="en" dirty="0" smtClean="0"/>
              <a:t>Typically inject 1-5 syringes at one appointment.</a:t>
            </a:r>
          </a:p>
          <a:p>
            <a:pPr marL="0" lvl="0" indent="0" algn="l" rtl="0">
              <a:spcBef>
                <a:spcPts val="0"/>
              </a:spcBef>
              <a:spcAft>
                <a:spcPts val="1600"/>
              </a:spcAft>
              <a:buNone/>
            </a:pPr>
            <a:endParaRPr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7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75" name="Google Shape;1775;p33"/>
          <p:cNvSpPr/>
          <p:nvPr/>
        </p:nvSpPr>
        <p:spPr>
          <a:xfrm>
            <a:off x="5324214" y="238775"/>
            <a:ext cx="39" cy="195"/>
          </a:xfrm>
          <a:custGeom>
            <a:avLst/>
            <a:gdLst/>
            <a:ahLst/>
            <a:cxnLst/>
            <a:rect l="l" t="t" r="r" b="b"/>
            <a:pathLst>
              <a:path w="1" h="5" extrusionOk="0">
                <a:moveTo>
                  <a:pt x="1" y="0"/>
                </a:moveTo>
                <a:lnTo>
                  <a:pt x="1" y="4"/>
                </a:lnTo>
                <a:lnTo>
                  <a:pt x="1" y="4"/>
                </a:lnTo>
                <a:close/>
              </a:path>
            </a:pathLst>
          </a:custGeom>
          <a:solidFill>
            <a:srgbClr val="9FA3B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77" name="Google Shape;1777;p33"/>
          <p:cNvSpPr txBox="1">
            <a:spLocks noGrp="1"/>
          </p:cNvSpPr>
          <p:nvPr>
            <p:ph type="ctrTitle"/>
          </p:nvPr>
        </p:nvSpPr>
        <p:spPr>
          <a:xfrm>
            <a:off x="1524000" y="349067"/>
            <a:ext cx="5791200" cy="834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3600" dirty="0" smtClean="0">
                <a:solidFill>
                  <a:schemeClr val="lt2"/>
                </a:solidFill>
                <a:latin typeface="Tulpen One" charset="0"/>
              </a:rPr>
              <a:t>How Much Filler in Each Area?</a:t>
            </a:r>
            <a:br>
              <a:rPr lang="en" sz="3600" dirty="0" smtClean="0">
                <a:solidFill>
                  <a:schemeClr val="lt2"/>
                </a:solidFill>
                <a:latin typeface="Tulpen One" charset="0"/>
              </a:rPr>
            </a:br>
            <a:endParaRPr sz="3600" dirty="0">
              <a:latin typeface="Tulpen One" charset="0"/>
            </a:endParaRPr>
          </a:p>
        </p:txBody>
      </p:sp>
      <p:sp>
        <p:nvSpPr>
          <p:cNvPr id="1776" name="Google Shape;1776;p33"/>
          <p:cNvSpPr txBox="1">
            <a:spLocks noGrp="1"/>
          </p:cNvSpPr>
          <p:nvPr>
            <p:ph type="body" idx="1"/>
          </p:nvPr>
        </p:nvSpPr>
        <p:spPr>
          <a:xfrm>
            <a:off x="1447800" y="1504950"/>
            <a:ext cx="7204550" cy="3429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341313" lvl="0" indent="-341313" algn="l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"/>
              <a:buFont typeface="Arial"/>
              <a:buChar char="●"/>
            </a:pPr>
            <a:r>
              <a:rPr lang="en-US" sz="1600" dirty="0" smtClean="0">
                <a:solidFill>
                  <a:schemeClr val="accent5"/>
                </a:solidFill>
              </a:rPr>
              <a:t>Cheeks – typically 1 syringe in each cheek</a:t>
            </a:r>
          </a:p>
          <a:p>
            <a:pPr marL="341313" lvl="0" indent="-341313" algn="l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"/>
              <a:buFont typeface="Arial"/>
              <a:buChar char="●"/>
            </a:pPr>
            <a:r>
              <a:rPr lang="en-US" sz="1600" dirty="0" smtClean="0">
                <a:solidFill>
                  <a:schemeClr val="accent5"/>
                </a:solidFill>
              </a:rPr>
              <a:t>Nasolabial folds – 1-2 syringes</a:t>
            </a:r>
          </a:p>
          <a:p>
            <a:pPr marL="341313" lvl="0" indent="-341313" algn="l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"/>
              <a:buFont typeface="Arial"/>
              <a:buChar char="●"/>
            </a:pPr>
            <a:r>
              <a:rPr lang="en-US" sz="1600" dirty="0" smtClean="0">
                <a:solidFill>
                  <a:schemeClr val="accent5"/>
                </a:solidFill>
              </a:rPr>
              <a:t>Marionette lines – 1-2 syringes, maybe more</a:t>
            </a:r>
          </a:p>
          <a:p>
            <a:pPr marL="341313" lvl="0" indent="-341313" algn="l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"/>
              <a:buFont typeface="Arial"/>
              <a:buChar char="●"/>
            </a:pPr>
            <a:r>
              <a:rPr lang="en-US" sz="1600" dirty="0" err="1" smtClean="0">
                <a:solidFill>
                  <a:schemeClr val="accent5"/>
                </a:solidFill>
              </a:rPr>
              <a:t>Jawline</a:t>
            </a:r>
            <a:r>
              <a:rPr lang="en-US" sz="1600" dirty="0" smtClean="0">
                <a:solidFill>
                  <a:schemeClr val="accent5"/>
                </a:solidFill>
              </a:rPr>
              <a:t> – 1-4 syringes</a:t>
            </a:r>
          </a:p>
          <a:p>
            <a:pPr marL="341313" lvl="0" indent="-341313" algn="l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"/>
              <a:buFont typeface="Arial"/>
              <a:buChar char="●"/>
            </a:pPr>
            <a:r>
              <a:rPr lang="en-US" sz="1600" dirty="0" smtClean="0">
                <a:solidFill>
                  <a:schemeClr val="accent5"/>
                </a:solidFill>
              </a:rPr>
              <a:t>Chin – 1-2 syringes</a:t>
            </a:r>
          </a:p>
          <a:p>
            <a:pPr marL="341313" lvl="0" indent="-341313" algn="l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"/>
              <a:buFont typeface="Arial"/>
              <a:buChar char="●"/>
            </a:pPr>
            <a:r>
              <a:rPr lang="en-US" sz="1600" dirty="0" smtClean="0">
                <a:solidFill>
                  <a:schemeClr val="accent5"/>
                </a:solidFill>
              </a:rPr>
              <a:t>Tear troughs – 1-2 syringes</a:t>
            </a:r>
          </a:p>
          <a:p>
            <a:pPr marL="341313" lvl="0" indent="-341313" algn="l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"/>
              <a:buFont typeface="Arial"/>
              <a:buChar char="●"/>
            </a:pPr>
            <a:r>
              <a:rPr lang="en-US" sz="1600" dirty="0" smtClean="0">
                <a:solidFill>
                  <a:schemeClr val="accent5"/>
                </a:solidFill>
              </a:rPr>
              <a:t>Temples – 1-2 syringes</a:t>
            </a:r>
          </a:p>
          <a:p>
            <a:pPr marL="341313" lvl="0" indent="-341313" algn="l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"/>
              <a:buFont typeface="Arial"/>
              <a:buChar char="●"/>
            </a:pPr>
            <a:r>
              <a:rPr lang="en-US" sz="1600" dirty="0" smtClean="0">
                <a:solidFill>
                  <a:schemeClr val="accent5"/>
                </a:solidFill>
              </a:rPr>
              <a:t>Nose – typically 1 syringe</a:t>
            </a:r>
          </a:p>
          <a:p>
            <a:pPr marL="341313" lvl="0" indent="-341313" algn="l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"/>
              <a:buFont typeface="Arial"/>
              <a:buChar char="●"/>
            </a:pPr>
            <a:r>
              <a:rPr lang="en-US" sz="1600" dirty="0" smtClean="0">
                <a:solidFill>
                  <a:schemeClr val="accent5"/>
                </a:solidFill>
              </a:rPr>
              <a:t>Earlobes – typically 1 syringe</a:t>
            </a:r>
          </a:p>
          <a:p>
            <a:pPr marL="341313" lvl="0" indent="-341313" algn="l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"/>
              <a:buFont typeface="Arial"/>
              <a:buChar char="●"/>
            </a:pPr>
            <a:r>
              <a:rPr lang="en-US" sz="1600" dirty="0" smtClean="0">
                <a:solidFill>
                  <a:schemeClr val="accent5"/>
                </a:solidFill>
              </a:rPr>
              <a:t>Lips – 1-2 syringes</a:t>
            </a:r>
          </a:p>
          <a:p>
            <a:pPr marL="341313" lvl="0" indent="-341313" algn="l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"/>
              <a:buFont typeface="Arial"/>
              <a:buChar char="●"/>
            </a:pPr>
            <a:r>
              <a:rPr lang="en-US" sz="1600" dirty="0" smtClean="0">
                <a:solidFill>
                  <a:schemeClr val="accent5"/>
                </a:solidFill>
              </a:rPr>
              <a:t>Lip lines – 1-2 syringes</a:t>
            </a:r>
          </a:p>
          <a:p>
            <a:pPr marL="341313" lvl="0" indent="-341313" algn="l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"/>
              <a:buNone/>
            </a:pPr>
            <a:endParaRPr lang="en-US" sz="1600" dirty="0" smtClean="0">
              <a:solidFill>
                <a:schemeClr val="accent5"/>
              </a:solidFill>
            </a:endParaRPr>
          </a:p>
          <a:p>
            <a:pPr marL="341313" lvl="0" indent="-341313" algn="l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"/>
              <a:buNone/>
            </a:pPr>
            <a:r>
              <a:rPr lang="en-US" sz="1600" dirty="0" smtClean="0">
                <a:solidFill>
                  <a:schemeClr val="accent5"/>
                </a:solidFill>
              </a:rPr>
              <a:t>Fillers replace volume loss.</a:t>
            </a:r>
            <a:endParaRPr lang="en" sz="1600" dirty="0" smtClean="0">
              <a:solidFill>
                <a:schemeClr val="accent5"/>
              </a:solidFill>
            </a:endParaRPr>
          </a:p>
        </p:txBody>
      </p:sp>
      <p:grpSp>
        <p:nvGrpSpPr>
          <p:cNvPr id="2" name="Google Shape;1778;p33"/>
          <p:cNvGrpSpPr/>
          <p:nvPr/>
        </p:nvGrpSpPr>
        <p:grpSpPr>
          <a:xfrm>
            <a:off x="7418325" y="-49354"/>
            <a:ext cx="1778985" cy="1644422"/>
            <a:chOff x="7418325" y="-49354"/>
            <a:chExt cx="1778985" cy="1644422"/>
          </a:xfrm>
        </p:grpSpPr>
        <p:sp>
          <p:nvSpPr>
            <p:cNvPr id="1779" name="Google Shape;1779;p33"/>
            <p:cNvSpPr/>
            <p:nvPr/>
          </p:nvSpPr>
          <p:spPr>
            <a:xfrm rot="10800000">
              <a:off x="8380492" y="231134"/>
              <a:ext cx="463436" cy="235615"/>
            </a:xfrm>
            <a:custGeom>
              <a:avLst/>
              <a:gdLst/>
              <a:ahLst/>
              <a:cxnLst/>
              <a:rect l="l" t="t" r="r" b="b"/>
              <a:pathLst>
                <a:path w="16886" h="8585" extrusionOk="0">
                  <a:moveTo>
                    <a:pt x="12837" y="1"/>
                  </a:moveTo>
                  <a:cubicBezTo>
                    <a:pt x="12792" y="1"/>
                    <a:pt x="12747" y="2"/>
                    <a:pt x="12703" y="4"/>
                  </a:cubicBezTo>
                  <a:cubicBezTo>
                    <a:pt x="12642" y="4"/>
                    <a:pt x="12577" y="4"/>
                    <a:pt x="12521" y="7"/>
                  </a:cubicBezTo>
                  <a:cubicBezTo>
                    <a:pt x="9703" y="83"/>
                    <a:pt x="7251" y="1224"/>
                    <a:pt x="5042" y="2920"/>
                  </a:cubicBezTo>
                  <a:cubicBezTo>
                    <a:pt x="3826" y="3855"/>
                    <a:pt x="2001" y="5144"/>
                    <a:pt x="1043" y="6554"/>
                  </a:cubicBezTo>
                  <a:cubicBezTo>
                    <a:pt x="910" y="6748"/>
                    <a:pt x="796" y="6942"/>
                    <a:pt x="701" y="7140"/>
                  </a:cubicBezTo>
                  <a:lnTo>
                    <a:pt x="1" y="8585"/>
                  </a:lnTo>
                  <a:cubicBezTo>
                    <a:pt x="3423" y="5821"/>
                    <a:pt x="8681" y="5049"/>
                    <a:pt x="12414" y="4531"/>
                  </a:cubicBezTo>
                  <a:cubicBezTo>
                    <a:pt x="12650" y="4498"/>
                    <a:pt x="12879" y="4467"/>
                    <a:pt x="13102" y="4433"/>
                  </a:cubicBezTo>
                  <a:cubicBezTo>
                    <a:pt x="14311" y="4266"/>
                    <a:pt x="15315" y="4114"/>
                    <a:pt x="15985" y="3908"/>
                  </a:cubicBezTo>
                  <a:cubicBezTo>
                    <a:pt x="16171" y="3851"/>
                    <a:pt x="16330" y="3790"/>
                    <a:pt x="16464" y="3722"/>
                  </a:cubicBezTo>
                  <a:cubicBezTo>
                    <a:pt x="16718" y="3592"/>
                    <a:pt x="16862" y="3440"/>
                    <a:pt x="16871" y="3250"/>
                  </a:cubicBezTo>
                  <a:cubicBezTo>
                    <a:pt x="16885" y="2966"/>
                    <a:pt x="16851" y="2687"/>
                    <a:pt x="16775" y="2418"/>
                  </a:cubicBezTo>
                  <a:cubicBezTo>
                    <a:pt x="16741" y="2300"/>
                    <a:pt x="16703" y="2185"/>
                    <a:pt x="16657" y="2071"/>
                  </a:cubicBezTo>
                  <a:cubicBezTo>
                    <a:pt x="16638" y="2034"/>
                    <a:pt x="16623" y="1992"/>
                    <a:pt x="16600" y="1954"/>
                  </a:cubicBezTo>
                  <a:cubicBezTo>
                    <a:pt x="16266" y="1239"/>
                    <a:pt x="15653" y="650"/>
                    <a:pt x="14932" y="350"/>
                  </a:cubicBezTo>
                  <a:cubicBezTo>
                    <a:pt x="14311" y="95"/>
                    <a:pt x="13642" y="15"/>
                    <a:pt x="12973" y="4"/>
                  </a:cubicBezTo>
                  <a:cubicBezTo>
                    <a:pt x="12928" y="2"/>
                    <a:pt x="12882" y="1"/>
                    <a:pt x="128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80" name="Google Shape;1780;p33"/>
            <p:cNvSpPr/>
            <p:nvPr/>
          </p:nvSpPr>
          <p:spPr>
            <a:xfrm rot="10800000">
              <a:off x="8380492" y="231134"/>
              <a:ext cx="463436" cy="183333"/>
            </a:xfrm>
            <a:custGeom>
              <a:avLst/>
              <a:gdLst/>
              <a:ahLst/>
              <a:cxnLst/>
              <a:rect l="l" t="t" r="r" b="b"/>
              <a:pathLst>
                <a:path w="16886" h="6680" extrusionOk="0">
                  <a:moveTo>
                    <a:pt x="15165" y="0"/>
                  </a:moveTo>
                  <a:cubicBezTo>
                    <a:pt x="11822" y="0"/>
                    <a:pt x="6499" y="765"/>
                    <a:pt x="1043" y="4649"/>
                  </a:cubicBezTo>
                  <a:cubicBezTo>
                    <a:pt x="910" y="4843"/>
                    <a:pt x="796" y="5037"/>
                    <a:pt x="701" y="5235"/>
                  </a:cubicBezTo>
                  <a:lnTo>
                    <a:pt x="1" y="6680"/>
                  </a:lnTo>
                  <a:cubicBezTo>
                    <a:pt x="3423" y="3916"/>
                    <a:pt x="8681" y="3144"/>
                    <a:pt x="12414" y="2626"/>
                  </a:cubicBezTo>
                  <a:cubicBezTo>
                    <a:pt x="12650" y="2593"/>
                    <a:pt x="12879" y="2562"/>
                    <a:pt x="13102" y="2528"/>
                  </a:cubicBezTo>
                  <a:cubicBezTo>
                    <a:pt x="14311" y="2361"/>
                    <a:pt x="15315" y="2209"/>
                    <a:pt x="15985" y="2003"/>
                  </a:cubicBezTo>
                  <a:cubicBezTo>
                    <a:pt x="16171" y="1946"/>
                    <a:pt x="16330" y="1885"/>
                    <a:pt x="16464" y="1817"/>
                  </a:cubicBezTo>
                  <a:cubicBezTo>
                    <a:pt x="16718" y="1687"/>
                    <a:pt x="16862" y="1535"/>
                    <a:pt x="16871" y="1345"/>
                  </a:cubicBezTo>
                  <a:cubicBezTo>
                    <a:pt x="16885" y="1061"/>
                    <a:pt x="16851" y="782"/>
                    <a:pt x="16775" y="513"/>
                  </a:cubicBezTo>
                  <a:cubicBezTo>
                    <a:pt x="16741" y="395"/>
                    <a:pt x="16703" y="280"/>
                    <a:pt x="16657" y="166"/>
                  </a:cubicBezTo>
                  <a:cubicBezTo>
                    <a:pt x="16638" y="129"/>
                    <a:pt x="16623" y="87"/>
                    <a:pt x="16600" y="49"/>
                  </a:cubicBezTo>
                  <a:cubicBezTo>
                    <a:pt x="16177" y="20"/>
                    <a:pt x="15696" y="0"/>
                    <a:pt x="1516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81" name="Google Shape;1781;p33"/>
            <p:cNvSpPr/>
            <p:nvPr/>
          </p:nvSpPr>
          <p:spPr>
            <a:xfrm rot="10800000">
              <a:off x="8383538" y="311575"/>
              <a:ext cx="385959" cy="155174"/>
            </a:xfrm>
            <a:custGeom>
              <a:avLst/>
              <a:gdLst/>
              <a:ahLst/>
              <a:cxnLst/>
              <a:rect l="l" t="t" r="r" b="b"/>
              <a:pathLst>
                <a:path w="14063" h="5654" extrusionOk="0">
                  <a:moveTo>
                    <a:pt x="10125" y="1"/>
                  </a:moveTo>
                  <a:cubicBezTo>
                    <a:pt x="10080" y="1"/>
                    <a:pt x="10035" y="2"/>
                    <a:pt x="9991" y="4"/>
                  </a:cubicBezTo>
                  <a:cubicBezTo>
                    <a:pt x="9930" y="4"/>
                    <a:pt x="9865" y="4"/>
                    <a:pt x="9809" y="7"/>
                  </a:cubicBezTo>
                  <a:cubicBezTo>
                    <a:pt x="9584" y="338"/>
                    <a:pt x="9398" y="692"/>
                    <a:pt x="9170" y="1018"/>
                  </a:cubicBezTo>
                  <a:cubicBezTo>
                    <a:pt x="8870" y="1455"/>
                    <a:pt x="8497" y="1810"/>
                    <a:pt x="8155" y="2208"/>
                  </a:cubicBezTo>
                  <a:cubicBezTo>
                    <a:pt x="8151" y="2213"/>
                    <a:pt x="8151" y="2213"/>
                    <a:pt x="8151" y="2216"/>
                  </a:cubicBezTo>
                  <a:cubicBezTo>
                    <a:pt x="5216" y="2654"/>
                    <a:pt x="2406" y="3707"/>
                    <a:pt x="23" y="5604"/>
                  </a:cubicBezTo>
                  <a:cubicBezTo>
                    <a:pt x="1" y="5620"/>
                    <a:pt x="20" y="5654"/>
                    <a:pt x="43" y="5654"/>
                  </a:cubicBezTo>
                  <a:cubicBezTo>
                    <a:pt x="47" y="5654"/>
                    <a:pt x="52" y="5652"/>
                    <a:pt x="56" y="5649"/>
                  </a:cubicBezTo>
                  <a:cubicBezTo>
                    <a:pt x="2023" y="4220"/>
                    <a:pt x="4190" y="3311"/>
                    <a:pt x="6452" y="2801"/>
                  </a:cubicBezTo>
                  <a:cubicBezTo>
                    <a:pt x="6456" y="2801"/>
                    <a:pt x="6456" y="2806"/>
                    <a:pt x="6459" y="2806"/>
                  </a:cubicBezTo>
                  <a:cubicBezTo>
                    <a:pt x="7695" y="3269"/>
                    <a:pt x="8707" y="3836"/>
                    <a:pt x="9702" y="4531"/>
                  </a:cubicBezTo>
                  <a:cubicBezTo>
                    <a:pt x="9938" y="4498"/>
                    <a:pt x="10167" y="4467"/>
                    <a:pt x="10390" y="4433"/>
                  </a:cubicBezTo>
                  <a:cubicBezTo>
                    <a:pt x="9395" y="3623"/>
                    <a:pt x="8147" y="3022"/>
                    <a:pt x="6946" y="2699"/>
                  </a:cubicBezTo>
                  <a:cubicBezTo>
                    <a:pt x="7821" y="2524"/>
                    <a:pt x="8710" y="2406"/>
                    <a:pt x="9607" y="2345"/>
                  </a:cubicBezTo>
                  <a:cubicBezTo>
                    <a:pt x="11025" y="2642"/>
                    <a:pt x="12200" y="3152"/>
                    <a:pt x="13273" y="3908"/>
                  </a:cubicBezTo>
                  <a:cubicBezTo>
                    <a:pt x="13459" y="3851"/>
                    <a:pt x="13618" y="3790"/>
                    <a:pt x="13752" y="3722"/>
                  </a:cubicBezTo>
                  <a:cubicBezTo>
                    <a:pt x="12846" y="3029"/>
                    <a:pt x="11767" y="2532"/>
                    <a:pt x="10664" y="2292"/>
                  </a:cubicBezTo>
                  <a:cubicBezTo>
                    <a:pt x="10892" y="2286"/>
                    <a:pt x="11120" y="2283"/>
                    <a:pt x="11348" y="2283"/>
                  </a:cubicBezTo>
                  <a:cubicBezTo>
                    <a:pt x="12252" y="2283"/>
                    <a:pt x="13159" y="2330"/>
                    <a:pt x="14063" y="2418"/>
                  </a:cubicBezTo>
                  <a:cubicBezTo>
                    <a:pt x="14029" y="2300"/>
                    <a:pt x="13991" y="2185"/>
                    <a:pt x="13945" y="2071"/>
                  </a:cubicBezTo>
                  <a:cubicBezTo>
                    <a:pt x="13160" y="2003"/>
                    <a:pt x="12371" y="1966"/>
                    <a:pt x="11582" y="1966"/>
                  </a:cubicBezTo>
                  <a:cubicBezTo>
                    <a:pt x="10637" y="1966"/>
                    <a:pt x="9692" y="2019"/>
                    <a:pt x="8759" y="2133"/>
                  </a:cubicBezTo>
                  <a:cubicBezTo>
                    <a:pt x="9414" y="1597"/>
                    <a:pt x="9942" y="730"/>
                    <a:pt x="10261" y="4"/>
                  </a:cubicBezTo>
                  <a:cubicBezTo>
                    <a:pt x="10216" y="2"/>
                    <a:pt x="10170" y="1"/>
                    <a:pt x="1012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82" name="Google Shape;1782;p33"/>
            <p:cNvSpPr/>
            <p:nvPr/>
          </p:nvSpPr>
          <p:spPr>
            <a:xfrm rot="10800000">
              <a:off x="8622364" y="455991"/>
              <a:ext cx="182098" cy="465467"/>
            </a:xfrm>
            <a:custGeom>
              <a:avLst/>
              <a:gdLst/>
              <a:ahLst/>
              <a:cxnLst/>
              <a:rect l="l" t="t" r="r" b="b"/>
              <a:pathLst>
                <a:path w="6635" h="16960" extrusionOk="0">
                  <a:moveTo>
                    <a:pt x="1484" y="0"/>
                  </a:moveTo>
                  <a:cubicBezTo>
                    <a:pt x="1350" y="0"/>
                    <a:pt x="1218" y="12"/>
                    <a:pt x="1091" y="37"/>
                  </a:cubicBezTo>
                  <a:cubicBezTo>
                    <a:pt x="977" y="63"/>
                    <a:pt x="871" y="93"/>
                    <a:pt x="768" y="144"/>
                  </a:cubicBezTo>
                  <a:cubicBezTo>
                    <a:pt x="696" y="177"/>
                    <a:pt x="623" y="219"/>
                    <a:pt x="559" y="269"/>
                  </a:cubicBezTo>
                  <a:cubicBezTo>
                    <a:pt x="381" y="402"/>
                    <a:pt x="235" y="592"/>
                    <a:pt x="149" y="851"/>
                  </a:cubicBezTo>
                  <a:cubicBezTo>
                    <a:pt x="0" y="1284"/>
                    <a:pt x="53" y="1759"/>
                    <a:pt x="126" y="2211"/>
                  </a:cubicBezTo>
                  <a:cubicBezTo>
                    <a:pt x="411" y="3934"/>
                    <a:pt x="1023" y="5561"/>
                    <a:pt x="1612" y="7196"/>
                  </a:cubicBezTo>
                  <a:cubicBezTo>
                    <a:pt x="1665" y="7340"/>
                    <a:pt x="1718" y="7489"/>
                    <a:pt x="1768" y="7633"/>
                  </a:cubicBezTo>
                  <a:cubicBezTo>
                    <a:pt x="1928" y="8074"/>
                    <a:pt x="2080" y="8516"/>
                    <a:pt x="2220" y="8960"/>
                  </a:cubicBezTo>
                  <a:cubicBezTo>
                    <a:pt x="2650" y="10295"/>
                    <a:pt x="3038" y="11641"/>
                    <a:pt x="3323" y="13013"/>
                  </a:cubicBezTo>
                  <a:cubicBezTo>
                    <a:pt x="3509" y="13929"/>
                    <a:pt x="4155" y="16077"/>
                    <a:pt x="3722" y="16960"/>
                  </a:cubicBezTo>
                  <a:lnTo>
                    <a:pt x="4269" y="15842"/>
                  </a:lnTo>
                  <a:lnTo>
                    <a:pt x="4441" y="15496"/>
                  </a:lnTo>
                  <a:cubicBezTo>
                    <a:pt x="4441" y="15496"/>
                    <a:pt x="6635" y="8663"/>
                    <a:pt x="5468" y="4428"/>
                  </a:cubicBezTo>
                  <a:cubicBezTo>
                    <a:pt x="5403" y="4196"/>
                    <a:pt x="5334" y="3953"/>
                    <a:pt x="5254" y="3706"/>
                  </a:cubicBezTo>
                  <a:cubicBezTo>
                    <a:pt x="5224" y="3611"/>
                    <a:pt x="5194" y="3520"/>
                    <a:pt x="5163" y="3424"/>
                  </a:cubicBezTo>
                  <a:cubicBezTo>
                    <a:pt x="4836" y="2470"/>
                    <a:pt x="4373" y="1493"/>
                    <a:pt x="3639" y="839"/>
                  </a:cubicBezTo>
                  <a:cubicBezTo>
                    <a:pt x="3525" y="737"/>
                    <a:pt x="3403" y="637"/>
                    <a:pt x="3269" y="554"/>
                  </a:cubicBezTo>
                  <a:lnTo>
                    <a:pt x="3167" y="486"/>
                  </a:lnTo>
                  <a:cubicBezTo>
                    <a:pt x="2730" y="225"/>
                    <a:pt x="2080" y="0"/>
                    <a:pt x="148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83" name="Google Shape;1783;p33"/>
            <p:cNvSpPr/>
            <p:nvPr/>
          </p:nvSpPr>
          <p:spPr>
            <a:xfrm rot="10800000">
              <a:off x="8672781" y="455991"/>
              <a:ext cx="131681" cy="461543"/>
            </a:xfrm>
            <a:custGeom>
              <a:avLst/>
              <a:gdLst/>
              <a:ahLst/>
              <a:cxnLst/>
              <a:rect l="l" t="t" r="r" b="b"/>
              <a:pathLst>
                <a:path w="4798" h="16817" extrusionOk="0">
                  <a:moveTo>
                    <a:pt x="768" y="1"/>
                  </a:moveTo>
                  <a:cubicBezTo>
                    <a:pt x="696" y="34"/>
                    <a:pt x="623" y="76"/>
                    <a:pt x="559" y="126"/>
                  </a:cubicBezTo>
                  <a:cubicBezTo>
                    <a:pt x="381" y="259"/>
                    <a:pt x="235" y="449"/>
                    <a:pt x="149" y="708"/>
                  </a:cubicBezTo>
                  <a:cubicBezTo>
                    <a:pt x="0" y="1141"/>
                    <a:pt x="53" y="1616"/>
                    <a:pt x="126" y="2068"/>
                  </a:cubicBezTo>
                  <a:cubicBezTo>
                    <a:pt x="411" y="3791"/>
                    <a:pt x="1023" y="5418"/>
                    <a:pt x="1612" y="7053"/>
                  </a:cubicBezTo>
                  <a:cubicBezTo>
                    <a:pt x="1665" y="7197"/>
                    <a:pt x="1718" y="7346"/>
                    <a:pt x="1768" y="7490"/>
                  </a:cubicBezTo>
                  <a:cubicBezTo>
                    <a:pt x="1928" y="7931"/>
                    <a:pt x="2080" y="8373"/>
                    <a:pt x="2220" y="8817"/>
                  </a:cubicBezTo>
                  <a:cubicBezTo>
                    <a:pt x="2650" y="10152"/>
                    <a:pt x="3038" y="11498"/>
                    <a:pt x="3323" y="12870"/>
                  </a:cubicBezTo>
                  <a:cubicBezTo>
                    <a:pt x="3509" y="13786"/>
                    <a:pt x="4155" y="15934"/>
                    <a:pt x="3722" y="16817"/>
                  </a:cubicBezTo>
                  <a:lnTo>
                    <a:pt x="4269" y="15699"/>
                  </a:lnTo>
                  <a:cubicBezTo>
                    <a:pt x="4296" y="15368"/>
                    <a:pt x="4315" y="15018"/>
                    <a:pt x="4334" y="14646"/>
                  </a:cubicBezTo>
                  <a:cubicBezTo>
                    <a:pt x="4798" y="4567"/>
                    <a:pt x="2106" y="1080"/>
                    <a:pt x="76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84" name="Google Shape;1784;p33"/>
            <p:cNvSpPr/>
            <p:nvPr/>
          </p:nvSpPr>
          <p:spPr>
            <a:xfrm rot="10800000">
              <a:off x="8660266" y="612098"/>
              <a:ext cx="128854" cy="308372"/>
            </a:xfrm>
            <a:custGeom>
              <a:avLst/>
              <a:gdLst/>
              <a:ahLst/>
              <a:cxnLst/>
              <a:rect l="l" t="t" r="r" b="b"/>
              <a:pathLst>
                <a:path w="4695" h="11236" extrusionOk="0">
                  <a:moveTo>
                    <a:pt x="532" y="1"/>
                  </a:moveTo>
                  <a:cubicBezTo>
                    <a:pt x="334" y="43"/>
                    <a:pt x="152" y="115"/>
                    <a:pt x="0" y="233"/>
                  </a:cubicBezTo>
                  <a:cubicBezTo>
                    <a:pt x="23" y="252"/>
                    <a:pt x="46" y="275"/>
                    <a:pt x="69" y="294"/>
                  </a:cubicBezTo>
                  <a:cubicBezTo>
                    <a:pt x="1072" y="1187"/>
                    <a:pt x="1657" y="2354"/>
                    <a:pt x="2159" y="3579"/>
                  </a:cubicBezTo>
                  <a:cubicBezTo>
                    <a:pt x="2745" y="5008"/>
                    <a:pt x="3198" y="6479"/>
                    <a:pt x="3501" y="7981"/>
                  </a:cubicBezTo>
                  <a:cubicBezTo>
                    <a:pt x="2779" y="7471"/>
                    <a:pt x="1931" y="7229"/>
                    <a:pt x="1053" y="7160"/>
                  </a:cubicBezTo>
                  <a:lnTo>
                    <a:pt x="1053" y="7160"/>
                  </a:lnTo>
                  <a:cubicBezTo>
                    <a:pt x="1106" y="7304"/>
                    <a:pt x="1159" y="7453"/>
                    <a:pt x="1209" y="7597"/>
                  </a:cubicBezTo>
                  <a:cubicBezTo>
                    <a:pt x="1980" y="7681"/>
                    <a:pt x="2738" y="7833"/>
                    <a:pt x="3513" y="8118"/>
                  </a:cubicBezTo>
                  <a:cubicBezTo>
                    <a:pt x="3516" y="8119"/>
                    <a:pt x="3518" y="8120"/>
                    <a:pt x="3520" y="8120"/>
                  </a:cubicBezTo>
                  <a:cubicBezTo>
                    <a:pt x="3523" y="8120"/>
                    <a:pt x="3527" y="8118"/>
                    <a:pt x="3532" y="8118"/>
                  </a:cubicBezTo>
                  <a:cubicBezTo>
                    <a:pt x="3730" y="9106"/>
                    <a:pt x="3863" y="10110"/>
                    <a:pt x="3928" y="11121"/>
                  </a:cubicBezTo>
                  <a:cubicBezTo>
                    <a:pt x="3933" y="11197"/>
                    <a:pt x="3992" y="11235"/>
                    <a:pt x="4049" y="11235"/>
                  </a:cubicBezTo>
                  <a:cubicBezTo>
                    <a:pt x="4107" y="11235"/>
                    <a:pt x="4163" y="11197"/>
                    <a:pt x="4163" y="11121"/>
                  </a:cubicBezTo>
                  <a:cubicBezTo>
                    <a:pt x="4182" y="9273"/>
                    <a:pt x="3882" y="7448"/>
                    <a:pt x="3376" y="5677"/>
                  </a:cubicBezTo>
                  <a:cubicBezTo>
                    <a:pt x="3517" y="5122"/>
                    <a:pt x="3931" y="4612"/>
                    <a:pt x="4270" y="4172"/>
                  </a:cubicBezTo>
                  <a:cubicBezTo>
                    <a:pt x="4403" y="3997"/>
                    <a:pt x="4547" y="3833"/>
                    <a:pt x="4695" y="3670"/>
                  </a:cubicBezTo>
                  <a:cubicBezTo>
                    <a:pt x="4665" y="3575"/>
                    <a:pt x="4635" y="3484"/>
                    <a:pt x="4604" y="3388"/>
                  </a:cubicBezTo>
                  <a:cubicBezTo>
                    <a:pt x="4387" y="3616"/>
                    <a:pt x="4186" y="3863"/>
                    <a:pt x="3996" y="4111"/>
                  </a:cubicBezTo>
                  <a:cubicBezTo>
                    <a:pt x="3749" y="4434"/>
                    <a:pt x="3414" y="4830"/>
                    <a:pt x="3247" y="5251"/>
                  </a:cubicBezTo>
                  <a:cubicBezTo>
                    <a:pt x="3003" y="4453"/>
                    <a:pt x="2719" y="3670"/>
                    <a:pt x="2399" y="2902"/>
                  </a:cubicBezTo>
                  <a:cubicBezTo>
                    <a:pt x="2563" y="2214"/>
                    <a:pt x="2696" y="1552"/>
                    <a:pt x="3026" y="906"/>
                  </a:cubicBezTo>
                  <a:cubicBezTo>
                    <a:pt x="3045" y="871"/>
                    <a:pt x="3064" y="838"/>
                    <a:pt x="3080" y="803"/>
                  </a:cubicBezTo>
                  <a:cubicBezTo>
                    <a:pt x="2966" y="701"/>
                    <a:pt x="2844" y="601"/>
                    <a:pt x="2710" y="518"/>
                  </a:cubicBezTo>
                  <a:cubicBezTo>
                    <a:pt x="2410" y="1088"/>
                    <a:pt x="2205" y="1715"/>
                    <a:pt x="2140" y="2316"/>
                  </a:cubicBezTo>
                  <a:cubicBezTo>
                    <a:pt x="1729" y="1461"/>
                    <a:pt x="1194" y="666"/>
                    <a:pt x="53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85" name="Google Shape;1785;p33"/>
            <p:cNvSpPr/>
            <p:nvPr/>
          </p:nvSpPr>
          <p:spPr>
            <a:xfrm rot="10800000">
              <a:off x="8865280" y="71377"/>
              <a:ext cx="177212" cy="469447"/>
            </a:xfrm>
            <a:custGeom>
              <a:avLst/>
              <a:gdLst/>
              <a:ahLst/>
              <a:cxnLst/>
              <a:rect l="l" t="t" r="r" b="b"/>
              <a:pathLst>
                <a:path w="6457" h="17105" extrusionOk="0">
                  <a:moveTo>
                    <a:pt x="2218" y="0"/>
                  </a:moveTo>
                  <a:cubicBezTo>
                    <a:pt x="2098" y="0"/>
                    <a:pt x="1978" y="12"/>
                    <a:pt x="1860" y="37"/>
                  </a:cubicBezTo>
                  <a:cubicBezTo>
                    <a:pt x="1796" y="53"/>
                    <a:pt x="1731" y="68"/>
                    <a:pt x="1663" y="90"/>
                  </a:cubicBezTo>
                  <a:cubicBezTo>
                    <a:pt x="1" y="631"/>
                    <a:pt x="1594" y="4033"/>
                    <a:pt x="1921" y="4995"/>
                  </a:cubicBezTo>
                  <a:cubicBezTo>
                    <a:pt x="2080" y="5467"/>
                    <a:pt x="2244" y="5942"/>
                    <a:pt x="2392" y="6417"/>
                  </a:cubicBezTo>
                  <a:cubicBezTo>
                    <a:pt x="2442" y="6573"/>
                    <a:pt x="2487" y="6729"/>
                    <a:pt x="2533" y="6888"/>
                  </a:cubicBezTo>
                  <a:cubicBezTo>
                    <a:pt x="2693" y="7436"/>
                    <a:pt x="2822" y="7991"/>
                    <a:pt x="2902" y="8553"/>
                  </a:cubicBezTo>
                  <a:cubicBezTo>
                    <a:pt x="3156" y="10398"/>
                    <a:pt x="2810" y="12329"/>
                    <a:pt x="2540" y="14158"/>
                  </a:cubicBezTo>
                  <a:cubicBezTo>
                    <a:pt x="2434" y="14876"/>
                    <a:pt x="2316" y="15591"/>
                    <a:pt x="2184" y="16306"/>
                  </a:cubicBezTo>
                  <a:cubicBezTo>
                    <a:pt x="2161" y="16435"/>
                    <a:pt x="2142" y="17015"/>
                    <a:pt x="2033" y="17103"/>
                  </a:cubicBezTo>
                  <a:lnTo>
                    <a:pt x="2033" y="17103"/>
                  </a:lnTo>
                  <a:lnTo>
                    <a:pt x="2894" y="16427"/>
                  </a:lnTo>
                  <a:lnTo>
                    <a:pt x="3442" y="16002"/>
                  </a:lnTo>
                  <a:cubicBezTo>
                    <a:pt x="3442" y="16002"/>
                    <a:pt x="5609" y="12900"/>
                    <a:pt x="6262" y="9387"/>
                  </a:cubicBezTo>
                  <a:cubicBezTo>
                    <a:pt x="6290" y="9269"/>
                    <a:pt x="6308" y="9147"/>
                    <a:pt x="6327" y="9025"/>
                  </a:cubicBezTo>
                  <a:cubicBezTo>
                    <a:pt x="6411" y="8481"/>
                    <a:pt x="6457" y="7927"/>
                    <a:pt x="6449" y="7379"/>
                  </a:cubicBezTo>
                  <a:cubicBezTo>
                    <a:pt x="6434" y="5930"/>
                    <a:pt x="6130" y="4542"/>
                    <a:pt x="5651" y="3368"/>
                  </a:cubicBezTo>
                  <a:cubicBezTo>
                    <a:pt x="5609" y="3269"/>
                    <a:pt x="5567" y="3174"/>
                    <a:pt x="5525" y="3075"/>
                  </a:cubicBezTo>
                  <a:cubicBezTo>
                    <a:pt x="4818" y="1494"/>
                    <a:pt x="3791" y="353"/>
                    <a:pt x="2731" y="68"/>
                  </a:cubicBezTo>
                  <a:cubicBezTo>
                    <a:pt x="2663" y="48"/>
                    <a:pt x="2590" y="37"/>
                    <a:pt x="2518" y="26"/>
                  </a:cubicBezTo>
                  <a:cubicBezTo>
                    <a:pt x="2418" y="9"/>
                    <a:pt x="2318" y="0"/>
                    <a:pt x="2218" y="0"/>
                  </a:cubicBezTo>
                  <a:close/>
                  <a:moveTo>
                    <a:pt x="2033" y="17103"/>
                  </a:moveTo>
                  <a:lnTo>
                    <a:pt x="2031" y="17104"/>
                  </a:lnTo>
                  <a:cubicBezTo>
                    <a:pt x="2032" y="17104"/>
                    <a:pt x="2032" y="17103"/>
                    <a:pt x="2033" y="1710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86" name="Google Shape;1786;p33"/>
            <p:cNvSpPr/>
            <p:nvPr/>
          </p:nvSpPr>
          <p:spPr>
            <a:xfrm rot="10800000">
              <a:off x="8856607" y="71377"/>
              <a:ext cx="185885" cy="469447"/>
            </a:xfrm>
            <a:custGeom>
              <a:avLst/>
              <a:gdLst/>
              <a:ahLst/>
              <a:cxnLst/>
              <a:rect l="l" t="t" r="r" b="b"/>
              <a:pathLst>
                <a:path w="6773" h="17105" extrusionOk="0">
                  <a:moveTo>
                    <a:pt x="2218" y="0"/>
                  </a:moveTo>
                  <a:cubicBezTo>
                    <a:pt x="2098" y="0"/>
                    <a:pt x="1978" y="12"/>
                    <a:pt x="1860" y="37"/>
                  </a:cubicBezTo>
                  <a:cubicBezTo>
                    <a:pt x="1796" y="53"/>
                    <a:pt x="1731" y="68"/>
                    <a:pt x="1663" y="90"/>
                  </a:cubicBezTo>
                  <a:cubicBezTo>
                    <a:pt x="1" y="631"/>
                    <a:pt x="1594" y="4033"/>
                    <a:pt x="1921" y="4995"/>
                  </a:cubicBezTo>
                  <a:cubicBezTo>
                    <a:pt x="2080" y="5467"/>
                    <a:pt x="2244" y="5942"/>
                    <a:pt x="2392" y="6417"/>
                  </a:cubicBezTo>
                  <a:cubicBezTo>
                    <a:pt x="2442" y="6573"/>
                    <a:pt x="2487" y="6729"/>
                    <a:pt x="2533" y="6888"/>
                  </a:cubicBezTo>
                  <a:cubicBezTo>
                    <a:pt x="2693" y="7436"/>
                    <a:pt x="2822" y="7991"/>
                    <a:pt x="2902" y="8553"/>
                  </a:cubicBezTo>
                  <a:cubicBezTo>
                    <a:pt x="3156" y="10398"/>
                    <a:pt x="2810" y="12329"/>
                    <a:pt x="2540" y="14158"/>
                  </a:cubicBezTo>
                  <a:cubicBezTo>
                    <a:pt x="2434" y="14876"/>
                    <a:pt x="2316" y="15591"/>
                    <a:pt x="2184" y="16306"/>
                  </a:cubicBezTo>
                  <a:cubicBezTo>
                    <a:pt x="2161" y="16435"/>
                    <a:pt x="2142" y="17015"/>
                    <a:pt x="2033" y="17103"/>
                  </a:cubicBezTo>
                  <a:lnTo>
                    <a:pt x="2033" y="17103"/>
                  </a:lnTo>
                  <a:lnTo>
                    <a:pt x="2894" y="16427"/>
                  </a:lnTo>
                  <a:cubicBezTo>
                    <a:pt x="6772" y="8839"/>
                    <a:pt x="3921" y="2429"/>
                    <a:pt x="2518" y="26"/>
                  </a:cubicBezTo>
                  <a:cubicBezTo>
                    <a:pt x="2418" y="9"/>
                    <a:pt x="2318" y="0"/>
                    <a:pt x="2218" y="0"/>
                  </a:cubicBezTo>
                  <a:close/>
                  <a:moveTo>
                    <a:pt x="2033" y="17103"/>
                  </a:moveTo>
                  <a:lnTo>
                    <a:pt x="2031" y="17104"/>
                  </a:lnTo>
                  <a:cubicBezTo>
                    <a:pt x="2032" y="17104"/>
                    <a:pt x="2032" y="17103"/>
                    <a:pt x="2033" y="17103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87" name="Google Shape;1787;p33"/>
            <p:cNvSpPr/>
            <p:nvPr/>
          </p:nvSpPr>
          <p:spPr>
            <a:xfrm rot="10800000">
              <a:off x="8868820" y="159063"/>
              <a:ext cx="122652" cy="381787"/>
            </a:xfrm>
            <a:custGeom>
              <a:avLst/>
              <a:gdLst/>
              <a:ahLst/>
              <a:cxnLst/>
              <a:rect l="l" t="t" r="r" b="b"/>
              <a:pathLst>
                <a:path w="4469" h="13911" extrusionOk="0">
                  <a:moveTo>
                    <a:pt x="364" y="1"/>
                  </a:moveTo>
                  <a:cubicBezTo>
                    <a:pt x="243" y="1"/>
                    <a:pt x="121" y="13"/>
                    <a:pt x="1" y="38"/>
                  </a:cubicBezTo>
                  <a:cubicBezTo>
                    <a:pt x="1183" y="1574"/>
                    <a:pt x="1879" y="3365"/>
                    <a:pt x="2381" y="5331"/>
                  </a:cubicBezTo>
                  <a:cubicBezTo>
                    <a:pt x="2567" y="6061"/>
                    <a:pt x="2655" y="6829"/>
                    <a:pt x="2670" y="7605"/>
                  </a:cubicBezTo>
                  <a:cubicBezTo>
                    <a:pt x="2236" y="7114"/>
                    <a:pt x="1525" y="6814"/>
                    <a:pt x="955" y="6578"/>
                  </a:cubicBezTo>
                  <a:cubicBezTo>
                    <a:pt x="815" y="6521"/>
                    <a:pt x="674" y="6468"/>
                    <a:pt x="533" y="6418"/>
                  </a:cubicBezTo>
                  <a:lnTo>
                    <a:pt x="533" y="6418"/>
                  </a:lnTo>
                  <a:cubicBezTo>
                    <a:pt x="583" y="6574"/>
                    <a:pt x="628" y="6730"/>
                    <a:pt x="674" y="6889"/>
                  </a:cubicBezTo>
                  <a:cubicBezTo>
                    <a:pt x="1400" y="7144"/>
                    <a:pt x="2076" y="7513"/>
                    <a:pt x="2674" y="8053"/>
                  </a:cubicBezTo>
                  <a:cubicBezTo>
                    <a:pt x="2647" y="10011"/>
                    <a:pt x="2176" y="12026"/>
                    <a:pt x="1575" y="13787"/>
                  </a:cubicBezTo>
                  <a:cubicBezTo>
                    <a:pt x="1550" y="13855"/>
                    <a:pt x="1617" y="13911"/>
                    <a:pt x="1678" y="13911"/>
                  </a:cubicBezTo>
                  <a:cubicBezTo>
                    <a:pt x="1709" y="13911"/>
                    <a:pt x="1738" y="13897"/>
                    <a:pt x="1753" y="13862"/>
                  </a:cubicBezTo>
                  <a:cubicBezTo>
                    <a:pt x="2210" y="12843"/>
                    <a:pt x="2578" y="11695"/>
                    <a:pt x="2815" y="10509"/>
                  </a:cubicBezTo>
                  <a:cubicBezTo>
                    <a:pt x="3194" y="10068"/>
                    <a:pt x="3776" y="9684"/>
                    <a:pt x="4403" y="9388"/>
                  </a:cubicBezTo>
                  <a:cubicBezTo>
                    <a:pt x="4431" y="9270"/>
                    <a:pt x="4449" y="9148"/>
                    <a:pt x="4468" y="9026"/>
                  </a:cubicBezTo>
                  <a:lnTo>
                    <a:pt x="4468" y="9026"/>
                  </a:lnTo>
                  <a:cubicBezTo>
                    <a:pt x="3963" y="9288"/>
                    <a:pt x="3331" y="9619"/>
                    <a:pt x="2898" y="10053"/>
                  </a:cubicBezTo>
                  <a:cubicBezTo>
                    <a:pt x="3187" y="8349"/>
                    <a:pt x="3199" y="6589"/>
                    <a:pt x="2818" y="5031"/>
                  </a:cubicBezTo>
                  <a:cubicBezTo>
                    <a:pt x="2792" y="4924"/>
                    <a:pt x="2765" y="4813"/>
                    <a:pt x="2734" y="4703"/>
                  </a:cubicBezTo>
                  <a:cubicBezTo>
                    <a:pt x="2871" y="4175"/>
                    <a:pt x="3331" y="3722"/>
                    <a:pt x="3792" y="3369"/>
                  </a:cubicBezTo>
                  <a:cubicBezTo>
                    <a:pt x="3750" y="3270"/>
                    <a:pt x="3708" y="3175"/>
                    <a:pt x="3666" y="3076"/>
                  </a:cubicBezTo>
                  <a:cubicBezTo>
                    <a:pt x="3650" y="3092"/>
                    <a:pt x="3636" y="3102"/>
                    <a:pt x="3620" y="3114"/>
                  </a:cubicBezTo>
                  <a:cubicBezTo>
                    <a:pt x="3320" y="3357"/>
                    <a:pt x="2803" y="3741"/>
                    <a:pt x="2594" y="4167"/>
                  </a:cubicBezTo>
                  <a:cubicBezTo>
                    <a:pt x="2233" y="2810"/>
                    <a:pt x="1711" y="1263"/>
                    <a:pt x="872" y="69"/>
                  </a:cubicBezTo>
                  <a:cubicBezTo>
                    <a:pt x="704" y="24"/>
                    <a:pt x="534" y="1"/>
                    <a:pt x="36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88" name="Google Shape;1788;p33"/>
            <p:cNvSpPr/>
            <p:nvPr/>
          </p:nvSpPr>
          <p:spPr>
            <a:xfrm rot="10800000">
              <a:off x="8432143" y="-49354"/>
              <a:ext cx="765167" cy="812701"/>
            </a:xfrm>
            <a:custGeom>
              <a:avLst/>
              <a:gdLst/>
              <a:ahLst/>
              <a:cxnLst/>
              <a:rect l="l" t="t" r="r" b="b"/>
              <a:pathLst>
                <a:path w="27880" h="29612" extrusionOk="0">
                  <a:moveTo>
                    <a:pt x="27186" y="1"/>
                  </a:moveTo>
                  <a:cubicBezTo>
                    <a:pt x="27175" y="1"/>
                    <a:pt x="27164" y="1"/>
                    <a:pt x="27153" y="2"/>
                  </a:cubicBezTo>
                  <a:cubicBezTo>
                    <a:pt x="21682" y="200"/>
                    <a:pt x="18948" y="6331"/>
                    <a:pt x="16302" y="12262"/>
                  </a:cubicBezTo>
                  <a:cubicBezTo>
                    <a:pt x="15257" y="14612"/>
                    <a:pt x="14173" y="17038"/>
                    <a:pt x="12957" y="19004"/>
                  </a:cubicBezTo>
                  <a:cubicBezTo>
                    <a:pt x="8888" y="25562"/>
                    <a:pt x="643" y="28243"/>
                    <a:pt x="559" y="28269"/>
                  </a:cubicBezTo>
                  <a:cubicBezTo>
                    <a:pt x="197" y="28383"/>
                    <a:pt x="0" y="28767"/>
                    <a:pt x="114" y="29129"/>
                  </a:cubicBezTo>
                  <a:cubicBezTo>
                    <a:pt x="205" y="29422"/>
                    <a:pt x="475" y="29611"/>
                    <a:pt x="768" y="29611"/>
                  </a:cubicBezTo>
                  <a:cubicBezTo>
                    <a:pt x="836" y="29611"/>
                    <a:pt x="904" y="29599"/>
                    <a:pt x="976" y="29577"/>
                  </a:cubicBezTo>
                  <a:cubicBezTo>
                    <a:pt x="1334" y="29463"/>
                    <a:pt x="9782" y="26725"/>
                    <a:pt x="14124" y="19730"/>
                  </a:cubicBezTo>
                  <a:cubicBezTo>
                    <a:pt x="15390" y="17681"/>
                    <a:pt x="16493" y="15213"/>
                    <a:pt x="17557" y="12825"/>
                  </a:cubicBezTo>
                  <a:cubicBezTo>
                    <a:pt x="20146" y="7024"/>
                    <a:pt x="22591" y="1541"/>
                    <a:pt x="27203" y="1374"/>
                  </a:cubicBezTo>
                  <a:cubicBezTo>
                    <a:pt x="27583" y="1358"/>
                    <a:pt x="27880" y="1044"/>
                    <a:pt x="27864" y="663"/>
                  </a:cubicBezTo>
                  <a:cubicBezTo>
                    <a:pt x="27854" y="294"/>
                    <a:pt x="27535" y="1"/>
                    <a:pt x="2718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89" name="Google Shape;1789;p33"/>
            <p:cNvSpPr/>
            <p:nvPr/>
          </p:nvSpPr>
          <p:spPr>
            <a:xfrm rot="10800000">
              <a:off x="7418325" y="61908"/>
              <a:ext cx="937878" cy="1533160"/>
            </a:xfrm>
            <a:custGeom>
              <a:avLst/>
              <a:gdLst/>
              <a:ahLst/>
              <a:cxnLst/>
              <a:rect l="l" t="t" r="r" b="b"/>
              <a:pathLst>
                <a:path w="34173" h="55863" extrusionOk="0">
                  <a:moveTo>
                    <a:pt x="6091" y="1"/>
                  </a:moveTo>
                  <a:cubicBezTo>
                    <a:pt x="1727" y="1"/>
                    <a:pt x="0" y="26052"/>
                    <a:pt x="0" y="26052"/>
                  </a:cubicBezTo>
                  <a:lnTo>
                    <a:pt x="392" y="27706"/>
                  </a:lnTo>
                  <a:lnTo>
                    <a:pt x="601" y="28573"/>
                  </a:lnTo>
                  <a:lnTo>
                    <a:pt x="662" y="28843"/>
                  </a:lnTo>
                  <a:lnTo>
                    <a:pt x="841" y="29588"/>
                  </a:lnTo>
                  <a:lnTo>
                    <a:pt x="913" y="29884"/>
                  </a:lnTo>
                  <a:lnTo>
                    <a:pt x="943" y="30021"/>
                  </a:lnTo>
                  <a:lnTo>
                    <a:pt x="1039" y="30443"/>
                  </a:lnTo>
                  <a:lnTo>
                    <a:pt x="1198" y="31109"/>
                  </a:lnTo>
                  <a:cubicBezTo>
                    <a:pt x="1198" y="31109"/>
                    <a:pt x="6945" y="55863"/>
                    <a:pt x="10819" y="55863"/>
                  </a:cubicBezTo>
                  <a:cubicBezTo>
                    <a:pt x="10856" y="55863"/>
                    <a:pt x="10894" y="55860"/>
                    <a:pt x="10931" y="55856"/>
                  </a:cubicBezTo>
                  <a:cubicBezTo>
                    <a:pt x="14508" y="55415"/>
                    <a:pt x="11482" y="42385"/>
                    <a:pt x="11003" y="40367"/>
                  </a:cubicBezTo>
                  <a:cubicBezTo>
                    <a:pt x="10962" y="40226"/>
                    <a:pt x="10946" y="40135"/>
                    <a:pt x="10939" y="40112"/>
                  </a:cubicBezTo>
                  <a:lnTo>
                    <a:pt x="10939" y="40112"/>
                  </a:lnTo>
                  <a:cubicBezTo>
                    <a:pt x="10973" y="40127"/>
                    <a:pt x="11076" y="40191"/>
                    <a:pt x="11243" y="40298"/>
                  </a:cubicBezTo>
                  <a:cubicBezTo>
                    <a:pt x="13079" y="41427"/>
                    <a:pt x="22530" y="47101"/>
                    <a:pt x="26262" y="47101"/>
                  </a:cubicBezTo>
                  <a:cubicBezTo>
                    <a:pt x="26842" y="47101"/>
                    <a:pt x="27284" y="46964"/>
                    <a:pt x="27538" y="46651"/>
                  </a:cubicBezTo>
                  <a:cubicBezTo>
                    <a:pt x="29248" y="44529"/>
                    <a:pt x="19188" y="37534"/>
                    <a:pt x="15790" y="35253"/>
                  </a:cubicBezTo>
                  <a:cubicBezTo>
                    <a:pt x="15341" y="34967"/>
                    <a:pt x="15014" y="34743"/>
                    <a:pt x="14835" y="34629"/>
                  </a:cubicBezTo>
                  <a:cubicBezTo>
                    <a:pt x="14763" y="34583"/>
                    <a:pt x="14717" y="34550"/>
                    <a:pt x="14698" y="34542"/>
                  </a:cubicBezTo>
                  <a:lnTo>
                    <a:pt x="14698" y="34542"/>
                  </a:lnTo>
                  <a:cubicBezTo>
                    <a:pt x="15047" y="34625"/>
                    <a:pt x="24291" y="36892"/>
                    <a:pt x="29682" y="36892"/>
                  </a:cubicBezTo>
                  <a:cubicBezTo>
                    <a:pt x="31763" y="36892"/>
                    <a:pt x="33270" y="36554"/>
                    <a:pt x="33469" y="35622"/>
                  </a:cubicBezTo>
                  <a:cubicBezTo>
                    <a:pt x="34172" y="32340"/>
                    <a:pt x="16558" y="29299"/>
                    <a:pt x="15356" y="29094"/>
                  </a:cubicBezTo>
                  <a:lnTo>
                    <a:pt x="15349" y="29094"/>
                  </a:lnTo>
                  <a:cubicBezTo>
                    <a:pt x="15307" y="29082"/>
                    <a:pt x="15291" y="29082"/>
                    <a:pt x="15291" y="29082"/>
                  </a:cubicBezTo>
                  <a:cubicBezTo>
                    <a:pt x="15291" y="29082"/>
                    <a:pt x="15319" y="29075"/>
                    <a:pt x="15364" y="29059"/>
                  </a:cubicBezTo>
                  <a:cubicBezTo>
                    <a:pt x="16573" y="28698"/>
                    <a:pt x="32833" y="23756"/>
                    <a:pt x="32020" y="20722"/>
                  </a:cubicBezTo>
                  <a:cubicBezTo>
                    <a:pt x="31815" y="19962"/>
                    <a:pt x="30633" y="19673"/>
                    <a:pt x="28955" y="19673"/>
                  </a:cubicBezTo>
                  <a:cubicBezTo>
                    <a:pt x="23670" y="19673"/>
                    <a:pt x="13475" y="22539"/>
                    <a:pt x="13475" y="22539"/>
                  </a:cubicBezTo>
                  <a:cubicBezTo>
                    <a:pt x="13475" y="22539"/>
                    <a:pt x="13634" y="22375"/>
                    <a:pt x="13908" y="22082"/>
                  </a:cubicBezTo>
                  <a:cubicBezTo>
                    <a:pt x="13908" y="22075"/>
                    <a:pt x="13915" y="22075"/>
                    <a:pt x="13923" y="22064"/>
                  </a:cubicBezTo>
                  <a:cubicBezTo>
                    <a:pt x="16166" y="19695"/>
                    <a:pt x="25842" y="9125"/>
                    <a:pt x="23047" y="6548"/>
                  </a:cubicBezTo>
                  <a:cubicBezTo>
                    <a:pt x="22779" y="6299"/>
                    <a:pt x="22442" y="6185"/>
                    <a:pt x="22049" y="6185"/>
                  </a:cubicBezTo>
                  <a:cubicBezTo>
                    <a:pt x="18251" y="6185"/>
                    <a:pt x="9283" y="16845"/>
                    <a:pt x="7577" y="18920"/>
                  </a:cubicBezTo>
                  <a:cubicBezTo>
                    <a:pt x="7577" y="18927"/>
                    <a:pt x="7570" y="18934"/>
                    <a:pt x="7563" y="18943"/>
                  </a:cubicBezTo>
                  <a:cubicBezTo>
                    <a:pt x="7426" y="19106"/>
                    <a:pt x="7338" y="19216"/>
                    <a:pt x="7304" y="19247"/>
                  </a:cubicBezTo>
                  <a:cubicBezTo>
                    <a:pt x="7315" y="19201"/>
                    <a:pt x="7338" y="19041"/>
                    <a:pt x="7376" y="18802"/>
                  </a:cubicBezTo>
                  <a:cubicBezTo>
                    <a:pt x="7817" y="15855"/>
                    <a:pt x="10041" y="1"/>
                    <a:pt x="60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90" name="Google Shape;1790;p33"/>
            <p:cNvSpPr/>
            <p:nvPr/>
          </p:nvSpPr>
          <p:spPr>
            <a:xfrm rot="10800000">
              <a:off x="7958003" y="61908"/>
              <a:ext cx="372346" cy="709261"/>
            </a:xfrm>
            <a:custGeom>
              <a:avLst/>
              <a:gdLst/>
              <a:ahLst/>
              <a:cxnLst/>
              <a:rect l="l" t="t" r="r" b="b"/>
              <a:pathLst>
                <a:path w="13567" h="25843" extrusionOk="0">
                  <a:moveTo>
                    <a:pt x="1" y="1"/>
                  </a:moveTo>
                  <a:lnTo>
                    <a:pt x="97" y="423"/>
                  </a:lnTo>
                  <a:lnTo>
                    <a:pt x="256" y="1089"/>
                  </a:lnTo>
                  <a:cubicBezTo>
                    <a:pt x="256" y="1089"/>
                    <a:pt x="6003" y="25843"/>
                    <a:pt x="9877" y="25843"/>
                  </a:cubicBezTo>
                  <a:cubicBezTo>
                    <a:pt x="9914" y="25843"/>
                    <a:pt x="9952" y="25840"/>
                    <a:pt x="9989" y="25836"/>
                  </a:cubicBezTo>
                  <a:cubicBezTo>
                    <a:pt x="13566" y="25395"/>
                    <a:pt x="10540" y="12365"/>
                    <a:pt x="10061" y="10347"/>
                  </a:cubicBezTo>
                  <a:cubicBezTo>
                    <a:pt x="9978" y="10046"/>
                    <a:pt x="9153" y="8932"/>
                    <a:pt x="8985" y="8723"/>
                  </a:cubicBezTo>
                  <a:cubicBezTo>
                    <a:pt x="7023" y="6260"/>
                    <a:pt x="4659" y="4093"/>
                    <a:pt x="2355" y="1963"/>
                  </a:cubicBezTo>
                  <a:cubicBezTo>
                    <a:pt x="1609" y="1278"/>
                    <a:pt x="857" y="548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91" name="Google Shape;1791;p33"/>
            <p:cNvSpPr/>
            <p:nvPr/>
          </p:nvSpPr>
          <p:spPr>
            <a:xfrm rot="10800000">
              <a:off x="7418325" y="582567"/>
              <a:ext cx="927147" cy="842754"/>
            </a:xfrm>
            <a:custGeom>
              <a:avLst/>
              <a:gdLst/>
              <a:ahLst/>
              <a:cxnLst/>
              <a:rect l="l" t="t" r="r" b="b"/>
              <a:pathLst>
                <a:path w="33782" h="30707" extrusionOk="0">
                  <a:moveTo>
                    <a:pt x="21658" y="0"/>
                  </a:moveTo>
                  <a:cubicBezTo>
                    <a:pt x="17860" y="0"/>
                    <a:pt x="8892" y="10660"/>
                    <a:pt x="7186" y="12735"/>
                  </a:cubicBezTo>
                  <a:cubicBezTo>
                    <a:pt x="7186" y="12742"/>
                    <a:pt x="7179" y="12749"/>
                    <a:pt x="7172" y="12758"/>
                  </a:cubicBezTo>
                  <a:cubicBezTo>
                    <a:pt x="7035" y="12921"/>
                    <a:pt x="6947" y="13031"/>
                    <a:pt x="6913" y="13062"/>
                  </a:cubicBezTo>
                  <a:cubicBezTo>
                    <a:pt x="6913" y="13061"/>
                    <a:pt x="6913" y="13061"/>
                    <a:pt x="6913" y="13061"/>
                  </a:cubicBezTo>
                  <a:cubicBezTo>
                    <a:pt x="6889" y="13061"/>
                    <a:pt x="964" y="20665"/>
                    <a:pt x="1" y="21965"/>
                  </a:cubicBezTo>
                  <a:lnTo>
                    <a:pt x="210" y="22388"/>
                  </a:lnTo>
                  <a:lnTo>
                    <a:pt x="271" y="22658"/>
                  </a:lnTo>
                  <a:lnTo>
                    <a:pt x="450" y="23403"/>
                  </a:lnTo>
                  <a:lnTo>
                    <a:pt x="522" y="23699"/>
                  </a:lnTo>
                  <a:cubicBezTo>
                    <a:pt x="2233" y="24338"/>
                    <a:pt x="8004" y="26475"/>
                    <a:pt x="14444" y="28444"/>
                  </a:cubicBezTo>
                  <a:cubicBezTo>
                    <a:pt x="14372" y="28398"/>
                    <a:pt x="14326" y="28365"/>
                    <a:pt x="14307" y="28357"/>
                  </a:cubicBezTo>
                  <a:lnTo>
                    <a:pt x="14307" y="28357"/>
                  </a:lnTo>
                  <a:cubicBezTo>
                    <a:pt x="14656" y="28440"/>
                    <a:pt x="23900" y="30707"/>
                    <a:pt x="29291" y="30707"/>
                  </a:cubicBezTo>
                  <a:cubicBezTo>
                    <a:pt x="31372" y="30707"/>
                    <a:pt x="32879" y="30369"/>
                    <a:pt x="33078" y="29437"/>
                  </a:cubicBezTo>
                  <a:cubicBezTo>
                    <a:pt x="33781" y="26155"/>
                    <a:pt x="16167" y="23114"/>
                    <a:pt x="14965" y="22909"/>
                  </a:cubicBezTo>
                  <a:lnTo>
                    <a:pt x="14958" y="22909"/>
                  </a:lnTo>
                  <a:cubicBezTo>
                    <a:pt x="12631" y="22812"/>
                    <a:pt x="10400" y="22779"/>
                    <a:pt x="8439" y="22779"/>
                  </a:cubicBezTo>
                  <a:cubicBezTo>
                    <a:pt x="4224" y="22779"/>
                    <a:pt x="1255" y="22932"/>
                    <a:pt x="1255" y="22932"/>
                  </a:cubicBezTo>
                  <a:cubicBezTo>
                    <a:pt x="5274" y="21730"/>
                    <a:pt x="9597" y="19065"/>
                    <a:pt x="13517" y="15897"/>
                  </a:cubicBezTo>
                  <a:cubicBezTo>
                    <a:pt x="13517" y="15890"/>
                    <a:pt x="13524" y="15890"/>
                    <a:pt x="13532" y="15879"/>
                  </a:cubicBezTo>
                  <a:cubicBezTo>
                    <a:pt x="15775" y="13510"/>
                    <a:pt x="25451" y="2940"/>
                    <a:pt x="22656" y="363"/>
                  </a:cubicBezTo>
                  <a:cubicBezTo>
                    <a:pt x="22388" y="114"/>
                    <a:pt x="22051" y="0"/>
                    <a:pt x="2165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92" name="Google Shape;1792;p33"/>
            <p:cNvSpPr/>
            <p:nvPr/>
          </p:nvSpPr>
          <p:spPr>
            <a:xfrm rot="10800000">
              <a:off x="8232316" y="794058"/>
              <a:ext cx="105746" cy="442990"/>
            </a:xfrm>
            <a:custGeom>
              <a:avLst/>
              <a:gdLst/>
              <a:ahLst/>
              <a:cxnLst/>
              <a:rect l="l" t="t" r="r" b="b"/>
              <a:pathLst>
                <a:path w="3853" h="16141" extrusionOk="0">
                  <a:moveTo>
                    <a:pt x="3852" y="0"/>
                  </a:moveTo>
                  <a:cubicBezTo>
                    <a:pt x="1122" y="6023"/>
                    <a:pt x="1" y="15798"/>
                    <a:pt x="282" y="16140"/>
                  </a:cubicBezTo>
                  <a:lnTo>
                    <a:pt x="385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93" name="Google Shape;1793;p33"/>
            <p:cNvSpPr/>
            <p:nvPr/>
          </p:nvSpPr>
          <p:spPr>
            <a:xfrm rot="10800000">
              <a:off x="7811173" y="794058"/>
              <a:ext cx="545030" cy="103138"/>
            </a:xfrm>
            <a:custGeom>
              <a:avLst/>
              <a:gdLst/>
              <a:ahLst/>
              <a:cxnLst/>
              <a:rect l="l" t="t" r="r" b="b"/>
              <a:pathLst>
                <a:path w="19859" h="3758" extrusionOk="0">
                  <a:moveTo>
                    <a:pt x="19858" y="1"/>
                  </a:moveTo>
                  <a:lnTo>
                    <a:pt x="19858" y="1"/>
                  </a:lnTo>
                  <a:cubicBezTo>
                    <a:pt x="13132" y="441"/>
                    <a:pt x="0" y="3757"/>
                    <a:pt x="0" y="3757"/>
                  </a:cubicBezTo>
                  <a:lnTo>
                    <a:pt x="1985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94" name="Google Shape;1794;p33"/>
            <p:cNvSpPr/>
            <p:nvPr/>
          </p:nvSpPr>
          <p:spPr>
            <a:xfrm rot="10800000">
              <a:off x="7954875" y="540823"/>
              <a:ext cx="351543" cy="216431"/>
            </a:xfrm>
            <a:custGeom>
              <a:avLst/>
              <a:gdLst/>
              <a:ahLst/>
              <a:cxnLst/>
              <a:rect l="l" t="t" r="r" b="b"/>
              <a:pathLst>
                <a:path w="12809" h="7886" extrusionOk="0">
                  <a:moveTo>
                    <a:pt x="0" y="0"/>
                  </a:moveTo>
                  <a:lnTo>
                    <a:pt x="12808" y="7885"/>
                  </a:lnTo>
                  <a:cubicBezTo>
                    <a:pt x="9360" y="4088"/>
                    <a:pt x="1" y="1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95" name="Google Shape;1795;p33"/>
            <p:cNvSpPr/>
            <p:nvPr/>
          </p:nvSpPr>
          <p:spPr>
            <a:xfrm rot="10800000">
              <a:off x="8255288" y="648984"/>
              <a:ext cx="243876" cy="231114"/>
            </a:xfrm>
            <a:custGeom>
              <a:avLst/>
              <a:gdLst/>
              <a:ahLst/>
              <a:cxnLst/>
              <a:rect l="l" t="t" r="r" b="b"/>
              <a:pathLst>
                <a:path w="8886" h="8421" extrusionOk="0">
                  <a:moveTo>
                    <a:pt x="5209" y="1"/>
                  </a:moveTo>
                  <a:cubicBezTo>
                    <a:pt x="5209" y="1"/>
                    <a:pt x="1" y="1297"/>
                    <a:pt x="457" y="5054"/>
                  </a:cubicBezTo>
                  <a:cubicBezTo>
                    <a:pt x="824" y="8051"/>
                    <a:pt x="4484" y="8420"/>
                    <a:pt x="6265" y="8420"/>
                  </a:cubicBezTo>
                  <a:cubicBezTo>
                    <a:pt x="6847" y="8420"/>
                    <a:pt x="7228" y="8381"/>
                    <a:pt x="7228" y="8381"/>
                  </a:cubicBezTo>
                  <a:cubicBezTo>
                    <a:pt x="8886" y="3180"/>
                    <a:pt x="5209" y="1"/>
                    <a:pt x="520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96" name="Google Shape;1796;p33"/>
            <p:cNvSpPr/>
            <p:nvPr/>
          </p:nvSpPr>
          <p:spPr>
            <a:xfrm rot="10800000">
              <a:off x="8226772" y="1439290"/>
              <a:ext cx="23301" cy="44543"/>
            </a:xfrm>
            <a:custGeom>
              <a:avLst/>
              <a:gdLst/>
              <a:ahLst/>
              <a:cxnLst/>
              <a:rect l="l" t="t" r="r" b="b"/>
              <a:pathLst>
                <a:path w="849" h="1623" extrusionOk="0">
                  <a:moveTo>
                    <a:pt x="642" y="0"/>
                  </a:moveTo>
                  <a:cubicBezTo>
                    <a:pt x="588" y="0"/>
                    <a:pt x="533" y="25"/>
                    <a:pt x="498" y="81"/>
                  </a:cubicBezTo>
                  <a:cubicBezTo>
                    <a:pt x="365" y="290"/>
                    <a:pt x="269" y="515"/>
                    <a:pt x="186" y="743"/>
                  </a:cubicBezTo>
                  <a:cubicBezTo>
                    <a:pt x="102" y="966"/>
                    <a:pt x="0" y="1214"/>
                    <a:pt x="27" y="1454"/>
                  </a:cubicBezTo>
                  <a:cubicBezTo>
                    <a:pt x="41" y="1560"/>
                    <a:pt x="120" y="1623"/>
                    <a:pt x="202" y="1623"/>
                  </a:cubicBezTo>
                  <a:cubicBezTo>
                    <a:pt x="255" y="1623"/>
                    <a:pt x="310" y="1597"/>
                    <a:pt x="350" y="1541"/>
                  </a:cubicBezTo>
                  <a:cubicBezTo>
                    <a:pt x="483" y="1359"/>
                    <a:pt x="525" y="1119"/>
                    <a:pt x="593" y="906"/>
                  </a:cubicBezTo>
                  <a:cubicBezTo>
                    <a:pt x="665" y="674"/>
                    <a:pt x="748" y="450"/>
                    <a:pt x="813" y="213"/>
                  </a:cubicBezTo>
                  <a:cubicBezTo>
                    <a:pt x="849" y="89"/>
                    <a:pt x="746" y="0"/>
                    <a:pt x="6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97" name="Google Shape;1797;p33"/>
            <p:cNvSpPr/>
            <p:nvPr/>
          </p:nvSpPr>
          <p:spPr>
            <a:xfrm rot="10800000">
              <a:off x="8200590" y="1489570"/>
              <a:ext cx="14217" cy="54588"/>
            </a:xfrm>
            <a:custGeom>
              <a:avLst/>
              <a:gdLst/>
              <a:ahLst/>
              <a:cxnLst/>
              <a:rect l="l" t="t" r="r" b="b"/>
              <a:pathLst>
                <a:path w="518" h="1989" extrusionOk="0">
                  <a:moveTo>
                    <a:pt x="378" y="0"/>
                  </a:moveTo>
                  <a:cubicBezTo>
                    <a:pt x="334" y="0"/>
                    <a:pt x="291" y="30"/>
                    <a:pt x="285" y="89"/>
                  </a:cubicBezTo>
                  <a:cubicBezTo>
                    <a:pt x="244" y="693"/>
                    <a:pt x="65" y="1271"/>
                    <a:pt x="7" y="1869"/>
                  </a:cubicBezTo>
                  <a:cubicBezTo>
                    <a:pt x="1" y="1943"/>
                    <a:pt x="68" y="1989"/>
                    <a:pt x="133" y="1989"/>
                  </a:cubicBezTo>
                  <a:cubicBezTo>
                    <a:pt x="174" y="1989"/>
                    <a:pt x="215" y="1970"/>
                    <a:pt x="235" y="1929"/>
                  </a:cubicBezTo>
                  <a:cubicBezTo>
                    <a:pt x="509" y="1385"/>
                    <a:pt x="517" y="682"/>
                    <a:pt x="472" y="89"/>
                  </a:cubicBezTo>
                  <a:cubicBezTo>
                    <a:pt x="466" y="30"/>
                    <a:pt x="422" y="0"/>
                    <a:pt x="3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98" name="Google Shape;1798;p33"/>
            <p:cNvSpPr/>
            <p:nvPr/>
          </p:nvSpPr>
          <p:spPr>
            <a:xfrm rot="10800000">
              <a:off x="8170867" y="1399028"/>
              <a:ext cx="17647" cy="40536"/>
            </a:xfrm>
            <a:custGeom>
              <a:avLst/>
              <a:gdLst/>
              <a:ahLst/>
              <a:cxnLst/>
              <a:rect l="l" t="t" r="r" b="b"/>
              <a:pathLst>
                <a:path w="643" h="1477" extrusionOk="0">
                  <a:moveTo>
                    <a:pt x="450" y="0"/>
                  </a:moveTo>
                  <a:cubicBezTo>
                    <a:pt x="395" y="0"/>
                    <a:pt x="342" y="30"/>
                    <a:pt x="327" y="99"/>
                  </a:cubicBezTo>
                  <a:cubicBezTo>
                    <a:pt x="277" y="316"/>
                    <a:pt x="205" y="529"/>
                    <a:pt x="141" y="737"/>
                  </a:cubicBezTo>
                  <a:cubicBezTo>
                    <a:pt x="79" y="939"/>
                    <a:pt x="0" y="1125"/>
                    <a:pt x="34" y="1334"/>
                  </a:cubicBezTo>
                  <a:cubicBezTo>
                    <a:pt x="46" y="1427"/>
                    <a:pt x="134" y="1477"/>
                    <a:pt x="220" y="1477"/>
                  </a:cubicBezTo>
                  <a:cubicBezTo>
                    <a:pt x="272" y="1477"/>
                    <a:pt x="324" y="1459"/>
                    <a:pt x="358" y="1422"/>
                  </a:cubicBezTo>
                  <a:cubicBezTo>
                    <a:pt x="642" y="1118"/>
                    <a:pt x="597" y="525"/>
                    <a:pt x="593" y="133"/>
                  </a:cubicBezTo>
                  <a:cubicBezTo>
                    <a:pt x="593" y="50"/>
                    <a:pt x="520" y="0"/>
                    <a:pt x="4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99" name="Google Shape;1799;p33"/>
            <p:cNvSpPr/>
            <p:nvPr/>
          </p:nvSpPr>
          <p:spPr>
            <a:xfrm rot="10800000">
              <a:off x="8218978" y="1364805"/>
              <a:ext cx="17675" cy="48687"/>
            </a:xfrm>
            <a:custGeom>
              <a:avLst/>
              <a:gdLst/>
              <a:ahLst/>
              <a:cxnLst/>
              <a:rect l="l" t="t" r="r" b="b"/>
              <a:pathLst>
                <a:path w="644" h="1774" extrusionOk="0">
                  <a:moveTo>
                    <a:pt x="499" y="1"/>
                  </a:moveTo>
                  <a:cubicBezTo>
                    <a:pt x="445" y="1"/>
                    <a:pt x="389" y="36"/>
                    <a:pt x="382" y="103"/>
                  </a:cubicBezTo>
                  <a:cubicBezTo>
                    <a:pt x="351" y="381"/>
                    <a:pt x="268" y="654"/>
                    <a:pt x="191" y="921"/>
                  </a:cubicBezTo>
                  <a:cubicBezTo>
                    <a:pt x="127" y="1149"/>
                    <a:pt x="13" y="1362"/>
                    <a:pt x="5" y="1597"/>
                  </a:cubicBezTo>
                  <a:cubicBezTo>
                    <a:pt x="1" y="1715"/>
                    <a:pt x="88" y="1773"/>
                    <a:pt x="180" y="1773"/>
                  </a:cubicBezTo>
                  <a:cubicBezTo>
                    <a:pt x="242" y="1773"/>
                    <a:pt x="307" y="1746"/>
                    <a:pt x="347" y="1693"/>
                  </a:cubicBezTo>
                  <a:cubicBezTo>
                    <a:pt x="644" y="1278"/>
                    <a:pt x="591" y="586"/>
                    <a:pt x="598" y="103"/>
                  </a:cubicBezTo>
                  <a:cubicBezTo>
                    <a:pt x="600" y="34"/>
                    <a:pt x="551" y="1"/>
                    <a:pt x="49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00" name="Google Shape;1800;p33"/>
            <p:cNvSpPr/>
            <p:nvPr/>
          </p:nvSpPr>
          <p:spPr>
            <a:xfrm rot="10800000">
              <a:off x="8260310" y="1256452"/>
              <a:ext cx="16055" cy="49593"/>
            </a:xfrm>
            <a:custGeom>
              <a:avLst/>
              <a:gdLst/>
              <a:ahLst/>
              <a:cxnLst/>
              <a:rect l="l" t="t" r="r" b="b"/>
              <a:pathLst>
                <a:path w="585" h="1807" extrusionOk="0">
                  <a:moveTo>
                    <a:pt x="382" y="0"/>
                  </a:moveTo>
                  <a:cubicBezTo>
                    <a:pt x="328" y="0"/>
                    <a:pt x="268" y="40"/>
                    <a:pt x="266" y="105"/>
                  </a:cubicBezTo>
                  <a:cubicBezTo>
                    <a:pt x="255" y="428"/>
                    <a:pt x="201" y="751"/>
                    <a:pt x="148" y="1066"/>
                  </a:cubicBezTo>
                  <a:cubicBezTo>
                    <a:pt x="106" y="1302"/>
                    <a:pt x="0" y="1526"/>
                    <a:pt x="148" y="1731"/>
                  </a:cubicBezTo>
                  <a:cubicBezTo>
                    <a:pt x="177" y="1774"/>
                    <a:pt x="228" y="1806"/>
                    <a:pt x="279" y="1806"/>
                  </a:cubicBezTo>
                  <a:cubicBezTo>
                    <a:pt x="302" y="1806"/>
                    <a:pt x="325" y="1800"/>
                    <a:pt x="346" y="1784"/>
                  </a:cubicBezTo>
                  <a:cubicBezTo>
                    <a:pt x="585" y="1621"/>
                    <a:pt x="559" y="1332"/>
                    <a:pt x="562" y="1063"/>
                  </a:cubicBezTo>
                  <a:cubicBezTo>
                    <a:pt x="566" y="731"/>
                    <a:pt x="517" y="405"/>
                    <a:pt x="467" y="74"/>
                  </a:cubicBezTo>
                  <a:cubicBezTo>
                    <a:pt x="461" y="23"/>
                    <a:pt x="423" y="0"/>
                    <a:pt x="38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01" name="Google Shape;1801;p33"/>
            <p:cNvSpPr/>
            <p:nvPr/>
          </p:nvSpPr>
          <p:spPr>
            <a:xfrm rot="10800000">
              <a:off x="8191011" y="1249536"/>
              <a:ext cx="19239" cy="45970"/>
            </a:xfrm>
            <a:custGeom>
              <a:avLst/>
              <a:gdLst/>
              <a:ahLst/>
              <a:cxnLst/>
              <a:rect l="l" t="t" r="r" b="b"/>
              <a:pathLst>
                <a:path w="701" h="1675" extrusionOk="0">
                  <a:moveTo>
                    <a:pt x="446" y="1"/>
                  </a:moveTo>
                  <a:cubicBezTo>
                    <a:pt x="351" y="1"/>
                    <a:pt x="252" y="67"/>
                    <a:pt x="248" y="180"/>
                  </a:cubicBezTo>
                  <a:cubicBezTo>
                    <a:pt x="245" y="419"/>
                    <a:pt x="210" y="656"/>
                    <a:pt x="150" y="888"/>
                  </a:cubicBezTo>
                  <a:cubicBezTo>
                    <a:pt x="96" y="1104"/>
                    <a:pt x="1" y="1283"/>
                    <a:pt x="36" y="1507"/>
                  </a:cubicBezTo>
                  <a:cubicBezTo>
                    <a:pt x="56" y="1624"/>
                    <a:pt x="153" y="1675"/>
                    <a:pt x="253" y="1675"/>
                  </a:cubicBezTo>
                  <a:cubicBezTo>
                    <a:pt x="319" y="1675"/>
                    <a:pt x="386" y="1653"/>
                    <a:pt x="434" y="1614"/>
                  </a:cubicBezTo>
                  <a:cubicBezTo>
                    <a:pt x="625" y="1458"/>
                    <a:pt x="655" y="1149"/>
                    <a:pt x="678" y="914"/>
                  </a:cubicBezTo>
                  <a:cubicBezTo>
                    <a:pt x="701" y="648"/>
                    <a:pt x="666" y="389"/>
                    <a:pt x="610" y="131"/>
                  </a:cubicBezTo>
                  <a:cubicBezTo>
                    <a:pt x="590" y="41"/>
                    <a:pt x="519" y="1"/>
                    <a:pt x="4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02" name="Google Shape;1802;p33"/>
            <p:cNvSpPr/>
            <p:nvPr/>
          </p:nvSpPr>
          <p:spPr>
            <a:xfrm rot="10800000">
              <a:off x="8192054" y="1152957"/>
              <a:ext cx="14738" cy="38999"/>
            </a:xfrm>
            <a:custGeom>
              <a:avLst/>
              <a:gdLst/>
              <a:ahLst/>
              <a:cxnLst/>
              <a:rect l="l" t="t" r="r" b="b"/>
              <a:pathLst>
                <a:path w="537" h="1421" extrusionOk="0">
                  <a:moveTo>
                    <a:pt x="299" y="1"/>
                  </a:moveTo>
                  <a:cubicBezTo>
                    <a:pt x="221" y="1"/>
                    <a:pt x="143" y="52"/>
                    <a:pt x="149" y="149"/>
                  </a:cubicBezTo>
                  <a:cubicBezTo>
                    <a:pt x="161" y="354"/>
                    <a:pt x="152" y="563"/>
                    <a:pt x="115" y="768"/>
                  </a:cubicBezTo>
                  <a:cubicBezTo>
                    <a:pt x="80" y="947"/>
                    <a:pt x="1" y="1110"/>
                    <a:pt x="50" y="1293"/>
                  </a:cubicBezTo>
                  <a:cubicBezTo>
                    <a:pt x="71" y="1378"/>
                    <a:pt x="140" y="1420"/>
                    <a:pt x="214" y="1420"/>
                  </a:cubicBezTo>
                  <a:cubicBezTo>
                    <a:pt x="259" y="1420"/>
                    <a:pt x="305" y="1404"/>
                    <a:pt x="343" y="1372"/>
                  </a:cubicBezTo>
                  <a:cubicBezTo>
                    <a:pt x="506" y="1232"/>
                    <a:pt x="514" y="984"/>
                    <a:pt x="526" y="784"/>
                  </a:cubicBezTo>
                  <a:cubicBezTo>
                    <a:pt x="536" y="551"/>
                    <a:pt x="503" y="331"/>
                    <a:pt x="445" y="107"/>
                  </a:cubicBezTo>
                  <a:cubicBezTo>
                    <a:pt x="426" y="35"/>
                    <a:pt x="362" y="1"/>
                    <a:pt x="29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03" name="Google Shape;1803;p33"/>
            <p:cNvSpPr/>
            <p:nvPr/>
          </p:nvSpPr>
          <p:spPr>
            <a:xfrm rot="10800000">
              <a:off x="8262698" y="1183311"/>
              <a:ext cx="18663" cy="45559"/>
            </a:xfrm>
            <a:custGeom>
              <a:avLst/>
              <a:gdLst/>
              <a:ahLst/>
              <a:cxnLst/>
              <a:rect l="l" t="t" r="r" b="b"/>
              <a:pathLst>
                <a:path w="680" h="1660" extrusionOk="0">
                  <a:moveTo>
                    <a:pt x="557" y="1"/>
                  </a:moveTo>
                  <a:cubicBezTo>
                    <a:pt x="510" y="1"/>
                    <a:pt x="466" y="26"/>
                    <a:pt x="456" y="83"/>
                  </a:cubicBezTo>
                  <a:cubicBezTo>
                    <a:pt x="414" y="315"/>
                    <a:pt x="349" y="555"/>
                    <a:pt x="265" y="778"/>
                  </a:cubicBezTo>
                  <a:cubicBezTo>
                    <a:pt x="182" y="999"/>
                    <a:pt x="49" y="1223"/>
                    <a:pt x="14" y="1459"/>
                  </a:cubicBezTo>
                  <a:cubicBezTo>
                    <a:pt x="0" y="1563"/>
                    <a:pt x="80" y="1660"/>
                    <a:pt x="172" y="1660"/>
                  </a:cubicBezTo>
                  <a:cubicBezTo>
                    <a:pt x="208" y="1660"/>
                    <a:pt x="246" y="1645"/>
                    <a:pt x="281" y="1611"/>
                  </a:cubicBezTo>
                  <a:cubicBezTo>
                    <a:pt x="646" y="1250"/>
                    <a:pt x="672" y="592"/>
                    <a:pt x="679" y="109"/>
                  </a:cubicBezTo>
                  <a:cubicBezTo>
                    <a:pt x="679" y="41"/>
                    <a:pt x="617" y="1"/>
                    <a:pt x="5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04" name="Google Shape;1804;p33"/>
            <p:cNvSpPr/>
            <p:nvPr/>
          </p:nvSpPr>
          <p:spPr>
            <a:xfrm rot="10800000">
              <a:off x="8200398" y="1070567"/>
              <a:ext cx="14848" cy="41963"/>
            </a:xfrm>
            <a:custGeom>
              <a:avLst/>
              <a:gdLst/>
              <a:ahLst/>
              <a:cxnLst/>
              <a:rect l="l" t="t" r="r" b="b"/>
              <a:pathLst>
                <a:path w="541" h="1529" extrusionOk="0">
                  <a:moveTo>
                    <a:pt x="280" y="0"/>
                  </a:moveTo>
                  <a:cubicBezTo>
                    <a:pt x="211" y="0"/>
                    <a:pt x="137" y="49"/>
                    <a:pt x="137" y="132"/>
                  </a:cubicBezTo>
                  <a:cubicBezTo>
                    <a:pt x="134" y="550"/>
                    <a:pt x="0" y="984"/>
                    <a:pt x="31" y="1398"/>
                  </a:cubicBezTo>
                  <a:cubicBezTo>
                    <a:pt x="38" y="1480"/>
                    <a:pt x="102" y="1529"/>
                    <a:pt x="168" y="1529"/>
                  </a:cubicBezTo>
                  <a:cubicBezTo>
                    <a:pt x="210" y="1529"/>
                    <a:pt x="253" y="1509"/>
                    <a:pt x="282" y="1467"/>
                  </a:cubicBezTo>
                  <a:cubicBezTo>
                    <a:pt x="541" y="1079"/>
                    <a:pt x="483" y="528"/>
                    <a:pt x="400" y="94"/>
                  </a:cubicBezTo>
                  <a:cubicBezTo>
                    <a:pt x="387" y="30"/>
                    <a:pt x="335" y="0"/>
                    <a:pt x="2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05" name="Google Shape;1805;p33"/>
            <p:cNvSpPr/>
            <p:nvPr/>
          </p:nvSpPr>
          <p:spPr>
            <a:xfrm rot="10800000">
              <a:off x="8225455" y="1100372"/>
              <a:ext cx="14601" cy="31836"/>
            </a:xfrm>
            <a:custGeom>
              <a:avLst/>
              <a:gdLst/>
              <a:ahLst/>
              <a:cxnLst/>
              <a:rect l="l" t="t" r="r" b="b"/>
              <a:pathLst>
                <a:path w="532" h="1160" extrusionOk="0">
                  <a:moveTo>
                    <a:pt x="415" y="0"/>
                  </a:moveTo>
                  <a:cubicBezTo>
                    <a:pt x="376" y="0"/>
                    <a:pt x="338" y="21"/>
                    <a:pt x="323" y="70"/>
                  </a:cubicBezTo>
                  <a:cubicBezTo>
                    <a:pt x="269" y="234"/>
                    <a:pt x="197" y="393"/>
                    <a:pt x="137" y="557"/>
                  </a:cubicBezTo>
                  <a:cubicBezTo>
                    <a:pt x="83" y="705"/>
                    <a:pt x="0" y="860"/>
                    <a:pt x="15" y="1025"/>
                  </a:cubicBezTo>
                  <a:cubicBezTo>
                    <a:pt x="22" y="1111"/>
                    <a:pt x="85" y="1160"/>
                    <a:pt x="153" y="1160"/>
                  </a:cubicBezTo>
                  <a:cubicBezTo>
                    <a:pt x="197" y="1160"/>
                    <a:pt x="244" y="1139"/>
                    <a:pt x="278" y="1093"/>
                  </a:cubicBezTo>
                  <a:cubicBezTo>
                    <a:pt x="372" y="967"/>
                    <a:pt x="383" y="788"/>
                    <a:pt x="414" y="632"/>
                  </a:cubicBezTo>
                  <a:cubicBezTo>
                    <a:pt x="452" y="465"/>
                    <a:pt x="471" y="290"/>
                    <a:pt x="513" y="123"/>
                  </a:cubicBezTo>
                  <a:cubicBezTo>
                    <a:pt x="531" y="48"/>
                    <a:pt x="473" y="0"/>
                    <a:pt x="4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06" name="Google Shape;1806;p33"/>
            <p:cNvSpPr/>
            <p:nvPr/>
          </p:nvSpPr>
          <p:spPr>
            <a:xfrm rot="10800000">
              <a:off x="8245160" y="968993"/>
              <a:ext cx="15836" cy="37545"/>
            </a:xfrm>
            <a:custGeom>
              <a:avLst/>
              <a:gdLst/>
              <a:ahLst/>
              <a:cxnLst/>
              <a:rect l="l" t="t" r="r" b="b"/>
              <a:pathLst>
                <a:path w="577" h="1368" extrusionOk="0">
                  <a:moveTo>
                    <a:pt x="391" y="1"/>
                  </a:moveTo>
                  <a:cubicBezTo>
                    <a:pt x="355" y="1"/>
                    <a:pt x="318" y="24"/>
                    <a:pt x="318" y="65"/>
                  </a:cubicBezTo>
                  <a:cubicBezTo>
                    <a:pt x="322" y="263"/>
                    <a:pt x="284" y="475"/>
                    <a:pt x="219" y="661"/>
                  </a:cubicBezTo>
                  <a:cubicBezTo>
                    <a:pt x="158" y="836"/>
                    <a:pt x="41" y="996"/>
                    <a:pt x="14" y="1179"/>
                  </a:cubicBezTo>
                  <a:cubicBezTo>
                    <a:pt x="0" y="1280"/>
                    <a:pt x="75" y="1367"/>
                    <a:pt x="161" y="1367"/>
                  </a:cubicBezTo>
                  <a:cubicBezTo>
                    <a:pt x="194" y="1367"/>
                    <a:pt x="229" y="1354"/>
                    <a:pt x="261" y="1323"/>
                  </a:cubicBezTo>
                  <a:cubicBezTo>
                    <a:pt x="576" y="1023"/>
                    <a:pt x="512" y="433"/>
                    <a:pt x="451" y="50"/>
                  </a:cubicBezTo>
                  <a:cubicBezTo>
                    <a:pt x="446" y="16"/>
                    <a:pt x="419" y="1"/>
                    <a:pt x="3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07" name="Google Shape;1807;p33"/>
            <p:cNvSpPr/>
            <p:nvPr/>
          </p:nvSpPr>
          <p:spPr>
            <a:xfrm rot="10800000">
              <a:off x="8311001" y="1032171"/>
              <a:ext cx="15973" cy="28131"/>
            </a:xfrm>
            <a:custGeom>
              <a:avLst/>
              <a:gdLst/>
              <a:ahLst/>
              <a:cxnLst/>
              <a:rect l="l" t="t" r="r" b="b"/>
              <a:pathLst>
                <a:path w="582" h="1025" extrusionOk="0">
                  <a:moveTo>
                    <a:pt x="424" y="0"/>
                  </a:moveTo>
                  <a:cubicBezTo>
                    <a:pt x="388" y="0"/>
                    <a:pt x="353" y="18"/>
                    <a:pt x="327" y="62"/>
                  </a:cubicBezTo>
                  <a:cubicBezTo>
                    <a:pt x="247" y="195"/>
                    <a:pt x="174" y="328"/>
                    <a:pt x="118" y="472"/>
                  </a:cubicBezTo>
                  <a:cubicBezTo>
                    <a:pt x="68" y="609"/>
                    <a:pt x="0" y="769"/>
                    <a:pt x="49" y="914"/>
                  </a:cubicBezTo>
                  <a:cubicBezTo>
                    <a:pt x="73" y="987"/>
                    <a:pt x="133" y="1025"/>
                    <a:pt x="195" y="1025"/>
                  </a:cubicBezTo>
                  <a:cubicBezTo>
                    <a:pt x="245" y="1025"/>
                    <a:pt x="297" y="1001"/>
                    <a:pt x="330" y="951"/>
                  </a:cubicBezTo>
                  <a:cubicBezTo>
                    <a:pt x="407" y="846"/>
                    <a:pt x="399" y="709"/>
                    <a:pt x="425" y="583"/>
                  </a:cubicBezTo>
                  <a:cubicBezTo>
                    <a:pt x="453" y="450"/>
                    <a:pt x="486" y="316"/>
                    <a:pt x="539" y="191"/>
                  </a:cubicBezTo>
                  <a:cubicBezTo>
                    <a:pt x="582" y="92"/>
                    <a:pt x="504" y="0"/>
                    <a:pt x="4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08" name="Google Shape;1808;p33"/>
            <p:cNvSpPr/>
            <p:nvPr/>
          </p:nvSpPr>
          <p:spPr>
            <a:xfrm rot="10800000">
              <a:off x="7916259" y="944320"/>
              <a:ext cx="54259" cy="23630"/>
            </a:xfrm>
            <a:custGeom>
              <a:avLst/>
              <a:gdLst/>
              <a:ahLst/>
              <a:cxnLst/>
              <a:rect l="l" t="t" r="r" b="b"/>
              <a:pathLst>
                <a:path w="1977" h="861" extrusionOk="0">
                  <a:moveTo>
                    <a:pt x="1690" y="1"/>
                  </a:moveTo>
                  <a:cubicBezTo>
                    <a:pt x="1416" y="1"/>
                    <a:pt x="1157" y="118"/>
                    <a:pt x="904" y="222"/>
                  </a:cubicBezTo>
                  <a:cubicBezTo>
                    <a:pt x="631" y="339"/>
                    <a:pt x="349" y="457"/>
                    <a:pt x="102" y="632"/>
                  </a:cubicBezTo>
                  <a:cubicBezTo>
                    <a:pt x="0" y="705"/>
                    <a:pt x="48" y="860"/>
                    <a:pt x="166" y="860"/>
                  </a:cubicBezTo>
                  <a:cubicBezTo>
                    <a:pt x="176" y="860"/>
                    <a:pt x="186" y="859"/>
                    <a:pt x="197" y="857"/>
                  </a:cubicBezTo>
                  <a:cubicBezTo>
                    <a:pt x="513" y="788"/>
                    <a:pt x="817" y="666"/>
                    <a:pt x="1129" y="567"/>
                  </a:cubicBezTo>
                  <a:cubicBezTo>
                    <a:pt x="1391" y="487"/>
                    <a:pt x="1649" y="415"/>
                    <a:pt x="1870" y="244"/>
                  </a:cubicBezTo>
                  <a:cubicBezTo>
                    <a:pt x="1976" y="160"/>
                    <a:pt x="1877" y="13"/>
                    <a:pt x="1771" y="4"/>
                  </a:cubicBezTo>
                  <a:cubicBezTo>
                    <a:pt x="1744" y="2"/>
                    <a:pt x="1717" y="1"/>
                    <a:pt x="169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09" name="Google Shape;1809;p33"/>
            <p:cNvSpPr/>
            <p:nvPr/>
          </p:nvSpPr>
          <p:spPr>
            <a:xfrm rot="10800000">
              <a:off x="7927347" y="921156"/>
              <a:ext cx="40893" cy="17345"/>
            </a:xfrm>
            <a:custGeom>
              <a:avLst/>
              <a:gdLst/>
              <a:ahLst/>
              <a:cxnLst/>
              <a:rect l="l" t="t" r="r" b="b"/>
              <a:pathLst>
                <a:path w="1490" h="632" extrusionOk="0">
                  <a:moveTo>
                    <a:pt x="1219" y="1"/>
                  </a:moveTo>
                  <a:cubicBezTo>
                    <a:pt x="1208" y="1"/>
                    <a:pt x="1197" y="2"/>
                    <a:pt x="1186" y="4"/>
                  </a:cubicBezTo>
                  <a:cubicBezTo>
                    <a:pt x="1018" y="38"/>
                    <a:pt x="878" y="149"/>
                    <a:pt x="718" y="205"/>
                  </a:cubicBezTo>
                  <a:cubicBezTo>
                    <a:pt x="555" y="270"/>
                    <a:pt x="369" y="312"/>
                    <a:pt x="194" y="331"/>
                  </a:cubicBezTo>
                  <a:cubicBezTo>
                    <a:pt x="57" y="346"/>
                    <a:pt x="0" y="559"/>
                    <a:pt x="160" y="593"/>
                  </a:cubicBezTo>
                  <a:cubicBezTo>
                    <a:pt x="274" y="617"/>
                    <a:pt x="403" y="632"/>
                    <a:pt x="534" y="632"/>
                  </a:cubicBezTo>
                  <a:cubicBezTo>
                    <a:pt x="863" y="632"/>
                    <a:pt x="1211" y="541"/>
                    <a:pt x="1395" y="277"/>
                  </a:cubicBezTo>
                  <a:cubicBezTo>
                    <a:pt x="1490" y="144"/>
                    <a:pt x="1354" y="1"/>
                    <a:pt x="12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10" name="Google Shape;1810;p33"/>
            <p:cNvSpPr/>
            <p:nvPr/>
          </p:nvSpPr>
          <p:spPr>
            <a:xfrm rot="10800000">
              <a:off x="7794266" y="996548"/>
              <a:ext cx="26677" cy="12295"/>
            </a:xfrm>
            <a:custGeom>
              <a:avLst/>
              <a:gdLst/>
              <a:ahLst/>
              <a:cxnLst/>
              <a:rect l="l" t="t" r="r" b="b"/>
              <a:pathLst>
                <a:path w="972" h="448" extrusionOk="0">
                  <a:moveTo>
                    <a:pt x="726" y="0"/>
                  </a:moveTo>
                  <a:cubicBezTo>
                    <a:pt x="637" y="0"/>
                    <a:pt x="544" y="26"/>
                    <a:pt x="469" y="50"/>
                  </a:cubicBezTo>
                  <a:cubicBezTo>
                    <a:pt x="336" y="92"/>
                    <a:pt x="196" y="145"/>
                    <a:pt x="92" y="236"/>
                  </a:cubicBezTo>
                  <a:cubicBezTo>
                    <a:pt x="1" y="317"/>
                    <a:pt x="86" y="448"/>
                    <a:pt x="189" y="448"/>
                  </a:cubicBezTo>
                  <a:cubicBezTo>
                    <a:pt x="197" y="448"/>
                    <a:pt x="206" y="447"/>
                    <a:pt x="214" y="445"/>
                  </a:cubicBezTo>
                  <a:cubicBezTo>
                    <a:pt x="336" y="419"/>
                    <a:pt x="450" y="366"/>
                    <a:pt x="571" y="339"/>
                  </a:cubicBezTo>
                  <a:cubicBezTo>
                    <a:pt x="689" y="316"/>
                    <a:pt x="807" y="320"/>
                    <a:pt x="906" y="240"/>
                  </a:cubicBezTo>
                  <a:cubicBezTo>
                    <a:pt x="971" y="187"/>
                    <a:pt x="944" y="80"/>
                    <a:pt x="880" y="38"/>
                  </a:cubicBezTo>
                  <a:cubicBezTo>
                    <a:pt x="834" y="10"/>
                    <a:pt x="781" y="0"/>
                    <a:pt x="7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11" name="Google Shape;1811;p33"/>
            <p:cNvSpPr/>
            <p:nvPr/>
          </p:nvSpPr>
          <p:spPr>
            <a:xfrm rot="10800000">
              <a:off x="7794815" y="953953"/>
              <a:ext cx="29284" cy="14052"/>
            </a:xfrm>
            <a:custGeom>
              <a:avLst/>
              <a:gdLst/>
              <a:ahLst/>
              <a:cxnLst/>
              <a:rect l="l" t="t" r="r" b="b"/>
              <a:pathLst>
                <a:path w="1067" h="512" extrusionOk="0">
                  <a:moveTo>
                    <a:pt x="830" y="1"/>
                  </a:moveTo>
                  <a:cubicBezTo>
                    <a:pt x="710" y="1"/>
                    <a:pt x="600" y="68"/>
                    <a:pt x="493" y="113"/>
                  </a:cubicBezTo>
                  <a:cubicBezTo>
                    <a:pt x="363" y="166"/>
                    <a:pt x="242" y="227"/>
                    <a:pt x="120" y="284"/>
                  </a:cubicBezTo>
                  <a:cubicBezTo>
                    <a:pt x="1" y="340"/>
                    <a:pt x="70" y="512"/>
                    <a:pt x="184" y="512"/>
                  </a:cubicBezTo>
                  <a:cubicBezTo>
                    <a:pt x="192" y="512"/>
                    <a:pt x="202" y="511"/>
                    <a:pt x="211" y="508"/>
                  </a:cubicBezTo>
                  <a:cubicBezTo>
                    <a:pt x="348" y="475"/>
                    <a:pt x="481" y="444"/>
                    <a:pt x="614" y="406"/>
                  </a:cubicBezTo>
                  <a:cubicBezTo>
                    <a:pt x="744" y="368"/>
                    <a:pt x="873" y="345"/>
                    <a:pt x="967" y="250"/>
                  </a:cubicBezTo>
                  <a:cubicBezTo>
                    <a:pt x="1067" y="155"/>
                    <a:pt x="987" y="15"/>
                    <a:pt x="865" y="3"/>
                  </a:cubicBezTo>
                  <a:cubicBezTo>
                    <a:pt x="853" y="1"/>
                    <a:pt x="842" y="1"/>
                    <a:pt x="8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12" name="Google Shape;1812;p33"/>
            <p:cNvSpPr/>
            <p:nvPr/>
          </p:nvSpPr>
          <p:spPr>
            <a:xfrm rot="10800000">
              <a:off x="7858268" y="922748"/>
              <a:ext cx="27198" cy="13585"/>
            </a:xfrm>
            <a:custGeom>
              <a:avLst/>
              <a:gdLst/>
              <a:ahLst/>
              <a:cxnLst/>
              <a:rect l="l" t="t" r="r" b="b"/>
              <a:pathLst>
                <a:path w="991" h="495" extrusionOk="0">
                  <a:moveTo>
                    <a:pt x="793" y="1"/>
                  </a:moveTo>
                  <a:cubicBezTo>
                    <a:pt x="693" y="1"/>
                    <a:pt x="612" y="41"/>
                    <a:pt x="512" y="73"/>
                  </a:cubicBezTo>
                  <a:cubicBezTo>
                    <a:pt x="406" y="111"/>
                    <a:pt x="299" y="145"/>
                    <a:pt x="185" y="168"/>
                  </a:cubicBezTo>
                  <a:cubicBezTo>
                    <a:pt x="0" y="202"/>
                    <a:pt x="44" y="495"/>
                    <a:pt x="224" y="495"/>
                  </a:cubicBezTo>
                  <a:cubicBezTo>
                    <a:pt x="225" y="495"/>
                    <a:pt x="226" y="495"/>
                    <a:pt x="227" y="495"/>
                  </a:cubicBezTo>
                  <a:cubicBezTo>
                    <a:pt x="451" y="488"/>
                    <a:pt x="820" y="457"/>
                    <a:pt x="945" y="240"/>
                  </a:cubicBezTo>
                  <a:cubicBezTo>
                    <a:pt x="991" y="161"/>
                    <a:pt x="957" y="19"/>
                    <a:pt x="850" y="5"/>
                  </a:cubicBezTo>
                  <a:cubicBezTo>
                    <a:pt x="830" y="2"/>
                    <a:pt x="812" y="1"/>
                    <a:pt x="7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13" name="Google Shape;1813;p33"/>
            <p:cNvSpPr/>
            <p:nvPr/>
          </p:nvSpPr>
          <p:spPr>
            <a:xfrm rot="10800000">
              <a:off x="7883792" y="835775"/>
              <a:ext cx="52118" cy="15808"/>
            </a:xfrm>
            <a:custGeom>
              <a:avLst/>
              <a:gdLst/>
              <a:ahLst/>
              <a:cxnLst/>
              <a:rect l="l" t="t" r="r" b="b"/>
              <a:pathLst>
                <a:path w="1899" h="576" extrusionOk="0">
                  <a:moveTo>
                    <a:pt x="1723" y="0"/>
                  </a:moveTo>
                  <a:cubicBezTo>
                    <a:pt x="1198" y="11"/>
                    <a:pt x="643" y="221"/>
                    <a:pt x="137" y="350"/>
                  </a:cubicBezTo>
                  <a:cubicBezTo>
                    <a:pt x="0" y="386"/>
                    <a:pt x="48" y="576"/>
                    <a:pt x="177" y="576"/>
                  </a:cubicBezTo>
                  <a:cubicBezTo>
                    <a:pt x="183" y="576"/>
                    <a:pt x="191" y="575"/>
                    <a:pt x="198" y="574"/>
                  </a:cubicBezTo>
                  <a:cubicBezTo>
                    <a:pt x="715" y="479"/>
                    <a:pt x="1300" y="437"/>
                    <a:pt x="1784" y="228"/>
                  </a:cubicBezTo>
                  <a:cubicBezTo>
                    <a:pt x="1898" y="179"/>
                    <a:pt x="1837" y="0"/>
                    <a:pt x="17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14" name="Google Shape;1814;p33"/>
            <p:cNvSpPr/>
            <p:nvPr/>
          </p:nvSpPr>
          <p:spPr>
            <a:xfrm rot="10800000">
              <a:off x="7967911" y="832591"/>
              <a:ext cx="49236" cy="17702"/>
            </a:xfrm>
            <a:custGeom>
              <a:avLst/>
              <a:gdLst/>
              <a:ahLst/>
              <a:cxnLst/>
              <a:rect l="l" t="t" r="r" b="b"/>
              <a:pathLst>
                <a:path w="1794" h="645" extrusionOk="0">
                  <a:moveTo>
                    <a:pt x="1508" y="1"/>
                  </a:moveTo>
                  <a:cubicBezTo>
                    <a:pt x="1083" y="1"/>
                    <a:pt x="596" y="181"/>
                    <a:pt x="204" y="306"/>
                  </a:cubicBezTo>
                  <a:cubicBezTo>
                    <a:pt x="0" y="371"/>
                    <a:pt x="69" y="644"/>
                    <a:pt x="259" y="644"/>
                  </a:cubicBezTo>
                  <a:cubicBezTo>
                    <a:pt x="271" y="644"/>
                    <a:pt x="283" y="643"/>
                    <a:pt x="296" y="641"/>
                  </a:cubicBezTo>
                  <a:cubicBezTo>
                    <a:pt x="729" y="569"/>
                    <a:pt x="1272" y="504"/>
                    <a:pt x="1656" y="283"/>
                  </a:cubicBezTo>
                  <a:cubicBezTo>
                    <a:pt x="1793" y="208"/>
                    <a:pt x="1728" y="6"/>
                    <a:pt x="1580" y="2"/>
                  </a:cubicBezTo>
                  <a:cubicBezTo>
                    <a:pt x="1556" y="1"/>
                    <a:pt x="1532" y="1"/>
                    <a:pt x="15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15" name="Google Shape;1815;p33"/>
            <p:cNvSpPr/>
            <p:nvPr/>
          </p:nvSpPr>
          <p:spPr>
            <a:xfrm rot="10800000">
              <a:off x="7731637" y="890665"/>
              <a:ext cx="34636" cy="17482"/>
            </a:xfrm>
            <a:custGeom>
              <a:avLst/>
              <a:gdLst/>
              <a:ahLst/>
              <a:cxnLst/>
              <a:rect l="l" t="t" r="r" b="b"/>
              <a:pathLst>
                <a:path w="1262" h="637" extrusionOk="0">
                  <a:moveTo>
                    <a:pt x="1119" y="1"/>
                  </a:moveTo>
                  <a:cubicBezTo>
                    <a:pt x="1110" y="1"/>
                    <a:pt x="1101" y="2"/>
                    <a:pt x="1092" y="4"/>
                  </a:cubicBezTo>
                  <a:cubicBezTo>
                    <a:pt x="758" y="99"/>
                    <a:pt x="450" y="247"/>
                    <a:pt x="138" y="400"/>
                  </a:cubicBezTo>
                  <a:cubicBezTo>
                    <a:pt x="1" y="465"/>
                    <a:pt x="94" y="636"/>
                    <a:pt x="218" y="636"/>
                  </a:cubicBezTo>
                  <a:cubicBezTo>
                    <a:pt x="225" y="636"/>
                    <a:pt x="231" y="636"/>
                    <a:pt x="237" y="635"/>
                  </a:cubicBezTo>
                  <a:cubicBezTo>
                    <a:pt x="602" y="578"/>
                    <a:pt x="929" y="438"/>
                    <a:pt x="1196" y="179"/>
                  </a:cubicBezTo>
                  <a:cubicBezTo>
                    <a:pt x="1261" y="113"/>
                    <a:pt x="1204" y="1"/>
                    <a:pt x="1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16" name="Google Shape;1816;p33"/>
            <p:cNvSpPr/>
            <p:nvPr/>
          </p:nvSpPr>
          <p:spPr>
            <a:xfrm rot="10800000">
              <a:off x="7735232" y="917478"/>
              <a:ext cx="32714" cy="17400"/>
            </a:xfrm>
            <a:custGeom>
              <a:avLst/>
              <a:gdLst/>
              <a:ahLst/>
              <a:cxnLst/>
              <a:rect l="l" t="t" r="r" b="b"/>
              <a:pathLst>
                <a:path w="1192" h="634" extrusionOk="0">
                  <a:moveTo>
                    <a:pt x="1001" y="1"/>
                  </a:moveTo>
                  <a:cubicBezTo>
                    <a:pt x="841" y="1"/>
                    <a:pt x="687" y="69"/>
                    <a:pt x="546" y="134"/>
                  </a:cubicBezTo>
                  <a:cubicBezTo>
                    <a:pt x="390" y="203"/>
                    <a:pt x="218" y="263"/>
                    <a:pt x="89" y="377"/>
                  </a:cubicBezTo>
                  <a:cubicBezTo>
                    <a:pt x="1" y="459"/>
                    <a:pt x="63" y="633"/>
                    <a:pt x="184" y="633"/>
                  </a:cubicBezTo>
                  <a:cubicBezTo>
                    <a:pt x="188" y="633"/>
                    <a:pt x="192" y="633"/>
                    <a:pt x="195" y="633"/>
                  </a:cubicBezTo>
                  <a:cubicBezTo>
                    <a:pt x="370" y="617"/>
                    <a:pt x="530" y="541"/>
                    <a:pt x="690" y="477"/>
                  </a:cubicBezTo>
                  <a:cubicBezTo>
                    <a:pt x="838" y="415"/>
                    <a:pt x="1006" y="347"/>
                    <a:pt x="1116" y="226"/>
                  </a:cubicBezTo>
                  <a:cubicBezTo>
                    <a:pt x="1192" y="138"/>
                    <a:pt x="1139" y="5"/>
                    <a:pt x="1025" y="1"/>
                  </a:cubicBezTo>
                  <a:cubicBezTo>
                    <a:pt x="1017" y="1"/>
                    <a:pt x="1009" y="1"/>
                    <a:pt x="100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17" name="Google Shape;1817;p33"/>
            <p:cNvSpPr/>
            <p:nvPr/>
          </p:nvSpPr>
          <p:spPr>
            <a:xfrm rot="10800000">
              <a:off x="7664342" y="1004754"/>
              <a:ext cx="48770" cy="17126"/>
            </a:xfrm>
            <a:custGeom>
              <a:avLst/>
              <a:gdLst/>
              <a:ahLst/>
              <a:cxnLst/>
              <a:rect l="l" t="t" r="r" b="b"/>
              <a:pathLst>
                <a:path w="1777" h="624" extrusionOk="0">
                  <a:moveTo>
                    <a:pt x="1615" y="0"/>
                  </a:moveTo>
                  <a:cubicBezTo>
                    <a:pt x="1612" y="0"/>
                    <a:pt x="1610" y="0"/>
                    <a:pt x="1608" y="0"/>
                  </a:cubicBezTo>
                  <a:cubicBezTo>
                    <a:pt x="1110" y="42"/>
                    <a:pt x="657" y="171"/>
                    <a:pt x="186" y="316"/>
                  </a:cubicBezTo>
                  <a:cubicBezTo>
                    <a:pt x="1" y="372"/>
                    <a:pt x="62" y="623"/>
                    <a:pt x="233" y="623"/>
                  </a:cubicBezTo>
                  <a:cubicBezTo>
                    <a:pt x="245" y="623"/>
                    <a:pt x="257" y="622"/>
                    <a:pt x="270" y="620"/>
                  </a:cubicBezTo>
                  <a:cubicBezTo>
                    <a:pt x="752" y="525"/>
                    <a:pt x="1212" y="426"/>
                    <a:pt x="1668" y="228"/>
                  </a:cubicBezTo>
                  <a:cubicBezTo>
                    <a:pt x="1777" y="180"/>
                    <a:pt x="1724" y="0"/>
                    <a:pt x="16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18" name="Google Shape;1818;p33"/>
            <p:cNvSpPr/>
            <p:nvPr/>
          </p:nvSpPr>
          <p:spPr>
            <a:xfrm rot="10800000">
              <a:off x="7655504" y="981178"/>
              <a:ext cx="38066" cy="16412"/>
            </a:xfrm>
            <a:custGeom>
              <a:avLst/>
              <a:gdLst/>
              <a:ahLst/>
              <a:cxnLst/>
              <a:rect l="l" t="t" r="r" b="b"/>
              <a:pathLst>
                <a:path w="1387" h="598" extrusionOk="0">
                  <a:moveTo>
                    <a:pt x="1152" y="0"/>
                  </a:moveTo>
                  <a:cubicBezTo>
                    <a:pt x="979" y="0"/>
                    <a:pt x="803" y="99"/>
                    <a:pt x="645" y="157"/>
                  </a:cubicBezTo>
                  <a:cubicBezTo>
                    <a:pt x="474" y="221"/>
                    <a:pt x="299" y="282"/>
                    <a:pt x="128" y="358"/>
                  </a:cubicBezTo>
                  <a:cubicBezTo>
                    <a:pt x="0" y="418"/>
                    <a:pt x="81" y="597"/>
                    <a:pt x="203" y="597"/>
                  </a:cubicBezTo>
                  <a:cubicBezTo>
                    <a:pt x="212" y="597"/>
                    <a:pt x="222" y="597"/>
                    <a:pt x="231" y="594"/>
                  </a:cubicBezTo>
                  <a:cubicBezTo>
                    <a:pt x="421" y="556"/>
                    <a:pt x="611" y="495"/>
                    <a:pt x="801" y="442"/>
                  </a:cubicBezTo>
                  <a:cubicBezTo>
                    <a:pt x="972" y="393"/>
                    <a:pt x="1147" y="366"/>
                    <a:pt x="1284" y="252"/>
                  </a:cubicBezTo>
                  <a:cubicBezTo>
                    <a:pt x="1386" y="165"/>
                    <a:pt x="1295" y="9"/>
                    <a:pt x="1181" y="1"/>
                  </a:cubicBezTo>
                  <a:cubicBezTo>
                    <a:pt x="1171" y="1"/>
                    <a:pt x="1162" y="0"/>
                    <a:pt x="11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19" name="Google Shape;1819;p33"/>
            <p:cNvSpPr/>
            <p:nvPr/>
          </p:nvSpPr>
          <p:spPr>
            <a:xfrm rot="10800000">
              <a:off x="7542102" y="1015100"/>
              <a:ext cx="24426" cy="11774"/>
            </a:xfrm>
            <a:custGeom>
              <a:avLst/>
              <a:gdLst/>
              <a:ahLst/>
              <a:cxnLst/>
              <a:rect l="l" t="t" r="r" b="b"/>
              <a:pathLst>
                <a:path w="890" h="429" extrusionOk="0">
                  <a:moveTo>
                    <a:pt x="689" y="1"/>
                  </a:moveTo>
                  <a:cubicBezTo>
                    <a:pt x="617" y="1"/>
                    <a:pt x="544" y="9"/>
                    <a:pt x="484" y="34"/>
                  </a:cubicBezTo>
                  <a:cubicBezTo>
                    <a:pt x="365" y="87"/>
                    <a:pt x="233" y="129"/>
                    <a:pt x="119" y="201"/>
                  </a:cubicBezTo>
                  <a:cubicBezTo>
                    <a:pt x="0" y="273"/>
                    <a:pt x="70" y="428"/>
                    <a:pt x="190" y="428"/>
                  </a:cubicBezTo>
                  <a:cubicBezTo>
                    <a:pt x="197" y="428"/>
                    <a:pt x="205" y="427"/>
                    <a:pt x="214" y="426"/>
                  </a:cubicBezTo>
                  <a:cubicBezTo>
                    <a:pt x="449" y="391"/>
                    <a:pt x="704" y="304"/>
                    <a:pt x="860" y="121"/>
                  </a:cubicBezTo>
                  <a:cubicBezTo>
                    <a:pt x="890" y="91"/>
                    <a:pt x="886" y="19"/>
                    <a:pt x="833" y="11"/>
                  </a:cubicBezTo>
                  <a:cubicBezTo>
                    <a:pt x="788" y="5"/>
                    <a:pt x="738" y="1"/>
                    <a:pt x="68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20" name="Google Shape;1820;p33"/>
            <p:cNvSpPr/>
            <p:nvPr/>
          </p:nvSpPr>
          <p:spPr>
            <a:xfrm rot="10800000">
              <a:off x="7569108" y="968005"/>
              <a:ext cx="38231" cy="15589"/>
            </a:xfrm>
            <a:custGeom>
              <a:avLst/>
              <a:gdLst/>
              <a:ahLst/>
              <a:cxnLst/>
              <a:rect l="l" t="t" r="r" b="b"/>
              <a:pathLst>
                <a:path w="1393" h="568" extrusionOk="0">
                  <a:moveTo>
                    <a:pt x="1243" y="0"/>
                  </a:moveTo>
                  <a:cubicBezTo>
                    <a:pt x="866" y="0"/>
                    <a:pt x="482" y="201"/>
                    <a:pt x="134" y="327"/>
                  </a:cubicBezTo>
                  <a:cubicBezTo>
                    <a:pt x="1" y="377"/>
                    <a:pt x="39" y="568"/>
                    <a:pt x="168" y="568"/>
                  </a:cubicBezTo>
                  <a:cubicBezTo>
                    <a:pt x="179" y="568"/>
                    <a:pt x="190" y="566"/>
                    <a:pt x="202" y="563"/>
                  </a:cubicBezTo>
                  <a:cubicBezTo>
                    <a:pt x="564" y="469"/>
                    <a:pt x="1004" y="415"/>
                    <a:pt x="1313" y="190"/>
                  </a:cubicBezTo>
                  <a:cubicBezTo>
                    <a:pt x="1392" y="134"/>
                    <a:pt x="1369" y="4"/>
                    <a:pt x="1263" y="0"/>
                  </a:cubicBezTo>
                  <a:cubicBezTo>
                    <a:pt x="1257" y="0"/>
                    <a:pt x="1250" y="0"/>
                    <a:pt x="12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21" name="Google Shape;1821;p33"/>
            <p:cNvSpPr/>
            <p:nvPr/>
          </p:nvSpPr>
          <p:spPr>
            <a:xfrm rot="10800000">
              <a:off x="7895291" y="560117"/>
              <a:ext cx="34142" cy="19706"/>
            </a:xfrm>
            <a:custGeom>
              <a:avLst/>
              <a:gdLst/>
              <a:ahLst/>
              <a:cxnLst/>
              <a:rect l="l" t="t" r="r" b="b"/>
              <a:pathLst>
                <a:path w="1244" h="718" extrusionOk="0">
                  <a:moveTo>
                    <a:pt x="112" y="1"/>
                  </a:moveTo>
                  <a:cubicBezTo>
                    <a:pt x="33" y="1"/>
                    <a:pt x="1" y="121"/>
                    <a:pt x="73" y="165"/>
                  </a:cubicBezTo>
                  <a:cubicBezTo>
                    <a:pt x="243" y="276"/>
                    <a:pt x="415" y="390"/>
                    <a:pt x="590" y="493"/>
                  </a:cubicBezTo>
                  <a:cubicBezTo>
                    <a:pt x="745" y="584"/>
                    <a:pt x="897" y="694"/>
                    <a:pt x="1080" y="717"/>
                  </a:cubicBezTo>
                  <a:cubicBezTo>
                    <a:pt x="1085" y="717"/>
                    <a:pt x="1091" y="718"/>
                    <a:pt x="1096" y="718"/>
                  </a:cubicBezTo>
                  <a:cubicBezTo>
                    <a:pt x="1209" y="718"/>
                    <a:pt x="1244" y="558"/>
                    <a:pt x="1175" y="485"/>
                  </a:cubicBezTo>
                  <a:cubicBezTo>
                    <a:pt x="1050" y="348"/>
                    <a:pt x="836" y="288"/>
                    <a:pt x="669" y="215"/>
                  </a:cubicBezTo>
                  <a:cubicBezTo>
                    <a:pt x="494" y="139"/>
                    <a:pt x="316" y="74"/>
                    <a:pt x="141" y="6"/>
                  </a:cubicBezTo>
                  <a:cubicBezTo>
                    <a:pt x="131" y="2"/>
                    <a:pt x="121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22" name="Google Shape;1822;p33"/>
            <p:cNvSpPr/>
            <p:nvPr/>
          </p:nvSpPr>
          <p:spPr>
            <a:xfrm rot="10800000">
              <a:off x="7902098" y="526634"/>
              <a:ext cx="29119" cy="17812"/>
            </a:xfrm>
            <a:custGeom>
              <a:avLst/>
              <a:gdLst/>
              <a:ahLst/>
              <a:cxnLst/>
              <a:rect l="l" t="t" r="r" b="b"/>
              <a:pathLst>
                <a:path w="1061" h="649" extrusionOk="0">
                  <a:moveTo>
                    <a:pt x="157" y="0"/>
                  </a:moveTo>
                  <a:cubicBezTo>
                    <a:pt x="72" y="0"/>
                    <a:pt x="1" y="122"/>
                    <a:pt x="76" y="189"/>
                  </a:cubicBezTo>
                  <a:cubicBezTo>
                    <a:pt x="293" y="375"/>
                    <a:pt x="597" y="649"/>
                    <a:pt x="903" y="649"/>
                  </a:cubicBezTo>
                  <a:cubicBezTo>
                    <a:pt x="909" y="649"/>
                    <a:pt x="915" y="649"/>
                    <a:pt x="920" y="648"/>
                  </a:cubicBezTo>
                  <a:cubicBezTo>
                    <a:pt x="1008" y="645"/>
                    <a:pt x="1061" y="534"/>
                    <a:pt x="997" y="470"/>
                  </a:cubicBezTo>
                  <a:cubicBezTo>
                    <a:pt x="898" y="371"/>
                    <a:pt x="738" y="310"/>
                    <a:pt x="613" y="249"/>
                  </a:cubicBezTo>
                  <a:cubicBezTo>
                    <a:pt x="472" y="185"/>
                    <a:pt x="339" y="108"/>
                    <a:pt x="210" y="17"/>
                  </a:cubicBezTo>
                  <a:cubicBezTo>
                    <a:pt x="192" y="5"/>
                    <a:pt x="174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23" name="Google Shape;1823;p33"/>
            <p:cNvSpPr/>
            <p:nvPr/>
          </p:nvSpPr>
          <p:spPr>
            <a:xfrm rot="10800000">
              <a:off x="7966539" y="600461"/>
              <a:ext cx="33236" cy="16659"/>
            </a:xfrm>
            <a:custGeom>
              <a:avLst/>
              <a:gdLst/>
              <a:ahLst/>
              <a:cxnLst/>
              <a:rect l="l" t="t" r="r" b="b"/>
              <a:pathLst>
                <a:path w="1211" h="607" extrusionOk="0">
                  <a:moveTo>
                    <a:pt x="201" y="1"/>
                  </a:moveTo>
                  <a:cubicBezTo>
                    <a:pt x="77" y="1"/>
                    <a:pt x="0" y="178"/>
                    <a:pt x="130" y="259"/>
                  </a:cubicBezTo>
                  <a:cubicBezTo>
                    <a:pt x="270" y="342"/>
                    <a:pt x="419" y="422"/>
                    <a:pt x="567" y="491"/>
                  </a:cubicBezTo>
                  <a:cubicBezTo>
                    <a:pt x="716" y="555"/>
                    <a:pt x="864" y="582"/>
                    <a:pt x="1023" y="605"/>
                  </a:cubicBezTo>
                  <a:cubicBezTo>
                    <a:pt x="1030" y="606"/>
                    <a:pt x="1036" y="606"/>
                    <a:pt x="1042" y="606"/>
                  </a:cubicBezTo>
                  <a:cubicBezTo>
                    <a:pt x="1140" y="606"/>
                    <a:pt x="1211" y="472"/>
                    <a:pt x="1103" y="419"/>
                  </a:cubicBezTo>
                  <a:cubicBezTo>
                    <a:pt x="830" y="278"/>
                    <a:pt x="544" y="164"/>
                    <a:pt x="270" y="19"/>
                  </a:cubicBezTo>
                  <a:cubicBezTo>
                    <a:pt x="247" y="6"/>
                    <a:pt x="223" y="1"/>
                    <a:pt x="20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24" name="Google Shape;1824;p33"/>
            <p:cNvSpPr/>
            <p:nvPr/>
          </p:nvSpPr>
          <p:spPr>
            <a:xfrm rot="10800000">
              <a:off x="7956823" y="480142"/>
              <a:ext cx="40207" cy="22450"/>
            </a:xfrm>
            <a:custGeom>
              <a:avLst/>
              <a:gdLst/>
              <a:ahLst/>
              <a:cxnLst/>
              <a:rect l="l" t="t" r="r" b="b"/>
              <a:pathLst>
                <a:path w="1465" h="818" extrusionOk="0">
                  <a:moveTo>
                    <a:pt x="137" y="1"/>
                  </a:moveTo>
                  <a:cubicBezTo>
                    <a:pt x="55" y="1"/>
                    <a:pt x="0" y="123"/>
                    <a:pt x="91" y="169"/>
                  </a:cubicBezTo>
                  <a:cubicBezTo>
                    <a:pt x="296" y="280"/>
                    <a:pt x="490" y="412"/>
                    <a:pt x="691" y="526"/>
                  </a:cubicBezTo>
                  <a:cubicBezTo>
                    <a:pt x="874" y="629"/>
                    <a:pt x="1064" y="770"/>
                    <a:pt x="1269" y="815"/>
                  </a:cubicBezTo>
                  <a:cubicBezTo>
                    <a:pt x="1277" y="817"/>
                    <a:pt x="1285" y="818"/>
                    <a:pt x="1293" y="818"/>
                  </a:cubicBezTo>
                  <a:cubicBezTo>
                    <a:pt x="1389" y="818"/>
                    <a:pt x="1464" y="695"/>
                    <a:pt x="1383" y="617"/>
                  </a:cubicBezTo>
                  <a:cubicBezTo>
                    <a:pt x="1228" y="477"/>
                    <a:pt x="1007" y="397"/>
                    <a:pt x="821" y="306"/>
                  </a:cubicBezTo>
                  <a:cubicBezTo>
                    <a:pt x="607" y="207"/>
                    <a:pt x="388" y="120"/>
                    <a:pt x="182" y="13"/>
                  </a:cubicBezTo>
                  <a:cubicBezTo>
                    <a:pt x="167" y="5"/>
                    <a:pt x="152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25" name="Google Shape;1825;p33"/>
            <p:cNvSpPr/>
            <p:nvPr/>
          </p:nvSpPr>
          <p:spPr>
            <a:xfrm rot="10800000">
              <a:off x="7912417" y="484122"/>
              <a:ext cx="41826" cy="18745"/>
            </a:xfrm>
            <a:custGeom>
              <a:avLst/>
              <a:gdLst/>
              <a:ahLst/>
              <a:cxnLst/>
              <a:rect l="l" t="t" r="r" b="b"/>
              <a:pathLst>
                <a:path w="1524" h="683" extrusionOk="0">
                  <a:moveTo>
                    <a:pt x="143" y="0"/>
                  </a:moveTo>
                  <a:cubicBezTo>
                    <a:pt x="39" y="0"/>
                    <a:pt x="1" y="135"/>
                    <a:pt x="64" y="206"/>
                  </a:cubicBezTo>
                  <a:cubicBezTo>
                    <a:pt x="235" y="392"/>
                    <a:pt x="490" y="483"/>
                    <a:pt x="722" y="567"/>
                  </a:cubicBezTo>
                  <a:cubicBezTo>
                    <a:pt x="865" y="620"/>
                    <a:pt x="1024" y="683"/>
                    <a:pt x="1177" y="683"/>
                  </a:cubicBezTo>
                  <a:cubicBezTo>
                    <a:pt x="1264" y="683"/>
                    <a:pt x="1349" y="662"/>
                    <a:pt x="1429" y="609"/>
                  </a:cubicBezTo>
                  <a:cubicBezTo>
                    <a:pt x="1508" y="551"/>
                    <a:pt x="1524" y="449"/>
                    <a:pt x="1459" y="376"/>
                  </a:cubicBezTo>
                  <a:cubicBezTo>
                    <a:pt x="1300" y="194"/>
                    <a:pt x="1052" y="206"/>
                    <a:pt x="832" y="160"/>
                  </a:cubicBezTo>
                  <a:cubicBezTo>
                    <a:pt x="604" y="114"/>
                    <a:pt x="383" y="19"/>
                    <a:pt x="152" y="0"/>
                  </a:cubicBezTo>
                  <a:cubicBezTo>
                    <a:pt x="149" y="0"/>
                    <a:pt x="146" y="0"/>
                    <a:pt x="1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26" name="Google Shape;1826;p33"/>
            <p:cNvSpPr/>
            <p:nvPr/>
          </p:nvSpPr>
          <p:spPr>
            <a:xfrm rot="10800000">
              <a:off x="7817759" y="406425"/>
              <a:ext cx="42622" cy="21050"/>
            </a:xfrm>
            <a:custGeom>
              <a:avLst/>
              <a:gdLst/>
              <a:ahLst/>
              <a:cxnLst/>
              <a:rect l="l" t="t" r="r" b="b"/>
              <a:pathLst>
                <a:path w="1553" h="767" extrusionOk="0">
                  <a:moveTo>
                    <a:pt x="197" y="1"/>
                  </a:moveTo>
                  <a:cubicBezTo>
                    <a:pt x="93" y="1"/>
                    <a:pt x="1" y="143"/>
                    <a:pt x="100" y="222"/>
                  </a:cubicBezTo>
                  <a:cubicBezTo>
                    <a:pt x="290" y="375"/>
                    <a:pt x="480" y="515"/>
                    <a:pt x="705" y="614"/>
                  </a:cubicBezTo>
                  <a:cubicBezTo>
                    <a:pt x="859" y="681"/>
                    <a:pt x="1045" y="766"/>
                    <a:pt x="1219" y="766"/>
                  </a:cubicBezTo>
                  <a:cubicBezTo>
                    <a:pt x="1272" y="766"/>
                    <a:pt x="1324" y="758"/>
                    <a:pt x="1373" y="740"/>
                  </a:cubicBezTo>
                  <a:cubicBezTo>
                    <a:pt x="1526" y="686"/>
                    <a:pt x="1552" y="500"/>
                    <a:pt x="1419" y="409"/>
                  </a:cubicBezTo>
                  <a:cubicBezTo>
                    <a:pt x="1259" y="303"/>
                    <a:pt x="1039" y="310"/>
                    <a:pt x="852" y="261"/>
                  </a:cubicBezTo>
                  <a:cubicBezTo>
                    <a:pt x="647" y="207"/>
                    <a:pt x="438" y="128"/>
                    <a:pt x="256" y="17"/>
                  </a:cubicBezTo>
                  <a:cubicBezTo>
                    <a:pt x="236" y="6"/>
                    <a:pt x="216" y="1"/>
                    <a:pt x="1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27" name="Google Shape;1827;p33"/>
            <p:cNvSpPr/>
            <p:nvPr/>
          </p:nvSpPr>
          <p:spPr>
            <a:xfrm rot="10800000">
              <a:off x="7800689" y="448279"/>
              <a:ext cx="40070" cy="16412"/>
            </a:xfrm>
            <a:custGeom>
              <a:avLst/>
              <a:gdLst/>
              <a:ahLst/>
              <a:cxnLst/>
              <a:rect l="l" t="t" r="r" b="b"/>
              <a:pathLst>
                <a:path w="1460" h="598" extrusionOk="0">
                  <a:moveTo>
                    <a:pt x="142" y="0"/>
                  </a:moveTo>
                  <a:cubicBezTo>
                    <a:pt x="22" y="0"/>
                    <a:pt x="0" y="195"/>
                    <a:pt x="123" y="225"/>
                  </a:cubicBezTo>
                  <a:cubicBezTo>
                    <a:pt x="347" y="278"/>
                    <a:pt x="560" y="347"/>
                    <a:pt x="769" y="434"/>
                  </a:cubicBezTo>
                  <a:cubicBezTo>
                    <a:pt x="948" y="510"/>
                    <a:pt x="1107" y="587"/>
                    <a:pt x="1305" y="598"/>
                  </a:cubicBezTo>
                  <a:cubicBezTo>
                    <a:pt x="1307" y="598"/>
                    <a:pt x="1308" y="598"/>
                    <a:pt x="1310" y="598"/>
                  </a:cubicBezTo>
                  <a:cubicBezTo>
                    <a:pt x="1420" y="598"/>
                    <a:pt x="1460" y="456"/>
                    <a:pt x="1392" y="381"/>
                  </a:cubicBezTo>
                  <a:cubicBezTo>
                    <a:pt x="1107" y="57"/>
                    <a:pt x="556" y="27"/>
                    <a:pt x="153" y="1"/>
                  </a:cubicBezTo>
                  <a:cubicBezTo>
                    <a:pt x="149" y="0"/>
                    <a:pt x="146" y="0"/>
                    <a:pt x="1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28" name="Google Shape;1828;p33"/>
            <p:cNvSpPr/>
            <p:nvPr/>
          </p:nvSpPr>
          <p:spPr>
            <a:xfrm rot="10800000">
              <a:off x="7762238" y="474297"/>
              <a:ext cx="38286" cy="19541"/>
            </a:xfrm>
            <a:custGeom>
              <a:avLst/>
              <a:gdLst/>
              <a:ahLst/>
              <a:cxnLst/>
              <a:rect l="l" t="t" r="r" b="b"/>
              <a:pathLst>
                <a:path w="1395" h="712" extrusionOk="0">
                  <a:moveTo>
                    <a:pt x="211" y="1"/>
                  </a:moveTo>
                  <a:cubicBezTo>
                    <a:pt x="111" y="1"/>
                    <a:pt x="0" y="125"/>
                    <a:pt x="108" y="207"/>
                  </a:cubicBezTo>
                  <a:cubicBezTo>
                    <a:pt x="299" y="359"/>
                    <a:pt x="524" y="462"/>
                    <a:pt x="744" y="572"/>
                  </a:cubicBezTo>
                  <a:cubicBezTo>
                    <a:pt x="890" y="647"/>
                    <a:pt x="1005" y="712"/>
                    <a:pt x="1139" y="712"/>
                  </a:cubicBezTo>
                  <a:cubicBezTo>
                    <a:pt x="1196" y="712"/>
                    <a:pt x="1257" y="700"/>
                    <a:pt x="1326" y="671"/>
                  </a:cubicBezTo>
                  <a:cubicBezTo>
                    <a:pt x="1368" y="652"/>
                    <a:pt x="1394" y="584"/>
                    <a:pt x="1379" y="542"/>
                  </a:cubicBezTo>
                  <a:cubicBezTo>
                    <a:pt x="1295" y="326"/>
                    <a:pt x="1147" y="280"/>
                    <a:pt x="942" y="211"/>
                  </a:cubicBezTo>
                  <a:cubicBezTo>
                    <a:pt x="710" y="131"/>
                    <a:pt x="470" y="33"/>
                    <a:pt x="227" y="2"/>
                  </a:cubicBezTo>
                  <a:cubicBezTo>
                    <a:pt x="222" y="1"/>
                    <a:pt x="217" y="1"/>
                    <a:pt x="2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29" name="Google Shape;1829;p33"/>
            <p:cNvSpPr/>
            <p:nvPr/>
          </p:nvSpPr>
          <p:spPr>
            <a:xfrm rot="10800000">
              <a:off x="7686600" y="360812"/>
              <a:ext cx="38066" cy="17098"/>
            </a:xfrm>
            <a:custGeom>
              <a:avLst/>
              <a:gdLst/>
              <a:ahLst/>
              <a:cxnLst/>
              <a:rect l="l" t="t" r="r" b="b"/>
              <a:pathLst>
                <a:path w="1387" h="623" extrusionOk="0">
                  <a:moveTo>
                    <a:pt x="174" y="0"/>
                  </a:moveTo>
                  <a:cubicBezTo>
                    <a:pt x="36" y="0"/>
                    <a:pt x="0" y="208"/>
                    <a:pt x="143" y="264"/>
                  </a:cubicBezTo>
                  <a:cubicBezTo>
                    <a:pt x="318" y="333"/>
                    <a:pt x="489" y="405"/>
                    <a:pt x="660" y="473"/>
                  </a:cubicBezTo>
                  <a:cubicBezTo>
                    <a:pt x="814" y="532"/>
                    <a:pt x="975" y="622"/>
                    <a:pt x="1143" y="622"/>
                  </a:cubicBezTo>
                  <a:cubicBezTo>
                    <a:pt x="1149" y="622"/>
                    <a:pt x="1156" y="622"/>
                    <a:pt x="1162" y="622"/>
                  </a:cubicBezTo>
                  <a:cubicBezTo>
                    <a:pt x="1287" y="618"/>
                    <a:pt x="1387" y="447"/>
                    <a:pt x="1273" y="355"/>
                  </a:cubicBezTo>
                  <a:cubicBezTo>
                    <a:pt x="1136" y="238"/>
                    <a:pt x="957" y="211"/>
                    <a:pt x="785" y="162"/>
                  </a:cubicBezTo>
                  <a:cubicBezTo>
                    <a:pt x="596" y="108"/>
                    <a:pt x="406" y="59"/>
                    <a:pt x="215" y="6"/>
                  </a:cubicBezTo>
                  <a:cubicBezTo>
                    <a:pt x="201" y="2"/>
                    <a:pt x="18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30" name="Google Shape;1830;p33"/>
            <p:cNvSpPr/>
            <p:nvPr/>
          </p:nvSpPr>
          <p:spPr>
            <a:xfrm rot="10800000">
              <a:off x="7692555" y="397231"/>
              <a:ext cx="39329" cy="17620"/>
            </a:xfrm>
            <a:custGeom>
              <a:avLst/>
              <a:gdLst/>
              <a:ahLst/>
              <a:cxnLst/>
              <a:rect l="l" t="t" r="r" b="b"/>
              <a:pathLst>
                <a:path w="1433" h="642" extrusionOk="0">
                  <a:moveTo>
                    <a:pt x="227" y="0"/>
                  </a:moveTo>
                  <a:cubicBezTo>
                    <a:pt x="93" y="0"/>
                    <a:pt x="1" y="190"/>
                    <a:pt x="144" y="264"/>
                  </a:cubicBezTo>
                  <a:cubicBezTo>
                    <a:pt x="311" y="352"/>
                    <a:pt x="486" y="413"/>
                    <a:pt x="661" y="485"/>
                  </a:cubicBezTo>
                  <a:cubicBezTo>
                    <a:pt x="832" y="552"/>
                    <a:pt x="1000" y="641"/>
                    <a:pt x="1189" y="641"/>
                  </a:cubicBezTo>
                  <a:cubicBezTo>
                    <a:pt x="1193" y="641"/>
                    <a:pt x="1197" y="641"/>
                    <a:pt x="1201" y="641"/>
                  </a:cubicBezTo>
                  <a:cubicBezTo>
                    <a:pt x="1330" y="637"/>
                    <a:pt x="1433" y="454"/>
                    <a:pt x="1315" y="359"/>
                  </a:cubicBezTo>
                  <a:cubicBezTo>
                    <a:pt x="1171" y="242"/>
                    <a:pt x="1003" y="203"/>
                    <a:pt x="829" y="154"/>
                  </a:cubicBezTo>
                  <a:cubicBezTo>
                    <a:pt x="638" y="101"/>
                    <a:pt x="448" y="36"/>
                    <a:pt x="254" y="2"/>
                  </a:cubicBezTo>
                  <a:cubicBezTo>
                    <a:pt x="245" y="1"/>
                    <a:pt x="236" y="0"/>
                    <a:pt x="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31" name="Google Shape;1831;p33"/>
            <p:cNvSpPr/>
            <p:nvPr/>
          </p:nvSpPr>
          <p:spPr>
            <a:xfrm rot="10800000">
              <a:off x="7755981" y="396737"/>
              <a:ext cx="26622" cy="17867"/>
            </a:xfrm>
            <a:custGeom>
              <a:avLst/>
              <a:gdLst/>
              <a:ahLst/>
              <a:cxnLst/>
              <a:rect l="l" t="t" r="r" b="b"/>
              <a:pathLst>
                <a:path w="970" h="651" extrusionOk="0">
                  <a:moveTo>
                    <a:pt x="139" y="1"/>
                  </a:moveTo>
                  <a:cubicBezTo>
                    <a:pt x="55" y="1"/>
                    <a:pt x="1" y="127"/>
                    <a:pt x="68" y="187"/>
                  </a:cubicBezTo>
                  <a:cubicBezTo>
                    <a:pt x="182" y="285"/>
                    <a:pt x="285" y="392"/>
                    <a:pt x="410" y="480"/>
                  </a:cubicBezTo>
                  <a:cubicBezTo>
                    <a:pt x="519" y="560"/>
                    <a:pt x="653" y="651"/>
                    <a:pt x="792" y="651"/>
                  </a:cubicBezTo>
                  <a:cubicBezTo>
                    <a:pt x="798" y="651"/>
                    <a:pt x="804" y="651"/>
                    <a:pt x="810" y="650"/>
                  </a:cubicBezTo>
                  <a:cubicBezTo>
                    <a:pt x="920" y="647"/>
                    <a:pt x="969" y="545"/>
                    <a:pt x="927" y="450"/>
                  </a:cubicBezTo>
                  <a:cubicBezTo>
                    <a:pt x="866" y="324"/>
                    <a:pt x="710" y="240"/>
                    <a:pt x="589" y="176"/>
                  </a:cubicBezTo>
                  <a:cubicBezTo>
                    <a:pt x="452" y="108"/>
                    <a:pt x="315" y="62"/>
                    <a:pt x="175" y="8"/>
                  </a:cubicBezTo>
                  <a:cubicBezTo>
                    <a:pt x="162" y="3"/>
                    <a:pt x="151" y="1"/>
                    <a:pt x="1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32" name="Google Shape;1832;p33"/>
            <p:cNvSpPr/>
            <p:nvPr/>
          </p:nvSpPr>
          <p:spPr>
            <a:xfrm rot="10800000">
              <a:off x="8176164" y="939627"/>
              <a:ext cx="33675" cy="31315"/>
            </a:xfrm>
            <a:custGeom>
              <a:avLst/>
              <a:gdLst/>
              <a:ahLst/>
              <a:cxnLst/>
              <a:rect l="l" t="t" r="r" b="b"/>
              <a:pathLst>
                <a:path w="1227" h="1141" extrusionOk="0">
                  <a:moveTo>
                    <a:pt x="1071" y="1"/>
                  </a:moveTo>
                  <a:cubicBezTo>
                    <a:pt x="1051" y="1"/>
                    <a:pt x="1030" y="5"/>
                    <a:pt x="1009" y="15"/>
                  </a:cubicBezTo>
                  <a:cubicBezTo>
                    <a:pt x="823" y="94"/>
                    <a:pt x="679" y="311"/>
                    <a:pt x="542" y="456"/>
                  </a:cubicBezTo>
                  <a:cubicBezTo>
                    <a:pt x="386" y="624"/>
                    <a:pt x="230" y="790"/>
                    <a:pt x="74" y="957"/>
                  </a:cubicBezTo>
                  <a:cubicBezTo>
                    <a:pt x="0" y="1037"/>
                    <a:pt x="69" y="1141"/>
                    <a:pt x="152" y="1141"/>
                  </a:cubicBezTo>
                  <a:cubicBezTo>
                    <a:pt x="176" y="1141"/>
                    <a:pt x="202" y="1132"/>
                    <a:pt x="226" y="1110"/>
                  </a:cubicBezTo>
                  <a:cubicBezTo>
                    <a:pt x="397" y="957"/>
                    <a:pt x="564" y="806"/>
                    <a:pt x="731" y="650"/>
                  </a:cubicBezTo>
                  <a:cubicBezTo>
                    <a:pt x="879" y="513"/>
                    <a:pt x="1096" y="368"/>
                    <a:pt x="1180" y="186"/>
                  </a:cubicBezTo>
                  <a:cubicBezTo>
                    <a:pt x="1227" y="89"/>
                    <a:pt x="1161" y="1"/>
                    <a:pt x="10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33" name="Google Shape;1833;p33"/>
            <p:cNvSpPr/>
            <p:nvPr/>
          </p:nvSpPr>
          <p:spPr>
            <a:xfrm rot="10800000">
              <a:off x="8167024" y="921650"/>
              <a:ext cx="23273" cy="18855"/>
            </a:xfrm>
            <a:custGeom>
              <a:avLst/>
              <a:gdLst/>
              <a:ahLst/>
              <a:cxnLst/>
              <a:rect l="l" t="t" r="r" b="b"/>
              <a:pathLst>
                <a:path w="848" h="687" extrusionOk="0">
                  <a:moveTo>
                    <a:pt x="675" y="1"/>
                  </a:moveTo>
                  <a:cubicBezTo>
                    <a:pt x="533" y="1"/>
                    <a:pt x="443" y="159"/>
                    <a:pt x="346" y="248"/>
                  </a:cubicBezTo>
                  <a:cubicBezTo>
                    <a:pt x="251" y="339"/>
                    <a:pt x="133" y="422"/>
                    <a:pt x="58" y="529"/>
                  </a:cubicBezTo>
                  <a:cubicBezTo>
                    <a:pt x="0" y="611"/>
                    <a:pt x="87" y="686"/>
                    <a:pt x="164" y="686"/>
                  </a:cubicBezTo>
                  <a:cubicBezTo>
                    <a:pt x="169" y="686"/>
                    <a:pt x="174" y="686"/>
                    <a:pt x="179" y="685"/>
                  </a:cubicBezTo>
                  <a:cubicBezTo>
                    <a:pt x="312" y="666"/>
                    <a:pt x="453" y="571"/>
                    <a:pt x="555" y="487"/>
                  </a:cubicBezTo>
                  <a:cubicBezTo>
                    <a:pt x="662" y="408"/>
                    <a:pt x="848" y="297"/>
                    <a:pt x="829" y="145"/>
                  </a:cubicBezTo>
                  <a:cubicBezTo>
                    <a:pt x="818" y="66"/>
                    <a:pt x="772" y="5"/>
                    <a:pt x="685" y="1"/>
                  </a:cubicBezTo>
                  <a:cubicBezTo>
                    <a:pt x="681" y="1"/>
                    <a:pt x="678" y="1"/>
                    <a:pt x="6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34" name="Google Shape;1834;p33"/>
            <p:cNvSpPr/>
            <p:nvPr/>
          </p:nvSpPr>
          <p:spPr>
            <a:xfrm rot="10800000">
              <a:off x="8101266" y="1026353"/>
              <a:ext cx="34745" cy="31726"/>
            </a:xfrm>
            <a:custGeom>
              <a:avLst/>
              <a:gdLst/>
              <a:ahLst/>
              <a:cxnLst/>
              <a:rect l="l" t="t" r="r" b="b"/>
              <a:pathLst>
                <a:path w="1266" h="1156" extrusionOk="0">
                  <a:moveTo>
                    <a:pt x="1015" y="1"/>
                  </a:moveTo>
                  <a:cubicBezTo>
                    <a:pt x="990" y="1"/>
                    <a:pt x="965" y="5"/>
                    <a:pt x="942" y="15"/>
                  </a:cubicBezTo>
                  <a:cubicBezTo>
                    <a:pt x="744" y="103"/>
                    <a:pt x="584" y="293"/>
                    <a:pt x="440" y="449"/>
                  </a:cubicBezTo>
                  <a:cubicBezTo>
                    <a:pt x="300" y="600"/>
                    <a:pt x="125" y="768"/>
                    <a:pt x="37" y="962"/>
                  </a:cubicBezTo>
                  <a:cubicBezTo>
                    <a:pt x="0" y="1044"/>
                    <a:pt x="59" y="1156"/>
                    <a:pt x="145" y="1156"/>
                  </a:cubicBezTo>
                  <a:cubicBezTo>
                    <a:pt x="166" y="1156"/>
                    <a:pt x="189" y="1149"/>
                    <a:pt x="212" y="1133"/>
                  </a:cubicBezTo>
                  <a:cubicBezTo>
                    <a:pt x="391" y="1019"/>
                    <a:pt x="532" y="840"/>
                    <a:pt x="691" y="696"/>
                  </a:cubicBezTo>
                  <a:cubicBezTo>
                    <a:pt x="855" y="551"/>
                    <a:pt x="1049" y="430"/>
                    <a:pt x="1174" y="247"/>
                  </a:cubicBezTo>
                  <a:cubicBezTo>
                    <a:pt x="1266" y="117"/>
                    <a:pt x="1139" y="1"/>
                    <a:pt x="10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35" name="Google Shape;1835;p33"/>
            <p:cNvSpPr/>
            <p:nvPr/>
          </p:nvSpPr>
          <p:spPr>
            <a:xfrm rot="10800000">
              <a:off x="8090178" y="995807"/>
              <a:ext cx="37545" cy="28872"/>
            </a:xfrm>
            <a:custGeom>
              <a:avLst/>
              <a:gdLst/>
              <a:ahLst/>
              <a:cxnLst/>
              <a:rect l="l" t="t" r="r" b="b"/>
              <a:pathLst>
                <a:path w="1368" h="1052" extrusionOk="0">
                  <a:moveTo>
                    <a:pt x="1201" y="1"/>
                  </a:moveTo>
                  <a:cubicBezTo>
                    <a:pt x="1190" y="1"/>
                    <a:pt x="1180" y="2"/>
                    <a:pt x="1168" y="4"/>
                  </a:cubicBezTo>
                  <a:cubicBezTo>
                    <a:pt x="963" y="34"/>
                    <a:pt x="815" y="227"/>
                    <a:pt x="667" y="353"/>
                  </a:cubicBezTo>
                  <a:cubicBezTo>
                    <a:pt x="492" y="506"/>
                    <a:pt x="314" y="661"/>
                    <a:pt x="123" y="794"/>
                  </a:cubicBezTo>
                  <a:cubicBezTo>
                    <a:pt x="0" y="882"/>
                    <a:pt x="73" y="1051"/>
                    <a:pt x="196" y="1051"/>
                  </a:cubicBezTo>
                  <a:cubicBezTo>
                    <a:pt x="217" y="1051"/>
                    <a:pt x="240" y="1046"/>
                    <a:pt x="264" y="1034"/>
                  </a:cubicBezTo>
                  <a:cubicBezTo>
                    <a:pt x="484" y="920"/>
                    <a:pt x="701" y="809"/>
                    <a:pt x="903" y="661"/>
                  </a:cubicBezTo>
                  <a:cubicBezTo>
                    <a:pt x="1074" y="536"/>
                    <a:pt x="1302" y="403"/>
                    <a:pt x="1347" y="182"/>
                  </a:cubicBezTo>
                  <a:cubicBezTo>
                    <a:pt x="1368" y="76"/>
                    <a:pt x="1296" y="1"/>
                    <a:pt x="120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36" name="Google Shape;1836;p33"/>
            <p:cNvSpPr/>
            <p:nvPr/>
          </p:nvSpPr>
          <p:spPr>
            <a:xfrm rot="10800000">
              <a:off x="8072476" y="945802"/>
              <a:ext cx="32769" cy="25359"/>
            </a:xfrm>
            <a:custGeom>
              <a:avLst/>
              <a:gdLst/>
              <a:ahLst/>
              <a:cxnLst/>
              <a:rect l="l" t="t" r="r" b="b"/>
              <a:pathLst>
                <a:path w="1194" h="924" extrusionOk="0">
                  <a:moveTo>
                    <a:pt x="975" y="0"/>
                  </a:moveTo>
                  <a:cubicBezTo>
                    <a:pt x="792" y="0"/>
                    <a:pt x="653" y="157"/>
                    <a:pt x="517" y="270"/>
                  </a:cubicBezTo>
                  <a:cubicBezTo>
                    <a:pt x="376" y="392"/>
                    <a:pt x="224" y="509"/>
                    <a:pt x="102" y="654"/>
                  </a:cubicBezTo>
                  <a:cubicBezTo>
                    <a:pt x="1" y="772"/>
                    <a:pt x="91" y="924"/>
                    <a:pt x="221" y="924"/>
                  </a:cubicBezTo>
                  <a:cubicBezTo>
                    <a:pt x="246" y="924"/>
                    <a:pt x="273" y="918"/>
                    <a:pt x="300" y="905"/>
                  </a:cubicBezTo>
                  <a:cubicBezTo>
                    <a:pt x="467" y="825"/>
                    <a:pt x="623" y="715"/>
                    <a:pt x="779" y="612"/>
                  </a:cubicBezTo>
                  <a:cubicBezTo>
                    <a:pt x="928" y="513"/>
                    <a:pt x="1118" y="418"/>
                    <a:pt x="1163" y="239"/>
                  </a:cubicBezTo>
                  <a:cubicBezTo>
                    <a:pt x="1194" y="118"/>
                    <a:pt x="1106" y="4"/>
                    <a:pt x="981" y="0"/>
                  </a:cubicBezTo>
                  <a:cubicBezTo>
                    <a:pt x="979" y="0"/>
                    <a:pt x="977" y="0"/>
                    <a:pt x="9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37" name="Google Shape;1837;p33"/>
            <p:cNvSpPr/>
            <p:nvPr/>
          </p:nvSpPr>
          <p:spPr>
            <a:xfrm rot="10800000">
              <a:off x="8032956" y="1117525"/>
              <a:ext cx="29174" cy="31040"/>
            </a:xfrm>
            <a:custGeom>
              <a:avLst/>
              <a:gdLst/>
              <a:ahLst/>
              <a:cxnLst/>
              <a:rect l="l" t="t" r="r" b="b"/>
              <a:pathLst>
                <a:path w="1063" h="1131" extrusionOk="0">
                  <a:moveTo>
                    <a:pt x="882" y="0"/>
                  </a:moveTo>
                  <a:cubicBezTo>
                    <a:pt x="877" y="0"/>
                    <a:pt x="871" y="1"/>
                    <a:pt x="866" y="1"/>
                  </a:cubicBezTo>
                  <a:cubicBezTo>
                    <a:pt x="649" y="16"/>
                    <a:pt x="516" y="225"/>
                    <a:pt x="387" y="389"/>
                  </a:cubicBezTo>
                  <a:cubicBezTo>
                    <a:pt x="254" y="556"/>
                    <a:pt x="147" y="731"/>
                    <a:pt x="49" y="924"/>
                  </a:cubicBezTo>
                  <a:cubicBezTo>
                    <a:pt x="0" y="1021"/>
                    <a:pt x="81" y="1130"/>
                    <a:pt x="170" y="1130"/>
                  </a:cubicBezTo>
                  <a:cubicBezTo>
                    <a:pt x="200" y="1130"/>
                    <a:pt x="231" y="1118"/>
                    <a:pt x="258" y="1088"/>
                  </a:cubicBezTo>
                  <a:cubicBezTo>
                    <a:pt x="387" y="944"/>
                    <a:pt x="528" y="803"/>
                    <a:pt x="665" y="666"/>
                  </a:cubicBezTo>
                  <a:cubicBezTo>
                    <a:pt x="790" y="540"/>
                    <a:pt x="1014" y="415"/>
                    <a:pt x="1045" y="236"/>
                  </a:cubicBezTo>
                  <a:cubicBezTo>
                    <a:pt x="1063" y="131"/>
                    <a:pt x="1000" y="0"/>
                    <a:pt x="88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38" name="Google Shape;1838;p33"/>
            <p:cNvSpPr/>
            <p:nvPr/>
          </p:nvSpPr>
          <p:spPr>
            <a:xfrm rot="10800000">
              <a:off x="8013881" y="1083521"/>
              <a:ext cx="38807" cy="32879"/>
            </a:xfrm>
            <a:custGeom>
              <a:avLst/>
              <a:gdLst/>
              <a:ahLst/>
              <a:cxnLst/>
              <a:rect l="l" t="t" r="r" b="b"/>
              <a:pathLst>
                <a:path w="1414" h="1198" extrusionOk="0">
                  <a:moveTo>
                    <a:pt x="1157" y="0"/>
                  </a:moveTo>
                  <a:cubicBezTo>
                    <a:pt x="1126" y="0"/>
                    <a:pt x="1094" y="7"/>
                    <a:pt x="1066" y="23"/>
                  </a:cubicBezTo>
                  <a:cubicBezTo>
                    <a:pt x="872" y="125"/>
                    <a:pt x="728" y="326"/>
                    <a:pt x="579" y="482"/>
                  </a:cubicBezTo>
                  <a:cubicBezTo>
                    <a:pt x="427" y="646"/>
                    <a:pt x="268" y="817"/>
                    <a:pt x="103" y="965"/>
                  </a:cubicBezTo>
                  <a:cubicBezTo>
                    <a:pt x="1" y="1055"/>
                    <a:pt x="94" y="1197"/>
                    <a:pt x="206" y="1197"/>
                  </a:cubicBezTo>
                  <a:cubicBezTo>
                    <a:pt x="226" y="1197"/>
                    <a:pt x="247" y="1193"/>
                    <a:pt x="268" y="1182"/>
                  </a:cubicBezTo>
                  <a:cubicBezTo>
                    <a:pt x="659" y="973"/>
                    <a:pt x="1198" y="695"/>
                    <a:pt x="1363" y="251"/>
                  </a:cubicBezTo>
                  <a:cubicBezTo>
                    <a:pt x="1414" y="111"/>
                    <a:pt x="1283" y="0"/>
                    <a:pt x="1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39" name="Google Shape;1839;p33"/>
            <p:cNvSpPr/>
            <p:nvPr/>
          </p:nvSpPr>
          <p:spPr>
            <a:xfrm rot="10800000">
              <a:off x="7926798" y="1229363"/>
              <a:ext cx="36914" cy="28762"/>
            </a:xfrm>
            <a:custGeom>
              <a:avLst/>
              <a:gdLst/>
              <a:ahLst/>
              <a:cxnLst/>
              <a:rect l="l" t="t" r="r" b="b"/>
              <a:pathLst>
                <a:path w="1345" h="1048" extrusionOk="0">
                  <a:moveTo>
                    <a:pt x="1145" y="1"/>
                  </a:moveTo>
                  <a:cubicBezTo>
                    <a:pt x="906" y="1"/>
                    <a:pt x="721" y="168"/>
                    <a:pt x="546" y="316"/>
                  </a:cubicBezTo>
                  <a:cubicBezTo>
                    <a:pt x="360" y="475"/>
                    <a:pt x="204" y="663"/>
                    <a:pt x="63" y="863"/>
                  </a:cubicBezTo>
                  <a:cubicBezTo>
                    <a:pt x="0" y="949"/>
                    <a:pt x="86" y="1048"/>
                    <a:pt x="172" y="1048"/>
                  </a:cubicBezTo>
                  <a:cubicBezTo>
                    <a:pt x="201" y="1048"/>
                    <a:pt x="230" y="1037"/>
                    <a:pt x="253" y="1012"/>
                  </a:cubicBezTo>
                  <a:cubicBezTo>
                    <a:pt x="409" y="845"/>
                    <a:pt x="592" y="693"/>
                    <a:pt x="781" y="571"/>
                  </a:cubicBezTo>
                  <a:cubicBezTo>
                    <a:pt x="964" y="453"/>
                    <a:pt x="1150" y="384"/>
                    <a:pt x="1280" y="210"/>
                  </a:cubicBezTo>
                  <a:cubicBezTo>
                    <a:pt x="1344" y="122"/>
                    <a:pt x="1257" y="5"/>
                    <a:pt x="1162" y="1"/>
                  </a:cubicBezTo>
                  <a:cubicBezTo>
                    <a:pt x="1156" y="1"/>
                    <a:pt x="1150" y="1"/>
                    <a:pt x="11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40" name="Google Shape;1840;p33"/>
            <p:cNvSpPr/>
            <p:nvPr/>
          </p:nvSpPr>
          <p:spPr>
            <a:xfrm rot="10800000">
              <a:off x="7925646" y="1173897"/>
              <a:ext cx="33126" cy="27253"/>
            </a:xfrm>
            <a:custGeom>
              <a:avLst/>
              <a:gdLst/>
              <a:ahLst/>
              <a:cxnLst/>
              <a:rect l="l" t="t" r="r" b="b"/>
              <a:pathLst>
                <a:path w="1207" h="993" extrusionOk="0">
                  <a:moveTo>
                    <a:pt x="991" y="0"/>
                  </a:moveTo>
                  <a:cubicBezTo>
                    <a:pt x="987" y="0"/>
                    <a:pt x="982" y="1"/>
                    <a:pt x="978" y="1"/>
                  </a:cubicBezTo>
                  <a:cubicBezTo>
                    <a:pt x="754" y="12"/>
                    <a:pt x="655" y="217"/>
                    <a:pt x="506" y="361"/>
                  </a:cubicBezTo>
                  <a:cubicBezTo>
                    <a:pt x="366" y="503"/>
                    <a:pt x="217" y="635"/>
                    <a:pt x="80" y="776"/>
                  </a:cubicBezTo>
                  <a:cubicBezTo>
                    <a:pt x="1" y="864"/>
                    <a:pt x="71" y="992"/>
                    <a:pt x="177" y="992"/>
                  </a:cubicBezTo>
                  <a:cubicBezTo>
                    <a:pt x="187" y="992"/>
                    <a:pt x="196" y="991"/>
                    <a:pt x="206" y="989"/>
                  </a:cubicBezTo>
                  <a:cubicBezTo>
                    <a:pt x="404" y="943"/>
                    <a:pt x="617" y="837"/>
                    <a:pt x="780" y="715"/>
                  </a:cubicBezTo>
                  <a:cubicBezTo>
                    <a:pt x="944" y="598"/>
                    <a:pt x="1206" y="445"/>
                    <a:pt x="1191" y="213"/>
                  </a:cubicBezTo>
                  <a:cubicBezTo>
                    <a:pt x="1184" y="107"/>
                    <a:pt x="1105" y="0"/>
                    <a:pt x="9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41" name="Google Shape;1841;p33"/>
            <p:cNvSpPr/>
            <p:nvPr/>
          </p:nvSpPr>
          <p:spPr>
            <a:xfrm rot="10800000">
              <a:off x="7991074" y="1136243"/>
              <a:ext cx="27308" cy="23630"/>
            </a:xfrm>
            <a:custGeom>
              <a:avLst/>
              <a:gdLst/>
              <a:ahLst/>
              <a:cxnLst/>
              <a:rect l="l" t="t" r="r" b="b"/>
              <a:pathLst>
                <a:path w="995" h="861" extrusionOk="0">
                  <a:moveTo>
                    <a:pt x="845" y="0"/>
                  </a:moveTo>
                  <a:cubicBezTo>
                    <a:pt x="833" y="0"/>
                    <a:pt x="821" y="2"/>
                    <a:pt x="808" y="6"/>
                  </a:cubicBezTo>
                  <a:cubicBezTo>
                    <a:pt x="462" y="124"/>
                    <a:pt x="245" y="375"/>
                    <a:pt x="55" y="679"/>
                  </a:cubicBezTo>
                  <a:cubicBezTo>
                    <a:pt x="1" y="767"/>
                    <a:pt x="82" y="861"/>
                    <a:pt x="168" y="861"/>
                  </a:cubicBezTo>
                  <a:cubicBezTo>
                    <a:pt x="196" y="861"/>
                    <a:pt x="225" y="851"/>
                    <a:pt x="249" y="827"/>
                  </a:cubicBezTo>
                  <a:cubicBezTo>
                    <a:pt x="466" y="610"/>
                    <a:pt x="717" y="436"/>
                    <a:pt x="926" y="208"/>
                  </a:cubicBezTo>
                  <a:cubicBezTo>
                    <a:pt x="994" y="133"/>
                    <a:pt x="943" y="0"/>
                    <a:pt x="8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42" name="Google Shape;1842;p33"/>
            <p:cNvSpPr/>
            <p:nvPr/>
          </p:nvSpPr>
          <p:spPr>
            <a:xfrm rot="10800000">
              <a:off x="7939505" y="1025502"/>
              <a:ext cx="38670" cy="28351"/>
            </a:xfrm>
            <a:custGeom>
              <a:avLst/>
              <a:gdLst/>
              <a:ahLst/>
              <a:cxnLst/>
              <a:rect l="l" t="t" r="r" b="b"/>
              <a:pathLst>
                <a:path w="1409" h="1033" extrusionOk="0">
                  <a:moveTo>
                    <a:pt x="1215" y="1"/>
                  </a:moveTo>
                  <a:cubicBezTo>
                    <a:pt x="1210" y="1"/>
                    <a:pt x="1204" y="1"/>
                    <a:pt x="1198" y="2"/>
                  </a:cubicBezTo>
                  <a:cubicBezTo>
                    <a:pt x="966" y="25"/>
                    <a:pt x="784" y="211"/>
                    <a:pt x="605" y="348"/>
                  </a:cubicBezTo>
                  <a:cubicBezTo>
                    <a:pt x="419" y="492"/>
                    <a:pt x="229" y="652"/>
                    <a:pt x="77" y="830"/>
                  </a:cubicBezTo>
                  <a:cubicBezTo>
                    <a:pt x="1" y="916"/>
                    <a:pt x="64" y="1032"/>
                    <a:pt x="160" y="1032"/>
                  </a:cubicBezTo>
                  <a:cubicBezTo>
                    <a:pt x="179" y="1032"/>
                    <a:pt x="200" y="1028"/>
                    <a:pt x="222" y="1017"/>
                  </a:cubicBezTo>
                  <a:cubicBezTo>
                    <a:pt x="427" y="911"/>
                    <a:pt x="628" y="778"/>
                    <a:pt x="826" y="652"/>
                  </a:cubicBezTo>
                  <a:cubicBezTo>
                    <a:pt x="1001" y="542"/>
                    <a:pt x="1244" y="446"/>
                    <a:pt x="1350" y="264"/>
                  </a:cubicBezTo>
                  <a:cubicBezTo>
                    <a:pt x="1409" y="162"/>
                    <a:pt x="1341" y="1"/>
                    <a:pt x="12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43" name="Google Shape;1843;p33"/>
            <p:cNvSpPr/>
            <p:nvPr/>
          </p:nvSpPr>
          <p:spPr>
            <a:xfrm rot="10800000">
              <a:off x="7840978" y="1198927"/>
              <a:ext cx="27912" cy="29284"/>
            </a:xfrm>
            <a:custGeom>
              <a:avLst/>
              <a:gdLst/>
              <a:ahLst/>
              <a:cxnLst/>
              <a:rect l="l" t="t" r="r" b="b"/>
              <a:pathLst>
                <a:path w="1017" h="1067" extrusionOk="0">
                  <a:moveTo>
                    <a:pt x="886" y="0"/>
                  </a:moveTo>
                  <a:cubicBezTo>
                    <a:pt x="875" y="0"/>
                    <a:pt x="863" y="2"/>
                    <a:pt x="851" y="6"/>
                  </a:cubicBezTo>
                  <a:cubicBezTo>
                    <a:pt x="676" y="66"/>
                    <a:pt x="555" y="207"/>
                    <a:pt x="444" y="352"/>
                  </a:cubicBezTo>
                  <a:cubicBezTo>
                    <a:pt x="318" y="508"/>
                    <a:pt x="204" y="671"/>
                    <a:pt x="79" y="831"/>
                  </a:cubicBezTo>
                  <a:cubicBezTo>
                    <a:pt x="0" y="933"/>
                    <a:pt x="80" y="1066"/>
                    <a:pt x="180" y="1066"/>
                  </a:cubicBezTo>
                  <a:cubicBezTo>
                    <a:pt x="210" y="1066"/>
                    <a:pt x="243" y="1054"/>
                    <a:pt x="273" y="1024"/>
                  </a:cubicBezTo>
                  <a:cubicBezTo>
                    <a:pt x="414" y="884"/>
                    <a:pt x="562" y="751"/>
                    <a:pt x="702" y="606"/>
                  </a:cubicBezTo>
                  <a:cubicBezTo>
                    <a:pt x="828" y="477"/>
                    <a:pt x="965" y="344"/>
                    <a:pt x="1003" y="157"/>
                  </a:cubicBezTo>
                  <a:cubicBezTo>
                    <a:pt x="1016" y="85"/>
                    <a:pt x="963" y="0"/>
                    <a:pt x="8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44" name="Google Shape;1844;p33"/>
            <p:cNvSpPr/>
            <p:nvPr/>
          </p:nvSpPr>
          <p:spPr>
            <a:xfrm rot="10800000">
              <a:off x="7853136" y="1243168"/>
              <a:ext cx="25222" cy="21599"/>
            </a:xfrm>
            <a:custGeom>
              <a:avLst/>
              <a:gdLst/>
              <a:ahLst/>
              <a:cxnLst/>
              <a:rect l="l" t="t" r="r" b="b"/>
              <a:pathLst>
                <a:path w="919" h="787" extrusionOk="0">
                  <a:moveTo>
                    <a:pt x="745" y="1"/>
                  </a:moveTo>
                  <a:cubicBezTo>
                    <a:pt x="737" y="1"/>
                    <a:pt x="729" y="2"/>
                    <a:pt x="721" y="3"/>
                  </a:cubicBezTo>
                  <a:cubicBezTo>
                    <a:pt x="641" y="15"/>
                    <a:pt x="572" y="22"/>
                    <a:pt x="504" y="75"/>
                  </a:cubicBezTo>
                  <a:cubicBezTo>
                    <a:pt x="440" y="121"/>
                    <a:pt x="382" y="178"/>
                    <a:pt x="326" y="231"/>
                  </a:cubicBezTo>
                  <a:cubicBezTo>
                    <a:pt x="215" y="334"/>
                    <a:pt x="93" y="448"/>
                    <a:pt x="36" y="589"/>
                  </a:cubicBezTo>
                  <a:cubicBezTo>
                    <a:pt x="0" y="680"/>
                    <a:pt x="92" y="787"/>
                    <a:pt x="184" y="787"/>
                  </a:cubicBezTo>
                  <a:cubicBezTo>
                    <a:pt x="198" y="787"/>
                    <a:pt x="212" y="784"/>
                    <a:pt x="226" y="779"/>
                  </a:cubicBezTo>
                  <a:cubicBezTo>
                    <a:pt x="367" y="722"/>
                    <a:pt x="485" y="603"/>
                    <a:pt x="599" y="505"/>
                  </a:cubicBezTo>
                  <a:cubicBezTo>
                    <a:pt x="652" y="463"/>
                    <a:pt x="717" y="421"/>
                    <a:pt x="766" y="372"/>
                  </a:cubicBezTo>
                  <a:cubicBezTo>
                    <a:pt x="828" y="315"/>
                    <a:pt x="850" y="235"/>
                    <a:pt x="880" y="159"/>
                  </a:cubicBezTo>
                  <a:cubicBezTo>
                    <a:pt x="918" y="66"/>
                    <a:pt x="826" y="1"/>
                    <a:pt x="7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45" name="Google Shape;1845;p33"/>
            <p:cNvSpPr/>
            <p:nvPr/>
          </p:nvSpPr>
          <p:spPr>
            <a:xfrm rot="10800000">
              <a:off x="7836532" y="1311397"/>
              <a:ext cx="26292" cy="18086"/>
            </a:xfrm>
            <a:custGeom>
              <a:avLst/>
              <a:gdLst/>
              <a:ahLst/>
              <a:cxnLst/>
              <a:rect l="l" t="t" r="r" b="b"/>
              <a:pathLst>
                <a:path w="958" h="659" extrusionOk="0">
                  <a:moveTo>
                    <a:pt x="681" y="0"/>
                  </a:moveTo>
                  <a:cubicBezTo>
                    <a:pt x="641" y="0"/>
                    <a:pt x="599" y="15"/>
                    <a:pt x="558" y="50"/>
                  </a:cubicBezTo>
                  <a:cubicBezTo>
                    <a:pt x="402" y="183"/>
                    <a:pt x="250" y="315"/>
                    <a:pt x="94" y="448"/>
                  </a:cubicBezTo>
                  <a:cubicBezTo>
                    <a:pt x="1" y="525"/>
                    <a:pt x="86" y="659"/>
                    <a:pt x="188" y="659"/>
                  </a:cubicBezTo>
                  <a:cubicBezTo>
                    <a:pt x="207" y="659"/>
                    <a:pt x="227" y="654"/>
                    <a:pt x="246" y="643"/>
                  </a:cubicBezTo>
                  <a:cubicBezTo>
                    <a:pt x="421" y="540"/>
                    <a:pt x="599" y="441"/>
                    <a:pt x="778" y="338"/>
                  </a:cubicBezTo>
                  <a:cubicBezTo>
                    <a:pt x="958" y="235"/>
                    <a:pt x="840" y="0"/>
                    <a:pt x="68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46" name="Google Shape;1846;p33"/>
            <p:cNvSpPr/>
            <p:nvPr/>
          </p:nvSpPr>
          <p:spPr>
            <a:xfrm rot="10800000">
              <a:off x="7763802" y="1358575"/>
              <a:ext cx="30272" cy="21078"/>
            </a:xfrm>
            <a:custGeom>
              <a:avLst/>
              <a:gdLst/>
              <a:ahLst/>
              <a:cxnLst/>
              <a:rect l="l" t="t" r="r" b="b"/>
              <a:pathLst>
                <a:path w="1103" h="768" extrusionOk="0">
                  <a:moveTo>
                    <a:pt x="752" y="0"/>
                  </a:moveTo>
                  <a:cubicBezTo>
                    <a:pt x="701" y="0"/>
                    <a:pt x="646" y="19"/>
                    <a:pt x="593" y="64"/>
                  </a:cubicBezTo>
                  <a:cubicBezTo>
                    <a:pt x="489" y="151"/>
                    <a:pt x="384" y="239"/>
                    <a:pt x="284" y="327"/>
                  </a:cubicBezTo>
                  <a:cubicBezTo>
                    <a:pt x="186" y="414"/>
                    <a:pt x="83" y="483"/>
                    <a:pt x="33" y="604"/>
                  </a:cubicBezTo>
                  <a:cubicBezTo>
                    <a:pt x="0" y="682"/>
                    <a:pt x="76" y="767"/>
                    <a:pt x="151" y="767"/>
                  </a:cubicBezTo>
                  <a:cubicBezTo>
                    <a:pt x="152" y="767"/>
                    <a:pt x="154" y="767"/>
                    <a:pt x="155" y="767"/>
                  </a:cubicBezTo>
                  <a:cubicBezTo>
                    <a:pt x="284" y="767"/>
                    <a:pt x="403" y="683"/>
                    <a:pt x="512" y="627"/>
                  </a:cubicBezTo>
                  <a:cubicBezTo>
                    <a:pt x="634" y="562"/>
                    <a:pt x="756" y="493"/>
                    <a:pt x="874" y="429"/>
                  </a:cubicBezTo>
                  <a:cubicBezTo>
                    <a:pt x="1102" y="304"/>
                    <a:pt x="957" y="0"/>
                    <a:pt x="7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47" name="Google Shape;1847;p33"/>
            <p:cNvSpPr/>
            <p:nvPr/>
          </p:nvSpPr>
          <p:spPr>
            <a:xfrm rot="10800000">
              <a:off x="8049423" y="748472"/>
              <a:ext cx="65978" cy="18525"/>
            </a:xfrm>
            <a:custGeom>
              <a:avLst/>
              <a:gdLst/>
              <a:ahLst/>
              <a:cxnLst/>
              <a:rect l="l" t="t" r="r" b="b"/>
              <a:pathLst>
                <a:path w="2404" h="675" extrusionOk="0">
                  <a:moveTo>
                    <a:pt x="179" y="0"/>
                  </a:moveTo>
                  <a:cubicBezTo>
                    <a:pt x="52" y="0"/>
                    <a:pt x="0" y="175"/>
                    <a:pt x="138" y="222"/>
                  </a:cubicBezTo>
                  <a:cubicBezTo>
                    <a:pt x="672" y="401"/>
                    <a:pt x="1352" y="675"/>
                    <a:pt x="1951" y="675"/>
                  </a:cubicBezTo>
                  <a:cubicBezTo>
                    <a:pt x="2039" y="675"/>
                    <a:pt x="2126" y="669"/>
                    <a:pt x="2210" y="656"/>
                  </a:cubicBezTo>
                  <a:cubicBezTo>
                    <a:pt x="2366" y="633"/>
                    <a:pt x="2404" y="366"/>
                    <a:pt x="2256" y="302"/>
                  </a:cubicBezTo>
                  <a:cubicBezTo>
                    <a:pt x="1978" y="180"/>
                    <a:pt x="1689" y="180"/>
                    <a:pt x="1389" y="146"/>
                  </a:cubicBezTo>
                  <a:cubicBezTo>
                    <a:pt x="993" y="100"/>
                    <a:pt x="594" y="54"/>
                    <a:pt x="198" y="1"/>
                  </a:cubicBezTo>
                  <a:cubicBezTo>
                    <a:pt x="192" y="0"/>
                    <a:pt x="185" y="0"/>
                    <a:pt x="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48" name="Google Shape;1848;p33"/>
            <p:cNvSpPr/>
            <p:nvPr/>
          </p:nvSpPr>
          <p:spPr>
            <a:xfrm rot="10800000">
              <a:off x="8096655" y="727614"/>
              <a:ext cx="32413" cy="10786"/>
            </a:xfrm>
            <a:custGeom>
              <a:avLst/>
              <a:gdLst/>
              <a:ahLst/>
              <a:cxnLst/>
              <a:rect l="l" t="t" r="r" b="b"/>
              <a:pathLst>
                <a:path w="1181" h="393" extrusionOk="0">
                  <a:moveTo>
                    <a:pt x="116" y="1"/>
                  </a:moveTo>
                  <a:cubicBezTo>
                    <a:pt x="16" y="1"/>
                    <a:pt x="1" y="166"/>
                    <a:pt x="100" y="191"/>
                  </a:cubicBezTo>
                  <a:cubicBezTo>
                    <a:pt x="363" y="259"/>
                    <a:pt x="684" y="392"/>
                    <a:pt x="969" y="392"/>
                  </a:cubicBezTo>
                  <a:cubicBezTo>
                    <a:pt x="1004" y="392"/>
                    <a:pt x="1039" y="390"/>
                    <a:pt x="1073" y="386"/>
                  </a:cubicBezTo>
                  <a:cubicBezTo>
                    <a:pt x="1176" y="370"/>
                    <a:pt x="1180" y="218"/>
                    <a:pt x="1100" y="168"/>
                  </a:cubicBezTo>
                  <a:cubicBezTo>
                    <a:pt x="959" y="89"/>
                    <a:pt x="796" y="84"/>
                    <a:pt x="636" y="66"/>
                  </a:cubicBezTo>
                  <a:cubicBezTo>
                    <a:pt x="465" y="43"/>
                    <a:pt x="298" y="24"/>
                    <a:pt x="126" y="1"/>
                  </a:cubicBezTo>
                  <a:cubicBezTo>
                    <a:pt x="123" y="1"/>
                    <a:pt x="119" y="1"/>
                    <a:pt x="1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49" name="Google Shape;1849;p33"/>
            <p:cNvSpPr/>
            <p:nvPr/>
          </p:nvSpPr>
          <p:spPr>
            <a:xfrm rot="10800000">
              <a:off x="8155525" y="761756"/>
              <a:ext cx="41140" cy="10649"/>
            </a:xfrm>
            <a:custGeom>
              <a:avLst/>
              <a:gdLst/>
              <a:ahLst/>
              <a:cxnLst/>
              <a:rect l="l" t="t" r="r" b="b"/>
              <a:pathLst>
                <a:path w="1499" h="388" extrusionOk="0">
                  <a:moveTo>
                    <a:pt x="169" y="10"/>
                  </a:moveTo>
                  <a:cubicBezTo>
                    <a:pt x="47" y="10"/>
                    <a:pt x="1" y="189"/>
                    <a:pt x="134" y="221"/>
                  </a:cubicBezTo>
                  <a:cubicBezTo>
                    <a:pt x="402" y="289"/>
                    <a:pt x="735" y="388"/>
                    <a:pt x="1040" y="388"/>
                  </a:cubicBezTo>
                  <a:cubicBezTo>
                    <a:pt x="1160" y="388"/>
                    <a:pt x="1275" y="373"/>
                    <a:pt x="1380" y="335"/>
                  </a:cubicBezTo>
                  <a:cubicBezTo>
                    <a:pt x="1487" y="297"/>
                    <a:pt x="1499" y="137"/>
                    <a:pt x="1380" y="103"/>
                  </a:cubicBezTo>
                  <a:cubicBezTo>
                    <a:pt x="1004" y="0"/>
                    <a:pt x="578" y="73"/>
                    <a:pt x="190" y="12"/>
                  </a:cubicBezTo>
                  <a:cubicBezTo>
                    <a:pt x="183" y="11"/>
                    <a:pt x="176" y="10"/>
                    <a:pt x="169" y="1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50" name="Google Shape;1850;p33"/>
            <p:cNvSpPr/>
            <p:nvPr/>
          </p:nvSpPr>
          <p:spPr>
            <a:xfrm rot="10800000">
              <a:off x="7930256" y="675084"/>
              <a:ext cx="43638" cy="18525"/>
            </a:xfrm>
            <a:custGeom>
              <a:avLst/>
              <a:gdLst/>
              <a:ahLst/>
              <a:cxnLst/>
              <a:rect l="l" t="t" r="r" b="b"/>
              <a:pathLst>
                <a:path w="1590" h="675" extrusionOk="0">
                  <a:moveTo>
                    <a:pt x="176" y="1"/>
                  </a:moveTo>
                  <a:cubicBezTo>
                    <a:pt x="40" y="1"/>
                    <a:pt x="1" y="219"/>
                    <a:pt x="149" y="274"/>
                  </a:cubicBezTo>
                  <a:cubicBezTo>
                    <a:pt x="556" y="430"/>
                    <a:pt x="940" y="628"/>
                    <a:pt x="1380" y="673"/>
                  </a:cubicBezTo>
                  <a:cubicBezTo>
                    <a:pt x="1385" y="674"/>
                    <a:pt x="1389" y="674"/>
                    <a:pt x="1393" y="674"/>
                  </a:cubicBezTo>
                  <a:cubicBezTo>
                    <a:pt x="1456" y="674"/>
                    <a:pt x="1531" y="624"/>
                    <a:pt x="1559" y="570"/>
                  </a:cubicBezTo>
                  <a:cubicBezTo>
                    <a:pt x="1575" y="537"/>
                    <a:pt x="1589" y="506"/>
                    <a:pt x="1586" y="464"/>
                  </a:cubicBezTo>
                  <a:cubicBezTo>
                    <a:pt x="1575" y="373"/>
                    <a:pt x="1529" y="293"/>
                    <a:pt x="1434" y="266"/>
                  </a:cubicBezTo>
                  <a:cubicBezTo>
                    <a:pt x="1038" y="152"/>
                    <a:pt x="617" y="133"/>
                    <a:pt x="221" y="8"/>
                  </a:cubicBezTo>
                  <a:cubicBezTo>
                    <a:pt x="205" y="3"/>
                    <a:pt x="190" y="1"/>
                    <a:pt x="17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51" name="Google Shape;1851;p33"/>
            <p:cNvSpPr/>
            <p:nvPr/>
          </p:nvSpPr>
          <p:spPr>
            <a:xfrm rot="10800000">
              <a:off x="7924712" y="703956"/>
              <a:ext cx="40728" cy="12350"/>
            </a:xfrm>
            <a:custGeom>
              <a:avLst/>
              <a:gdLst/>
              <a:ahLst/>
              <a:cxnLst/>
              <a:rect l="l" t="t" r="r" b="b"/>
              <a:pathLst>
                <a:path w="1484" h="450" extrusionOk="0">
                  <a:moveTo>
                    <a:pt x="464" y="1"/>
                  </a:moveTo>
                  <a:cubicBezTo>
                    <a:pt x="375" y="1"/>
                    <a:pt x="287" y="4"/>
                    <a:pt x="198" y="9"/>
                  </a:cubicBezTo>
                  <a:cubicBezTo>
                    <a:pt x="0" y="21"/>
                    <a:pt x="0" y="299"/>
                    <a:pt x="198" y="314"/>
                  </a:cubicBezTo>
                  <a:cubicBezTo>
                    <a:pt x="415" y="333"/>
                    <a:pt x="632" y="356"/>
                    <a:pt x="844" y="394"/>
                  </a:cubicBezTo>
                  <a:cubicBezTo>
                    <a:pt x="961" y="414"/>
                    <a:pt x="1074" y="449"/>
                    <a:pt x="1187" y="449"/>
                  </a:cubicBezTo>
                  <a:cubicBezTo>
                    <a:pt x="1244" y="449"/>
                    <a:pt x="1301" y="441"/>
                    <a:pt x="1358" y="416"/>
                  </a:cubicBezTo>
                  <a:cubicBezTo>
                    <a:pt x="1449" y="379"/>
                    <a:pt x="1483" y="283"/>
                    <a:pt x="1415" y="204"/>
                  </a:cubicBezTo>
                  <a:cubicBezTo>
                    <a:pt x="1278" y="51"/>
                    <a:pt x="1088" y="44"/>
                    <a:pt x="894" y="25"/>
                  </a:cubicBezTo>
                  <a:cubicBezTo>
                    <a:pt x="750" y="9"/>
                    <a:pt x="607" y="1"/>
                    <a:pt x="4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52" name="Google Shape;1852;p33"/>
            <p:cNvSpPr/>
            <p:nvPr/>
          </p:nvSpPr>
          <p:spPr>
            <a:xfrm rot="10800000">
              <a:off x="7940905" y="761591"/>
              <a:ext cx="41607" cy="14601"/>
            </a:xfrm>
            <a:custGeom>
              <a:avLst/>
              <a:gdLst/>
              <a:ahLst/>
              <a:cxnLst/>
              <a:rect l="l" t="t" r="r" b="b"/>
              <a:pathLst>
                <a:path w="1516" h="532" extrusionOk="0">
                  <a:moveTo>
                    <a:pt x="215" y="1"/>
                  </a:moveTo>
                  <a:cubicBezTo>
                    <a:pt x="35" y="1"/>
                    <a:pt x="1" y="304"/>
                    <a:pt x="185" y="344"/>
                  </a:cubicBezTo>
                  <a:cubicBezTo>
                    <a:pt x="495" y="412"/>
                    <a:pt x="845" y="532"/>
                    <a:pt x="1174" y="532"/>
                  </a:cubicBezTo>
                  <a:cubicBezTo>
                    <a:pt x="1233" y="532"/>
                    <a:pt x="1291" y="528"/>
                    <a:pt x="1349" y="519"/>
                  </a:cubicBezTo>
                  <a:cubicBezTo>
                    <a:pt x="1497" y="496"/>
                    <a:pt x="1516" y="272"/>
                    <a:pt x="1391" y="207"/>
                  </a:cubicBezTo>
                  <a:cubicBezTo>
                    <a:pt x="1059" y="33"/>
                    <a:pt x="596" y="43"/>
                    <a:pt x="231" y="1"/>
                  </a:cubicBezTo>
                  <a:cubicBezTo>
                    <a:pt x="226" y="1"/>
                    <a:pt x="220" y="1"/>
                    <a:pt x="2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53" name="Google Shape;1853;p33"/>
            <p:cNvSpPr/>
            <p:nvPr/>
          </p:nvSpPr>
          <p:spPr>
            <a:xfrm rot="10800000">
              <a:off x="7728865" y="642507"/>
              <a:ext cx="56482" cy="14491"/>
            </a:xfrm>
            <a:custGeom>
              <a:avLst/>
              <a:gdLst/>
              <a:ahLst/>
              <a:cxnLst/>
              <a:rect l="l" t="t" r="r" b="b"/>
              <a:pathLst>
                <a:path w="2058" h="528" extrusionOk="0">
                  <a:moveTo>
                    <a:pt x="191" y="1"/>
                  </a:moveTo>
                  <a:cubicBezTo>
                    <a:pt x="23" y="1"/>
                    <a:pt x="1" y="253"/>
                    <a:pt x="160" y="305"/>
                  </a:cubicBezTo>
                  <a:cubicBezTo>
                    <a:pt x="468" y="400"/>
                    <a:pt x="780" y="449"/>
                    <a:pt x="1103" y="484"/>
                  </a:cubicBezTo>
                  <a:cubicBezTo>
                    <a:pt x="1253" y="501"/>
                    <a:pt x="1410" y="528"/>
                    <a:pt x="1562" y="528"/>
                  </a:cubicBezTo>
                  <a:cubicBezTo>
                    <a:pt x="1699" y="528"/>
                    <a:pt x="1832" y="506"/>
                    <a:pt x="1955" y="438"/>
                  </a:cubicBezTo>
                  <a:cubicBezTo>
                    <a:pt x="2057" y="385"/>
                    <a:pt x="2054" y="233"/>
                    <a:pt x="1955" y="175"/>
                  </a:cubicBezTo>
                  <a:cubicBezTo>
                    <a:pt x="1719" y="38"/>
                    <a:pt x="1434" y="77"/>
                    <a:pt x="1168" y="61"/>
                  </a:cubicBezTo>
                  <a:cubicBezTo>
                    <a:pt x="845" y="50"/>
                    <a:pt x="525" y="12"/>
                    <a:pt x="202" y="1"/>
                  </a:cubicBezTo>
                  <a:cubicBezTo>
                    <a:pt x="198" y="1"/>
                    <a:pt x="195" y="1"/>
                    <a:pt x="1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54" name="Google Shape;1854;p33"/>
            <p:cNvSpPr/>
            <p:nvPr/>
          </p:nvSpPr>
          <p:spPr>
            <a:xfrm rot="10800000">
              <a:off x="7725846" y="674179"/>
              <a:ext cx="39164" cy="9908"/>
            </a:xfrm>
            <a:custGeom>
              <a:avLst/>
              <a:gdLst/>
              <a:ahLst/>
              <a:cxnLst/>
              <a:rect l="l" t="t" r="r" b="b"/>
              <a:pathLst>
                <a:path w="1427" h="361" extrusionOk="0">
                  <a:moveTo>
                    <a:pt x="1054" y="0"/>
                  </a:moveTo>
                  <a:cubicBezTo>
                    <a:pt x="952" y="0"/>
                    <a:pt x="848" y="14"/>
                    <a:pt x="750" y="18"/>
                  </a:cubicBezTo>
                  <a:cubicBezTo>
                    <a:pt x="556" y="30"/>
                    <a:pt x="362" y="41"/>
                    <a:pt x="169" y="49"/>
                  </a:cubicBezTo>
                  <a:cubicBezTo>
                    <a:pt x="1" y="56"/>
                    <a:pt x="1" y="304"/>
                    <a:pt x="169" y="311"/>
                  </a:cubicBezTo>
                  <a:cubicBezTo>
                    <a:pt x="362" y="323"/>
                    <a:pt x="556" y="330"/>
                    <a:pt x="750" y="341"/>
                  </a:cubicBezTo>
                  <a:cubicBezTo>
                    <a:pt x="850" y="346"/>
                    <a:pt x="957" y="360"/>
                    <a:pt x="1061" y="360"/>
                  </a:cubicBezTo>
                  <a:cubicBezTo>
                    <a:pt x="1138" y="360"/>
                    <a:pt x="1215" y="352"/>
                    <a:pt x="1286" y="326"/>
                  </a:cubicBezTo>
                  <a:cubicBezTo>
                    <a:pt x="1427" y="273"/>
                    <a:pt x="1427" y="90"/>
                    <a:pt x="1286" y="37"/>
                  </a:cubicBezTo>
                  <a:cubicBezTo>
                    <a:pt x="1212" y="9"/>
                    <a:pt x="1134" y="0"/>
                    <a:pt x="10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55" name="Google Shape;1855;p33"/>
            <p:cNvSpPr/>
            <p:nvPr/>
          </p:nvSpPr>
          <p:spPr>
            <a:xfrm rot="10800000">
              <a:off x="7828847" y="715730"/>
              <a:ext cx="41415" cy="11390"/>
            </a:xfrm>
            <a:custGeom>
              <a:avLst/>
              <a:gdLst/>
              <a:ahLst/>
              <a:cxnLst/>
              <a:rect l="l" t="t" r="r" b="b"/>
              <a:pathLst>
                <a:path w="1509" h="415" extrusionOk="0">
                  <a:moveTo>
                    <a:pt x="175" y="1"/>
                  </a:moveTo>
                  <a:cubicBezTo>
                    <a:pt x="37" y="1"/>
                    <a:pt x="1" y="226"/>
                    <a:pt x="145" y="256"/>
                  </a:cubicBezTo>
                  <a:cubicBezTo>
                    <a:pt x="357" y="298"/>
                    <a:pt x="570" y="331"/>
                    <a:pt x="784" y="366"/>
                  </a:cubicBezTo>
                  <a:cubicBezTo>
                    <a:pt x="921" y="385"/>
                    <a:pt x="1059" y="414"/>
                    <a:pt x="1195" y="414"/>
                  </a:cubicBezTo>
                  <a:cubicBezTo>
                    <a:pt x="1247" y="414"/>
                    <a:pt x="1298" y="410"/>
                    <a:pt x="1349" y="400"/>
                  </a:cubicBezTo>
                  <a:cubicBezTo>
                    <a:pt x="1472" y="373"/>
                    <a:pt x="1509" y="172"/>
                    <a:pt x="1388" y="115"/>
                  </a:cubicBezTo>
                  <a:cubicBezTo>
                    <a:pt x="1209" y="35"/>
                    <a:pt x="1023" y="38"/>
                    <a:pt x="829" y="27"/>
                  </a:cubicBezTo>
                  <a:cubicBezTo>
                    <a:pt x="612" y="12"/>
                    <a:pt x="396" y="5"/>
                    <a:pt x="179" y="1"/>
                  </a:cubicBezTo>
                  <a:cubicBezTo>
                    <a:pt x="177" y="1"/>
                    <a:pt x="176" y="1"/>
                    <a:pt x="1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56" name="Google Shape;1856;p33"/>
            <p:cNvSpPr/>
            <p:nvPr/>
          </p:nvSpPr>
          <p:spPr>
            <a:xfrm rot="10800000">
              <a:off x="7835818" y="674426"/>
              <a:ext cx="46272" cy="12433"/>
            </a:xfrm>
            <a:custGeom>
              <a:avLst/>
              <a:gdLst/>
              <a:ahLst/>
              <a:cxnLst/>
              <a:rect l="l" t="t" r="r" b="b"/>
              <a:pathLst>
                <a:path w="1686" h="453" extrusionOk="0">
                  <a:moveTo>
                    <a:pt x="1150" y="1"/>
                  </a:moveTo>
                  <a:cubicBezTo>
                    <a:pt x="1077" y="1"/>
                    <a:pt x="999" y="10"/>
                    <a:pt x="929" y="13"/>
                  </a:cubicBezTo>
                  <a:cubicBezTo>
                    <a:pt x="697" y="17"/>
                    <a:pt x="462" y="20"/>
                    <a:pt x="234" y="51"/>
                  </a:cubicBezTo>
                  <a:cubicBezTo>
                    <a:pt x="1" y="77"/>
                    <a:pt x="1" y="378"/>
                    <a:pt x="234" y="405"/>
                  </a:cubicBezTo>
                  <a:cubicBezTo>
                    <a:pt x="462" y="431"/>
                    <a:pt x="697" y="438"/>
                    <a:pt x="929" y="442"/>
                  </a:cubicBezTo>
                  <a:cubicBezTo>
                    <a:pt x="991" y="445"/>
                    <a:pt x="1066" y="453"/>
                    <a:pt x="1135" y="453"/>
                  </a:cubicBezTo>
                  <a:cubicBezTo>
                    <a:pt x="1167" y="453"/>
                    <a:pt x="1198" y="451"/>
                    <a:pt x="1225" y="447"/>
                  </a:cubicBezTo>
                  <a:cubicBezTo>
                    <a:pt x="1340" y="431"/>
                    <a:pt x="1446" y="378"/>
                    <a:pt x="1560" y="355"/>
                  </a:cubicBezTo>
                  <a:cubicBezTo>
                    <a:pt x="1685" y="324"/>
                    <a:pt x="1685" y="127"/>
                    <a:pt x="1560" y="100"/>
                  </a:cubicBezTo>
                  <a:cubicBezTo>
                    <a:pt x="1446" y="73"/>
                    <a:pt x="1340" y="24"/>
                    <a:pt x="1225" y="5"/>
                  </a:cubicBezTo>
                  <a:cubicBezTo>
                    <a:pt x="1202" y="2"/>
                    <a:pt x="1176" y="1"/>
                    <a:pt x="115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57" name="Google Shape;1857;p33"/>
            <p:cNvSpPr/>
            <p:nvPr/>
          </p:nvSpPr>
          <p:spPr>
            <a:xfrm rot="10800000">
              <a:off x="7556263" y="677554"/>
              <a:ext cx="40536" cy="12762"/>
            </a:xfrm>
            <a:custGeom>
              <a:avLst/>
              <a:gdLst/>
              <a:ahLst/>
              <a:cxnLst/>
              <a:rect l="l" t="t" r="r" b="b"/>
              <a:pathLst>
                <a:path w="1477" h="465" extrusionOk="0">
                  <a:moveTo>
                    <a:pt x="514" y="1"/>
                  </a:moveTo>
                  <a:cubicBezTo>
                    <a:pt x="376" y="1"/>
                    <a:pt x="240" y="11"/>
                    <a:pt x="99" y="36"/>
                  </a:cubicBezTo>
                  <a:cubicBezTo>
                    <a:pt x="1" y="52"/>
                    <a:pt x="4" y="215"/>
                    <a:pt x="99" y="234"/>
                  </a:cubicBezTo>
                  <a:cubicBezTo>
                    <a:pt x="297" y="271"/>
                    <a:pt x="499" y="302"/>
                    <a:pt x="697" y="348"/>
                  </a:cubicBezTo>
                  <a:cubicBezTo>
                    <a:pt x="862" y="386"/>
                    <a:pt x="1034" y="465"/>
                    <a:pt x="1206" y="465"/>
                  </a:cubicBezTo>
                  <a:cubicBezTo>
                    <a:pt x="1224" y="465"/>
                    <a:pt x="1241" y="464"/>
                    <a:pt x="1259" y="462"/>
                  </a:cubicBezTo>
                  <a:cubicBezTo>
                    <a:pt x="1431" y="447"/>
                    <a:pt x="1476" y="257"/>
                    <a:pt x="1343" y="157"/>
                  </a:cubicBezTo>
                  <a:cubicBezTo>
                    <a:pt x="1180" y="36"/>
                    <a:pt x="940" y="29"/>
                    <a:pt x="743" y="10"/>
                  </a:cubicBezTo>
                  <a:cubicBezTo>
                    <a:pt x="666" y="4"/>
                    <a:pt x="590" y="1"/>
                    <a:pt x="5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58" name="Google Shape;1858;p33"/>
            <p:cNvSpPr/>
            <p:nvPr/>
          </p:nvSpPr>
          <p:spPr>
            <a:xfrm rot="10800000">
              <a:off x="7561999" y="654775"/>
              <a:ext cx="46684" cy="10292"/>
            </a:xfrm>
            <a:custGeom>
              <a:avLst/>
              <a:gdLst/>
              <a:ahLst/>
              <a:cxnLst/>
              <a:rect l="l" t="t" r="r" b="b"/>
              <a:pathLst>
                <a:path w="1701" h="375" extrusionOk="0">
                  <a:moveTo>
                    <a:pt x="1210" y="1"/>
                  </a:moveTo>
                  <a:cubicBezTo>
                    <a:pt x="1110" y="1"/>
                    <a:pt x="1008" y="8"/>
                    <a:pt x="909" y="9"/>
                  </a:cubicBezTo>
                  <a:cubicBezTo>
                    <a:pt x="666" y="18"/>
                    <a:pt x="426" y="32"/>
                    <a:pt x="183" y="44"/>
                  </a:cubicBezTo>
                  <a:cubicBezTo>
                    <a:pt x="0" y="55"/>
                    <a:pt x="0" y="321"/>
                    <a:pt x="183" y="329"/>
                  </a:cubicBezTo>
                  <a:cubicBezTo>
                    <a:pt x="426" y="344"/>
                    <a:pt x="666" y="360"/>
                    <a:pt x="909" y="367"/>
                  </a:cubicBezTo>
                  <a:cubicBezTo>
                    <a:pt x="1005" y="369"/>
                    <a:pt x="1102" y="374"/>
                    <a:pt x="1199" y="374"/>
                  </a:cubicBezTo>
                  <a:cubicBezTo>
                    <a:pt x="1325" y="374"/>
                    <a:pt x="1451" y="364"/>
                    <a:pt x="1567" y="321"/>
                  </a:cubicBezTo>
                  <a:cubicBezTo>
                    <a:pt x="1700" y="272"/>
                    <a:pt x="1700" y="104"/>
                    <a:pt x="1567" y="55"/>
                  </a:cubicBezTo>
                  <a:cubicBezTo>
                    <a:pt x="1454" y="11"/>
                    <a:pt x="1333" y="1"/>
                    <a:pt x="12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59" name="Google Shape;1859;p33"/>
            <p:cNvSpPr/>
            <p:nvPr/>
          </p:nvSpPr>
          <p:spPr>
            <a:xfrm rot="10800000">
              <a:off x="7655614" y="651509"/>
              <a:ext cx="34389" cy="11115"/>
            </a:xfrm>
            <a:custGeom>
              <a:avLst/>
              <a:gdLst/>
              <a:ahLst/>
              <a:cxnLst/>
              <a:rect l="l" t="t" r="r" b="b"/>
              <a:pathLst>
                <a:path w="1253" h="405" extrusionOk="0">
                  <a:moveTo>
                    <a:pt x="176" y="0"/>
                  </a:moveTo>
                  <a:cubicBezTo>
                    <a:pt x="20" y="0"/>
                    <a:pt x="0" y="233"/>
                    <a:pt x="147" y="282"/>
                  </a:cubicBezTo>
                  <a:cubicBezTo>
                    <a:pt x="337" y="343"/>
                    <a:pt x="565" y="404"/>
                    <a:pt x="784" y="404"/>
                  </a:cubicBezTo>
                  <a:cubicBezTo>
                    <a:pt x="918" y="404"/>
                    <a:pt x="1049" y="381"/>
                    <a:pt x="1165" y="320"/>
                  </a:cubicBezTo>
                  <a:cubicBezTo>
                    <a:pt x="1245" y="278"/>
                    <a:pt x="1252" y="134"/>
                    <a:pt x="1165" y="96"/>
                  </a:cubicBezTo>
                  <a:cubicBezTo>
                    <a:pt x="976" y="12"/>
                    <a:pt x="754" y="1"/>
                    <a:pt x="536" y="1"/>
                  </a:cubicBezTo>
                  <a:cubicBezTo>
                    <a:pt x="460" y="1"/>
                    <a:pt x="386" y="3"/>
                    <a:pt x="313" y="3"/>
                  </a:cubicBezTo>
                  <a:cubicBezTo>
                    <a:pt x="269" y="3"/>
                    <a:pt x="226" y="2"/>
                    <a:pt x="184" y="1"/>
                  </a:cubicBezTo>
                  <a:cubicBezTo>
                    <a:pt x="181" y="1"/>
                    <a:pt x="179" y="0"/>
                    <a:pt x="1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60" name="Google Shape;1860;p33"/>
            <p:cNvSpPr/>
            <p:nvPr/>
          </p:nvSpPr>
          <p:spPr>
            <a:xfrm rot="10800000">
              <a:off x="8249414" y="599775"/>
              <a:ext cx="21215" cy="32138"/>
            </a:xfrm>
            <a:custGeom>
              <a:avLst/>
              <a:gdLst/>
              <a:ahLst/>
              <a:cxnLst/>
              <a:rect l="l" t="t" r="r" b="b"/>
              <a:pathLst>
                <a:path w="773" h="1171" extrusionOk="0">
                  <a:moveTo>
                    <a:pt x="219" y="1"/>
                  </a:moveTo>
                  <a:cubicBezTo>
                    <a:pt x="171" y="1"/>
                    <a:pt x="124" y="31"/>
                    <a:pt x="106" y="82"/>
                  </a:cubicBezTo>
                  <a:cubicBezTo>
                    <a:pt x="0" y="421"/>
                    <a:pt x="235" y="1140"/>
                    <a:pt x="639" y="1170"/>
                  </a:cubicBezTo>
                  <a:cubicBezTo>
                    <a:pt x="642" y="1170"/>
                    <a:pt x="646" y="1171"/>
                    <a:pt x="649" y="1171"/>
                  </a:cubicBezTo>
                  <a:cubicBezTo>
                    <a:pt x="717" y="1171"/>
                    <a:pt x="772" y="1102"/>
                    <a:pt x="772" y="1037"/>
                  </a:cubicBezTo>
                  <a:cubicBezTo>
                    <a:pt x="767" y="847"/>
                    <a:pt x="631" y="718"/>
                    <a:pt x="539" y="566"/>
                  </a:cubicBezTo>
                  <a:cubicBezTo>
                    <a:pt x="441" y="402"/>
                    <a:pt x="402" y="216"/>
                    <a:pt x="311" y="56"/>
                  </a:cubicBezTo>
                  <a:cubicBezTo>
                    <a:pt x="290" y="18"/>
                    <a:pt x="254" y="1"/>
                    <a:pt x="2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61" name="Google Shape;1861;p33"/>
            <p:cNvSpPr/>
            <p:nvPr/>
          </p:nvSpPr>
          <p:spPr>
            <a:xfrm rot="10800000">
              <a:off x="8230340" y="613717"/>
              <a:ext cx="18498" cy="25332"/>
            </a:xfrm>
            <a:custGeom>
              <a:avLst/>
              <a:gdLst/>
              <a:ahLst/>
              <a:cxnLst/>
              <a:rect l="l" t="t" r="r" b="b"/>
              <a:pathLst>
                <a:path w="674" h="923" extrusionOk="0">
                  <a:moveTo>
                    <a:pt x="172" y="0"/>
                  </a:moveTo>
                  <a:cubicBezTo>
                    <a:pt x="137" y="0"/>
                    <a:pt x="101" y="23"/>
                    <a:pt x="80" y="54"/>
                  </a:cubicBezTo>
                  <a:cubicBezTo>
                    <a:pt x="1" y="183"/>
                    <a:pt x="88" y="384"/>
                    <a:pt x="145" y="510"/>
                  </a:cubicBezTo>
                  <a:cubicBezTo>
                    <a:pt x="213" y="677"/>
                    <a:pt x="282" y="844"/>
                    <a:pt x="457" y="913"/>
                  </a:cubicBezTo>
                  <a:cubicBezTo>
                    <a:pt x="473" y="919"/>
                    <a:pt x="490" y="922"/>
                    <a:pt x="506" y="922"/>
                  </a:cubicBezTo>
                  <a:cubicBezTo>
                    <a:pt x="594" y="922"/>
                    <a:pt x="673" y="833"/>
                    <a:pt x="673" y="746"/>
                  </a:cubicBezTo>
                  <a:cubicBezTo>
                    <a:pt x="673" y="582"/>
                    <a:pt x="548" y="457"/>
                    <a:pt x="468" y="320"/>
                  </a:cubicBezTo>
                  <a:cubicBezTo>
                    <a:pt x="403" y="210"/>
                    <a:pt x="331" y="46"/>
                    <a:pt x="198" y="5"/>
                  </a:cubicBezTo>
                  <a:cubicBezTo>
                    <a:pt x="190" y="2"/>
                    <a:pt x="181" y="0"/>
                    <a:pt x="1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62" name="Google Shape;1862;p33"/>
            <p:cNvSpPr/>
            <p:nvPr/>
          </p:nvSpPr>
          <p:spPr>
            <a:xfrm rot="10800000">
              <a:off x="8145617" y="533358"/>
              <a:ext cx="29311" cy="34636"/>
            </a:xfrm>
            <a:custGeom>
              <a:avLst/>
              <a:gdLst/>
              <a:ahLst/>
              <a:cxnLst/>
              <a:rect l="l" t="t" r="r" b="b"/>
              <a:pathLst>
                <a:path w="1068" h="1262" extrusionOk="0">
                  <a:moveTo>
                    <a:pt x="163" y="1"/>
                  </a:moveTo>
                  <a:cubicBezTo>
                    <a:pt x="75" y="1"/>
                    <a:pt x="1" y="130"/>
                    <a:pt x="79" y="203"/>
                  </a:cubicBezTo>
                  <a:cubicBezTo>
                    <a:pt x="246" y="359"/>
                    <a:pt x="368" y="559"/>
                    <a:pt x="490" y="750"/>
                  </a:cubicBezTo>
                  <a:cubicBezTo>
                    <a:pt x="607" y="936"/>
                    <a:pt x="710" y="1089"/>
                    <a:pt x="874" y="1236"/>
                  </a:cubicBezTo>
                  <a:cubicBezTo>
                    <a:pt x="892" y="1253"/>
                    <a:pt x="913" y="1261"/>
                    <a:pt x="934" y="1261"/>
                  </a:cubicBezTo>
                  <a:cubicBezTo>
                    <a:pt x="976" y="1261"/>
                    <a:pt x="1017" y="1227"/>
                    <a:pt x="1022" y="1175"/>
                  </a:cubicBezTo>
                  <a:cubicBezTo>
                    <a:pt x="1067" y="636"/>
                    <a:pt x="623" y="297"/>
                    <a:pt x="220" y="20"/>
                  </a:cubicBezTo>
                  <a:cubicBezTo>
                    <a:pt x="201" y="7"/>
                    <a:pt x="182" y="1"/>
                    <a:pt x="1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63" name="Google Shape;1863;p33"/>
            <p:cNvSpPr/>
            <p:nvPr/>
          </p:nvSpPr>
          <p:spPr>
            <a:xfrm rot="10800000">
              <a:off x="8193317" y="534813"/>
              <a:ext cx="23685" cy="29256"/>
            </a:xfrm>
            <a:custGeom>
              <a:avLst/>
              <a:gdLst/>
              <a:ahLst/>
              <a:cxnLst/>
              <a:rect l="l" t="t" r="r" b="b"/>
              <a:pathLst>
                <a:path w="863" h="1066" extrusionOk="0">
                  <a:moveTo>
                    <a:pt x="216" y="1"/>
                  </a:moveTo>
                  <a:cubicBezTo>
                    <a:pt x="108" y="1"/>
                    <a:pt x="1" y="97"/>
                    <a:pt x="42" y="216"/>
                  </a:cubicBezTo>
                  <a:cubicBezTo>
                    <a:pt x="99" y="379"/>
                    <a:pt x="175" y="527"/>
                    <a:pt x="259" y="679"/>
                  </a:cubicBezTo>
                  <a:cubicBezTo>
                    <a:pt x="338" y="831"/>
                    <a:pt x="410" y="1009"/>
                    <a:pt x="585" y="1060"/>
                  </a:cubicBezTo>
                  <a:cubicBezTo>
                    <a:pt x="601" y="1064"/>
                    <a:pt x="617" y="1066"/>
                    <a:pt x="633" y="1066"/>
                  </a:cubicBezTo>
                  <a:cubicBezTo>
                    <a:pt x="720" y="1066"/>
                    <a:pt x="809" y="1009"/>
                    <a:pt x="825" y="923"/>
                  </a:cubicBezTo>
                  <a:cubicBezTo>
                    <a:pt x="863" y="732"/>
                    <a:pt x="749" y="603"/>
                    <a:pt x="647" y="455"/>
                  </a:cubicBezTo>
                  <a:cubicBezTo>
                    <a:pt x="547" y="310"/>
                    <a:pt x="449" y="174"/>
                    <a:pt x="331" y="48"/>
                  </a:cubicBezTo>
                  <a:cubicBezTo>
                    <a:pt x="298" y="15"/>
                    <a:pt x="257" y="1"/>
                    <a:pt x="2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64" name="Google Shape;1864;p33"/>
            <p:cNvSpPr/>
            <p:nvPr/>
          </p:nvSpPr>
          <p:spPr>
            <a:xfrm rot="10800000">
              <a:off x="8199245" y="457143"/>
              <a:ext cx="20941" cy="27582"/>
            </a:xfrm>
            <a:custGeom>
              <a:avLst/>
              <a:gdLst/>
              <a:ahLst/>
              <a:cxnLst/>
              <a:rect l="l" t="t" r="r" b="b"/>
              <a:pathLst>
                <a:path w="763" h="1005" extrusionOk="0">
                  <a:moveTo>
                    <a:pt x="163" y="1"/>
                  </a:moveTo>
                  <a:cubicBezTo>
                    <a:pt x="79" y="1"/>
                    <a:pt x="1" y="113"/>
                    <a:pt x="40" y="206"/>
                  </a:cubicBezTo>
                  <a:cubicBezTo>
                    <a:pt x="105" y="350"/>
                    <a:pt x="161" y="491"/>
                    <a:pt x="234" y="632"/>
                  </a:cubicBezTo>
                  <a:cubicBezTo>
                    <a:pt x="303" y="761"/>
                    <a:pt x="359" y="924"/>
                    <a:pt x="496" y="985"/>
                  </a:cubicBezTo>
                  <a:cubicBezTo>
                    <a:pt x="526" y="998"/>
                    <a:pt x="556" y="1004"/>
                    <a:pt x="584" y="1004"/>
                  </a:cubicBezTo>
                  <a:cubicBezTo>
                    <a:pt x="672" y="1004"/>
                    <a:pt x="745" y="945"/>
                    <a:pt x="751" y="841"/>
                  </a:cubicBezTo>
                  <a:cubicBezTo>
                    <a:pt x="763" y="678"/>
                    <a:pt x="633" y="545"/>
                    <a:pt x="542" y="419"/>
                  </a:cubicBezTo>
                  <a:cubicBezTo>
                    <a:pt x="451" y="286"/>
                    <a:pt x="348" y="171"/>
                    <a:pt x="249" y="46"/>
                  </a:cubicBezTo>
                  <a:cubicBezTo>
                    <a:pt x="223" y="14"/>
                    <a:pt x="192" y="1"/>
                    <a:pt x="1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65" name="Google Shape;1865;p33"/>
            <p:cNvSpPr/>
            <p:nvPr/>
          </p:nvSpPr>
          <p:spPr>
            <a:xfrm rot="10800000">
              <a:off x="8194552" y="504596"/>
              <a:ext cx="17318" cy="22038"/>
            </a:xfrm>
            <a:custGeom>
              <a:avLst/>
              <a:gdLst/>
              <a:ahLst/>
              <a:cxnLst/>
              <a:rect l="l" t="t" r="r" b="b"/>
              <a:pathLst>
                <a:path w="631" h="803" extrusionOk="0">
                  <a:moveTo>
                    <a:pt x="115" y="1"/>
                  </a:moveTo>
                  <a:cubicBezTo>
                    <a:pt x="52" y="1"/>
                    <a:pt x="1" y="54"/>
                    <a:pt x="14" y="133"/>
                  </a:cubicBezTo>
                  <a:cubicBezTo>
                    <a:pt x="33" y="270"/>
                    <a:pt x="83" y="380"/>
                    <a:pt x="148" y="501"/>
                  </a:cubicBezTo>
                  <a:cubicBezTo>
                    <a:pt x="205" y="619"/>
                    <a:pt x="254" y="763"/>
                    <a:pt x="395" y="798"/>
                  </a:cubicBezTo>
                  <a:cubicBezTo>
                    <a:pt x="408" y="801"/>
                    <a:pt x="421" y="802"/>
                    <a:pt x="433" y="802"/>
                  </a:cubicBezTo>
                  <a:cubicBezTo>
                    <a:pt x="504" y="802"/>
                    <a:pt x="569" y="759"/>
                    <a:pt x="588" y="687"/>
                  </a:cubicBezTo>
                  <a:cubicBezTo>
                    <a:pt x="630" y="543"/>
                    <a:pt x="528" y="433"/>
                    <a:pt x="451" y="322"/>
                  </a:cubicBezTo>
                  <a:cubicBezTo>
                    <a:pt x="376" y="208"/>
                    <a:pt x="304" y="110"/>
                    <a:pt x="193" y="30"/>
                  </a:cubicBezTo>
                  <a:cubicBezTo>
                    <a:pt x="168" y="10"/>
                    <a:pt x="140" y="1"/>
                    <a:pt x="1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66" name="Google Shape;1866;p33"/>
            <p:cNvSpPr/>
            <p:nvPr/>
          </p:nvSpPr>
          <p:spPr>
            <a:xfrm rot="10800000">
              <a:off x="8083509" y="443970"/>
              <a:ext cx="22779" cy="42320"/>
            </a:xfrm>
            <a:custGeom>
              <a:avLst/>
              <a:gdLst/>
              <a:ahLst/>
              <a:cxnLst/>
              <a:rect l="l" t="t" r="r" b="b"/>
              <a:pathLst>
                <a:path w="830" h="1542" extrusionOk="0">
                  <a:moveTo>
                    <a:pt x="176" y="0"/>
                  </a:moveTo>
                  <a:cubicBezTo>
                    <a:pt x="90" y="0"/>
                    <a:pt x="0" y="73"/>
                    <a:pt x="38" y="168"/>
                  </a:cubicBezTo>
                  <a:cubicBezTo>
                    <a:pt x="221" y="605"/>
                    <a:pt x="293" y="1146"/>
                    <a:pt x="605" y="1510"/>
                  </a:cubicBezTo>
                  <a:cubicBezTo>
                    <a:pt x="624" y="1532"/>
                    <a:pt x="647" y="1542"/>
                    <a:pt x="670" y="1542"/>
                  </a:cubicBezTo>
                  <a:cubicBezTo>
                    <a:pt x="721" y="1542"/>
                    <a:pt x="771" y="1493"/>
                    <a:pt x="779" y="1437"/>
                  </a:cubicBezTo>
                  <a:cubicBezTo>
                    <a:pt x="829" y="958"/>
                    <a:pt x="505" y="472"/>
                    <a:pt x="289" y="65"/>
                  </a:cubicBezTo>
                  <a:cubicBezTo>
                    <a:pt x="264" y="20"/>
                    <a:pt x="221" y="0"/>
                    <a:pt x="1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67" name="Google Shape;1867;p33"/>
            <p:cNvSpPr/>
            <p:nvPr/>
          </p:nvSpPr>
          <p:spPr>
            <a:xfrm rot="10800000">
              <a:off x="8125473" y="410707"/>
              <a:ext cx="17675" cy="28762"/>
            </a:xfrm>
            <a:custGeom>
              <a:avLst/>
              <a:gdLst/>
              <a:ahLst/>
              <a:cxnLst/>
              <a:rect l="l" t="t" r="r" b="b"/>
              <a:pathLst>
                <a:path w="644" h="1048" extrusionOk="0">
                  <a:moveTo>
                    <a:pt x="199" y="0"/>
                  </a:moveTo>
                  <a:cubicBezTo>
                    <a:pt x="102" y="0"/>
                    <a:pt x="1" y="95"/>
                    <a:pt x="23" y="211"/>
                  </a:cubicBezTo>
                  <a:cubicBezTo>
                    <a:pt x="77" y="484"/>
                    <a:pt x="107" y="819"/>
                    <a:pt x="335" y="1009"/>
                  </a:cubicBezTo>
                  <a:cubicBezTo>
                    <a:pt x="365" y="1034"/>
                    <a:pt x="403" y="1047"/>
                    <a:pt x="441" y="1047"/>
                  </a:cubicBezTo>
                  <a:cubicBezTo>
                    <a:pt x="501" y="1047"/>
                    <a:pt x="559" y="1015"/>
                    <a:pt x="575" y="945"/>
                  </a:cubicBezTo>
                  <a:cubicBezTo>
                    <a:pt x="644" y="637"/>
                    <a:pt x="457" y="352"/>
                    <a:pt x="324" y="82"/>
                  </a:cubicBezTo>
                  <a:cubicBezTo>
                    <a:pt x="295" y="24"/>
                    <a:pt x="248" y="0"/>
                    <a:pt x="1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68" name="Google Shape;1868;p33"/>
            <p:cNvSpPr/>
            <p:nvPr/>
          </p:nvSpPr>
          <p:spPr>
            <a:xfrm rot="10800000">
              <a:off x="8156458" y="329250"/>
              <a:ext cx="24234" cy="40152"/>
            </a:xfrm>
            <a:custGeom>
              <a:avLst/>
              <a:gdLst/>
              <a:ahLst/>
              <a:cxnLst/>
              <a:rect l="l" t="t" r="r" b="b"/>
              <a:pathLst>
                <a:path w="883" h="1463" extrusionOk="0">
                  <a:moveTo>
                    <a:pt x="176" y="1"/>
                  </a:moveTo>
                  <a:cubicBezTo>
                    <a:pt x="86" y="1"/>
                    <a:pt x="0" y="116"/>
                    <a:pt x="45" y="212"/>
                  </a:cubicBezTo>
                  <a:cubicBezTo>
                    <a:pt x="148" y="418"/>
                    <a:pt x="243" y="628"/>
                    <a:pt x="312" y="844"/>
                  </a:cubicBezTo>
                  <a:cubicBezTo>
                    <a:pt x="373" y="1042"/>
                    <a:pt x="388" y="1247"/>
                    <a:pt x="521" y="1407"/>
                  </a:cubicBezTo>
                  <a:cubicBezTo>
                    <a:pt x="553" y="1445"/>
                    <a:pt x="601" y="1463"/>
                    <a:pt x="652" y="1463"/>
                  </a:cubicBezTo>
                  <a:cubicBezTo>
                    <a:pt x="740" y="1463"/>
                    <a:pt x="834" y="1409"/>
                    <a:pt x="848" y="1319"/>
                  </a:cubicBezTo>
                  <a:cubicBezTo>
                    <a:pt x="882" y="1084"/>
                    <a:pt x="761" y="867"/>
                    <a:pt x="654" y="661"/>
                  </a:cubicBezTo>
                  <a:cubicBezTo>
                    <a:pt x="540" y="445"/>
                    <a:pt x="415" y="240"/>
                    <a:pt x="263" y="45"/>
                  </a:cubicBezTo>
                  <a:cubicBezTo>
                    <a:pt x="237" y="14"/>
                    <a:pt x="206" y="1"/>
                    <a:pt x="17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69" name="Google Shape;1869;p33"/>
            <p:cNvSpPr/>
            <p:nvPr/>
          </p:nvSpPr>
          <p:spPr>
            <a:xfrm rot="10800000">
              <a:off x="8130193" y="352798"/>
              <a:ext cx="16083" cy="29997"/>
            </a:xfrm>
            <a:custGeom>
              <a:avLst/>
              <a:gdLst/>
              <a:ahLst/>
              <a:cxnLst/>
              <a:rect l="l" t="t" r="r" b="b"/>
              <a:pathLst>
                <a:path w="586" h="1093" extrusionOk="0">
                  <a:moveTo>
                    <a:pt x="144" y="1"/>
                  </a:moveTo>
                  <a:cubicBezTo>
                    <a:pt x="77" y="1"/>
                    <a:pt x="12" y="46"/>
                    <a:pt x="9" y="142"/>
                  </a:cubicBezTo>
                  <a:cubicBezTo>
                    <a:pt x="0" y="332"/>
                    <a:pt x="12" y="511"/>
                    <a:pt x="73" y="690"/>
                  </a:cubicBezTo>
                  <a:cubicBezTo>
                    <a:pt x="103" y="773"/>
                    <a:pt x="134" y="860"/>
                    <a:pt x="183" y="937"/>
                  </a:cubicBezTo>
                  <a:cubicBezTo>
                    <a:pt x="237" y="1024"/>
                    <a:pt x="302" y="1047"/>
                    <a:pt x="396" y="1085"/>
                  </a:cubicBezTo>
                  <a:cubicBezTo>
                    <a:pt x="409" y="1090"/>
                    <a:pt x="422" y="1092"/>
                    <a:pt x="436" y="1092"/>
                  </a:cubicBezTo>
                  <a:cubicBezTo>
                    <a:pt x="510" y="1092"/>
                    <a:pt x="585" y="1018"/>
                    <a:pt x="579" y="944"/>
                  </a:cubicBezTo>
                  <a:cubicBezTo>
                    <a:pt x="571" y="788"/>
                    <a:pt x="510" y="705"/>
                    <a:pt x="438" y="568"/>
                  </a:cubicBezTo>
                  <a:cubicBezTo>
                    <a:pt x="370" y="439"/>
                    <a:pt x="316" y="286"/>
                    <a:pt x="297" y="142"/>
                  </a:cubicBezTo>
                  <a:cubicBezTo>
                    <a:pt x="285" y="49"/>
                    <a:pt x="213" y="1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70" name="Google Shape;1870;p33"/>
            <p:cNvSpPr/>
            <p:nvPr/>
          </p:nvSpPr>
          <p:spPr>
            <a:xfrm rot="10800000">
              <a:off x="8053210" y="268020"/>
              <a:ext cx="24234" cy="32111"/>
            </a:xfrm>
            <a:custGeom>
              <a:avLst/>
              <a:gdLst/>
              <a:ahLst/>
              <a:cxnLst/>
              <a:rect l="l" t="t" r="r" b="b"/>
              <a:pathLst>
                <a:path w="883" h="1170" extrusionOk="0">
                  <a:moveTo>
                    <a:pt x="194" y="0"/>
                  </a:moveTo>
                  <a:cubicBezTo>
                    <a:pt x="98" y="0"/>
                    <a:pt x="0" y="114"/>
                    <a:pt x="63" y="213"/>
                  </a:cubicBezTo>
                  <a:cubicBezTo>
                    <a:pt x="161" y="369"/>
                    <a:pt x="249" y="522"/>
                    <a:pt x="333" y="685"/>
                  </a:cubicBezTo>
                  <a:cubicBezTo>
                    <a:pt x="409" y="829"/>
                    <a:pt x="466" y="1024"/>
                    <a:pt x="599" y="1129"/>
                  </a:cubicBezTo>
                  <a:cubicBezTo>
                    <a:pt x="633" y="1156"/>
                    <a:pt x="676" y="1169"/>
                    <a:pt x="718" y="1169"/>
                  </a:cubicBezTo>
                  <a:cubicBezTo>
                    <a:pt x="802" y="1169"/>
                    <a:pt x="883" y="1116"/>
                    <a:pt x="880" y="1012"/>
                  </a:cubicBezTo>
                  <a:cubicBezTo>
                    <a:pt x="873" y="822"/>
                    <a:pt x="744" y="659"/>
                    <a:pt x="637" y="506"/>
                  </a:cubicBezTo>
                  <a:cubicBezTo>
                    <a:pt x="526" y="346"/>
                    <a:pt x="409" y="194"/>
                    <a:pt x="287" y="46"/>
                  </a:cubicBezTo>
                  <a:cubicBezTo>
                    <a:pt x="261" y="14"/>
                    <a:pt x="228" y="0"/>
                    <a:pt x="19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71" name="Google Shape;1871;p33"/>
            <p:cNvSpPr/>
            <p:nvPr/>
          </p:nvSpPr>
          <p:spPr>
            <a:xfrm rot="10800000">
              <a:off x="8031364" y="294065"/>
              <a:ext cx="24755" cy="33675"/>
            </a:xfrm>
            <a:custGeom>
              <a:avLst/>
              <a:gdLst/>
              <a:ahLst/>
              <a:cxnLst/>
              <a:rect l="l" t="t" r="r" b="b"/>
              <a:pathLst>
                <a:path w="902" h="1227" extrusionOk="0">
                  <a:moveTo>
                    <a:pt x="231" y="0"/>
                  </a:moveTo>
                  <a:cubicBezTo>
                    <a:pt x="138" y="0"/>
                    <a:pt x="38" y="80"/>
                    <a:pt x="31" y="182"/>
                  </a:cubicBezTo>
                  <a:cubicBezTo>
                    <a:pt x="0" y="565"/>
                    <a:pt x="316" y="1219"/>
                    <a:pt x="753" y="1227"/>
                  </a:cubicBezTo>
                  <a:cubicBezTo>
                    <a:pt x="755" y="1227"/>
                    <a:pt x="757" y="1227"/>
                    <a:pt x="760" y="1227"/>
                  </a:cubicBezTo>
                  <a:cubicBezTo>
                    <a:pt x="844" y="1227"/>
                    <a:pt x="901" y="1141"/>
                    <a:pt x="883" y="1060"/>
                  </a:cubicBezTo>
                  <a:cubicBezTo>
                    <a:pt x="844" y="900"/>
                    <a:pt x="704" y="737"/>
                    <a:pt x="609" y="600"/>
                  </a:cubicBezTo>
                  <a:cubicBezTo>
                    <a:pt x="498" y="440"/>
                    <a:pt x="449" y="265"/>
                    <a:pt x="365" y="91"/>
                  </a:cubicBezTo>
                  <a:cubicBezTo>
                    <a:pt x="335" y="27"/>
                    <a:pt x="284" y="0"/>
                    <a:pt x="2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72" name="Google Shape;1872;p33"/>
            <p:cNvSpPr/>
            <p:nvPr/>
          </p:nvSpPr>
          <p:spPr>
            <a:xfrm rot="10800000">
              <a:off x="8097424" y="203058"/>
              <a:ext cx="22779" cy="34608"/>
            </a:xfrm>
            <a:custGeom>
              <a:avLst/>
              <a:gdLst/>
              <a:ahLst/>
              <a:cxnLst/>
              <a:rect l="l" t="t" r="r" b="b"/>
              <a:pathLst>
                <a:path w="830" h="1261" extrusionOk="0">
                  <a:moveTo>
                    <a:pt x="171" y="1"/>
                  </a:moveTo>
                  <a:cubicBezTo>
                    <a:pt x="87" y="1"/>
                    <a:pt x="0" y="89"/>
                    <a:pt x="28" y="180"/>
                  </a:cubicBezTo>
                  <a:cubicBezTo>
                    <a:pt x="85" y="374"/>
                    <a:pt x="176" y="568"/>
                    <a:pt x="259" y="755"/>
                  </a:cubicBezTo>
                  <a:cubicBezTo>
                    <a:pt x="340" y="929"/>
                    <a:pt x="404" y="1135"/>
                    <a:pt x="579" y="1238"/>
                  </a:cubicBezTo>
                  <a:cubicBezTo>
                    <a:pt x="605" y="1253"/>
                    <a:pt x="632" y="1260"/>
                    <a:pt x="658" y="1260"/>
                  </a:cubicBezTo>
                  <a:cubicBezTo>
                    <a:pt x="738" y="1260"/>
                    <a:pt x="806" y="1191"/>
                    <a:pt x="815" y="1104"/>
                  </a:cubicBezTo>
                  <a:cubicBezTo>
                    <a:pt x="830" y="906"/>
                    <a:pt x="689" y="724"/>
                    <a:pt x="591" y="561"/>
                  </a:cubicBezTo>
                  <a:cubicBezTo>
                    <a:pt x="488" y="382"/>
                    <a:pt x="385" y="203"/>
                    <a:pt x="259" y="43"/>
                  </a:cubicBezTo>
                  <a:cubicBezTo>
                    <a:pt x="234" y="13"/>
                    <a:pt x="203" y="1"/>
                    <a:pt x="1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73" name="Google Shape;1873;p33"/>
            <p:cNvSpPr/>
            <p:nvPr/>
          </p:nvSpPr>
          <p:spPr>
            <a:xfrm rot="10800000">
              <a:off x="8053210" y="200121"/>
              <a:ext cx="21160" cy="28433"/>
            </a:xfrm>
            <a:custGeom>
              <a:avLst/>
              <a:gdLst/>
              <a:ahLst/>
              <a:cxnLst/>
              <a:rect l="l" t="t" r="r" b="b"/>
              <a:pathLst>
                <a:path w="771" h="1036" extrusionOk="0">
                  <a:moveTo>
                    <a:pt x="149" y="0"/>
                  </a:moveTo>
                  <a:cubicBezTo>
                    <a:pt x="77" y="0"/>
                    <a:pt x="1" y="69"/>
                    <a:pt x="31" y="145"/>
                  </a:cubicBezTo>
                  <a:cubicBezTo>
                    <a:pt x="141" y="423"/>
                    <a:pt x="225" y="811"/>
                    <a:pt x="472" y="1001"/>
                  </a:cubicBezTo>
                  <a:cubicBezTo>
                    <a:pt x="504" y="1025"/>
                    <a:pt x="537" y="1036"/>
                    <a:pt x="568" y="1036"/>
                  </a:cubicBezTo>
                  <a:cubicBezTo>
                    <a:pt x="681" y="1036"/>
                    <a:pt x="771" y="895"/>
                    <a:pt x="753" y="783"/>
                  </a:cubicBezTo>
                  <a:cubicBezTo>
                    <a:pt x="734" y="636"/>
                    <a:pt x="605" y="499"/>
                    <a:pt x="517" y="381"/>
                  </a:cubicBezTo>
                  <a:cubicBezTo>
                    <a:pt x="426" y="259"/>
                    <a:pt x="319" y="149"/>
                    <a:pt x="225" y="35"/>
                  </a:cubicBezTo>
                  <a:cubicBezTo>
                    <a:pt x="204" y="11"/>
                    <a:pt x="177" y="0"/>
                    <a:pt x="1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74" name="Google Shape;1874;p33"/>
            <p:cNvSpPr/>
            <p:nvPr/>
          </p:nvSpPr>
          <p:spPr>
            <a:xfrm rot="10800000">
              <a:off x="8066246" y="131591"/>
              <a:ext cx="20803" cy="30601"/>
            </a:xfrm>
            <a:custGeom>
              <a:avLst/>
              <a:gdLst/>
              <a:ahLst/>
              <a:cxnLst/>
              <a:rect l="l" t="t" r="r" b="b"/>
              <a:pathLst>
                <a:path w="758" h="1115" extrusionOk="0">
                  <a:moveTo>
                    <a:pt x="168" y="0"/>
                  </a:moveTo>
                  <a:cubicBezTo>
                    <a:pt x="86" y="0"/>
                    <a:pt x="1" y="72"/>
                    <a:pt x="37" y="160"/>
                  </a:cubicBezTo>
                  <a:cubicBezTo>
                    <a:pt x="143" y="423"/>
                    <a:pt x="197" y="685"/>
                    <a:pt x="276" y="951"/>
                  </a:cubicBezTo>
                  <a:cubicBezTo>
                    <a:pt x="311" y="1065"/>
                    <a:pt x="399" y="1115"/>
                    <a:pt x="488" y="1115"/>
                  </a:cubicBezTo>
                  <a:cubicBezTo>
                    <a:pt x="621" y="1115"/>
                    <a:pt x="757" y="1003"/>
                    <a:pt x="721" y="829"/>
                  </a:cubicBezTo>
                  <a:cubicBezTo>
                    <a:pt x="660" y="537"/>
                    <a:pt x="458" y="244"/>
                    <a:pt x="253" y="35"/>
                  </a:cubicBezTo>
                  <a:cubicBezTo>
                    <a:pt x="230" y="11"/>
                    <a:pt x="199" y="0"/>
                    <a:pt x="1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102" name="Google Shape;374;p32"/>
          <p:cNvGrpSpPr/>
          <p:nvPr/>
        </p:nvGrpSpPr>
        <p:grpSpPr>
          <a:xfrm>
            <a:off x="7845118" y="3977213"/>
            <a:ext cx="1298882" cy="1166287"/>
            <a:chOff x="8052053" y="4004279"/>
            <a:chExt cx="1298882" cy="1166287"/>
          </a:xfrm>
        </p:grpSpPr>
        <p:sp>
          <p:nvSpPr>
            <p:cNvPr id="103" name="Google Shape;375;p32"/>
            <p:cNvSpPr/>
            <p:nvPr/>
          </p:nvSpPr>
          <p:spPr>
            <a:xfrm>
              <a:off x="8362610" y="4751662"/>
              <a:ext cx="13331" cy="4931"/>
            </a:xfrm>
            <a:custGeom>
              <a:avLst/>
              <a:gdLst/>
              <a:ahLst/>
              <a:cxnLst/>
              <a:rect l="l" t="t" r="r" b="b"/>
              <a:pathLst>
                <a:path w="392" h="145" extrusionOk="0">
                  <a:moveTo>
                    <a:pt x="35" y="34"/>
                  </a:moveTo>
                  <a:cubicBezTo>
                    <a:pt x="69" y="34"/>
                    <a:pt x="103" y="0"/>
                    <a:pt x="179" y="0"/>
                  </a:cubicBezTo>
                  <a:lnTo>
                    <a:pt x="349" y="0"/>
                  </a:lnTo>
                  <a:cubicBezTo>
                    <a:pt x="392" y="0"/>
                    <a:pt x="392" y="34"/>
                    <a:pt x="349" y="68"/>
                  </a:cubicBezTo>
                  <a:lnTo>
                    <a:pt x="349" y="68"/>
                  </a:lnTo>
                  <a:cubicBezTo>
                    <a:pt x="281" y="68"/>
                    <a:pt x="247" y="111"/>
                    <a:pt x="179" y="111"/>
                  </a:cubicBezTo>
                  <a:cubicBezTo>
                    <a:pt x="103" y="144"/>
                    <a:pt x="69" y="144"/>
                    <a:pt x="35" y="144"/>
                  </a:cubicBezTo>
                  <a:cubicBezTo>
                    <a:pt x="1" y="111"/>
                    <a:pt x="1" y="68"/>
                    <a:pt x="1" y="68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" name="Google Shape;376;p32"/>
            <p:cNvSpPr/>
            <p:nvPr/>
          </p:nvSpPr>
          <p:spPr>
            <a:xfrm>
              <a:off x="8369853" y="4757715"/>
              <a:ext cx="10712" cy="6087"/>
            </a:xfrm>
            <a:custGeom>
              <a:avLst/>
              <a:gdLst/>
              <a:ahLst/>
              <a:cxnLst/>
              <a:rect l="l" t="t" r="r" b="b"/>
              <a:pathLst>
                <a:path w="315" h="179" extrusionOk="0">
                  <a:moveTo>
                    <a:pt x="34" y="34"/>
                  </a:moveTo>
                  <a:lnTo>
                    <a:pt x="102" y="34"/>
                  </a:lnTo>
                  <a:cubicBezTo>
                    <a:pt x="136" y="34"/>
                    <a:pt x="136" y="34"/>
                    <a:pt x="179" y="0"/>
                  </a:cubicBezTo>
                  <a:cubicBezTo>
                    <a:pt x="179" y="0"/>
                    <a:pt x="212" y="34"/>
                    <a:pt x="246" y="0"/>
                  </a:cubicBezTo>
                  <a:cubicBezTo>
                    <a:pt x="280" y="0"/>
                    <a:pt x="314" y="68"/>
                    <a:pt x="280" y="68"/>
                  </a:cubicBezTo>
                  <a:lnTo>
                    <a:pt x="280" y="102"/>
                  </a:lnTo>
                  <a:lnTo>
                    <a:pt x="246" y="102"/>
                  </a:lnTo>
                  <a:lnTo>
                    <a:pt x="212" y="145"/>
                  </a:lnTo>
                  <a:lnTo>
                    <a:pt x="136" y="145"/>
                  </a:lnTo>
                  <a:cubicBezTo>
                    <a:pt x="102" y="179"/>
                    <a:pt x="68" y="179"/>
                    <a:pt x="34" y="179"/>
                  </a:cubicBezTo>
                  <a:cubicBezTo>
                    <a:pt x="0" y="145"/>
                    <a:pt x="0" y="102"/>
                    <a:pt x="0" y="68"/>
                  </a:cubicBezTo>
                  <a:cubicBezTo>
                    <a:pt x="34" y="68"/>
                    <a:pt x="34" y="34"/>
                    <a:pt x="34" y="34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377;p32"/>
            <p:cNvSpPr/>
            <p:nvPr/>
          </p:nvSpPr>
          <p:spPr>
            <a:xfrm>
              <a:off x="8374478" y="4796144"/>
              <a:ext cx="17072" cy="6087"/>
            </a:xfrm>
            <a:custGeom>
              <a:avLst/>
              <a:gdLst/>
              <a:ahLst/>
              <a:cxnLst/>
              <a:rect l="l" t="t" r="r" b="b"/>
              <a:pathLst>
                <a:path w="502" h="179" extrusionOk="0">
                  <a:moveTo>
                    <a:pt x="43" y="77"/>
                  </a:moveTo>
                  <a:cubicBezTo>
                    <a:pt x="76" y="34"/>
                    <a:pt x="144" y="34"/>
                    <a:pt x="212" y="34"/>
                  </a:cubicBezTo>
                  <a:cubicBezTo>
                    <a:pt x="289" y="0"/>
                    <a:pt x="357" y="0"/>
                    <a:pt x="425" y="0"/>
                  </a:cubicBezTo>
                  <a:cubicBezTo>
                    <a:pt x="501" y="0"/>
                    <a:pt x="501" y="77"/>
                    <a:pt x="467" y="111"/>
                  </a:cubicBezTo>
                  <a:lnTo>
                    <a:pt x="425" y="111"/>
                  </a:lnTo>
                  <a:cubicBezTo>
                    <a:pt x="357" y="145"/>
                    <a:pt x="289" y="145"/>
                    <a:pt x="255" y="145"/>
                  </a:cubicBezTo>
                  <a:cubicBezTo>
                    <a:pt x="178" y="145"/>
                    <a:pt x="110" y="179"/>
                    <a:pt x="76" y="179"/>
                  </a:cubicBezTo>
                  <a:cubicBezTo>
                    <a:pt x="0" y="145"/>
                    <a:pt x="0" y="111"/>
                    <a:pt x="43" y="77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378;p32"/>
            <p:cNvSpPr/>
            <p:nvPr/>
          </p:nvSpPr>
          <p:spPr>
            <a:xfrm>
              <a:off x="8378219" y="4804510"/>
              <a:ext cx="13331" cy="7244"/>
            </a:xfrm>
            <a:custGeom>
              <a:avLst/>
              <a:gdLst/>
              <a:ahLst/>
              <a:cxnLst/>
              <a:rect l="l" t="t" r="r" b="b"/>
              <a:pathLst>
                <a:path w="392" h="213" extrusionOk="0">
                  <a:moveTo>
                    <a:pt x="68" y="43"/>
                  </a:moveTo>
                  <a:lnTo>
                    <a:pt x="179" y="43"/>
                  </a:lnTo>
                  <a:lnTo>
                    <a:pt x="281" y="1"/>
                  </a:lnTo>
                  <a:cubicBezTo>
                    <a:pt x="357" y="1"/>
                    <a:pt x="391" y="77"/>
                    <a:pt x="315" y="111"/>
                  </a:cubicBezTo>
                  <a:lnTo>
                    <a:pt x="315" y="145"/>
                  </a:lnTo>
                  <a:cubicBezTo>
                    <a:pt x="281" y="145"/>
                    <a:pt x="247" y="145"/>
                    <a:pt x="179" y="179"/>
                  </a:cubicBezTo>
                  <a:cubicBezTo>
                    <a:pt x="145" y="179"/>
                    <a:pt x="102" y="213"/>
                    <a:pt x="68" y="179"/>
                  </a:cubicBezTo>
                  <a:cubicBezTo>
                    <a:pt x="34" y="145"/>
                    <a:pt x="0" y="111"/>
                    <a:pt x="34" y="77"/>
                  </a:cubicBezTo>
                  <a:cubicBezTo>
                    <a:pt x="34" y="77"/>
                    <a:pt x="68" y="77"/>
                    <a:pt x="68" y="43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379;p32"/>
            <p:cNvSpPr/>
            <p:nvPr/>
          </p:nvSpPr>
          <p:spPr>
            <a:xfrm>
              <a:off x="8573218" y="5000971"/>
              <a:ext cx="10712" cy="4659"/>
            </a:xfrm>
            <a:custGeom>
              <a:avLst/>
              <a:gdLst/>
              <a:ahLst/>
              <a:cxnLst/>
              <a:rect l="l" t="t" r="r" b="b"/>
              <a:pathLst>
                <a:path w="315" h="137" extrusionOk="0">
                  <a:moveTo>
                    <a:pt x="0" y="68"/>
                  </a:moveTo>
                  <a:cubicBezTo>
                    <a:pt x="68" y="0"/>
                    <a:pt x="179" y="34"/>
                    <a:pt x="247" y="0"/>
                  </a:cubicBezTo>
                  <a:cubicBezTo>
                    <a:pt x="281" y="0"/>
                    <a:pt x="315" y="68"/>
                    <a:pt x="281" y="102"/>
                  </a:cubicBezTo>
                  <a:lnTo>
                    <a:pt x="247" y="102"/>
                  </a:lnTo>
                  <a:cubicBezTo>
                    <a:pt x="179" y="102"/>
                    <a:pt x="68" y="136"/>
                    <a:pt x="34" y="102"/>
                  </a:cubicBezTo>
                  <a:cubicBezTo>
                    <a:pt x="0" y="102"/>
                    <a:pt x="0" y="68"/>
                    <a:pt x="0" y="68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380;p32"/>
            <p:cNvSpPr/>
            <p:nvPr/>
          </p:nvSpPr>
          <p:spPr>
            <a:xfrm>
              <a:off x="8539415" y="5000971"/>
              <a:ext cx="12175" cy="5815"/>
            </a:xfrm>
            <a:custGeom>
              <a:avLst/>
              <a:gdLst/>
              <a:ahLst/>
              <a:cxnLst/>
              <a:rect l="l" t="t" r="r" b="b"/>
              <a:pathLst>
                <a:path w="358" h="171" extrusionOk="0">
                  <a:moveTo>
                    <a:pt x="77" y="68"/>
                  </a:moveTo>
                  <a:cubicBezTo>
                    <a:pt x="77" y="68"/>
                    <a:pt x="111" y="34"/>
                    <a:pt x="145" y="34"/>
                  </a:cubicBezTo>
                  <a:lnTo>
                    <a:pt x="289" y="34"/>
                  </a:lnTo>
                  <a:cubicBezTo>
                    <a:pt x="357" y="0"/>
                    <a:pt x="357" y="102"/>
                    <a:pt x="323" y="102"/>
                  </a:cubicBezTo>
                  <a:lnTo>
                    <a:pt x="323" y="136"/>
                  </a:lnTo>
                  <a:cubicBezTo>
                    <a:pt x="247" y="136"/>
                    <a:pt x="213" y="136"/>
                    <a:pt x="145" y="170"/>
                  </a:cubicBezTo>
                  <a:cubicBezTo>
                    <a:pt x="111" y="170"/>
                    <a:pt x="77" y="170"/>
                    <a:pt x="35" y="136"/>
                  </a:cubicBezTo>
                  <a:cubicBezTo>
                    <a:pt x="35" y="136"/>
                    <a:pt x="1" y="136"/>
                    <a:pt x="35" y="102"/>
                  </a:cubicBezTo>
                  <a:cubicBezTo>
                    <a:pt x="35" y="102"/>
                    <a:pt x="35" y="68"/>
                    <a:pt x="77" y="68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381;p32"/>
            <p:cNvSpPr/>
            <p:nvPr/>
          </p:nvSpPr>
          <p:spPr>
            <a:xfrm>
              <a:off x="8544346" y="5013962"/>
              <a:ext cx="13297" cy="4931"/>
            </a:xfrm>
            <a:custGeom>
              <a:avLst/>
              <a:gdLst/>
              <a:ahLst/>
              <a:cxnLst/>
              <a:rect l="l" t="t" r="r" b="b"/>
              <a:pathLst>
                <a:path w="391" h="145" extrusionOk="0">
                  <a:moveTo>
                    <a:pt x="34" y="0"/>
                  </a:moveTo>
                  <a:lnTo>
                    <a:pt x="178" y="0"/>
                  </a:lnTo>
                  <a:lnTo>
                    <a:pt x="314" y="0"/>
                  </a:lnTo>
                  <a:cubicBezTo>
                    <a:pt x="357" y="0"/>
                    <a:pt x="391" y="43"/>
                    <a:pt x="357" y="77"/>
                  </a:cubicBezTo>
                  <a:lnTo>
                    <a:pt x="314" y="77"/>
                  </a:lnTo>
                  <a:cubicBezTo>
                    <a:pt x="280" y="77"/>
                    <a:pt x="246" y="111"/>
                    <a:pt x="178" y="111"/>
                  </a:cubicBezTo>
                  <a:cubicBezTo>
                    <a:pt x="144" y="145"/>
                    <a:pt x="68" y="145"/>
                    <a:pt x="34" y="145"/>
                  </a:cubicBezTo>
                  <a:cubicBezTo>
                    <a:pt x="0" y="111"/>
                    <a:pt x="0" y="43"/>
                    <a:pt x="34" y="4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382;p32"/>
            <p:cNvSpPr/>
            <p:nvPr/>
          </p:nvSpPr>
          <p:spPr>
            <a:xfrm>
              <a:off x="8576687" y="5037053"/>
              <a:ext cx="23125" cy="5815"/>
            </a:xfrm>
            <a:custGeom>
              <a:avLst/>
              <a:gdLst/>
              <a:ahLst/>
              <a:cxnLst/>
              <a:rect l="l" t="t" r="r" b="b"/>
              <a:pathLst>
                <a:path w="680" h="171" extrusionOk="0">
                  <a:moveTo>
                    <a:pt x="43" y="69"/>
                  </a:moveTo>
                  <a:lnTo>
                    <a:pt x="43" y="69"/>
                  </a:lnTo>
                  <a:cubicBezTo>
                    <a:pt x="213" y="35"/>
                    <a:pt x="391" y="1"/>
                    <a:pt x="570" y="1"/>
                  </a:cubicBezTo>
                  <a:cubicBezTo>
                    <a:pt x="638" y="1"/>
                    <a:pt x="680" y="69"/>
                    <a:pt x="638" y="69"/>
                  </a:cubicBezTo>
                  <a:lnTo>
                    <a:pt x="604" y="103"/>
                  </a:lnTo>
                  <a:cubicBezTo>
                    <a:pt x="425" y="137"/>
                    <a:pt x="255" y="171"/>
                    <a:pt x="77" y="137"/>
                  </a:cubicBezTo>
                  <a:cubicBezTo>
                    <a:pt x="43" y="137"/>
                    <a:pt x="0" y="103"/>
                    <a:pt x="43" y="69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" name="Google Shape;383;p32"/>
            <p:cNvSpPr/>
            <p:nvPr/>
          </p:nvSpPr>
          <p:spPr>
            <a:xfrm>
              <a:off x="8319284" y="4712077"/>
              <a:ext cx="362316" cy="119060"/>
            </a:xfrm>
            <a:custGeom>
              <a:avLst/>
              <a:gdLst/>
              <a:ahLst/>
              <a:cxnLst/>
              <a:rect l="l" t="t" r="r" b="b"/>
              <a:pathLst>
                <a:path w="10654" h="3501" extrusionOk="0">
                  <a:moveTo>
                    <a:pt x="706" y="1062"/>
                  </a:moveTo>
                  <a:cubicBezTo>
                    <a:pt x="986" y="850"/>
                    <a:pt x="1309" y="705"/>
                    <a:pt x="1699" y="595"/>
                  </a:cubicBezTo>
                  <a:cubicBezTo>
                    <a:pt x="1767" y="595"/>
                    <a:pt x="1835" y="561"/>
                    <a:pt x="1878" y="561"/>
                  </a:cubicBezTo>
                  <a:cubicBezTo>
                    <a:pt x="4426" y="0"/>
                    <a:pt x="8776" y="1096"/>
                    <a:pt x="10194" y="1487"/>
                  </a:cubicBezTo>
                  <a:cubicBezTo>
                    <a:pt x="10373" y="1555"/>
                    <a:pt x="10509" y="1589"/>
                    <a:pt x="10585" y="1589"/>
                  </a:cubicBezTo>
                  <a:cubicBezTo>
                    <a:pt x="10619" y="1623"/>
                    <a:pt x="10653" y="1623"/>
                    <a:pt x="10653" y="1623"/>
                  </a:cubicBezTo>
                  <a:cubicBezTo>
                    <a:pt x="10585" y="1589"/>
                    <a:pt x="10509" y="1589"/>
                    <a:pt x="10441" y="1589"/>
                  </a:cubicBezTo>
                  <a:lnTo>
                    <a:pt x="10441" y="1589"/>
                  </a:lnTo>
                  <a:cubicBezTo>
                    <a:pt x="9166" y="1623"/>
                    <a:pt x="5199" y="3041"/>
                    <a:pt x="2549" y="3356"/>
                  </a:cubicBezTo>
                  <a:lnTo>
                    <a:pt x="2303" y="3356"/>
                  </a:lnTo>
                  <a:cubicBezTo>
                    <a:pt x="1028" y="3500"/>
                    <a:pt x="68" y="3322"/>
                    <a:pt x="1" y="2549"/>
                  </a:cubicBezTo>
                  <a:lnTo>
                    <a:pt x="1" y="2472"/>
                  </a:lnTo>
                  <a:lnTo>
                    <a:pt x="1" y="2260"/>
                  </a:lnTo>
                  <a:cubicBezTo>
                    <a:pt x="1" y="2192"/>
                    <a:pt x="34" y="2124"/>
                    <a:pt x="34" y="2048"/>
                  </a:cubicBezTo>
                  <a:cubicBezTo>
                    <a:pt x="136" y="1623"/>
                    <a:pt x="391" y="1308"/>
                    <a:pt x="706" y="1062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384;p32"/>
            <p:cNvSpPr/>
            <p:nvPr/>
          </p:nvSpPr>
          <p:spPr>
            <a:xfrm>
              <a:off x="8319284" y="4742106"/>
              <a:ext cx="355072" cy="139567"/>
            </a:xfrm>
            <a:custGeom>
              <a:avLst/>
              <a:gdLst/>
              <a:ahLst/>
              <a:cxnLst/>
              <a:rect l="l" t="t" r="r" b="b"/>
              <a:pathLst>
                <a:path w="10441" h="4104" extrusionOk="0">
                  <a:moveTo>
                    <a:pt x="1" y="1589"/>
                  </a:moveTo>
                  <a:cubicBezTo>
                    <a:pt x="3254" y="1"/>
                    <a:pt x="10296" y="706"/>
                    <a:pt x="10441" y="706"/>
                  </a:cubicBezTo>
                  <a:cubicBezTo>
                    <a:pt x="8461" y="740"/>
                    <a:pt x="136" y="4104"/>
                    <a:pt x="1" y="1589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385;p32"/>
            <p:cNvSpPr/>
            <p:nvPr/>
          </p:nvSpPr>
          <p:spPr>
            <a:xfrm>
              <a:off x="8417804" y="4731121"/>
              <a:ext cx="14453" cy="6121"/>
            </a:xfrm>
            <a:custGeom>
              <a:avLst/>
              <a:gdLst/>
              <a:ahLst/>
              <a:cxnLst/>
              <a:rect l="l" t="t" r="r" b="b"/>
              <a:pathLst>
                <a:path w="425" h="180" extrusionOk="0">
                  <a:moveTo>
                    <a:pt x="43" y="77"/>
                  </a:moveTo>
                  <a:cubicBezTo>
                    <a:pt x="77" y="35"/>
                    <a:pt x="145" y="35"/>
                    <a:pt x="179" y="35"/>
                  </a:cubicBezTo>
                  <a:cubicBezTo>
                    <a:pt x="255" y="1"/>
                    <a:pt x="323" y="1"/>
                    <a:pt x="357" y="1"/>
                  </a:cubicBezTo>
                  <a:cubicBezTo>
                    <a:pt x="425" y="1"/>
                    <a:pt x="425" y="77"/>
                    <a:pt x="391" y="77"/>
                  </a:cubicBezTo>
                  <a:lnTo>
                    <a:pt x="391" y="111"/>
                  </a:lnTo>
                  <a:cubicBezTo>
                    <a:pt x="289" y="145"/>
                    <a:pt x="145" y="179"/>
                    <a:pt x="43" y="145"/>
                  </a:cubicBezTo>
                  <a:cubicBezTo>
                    <a:pt x="0" y="111"/>
                    <a:pt x="0" y="77"/>
                    <a:pt x="0" y="7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" name="Google Shape;386;p32"/>
            <p:cNvSpPr/>
            <p:nvPr/>
          </p:nvSpPr>
          <p:spPr>
            <a:xfrm>
              <a:off x="8416647" y="4738365"/>
              <a:ext cx="17072" cy="8400"/>
            </a:xfrm>
            <a:custGeom>
              <a:avLst/>
              <a:gdLst/>
              <a:ahLst/>
              <a:cxnLst/>
              <a:rect l="l" t="t" r="r" b="b"/>
              <a:pathLst>
                <a:path w="502" h="247" extrusionOk="0">
                  <a:moveTo>
                    <a:pt x="34" y="111"/>
                  </a:moveTo>
                  <a:cubicBezTo>
                    <a:pt x="111" y="77"/>
                    <a:pt x="145" y="77"/>
                    <a:pt x="213" y="77"/>
                  </a:cubicBezTo>
                  <a:cubicBezTo>
                    <a:pt x="289" y="34"/>
                    <a:pt x="357" y="34"/>
                    <a:pt x="425" y="34"/>
                  </a:cubicBezTo>
                  <a:cubicBezTo>
                    <a:pt x="459" y="0"/>
                    <a:pt x="501" y="77"/>
                    <a:pt x="459" y="111"/>
                  </a:cubicBezTo>
                  <a:lnTo>
                    <a:pt x="425" y="111"/>
                  </a:lnTo>
                  <a:cubicBezTo>
                    <a:pt x="391" y="145"/>
                    <a:pt x="323" y="179"/>
                    <a:pt x="247" y="179"/>
                  </a:cubicBezTo>
                  <a:cubicBezTo>
                    <a:pt x="179" y="213"/>
                    <a:pt x="111" y="247"/>
                    <a:pt x="77" y="213"/>
                  </a:cubicBezTo>
                  <a:cubicBezTo>
                    <a:pt x="34" y="179"/>
                    <a:pt x="0" y="145"/>
                    <a:pt x="34" y="11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" name="Google Shape;387;p32"/>
            <p:cNvSpPr/>
            <p:nvPr/>
          </p:nvSpPr>
          <p:spPr>
            <a:xfrm>
              <a:off x="8458817" y="4740950"/>
              <a:ext cx="11018" cy="4659"/>
            </a:xfrm>
            <a:custGeom>
              <a:avLst/>
              <a:gdLst/>
              <a:ahLst/>
              <a:cxnLst/>
              <a:rect l="l" t="t" r="r" b="b"/>
              <a:pathLst>
                <a:path w="324" h="137" extrusionOk="0">
                  <a:moveTo>
                    <a:pt x="35" y="35"/>
                  </a:moveTo>
                  <a:cubicBezTo>
                    <a:pt x="68" y="35"/>
                    <a:pt x="111" y="35"/>
                    <a:pt x="111" y="1"/>
                  </a:cubicBezTo>
                  <a:lnTo>
                    <a:pt x="213" y="1"/>
                  </a:lnTo>
                  <a:cubicBezTo>
                    <a:pt x="281" y="1"/>
                    <a:pt x="323" y="69"/>
                    <a:pt x="281" y="103"/>
                  </a:cubicBezTo>
                  <a:cubicBezTo>
                    <a:pt x="247" y="103"/>
                    <a:pt x="247" y="137"/>
                    <a:pt x="247" y="103"/>
                  </a:cubicBezTo>
                  <a:cubicBezTo>
                    <a:pt x="213" y="137"/>
                    <a:pt x="179" y="137"/>
                    <a:pt x="145" y="137"/>
                  </a:cubicBezTo>
                  <a:lnTo>
                    <a:pt x="35" y="137"/>
                  </a:lnTo>
                  <a:cubicBezTo>
                    <a:pt x="1" y="103"/>
                    <a:pt x="1" y="69"/>
                    <a:pt x="35" y="69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388;p32"/>
            <p:cNvSpPr/>
            <p:nvPr/>
          </p:nvSpPr>
          <p:spPr>
            <a:xfrm>
              <a:off x="8485411" y="4773325"/>
              <a:ext cx="19078" cy="8400"/>
            </a:xfrm>
            <a:custGeom>
              <a:avLst/>
              <a:gdLst/>
              <a:ahLst/>
              <a:cxnLst/>
              <a:rect l="l" t="t" r="r" b="b"/>
              <a:pathLst>
                <a:path w="561" h="247" extrusionOk="0">
                  <a:moveTo>
                    <a:pt x="34" y="68"/>
                  </a:moveTo>
                  <a:cubicBezTo>
                    <a:pt x="102" y="68"/>
                    <a:pt x="178" y="34"/>
                    <a:pt x="212" y="34"/>
                  </a:cubicBezTo>
                  <a:cubicBezTo>
                    <a:pt x="314" y="34"/>
                    <a:pt x="425" y="0"/>
                    <a:pt x="493" y="0"/>
                  </a:cubicBezTo>
                  <a:cubicBezTo>
                    <a:pt x="561" y="0"/>
                    <a:pt x="561" y="68"/>
                    <a:pt x="527" y="111"/>
                  </a:cubicBezTo>
                  <a:lnTo>
                    <a:pt x="527" y="111"/>
                  </a:lnTo>
                  <a:cubicBezTo>
                    <a:pt x="459" y="145"/>
                    <a:pt x="348" y="179"/>
                    <a:pt x="246" y="213"/>
                  </a:cubicBezTo>
                  <a:cubicBezTo>
                    <a:pt x="178" y="213"/>
                    <a:pt x="102" y="247"/>
                    <a:pt x="34" y="213"/>
                  </a:cubicBezTo>
                  <a:cubicBezTo>
                    <a:pt x="0" y="179"/>
                    <a:pt x="0" y="179"/>
                    <a:pt x="0" y="145"/>
                  </a:cubicBezTo>
                  <a:cubicBezTo>
                    <a:pt x="0" y="111"/>
                    <a:pt x="34" y="111"/>
                    <a:pt x="34" y="6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" name="Google Shape;389;p32"/>
            <p:cNvSpPr/>
            <p:nvPr/>
          </p:nvSpPr>
          <p:spPr>
            <a:xfrm>
              <a:off x="8486567" y="4779378"/>
              <a:ext cx="19384" cy="8400"/>
            </a:xfrm>
            <a:custGeom>
              <a:avLst/>
              <a:gdLst/>
              <a:ahLst/>
              <a:cxnLst/>
              <a:rect l="l" t="t" r="r" b="b"/>
              <a:pathLst>
                <a:path w="570" h="247" extrusionOk="0">
                  <a:moveTo>
                    <a:pt x="68" y="103"/>
                  </a:moveTo>
                  <a:cubicBezTo>
                    <a:pt x="102" y="69"/>
                    <a:pt x="178" y="35"/>
                    <a:pt x="246" y="35"/>
                  </a:cubicBezTo>
                  <a:cubicBezTo>
                    <a:pt x="357" y="35"/>
                    <a:pt x="425" y="1"/>
                    <a:pt x="527" y="35"/>
                  </a:cubicBezTo>
                  <a:cubicBezTo>
                    <a:pt x="569" y="35"/>
                    <a:pt x="569" y="69"/>
                    <a:pt x="527" y="103"/>
                  </a:cubicBezTo>
                  <a:lnTo>
                    <a:pt x="527" y="103"/>
                  </a:lnTo>
                  <a:cubicBezTo>
                    <a:pt x="459" y="145"/>
                    <a:pt x="391" y="145"/>
                    <a:pt x="280" y="179"/>
                  </a:cubicBezTo>
                  <a:cubicBezTo>
                    <a:pt x="212" y="213"/>
                    <a:pt x="144" y="247"/>
                    <a:pt x="34" y="213"/>
                  </a:cubicBezTo>
                  <a:cubicBezTo>
                    <a:pt x="0" y="213"/>
                    <a:pt x="0" y="179"/>
                    <a:pt x="0" y="145"/>
                  </a:cubicBezTo>
                  <a:cubicBezTo>
                    <a:pt x="34" y="145"/>
                    <a:pt x="34" y="103"/>
                    <a:pt x="68" y="103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" name="Google Shape;390;p32"/>
            <p:cNvSpPr/>
            <p:nvPr/>
          </p:nvSpPr>
          <p:spPr>
            <a:xfrm>
              <a:off x="8488845" y="4737209"/>
              <a:ext cx="15643" cy="4931"/>
            </a:xfrm>
            <a:custGeom>
              <a:avLst/>
              <a:gdLst/>
              <a:ahLst/>
              <a:cxnLst/>
              <a:rect l="l" t="t" r="r" b="b"/>
              <a:pathLst>
                <a:path w="460" h="145" extrusionOk="0">
                  <a:moveTo>
                    <a:pt x="35" y="0"/>
                  </a:moveTo>
                  <a:lnTo>
                    <a:pt x="35" y="0"/>
                  </a:lnTo>
                  <a:lnTo>
                    <a:pt x="145" y="0"/>
                  </a:lnTo>
                  <a:lnTo>
                    <a:pt x="213" y="0"/>
                  </a:lnTo>
                  <a:cubicBezTo>
                    <a:pt x="290" y="0"/>
                    <a:pt x="358" y="34"/>
                    <a:pt x="426" y="34"/>
                  </a:cubicBezTo>
                  <a:cubicBezTo>
                    <a:pt x="460" y="68"/>
                    <a:pt x="460" y="111"/>
                    <a:pt x="426" y="145"/>
                  </a:cubicBezTo>
                  <a:lnTo>
                    <a:pt x="392" y="145"/>
                  </a:lnTo>
                  <a:lnTo>
                    <a:pt x="213" y="145"/>
                  </a:lnTo>
                  <a:cubicBezTo>
                    <a:pt x="145" y="145"/>
                    <a:pt x="77" y="111"/>
                    <a:pt x="35" y="68"/>
                  </a:cubicBezTo>
                  <a:cubicBezTo>
                    <a:pt x="1" y="68"/>
                    <a:pt x="1" y="0"/>
                    <a:pt x="3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" name="Google Shape;391;p32"/>
            <p:cNvSpPr/>
            <p:nvPr/>
          </p:nvSpPr>
          <p:spPr>
            <a:xfrm>
              <a:off x="8517752" y="4744418"/>
              <a:ext cx="6087" cy="3809"/>
            </a:xfrm>
            <a:custGeom>
              <a:avLst/>
              <a:gdLst/>
              <a:ahLst/>
              <a:cxnLst/>
              <a:rect l="l" t="t" r="r" b="b"/>
              <a:pathLst>
                <a:path w="179" h="112" extrusionOk="0">
                  <a:moveTo>
                    <a:pt x="34" y="1"/>
                  </a:moveTo>
                  <a:lnTo>
                    <a:pt x="145" y="1"/>
                  </a:lnTo>
                  <a:cubicBezTo>
                    <a:pt x="179" y="1"/>
                    <a:pt x="179" y="69"/>
                    <a:pt x="179" y="69"/>
                  </a:cubicBezTo>
                  <a:lnTo>
                    <a:pt x="145" y="69"/>
                  </a:lnTo>
                  <a:cubicBezTo>
                    <a:pt x="111" y="69"/>
                    <a:pt x="34" y="111"/>
                    <a:pt x="0" y="69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" name="Google Shape;392;p32"/>
            <p:cNvSpPr/>
            <p:nvPr/>
          </p:nvSpPr>
          <p:spPr>
            <a:xfrm>
              <a:off x="8745398" y="4538741"/>
              <a:ext cx="180580" cy="336878"/>
            </a:xfrm>
            <a:custGeom>
              <a:avLst/>
              <a:gdLst/>
              <a:ahLst/>
              <a:cxnLst/>
              <a:rect l="l" t="t" r="r" b="b"/>
              <a:pathLst>
                <a:path w="5310" h="9906" extrusionOk="0">
                  <a:moveTo>
                    <a:pt x="1835" y="595"/>
                  </a:moveTo>
                  <a:cubicBezTo>
                    <a:pt x="2226" y="315"/>
                    <a:pt x="2727" y="102"/>
                    <a:pt x="3254" y="34"/>
                  </a:cubicBezTo>
                  <a:cubicBezTo>
                    <a:pt x="3364" y="0"/>
                    <a:pt x="3466" y="0"/>
                    <a:pt x="3611" y="0"/>
                  </a:cubicBezTo>
                  <a:cubicBezTo>
                    <a:pt x="3679" y="0"/>
                    <a:pt x="3789" y="34"/>
                    <a:pt x="3891" y="34"/>
                  </a:cubicBezTo>
                  <a:lnTo>
                    <a:pt x="3959" y="34"/>
                  </a:lnTo>
                  <a:cubicBezTo>
                    <a:pt x="4316" y="102"/>
                    <a:pt x="4673" y="247"/>
                    <a:pt x="4919" y="527"/>
                  </a:cubicBezTo>
                  <a:cubicBezTo>
                    <a:pt x="5310" y="952"/>
                    <a:pt x="5165" y="1623"/>
                    <a:pt x="4885" y="2124"/>
                  </a:cubicBezTo>
                  <a:cubicBezTo>
                    <a:pt x="4775" y="2260"/>
                    <a:pt x="4673" y="2404"/>
                    <a:pt x="4562" y="2549"/>
                  </a:cubicBezTo>
                  <a:cubicBezTo>
                    <a:pt x="4528" y="2617"/>
                    <a:pt x="4494" y="2651"/>
                    <a:pt x="4460" y="2685"/>
                  </a:cubicBezTo>
                  <a:cubicBezTo>
                    <a:pt x="4248" y="2974"/>
                    <a:pt x="4069" y="3220"/>
                    <a:pt x="3857" y="3466"/>
                  </a:cubicBezTo>
                  <a:cubicBezTo>
                    <a:pt x="3823" y="3500"/>
                    <a:pt x="3789" y="3534"/>
                    <a:pt x="3789" y="3568"/>
                  </a:cubicBezTo>
                  <a:cubicBezTo>
                    <a:pt x="3747" y="3611"/>
                    <a:pt x="3713" y="3645"/>
                    <a:pt x="3679" y="3679"/>
                  </a:cubicBezTo>
                  <a:cubicBezTo>
                    <a:pt x="3254" y="4205"/>
                    <a:pt x="2863" y="4741"/>
                    <a:pt x="2515" y="5310"/>
                  </a:cubicBezTo>
                  <a:cubicBezTo>
                    <a:pt x="1980" y="6117"/>
                    <a:pt x="1521" y="7043"/>
                    <a:pt x="1275" y="7960"/>
                  </a:cubicBezTo>
                  <a:cubicBezTo>
                    <a:pt x="1130" y="8495"/>
                    <a:pt x="1062" y="9022"/>
                    <a:pt x="1062" y="9557"/>
                  </a:cubicBezTo>
                  <a:lnTo>
                    <a:pt x="1062" y="9557"/>
                  </a:lnTo>
                  <a:lnTo>
                    <a:pt x="1062" y="9727"/>
                  </a:lnTo>
                  <a:cubicBezTo>
                    <a:pt x="1062" y="9803"/>
                    <a:pt x="1062" y="9871"/>
                    <a:pt x="1096" y="9905"/>
                  </a:cubicBezTo>
                  <a:cubicBezTo>
                    <a:pt x="773" y="9056"/>
                    <a:pt x="527" y="8172"/>
                    <a:pt x="349" y="7255"/>
                  </a:cubicBezTo>
                  <a:cubicBezTo>
                    <a:pt x="179" y="6439"/>
                    <a:pt x="34" y="5590"/>
                    <a:pt x="0" y="4707"/>
                  </a:cubicBezTo>
                  <a:lnTo>
                    <a:pt x="0" y="4528"/>
                  </a:lnTo>
                  <a:cubicBezTo>
                    <a:pt x="0" y="4103"/>
                    <a:pt x="68" y="3679"/>
                    <a:pt x="136" y="3254"/>
                  </a:cubicBezTo>
                  <a:cubicBezTo>
                    <a:pt x="349" y="2226"/>
                    <a:pt x="952" y="1232"/>
                    <a:pt x="1835" y="595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393;p32"/>
            <p:cNvSpPr/>
            <p:nvPr/>
          </p:nvSpPr>
          <p:spPr>
            <a:xfrm>
              <a:off x="8770529" y="4539897"/>
              <a:ext cx="155448" cy="323887"/>
            </a:xfrm>
            <a:custGeom>
              <a:avLst/>
              <a:gdLst/>
              <a:ahLst/>
              <a:cxnLst/>
              <a:rect l="l" t="t" r="r" b="b"/>
              <a:pathLst>
                <a:path w="4571" h="9524" extrusionOk="0">
                  <a:moveTo>
                    <a:pt x="3152" y="0"/>
                  </a:moveTo>
                  <a:cubicBezTo>
                    <a:pt x="3543" y="34"/>
                    <a:pt x="3900" y="213"/>
                    <a:pt x="4180" y="493"/>
                  </a:cubicBezTo>
                  <a:cubicBezTo>
                    <a:pt x="4571" y="918"/>
                    <a:pt x="4426" y="1589"/>
                    <a:pt x="4146" y="2090"/>
                  </a:cubicBezTo>
                  <a:cubicBezTo>
                    <a:pt x="3857" y="2549"/>
                    <a:pt x="3475" y="3008"/>
                    <a:pt x="3118" y="3432"/>
                  </a:cubicBezTo>
                  <a:cubicBezTo>
                    <a:pt x="2659" y="4035"/>
                    <a:pt x="2158" y="4596"/>
                    <a:pt x="1776" y="5276"/>
                  </a:cubicBezTo>
                  <a:cubicBezTo>
                    <a:pt x="926" y="6550"/>
                    <a:pt x="323" y="7994"/>
                    <a:pt x="323" y="9523"/>
                  </a:cubicBezTo>
                  <a:cubicBezTo>
                    <a:pt x="323" y="9311"/>
                    <a:pt x="0" y="2727"/>
                    <a:pt x="315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" name="Google Shape;394;p32"/>
            <p:cNvSpPr/>
            <p:nvPr/>
          </p:nvSpPr>
          <p:spPr>
            <a:xfrm>
              <a:off x="8899384" y="4571082"/>
              <a:ext cx="8400" cy="15643"/>
            </a:xfrm>
            <a:custGeom>
              <a:avLst/>
              <a:gdLst/>
              <a:ahLst/>
              <a:cxnLst/>
              <a:rect l="l" t="t" r="r" b="b"/>
              <a:pathLst>
                <a:path w="247" h="460" extrusionOk="0">
                  <a:moveTo>
                    <a:pt x="213" y="1"/>
                  </a:moveTo>
                  <a:lnTo>
                    <a:pt x="247" y="1"/>
                  </a:lnTo>
                  <a:cubicBezTo>
                    <a:pt x="213" y="145"/>
                    <a:pt x="179" y="358"/>
                    <a:pt x="68" y="460"/>
                  </a:cubicBezTo>
                  <a:lnTo>
                    <a:pt x="68" y="460"/>
                  </a:lnTo>
                  <a:cubicBezTo>
                    <a:pt x="34" y="460"/>
                    <a:pt x="0" y="426"/>
                    <a:pt x="34" y="426"/>
                  </a:cubicBezTo>
                  <a:cubicBezTo>
                    <a:pt x="34" y="358"/>
                    <a:pt x="68" y="281"/>
                    <a:pt x="111" y="213"/>
                  </a:cubicBezTo>
                  <a:cubicBezTo>
                    <a:pt x="145" y="145"/>
                    <a:pt x="179" y="69"/>
                    <a:pt x="21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" name="Google Shape;395;p32"/>
            <p:cNvSpPr/>
            <p:nvPr/>
          </p:nvSpPr>
          <p:spPr>
            <a:xfrm>
              <a:off x="8894453" y="4567613"/>
              <a:ext cx="7278" cy="13059"/>
            </a:xfrm>
            <a:custGeom>
              <a:avLst/>
              <a:gdLst/>
              <a:ahLst/>
              <a:cxnLst/>
              <a:rect l="l" t="t" r="r" b="b"/>
              <a:pathLst>
                <a:path w="214" h="384" extrusionOk="0">
                  <a:moveTo>
                    <a:pt x="179" y="1"/>
                  </a:moveTo>
                  <a:cubicBezTo>
                    <a:pt x="179" y="1"/>
                    <a:pt x="213" y="1"/>
                    <a:pt x="213" y="35"/>
                  </a:cubicBezTo>
                  <a:cubicBezTo>
                    <a:pt x="179" y="103"/>
                    <a:pt x="179" y="137"/>
                    <a:pt x="145" y="213"/>
                  </a:cubicBezTo>
                  <a:cubicBezTo>
                    <a:pt x="145" y="281"/>
                    <a:pt x="111" y="315"/>
                    <a:pt x="77" y="383"/>
                  </a:cubicBezTo>
                  <a:lnTo>
                    <a:pt x="77" y="383"/>
                  </a:lnTo>
                  <a:cubicBezTo>
                    <a:pt x="43" y="383"/>
                    <a:pt x="1" y="349"/>
                    <a:pt x="1" y="315"/>
                  </a:cubicBezTo>
                  <a:cubicBezTo>
                    <a:pt x="1" y="281"/>
                    <a:pt x="43" y="213"/>
                    <a:pt x="77" y="171"/>
                  </a:cubicBezTo>
                  <a:cubicBezTo>
                    <a:pt x="111" y="103"/>
                    <a:pt x="145" y="69"/>
                    <a:pt x="17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" name="Google Shape;396;p32"/>
            <p:cNvSpPr/>
            <p:nvPr/>
          </p:nvSpPr>
          <p:spPr>
            <a:xfrm>
              <a:off x="8868165" y="4603729"/>
              <a:ext cx="10746" cy="14487"/>
            </a:xfrm>
            <a:custGeom>
              <a:avLst/>
              <a:gdLst/>
              <a:ahLst/>
              <a:cxnLst/>
              <a:rect l="l" t="t" r="r" b="b"/>
              <a:pathLst>
                <a:path w="316" h="426" extrusionOk="0">
                  <a:moveTo>
                    <a:pt x="213" y="35"/>
                  </a:moveTo>
                  <a:cubicBezTo>
                    <a:pt x="247" y="1"/>
                    <a:pt x="315" y="35"/>
                    <a:pt x="281" y="69"/>
                  </a:cubicBezTo>
                  <a:cubicBezTo>
                    <a:pt x="247" y="137"/>
                    <a:pt x="213" y="213"/>
                    <a:pt x="213" y="247"/>
                  </a:cubicBezTo>
                  <a:cubicBezTo>
                    <a:pt x="179" y="315"/>
                    <a:pt x="137" y="383"/>
                    <a:pt x="103" y="425"/>
                  </a:cubicBezTo>
                  <a:cubicBezTo>
                    <a:pt x="69" y="425"/>
                    <a:pt x="1" y="425"/>
                    <a:pt x="1" y="349"/>
                  </a:cubicBezTo>
                  <a:cubicBezTo>
                    <a:pt x="35" y="315"/>
                    <a:pt x="69" y="247"/>
                    <a:pt x="103" y="213"/>
                  </a:cubicBezTo>
                  <a:cubicBezTo>
                    <a:pt x="137" y="137"/>
                    <a:pt x="179" y="103"/>
                    <a:pt x="213" y="35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" name="Google Shape;397;p32"/>
            <p:cNvSpPr/>
            <p:nvPr/>
          </p:nvSpPr>
          <p:spPr>
            <a:xfrm>
              <a:off x="8858337" y="4602301"/>
              <a:ext cx="9862" cy="12175"/>
            </a:xfrm>
            <a:custGeom>
              <a:avLst/>
              <a:gdLst/>
              <a:ahLst/>
              <a:cxnLst/>
              <a:rect l="l" t="t" r="r" b="b"/>
              <a:pathLst>
                <a:path w="290" h="358" extrusionOk="0">
                  <a:moveTo>
                    <a:pt x="179" y="43"/>
                  </a:moveTo>
                  <a:cubicBezTo>
                    <a:pt x="213" y="0"/>
                    <a:pt x="290" y="43"/>
                    <a:pt x="256" y="77"/>
                  </a:cubicBezTo>
                  <a:cubicBezTo>
                    <a:pt x="256" y="145"/>
                    <a:pt x="213" y="179"/>
                    <a:pt x="179" y="213"/>
                  </a:cubicBezTo>
                  <a:cubicBezTo>
                    <a:pt x="179" y="255"/>
                    <a:pt x="145" y="323"/>
                    <a:pt x="111" y="323"/>
                  </a:cubicBezTo>
                  <a:cubicBezTo>
                    <a:pt x="111" y="323"/>
                    <a:pt x="111" y="357"/>
                    <a:pt x="77" y="357"/>
                  </a:cubicBezTo>
                  <a:cubicBezTo>
                    <a:pt x="43" y="357"/>
                    <a:pt x="1" y="323"/>
                    <a:pt x="1" y="289"/>
                  </a:cubicBezTo>
                  <a:lnTo>
                    <a:pt x="111" y="179"/>
                  </a:lnTo>
                  <a:cubicBezTo>
                    <a:pt x="145" y="145"/>
                    <a:pt x="145" y="77"/>
                    <a:pt x="179" y="43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398;p32"/>
            <p:cNvSpPr/>
            <p:nvPr/>
          </p:nvSpPr>
          <p:spPr>
            <a:xfrm>
              <a:off x="8869321" y="4574857"/>
              <a:ext cx="8434" cy="13025"/>
            </a:xfrm>
            <a:custGeom>
              <a:avLst/>
              <a:gdLst/>
              <a:ahLst/>
              <a:cxnLst/>
              <a:rect l="l" t="t" r="r" b="b"/>
              <a:pathLst>
                <a:path w="248" h="383" extrusionOk="0">
                  <a:moveTo>
                    <a:pt x="179" y="34"/>
                  </a:moveTo>
                  <a:cubicBezTo>
                    <a:pt x="213" y="0"/>
                    <a:pt x="247" y="34"/>
                    <a:pt x="247" y="68"/>
                  </a:cubicBezTo>
                  <a:cubicBezTo>
                    <a:pt x="213" y="136"/>
                    <a:pt x="179" y="170"/>
                    <a:pt x="179" y="247"/>
                  </a:cubicBezTo>
                  <a:cubicBezTo>
                    <a:pt x="145" y="281"/>
                    <a:pt x="103" y="315"/>
                    <a:pt x="69" y="349"/>
                  </a:cubicBezTo>
                  <a:lnTo>
                    <a:pt x="69" y="349"/>
                  </a:lnTo>
                  <a:cubicBezTo>
                    <a:pt x="35" y="383"/>
                    <a:pt x="1" y="349"/>
                    <a:pt x="1" y="315"/>
                  </a:cubicBezTo>
                  <a:cubicBezTo>
                    <a:pt x="35" y="281"/>
                    <a:pt x="69" y="213"/>
                    <a:pt x="69" y="170"/>
                  </a:cubicBezTo>
                  <a:cubicBezTo>
                    <a:pt x="103" y="136"/>
                    <a:pt x="145" y="102"/>
                    <a:pt x="179" y="34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399;p32"/>
            <p:cNvSpPr/>
            <p:nvPr/>
          </p:nvSpPr>
          <p:spPr>
            <a:xfrm>
              <a:off x="8824839" y="4558976"/>
              <a:ext cx="9556" cy="14453"/>
            </a:xfrm>
            <a:custGeom>
              <a:avLst/>
              <a:gdLst/>
              <a:ahLst/>
              <a:cxnLst/>
              <a:rect l="l" t="t" r="r" b="b"/>
              <a:pathLst>
                <a:path w="281" h="425" extrusionOk="0">
                  <a:moveTo>
                    <a:pt x="247" y="0"/>
                  </a:moveTo>
                  <a:cubicBezTo>
                    <a:pt x="247" y="0"/>
                    <a:pt x="281" y="0"/>
                    <a:pt x="281" y="42"/>
                  </a:cubicBezTo>
                  <a:cubicBezTo>
                    <a:pt x="247" y="144"/>
                    <a:pt x="213" y="323"/>
                    <a:pt x="102" y="391"/>
                  </a:cubicBezTo>
                  <a:lnTo>
                    <a:pt x="68" y="391"/>
                  </a:lnTo>
                  <a:cubicBezTo>
                    <a:pt x="34" y="425"/>
                    <a:pt x="1" y="391"/>
                    <a:pt x="1" y="357"/>
                  </a:cubicBezTo>
                  <a:cubicBezTo>
                    <a:pt x="34" y="289"/>
                    <a:pt x="68" y="255"/>
                    <a:pt x="102" y="212"/>
                  </a:cubicBezTo>
                  <a:cubicBezTo>
                    <a:pt x="136" y="144"/>
                    <a:pt x="213" y="76"/>
                    <a:pt x="24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400;p32"/>
            <p:cNvSpPr/>
            <p:nvPr/>
          </p:nvSpPr>
          <p:spPr>
            <a:xfrm>
              <a:off x="8815011" y="4557819"/>
              <a:ext cx="9862" cy="13297"/>
            </a:xfrm>
            <a:custGeom>
              <a:avLst/>
              <a:gdLst/>
              <a:ahLst/>
              <a:cxnLst/>
              <a:rect l="l" t="t" r="r" b="b"/>
              <a:pathLst>
                <a:path w="290" h="391" extrusionOk="0">
                  <a:moveTo>
                    <a:pt x="213" y="34"/>
                  </a:moveTo>
                  <a:cubicBezTo>
                    <a:pt x="256" y="0"/>
                    <a:pt x="290" y="34"/>
                    <a:pt x="256" y="76"/>
                  </a:cubicBezTo>
                  <a:cubicBezTo>
                    <a:pt x="256" y="110"/>
                    <a:pt x="213" y="178"/>
                    <a:pt x="179" y="246"/>
                  </a:cubicBezTo>
                  <a:cubicBezTo>
                    <a:pt x="145" y="289"/>
                    <a:pt x="145" y="357"/>
                    <a:pt x="111" y="391"/>
                  </a:cubicBezTo>
                  <a:lnTo>
                    <a:pt x="111" y="391"/>
                  </a:lnTo>
                  <a:cubicBezTo>
                    <a:pt x="77" y="391"/>
                    <a:pt x="1" y="391"/>
                    <a:pt x="1" y="357"/>
                  </a:cubicBezTo>
                  <a:cubicBezTo>
                    <a:pt x="1" y="289"/>
                    <a:pt x="43" y="246"/>
                    <a:pt x="77" y="178"/>
                  </a:cubicBezTo>
                  <a:cubicBezTo>
                    <a:pt x="111" y="144"/>
                    <a:pt x="179" y="76"/>
                    <a:pt x="213" y="34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401;p32"/>
            <p:cNvSpPr/>
            <p:nvPr/>
          </p:nvSpPr>
          <p:spPr>
            <a:xfrm>
              <a:off x="8819942" y="4589276"/>
              <a:ext cx="6087" cy="9590"/>
            </a:xfrm>
            <a:custGeom>
              <a:avLst/>
              <a:gdLst/>
              <a:ahLst/>
              <a:cxnLst/>
              <a:rect l="l" t="t" r="r" b="b"/>
              <a:pathLst>
                <a:path w="179" h="282" extrusionOk="0">
                  <a:moveTo>
                    <a:pt x="145" y="35"/>
                  </a:moveTo>
                  <a:cubicBezTo>
                    <a:pt x="145" y="1"/>
                    <a:pt x="178" y="35"/>
                    <a:pt x="178" y="69"/>
                  </a:cubicBezTo>
                  <a:cubicBezTo>
                    <a:pt x="178" y="103"/>
                    <a:pt x="178" y="137"/>
                    <a:pt x="145" y="171"/>
                  </a:cubicBezTo>
                  <a:lnTo>
                    <a:pt x="145" y="213"/>
                  </a:lnTo>
                  <a:cubicBezTo>
                    <a:pt x="111" y="213"/>
                    <a:pt x="111" y="247"/>
                    <a:pt x="68" y="247"/>
                  </a:cubicBezTo>
                  <a:lnTo>
                    <a:pt x="68" y="247"/>
                  </a:lnTo>
                  <a:cubicBezTo>
                    <a:pt x="34" y="281"/>
                    <a:pt x="0" y="247"/>
                    <a:pt x="0" y="213"/>
                  </a:cubicBezTo>
                  <a:cubicBezTo>
                    <a:pt x="34" y="213"/>
                    <a:pt x="34" y="171"/>
                    <a:pt x="34" y="171"/>
                  </a:cubicBezTo>
                  <a:cubicBezTo>
                    <a:pt x="34" y="137"/>
                    <a:pt x="34" y="137"/>
                    <a:pt x="68" y="103"/>
                  </a:cubicBezTo>
                  <a:cubicBezTo>
                    <a:pt x="68" y="69"/>
                    <a:pt x="111" y="35"/>
                    <a:pt x="145" y="35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402;p32"/>
            <p:cNvSpPr/>
            <p:nvPr/>
          </p:nvSpPr>
          <p:spPr>
            <a:xfrm>
              <a:off x="8811543" y="4587848"/>
              <a:ext cx="7278" cy="12175"/>
            </a:xfrm>
            <a:custGeom>
              <a:avLst/>
              <a:gdLst/>
              <a:ahLst/>
              <a:cxnLst/>
              <a:rect l="l" t="t" r="r" b="b"/>
              <a:pathLst>
                <a:path w="214" h="358" extrusionOk="0">
                  <a:moveTo>
                    <a:pt x="145" y="1"/>
                  </a:moveTo>
                  <a:cubicBezTo>
                    <a:pt x="179" y="1"/>
                    <a:pt x="213" y="43"/>
                    <a:pt x="213" y="77"/>
                  </a:cubicBezTo>
                  <a:cubicBezTo>
                    <a:pt x="179" y="111"/>
                    <a:pt x="179" y="179"/>
                    <a:pt x="145" y="213"/>
                  </a:cubicBezTo>
                  <a:cubicBezTo>
                    <a:pt x="145" y="289"/>
                    <a:pt x="103" y="323"/>
                    <a:pt x="69" y="357"/>
                  </a:cubicBezTo>
                  <a:lnTo>
                    <a:pt x="69" y="357"/>
                  </a:lnTo>
                  <a:cubicBezTo>
                    <a:pt x="35" y="357"/>
                    <a:pt x="1" y="357"/>
                    <a:pt x="1" y="323"/>
                  </a:cubicBezTo>
                  <a:cubicBezTo>
                    <a:pt x="1" y="255"/>
                    <a:pt x="35" y="213"/>
                    <a:pt x="69" y="179"/>
                  </a:cubicBezTo>
                  <a:cubicBezTo>
                    <a:pt x="69" y="111"/>
                    <a:pt x="103" y="77"/>
                    <a:pt x="145" y="4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403;p32"/>
            <p:cNvSpPr/>
            <p:nvPr/>
          </p:nvSpPr>
          <p:spPr>
            <a:xfrm>
              <a:off x="8769373" y="4620495"/>
              <a:ext cx="11018" cy="16800"/>
            </a:xfrm>
            <a:custGeom>
              <a:avLst/>
              <a:gdLst/>
              <a:ahLst/>
              <a:cxnLst/>
              <a:rect l="l" t="t" r="r" b="b"/>
              <a:pathLst>
                <a:path w="324" h="494" extrusionOk="0">
                  <a:moveTo>
                    <a:pt x="213" y="34"/>
                  </a:moveTo>
                  <a:cubicBezTo>
                    <a:pt x="247" y="0"/>
                    <a:pt x="323" y="34"/>
                    <a:pt x="281" y="68"/>
                  </a:cubicBezTo>
                  <a:cubicBezTo>
                    <a:pt x="213" y="213"/>
                    <a:pt x="179" y="357"/>
                    <a:pt x="111" y="459"/>
                  </a:cubicBezTo>
                  <a:cubicBezTo>
                    <a:pt x="68" y="459"/>
                    <a:pt x="68" y="493"/>
                    <a:pt x="68" y="493"/>
                  </a:cubicBezTo>
                  <a:cubicBezTo>
                    <a:pt x="68" y="493"/>
                    <a:pt x="0" y="459"/>
                    <a:pt x="34" y="459"/>
                  </a:cubicBezTo>
                  <a:cubicBezTo>
                    <a:pt x="34" y="281"/>
                    <a:pt x="145" y="179"/>
                    <a:pt x="213" y="34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404;p32"/>
            <p:cNvSpPr/>
            <p:nvPr/>
          </p:nvSpPr>
          <p:spPr>
            <a:xfrm>
              <a:off x="8782670" y="4622808"/>
              <a:ext cx="7244" cy="13331"/>
            </a:xfrm>
            <a:custGeom>
              <a:avLst/>
              <a:gdLst/>
              <a:ahLst/>
              <a:cxnLst/>
              <a:rect l="l" t="t" r="r" b="b"/>
              <a:pathLst>
                <a:path w="213" h="392" extrusionOk="0">
                  <a:moveTo>
                    <a:pt x="179" y="34"/>
                  </a:moveTo>
                  <a:cubicBezTo>
                    <a:pt x="179" y="0"/>
                    <a:pt x="213" y="34"/>
                    <a:pt x="213" y="77"/>
                  </a:cubicBezTo>
                  <a:cubicBezTo>
                    <a:pt x="179" y="111"/>
                    <a:pt x="179" y="179"/>
                    <a:pt x="145" y="213"/>
                  </a:cubicBezTo>
                  <a:cubicBezTo>
                    <a:pt x="145" y="247"/>
                    <a:pt x="102" y="323"/>
                    <a:pt x="68" y="357"/>
                  </a:cubicBezTo>
                  <a:lnTo>
                    <a:pt x="68" y="357"/>
                  </a:lnTo>
                  <a:cubicBezTo>
                    <a:pt x="68" y="391"/>
                    <a:pt x="0" y="357"/>
                    <a:pt x="0" y="323"/>
                  </a:cubicBezTo>
                  <a:cubicBezTo>
                    <a:pt x="0" y="289"/>
                    <a:pt x="34" y="213"/>
                    <a:pt x="68" y="179"/>
                  </a:cubicBezTo>
                  <a:cubicBezTo>
                    <a:pt x="102" y="145"/>
                    <a:pt x="145" y="77"/>
                    <a:pt x="179" y="34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" name="Google Shape;405;p32"/>
            <p:cNvSpPr/>
            <p:nvPr/>
          </p:nvSpPr>
          <p:spPr>
            <a:xfrm>
              <a:off x="8793349" y="4633792"/>
              <a:ext cx="7244" cy="13297"/>
            </a:xfrm>
            <a:custGeom>
              <a:avLst/>
              <a:gdLst/>
              <a:ahLst/>
              <a:cxnLst/>
              <a:rect l="l" t="t" r="r" b="b"/>
              <a:pathLst>
                <a:path w="213" h="391" extrusionOk="0">
                  <a:moveTo>
                    <a:pt x="145" y="34"/>
                  </a:moveTo>
                  <a:cubicBezTo>
                    <a:pt x="179" y="0"/>
                    <a:pt x="213" y="34"/>
                    <a:pt x="213" y="68"/>
                  </a:cubicBezTo>
                  <a:cubicBezTo>
                    <a:pt x="179" y="102"/>
                    <a:pt x="145" y="179"/>
                    <a:pt x="145" y="213"/>
                  </a:cubicBezTo>
                  <a:cubicBezTo>
                    <a:pt x="111" y="281"/>
                    <a:pt x="111" y="314"/>
                    <a:pt x="77" y="391"/>
                  </a:cubicBezTo>
                  <a:lnTo>
                    <a:pt x="77" y="391"/>
                  </a:lnTo>
                  <a:cubicBezTo>
                    <a:pt x="43" y="391"/>
                    <a:pt x="43" y="391"/>
                    <a:pt x="43" y="348"/>
                  </a:cubicBezTo>
                  <a:cubicBezTo>
                    <a:pt x="1" y="247"/>
                    <a:pt x="77" y="102"/>
                    <a:pt x="145" y="34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406;p32"/>
            <p:cNvSpPr/>
            <p:nvPr/>
          </p:nvSpPr>
          <p:spPr>
            <a:xfrm>
              <a:off x="8856024" y="4647055"/>
              <a:ext cx="7278" cy="8434"/>
            </a:xfrm>
            <a:custGeom>
              <a:avLst/>
              <a:gdLst/>
              <a:ahLst/>
              <a:cxnLst/>
              <a:rect l="l" t="t" r="r" b="b"/>
              <a:pathLst>
                <a:path w="214" h="248" extrusionOk="0">
                  <a:moveTo>
                    <a:pt x="111" y="1"/>
                  </a:moveTo>
                  <a:cubicBezTo>
                    <a:pt x="145" y="1"/>
                    <a:pt x="213" y="35"/>
                    <a:pt x="179" y="69"/>
                  </a:cubicBezTo>
                  <a:cubicBezTo>
                    <a:pt x="179" y="137"/>
                    <a:pt x="145" y="213"/>
                    <a:pt x="111" y="247"/>
                  </a:cubicBezTo>
                  <a:lnTo>
                    <a:pt x="69" y="247"/>
                  </a:lnTo>
                  <a:lnTo>
                    <a:pt x="35" y="247"/>
                  </a:lnTo>
                  <a:cubicBezTo>
                    <a:pt x="1" y="171"/>
                    <a:pt x="69" y="103"/>
                    <a:pt x="111" y="35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407;p32"/>
            <p:cNvSpPr/>
            <p:nvPr/>
          </p:nvSpPr>
          <p:spPr>
            <a:xfrm>
              <a:off x="8847658" y="4645627"/>
              <a:ext cx="7244" cy="11018"/>
            </a:xfrm>
            <a:custGeom>
              <a:avLst/>
              <a:gdLst/>
              <a:ahLst/>
              <a:cxnLst/>
              <a:rect l="l" t="t" r="r" b="b"/>
              <a:pathLst>
                <a:path w="213" h="324" extrusionOk="0">
                  <a:moveTo>
                    <a:pt x="145" y="43"/>
                  </a:moveTo>
                  <a:cubicBezTo>
                    <a:pt x="179" y="0"/>
                    <a:pt x="213" y="43"/>
                    <a:pt x="213" y="77"/>
                  </a:cubicBezTo>
                  <a:cubicBezTo>
                    <a:pt x="179" y="145"/>
                    <a:pt x="179" y="179"/>
                    <a:pt x="145" y="213"/>
                  </a:cubicBezTo>
                  <a:cubicBezTo>
                    <a:pt x="103" y="255"/>
                    <a:pt x="103" y="289"/>
                    <a:pt x="69" y="323"/>
                  </a:cubicBezTo>
                  <a:lnTo>
                    <a:pt x="69" y="323"/>
                  </a:lnTo>
                  <a:cubicBezTo>
                    <a:pt x="35" y="323"/>
                    <a:pt x="1" y="323"/>
                    <a:pt x="1" y="289"/>
                  </a:cubicBezTo>
                  <a:cubicBezTo>
                    <a:pt x="1" y="213"/>
                    <a:pt x="35" y="213"/>
                    <a:pt x="35" y="145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" name="Google Shape;408;p32"/>
            <p:cNvSpPr/>
            <p:nvPr/>
          </p:nvSpPr>
          <p:spPr>
            <a:xfrm>
              <a:off x="8784983" y="4669908"/>
              <a:ext cx="7244" cy="10712"/>
            </a:xfrm>
            <a:custGeom>
              <a:avLst/>
              <a:gdLst/>
              <a:ahLst/>
              <a:cxnLst/>
              <a:rect l="l" t="t" r="r" b="b"/>
              <a:pathLst>
                <a:path w="213" h="315" extrusionOk="0">
                  <a:moveTo>
                    <a:pt x="145" y="0"/>
                  </a:moveTo>
                  <a:cubicBezTo>
                    <a:pt x="179" y="0"/>
                    <a:pt x="213" y="0"/>
                    <a:pt x="213" y="68"/>
                  </a:cubicBezTo>
                  <a:cubicBezTo>
                    <a:pt x="213" y="102"/>
                    <a:pt x="179" y="136"/>
                    <a:pt x="145" y="212"/>
                  </a:cubicBezTo>
                  <a:cubicBezTo>
                    <a:pt x="145" y="246"/>
                    <a:pt x="111" y="280"/>
                    <a:pt x="111" y="314"/>
                  </a:cubicBezTo>
                  <a:lnTo>
                    <a:pt x="77" y="314"/>
                  </a:lnTo>
                  <a:cubicBezTo>
                    <a:pt x="34" y="314"/>
                    <a:pt x="0" y="314"/>
                    <a:pt x="0" y="280"/>
                  </a:cubicBezTo>
                  <a:cubicBezTo>
                    <a:pt x="0" y="212"/>
                    <a:pt x="34" y="212"/>
                    <a:pt x="77" y="136"/>
                  </a:cubicBezTo>
                  <a:cubicBezTo>
                    <a:pt x="77" y="102"/>
                    <a:pt x="111" y="68"/>
                    <a:pt x="145" y="34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409;p32"/>
            <p:cNvSpPr/>
            <p:nvPr/>
          </p:nvSpPr>
          <p:spPr>
            <a:xfrm>
              <a:off x="8776583" y="4664977"/>
              <a:ext cx="8434" cy="12175"/>
            </a:xfrm>
            <a:custGeom>
              <a:avLst/>
              <a:gdLst/>
              <a:ahLst/>
              <a:cxnLst/>
              <a:rect l="l" t="t" r="r" b="b"/>
              <a:pathLst>
                <a:path w="248" h="358" extrusionOk="0">
                  <a:moveTo>
                    <a:pt x="179" y="35"/>
                  </a:moveTo>
                  <a:cubicBezTo>
                    <a:pt x="213" y="1"/>
                    <a:pt x="247" y="35"/>
                    <a:pt x="247" y="69"/>
                  </a:cubicBezTo>
                  <a:cubicBezTo>
                    <a:pt x="213" y="145"/>
                    <a:pt x="179" y="179"/>
                    <a:pt x="179" y="213"/>
                  </a:cubicBezTo>
                  <a:cubicBezTo>
                    <a:pt x="145" y="247"/>
                    <a:pt x="145" y="281"/>
                    <a:pt x="145" y="281"/>
                  </a:cubicBezTo>
                  <a:lnTo>
                    <a:pt x="69" y="357"/>
                  </a:lnTo>
                  <a:lnTo>
                    <a:pt x="69" y="357"/>
                  </a:lnTo>
                  <a:cubicBezTo>
                    <a:pt x="69" y="357"/>
                    <a:pt x="35" y="357"/>
                    <a:pt x="35" y="323"/>
                  </a:cubicBezTo>
                  <a:cubicBezTo>
                    <a:pt x="1" y="247"/>
                    <a:pt x="35" y="213"/>
                    <a:pt x="69" y="179"/>
                  </a:cubicBezTo>
                  <a:cubicBezTo>
                    <a:pt x="111" y="111"/>
                    <a:pt x="145" y="69"/>
                    <a:pt x="179" y="35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410;p32"/>
            <p:cNvSpPr/>
            <p:nvPr/>
          </p:nvSpPr>
          <p:spPr>
            <a:xfrm>
              <a:off x="8765904" y="4657767"/>
              <a:ext cx="7244" cy="9556"/>
            </a:xfrm>
            <a:custGeom>
              <a:avLst/>
              <a:gdLst/>
              <a:ahLst/>
              <a:cxnLst/>
              <a:rect l="l" t="t" r="r" b="b"/>
              <a:pathLst>
                <a:path w="213" h="281" extrusionOk="0">
                  <a:moveTo>
                    <a:pt x="102" y="0"/>
                  </a:moveTo>
                  <a:cubicBezTo>
                    <a:pt x="136" y="0"/>
                    <a:pt x="213" y="34"/>
                    <a:pt x="170" y="68"/>
                  </a:cubicBezTo>
                  <a:cubicBezTo>
                    <a:pt x="170" y="111"/>
                    <a:pt x="136" y="145"/>
                    <a:pt x="136" y="213"/>
                  </a:cubicBezTo>
                  <a:cubicBezTo>
                    <a:pt x="102" y="213"/>
                    <a:pt x="102" y="247"/>
                    <a:pt x="69" y="247"/>
                  </a:cubicBezTo>
                  <a:lnTo>
                    <a:pt x="69" y="281"/>
                  </a:lnTo>
                  <a:cubicBezTo>
                    <a:pt x="35" y="281"/>
                    <a:pt x="35" y="281"/>
                    <a:pt x="35" y="247"/>
                  </a:cubicBezTo>
                  <a:cubicBezTo>
                    <a:pt x="1" y="213"/>
                    <a:pt x="1" y="179"/>
                    <a:pt x="35" y="145"/>
                  </a:cubicBezTo>
                  <a:cubicBezTo>
                    <a:pt x="69" y="111"/>
                    <a:pt x="69" y="68"/>
                    <a:pt x="102" y="34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411;p32"/>
            <p:cNvSpPr/>
            <p:nvPr/>
          </p:nvSpPr>
          <p:spPr>
            <a:xfrm>
              <a:off x="8830893" y="4691571"/>
              <a:ext cx="8434" cy="10712"/>
            </a:xfrm>
            <a:custGeom>
              <a:avLst/>
              <a:gdLst/>
              <a:ahLst/>
              <a:cxnLst/>
              <a:rect l="l" t="t" r="r" b="b"/>
              <a:pathLst>
                <a:path w="248" h="315" extrusionOk="0">
                  <a:moveTo>
                    <a:pt x="171" y="0"/>
                  </a:moveTo>
                  <a:cubicBezTo>
                    <a:pt x="213" y="0"/>
                    <a:pt x="247" y="34"/>
                    <a:pt x="213" y="68"/>
                  </a:cubicBezTo>
                  <a:cubicBezTo>
                    <a:pt x="171" y="102"/>
                    <a:pt x="171" y="136"/>
                    <a:pt x="137" y="179"/>
                  </a:cubicBezTo>
                  <a:cubicBezTo>
                    <a:pt x="103" y="213"/>
                    <a:pt x="103" y="247"/>
                    <a:pt x="69" y="280"/>
                  </a:cubicBezTo>
                  <a:lnTo>
                    <a:pt x="69" y="280"/>
                  </a:lnTo>
                  <a:cubicBezTo>
                    <a:pt x="35" y="314"/>
                    <a:pt x="1" y="280"/>
                    <a:pt x="1" y="280"/>
                  </a:cubicBezTo>
                  <a:cubicBezTo>
                    <a:pt x="1" y="179"/>
                    <a:pt x="69" y="68"/>
                    <a:pt x="17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412;p32"/>
            <p:cNvSpPr/>
            <p:nvPr/>
          </p:nvSpPr>
          <p:spPr>
            <a:xfrm>
              <a:off x="8818786" y="4688952"/>
              <a:ext cx="9556" cy="13331"/>
            </a:xfrm>
            <a:custGeom>
              <a:avLst/>
              <a:gdLst/>
              <a:ahLst/>
              <a:cxnLst/>
              <a:rect l="l" t="t" r="r" b="b"/>
              <a:pathLst>
                <a:path w="281" h="392" extrusionOk="0">
                  <a:moveTo>
                    <a:pt x="179" y="1"/>
                  </a:moveTo>
                  <a:cubicBezTo>
                    <a:pt x="212" y="1"/>
                    <a:pt x="280" y="43"/>
                    <a:pt x="246" y="77"/>
                  </a:cubicBezTo>
                  <a:cubicBezTo>
                    <a:pt x="212" y="145"/>
                    <a:pt x="212" y="179"/>
                    <a:pt x="179" y="256"/>
                  </a:cubicBezTo>
                  <a:cubicBezTo>
                    <a:pt x="145" y="290"/>
                    <a:pt x="145" y="324"/>
                    <a:pt x="102" y="357"/>
                  </a:cubicBezTo>
                  <a:lnTo>
                    <a:pt x="68" y="357"/>
                  </a:lnTo>
                  <a:cubicBezTo>
                    <a:pt x="34" y="391"/>
                    <a:pt x="0" y="357"/>
                    <a:pt x="0" y="324"/>
                  </a:cubicBezTo>
                  <a:cubicBezTo>
                    <a:pt x="0" y="256"/>
                    <a:pt x="34" y="213"/>
                    <a:pt x="68" y="179"/>
                  </a:cubicBezTo>
                  <a:cubicBezTo>
                    <a:pt x="102" y="111"/>
                    <a:pt x="145" y="77"/>
                    <a:pt x="179" y="43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413;p32"/>
            <p:cNvSpPr/>
            <p:nvPr/>
          </p:nvSpPr>
          <p:spPr>
            <a:xfrm>
              <a:off x="8764476" y="4737209"/>
              <a:ext cx="7244" cy="11018"/>
            </a:xfrm>
            <a:custGeom>
              <a:avLst/>
              <a:gdLst/>
              <a:ahLst/>
              <a:cxnLst/>
              <a:rect l="l" t="t" r="r" b="b"/>
              <a:pathLst>
                <a:path w="213" h="324" extrusionOk="0">
                  <a:moveTo>
                    <a:pt x="144" y="0"/>
                  </a:moveTo>
                  <a:cubicBezTo>
                    <a:pt x="178" y="0"/>
                    <a:pt x="212" y="34"/>
                    <a:pt x="212" y="68"/>
                  </a:cubicBezTo>
                  <a:lnTo>
                    <a:pt x="144" y="179"/>
                  </a:lnTo>
                  <a:cubicBezTo>
                    <a:pt x="144" y="247"/>
                    <a:pt x="111" y="281"/>
                    <a:pt x="111" y="323"/>
                  </a:cubicBezTo>
                  <a:lnTo>
                    <a:pt x="77" y="323"/>
                  </a:lnTo>
                  <a:cubicBezTo>
                    <a:pt x="43" y="323"/>
                    <a:pt x="0" y="323"/>
                    <a:pt x="0" y="281"/>
                  </a:cubicBezTo>
                  <a:cubicBezTo>
                    <a:pt x="0" y="213"/>
                    <a:pt x="43" y="179"/>
                    <a:pt x="43" y="145"/>
                  </a:cubicBezTo>
                  <a:cubicBezTo>
                    <a:pt x="77" y="111"/>
                    <a:pt x="111" y="68"/>
                    <a:pt x="14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414;p32"/>
            <p:cNvSpPr/>
            <p:nvPr/>
          </p:nvSpPr>
          <p:spPr>
            <a:xfrm>
              <a:off x="8754920" y="4728809"/>
              <a:ext cx="9590" cy="13331"/>
            </a:xfrm>
            <a:custGeom>
              <a:avLst/>
              <a:gdLst/>
              <a:ahLst/>
              <a:cxnLst/>
              <a:rect l="l" t="t" r="r" b="b"/>
              <a:pathLst>
                <a:path w="282" h="392" extrusionOk="0">
                  <a:moveTo>
                    <a:pt x="213" y="1"/>
                  </a:moveTo>
                  <a:cubicBezTo>
                    <a:pt x="247" y="1"/>
                    <a:pt x="281" y="35"/>
                    <a:pt x="247" y="69"/>
                  </a:cubicBezTo>
                  <a:cubicBezTo>
                    <a:pt x="247" y="179"/>
                    <a:pt x="213" y="281"/>
                    <a:pt x="111" y="358"/>
                  </a:cubicBezTo>
                  <a:lnTo>
                    <a:pt x="111" y="392"/>
                  </a:lnTo>
                  <a:cubicBezTo>
                    <a:pt x="69" y="392"/>
                    <a:pt x="35" y="358"/>
                    <a:pt x="35" y="358"/>
                  </a:cubicBezTo>
                  <a:cubicBezTo>
                    <a:pt x="1" y="213"/>
                    <a:pt x="111" y="103"/>
                    <a:pt x="17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415;p32"/>
            <p:cNvSpPr/>
            <p:nvPr/>
          </p:nvSpPr>
          <p:spPr>
            <a:xfrm>
              <a:off x="8977669" y="4738365"/>
              <a:ext cx="97397" cy="337150"/>
            </a:xfrm>
            <a:custGeom>
              <a:avLst/>
              <a:gdLst/>
              <a:ahLst/>
              <a:cxnLst/>
              <a:rect l="l" t="t" r="r" b="b"/>
              <a:pathLst>
                <a:path w="2864" h="9914" extrusionOk="0">
                  <a:moveTo>
                    <a:pt x="1241" y="357"/>
                  </a:moveTo>
                  <a:cubicBezTo>
                    <a:pt x="1487" y="179"/>
                    <a:pt x="1767" y="34"/>
                    <a:pt x="2056" y="0"/>
                  </a:cubicBezTo>
                  <a:lnTo>
                    <a:pt x="2192" y="0"/>
                  </a:lnTo>
                  <a:cubicBezTo>
                    <a:pt x="2268" y="0"/>
                    <a:pt x="2336" y="0"/>
                    <a:pt x="2404" y="34"/>
                  </a:cubicBezTo>
                  <a:cubicBezTo>
                    <a:pt x="2481" y="77"/>
                    <a:pt x="2515" y="77"/>
                    <a:pt x="2549" y="111"/>
                  </a:cubicBezTo>
                  <a:cubicBezTo>
                    <a:pt x="2693" y="213"/>
                    <a:pt x="2761" y="425"/>
                    <a:pt x="2761" y="637"/>
                  </a:cubicBezTo>
                  <a:cubicBezTo>
                    <a:pt x="2863" y="1309"/>
                    <a:pt x="2795" y="2056"/>
                    <a:pt x="2693" y="2761"/>
                  </a:cubicBezTo>
                  <a:lnTo>
                    <a:pt x="2693" y="2906"/>
                  </a:lnTo>
                  <a:cubicBezTo>
                    <a:pt x="2549" y="3611"/>
                    <a:pt x="2404" y="4324"/>
                    <a:pt x="2336" y="4995"/>
                  </a:cubicBezTo>
                  <a:cubicBezTo>
                    <a:pt x="2158" y="6448"/>
                    <a:pt x="1980" y="8147"/>
                    <a:pt x="2583" y="9489"/>
                  </a:cubicBezTo>
                  <a:cubicBezTo>
                    <a:pt x="2617" y="9557"/>
                    <a:pt x="2651" y="9667"/>
                    <a:pt x="2693" y="9735"/>
                  </a:cubicBezTo>
                  <a:cubicBezTo>
                    <a:pt x="2727" y="9803"/>
                    <a:pt x="2761" y="9880"/>
                    <a:pt x="2829" y="9914"/>
                  </a:cubicBezTo>
                  <a:cubicBezTo>
                    <a:pt x="2795" y="9880"/>
                    <a:pt x="2727" y="9846"/>
                    <a:pt x="2617" y="9769"/>
                  </a:cubicBezTo>
                  <a:lnTo>
                    <a:pt x="2192" y="9345"/>
                  </a:lnTo>
                  <a:cubicBezTo>
                    <a:pt x="2056" y="9209"/>
                    <a:pt x="1912" y="9030"/>
                    <a:pt x="1767" y="8852"/>
                  </a:cubicBezTo>
                  <a:cubicBezTo>
                    <a:pt x="1207" y="8147"/>
                    <a:pt x="569" y="7085"/>
                    <a:pt x="247" y="5734"/>
                  </a:cubicBezTo>
                  <a:cubicBezTo>
                    <a:pt x="179" y="5344"/>
                    <a:pt x="102" y="4995"/>
                    <a:pt x="68" y="4605"/>
                  </a:cubicBezTo>
                  <a:cubicBezTo>
                    <a:pt x="68" y="4494"/>
                    <a:pt x="68" y="4392"/>
                    <a:pt x="34" y="4324"/>
                  </a:cubicBezTo>
                  <a:cubicBezTo>
                    <a:pt x="0" y="3577"/>
                    <a:pt x="34" y="2872"/>
                    <a:pt x="179" y="2200"/>
                  </a:cubicBezTo>
                  <a:cubicBezTo>
                    <a:pt x="213" y="1946"/>
                    <a:pt x="281" y="1699"/>
                    <a:pt x="391" y="1453"/>
                  </a:cubicBezTo>
                  <a:cubicBezTo>
                    <a:pt x="425" y="1385"/>
                    <a:pt x="459" y="1309"/>
                    <a:pt x="493" y="1241"/>
                  </a:cubicBezTo>
                  <a:cubicBezTo>
                    <a:pt x="603" y="1028"/>
                    <a:pt x="739" y="816"/>
                    <a:pt x="884" y="637"/>
                  </a:cubicBezTo>
                  <a:cubicBezTo>
                    <a:pt x="994" y="569"/>
                    <a:pt x="1096" y="459"/>
                    <a:pt x="1241" y="357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416;p32"/>
            <p:cNvSpPr/>
            <p:nvPr/>
          </p:nvSpPr>
          <p:spPr>
            <a:xfrm>
              <a:off x="8962060" y="4739521"/>
              <a:ext cx="116748" cy="331097"/>
            </a:xfrm>
            <a:custGeom>
              <a:avLst/>
              <a:gdLst/>
              <a:ahLst/>
              <a:cxnLst/>
              <a:rect l="l" t="t" r="r" b="b"/>
              <a:pathLst>
                <a:path w="3433" h="9736" extrusionOk="0">
                  <a:moveTo>
                    <a:pt x="2863" y="0"/>
                  </a:moveTo>
                  <a:cubicBezTo>
                    <a:pt x="2940" y="43"/>
                    <a:pt x="2974" y="43"/>
                    <a:pt x="3008" y="77"/>
                  </a:cubicBezTo>
                  <a:cubicBezTo>
                    <a:pt x="3152" y="179"/>
                    <a:pt x="3220" y="391"/>
                    <a:pt x="3220" y="603"/>
                  </a:cubicBezTo>
                  <a:cubicBezTo>
                    <a:pt x="3432" y="2022"/>
                    <a:pt x="2974" y="3543"/>
                    <a:pt x="2795" y="4961"/>
                  </a:cubicBezTo>
                  <a:cubicBezTo>
                    <a:pt x="2617" y="6414"/>
                    <a:pt x="2439" y="8113"/>
                    <a:pt x="3042" y="9455"/>
                  </a:cubicBezTo>
                  <a:cubicBezTo>
                    <a:pt x="3076" y="9523"/>
                    <a:pt x="3110" y="9633"/>
                    <a:pt x="3152" y="9701"/>
                  </a:cubicBezTo>
                  <a:lnTo>
                    <a:pt x="3076" y="9735"/>
                  </a:lnTo>
                  <a:cubicBezTo>
                    <a:pt x="3042" y="9455"/>
                    <a:pt x="1" y="4715"/>
                    <a:pt x="286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417;p32"/>
            <p:cNvSpPr/>
            <p:nvPr/>
          </p:nvSpPr>
          <p:spPr>
            <a:xfrm>
              <a:off x="9058267" y="4762612"/>
              <a:ext cx="4931" cy="11903"/>
            </a:xfrm>
            <a:custGeom>
              <a:avLst/>
              <a:gdLst/>
              <a:ahLst/>
              <a:cxnLst/>
              <a:rect l="l" t="t" r="r" b="b"/>
              <a:pathLst>
                <a:path w="145" h="350" extrusionOk="0">
                  <a:moveTo>
                    <a:pt x="111" y="1"/>
                  </a:moveTo>
                  <a:cubicBezTo>
                    <a:pt x="111" y="1"/>
                    <a:pt x="145" y="1"/>
                    <a:pt x="145" y="35"/>
                  </a:cubicBezTo>
                  <a:lnTo>
                    <a:pt x="145" y="103"/>
                  </a:lnTo>
                  <a:lnTo>
                    <a:pt x="145" y="171"/>
                  </a:lnTo>
                  <a:cubicBezTo>
                    <a:pt x="145" y="213"/>
                    <a:pt x="145" y="247"/>
                    <a:pt x="111" y="247"/>
                  </a:cubicBezTo>
                  <a:cubicBezTo>
                    <a:pt x="111" y="281"/>
                    <a:pt x="111" y="315"/>
                    <a:pt x="68" y="315"/>
                  </a:cubicBezTo>
                  <a:lnTo>
                    <a:pt x="68" y="349"/>
                  </a:lnTo>
                  <a:cubicBezTo>
                    <a:pt x="34" y="349"/>
                    <a:pt x="0" y="349"/>
                    <a:pt x="0" y="315"/>
                  </a:cubicBezTo>
                  <a:lnTo>
                    <a:pt x="0" y="247"/>
                  </a:lnTo>
                  <a:lnTo>
                    <a:pt x="0" y="171"/>
                  </a:lnTo>
                  <a:cubicBezTo>
                    <a:pt x="34" y="137"/>
                    <a:pt x="34" y="103"/>
                    <a:pt x="34" y="103"/>
                  </a:cubicBezTo>
                  <a:cubicBezTo>
                    <a:pt x="34" y="69"/>
                    <a:pt x="68" y="35"/>
                    <a:pt x="68" y="35"/>
                  </a:cubicBezTo>
                  <a:cubicBezTo>
                    <a:pt x="68" y="35"/>
                    <a:pt x="111" y="35"/>
                    <a:pt x="11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418;p32"/>
            <p:cNvSpPr/>
            <p:nvPr/>
          </p:nvSpPr>
          <p:spPr>
            <a:xfrm>
              <a:off x="9048745" y="4761184"/>
              <a:ext cx="6087" cy="13331"/>
            </a:xfrm>
            <a:custGeom>
              <a:avLst/>
              <a:gdLst/>
              <a:ahLst/>
              <a:cxnLst/>
              <a:rect l="l" t="t" r="r" b="b"/>
              <a:pathLst>
                <a:path w="179" h="392" extrusionOk="0">
                  <a:moveTo>
                    <a:pt x="102" y="0"/>
                  </a:moveTo>
                  <a:cubicBezTo>
                    <a:pt x="136" y="0"/>
                    <a:pt x="178" y="0"/>
                    <a:pt x="178" y="77"/>
                  </a:cubicBezTo>
                  <a:lnTo>
                    <a:pt x="178" y="213"/>
                  </a:lnTo>
                  <a:cubicBezTo>
                    <a:pt x="136" y="289"/>
                    <a:pt x="136" y="323"/>
                    <a:pt x="102" y="357"/>
                  </a:cubicBezTo>
                  <a:lnTo>
                    <a:pt x="102" y="357"/>
                  </a:lnTo>
                  <a:cubicBezTo>
                    <a:pt x="68" y="391"/>
                    <a:pt x="34" y="357"/>
                    <a:pt x="34" y="323"/>
                  </a:cubicBezTo>
                  <a:cubicBezTo>
                    <a:pt x="0" y="289"/>
                    <a:pt x="34" y="255"/>
                    <a:pt x="34" y="179"/>
                  </a:cubicBezTo>
                  <a:cubicBezTo>
                    <a:pt x="68" y="145"/>
                    <a:pt x="68" y="77"/>
                    <a:pt x="102" y="43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419;p32"/>
            <p:cNvSpPr/>
            <p:nvPr/>
          </p:nvSpPr>
          <p:spPr>
            <a:xfrm>
              <a:off x="9059423" y="4790056"/>
              <a:ext cx="4931" cy="12175"/>
            </a:xfrm>
            <a:custGeom>
              <a:avLst/>
              <a:gdLst/>
              <a:ahLst/>
              <a:cxnLst/>
              <a:rect l="l" t="t" r="r" b="b"/>
              <a:pathLst>
                <a:path w="145" h="358" extrusionOk="0">
                  <a:moveTo>
                    <a:pt x="77" y="1"/>
                  </a:moveTo>
                  <a:cubicBezTo>
                    <a:pt x="77" y="1"/>
                    <a:pt x="145" y="1"/>
                    <a:pt x="111" y="43"/>
                  </a:cubicBezTo>
                  <a:cubicBezTo>
                    <a:pt x="111" y="145"/>
                    <a:pt x="111" y="213"/>
                    <a:pt x="77" y="324"/>
                  </a:cubicBezTo>
                  <a:lnTo>
                    <a:pt x="77" y="324"/>
                  </a:lnTo>
                  <a:cubicBezTo>
                    <a:pt x="34" y="358"/>
                    <a:pt x="0" y="358"/>
                    <a:pt x="0" y="324"/>
                  </a:cubicBezTo>
                  <a:cubicBezTo>
                    <a:pt x="0" y="213"/>
                    <a:pt x="34" y="111"/>
                    <a:pt x="77" y="43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420;p32"/>
            <p:cNvSpPr/>
            <p:nvPr/>
          </p:nvSpPr>
          <p:spPr>
            <a:xfrm>
              <a:off x="9047589" y="4796144"/>
              <a:ext cx="4625" cy="9862"/>
            </a:xfrm>
            <a:custGeom>
              <a:avLst/>
              <a:gdLst/>
              <a:ahLst/>
              <a:cxnLst/>
              <a:rect l="l" t="t" r="r" b="b"/>
              <a:pathLst>
                <a:path w="136" h="290" extrusionOk="0">
                  <a:moveTo>
                    <a:pt x="68" y="0"/>
                  </a:moveTo>
                  <a:cubicBezTo>
                    <a:pt x="68" y="0"/>
                    <a:pt x="136" y="0"/>
                    <a:pt x="136" y="34"/>
                  </a:cubicBezTo>
                  <a:cubicBezTo>
                    <a:pt x="136" y="111"/>
                    <a:pt x="136" y="213"/>
                    <a:pt x="102" y="247"/>
                  </a:cubicBezTo>
                  <a:lnTo>
                    <a:pt x="102" y="289"/>
                  </a:lnTo>
                  <a:cubicBezTo>
                    <a:pt x="68" y="289"/>
                    <a:pt x="34" y="289"/>
                    <a:pt x="0" y="247"/>
                  </a:cubicBezTo>
                  <a:cubicBezTo>
                    <a:pt x="0" y="179"/>
                    <a:pt x="34" y="77"/>
                    <a:pt x="34" y="34"/>
                  </a:cubicBezTo>
                  <a:cubicBezTo>
                    <a:pt x="34" y="0"/>
                    <a:pt x="68" y="0"/>
                    <a:pt x="6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421;p32"/>
            <p:cNvSpPr/>
            <p:nvPr/>
          </p:nvSpPr>
          <p:spPr>
            <a:xfrm>
              <a:off x="9025892" y="4760028"/>
              <a:ext cx="5815" cy="11018"/>
            </a:xfrm>
            <a:custGeom>
              <a:avLst/>
              <a:gdLst/>
              <a:ahLst/>
              <a:cxnLst/>
              <a:rect l="l" t="t" r="r" b="b"/>
              <a:pathLst>
                <a:path w="171" h="324" extrusionOk="0">
                  <a:moveTo>
                    <a:pt x="103" y="34"/>
                  </a:moveTo>
                  <a:cubicBezTo>
                    <a:pt x="137" y="0"/>
                    <a:pt x="171" y="34"/>
                    <a:pt x="171" y="77"/>
                  </a:cubicBezTo>
                  <a:cubicBezTo>
                    <a:pt x="137" y="111"/>
                    <a:pt x="137" y="145"/>
                    <a:pt x="137" y="213"/>
                  </a:cubicBezTo>
                  <a:cubicBezTo>
                    <a:pt x="137" y="247"/>
                    <a:pt x="171" y="289"/>
                    <a:pt x="137" y="323"/>
                  </a:cubicBezTo>
                  <a:lnTo>
                    <a:pt x="103" y="323"/>
                  </a:lnTo>
                  <a:lnTo>
                    <a:pt x="69" y="323"/>
                  </a:lnTo>
                  <a:cubicBezTo>
                    <a:pt x="1" y="289"/>
                    <a:pt x="35" y="213"/>
                    <a:pt x="35" y="179"/>
                  </a:cubicBezTo>
                  <a:cubicBezTo>
                    <a:pt x="35" y="111"/>
                    <a:pt x="69" y="77"/>
                    <a:pt x="103" y="34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422;p32"/>
            <p:cNvSpPr/>
            <p:nvPr/>
          </p:nvSpPr>
          <p:spPr>
            <a:xfrm>
              <a:off x="9016098" y="4766081"/>
              <a:ext cx="7244" cy="12175"/>
            </a:xfrm>
            <a:custGeom>
              <a:avLst/>
              <a:gdLst/>
              <a:ahLst/>
              <a:cxnLst/>
              <a:rect l="l" t="t" r="r" b="b"/>
              <a:pathLst>
                <a:path w="213" h="358" extrusionOk="0">
                  <a:moveTo>
                    <a:pt x="145" y="1"/>
                  </a:moveTo>
                  <a:cubicBezTo>
                    <a:pt x="145" y="1"/>
                    <a:pt x="212" y="1"/>
                    <a:pt x="178" y="35"/>
                  </a:cubicBezTo>
                  <a:lnTo>
                    <a:pt x="178" y="111"/>
                  </a:lnTo>
                  <a:lnTo>
                    <a:pt x="178" y="213"/>
                  </a:lnTo>
                  <a:cubicBezTo>
                    <a:pt x="178" y="247"/>
                    <a:pt x="178" y="324"/>
                    <a:pt x="145" y="358"/>
                  </a:cubicBezTo>
                  <a:lnTo>
                    <a:pt x="145" y="358"/>
                  </a:lnTo>
                  <a:lnTo>
                    <a:pt x="77" y="358"/>
                  </a:lnTo>
                  <a:cubicBezTo>
                    <a:pt x="0" y="324"/>
                    <a:pt x="34" y="247"/>
                    <a:pt x="34" y="179"/>
                  </a:cubicBezTo>
                  <a:cubicBezTo>
                    <a:pt x="77" y="145"/>
                    <a:pt x="77" y="145"/>
                    <a:pt x="77" y="111"/>
                  </a:cubicBezTo>
                  <a:cubicBezTo>
                    <a:pt x="77" y="69"/>
                    <a:pt x="111" y="35"/>
                    <a:pt x="111" y="35"/>
                  </a:cubicBezTo>
                  <a:cubicBezTo>
                    <a:pt x="111" y="1"/>
                    <a:pt x="111" y="1"/>
                    <a:pt x="14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423;p32"/>
            <p:cNvSpPr/>
            <p:nvPr/>
          </p:nvSpPr>
          <p:spPr>
            <a:xfrm>
              <a:off x="8993279" y="4827635"/>
              <a:ext cx="4931" cy="15609"/>
            </a:xfrm>
            <a:custGeom>
              <a:avLst/>
              <a:gdLst/>
              <a:ahLst/>
              <a:cxnLst/>
              <a:rect l="l" t="t" r="r" b="b"/>
              <a:pathLst>
                <a:path w="145" h="459" extrusionOk="0">
                  <a:moveTo>
                    <a:pt x="68" y="0"/>
                  </a:moveTo>
                  <a:cubicBezTo>
                    <a:pt x="110" y="0"/>
                    <a:pt x="144" y="0"/>
                    <a:pt x="144" y="34"/>
                  </a:cubicBezTo>
                  <a:lnTo>
                    <a:pt x="144" y="247"/>
                  </a:lnTo>
                  <a:cubicBezTo>
                    <a:pt x="144" y="315"/>
                    <a:pt x="110" y="349"/>
                    <a:pt x="68" y="425"/>
                  </a:cubicBezTo>
                  <a:lnTo>
                    <a:pt x="68" y="459"/>
                  </a:lnTo>
                  <a:cubicBezTo>
                    <a:pt x="34" y="459"/>
                    <a:pt x="34" y="459"/>
                    <a:pt x="0" y="425"/>
                  </a:cubicBezTo>
                  <a:cubicBezTo>
                    <a:pt x="0" y="349"/>
                    <a:pt x="0" y="281"/>
                    <a:pt x="34" y="247"/>
                  </a:cubicBezTo>
                  <a:cubicBezTo>
                    <a:pt x="34" y="170"/>
                    <a:pt x="68" y="102"/>
                    <a:pt x="68" y="34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424;p32"/>
            <p:cNvSpPr/>
            <p:nvPr/>
          </p:nvSpPr>
          <p:spPr>
            <a:xfrm>
              <a:off x="9025892" y="4827635"/>
              <a:ext cx="5815" cy="10712"/>
            </a:xfrm>
            <a:custGeom>
              <a:avLst/>
              <a:gdLst/>
              <a:ahLst/>
              <a:cxnLst/>
              <a:rect l="l" t="t" r="r" b="b"/>
              <a:pathLst>
                <a:path w="171" h="315" extrusionOk="0">
                  <a:moveTo>
                    <a:pt x="103" y="0"/>
                  </a:moveTo>
                  <a:cubicBezTo>
                    <a:pt x="103" y="0"/>
                    <a:pt x="171" y="0"/>
                    <a:pt x="171" y="68"/>
                  </a:cubicBezTo>
                  <a:cubicBezTo>
                    <a:pt x="137" y="102"/>
                    <a:pt x="137" y="136"/>
                    <a:pt x="137" y="170"/>
                  </a:cubicBezTo>
                  <a:cubicBezTo>
                    <a:pt x="137" y="247"/>
                    <a:pt x="137" y="281"/>
                    <a:pt x="69" y="315"/>
                  </a:cubicBezTo>
                  <a:lnTo>
                    <a:pt x="69" y="315"/>
                  </a:lnTo>
                  <a:cubicBezTo>
                    <a:pt x="69" y="315"/>
                    <a:pt x="35" y="315"/>
                    <a:pt x="1" y="281"/>
                  </a:cubicBezTo>
                  <a:cubicBezTo>
                    <a:pt x="1" y="247"/>
                    <a:pt x="1" y="213"/>
                    <a:pt x="35" y="170"/>
                  </a:cubicBezTo>
                  <a:cubicBezTo>
                    <a:pt x="35" y="102"/>
                    <a:pt x="69" y="68"/>
                    <a:pt x="69" y="34"/>
                  </a:cubicBezTo>
                  <a:cubicBezTo>
                    <a:pt x="69" y="34"/>
                    <a:pt x="69" y="0"/>
                    <a:pt x="10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425;p32"/>
            <p:cNvSpPr/>
            <p:nvPr/>
          </p:nvSpPr>
          <p:spPr>
            <a:xfrm>
              <a:off x="9040345" y="4870960"/>
              <a:ext cx="7278" cy="14487"/>
            </a:xfrm>
            <a:custGeom>
              <a:avLst/>
              <a:gdLst/>
              <a:ahLst/>
              <a:cxnLst/>
              <a:rect l="l" t="t" r="r" b="b"/>
              <a:pathLst>
                <a:path w="214" h="426" extrusionOk="0">
                  <a:moveTo>
                    <a:pt x="103" y="34"/>
                  </a:moveTo>
                  <a:cubicBezTo>
                    <a:pt x="137" y="0"/>
                    <a:pt x="171" y="34"/>
                    <a:pt x="171" y="34"/>
                  </a:cubicBezTo>
                  <a:cubicBezTo>
                    <a:pt x="171" y="170"/>
                    <a:pt x="213" y="315"/>
                    <a:pt x="103" y="425"/>
                  </a:cubicBezTo>
                  <a:lnTo>
                    <a:pt x="103" y="425"/>
                  </a:lnTo>
                  <a:lnTo>
                    <a:pt x="69" y="425"/>
                  </a:lnTo>
                  <a:cubicBezTo>
                    <a:pt x="1" y="281"/>
                    <a:pt x="69" y="136"/>
                    <a:pt x="103" y="34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426;p32"/>
            <p:cNvSpPr/>
            <p:nvPr/>
          </p:nvSpPr>
          <p:spPr>
            <a:xfrm>
              <a:off x="9033135" y="4873273"/>
              <a:ext cx="5815" cy="14487"/>
            </a:xfrm>
            <a:custGeom>
              <a:avLst/>
              <a:gdLst/>
              <a:ahLst/>
              <a:cxnLst/>
              <a:rect l="l" t="t" r="r" b="b"/>
              <a:pathLst>
                <a:path w="171" h="426" extrusionOk="0">
                  <a:moveTo>
                    <a:pt x="102" y="34"/>
                  </a:moveTo>
                  <a:cubicBezTo>
                    <a:pt x="136" y="0"/>
                    <a:pt x="170" y="0"/>
                    <a:pt x="170" y="34"/>
                  </a:cubicBezTo>
                  <a:lnTo>
                    <a:pt x="170" y="213"/>
                  </a:lnTo>
                  <a:cubicBezTo>
                    <a:pt x="170" y="281"/>
                    <a:pt x="170" y="357"/>
                    <a:pt x="136" y="391"/>
                  </a:cubicBezTo>
                  <a:lnTo>
                    <a:pt x="102" y="391"/>
                  </a:lnTo>
                  <a:cubicBezTo>
                    <a:pt x="68" y="425"/>
                    <a:pt x="34" y="425"/>
                    <a:pt x="0" y="357"/>
                  </a:cubicBezTo>
                  <a:cubicBezTo>
                    <a:pt x="0" y="315"/>
                    <a:pt x="0" y="247"/>
                    <a:pt x="34" y="179"/>
                  </a:cubicBezTo>
                  <a:cubicBezTo>
                    <a:pt x="34" y="145"/>
                    <a:pt x="68" y="68"/>
                    <a:pt x="102" y="34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427;p32"/>
            <p:cNvSpPr/>
            <p:nvPr/>
          </p:nvSpPr>
          <p:spPr>
            <a:xfrm>
              <a:off x="9040345" y="4899833"/>
              <a:ext cx="5815" cy="10746"/>
            </a:xfrm>
            <a:custGeom>
              <a:avLst/>
              <a:gdLst/>
              <a:ahLst/>
              <a:cxnLst/>
              <a:rect l="l" t="t" r="r" b="b"/>
              <a:pathLst>
                <a:path w="171" h="316" extrusionOk="0">
                  <a:moveTo>
                    <a:pt x="69" y="1"/>
                  </a:moveTo>
                  <a:cubicBezTo>
                    <a:pt x="103" y="1"/>
                    <a:pt x="171" y="1"/>
                    <a:pt x="171" y="69"/>
                  </a:cubicBezTo>
                  <a:cubicBezTo>
                    <a:pt x="171" y="137"/>
                    <a:pt x="171" y="213"/>
                    <a:pt x="137" y="281"/>
                  </a:cubicBezTo>
                  <a:lnTo>
                    <a:pt x="137" y="281"/>
                  </a:lnTo>
                  <a:cubicBezTo>
                    <a:pt x="103" y="315"/>
                    <a:pt x="35" y="281"/>
                    <a:pt x="35" y="247"/>
                  </a:cubicBezTo>
                  <a:cubicBezTo>
                    <a:pt x="1" y="213"/>
                    <a:pt x="35" y="103"/>
                    <a:pt x="35" y="35"/>
                  </a:cubicBezTo>
                  <a:cubicBezTo>
                    <a:pt x="69" y="35"/>
                    <a:pt x="69" y="35"/>
                    <a:pt x="6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428;p32"/>
            <p:cNvSpPr/>
            <p:nvPr/>
          </p:nvSpPr>
          <p:spPr>
            <a:xfrm>
              <a:off x="9001644" y="4866063"/>
              <a:ext cx="3775" cy="12141"/>
            </a:xfrm>
            <a:custGeom>
              <a:avLst/>
              <a:gdLst/>
              <a:ahLst/>
              <a:cxnLst/>
              <a:rect l="l" t="t" r="r" b="b"/>
              <a:pathLst>
                <a:path w="111" h="357" extrusionOk="0">
                  <a:moveTo>
                    <a:pt x="77" y="34"/>
                  </a:moveTo>
                  <a:cubicBezTo>
                    <a:pt x="77" y="0"/>
                    <a:pt x="111" y="34"/>
                    <a:pt x="111" y="34"/>
                  </a:cubicBezTo>
                  <a:lnTo>
                    <a:pt x="111" y="212"/>
                  </a:lnTo>
                  <a:lnTo>
                    <a:pt x="111" y="314"/>
                  </a:lnTo>
                  <a:lnTo>
                    <a:pt x="77" y="314"/>
                  </a:lnTo>
                  <a:cubicBezTo>
                    <a:pt x="77" y="357"/>
                    <a:pt x="34" y="357"/>
                    <a:pt x="0" y="314"/>
                  </a:cubicBezTo>
                  <a:cubicBezTo>
                    <a:pt x="0" y="280"/>
                    <a:pt x="0" y="212"/>
                    <a:pt x="34" y="178"/>
                  </a:cubicBezTo>
                  <a:lnTo>
                    <a:pt x="34" y="34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429;p32"/>
            <p:cNvSpPr/>
            <p:nvPr/>
          </p:nvSpPr>
          <p:spPr>
            <a:xfrm>
              <a:off x="8992122" y="4867219"/>
              <a:ext cx="3469" cy="12141"/>
            </a:xfrm>
            <a:custGeom>
              <a:avLst/>
              <a:gdLst/>
              <a:ahLst/>
              <a:cxnLst/>
              <a:rect l="l" t="t" r="r" b="b"/>
              <a:pathLst>
                <a:path w="102" h="357" extrusionOk="0">
                  <a:moveTo>
                    <a:pt x="68" y="0"/>
                  </a:moveTo>
                  <a:lnTo>
                    <a:pt x="102" y="0"/>
                  </a:lnTo>
                  <a:lnTo>
                    <a:pt x="102" y="144"/>
                  </a:lnTo>
                  <a:lnTo>
                    <a:pt x="102" y="323"/>
                  </a:lnTo>
                  <a:lnTo>
                    <a:pt x="102" y="323"/>
                  </a:lnTo>
                  <a:cubicBezTo>
                    <a:pt x="68" y="357"/>
                    <a:pt x="0" y="357"/>
                    <a:pt x="0" y="280"/>
                  </a:cubicBezTo>
                  <a:lnTo>
                    <a:pt x="0" y="144"/>
                  </a:lnTo>
                  <a:cubicBezTo>
                    <a:pt x="34" y="110"/>
                    <a:pt x="34" y="34"/>
                    <a:pt x="6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430;p32"/>
            <p:cNvSpPr/>
            <p:nvPr/>
          </p:nvSpPr>
          <p:spPr>
            <a:xfrm>
              <a:off x="9001644" y="4924964"/>
              <a:ext cx="4931" cy="15643"/>
            </a:xfrm>
            <a:custGeom>
              <a:avLst/>
              <a:gdLst/>
              <a:ahLst/>
              <a:cxnLst/>
              <a:rect l="l" t="t" r="r" b="b"/>
              <a:pathLst>
                <a:path w="145" h="460" extrusionOk="0">
                  <a:moveTo>
                    <a:pt x="34" y="35"/>
                  </a:moveTo>
                  <a:cubicBezTo>
                    <a:pt x="77" y="1"/>
                    <a:pt x="111" y="35"/>
                    <a:pt x="111" y="69"/>
                  </a:cubicBezTo>
                  <a:cubicBezTo>
                    <a:pt x="145" y="145"/>
                    <a:pt x="145" y="179"/>
                    <a:pt x="145" y="247"/>
                  </a:cubicBezTo>
                  <a:cubicBezTo>
                    <a:pt x="145" y="324"/>
                    <a:pt x="145" y="392"/>
                    <a:pt x="111" y="426"/>
                  </a:cubicBezTo>
                  <a:lnTo>
                    <a:pt x="111" y="426"/>
                  </a:lnTo>
                  <a:cubicBezTo>
                    <a:pt x="77" y="460"/>
                    <a:pt x="34" y="460"/>
                    <a:pt x="0" y="426"/>
                  </a:cubicBezTo>
                  <a:cubicBezTo>
                    <a:pt x="0" y="358"/>
                    <a:pt x="0" y="324"/>
                    <a:pt x="34" y="247"/>
                  </a:cubicBezTo>
                  <a:lnTo>
                    <a:pt x="34" y="69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431;p32"/>
            <p:cNvSpPr/>
            <p:nvPr/>
          </p:nvSpPr>
          <p:spPr>
            <a:xfrm>
              <a:off x="8990966" y="4921529"/>
              <a:ext cx="4625" cy="11869"/>
            </a:xfrm>
            <a:custGeom>
              <a:avLst/>
              <a:gdLst/>
              <a:ahLst/>
              <a:cxnLst/>
              <a:rect l="l" t="t" r="r" b="b"/>
              <a:pathLst>
                <a:path w="136" h="349" extrusionOk="0">
                  <a:moveTo>
                    <a:pt x="68" y="0"/>
                  </a:moveTo>
                  <a:cubicBezTo>
                    <a:pt x="102" y="0"/>
                    <a:pt x="136" y="0"/>
                    <a:pt x="136" y="34"/>
                  </a:cubicBezTo>
                  <a:cubicBezTo>
                    <a:pt x="136" y="136"/>
                    <a:pt x="136" y="246"/>
                    <a:pt x="102" y="348"/>
                  </a:cubicBezTo>
                  <a:lnTo>
                    <a:pt x="102" y="348"/>
                  </a:lnTo>
                  <a:lnTo>
                    <a:pt x="34" y="348"/>
                  </a:lnTo>
                  <a:cubicBezTo>
                    <a:pt x="0" y="246"/>
                    <a:pt x="34" y="136"/>
                    <a:pt x="68" y="34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432;p32"/>
            <p:cNvSpPr/>
            <p:nvPr/>
          </p:nvSpPr>
          <p:spPr>
            <a:xfrm>
              <a:off x="8474426" y="4964855"/>
              <a:ext cx="440567" cy="117904"/>
            </a:xfrm>
            <a:custGeom>
              <a:avLst/>
              <a:gdLst/>
              <a:ahLst/>
              <a:cxnLst/>
              <a:rect l="l" t="t" r="r" b="b"/>
              <a:pathLst>
                <a:path w="12955" h="3467" extrusionOk="0">
                  <a:moveTo>
                    <a:pt x="1062" y="1275"/>
                  </a:moveTo>
                  <a:cubicBezTo>
                    <a:pt x="1240" y="1164"/>
                    <a:pt x="1419" y="1062"/>
                    <a:pt x="1563" y="986"/>
                  </a:cubicBezTo>
                  <a:cubicBezTo>
                    <a:pt x="2090" y="705"/>
                    <a:pt x="2659" y="527"/>
                    <a:pt x="3220" y="383"/>
                  </a:cubicBezTo>
                  <a:cubicBezTo>
                    <a:pt x="3296" y="349"/>
                    <a:pt x="3398" y="349"/>
                    <a:pt x="3475" y="315"/>
                  </a:cubicBezTo>
                  <a:cubicBezTo>
                    <a:pt x="3645" y="281"/>
                    <a:pt x="3789" y="281"/>
                    <a:pt x="3933" y="247"/>
                  </a:cubicBezTo>
                  <a:cubicBezTo>
                    <a:pt x="5276" y="34"/>
                    <a:pt x="6618" y="0"/>
                    <a:pt x="8002" y="34"/>
                  </a:cubicBezTo>
                  <a:cubicBezTo>
                    <a:pt x="9379" y="102"/>
                    <a:pt x="10763" y="213"/>
                    <a:pt x="12139" y="425"/>
                  </a:cubicBezTo>
                  <a:cubicBezTo>
                    <a:pt x="12216" y="425"/>
                    <a:pt x="12250" y="459"/>
                    <a:pt x="12318" y="459"/>
                  </a:cubicBezTo>
                  <a:cubicBezTo>
                    <a:pt x="12496" y="493"/>
                    <a:pt x="12709" y="527"/>
                    <a:pt x="12887" y="561"/>
                  </a:cubicBezTo>
                  <a:lnTo>
                    <a:pt x="12955" y="561"/>
                  </a:lnTo>
                  <a:lnTo>
                    <a:pt x="12887" y="561"/>
                  </a:lnTo>
                  <a:cubicBezTo>
                    <a:pt x="12743" y="527"/>
                    <a:pt x="12607" y="561"/>
                    <a:pt x="12428" y="595"/>
                  </a:cubicBezTo>
                  <a:cubicBezTo>
                    <a:pt x="12250" y="637"/>
                    <a:pt x="12071" y="671"/>
                    <a:pt x="11927" y="705"/>
                  </a:cubicBezTo>
                  <a:cubicBezTo>
                    <a:pt x="11468" y="773"/>
                    <a:pt x="11044" y="884"/>
                    <a:pt x="10619" y="986"/>
                  </a:cubicBezTo>
                  <a:cubicBezTo>
                    <a:pt x="9591" y="1232"/>
                    <a:pt x="8606" y="1555"/>
                    <a:pt x="7612" y="1835"/>
                  </a:cubicBezTo>
                  <a:cubicBezTo>
                    <a:pt x="6618" y="2124"/>
                    <a:pt x="5666" y="2404"/>
                    <a:pt x="4672" y="2651"/>
                  </a:cubicBezTo>
                  <a:cubicBezTo>
                    <a:pt x="4604" y="2685"/>
                    <a:pt x="4537" y="2685"/>
                    <a:pt x="4460" y="2719"/>
                  </a:cubicBezTo>
                  <a:cubicBezTo>
                    <a:pt x="4426" y="2719"/>
                    <a:pt x="4358" y="2761"/>
                    <a:pt x="4282" y="2761"/>
                  </a:cubicBezTo>
                  <a:cubicBezTo>
                    <a:pt x="3330" y="3007"/>
                    <a:pt x="2413" y="3356"/>
                    <a:pt x="1419" y="3466"/>
                  </a:cubicBezTo>
                  <a:lnTo>
                    <a:pt x="1096" y="3466"/>
                  </a:lnTo>
                  <a:cubicBezTo>
                    <a:pt x="994" y="3466"/>
                    <a:pt x="884" y="3432"/>
                    <a:pt x="782" y="3432"/>
                  </a:cubicBezTo>
                  <a:cubicBezTo>
                    <a:pt x="391" y="3322"/>
                    <a:pt x="77" y="3143"/>
                    <a:pt x="0" y="2795"/>
                  </a:cubicBezTo>
                  <a:cubicBezTo>
                    <a:pt x="0" y="2719"/>
                    <a:pt x="0" y="2617"/>
                    <a:pt x="34" y="2472"/>
                  </a:cubicBezTo>
                  <a:cubicBezTo>
                    <a:pt x="77" y="2438"/>
                    <a:pt x="77" y="2404"/>
                    <a:pt x="77" y="2404"/>
                  </a:cubicBezTo>
                  <a:cubicBezTo>
                    <a:pt x="111" y="2336"/>
                    <a:pt x="145" y="2294"/>
                    <a:pt x="145" y="2260"/>
                  </a:cubicBezTo>
                  <a:cubicBezTo>
                    <a:pt x="357" y="1869"/>
                    <a:pt x="714" y="1555"/>
                    <a:pt x="1062" y="1275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433;p32"/>
            <p:cNvSpPr/>
            <p:nvPr/>
          </p:nvSpPr>
          <p:spPr>
            <a:xfrm>
              <a:off x="8464870" y="4980430"/>
              <a:ext cx="450123" cy="104641"/>
            </a:xfrm>
            <a:custGeom>
              <a:avLst/>
              <a:gdLst/>
              <a:ahLst/>
              <a:cxnLst/>
              <a:rect l="l" t="t" r="r" b="b"/>
              <a:pathLst>
                <a:path w="13236" h="3077" extrusionOk="0">
                  <a:moveTo>
                    <a:pt x="358" y="1946"/>
                  </a:moveTo>
                  <a:cubicBezTo>
                    <a:pt x="4393" y="426"/>
                    <a:pt x="10407" y="69"/>
                    <a:pt x="12599" y="1"/>
                  </a:cubicBezTo>
                  <a:cubicBezTo>
                    <a:pt x="12811" y="35"/>
                    <a:pt x="13024" y="69"/>
                    <a:pt x="13236" y="103"/>
                  </a:cubicBezTo>
                  <a:lnTo>
                    <a:pt x="13236" y="103"/>
                  </a:lnTo>
                  <a:cubicBezTo>
                    <a:pt x="12956" y="35"/>
                    <a:pt x="12497" y="179"/>
                    <a:pt x="12208" y="247"/>
                  </a:cubicBezTo>
                  <a:cubicBezTo>
                    <a:pt x="11749" y="315"/>
                    <a:pt x="11325" y="426"/>
                    <a:pt x="10900" y="528"/>
                  </a:cubicBezTo>
                  <a:cubicBezTo>
                    <a:pt x="9872" y="774"/>
                    <a:pt x="8887" y="1097"/>
                    <a:pt x="7893" y="1377"/>
                  </a:cubicBezTo>
                  <a:cubicBezTo>
                    <a:pt x="6831" y="1666"/>
                    <a:pt x="5803" y="2014"/>
                    <a:pt x="4741" y="2261"/>
                  </a:cubicBezTo>
                  <a:cubicBezTo>
                    <a:pt x="3756" y="2515"/>
                    <a:pt x="2762" y="2898"/>
                    <a:pt x="1700" y="3008"/>
                  </a:cubicBezTo>
                  <a:cubicBezTo>
                    <a:pt x="952" y="3076"/>
                    <a:pt x="1" y="2762"/>
                    <a:pt x="358" y="1946"/>
                  </a:cubicBezTo>
                  <a:close/>
                  <a:moveTo>
                    <a:pt x="13236" y="103"/>
                  </a:moveTo>
                  <a:lnTo>
                    <a:pt x="13236" y="10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434;p32"/>
            <p:cNvSpPr/>
            <p:nvPr/>
          </p:nvSpPr>
          <p:spPr>
            <a:xfrm>
              <a:off x="8746554" y="5005596"/>
              <a:ext cx="14487" cy="3775"/>
            </a:xfrm>
            <a:custGeom>
              <a:avLst/>
              <a:gdLst/>
              <a:ahLst/>
              <a:cxnLst/>
              <a:rect l="l" t="t" r="r" b="b"/>
              <a:pathLst>
                <a:path w="426" h="111" extrusionOk="0">
                  <a:moveTo>
                    <a:pt x="34" y="34"/>
                  </a:moveTo>
                  <a:cubicBezTo>
                    <a:pt x="102" y="0"/>
                    <a:pt x="145" y="34"/>
                    <a:pt x="213" y="0"/>
                  </a:cubicBezTo>
                  <a:lnTo>
                    <a:pt x="357" y="0"/>
                  </a:lnTo>
                  <a:cubicBezTo>
                    <a:pt x="391" y="0"/>
                    <a:pt x="425" y="77"/>
                    <a:pt x="391" y="77"/>
                  </a:cubicBezTo>
                  <a:lnTo>
                    <a:pt x="391" y="77"/>
                  </a:lnTo>
                  <a:cubicBezTo>
                    <a:pt x="315" y="77"/>
                    <a:pt x="247" y="77"/>
                    <a:pt x="213" y="110"/>
                  </a:cubicBezTo>
                  <a:lnTo>
                    <a:pt x="34" y="110"/>
                  </a:lnTo>
                  <a:cubicBezTo>
                    <a:pt x="34" y="110"/>
                    <a:pt x="0" y="34"/>
                    <a:pt x="34" y="34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435;p32"/>
            <p:cNvSpPr/>
            <p:nvPr/>
          </p:nvSpPr>
          <p:spPr>
            <a:xfrm>
              <a:off x="8741623" y="5010493"/>
              <a:ext cx="14487" cy="4931"/>
            </a:xfrm>
            <a:custGeom>
              <a:avLst/>
              <a:gdLst/>
              <a:ahLst/>
              <a:cxnLst/>
              <a:rect l="l" t="t" r="r" b="b"/>
              <a:pathLst>
                <a:path w="426" h="145" extrusionOk="0">
                  <a:moveTo>
                    <a:pt x="35" y="34"/>
                  </a:moveTo>
                  <a:cubicBezTo>
                    <a:pt x="77" y="0"/>
                    <a:pt x="145" y="0"/>
                    <a:pt x="179" y="0"/>
                  </a:cubicBezTo>
                  <a:cubicBezTo>
                    <a:pt x="247" y="34"/>
                    <a:pt x="324" y="34"/>
                    <a:pt x="358" y="34"/>
                  </a:cubicBezTo>
                  <a:cubicBezTo>
                    <a:pt x="426" y="34"/>
                    <a:pt x="426" y="68"/>
                    <a:pt x="392" y="102"/>
                  </a:cubicBezTo>
                  <a:lnTo>
                    <a:pt x="358" y="102"/>
                  </a:lnTo>
                  <a:cubicBezTo>
                    <a:pt x="324" y="145"/>
                    <a:pt x="247" y="145"/>
                    <a:pt x="179" y="145"/>
                  </a:cubicBezTo>
                  <a:cubicBezTo>
                    <a:pt x="145" y="145"/>
                    <a:pt x="77" y="145"/>
                    <a:pt x="35" y="102"/>
                  </a:cubicBezTo>
                  <a:cubicBezTo>
                    <a:pt x="1" y="102"/>
                    <a:pt x="1" y="34"/>
                    <a:pt x="35" y="34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436;p32"/>
            <p:cNvSpPr/>
            <p:nvPr/>
          </p:nvSpPr>
          <p:spPr>
            <a:xfrm>
              <a:off x="8718804" y="4973221"/>
              <a:ext cx="8434" cy="2347"/>
            </a:xfrm>
            <a:custGeom>
              <a:avLst/>
              <a:gdLst/>
              <a:ahLst/>
              <a:cxnLst/>
              <a:rect l="l" t="t" r="r" b="b"/>
              <a:pathLst>
                <a:path w="248" h="69" extrusionOk="0">
                  <a:moveTo>
                    <a:pt x="1" y="35"/>
                  </a:moveTo>
                  <a:cubicBezTo>
                    <a:pt x="35" y="35"/>
                    <a:pt x="35" y="35"/>
                    <a:pt x="35" y="1"/>
                  </a:cubicBezTo>
                  <a:cubicBezTo>
                    <a:pt x="69" y="35"/>
                    <a:pt x="145" y="35"/>
                    <a:pt x="179" y="35"/>
                  </a:cubicBezTo>
                  <a:cubicBezTo>
                    <a:pt x="213" y="35"/>
                    <a:pt x="247" y="69"/>
                    <a:pt x="213" y="69"/>
                  </a:cubicBezTo>
                  <a:lnTo>
                    <a:pt x="213" y="69"/>
                  </a:lnTo>
                  <a:lnTo>
                    <a:pt x="35" y="69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437;p32"/>
            <p:cNvSpPr/>
            <p:nvPr/>
          </p:nvSpPr>
          <p:spPr>
            <a:xfrm>
              <a:off x="8719960" y="4979308"/>
              <a:ext cx="12175" cy="5781"/>
            </a:xfrm>
            <a:custGeom>
              <a:avLst/>
              <a:gdLst/>
              <a:ahLst/>
              <a:cxnLst/>
              <a:rect l="l" t="t" r="r" b="b"/>
              <a:pathLst>
                <a:path w="358" h="170" extrusionOk="0">
                  <a:moveTo>
                    <a:pt x="35" y="34"/>
                  </a:moveTo>
                  <a:cubicBezTo>
                    <a:pt x="111" y="0"/>
                    <a:pt x="247" y="34"/>
                    <a:pt x="324" y="34"/>
                  </a:cubicBezTo>
                  <a:cubicBezTo>
                    <a:pt x="358" y="34"/>
                    <a:pt x="358" y="102"/>
                    <a:pt x="324" y="136"/>
                  </a:cubicBezTo>
                  <a:lnTo>
                    <a:pt x="324" y="136"/>
                  </a:lnTo>
                  <a:lnTo>
                    <a:pt x="179" y="136"/>
                  </a:lnTo>
                  <a:cubicBezTo>
                    <a:pt x="111" y="136"/>
                    <a:pt x="77" y="170"/>
                    <a:pt x="35" y="136"/>
                  </a:cubicBezTo>
                  <a:cubicBezTo>
                    <a:pt x="1" y="102"/>
                    <a:pt x="1" y="68"/>
                    <a:pt x="35" y="68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438;p32"/>
            <p:cNvSpPr/>
            <p:nvPr/>
          </p:nvSpPr>
          <p:spPr>
            <a:xfrm>
              <a:off x="8750023" y="4973221"/>
              <a:ext cx="13331" cy="4659"/>
            </a:xfrm>
            <a:custGeom>
              <a:avLst/>
              <a:gdLst/>
              <a:ahLst/>
              <a:cxnLst/>
              <a:rect l="l" t="t" r="r" b="b"/>
              <a:pathLst>
                <a:path w="392" h="137" extrusionOk="0">
                  <a:moveTo>
                    <a:pt x="77" y="35"/>
                  </a:moveTo>
                  <a:cubicBezTo>
                    <a:pt x="145" y="1"/>
                    <a:pt x="255" y="1"/>
                    <a:pt x="323" y="1"/>
                  </a:cubicBezTo>
                  <a:cubicBezTo>
                    <a:pt x="391" y="1"/>
                    <a:pt x="391" y="69"/>
                    <a:pt x="357" y="103"/>
                  </a:cubicBezTo>
                  <a:lnTo>
                    <a:pt x="323" y="103"/>
                  </a:lnTo>
                  <a:cubicBezTo>
                    <a:pt x="255" y="137"/>
                    <a:pt x="145" y="137"/>
                    <a:pt x="77" y="103"/>
                  </a:cubicBezTo>
                  <a:cubicBezTo>
                    <a:pt x="0" y="103"/>
                    <a:pt x="0" y="35"/>
                    <a:pt x="43" y="35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439;p32"/>
            <p:cNvSpPr/>
            <p:nvPr/>
          </p:nvSpPr>
          <p:spPr>
            <a:xfrm>
              <a:off x="8672010" y="4973221"/>
              <a:ext cx="13025" cy="4659"/>
            </a:xfrm>
            <a:custGeom>
              <a:avLst/>
              <a:gdLst/>
              <a:ahLst/>
              <a:cxnLst/>
              <a:rect l="l" t="t" r="r" b="b"/>
              <a:pathLst>
                <a:path w="383" h="137" extrusionOk="0">
                  <a:moveTo>
                    <a:pt x="35" y="35"/>
                  </a:moveTo>
                  <a:cubicBezTo>
                    <a:pt x="137" y="1"/>
                    <a:pt x="247" y="35"/>
                    <a:pt x="315" y="35"/>
                  </a:cubicBezTo>
                  <a:cubicBezTo>
                    <a:pt x="383" y="35"/>
                    <a:pt x="383" y="69"/>
                    <a:pt x="349" y="103"/>
                  </a:cubicBezTo>
                  <a:lnTo>
                    <a:pt x="315" y="103"/>
                  </a:lnTo>
                  <a:cubicBezTo>
                    <a:pt x="247" y="103"/>
                    <a:pt x="137" y="137"/>
                    <a:pt x="35" y="103"/>
                  </a:cubicBezTo>
                  <a:cubicBezTo>
                    <a:pt x="1" y="103"/>
                    <a:pt x="1" y="69"/>
                    <a:pt x="35" y="35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440;p32"/>
            <p:cNvSpPr/>
            <p:nvPr/>
          </p:nvSpPr>
          <p:spPr>
            <a:xfrm>
              <a:off x="8675479" y="4981587"/>
              <a:ext cx="16800" cy="4965"/>
            </a:xfrm>
            <a:custGeom>
              <a:avLst/>
              <a:gdLst/>
              <a:ahLst/>
              <a:cxnLst/>
              <a:rect l="l" t="t" r="r" b="b"/>
              <a:pathLst>
                <a:path w="494" h="146" extrusionOk="0">
                  <a:moveTo>
                    <a:pt x="35" y="35"/>
                  </a:moveTo>
                  <a:cubicBezTo>
                    <a:pt x="111" y="1"/>
                    <a:pt x="179" y="1"/>
                    <a:pt x="247" y="1"/>
                  </a:cubicBezTo>
                  <a:lnTo>
                    <a:pt x="459" y="1"/>
                  </a:lnTo>
                  <a:cubicBezTo>
                    <a:pt x="493" y="1"/>
                    <a:pt x="493" y="35"/>
                    <a:pt x="459" y="69"/>
                  </a:cubicBezTo>
                  <a:lnTo>
                    <a:pt x="459" y="69"/>
                  </a:lnTo>
                  <a:cubicBezTo>
                    <a:pt x="391" y="69"/>
                    <a:pt x="323" y="103"/>
                    <a:pt x="247" y="103"/>
                  </a:cubicBezTo>
                  <a:cubicBezTo>
                    <a:pt x="179" y="145"/>
                    <a:pt x="111" y="145"/>
                    <a:pt x="35" y="145"/>
                  </a:cubicBezTo>
                  <a:cubicBezTo>
                    <a:pt x="1" y="103"/>
                    <a:pt x="1" y="69"/>
                    <a:pt x="35" y="35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441;p32"/>
            <p:cNvSpPr/>
            <p:nvPr/>
          </p:nvSpPr>
          <p:spPr>
            <a:xfrm>
              <a:off x="8641675" y="4972065"/>
              <a:ext cx="11018" cy="4659"/>
            </a:xfrm>
            <a:custGeom>
              <a:avLst/>
              <a:gdLst/>
              <a:ahLst/>
              <a:cxnLst/>
              <a:rect l="l" t="t" r="r" b="b"/>
              <a:pathLst>
                <a:path w="324" h="137" extrusionOk="0">
                  <a:moveTo>
                    <a:pt x="43" y="35"/>
                  </a:moveTo>
                  <a:cubicBezTo>
                    <a:pt x="77" y="1"/>
                    <a:pt x="213" y="1"/>
                    <a:pt x="290" y="35"/>
                  </a:cubicBezTo>
                  <a:cubicBezTo>
                    <a:pt x="324" y="35"/>
                    <a:pt x="324" y="103"/>
                    <a:pt x="290" y="103"/>
                  </a:cubicBezTo>
                  <a:lnTo>
                    <a:pt x="290" y="103"/>
                  </a:lnTo>
                  <a:cubicBezTo>
                    <a:pt x="256" y="137"/>
                    <a:pt x="179" y="137"/>
                    <a:pt x="145" y="137"/>
                  </a:cubicBezTo>
                  <a:cubicBezTo>
                    <a:pt x="111" y="137"/>
                    <a:pt x="43" y="137"/>
                    <a:pt x="1" y="103"/>
                  </a:cubicBezTo>
                  <a:lnTo>
                    <a:pt x="1" y="35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442;p32"/>
            <p:cNvSpPr/>
            <p:nvPr/>
          </p:nvSpPr>
          <p:spPr>
            <a:xfrm>
              <a:off x="8646606" y="4985055"/>
              <a:ext cx="15609" cy="4965"/>
            </a:xfrm>
            <a:custGeom>
              <a:avLst/>
              <a:gdLst/>
              <a:ahLst/>
              <a:cxnLst/>
              <a:rect l="l" t="t" r="r" b="b"/>
              <a:pathLst>
                <a:path w="459" h="146" extrusionOk="0">
                  <a:moveTo>
                    <a:pt x="34" y="77"/>
                  </a:moveTo>
                  <a:cubicBezTo>
                    <a:pt x="68" y="43"/>
                    <a:pt x="145" y="1"/>
                    <a:pt x="179" y="1"/>
                  </a:cubicBezTo>
                  <a:lnTo>
                    <a:pt x="391" y="1"/>
                  </a:lnTo>
                  <a:cubicBezTo>
                    <a:pt x="425" y="43"/>
                    <a:pt x="459" y="77"/>
                    <a:pt x="425" y="111"/>
                  </a:cubicBezTo>
                  <a:lnTo>
                    <a:pt x="391" y="111"/>
                  </a:lnTo>
                  <a:cubicBezTo>
                    <a:pt x="323" y="111"/>
                    <a:pt x="247" y="111"/>
                    <a:pt x="213" y="145"/>
                  </a:cubicBezTo>
                  <a:cubicBezTo>
                    <a:pt x="145" y="145"/>
                    <a:pt x="68" y="145"/>
                    <a:pt x="34" y="111"/>
                  </a:cubicBezTo>
                  <a:cubicBezTo>
                    <a:pt x="0" y="111"/>
                    <a:pt x="0" y="77"/>
                    <a:pt x="0" y="7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443;p32"/>
            <p:cNvSpPr/>
            <p:nvPr/>
          </p:nvSpPr>
          <p:spPr>
            <a:xfrm>
              <a:off x="8677791" y="5022634"/>
              <a:ext cx="14487" cy="5815"/>
            </a:xfrm>
            <a:custGeom>
              <a:avLst/>
              <a:gdLst/>
              <a:ahLst/>
              <a:cxnLst/>
              <a:rect l="l" t="t" r="r" b="b"/>
              <a:pathLst>
                <a:path w="426" h="171" extrusionOk="0">
                  <a:moveTo>
                    <a:pt x="77" y="68"/>
                  </a:moveTo>
                  <a:cubicBezTo>
                    <a:pt x="111" y="68"/>
                    <a:pt x="145" y="34"/>
                    <a:pt x="179" y="34"/>
                  </a:cubicBezTo>
                  <a:cubicBezTo>
                    <a:pt x="255" y="0"/>
                    <a:pt x="289" y="0"/>
                    <a:pt x="357" y="0"/>
                  </a:cubicBezTo>
                  <a:cubicBezTo>
                    <a:pt x="425" y="0"/>
                    <a:pt x="425" y="68"/>
                    <a:pt x="391" y="102"/>
                  </a:cubicBezTo>
                  <a:cubicBezTo>
                    <a:pt x="391" y="102"/>
                    <a:pt x="391" y="136"/>
                    <a:pt x="357" y="136"/>
                  </a:cubicBezTo>
                  <a:lnTo>
                    <a:pt x="213" y="136"/>
                  </a:lnTo>
                  <a:lnTo>
                    <a:pt x="77" y="136"/>
                  </a:lnTo>
                  <a:cubicBezTo>
                    <a:pt x="43" y="170"/>
                    <a:pt x="1" y="102"/>
                    <a:pt x="43" y="102"/>
                  </a:cubicBezTo>
                  <a:cubicBezTo>
                    <a:pt x="43" y="102"/>
                    <a:pt x="43" y="68"/>
                    <a:pt x="77" y="6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444;p32"/>
            <p:cNvSpPr/>
            <p:nvPr/>
          </p:nvSpPr>
          <p:spPr>
            <a:xfrm>
              <a:off x="8617700" y="5026103"/>
              <a:ext cx="15643" cy="7244"/>
            </a:xfrm>
            <a:custGeom>
              <a:avLst/>
              <a:gdLst/>
              <a:ahLst/>
              <a:cxnLst/>
              <a:rect l="l" t="t" r="r" b="b"/>
              <a:pathLst>
                <a:path w="460" h="213" extrusionOk="0">
                  <a:moveTo>
                    <a:pt x="35" y="34"/>
                  </a:moveTo>
                  <a:lnTo>
                    <a:pt x="179" y="34"/>
                  </a:lnTo>
                  <a:cubicBezTo>
                    <a:pt x="247" y="34"/>
                    <a:pt x="324" y="0"/>
                    <a:pt x="357" y="34"/>
                  </a:cubicBezTo>
                  <a:cubicBezTo>
                    <a:pt x="425" y="0"/>
                    <a:pt x="459" y="111"/>
                    <a:pt x="425" y="145"/>
                  </a:cubicBezTo>
                  <a:lnTo>
                    <a:pt x="391" y="145"/>
                  </a:lnTo>
                  <a:cubicBezTo>
                    <a:pt x="324" y="145"/>
                    <a:pt x="281" y="179"/>
                    <a:pt x="213" y="179"/>
                  </a:cubicBezTo>
                  <a:cubicBezTo>
                    <a:pt x="145" y="179"/>
                    <a:pt x="111" y="213"/>
                    <a:pt x="35" y="179"/>
                  </a:cubicBezTo>
                  <a:cubicBezTo>
                    <a:pt x="1" y="145"/>
                    <a:pt x="1" y="111"/>
                    <a:pt x="35" y="6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445;p32"/>
            <p:cNvSpPr/>
            <p:nvPr/>
          </p:nvSpPr>
          <p:spPr>
            <a:xfrm>
              <a:off x="8618856" y="5034468"/>
              <a:ext cx="11018" cy="4931"/>
            </a:xfrm>
            <a:custGeom>
              <a:avLst/>
              <a:gdLst/>
              <a:ahLst/>
              <a:cxnLst/>
              <a:rect l="l" t="t" r="r" b="b"/>
              <a:pathLst>
                <a:path w="324" h="145" extrusionOk="0">
                  <a:moveTo>
                    <a:pt x="35" y="35"/>
                  </a:moveTo>
                  <a:lnTo>
                    <a:pt x="145" y="35"/>
                  </a:lnTo>
                  <a:cubicBezTo>
                    <a:pt x="179" y="35"/>
                    <a:pt x="213" y="1"/>
                    <a:pt x="247" y="1"/>
                  </a:cubicBezTo>
                  <a:cubicBezTo>
                    <a:pt x="290" y="1"/>
                    <a:pt x="323" y="35"/>
                    <a:pt x="290" y="77"/>
                  </a:cubicBezTo>
                  <a:lnTo>
                    <a:pt x="290" y="77"/>
                  </a:lnTo>
                  <a:cubicBezTo>
                    <a:pt x="247" y="77"/>
                    <a:pt x="213" y="111"/>
                    <a:pt x="145" y="111"/>
                  </a:cubicBezTo>
                  <a:cubicBezTo>
                    <a:pt x="111" y="111"/>
                    <a:pt x="77" y="145"/>
                    <a:pt x="35" y="111"/>
                  </a:cubicBezTo>
                  <a:cubicBezTo>
                    <a:pt x="1" y="111"/>
                    <a:pt x="1" y="77"/>
                    <a:pt x="35" y="35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446;p32"/>
            <p:cNvSpPr/>
            <p:nvPr/>
          </p:nvSpPr>
          <p:spPr>
            <a:xfrm>
              <a:off x="8611646" y="5044297"/>
              <a:ext cx="11018" cy="4659"/>
            </a:xfrm>
            <a:custGeom>
              <a:avLst/>
              <a:gdLst/>
              <a:ahLst/>
              <a:cxnLst/>
              <a:rect l="l" t="t" r="r" b="b"/>
              <a:pathLst>
                <a:path w="324" h="137" extrusionOk="0">
                  <a:moveTo>
                    <a:pt x="34" y="34"/>
                  </a:moveTo>
                  <a:cubicBezTo>
                    <a:pt x="77" y="0"/>
                    <a:pt x="77" y="0"/>
                    <a:pt x="145" y="0"/>
                  </a:cubicBezTo>
                  <a:lnTo>
                    <a:pt x="247" y="0"/>
                  </a:lnTo>
                  <a:cubicBezTo>
                    <a:pt x="289" y="0"/>
                    <a:pt x="323" y="68"/>
                    <a:pt x="289" y="102"/>
                  </a:cubicBezTo>
                  <a:lnTo>
                    <a:pt x="247" y="102"/>
                  </a:lnTo>
                  <a:cubicBezTo>
                    <a:pt x="213" y="102"/>
                    <a:pt x="179" y="102"/>
                    <a:pt x="145" y="136"/>
                  </a:cubicBezTo>
                  <a:lnTo>
                    <a:pt x="34" y="136"/>
                  </a:lnTo>
                  <a:cubicBezTo>
                    <a:pt x="0" y="102"/>
                    <a:pt x="0" y="68"/>
                    <a:pt x="34" y="34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447;p32"/>
            <p:cNvSpPr/>
            <p:nvPr/>
          </p:nvSpPr>
          <p:spPr>
            <a:xfrm>
              <a:off x="8564852" y="4989987"/>
              <a:ext cx="19078" cy="7244"/>
            </a:xfrm>
            <a:custGeom>
              <a:avLst/>
              <a:gdLst/>
              <a:ahLst/>
              <a:cxnLst/>
              <a:rect l="l" t="t" r="r" b="b"/>
              <a:pathLst>
                <a:path w="561" h="213" extrusionOk="0">
                  <a:moveTo>
                    <a:pt x="34" y="111"/>
                  </a:moveTo>
                  <a:cubicBezTo>
                    <a:pt x="179" y="0"/>
                    <a:pt x="348" y="34"/>
                    <a:pt x="493" y="0"/>
                  </a:cubicBezTo>
                  <a:cubicBezTo>
                    <a:pt x="527" y="0"/>
                    <a:pt x="561" y="111"/>
                    <a:pt x="527" y="145"/>
                  </a:cubicBezTo>
                  <a:lnTo>
                    <a:pt x="493" y="145"/>
                  </a:lnTo>
                  <a:cubicBezTo>
                    <a:pt x="348" y="145"/>
                    <a:pt x="213" y="213"/>
                    <a:pt x="68" y="179"/>
                  </a:cubicBezTo>
                  <a:cubicBezTo>
                    <a:pt x="34" y="179"/>
                    <a:pt x="0" y="111"/>
                    <a:pt x="34" y="11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448;p32"/>
            <p:cNvSpPr/>
            <p:nvPr/>
          </p:nvSpPr>
          <p:spPr>
            <a:xfrm>
              <a:off x="8482792" y="4460456"/>
              <a:ext cx="868143" cy="710111"/>
            </a:xfrm>
            <a:custGeom>
              <a:avLst/>
              <a:gdLst/>
              <a:ahLst/>
              <a:cxnLst/>
              <a:rect l="l" t="t" r="r" b="b"/>
              <a:pathLst>
                <a:path w="25528" h="20881" extrusionOk="0">
                  <a:moveTo>
                    <a:pt x="213" y="136"/>
                  </a:moveTo>
                  <a:cubicBezTo>
                    <a:pt x="213" y="102"/>
                    <a:pt x="255" y="102"/>
                    <a:pt x="289" y="102"/>
                  </a:cubicBezTo>
                  <a:cubicBezTo>
                    <a:pt x="468" y="0"/>
                    <a:pt x="714" y="68"/>
                    <a:pt x="782" y="281"/>
                  </a:cubicBezTo>
                  <a:cubicBezTo>
                    <a:pt x="9387" y="18477"/>
                    <a:pt x="25026" y="20065"/>
                    <a:pt x="25171" y="20099"/>
                  </a:cubicBezTo>
                  <a:cubicBezTo>
                    <a:pt x="25383" y="20099"/>
                    <a:pt x="25528" y="20311"/>
                    <a:pt x="25528" y="20524"/>
                  </a:cubicBezTo>
                  <a:cubicBezTo>
                    <a:pt x="25528" y="20634"/>
                    <a:pt x="25451" y="20736"/>
                    <a:pt x="25349" y="20813"/>
                  </a:cubicBezTo>
                  <a:cubicBezTo>
                    <a:pt x="25273" y="20847"/>
                    <a:pt x="25205" y="20881"/>
                    <a:pt x="25103" y="20881"/>
                  </a:cubicBezTo>
                  <a:cubicBezTo>
                    <a:pt x="24925" y="20847"/>
                    <a:pt x="8886" y="19216"/>
                    <a:pt x="77" y="603"/>
                  </a:cubicBezTo>
                  <a:cubicBezTo>
                    <a:pt x="1" y="459"/>
                    <a:pt x="77" y="247"/>
                    <a:pt x="213" y="136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449;p32"/>
            <p:cNvSpPr/>
            <p:nvPr/>
          </p:nvSpPr>
          <p:spPr>
            <a:xfrm>
              <a:off x="8469801" y="4016148"/>
              <a:ext cx="223905" cy="467161"/>
            </a:xfrm>
            <a:custGeom>
              <a:avLst/>
              <a:gdLst/>
              <a:ahLst/>
              <a:cxnLst/>
              <a:rect l="l" t="t" r="r" b="b"/>
              <a:pathLst>
                <a:path w="6584" h="13737" extrusionOk="0">
                  <a:moveTo>
                    <a:pt x="2549" y="323"/>
                  </a:moveTo>
                  <a:cubicBezTo>
                    <a:pt x="2719" y="179"/>
                    <a:pt x="2974" y="111"/>
                    <a:pt x="3220" y="77"/>
                  </a:cubicBezTo>
                  <a:cubicBezTo>
                    <a:pt x="6584" y="0"/>
                    <a:pt x="884" y="13736"/>
                    <a:pt x="884" y="13736"/>
                  </a:cubicBezTo>
                  <a:cubicBezTo>
                    <a:pt x="884" y="13736"/>
                    <a:pt x="0" y="2124"/>
                    <a:pt x="2549" y="32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450;p32"/>
            <p:cNvSpPr/>
            <p:nvPr/>
          </p:nvSpPr>
          <p:spPr>
            <a:xfrm>
              <a:off x="8575530" y="4127080"/>
              <a:ext cx="12175" cy="25166"/>
            </a:xfrm>
            <a:custGeom>
              <a:avLst/>
              <a:gdLst/>
              <a:ahLst/>
              <a:cxnLst/>
              <a:rect l="l" t="t" r="r" b="b"/>
              <a:pathLst>
                <a:path w="358" h="740" extrusionOk="0">
                  <a:moveTo>
                    <a:pt x="247" y="0"/>
                  </a:moveTo>
                  <a:cubicBezTo>
                    <a:pt x="289" y="0"/>
                    <a:pt x="357" y="0"/>
                    <a:pt x="357" y="68"/>
                  </a:cubicBezTo>
                  <a:cubicBezTo>
                    <a:pt x="323" y="170"/>
                    <a:pt x="289" y="281"/>
                    <a:pt x="247" y="383"/>
                  </a:cubicBezTo>
                  <a:cubicBezTo>
                    <a:pt x="213" y="527"/>
                    <a:pt x="179" y="637"/>
                    <a:pt x="111" y="705"/>
                  </a:cubicBezTo>
                  <a:lnTo>
                    <a:pt x="111" y="739"/>
                  </a:lnTo>
                  <a:cubicBezTo>
                    <a:pt x="77" y="739"/>
                    <a:pt x="0" y="739"/>
                    <a:pt x="0" y="705"/>
                  </a:cubicBezTo>
                  <a:cubicBezTo>
                    <a:pt x="0" y="561"/>
                    <a:pt x="34" y="493"/>
                    <a:pt x="77" y="383"/>
                  </a:cubicBezTo>
                  <a:cubicBezTo>
                    <a:pt x="111" y="247"/>
                    <a:pt x="179" y="136"/>
                    <a:pt x="213" y="34"/>
                  </a:cubicBezTo>
                  <a:cubicBezTo>
                    <a:pt x="247" y="34"/>
                    <a:pt x="247" y="0"/>
                    <a:pt x="2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451;p32"/>
            <p:cNvSpPr/>
            <p:nvPr/>
          </p:nvSpPr>
          <p:spPr>
            <a:xfrm>
              <a:off x="8558765" y="4125618"/>
              <a:ext cx="9590" cy="21697"/>
            </a:xfrm>
            <a:custGeom>
              <a:avLst/>
              <a:gdLst/>
              <a:ahLst/>
              <a:cxnLst/>
              <a:rect l="l" t="t" r="r" b="b"/>
              <a:pathLst>
                <a:path w="282" h="638" extrusionOk="0">
                  <a:moveTo>
                    <a:pt x="179" y="43"/>
                  </a:moveTo>
                  <a:cubicBezTo>
                    <a:pt x="213" y="1"/>
                    <a:pt x="281" y="43"/>
                    <a:pt x="281" y="111"/>
                  </a:cubicBezTo>
                  <a:cubicBezTo>
                    <a:pt x="281" y="213"/>
                    <a:pt x="247" y="290"/>
                    <a:pt x="247" y="358"/>
                  </a:cubicBezTo>
                  <a:cubicBezTo>
                    <a:pt x="213" y="426"/>
                    <a:pt x="213" y="536"/>
                    <a:pt x="145" y="604"/>
                  </a:cubicBezTo>
                  <a:lnTo>
                    <a:pt x="145" y="604"/>
                  </a:lnTo>
                  <a:cubicBezTo>
                    <a:pt x="103" y="638"/>
                    <a:pt x="35" y="604"/>
                    <a:pt x="1" y="570"/>
                  </a:cubicBezTo>
                  <a:cubicBezTo>
                    <a:pt x="1" y="468"/>
                    <a:pt x="35" y="392"/>
                    <a:pt x="69" y="324"/>
                  </a:cubicBezTo>
                  <a:cubicBezTo>
                    <a:pt x="69" y="256"/>
                    <a:pt x="103" y="179"/>
                    <a:pt x="145" y="77"/>
                  </a:cubicBezTo>
                  <a:cubicBezTo>
                    <a:pt x="145" y="77"/>
                    <a:pt x="145" y="43"/>
                    <a:pt x="179" y="4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452;p32"/>
            <p:cNvSpPr/>
            <p:nvPr/>
          </p:nvSpPr>
          <p:spPr>
            <a:xfrm>
              <a:off x="8531049" y="4120993"/>
              <a:ext cx="12141" cy="28940"/>
            </a:xfrm>
            <a:custGeom>
              <a:avLst/>
              <a:gdLst/>
              <a:ahLst/>
              <a:cxnLst/>
              <a:rect l="l" t="t" r="r" b="b"/>
              <a:pathLst>
                <a:path w="357" h="851" extrusionOk="0">
                  <a:moveTo>
                    <a:pt x="247" y="35"/>
                  </a:moveTo>
                  <a:cubicBezTo>
                    <a:pt x="281" y="1"/>
                    <a:pt x="357" y="35"/>
                    <a:pt x="357" y="103"/>
                  </a:cubicBezTo>
                  <a:cubicBezTo>
                    <a:pt x="323" y="349"/>
                    <a:pt x="281" y="672"/>
                    <a:pt x="68" y="816"/>
                  </a:cubicBezTo>
                  <a:lnTo>
                    <a:pt x="68" y="816"/>
                  </a:lnTo>
                  <a:cubicBezTo>
                    <a:pt x="34" y="850"/>
                    <a:pt x="0" y="816"/>
                    <a:pt x="0" y="774"/>
                  </a:cubicBezTo>
                  <a:cubicBezTo>
                    <a:pt x="0" y="528"/>
                    <a:pt x="145" y="281"/>
                    <a:pt x="213" y="6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453;p32"/>
            <p:cNvSpPr/>
            <p:nvPr/>
          </p:nvSpPr>
          <p:spPr>
            <a:xfrm>
              <a:off x="8567165" y="4165509"/>
              <a:ext cx="12141" cy="26594"/>
            </a:xfrm>
            <a:custGeom>
              <a:avLst/>
              <a:gdLst/>
              <a:ahLst/>
              <a:cxnLst/>
              <a:rect l="l" t="t" r="r" b="b"/>
              <a:pathLst>
                <a:path w="357" h="782" extrusionOk="0">
                  <a:moveTo>
                    <a:pt x="323" y="0"/>
                  </a:moveTo>
                  <a:cubicBezTo>
                    <a:pt x="323" y="0"/>
                    <a:pt x="357" y="0"/>
                    <a:pt x="357" y="34"/>
                  </a:cubicBezTo>
                  <a:cubicBezTo>
                    <a:pt x="357" y="144"/>
                    <a:pt x="323" y="280"/>
                    <a:pt x="280" y="391"/>
                  </a:cubicBezTo>
                  <a:cubicBezTo>
                    <a:pt x="246" y="527"/>
                    <a:pt x="178" y="637"/>
                    <a:pt x="111" y="739"/>
                  </a:cubicBezTo>
                  <a:lnTo>
                    <a:pt x="111" y="782"/>
                  </a:lnTo>
                  <a:cubicBezTo>
                    <a:pt x="68" y="782"/>
                    <a:pt x="0" y="782"/>
                    <a:pt x="0" y="705"/>
                  </a:cubicBezTo>
                  <a:cubicBezTo>
                    <a:pt x="34" y="569"/>
                    <a:pt x="68" y="459"/>
                    <a:pt x="145" y="357"/>
                  </a:cubicBezTo>
                  <a:cubicBezTo>
                    <a:pt x="178" y="246"/>
                    <a:pt x="212" y="102"/>
                    <a:pt x="2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454;p32"/>
            <p:cNvSpPr/>
            <p:nvPr/>
          </p:nvSpPr>
          <p:spPr>
            <a:xfrm>
              <a:off x="8552711" y="4170406"/>
              <a:ext cx="11018" cy="17956"/>
            </a:xfrm>
            <a:custGeom>
              <a:avLst/>
              <a:gdLst/>
              <a:ahLst/>
              <a:cxnLst/>
              <a:rect l="l" t="t" r="r" b="b"/>
              <a:pathLst>
                <a:path w="324" h="528" extrusionOk="0">
                  <a:moveTo>
                    <a:pt x="213" y="34"/>
                  </a:moveTo>
                  <a:cubicBezTo>
                    <a:pt x="247" y="0"/>
                    <a:pt x="323" y="34"/>
                    <a:pt x="323" y="68"/>
                  </a:cubicBezTo>
                  <a:cubicBezTo>
                    <a:pt x="281" y="170"/>
                    <a:pt x="281" y="247"/>
                    <a:pt x="247" y="349"/>
                  </a:cubicBezTo>
                  <a:cubicBezTo>
                    <a:pt x="213" y="383"/>
                    <a:pt x="179" y="459"/>
                    <a:pt x="145" y="493"/>
                  </a:cubicBezTo>
                  <a:cubicBezTo>
                    <a:pt x="111" y="493"/>
                    <a:pt x="111" y="527"/>
                    <a:pt x="68" y="527"/>
                  </a:cubicBezTo>
                  <a:cubicBezTo>
                    <a:pt x="34" y="527"/>
                    <a:pt x="0" y="493"/>
                    <a:pt x="0" y="459"/>
                  </a:cubicBezTo>
                  <a:cubicBezTo>
                    <a:pt x="0" y="383"/>
                    <a:pt x="68" y="315"/>
                    <a:pt x="111" y="281"/>
                  </a:cubicBezTo>
                  <a:cubicBezTo>
                    <a:pt x="145" y="213"/>
                    <a:pt x="179" y="136"/>
                    <a:pt x="179" y="68"/>
                  </a:cubicBezTo>
                  <a:cubicBezTo>
                    <a:pt x="179" y="34"/>
                    <a:pt x="213" y="34"/>
                    <a:pt x="213" y="3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455;p32"/>
            <p:cNvSpPr/>
            <p:nvPr/>
          </p:nvSpPr>
          <p:spPr>
            <a:xfrm>
              <a:off x="8524961" y="4178772"/>
              <a:ext cx="12175" cy="24009"/>
            </a:xfrm>
            <a:custGeom>
              <a:avLst/>
              <a:gdLst/>
              <a:ahLst/>
              <a:cxnLst/>
              <a:rect l="l" t="t" r="r" b="b"/>
              <a:pathLst>
                <a:path w="358" h="706" extrusionOk="0">
                  <a:moveTo>
                    <a:pt x="213" y="35"/>
                  </a:moveTo>
                  <a:cubicBezTo>
                    <a:pt x="290" y="1"/>
                    <a:pt x="358" y="35"/>
                    <a:pt x="324" y="103"/>
                  </a:cubicBezTo>
                  <a:cubicBezTo>
                    <a:pt x="247" y="281"/>
                    <a:pt x="213" y="460"/>
                    <a:pt x="145" y="638"/>
                  </a:cubicBezTo>
                  <a:cubicBezTo>
                    <a:pt x="145" y="672"/>
                    <a:pt x="145" y="672"/>
                    <a:pt x="111" y="672"/>
                  </a:cubicBezTo>
                  <a:cubicBezTo>
                    <a:pt x="77" y="706"/>
                    <a:pt x="1" y="672"/>
                    <a:pt x="1" y="604"/>
                  </a:cubicBezTo>
                  <a:cubicBezTo>
                    <a:pt x="35" y="392"/>
                    <a:pt x="111" y="213"/>
                    <a:pt x="213" y="3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456;p32"/>
            <p:cNvSpPr/>
            <p:nvPr/>
          </p:nvSpPr>
          <p:spPr>
            <a:xfrm>
              <a:off x="8569477" y="4222131"/>
              <a:ext cx="13297" cy="20541"/>
            </a:xfrm>
            <a:custGeom>
              <a:avLst/>
              <a:gdLst/>
              <a:ahLst/>
              <a:cxnLst/>
              <a:rect l="l" t="t" r="r" b="b"/>
              <a:pathLst>
                <a:path w="391" h="604" extrusionOk="0">
                  <a:moveTo>
                    <a:pt x="289" y="34"/>
                  </a:moveTo>
                  <a:cubicBezTo>
                    <a:pt x="323" y="0"/>
                    <a:pt x="391" y="34"/>
                    <a:pt x="391" y="68"/>
                  </a:cubicBezTo>
                  <a:cubicBezTo>
                    <a:pt x="323" y="280"/>
                    <a:pt x="255" y="459"/>
                    <a:pt x="110" y="603"/>
                  </a:cubicBezTo>
                  <a:lnTo>
                    <a:pt x="110" y="603"/>
                  </a:lnTo>
                  <a:cubicBezTo>
                    <a:pt x="77" y="603"/>
                    <a:pt x="0" y="561"/>
                    <a:pt x="43" y="527"/>
                  </a:cubicBezTo>
                  <a:cubicBezTo>
                    <a:pt x="110" y="391"/>
                    <a:pt x="212" y="246"/>
                    <a:pt x="255" y="68"/>
                  </a:cubicBezTo>
                  <a:cubicBezTo>
                    <a:pt x="255" y="34"/>
                    <a:pt x="255" y="34"/>
                    <a:pt x="289" y="3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457;p32"/>
            <p:cNvSpPr/>
            <p:nvPr/>
          </p:nvSpPr>
          <p:spPr>
            <a:xfrm>
              <a:off x="8551555" y="4225566"/>
              <a:ext cx="9556" cy="17106"/>
            </a:xfrm>
            <a:custGeom>
              <a:avLst/>
              <a:gdLst/>
              <a:ahLst/>
              <a:cxnLst/>
              <a:rect l="l" t="t" r="r" b="b"/>
              <a:pathLst>
                <a:path w="281" h="503" extrusionOk="0">
                  <a:moveTo>
                    <a:pt x="179" y="35"/>
                  </a:moveTo>
                  <a:cubicBezTo>
                    <a:pt x="213" y="1"/>
                    <a:pt x="281" y="35"/>
                    <a:pt x="281" y="77"/>
                  </a:cubicBezTo>
                  <a:cubicBezTo>
                    <a:pt x="247" y="145"/>
                    <a:pt x="247" y="213"/>
                    <a:pt x="213" y="290"/>
                  </a:cubicBezTo>
                  <a:cubicBezTo>
                    <a:pt x="213" y="358"/>
                    <a:pt x="145" y="426"/>
                    <a:pt x="102" y="460"/>
                  </a:cubicBezTo>
                  <a:lnTo>
                    <a:pt x="102" y="460"/>
                  </a:lnTo>
                  <a:cubicBezTo>
                    <a:pt x="68" y="502"/>
                    <a:pt x="0" y="460"/>
                    <a:pt x="34" y="426"/>
                  </a:cubicBezTo>
                  <a:cubicBezTo>
                    <a:pt x="34" y="358"/>
                    <a:pt x="68" y="324"/>
                    <a:pt x="102" y="247"/>
                  </a:cubicBezTo>
                  <a:cubicBezTo>
                    <a:pt x="102" y="179"/>
                    <a:pt x="145" y="145"/>
                    <a:pt x="145" y="77"/>
                  </a:cubicBezTo>
                  <a:cubicBezTo>
                    <a:pt x="145" y="35"/>
                    <a:pt x="179" y="35"/>
                    <a:pt x="179" y="3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458;p32"/>
            <p:cNvSpPr/>
            <p:nvPr/>
          </p:nvSpPr>
          <p:spPr>
            <a:xfrm>
              <a:off x="8529892" y="4222131"/>
              <a:ext cx="10712" cy="20541"/>
            </a:xfrm>
            <a:custGeom>
              <a:avLst/>
              <a:gdLst/>
              <a:ahLst/>
              <a:cxnLst/>
              <a:rect l="l" t="t" r="r" b="b"/>
              <a:pathLst>
                <a:path w="315" h="604" extrusionOk="0">
                  <a:moveTo>
                    <a:pt x="247" y="34"/>
                  </a:moveTo>
                  <a:cubicBezTo>
                    <a:pt x="281" y="0"/>
                    <a:pt x="315" y="34"/>
                    <a:pt x="315" y="68"/>
                  </a:cubicBezTo>
                  <a:cubicBezTo>
                    <a:pt x="281" y="178"/>
                    <a:pt x="247" y="246"/>
                    <a:pt x="213" y="348"/>
                  </a:cubicBezTo>
                  <a:cubicBezTo>
                    <a:pt x="213" y="425"/>
                    <a:pt x="179" y="493"/>
                    <a:pt x="145" y="561"/>
                  </a:cubicBezTo>
                  <a:lnTo>
                    <a:pt x="102" y="561"/>
                  </a:lnTo>
                  <a:cubicBezTo>
                    <a:pt x="68" y="603"/>
                    <a:pt x="0" y="561"/>
                    <a:pt x="0" y="527"/>
                  </a:cubicBezTo>
                  <a:cubicBezTo>
                    <a:pt x="34" y="425"/>
                    <a:pt x="68" y="348"/>
                    <a:pt x="102" y="280"/>
                  </a:cubicBezTo>
                  <a:cubicBezTo>
                    <a:pt x="145" y="212"/>
                    <a:pt x="179" y="102"/>
                    <a:pt x="213" y="3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459;p32"/>
            <p:cNvSpPr/>
            <p:nvPr/>
          </p:nvSpPr>
          <p:spPr>
            <a:xfrm>
              <a:off x="8547780" y="4258213"/>
              <a:ext cx="11018" cy="16800"/>
            </a:xfrm>
            <a:custGeom>
              <a:avLst/>
              <a:gdLst/>
              <a:ahLst/>
              <a:cxnLst/>
              <a:rect l="l" t="t" r="r" b="b"/>
              <a:pathLst>
                <a:path w="324" h="494" extrusionOk="0">
                  <a:moveTo>
                    <a:pt x="213" y="35"/>
                  </a:moveTo>
                  <a:cubicBezTo>
                    <a:pt x="256" y="1"/>
                    <a:pt x="324" y="69"/>
                    <a:pt x="324" y="137"/>
                  </a:cubicBezTo>
                  <a:cubicBezTo>
                    <a:pt x="290" y="213"/>
                    <a:pt x="256" y="281"/>
                    <a:pt x="213" y="315"/>
                  </a:cubicBezTo>
                  <a:cubicBezTo>
                    <a:pt x="213" y="392"/>
                    <a:pt x="179" y="426"/>
                    <a:pt x="145" y="460"/>
                  </a:cubicBezTo>
                  <a:lnTo>
                    <a:pt x="111" y="460"/>
                  </a:lnTo>
                  <a:cubicBezTo>
                    <a:pt x="77" y="494"/>
                    <a:pt x="43" y="460"/>
                    <a:pt x="43" y="426"/>
                  </a:cubicBezTo>
                  <a:cubicBezTo>
                    <a:pt x="1" y="349"/>
                    <a:pt x="43" y="281"/>
                    <a:pt x="77" y="247"/>
                  </a:cubicBezTo>
                  <a:cubicBezTo>
                    <a:pt x="111" y="179"/>
                    <a:pt x="145" y="103"/>
                    <a:pt x="179" y="69"/>
                  </a:cubicBezTo>
                  <a:cubicBezTo>
                    <a:pt x="213" y="69"/>
                    <a:pt x="213" y="69"/>
                    <a:pt x="213" y="3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460;p32"/>
            <p:cNvSpPr/>
            <p:nvPr/>
          </p:nvSpPr>
          <p:spPr>
            <a:xfrm>
              <a:off x="8549243" y="4205059"/>
              <a:ext cx="11869" cy="17106"/>
            </a:xfrm>
            <a:custGeom>
              <a:avLst/>
              <a:gdLst/>
              <a:ahLst/>
              <a:cxnLst/>
              <a:rect l="l" t="t" r="r" b="b"/>
              <a:pathLst>
                <a:path w="349" h="503" extrusionOk="0">
                  <a:moveTo>
                    <a:pt x="281" y="43"/>
                  </a:moveTo>
                  <a:cubicBezTo>
                    <a:pt x="315" y="1"/>
                    <a:pt x="349" y="43"/>
                    <a:pt x="349" y="77"/>
                  </a:cubicBezTo>
                  <a:cubicBezTo>
                    <a:pt x="349" y="145"/>
                    <a:pt x="315" y="213"/>
                    <a:pt x="281" y="290"/>
                  </a:cubicBezTo>
                  <a:cubicBezTo>
                    <a:pt x="247" y="358"/>
                    <a:pt x="213" y="392"/>
                    <a:pt x="136" y="468"/>
                  </a:cubicBezTo>
                  <a:lnTo>
                    <a:pt x="136" y="468"/>
                  </a:lnTo>
                  <a:cubicBezTo>
                    <a:pt x="68" y="502"/>
                    <a:pt x="0" y="468"/>
                    <a:pt x="68" y="392"/>
                  </a:cubicBezTo>
                  <a:cubicBezTo>
                    <a:pt x="102" y="324"/>
                    <a:pt x="136" y="256"/>
                    <a:pt x="170" y="179"/>
                  </a:cubicBezTo>
                  <a:cubicBezTo>
                    <a:pt x="213" y="145"/>
                    <a:pt x="247" y="77"/>
                    <a:pt x="281" y="4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461;p32"/>
            <p:cNvSpPr/>
            <p:nvPr/>
          </p:nvSpPr>
          <p:spPr>
            <a:xfrm>
              <a:off x="8520336" y="4265457"/>
              <a:ext cx="9590" cy="16766"/>
            </a:xfrm>
            <a:custGeom>
              <a:avLst/>
              <a:gdLst/>
              <a:ahLst/>
              <a:cxnLst/>
              <a:rect l="l" t="t" r="r" b="b"/>
              <a:pathLst>
                <a:path w="282" h="493" extrusionOk="0">
                  <a:moveTo>
                    <a:pt x="171" y="34"/>
                  </a:moveTo>
                  <a:cubicBezTo>
                    <a:pt x="213" y="0"/>
                    <a:pt x="281" y="68"/>
                    <a:pt x="247" y="102"/>
                  </a:cubicBezTo>
                  <a:cubicBezTo>
                    <a:pt x="247" y="179"/>
                    <a:pt x="213" y="247"/>
                    <a:pt x="213" y="281"/>
                  </a:cubicBezTo>
                  <a:cubicBezTo>
                    <a:pt x="171" y="349"/>
                    <a:pt x="137" y="425"/>
                    <a:pt x="103" y="459"/>
                  </a:cubicBezTo>
                  <a:lnTo>
                    <a:pt x="103" y="459"/>
                  </a:lnTo>
                  <a:cubicBezTo>
                    <a:pt x="69" y="493"/>
                    <a:pt x="35" y="459"/>
                    <a:pt x="1" y="425"/>
                  </a:cubicBezTo>
                  <a:cubicBezTo>
                    <a:pt x="1" y="349"/>
                    <a:pt x="35" y="281"/>
                    <a:pt x="69" y="247"/>
                  </a:cubicBezTo>
                  <a:cubicBezTo>
                    <a:pt x="103" y="179"/>
                    <a:pt x="103" y="102"/>
                    <a:pt x="137" y="6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462;p32"/>
            <p:cNvSpPr/>
            <p:nvPr/>
          </p:nvSpPr>
          <p:spPr>
            <a:xfrm>
              <a:off x="8508230" y="4243794"/>
              <a:ext cx="7244" cy="16766"/>
            </a:xfrm>
            <a:custGeom>
              <a:avLst/>
              <a:gdLst/>
              <a:ahLst/>
              <a:cxnLst/>
              <a:rect l="l" t="t" r="r" b="b"/>
              <a:pathLst>
                <a:path w="213" h="493" extrusionOk="0">
                  <a:moveTo>
                    <a:pt x="102" y="34"/>
                  </a:moveTo>
                  <a:cubicBezTo>
                    <a:pt x="179" y="0"/>
                    <a:pt x="213" y="34"/>
                    <a:pt x="213" y="102"/>
                  </a:cubicBezTo>
                  <a:cubicBezTo>
                    <a:pt x="213" y="179"/>
                    <a:pt x="213" y="246"/>
                    <a:pt x="179" y="280"/>
                  </a:cubicBezTo>
                  <a:cubicBezTo>
                    <a:pt x="179" y="314"/>
                    <a:pt x="145" y="348"/>
                    <a:pt x="145" y="391"/>
                  </a:cubicBezTo>
                  <a:cubicBezTo>
                    <a:pt x="145" y="425"/>
                    <a:pt x="102" y="459"/>
                    <a:pt x="102" y="459"/>
                  </a:cubicBezTo>
                  <a:lnTo>
                    <a:pt x="102" y="493"/>
                  </a:lnTo>
                  <a:cubicBezTo>
                    <a:pt x="68" y="493"/>
                    <a:pt x="34" y="493"/>
                    <a:pt x="0" y="459"/>
                  </a:cubicBezTo>
                  <a:cubicBezTo>
                    <a:pt x="0" y="391"/>
                    <a:pt x="0" y="314"/>
                    <a:pt x="34" y="246"/>
                  </a:cubicBezTo>
                  <a:cubicBezTo>
                    <a:pt x="34" y="179"/>
                    <a:pt x="68" y="102"/>
                    <a:pt x="102" y="6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463;p32"/>
            <p:cNvSpPr/>
            <p:nvPr/>
          </p:nvSpPr>
          <p:spPr>
            <a:xfrm>
              <a:off x="8545468" y="4289432"/>
              <a:ext cx="9590" cy="22853"/>
            </a:xfrm>
            <a:custGeom>
              <a:avLst/>
              <a:gdLst/>
              <a:ahLst/>
              <a:cxnLst/>
              <a:rect l="l" t="t" r="r" b="b"/>
              <a:pathLst>
                <a:path w="282" h="672" extrusionOk="0">
                  <a:moveTo>
                    <a:pt x="213" y="34"/>
                  </a:moveTo>
                  <a:cubicBezTo>
                    <a:pt x="247" y="0"/>
                    <a:pt x="281" y="34"/>
                    <a:pt x="281" y="68"/>
                  </a:cubicBezTo>
                  <a:cubicBezTo>
                    <a:pt x="247" y="179"/>
                    <a:pt x="213" y="247"/>
                    <a:pt x="213" y="357"/>
                  </a:cubicBezTo>
                  <a:cubicBezTo>
                    <a:pt x="179" y="459"/>
                    <a:pt x="179" y="536"/>
                    <a:pt x="111" y="603"/>
                  </a:cubicBezTo>
                  <a:lnTo>
                    <a:pt x="111" y="637"/>
                  </a:lnTo>
                  <a:cubicBezTo>
                    <a:pt x="69" y="671"/>
                    <a:pt x="1" y="637"/>
                    <a:pt x="1" y="603"/>
                  </a:cubicBezTo>
                  <a:cubicBezTo>
                    <a:pt x="1" y="493"/>
                    <a:pt x="35" y="425"/>
                    <a:pt x="69" y="323"/>
                  </a:cubicBezTo>
                  <a:cubicBezTo>
                    <a:pt x="111" y="247"/>
                    <a:pt x="145" y="145"/>
                    <a:pt x="179" y="3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464;p32"/>
            <p:cNvSpPr/>
            <p:nvPr/>
          </p:nvSpPr>
          <p:spPr>
            <a:xfrm>
              <a:off x="8524961" y="4298954"/>
              <a:ext cx="11018" cy="20541"/>
            </a:xfrm>
            <a:custGeom>
              <a:avLst/>
              <a:gdLst/>
              <a:ahLst/>
              <a:cxnLst/>
              <a:rect l="l" t="t" r="r" b="b"/>
              <a:pathLst>
                <a:path w="324" h="604" extrusionOk="0">
                  <a:moveTo>
                    <a:pt x="213" y="43"/>
                  </a:moveTo>
                  <a:cubicBezTo>
                    <a:pt x="247" y="1"/>
                    <a:pt x="324" y="43"/>
                    <a:pt x="324" y="77"/>
                  </a:cubicBezTo>
                  <a:cubicBezTo>
                    <a:pt x="290" y="179"/>
                    <a:pt x="247" y="256"/>
                    <a:pt x="247" y="323"/>
                  </a:cubicBezTo>
                  <a:cubicBezTo>
                    <a:pt x="213" y="425"/>
                    <a:pt x="179" y="502"/>
                    <a:pt x="111" y="570"/>
                  </a:cubicBezTo>
                  <a:lnTo>
                    <a:pt x="111" y="604"/>
                  </a:lnTo>
                  <a:cubicBezTo>
                    <a:pt x="77" y="604"/>
                    <a:pt x="1" y="604"/>
                    <a:pt x="35" y="536"/>
                  </a:cubicBezTo>
                  <a:cubicBezTo>
                    <a:pt x="35" y="468"/>
                    <a:pt x="77" y="391"/>
                    <a:pt x="111" y="289"/>
                  </a:cubicBezTo>
                  <a:cubicBezTo>
                    <a:pt x="145" y="213"/>
                    <a:pt x="179" y="145"/>
                    <a:pt x="213" y="4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465;p32"/>
            <p:cNvSpPr/>
            <p:nvPr/>
          </p:nvSpPr>
          <p:spPr>
            <a:xfrm>
              <a:off x="8524961" y="4332758"/>
              <a:ext cx="9862" cy="16800"/>
            </a:xfrm>
            <a:custGeom>
              <a:avLst/>
              <a:gdLst/>
              <a:ahLst/>
              <a:cxnLst/>
              <a:rect l="l" t="t" r="r" b="b"/>
              <a:pathLst>
                <a:path w="290" h="494" extrusionOk="0">
                  <a:moveTo>
                    <a:pt x="179" y="35"/>
                  </a:moveTo>
                  <a:cubicBezTo>
                    <a:pt x="213" y="1"/>
                    <a:pt x="290" y="35"/>
                    <a:pt x="290" y="111"/>
                  </a:cubicBezTo>
                  <a:cubicBezTo>
                    <a:pt x="290" y="145"/>
                    <a:pt x="247" y="213"/>
                    <a:pt x="213" y="281"/>
                  </a:cubicBezTo>
                  <a:cubicBezTo>
                    <a:pt x="213" y="357"/>
                    <a:pt x="179" y="391"/>
                    <a:pt x="145" y="459"/>
                  </a:cubicBezTo>
                  <a:lnTo>
                    <a:pt x="111" y="459"/>
                  </a:lnTo>
                  <a:cubicBezTo>
                    <a:pt x="77" y="493"/>
                    <a:pt x="1" y="425"/>
                    <a:pt x="1" y="391"/>
                  </a:cubicBezTo>
                  <a:cubicBezTo>
                    <a:pt x="1" y="323"/>
                    <a:pt x="35" y="281"/>
                    <a:pt x="77" y="213"/>
                  </a:cubicBezTo>
                  <a:cubicBezTo>
                    <a:pt x="111" y="145"/>
                    <a:pt x="145" y="111"/>
                    <a:pt x="179" y="3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466;p32"/>
            <p:cNvSpPr/>
            <p:nvPr/>
          </p:nvSpPr>
          <p:spPr>
            <a:xfrm>
              <a:off x="8507073" y="4325548"/>
              <a:ext cx="8400" cy="18228"/>
            </a:xfrm>
            <a:custGeom>
              <a:avLst/>
              <a:gdLst/>
              <a:ahLst/>
              <a:cxnLst/>
              <a:rect l="l" t="t" r="r" b="b"/>
              <a:pathLst>
                <a:path w="247" h="536" extrusionOk="0">
                  <a:moveTo>
                    <a:pt x="179" y="0"/>
                  </a:moveTo>
                  <a:cubicBezTo>
                    <a:pt x="213" y="0"/>
                    <a:pt x="247" y="34"/>
                    <a:pt x="247" y="68"/>
                  </a:cubicBezTo>
                  <a:cubicBezTo>
                    <a:pt x="247" y="145"/>
                    <a:pt x="247" y="213"/>
                    <a:pt x="213" y="323"/>
                  </a:cubicBezTo>
                  <a:cubicBezTo>
                    <a:pt x="213" y="391"/>
                    <a:pt x="179" y="459"/>
                    <a:pt x="102" y="535"/>
                  </a:cubicBezTo>
                  <a:lnTo>
                    <a:pt x="102" y="535"/>
                  </a:lnTo>
                  <a:cubicBezTo>
                    <a:pt x="68" y="535"/>
                    <a:pt x="34" y="535"/>
                    <a:pt x="34" y="493"/>
                  </a:cubicBezTo>
                  <a:cubicBezTo>
                    <a:pt x="0" y="425"/>
                    <a:pt x="34" y="323"/>
                    <a:pt x="34" y="247"/>
                  </a:cubicBezTo>
                  <a:cubicBezTo>
                    <a:pt x="68" y="179"/>
                    <a:pt x="102" y="111"/>
                    <a:pt x="136" y="34"/>
                  </a:cubicBezTo>
                  <a:cubicBezTo>
                    <a:pt x="179" y="34"/>
                    <a:pt x="179" y="34"/>
                    <a:pt x="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467;p32"/>
            <p:cNvSpPr/>
            <p:nvPr/>
          </p:nvSpPr>
          <p:spPr>
            <a:xfrm>
              <a:off x="8510542" y="4365405"/>
              <a:ext cx="8400" cy="16800"/>
            </a:xfrm>
            <a:custGeom>
              <a:avLst/>
              <a:gdLst/>
              <a:ahLst/>
              <a:cxnLst/>
              <a:rect l="l" t="t" r="r" b="b"/>
              <a:pathLst>
                <a:path w="247" h="494" extrusionOk="0">
                  <a:moveTo>
                    <a:pt x="145" y="0"/>
                  </a:moveTo>
                  <a:cubicBezTo>
                    <a:pt x="178" y="0"/>
                    <a:pt x="246" y="0"/>
                    <a:pt x="246" y="68"/>
                  </a:cubicBezTo>
                  <a:cubicBezTo>
                    <a:pt x="212" y="170"/>
                    <a:pt x="212" y="349"/>
                    <a:pt x="145" y="425"/>
                  </a:cubicBezTo>
                  <a:lnTo>
                    <a:pt x="145" y="459"/>
                  </a:lnTo>
                  <a:cubicBezTo>
                    <a:pt x="77" y="493"/>
                    <a:pt x="0" y="459"/>
                    <a:pt x="0" y="383"/>
                  </a:cubicBezTo>
                  <a:cubicBezTo>
                    <a:pt x="0" y="315"/>
                    <a:pt x="34" y="281"/>
                    <a:pt x="77" y="213"/>
                  </a:cubicBezTo>
                  <a:cubicBezTo>
                    <a:pt x="77" y="170"/>
                    <a:pt x="111" y="102"/>
                    <a:pt x="111" y="68"/>
                  </a:cubicBezTo>
                  <a:cubicBezTo>
                    <a:pt x="111" y="34"/>
                    <a:pt x="145" y="34"/>
                    <a:pt x="1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468;p32"/>
            <p:cNvSpPr/>
            <p:nvPr/>
          </p:nvSpPr>
          <p:spPr>
            <a:xfrm>
              <a:off x="8162713" y="4075083"/>
              <a:ext cx="337150" cy="408226"/>
            </a:xfrm>
            <a:custGeom>
              <a:avLst/>
              <a:gdLst/>
              <a:ahLst/>
              <a:cxnLst/>
              <a:rect l="l" t="t" r="r" b="b"/>
              <a:pathLst>
                <a:path w="9914" h="12004" extrusionOk="0">
                  <a:moveTo>
                    <a:pt x="1767" y="1274"/>
                  </a:moveTo>
                  <a:cubicBezTo>
                    <a:pt x="3543" y="0"/>
                    <a:pt x="9914" y="12003"/>
                    <a:pt x="9914" y="12003"/>
                  </a:cubicBezTo>
                  <a:cubicBezTo>
                    <a:pt x="9914" y="12003"/>
                    <a:pt x="0" y="2871"/>
                    <a:pt x="1699" y="1317"/>
                  </a:cubicBezTo>
                  <a:cubicBezTo>
                    <a:pt x="1733" y="1317"/>
                    <a:pt x="1733" y="1317"/>
                    <a:pt x="1767" y="127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469;p32"/>
            <p:cNvSpPr/>
            <p:nvPr/>
          </p:nvSpPr>
          <p:spPr>
            <a:xfrm>
              <a:off x="8262589" y="4146786"/>
              <a:ext cx="9828" cy="11869"/>
            </a:xfrm>
            <a:custGeom>
              <a:avLst/>
              <a:gdLst/>
              <a:ahLst/>
              <a:cxnLst/>
              <a:rect l="l" t="t" r="r" b="b"/>
              <a:pathLst>
                <a:path w="289" h="349" extrusionOk="0">
                  <a:moveTo>
                    <a:pt x="34" y="0"/>
                  </a:moveTo>
                  <a:lnTo>
                    <a:pt x="111" y="0"/>
                  </a:lnTo>
                  <a:cubicBezTo>
                    <a:pt x="178" y="102"/>
                    <a:pt x="246" y="170"/>
                    <a:pt x="289" y="281"/>
                  </a:cubicBezTo>
                  <a:lnTo>
                    <a:pt x="289" y="349"/>
                  </a:lnTo>
                  <a:lnTo>
                    <a:pt x="212" y="349"/>
                  </a:lnTo>
                  <a:cubicBezTo>
                    <a:pt x="111" y="281"/>
                    <a:pt x="77" y="136"/>
                    <a:pt x="0" y="68"/>
                  </a:cubicBezTo>
                  <a:cubicBezTo>
                    <a:pt x="0" y="34"/>
                    <a:pt x="0" y="0"/>
                    <a:pt x="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470;p32"/>
            <p:cNvSpPr/>
            <p:nvPr/>
          </p:nvSpPr>
          <p:spPr>
            <a:xfrm>
              <a:off x="8239770" y="4140698"/>
              <a:ext cx="13297" cy="15643"/>
            </a:xfrm>
            <a:custGeom>
              <a:avLst/>
              <a:gdLst/>
              <a:ahLst/>
              <a:cxnLst/>
              <a:rect l="l" t="t" r="r" b="b"/>
              <a:pathLst>
                <a:path w="391" h="460" extrusionOk="0">
                  <a:moveTo>
                    <a:pt x="34" y="35"/>
                  </a:moveTo>
                  <a:cubicBezTo>
                    <a:pt x="68" y="1"/>
                    <a:pt x="110" y="1"/>
                    <a:pt x="144" y="1"/>
                  </a:cubicBezTo>
                  <a:cubicBezTo>
                    <a:pt x="178" y="69"/>
                    <a:pt x="246" y="103"/>
                    <a:pt x="323" y="179"/>
                  </a:cubicBezTo>
                  <a:cubicBezTo>
                    <a:pt x="357" y="213"/>
                    <a:pt x="391" y="315"/>
                    <a:pt x="391" y="392"/>
                  </a:cubicBezTo>
                  <a:lnTo>
                    <a:pt x="391" y="426"/>
                  </a:lnTo>
                  <a:cubicBezTo>
                    <a:pt x="357" y="460"/>
                    <a:pt x="357" y="460"/>
                    <a:pt x="323" y="426"/>
                  </a:cubicBezTo>
                  <a:cubicBezTo>
                    <a:pt x="280" y="392"/>
                    <a:pt x="212" y="349"/>
                    <a:pt x="178" y="281"/>
                  </a:cubicBezTo>
                  <a:cubicBezTo>
                    <a:pt x="144" y="213"/>
                    <a:pt x="68" y="179"/>
                    <a:pt x="34" y="103"/>
                  </a:cubicBezTo>
                  <a:cubicBezTo>
                    <a:pt x="0" y="69"/>
                    <a:pt x="34" y="35"/>
                    <a:pt x="34" y="3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471;p32"/>
            <p:cNvSpPr/>
            <p:nvPr/>
          </p:nvSpPr>
          <p:spPr>
            <a:xfrm>
              <a:off x="8248136" y="4171917"/>
              <a:ext cx="9862" cy="12175"/>
            </a:xfrm>
            <a:custGeom>
              <a:avLst/>
              <a:gdLst/>
              <a:ahLst/>
              <a:cxnLst/>
              <a:rect l="l" t="t" r="r" b="b"/>
              <a:pathLst>
                <a:path w="290" h="358" extrusionOk="0">
                  <a:moveTo>
                    <a:pt x="34" y="0"/>
                  </a:moveTo>
                  <a:lnTo>
                    <a:pt x="77" y="0"/>
                  </a:lnTo>
                  <a:cubicBezTo>
                    <a:pt x="145" y="34"/>
                    <a:pt x="179" y="68"/>
                    <a:pt x="213" y="145"/>
                  </a:cubicBezTo>
                  <a:cubicBezTo>
                    <a:pt x="247" y="179"/>
                    <a:pt x="289" y="213"/>
                    <a:pt x="289" y="281"/>
                  </a:cubicBezTo>
                  <a:lnTo>
                    <a:pt x="289" y="357"/>
                  </a:lnTo>
                  <a:lnTo>
                    <a:pt x="213" y="357"/>
                  </a:lnTo>
                  <a:cubicBezTo>
                    <a:pt x="145" y="357"/>
                    <a:pt x="111" y="281"/>
                    <a:pt x="77" y="213"/>
                  </a:cubicBezTo>
                  <a:cubicBezTo>
                    <a:pt x="34" y="179"/>
                    <a:pt x="34" y="111"/>
                    <a:pt x="0" y="68"/>
                  </a:cubicBezTo>
                  <a:cubicBezTo>
                    <a:pt x="0" y="34"/>
                    <a:pt x="0" y="0"/>
                    <a:pt x="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472;p32"/>
            <p:cNvSpPr/>
            <p:nvPr/>
          </p:nvSpPr>
          <p:spPr>
            <a:xfrm>
              <a:off x="8273540" y="4181439"/>
              <a:ext cx="11903" cy="15916"/>
            </a:xfrm>
            <a:custGeom>
              <a:avLst/>
              <a:gdLst/>
              <a:ahLst/>
              <a:cxnLst/>
              <a:rect l="l" t="t" r="r" b="b"/>
              <a:pathLst>
                <a:path w="350" h="468" extrusionOk="0">
                  <a:moveTo>
                    <a:pt x="1" y="43"/>
                  </a:moveTo>
                  <a:cubicBezTo>
                    <a:pt x="35" y="1"/>
                    <a:pt x="69" y="1"/>
                    <a:pt x="69" y="43"/>
                  </a:cubicBezTo>
                  <a:cubicBezTo>
                    <a:pt x="179" y="145"/>
                    <a:pt x="281" y="256"/>
                    <a:pt x="315" y="425"/>
                  </a:cubicBezTo>
                  <a:cubicBezTo>
                    <a:pt x="349" y="425"/>
                    <a:pt x="315" y="425"/>
                    <a:pt x="315" y="468"/>
                  </a:cubicBezTo>
                  <a:lnTo>
                    <a:pt x="281" y="468"/>
                  </a:lnTo>
                  <a:cubicBezTo>
                    <a:pt x="137" y="358"/>
                    <a:pt x="69" y="213"/>
                    <a:pt x="1" y="7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473;p32"/>
            <p:cNvSpPr/>
            <p:nvPr/>
          </p:nvSpPr>
          <p:spPr>
            <a:xfrm>
              <a:off x="8295237" y="4186370"/>
              <a:ext cx="15609" cy="16766"/>
            </a:xfrm>
            <a:custGeom>
              <a:avLst/>
              <a:gdLst/>
              <a:ahLst/>
              <a:cxnLst/>
              <a:rect l="l" t="t" r="r" b="b"/>
              <a:pathLst>
                <a:path w="459" h="493" extrusionOk="0">
                  <a:moveTo>
                    <a:pt x="34" y="0"/>
                  </a:moveTo>
                  <a:cubicBezTo>
                    <a:pt x="34" y="0"/>
                    <a:pt x="68" y="0"/>
                    <a:pt x="102" y="34"/>
                  </a:cubicBezTo>
                  <a:lnTo>
                    <a:pt x="314" y="246"/>
                  </a:lnTo>
                  <a:cubicBezTo>
                    <a:pt x="348" y="323"/>
                    <a:pt x="425" y="357"/>
                    <a:pt x="459" y="425"/>
                  </a:cubicBezTo>
                  <a:cubicBezTo>
                    <a:pt x="459" y="459"/>
                    <a:pt x="459" y="493"/>
                    <a:pt x="425" y="493"/>
                  </a:cubicBezTo>
                  <a:lnTo>
                    <a:pt x="391" y="493"/>
                  </a:lnTo>
                  <a:cubicBezTo>
                    <a:pt x="178" y="493"/>
                    <a:pt x="68" y="246"/>
                    <a:pt x="0" y="68"/>
                  </a:cubicBezTo>
                  <a:cubicBezTo>
                    <a:pt x="0" y="34"/>
                    <a:pt x="0" y="34"/>
                    <a:pt x="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474;p32"/>
            <p:cNvSpPr/>
            <p:nvPr/>
          </p:nvSpPr>
          <p:spPr>
            <a:xfrm>
              <a:off x="8296465" y="4214888"/>
              <a:ext cx="10712" cy="14487"/>
            </a:xfrm>
            <a:custGeom>
              <a:avLst/>
              <a:gdLst/>
              <a:ahLst/>
              <a:cxnLst/>
              <a:rect l="l" t="t" r="r" b="b"/>
              <a:pathLst>
                <a:path w="315" h="426" extrusionOk="0">
                  <a:moveTo>
                    <a:pt x="0" y="35"/>
                  </a:moveTo>
                  <a:cubicBezTo>
                    <a:pt x="34" y="1"/>
                    <a:pt x="68" y="1"/>
                    <a:pt x="68" y="35"/>
                  </a:cubicBezTo>
                  <a:lnTo>
                    <a:pt x="213" y="179"/>
                  </a:lnTo>
                  <a:cubicBezTo>
                    <a:pt x="247" y="247"/>
                    <a:pt x="315" y="281"/>
                    <a:pt x="315" y="349"/>
                  </a:cubicBezTo>
                  <a:cubicBezTo>
                    <a:pt x="315" y="391"/>
                    <a:pt x="315" y="391"/>
                    <a:pt x="281" y="425"/>
                  </a:cubicBezTo>
                  <a:lnTo>
                    <a:pt x="213" y="425"/>
                  </a:lnTo>
                  <a:cubicBezTo>
                    <a:pt x="136" y="391"/>
                    <a:pt x="136" y="349"/>
                    <a:pt x="102" y="281"/>
                  </a:cubicBezTo>
                  <a:cubicBezTo>
                    <a:pt x="68" y="213"/>
                    <a:pt x="34" y="137"/>
                    <a:pt x="0" y="10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475;p32"/>
            <p:cNvSpPr/>
            <p:nvPr/>
          </p:nvSpPr>
          <p:spPr>
            <a:xfrm>
              <a:off x="8272384" y="4211774"/>
              <a:ext cx="9590" cy="14487"/>
            </a:xfrm>
            <a:custGeom>
              <a:avLst/>
              <a:gdLst/>
              <a:ahLst/>
              <a:cxnLst/>
              <a:rect l="l" t="t" r="r" b="b"/>
              <a:pathLst>
                <a:path w="282" h="426" extrusionOk="0">
                  <a:moveTo>
                    <a:pt x="35" y="35"/>
                  </a:moveTo>
                  <a:cubicBezTo>
                    <a:pt x="35" y="1"/>
                    <a:pt x="69" y="1"/>
                    <a:pt x="69" y="35"/>
                  </a:cubicBezTo>
                  <a:cubicBezTo>
                    <a:pt x="137" y="69"/>
                    <a:pt x="171" y="137"/>
                    <a:pt x="213" y="171"/>
                  </a:cubicBezTo>
                  <a:cubicBezTo>
                    <a:pt x="247" y="247"/>
                    <a:pt x="281" y="281"/>
                    <a:pt x="281" y="349"/>
                  </a:cubicBezTo>
                  <a:cubicBezTo>
                    <a:pt x="281" y="349"/>
                    <a:pt x="281" y="383"/>
                    <a:pt x="247" y="383"/>
                  </a:cubicBezTo>
                  <a:cubicBezTo>
                    <a:pt x="247" y="425"/>
                    <a:pt x="213" y="425"/>
                    <a:pt x="213" y="383"/>
                  </a:cubicBezTo>
                  <a:cubicBezTo>
                    <a:pt x="69" y="349"/>
                    <a:pt x="35" y="171"/>
                    <a:pt x="1" y="69"/>
                  </a:cubicBezTo>
                  <a:cubicBezTo>
                    <a:pt x="1" y="69"/>
                    <a:pt x="1" y="35"/>
                    <a:pt x="35" y="3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476;p32"/>
            <p:cNvSpPr/>
            <p:nvPr/>
          </p:nvSpPr>
          <p:spPr>
            <a:xfrm>
              <a:off x="8334893" y="4230497"/>
              <a:ext cx="9556" cy="13331"/>
            </a:xfrm>
            <a:custGeom>
              <a:avLst/>
              <a:gdLst/>
              <a:ahLst/>
              <a:cxnLst/>
              <a:rect l="l" t="t" r="r" b="b"/>
              <a:pathLst>
                <a:path w="281" h="392" extrusionOk="0">
                  <a:moveTo>
                    <a:pt x="0" y="0"/>
                  </a:moveTo>
                  <a:lnTo>
                    <a:pt x="68" y="0"/>
                  </a:lnTo>
                  <a:cubicBezTo>
                    <a:pt x="145" y="102"/>
                    <a:pt x="213" y="213"/>
                    <a:pt x="281" y="357"/>
                  </a:cubicBezTo>
                  <a:cubicBezTo>
                    <a:pt x="281" y="357"/>
                    <a:pt x="281" y="391"/>
                    <a:pt x="247" y="391"/>
                  </a:cubicBezTo>
                  <a:lnTo>
                    <a:pt x="213" y="391"/>
                  </a:lnTo>
                  <a:cubicBezTo>
                    <a:pt x="102" y="315"/>
                    <a:pt x="34" y="179"/>
                    <a:pt x="0" y="3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477;p32"/>
            <p:cNvSpPr/>
            <p:nvPr/>
          </p:nvSpPr>
          <p:spPr>
            <a:xfrm>
              <a:off x="8322753" y="4248419"/>
              <a:ext cx="12175" cy="14453"/>
            </a:xfrm>
            <a:custGeom>
              <a:avLst/>
              <a:gdLst/>
              <a:ahLst/>
              <a:cxnLst/>
              <a:rect l="l" t="t" r="r" b="b"/>
              <a:pathLst>
                <a:path w="358" h="425" extrusionOk="0">
                  <a:moveTo>
                    <a:pt x="34" y="0"/>
                  </a:moveTo>
                  <a:lnTo>
                    <a:pt x="111" y="0"/>
                  </a:lnTo>
                  <a:cubicBezTo>
                    <a:pt x="213" y="110"/>
                    <a:pt x="357" y="212"/>
                    <a:pt x="357" y="357"/>
                  </a:cubicBezTo>
                  <a:lnTo>
                    <a:pt x="357" y="425"/>
                  </a:lnTo>
                  <a:lnTo>
                    <a:pt x="289" y="425"/>
                  </a:lnTo>
                  <a:cubicBezTo>
                    <a:pt x="145" y="357"/>
                    <a:pt x="77" y="178"/>
                    <a:pt x="34" y="77"/>
                  </a:cubicBezTo>
                  <a:cubicBezTo>
                    <a:pt x="0" y="43"/>
                    <a:pt x="34" y="43"/>
                    <a:pt x="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478;p32"/>
            <p:cNvSpPr/>
            <p:nvPr/>
          </p:nvSpPr>
          <p:spPr>
            <a:xfrm>
              <a:off x="8297515" y="4239218"/>
              <a:ext cx="12175" cy="14487"/>
            </a:xfrm>
            <a:custGeom>
              <a:avLst/>
              <a:gdLst/>
              <a:ahLst/>
              <a:cxnLst/>
              <a:rect l="l" t="t" r="r" b="b"/>
              <a:pathLst>
                <a:path w="358" h="426" extrusionOk="0">
                  <a:moveTo>
                    <a:pt x="35" y="1"/>
                  </a:moveTo>
                  <a:lnTo>
                    <a:pt x="69" y="1"/>
                  </a:lnTo>
                  <a:cubicBezTo>
                    <a:pt x="145" y="77"/>
                    <a:pt x="179" y="111"/>
                    <a:pt x="213" y="179"/>
                  </a:cubicBezTo>
                  <a:cubicBezTo>
                    <a:pt x="281" y="213"/>
                    <a:pt x="324" y="290"/>
                    <a:pt x="324" y="357"/>
                  </a:cubicBezTo>
                  <a:cubicBezTo>
                    <a:pt x="358" y="357"/>
                    <a:pt x="324" y="391"/>
                    <a:pt x="324" y="391"/>
                  </a:cubicBezTo>
                  <a:cubicBezTo>
                    <a:pt x="281" y="425"/>
                    <a:pt x="247" y="425"/>
                    <a:pt x="247" y="425"/>
                  </a:cubicBezTo>
                  <a:cubicBezTo>
                    <a:pt x="179" y="391"/>
                    <a:pt x="145" y="323"/>
                    <a:pt x="111" y="256"/>
                  </a:cubicBezTo>
                  <a:cubicBezTo>
                    <a:pt x="69" y="213"/>
                    <a:pt x="35" y="145"/>
                    <a:pt x="1" y="77"/>
                  </a:cubicBezTo>
                  <a:cubicBezTo>
                    <a:pt x="1" y="43"/>
                    <a:pt x="1" y="43"/>
                    <a:pt x="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479;p32"/>
            <p:cNvSpPr/>
            <p:nvPr/>
          </p:nvSpPr>
          <p:spPr>
            <a:xfrm>
              <a:off x="8323909" y="4287120"/>
              <a:ext cx="14487" cy="15643"/>
            </a:xfrm>
            <a:custGeom>
              <a:avLst/>
              <a:gdLst/>
              <a:ahLst/>
              <a:cxnLst/>
              <a:rect l="l" t="t" r="r" b="b"/>
              <a:pathLst>
                <a:path w="426" h="460" extrusionOk="0">
                  <a:moveTo>
                    <a:pt x="43" y="34"/>
                  </a:moveTo>
                  <a:cubicBezTo>
                    <a:pt x="77" y="0"/>
                    <a:pt x="111" y="0"/>
                    <a:pt x="145" y="34"/>
                  </a:cubicBezTo>
                  <a:cubicBezTo>
                    <a:pt x="179" y="102"/>
                    <a:pt x="255" y="179"/>
                    <a:pt x="289" y="247"/>
                  </a:cubicBezTo>
                  <a:cubicBezTo>
                    <a:pt x="357" y="281"/>
                    <a:pt x="391" y="315"/>
                    <a:pt x="425" y="391"/>
                  </a:cubicBezTo>
                  <a:lnTo>
                    <a:pt x="425" y="459"/>
                  </a:lnTo>
                  <a:lnTo>
                    <a:pt x="357" y="459"/>
                  </a:lnTo>
                  <a:cubicBezTo>
                    <a:pt x="179" y="459"/>
                    <a:pt x="77" y="247"/>
                    <a:pt x="43" y="102"/>
                  </a:cubicBezTo>
                  <a:cubicBezTo>
                    <a:pt x="0" y="68"/>
                    <a:pt x="43" y="34"/>
                    <a:pt x="43" y="3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480;p32"/>
            <p:cNvSpPr/>
            <p:nvPr/>
          </p:nvSpPr>
          <p:spPr>
            <a:xfrm>
              <a:off x="8345572" y="4282188"/>
              <a:ext cx="13331" cy="14487"/>
            </a:xfrm>
            <a:custGeom>
              <a:avLst/>
              <a:gdLst/>
              <a:ahLst/>
              <a:cxnLst/>
              <a:rect l="l" t="t" r="r" b="b"/>
              <a:pathLst>
                <a:path w="392" h="426" extrusionOk="0">
                  <a:moveTo>
                    <a:pt x="43" y="1"/>
                  </a:moveTo>
                  <a:cubicBezTo>
                    <a:pt x="43" y="1"/>
                    <a:pt x="77" y="1"/>
                    <a:pt x="111" y="35"/>
                  </a:cubicBezTo>
                  <a:cubicBezTo>
                    <a:pt x="145" y="69"/>
                    <a:pt x="179" y="145"/>
                    <a:pt x="255" y="179"/>
                  </a:cubicBezTo>
                  <a:cubicBezTo>
                    <a:pt x="289" y="247"/>
                    <a:pt x="357" y="281"/>
                    <a:pt x="391" y="324"/>
                  </a:cubicBezTo>
                  <a:cubicBezTo>
                    <a:pt x="391" y="358"/>
                    <a:pt x="391" y="392"/>
                    <a:pt x="357" y="426"/>
                  </a:cubicBezTo>
                  <a:lnTo>
                    <a:pt x="323" y="426"/>
                  </a:lnTo>
                  <a:cubicBezTo>
                    <a:pt x="179" y="392"/>
                    <a:pt x="77" y="179"/>
                    <a:pt x="1" y="69"/>
                  </a:cubicBezTo>
                  <a:cubicBezTo>
                    <a:pt x="1" y="35"/>
                    <a:pt x="1" y="35"/>
                    <a:pt x="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481;p32"/>
            <p:cNvSpPr/>
            <p:nvPr/>
          </p:nvSpPr>
          <p:spPr>
            <a:xfrm>
              <a:off x="8354244" y="4267769"/>
              <a:ext cx="10712" cy="15609"/>
            </a:xfrm>
            <a:custGeom>
              <a:avLst/>
              <a:gdLst/>
              <a:ahLst/>
              <a:cxnLst/>
              <a:rect l="l" t="t" r="r" b="b"/>
              <a:pathLst>
                <a:path w="315" h="459" extrusionOk="0">
                  <a:moveTo>
                    <a:pt x="34" y="0"/>
                  </a:moveTo>
                  <a:cubicBezTo>
                    <a:pt x="34" y="0"/>
                    <a:pt x="68" y="0"/>
                    <a:pt x="102" y="34"/>
                  </a:cubicBezTo>
                  <a:cubicBezTo>
                    <a:pt x="136" y="68"/>
                    <a:pt x="170" y="145"/>
                    <a:pt x="247" y="213"/>
                  </a:cubicBezTo>
                  <a:cubicBezTo>
                    <a:pt x="281" y="247"/>
                    <a:pt x="315" y="323"/>
                    <a:pt x="315" y="391"/>
                  </a:cubicBezTo>
                  <a:cubicBezTo>
                    <a:pt x="315" y="391"/>
                    <a:pt x="315" y="425"/>
                    <a:pt x="281" y="425"/>
                  </a:cubicBezTo>
                  <a:cubicBezTo>
                    <a:pt x="281" y="459"/>
                    <a:pt x="247" y="459"/>
                    <a:pt x="213" y="425"/>
                  </a:cubicBezTo>
                  <a:cubicBezTo>
                    <a:pt x="170" y="391"/>
                    <a:pt x="136" y="323"/>
                    <a:pt x="102" y="247"/>
                  </a:cubicBezTo>
                  <a:cubicBezTo>
                    <a:pt x="68" y="213"/>
                    <a:pt x="34" y="145"/>
                    <a:pt x="0" y="68"/>
                  </a:cubicBezTo>
                  <a:cubicBezTo>
                    <a:pt x="0" y="34"/>
                    <a:pt x="0" y="34"/>
                    <a:pt x="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482;p32"/>
            <p:cNvSpPr/>
            <p:nvPr/>
          </p:nvSpPr>
          <p:spPr>
            <a:xfrm>
              <a:off x="8380531" y="4305042"/>
              <a:ext cx="11018" cy="12141"/>
            </a:xfrm>
            <a:custGeom>
              <a:avLst/>
              <a:gdLst/>
              <a:ahLst/>
              <a:cxnLst/>
              <a:rect l="l" t="t" r="r" b="b"/>
              <a:pathLst>
                <a:path w="324" h="357" extrusionOk="0">
                  <a:moveTo>
                    <a:pt x="34" y="0"/>
                  </a:moveTo>
                  <a:lnTo>
                    <a:pt x="111" y="0"/>
                  </a:lnTo>
                  <a:cubicBezTo>
                    <a:pt x="145" y="34"/>
                    <a:pt x="179" y="110"/>
                    <a:pt x="213" y="144"/>
                  </a:cubicBezTo>
                  <a:cubicBezTo>
                    <a:pt x="247" y="178"/>
                    <a:pt x="323" y="212"/>
                    <a:pt x="323" y="289"/>
                  </a:cubicBezTo>
                  <a:cubicBezTo>
                    <a:pt x="323" y="323"/>
                    <a:pt x="289" y="323"/>
                    <a:pt x="289" y="357"/>
                  </a:cubicBezTo>
                  <a:lnTo>
                    <a:pt x="213" y="357"/>
                  </a:lnTo>
                  <a:cubicBezTo>
                    <a:pt x="145" y="357"/>
                    <a:pt x="145" y="289"/>
                    <a:pt x="111" y="212"/>
                  </a:cubicBezTo>
                  <a:cubicBezTo>
                    <a:pt x="77" y="178"/>
                    <a:pt x="34" y="144"/>
                    <a:pt x="0" y="77"/>
                  </a:cubicBezTo>
                  <a:cubicBezTo>
                    <a:pt x="0" y="34"/>
                    <a:pt x="0" y="34"/>
                    <a:pt x="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483;p32"/>
            <p:cNvSpPr/>
            <p:nvPr/>
          </p:nvSpPr>
          <p:spPr>
            <a:xfrm>
              <a:off x="8364922" y="4314836"/>
              <a:ext cx="15643" cy="17956"/>
            </a:xfrm>
            <a:custGeom>
              <a:avLst/>
              <a:gdLst/>
              <a:ahLst/>
              <a:cxnLst/>
              <a:rect l="l" t="t" r="r" b="b"/>
              <a:pathLst>
                <a:path w="460" h="528" extrusionOk="0">
                  <a:moveTo>
                    <a:pt x="35" y="1"/>
                  </a:moveTo>
                  <a:cubicBezTo>
                    <a:pt x="35" y="1"/>
                    <a:pt x="69" y="1"/>
                    <a:pt x="69" y="35"/>
                  </a:cubicBezTo>
                  <a:cubicBezTo>
                    <a:pt x="145" y="69"/>
                    <a:pt x="213" y="137"/>
                    <a:pt x="281" y="213"/>
                  </a:cubicBezTo>
                  <a:cubicBezTo>
                    <a:pt x="357" y="281"/>
                    <a:pt x="425" y="315"/>
                    <a:pt x="459" y="426"/>
                  </a:cubicBezTo>
                  <a:cubicBezTo>
                    <a:pt x="459" y="460"/>
                    <a:pt x="425" y="494"/>
                    <a:pt x="425" y="494"/>
                  </a:cubicBezTo>
                  <a:cubicBezTo>
                    <a:pt x="391" y="494"/>
                    <a:pt x="391" y="528"/>
                    <a:pt x="357" y="494"/>
                  </a:cubicBezTo>
                  <a:cubicBezTo>
                    <a:pt x="281" y="460"/>
                    <a:pt x="213" y="383"/>
                    <a:pt x="179" y="315"/>
                  </a:cubicBezTo>
                  <a:cubicBezTo>
                    <a:pt x="111" y="247"/>
                    <a:pt x="69" y="171"/>
                    <a:pt x="1" y="103"/>
                  </a:cubicBezTo>
                  <a:cubicBezTo>
                    <a:pt x="1" y="69"/>
                    <a:pt x="1" y="35"/>
                    <a:pt x="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484;p32"/>
            <p:cNvSpPr/>
            <p:nvPr/>
          </p:nvSpPr>
          <p:spPr>
            <a:xfrm>
              <a:off x="8348156" y="4318304"/>
              <a:ext cx="14487" cy="12175"/>
            </a:xfrm>
            <a:custGeom>
              <a:avLst/>
              <a:gdLst/>
              <a:ahLst/>
              <a:cxnLst/>
              <a:rect l="l" t="t" r="r" b="b"/>
              <a:pathLst>
                <a:path w="426" h="358" extrusionOk="0">
                  <a:moveTo>
                    <a:pt x="35" y="1"/>
                  </a:moveTo>
                  <a:lnTo>
                    <a:pt x="103" y="1"/>
                  </a:lnTo>
                  <a:cubicBezTo>
                    <a:pt x="213" y="69"/>
                    <a:pt x="349" y="179"/>
                    <a:pt x="426" y="281"/>
                  </a:cubicBezTo>
                  <a:lnTo>
                    <a:pt x="426" y="358"/>
                  </a:lnTo>
                  <a:lnTo>
                    <a:pt x="392" y="358"/>
                  </a:lnTo>
                  <a:cubicBezTo>
                    <a:pt x="247" y="281"/>
                    <a:pt x="137" y="179"/>
                    <a:pt x="35" y="69"/>
                  </a:cubicBezTo>
                  <a:cubicBezTo>
                    <a:pt x="1" y="35"/>
                    <a:pt x="1" y="1"/>
                    <a:pt x="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485;p32"/>
            <p:cNvSpPr/>
            <p:nvPr/>
          </p:nvSpPr>
          <p:spPr>
            <a:xfrm>
              <a:off x="8381688" y="4352108"/>
              <a:ext cx="15916" cy="16800"/>
            </a:xfrm>
            <a:custGeom>
              <a:avLst/>
              <a:gdLst/>
              <a:ahLst/>
              <a:cxnLst/>
              <a:rect l="l" t="t" r="r" b="b"/>
              <a:pathLst>
                <a:path w="468" h="494" extrusionOk="0">
                  <a:moveTo>
                    <a:pt x="43" y="1"/>
                  </a:moveTo>
                  <a:cubicBezTo>
                    <a:pt x="43" y="1"/>
                    <a:pt x="77" y="1"/>
                    <a:pt x="111" y="35"/>
                  </a:cubicBezTo>
                  <a:cubicBezTo>
                    <a:pt x="145" y="103"/>
                    <a:pt x="213" y="179"/>
                    <a:pt x="289" y="213"/>
                  </a:cubicBezTo>
                  <a:cubicBezTo>
                    <a:pt x="323" y="281"/>
                    <a:pt x="391" y="315"/>
                    <a:pt x="425" y="391"/>
                  </a:cubicBezTo>
                  <a:cubicBezTo>
                    <a:pt x="468" y="425"/>
                    <a:pt x="425" y="459"/>
                    <a:pt x="391" y="459"/>
                  </a:cubicBezTo>
                  <a:cubicBezTo>
                    <a:pt x="391" y="459"/>
                    <a:pt x="357" y="493"/>
                    <a:pt x="357" y="459"/>
                  </a:cubicBezTo>
                  <a:cubicBezTo>
                    <a:pt x="179" y="425"/>
                    <a:pt x="77" y="213"/>
                    <a:pt x="0" y="69"/>
                  </a:cubicBezTo>
                  <a:cubicBezTo>
                    <a:pt x="0" y="69"/>
                    <a:pt x="0" y="35"/>
                    <a:pt x="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486;p32"/>
            <p:cNvSpPr/>
            <p:nvPr/>
          </p:nvSpPr>
          <p:spPr>
            <a:xfrm>
              <a:off x="8391516" y="4342280"/>
              <a:ext cx="14453" cy="15950"/>
            </a:xfrm>
            <a:custGeom>
              <a:avLst/>
              <a:gdLst/>
              <a:ahLst/>
              <a:cxnLst/>
              <a:rect l="l" t="t" r="r" b="b"/>
              <a:pathLst>
                <a:path w="425" h="469" extrusionOk="0">
                  <a:moveTo>
                    <a:pt x="34" y="43"/>
                  </a:moveTo>
                  <a:cubicBezTo>
                    <a:pt x="68" y="1"/>
                    <a:pt x="102" y="1"/>
                    <a:pt x="136" y="43"/>
                  </a:cubicBezTo>
                  <a:cubicBezTo>
                    <a:pt x="179" y="111"/>
                    <a:pt x="213" y="145"/>
                    <a:pt x="281" y="213"/>
                  </a:cubicBezTo>
                  <a:cubicBezTo>
                    <a:pt x="315" y="256"/>
                    <a:pt x="391" y="290"/>
                    <a:pt x="425" y="358"/>
                  </a:cubicBezTo>
                  <a:cubicBezTo>
                    <a:pt x="425" y="392"/>
                    <a:pt x="425" y="426"/>
                    <a:pt x="391" y="426"/>
                  </a:cubicBezTo>
                  <a:cubicBezTo>
                    <a:pt x="391" y="426"/>
                    <a:pt x="349" y="468"/>
                    <a:pt x="349" y="426"/>
                  </a:cubicBezTo>
                  <a:cubicBezTo>
                    <a:pt x="179" y="426"/>
                    <a:pt x="68" y="213"/>
                    <a:pt x="34" y="111"/>
                  </a:cubicBezTo>
                  <a:cubicBezTo>
                    <a:pt x="0" y="77"/>
                    <a:pt x="0" y="43"/>
                    <a:pt x="34" y="4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487;p32"/>
            <p:cNvSpPr/>
            <p:nvPr/>
          </p:nvSpPr>
          <p:spPr>
            <a:xfrm>
              <a:off x="8423857" y="4374927"/>
              <a:ext cx="14487" cy="15643"/>
            </a:xfrm>
            <a:custGeom>
              <a:avLst/>
              <a:gdLst/>
              <a:ahLst/>
              <a:cxnLst/>
              <a:rect l="l" t="t" r="r" b="b"/>
              <a:pathLst>
                <a:path w="426" h="460" extrusionOk="0">
                  <a:moveTo>
                    <a:pt x="35" y="35"/>
                  </a:moveTo>
                  <a:cubicBezTo>
                    <a:pt x="77" y="1"/>
                    <a:pt x="111" y="1"/>
                    <a:pt x="111" y="35"/>
                  </a:cubicBezTo>
                  <a:cubicBezTo>
                    <a:pt x="179" y="103"/>
                    <a:pt x="213" y="179"/>
                    <a:pt x="289" y="213"/>
                  </a:cubicBezTo>
                  <a:cubicBezTo>
                    <a:pt x="357" y="247"/>
                    <a:pt x="391" y="281"/>
                    <a:pt x="425" y="358"/>
                  </a:cubicBezTo>
                  <a:cubicBezTo>
                    <a:pt x="425" y="392"/>
                    <a:pt x="425" y="426"/>
                    <a:pt x="391" y="426"/>
                  </a:cubicBezTo>
                  <a:lnTo>
                    <a:pt x="391" y="426"/>
                  </a:lnTo>
                  <a:cubicBezTo>
                    <a:pt x="213" y="460"/>
                    <a:pt x="77" y="213"/>
                    <a:pt x="1" y="103"/>
                  </a:cubicBezTo>
                  <a:cubicBezTo>
                    <a:pt x="1" y="69"/>
                    <a:pt x="1" y="35"/>
                    <a:pt x="35" y="3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" name="Google Shape;488;p32"/>
            <p:cNvSpPr/>
            <p:nvPr/>
          </p:nvSpPr>
          <p:spPr>
            <a:xfrm>
              <a:off x="8407091" y="4372614"/>
              <a:ext cx="10746" cy="11903"/>
            </a:xfrm>
            <a:custGeom>
              <a:avLst/>
              <a:gdLst/>
              <a:ahLst/>
              <a:cxnLst/>
              <a:rect l="l" t="t" r="r" b="b"/>
              <a:pathLst>
                <a:path w="316" h="350" extrusionOk="0">
                  <a:moveTo>
                    <a:pt x="35" y="35"/>
                  </a:moveTo>
                  <a:cubicBezTo>
                    <a:pt x="69" y="1"/>
                    <a:pt x="103" y="1"/>
                    <a:pt x="103" y="35"/>
                  </a:cubicBezTo>
                  <a:cubicBezTo>
                    <a:pt x="145" y="69"/>
                    <a:pt x="179" y="103"/>
                    <a:pt x="213" y="137"/>
                  </a:cubicBezTo>
                  <a:cubicBezTo>
                    <a:pt x="247" y="171"/>
                    <a:pt x="281" y="213"/>
                    <a:pt x="315" y="247"/>
                  </a:cubicBezTo>
                  <a:cubicBezTo>
                    <a:pt x="315" y="281"/>
                    <a:pt x="315" y="315"/>
                    <a:pt x="281" y="315"/>
                  </a:cubicBezTo>
                  <a:cubicBezTo>
                    <a:pt x="281" y="349"/>
                    <a:pt x="247" y="349"/>
                    <a:pt x="247" y="349"/>
                  </a:cubicBezTo>
                  <a:cubicBezTo>
                    <a:pt x="179" y="315"/>
                    <a:pt x="145" y="281"/>
                    <a:pt x="103" y="247"/>
                  </a:cubicBezTo>
                  <a:cubicBezTo>
                    <a:pt x="69" y="171"/>
                    <a:pt x="35" y="137"/>
                    <a:pt x="35" y="69"/>
                  </a:cubicBezTo>
                  <a:cubicBezTo>
                    <a:pt x="1" y="69"/>
                    <a:pt x="35" y="35"/>
                    <a:pt x="35" y="3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" name="Google Shape;489;p32"/>
            <p:cNvSpPr/>
            <p:nvPr/>
          </p:nvSpPr>
          <p:spPr>
            <a:xfrm>
              <a:off x="8052053" y="4356733"/>
              <a:ext cx="465733" cy="158917"/>
            </a:xfrm>
            <a:custGeom>
              <a:avLst/>
              <a:gdLst/>
              <a:ahLst/>
              <a:cxnLst/>
              <a:rect l="l" t="t" r="r" b="b"/>
              <a:pathLst>
                <a:path w="13695" h="4673" extrusionOk="0">
                  <a:moveTo>
                    <a:pt x="179" y="1029"/>
                  </a:moveTo>
                  <a:cubicBezTo>
                    <a:pt x="1623" y="1"/>
                    <a:pt x="13202" y="3968"/>
                    <a:pt x="13202" y="3968"/>
                  </a:cubicBezTo>
                  <a:lnTo>
                    <a:pt x="13694" y="4673"/>
                  </a:lnTo>
                  <a:cubicBezTo>
                    <a:pt x="13694" y="4673"/>
                    <a:pt x="740" y="3687"/>
                    <a:pt x="35" y="1453"/>
                  </a:cubicBezTo>
                  <a:cubicBezTo>
                    <a:pt x="1" y="1275"/>
                    <a:pt x="35" y="1139"/>
                    <a:pt x="179" y="102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490;p32"/>
            <p:cNvSpPr/>
            <p:nvPr/>
          </p:nvSpPr>
          <p:spPr>
            <a:xfrm>
              <a:off x="8357712" y="4452056"/>
              <a:ext cx="14487" cy="9590"/>
            </a:xfrm>
            <a:custGeom>
              <a:avLst/>
              <a:gdLst/>
              <a:ahLst/>
              <a:cxnLst/>
              <a:rect l="l" t="t" r="r" b="b"/>
              <a:pathLst>
                <a:path w="426" h="282" extrusionOk="0">
                  <a:moveTo>
                    <a:pt x="34" y="35"/>
                  </a:moveTo>
                  <a:cubicBezTo>
                    <a:pt x="68" y="1"/>
                    <a:pt x="68" y="1"/>
                    <a:pt x="111" y="1"/>
                  </a:cubicBezTo>
                  <a:cubicBezTo>
                    <a:pt x="145" y="35"/>
                    <a:pt x="213" y="35"/>
                    <a:pt x="247" y="69"/>
                  </a:cubicBezTo>
                  <a:cubicBezTo>
                    <a:pt x="323" y="103"/>
                    <a:pt x="391" y="103"/>
                    <a:pt x="425" y="137"/>
                  </a:cubicBezTo>
                  <a:cubicBezTo>
                    <a:pt x="425" y="171"/>
                    <a:pt x="425" y="247"/>
                    <a:pt x="391" y="247"/>
                  </a:cubicBezTo>
                  <a:lnTo>
                    <a:pt x="391" y="247"/>
                  </a:lnTo>
                  <a:cubicBezTo>
                    <a:pt x="323" y="281"/>
                    <a:pt x="247" y="247"/>
                    <a:pt x="179" y="213"/>
                  </a:cubicBezTo>
                  <a:cubicBezTo>
                    <a:pt x="111" y="213"/>
                    <a:pt x="68" y="137"/>
                    <a:pt x="34" y="69"/>
                  </a:cubicBezTo>
                  <a:cubicBezTo>
                    <a:pt x="0" y="69"/>
                    <a:pt x="34" y="35"/>
                    <a:pt x="34" y="3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" name="Google Shape;491;p32"/>
            <p:cNvSpPr/>
            <p:nvPr/>
          </p:nvSpPr>
          <p:spPr>
            <a:xfrm>
              <a:off x="8354244" y="4468822"/>
              <a:ext cx="20234" cy="9556"/>
            </a:xfrm>
            <a:custGeom>
              <a:avLst/>
              <a:gdLst/>
              <a:ahLst/>
              <a:cxnLst/>
              <a:rect l="l" t="t" r="r" b="b"/>
              <a:pathLst>
                <a:path w="595" h="281" extrusionOk="0">
                  <a:moveTo>
                    <a:pt x="34" y="1"/>
                  </a:moveTo>
                  <a:lnTo>
                    <a:pt x="68" y="1"/>
                  </a:lnTo>
                  <a:cubicBezTo>
                    <a:pt x="247" y="35"/>
                    <a:pt x="425" y="69"/>
                    <a:pt x="561" y="145"/>
                  </a:cubicBezTo>
                  <a:cubicBezTo>
                    <a:pt x="595" y="179"/>
                    <a:pt x="595" y="247"/>
                    <a:pt x="561" y="247"/>
                  </a:cubicBezTo>
                  <a:cubicBezTo>
                    <a:pt x="527" y="247"/>
                    <a:pt x="527" y="281"/>
                    <a:pt x="527" y="281"/>
                  </a:cubicBezTo>
                  <a:cubicBezTo>
                    <a:pt x="349" y="247"/>
                    <a:pt x="213" y="145"/>
                    <a:pt x="68" y="103"/>
                  </a:cubicBezTo>
                  <a:cubicBezTo>
                    <a:pt x="0" y="69"/>
                    <a:pt x="34" y="35"/>
                    <a:pt x="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" name="Google Shape;492;p32"/>
            <p:cNvSpPr/>
            <p:nvPr/>
          </p:nvSpPr>
          <p:spPr>
            <a:xfrm>
              <a:off x="8316699" y="4466509"/>
              <a:ext cx="23125" cy="9556"/>
            </a:xfrm>
            <a:custGeom>
              <a:avLst/>
              <a:gdLst/>
              <a:ahLst/>
              <a:cxnLst/>
              <a:rect l="l" t="t" r="r" b="b"/>
              <a:pathLst>
                <a:path w="680" h="281" extrusionOk="0">
                  <a:moveTo>
                    <a:pt x="43" y="35"/>
                  </a:moveTo>
                  <a:cubicBezTo>
                    <a:pt x="43" y="35"/>
                    <a:pt x="77" y="1"/>
                    <a:pt x="77" y="35"/>
                  </a:cubicBezTo>
                  <a:cubicBezTo>
                    <a:pt x="178" y="35"/>
                    <a:pt x="255" y="35"/>
                    <a:pt x="357" y="69"/>
                  </a:cubicBezTo>
                  <a:cubicBezTo>
                    <a:pt x="391" y="69"/>
                    <a:pt x="425" y="69"/>
                    <a:pt x="467" y="103"/>
                  </a:cubicBezTo>
                  <a:cubicBezTo>
                    <a:pt x="535" y="103"/>
                    <a:pt x="569" y="137"/>
                    <a:pt x="603" y="137"/>
                  </a:cubicBezTo>
                  <a:cubicBezTo>
                    <a:pt x="637" y="171"/>
                    <a:pt x="680" y="247"/>
                    <a:pt x="637" y="247"/>
                  </a:cubicBezTo>
                  <a:cubicBezTo>
                    <a:pt x="603" y="247"/>
                    <a:pt x="603" y="281"/>
                    <a:pt x="603" y="281"/>
                  </a:cubicBezTo>
                  <a:lnTo>
                    <a:pt x="467" y="281"/>
                  </a:lnTo>
                  <a:cubicBezTo>
                    <a:pt x="425" y="281"/>
                    <a:pt x="357" y="247"/>
                    <a:pt x="323" y="247"/>
                  </a:cubicBezTo>
                  <a:cubicBezTo>
                    <a:pt x="212" y="213"/>
                    <a:pt x="144" y="171"/>
                    <a:pt x="43" y="137"/>
                  </a:cubicBezTo>
                  <a:cubicBezTo>
                    <a:pt x="0" y="103"/>
                    <a:pt x="0" y="69"/>
                    <a:pt x="43" y="3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" name="Google Shape;493;p32"/>
            <p:cNvSpPr/>
            <p:nvPr/>
          </p:nvSpPr>
          <p:spPr>
            <a:xfrm>
              <a:off x="8323909" y="4448315"/>
              <a:ext cx="18228" cy="9556"/>
            </a:xfrm>
            <a:custGeom>
              <a:avLst/>
              <a:gdLst/>
              <a:ahLst/>
              <a:cxnLst/>
              <a:rect l="l" t="t" r="r" b="b"/>
              <a:pathLst>
                <a:path w="536" h="281" extrusionOk="0">
                  <a:moveTo>
                    <a:pt x="43" y="34"/>
                  </a:moveTo>
                  <a:cubicBezTo>
                    <a:pt x="43" y="0"/>
                    <a:pt x="77" y="0"/>
                    <a:pt x="77" y="34"/>
                  </a:cubicBezTo>
                  <a:cubicBezTo>
                    <a:pt x="145" y="34"/>
                    <a:pt x="213" y="68"/>
                    <a:pt x="289" y="111"/>
                  </a:cubicBezTo>
                  <a:cubicBezTo>
                    <a:pt x="357" y="111"/>
                    <a:pt x="425" y="111"/>
                    <a:pt x="502" y="179"/>
                  </a:cubicBezTo>
                  <a:cubicBezTo>
                    <a:pt x="502" y="179"/>
                    <a:pt x="536" y="247"/>
                    <a:pt x="502" y="247"/>
                  </a:cubicBezTo>
                  <a:lnTo>
                    <a:pt x="468" y="281"/>
                  </a:lnTo>
                  <a:cubicBezTo>
                    <a:pt x="391" y="281"/>
                    <a:pt x="323" y="247"/>
                    <a:pt x="255" y="247"/>
                  </a:cubicBezTo>
                  <a:cubicBezTo>
                    <a:pt x="179" y="213"/>
                    <a:pt x="111" y="145"/>
                    <a:pt x="43" y="111"/>
                  </a:cubicBezTo>
                  <a:cubicBezTo>
                    <a:pt x="0" y="68"/>
                    <a:pt x="0" y="34"/>
                    <a:pt x="43" y="3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" name="Google Shape;494;p32"/>
            <p:cNvSpPr/>
            <p:nvPr/>
          </p:nvSpPr>
          <p:spPr>
            <a:xfrm>
              <a:off x="8301090" y="4431549"/>
              <a:ext cx="9862" cy="8434"/>
            </a:xfrm>
            <a:custGeom>
              <a:avLst/>
              <a:gdLst/>
              <a:ahLst/>
              <a:cxnLst/>
              <a:rect l="l" t="t" r="r" b="b"/>
              <a:pathLst>
                <a:path w="290" h="248" extrusionOk="0">
                  <a:moveTo>
                    <a:pt x="34" y="35"/>
                  </a:moveTo>
                  <a:cubicBezTo>
                    <a:pt x="34" y="1"/>
                    <a:pt x="77" y="1"/>
                    <a:pt x="111" y="35"/>
                  </a:cubicBezTo>
                  <a:cubicBezTo>
                    <a:pt x="111" y="69"/>
                    <a:pt x="145" y="69"/>
                    <a:pt x="179" y="103"/>
                  </a:cubicBezTo>
                  <a:cubicBezTo>
                    <a:pt x="213" y="137"/>
                    <a:pt x="247" y="137"/>
                    <a:pt x="289" y="179"/>
                  </a:cubicBezTo>
                  <a:cubicBezTo>
                    <a:pt x="289" y="179"/>
                    <a:pt x="289" y="213"/>
                    <a:pt x="247" y="247"/>
                  </a:cubicBezTo>
                  <a:lnTo>
                    <a:pt x="247" y="247"/>
                  </a:lnTo>
                  <a:cubicBezTo>
                    <a:pt x="145" y="247"/>
                    <a:pt x="77" y="137"/>
                    <a:pt x="0" y="69"/>
                  </a:cubicBezTo>
                  <a:cubicBezTo>
                    <a:pt x="0" y="69"/>
                    <a:pt x="0" y="35"/>
                    <a:pt x="34" y="3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495;p32"/>
            <p:cNvSpPr/>
            <p:nvPr/>
          </p:nvSpPr>
          <p:spPr>
            <a:xfrm>
              <a:off x="8293846" y="4448315"/>
              <a:ext cx="18262" cy="11018"/>
            </a:xfrm>
            <a:custGeom>
              <a:avLst/>
              <a:gdLst/>
              <a:ahLst/>
              <a:cxnLst/>
              <a:rect l="l" t="t" r="r" b="b"/>
              <a:pathLst>
                <a:path w="537" h="324" extrusionOk="0">
                  <a:moveTo>
                    <a:pt x="35" y="0"/>
                  </a:moveTo>
                  <a:lnTo>
                    <a:pt x="77" y="0"/>
                  </a:lnTo>
                  <a:cubicBezTo>
                    <a:pt x="213" y="34"/>
                    <a:pt x="426" y="68"/>
                    <a:pt x="502" y="213"/>
                  </a:cubicBezTo>
                  <a:cubicBezTo>
                    <a:pt x="536" y="247"/>
                    <a:pt x="502" y="281"/>
                    <a:pt x="502" y="281"/>
                  </a:cubicBezTo>
                  <a:cubicBezTo>
                    <a:pt x="460" y="323"/>
                    <a:pt x="460" y="323"/>
                    <a:pt x="426" y="323"/>
                  </a:cubicBezTo>
                  <a:cubicBezTo>
                    <a:pt x="358" y="281"/>
                    <a:pt x="324" y="247"/>
                    <a:pt x="247" y="213"/>
                  </a:cubicBezTo>
                  <a:cubicBezTo>
                    <a:pt x="179" y="179"/>
                    <a:pt x="111" y="145"/>
                    <a:pt x="35" y="111"/>
                  </a:cubicBezTo>
                  <a:cubicBezTo>
                    <a:pt x="1" y="111"/>
                    <a:pt x="1" y="34"/>
                    <a:pt x="3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" name="Google Shape;496;p32"/>
            <p:cNvSpPr/>
            <p:nvPr/>
          </p:nvSpPr>
          <p:spPr>
            <a:xfrm>
              <a:off x="8054366" y="4205059"/>
              <a:ext cx="451586" cy="293859"/>
            </a:xfrm>
            <a:custGeom>
              <a:avLst/>
              <a:gdLst/>
              <a:ahLst/>
              <a:cxnLst/>
              <a:rect l="l" t="t" r="r" b="b"/>
              <a:pathLst>
                <a:path w="13279" h="8641" extrusionOk="0">
                  <a:moveTo>
                    <a:pt x="1207" y="1241"/>
                  </a:moveTo>
                  <a:cubicBezTo>
                    <a:pt x="2940" y="1"/>
                    <a:pt x="12955" y="7825"/>
                    <a:pt x="12955" y="7825"/>
                  </a:cubicBezTo>
                  <a:lnTo>
                    <a:pt x="13278" y="8640"/>
                  </a:lnTo>
                  <a:cubicBezTo>
                    <a:pt x="13278" y="8640"/>
                    <a:pt x="1" y="3577"/>
                    <a:pt x="1029" y="1453"/>
                  </a:cubicBezTo>
                  <a:cubicBezTo>
                    <a:pt x="1063" y="1352"/>
                    <a:pt x="1131" y="1275"/>
                    <a:pt x="1207" y="124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" name="Google Shape;497;p32"/>
            <p:cNvSpPr/>
            <p:nvPr/>
          </p:nvSpPr>
          <p:spPr>
            <a:xfrm>
              <a:off x="8298777" y="4394277"/>
              <a:ext cx="22853" cy="13059"/>
            </a:xfrm>
            <a:custGeom>
              <a:avLst/>
              <a:gdLst/>
              <a:ahLst/>
              <a:cxnLst/>
              <a:rect l="l" t="t" r="r" b="b"/>
              <a:pathLst>
                <a:path w="672" h="384" extrusionOk="0">
                  <a:moveTo>
                    <a:pt x="34" y="35"/>
                  </a:moveTo>
                  <a:cubicBezTo>
                    <a:pt x="68" y="35"/>
                    <a:pt x="68" y="1"/>
                    <a:pt x="102" y="35"/>
                  </a:cubicBezTo>
                  <a:cubicBezTo>
                    <a:pt x="179" y="69"/>
                    <a:pt x="281" y="103"/>
                    <a:pt x="391" y="137"/>
                  </a:cubicBezTo>
                  <a:cubicBezTo>
                    <a:pt x="459" y="137"/>
                    <a:pt x="570" y="171"/>
                    <a:pt x="637" y="213"/>
                  </a:cubicBezTo>
                  <a:cubicBezTo>
                    <a:pt x="671" y="247"/>
                    <a:pt x="671" y="281"/>
                    <a:pt x="637" y="315"/>
                  </a:cubicBezTo>
                  <a:lnTo>
                    <a:pt x="604" y="315"/>
                  </a:lnTo>
                  <a:cubicBezTo>
                    <a:pt x="425" y="383"/>
                    <a:pt x="179" y="213"/>
                    <a:pt x="34" y="103"/>
                  </a:cubicBezTo>
                  <a:cubicBezTo>
                    <a:pt x="0" y="69"/>
                    <a:pt x="34" y="35"/>
                    <a:pt x="34" y="3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" name="Google Shape;498;p32"/>
            <p:cNvSpPr/>
            <p:nvPr/>
          </p:nvSpPr>
          <p:spPr>
            <a:xfrm>
              <a:off x="8342103" y="4398902"/>
              <a:ext cx="17956" cy="11018"/>
            </a:xfrm>
            <a:custGeom>
              <a:avLst/>
              <a:gdLst/>
              <a:ahLst/>
              <a:cxnLst/>
              <a:rect l="l" t="t" r="r" b="b"/>
              <a:pathLst>
                <a:path w="528" h="324" extrusionOk="0">
                  <a:moveTo>
                    <a:pt x="35" y="35"/>
                  </a:moveTo>
                  <a:cubicBezTo>
                    <a:pt x="35" y="35"/>
                    <a:pt x="69" y="1"/>
                    <a:pt x="69" y="35"/>
                  </a:cubicBezTo>
                  <a:cubicBezTo>
                    <a:pt x="145" y="77"/>
                    <a:pt x="213" y="77"/>
                    <a:pt x="281" y="111"/>
                  </a:cubicBezTo>
                  <a:cubicBezTo>
                    <a:pt x="357" y="145"/>
                    <a:pt x="425" y="145"/>
                    <a:pt x="493" y="179"/>
                  </a:cubicBezTo>
                  <a:cubicBezTo>
                    <a:pt x="527" y="213"/>
                    <a:pt x="527" y="247"/>
                    <a:pt x="493" y="290"/>
                  </a:cubicBezTo>
                  <a:lnTo>
                    <a:pt x="493" y="290"/>
                  </a:lnTo>
                  <a:cubicBezTo>
                    <a:pt x="315" y="324"/>
                    <a:pt x="145" y="213"/>
                    <a:pt x="35" y="111"/>
                  </a:cubicBezTo>
                  <a:cubicBezTo>
                    <a:pt x="1" y="77"/>
                    <a:pt x="1" y="35"/>
                    <a:pt x="35" y="3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" name="Google Shape;499;p32"/>
            <p:cNvSpPr/>
            <p:nvPr/>
          </p:nvSpPr>
          <p:spPr>
            <a:xfrm>
              <a:off x="8307143" y="4368874"/>
              <a:ext cx="20541" cy="11018"/>
            </a:xfrm>
            <a:custGeom>
              <a:avLst/>
              <a:gdLst/>
              <a:ahLst/>
              <a:cxnLst/>
              <a:rect l="l" t="t" r="r" b="b"/>
              <a:pathLst>
                <a:path w="604" h="324" extrusionOk="0">
                  <a:moveTo>
                    <a:pt x="35" y="0"/>
                  </a:moveTo>
                  <a:lnTo>
                    <a:pt x="69" y="0"/>
                  </a:lnTo>
                  <a:cubicBezTo>
                    <a:pt x="145" y="34"/>
                    <a:pt x="247" y="68"/>
                    <a:pt x="324" y="68"/>
                  </a:cubicBezTo>
                  <a:cubicBezTo>
                    <a:pt x="391" y="111"/>
                    <a:pt x="459" y="111"/>
                    <a:pt x="536" y="145"/>
                  </a:cubicBezTo>
                  <a:cubicBezTo>
                    <a:pt x="604" y="179"/>
                    <a:pt x="570" y="247"/>
                    <a:pt x="536" y="281"/>
                  </a:cubicBezTo>
                  <a:lnTo>
                    <a:pt x="536" y="281"/>
                  </a:lnTo>
                  <a:cubicBezTo>
                    <a:pt x="425" y="323"/>
                    <a:pt x="358" y="281"/>
                    <a:pt x="247" y="247"/>
                  </a:cubicBezTo>
                  <a:cubicBezTo>
                    <a:pt x="179" y="213"/>
                    <a:pt x="111" y="179"/>
                    <a:pt x="35" y="111"/>
                  </a:cubicBezTo>
                  <a:cubicBezTo>
                    <a:pt x="1" y="68"/>
                    <a:pt x="1" y="34"/>
                    <a:pt x="3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" name="Google Shape;500;p32"/>
            <p:cNvSpPr/>
            <p:nvPr/>
          </p:nvSpPr>
          <p:spPr>
            <a:xfrm>
              <a:off x="8295003" y="4347211"/>
              <a:ext cx="23159" cy="11018"/>
            </a:xfrm>
            <a:custGeom>
              <a:avLst/>
              <a:gdLst/>
              <a:ahLst/>
              <a:cxnLst/>
              <a:rect l="l" t="t" r="r" b="b"/>
              <a:pathLst>
                <a:path w="681" h="324" extrusionOk="0">
                  <a:moveTo>
                    <a:pt x="43" y="0"/>
                  </a:moveTo>
                  <a:lnTo>
                    <a:pt x="111" y="0"/>
                  </a:lnTo>
                  <a:cubicBezTo>
                    <a:pt x="213" y="34"/>
                    <a:pt x="324" y="68"/>
                    <a:pt x="392" y="111"/>
                  </a:cubicBezTo>
                  <a:cubicBezTo>
                    <a:pt x="502" y="145"/>
                    <a:pt x="570" y="179"/>
                    <a:pt x="638" y="247"/>
                  </a:cubicBezTo>
                  <a:cubicBezTo>
                    <a:pt x="681" y="281"/>
                    <a:pt x="681" y="323"/>
                    <a:pt x="638" y="323"/>
                  </a:cubicBezTo>
                  <a:lnTo>
                    <a:pt x="604" y="323"/>
                  </a:lnTo>
                  <a:cubicBezTo>
                    <a:pt x="536" y="323"/>
                    <a:pt x="426" y="281"/>
                    <a:pt x="324" y="247"/>
                  </a:cubicBezTo>
                  <a:cubicBezTo>
                    <a:pt x="256" y="213"/>
                    <a:pt x="145" y="145"/>
                    <a:pt x="77" y="111"/>
                  </a:cubicBezTo>
                  <a:cubicBezTo>
                    <a:pt x="1" y="68"/>
                    <a:pt x="1" y="34"/>
                    <a:pt x="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" name="Google Shape;501;p32"/>
            <p:cNvSpPr/>
            <p:nvPr/>
          </p:nvSpPr>
          <p:spPr>
            <a:xfrm>
              <a:off x="8383116" y="4402677"/>
              <a:ext cx="15643" cy="13331"/>
            </a:xfrm>
            <a:custGeom>
              <a:avLst/>
              <a:gdLst/>
              <a:ahLst/>
              <a:cxnLst/>
              <a:rect l="l" t="t" r="r" b="b"/>
              <a:pathLst>
                <a:path w="460" h="392" extrusionOk="0">
                  <a:moveTo>
                    <a:pt x="35" y="34"/>
                  </a:moveTo>
                  <a:cubicBezTo>
                    <a:pt x="69" y="0"/>
                    <a:pt x="69" y="0"/>
                    <a:pt x="103" y="34"/>
                  </a:cubicBezTo>
                  <a:cubicBezTo>
                    <a:pt x="137" y="34"/>
                    <a:pt x="171" y="68"/>
                    <a:pt x="213" y="102"/>
                  </a:cubicBezTo>
                  <a:cubicBezTo>
                    <a:pt x="247" y="136"/>
                    <a:pt x="281" y="136"/>
                    <a:pt x="315" y="136"/>
                  </a:cubicBezTo>
                  <a:cubicBezTo>
                    <a:pt x="383" y="179"/>
                    <a:pt x="460" y="281"/>
                    <a:pt x="383" y="315"/>
                  </a:cubicBezTo>
                  <a:lnTo>
                    <a:pt x="383" y="349"/>
                  </a:lnTo>
                  <a:cubicBezTo>
                    <a:pt x="315" y="391"/>
                    <a:pt x="213" y="349"/>
                    <a:pt x="137" y="315"/>
                  </a:cubicBezTo>
                  <a:cubicBezTo>
                    <a:pt x="69" y="247"/>
                    <a:pt x="1" y="179"/>
                    <a:pt x="1" y="68"/>
                  </a:cubicBezTo>
                  <a:cubicBezTo>
                    <a:pt x="1" y="34"/>
                    <a:pt x="35" y="34"/>
                    <a:pt x="35" y="3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" name="Google Shape;502;p32"/>
            <p:cNvSpPr/>
            <p:nvPr/>
          </p:nvSpPr>
          <p:spPr>
            <a:xfrm>
              <a:off x="8367235" y="4419443"/>
              <a:ext cx="21697" cy="14453"/>
            </a:xfrm>
            <a:custGeom>
              <a:avLst/>
              <a:gdLst/>
              <a:ahLst/>
              <a:cxnLst/>
              <a:rect l="l" t="t" r="r" b="b"/>
              <a:pathLst>
                <a:path w="638" h="425" extrusionOk="0">
                  <a:moveTo>
                    <a:pt x="43" y="0"/>
                  </a:moveTo>
                  <a:lnTo>
                    <a:pt x="111" y="0"/>
                  </a:lnTo>
                  <a:cubicBezTo>
                    <a:pt x="179" y="68"/>
                    <a:pt x="289" y="110"/>
                    <a:pt x="391" y="178"/>
                  </a:cubicBezTo>
                  <a:cubicBezTo>
                    <a:pt x="468" y="212"/>
                    <a:pt x="570" y="212"/>
                    <a:pt x="604" y="280"/>
                  </a:cubicBezTo>
                  <a:cubicBezTo>
                    <a:pt x="638" y="323"/>
                    <a:pt x="638" y="357"/>
                    <a:pt x="604" y="357"/>
                  </a:cubicBezTo>
                  <a:lnTo>
                    <a:pt x="604" y="357"/>
                  </a:lnTo>
                  <a:cubicBezTo>
                    <a:pt x="502" y="425"/>
                    <a:pt x="357" y="357"/>
                    <a:pt x="289" y="280"/>
                  </a:cubicBezTo>
                  <a:cubicBezTo>
                    <a:pt x="179" y="212"/>
                    <a:pt x="111" y="144"/>
                    <a:pt x="43" y="68"/>
                  </a:cubicBezTo>
                  <a:cubicBezTo>
                    <a:pt x="1" y="34"/>
                    <a:pt x="1" y="34"/>
                    <a:pt x="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" name="Google Shape;503;p32"/>
            <p:cNvSpPr/>
            <p:nvPr/>
          </p:nvSpPr>
          <p:spPr>
            <a:xfrm>
              <a:off x="8296465" y="4004279"/>
              <a:ext cx="203399" cy="474099"/>
            </a:xfrm>
            <a:custGeom>
              <a:avLst/>
              <a:gdLst/>
              <a:ahLst/>
              <a:cxnLst/>
              <a:rect l="l" t="t" r="r" b="b"/>
              <a:pathLst>
                <a:path w="5981" h="13941" extrusionOk="0">
                  <a:moveTo>
                    <a:pt x="1869" y="952"/>
                  </a:moveTo>
                  <a:cubicBezTo>
                    <a:pt x="1912" y="918"/>
                    <a:pt x="1946" y="918"/>
                    <a:pt x="2014" y="884"/>
                  </a:cubicBezTo>
                  <a:cubicBezTo>
                    <a:pt x="4282" y="1"/>
                    <a:pt x="5981" y="10900"/>
                    <a:pt x="5624" y="13941"/>
                  </a:cubicBezTo>
                  <a:cubicBezTo>
                    <a:pt x="5624" y="13941"/>
                    <a:pt x="0" y="2295"/>
                    <a:pt x="1869" y="952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" name="Google Shape;504;p32"/>
            <p:cNvSpPr/>
            <p:nvPr/>
          </p:nvSpPr>
          <p:spPr>
            <a:xfrm>
              <a:off x="8467183" y="4342280"/>
              <a:ext cx="9862" cy="20575"/>
            </a:xfrm>
            <a:custGeom>
              <a:avLst/>
              <a:gdLst/>
              <a:ahLst/>
              <a:cxnLst/>
              <a:rect l="l" t="t" r="r" b="b"/>
              <a:pathLst>
                <a:path w="290" h="605" extrusionOk="0">
                  <a:moveTo>
                    <a:pt x="35" y="43"/>
                  </a:moveTo>
                  <a:cubicBezTo>
                    <a:pt x="35" y="1"/>
                    <a:pt x="77" y="1"/>
                    <a:pt x="77" y="43"/>
                  </a:cubicBezTo>
                  <a:cubicBezTo>
                    <a:pt x="145" y="111"/>
                    <a:pt x="179" y="179"/>
                    <a:pt x="213" y="290"/>
                  </a:cubicBezTo>
                  <a:cubicBezTo>
                    <a:pt x="247" y="358"/>
                    <a:pt x="290" y="468"/>
                    <a:pt x="290" y="536"/>
                  </a:cubicBezTo>
                  <a:cubicBezTo>
                    <a:pt x="290" y="570"/>
                    <a:pt x="247" y="570"/>
                    <a:pt x="247" y="604"/>
                  </a:cubicBezTo>
                  <a:cubicBezTo>
                    <a:pt x="213" y="604"/>
                    <a:pt x="179" y="604"/>
                    <a:pt x="145" y="570"/>
                  </a:cubicBezTo>
                  <a:cubicBezTo>
                    <a:pt x="77" y="502"/>
                    <a:pt x="77" y="392"/>
                    <a:pt x="35" y="324"/>
                  </a:cubicBezTo>
                  <a:cubicBezTo>
                    <a:pt x="35" y="213"/>
                    <a:pt x="1" y="145"/>
                    <a:pt x="35" y="4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" name="Google Shape;505;p32"/>
            <p:cNvSpPr/>
            <p:nvPr/>
          </p:nvSpPr>
          <p:spPr>
            <a:xfrm>
              <a:off x="8449295" y="4343742"/>
              <a:ext cx="9556" cy="17956"/>
            </a:xfrm>
            <a:custGeom>
              <a:avLst/>
              <a:gdLst/>
              <a:ahLst/>
              <a:cxnLst/>
              <a:rect l="l" t="t" r="r" b="b"/>
              <a:pathLst>
                <a:path w="281" h="528" extrusionOk="0">
                  <a:moveTo>
                    <a:pt x="34" y="34"/>
                  </a:moveTo>
                  <a:cubicBezTo>
                    <a:pt x="68" y="0"/>
                    <a:pt x="102" y="0"/>
                    <a:pt x="136" y="68"/>
                  </a:cubicBezTo>
                  <a:cubicBezTo>
                    <a:pt x="136" y="136"/>
                    <a:pt x="179" y="213"/>
                    <a:pt x="213" y="281"/>
                  </a:cubicBezTo>
                  <a:cubicBezTo>
                    <a:pt x="247" y="349"/>
                    <a:pt x="281" y="425"/>
                    <a:pt x="213" y="493"/>
                  </a:cubicBezTo>
                  <a:lnTo>
                    <a:pt x="213" y="493"/>
                  </a:lnTo>
                  <a:cubicBezTo>
                    <a:pt x="179" y="527"/>
                    <a:pt x="179" y="527"/>
                    <a:pt x="136" y="493"/>
                  </a:cubicBezTo>
                  <a:cubicBezTo>
                    <a:pt x="68" y="493"/>
                    <a:pt x="68" y="383"/>
                    <a:pt x="34" y="315"/>
                  </a:cubicBezTo>
                  <a:cubicBezTo>
                    <a:pt x="34" y="247"/>
                    <a:pt x="34" y="170"/>
                    <a:pt x="0" y="6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" name="Google Shape;506;p32"/>
            <p:cNvSpPr/>
            <p:nvPr/>
          </p:nvSpPr>
          <p:spPr>
            <a:xfrm>
              <a:off x="8429944" y="4322079"/>
              <a:ext cx="7244" cy="15609"/>
            </a:xfrm>
            <a:custGeom>
              <a:avLst/>
              <a:gdLst/>
              <a:ahLst/>
              <a:cxnLst/>
              <a:rect l="l" t="t" r="r" b="b"/>
              <a:pathLst>
                <a:path w="213" h="459" extrusionOk="0">
                  <a:moveTo>
                    <a:pt x="34" y="0"/>
                  </a:moveTo>
                  <a:cubicBezTo>
                    <a:pt x="34" y="0"/>
                    <a:pt x="68" y="0"/>
                    <a:pt x="110" y="34"/>
                  </a:cubicBezTo>
                  <a:cubicBezTo>
                    <a:pt x="144" y="102"/>
                    <a:pt x="144" y="170"/>
                    <a:pt x="178" y="213"/>
                  </a:cubicBezTo>
                  <a:cubicBezTo>
                    <a:pt x="178" y="247"/>
                    <a:pt x="178" y="281"/>
                    <a:pt x="212" y="315"/>
                  </a:cubicBezTo>
                  <a:cubicBezTo>
                    <a:pt x="212" y="349"/>
                    <a:pt x="212" y="349"/>
                    <a:pt x="178" y="383"/>
                  </a:cubicBezTo>
                  <a:lnTo>
                    <a:pt x="178" y="425"/>
                  </a:lnTo>
                  <a:cubicBezTo>
                    <a:pt x="144" y="459"/>
                    <a:pt x="110" y="459"/>
                    <a:pt x="110" y="425"/>
                  </a:cubicBezTo>
                  <a:cubicBezTo>
                    <a:pt x="68" y="383"/>
                    <a:pt x="68" y="383"/>
                    <a:pt x="68" y="315"/>
                  </a:cubicBezTo>
                  <a:cubicBezTo>
                    <a:pt x="68" y="315"/>
                    <a:pt x="68" y="281"/>
                    <a:pt x="34" y="247"/>
                  </a:cubicBezTo>
                  <a:cubicBezTo>
                    <a:pt x="34" y="170"/>
                    <a:pt x="34" y="136"/>
                    <a:pt x="0" y="68"/>
                  </a:cubicBezTo>
                  <a:cubicBezTo>
                    <a:pt x="0" y="34"/>
                    <a:pt x="0" y="34"/>
                    <a:pt x="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" name="Google Shape;507;p32"/>
            <p:cNvSpPr/>
            <p:nvPr/>
          </p:nvSpPr>
          <p:spPr>
            <a:xfrm>
              <a:off x="8446676" y="4301573"/>
              <a:ext cx="12175" cy="19078"/>
            </a:xfrm>
            <a:custGeom>
              <a:avLst/>
              <a:gdLst/>
              <a:ahLst/>
              <a:cxnLst/>
              <a:rect l="l" t="t" r="r" b="b"/>
              <a:pathLst>
                <a:path w="358" h="561" extrusionOk="0">
                  <a:moveTo>
                    <a:pt x="43" y="34"/>
                  </a:moveTo>
                  <a:cubicBezTo>
                    <a:pt x="77" y="34"/>
                    <a:pt x="111" y="0"/>
                    <a:pt x="145" y="34"/>
                  </a:cubicBezTo>
                  <a:cubicBezTo>
                    <a:pt x="213" y="179"/>
                    <a:pt x="358" y="348"/>
                    <a:pt x="324" y="527"/>
                  </a:cubicBezTo>
                  <a:lnTo>
                    <a:pt x="324" y="561"/>
                  </a:lnTo>
                  <a:cubicBezTo>
                    <a:pt x="290" y="561"/>
                    <a:pt x="213" y="561"/>
                    <a:pt x="213" y="527"/>
                  </a:cubicBezTo>
                  <a:cubicBezTo>
                    <a:pt x="145" y="493"/>
                    <a:pt x="145" y="391"/>
                    <a:pt x="111" y="314"/>
                  </a:cubicBezTo>
                  <a:cubicBezTo>
                    <a:pt x="111" y="246"/>
                    <a:pt x="77" y="179"/>
                    <a:pt x="43" y="102"/>
                  </a:cubicBezTo>
                  <a:cubicBezTo>
                    <a:pt x="1" y="68"/>
                    <a:pt x="43" y="34"/>
                    <a:pt x="43" y="3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" name="Google Shape;508;p32"/>
            <p:cNvSpPr/>
            <p:nvPr/>
          </p:nvSpPr>
          <p:spPr>
            <a:xfrm>
              <a:off x="8449295" y="4258213"/>
              <a:ext cx="9556" cy="15643"/>
            </a:xfrm>
            <a:custGeom>
              <a:avLst/>
              <a:gdLst/>
              <a:ahLst/>
              <a:cxnLst/>
              <a:rect l="l" t="t" r="r" b="b"/>
              <a:pathLst>
                <a:path w="281" h="460" extrusionOk="0">
                  <a:moveTo>
                    <a:pt x="0" y="1"/>
                  </a:moveTo>
                  <a:lnTo>
                    <a:pt x="68" y="1"/>
                  </a:lnTo>
                  <a:cubicBezTo>
                    <a:pt x="102" y="69"/>
                    <a:pt x="136" y="103"/>
                    <a:pt x="179" y="179"/>
                  </a:cubicBezTo>
                  <a:cubicBezTo>
                    <a:pt x="213" y="247"/>
                    <a:pt x="281" y="315"/>
                    <a:pt x="247" y="392"/>
                  </a:cubicBezTo>
                  <a:lnTo>
                    <a:pt x="213" y="426"/>
                  </a:lnTo>
                  <a:cubicBezTo>
                    <a:pt x="179" y="460"/>
                    <a:pt x="136" y="460"/>
                    <a:pt x="102" y="426"/>
                  </a:cubicBezTo>
                  <a:cubicBezTo>
                    <a:pt x="34" y="392"/>
                    <a:pt x="34" y="315"/>
                    <a:pt x="34" y="247"/>
                  </a:cubicBezTo>
                  <a:cubicBezTo>
                    <a:pt x="0" y="179"/>
                    <a:pt x="0" y="103"/>
                    <a:pt x="0" y="3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" name="Google Shape;509;p32"/>
            <p:cNvSpPr/>
            <p:nvPr/>
          </p:nvSpPr>
          <p:spPr>
            <a:xfrm>
              <a:off x="8429944" y="4255629"/>
              <a:ext cx="10984" cy="21697"/>
            </a:xfrm>
            <a:custGeom>
              <a:avLst/>
              <a:gdLst/>
              <a:ahLst/>
              <a:cxnLst/>
              <a:rect l="l" t="t" r="r" b="b"/>
              <a:pathLst>
                <a:path w="323" h="638" extrusionOk="0">
                  <a:moveTo>
                    <a:pt x="34" y="43"/>
                  </a:moveTo>
                  <a:cubicBezTo>
                    <a:pt x="68" y="0"/>
                    <a:pt x="144" y="0"/>
                    <a:pt x="144" y="77"/>
                  </a:cubicBezTo>
                  <a:cubicBezTo>
                    <a:pt x="212" y="145"/>
                    <a:pt x="212" y="213"/>
                    <a:pt x="246" y="323"/>
                  </a:cubicBezTo>
                  <a:cubicBezTo>
                    <a:pt x="280" y="391"/>
                    <a:pt x="323" y="502"/>
                    <a:pt x="280" y="570"/>
                  </a:cubicBezTo>
                  <a:lnTo>
                    <a:pt x="246" y="604"/>
                  </a:lnTo>
                  <a:cubicBezTo>
                    <a:pt x="212" y="638"/>
                    <a:pt x="178" y="604"/>
                    <a:pt x="144" y="570"/>
                  </a:cubicBezTo>
                  <a:cubicBezTo>
                    <a:pt x="68" y="536"/>
                    <a:pt x="110" y="425"/>
                    <a:pt x="68" y="357"/>
                  </a:cubicBezTo>
                  <a:cubicBezTo>
                    <a:pt x="68" y="289"/>
                    <a:pt x="34" y="179"/>
                    <a:pt x="0" y="111"/>
                  </a:cubicBezTo>
                  <a:cubicBezTo>
                    <a:pt x="0" y="77"/>
                    <a:pt x="0" y="43"/>
                    <a:pt x="34" y="4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510;p32"/>
            <p:cNvSpPr/>
            <p:nvPr/>
          </p:nvSpPr>
          <p:spPr>
            <a:xfrm>
              <a:off x="8404779" y="4242638"/>
              <a:ext cx="8434" cy="17922"/>
            </a:xfrm>
            <a:custGeom>
              <a:avLst/>
              <a:gdLst/>
              <a:ahLst/>
              <a:cxnLst/>
              <a:rect l="l" t="t" r="r" b="b"/>
              <a:pathLst>
                <a:path w="248" h="527" extrusionOk="0">
                  <a:moveTo>
                    <a:pt x="35" y="34"/>
                  </a:moveTo>
                  <a:cubicBezTo>
                    <a:pt x="69" y="0"/>
                    <a:pt x="137" y="34"/>
                    <a:pt x="137" y="102"/>
                  </a:cubicBezTo>
                  <a:cubicBezTo>
                    <a:pt x="171" y="213"/>
                    <a:pt x="213" y="348"/>
                    <a:pt x="213" y="459"/>
                  </a:cubicBezTo>
                  <a:cubicBezTo>
                    <a:pt x="247" y="493"/>
                    <a:pt x="213" y="493"/>
                    <a:pt x="213" y="493"/>
                  </a:cubicBezTo>
                  <a:cubicBezTo>
                    <a:pt x="171" y="527"/>
                    <a:pt x="137" y="527"/>
                    <a:pt x="137" y="493"/>
                  </a:cubicBezTo>
                  <a:cubicBezTo>
                    <a:pt x="69" y="382"/>
                    <a:pt x="35" y="247"/>
                    <a:pt x="1" y="102"/>
                  </a:cubicBezTo>
                  <a:cubicBezTo>
                    <a:pt x="1" y="68"/>
                    <a:pt x="35" y="68"/>
                    <a:pt x="35" y="3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511;p32"/>
            <p:cNvSpPr/>
            <p:nvPr/>
          </p:nvSpPr>
          <p:spPr>
            <a:xfrm>
              <a:off x="8398725" y="4196694"/>
              <a:ext cx="8400" cy="20541"/>
            </a:xfrm>
            <a:custGeom>
              <a:avLst/>
              <a:gdLst/>
              <a:ahLst/>
              <a:cxnLst/>
              <a:rect l="l" t="t" r="r" b="b"/>
              <a:pathLst>
                <a:path w="247" h="604" extrusionOk="0">
                  <a:moveTo>
                    <a:pt x="35" y="34"/>
                  </a:moveTo>
                  <a:cubicBezTo>
                    <a:pt x="69" y="0"/>
                    <a:pt x="137" y="0"/>
                    <a:pt x="137" y="77"/>
                  </a:cubicBezTo>
                  <a:cubicBezTo>
                    <a:pt x="179" y="213"/>
                    <a:pt x="247" y="391"/>
                    <a:pt x="247" y="570"/>
                  </a:cubicBezTo>
                  <a:lnTo>
                    <a:pt x="213" y="604"/>
                  </a:lnTo>
                  <a:lnTo>
                    <a:pt x="137" y="604"/>
                  </a:lnTo>
                  <a:cubicBezTo>
                    <a:pt x="69" y="459"/>
                    <a:pt x="35" y="247"/>
                    <a:pt x="1" y="111"/>
                  </a:cubicBezTo>
                  <a:cubicBezTo>
                    <a:pt x="1" y="77"/>
                    <a:pt x="35" y="34"/>
                    <a:pt x="35" y="3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512;p32"/>
            <p:cNvSpPr/>
            <p:nvPr/>
          </p:nvSpPr>
          <p:spPr>
            <a:xfrm>
              <a:off x="8433685" y="4218356"/>
              <a:ext cx="8400" cy="17072"/>
            </a:xfrm>
            <a:custGeom>
              <a:avLst/>
              <a:gdLst/>
              <a:ahLst/>
              <a:cxnLst/>
              <a:rect l="l" t="t" r="r" b="b"/>
              <a:pathLst>
                <a:path w="247" h="502" extrusionOk="0">
                  <a:moveTo>
                    <a:pt x="34" y="35"/>
                  </a:moveTo>
                  <a:cubicBezTo>
                    <a:pt x="68" y="1"/>
                    <a:pt x="102" y="1"/>
                    <a:pt x="102" y="35"/>
                  </a:cubicBezTo>
                  <a:cubicBezTo>
                    <a:pt x="136" y="111"/>
                    <a:pt x="170" y="179"/>
                    <a:pt x="213" y="247"/>
                  </a:cubicBezTo>
                  <a:cubicBezTo>
                    <a:pt x="213" y="323"/>
                    <a:pt x="247" y="391"/>
                    <a:pt x="213" y="459"/>
                  </a:cubicBezTo>
                  <a:lnTo>
                    <a:pt x="170" y="459"/>
                  </a:lnTo>
                  <a:cubicBezTo>
                    <a:pt x="170" y="502"/>
                    <a:pt x="136" y="502"/>
                    <a:pt x="102" y="459"/>
                  </a:cubicBezTo>
                  <a:cubicBezTo>
                    <a:pt x="34" y="425"/>
                    <a:pt x="68" y="357"/>
                    <a:pt x="34" y="289"/>
                  </a:cubicBezTo>
                  <a:cubicBezTo>
                    <a:pt x="34" y="213"/>
                    <a:pt x="34" y="145"/>
                    <a:pt x="0" y="111"/>
                  </a:cubicBezTo>
                  <a:cubicBezTo>
                    <a:pt x="0" y="77"/>
                    <a:pt x="0" y="35"/>
                    <a:pt x="34" y="3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513;p32"/>
            <p:cNvSpPr/>
            <p:nvPr/>
          </p:nvSpPr>
          <p:spPr>
            <a:xfrm>
              <a:off x="8439466" y="4196694"/>
              <a:ext cx="11018" cy="14487"/>
            </a:xfrm>
            <a:custGeom>
              <a:avLst/>
              <a:gdLst/>
              <a:ahLst/>
              <a:cxnLst/>
              <a:rect l="l" t="t" r="r" b="b"/>
              <a:pathLst>
                <a:path w="324" h="426" extrusionOk="0">
                  <a:moveTo>
                    <a:pt x="43" y="0"/>
                  </a:moveTo>
                  <a:lnTo>
                    <a:pt x="111" y="0"/>
                  </a:lnTo>
                  <a:cubicBezTo>
                    <a:pt x="179" y="111"/>
                    <a:pt x="323" y="289"/>
                    <a:pt x="213" y="391"/>
                  </a:cubicBezTo>
                  <a:lnTo>
                    <a:pt x="213" y="391"/>
                  </a:lnTo>
                  <a:cubicBezTo>
                    <a:pt x="179" y="425"/>
                    <a:pt x="145" y="425"/>
                    <a:pt x="145" y="391"/>
                  </a:cubicBezTo>
                  <a:cubicBezTo>
                    <a:pt x="77" y="357"/>
                    <a:pt x="111" y="289"/>
                    <a:pt x="77" y="247"/>
                  </a:cubicBezTo>
                  <a:cubicBezTo>
                    <a:pt x="77" y="179"/>
                    <a:pt x="43" y="145"/>
                    <a:pt x="0" y="111"/>
                  </a:cubicBezTo>
                  <a:cubicBezTo>
                    <a:pt x="0" y="77"/>
                    <a:pt x="0" y="34"/>
                    <a:pt x="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514;p32"/>
            <p:cNvSpPr/>
            <p:nvPr/>
          </p:nvSpPr>
          <p:spPr>
            <a:xfrm>
              <a:off x="8425013" y="4171562"/>
              <a:ext cx="7244" cy="20541"/>
            </a:xfrm>
            <a:custGeom>
              <a:avLst/>
              <a:gdLst/>
              <a:ahLst/>
              <a:cxnLst/>
              <a:rect l="l" t="t" r="r" b="b"/>
              <a:pathLst>
                <a:path w="213" h="604" extrusionOk="0">
                  <a:moveTo>
                    <a:pt x="43" y="34"/>
                  </a:moveTo>
                  <a:cubicBezTo>
                    <a:pt x="77" y="0"/>
                    <a:pt x="111" y="0"/>
                    <a:pt x="145" y="34"/>
                  </a:cubicBezTo>
                  <a:cubicBezTo>
                    <a:pt x="179" y="102"/>
                    <a:pt x="213" y="213"/>
                    <a:pt x="213" y="315"/>
                  </a:cubicBezTo>
                  <a:cubicBezTo>
                    <a:pt x="213" y="391"/>
                    <a:pt x="179" y="527"/>
                    <a:pt x="145" y="561"/>
                  </a:cubicBezTo>
                  <a:lnTo>
                    <a:pt x="111" y="561"/>
                  </a:lnTo>
                  <a:cubicBezTo>
                    <a:pt x="111" y="604"/>
                    <a:pt x="77" y="604"/>
                    <a:pt x="77" y="561"/>
                  </a:cubicBezTo>
                  <a:lnTo>
                    <a:pt x="77" y="459"/>
                  </a:lnTo>
                  <a:lnTo>
                    <a:pt x="77" y="315"/>
                  </a:lnTo>
                  <a:cubicBezTo>
                    <a:pt x="77" y="247"/>
                    <a:pt x="43" y="179"/>
                    <a:pt x="1" y="102"/>
                  </a:cubicBezTo>
                  <a:cubicBezTo>
                    <a:pt x="1" y="68"/>
                    <a:pt x="1" y="34"/>
                    <a:pt x="43" y="3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515;p32"/>
            <p:cNvSpPr/>
            <p:nvPr/>
          </p:nvSpPr>
          <p:spPr>
            <a:xfrm>
              <a:off x="8403350" y="4160578"/>
              <a:ext cx="8706" cy="18228"/>
            </a:xfrm>
            <a:custGeom>
              <a:avLst/>
              <a:gdLst/>
              <a:ahLst/>
              <a:cxnLst/>
              <a:rect l="l" t="t" r="r" b="b"/>
              <a:pathLst>
                <a:path w="256" h="536" extrusionOk="0">
                  <a:moveTo>
                    <a:pt x="43" y="35"/>
                  </a:moveTo>
                  <a:cubicBezTo>
                    <a:pt x="77" y="1"/>
                    <a:pt x="111" y="1"/>
                    <a:pt x="111" y="77"/>
                  </a:cubicBezTo>
                  <a:cubicBezTo>
                    <a:pt x="145" y="145"/>
                    <a:pt x="145" y="213"/>
                    <a:pt x="179" y="289"/>
                  </a:cubicBezTo>
                  <a:cubicBezTo>
                    <a:pt x="213" y="357"/>
                    <a:pt x="255" y="391"/>
                    <a:pt x="255" y="459"/>
                  </a:cubicBezTo>
                  <a:cubicBezTo>
                    <a:pt x="255" y="502"/>
                    <a:pt x="213" y="502"/>
                    <a:pt x="213" y="536"/>
                  </a:cubicBezTo>
                  <a:lnTo>
                    <a:pt x="145" y="536"/>
                  </a:lnTo>
                  <a:cubicBezTo>
                    <a:pt x="43" y="425"/>
                    <a:pt x="43" y="213"/>
                    <a:pt x="1" y="77"/>
                  </a:cubicBezTo>
                  <a:cubicBezTo>
                    <a:pt x="1" y="35"/>
                    <a:pt x="43" y="35"/>
                    <a:pt x="43" y="3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516;p32"/>
            <p:cNvSpPr/>
            <p:nvPr/>
          </p:nvSpPr>
          <p:spPr>
            <a:xfrm>
              <a:off x="8378219" y="4146124"/>
              <a:ext cx="8400" cy="20575"/>
            </a:xfrm>
            <a:custGeom>
              <a:avLst/>
              <a:gdLst/>
              <a:ahLst/>
              <a:cxnLst/>
              <a:rect l="l" t="t" r="r" b="b"/>
              <a:pathLst>
                <a:path w="247" h="605" extrusionOk="0">
                  <a:moveTo>
                    <a:pt x="0" y="35"/>
                  </a:moveTo>
                  <a:cubicBezTo>
                    <a:pt x="34" y="1"/>
                    <a:pt x="68" y="1"/>
                    <a:pt x="102" y="35"/>
                  </a:cubicBezTo>
                  <a:cubicBezTo>
                    <a:pt x="179" y="213"/>
                    <a:pt x="247" y="392"/>
                    <a:pt x="179" y="570"/>
                  </a:cubicBezTo>
                  <a:lnTo>
                    <a:pt x="179" y="570"/>
                  </a:lnTo>
                  <a:cubicBezTo>
                    <a:pt x="179" y="604"/>
                    <a:pt x="145" y="604"/>
                    <a:pt x="102" y="570"/>
                  </a:cubicBezTo>
                  <a:cubicBezTo>
                    <a:pt x="0" y="426"/>
                    <a:pt x="0" y="247"/>
                    <a:pt x="0" y="7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517;p32"/>
            <p:cNvSpPr/>
            <p:nvPr/>
          </p:nvSpPr>
          <p:spPr>
            <a:xfrm>
              <a:off x="8415491" y="4118408"/>
              <a:ext cx="11018" cy="15916"/>
            </a:xfrm>
            <a:custGeom>
              <a:avLst/>
              <a:gdLst/>
              <a:ahLst/>
              <a:cxnLst/>
              <a:rect l="l" t="t" r="r" b="b"/>
              <a:pathLst>
                <a:path w="324" h="468" extrusionOk="0">
                  <a:moveTo>
                    <a:pt x="34" y="43"/>
                  </a:moveTo>
                  <a:cubicBezTo>
                    <a:pt x="68" y="0"/>
                    <a:pt x="111" y="0"/>
                    <a:pt x="145" y="43"/>
                  </a:cubicBezTo>
                  <a:cubicBezTo>
                    <a:pt x="179" y="111"/>
                    <a:pt x="213" y="179"/>
                    <a:pt x="247" y="213"/>
                  </a:cubicBezTo>
                  <a:cubicBezTo>
                    <a:pt x="281" y="289"/>
                    <a:pt x="323" y="357"/>
                    <a:pt x="281" y="425"/>
                  </a:cubicBezTo>
                  <a:lnTo>
                    <a:pt x="247" y="425"/>
                  </a:lnTo>
                  <a:cubicBezTo>
                    <a:pt x="247" y="468"/>
                    <a:pt x="213" y="468"/>
                    <a:pt x="213" y="468"/>
                  </a:cubicBezTo>
                  <a:cubicBezTo>
                    <a:pt x="145" y="425"/>
                    <a:pt x="111" y="357"/>
                    <a:pt x="68" y="323"/>
                  </a:cubicBezTo>
                  <a:cubicBezTo>
                    <a:pt x="68" y="255"/>
                    <a:pt x="34" y="179"/>
                    <a:pt x="0" y="111"/>
                  </a:cubicBezTo>
                  <a:cubicBezTo>
                    <a:pt x="0" y="77"/>
                    <a:pt x="0" y="43"/>
                    <a:pt x="34" y="4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518;p32"/>
            <p:cNvSpPr/>
            <p:nvPr/>
          </p:nvSpPr>
          <p:spPr>
            <a:xfrm>
              <a:off x="8393828" y="4117252"/>
              <a:ext cx="10984" cy="17072"/>
            </a:xfrm>
            <a:custGeom>
              <a:avLst/>
              <a:gdLst/>
              <a:ahLst/>
              <a:cxnLst/>
              <a:rect l="l" t="t" r="r" b="b"/>
              <a:pathLst>
                <a:path w="323" h="502" extrusionOk="0">
                  <a:moveTo>
                    <a:pt x="0" y="0"/>
                  </a:moveTo>
                  <a:cubicBezTo>
                    <a:pt x="34" y="0"/>
                    <a:pt x="68" y="0"/>
                    <a:pt x="111" y="34"/>
                  </a:cubicBezTo>
                  <a:cubicBezTo>
                    <a:pt x="179" y="145"/>
                    <a:pt x="323" y="323"/>
                    <a:pt x="213" y="459"/>
                  </a:cubicBezTo>
                  <a:lnTo>
                    <a:pt x="213" y="502"/>
                  </a:lnTo>
                  <a:cubicBezTo>
                    <a:pt x="179" y="502"/>
                    <a:pt x="179" y="502"/>
                    <a:pt x="145" y="459"/>
                  </a:cubicBezTo>
                  <a:cubicBezTo>
                    <a:pt x="111" y="425"/>
                    <a:pt x="68" y="357"/>
                    <a:pt x="68" y="289"/>
                  </a:cubicBezTo>
                  <a:cubicBezTo>
                    <a:pt x="34" y="213"/>
                    <a:pt x="34" y="145"/>
                    <a:pt x="0" y="7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519;p32"/>
            <p:cNvSpPr/>
            <p:nvPr/>
          </p:nvSpPr>
          <p:spPr>
            <a:xfrm>
              <a:off x="8500986" y="4072770"/>
              <a:ext cx="339497" cy="418904"/>
            </a:xfrm>
            <a:custGeom>
              <a:avLst/>
              <a:gdLst/>
              <a:ahLst/>
              <a:cxnLst/>
              <a:rect l="l" t="t" r="r" b="b"/>
              <a:pathLst>
                <a:path w="9983" h="12318" extrusionOk="0">
                  <a:moveTo>
                    <a:pt x="6899" y="323"/>
                  </a:moveTo>
                  <a:cubicBezTo>
                    <a:pt x="7221" y="68"/>
                    <a:pt x="7536" y="0"/>
                    <a:pt x="7791" y="68"/>
                  </a:cubicBezTo>
                  <a:cubicBezTo>
                    <a:pt x="9982" y="884"/>
                    <a:pt x="1" y="12318"/>
                    <a:pt x="1" y="12318"/>
                  </a:cubicBezTo>
                  <a:cubicBezTo>
                    <a:pt x="1" y="12318"/>
                    <a:pt x="4350" y="2124"/>
                    <a:pt x="6899" y="323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520;p32"/>
            <p:cNvSpPr/>
            <p:nvPr/>
          </p:nvSpPr>
          <p:spPr>
            <a:xfrm>
              <a:off x="8750023" y="4116096"/>
              <a:ext cx="11018" cy="22853"/>
            </a:xfrm>
            <a:custGeom>
              <a:avLst/>
              <a:gdLst/>
              <a:ahLst/>
              <a:cxnLst/>
              <a:rect l="l" t="t" r="r" b="b"/>
              <a:pathLst>
                <a:path w="324" h="672" extrusionOk="0">
                  <a:moveTo>
                    <a:pt x="255" y="34"/>
                  </a:moveTo>
                  <a:cubicBezTo>
                    <a:pt x="289" y="0"/>
                    <a:pt x="323" y="34"/>
                    <a:pt x="323" y="111"/>
                  </a:cubicBezTo>
                  <a:cubicBezTo>
                    <a:pt x="289" y="179"/>
                    <a:pt x="289" y="281"/>
                    <a:pt x="255" y="391"/>
                  </a:cubicBezTo>
                  <a:cubicBezTo>
                    <a:pt x="213" y="459"/>
                    <a:pt x="179" y="570"/>
                    <a:pt x="111" y="638"/>
                  </a:cubicBezTo>
                  <a:lnTo>
                    <a:pt x="111" y="638"/>
                  </a:lnTo>
                  <a:cubicBezTo>
                    <a:pt x="77" y="672"/>
                    <a:pt x="0" y="638"/>
                    <a:pt x="0" y="604"/>
                  </a:cubicBezTo>
                  <a:cubicBezTo>
                    <a:pt x="0" y="493"/>
                    <a:pt x="43" y="425"/>
                    <a:pt x="77" y="323"/>
                  </a:cubicBezTo>
                  <a:cubicBezTo>
                    <a:pt x="145" y="247"/>
                    <a:pt x="179" y="145"/>
                    <a:pt x="213" y="68"/>
                  </a:cubicBezTo>
                  <a:cubicBezTo>
                    <a:pt x="213" y="68"/>
                    <a:pt x="213" y="34"/>
                    <a:pt x="255" y="3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521;p32"/>
            <p:cNvSpPr/>
            <p:nvPr/>
          </p:nvSpPr>
          <p:spPr>
            <a:xfrm>
              <a:off x="8737032" y="4110043"/>
              <a:ext cx="10712" cy="18228"/>
            </a:xfrm>
            <a:custGeom>
              <a:avLst/>
              <a:gdLst/>
              <a:ahLst/>
              <a:cxnLst/>
              <a:rect l="l" t="t" r="r" b="b"/>
              <a:pathLst>
                <a:path w="315" h="536" extrusionOk="0">
                  <a:moveTo>
                    <a:pt x="246" y="0"/>
                  </a:moveTo>
                  <a:cubicBezTo>
                    <a:pt x="280" y="0"/>
                    <a:pt x="314" y="34"/>
                    <a:pt x="314" y="76"/>
                  </a:cubicBezTo>
                  <a:cubicBezTo>
                    <a:pt x="314" y="144"/>
                    <a:pt x="280" y="246"/>
                    <a:pt x="246" y="323"/>
                  </a:cubicBezTo>
                  <a:cubicBezTo>
                    <a:pt x="246" y="391"/>
                    <a:pt x="212" y="459"/>
                    <a:pt x="170" y="501"/>
                  </a:cubicBezTo>
                  <a:cubicBezTo>
                    <a:pt x="136" y="501"/>
                    <a:pt x="136" y="535"/>
                    <a:pt x="136" y="535"/>
                  </a:cubicBezTo>
                  <a:cubicBezTo>
                    <a:pt x="102" y="535"/>
                    <a:pt x="34" y="535"/>
                    <a:pt x="34" y="501"/>
                  </a:cubicBezTo>
                  <a:cubicBezTo>
                    <a:pt x="0" y="391"/>
                    <a:pt x="34" y="323"/>
                    <a:pt x="68" y="246"/>
                  </a:cubicBezTo>
                  <a:cubicBezTo>
                    <a:pt x="102" y="178"/>
                    <a:pt x="170" y="110"/>
                    <a:pt x="212" y="3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522;p32"/>
            <p:cNvSpPr/>
            <p:nvPr/>
          </p:nvSpPr>
          <p:spPr>
            <a:xfrm>
              <a:off x="8717648" y="4101643"/>
              <a:ext cx="16800" cy="24009"/>
            </a:xfrm>
            <a:custGeom>
              <a:avLst/>
              <a:gdLst/>
              <a:ahLst/>
              <a:cxnLst/>
              <a:rect l="l" t="t" r="r" b="b"/>
              <a:pathLst>
                <a:path w="494" h="706" extrusionOk="0">
                  <a:moveTo>
                    <a:pt x="358" y="35"/>
                  </a:moveTo>
                  <a:cubicBezTo>
                    <a:pt x="426" y="1"/>
                    <a:pt x="494" y="69"/>
                    <a:pt x="460" y="111"/>
                  </a:cubicBezTo>
                  <a:cubicBezTo>
                    <a:pt x="315" y="281"/>
                    <a:pt x="247" y="493"/>
                    <a:pt x="69" y="672"/>
                  </a:cubicBezTo>
                  <a:lnTo>
                    <a:pt x="69" y="672"/>
                  </a:lnTo>
                  <a:cubicBezTo>
                    <a:pt x="35" y="706"/>
                    <a:pt x="1" y="672"/>
                    <a:pt x="1" y="638"/>
                  </a:cubicBezTo>
                  <a:cubicBezTo>
                    <a:pt x="35" y="391"/>
                    <a:pt x="179" y="213"/>
                    <a:pt x="358" y="3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" name="Google Shape;523;p32"/>
            <p:cNvSpPr/>
            <p:nvPr/>
          </p:nvSpPr>
          <p:spPr>
            <a:xfrm>
              <a:off x="8721117" y="4171562"/>
              <a:ext cx="13331" cy="19112"/>
            </a:xfrm>
            <a:custGeom>
              <a:avLst/>
              <a:gdLst/>
              <a:ahLst/>
              <a:cxnLst/>
              <a:rect l="l" t="t" r="r" b="b"/>
              <a:pathLst>
                <a:path w="392" h="562" extrusionOk="0">
                  <a:moveTo>
                    <a:pt x="290" y="34"/>
                  </a:moveTo>
                  <a:cubicBezTo>
                    <a:pt x="324" y="0"/>
                    <a:pt x="392" y="102"/>
                    <a:pt x="392" y="136"/>
                  </a:cubicBezTo>
                  <a:cubicBezTo>
                    <a:pt x="358" y="213"/>
                    <a:pt x="324" y="281"/>
                    <a:pt x="290" y="349"/>
                  </a:cubicBezTo>
                  <a:cubicBezTo>
                    <a:pt x="213" y="425"/>
                    <a:pt x="179" y="493"/>
                    <a:pt x="145" y="527"/>
                  </a:cubicBezTo>
                  <a:cubicBezTo>
                    <a:pt x="77" y="561"/>
                    <a:pt x="1" y="527"/>
                    <a:pt x="1" y="459"/>
                  </a:cubicBezTo>
                  <a:cubicBezTo>
                    <a:pt x="43" y="391"/>
                    <a:pt x="77" y="315"/>
                    <a:pt x="111" y="247"/>
                  </a:cubicBezTo>
                  <a:cubicBezTo>
                    <a:pt x="179" y="179"/>
                    <a:pt x="213" y="102"/>
                    <a:pt x="290" y="6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" name="Google Shape;524;p32"/>
            <p:cNvSpPr/>
            <p:nvPr/>
          </p:nvSpPr>
          <p:spPr>
            <a:xfrm>
              <a:off x="8699454" y="4166665"/>
              <a:ext cx="15916" cy="22853"/>
            </a:xfrm>
            <a:custGeom>
              <a:avLst/>
              <a:gdLst/>
              <a:ahLst/>
              <a:cxnLst/>
              <a:rect l="l" t="t" r="r" b="b"/>
              <a:pathLst>
                <a:path w="468" h="672" extrusionOk="0">
                  <a:moveTo>
                    <a:pt x="324" y="34"/>
                  </a:moveTo>
                  <a:cubicBezTo>
                    <a:pt x="358" y="0"/>
                    <a:pt x="468" y="68"/>
                    <a:pt x="392" y="144"/>
                  </a:cubicBezTo>
                  <a:cubicBezTo>
                    <a:pt x="324" y="280"/>
                    <a:pt x="213" y="425"/>
                    <a:pt x="145" y="603"/>
                  </a:cubicBezTo>
                  <a:cubicBezTo>
                    <a:pt x="145" y="603"/>
                    <a:pt x="145" y="637"/>
                    <a:pt x="111" y="637"/>
                  </a:cubicBezTo>
                  <a:cubicBezTo>
                    <a:pt x="77" y="671"/>
                    <a:pt x="1" y="603"/>
                    <a:pt x="1" y="535"/>
                  </a:cubicBezTo>
                  <a:cubicBezTo>
                    <a:pt x="77" y="357"/>
                    <a:pt x="179" y="178"/>
                    <a:pt x="290" y="3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" name="Google Shape;525;p32"/>
            <p:cNvSpPr/>
            <p:nvPr/>
          </p:nvSpPr>
          <p:spPr>
            <a:xfrm>
              <a:off x="8727204" y="4143812"/>
              <a:ext cx="11018" cy="13331"/>
            </a:xfrm>
            <a:custGeom>
              <a:avLst/>
              <a:gdLst/>
              <a:ahLst/>
              <a:cxnLst/>
              <a:rect l="l" t="t" r="r" b="b"/>
              <a:pathLst>
                <a:path w="324" h="392" extrusionOk="0">
                  <a:moveTo>
                    <a:pt x="179" y="35"/>
                  </a:moveTo>
                  <a:cubicBezTo>
                    <a:pt x="247" y="1"/>
                    <a:pt x="323" y="69"/>
                    <a:pt x="289" y="103"/>
                  </a:cubicBezTo>
                  <a:cubicBezTo>
                    <a:pt x="247" y="213"/>
                    <a:pt x="179" y="315"/>
                    <a:pt x="111" y="392"/>
                  </a:cubicBezTo>
                  <a:cubicBezTo>
                    <a:pt x="77" y="392"/>
                    <a:pt x="0" y="358"/>
                    <a:pt x="0" y="315"/>
                  </a:cubicBezTo>
                  <a:cubicBezTo>
                    <a:pt x="34" y="213"/>
                    <a:pt x="111" y="145"/>
                    <a:pt x="179" y="3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" name="Google Shape;526;p32"/>
            <p:cNvSpPr/>
            <p:nvPr/>
          </p:nvSpPr>
          <p:spPr>
            <a:xfrm>
              <a:off x="8682722" y="4218356"/>
              <a:ext cx="12141" cy="17072"/>
            </a:xfrm>
            <a:custGeom>
              <a:avLst/>
              <a:gdLst/>
              <a:ahLst/>
              <a:cxnLst/>
              <a:rect l="l" t="t" r="r" b="b"/>
              <a:pathLst>
                <a:path w="357" h="502" extrusionOk="0">
                  <a:moveTo>
                    <a:pt x="280" y="1"/>
                  </a:moveTo>
                  <a:cubicBezTo>
                    <a:pt x="323" y="1"/>
                    <a:pt x="357" y="35"/>
                    <a:pt x="357" y="77"/>
                  </a:cubicBezTo>
                  <a:cubicBezTo>
                    <a:pt x="357" y="145"/>
                    <a:pt x="323" y="247"/>
                    <a:pt x="280" y="323"/>
                  </a:cubicBezTo>
                  <a:cubicBezTo>
                    <a:pt x="246" y="357"/>
                    <a:pt x="212" y="425"/>
                    <a:pt x="178" y="459"/>
                  </a:cubicBezTo>
                  <a:cubicBezTo>
                    <a:pt x="144" y="459"/>
                    <a:pt x="144" y="459"/>
                    <a:pt x="110" y="502"/>
                  </a:cubicBezTo>
                  <a:cubicBezTo>
                    <a:pt x="68" y="502"/>
                    <a:pt x="0" y="459"/>
                    <a:pt x="34" y="391"/>
                  </a:cubicBezTo>
                  <a:cubicBezTo>
                    <a:pt x="34" y="323"/>
                    <a:pt x="110" y="289"/>
                    <a:pt x="144" y="213"/>
                  </a:cubicBezTo>
                  <a:cubicBezTo>
                    <a:pt x="212" y="145"/>
                    <a:pt x="212" y="77"/>
                    <a:pt x="280" y="3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" name="Google Shape;527;p32"/>
            <p:cNvSpPr/>
            <p:nvPr/>
          </p:nvSpPr>
          <p:spPr>
            <a:xfrm>
              <a:off x="8662182" y="4211147"/>
              <a:ext cx="15643" cy="17072"/>
            </a:xfrm>
            <a:custGeom>
              <a:avLst/>
              <a:gdLst/>
              <a:ahLst/>
              <a:cxnLst/>
              <a:rect l="l" t="t" r="r" b="b"/>
              <a:pathLst>
                <a:path w="460" h="502" extrusionOk="0">
                  <a:moveTo>
                    <a:pt x="290" y="34"/>
                  </a:moveTo>
                  <a:cubicBezTo>
                    <a:pt x="358" y="0"/>
                    <a:pt x="460" y="77"/>
                    <a:pt x="392" y="145"/>
                  </a:cubicBezTo>
                  <a:cubicBezTo>
                    <a:pt x="358" y="213"/>
                    <a:pt x="290" y="289"/>
                    <a:pt x="247" y="323"/>
                  </a:cubicBezTo>
                  <a:cubicBezTo>
                    <a:pt x="213" y="391"/>
                    <a:pt x="179" y="425"/>
                    <a:pt x="145" y="459"/>
                  </a:cubicBezTo>
                  <a:lnTo>
                    <a:pt x="111" y="459"/>
                  </a:lnTo>
                  <a:cubicBezTo>
                    <a:pt x="35" y="501"/>
                    <a:pt x="1" y="459"/>
                    <a:pt x="1" y="391"/>
                  </a:cubicBezTo>
                  <a:cubicBezTo>
                    <a:pt x="1" y="323"/>
                    <a:pt x="77" y="289"/>
                    <a:pt x="111" y="213"/>
                  </a:cubicBezTo>
                  <a:cubicBezTo>
                    <a:pt x="179" y="179"/>
                    <a:pt x="213" y="111"/>
                    <a:pt x="247" y="3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" name="Google Shape;528;p32"/>
            <p:cNvSpPr/>
            <p:nvPr/>
          </p:nvSpPr>
          <p:spPr>
            <a:xfrm>
              <a:off x="8673166" y="4176187"/>
              <a:ext cx="10712" cy="13331"/>
            </a:xfrm>
            <a:custGeom>
              <a:avLst/>
              <a:gdLst/>
              <a:ahLst/>
              <a:cxnLst/>
              <a:rect l="l" t="t" r="r" b="b"/>
              <a:pathLst>
                <a:path w="315" h="392" extrusionOk="0">
                  <a:moveTo>
                    <a:pt x="213" y="43"/>
                  </a:moveTo>
                  <a:cubicBezTo>
                    <a:pt x="247" y="0"/>
                    <a:pt x="315" y="77"/>
                    <a:pt x="281" y="111"/>
                  </a:cubicBezTo>
                  <a:cubicBezTo>
                    <a:pt x="247" y="145"/>
                    <a:pt x="213" y="213"/>
                    <a:pt x="179" y="255"/>
                  </a:cubicBezTo>
                  <a:cubicBezTo>
                    <a:pt x="179" y="289"/>
                    <a:pt x="137" y="323"/>
                    <a:pt x="103" y="357"/>
                  </a:cubicBezTo>
                  <a:lnTo>
                    <a:pt x="103" y="357"/>
                  </a:lnTo>
                  <a:cubicBezTo>
                    <a:pt x="69" y="391"/>
                    <a:pt x="35" y="391"/>
                    <a:pt x="1" y="323"/>
                  </a:cubicBezTo>
                  <a:cubicBezTo>
                    <a:pt x="1" y="289"/>
                    <a:pt x="35" y="213"/>
                    <a:pt x="69" y="179"/>
                  </a:cubicBezTo>
                  <a:cubicBezTo>
                    <a:pt x="103" y="111"/>
                    <a:pt x="179" y="77"/>
                    <a:pt x="213" y="4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" name="Google Shape;529;p32"/>
            <p:cNvSpPr/>
            <p:nvPr/>
          </p:nvSpPr>
          <p:spPr>
            <a:xfrm>
              <a:off x="8653816" y="4247263"/>
              <a:ext cx="13331" cy="19384"/>
            </a:xfrm>
            <a:custGeom>
              <a:avLst/>
              <a:gdLst/>
              <a:ahLst/>
              <a:cxnLst/>
              <a:rect l="l" t="t" r="r" b="b"/>
              <a:pathLst>
                <a:path w="392" h="570" extrusionOk="0">
                  <a:moveTo>
                    <a:pt x="323" y="0"/>
                  </a:moveTo>
                  <a:cubicBezTo>
                    <a:pt x="323" y="0"/>
                    <a:pt x="391" y="0"/>
                    <a:pt x="391" y="34"/>
                  </a:cubicBezTo>
                  <a:cubicBezTo>
                    <a:pt x="357" y="144"/>
                    <a:pt x="323" y="212"/>
                    <a:pt x="281" y="323"/>
                  </a:cubicBezTo>
                  <a:cubicBezTo>
                    <a:pt x="247" y="391"/>
                    <a:pt x="179" y="459"/>
                    <a:pt x="145" y="501"/>
                  </a:cubicBezTo>
                  <a:lnTo>
                    <a:pt x="111" y="535"/>
                  </a:lnTo>
                  <a:cubicBezTo>
                    <a:pt x="69" y="569"/>
                    <a:pt x="1" y="535"/>
                    <a:pt x="1" y="459"/>
                  </a:cubicBezTo>
                  <a:cubicBezTo>
                    <a:pt x="1" y="357"/>
                    <a:pt x="69" y="289"/>
                    <a:pt x="111" y="212"/>
                  </a:cubicBezTo>
                  <a:cubicBezTo>
                    <a:pt x="179" y="144"/>
                    <a:pt x="247" y="77"/>
                    <a:pt x="3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" name="Google Shape;530;p32"/>
            <p:cNvSpPr/>
            <p:nvPr/>
          </p:nvSpPr>
          <p:spPr>
            <a:xfrm>
              <a:off x="8627256" y="4252160"/>
              <a:ext cx="15916" cy="19384"/>
            </a:xfrm>
            <a:custGeom>
              <a:avLst/>
              <a:gdLst/>
              <a:ahLst/>
              <a:cxnLst/>
              <a:rect l="l" t="t" r="r" b="b"/>
              <a:pathLst>
                <a:path w="468" h="570" extrusionOk="0">
                  <a:moveTo>
                    <a:pt x="323" y="34"/>
                  </a:moveTo>
                  <a:cubicBezTo>
                    <a:pt x="357" y="0"/>
                    <a:pt x="467" y="34"/>
                    <a:pt x="425" y="102"/>
                  </a:cubicBezTo>
                  <a:cubicBezTo>
                    <a:pt x="357" y="179"/>
                    <a:pt x="323" y="247"/>
                    <a:pt x="255" y="315"/>
                  </a:cubicBezTo>
                  <a:cubicBezTo>
                    <a:pt x="212" y="391"/>
                    <a:pt x="178" y="493"/>
                    <a:pt x="110" y="527"/>
                  </a:cubicBezTo>
                  <a:lnTo>
                    <a:pt x="110" y="570"/>
                  </a:lnTo>
                  <a:cubicBezTo>
                    <a:pt x="76" y="570"/>
                    <a:pt x="0" y="570"/>
                    <a:pt x="0" y="493"/>
                  </a:cubicBezTo>
                  <a:cubicBezTo>
                    <a:pt x="0" y="391"/>
                    <a:pt x="43" y="315"/>
                    <a:pt x="110" y="247"/>
                  </a:cubicBezTo>
                  <a:cubicBezTo>
                    <a:pt x="178" y="179"/>
                    <a:pt x="255" y="68"/>
                    <a:pt x="323" y="3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" name="Google Shape;531;p32"/>
            <p:cNvSpPr/>
            <p:nvPr/>
          </p:nvSpPr>
          <p:spPr>
            <a:xfrm>
              <a:off x="8650347" y="4274979"/>
              <a:ext cx="10712" cy="18228"/>
            </a:xfrm>
            <a:custGeom>
              <a:avLst/>
              <a:gdLst/>
              <a:ahLst/>
              <a:cxnLst/>
              <a:rect l="l" t="t" r="r" b="b"/>
              <a:pathLst>
                <a:path w="315" h="536" extrusionOk="0">
                  <a:moveTo>
                    <a:pt x="213" y="35"/>
                  </a:moveTo>
                  <a:cubicBezTo>
                    <a:pt x="247" y="1"/>
                    <a:pt x="315" y="35"/>
                    <a:pt x="315" y="111"/>
                  </a:cubicBezTo>
                  <a:cubicBezTo>
                    <a:pt x="281" y="179"/>
                    <a:pt x="247" y="247"/>
                    <a:pt x="247" y="323"/>
                  </a:cubicBezTo>
                  <a:cubicBezTo>
                    <a:pt x="213" y="391"/>
                    <a:pt x="213" y="459"/>
                    <a:pt x="137" y="493"/>
                  </a:cubicBezTo>
                  <a:lnTo>
                    <a:pt x="137" y="493"/>
                  </a:lnTo>
                  <a:cubicBezTo>
                    <a:pt x="69" y="536"/>
                    <a:pt x="1" y="493"/>
                    <a:pt x="1" y="425"/>
                  </a:cubicBezTo>
                  <a:cubicBezTo>
                    <a:pt x="1" y="357"/>
                    <a:pt x="35" y="281"/>
                    <a:pt x="69" y="213"/>
                  </a:cubicBezTo>
                  <a:cubicBezTo>
                    <a:pt x="103" y="179"/>
                    <a:pt x="171" y="111"/>
                    <a:pt x="213" y="3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" name="Google Shape;532;p32"/>
            <p:cNvSpPr/>
            <p:nvPr/>
          </p:nvSpPr>
          <p:spPr>
            <a:xfrm>
              <a:off x="8617700" y="4294329"/>
              <a:ext cx="18228" cy="19112"/>
            </a:xfrm>
            <a:custGeom>
              <a:avLst/>
              <a:gdLst/>
              <a:ahLst/>
              <a:cxnLst/>
              <a:rect l="l" t="t" r="r" b="b"/>
              <a:pathLst>
                <a:path w="536" h="562" extrusionOk="0">
                  <a:moveTo>
                    <a:pt x="357" y="69"/>
                  </a:moveTo>
                  <a:cubicBezTo>
                    <a:pt x="357" y="69"/>
                    <a:pt x="391" y="69"/>
                    <a:pt x="425" y="35"/>
                  </a:cubicBezTo>
                  <a:cubicBezTo>
                    <a:pt x="459" y="1"/>
                    <a:pt x="536" y="69"/>
                    <a:pt x="493" y="103"/>
                  </a:cubicBezTo>
                  <a:cubicBezTo>
                    <a:pt x="425" y="213"/>
                    <a:pt x="357" y="281"/>
                    <a:pt x="281" y="392"/>
                  </a:cubicBezTo>
                  <a:cubicBezTo>
                    <a:pt x="247" y="425"/>
                    <a:pt x="213" y="493"/>
                    <a:pt x="145" y="527"/>
                  </a:cubicBezTo>
                  <a:cubicBezTo>
                    <a:pt x="145" y="527"/>
                    <a:pt x="111" y="561"/>
                    <a:pt x="69" y="561"/>
                  </a:cubicBezTo>
                  <a:cubicBezTo>
                    <a:pt x="35" y="561"/>
                    <a:pt x="1" y="527"/>
                    <a:pt x="1" y="493"/>
                  </a:cubicBezTo>
                  <a:cubicBezTo>
                    <a:pt x="1" y="392"/>
                    <a:pt x="69" y="315"/>
                    <a:pt x="145" y="247"/>
                  </a:cubicBezTo>
                  <a:cubicBezTo>
                    <a:pt x="213" y="213"/>
                    <a:pt x="281" y="137"/>
                    <a:pt x="357" y="6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" name="Google Shape;533;p32"/>
            <p:cNvSpPr/>
            <p:nvPr/>
          </p:nvSpPr>
          <p:spPr>
            <a:xfrm>
              <a:off x="8599812" y="4323236"/>
              <a:ext cx="21697" cy="20541"/>
            </a:xfrm>
            <a:custGeom>
              <a:avLst/>
              <a:gdLst/>
              <a:ahLst/>
              <a:cxnLst/>
              <a:rect l="l" t="t" r="r" b="b"/>
              <a:pathLst>
                <a:path w="638" h="604" extrusionOk="0">
                  <a:moveTo>
                    <a:pt x="425" y="102"/>
                  </a:moveTo>
                  <a:lnTo>
                    <a:pt x="425" y="68"/>
                  </a:lnTo>
                  <a:cubicBezTo>
                    <a:pt x="527" y="0"/>
                    <a:pt x="637" y="136"/>
                    <a:pt x="561" y="213"/>
                  </a:cubicBezTo>
                  <a:cubicBezTo>
                    <a:pt x="493" y="315"/>
                    <a:pt x="382" y="425"/>
                    <a:pt x="314" y="527"/>
                  </a:cubicBezTo>
                  <a:lnTo>
                    <a:pt x="280" y="527"/>
                  </a:lnTo>
                  <a:cubicBezTo>
                    <a:pt x="170" y="603"/>
                    <a:pt x="0" y="459"/>
                    <a:pt x="102" y="349"/>
                  </a:cubicBezTo>
                  <a:cubicBezTo>
                    <a:pt x="212" y="281"/>
                    <a:pt x="314" y="179"/>
                    <a:pt x="425" y="10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" name="Google Shape;534;p32"/>
            <p:cNvSpPr/>
            <p:nvPr/>
          </p:nvSpPr>
          <p:spPr>
            <a:xfrm>
              <a:off x="8588827" y="4324392"/>
              <a:ext cx="14453" cy="14453"/>
            </a:xfrm>
            <a:custGeom>
              <a:avLst/>
              <a:gdLst/>
              <a:ahLst/>
              <a:cxnLst/>
              <a:rect l="l" t="t" r="r" b="b"/>
              <a:pathLst>
                <a:path w="425" h="425" extrusionOk="0">
                  <a:moveTo>
                    <a:pt x="179" y="68"/>
                  </a:moveTo>
                  <a:cubicBezTo>
                    <a:pt x="247" y="34"/>
                    <a:pt x="281" y="0"/>
                    <a:pt x="357" y="34"/>
                  </a:cubicBezTo>
                  <a:cubicBezTo>
                    <a:pt x="391" y="34"/>
                    <a:pt x="425" y="68"/>
                    <a:pt x="391" y="145"/>
                  </a:cubicBezTo>
                  <a:cubicBezTo>
                    <a:pt x="391" y="179"/>
                    <a:pt x="323" y="213"/>
                    <a:pt x="281" y="281"/>
                  </a:cubicBezTo>
                  <a:lnTo>
                    <a:pt x="213" y="357"/>
                  </a:lnTo>
                  <a:cubicBezTo>
                    <a:pt x="213" y="357"/>
                    <a:pt x="213" y="391"/>
                    <a:pt x="179" y="391"/>
                  </a:cubicBezTo>
                  <a:lnTo>
                    <a:pt x="145" y="425"/>
                  </a:lnTo>
                  <a:cubicBezTo>
                    <a:pt x="111" y="425"/>
                    <a:pt x="34" y="425"/>
                    <a:pt x="34" y="391"/>
                  </a:cubicBezTo>
                  <a:cubicBezTo>
                    <a:pt x="0" y="281"/>
                    <a:pt x="34" y="213"/>
                    <a:pt x="111" y="14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" name="Google Shape;535;p32"/>
            <p:cNvSpPr/>
            <p:nvPr/>
          </p:nvSpPr>
          <p:spPr>
            <a:xfrm>
              <a:off x="8570905" y="4359351"/>
              <a:ext cx="20268" cy="17922"/>
            </a:xfrm>
            <a:custGeom>
              <a:avLst/>
              <a:gdLst/>
              <a:ahLst/>
              <a:cxnLst/>
              <a:rect l="l" t="t" r="r" b="b"/>
              <a:pathLst>
                <a:path w="596" h="527" extrusionOk="0">
                  <a:moveTo>
                    <a:pt x="213" y="212"/>
                  </a:moveTo>
                  <a:cubicBezTo>
                    <a:pt x="281" y="136"/>
                    <a:pt x="383" y="102"/>
                    <a:pt x="459" y="34"/>
                  </a:cubicBezTo>
                  <a:cubicBezTo>
                    <a:pt x="527" y="0"/>
                    <a:pt x="595" y="102"/>
                    <a:pt x="527" y="136"/>
                  </a:cubicBezTo>
                  <a:cubicBezTo>
                    <a:pt x="459" y="212"/>
                    <a:pt x="383" y="280"/>
                    <a:pt x="315" y="348"/>
                  </a:cubicBezTo>
                  <a:cubicBezTo>
                    <a:pt x="281" y="391"/>
                    <a:pt x="247" y="425"/>
                    <a:pt x="213" y="459"/>
                  </a:cubicBezTo>
                  <a:cubicBezTo>
                    <a:pt x="170" y="459"/>
                    <a:pt x="136" y="493"/>
                    <a:pt x="102" y="493"/>
                  </a:cubicBezTo>
                  <a:cubicBezTo>
                    <a:pt x="35" y="527"/>
                    <a:pt x="1" y="459"/>
                    <a:pt x="35" y="391"/>
                  </a:cubicBezTo>
                  <a:cubicBezTo>
                    <a:pt x="35" y="314"/>
                    <a:pt x="102" y="246"/>
                    <a:pt x="213" y="21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" name="Google Shape;536;p32"/>
            <p:cNvSpPr/>
            <p:nvPr/>
          </p:nvSpPr>
          <p:spPr>
            <a:xfrm>
              <a:off x="8366078" y="4362820"/>
              <a:ext cx="209486" cy="203399"/>
            </a:xfrm>
            <a:custGeom>
              <a:avLst/>
              <a:gdLst/>
              <a:ahLst/>
              <a:cxnLst/>
              <a:rect l="l" t="t" r="r" b="b"/>
              <a:pathLst>
                <a:path w="6160" h="5981" extrusionOk="0">
                  <a:moveTo>
                    <a:pt x="1385" y="1351"/>
                  </a:moveTo>
                  <a:cubicBezTo>
                    <a:pt x="1844" y="1028"/>
                    <a:pt x="3687" y="3118"/>
                    <a:pt x="3687" y="3118"/>
                  </a:cubicBezTo>
                  <a:cubicBezTo>
                    <a:pt x="3687" y="3118"/>
                    <a:pt x="2762" y="1028"/>
                    <a:pt x="3152" y="714"/>
                  </a:cubicBezTo>
                  <a:lnTo>
                    <a:pt x="3152" y="714"/>
                  </a:lnTo>
                  <a:cubicBezTo>
                    <a:pt x="3543" y="425"/>
                    <a:pt x="4248" y="2871"/>
                    <a:pt x="4248" y="2871"/>
                  </a:cubicBezTo>
                  <a:cubicBezTo>
                    <a:pt x="4248" y="2871"/>
                    <a:pt x="4393" y="535"/>
                    <a:pt x="4996" y="110"/>
                  </a:cubicBezTo>
                  <a:cubicBezTo>
                    <a:pt x="5030" y="76"/>
                    <a:pt x="5098" y="34"/>
                    <a:pt x="5132" y="34"/>
                  </a:cubicBezTo>
                  <a:cubicBezTo>
                    <a:pt x="5879" y="0"/>
                    <a:pt x="5132" y="2234"/>
                    <a:pt x="5132" y="2234"/>
                  </a:cubicBezTo>
                  <a:cubicBezTo>
                    <a:pt x="5132" y="2234"/>
                    <a:pt x="6159" y="4426"/>
                    <a:pt x="5064" y="5207"/>
                  </a:cubicBezTo>
                  <a:cubicBezTo>
                    <a:pt x="5030" y="5207"/>
                    <a:pt x="4996" y="5241"/>
                    <a:pt x="4962" y="5241"/>
                  </a:cubicBezTo>
                  <a:cubicBezTo>
                    <a:pt x="3721" y="5980"/>
                    <a:pt x="2583" y="4392"/>
                    <a:pt x="2583" y="4392"/>
                  </a:cubicBezTo>
                  <a:cubicBezTo>
                    <a:pt x="2583" y="4392"/>
                    <a:pt x="391" y="4392"/>
                    <a:pt x="35" y="3967"/>
                  </a:cubicBezTo>
                  <a:cubicBezTo>
                    <a:pt x="1" y="3933"/>
                    <a:pt x="1" y="3899"/>
                    <a:pt x="35" y="3857"/>
                  </a:cubicBezTo>
                  <a:cubicBezTo>
                    <a:pt x="290" y="3721"/>
                    <a:pt x="1598" y="3789"/>
                    <a:pt x="2447" y="3857"/>
                  </a:cubicBezTo>
                  <a:cubicBezTo>
                    <a:pt x="1487" y="3432"/>
                    <a:pt x="247" y="2795"/>
                    <a:pt x="570" y="2548"/>
                  </a:cubicBezTo>
                  <a:lnTo>
                    <a:pt x="570" y="2548"/>
                  </a:lnTo>
                  <a:cubicBezTo>
                    <a:pt x="850" y="2336"/>
                    <a:pt x="1776" y="2795"/>
                    <a:pt x="2515" y="3262"/>
                  </a:cubicBezTo>
                  <a:cubicBezTo>
                    <a:pt x="1912" y="2582"/>
                    <a:pt x="1097" y="1631"/>
                    <a:pt x="1351" y="1385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" name="Google Shape;537;p32"/>
            <p:cNvSpPr/>
            <p:nvPr/>
          </p:nvSpPr>
          <p:spPr>
            <a:xfrm rot="509322">
              <a:off x="8113839" y="4427273"/>
              <a:ext cx="31491" cy="8400"/>
            </a:xfrm>
            <a:custGeom>
              <a:avLst/>
              <a:gdLst/>
              <a:ahLst/>
              <a:cxnLst/>
              <a:rect l="l" t="t" r="r" b="b"/>
              <a:pathLst>
                <a:path w="926" h="247" extrusionOk="0">
                  <a:moveTo>
                    <a:pt x="76" y="34"/>
                  </a:moveTo>
                  <a:cubicBezTo>
                    <a:pt x="76" y="0"/>
                    <a:pt x="76" y="0"/>
                    <a:pt x="110" y="0"/>
                  </a:cubicBezTo>
                  <a:cubicBezTo>
                    <a:pt x="357" y="34"/>
                    <a:pt x="637" y="34"/>
                    <a:pt x="892" y="111"/>
                  </a:cubicBezTo>
                  <a:cubicBezTo>
                    <a:pt x="926" y="145"/>
                    <a:pt x="926" y="179"/>
                    <a:pt x="892" y="179"/>
                  </a:cubicBezTo>
                  <a:lnTo>
                    <a:pt x="892" y="212"/>
                  </a:lnTo>
                  <a:cubicBezTo>
                    <a:pt x="603" y="246"/>
                    <a:pt x="323" y="212"/>
                    <a:pt x="76" y="145"/>
                  </a:cubicBezTo>
                  <a:cubicBezTo>
                    <a:pt x="0" y="111"/>
                    <a:pt x="42" y="34"/>
                    <a:pt x="76" y="3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" name="Google Shape;538;p32"/>
            <p:cNvSpPr/>
            <p:nvPr/>
          </p:nvSpPr>
          <p:spPr>
            <a:xfrm rot="509322">
              <a:off x="8121623" y="4400530"/>
              <a:ext cx="17956" cy="7244"/>
            </a:xfrm>
            <a:custGeom>
              <a:avLst/>
              <a:gdLst/>
              <a:ahLst/>
              <a:cxnLst/>
              <a:rect l="l" t="t" r="r" b="b"/>
              <a:pathLst>
                <a:path w="528" h="213" extrusionOk="0">
                  <a:moveTo>
                    <a:pt x="34" y="1"/>
                  </a:moveTo>
                  <a:lnTo>
                    <a:pt x="68" y="1"/>
                  </a:lnTo>
                  <a:lnTo>
                    <a:pt x="281" y="1"/>
                  </a:lnTo>
                  <a:cubicBezTo>
                    <a:pt x="357" y="1"/>
                    <a:pt x="425" y="1"/>
                    <a:pt x="493" y="43"/>
                  </a:cubicBezTo>
                  <a:cubicBezTo>
                    <a:pt x="527" y="43"/>
                    <a:pt x="527" y="77"/>
                    <a:pt x="493" y="111"/>
                  </a:cubicBezTo>
                  <a:lnTo>
                    <a:pt x="493" y="111"/>
                  </a:lnTo>
                  <a:cubicBezTo>
                    <a:pt x="357" y="213"/>
                    <a:pt x="179" y="179"/>
                    <a:pt x="34" y="111"/>
                  </a:cubicBezTo>
                  <a:cubicBezTo>
                    <a:pt x="0" y="77"/>
                    <a:pt x="34" y="43"/>
                    <a:pt x="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" name="Google Shape;539;p32"/>
            <p:cNvSpPr/>
            <p:nvPr/>
          </p:nvSpPr>
          <p:spPr>
            <a:xfrm rot="509322">
              <a:off x="8132441" y="4418027"/>
              <a:ext cx="15609" cy="7278"/>
            </a:xfrm>
            <a:custGeom>
              <a:avLst/>
              <a:gdLst/>
              <a:ahLst/>
              <a:cxnLst/>
              <a:rect l="l" t="t" r="r" b="b"/>
              <a:pathLst>
                <a:path w="459" h="214" extrusionOk="0">
                  <a:moveTo>
                    <a:pt x="34" y="1"/>
                  </a:moveTo>
                  <a:lnTo>
                    <a:pt x="68" y="1"/>
                  </a:lnTo>
                  <a:cubicBezTo>
                    <a:pt x="102" y="1"/>
                    <a:pt x="179" y="35"/>
                    <a:pt x="213" y="35"/>
                  </a:cubicBezTo>
                  <a:lnTo>
                    <a:pt x="349" y="35"/>
                  </a:lnTo>
                  <a:cubicBezTo>
                    <a:pt x="425" y="35"/>
                    <a:pt x="459" y="137"/>
                    <a:pt x="391" y="171"/>
                  </a:cubicBezTo>
                  <a:lnTo>
                    <a:pt x="391" y="171"/>
                  </a:lnTo>
                  <a:cubicBezTo>
                    <a:pt x="349" y="213"/>
                    <a:pt x="247" y="213"/>
                    <a:pt x="179" y="213"/>
                  </a:cubicBezTo>
                  <a:cubicBezTo>
                    <a:pt x="102" y="171"/>
                    <a:pt x="68" y="137"/>
                    <a:pt x="0" y="103"/>
                  </a:cubicBezTo>
                  <a:cubicBezTo>
                    <a:pt x="0" y="69"/>
                    <a:pt x="0" y="35"/>
                    <a:pt x="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" name="Google Shape;540;p32"/>
            <p:cNvSpPr/>
            <p:nvPr/>
          </p:nvSpPr>
          <p:spPr>
            <a:xfrm rot="509322">
              <a:off x="8260036" y="4466841"/>
              <a:ext cx="22853" cy="8400"/>
            </a:xfrm>
            <a:custGeom>
              <a:avLst/>
              <a:gdLst/>
              <a:ahLst/>
              <a:cxnLst/>
              <a:rect l="l" t="t" r="r" b="b"/>
              <a:pathLst>
                <a:path w="672" h="247" extrusionOk="0">
                  <a:moveTo>
                    <a:pt x="35" y="34"/>
                  </a:moveTo>
                  <a:cubicBezTo>
                    <a:pt x="35" y="0"/>
                    <a:pt x="77" y="0"/>
                    <a:pt x="77" y="0"/>
                  </a:cubicBezTo>
                  <a:cubicBezTo>
                    <a:pt x="179" y="34"/>
                    <a:pt x="290" y="34"/>
                    <a:pt x="358" y="68"/>
                  </a:cubicBezTo>
                  <a:cubicBezTo>
                    <a:pt x="460" y="68"/>
                    <a:pt x="536" y="68"/>
                    <a:pt x="604" y="136"/>
                  </a:cubicBezTo>
                  <a:cubicBezTo>
                    <a:pt x="672" y="136"/>
                    <a:pt x="638" y="213"/>
                    <a:pt x="604" y="247"/>
                  </a:cubicBezTo>
                  <a:lnTo>
                    <a:pt x="604" y="247"/>
                  </a:lnTo>
                  <a:cubicBezTo>
                    <a:pt x="502" y="247"/>
                    <a:pt x="426" y="247"/>
                    <a:pt x="324" y="213"/>
                  </a:cubicBezTo>
                  <a:cubicBezTo>
                    <a:pt x="247" y="170"/>
                    <a:pt x="145" y="136"/>
                    <a:pt x="35" y="102"/>
                  </a:cubicBezTo>
                  <a:cubicBezTo>
                    <a:pt x="1" y="102"/>
                    <a:pt x="1" y="34"/>
                    <a:pt x="35" y="3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" name="Google Shape;541;p32"/>
            <p:cNvSpPr/>
            <p:nvPr/>
          </p:nvSpPr>
          <p:spPr>
            <a:xfrm rot="509322">
              <a:off x="8163134" y="4407944"/>
              <a:ext cx="14487" cy="7244"/>
            </a:xfrm>
            <a:custGeom>
              <a:avLst/>
              <a:gdLst/>
              <a:ahLst/>
              <a:cxnLst/>
              <a:rect l="l" t="t" r="r" b="b"/>
              <a:pathLst>
                <a:path w="426" h="213" extrusionOk="0">
                  <a:moveTo>
                    <a:pt x="35" y="0"/>
                  </a:moveTo>
                  <a:lnTo>
                    <a:pt x="69" y="0"/>
                  </a:lnTo>
                  <a:cubicBezTo>
                    <a:pt x="103" y="0"/>
                    <a:pt x="179" y="0"/>
                    <a:pt x="247" y="34"/>
                  </a:cubicBezTo>
                  <a:cubicBezTo>
                    <a:pt x="281" y="34"/>
                    <a:pt x="349" y="68"/>
                    <a:pt x="391" y="102"/>
                  </a:cubicBezTo>
                  <a:cubicBezTo>
                    <a:pt x="425" y="136"/>
                    <a:pt x="425" y="170"/>
                    <a:pt x="391" y="170"/>
                  </a:cubicBezTo>
                  <a:lnTo>
                    <a:pt x="349" y="212"/>
                  </a:lnTo>
                  <a:cubicBezTo>
                    <a:pt x="315" y="212"/>
                    <a:pt x="247" y="170"/>
                    <a:pt x="179" y="170"/>
                  </a:cubicBezTo>
                  <a:cubicBezTo>
                    <a:pt x="137" y="136"/>
                    <a:pt x="69" y="102"/>
                    <a:pt x="35" y="102"/>
                  </a:cubicBezTo>
                  <a:cubicBezTo>
                    <a:pt x="1" y="68"/>
                    <a:pt x="1" y="34"/>
                    <a:pt x="3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" name="Google Shape;542;p32"/>
            <p:cNvSpPr/>
            <p:nvPr/>
          </p:nvSpPr>
          <p:spPr>
            <a:xfrm rot="509322">
              <a:off x="8174655" y="4427224"/>
              <a:ext cx="22853" cy="10746"/>
            </a:xfrm>
            <a:custGeom>
              <a:avLst/>
              <a:gdLst/>
              <a:ahLst/>
              <a:cxnLst/>
              <a:rect l="l" t="t" r="r" b="b"/>
              <a:pathLst>
                <a:path w="672" h="316" extrusionOk="0">
                  <a:moveTo>
                    <a:pt x="34" y="1"/>
                  </a:moveTo>
                  <a:lnTo>
                    <a:pt x="34" y="1"/>
                  </a:lnTo>
                  <a:cubicBezTo>
                    <a:pt x="136" y="35"/>
                    <a:pt x="247" y="35"/>
                    <a:pt x="349" y="69"/>
                  </a:cubicBezTo>
                  <a:cubicBezTo>
                    <a:pt x="425" y="103"/>
                    <a:pt x="561" y="103"/>
                    <a:pt x="638" y="179"/>
                  </a:cubicBezTo>
                  <a:cubicBezTo>
                    <a:pt x="672" y="179"/>
                    <a:pt x="672" y="247"/>
                    <a:pt x="638" y="247"/>
                  </a:cubicBezTo>
                  <a:lnTo>
                    <a:pt x="638" y="247"/>
                  </a:lnTo>
                  <a:cubicBezTo>
                    <a:pt x="425" y="315"/>
                    <a:pt x="179" y="179"/>
                    <a:pt x="0" y="69"/>
                  </a:cubicBezTo>
                  <a:cubicBezTo>
                    <a:pt x="0" y="69"/>
                    <a:pt x="0" y="1"/>
                    <a:pt x="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" name="Google Shape;543;p32"/>
            <p:cNvSpPr/>
            <p:nvPr/>
          </p:nvSpPr>
          <p:spPr>
            <a:xfrm rot="509322">
              <a:off x="8166425" y="4442137"/>
              <a:ext cx="27750" cy="9556"/>
            </a:xfrm>
            <a:custGeom>
              <a:avLst/>
              <a:gdLst/>
              <a:ahLst/>
              <a:cxnLst/>
              <a:rect l="l" t="t" r="r" b="b"/>
              <a:pathLst>
                <a:path w="816" h="281" extrusionOk="0">
                  <a:moveTo>
                    <a:pt x="34" y="0"/>
                  </a:moveTo>
                  <a:lnTo>
                    <a:pt x="68" y="0"/>
                  </a:lnTo>
                  <a:cubicBezTo>
                    <a:pt x="280" y="0"/>
                    <a:pt x="603" y="34"/>
                    <a:pt x="782" y="179"/>
                  </a:cubicBezTo>
                  <a:cubicBezTo>
                    <a:pt x="816" y="179"/>
                    <a:pt x="816" y="247"/>
                    <a:pt x="782" y="247"/>
                  </a:cubicBezTo>
                  <a:lnTo>
                    <a:pt x="782" y="281"/>
                  </a:lnTo>
                  <a:cubicBezTo>
                    <a:pt x="637" y="281"/>
                    <a:pt x="527" y="247"/>
                    <a:pt x="425" y="213"/>
                  </a:cubicBezTo>
                  <a:cubicBezTo>
                    <a:pt x="280" y="179"/>
                    <a:pt x="178" y="145"/>
                    <a:pt x="34" y="111"/>
                  </a:cubicBezTo>
                  <a:cubicBezTo>
                    <a:pt x="0" y="68"/>
                    <a:pt x="0" y="34"/>
                    <a:pt x="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" name="Google Shape;544;p32"/>
            <p:cNvSpPr/>
            <p:nvPr/>
          </p:nvSpPr>
          <p:spPr>
            <a:xfrm rot="509322">
              <a:off x="8212433" y="4460993"/>
              <a:ext cx="24009" cy="8400"/>
            </a:xfrm>
            <a:custGeom>
              <a:avLst/>
              <a:gdLst/>
              <a:ahLst/>
              <a:cxnLst/>
              <a:rect l="l" t="t" r="r" b="b"/>
              <a:pathLst>
                <a:path w="706" h="247" extrusionOk="0">
                  <a:moveTo>
                    <a:pt x="35" y="0"/>
                  </a:moveTo>
                  <a:lnTo>
                    <a:pt x="103" y="0"/>
                  </a:lnTo>
                  <a:cubicBezTo>
                    <a:pt x="171" y="34"/>
                    <a:pt x="281" y="34"/>
                    <a:pt x="383" y="34"/>
                  </a:cubicBezTo>
                  <a:cubicBezTo>
                    <a:pt x="425" y="34"/>
                    <a:pt x="459" y="68"/>
                    <a:pt x="493" y="68"/>
                  </a:cubicBezTo>
                  <a:lnTo>
                    <a:pt x="672" y="68"/>
                  </a:lnTo>
                  <a:cubicBezTo>
                    <a:pt x="706" y="68"/>
                    <a:pt x="706" y="136"/>
                    <a:pt x="672" y="179"/>
                  </a:cubicBezTo>
                  <a:lnTo>
                    <a:pt x="672" y="179"/>
                  </a:lnTo>
                  <a:cubicBezTo>
                    <a:pt x="493" y="247"/>
                    <a:pt x="247" y="213"/>
                    <a:pt x="69" y="136"/>
                  </a:cubicBezTo>
                  <a:cubicBezTo>
                    <a:pt x="1" y="136"/>
                    <a:pt x="1" y="34"/>
                    <a:pt x="3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" name="Google Shape;545;p32"/>
            <p:cNvSpPr/>
            <p:nvPr/>
          </p:nvSpPr>
          <p:spPr>
            <a:xfrm rot="509322">
              <a:off x="8224598" y="4436823"/>
              <a:ext cx="20541" cy="7278"/>
            </a:xfrm>
            <a:custGeom>
              <a:avLst/>
              <a:gdLst/>
              <a:ahLst/>
              <a:cxnLst/>
              <a:rect l="l" t="t" r="r" b="b"/>
              <a:pathLst>
                <a:path w="604" h="214" extrusionOk="0">
                  <a:moveTo>
                    <a:pt x="34" y="1"/>
                  </a:moveTo>
                  <a:lnTo>
                    <a:pt x="68" y="1"/>
                  </a:lnTo>
                  <a:cubicBezTo>
                    <a:pt x="136" y="1"/>
                    <a:pt x="246" y="35"/>
                    <a:pt x="314" y="35"/>
                  </a:cubicBezTo>
                  <a:cubicBezTo>
                    <a:pt x="391" y="35"/>
                    <a:pt x="493" y="1"/>
                    <a:pt x="561" y="35"/>
                  </a:cubicBezTo>
                  <a:cubicBezTo>
                    <a:pt x="603" y="77"/>
                    <a:pt x="603" y="111"/>
                    <a:pt x="561" y="145"/>
                  </a:cubicBezTo>
                  <a:lnTo>
                    <a:pt x="561" y="145"/>
                  </a:lnTo>
                  <a:cubicBezTo>
                    <a:pt x="493" y="213"/>
                    <a:pt x="391" y="179"/>
                    <a:pt x="314" y="179"/>
                  </a:cubicBezTo>
                  <a:cubicBezTo>
                    <a:pt x="212" y="179"/>
                    <a:pt x="136" y="145"/>
                    <a:pt x="34" y="111"/>
                  </a:cubicBezTo>
                  <a:cubicBezTo>
                    <a:pt x="0" y="77"/>
                    <a:pt x="0" y="35"/>
                    <a:pt x="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" name="Google Shape;546;p32"/>
            <p:cNvSpPr/>
            <p:nvPr/>
          </p:nvSpPr>
          <p:spPr>
            <a:xfrm rot="509322">
              <a:off x="8201767" y="4417303"/>
              <a:ext cx="15643" cy="7244"/>
            </a:xfrm>
            <a:custGeom>
              <a:avLst/>
              <a:gdLst/>
              <a:ahLst/>
              <a:cxnLst/>
              <a:rect l="l" t="t" r="r" b="b"/>
              <a:pathLst>
                <a:path w="460" h="213" extrusionOk="0">
                  <a:moveTo>
                    <a:pt x="34" y="0"/>
                  </a:moveTo>
                  <a:lnTo>
                    <a:pt x="77" y="0"/>
                  </a:lnTo>
                  <a:cubicBezTo>
                    <a:pt x="145" y="0"/>
                    <a:pt x="179" y="34"/>
                    <a:pt x="247" y="34"/>
                  </a:cubicBezTo>
                  <a:cubicBezTo>
                    <a:pt x="289" y="34"/>
                    <a:pt x="323" y="34"/>
                    <a:pt x="323" y="68"/>
                  </a:cubicBezTo>
                  <a:cubicBezTo>
                    <a:pt x="357" y="68"/>
                    <a:pt x="391" y="68"/>
                    <a:pt x="425" y="110"/>
                  </a:cubicBezTo>
                  <a:cubicBezTo>
                    <a:pt x="459" y="110"/>
                    <a:pt x="459" y="178"/>
                    <a:pt x="425" y="212"/>
                  </a:cubicBezTo>
                  <a:lnTo>
                    <a:pt x="425" y="212"/>
                  </a:lnTo>
                  <a:lnTo>
                    <a:pt x="323" y="212"/>
                  </a:lnTo>
                  <a:lnTo>
                    <a:pt x="213" y="212"/>
                  </a:lnTo>
                  <a:cubicBezTo>
                    <a:pt x="145" y="178"/>
                    <a:pt x="77" y="144"/>
                    <a:pt x="34" y="110"/>
                  </a:cubicBezTo>
                  <a:cubicBezTo>
                    <a:pt x="0" y="68"/>
                    <a:pt x="0" y="34"/>
                    <a:pt x="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" name="Google Shape;547;p32"/>
            <p:cNvSpPr/>
            <p:nvPr/>
          </p:nvSpPr>
          <p:spPr>
            <a:xfrm rot="509322">
              <a:off x="8264589" y="4442726"/>
              <a:ext cx="19384" cy="11018"/>
            </a:xfrm>
            <a:custGeom>
              <a:avLst/>
              <a:gdLst/>
              <a:ahLst/>
              <a:cxnLst/>
              <a:rect l="l" t="t" r="r" b="b"/>
              <a:pathLst>
                <a:path w="570" h="324" extrusionOk="0">
                  <a:moveTo>
                    <a:pt x="77" y="35"/>
                  </a:moveTo>
                  <a:cubicBezTo>
                    <a:pt x="77" y="1"/>
                    <a:pt x="111" y="1"/>
                    <a:pt x="111" y="35"/>
                  </a:cubicBezTo>
                  <a:cubicBezTo>
                    <a:pt x="179" y="77"/>
                    <a:pt x="290" y="111"/>
                    <a:pt x="358" y="111"/>
                  </a:cubicBezTo>
                  <a:cubicBezTo>
                    <a:pt x="426" y="111"/>
                    <a:pt x="502" y="111"/>
                    <a:pt x="570" y="179"/>
                  </a:cubicBezTo>
                  <a:cubicBezTo>
                    <a:pt x="570" y="213"/>
                    <a:pt x="570" y="247"/>
                    <a:pt x="536" y="247"/>
                  </a:cubicBezTo>
                  <a:lnTo>
                    <a:pt x="536" y="290"/>
                  </a:lnTo>
                  <a:cubicBezTo>
                    <a:pt x="468" y="324"/>
                    <a:pt x="358" y="290"/>
                    <a:pt x="290" y="290"/>
                  </a:cubicBezTo>
                  <a:cubicBezTo>
                    <a:pt x="213" y="247"/>
                    <a:pt x="145" y="213"/>
                    <a:pt x="43" y="145"/>
                  </a:cubicBezTo>
                  <a:cubicBezTo>
                    <a:pt x="1" y="111"/>
                    <a:pt x="43" y="77"/>
                    <a:pt x="77" y="3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" name="Google Shape;548;p32"/>
            <p:cNvSpPr/>
            <p:nvPr/>
          </p:nvSpPr>
          <p:spPr>
            <a:xfrm rot="509322">
              <a:off x="8079767" y="4402060"/>
              <a:ext cx="24281" cy="9862"/>
            </a:xfrm>
            <a:custGeom>
              <a:avLst/>
              <a:gdLst/>
              <a:ahLst/>
              <a:cxnLst/>
              <a:rect l="l" t="t" r="r" b="b"/>
              <a:pathLst>
                <a:path w="714" h="290" extrusionOk="0">
                  <a:moveTo>
                    <a:pt x="34" y="43"/>
                  </a:moveTo>
                  <a:lnTo>
                    <a:pt x="77" y="43"/>
                  </a:lnTo>
                  <a:cubicBezTo>
                    <a:pt x="179" y="1"/>
                    <a:pt x="289" y="43"/>
                    <a:pt x="357" y="43"/>
                  </a:cubicBezTo>
                  <a:cubicBezTo>
                    <a:pt x="459" y="77"/>
                    <a:pt x="569" y="77"/>
                    <a:pt x="671" y="111"/>
                  </a:cubicBezTo>
                  <a:cubicBezTo>
                    <a:pt x="714" y="145"/>
                    <a:pt x="714" y="213"/>
                    <a:pt x="671" y="256"/>
                  </a:cubicBezTo>
                  <a:lnTo>
                    <a:pt x="637" y="256"/>
                  </a:lnTo>
                  <a:cubicBezTo>
                    <a:pt x="535" y="290"/>
                    <a:pt x="425" y="213"/>
                    <a:pt x="323" y="213"/>
                  </a:cubicBezTo>
                  <a:cubicBezTo>
                    <a:pt x="247" y="179"/>
                    <a:pt x="145" y="179"/>
                    <a:pt x="34" y="145"/>
                  </a:cubicBezTo>
                  <a:cubicBezTo>
                    <a:pt x="0" y="111"/>
                    <a:pt x="0" y="43"/>
                    <a:pt x="34" y="4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" name="Google Shape;549;p32"/>
            <p:cNvSpPr/>
            <p:nvPr/>
          </p:nvSpPr>
          <p:spPr>
            <a:xfrm>
              <a:off x="8123306" y="4256437"/>
              <a:ext cx="19078" cy="9590"/>
            </a:xfrm>
            <a:custGeom>
              <a:avLst/>
              <a:gdLst/>
              <a:ahLst/>
              <a:cxnLst/>
              <a:rect l="l" t="t" r="r" b="b"/>
              <a:pathLst>
                <a:path w="561" h="282" extrusionOk="0">
                  <a:moveTo>
                    <a:pt x="34" y="1"/>
                  </a:moveTo>
                  <a:lnTo>
                    <a:pt x="102" y="1"/>
                  </a:lnTo>
                  <a:cubicBezTo>
                    <a:pt x="136" y="1"/>
                    <a:pt x="170" y="1"/>
                    <a:pt x="213" y="35"/>
                  </a:cubicBezTo>
                  <a:lnTo>
                    <a:pt x="213" y="1"/>
                  </a:lnTo>
                  <a:lnTo>
                    <a:pt x="247" y="1"/>
                  </a:lnTo>
                  <a:cubicBezTo>
                    <a:pt x="281" y="35"/>
                    <a:pt x="315" y="35"/>
                    <a:pt x="349" y="69"/>
                  </a:cubicBezTo>
                  <a:cubicBezTo>
                    <a:pt x="425" y="69"/>
                    <a:pt x="493" y="111"/>
                    <a:pt x="561" y="145"/>
                  </a:cubicBezTo>
                  <a:cubicBezTo>
                    <a:pt x="561" y="179"/>
                    <a:pt x="561" y="247"/>
                    <a:pt x="527" y="247"/>
                  </a:cubicBezTo>
                  <a:cubicBezTo>
                    <a:pt x="527" y="281"/>
                    <a:pt x="493" y="281"/>
                    <a:pt x="493" y="281"/>
                  </a:cubicBezTo>
                  <a:cubicBezTo>
                    <a:pt x="425" y="281"/>
                    <a:pt x="349" y="247"/>
                    <a:pt x="281" y="213"/>
                  </a:cubicBezTo>
                  <a:cubicBezTo>
                    <a:pt x="213" y="179"/>
                    <a:pt x="136" y="145"/>
                    <a:pt x="68" y="111"/>
                  </a:cubicBezTo>
                  <a:cubicBezTo>
                    <a:pt x="0" y="111"/>
                    <a:pt x="0" y="35"/>
                    <a:pt x="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" name="Google Shape;550;p32"/>
            <p:cNvSpPr/>
            <p:nvPr/>
          </p:nvSpPr>
          <p:spPr>
            <a:xfrm>
              <a:off x="8100181" y="4251540"/>
              <a:ext cx="18228" cy="9862"/>
            </a:xfrm>
            <a:custGeom>
              <a:avLst/>
              <a:gdLst/>
              <a:ahLst/>
              <a:cxnLst/>
              <a:rect l="l" t="t" r="r" b="b"/>
              <a:pathLst>
                <a:path w="536" h="290" extrusionOk="0">
                  <a:moveTo>
                    <a:pt x="1" y="43"/>
                  </a:moveTo>
                  <a:lnTo>
                    <a:pt x="43" y="0"/>
                  </a:lnTo>
                  <a:cubicBezTo>
                    <a:pt x="213" y="43"/>
                    <a:pt x="357" y="111"/>
                    <a:pt x="502" y="179"/>
                  </a:cubicBezTo>
                  <a:cubicBezTo>
                    <a:pt x="536" y="179"/>
                    <a:pt x="536" y="213"/>
                    <a:pt x="502" y="255"/>
                  </a:cubicBezTo>
                  <a:lnTo>
                    <a:pt x="502" y="255"/>
                  </a:lnTo>
                  <a:cubicBezTo>
                    <a:pt x="323" y="289"/>
                    <a:pt x="145" y="213"/>
                    <a:pt x="1" y="11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" name="Google Shape;551;p32"/>
            <p:cNvSpPr/>
            <p:nvPr/>
          </p:nvSpPr>
          <p:spPr>
            <a:xfrm>
              <a:off x="8127931" y="4275821"/>
              <a:ext cx="20541" cy="10712"/>
            </a:xfrm>
            <a:custGeom>
              <a:avLst/>
              <a:gdLst/>
              <a:ahLst/>
              <a:cxnLst/>
              <a:rect l="l" t="t" r="r" b="b"/>
              <a:pathLst>
                <a:path w="604" h="315" extrusionOk="0">
                  <a:moveTo>
                    <a:pt x="34" y="0"/>
                  </a:moveTo>
                  <a:lnTo>
                    <a:pt x="77" y="0"/>
                  </a:lnTo>
                  <a:cubicBezTo>
                    <a:pt x="145" y="34"/>
                    <a:pt x="247" y="68"/>
                    <a:pt x="357" y="68"/>
                  </a:cubicBezTo>
                  <a:cubicBezTo>
                    <a:pt x="425" y="102"/>
                    <a:pt x="535" y="102"/>
                    <a:pt x="569" y="178"/>
                  </a:cubicBezTo>
                  <a:cubicBezTo>
                    <a:pt x="603" y="178"/>
                    <a:pt x="603" y="246"/>
                    <a:pt x="569" y="280"/>
                  </a:cubicBezTo>
                  <a:lnTo>
                    <a:pt x="569" y="280"/>
                  </a:lnTo>
                  <a:cubicBezTo>
                    <a:pt x="459" y="314"/>
                    <a:pt x="391" y="280"/>
                    <a:pt x="289" y="246"/>
                  </a:cubicBezTo>
                  <a:cubicBezTo>
                    <a:pt x="213" y="212"/>
                    <a:pt x="111" y="136"/>
                    <a:pt x="34" y="102"/>
                  </a:cubicBezTo>
                  <a:cubicBezTo>
                    <a:pt x="0" y="68"/>
                    <a:pt x="0" y="34"/>
                    <a:pt x="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" name="Google Shape;552;p32"/>
            <p:cNvSpPr/>
            <p:nvPr/>
          </p:nvSpPr>
          <p:spPr>
            <a:xfrm>
              <a:off x="8132828" y="4298640"/>
              <a:ext cx="17956" cy="9556"/>
            </a:xfrm>
            <a:custGeom>
              <a:avLst/>
              <a:gdLst/>
              <a:ahLst/>
              <a:cxnLst/>
              <a:rect l="l" t="t" r="r" b="b"/>
              <a:pathLst>
                <a:path w="528" h="281" extrusionOk="0">
                  <a:moveTo>
                    <a:pt x="1" y="0"/>
                  </a:moveTo>
                  <a:lnTo>
                    <a:pt x="1" y="0"/>
                  </a:lnTo>
                  <a:cubicBezTo>
                    <a:pt x="103" y="0"/>
                    <a:pt x="179" y="34"/>
                    <a:pt x="247" y="68"/>
                  </a:cubicBezTo>
                  <a:cubicBezTo>
                    <a:pt x="315" y="102"/>
                    <a:pt x="425" y="102"/>
                    <a:pt x="493" y="145"/>
                  </a:cubicBezTo>
                  <a:cubicBezTo>
                    <a:pt x="527" y="178"/>
                    <a:pt x="527" y="246"/>
                    <a:pt x="493" y="246"/>
                  </a:cubicBezTo>
                  <a:cubicBezTo>
                    <a:pt x="493" y="280"/>
                    <a:pt x="459" y="280"/>
                    <a:pt x="459" y="280"/>
                  </a:cubicBezTo>
                  <a:cubicBezTo>
                    <a:pt x="391" y="280"/>
                    <a:pt x="281" y="246"/>
                    <a:pt x="179" y="178"/>
                  </a:cubicBezTo>
                  <a:cubicBezTo>
                    <a:pt x="103" y="145"/>
                    <a:pt x="35" y="102"/>
                    <a:pt x="1" y="3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" name="Google Shape;553;p32"/>
            <p:cNvSpPr/>
            <p:nvPr/>
          </p:nvSpPr>
          <p:spPr>
            <a:xfrm>
              <a:off x="8159422" y="4276943"/>
              <a:ext cx="21697" cy="13331"/>
            </a:xfrm>
            <a:custGeom>
              <a:avLst/>
              <a:gdLst/>
              <a:ahLst/>
              <a:cxnLst/>
              <a:rect l="l" t="t" r="r" b="b"/>
              <a:pathLst>
                <a:path w="638" h="392" extrusionOk="0">
                  <a:moveTo>
                    <a:pt x="34" y="1"/>
                  </a:moveTo>
                  <a:lnTo>
                    <a:pt x="68" y="1"/>
                  </a:lnTo>
                  <a:cubicBezTo>
                    <a:pt x="170" y="35"/>
                    <a:pt x="280" y="69"/>
                    <a:pt x="348" y="145"/>
                  </a:cubicBezTo>
                  <a:cubicBezTo>
                    <a:pt x="459" y="179"/>
                    <a:pt x="527" y="179"/>
                    <a:pt x="595" y="247"/>
                  </a:cubicBezTo>
                  <a:cubicBezTo>
                    <a:pt x="637" y="281"/>
                    <a:pt x="637" y="358"/>
                    <a:pt x="595" y="358"/>
                  </a:cubicBezTo>
                  <a:cubicBezTo>
                    <a:pt x="561" y="392"/>
                    <a:pt x="561" y="392"/>
                    <a:pt x="527" y="392"/>
                  </a:cubicBezTo>
                  <a:cubicBezTo>
                    <a:pt x="459" y="392"/>
                    <a:pt x="348" y="315"/>
                    <a:pt x="280" y="247"/>
                  </a:cubicBezTo>
                  <a:cubicBezTo>
                    <a:pt x="170" y="213"/>
                    <a:pt x="102" y="145"/>
                    <a:pt x="34" y="103"/>
                  </a:cubicBezTo>
                  <a:cubicBezTo>
                    <a:pt x="0" y="69"/>
                    <a:pt x="0" y="35"/>
                    <a:pt x="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" name="Google Shape;554;p32"/>
            <p:cNvSpPr/>
            <p:nvPr/>
          </p:nvSpPr>
          <p:spPr>
            <a:xfrm>
              <a:off x="8166632" y="4300953"/>
              <a:ext cx="22853" cy="14453"/>
            </a:xfrm>
            <a:custGeom>
              <a:avLst/>
              <a:gdLst/>
              <a:ahLst/>
              <a:cxnLst/>
              <a:rect l="l" t="t" r="r" b="b"/>
              <a:pathLst>
                <a:path w="672" h="425" extrusionOk="0">
                  <a:moveTo>
                    <a:pt x="34" y="34"/>
                  </a:moveTo>
                  <a:cubicBezTo>
                    <a:pt x="34" y="0"/>
                    <a:pt x="68" y="0"/>
                    <a:pt x="68" y="0"/>
                  </a:cubicBezTo>
                  <a:cubicBezTo>
                    <a:pt x="170" y="34"/>
                    <a:pt x="281" y="110"/>
                    <a:pt x="383" y="144"/>
                  </a:cubicBezTo>
                  <a:cubicBezTo>
                    <a:pt x="459" y="178"/>
                    <a:pt x="561" y="246"/>
                    <a:pt x="638" y="289"/>
                  </a:cubicBezTo>
                  <a:cubicBezTo>
                    <a:pt x="672" y="323"/>
                    <a:pt x="672" y="357"/>
                    <a:pt x="638" y="391"/>
                  </a:cubicBezTo>
                  <a:lnTo>
                    <a:pt x="595" y="391"/>
                  </a:lnTo>
                  <a:cubicBezTo>
                    <a:pt x="383" y="425"/>
                    <a:pt x="136" y="246"/>
                    <a:pt x="34" y="110"/>
                  </a:cubicBezTo>
                  <a:cubicBezTo>
                    <a:pt x="0" y="77"/>
                    <a:pt x="0" y="34"/>
                    <a:pt x="34" y="3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" name="Google Shape;555;p32"/>
            <p:cNvSpPr/>
            <p:nvPr/>
          </p:nvSpPr>
          <p:spPr>
            <a:xfrm>
              <a:off x="8183397" y="4328669"/>
              <a:ext cx="15609" cy="9556"/>
            </a:xfrm>
            <a:custGeom>
              <a:avLst/>
              <a:gdLst/>
              <a:ahLst/>
              <a:cxnLst/>
              <a:rect l="l" t="t" r="r" b="b"/>
              <a:pathLst>
                <a:path w="459" h="281" extrusionOk="0">
                  <a:moveTo>
                    <a:pt x="34" y="35"/>
                  </a:moveTo>
                  <a:cubicBezTo>
                    <a:pt x="68" y="1"/>
                    <a:pt x="68" y="1"/>
                    <a:pt x="102" y="1"/>
                  </a:cubicBezTo>
                  <a:cubicBezTo>
                    <a:pt x="145" y="35"/>
                    <a:pt x="213" y="35"/>
                    <a:pt x="247" y="69"/>
                  </a:cubicBezTo>
                  <a:cubicBezTo>
                    <a:pt x="314" y="69"/>
                    <a:pt x="391" y="69"/>
                    <a:pt x="459" y="145"/>
                  </a:cubicBezTo>
                  <a:cubicBezTo>
                    <a:pt x="459" y="179"/>
                    <a:pt x="459" y="213"/>
                    <a:pt x="425" y="247"/>
                  </a:cubicBezTo>
                  <a:lnTo>
                    <a:pt x="425" y="247"/>
                  </a:lnTo>
                  <a:cubicBezTo>
                    <a:pt x="357" y="281"/>
                    <a:pt x="280" y="247"/>
                    <a:pt x="213" y="247"/>
                  </a:cubicBezTo>
                  <a:cubicBezTo>
                    <a:pt x="145" y="213"/>
                    <a:pt x="68" y="179"/>
                    <a:pt x="34" y="145"/>
                  </a:cubicBezTo>
                  <a:cubicBezTo>
                    <a:pt x="0" y="111"/>
                    <a:pt x="0" y="35"/>
                    <a:pt x="34" y="3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" name="Google Shape;556;p32"/>
            <p:cNvSpPr/>
            <p:nvPr/>
          </p:nvSpPr>
          <p:spPr>
            <a:xfrm>
              <a:off x="8197816" y="4308162"/>
              <a:ext cx="19418" cy="13331"/>
            </a:xfrm>
            <a:custGeom>
              <a:avLst/>
              <a:gdLst/>
              <a:ahLst/>
              <a:cxnLst/>
              <a:rect l="l" t="t" r="r" b="b"/>
              <a:pathLst>
                <a:path w="571" h="392" extrusionOk="0">
                  <a:moveTo>
                    <a:pt x="35" y="0"/>
                  </a:moveTo>
                  <a:lnTo>
                    <a:pt x="69" y="0"/>
                  </a:lnTo>
                  <a:cubicBezTo>
                    <a:pt x="145" y="34"/>
                    <a:pt x="213" y="111"/>
                    <a:pt x="281" y="111"/>
                  </a:cubicBezTo>
                  <a:cubicBezTo>
                    <a:pt x="358" y="145"/>
                    <a:pt x="426" y="179"/>
                    <a:pt x="494" y="213"/>
                  </a:cubicBezTo>
                  <a:cubicBezTo>
                    <a:pt x="570" y="213"/>
                    <a:pt x="570" y="289"/>
                    <a:pt x="528" y="323"/>
                  </a:cubicBezTo>
                  <a:lnTo>
                    <a:pt x="494" y="323"/>
                  </a:lnTo>
                  <a:cubicBezTo>
                    <a:pt x="315" y="391"/>
                    <a:pt x="103" y="247"/>
                    <a:pt x="1" y="77"/>
                  </a:cubicBezTo>
                  <a:cubicBezTo>
                    <a:pt x="1" y="34"/>
                    <a:pt x="1" y="0"/>
                    <a:pt x="3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" name="Google Shape;557;p32"/>
            <p:cNvSpPr/>
            <p:nvPr/>
          </p:nvSpPr>
          <p:spPr>
            <a:xfrm>
              <a:off x="8195504" y="4287656"/>
              <a:ext cx="17956" cy="11018"/>
            </a:xfrm>
            <a:custGeom>
              <a:avLst/>
              <a:gdLst/>
              <a:ahLst/>
              <a:cxnLst/>
              <a:rect l="l" t="t" r="r" b="b"/>
              <a:pathLst>
                <a:path w="528" h="324" extrusionOk="0">
                  <a:moveTo>
                    <a:pt x="35" y="43"/>
                  </a:moveTo>
                  <a:cubicBezTo>
                    <a:pt x="69" y="0"/>
                    <a:pt x="69" y="0"/>
                    <a:pt x="103" y="0"/>
                  </a:cubicBezTo>
                  <a:cubicBezTo>
                    <a:pt x="137" y="77"/>
                    <a:pt x="213" y="77"/>
                    <a:pt x="281" y="111"/>
                  </a:cubicBezTo>
                  <a:cubicBezTo>
                    <a:pt x="349" y="145"/>
                    <a:pt x="426" y="145"/>
                    <a:pt x="494" y="179"/>
                  </a:cubicBezTo>
                  <a:cubicBezTo>
                    <a:pt x="528" y="213"/>
                    <a:pt x="528" y="289"/>
                    <a:pt x="494" y="289"/>
                  </a:cubicBezTo>
                  <a:cubicBezTo>
                    <a:pt x="460" y="289"/>
                    <a:pt x="460" y="323"/>
                    <a:pt x="460" y="323"/>
                  </a:cubicBezTo>
                  <a:cubicBezTo>
                    <a:pt x="383" y="323"/>
                    <a:pt x="281" y="289"/>
                    <a:pt x="247" y="255"/>
                  </a:cubicBezTo>
                  <a:cubicBezTo>
                    <a:pt x="171" y="213"/>
                    <a:pt x="103" y="179"/>
                    <a:pt x="35" y="111"/>
                  </a:cubicBezTo>
                  <a:cubicBezTo>
                    <a:pt x="1" y="111"/>
                    <a:pt x="1" y="43"/>
                    <a:pt x="35" y="4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" name="Google Shape;558;p32"/>
            <p:cNvSpPr/>
            <p:nvPr/>
          </p:nvSpPr>
          <p:spPr>
            <a:xfrm>
              <a:off x="8238863" y="4328669"/>
              <a:ext cx="20234" cy="11018"/>
            </a:xfrm>
            <a:custGeom>
              <a:avLst/>
              <a:gdLst/>
              <a:ahLst/>
              <a:cxnLst/>
              <a:rect l="l" t="t" r="r" b="b"/>
              <a:pathLst>
                <a:path w="595" h="324" extrusionOk="0">
                  <a:moveTo>
                    <a:pt x="34" y="1"/>
                  </a:moveTo>
                  <a:lnTo>
                    <a:pt x="68" y="1"/>
                  </a:lnTo>
                  <a:cubicBezTo>
                    <a:pt x="170" y="35"/>
                    <a:pt x="247" y="35"/>
                    <a:pt x="314" y="69"/>
                  </a:cubicBezTo>
                  <a:cubicBezTo>
                    <a:pt x="382" y="111"/>
                    <a:pt x="459" y="111"/>
                    <a:pt x="561" y="145"/>
                  </a:cubicBezTo>
                  <a:cubicBezTo>
                    <a:pt x="595" y="179"/>
                    <a:pt x="595" y="247"/>
                    <a:pt x="561" y="281"/>
                  </a:cubicBezTo>
                  <a:lnTo>
                    <a:pt x="527" y="281"/>
                  </a:lnTo>
                  <a:cubicBezTo>
                    <a:pt x="348" y="323"/>
                    <a:pt x="136" y="213"/>
                    <a:pt x="0" y="69"/>
                  </a:cubicBezTo>
                  <a:cubicBezTo>
                    <a:pt x="0" y="35"/>
                    <a:pt x="0" y="35"/>
                    <a:pt x="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" name="Google Shape;559;p32"/>
            <p:cNvSpPr/>
            <p:nvPr/>
          </p:nvSpPr>
          <p:spPr>
            <a:xfrm>
              <a:off x="8221792" y="4339653"/>
              <a:ext cx="21731" cy="13025"/>
            </a:xfrm>
            <a:custGeom>
              <a:avLst/>
              <a:gdLst/>
              <a:ahLst/>
              <a:cxnLst/>
              <a:rect l="l" t="t" r="r" b="b"/>
              <a:pathLst>
                <a:path w="639" h="383" extrusionOk="0">
                  <a:moveTo>
                    <a:pt x="35" y="34"/>
                  </a:moveTo>
                  <a:cubicBezTo>
                    <a:pt x="35" y="0"/>
                    <a:pt x="77" y="0"/>
                    <a:pt x="77" y="0"/>
                  </a:cubicBezTo>
                  <a:cubicBezTo>
                    <a:pt x="179" y="34"/>
                    <a:pt x="290" y="68"/>
                    <a:pt x="358" y="136"/>
                  </a:cubicBezTo>
                  <a:cubicBezTo>
                    <a:pt x="460" y="170"/>
                    <a:pt x="536" y="213"/>
                    <a:pt x="604" y="281"/>
                  </a:cubicBezTo>
                  <a:cubicBezTo>
                    <a:pt x="638" y="315"/>
                    <a:pt x="638" y="349"/>
                    <a:pt x="604" y="383"/>
                  </a:cubicBezTo>
                  <a:lnTo>
                    <a:pt x="570" y="383"/>
                  </a:lnTo>
                  <a:cubicBezTo>
                    <a:pt x="460" y="383"/>
                    <a:pt x="392" y="349"/>
                    <a:pt x="290" y="315"/>
                  </a:cubicBezTo>
                  <a:cubicBezTo>
                    <a:pt x="179" y="247"/>
                    <a:pt x="77" y="213"/>
                    <a:pt x="35" y="102"/>
                  </a:cubicBezTo>
                  <a:cubicBezTo>
                    <a:pt x="1" y="68"/>
                    <a:pt x="1" y="34"/>
                    <a:pt x="35" y="3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" name="Google Shape;560;p32"/>
            <p:cNvSpPr/>
            <p:nvPr/>
          </p:nvSpPr>
          <p:spPr>
            <a:xfrm>
              <a:off x="8266308" y="4358731"/>
              <a:ext cx="19384" cy="10984"/>
            </a:xfrm>
            <a:custGeom>
              <a:avLst/>
              <a:gdLst/>
              <a:ahLst/>
              <a:cxnLst/>
              <a:rect l="l" t="t" r="r" b="b"/>
              <a:pathLst>
                <a:path w="570" h="323" extrusionOk="0">
                  <a:moveTo>
                    <a:pt x="43" y="0"/>
                  </a:moveTo>
                  <a:lnTo>
                    <a:pt x="111" y="0"/>
                  </a:lnTo>
                  <a:cubicBezTo>
                    <a:pt x="179" y="34"/>
                    <a:pt x="255" y="76"/>
                    <a:pt x="323" y="110"/>
                  </a:cubicBezTo>
                  <a:cubicBezTo>
                    <a:pt x="391" y="144"/>
                    <a:pt x="467" y="144"/>
                    <a:pt x="535" y="212"/>
                  </a:cubicBezTo>
                  <a:cubicBezTo>
                    <a:pt x="569" y="212"/>
                    <a:pt x="569" y="289"/>
                    <a:pt x="535" y="323"/>
                  </a:cubicBezTo>
                  <a:lnTo>
                    <a:pt x="501" y="323"/>
                  </a:lnTo>
                  <a:cubicBezTo>
                    <a:pt x="323" y="323"/>
                    <a:pt x="145" y="212"/>
                    <a:pt x="43" y="110"/>
                  </a:cubicBezTo>
                  <a:cubicBezTo>
                    <a:pt x="0" y="76"/>
                    <a:pt x="0" y="34"/>
                    <a:pt x="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" name="Google Shape;561;p32"/>
            <p:cNvSpPr/>
            <p:nvPr/>
          </p:nvSpPr>
          <p:spPr>
            <a:xfrm>
              <a:off x="8225567" y="4357575"/>
              <a:ext cx="20541" cy="12141"/>
            </a:xfrm>
            <a:custGeom>
              <a:avLst/>
              <a:gdLst/>
              <a:ahLst/>
              <a:cxnLst/>
              <a:rect l="l" t="t" r="r" b="b"/>
              <a:pathLst>
                <a:path w="604" h="357" extrusionOk="0">
                  <a:moveTo>
                    <a:pt x="34" y="0"/>
                  </a:moveTo>
                  <a:lnTo>
                    <a:pt x="68" y="0"/>
                  </a:lnTo>
                  <a:cubicBezTo>
                    <a:pt x="136" y="34"/>
                    <a:pt x="213" y="68"/>
                    <a:pt x="315" y="110"/>
                  </a:cubicBezTo>
                  <a:cubicBezTo>
                    <a:pt x="391" y="144"/>
                    <a:pt x="493" y="144"/>
                    <a:pt x="527" y="212"/>
                  </a:cubicBezTo>
                  <a:cubicBezTo>
                    <a:pt x="561" y="246"/>
                    <a:pt x="604" y="323"/>
                    <a:pt x="527" y="323"/>
                  </a:cubicBezTo>
                  <a:lnTo>
                    <a:pt x="527" y="357"/>
                  </a:lnTo>
                  <a:cubicBezTo>
                    <a:pt x="425" y="357"/>
                    <a:pt x="315" y="323"/>
                    <a:pt x="247" y="280"/>
                  </a:cubicBezTo>
                  <a:cubicBezTo>
                    <a:pt x="179" y="212"/>
                    <a:pt x="102" y="178"/>
                    <a:pt x="0" y="110"/>
                  </a:cubicBezTo>
                  <a:cubicBezTo>
                    <a:pt x="0" y="68"/>
                    <a:pt x="0" y="34"/>
                    <a:pt x="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" name="Google Shape;562;p32"/>
            <p:cNvSpPr/>
            <p:nvPr/>
          </p:nvSpPr>
          <p:spPr>
            <a:xfrm rot="509322">
              <a:off x="8290787" y="4379816"/>
              <a:ext cx="14487" cy="7244"/>
            </a:xfrm>
            <a:custGeom>
              <a:avLst/>
              <a:gdLst/>
              <a:ahLst/>
              <a:cxnLst/>
              <a:rect l="l" t="t" r="r" b="b"/>
              <a:pathLst>
                <a:path w="426" h="213" extrusionOk="0">
                  <a:moveTo>
                    <a:pt x="43" y="34"/>
                  </a:moveTo>
                  <a:cubicBezTo>
                    <a:pt x="43" y="0"/>
                    <a:pt x="43" y="0"/>
                    <a:pt x="77" y="0"/>
                  </a:cubicBezTo>
                  <a:cubicBezTo>
                    <a:pt x="111" y="34"/>
                    <a:pt x="179" y="34"/>
                    <a:pt x="256" y="34"/>
                  </a:cubicBezTo>
                  <a:cubicBezTo>
                    <a:pt x="290" y="68"/>
                    <a:pt x="358" y="68"/>
                    <a:pt x="392" y="111"/>
                  </a:cubicBezTo>
                  <a:cubicBezTo>
                    <a:pt x="426" y="145"/>
                    <a:pt x="392" y="179"/>
                    <a:pt x="392" y="179"/>
                  </a:cubicBezTo>
                  <a:lnTo>
                    <a:pt x="358" y="213"/>
                  </a:lnTo>
                  <a:cubicBezTo>
                    <a:pt x="324" y="213"/>
                    <a:pt x="256" y="179"/>
                    <a:pt x="213" y="179"/>
                  </a:cubicBezTo>
                  <a:cubicBezTo>
                    <a:pt x="145" y="145"/>
                    <a:pt x="111" y="111"/>
                    <a:pt x="43" y="111"/>
                  </a:cubicBezTo>
                  <a:cubicBezTo>
                    <a:pt x="1" y="68"/>
                    <a:pt x="1" y="34"/>
                    <a:pt x="43" y="3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8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1879;p34"/>
          <p:cNvGrpSpPr/>
          <p:nvPr/>
        </p:nvGrpSpPr>
        <p:grpSpPr>
          <a:xfrm flipH="1">
            <a:off x="0" y="0"/>
            <a:ext cx="1778985" cy="1644422"/>
            <a:chOff x="7418325" y="-49354"/>
            <a:chExt cx="1778985" cy="1644422"/>
          </a:xfrm>
        </p:grpSpPr>
        <p:sp>
          <p:nvSpPr>
            <p:cNvPr id="1880" name="Google Shape;1880;p34"/>
            <p:cNvSpPr/>
            <p:nvPr/>
          </p:nvSpPr>
          <p:spPr>
            <a:xfrm rot="10800000">
              <a:off x="8380492" y="231134"/>
              <a:ext cx="463436" cy="235615"/>
            </a:xfrm>
            <a:custGeom>
              <a:avLst/>
              <a:gdLst/>
              <a:ahLst/>
              <a:cxnLst/>
              <a:rect l="l" t="t" r="r" b="b"/>
              <a:pathLst>
                <a:path w="16886" h="8585" extrusionOk="0">
                  <a:moveTo>
                    <a:pt x="12837" y="1"/>
                  </a:moveTo>
                  <a:cubicBezTo>
                    <a:pt x="12792" y="1"/>
                    <a:pt x="12747" y="2"/>
                    <a:pt x="12703" y="4"/>
                  </a:cubicBezTo>
                  <a:cubicBezTo>
                    <a:pt x="12642" y="4"/>
                    <a:pt x="12577" y="4"/>
                    <a:pt x="12521" y="7"/>
                  </a:cubicBezTo>
                  <a:cubicBezTo>
                    <a:pt x="9703" y="83"/>
                    <a:pt x="7251" y="1224"/>
                    <a:pt x="5042" y="2920"/>
                  </a:cubicBezTo>
                  <a:cubicBezTo>
                    <a:pt x="3826" y="3855"/>
                    <a:pt x="2001" y="5144"/>
                    <a:pt x="1043" y="6554"/>
                  </a:cubicBezTo>
                  <a:cubicBezTo>
                    <a:pt x="910" y="6748"/>
                    <a:pt x="796" y="6942"/>
                    <a:pt x="701" y="7140"/>
                  </a:cubicBezTo>
                  <a:lnTo>
                    <a:pt x="1" y="8585"/>
                  </a:lnTo>
                  <a:cubicBezTo>
                    <a:pt x="3423" y="5821"/>
                    <a:pt x="8681" y="5049"/>
                    <a:pt x="12414" y="4531"/>
                  </a:cubicBezTo>
                  <a:cubicBezTo>
                    <a:pt x="12650" y="4498"/>
                    <a:pt x="12879" y="4467"/>
                    <a:pt x="13102" y="4433"/>
                  </a:cubicBezTo>
                  <a:cubicBezTo>
                    <a:pt x="14311" y="4266"/>
                    <a:pt x="15315" y="4114"/>
                    <a:pt x="15985" y="3908"/>
                  </a:cubicBezTo>
                  <a:cubicBezTo>
                    <a:pt x="16171" y="3851"/>
                    <a:pt x="16330" y="3790"/>
                    <a:pt x="16464" y="3722"/>
                  </a:cubicBezTo>
                  <a:cubicBezTo>
                    <a:pt x="16718" y="3592"/>
                    <a:pt x="16862" y="3440"/>
                    <a:pt x="16871" y="3250"/>
                  </a:cubicBezTo>
                  <a:cubicBezTo>
                    <a:pt x="16885" y="2966"/>
                    <a:pt x="16851" y="2687"/>
                    <a:pt x="16775" y="2418"/>
                  </a:cubicBezTo>
                  <a:cubicBezTo>
                    <a:pt x="16741" y="2300"/>
                    <a:pt x="16703" y="2185"/>
                    <a:pt x="16657" y="2071"/>
                  </a:cubicBezTo>
                  <a:cubicBezTo>
                    <a:pt x="16638" y="2034"/>
                    <a:pt x="16623" y="1992"/>
                    <a:pt x="16600" y="1954"/>
                  </a:cubicBezTo>
                  <a:cubicBezTo>
                    <a:pt x="16266" y="1239"/>
                    <a:pt x="15653" y="650"/>
                    <a:pt x="14932" y="350"/>
                  </a:cubicBezTo>
                  <a:cubicBezTo>
                    <a:pt x="14311" y="95"/>
                    <a:pt x="13642" y="15"/>
                    <a:pt x="12973" y="4"/>
                  </a:cubicBezTo>
                  <a:cubicBezTo>
                    <a:pt x="12928" y="2"/>
                    <a:pt x="12882" y="1"/>
                    <a:pt x="128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1" name="Google Shape;1881;p34"/>
            <p:cNvSpPr/>
            <p:nvPr/>
          </p:nvSpPr>
          <p:spPr>
            <a:xfrm rot="10800000">
              <a:off x="8380492" y="231134"/>
              <a:ext cx="463436" cy="183333"/>
            </a:xfrm>
            <a:custGeom>
              <a:avLst/>
              <a:gdLst/>
              <a:ahLst/>
              <a:cxnLst/>
              <a:rect l="l" t="t" r="r" b="b"/>
              <a:pathLst>
                <a:path w="16886" h="6680" extrusionOk="0">
                  <a:moveTo>
                    <a:pt x="15165" y="0"/>
                  </a:moveTo>
                  <a:cubicBezTo>
                    <a:pt x="11822" y="0"/>
                    <a:pt x="6499" y="765"/>
                    <a:pt x="1043" y="4649"/>
                  </a:cubicBezTo>
                  <a:cubicBezTo>
                    <a:pt x="910" y="4843"/>
                    <a:pt x="796" y="5037"/>
                    <a:pt x="701" y="5235"/>
                  </a:cubicBezTo>
                  <a:lnTo>
                    <a:pt x="1" y="6680"/>
                  </a:lnTo>
                  <a:cubicBezTo>
                    <a:pt x="3423" y="3916"/>
                    <a:pt x="8681" y="3144"/>
                    <a:pt x="12414" y="2626"/>
                  </a:cubicBezTo>
                  <a:cubicBezTo>
                    <a:pt x="12650" y="2593"/>
                    <a:pt x="12879" y="2562"/>
                    <a:pt x="13102" y="2528"/>
                  </a:cubicBezTo>
                  <a:cubicBezTo>
                    <a:pt x="14311" y="2361"/>
                    <a:pt x="15315" y="2209"/>
                    <a:pt x="15985" y="2003"/>
                  </a:cubicBezTo>
                  <a:cubicBezTo>
                    <a:pt x="16171" y="1946"/>
                    <a:pt x="16330" y="1885"/>
                    <a:pt x="16464" y="1817"/>
                  </a:cubicBezTo>
                  <a:cubicBezTo>
                    <a:pt x="16718" y="1687"/>
                    <a:pt x="16862" y="1535"/>
                    <a:pt x="16871" y="1345"/>
                  </a:cubicBezTo>
                  <a:cubicBezTo>
                    <a:pt x="16885" y="1061"/>
                    <a:pt x="16851" y="782"/>
                    <a:pt x="16775" y="513"/>
                  </a:cubicBezTo>
                  <a:cubicBezTo>
                    <a:pt x="16741" y="395"/>
                    <a:pt x="16703" y="280"/>
                    <a:pt x="16657" y="166"/>
                  </a:cubicBezTo>
                  <a:cubicBezTo>
                    <a:pt x="16638" y="129"/>
                    <a:pt x="16623" y="87"/>
                    <a:pt x="16600" y="49"/>
                  </a:cubicBezTo>
                  <a:cubicBezTo>
                    <a:pt x="16177" y="20"/>
                    <a:pt x="15696" y="0"/>
                    <a:pt x="1516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2" name="Google Shape;1882;p34"/>
            <p:cNvSpPr/>
            <p:nvPr/>
          </p:nvSpPr>
          <p:spPr>
            <a:xfrm rot="10800000">
              <a:off x="8383538" y="311575"/>
              <a:ext cx="385959" cy="155174"/>
            </a:xfrm>
            <a:custGeom>
              <a:avLst/>
              <a:gdLst/>
              <a:ahLst/>
              <a:cxnLst/>
              <a:rect l="l" t="t" r="r" b="b"/>
              <a:pathLst>
                <a:path w="14063" h="5654" extrusionOk="0">
                  <a:moveTo>
                    <a:pt x="10125" y="1"/>
                  </a:moveTo>
                  <a:cubicBezTo>
                    <a:pt x="10080" y="1"/>
                    <a:pt x="10035" y="2"/>
                    <a:pt x="9991" y="4"/>
                  </a:cubicBezTo>
                  <a:cubicBezTo>
                    <a:pt x="9930" y="4"/>
                    <a:pt x="9865" y="4"/>
                    <a:pt x="9809" y="7"/>
                  </a:cubicBezTo>
                  <a:cubicBezTo>
                    <a:pt x="9584" y="338"/>
                    <a:pt x="9398" y="692"/>
                    <a:pt x="9170" y="1018"/>
                  </a:cubicBezTo>
                  <a:cubicBezTo>
                    <a:pt x="8870" y="1455"/>
                    <a:pt x="8497" y="1810"/>
                    <a:pt x="8155" y="2208"/>
                  </a:cubicBezTo>
                  <a:cubicBezTo>
                    <a:pt x="8151" y="2213"/>
                    <a:pt x="8151" y="2213"/>
                    <a:pt x="8151" y="2216"/>
                  </a:cubicBezTo>
                  <a:cubicBezTo>
                    <a:pt x="5216" y="2654"/>
                    <a:pt x="2406" y="3707"/>
                    <a:pt x="23" y="5604"/>
                  </a:cubicBezTo>
                  <a:cubicBezTo>
                    <a:pt x="1" y="5620"/>
                    <a:pt x="20" y="5654"/>
                    <a:pt x="43" y="5654"/>
                  </a:cubicBezTo>
                  <a:cubicBezTo>
                    <a:pt x="47" y="5654"/>
                    <a:pt x="52" y="5652"/>
                    <a:pt x="56" y="5649"/>
                  </a:cubicBezTo>
                  <a:cubicBezTo>
                    <a:pt x="2023" y="4220"/>
                    <a:pt x="4190" y="3311"/>
                    <a:pt x="6452" y="2801"/>
                  </a:cubicBezTo>
                  <a:cubicBezTo>
                    <a:pt x="6456" y="2801"/>
                    <a:pt x="6456" y="2806"/>
                    <a:pt x="6459" y="2806"/>
                  </a:cubicBezTo>
                  <a:cubicBezTo>
                    <a:pt x="7695" y="3269"/>
                    <a:pt x="8707" y="3836"/>
                    <a:pt x="9702" y="4531"/>
                  </a:cubicBezTo>
                  <a:cubicBezTo>
                    <a:pt x="9938" y="4498"/>
                    <a:pt x="10167" y="4467"/>
                    <a:pt x="10390" y="4433"/>
                  </a:cubicBezTo>
                  <a:cubicBezTo>
                    <a:pt x="9395" y="3623"/>
                    <a:pt x="8147" y="3022"/>
                    <a:pt x="6946" y="2699"/>
                  </a:cubicBezTo>
                  <a:cubicBezTo>
                    <a:pt x="7821" y="2524"/>
                    <a:pt x="8710" y="2406"/>
                    <a:pt x="9607" y="2345"/>
                  </a:cubicBezTo>
                  <a:cubicBezTo>
                    <a:pt x="11025" y="2642"/>
                    <a:pt x="12200" y="3152"/>
                    <a:pt x="13273" y="3908"/>
                  </a:cubicBezTo>
                  <a:cubicBezTo>
                    <a:pt x="13459" y="3851"/>
                    <a:pt x="13618" y="3790"/>
                    <a:pt x="13752" y="3722"/>
                  </a:cubicBezTo>
                  <a:cubicBezTo>
                    <a:pt x="12846" y="3029"/>
                    <a:pt x="11767" y="2532"/>
                    <a:pt x="10664" y="2292"/>
                  </a:cubicBezTo>
                  <a:cubicBezTo>
                    <a:pt x="10892" y="2286"/>
                    <a:pt x="11120" y="2283"/>
                    <a:pt x="11348" y="2283"/>
                  </a:cubicBezTo>
                  <a:cubicBezTo>
                    <a:pt x="12252" y="2283"/>
                    <a:pt x="13159" y="2330"/>
                    <a:pt x="14063" y="2418"/>
                  </a:cubicBezTo>
                  <a:cubicBezTo>
                    <a:pt x="14029" y="2300"/>
                    <a:pt x="13991" y="2185"/>
                    <a:pt x="13945" y="2071"/>
                  </a:cubicBezTo>
                  <a:cubicBezTo>
                    <a:pt x="13160" y="2003"/>
                    <a:pt x="12371" y="1966"/>
                    <a:pt x="11582" y="1966"/>
                  </a:cubicBezTo>
                  <a:cubicBezTo>
                    <a:pt x="10637" y="1966"/>
                    <a:pt x="9692" y="2019"/>
                    <a:pt x="8759" y="2133"/>
                  </a:cubicBezTo>
                  <a:cubicBezTo>
                    <a:pt x="9414" y="1597"/>
                    <a:pt x="9942" y="730"/>
                    <a:pt x="10261" y="4"/>
                  </a:cubicBezTo>
                  <a:cubicBezTo>
                    <a:pt x="10216" y="2"/>
                    <a:pt x="10170" y="1"/>
                    <a:pt x="1012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3" name="Google Shape;1883;p34"/>
            <p:cNvSpPr/>
            <p:nvPr/>
          </p:nvSpPr>
          <p:spPr>
            <a:xfrm rot="10800000">
              <a:off x="8622364" y="455991"/>
              <a:ext cx="182098" cy="465467"/>
            </a:xfrm>
            <a:custGeom>
              <a:avLst/>
              <a:gdLst/>
              <a:ahLst/>
              <a:cxnLst/>
              <a:rect l="l" t="t" r="r" b="b"/>
              <a:pathLst>
                <a:path w="6635" h="16960" extrusionOk="0">
                  <a:moveTo>
                    <a:pt x="1484" y="0"/>
                  </a:moveTo>
                  <a:cubicBezTo>
                    <a:pt x="1350" y="0"/>
                    <a:pt x="1218" y="12"/>
                    <a:pt x="1091" y="37"/>
                  </a:cubicBezTo>
                  <a:cubicBezTo>
                    <a:pt x="977" y="63"/>
                    <a:pt x="871" y="93"/>
                    <a:pt x="768" y="144"/>
                  </a:cubicBezTo>
                  <a:cubicBezTo>
                    <a:pt x="696" y="177"/>
                    <a:pt x="623" y="219"/>
                    <a:pt x="559" y="269"/>
                  </a:cubicBezTo>
                  <a:cubicBezTo>
                    <a:pt x="381" y="402"/>
                    <a:pt x="235" y="592"/>
                    <a:pt x="149" y="851"/>
                  </a:cubicBezTo>
                  <a:cubicBezTo>
                    <a:pt x="0" y="1284"/>
                    <a:pt x="53" y="1759"/>
                    <a:pt x="126" y="2211"/>
                  </a:cubicBezTo>
                  <a:cubicBezTo>
                    <a:pt x="411" y="3934"/>
                    <a:pt x="1023" y="5561"/>
                    <a:pt x="1612" y="7196"/>
                  </a:cubicBezTo>
                  <a:cubicBezTo>
                    <a:pt x="1665" y="7340"/>
                    <a:pt x="1718" y="7489"/>
                    <a:pt x="1768" y="7633"/>
                  </a:cubicBezTo>
                  <a:cubicBezTo>
                    <a:pt x="1928" y="8074"/>
                    <a:pt x="2080" y="8516"/>
                    <a:pt x="2220" y="8960"/>
                  </a:cubicBezTo>
                  <a:cubicBezTo>
                    <a:pt x="2650" y="10295"/>
                    <a:pt x="3038" y="11641"/>
                    <a:pt x="3323" y="13013"/>
                  </a:cubicBezTo>
                  <a:cubicBezTo>
                    <a:pt x="3509" y="13929"/>
                    <a:pt x="4155" y="16077"/>
                    <a:pt x="3722" y="16960"/>
                  </a:cubicBezTo>
                  <a:lnTo>
                    <a:pt x="4269" y="15842"/>
                  </a:lnTo>
                  <a:lnTo>
                    <a:pt x="4441" y="15496"/>
                  </a:lnTo>
                  <a:cubicBezTo>
                    <a:pt x="4441" y="15496"/>
                    <a:pt x="6635" y="8663"/>
                    <a:pt x="5468" y="4428"/>
                  </a:cubicBezTo>
                  <a:cubicBezTo>
                    <a:pt x="5403" y="4196"/>
                    <a:pt x="5334" y="3953"/>
                    <a:pt x="5254" y="3706"/>
                  </a:cubicBezTo>
                  <a:cubicBezTo>
                    <a:pt x="5224" y="3611"/>
                    <a:pt x="5194" y="3520"/>
                    <a:pt x="5163" y="3424"/>
                  </a:cubicBezTo>
                  <a:cubicBezTo>
                    <a:pt x="4836" y="2470"/>
                    <a:pt x="4373" y="1493"/>
                    <a:pt x="3639" y="839"/>
                  </a:cubicBezTo>
                  <a:cubicBezTo>
                    <a:pt x="3525" y="737"/>
                    <a:pt x="3403" y="637"/>
                    <a:pt x="3269" y="554"/>
                  </a:cubicBezTo>
                  <a:lnTo>
                    <a:pt x="3167" y="486"/>
                  </a:lnTo>
                  <a:cubicBezTo>
                    <a:pt x="2730" y="225"/>
                    <a:pt x="2080" y="0"/>
                    <a:pt x="148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4" name="Google Shape;1884;p34"/>
            <p:cNvSpPr/>
            <p:nvPr/>
          </p:nvSpPr>
          <p:spPr>
            <a:xfrm rot="10800000">
              <a:off x="8672781" y="455991"/>
              <a:ext cx="131681" cy="461543"/>
            </a:xfrm>
            <a:custGeom>
              <a:avLst/>
              <a:gdLst/>
              <a:ahLst/>
              <a:cxnLst/>
              <a:rect l="l" t="t" r="r" b="b"/>
              <a:pathLst>
                <a:path w="4798" h="16817" extrusionOk="0">
                  <a:moveTo>
                    <a:pt x="768" y="1"/>
                  </a:moveTo>
                  <a:cubicBezTo>
                    <a:pt x="696" y="34"/>
                    <a:pt x="623" y="76"/>
                    <a:pt x="559" y="126"/>
                  </a:cubicBezTo>
                  <a:cubicBezTo>
                    <a:pt x="381" y="259"/>
                    <a:pt x="235" y="449"/>
                    <a:pt x="149" y="708"/>
                  </a:cubicBezTo>
                  <a:cubicBezTo>
                    <a:pt x="0" y="1141"/>
                    <a:pt x="53" y="1616"/>
                    <a:pt x="126" y="2068"/>
                  </a:cubicBezTo>
                  <a:cubicBezTo>
                    <a:pt x="411" y="3791"/>
                    <a:pt x="1023" y="5418"/>
                    <a:pt x="1612" y="7053"/>
                  </a:cubicBezTo>
                  <a:cubicBezTo>
                    <a:pt x="1665" y="7197"/>
                    <a:pt x="1718" y="7346"/>
                    <a:pt x="1768" y="7490"/>
                  </a:cubicBezTo>
                  <a:cubicBezTo>
                    <a:pt x="1928" y="7931"/>
                    <a:pt x="2080" y="8373"/>
                    <a:pt x="2220" y="8817"/>
                  </a:cubicBezTo>
                  <a:cubicBezTo>
                    <a:pt x="2650" y="10152"/>
                    <a:pt x="3038" y="11498"/>
                    <a:pt x="3323" y="12870"/>
                  </a:cubicBezTo>
                  <a:cubicBezTo>
                    <a:pt x="3509" y="13786"/>
                    <a:pt x="4155" y="15934"/>
                    <a:pt x="3722" y="16817"/>
                  </a:cubicBezTo>
                  <a:lnTo>
                    <a:pt x="4269" y="15699"/>
                  </a:lnTo>
                  <a:cubicBezTo>
                    <a:pt x="4296" y="15368"/>
                    <a:pt x="4315" y="15018"/>
                    <a:pt x="4334" y="14646"/>
                  </a:cubicBezTo>
                  <a:cubicBezTo>
                    <a:pt x="4798" y="4567"/>
                    <a:pt x="2106" y="1080"/>
                    <a:pt x="76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5" name="Google Shape;1885;p34"/>
            <p:cNvSpPr/>
            <p:nvPr/>
          </p:nvSpPr>
          <p:spPr>
            <a:xfrm rot="10800000">
              <a:off x="8660266" y="612098"/>
              <a:ext cx="128854" cy="308372"/>
            </a:xfrm>
            <a:custGeom>
              <a:avLst/>
              <a:gdLst/>
              <a:ahLst/>
              <a:cxnLst/>
              <a:rect l="l" t="t" r="r" b="b"/>
              <a:pathLst>
                <a:path w="4695" h="11236" extrusionOk="0">
                  <a:moveTo>
                    <a:pt x="532" y="1"/>
                  </a:moveTo>
                  <a:cubicBezTo>
                    <a:pt x="334" y="43"/>
                    <a:pt x="152" y="115"/>
                    <a:pt x="0" y="233"/>
                  </a:cubicBezTo>
                  <a:cubicBezTo>
                    <a:pt x="23" y="252"/>
                    <a:pt x="46" y="275"/>
                    <a:pt x="69" y="294"/>
                  </a:cubicBezTo>
                  <a:cubicBezTo>
                    <a:pt x="1072" y="1187"/>
                    <a:pt x="1657" y="2354"/>
                    <a:pt x="2159" y="3579"/>
                  </a:cubicBezTo>
                  <a:cubicBezTo>
                    <a:pt x="2745" y="5008"/>
                    <a:pt x="3198" y="6479"/>
                    <a:pt x="3501" y="7981"/>
                  </a:cubicBezTo>
                  <a:cubicBezTo>
                    <a:pt x="2779" y="7471"/>
                    <a:pt x="1931" y="7229"/>
                    <a:pt x="1053" y="7160"/>
                  </a:cubicBezTo>
                  <a:lnTo>
                    <a:pt x="1053" y="7160"/>
                  </a:lnTo>
                  <a:cubicBezTo>
                    <a:pt x="1106" y="7304"/>
                    <a:pt x="1159" y="7453"/>
                    <a:pt x="1209" y="7597"/>
                  </a:cubicBezTo>
                  <a:cubicBezTo>
                    <a:pt x="1980" y="7681"/>
                    <a:pt x="2738" y="7833"/>
                    <a:pt x="3513" y="8118"/>
                  </a:cubicBezTo>
                  <a:cubicBezTo>
                    <a:pt x="3516" y="8119"/>
                    <a:pt x="3518" y="8120"/>
                    <a:pt x="3520" y="8120"/>
                  </a:cubicBezTo>
                  <a:cubicBezTo>
                    <a:pt x="3523" y="8120"/>
                    <a:pt x="3527" y="8118"/>
                    <a:pt x="3532" y="8118"/>
                  </a:cubicBezTo>
                  <a:cubicBezTo>
                    <a:pt x="3730" y="9106"/>
                    <a:pt x="3863" y="10110"/>
                    <a:pt x="3928" y="11121"/>
                  </a:cubicBezTo>
                  <a:cubicBezTo>
                    <a:pt x="3933" y="11197"/>
                    <a:pt x="3992" y="11235"/>
                    <a:pt x="4049" y="11235"/>
                  </a:cubicBezTo>
                  <a:cubicBezTo>
                    <a:pt x="4107" y="11235"/>
                    <a:pt x="4163" y="11197"/>
                    <a:pt x="4163" y="11121"/>
                  </a:cubicBezTo>
                  <a:cubicBezTo>
                    <a:pt x="4182" y="9273"/>
                    <a:pt x="3882" y="7448"/>
                    <a:pt x="3376" y="5677"/>
                  </a:cubicBezTo>
                  <a:cubicBezTo>
                    <a:pt x="3517" y="5122"/>
                    <a:pt x="3931" y="4612"/>
                    <a:pt x="4270" y="4172"/>
                  </a:cubicBezTo>
                  <a:cubicBezTo>
                    <a:pt x="4403" y="3997"/>
                    <a:pt x="4547" y="3833"/>
                    <a:pt x="4695" y="3670"/>
                  </a:cubicBezTo>
                  <a:cubicBezTo>
                    <a:pt x="4665" y="3575"/>
                    <a:pt x="4635" y="3484"/>
                    <a:pt x="4604" y="3388"/>
                  </a:cubicBezTo>
                  <a:cubicBezTo>
                    <a:pt x="4387" y="3616"/>
                    <a:pt x="4186" y="3863"/>
                    <a:pt x="3996" y="4111"/>
                  </a:cubicBezTo>
                  <a:cubicBezTo>
                    <a:pt x="3749" y="4434"/>
                    <a:pt x="3414" y="4830"/>
                    <a:pt x="3247" y="5251"/>
                  </a:cubicBezTo>
                  <a:cubicBezTo>
                    <a:pt x="3003" y="4453"/>
                    <a:pt x="2719" y="3670"/>
                    <a:pt x="2399" y="2902"/>
                  </a:cubicBezTo>
                  <a:cubicBezTo>
                    <a:pt x="2563" y="2214"/>
                    <a:pt x="2696" y="1552"/>
                    <a:pt x="3026" y="906"/>
                  </a:cubicBezTo>
                  <a:cubicBezTo>
                    <a:pt x="3045" y="871"/>
                    <a:pt x="3064" y="838"/>
                    <a:pt x="3080" y="803"/>
                  </a:cubicBezTo>
                  <a:cubicBezTo>
                    <a:pt x="2966" y="701"/>
                    <a:pt x="2844" y="601"/>
                    <a:pt x="2710" y="518"/>
                  </a:cubicBezTo>
                  <a:cubicBezTo>
                    <a:pt x="2410" y="1088"/>
                    <a:pt x="2205" y="1715"/>
                    <a:pt x="2140" y="2316"/>
                  </a:cubicBezTo>
                  <a:cubicBezTo>
                    <a:pt x="1729" y="1461"/>
                    <a:pt x="1194" y="666"/>
                    <a:pt x="53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6" name="Google Shape;1886;p34"/>
            <p:cNvSpPr/>
            <p:nvPr/>
          </p:nvSpPr>
          <p:spPr>
            <a:xfrm rot="10800000">
              <a:off x="8865280" y="71377"/>
              <a:ext cx="177212" cy="469447"/>
            </a:xfrm>
            <a:custGeom>
              <a:avLst/>
              <a:gdLst/>
              <a:ahLst/>
              <a:cxnLst/>
              <a:rect l="l" t="t" r="r" b="b"/>
              <a:pathLst>
                <a:path w="6457" h="17105" extrusionOk="0">
                  <a:moveTo>
                    <a:pt x="2218" y="0"/>
                  </a:moveTo>
                  <a:cubicBezTo>
                    <a:pt x="2098" y="0"/>
                    <a:pt x="1978" y="12"/>
                    <a:pt x="1860" y="37"/>
                  </a:cubicBezTo>
                  <a:cubicBezTo>
                    <a:pt x="1796" y="53"/>
                    <a:pt x="1731" y="68"/>
                    <a:pt x="1663" y="90"/>
                  </a:cubicBezTo>
                  <a:cubicBezTo>
                    <a:pt x="1" y="631"/>
                    <a:pt x="1594" y="4033"/>
                    <a:pt x="1921" y="4995"/>
                  </a:cubicBezTo>
                  <a:cubicBezTo>
                    <a:pt x="2080" y="5467"/>
                    <a:pt x="2244" y="5942"/>
                    <a:pt x="2392" y="6417"/>
                  </a:cubicBezTo>
                  <a:cubicBezTo>
                    <a:pt x="2442" y="6573"/>
                    <a:pt x="2487" y="6729"/>
                    <a:pt x="2533" y="6888"/>
                  </a:cubicBezTo>
                  <a:cubicBezTo>
                    <a:pt x="2693" y="7436"/>
                    <a:pt x="2822" y="7991"/>
                    <a:pt x="2902" y="8553"/>
                  </a:cubicBezTo>
                  <a:cubicBezTo>
                    <a:pt x="3156" y="10398"/>
                    <a:pt x="2810" y="12329"/>
                    <a:pt x="2540" y="14158"/>
                  </a:cubicBezTo>
                  <a:cubicBezTo>
                    <a:pt x="2434" y="14876"/>
                    <a:pt x="2316" y="15591"/>
                    <a:pt x="2184" y="16306"/>
                  </a:cubicBezTo>
                  <a:cubicBezTo>
                    <a:pt x="2161" y="16435"/>
                    <a:pt x="2142" y="17015"/>
                    <a:pt x="2033" y="17103"/>
                  </a:cubicBezTo>
                  <a:lnTo>
                    <a:pt x="2033" y="17103"/>
                  </a:lnTo>
                  <a:lnTo>
                    <a:pt x="2894" y="16427"/>
                  </a:lnTo>
                  <a:lnTo>
                    <a:pt x="3442" y="16002"/>
                  </a:lnTo>
                  <a:cubicBezTo>
                    <a:pt x="3442" y="16002"/>
                    <a:pt x="5609" y="12900"/>
                    <a:pt x="6262" y="9387"/>
                  </a:cubicBezTo>
                  <a:cubicBezTo>
                    <a:pt x="6290" y="9269"/>
                    <a:pt x="6308" y="9147"/>
                    <a:pt x="6327" y="9025"/>
                  </a:cubicBezTo>
                  <a:cubicBezTo>
                    <a:pt x="6411" y="8481"/>
                    <a:pt x="6457" y="7927"/>
                    <a:pt x="6449" y="7379"/>
                  </a:cubicBezTo>
                  <a:cubicBezTo>
                    <a:pt x="6434" y="5930"/>
                    <a:pt x="6130" y="4542"/>
                    <a:pt x="5651" y="3368"/>
                  </a:cubicBezTo>
                  <a:cubicBezTo>
                    <a:pt x="5609" y="3269"/>
                    <a:pt x="5567" y="3174"/>
                    <a:pt x="5525" y="3075"/>
                  </a:cubicBezTo>
                  <a:cubicBezTo>
                    <a:pt x="4818" y="1494"/>
                    <a:pt x="3791" y="353"/>
                    <a:pt x="2731" y="68"/>
                  </a:cubicBezTo>
                  <a:cubicBezTo>
                    <a:pt x="2663" y="48"/>
                    <a:pt x="2590" y="37"/>
                    <a:pt x="2518" y="26"/>
                  </a:cubicBezTo>
                  <a:cubicBezTo>
                    <a:pt x="2418" y="9"/>
                    <a:pt x="2318" y="0"/>
                    <a:pt x="2218" y="0"/>
                  </a:cubicBezTo>
                  <a:close/>
                  <a:moveTo>
                    <a:pt x="2033" y="17103"/>
                  </a:moveTo>
                  <a:lnTo>
                    <a:pt x="2031" y="17104"/>
                  </a:lnTo>
                  <a:cubicBezTo>
                    <a:pt x="2032" y="17104"/>
                    <a:pt x="2032" y="17103"/>
                    <a:pt x="2033" y="1710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7" name="Google Shape;1887;p34"/>
            <p:cNvSpPr/>
            <p:nvPr/>
          </p:nvSpPr>
          <p:spPr>
            <a:xfrm rot="10800000">
              <a:off x="8856607" y="71377"/>
              <a:ext cx="185885" cy="469447"/>
            </a:xfrm>
            <a:custGeom>
              <a:avLst/>
              <a:gdLst/>
              <a:ahLst/>
              <a:cxnLst/>
              <a:rect l="l" t="t" r="r" b="b"/>
              <a:pathLst>
                <a:path w="6773" h="17105" extrusionOk="0">
                  <a:moveTo>
                    <a:pt x="2218" y="0"/>
                  </a:moveTo>
                  <a:cubicBezTo>
                    <a:pt x="2098" y="0"/>
                    <a:pt x="1978" y="12"/>
                    <a:pt x="1860" y="37"/>
                  </a:cubicBezTo>
                  <a:cubicBezTo>
                    <a:pt x="1796" y="53"/>
                    <a:pt x="1731" y="68"/>
                    <a:pt x="1663" y="90"/>
                  </a:cubicBezTo>
                  <a:cubicBezTo>
                    <a:pt x="1" y="631"/>
                    <a:pt x="1594" y="4033"/>
                    <a:pt x="1921" y="4995"/>
                  </a:cubicBezTo>
                  <a:cubicBezTo>
                    <a:pt x="2080" y="5467"/>
                    <a:pt x="2244" y="5942"/>
                    <a:pt x="2392" y="6417"/>
                  </a:cubicBezTo>
                  <a:cubicBezTo>
                    <a:pt x="2442" y="6573"/>
                    <a:pt x="2487" y="6729"/>
                    <a:pt x="2533" y="6888"/>
                  </a:cubicBezTo>
                  <a:cubicBezTo>
                    <a:pt x="2693" y="7436"/>
                    <a:pt x="2822" y="7991"/>
                    <a:pt x="2902" y="8553"/>
                  </a:cubicBezTo>
                  <a:cubicBezTo>
                    <a:pt x="3156" y="10398"/>
                    <a:pt x="2810" y="12329"/>
                    <a:pt x="2540" y="14158"/>
                  </a:cubicBezTo>
                  <a:cubicBezTo>
                    <a:pt x="2434" y="14876"/>
                    <a:pt x="2316" y="15591"/>
                    <a:pt x="2184" y="16306"/>
                  </a:cubicBezTo>
                  <a:cubicBezTo>
                    <a:pt x="2161" y="16435"/>
                    <a:pt x="2142" y="17015"/>
                    <a:pt x="2033" y="17103"/>
                  </a:cubicBezTo>
                  <a:lnTo>
                    <a:pt x="2033" y="17103"/>
                  </a:lnTo>
                  <a:lnTo>
                    <a:pt x="2894" y="16427"/>
                  </a:lnTo>
                  <a:cubicBezTo>
                    <a:pt x="6772" y="8839"/>
                    <a:pt x="3921" y="2429"/>
                    <a:pt x="2518" y="26"/>
                  </a:cubicBezTo>
                  <a:cubicBezTo>
                    <a:pt x="2418" y="9"/>
                    <a:pt x="2318" y="0"/>
                    <a:pt x="2218" y="0"/>
                  </a:cubicBezTo>
                  <a:close/>
                  <a:moveTo>
                    <a:pt x="2033" y="17103"/>
                  </a:moveTo>
                  <a:lnTo>
                    <a:pt x="2031" y="17104"/>
                  </a:lnTo>
                  <a:cubicBezTo>
                    <a:pt x="2032" y="17104"/>
                    <a:pt x="2032" y="17103"/>
                    <a:pt x="2033" y="17103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8" name="Google Shape;1888;p34"/>
            <p:cNvSpPr/>
            <p:nvPr/>
          </p:nvSpPr>
          <p:spPr>
            <a:xfrm rot="10800000">
              <a:off x="8868820" y="159063"/>
              <a:ext cx="122652" cy="381787"/>
            </a:xfrm>
            <a:custGeom>
              <a:avLst/>
              <a:gdLst/>
              <a:ahLst/>
              <a:cxnLst/>
              <a:rect l="l" t="t" r="r" b="b"/>
              <a:pathLst>
                <a:path w="4469" h="13911" extrusionOk="0">
                  <a:moveTo>
                    <a:pt x="364" y="1"/>
                  </a:moveTo>
                  <a:cubicBezTo>
                    <a:pt x="243" y="1"/>
                    <a:pt x="121" y="13"/>
                    <a:pt x="1" y="38"/>
                  </a:cubicBezTo>
                  <a:cubicBezTo>
                    <a:pt x="1183" y="1574"/>
                    <a:pt x="1879" y="3365"/>
                    <a:pt x="2381" y="5331"/>
                  </a:cubicBezTo>
                  <a:cubicBezTo>
                    <a:pt x="2567" y="6061"/>
                    <a:pt x="2655" y="6829"/>
                    <a:pt x="2670" y="7605"/>
                  </a:cubicBezTo>
                  <a:cubicBezTo>
                    <a:pt x="2236" y="7114"/>
                    <a:pt x="1525" y="6814"/>
                    <a:pt x="955" y="6578"/>
                  </a:cubicBezTo>
                  <a:cubicBezTo>
                    <a:pt x="815" y="6521"/>
                    <a:pt x="674" y="6468"/>
                    <a:pt x="533" y="6418"/>
                  </a:cubicBezTo>
                  <a:lnTo>
                    <a:pt x="533" y="6418"/>
                  </a:lnTo>
                  <a:cubicBezTo>
                    <a:pt x="583" y="6574"/>
                    <a:pt x="628" y="6730"/>
                    <a:pt x="674" y="6889"/>
                  </a:cubicBezTo>
                  <a:cubicBezTo>
                    <a:pt x="1400" y="7144"/>
                    <a:pt x="2076" y="7513"/>
                    <a:pt x="2674" y="8053"/>
                  </a:cubicBezTo>
                  <a:cubicBezTo>
                    <a:pt x="2647" y="10011"/>
                    <a:pt x="2176" y="12026"/>
                    <a:pt x="1575" y="13787"/>
                  </a:cubicBezTo>
                  <a:cubicBezTo>
                    <a:pt x="1550" y="13855"/>
                    <a:pt x="1617" y="13911"/>
                    <a:pt x="1678" y="13911"/>
                  </a:cubicBezTo>
                  <a:cubicBezTo>
                    <a:pt x="1709" y="13911"/>
                    <a:pt x="1738" y="13897"/>
                    <a:pt x="1753" y="13862"/>
                  </a:cubicBezTo>
                  <a:cubicBezTo>
                    <a:pt x="2210" y="12843"/>
                    <a:pt x="2578" y="11695"/>
                    <a:pt x="2815" y="10509"/>
                  </a:cubicBezTo>
                  <a:cubicBezTo>
                    <a:pt x="3194" y="10068"/>
                    <a:pt x="3776" y="9684"/>
                    <a:pt x="4403" y="9388"/>
                  </a:cubicBezTo>
                  <a:cubicBezTo>
                    <a:pt x="4431" y="9270"/>
                    <a:pt x="4449" y="9148"/>
                    <a:pt x="4468" y="9026"/>
                  </a:cubicBezTo>
                  <a:lnTo>
                    <a:pt x="4468" y="9026"/>
                  </a:lnTo>
                  <a:cubicBezTo>
                    <a:pt x="3963" y="9288"/>
                    <a:pt x="3331" y="9619"/>
                    <a:pt x="2898" y="10053"/>
                  </a:cubicBezTo>
                  <a:cubicBezTo>
                    <a:pt x="3187" y="8349"/>
                    <a:pt x="3199" y="6589"/>
                    <a:pt x="2818" y="5031"/>
                  </a:cubicBezTo>
                  <a:cubicBezTo>
                    <a:pt x="2792" y="4924"/>
                    <a:pt x="2765" y="4813"/>
                    <a:pt x="2734" y="4703"/>
                  </a:cubicBezTo>
                  <a:cubicBezTo>
                    <a:pt x="2871" y="4175"/>
                    <a:pt x="3331" y="3722"/>
                    <a:pt x="3792" y="3369"/>
                  </a:cubicBezTo>
                  <a:cubicBezTo>
                    <a:pt x="3750" y="3270"/>
                    <a:pt x="3708" y="3175"/>
                    <a:pt x="3666" y="3076"/>
                  </a:cubicBezTo>
                  <a:cubicBezTo>
                    <a:pt x="3650" y="3092"/>
                    <a:pt x="3636" y="3102"/>
                    <a:pt x="3620" y="3114"/>
                  </a:cubicBezTo>
                  <a:cubicBezTo>
                    <a:pt x="3320" y="3357"/>
                    <a:pt x="2803" y="3741"/>
                    <a:pt x="2594" y="4167"/>
                  </a:cubicBezTo>
                  <a:cubicBezTo>
                    <a:pt x="2233" y="2810"/>
                    <a:pt x="1711" y="1263"/>
                    <a:pt x="872" y="69"/>
                  </a:cubicBezTo>
                  <a:cubicBezTo>
                    <a:pt x="704" y="24"/>
                    <a:pt x="534" y="1"/>
                    <a:pt x="36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9" name="Google Shape;1889;p34"/>
            <p:cNvSpPr/>
            <p:nvPr/>
          </p:nvSpPr>
          <p:spPr>
            <a:xfrm rot="10800000">
              <a:off x="8432143" y="-49354"/>
              <a:ext cx="765167" cy="812701"/>
            </a:xfrm>
            <a:custGeom>
              <a:avLst/>
              <a:gdLst/>
              <a:ahLst/>
              <a:cxnLst/>
              <a:rect l="l" t="t" r="r" b="b"/>
              <a:pathLst>
                <a:path w="27880" h="29612" extrusionOk="0">
                  <a:moveTo>
                    <a:pt x="27186" y="1"/>
                  </a:moveTo>
                  <a:cubicBezTo>
                    <a:pt x="27175" y="1"/>
                    <a:pt x="27164" y="1"/>
                    <a:pt x="27153" y="2"/>
                  </a:cubicBezTo>
                  <a:cubicBezTo>
                    <a:pt x="21682" y="200"/>
                    <a:pt x="18948" y="6331"/>
                    <a:pt x="16302" y="12262"/>
                  </a:cubicBezTo>
                  <a:cubicBezTo>
                    <a:pt x="15257" y="14612"/>
                    <a:pt x="14173" y="17038"/>
                    <a:pt x="12957" y="19004"/>
                  </a:cubicBezTo>
                  <a:cubicBezTo>
                    <a:pt x="8888" y="25562"/>
                    <a:pt x="643" y="28243"/>
                    <a:pt x="559" y="28269"/>
                  </a:cubicBezTo>
                  <a:cubicBezTo>
                    <a:pt x="197" y="28383"/>
                    <a:pt x="0" y="28767"/>
                    <a:pt x="114" y="29129"/>
                  </a:cubicBezTo>
                  <a:cubicBezTo>
                    <a:pt x="205" y="29422"/>
                    <a:pt x="475" y="29611"/>
                    <a:pt x="768" y="29611"/>
                  </a:cubicBezTo>
                  <a:cubicBezTo>
                    <a:pt x="836" y="29611"/>
                    <a:pt x="904" y="29599"/>
                    <a:pt x="976" y="29577"/>
                  </a:cubicBezTo>
                  <a:cubicBezTo>
                    <a:pt x="1334" y="29463"/>
                    <a:pt x="9782" y="26725"/>
                    <a:pt x="14124" y="19730"/>
                  </a:cubicBezTo>
                  <a:cubicBezTo>
                    <a:pt x="15390" y="17681"/>
                    <a:pt x="16493" y="15213"/>
                    <a:pt x="17557" y="12825"/>
                  </a:cubicBezTo>
                  <a:cubicBezTo>
                    <a:pt x="20146" y="7024"/>
                    <a:pt x="22591" y="1541"/>
                    <a:pt x="27203" y="1374"/>
                  </a:cubicBezTo>
                  <a:cubicBezTo>
                    <a:pt x="27583" y="1358"/>
                    <a:pt x="27880" y="1044"/>
                    <a:pt x="27864" y="663"/>
                  </a:cubicBezTo>
                  <a:cubicBezTo>
                    <a:pt x="27854" y="294"/>
                    <a:pt x="27535" y="1"/>
                    <a:pt x="2718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0" name="Google Shape;1890;p34"/>
            <p:cNvSpPr/>
            <p:nvPr/>
          </p:nvSpPr>
          <p:spPr>
            <a:xfrm rot="10800000">
              <a:off x="7418325" y="61908"/>
              <a:ext cx="937878" cy="1533160"/>
            </a:xfrm>
            <a:custGeom>
              <a:avLst/>
              <a:gdLst/>
              <a:ahLst/>
              <a:cxnLst/>
              <a:rect l="l" t="t" r="r" b="b"/>
              <a:pathLst>
                <a:path w="34173" h="55863" extrusionOk="0">
                  <a:moveTo>
                    <a:pt x="6091" y="1"/>
                  </a:moveTo>
                  <a:cubicBezTo>
                    <a:pt x="1727" y="1"/>
                    <a:pt x="0" y="26052"/>
                    <a:pt x="0" y="26052"/>
                  </a:cubicBezTo>
                  <a:lnTo>
                    <a:pt x="392" y="27706"/>
                  </a:lnTo>
                  <a:lnTo>
                    <a:pt x="601" y="28573"/>
                  </a:lnTo>
                  <a:lnTo>
                    <a:pt x="662" y="28843"/>
                  </a:lnTo>
                  <a:lnTo>
                    <a:pt x="841" y="29588"/>
                  </a:lnTo>
                  <a:lnTo>
                    <a:pt x="913" y="29884"/>
                  </a:lnTo>
                  <a:lnTo>
                    <a:pt x="943" y="30021"/>
                  </a:lnTo>
                  <a:lnTo>
                    <a:pt x="1039" y="30443"/>
                  </a:lnTo>
                  <a:lnTo>
                    <a:pt x="1198" y="31109"/>
                  </a:lnTo>
                  <a:cubicBezTo>
                    <a:pt x="1198" y="31109"/>
                    <a:pt x="6945" y="55863"/>
                    <a:pt x="10819" y="55863"/>
                  </a:cubicBezTo>
                  <a:cubicBezTo>
                    <a:pt x="10856" y="55863"/>
                    <a:pt x="10894" y="55860"/>
                    <a:pt x="10931" y="55856"/>
                  </a:cubicBezTo>
                  <a:cubicBezTo>
                    <a:pt x="14508" y="55415"/>
                    <a:pt x="11482" y="42385"/>
                    <a:pt x="11003" y="40367"/>
                  </a:cubicBezTo>
                  <a:cubicBezTo>
                    <a:pt x="10962" y="40226"/>
                    <a:pt x="10946" y="40135"/>
                    <a:pt x="10939" y="40112"/>
                  </a:cubicBezTo>
                  <a:lnTo>
                    <a:pt x="10939" y="40112"/>
                  </a:lnTo>
                  <a:cubicBezTo>
                    <a:pt x="10973" y="40127"/>
                    <a:pt x="11076" y="40191"/>
                    <a:pt x="11243" y="40298"/>
                  </a:cubicBezTo>
                  <a:cubicBezTo>
                    <a:pt x="13079" y="41427"/>
                    <a:pt x="22530" y="47101"/>
                    <a:pt x="26262" y="47101"/>
                  </a:cubicBezTo>
                  <a:cubicBezTo>
                    <a:pt x="26842" y="47101"/>
                    <a:pt x="27284" y="46964"/>
                    <a:pt x="27538" y="46651"/>
                  </a:cubicBezTo>
                  <a:cubicBezTo>
                    <a:pt x="29248" y="44529"/>
                    <a:pt x="19188" y="37534"/>
                    <a:pt x="15790" y="35253"/>
                  </a:cubicBezTo>
                  <a:cubicBezTo>
                    <a:pt x="15341" y="34967"/>
                    <a:pt x="15014" y="34743"/>
                    <a:pt x="14835" y="34629"/>
                  </a:cubicBezTo>
                  <a:cubicBezTo>
                    <a:pt x="14763" y="34583"/>
                    <a:pt x="14717" y="34550"/>
                    <a:pt x="14698" y="34542"/>
                  </a:cubicBezTo>
                  <a:lnTo>
                    <a:pt x="14698" y="34542"/>
                  </a:lnTo>
                  <a:cubicBezTo>
                    <a:pt x="15047" y="34625"/>
                    <a:pt x="24291" y="36892"/>
                    <a:pt x="29682" y="36892"/>
                  </a:cubicBezTo>
                  <a:cubicBezTo>
                    <a:pt x="31763" y="36892"/>
                    <a:pt x="33270" y="36554"/>
                    <a:pt x="33469" y="35622"/>
                  </a:cubicBezTo>
                  <a:cubicBezTo>
                    <a:pt x="34172" y="32340"/>
                    <a:pt x="16558" y="29299"/>
                    <a:pt x="15356" y="29094"/>
                  </a:cubicBezTo>
                  <a:lnTo>
                    <a:pt x="15349" y="29094"/>
                  </a:lnTo>
                  <a:cubicBezTo>
                    <a:pt x="15307" y="29082"/>
                    <a:pt x="15291" y="29082"/>
                    <a:pt x="15291" y="29082"/>
                  </a:cubicBezTo>
                  <a:cubicBezTo>
                    <a:pt x="15291" y="29082"/>
                    <a:pt x="15319" y="29075"/>
                    <a:pt x="15364" y="29059"/>
                  </a:cubicBezTo>
                  <a:cubicBezTo>
                    <a:pt x="16573" y="28698"/>
                    <a:pt x="32833" y="23756"/>
                    <a:pt x="32020" y="20722"/>
                  </a:cubicBezTo>
                  <a:cubicBezTo>
                    <a:pt x="31815" y="19962"/>
                    <a:pt x="30633" y="19673"/>
                    <a:pt x="28955" y="19673"/>
                  </a:cubicBezTo>
                  <a:cubicBezTo>
                    <a:pt x="23670" y="19673"/>
                    <a:pt x="13475" y="22539"/>
                    <a:pt x="13475" y="22539"/>
                  </a:cubicBezTo>
                  <a:cubicBezTo>
                    <a:pt x="13475" y="22539"/>
                    <a:pt x="13634" y="22375"/>
                    <a:pt x="13908" y="22082"/>
                  </a:cubicBezTo>
                  <a:cubicBezTo>
                    <a:pt x="13908" y="22075"/>
                    <a:pt x="13915" y="22075"/>
                    <a:pt x="13923" y="22064"/>
                  </a:cubicBezTo>
                  <a:cubicBezTo>
                    <a:pt x="16166" y="19695"/>
                    <a:pt x="25842" y="9125"/>
                    <a:pt x="23047" y="6548"/>
                  </a:cubicBezTo>
                  <a:cubicBezTo>
                    <a:pt x="22779" y="6299"/>
                    <a:pt x="22442" y="6185"/>
                    <a:pt x="22049" y="6185"/>
                  </a:cubicBezTo>
                  <a:cubicBezTo>
                    <a:pt x="18251" y="6185"/>
                    <a:pt x="9283" y="16845"/>
                    <a:pt x="7577" y="18920"/>
                  </a:cubicBezTo>
                  <a:cubicBezTo>
                    <a:pt x="7577" y="18927"/>
                    <a:pt x="7570" y="18934"/>
                    <a:pt x="7563" y="18943"/>
                  </a:cubicBezTo>
                  <a:cubicBezTo>
                    <a:pt x="7426" y="19106"/>
                    <a:pt x="7338" y="19216"/>
                    <a:pt x="7304" y="19247"/>
                  </a:cubicBezTo>
                  <a:cubicBezTo>
                    <a:pt x="7315" y="19201"/>
                    <a:pt x="7338" y="19041"/>
                    <a:pt x="7376" y="18802"/>
                  </a:cubicBezTo>
                  <a:cubicBezTo>
                    <a:pt x="7817" y="15855"/>
                    <a:pt x="10041" y="1"/>
                    <a:pt x="60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1" name="Google Shape;1891;p34"/>
            <p:cNvSpPr/>
            <p:nvPr/>
          </p:nvSpPr>
          <p:spPr>
            <a:xfrm rot="10800000">
              <a:off x="7958003" y="61908"/>
              <a:ext cx="372346" cy="709261"/>
            </a:xfrm>
            <a:custGeom>
              <a:avLst/>
              <a:gdLst/>
              <a:ahLst/>
              <a:cxnLst/>
              <a:rect l="l" t="t" r="r" b="b"/>
              <a:pathLst>
                <a:path w="13567" h="25843" extrusionOk="0">
                  <a:moveTo>
                    <a:pt x="1" y="1"/>
                  </a:moveTo>
                  <a:lnTo>
                    <a:pt x="97" y="423"/>
                  </a:lnTo>
                  <a:lnTo>
                    <a:pt x="256" y="1089"/>
                  </a:lnTo>
                  <a:cubicBezTo>
                    <a:pt x="256" y="1089"/>
                    <a:pt x="6003" y="25843"/>
                    <a:pt x="9877" y="25843"/>
                  </a:cubicBezTo>
                  <a:cubicBezTo>
                    <a:pt x="9914" y="25843"/>
                    <a:pt x="9952" y="25840"/>
                    <a:pt x="9989" y="25836"/>
                  </a:cubicBezTo>
                  <a:cubicBezTo>
                    <a:pt x="13566" y="25395"/>
                    <a:pt x="10540" y="12365"/>
                    <a:pt x="10061" y="10347"/>
                  </a:cubicBezTo>
                  <a:cubicBezTo>
                    <a:pt x="9978" y="10046"/>
                    <a:pt x="9153" y="8932"/>
                    <a:pt x="8985" y="8723"/>
                  </a:cubicBezTo>
                  <a:cubicBezTo>
                    <a:pt x="7023" y="6260"/>
                    <a:pt x="4659" y="4093"/>
                    <a:pt x="2355" y="1963"/>
                  </a:cubicBezTo>
                  <a:cubicBezTo>
                    <a:pt x="1609" y="1278"/>
                    <a:pt x="857" y="548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2" name="Google Shape;1892;p34"/>
            <p:cNvSpPr/>
            <p:nvPr/>
          </p:nvSpPr>
          <p:spPr>
            <a:xfrm rot="10800000">
              <a:off x="7418325" y="582567"/>
              <a:ext cx="927147" cy="842754"/>
            </a:xfrm>
            <a:custGeom>
              <a:avLst/>
              <a:gdLst/>
              <a:ahLst/>
              <a:cxnLst/>
              <a:rect l="l" t="t" r="r" b="b"/>
              <a:pathLst>
                <a:path w="33782" h="30707" extrusionOk="0">
                  <a:moveTo>
                    <a:pt x="21658" y="0"/>
                  </a:moveTo>
                  <a:cubicBezTo>
                    <a:pt x="17860" y="0"/>
                    <a:pt x="8892" y="10660"/>
                    <a:pt x="7186" y="12735"/>
                  </a:cubicBezTo>
                  <a:cubicBezTo>
                    <a:pt x="7186" y="12742"/>
                    <a:pt x="7179" y="12749"/>
                    <a:pt x="7172" y="12758"/>
                  </a:cubicBezTo>
                  <a:cubicBezTo>
                    <a:pt x="7035" y="12921"/>
                    <a:pt x="6947" y="13031"/>
                    <a:pt x="6913" y="13062"/>
                  </a:cubicBezTo>
                  <a:cubicBezTo>
                    <a:pt x="6913" y="13061"/>
                    <a:pt x="6913" y="13061"/>
                    <a:pt x="6913" y="13061"/>
                  </a:cubicBezTo>
                  <a:cubicBezTo>
                    <a:pt x="6889" y="13061"/>
                    <a:pt x="964" y="20665"/>
                    <a:pt x="1" y="21965"/>
                  </a:cubicBezTo>
                  <a:lnTo>
                    <a:pt x="210" y="22388"/>
                  </a:lnTo>
                  <a:lnTo>
                    <a:pt x="271" y="22658"/>
                  </a:lnTo>
                  <a:lnTo>
                    <a:pt x="450" y="23403"/>
                  </a:lnTo>
                  <a:lnTo>
                    <a:pt x="522" y="23699"/>
                  </a:lnTo>
                  <a:cubicBezTo>
                    <a:pt x="2233" y="24338"/>
                    <a:pt x="8004" y="26475"/>
                    <a:pt x="14444" y="28444"/>
                  </a:cubicBezTo>
                  <a:cubicBezTo>
                    <a:pt x="14372" y="28398"/>
                    <a:pt x="14326" y="28365"/>
                    <a:pt x="14307" y="28357"/>
                  </a:cubicBezTo>
                  <a:lnTo>
                    <a:pt x="14307" y="28357"/>
                  </a:lnTo>
                  <a:cubicBezTo>
                    <a:pt x="14656" y="28440"/>
                    <a:pt x="23900" y="30707"/>
                    <a:pt x="29291" y="30707"/>
                  </a:cubicBezTo>
                  <a:cubicBezTo>
                    <a:pt x="31372" y="30707"/>
                    <a:pt x="32879" y="30369"/>
                    <a:pt x="33078" y="29437"/>
                  </a:cubicBezTo>
                  <a:cubicBezTo>
                    <a:pt x="33781" y="26155"/>
                    <a:pt x="16167" y="23114"/>
                    <a:pt x="14965" y="22909"/>
                  </a:cubicBezTo>
                  <a:lnTo>
                    <a:pt x="14958" y="22909"/>
                  </a:lnTo>
                  <a:cubicBezTo>
                    <a:pt x="12631" y="22812"/>
                    <a:pt x="10400" y="22779"/>
                    <a:pt x="8439" y="22779"/>
                  </a:cubicBezTo>
                  <a:cubicBezTo>
                    <a:pt x="4224" y="22779"/>
                    <a:pt x="1255" y="22932"/>
                    <a:pt x="1255" y="22932"/>
                  </a:cubicBezTo>
                  <a:cubicBezTo>
                    <a:pt x="5274" y="21730"/>
                    <a:pt x="9597" y="19065"/>
                    <a:pt x="13517" y="15897"/>
                  </a:cubicBezTo>
                  <a:cubicBezTo>
                    <a:pt x="13517" y="15890"/>
                    <a:pt x="13524" y="15890"/>
                    <a:pt x="13532" y="15879"/>
                  </a:cubicBezTo>
                  <a:cubicBezTo>
                    <a:pt x="15775" y="13510"/>
                    <a:pt x="25451" y="2940"/>
                    <a:pt x="22656" y="363"/>
                  </a:cubicBezTo>
                  <a:cubicBezTo>
                    <a:pt x="22388" y="114"/>
                    <a:pt x="22051" y="0"/>
                    <a:pt x="2165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3" name="Google Shape;1893;p34"/>
            <p:cNvSpPr/>
            <p:nvPr/>
          </p:nvSpPr>
          <p:spPr>
            <a:xfrm rot="10800000">
              <a:off x="8232316" y="794058"/>
              <a:ext cx="105746" cy="442990"/>
            </a:xfrm>
            <a:custGeom>
              <a:avLst/>
              <a:gdLst/>
              <a:ahLst/>
              <a:cxnLst/>
              <a:rect l="l" t="t" r="r" b="b"/>
              <a:pathLst>
                <a:path w="3853" h="16141" extrusionOk="0">
                  <a:moveTo>
                    <a:pt x="3852" y="0"/>
                  </a:moveTo>
                  <a:cubicBezTo>
                    <a:pt x="1122" y="6023"/>
                    <a:pt x="1" y="15798"/>
                    <a:pt x="282" y="16140"/>
                  </a:cubicBezTo>
                  <a:lnTo>
                    <a:pt x="385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4" name="Google Shape;1894;p34"/>
            <p:cNvSpPr/>
            <p:nvPr/>
          </p:nvSpPr>
          <p:spPr>
            <a:xfrm rot="10800000">
              <a:off x="7811173" y="794058"/>
              <a:ext cx="545030" cy="103138"/>
            </a:xfrm>
            <a:custGeom>
              <a:avLst/>
              <a:gdLst/>
              <a:ahLst/>
              <a:cxnLst/>
              <a:rect l="l" t="t" r="r" b="b"/>
              <a:pathLst>
                <a:path w="19859" h="3758" extrusionOk="0">
                  <a:moveTo>
                    <a:pt x="19858" y="1"/>
                  </a:moveTo>
                  <a:lnTo>
                    <a:pt x="19858" y="1"/>
                  </a:lnTo>
                  <a:cubicBezTo>
                    <a:pt x="13132" y="441"/>
                    <a:pt x="0" y="3757"/>
                    <a:pt x="0" y="3757"/>
                  </a:cubicBezTo>
                  <a:lnTo>
                    <a:pt x="1985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5" name="Google Shape;1895;p34"/>
            <p:cNvSpPr/>
            <p:nvPr/>
          </p:nvSpPr>
          <p:spPr>
            <a:xfrm rot="10800000">
              <a:off x="7954875" y="540823"/>
              <a:ext cx="351543" cy="216431"/>
            </a:xfrm>
            <a:custGeom>
              <a:avLst/>
              <a:gdLst/>
              <a:ahLst/>
              <a:cxnLst/>
              <a:rect l="l" t="t" r="r" b="b"/>
              <a:pathLst>
                <a:path w="12809" h="7886" extrusionOk="0">
                  <a:moveTo>
                    <a:pt x="0" y="0"/>
                  </a:moveTo>
                  <a:lnTo>
                    <a:pt x="12808" y="7885"/>
                  </a:lnTo>
                  <a:cubicBezTo>
                    <a:pt x="9360" y="4088"/>
                    <a:pt x="1" y="1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6" name="Google Shape;1896;p34"/>
            <p:cNvSpPr/>
            <p:nvPr/>
          </p:nvSpPr>
          <p:spPr>
            <a:xfrm rot="10800000">
              <a:off x="8255288" y="648984"/>
              <a:ext cx="243876" cy="231114"/>
            </a:xfrm>
            <a:custGeom>
              <a:avLst/>
              <a:gdLst/>
              <a:ahLst/>
              <a:cxnLst/>
              <a:rect l="l" t="t" r="r" b="b"/>
              <a:pathLst>
                <a:path w="8886" h="8421" extrusionOk="0">
                  <a:moveTo>
                    <a:pt x="5209" y="1"/>
                  </a:moveTo>
                  <a:cubicBezTo>
                    <a:pt x="5209" y="1"/>
                    <a:pt x="1" y="1297"/>
                    <a:pt x="457" y="5054"/>
                  </a:cubicBezTo>
                  <a:cubicBezTo>
                    <a:pt x="824" y="8051"/>
                    <a:pt x="4484" y="8420"/>
                    <a:pt x="6265" y="8420"/>
                  </a:cubicBezTo>
                  <a:cubicBezTo>
                    <a:pt x="6847" y="8420"/>
                    <a:pt x="7228" y="8381"/>
                    <a:pt x="7228" y="8381"/>
                  </a:cubicBezTo>
                  <a:cubicBezTo>
                    <a:pt x="8886" y="3180"/>
                    <a:pt x="5209" y="1"/>
                    <a:pt x="520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7" name="Google Shape;1897;p34"/>
            <p:cNvSpPr/>
            <p:nvPr/>
          </p:nvSpPr>
          <p:spPr>
            <a:xfrm rot="10800000">
              <a:off x="8226772" y="1439290"/>
              <a:ext cx="23301" cy="44543"/>
            </a:xfrm>
            <a:custGeom>
              <a:avLst/>
              <a:gdLst/>
              <a:ahLst/>
              <a:cxnLst/>
              <a:rect l="l" t="t" r="r" b="b"/>
              <a:pathLst>
                <a:path w="849" h="1623" extrusionOk="0">
                  <a:moveTo>
                    <a:pt x="642" y="0"/>
                  </a:moveTo>
                  <a:cubicBezTo>
                    <a:pt x="588" y="0"/>
                    <a:pt x="533" y="25"/>
                    <a:pt x="498" y="81"/>
                  </a:cubicBezTo>
                  <a:cubicBezTo>
                    <a:pt x="365" y="290"/>
                    <a:pt x="269" y="515"/>
                    <a:pt x="186" y="743"/>
                  </a:cubicBezTo>
                  <a:cubicBezTo>
                    <a:pt x="102" y="966"/>
                    <a:pt x="0" y="1214"/>
                    <a:pt x="27" y="1454"/>
                  </a:cubicBezTo>
                  <a:cubicBezTo>
                    <a:pt x="41" y="1560"/>
                    <a:pt x="120" y="1623"/>
                    <a:pt x="202" y="1623"/>
                  </a:cubicBezTo>
                  <a:cubicBezTo>
                    <a:pt x="255" y="1623"/>
                    <a:pt x="310" y="1597"/>
                    <a:pt x="350" y="1541"/>
                  </a:cubicBezTo>
                  <a:cubicBezTo>
                    <a:pt x="483" y="1359"/>
                    <a:pt x="525" y="1119"/>
                    <a:pt x="593" y="906"/>
                  </a:cubicBezTo>
                  <a:cubicBezTo>
                    <a:pt x="665" y="674"/>
                    <a:pt x="748" y="450"/>
                    <a:pt x="813" y="213"/>
                  </a:cubicBezTo>
                  <a:cubicBezTo>
                    <a:pt x="849" y="89"/>
                    <a:pt x="746" y="0"/>
                    <a:pt x="6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8" name="Google Shape;1898;p34"/>
            <p:cNvSpPr/>
            <p:nvPr/>
          </p:nvSpPr>
          <p:spPr>
            <a:xfrm rot="10800000">
              <a:off x="8200590" y="1489570"/>
              <a:ext cx="14217" cy="54588"/>
            </a:xfrm>
            <a:custGeom>
              <a:avLst/>
              <a:gdLst/>
              <a:ahLst/>
              <a:cxnLst/>
              <a:rect l="l" t="t" r="r" b="b"/>
              <a:pathLst>
                <a:path w="518" h="1989" extrusionOk="0">
                  <a:moveTo>
                    <a:pt x="378" y="0"/>
                  </a:moveTo>
                  <a:cubicBezTo>
                    <a:pt x="334" y="0"/>
                    <a:pt x="291" y="30"/>
                    <a:pt x="285" y="89"/>
                  </a:cubicBezTo>
                  <a:cubicBezTo>
                    <a:pt x="244" y="693"/>
                    <a:pt x="65" y="1271"/>
                    <a:pt x="7" y="1869"/>
                  </a:cubicBezTo>
                  <a:cubicBezTo>
                    <a:pt x="1" y="1943"/>
                    <a:pt x="68" y="1989"/>
                    <a:pt x="133" y="1989"/>
                  </a:cubicBezTo>
                  <a:cubicBezTo>
                    <a:pt x="174" y="1989"/>
                    <a:pt x="215" y="1970"/>
                    <a:pt x="235" y="1929"/>
                  </a:cubicBezTo>
                  <a:cubicBezTo>
                    <a:pt x="509" y="1385"/>
                    <a:pt x="517" y="682"/>
                    <a:pt x="472" y="89"/>
                  </a:cubicBezTo>
                  <a:cubicBezTo>
                    <a:pt x="466" y="30"/>
                    <a:pt x="422" y="0"/>
                    <a:pt x="3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9" name="Google Shape;1899;p34"/>
            <p:cNvSpPr/>
            <p:nvPr/>
          </p:nvSpPr>
          <p:spPr>
            <a:xfrm rot="10800000">
              <a:off x="8170867" y="1399028"/>
              <a:ext cx="17647" cy="40536"/>
            </a:xfrm>
            <a:custGeom>
              <a:avLst/>
              <a:gdLst/>
              <a:ahLst/>
              <a:cxnLst/>
              <a:rect l="l" t="t" r="r" b="b"/>
              <a:pathLst>
                <a:path w="643" h="1477" extrusionOk="0">
                  <a:moveTo>
                    <a:pt x="450" y="0"/>
                  </a:moveTo>
                  <a:cubicBezTo>
                    <a:pt x="395" y="0"/>
                    <a:pt x="342" y="30"/>
                    <a:pt x="327" y="99"/>
                  </a:cubicBezTo>
                  <a:cubicBezTo>
                    <a:pt x="277" y="316"/>
                    <a:pt x="205" y="529"/>
                    <a:pt x="141" y="737"/>
                  </a:cubicBezTo>
                  <a:cubicBezTo>
                    <a:pt x="79" y="939"/>
                    <a:pt x="0" y="1125"/>
                    <a:pt x="34" y="1334"/>
                  </a:cubicBezTo>
                  <a:cubicBezTo>
                    <a:pt x="46" y="1427"/>
                    <a:pt x="134" y="1477"/>
                    <a:pt x="220" y="1477"/>
                  </a:cubicBezTo>
                  <a:cubicBezTo>
                    <a:pt x="272" y="1477"/>
                    <a:pt x="324" y="1459"/>
                    <a:pt x="358" y="1422"/>
                  </a:cubicBezTo>
                  <a:cubicBezTo>
                    <a:pt x="642" y="1118"/>
                    <a:pt x="597" y="525"/>
                    <a:pt x="593" y="133"/>
                  </a:cubicBezTo>
                  <a:cubicBezTo>
                    <a:pt x="593" y="50"/>
                    <a:pt x="520" y="0"/>
                    <a:pt x="4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0" name="Google Shape;1900;p34"/>
            <p:cNvSpPr/>
            <p:nvPr/>
          </p:nvSpPr>
          <p:spPr>
            <a:xfrm rot="10800000">
              <a:off x="8218978" y="1364805"/>
              <a:ext cx="17675" cy="48687"/>
            </a:xfrm>
            <a:custGeom>
              <a:avLst/>
              <a:gdLst/>
              <a:ahLst/>
              <a:cxnLst/>
              <a:rect l="l" t="t" r="r" b="b"/>
              <a:pathLst>
                <a:path w="644" h="1774" extrusionOk="0">
                  <a:moveTo>
                    <a:pt x="499" y="1"/>
                  </a:moveTo>
                  <a:cubicBezTo>
                    <a:pt x="445" y="1"/>
                    <a:pt x="389" y="36"/>
                    <a:pt x="382" y="103"/>
                  </a:cubicBezTo>
                  <a:cubicBezTo>
                    <a:pt x="351" y="381"/>
                    <a:pt x="268" y="654"/>
                    <a:pt x="191" y="921"/>
                  </a:cubicBezTo>
                  <a:cubicBezTo>
                    <a:pt x="127" y="1149"/>
                    <a:pt x="13" y="1362"/>
                    <a:pt x="5" y="1597"/>
                  </a:cubicBezTo>
                  <a:cubicBezTo>
                    <a:pt x="1" y="1715"/>
                    <a:pt x="88" y="1773"/>
                    <a:pt x="180" y="1773"/>
                  </a:cubicBezTo>
                  <a:cubicBezTo>
                    <a:pt x="242" y="1773"/>
                    <a:pt x="307" y="1746"/>
                    <a:pt x="347" y="1693"/>
                  </a:cubicBezTo>
                  <a:cubicBezTo>
                    <a:pt x="644" y="1278"/>
                    <a:pt x="591" y="586"/>
                    <a:pt x="598" y="103"/>
                  </a:cubicBezTo>
                  <a:cubicBezTo>
                    <a:pt x="600" y="34"/>
                    <a:pt x="551" y="1"/>
                    <a:pt x="49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1" name="Google Shape;1901;p34"/>
            <p:cNvSpPr/>
            <p:nvPr/>
          </p:nvSpPr>
          <p:spPr>
            <a:xfrm rot="10800000">
              <a:off x="8260310" y="1256452"/>
              <a:ext cx="16055" cy="49593"/>
            </a:xfrm>
            <a:custGeom>
              <a:avLst/>
              <a:gdLst/>
              <a:ahLst/>
              <a:cxnLst/>
              <a:rect l="l" t="t" r="r" b="b"/>
              <a:pathLst>
                <a:path w="585" h="1807" extrusionOk="0">
                  <a:moveTo>
                    <a:pt x="382" y="0"/>
                  </a:moveTo>
                  <a:cubicBezTo>
                    <a:pt x="328" y="0"/>
                    <a:pt x="268" y="40"/>
                    <a:pt x="266" y="105"/>
                  </a:cubicBezTo>
                  <a:cubicBezTo>
                    <a:pt x="255" y="428"/>
                    <a:pt x="201" y="751"/>
                    <a:pt x="148" y="1066"/>
                  </a:cubicBezTo>
                  <a:cubicBezTo>
                    <a:pt x="106" y="1302"/>
                    <a:pt x="0" y="1526"/>
                    <a:pt x="148" y="1731"/>
                  </a:cubicBezTo>
                  <a:cubicBezTo>
                    <a:pt x="177" y="1774"/>
                    <a:pt x="228" y="1806"/>
                    <a:pt x="279" y="1806"/>
                  </a:cubicBezTo>
                  <a:cubicBezTo>
                    <a:pt x="302" y="1806"/>
                    <a:pt x="325" y="1800"/>
                    <a:pt x="346" y="1784"/>
                  </a:cubicBezTo>
                  <a:cubicBezTo>
                    <a:pt x="585" y="1621"/>
                    <a:pt x="559" y="1332"/>
                    <a:pt x="562" y="1063"/>
                  </a:cubicBezTo>
                  <a:cubicBezTo>
                    <a:pt x="566" y="731"/>
                    <a:pt x="517" y="405"/>
                    <a:pt x="467" y="74"/>
                  </a:cubicBezTo>
                  <a:cubicBezTo>
                    <a:pt x="461" y="23"/>
                    <a:pt x="423" y="0"/>
                    <a:pt x="38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2" name="Google Shape;1902;p34"/>
            <p:cNvSpPr/>
            <p:nvPr/>
          </p:nvSpPr>
          <p:spPr>
            <a:xfrm rot="10800000">
              <a:off x="8191011" y="1249536"/>
              <a:ext cx="19239" cy="45970"/>
            </a:xfrm>
            <a:custGeom>
              <a:avLst/>
              <a:gdLst/>
              <a:ahLst/>
              <a:cxnLst/>
              <a:rect l="l" t="t" r="r" b="b"/>
              <a:pathLst>
                <a:path w="701" h="1675" extrusionOk="0">
                  <a:moveTo>
                    <a:pt x="446" y="1"/>
                  </a:moveTo>
                  <a:cubicBezTo>
                    <a:pt x="351" y="1"/>
                    <a:pt x="252" y="67"/>
                    <a:pt x="248" y="180"/>
                  </a:cubicBezTo>
                  <a:cubicBezTo>
                    <a:pt x="245" y="419"/>
                    <a:pt x="210" y="656"/>
                    <a:pt x="150" y="888"/>
                  </a:cubicBezTo>
                  <a:cubicBezTo>
                    <a:pt x="96" y="1104"/>
                    <a:pt x="1" y="1283"/>
                    <a:pt x="36" y="1507"/>
                  </a:cubicBezTo>
                  <a:cubicBezTo>
                    <a:pt x="56" y="1624"/>
                    <a:pt x="153" y="1675"/>
                    <a:pt x="253" y="1675"/>
                  </a:cubicBezTo>
                  <a:cubicBezTo>
                    <a:pt x="319" y="1675"/>
                    <a:pt x="386" y="1653"/>
                    <a:pt x="434" y="1614"/>
                  </a:cubicBezTo>
                  <a:cubicBezTo>
                    <a:pt x="625" y="1458"/>
                    <a:pt x="655" y="1149"/>
                    <a:pt x="678" y="914"/>
                  </a:cubicBezTo>
                  <a:cubicBezTo>
                    <a:pt x="701" y="648"/>
                    <a:pt x="666" y="389"/>
                    <a:pt x="610" y="131"/>
                  </a:cubicBezTo>
                  <a:cubicBezTo>
                    <a:pt x="590" y="41"/>
                    <a:pt x="519" y="1"/>
                    <a:pt x="4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3" name="Google Shape;1903;p34"/>
            <p:cNvSpPr/>
            <p:nvPr/>
          </p:nvSpPr>
          <p:spPr>
            <a:xfrm rot="10800000">
              <a:off x="8192054" y="1152957"/>
              <a:ext cx="14738" cy="38999"/>
            </a:xfrm>
            <a:custGeom>
              <a:avLst/>
              <a:gdLst/>
              <a:ahLst/>
              <a:cxnLst/>
              <a:rect l="l" t="t" r="r" b="b"/>
              <a:pathLst>
                <a:path w="537" h="1421" extrusionOk="0">
                  <a:moveTo>
                    <a:pt x="299" y="1"/>
                  </a:moveTo>
                  <a:cubicBezTo>
                    <a:pt x="221" y="1"/>
                    <a:pt x="143" y="52"/>
                    <a:pt x="149" y="149"/>
                  </a:cubicBezTo>
                  <a:cubicBezTo>
                    <a:pt x="161" y="354"/>
                    <a:pt x="152" y="563"/>
                    <a:pt x="115" y="768"/>
                  </a:cubicBezTo>
                  <a:cubicBezTo>
                    <a:pt x="80" y="947"/>
                    <a:pt x="1" y="1110"/>
                    <a:pt x="50" y="1293"/>
                  </a:cubicBezTo>
                  <a:cubicBezTo>
                    <a:pt x="71" y="1378"/>
                    <a:pt x="140" y="1420"/>
                    <a:pt x="214" y="1420"/>
                  </a:cubicBezTo>
                  <a:cubicBezTo>
                    <a:pt x="259" y="1420"/>
                    <a:pt x="305" y="1404"/>
                    <a:pt x="343" y="1372"/>
                  </a:cubicBezTo>
                  <a:cubicBezTo>
                    <a:pt x="506" y="1232"/>
                    <a:pt x="514" y="984"/>
                    <a:pt x="526" y="784"/>
                  </a:cubicBezTo>
                  <a:cubicBezTo>
                    <a:pt x="536" y="551"/>
                    <a:pt x="503" y="331"/>
                    <a:pt x="445" y="107"/>
                  </a:cubicBezTo>
                  <a:cubicBezTo>
                    <a:pt x="426" y="35"/>
                    <a:pt x="362" y="1"/>
                    <a:pt x="29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4" name="Google Shape;1904;p34"/>
            <p:cNvSpPr/>
            <p:nvPr/>
          </p:nvSpPr>
          <p:spPr>
            <a:xfrm rot="10800000">
              <a:off x="8262698" y="1183311"/>
              <a:ext cx="18663" cy="45559"/>
            </a:xfrm>
            <a:custGeom>
              <a:avLst/>
              <a:gdLst/>
              <a:ahLst/>
              <a:cxnLst/>
              <a:rect l="l" t="t" r="r" b="b"/>
              <a:pathLst>
                <a:path w="680" h="1660" extrusionOk="0">
                  <a:moveTo>
                    <a:pt x="557" y="1"/>
                  </a:moveTo>
                  <a:cubicBezTo>
                    <a:pt x="510" y="1"/>
                    <a:pt x="466" y="26"/>
                    <a:pt x="456" y="83"/>
                  </a:cubicBezTo>
                  <a:cubicBezTo>
                    <a:pt x="414" y="315"/>
                    <a:pt x="349" y="555"/>
                    <a:pt x="265" y="778"/>
                  </a:cubicBezTo>
                  <a:cubicBezTo>
                    <a:pt x="182" y="999"/>
                    <a:pt x="49" y="1223"/>
                    <a:pt x="14" y="1459"/>
                  </a:cubicBezTo>
                  <a:cubicBezTo>
                    <a:pt x="0" y="1563"/>
                    <a:pt x="80" y="1660"/>
                    <a:pt x="172" y="1660"/>
                  </a:cubicBezTo>
                  <a:cubicBezTo>
                    <a:pt x="208" y="1660"/>
                    <a:pt x="246" y="1645"/>
                    <a:pt x="281" y="1611"/>
                  </a:cubicBezTo>
                  <a:cubicBezTo>
                    <a:pt x="646" y="1250"/>
                    <a:pt x="672" y="592"/>
                    <a:pt x="679" y="109"/>
                  </a:cubicBezTo>
                  <a:cubicBezTo>
                    <a:pt x="679" y="41"/>
                    <a:pt x="617" y="1"/>
                    <a:pt x="5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5" name="Google Shape;1905;p34"/>
            <p:cNvSpPr/>
            <p:nvPr/>
          </p:nvSpPr>
          <p:spPr>
            <a:xfrm rot="10800000">
              <a:off x="8200398" y="1070567"/>
              <a:ext cx="14848" cy="41963"/>
            </a:xfrm>
            <a:custGeom>
              <a:avLst/>
              <a:gdLst/>
              <a:ahLst/>
              <a:cxnLst/>
              <a:rect l="l" t="t" r="r" b="b"/>
              <a:pathLst>
                <a:path w="541" h="1529" extrusionOk="0">
                  <a:moveTo>
                    <a:pt x="280" y="0"/>
                  </a:moveTo>
                  <a:cubicBezTo>
                    <a:pt x="211" y="0"/>
                    <a:pt x="137" y="49"/>
                    <a:pt x="137" y="132"/>
                  </a:cubicBezTo>
                  <a:cubicBezTo>
                    <a:pt x="134" y="550"/>
                    <a:pt x="0" y="984"/>
                    <a:pt x="31" y="1398"/>
                  </a:cubicBezTo>
                  <a:cubicBezTo>
                    <a:pt x="38" y="1480"/>
                    <a:pt x="102" y="1529"/>
                    <a:pt x="168" y="1529"/>
                  </a:cubicBezTo>
                  <a:cubicBezTo>
                    <a:pt x="210" y="1529"/>
                    <a:pt x="253" y="1509"/>
                    <a:pt x="282" y="1467"/>
                  </a:cubicBezTo>
                  <a:cubicBezTo>
                    <a:pt x="541" y="1079"/>
                    <a:pt x="483" y="528"/>
                    <a:pt x="400" y="94"/>
                  </a:cubicBezTo>
                  <a:cubicBezTo>
                    <a:pt x="387" y="30"/>
                    <a:pt x="335" y="0"/>
                    <a:pt x="2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6" name="Google Shape;1906;p34"/>
            <p:cNvSpPr/>
            <p:nvPr/>
          </p:nvSpPr>
          <p:spPr>
            <a:xfrm rot="10800000">
              <a:off x="8225455" y="1100372"/>
              <a:ext cx="14601" cy="31836"/>
            </a:xfrm>
            <a:custGeom>
              <a:avLst/>
              <a:gdLst/>
              <a:ahLst/>
              <a:cxnLst/>
              <a:rect l="l" t="t" r="r" b="b"/>
              <a:pathLst>
                <a:path w="532" h="1160" extrusionOk="0">
                  <a:moveTo>
                    <a:pt x="415" y="0"/>
                  </a:moveTo>
                  <a:cubicBezTo>
                    <a:pt x="376" y="0"/>
                    <a:pt x="338" y="21"/>
                    <a:pt x="323" y="70"/>
                  </a:cubicBezTo>
                  <a:cubicBezTo>
                    <a:pt x="269" y="234"/>
                    <a:pt x="197" y="393"/>
                    <a:pt x="137" y="557"/>
                  </a:cubicBezTo>
                  <a:cubicBezTo>
                    <a:pt x="83" y="705"/>
                    <a:pt x="0" y="860"/>
                    <a:pt x="15" y="1025"/>
                  </a:cubicBezTo>
                  <a:cubicBezTo>
                    <a:pt x="22" y="1111"/>
                    <a:pt x="85" y="1160"/>
                    <a:pt x="153" y="1160"/>
                  </a:cubicBezTo>
                  <a:cubicBezTo>
                    <a:pt x="197" y="1160"/>
                    <a:pt x="244" y="1139"/>
                    <a:pt x="278" y="1093"/>
                  </a:cubicBezTo>
                  <a:cubicBezTo>
                    <a:pt x="372" y="967"/>
                    <a:pt x="383" y="788"/>
                    <a:pt x="414" y="632"/>
                  </a:cubicBezTo>
                  <a:cubicBezTo>
                    <a:pt x="452" y="465"/>
                    <a:pt x="471" y="290"/>
                    <a:pt x="513" y="123"/>
                  </a:cubicBezTo>
                  <a:cubicBezTo>
                    <a:pt x="531" y="48"/>
                    <a:pt x="473" y="0"/>
                    <a:pt x="4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7" name="Google Shape;1907;p34"/>
            <p:cNvSpPr/>
            <p:nvPr/>
          </p:nvSpPr>
          <p:spPr>
            <a:xfrm rot="10800000">
              <a:off x="8245160" y="968993"/>
              <a:ext cx="15836" cy="37545"/>
            </a:xfrm>
            <a:custGeom>
              <a:avLst/>
              <a:gdLst/>
              <a:ahLst/>
              <a:cxnLst/>
              <a:rect l="l" t="t" r="r" b="b"/>
              <a:pathLst>
                <a:path w="577" h="1368" extrusionOk="0">
                  <a:moveTo>
                    <a:pt x="391" y="1"/>
                  </a:moveTo>
                  <a:cubicBezTo>
                    <a:pt x="355" y="1"/>
                    <a:pt x="318" y="24"/>
                    <a:pt x="318" y="65"/>
                  </a:cubicBezTo>
                  <a:cubicBezTo>
                    <a:pt x="322" y="263"/>
                    <a:pt x="284" y="475"/>
                    <a:pt x="219" y="661"/>
                  </a:cubicBezTo>
                  <a:cubicBezTo>
                    <a:pt x="158" y="836"/>
                    <a:pt x="41" y="996"/>
                    <a:pt x="14" y="1179"/>
                  </a:cubicBezTo>
                  <a:cubicBezTo>
                    <a:pt x="0" y="1280"/>
                    <a:pt x="75" y="1367"/>
                    <a:pt x="161" y="1367"/>
                  </a:cubicBezTo>
                  <a:cubicBezTo>
                    <a:pt x="194" y="1367"/>
                    <a:pt x="229" y="1354"/>
                    <a:pt x="261" y="1323"/>
                  </a:cubicBezTo>
                  <a:cubicBezTo>
                    <a:pt x="576" y="1023"/>
                    <a:pt x="512" y="433"/>
                    <a:pt x="451" y="50"/>
                  </a:cubicBezTo>
                  <a:cubicBezTo>
                    <a:pt x="446" y="16"/>
                    <a:pt x="419" y="1"/>
                    <a:pt x="3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8" name="Google Shape;1908;p34"/>
            <p:cNvSpPr/>
            <p:nvPr/>
          </p:nvSpPr>
          <p:spPr>
            <a:xfrm rot="10800000">
              <a:off x="8311001" y="1032171"/>
              <a:ext cx="15973" cy="28131"/>
            </a:xfrm>
            <a:custGeom>
              <a:avLst/>
              <a:gdLst/>
              <a:ahLst/>
              <a:cxnLst/>
              <a:rect l="l" t="t" r="r" b="b"/>
              <a:pathLst>
                <a:path w="582" h="1025" extrusionOk="0">
                  <a:moveTo>
                    <a:pt x="424" y="0"/>
                  </a:moveTo>
                  <a:cubicBezTo>
                    <a:pt x="388" y="0"/>
                    <a:pt x="353" y="18"/>
                    <a:pt x="327" y="62"/>
                  </a:cubicBezTo>
                  <a:cubicBezTo>
                    <a:pt x="247" y="195"/>
                    <a:pt x="174" y="328"/>
                    <a:pt x="118" y="472"/>
                  </a:cubicBezTo>
                  <a:cubicBezTo>
                    <a:pt x="68" y="609"/>
                    <a:pt x="0" y="769"/>
                    <a:pt x="49" y="914"/>
                  </a:cubicBezTo>
                  <a:cubicBezTo>
                    <a:pt x="73" y="987"/>
                    <a:pt x="133" y="1025"/>
                    <a:pt x="195" y="1025"/>
                  </a:cubicBezTo>
                  <a:cubicBezTo>
                    <a:pt x="245" y="1025"/>
                    <a:pt x="297" y="1001"/>
                    <a:pt x="330" y="951"/>
                  </a:cubicBezTo>
                  <a:cubicBezTo>
                    <a:pt x="407" y="846"/>
                    <a:pt x="399" y="709"/>
                    <a:pt x="425" y="583"/>
                  </a:cubicBezTo>
                  <a:cubicBezTo>
                    <a:pt x="453" y="450"/>
                    <a:pt x="486" y="316"/>
                    <a:pt x="539" y="191"/>
                  </a:cubicBezTo>
                  <a:cubicBezTo>
                    <a:pt x="582" y="92"/>
                    <a:pt x="504" y="0"/>
                    <a:pt x="4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9" name="Google Shape;1909;p34"/>
            <p:cNvSpPr/>
            <p:nvPr/>
          </p:nvSpPr>
          <p:spPr>
            <a:xfrm rot="10800000">
              <a:off x="7916259" y="944320"/>
              <a:ext cx="54259" cy="23630"/>
            </a:xfrm>
            <a:custGeom>
              <a:avLst/>
              <a:gdLst/>
              <a:ahLst/>
              <a:cxnLst/>
              <a:rect l="l" t="t" r="r" b="b"/>
              <a:pathLst>
                <a:path w="1977" h="861" extrusionOk="0">
                  <a:moveTo>
                    <a:pt x="1690" y="1"/>
                  </a:moveTo>
                  <a:cubicBezTo>
                    <a:pt x="1416" y="1"/>
                    <a:pt x="1157" y="118"/>
                    <a:pt x="904" y="222"/>
                  </a:cubicBezTo>
                  <a:cubicBezTo>
                    <a:pt x="631" y="339"/>
                    <a:pt x="349" y="457"/>
                    <a:pt x="102" y="632"/>
                  </a:cubicBezTo>
                  <a:cubicBezTo>
                    <a:pt x="0" y="705"/>
                    <a:pt x="48" y="860"/>
                    <a:pt x="166" y="860"/>
                  </a:cubicBezTo>
                  <a:cubicBezTo>
                    <a:pt x="176" y="860"/>
                    <a:pt x="186" y="859"/>
                    <a:pt x="197" y="857"/>
                  </a:cubicBezTo>
                  <a:cubicBezTo>
                    <a:pt x="513" y="788"/>
                    <a:pt x="817" y="666"/>
                    <a:pt x="1129" y="567"/>
                  </a:cubicBezTo>
                  <a:cubicBezTo>
                    <a:pt x="1391" y="487"/>
                    <a:pt x="1649" y="415"/>
                    <a:pt x="1870" y="244"/>
                  </a:cubicBezTo>
                  <a:cubicBezTo>
                    <a:pt x="1976" y="160"/>
                    <a:pt x="1877" y="13"/>
                    <a:pt x="1771" y="4"/>
                  </a:cubicBezTo>
                  <a:cubicBezTo>
                    <a:pt x="1744" y="2"/>
                    <a:pt x="1717" y="1"/>
                    <a:pt x="169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0" name="Google Shape;1910;p34"/>
            <p:cNvSpPr/>
            <p:nvPr/>
          </p:nvSpPr>
          <p:spPr>
            <a:xfrm rot="10800000">
              <a:off x="7927347" y="921156"/>
              <a:ext cx="40893" cy="17345"/>
            </a:xfrm>
            <a:custGeom>
              <a:avLst/>
              <a:gdLst/>
              <a:ahLst/>
              <a:cxnLst/>
              <a:rect l="l" t="t" r="r" b="b"/>
              <a:pathLst>
                <a:path w="1490" h="632" extrusionOk="0">
                  <a:moveTo>
                    <a:pt x="1219" y="1"/>
                  </a:moveTo>
                  <a:cubicBezTo>
                    <a:pt x="1208" y="1"/>
                    <a:pt x="1197" y="2"/>
                    <a:pt x="1186" y="4"/>
                  </a:cubicBezTo>
                  <a:cubicBezTo>
                    <a:pt x="1018" y="38"/>
                    <a:pt x="878" y="149"/>
                    <a:pt x="718" y="205"/>
                  </a:cubicBezTo>
                  <a:cubicBezTo>
                    <a:pt x="555" y="270"/>
                    <a:pt x="369" y="312"/>
                    <a:pt x="194" y="331"/>
                  </a:cubicBezTo>
                  <a:cubicBezTo>
                    <a:pt x="57" y="346"/>
                    <a:pt x="0" y="559"/>
                    <a:pt x="160" y="593"/>
                  </a:cubicBezTo>
                  <a:cubicBezTo>
                    <a:pt x="274" y="617"/>
                    <a:pt x="403" y="632"/>
                    <a:pt x="534" y="632"/>
                  </a:cubicBezTo>
                  <a:cubicBezTo>
                    <a:pt x="863" y="632"/>
                    <a:pt x="1211" y="541"/>
                    <a:pt x="1395" y="277"/>
                  </a:cubicBezTo>
                  <a:cubicBezTo>
                    <a:pt x="1490" y="144"/>
                    <a:pt x="1354" y="1"/>
                    <a:pt x="12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1" name="Google Shape;1911;p34"/>
            <p:cNvSpPr/>
            <p:nvPr/>
          </p:nvSpPr>
          <p:spPr>
            <a:xfrm rot="10800000">
              <a:off x="7794266" y="996548"/>
              <a:ext cx="26677" cy="12295"/>
            </a:xfrm>
            <a:custGeom>
              <a:avLst/>
              <a:gdLst/>
              <a:ahLst/>
              <a:cxnLst/>
              <a:rect l="l" t="t" r="r" b="b"/>
              <a:pathLst>
                <a:path w="972" h="448" extrusionOk="0">
                  <a:moveTo>
                    <a:pt x="726" y="0"/>
                  </a:moveTo>
                  <a:cubicBezTo>
                    <a:pt x="637" y="0"/>
                    <a:pt x="544" y="26"/>
                    <a:pt x="469" y="50"/>
                  </a:cubicBezTo>
                  <a:cubicBezTo>
                    <a:pt x="336" y="92"/>
                    <a:pt x="196" y="145"/>
                    <a:pt x="92" y="236"/>
                  </a:cubicBezTo>
                  <a:cubicBezTo>
                    <a:pt x="1" y="317"/>
                    <a:pt x="86" y="448"/>
                    <a:pt x="189" y="448"/>
                  </a:cubicBezTo>
                  <a:cubicBezTo>
                    <a:pt x="197" y="448"/>
                    <a:pt x="206" y="447"/>
                    <a:pt x="214" y="445"/>
                  </a:cubicBezTo>
                  <a:cubicBezTo>
                    <a:pt x="336" y="419"/>
                    <a:pt x="450" y="366"/>
                    <a:pt x="571" y="339"/>
                  </a:cubicBezTo>
                  <a:cubicBezTo>
                    <a:pt x="689" y="316"/>
                    <a:pt x="807" y="320"/>
                    <a:pt x="906" y="240"/>
                  </a:cubicBezTo>
                  <a:cubicBezTo>
                    <a:pt x="971" y="187"/>
                    <a:pt x="944" y="80"/>
                    <a:pt x="880" y="38"/>
                  </a:cubicBezTo>
                  <a:cubicBezTo>
                    <a:pt x="834" y="10"/>
                    <a:pt x="781" y="0"/>
                    <a:pt x="7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2" name="Google Shape;1912;p34"/>
            <p:cNvSpPr/>
            <p:nvPr/>
          </p:nvSpPr>
          <p:spPr>
            <a:xfrm rot="10800000">
              <a:off x="7794815" y="953953"/>
              <a:ext cx="29284" cy="14052"/>
            </a:xfrm>
            <a:custGeom>
              <a:avLst/>
              <a:gdLst/>
              <a:ahLst/>
              <a:cxnLst/>
              <a:rect l="l" t="t" r="r" b="b"/>
              <a:pathLst>
                <a:path w="1067" h="512" extrusionOk="0">
                  <a:moveTo>
                    <a:pt x="830" y="1"/>
                  </a:moveTo>
                  <a:cubicBezTo>
                    <a:pt x="710" y="1"/>
                    <a:pt x="600" y="68"/>
                    <a:pt x="493" y="113"/>
                  </a:cubicBezTo>
                  <a:cubicBezTo>
                    <a:pt x="363" y="166"/>
                    <a:pt x="242" y="227"/>
                    <a:pt x="120" y="284"/>
                  </a:cubicBezTo>
                  <a:cubicBezTo>
                    <a:pt x="1" y="340"/>
                    <a:pt x="70" y="512"/>
                    <a:pt x="184" y="512"/>
                  </a:cubicBezTo>
                  <a:cubicBezTo>
                    <a:pt x="192" y="512"/>
                    <a:pt x="202" y="511"/>
                    <a:pt x="211" y="508"/>
                  </a:cubicBezTo>
                  <a:cubicBezTo>
                    <a:pt x="348" y="475"/>
                    <a:pt x="481" y="444"/>
                    <a:pt x="614" y="406"/>
                  </a:cubicBezTo>
                  <a:cubicBezTo>
                    <a:pt x="744" y="368"/>
                    <a:pt x="873" y="345"/>
                    <a:pt x="967" y="250"/>
                  </a:cubicBezTo>
                  <a:cubicBezTo>
                    <a:pt x="1067" y="155"/>
                    <a:pt x="987" y="15"/>
                    <a:pt x="865" y="3"/>
                  </a:cubicBezTo>
                  <a:cubicBezTo>
                    <a:pt x="853" y="1"/>
                    <a:pt x="842" y="1"/>
                    <a:pt x="8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3" name="Google Shape;1913;p34"/>
            <p:cNvSpPr/>
            <p:nvPr/>
          </p:nvSpPr>
          <p:spPr>
            <a:xfrm rot="10800000">
              <a:off x="7858268" y="922748"/>
              <a:ext cx="27198" cy="13585"/>
            </a:xfrm>
            <a:custGeom>
              <a:avLst/>
              <a:gdLst/>
              <a:ahLst/>
              <a:cxnLst/>
              <a:rect l="l" t="t" r="r" b="b"/>
              <a:pathLst>
                <a:path w="991" h="495" extrusionOk="0">
                  <a:moveTo>
                    <a:pt x="793" y="1"/>
                  </a:moveTo>
                  <a:cubicBezTo>
                    <a:pt x="693" y="1"/>
                    <a:pt x="612" y="41"/>
                    <a:pt x="512" y="73"/>
                  </a:cubicBezTo>
                  <a:cubicBezTo>
                    <a:pt x="406" y="111"/>
                    <a:pt x="299" y="145"/>
                    <a:pt x="185" y="168"/>
                  </a:cubicBezTo>
                  <a:cubicBezTo>
                    <a:pt x="0" y="202"/>
                    <a:pt x="44" y="495"/>
                    <a:pt x="224" y="495"/>
                  </a:cubicBezTo>
                  <a:cubicBezTo>
                    <a:pt x="225" y="495"/>
                    <a:pt x="226" y="495"/>
                    <a:pt x="227" y="495"/>
                  </a:cubicBezTo>
                  <a:cubicBezTo>
                    <a:pt x="451" y="488"/>
                    <a:pt x="820" y="457"/>
                    <a:pt x="945" y="240"/>
                  </a:cubicBezTo>
                  <a:cubicBezTo>
                    <a:pt x="991" y="161"/>
                    <a:pt x="957" y="19"/>
                    <a:pt x="850" y="5"/>
                  </a:cubicBezTo>
                  <a:cubicBezTo>
                    <a:pt x="830" y="2"/>
                    <a:pt x="812" y="1"/>
                    <a:pt x="7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4" name="Google Shape;1914;p34"/>
            <p:cNvSpPr/>
            <p:nvPr/>
          </p:nvSpPr>
          <p:spPr>
            <a:xfrm rot="10800000">
              <a:off x="7883792" y="835775"/>
              <a:ext cx="52118" cy="15808"/>
            </a:xfrm>
            <a:custGeom>
              <a:avLst/>
              <a:gdLst/>
              <a:ahLst/>
              <a:cxnLst/>
              <a:rect l="l" t="t" r="r" b="b"/>
              <a:pathLst>
                <a:path w="1899" h="576" extrusionOk="0">
                  <a:moveTo>
                    <a:pt x="1723" y="0"/>
                  </a:moveTo>
                  <a:cubicBezTo>
                    <a:pt x="1198" y="11"/>
                    <a:pt x="643" y="221"/>
                    <a:pt x="137" y="350"/>
                  </a:cubicBezTo>
                  <a:cubicBezTo>
                    <a:pt x="0" y="386"/>
                    <a:pt x="48" y="576"/>
                    <a:pt x="177" y="576"/>
                  </a:cubicBezTo>
                  <a:cubicBezTo>
                    <a:pt x="183" y="576"/>
                    <a:pt x="191" y="575"/>
                    <a:pt x="198" y="574"/>
                  </a:cubicBezTo>
                  <a:cubicBezTo>
                    <a:pt x="715" y="479"/>
                    <a:pt x="1300" y="437"/>
                    <a:pt x="1784" y="228"/>
                  </a:cubicBezTo>
                  <a:cubicBezTo>
                    <a:pt x="1898" y="179"/>
                    <a:pt x="1837" y="0"/>
                    <a:pt x="17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5" name="Google Shape;1915;p34"/>
            <p:cNvSpPr/>
            <p:nvPr/>
          </p:nvSpPr>
          <p:spPr>
            <a:xfrm rot="10800000">
              <a:off x="7967911" y="832591"/>
              <a:ext cx="49236" cy="17702"/>
            </a:xfrm>
            <a:custGeom>
              <a:avLst/>
              <a:gdLst/>
              <a:ahLst/>
              <a:cxnLst/>
              <a:rect l="l" t="t" r="r" b="b"/>
              <a:pathLst>
                <a:path w="1794" h="645" extrusionOk="0">
                  <a:moveTo>
                    <a:pt x="1508" y="1"/>
                  </a:moveTo>
                  <a:cubicBezTo>
                    <a:pt x="1083" y="1"/>
                    <a:pt x="596" y="181"/>
                    <a:pt x="204" y="306"/>
                  </a:cubicBezTo>
                  <a:cubicBezTo>
                    <a:pt x="0" y="371"/>
                    <a:pt x="69" y="644"/>
                    <a:pt x="259" y="644"/>
                  </a:cubicBezTo>
                  <a:cubicBezTo>
                    <a:pt x="271" y="644"/>
                    <a:pt x="283" y="643"/>
                    <a:pt x="296" y="641"/>
                  </a:cubicBezTo>
                  <a:cubicBezTo>
                    <a:pt x="729" y="569"/>
                    <a:pt x="1272" y="504"/>
                    <a:pt x="1656" y="283"/>
                  </a:cubicBezTo>
                  <a:cubicBezTo>
                    <a:pt x="1793" y="208"/>
                    <a:pt x="1728" y="6"/>
                    <a:pt x="1580" y="2"/>
                  </a:cubicBezTo>
                  <a:cubicBezTo>
                    <a:pt x="1556" y="1"/>
                    <a:pt x="1532" y="1"/>
                    <a:pt x="15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6" name="Google Shape;1916;p34"/>
            <p:cNvSpPr/>
            <p:nvPr/>
          </p:nvSpPr>
          <p:spPr>
            <a:xfrm rot="10800000">
              <a:off x="7731637" y="890665"/>
              <a:ext cx="34636" cy="17482"/>
            </a:xfrm>
            <a:custGeom>
              <a:avLst/>
              <a:gdLst/>
              <a:ahLst/>
              <a:cxnLst/>
              <a:rect l="l" t="t" r="r" b="b"/>
              <a:pathLst>
                <a:path w="1262" h="637" extrusionOk="0">
                  <a:moveTo>
                    <a:pt x="1119" y="1"/>
                  </a:moveTo>
                  <a:cubicBezTo>
                    <a:pt x="1110" y="1"/>
                    <a:pt x="1101" y="2"/>
                    <a:pt x="1092" y="4"/>
                  </a:cubicBezTo>
                  <a:cubicBezTo>
                    <a:pt x="758" y="99"/>
                    <a:pt x="450" y="247"/>
                    <a:pt x="138" y="400"/>
                  </a:cubicBezTo>
                  <a:cubicBezTo>
                    <a:pt x="1" y="465"/>
                    <a:pt x="94" y="636"/>
                    <a:pt x="218" y="636"/>
                  </a:cubicBezTo>
                  <a:cubicBezTo>
                    <a:pt x="225" y="636"/>
                    <a:pt x="231" y="636"/>
                    <a:pt x="237" y="635"/>
                  </a:cubicBezTo>
                  <a:cubicBezTo>
                    <a:pt x="602" y="578"/>
                    <a:pt x="929" y="438"/>
                    <a:pt x="1196" y="179"/>
                  </a:cubicBezTo>
                  <a:cubicBezTo>
                    <a:pt x="1261" y="113"/>
                    <a:pt x="1204" y="1"/>
                    <a:pt x="1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7" name="Google Shape;1917;p34"/>
            <p:cNvSpPr/>
            <p:nvPr/>
          </p:nvSpPr>
          <p:spPr>
            <a:xfrm rot="10800000">
              <a:off x="7735232" y="917478"/>
              <a:ext cx="32714" cy="17400"/>
            </a:xfrm>
            <a:custGeom>
              <a:avLst/>
              <a:gdLst/>
              <a:ahLst/>
              <a:cxnLst/>
              <a:rect l="l" t="t" r="r" b="b"/>
              <a:pathLst>
                <a:path w="1192" h="634" extrusionOk="0">
                  <a:moveTo>
                    <a:pt x="1001" y="1"/>
                  </a:moveTo>
                  <a:cubicBezTo>
                    <a:pt x="841" y="1"/>
                    <a:pt x="687" y="69"/>
                    <a:pt x="546" y="134"/>
                  </a:cubicBezTo>
                  <a:cubicBezTo>
                    <a:pt x="390" y="203"/>
                    <a:pt x="218" y="263"/>
                    <a:pt x="89" y="377"/>
                  </a:cubicBezTo>
                  <a:cubicBezTo>
                    <a:pt x="1" y="459"/>
                    <a:pt x="63" y="633"/>
                    <a:pt x="184" y="633"/>
                  </a:cubicBezTo>
                  <a:cubicBezTo>
                    <a:pt x="188" y="633"/>
                    <a:pt x="192" y="633"/>
                    <a:pt x="195" y="633"/>
                  </a:cubicBezTo>
                  <a:cubicBezTo>
                    <a:pt x="370" y="617"/>
                    <a:pt x="530" y="541"/>
                    <a:pt x="690" y="477"/>
                  </a:cubicBezTo>
                  <a:cubicBezTo>
                    <a:pt x="838" y="415"/>
                    <a:pt x="1006" y="347"/>
                    <a:pt x="1116" y="226"/>
                  </a:cubicBezTo>
                  <a:cubicBezTo>
                    <a:pt x="1192" y="138"/>
                    <a:pt x="1139" y="5"/>
                    <a:pt x="1025" y="1"/>
                  </a:cubicBezTo>
                  <a:cubicBezTo>
                    <a:pt x="1017" y="1"/>
                    <a:pt x="1009" y="1"/>
                    <a:pt x="100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8" name="Google Shape;1918;p34"/>
            <p:cNvSpPr/>
            <p:nvPr/>
          </p:nvSpPr>
          <p:spPr>
            <a:xfrm rot="10800000">
              <a:off x="7664342" y="1004754"/>
              <a:ext cx="48770" cy="17126"/>
            </a:xfrm>
            <a:custGeom>
              <a:avLst/>
              <a:gdLst/>
              <a:ahLst/>
              <a:cxnLst/>
              <a:rect l="l" t="t" r="r" b="b"/>
              <a:pathLst>
                <a:path w="1777" h="624" extrusionOk="0">
                  <a:moveTo>
                    <a:pt x="1615" y="0"/>
                  </a:moveTo>
                  <a:cubicBezTo>
                    <a:pt x="1612" y="0"/>
                    <a:pt x="1610" y="0"/>
                    <a:pt x="1608" y="0"/>
                  </a:cubicBezTo>
                  <a:cubicBezTo>
                    <a:pt x="1110" y="42"/>
                    <a:pt x="657" y="171"/>
                    <a:pt x="186" y="316"/>
                  </a:cubicBezTo>
                  <a:cubicBezTo>
                    <a:pt x="1" y="372"/>
                    <a:pt x="62" y="623"/>
                    <a:pt x="233" y="623"/>
                  </a:cubicBezTo>
                  <a:cubicBezTo>
                    <a:pt x="245" y="623"/>
                    <a:pt x="257" y="622"/>
                    <a:pt x="270" y="620"/>
                  </a:cubicBezTo>
                  <a:cubicBezTo>
                    <a:pt x="752" y="525"/>
                    <a:pt x="1212" y="426"/>
                    <a:pt x="1668" y="228"/>
                  </a:cubicBezTo>
                  <a:cubicBezTo>
                    <a:pt x="1777" y="180"/>
                    <a:pt x="1724" y="0"/>
                    <a:pt x="16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9" name="Google Shape;1919;p34"/>
            <p:cNvSpPr/>
            <p:nvPr/>
          </p:nvSpPr>
          <p:spPr>
            <a:xfrm rot="10800000">
              <a:off x="7655504" y="981178"/>
              <a:ext cx="38066" cy="16412"/>
            </a:xfrm>
            <a:custGeom>
              <a:avLst/>
              <a:gdLst/>
              <a:ahLst/>
              <a:cxnLst/>
              <a:rect l="l" t="t" r="r" b="b"/>
              <a:pathLst>
                <a:path w="1387" h="598" extrusionOk="0">
                  <a:moveTo>
                    <a:pt x="1152" y="0"/>
                  </a:moveTo>
                  <a:cubicBezTo>
                    <a:pt x="979" y="0"/>
                    <a:pt x="803" y="99"/>
                    <a:pt x="645" y="157"/>
                  </a:cubicBezTo>
                  <a:cubicBezTo>
                    <a:pt x="474" y="221"/>
                    <a:pt x="299" y="282"/>
                    <a:pt x="128" y="358"/>
                  </a:cubicBezTo>
                  <a:cubicBezTo>
                    <a:pt x="0" y="418"/>
                    <a:pt x="81" y="597"/>
                    <a:pt x="203" y="597"/>
                  </a:cubicBezTo>
                  <a:cubicBezTo>
                    <a:pt x="212" y="597"/>
                    <a:pt x="222" y="597"/>
                    <a:pt x="231" y="594"/>
                  </a:cubicBezTo>
                  <a:cubicBezTo>
                    <a:pt x="421" y="556"/>
                    <a:pt x="611" y="495"/>
                    <a:pt x="801" y="442"/>
                  </a:cubicBezTo>
                  <a:cubicBezTo>
                    <a:pt x="972" y="393"/>
                    <a:pt x="1147" y="366"/>
                    <a:pt x="1284" y="252"/>
                  </a:cubicBezTo>
                  <a:cubicBezTo>
                    <a:pt x="1386" y="165"/>
                    <a:pt x="1295" y="9"/>
                    <a:pt x="1181" y="1"/>
                  </a:cubicBezTo>
                  <a:cubicBezTo>
                    <a:pt x="1171" y="1"/>
                    <a:pt x="1162" y="0"/>
                    <a:pt x="11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0" name="Google Shape;1920;p34"/>
            <p:cNvSpPr/>
            <p:nvPr/>
          </p:nvSpPr>
          <p:spPr>
            <a:xfrm rot="10800000">
              <a:off x="7542102" y="1015100"/>
              <a:ext cx="24426" cy="11774"/>
            </a:xfrm>
            <a:custGeom>
              <a:avLst/>
              <a:gdLst/>
              <a:ahLst/>
              <a:cxnLst/>
              <a:rect l="l" t="t" r="r" b="b"/>
              <a:pathLst>
                <a:path w="890" h="429" extrusionOk="0">
                  <a:moveTo>
                    <a:pt x="689" y="1"/>
                  </a:moveTo>
                  <a:cubicBezTo>
                    <a:pt x="617" y="1"/>
                    <a:pt x="544" y="9"/>
                    <a:pt x="484" y="34"/>
                  </a:cubicBezTo>
                  <a:cubicBezTo>
                    <a:pt x="365" y="87"/>
                    <a:pt x="233" y="129"/>
                    <a:pt x="119" y="201"/>
                  </a:cubicBezTo>
                  <a:cubicBezTo>
                    <a:pt x="0" y="273"/>
                    <a:pt x="70" y="428"/>
                    <a:pt x="190" y="428"/>
                  </a:cubicBezTo>
                  <a:cubicBezTo>
                    <a:pt x="197" y="428"/>
                    <a:pt x="205" y="427"/>
                    <a:pt x="214" y="426"/>
                  </a:cubicBezTo>
                  <a:cubicBezTo>
                    <a:pt x="449" y="391"/>
                    <a:pt x="704" y="304"/>
                    <a:pt x="860" y="121"/>
                  </a:cubicBezTo>
                  <a:cubicBezTo>
                    <a:pt x="890" y="91"/>
                    <a:pt x="886" y="19"/>
                    <a:pt x="833" y="11"/>
                  </a:cubicBezTo>
                  <a:cubicBezTo>
                    <a:pt x="788" y="5"/>
                    <a:pt x="738" y="1"/>
                    <a:pt x="68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1" name="Google Shape;1921;p34"/>
            <p:cNvSpPr/>
            <p:nvPr/>
          </p:nvSpPr>
          <p:spPr>
            <a:xfrm rot="10800000">
              <a:off x="7569108" y="968005"/>
              <a:ext cx="38231" cy="15589"/>
            </a:xfrm>
            <a:custGeom>
              <a:avLst/>
              <a:gdLst/>
              <a:ahLst/>
              <a:cxnLst/>
              <a:rect l="l" t="t" r="r" b="b"/>
              <a:pathLst>
                <a:path w="1393" h="568" extrusionOk="0">
                  <a:moveTo>
                    <a:pt x="1243" y="0"/>
                  </a:moveTo>
                  <a:cubicBezTo>
                    <a:pt x="866" y="0"/>
                    <a:pt x="482" y="201"/>
                    <a:pt x="134" y="327"/>
                  </a:cubicBezTo>
                  <a:cubicBezTo>
                    <a:pt x="1" y="377"/>
                    <a:pt x="39" y="568"/>
                    <a:pt x="168" y="568"/>
                  </a:cubicBezTo>
                  <a:cubicBezTo>
                    <a:pt x="179" y="568"/>
                    <a:pt x="190" y="566"/>
                    <a:pt x="202" y="563"/>
                  </a:cubicBezTo>
                  <a:cubicBezTo>
                    <a:pt x="564" y="469"/>
                    <a:pt x="1004" y="415"/>
                    <a:pt x="1313" y="190"/>
                  </a:cubicBezTo>
                  <a:cubicBezTo>
                    <a:pt x="1392" y="134"/>
                    <a:pt x="1369" y="4"/>
                    <a:pt x="1263" y="0"/>
                  </a:cubicBezTo>
                  <a:cubicBezTo>
                    <a:pt x="1257" y="0"/>
                    <a:pt x="1250" y="0"/>
                    <a:pt x="12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2" name="Google Shape;1922;p34"/>
            <p:cNvSpPr/>
            <p:nvPr/>
          </p:nvSpPr>
          <p:spPr>
            <a:xfrm rot="10800000">
              <a:off x="7895291" y="560117"/>
              <a:ext cx="34142" cy="19706"/>
            </a:xfrm>
            <a:custGeom>
              <a:avLst/>
              <a:gdLst/>
              <a:ahLst/>
              <a:cxnLst/>
              <a:rect l="l" t="t" r="r" b="b"/>
              <a:pathLst>
                <a:path w="1244" h="718" extrusionOk="0">
                  <a:moveTo>
                    <a:pt x="112" y="1"/>
                  </a:moveTo>
                  <a:cubicBezTo>
                    <a:pt x="33" y="1"/>
                    <a:pt x="1" y="121"/>
                    <a:pt x="73" y="165"/>
                  </a:cubicBezTo>
                  <a:cubicBezTo>
                    <a:pt x="243" y="276"/>
                    <a:pt x="415" y="390"/>
                    <a:pt x="590" y="493"/>
                  </a:cubicBezTo>
                  <a:cubicBezTo>
                    <a:pt x="745" y="584"/>
                    <a:pt x="897" y="694"/>
                    <a:pt x="1080" y="717"/>
                  </a:cubicBezTo>
                  <a:cubicBezTo>
                    <a:pt x="1085" y="717"/>
                    <a:pt x="1091" y="718"/>
                    <a:pt x="1096" y="718"/>
                  </a:cubicBezTo>
                  <a:cubicBezTo>
                    <a:pt x="1209" y="718"/>
                    <a:pt x="1244" y="558"/>
                    <a:pt x="1175" y="485"/>
                  </a:cubicBezTo>
                  <a:cubicBezTo>
                    <a:pt x="1050" y="348"/>
                    <a:pt x="836" y="288"/>
                    <a:pt x="669" y="215"/>
                  </a:cubicBezTo>
                  <a:cubicBezTo>
                    <a:pt x="494" y="139"/>
                    <a:pt x="316" y="74"/>
                    <a:pt x="141" y="6"/>
                  </a:cubicBezTo>
                  <a:cubicBezTo>
                    <a:pt x="131" y="2"/>
                    <a:pt x="121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3" name="Google Shape;1923;p34"/>
            <p:cNvSpPr/>
            <p:nvPr/>
          </p:nvSpPr>
          <p:spPr>
            <a:xfrm rot="10800000">
              <a:off x="7902098" y="526634"/>
              <a:ext cx="29119" cy="17812"/>
            </a:xfrm>
            <a:custGeom>
              <a:avLst/>
              <a:gdLst/>
              <a:ahLst/>
              <a:cxnLst/>
              <a:rect l="l" t="t" r="r" b="b"/>
              <a:pathLst>
                <a:path w="1061" h="649" extrusionOk="0">
                  <a:moveTo>
                    <a:pt x="157" y="0"/>
                  </a:moveTo>
                  <a:cubicBezTo>
                    <a:pt x="72" y="0"/>
                    <a:pt x="1" y="122"/>
                    <a:pt x="76" y="189"/>
                  </a:cubicBezTo>
                  <a:cubicBezTo>
                    <a:pt x="293" y="375"/>
                    <a:pt x="597" y="649"/>
                    <a:pt x="903" y="649"/>
                  </a:cubicBezTo>
                  <a:cubicBezTo>
                    <a:pt x="909" y="649"/>
                    <a:pt x="915" y="649"/>
                    <a:pt x="920" y="648"/>
                  </a:cubicBezTo>
                  <a:cubicBezTo>
                    <a:pt x="1008" y="645"/>
                    <a:pt x="1061" y="534"/>
                    <a:pt x="997" y="470"/>
                  </a:cubicBezTo>
                  <a:cubicBezTo>
                    <a:pt x="898" y="371"/>
                    <a:pt x="738" y="310"/>
                    <a:pt x="613" y="249"/>
                  </a:cubicBezTo>
                  <a:cubicBezTo>
                    <a:pt x="472" y="185"/>
                    <a:pt x="339" y="108"/>
                    <a:pt x="210" y="17"/>
                  </a:cubicBezTo>
                  <a:cubicBezTo>
                    <a:pt x="192" y="5"/>
                    <a:pt x="174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4" name="Google Shape;1924;p34"/>
            <p:cNvSpPr/>
            <p:nvPr/>
          </p:nvSpPr>
          <p:spPr>
            <a:xfrm rot="10800000">
              <a:off x="7966539" y="600461"/>
              <a:ext cx="33236" cy="16659"/>
            </a:xfrm>
            <a:custGeom>
              <a:avLst/>
              <a:gdLst/>
              <a:ahLst/>
              <a:cxnLst/>
              <a:rect l="l" t="t" r="r" b="b"/>
              <a:pathLst>
                <a:path w="1211" h="607" extrusionOk="0">
                  <a:moveTo>
                    <a:pt x="201" y="1"/>
                  </a:moveTo>
                  <a:cubicBezTo>
                    <a:pt x="77" y="1"/>
                    <a:pt x="0" y="178"/>
                    <a:pt x="130" y="259"/>
                  </a:cubicBezTo>
                  <a:cubicBezTo>
                    <a:pt x="270" y="342"/>
                    <a:pt x="419" y="422"/>
                    <a:pt x="567" y="491"/>
                  </a:cubicBezTo>
                  <a:cubicBezTo>
                    <a:pt x="716" y="555"/>
                    <a:pt x="864" y="582"/>
                    <a:pt x="1023" y="605"/>
                  </a:cubicBezTo>
                  <a:cubicBezTo>
                    <a:pt x="1030" y="606"/>
                    <a:pt x="1036" y="606"/>
                    <a:pt x="1042" y="606"/>
                  </a:cubicBezTo>
                  <a:cubicBezTo>
                    <a:pt x="1140" y="606"/>
                    <a:pt x="1211" y="472"/>
                    <a:pt x="1103" y="419"/>
                  </a:cubicBezTo>
                  <a:cubicBezTo>
                    <a:pt x="830" y="278"/>
                    <a:pt x="544" y="164"/>
                    <a:pt x="270" y="19"/>
                  </a:cubicBezTo>
                  <a:cubicBezTo>
                    <a:pt x="247" y="6"/>
                    <a:pt x="223" y="1"/>
                    <a:pt x="20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5" name="Google Shape;1925;p34"/>
            <p:cNvSpPr/>
            <p:nvPr/>
          </p:nvSpPr>
          <p:spPr>
            <a:xfrm rot="10800000">
              <a:off x="7956823" y="480142"/>
              <a:ext cx="40207" cy="22450"/>
            </a:xfrm>
            <a:custGeom>
              <a:avLst/>
              <a:gdLst/>
              <a:ahLst/>
              <a:cxnLst/>
              <a:rect l="l" t="t" r="r" b="b"/>
              <a:pathLst>
                <a:path w="1465" h="818" extrusionOk="0">
                  <a:moveTo>
                    <a:pt x="137" y="1"/>
                  </a:moveTo>
                  <a:cubicBezTo>
                    <a:pt x="55" y="1"/>
                    <a:pt x="0" y="123"/>
                    <a:pt x="91" y="169"/>
                  </a:cubicBezTo>
                  <a:cubicBezTo>
                    <a:pt x="296" y="280"/>
                    <a:pt x="490" y="412"/>
                    <a:pt x="691" y="526"/>
                  </a:cubicBezTo>
                  <a:cubicBezTo>
                    <a:pt x="874" y="629"/>
                    <a:pt x="1064" y="770"/>
                    <a:pt x="1269" y="815"/>
                  </a:cubicBezTo>
                  <a:cubicBezTo>
                    <a:pt x="1277" y="817"/>
                    <a:pt x="1285" y="818"/>
                    <a:pt x="1293" y="818"/>
                  </a:cubicBezTo>
                  <a:cubicBezTo>
                    <a:pt x="1389" y="818"/>
                    <a:pt x="1464" y="695"/>
                    <a:pt x="1383" y="617"/>
                  </a:cubicBezTo>
                  <a:cubicBezTo>
                    <a:pt x="1228" y="477"/>
                    <a:pt x="1007" y="397"/>
                    <a:pt x="821" y="306"/>
                  </a:cubicBezTo>
                  <a:cubicBezTo>
                    <a:pt x="607" y="207"/>
                    <a:pt x="388" y="120"/>
                    <a:pt x="182" y="13"/>
                  </a:cubicBezTo>
                  <a:cubicBezTo>
                    <a:pt x="167" y="5"/>
                    <a:pt x="152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6" name="Google Shape;1926;p34"/>
            <p:cNvSpPr/>
            <p:nvPr/>
          </p:nvSpPr>
          <p:spPr>
            <a:xfrm rot="10800000">
              <a:off x="7912417" y="484122"/>
              <a:ext cx="41826" cy="18745"/>
            </a:xfrm>
            <a:custGeom>
              <a:avLst/>
              <a:gdLst/>
              <a:ahLst/>
              <a:cxnLst/>
              <a:rect l="l" t="t" r="r" b="b"/>
              <a:pathLst>
                <a:path w="1524" h="683" extrusionOk="0">
                  <a:moveTo>
                    <a:pt x="143" y="0"/>
                  </a:moveTo>
                  <a:cubicBezTo>
                    <a:pt x="39" y="0"/>
                    <a:pt x="1" y="135"/>
                    <a:pt x="64" y="206"/>
                  </a:cubicBezTo>
                  <a:cubicBezTo>
                    <a:pt x="235" y="392"/>
                    <a:pt x="490" y="483"/>
                    <a:pt x="722" y="567"/>
                  </a:cubicBezTo>
                  <a:cubicBezTo>
                    <a:pt x="865" y="620"/>
                    <a:pt x="1024" y="683"/>
                    <a:pt x="1177" y="683"/>
                  </a:cubicBezTo>
                  <a:cubicBezTo>
                    <a:pt x="1264" y="683"/>
                    <a:pt x="1349" y="662"/>
                    <a:pt x="1429" y="609"/>
                  </a:cubicBezTo>
                  <a:cubicBezTo>
                    <a:pt x="1508" y="551"/>
                    <a:pt x="1524" y="449"/>
                    <a:pt x="1459" y="376"/>
                  </a:cubicBezTo>
                  <a:cubicBezTo>
                    <a:pt x="1300" y="194"/>
                    <a:pt x="1052" y="206"/>
                    <a:pt x="832" y="160"/>
                  </a:cubicBezTo>
                  <a:cubicBezTo>
                    <a:pt x="604" y="114"/>
                    <a:pt x="383" y="19"/>
                    <a:pt x="152" y="0"/>
                  </a:cubicBezTo>
                  <a:cubicBezTo>
                    <a:pt x="149" y="0"/>
                    <a:pt x="146" y="0"/>
                    <a:pt x="1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7" name="Google Shape;1927;p34"/>
            <p:cNvSpPr/>
            <p:nvPr/>
          </p:nvSpPr>
          <p:spPr>
            <a:xfrm rot="10800000">
              <a:off x="7817759" y="406425"/>
              <a:ext cx="42622" cy="21050"/>
            </a:xfrm>
            <a:custGeom>
              <a:avLst/>
              <a:gdLst/>
              <a:ahLst/>
              <a:cxnLst/>
              <a:rect l="l" t="t" r="r" b="b"/>
              <a:pathLst>
                <a:path w="1553" h="767" extrusionOk="0">
                  <a:moveTo>
                    <a:pt x="197" y="1"/>
                  </a:moveTo>
                  <a:cubicBezTo>
                    <a:pt x="93" y="1"/>
                    <a:pt x="1" y="143"/>
                    <a:pt x="100" y="222"/>
                  </a:cubicBezTo>
                  <a:cubicBezTo>
                    <a:pt x="290" y="375"/>
                    <a:pt x="480" y="515"/>
                    <a:pt x="705" y="614"/>
                  </a:cubicBezTo>
                  <a:cubicBezTo>
                    <a:pt x="859" y="681"/>
                    <a:pt x="1045" y="766"/>
                    <a:pt x="1219" y="766"/>
                  </a:cubicBezTo>
                  <a:cubicBezTo>
                    <a:pt x="1272" y="766"/>
                    <a:pt x="1324" y="758"/>
                    <a:pt x="1373" y="740"/>
                  </a:cubicBezTo>
                  <a:cubicBezTo>
                    <a:pt x="1526" y="686"/>
                    <a:pt x="1552" y="500"/>
                    <a:pt x="1419" y="409"/>
                  </a:cubicBezTo>
                  <a:cubicBezTo>
                    <a:pt x="1259" y="303"/>
                    <a:pt x="1039" y="310"/>
                    <a:pt x="852" y="261"/>
                  </a:cubicBezTo>
                  <a:cubicBezTo>
                    <a:pt x="647" y="207"/>
                    <a:pt x="438" y="128"/>
                    <a:pt x="256" y="17"/>
                  </a:cubicBezTo>
                  <a:cubicBezTo>
                    <a:pt x="236" y="6"/>
                    <a:pt x="216" y="1"/>
                    <a:pt x="1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8" name="Google Shape;1928;p34"/>
            <p:cNvSpPr/>
            <p:nvPr/>
          </p:nvSpPr>
          <p:spPr>
            <a:xfrm rot="10800000">
              <a:off x="7800689" y="448279"/>
              <a:ext cx="40070" cy="16412"/>
            </a:xfrm>
            <a:custGeom>
              <a:avLst/>
              <a:gdLst/>
              <a:ahLst/>
              <a:cxnLst/>
              <a:rect l="l" t="t" r="r" b="b"/>
              <a:pathLst>
                <a:path w="1460" h="598" extrusionOk="0">
                  <a:moveTo>
                    <a:pt x="142" y="0"/>
                  </a:moveTo>
                  <a:cubicBezTo>
                    <a:pt x="22" y="0"/>
                    <a:pt x="0" y="195"/>
                    <a:pt x="123" y="225"/>
                  </a:cubicBezTo>
                  <a:cubicBezTo>
                    <a:pt x="347" y="278"/>
                    <a:pt x="560" y="347"/>
                    <a:pt x="769" y="434"/>
                  </a:cubicBezTo>
                  <a:cubicBezTo>
                    <a:pt x="948" y="510"/>
                    <a:pt x="1107" y="587"/>
                    <a:pt x="1305" y="598"/>
                  </a:cubicBezTo>
                  <a:cubicBezTo>
                    <a:pt x="1307" y="598"/>
                    <a:pt x="1308" y="598"/>
                    <a:pt x="1310" y="598"/>
                  </a:cubicBezTo>
                  <a:cubicBezTo>
                    <a:pt x="1420" y="598"/>
                    <a:pt x="1460" y="456"/>
                    <a:pt x="1392" y="381"/>
                  </a:cubicBezTo>
                  <a:cubicBezTo>
                    <a:pt x="1107" y="57"/>
                    <a:pt x="556" y="27"/>
                    <a:pt x="153" y="1"/>
                  </a:cubicBezTo>
                  <a:cubicBezTo>
                    <a:pt x="149" y="0"/>
                    <a:pt x="146" y="0"/>
                    <a:pt x="1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9" name="Google Shape;1929;p34"/>
            <p:cNvSpPr/>
            <p:nvPr/>
          </p:nvSpPr>
          <p:spPr>
            <a:xfrm rot="10800000">
              <a:off x="7762238" y="474297"/>
              <a:ext cx="38286" cy="19541"/>
            </a:xfrm>
            <a:custGeom>
              <a:avLst/>
              <a:gdLst/>
              <a:ahLst/>
              <a:cxnLst/>
              <a:rect l="l" t="t" r="r" b="b"/>
              <a:pathLst>
                <a:path w="1395" h="712" extrusionOk="0">
                  <a:moveTo>
                    <a:pt x="211" y="1"/>
                  </a:moveTo>
                  <a:cubicBezTo>
                    <a:pt x="111" y="1"/>
                    <a:pt x="0" y="125"/>
                    <a:pt x="108" y="207"/>
                  </a:cubicBezTo>
                  <a:cubicBezTo>
                    <a:pt x="299" y="359"/>
                    <a:pt x="524" y="462"/>
                    <a:pt x="744" y="572"/>
                  </a:cubicBezTo>
                  <a:cubicBezTo>
                    <a:pt x="890" y="647"/>
                    <a:pt x="1005" y="712"/>
                    <a:pt x="1139" y="712"/>
                  </a:cubicBezTo>
                  <a:cubicBezTo>
                    <a:pt x="1196" y="712"/>
                    <a:pt x="1257" y="700"/>
                    <a:pt x="1326" y="671"/>
                  </a:cubicBezTo>
                  <a:cubicBezTo>
                    <a:pt x="1368" y="652"/>
                    <a:pt x="1394" y="584"/>
                    <a:pt x="1379" y="542"/>
                  </a:cubicBezTo>
                  <a:cubicBezTo>
                    <a:pt x="1295" y="326"/>
                    <a:pt x="1147" y="280"/>
                    <a:pt x="942" y="211"/>
                  </a:cubicBezTo>
                  <a:cubicBezTo>
                    <a:pt x="710" y="131"/>
                    <a:pt x="470" y="33"/>
                    <a:pt x="227" y="2"/>
                  </a:cubicBezTo>
                  <a:cubicBezTo>
                    <a:pt x="222" y="1"/>
                    <a:pt x="217" y="1"/>
                    <a:pt x="2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0" name="Google Shape;1930;p34"/>
            <p:cNvSpPr/>
            <p:nvPr/>
          </p:nvSpPr>
          <p:spPr>
            <a:xfrm rot="10800000">
              <a:off x="7686600" y="360812"/>
              <a:ext cx="38066" cy="17098"/>
            </a:xfrm>
            <a:custGeom>
              <a:avLst/>
              <a:gdLst/>
              <a:ahLst/>
              <a:cxnLst/>
              <a:rect l="l" t="t" r="r" b="b"/>
              <a:pathLst>
                <a:path w="1387" h="623" extrusionOk="0">
                  <a:moveTo>
                    <a:pt x="174" y="0"/>
                  </a:moveTo>
                  <a:cubicBezTo>
                    <a:pt x="36" y="0"/>
                    <a:pt x="0" y="208"/>
                    <a:pt x="143" y="264"/>
                  </a:cubicBezTo>
                  <a:cubicBezTo>
                    <a:pt x="318" y="333"/>
                    <a:pt x="489" y="405"/>
                    <a:pt x="660" y="473"/>
                  </a:cubicBezTo>
                  <a:cubicBezTo>
                    <a:pt x="814" y="532"/>
                    <a:pt x="975" y="622"/>
                    <a:pt x="1143" y="622"/>
                  </a:cubicBezTo>
                  <a:cubicBezTo>
                    <a:pt x="1149" y="622"/>
                    <a:pt x="1156" y="622"/>
                    <a:pt x="1162" y="622"/>
                  </a:cubicBezTo>
                  <a:cubicBezTo>
                    <a:pt x="1287" y="618"/>
                    <a:pt x="1387" y="447"/>
                    <a:pt x="1273" y="355"/>
                  </a:cubicBezTo>
                  <a:cubicBezTo>
                    <a:pt x="1136" y="238"/>
                    <a:pt x="957" y="211"/>
                    <a:pt x="785" y="162"/>
                  </a:cubicBezTo>
                  <a:cubicBezTo>
                    <a:pt x="596" y="108"/>
                    <a:pt x="406" y="59"/>
                    <a:pt x="215" y="6"/>
                  </a:cubicBezTo>
                  <a:cubicBezTo>
                    <a:pt x="201" y="2"/>
                    <a:pt x="18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1" name="Google Shape;1931;p34"/>
            <p:cNvSpPr/>
            <p:nvPr/>
          </p:nvSpPr>
          <p:spPr>
            <a:xfrm rot="10800000">
              <a:off x="7692555" y="397231"/>
              <a:ext cx="39329" cy="17620"/>
            </a:xfrm>
            <a:custGeom>
              <a:avLst/>
              <a:gdLst/>
              <a:ahLst/>
              <a:cxnLst/>
              <a:rect l="l" t="t" r="r" b="b"/>
              <a:pathLst>
                <a:path w="1433" h="642" extrusionOk="0">
                  <a:moveTo>
                    <a:pt x="227" y="0"/>
                  </a:moveTo>
                  <a:cubicBezTo>
                    <a:pt x="93" y="0"/>
                    <a:pt x="1" y="190"/>
                    <a:pt x="144" y="264"/>
                  </a:cubicBezTo>
                  <a:cubicBezTo>
                    <a:pt x="311" y="352"/>
                    <a:pt x="486" y="413"/>
                    <a:pt x="661" y="485"/>
                  </a:cubicBezTo>
                  <a:cubicBezTo>
                    <a:pt x="832" y="552"/>
                    <a:pt x="1000" y="641"/>
                    <a:pt x="1189" y="641"/>
                  </a:cubicBezTo>
                  <a:cubicBezTo>
                    <a:pt x="1193" y="641"/>
                    <a:pt x="1197" y="641"/>
                    <a:pt x="1201" y="641"/>
                  </a:cubicBezTo>
                  <a:cubicBezTo>
                    <a:pt x="1330" y="637"/>
                    <a:pt x="1433" y="454"/>
                    <a:pt x="1315" y="359"/>
                  </a:cubicBezTo>
                  <a:cubicBezTo>
                    <a:pt x="1171" y="242"/>
                    <a:pt x="1003" y="203"/>
                    <a:pt x="829" y="154"/>
                  </a:cubicBezTo>
                  <a:cubicBezTo>
                    <a:pt x="638" y="101"/>
                    <a:pt x="448" y="36"/>
                    <a:pt x="254" y="2"/>
                  </a:cubicBezTo>
                  <a:cubicBezTo>
                    <a:pt x="245" y="1"/>
                    <a:pt x="236" y="0"/>
                    <a:pt x="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2" name="Google Shape;1932;p34"/>
            <p:cNvSpPr/>
            <p:nvPr/>
          </p:nvSpPr>
          <p:spPr>
            <a:xfrm rot="10800000">
              <a:off x="7755981" y="396737"/>
              <a:ext cx="26622" cy="17867"/>
            </a:xfrm>
            <a:custGeom>
              <a:avLst/>
              <a:gdLst/>
              <a:ahLst/>
              <a:cxnLst/>
              <a:rect l="l" t="t" r="r" b="b"/>
              <a:pathLst>
                <a:path w="970" h="651" extrusionOk="0">
                  <a:moveTo>
                    <a:pt x="139" y="1"/>
                  </a:moveTo>
                  <a:cubicBezTo>
                    <a:pt x="55" y="1"/>
                    <a:pt x="1" y="127"/>
                    <a:pt x="68" y="187"/>
                  </a:cubicBezTo>
                  <a:cubicBezTo>
                    <a:pt x="182" y="285"/>
                    <a:pt x="285" y="392"/>
                    <a:pt x="410" y="480"/>
                  </a:cubicBezTo>
                  <a:cubicBezTo>
                    <a:pt x="519" y="560"/>
                    <a:pt x="653" y="651"/>
                    <a:pt x="792" y="651"/>
                  </a:cubicBezTo>
                  <a:cubicBezTo>
                    <a:pt x="798" y="651"/>
                    <a:pt x="804" y="651"/>
                    <a:pt x="810" y="650"/>
                  </a:cubicBezTo>
                  <a:cubicBezTo>
                    <a:pt x="920" y="647"/>
                    <a:pt x="969" y="545"/>
                    <a:pt x="927" y="450"/>
                  </a:cubicBezTo>
                  <a:cubicBezTo>
                    <a:pt x="866" y="324"/>
                    <a:pt x="710" y="240"/>
                    <a:pt x="589" y="176"/>
                  </a:cubicBezTo>
                  <a:cubicBezTo>
                    <a:pt x="452" y="108"/>
                    <a:pt x="315" y="62"/>
                    <a:pt x="175" y="8"/>
                  </a:cubicBezTo>
                  <a:cubicBezTo>
                    <a:pt x="162" y="3"/>
                    <a:pt x="151" y="1"/>
                    <a:pt x="1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3" name="Google Shape;1933;p34"/>
            <p:cNvSpPr/>
            <p:nvPr/>
          </p:nvSpPr>
          <p:spPr>
            <a:xfrm rot="10800000">
              <a:off x="8176164" y="939627"/>
              <a:ext cx="33675" cy="31315"/>
            </a:xfrm>
            <a:custGeom>
              <a:avLst/>
              <a:gdLst/>
              <a:ahLst/>
              <a:cxnLst/>
              <a:rect l="l" t="t" r="r" b="b"/>
              <a:pathLst>
                <a:path w="1227" h="1141" extrusionOk="0">
                  <a:moveTo>
                    <a:pt x="1071" y="1"/>
                  </a:moveTo>
                  <a:cubicBezTo>
                    <a:pt x="1051" y="1"/>
                    <a:pt x="1030" y="5"/>
                    <a:pt x="1009" y="15"/>
                  </a:cubicBezTo>
                  <a:cubicBezTo>
                    <a:pt x="823" y="94"/>
                    <a:pt x="679" y="311"/>
                    <a:pt x="542" y="456"/>
                  </a:cubicBezTo>
                  <a:cubicBezTo>
                    <a:pt x="386" y="624"/>
                    <a:pt x="230" y="790"/>
                    <a:pt x="74" y="957"/>
                  </a:cubicBezTo>
                  <a:cubicBezTo>
                    <a:pt x="0" y="1037"/>
                    <a:pt x="69" y="1141"/>
                    <a:pt x="152" y="1141"/>
                  </a:cubicBezTo>
                  <a:cubicBezTo>
                    <a:pt x="176" y="1141"/>
                    <a:pt x="202" y="1132"/>
                    <a:pt x="226" y="1110"/>
                  </a:cubicBezTo>
                  <a:cubicBezTo>
                    <a:pt x="397" y="957"/>
                    <a:pt x="564" y="806"/>
                    <a:pt x="731" y="650"/>
                  </a:cubicBezTo>
                  <a:cubicBezTo>
                    <a:pt x="879" y="513"/>
                    <a:pt x="1096" y="368"/>
                    <a:pt x="1180" y="186"/>
                  </a:cubicBezTo>
                  <a:cubicBezTo>
                    <a:pt x="1227" y="89"/>
                    <a:pt x="1161" y="1"/>
                    <a:pt x="10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4" name="Google Shape;1934;p34"/>
            <p:cNvSpPr/>
            <p:nvPr/>
          </p:nvSpPr>
          <p:spPr>
            <a:xfrm rot="10800000">
              <a:off x="8167024" y="921650"/>
              <a:ext cx="23273" cy="18855"/>
            </a:xfrm>
            <a:custGeom>
              <a:avLst/>
              <a:gdLst/>
              <a:ahLst/>
              <a:cxnLst/>
              <a:rect l="l" t="t" r="r" b="b"/>
              <a:pathLst>
                <a:path w="848" h="687" extrusionOk="0">
                  <a:moveTo>
                    <a:pt x="675" y="1"/>
                  </a:moveTo>
                  <a:cubicBezTo>
                    <a:pt x="533" y="1"/>
                    <a:pt x="443" y="159"/>
                    <a:pt x="346" y="248"/>
                  </a:cubicBezTo>
                  <a:cubicBezTo>
                    <a:pt x="251" y="339"/>
                    <a:pt x="133" y="422"/>
                    <a:pt x="58" y="529"/>
                  </a:cubicBezTo>
                  <a:cubicBezTo>
                    <a:pt x="0" y="611"/>
                    <a:pt x="87" y="686"/>
                    <a:pt x="164" y="686"/>
                  </a:cubicBezTo>
                  <a:cubicBezTo>
                    <a:pt x="169" y="686"/>
                    <a:pt x="174" y="686"/>
                    <a:pt x="179" y="685"/>
                  </a:cubicBezTo>
                  <a:cubicBezTo>
                    <a:pt x="312" y="666"/>
                    <a:pt x="453" y="571"/>
                    <a:pt x="555" y="487"/>
                  </a:cubicBezTo>
                  <a:cubicBezTo>
                    <a:pt x="662" y="408"/>
                    <a:pt x="848" y="297"/>
                    <a:pt x="829" y="145"/>
                  </a:cubicBezTo>
                  <a:cubicBezTo>
                    <a:pt x="818" y="66"/>
                    <a:pt x="772" y="5"/>
                    <a:pt x="685" y="1"/>
                  </a:cubicBezTo>
                  <a:cubicBezTo>
                    <a:pt x="681" y="1"/>
                    <a:pt x="678" y="1"/>
                    <a:pt x="6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5" name="Google Shape;1935;p34"/>
            <p:cNvSpPr/>
            <p:nvPr/>
          </p:nvSpPr>
          <p:spPr>
            <a:xfrm rot="10800000">
              <a:off x="8101266" y="1026353"/>
              <a:ext cx="34745" cy="31726"/>
            </a:xfrm>
            <a:custGeom>
              <a:avLst/>
              <a:gdLst/>
              <a:ahLst/>
              <a:cxnLst/>
              <a:rect l="l" t="t" r="r" b="b"/>
              <a:pathLst>
                <a:path w="1266" h="1156" extrusionOk="0">
                  <a:moveTo>
                    <a:pt x="1015" y="1"/>
                  </a:moveTo>
                  <a:cubicBezTo>
                    <a:pt x="990" y="1"/>
                    <a:pt x="965" y="5"/>
                    <a:pt x="942" y="15"/>
                  </a:cubicBezTo>
                  <a:cubicBezTo>
                    <a:pt x="744" y="103"/>
                    <a:pt x="584" y="293"/>
                    <a:pt x="440" y="449"/>
                  </a:cubicBezTo>
                  <a:cubicBezTo>
                    <a:pt x="300" y="600"/>
                    <a:pt x="125" y="768"/>
                    <a:pt x="37" y="962"/>
                  </a:cubicBezTo>
                  <a:cubicBezTo>
                    <a:pt x="0" y="1044"/>
                    <a:pt x="59" y="1156"/>
                    <a:pt x="145" y="1156"/>
                  </a:cubicBezTo>
                  <a:cubicBezTo>
                    <a:pt x="166" y="1156"/>
                    <a:pt x="189" y="1149"/>
                    <a:pt x="212" y="1133"/>
                  </a:cubicBezTo>
                  <a:cubicBezTo>
                    <a:pt x="391" y="1019"/>
                    <a:pt x="532" y="840"/>
                    <a:pt x="691" y="696"/>
                  </a:cubicBezTo>
                  <a:cubicBezTo>
                    <a:pt x="855" y="551"/>
                    <a:pt x="1049" y="430"/>
                    <a:pt x="1174" y="247"/>
                  </a:cubicBezTo>
                  <a:cubicBezTo>
                    <a:pt x="1266" y="117"/>
                    <a:pt x="1139" y="1"/>
                    <a:pt x="10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6" name="Google Shape;1936;p34"/>
            <p:cNvSpPr/>
            <p:nvPr/>
          </p:nvSpPr>
          <p:spPr>
            <a:xfrm rot="10800000">
              <a:off x="8090178" y="995807"/>
              <a:ext cx="37545" cy="28872"/>
            </a:xfrm>
            <a:custGeom>
              <a:avLst/>
              <a:gdLst/>
              <a:ahLst/>
              <a:cxnLst/>
              <a:rect l="l" t="t" r="r" b="b"/>
              <a:pathLst>
                <a:path w="1368" h="1052" extrusionOk="0">
                  <a:moveTo>
                    <a:pt x="1201" y="1"/>
                  </a:moveTo>
                  <a:cubicBezTo>
                    <a:pt x="1190" y="1"/>
                    <a:pt x="1180" y="2"/>
                    <a:pt x="1168" y="4"/>
                  </a:cubicBezTo>
                  <a:cubicBezTo>
                    <a:pt x="963" y="34"/>
                    <a:pt x="815" y="227"/>
                    <a:pt x="667" y="353"/>
                  </a:cubicBezTo>
                  <a:cubicBezTo>
                    <a:pt x="492" y="506"/>
                    <a:pt x="314" y="661"/>
                    <a:pt x="123" y="794"/>
                  </a:cubicBezTo>
                  <a:cubicBezTo>
                    <a:pt x="0" y="882"/>
                    <a:pt x="73" y="1051"/>
                    <a:pt x="196" y="1051"/>
                  </a:cubicBezTo>
                  <a:cubicBezTo>
                    <a:pt x="217" y="1051"/>
                    <a:pt x="240" y="1046"/>
                    <a:pt x="264" y="1034"/>
                  </a:cubicBezTo>
                  <a:cubicBezTo>
                    <a:pt x="484" y="920"/>
                    <a:pt x="701" y="809"/>
                    <a:pt x="903" y="661"/>
                  </a:cubicBezTo>
                  <a:cubicBezTo>
                    <a:pt x="1074" y="536"/>
                    <a:pt x="1302" y="403"/>
                    <a:pt x="1347" y="182"/>
                  </a:cubicBezTo>
                  <a:cubicBezTo>
                    <a:pt x="1368" y="76"/>
                    <a:pt x="1296" y="1"/>
                    <a:pt x="120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7" name="Google Shape;1937;p34"/>
            <p:cNvSpPr/>
            <p:nvPr/>
          </p:nvSpPr>
          <p:spPr>
            <a:xfrm rot="10800000">
              <a:off x="8072476" y="945802"/>
              <a:ext cx="32769" cy="25359"/>
            </a:xfrm>
            <a:custGeom>
              <a:avLst/>
              <a:gdLst/>
              <a:ahLst/>
              <a:cxnLst/>
              <a:rect l="l" t="t" r="r" b="b"/>
              <a:pathLst>
                <a:path w="1194" h="924" extrusionOk="0">
                  <a:moveTo>
                    <a:pt x="975" y="0"/>
                  </a:moveTo>
                  <a:cubicBezTo>
                    <a:pt x="792" y="0"/>
                    <a:pt x="653" y="157"/>
                    <a:pt x="517" y="270"/>
                  </a:cubicBezTo>
                  <a:cubicBezTo>
                    <a:pt x="376" y="392"/>
                    <a:pt x="224" y="509"/>
                    <a:pt x="102" y="654"/>
                  </a:cubicBezTo>
                  <a:cubicBezTo>
                    <a:pt x="1" y="772"/>
                    <a:pt x="91" y="924"/>
                    <a:pt x="221" y="924"/>
                  </a:cubicBezTo>
                  <a:cubicBezTo>
                    <a:pt x="246" y="924"/>
                    <a:pt x="273" y="918"/>
                    <a:pt x="300" y="905"/>
                  </a:cubicBezTo>
                  <a:cubicBezTo>
                    <a:pt x="467" y="825"/>
                    <a:pt x="623" y="715"/>
                    <a:pt x="779" y="612"/>
                  </a:cubicBezTo>
                  <a:cubicBezTo>
                    <a:pt x="928" y="513"/>
                    <a:pt x="1118" y="418"/>
                    <a:pt x="1163" y="239"/>
                  </a:cubicBezTo>
                  <a:cubicBezTo>
                    <a:pt x="1194" y="118"/>
                    <a:pt x="1106" y="4"/>
                    <a:pt x="981" y="0"/>
                  </a:cubicBezTo>
                  <a:cubicBezTo>
                    <a:pt x="979" y="0"/>
                    <a:pt x="977" y="0"/>
                    <a:pt x="9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8" name="Google Shape;1938;p34"/>
            <p:cNvSpPr/>
            <p:nvPr/>
          </p:nvSpPr>
          <p:spPr>
            <a:xfrm rot="10800000">
              <a:off x="8032956" y="1117525"/>
              <a:ext cx="29174" cy="31040"/>
            </a:xfrm>
            <a:custGeom>
              <a:avLst/>
              <a:gdLst/>
              <a:ahLst/>
              <a:cxnLst/>
              <a:rect l="l" t="t" r="r" b="b"/>
              <a:pathLst>
                <a:path w="1063" h="1131" extrusionOk="0">
                  <a:moveTo>
                    <a:pt x="882" y="0"/>
                  </a:moveTo>
                  <a:cubicBezTo>
                    <a:pt x="877" y="0"/>
                    <a:pt x="871" y="1"/>
                    <a:pt x="866" y="1"/>
                  </a:cubicBezTo>
                  <a:cubicBezTo>
                    <a:pt x="649" y="16"/>
                    <a:pt x="516" y="225"/>
                    <a:pt x="387" y="389"/>
                  </a:cubicBezTo>
                  <a:cubicBezTo>
                    <a:pt x="254" y="556"/>
                    <a:pt x="147" y="731"/>
                    <a:pt x="49" y="924"/>
                  </a:cubicBezTo>
                  <a:cubicBezTo>
                    <a:pt x="0" y="1021"/>
                    <a:pt x="81" y="1130"/>
                    <a:pt x="170" y="1130"/>
                  </a:cubicBezTo>
                  <a:cubicBezTo>
                    <a:pt x="200" y="1130"/>
                    <a:pt x="231" y="1118"/>
                    <a:pt x="258" y="1088"/>
                  </a:cubicBezTo>
                  <a:cubicBezTo>
                    <a:pt x="387" y="944"/>
                    <a:pt x="528" y="803"/>
                    <a:pt x="665" y="666"/>
                  </a:cubicBezTo>
                  <a:cubicBezTo>
                    <a:pt x="790" y="540"/>
                    <a:pt x="1014" y="415"/>
                    <a:pt x="1045" y="236"/>
                  </a:cubicBezTo>
                  <a:cubicBezTo>
                    <a:pt x="1063" y="131"/>
                    <a:pt x="1000" y="0"/>
                    <a:pt x="88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9" name="Google Shape;1939;p34"/>
            <p:cNvSpPr/>
            <p:nvPr/>
          </p:nvSpPr>
          <p:spPr>
            <a:xfrm rot="10800000">
              <a:off x="8013881" y="1083521"/>
              <a:ext cx="38807" cy="32879"/>
            </a:xfrm>
            <a:custGeom>
              <a:avLst/>
              <a:gdLst/>
              <a:ahLst/>
              <a:cxnLst/>
              <a:rect l="l" t="t" r="r" b="b"/>
              <a:pathLst>
                <a:path w="1414" h="1198" extrusionOk="0">
                  <a:moveTo>
                    <a:pt x="1157" y="0"/>
                  </a:moveTo>
                  <a:cubicBezTo>
                    <a:pt x="1126" y="0"/>
                    <a:pt x="1094" y="7"/>
                    <a:pt x="1066" y="23"/>
                  </a:cubicBezTo>
                  <a:cubicBezTo>
                    <a:pt x="872" y="125"/>
                    <a:pt x="728" y="326"/>
                    <a:pt x="579" y="482"/>
                  </a:cubicBezTo>
                  <a:cubicBezTo>
                    <a:pt x="427" y="646"/>
                    <a:pt x="268" y="817"/>
                    <a:pt x="103" y="965"/>
                  </a:cubicBezTo>
                  <a:cubicBezTo>
                    <a:pt x="1" y="1055"/>
                    <a:pt x="94" y="1197"/>
                    <a:pt x="206" y="1197"/>
                  </a:cubicBezTo>
                  <a:cubicBezTo>
                    <a:pt x="226" y="1197"/>
                    <a:pt x="247" y="1193"/>
                    <a:pt x="268" y="1182"/>
                  </a:cubicBezTo>
                  <a:cubicBezTo>
                    <a:pt x="659" y="973"/>
                    <a:pt x="1198" y="695"/>
                    <a:pt x="1363" y="251"/>
                  </a:cubicBezTo>
                  <a:cubicBezTo>
                    <a:pt x="1414" y="111"/>
                    <a:pt x="1283" y="0"/>
                    <a:pt x="1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0" name="Google Shape;1940;p34"/>
            <p:cNvSpPr/>
            <p:nvPr/>
          </p:nvSpPr>
          <p:spPr>
            <a:xfrm rot="10800000">
              <a:off x="7926798" y="1229363"/>
              <a:ext cx="36914" cy="28762"/>
            </a:xfrm>
            <a:custGeom>
              <a:avLst/>
              <a:gdLst/>
              <a:ahLst/>
              <a:cxnLst/>
              <a:rect l="l" t="t" r="r" b="b"/>
              <a:pathLst>
                <a:path w="1345" h="1048" extrusionOk="0">
                  <a:moveTo>
                    <a:pt x="1145" y="1"/>
                  </a:moveTo>
                  <a:cubicBezTo>
                    <a:pt x="906" y="1"/>
                    <a:pt x="721" y="168"/>
                    <a:pt x="546" y="316"/>
                  </a:cubicBezTo>
                  <a:cubicBezTo>
                    <a:pt x="360" y="475"/>
                    <a:pt x="204" y="663"/>
                    <a:pt x="63" y="863"/>
                  </a:cubicBezTo>
                  <a:cubicBezTo>
                    <a:pt x="0" y="949"/>
                    <a:pt x="86" y="1048"/>
                    <a:pt x="172" y="1048"/>
                  </a:cubicBezTo>
                  <a:cubicBezTo>
                    <a:pt x="201" y="1048"/>
                    <a:pt x="230" y="1037"/>
                    <a:pt x="253" y="1012"/>
                  </a:cubicBezTo>
                  <a:cubicBezTo>
                    <a:pt x="409" y="845"/>
                    <a:pt x="592" y="693"/>
                    <a:pt x="781" y="571"/>
                  </a:cubicBezTo>
                  <a:cubicBezTo>
                    <a:pt x="964" y="453"/>
                    <a:pt x="1150" y="384"/>
                    <a:pt x="1280" y="210"/>
                  </a:cubicBezTo>
                  <a:cubicBezTo>
                    <a:pt x="1344" y="122"/>
                    <a:pt x="1257" y="5"/>
                    <a:pt x="1162" y="1"/>
                  </a:cubicBezTo>
                  <a:cubicBezTo>
                    <a:pt x="1156" y="1"/>
                    <a:pt x="1150" y="1"/>
                    <a:pt x="11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1" name="Google Shape;1941;p34"/>
            <p:cNvSpPr/>
            <p:nvPr/>
          </p:nvSpPr>
          <p:spPr>
            <a:xfrm rot="10800000">
              <a:off x="7925646" y="1173897"/>
              <a:ext cx="33126" cy="27253"/>
            </a:xfrm>
            <a:custGeom>
              <a:avLst/>
              <a:gdLst/>
              <a:ahLst/>
              <a:cxnLst/>
              <a:rect l="l" t="t" r="r" b="b"/>
              <a:pathLst>
                <a:path w="1207" h="993" extrusionOk="0">
                  <a:moveTo>
                    <a:pt x="991" y="0"/>
                  </a:moveTo>
                  <a:cubicBezTo>
                    <a:pt x="987" y="0"/>
                    <a:pt x="982" y="1"/>
                    <a:pt x="978" y="1"/>
                  </a:cubicBezTo>
                  <a:cubicBezTo>
                    <a:pt x="754" y="12"/>
                    <a:pt x="655" y="217"/>
                    <a:pt x="506" y="361"/>
                  </a:cubicBezTo>
                  <a:cubicBezTo>
                    <a:pt x="366" y="503"/>
                    <a:pt x="217" y="635"/>
                    <a:pt x="80" y="776"/>
                  </a:cubicBezTo>
                  <a:cubicBezTo>
                    <a:pt x="1" y="864"/>
                    <a:pt x="71" y="992"/>
                    <a:pt x="177" y="992"/>
                  </a:cubicBezTo>
                  <a:cubicBezTo>
                    <a:pt x="187" y="992"/>
                    <a:pt x="196" y="991"/>
                    <a:pt x="206" y="989"/>
                  </a:cubicBezTo>
                  <a:cubicBezTo>
                    <a:pt x="404" y="943"/>
                    <a:pt x="617" y="837"/>
                    <a:pt x="780" y="715"/>
                  </a:cubicBezTo>
                  <a:cubicBezTo>
                    <a:pt x="944" y="598"/>
                    <a:pt x="1206" y="445"/>
                    <a:pt x="1191" y="213"/>
                  </a:cubicBezTo>
                  <a:cubicBezTo>
                    <a:pt x="1184" y="107"/>
                    <a:pt x="1105" y="0"/>
                    <a:pt x="9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2" name="Google Shape;1942;p34"/>
            <p:cNvSpPr/>
            <p:nvPr/>
          </p:nvSpPr>
          <p:spPr>
            <a:xfrm rot="10800000">
              <a:off x="7991074" y="1136243"/>
              <a:ext cx="27308" cy="23630"/>
            </a:xfrm>
            <a:custGeom>
              <a:avLst/>
              <a:gdLst/>
              <a:ahLst/>
              <a:cxnLst/>
              <a:rect l="l" t="t" r="r" b="b"/>
              <a:pathLst>
                <a:path w="995" h="861" extrusionOk="0">
                  <a:moveTo>
                    <a:pt x="845" y="0"/>
                  </a:moveTo>
                  <a:cubicBezTo>
                    <a:pt x="833" y="0"/>
                    <a:pt x="821" y="2"/>
                    <a:pt x="808" y="6"/>
                  </a:cubicBezTo>
                  <a:cubicBezTo>
                    <a:pt x="462" y="124"/>
                    <a:pt x="245" y="375"/>
                    <a:pt x="55" y="679"/>
                  </a:cubicBezTo>
                  <a:cubicBezTo>
                    <a:pt x="1" y="767"/>
                    <a:pt x="82" y="861"/>
                    <a:pt x="168" y="861"/>
                  </a:cubicBezTo>
                  <a:cubicBezTo>
                    <a:pt x="196" y="861"/>
                    <a:pt x="225" y="851"/>
                    <a:pt x="249" y="827"/>
                  </a:cubicBezTo>
                  <a:cubicBezTo>
                    <a:pt x="466" y="610"/>
                    <a:pt x="717" y="436"/>
                    <a:pt x="926" y="208"/>
                  </a:cubicBezTo>
                  <a:cubicBezTo>
                    <a:pt x="994" y="133"/>
                    <a:pt x="943" y="0"/>
                    <a:pt x="8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3" name="Google Shape;1943;p34"/>
            <p:cNvSpPr/>
            <p:nvPr/>
          </p:nvSpPr>
          <p:spPr>
            <a:xfrm rot="10800000">
              <a:off x="7939505" y="1025502"/>
              <a:ext cx="38670" cy="28351"/>
            </a:xfrm>
            <a:custGeom>
              <a:avLst/>
              <a:gdLst/>
              <a:ahLst/>
              <a:cxnLst/>
              <a:rect l="l" t="t" r="r" b="b"/>
              <a:pathLst>
                <a:path w="1409" h="1033" extrusionOk="0">
                  <a:moveTo>
                    <a:pt x="1215" y="1"/>
                  </a:moveTo>
                  <a:cubicBezTo>
                    <a:pt x="1210" y="1"/>
                    <a:pt x="1204" y="1"/>
                    <a:pt x="1198" y="2"/>
                  </a:cubicBezTo>
                  <a:cubicBezTo>
                    <a:pt x="966" y="25"/>
                    <a:pt x="784" y="211"/>
                    <a:pt x="605" y="348"/>
                  </a:cubicBezTo>
                  <a:cubicBezTo>
                    <a:pt x="419" y="492"/>
                    <a:pt x="229" y="652"/>
                    <a:pt x="77" y="830"/>
                  </a:cubicBezTo>
                  <a:cubicBezTo>
                    <a:pt x="1" y="916"/>
                    <a:pt x="64" y="1032"/>
                    <a:pt x="160" y="1032"/>
                  </a:cubicBezTo>
                  <a:cubicBezTo>
                    <a:pt x="179" y="1032"/>
                    <a:pt x="200" y="1028"/>
                    <a:pt x="222" y="1017"/>
                  </a:cubicBezTo>
                  <a:cubicBezTo>
                    <a:pt x="427" y="911"/>
                    <a:pt x="628" y="778"/>
                    <a:pt x="826" y="652"/>
                  </a:cubicBezTo>
                  <a:cubicBezTo>
                    <a:pt x="1001" y="542"/>
                    <a:pt x="1244" y="446"/>
                    <a:pt x="1350" y="264"/>
                  </a:cubicBezTo>
                  <a:cubicBezTo>
                    <a:pt x="1409" y="162"/>
                    <a:pt x="1341" y="1"/>
                    <a:pt x="12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4" name="Google Shape;1944;p34"/>
            <p:cNvSpPr/>
            <p:nvPr/>
          </p:nvSpPr>
          <p:spPr>
            <a:xfrm rot="10800000">
              <a:off x="7840978" y="1198927"/>
              <a:ext cx="27912" cy="29284"/>
            </a:xfrm>
            <a:custGeom>
              <a:avLst/>
              <a:gdLst/>
              <a:ahLst/>
              <a:cxnLst/>
              <a:rect l="l" t="t" r="r" b="b"/>
              <a:pathLst>
                <a:path w="1017" h="1067" extrusionOk="0">
                  <a:moveTo>
                    <a:pt x="886" y="0"/>
                  </a:moveTo>
                  <a:cubicBezTo>
                    <a:pt x="875" y="0"/>
                    <a:pt x="863" y="2"/>
                    <a:pt x="851" y="6"/>
                  </a:cubicBezTo>
                  <a:cubicBezTo>
                    <a:pt x="676" y="66"/>
                    <a:pt x="555" y="207"/>
                    <a:pt x="444" y="352"/>
                  </a:cubicBezTo>
                  <a:cubicBezTo>
                    <a:pt x="318" y="508"/>
                    <a:pt x="204" y="671"/>
                    <a:pt x="79" y="831"/>
                  </a:cubicBezTo>
                  <a:cubicBezTo>
                    <a:pt x="0" y="933"/>
                    <a:pt x="80" y="1066"/>
                    <a:pt x="180" y="1066"/>
                  </a:cubicBezTo>
                  <a:cubicBezTo>
                    <a:pt x="210" y="1066"/>
                    <a:pt x="243" y="1054"/>
                    <a:pt x="273" y="1024"/>
                  </a:cubicBezTo>
                  <a:cubicBezTo>
                    <a:pt x="414" y="884"/>
                    <a:pt x="562" y="751"/>
                    <a:pt x="702" y="606"/>
                  </a:cubicBezTo>
                  <a:cubicBezTo>
                    <a:pt x="828" y="477"/>
                    <a:pt x="965" y="344"/>
                    <a:pt x="1003" y="157"/>
                  </a:cubicBezTo>
                  <a:cubicBezTo>
                    <a:pt x="1016" y="85"/>
                    <a:pt x="963" y="0"/>
                    <a:pt x="8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5" name="Google Shape;1945;p34"/>
            <p:cNvSpPr/>
            <p:nvPr/>
          </p:nvSpPr>
          <p:spPr>
            <a:xfrm rot="10800000">
              <a:off x="7853136" y="1243168"/>
              <a:ext cx="25222" cy="21599"/>
            </a:xfrm>
            <a:custGeom>
              <a:avLst/>
              <a:gdLst/>
              <a:ahLst/>
              <a:cxnLst/>
              <a:rect l="l" t="t" r="r" b="b"/>
              <a:pathLst>
                <a:path w="919" h="787" extrusionOk="0">
                  <a:moveTo>
                    <a:pt x="745" y="1"/>
                  </a:moveTo>
                  <a:cubicBezTo>
                    <a:pt x="737" y="1"/>
                    <a:pt x="729" y="2"/>
                    <a:pt x="721" y="3"/>
                  </a:cubicBezTo>
                  <a:cubicBezTo>
                    <a:pt x="641" y="15"/>
                    <a:pt x="572" y="22"/>
                    <a:pt x="504" y="75"/>
                  </a:cubicBezTo>
                  <a:cubicBezTo>
                    <a:pt x="440" y="121"/>
                    <a:pt x="382" y="178"/>
                    <a:pt x="326" y="231"/>
                  </a:cubicBezTo>
                  <a:cubicBezTo>
                    <a:pt x="215" y="334"/>
                    <a:pt x="93" y="448"/>
                    <a:pt x="36" y="589"/>
                  </a:cubicBezTo>
                  <a:cubicBezTo>
                    <a:pt x="0" y="680"/>
                    <a:pt x="92" y="787"/>
                    <a:pt x="184" y="787"/>
                  </a:cubicBezTo>
                  <a:cubicBezTo>
                    <a:pt x="198" y="787"/>
                    <a:pt x="212" y="784"/>
                    <a:pt x="226" y="779"/>
                  </a:cubicBezTo>
                  <a:cubicBezTo>
                    <a:pt x="367" y="722"/>
                    <a:pt x="485" y="603"/>
                    <a:pt x="599" y="505"/>
                  </a:cubicBezTo>
                  <a:cubicBezTo>
                    <a:pt x="652" y="463"/>
                    <a:pt x="717" y="421"/>
                    <a:pt x="766" y="372"/>
                  </a:cubicBezTo>
                  <a:cubicBezTo>
                    <a:pt x="828" y="315"/>
                    <a:pt x="850" y="235"/>
                    <a:pt x="880" y="159"/>
                  </a:cubicBezTo>
                  <a:cubicBezTo>
                    <a:pt x="918" y="66"/>
                    <a:pt x="826" y="1"/>
                    <a:pt x="7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6" name="Google Shape;1946;p34"/>
            <p:cNvSpPr/>
            <p:nvPr/>
          </p:nvSpPr>
          <p:spPr>
            <a:xfrm rot="10800000">
              <a:off x="7836532" y="1311397"/>
              <a:ext cx="26292" cy="18086"/>
            </a:xfrm>
            <a:custGeom>
              <a:avLst/>
              <a:gdLst/>
              <a:ahLst/>
              <a:cxnLst/>
              <a:rect l="l" t="t" r="r" b="b"/>
              <a:pathLst>
                <a:path w="958" h="659" extrusionOk="0">
                  <a:moveTo>
                    <a:pt x="681" y="0"/>
                  </a:moveTo>
                  <a:cubicBezTo>
                    <a:pt x="641" y="0"/>
                    <a:pt x="599" y="15"/>
                    <a:pt x="558" y="50"/>
                  </a:cubicBezTo>
                  <a:cubicBezTo>
                    <a:pt x="402" y="183"/>
                    <a:pt x="250" y="315"/>
                    <a:pt x="94" y="448"/>
                  </a:cubicBezTo>
                  <a:cubicBezTo>
                    <a:pt x="1" y="525"/>
                    <a:pt x="86" y="659"/>
                    <a:pt x="188" y="659"/>
                  </a:cubicBezTo>
                  <a:cubicBezTo>
                    <a:pt x="207" y="659"/>
                    <a:pt x="227" y="654"/>
                    <a:pt x="246" y="643"/>
                  </a:cubicBezTo>
                  <a:cubicBezTo>
                    <a:pt x="421" y="540"/>
                    <a:pt x="599" y="441"/>
                    <a:pt x="778" y="338"/>
                  </a:cubicBezTo>
                  <a:cubicBezTo>
                    <a:pt x="958" y="235"/>
                    <a:pt x="840" y="0"/>
                    <a:pt x="68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7" name="Google Shape;1947;p34"/>
            <p:cNvSpPr/>
            <p:nvPr/>
          </p:nvSpPr>
          <p:spPr>
            <a:xfrm rot="10800000">
              <a:off x="7763802" y="1358575"/>
              <a:ext cx="30272" cy="21078"/>
            </a:xfrm>
            <a:custGeom>
              <a:avLst/>
              <a:gdLst/>
              <a:ahLst/>
              <a:cxnLst/>
              <a:rect l="l" t="t" r="r" b="b"/>
              <a:pathLst>
                <a:path w="1103" h="768" extrusionOk="0">
                  <a:moveTo>
                    <a:pt x="752" y="0"/>
                  </a:moveTo>
                  <a:cubicBezTo>
                    <a:pt x="701" y="0"/>
                    <a:pt x="646" y="19"/>
                    <a:pt x="593" y="64"/>
                  </a:cubicBezTo>
                  <a:cubicBezTo>
                    <a:pt x="489" y="151"/>
                    <a:pt x="384" y="239"/>
                    <a:pt x="284" y="327"/>
                  </a:cubicBezTo>
                  <a:cubicBezTo>
                    <a:pt x="186" y="414"/>
                    <a:pt x="83" y="483"/>
                    <a:pt x="33" y="604"/>
                  </a:cubicBezTo>
                  <a:cubicBezTo>
                    <a:pt x="0" y="682"/>
                    <a:pt x="76" y="767"/>
                    <a:pt x="151" y="767"/>
                  </a:cubicBezTo>
                  <a:cubicBezTo>
                    <a:pt x="152" y="767"/>
                    <a:pt x="154" y="767"/>
                    <a:pt x="155" y="767"/>
                  </a:cubicBezTo>
                  <a:cubicBezTo>
                    <a:pt x="284" y="767"/>
                    <a:pt x="403" y="683"/>
                    <a:pt x="512" y="627"/>
                  </a:cubicBezTo>
                  <a:cubicBezTo>
                    <a:pt x="634" y="562"/>
                    <a:pt x="756" y="493"/>
                    <a:pt x="874" y="429"/>
                  </a:cubicBezTo>
                  <a:cubicBezTo>
                    <a:pt x="1102" y="304"/>
                    <a:pt x="957" y="0"/>
                    <a:pt x="7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8" name="Google Shape;1948;p34"/>
            <p:cNvSpPr/>
            <p:nvPr/>
          </p:nvSpPr>
          <p:spPr>
            <a:xfrm rot="10800000">
              <a:off x="8049423" y="748472"/>
              <a:ext cx="65978" cy="18525"/>
            </a:xfrm>
            <a:custGeom>
              <a:avLst/>
              <a:gdLst/>
              <a:ahLst/>
              <a:cxnLst/>
              <a:rect l="l" t="t" r="r" b="b"/>
              <a:pathLst>
                <a:path w="2404" h="675" extrusionOk="0">
                  <a:moveTo>
                    <a:pt x="179" y="0"/>
                  </a:moveTo>
                  <a:cubicBezTo>
                    <a:pt x="52" y="0"/>
                    <a:pt x="0" y="175"/>
                    <a:pt x="138" y="222"/>
                  </a:cubicBezTo>
                  <a:cubicBezTo>
                    <a:pt x="672" y="401"/>
                    <a:pt x="1352" y="675"/>
                    <a:pt x="1951" y="675"/>
                  </a:cubicBezTo>
                  <a:cubicBezTo>
                    <a:pt x="2039" y="675"/>
                    <a:pt x="2126" y="669"/>
                    <a:pt x="2210" y="656"/>
                  </a:cubicBezTo>
                  <a:cubicBezTo>
                    <a:pt x="2366" y="633"/>
                    <a:pt x="2404" y="366"/>
                    <a:pt x="2256" y="302"/>
                  </a:cubicBezTo>
                  <a:cubicBezTo>
                    <a:pt x="1978" y="180"/>
                    <a:pt x="1689" y="180"/>
                    <a:pt x="1389" y="146"/>
                  </a:cubicBezTo>
                  <a:cubicBezTo>
                    <a:pt x="993" y="100"/>
                    <a:pt x="594" y="54"/>
                    <a:pt x="198" y="1"/>
                  </a:cubicBezTo>
                  <a:cubicBezTo>
                    <a:pt x="192" y="0"/>
                    <a:pt x="185" y="0"/>
                    <a:pt x="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9" name="Google Shape;1949;p34"/>
            <p:cNvSpPr/>
            <p:nvPr/>
          </p:nvSpPr>
          <p:spPr>
            <a:xfrm rot="10800000">
              <a:off x="8096655" y="727614"/>
              <a:ext cx="32413" cy="10786"/>
            </a:xfrm>
            <a:custGeom>
              <a:avLst/>
              <a:gdLst/>
              <a:ahLst/>
              <a:cxnLst/>
              <a:rect l="l" t="t" r="r" b="b"/>
              <a:pathLst>
                <a:path w="1181" h="393" extrusionOk="0">
                  <a:moveTo>
                    <a:pt x="116" y="1"/>
                  </a:moveTo>
                  <a:cubicBezTo>
                    <a:pt x="16" y="1"/>
                    <a:pt x="1" y="166"/>
                    <a:pt x="100" y="191"/>
                  </a:cubicBezTo>
                  <a:cubicBezTo>
                    <a:pt x="363" y="259"/>
                    <a:pt x="684" y="392"/>
                    <a:pt x="969" y="392"/>
                  </a:cubicBezTo>
                  <a:cubicBezTo>
                    <a:pt x="1004" y="392"/>
                    <a:pt x="1039" y="390"/>
                    <a:pt x="1073" y="386"/>
                  </a:cubicBezTo>
                  <a:cubicBezTo>
                    <a:pt x="1176" y="370"/>
                    <a:pt x="1180" y="218"/>
                    <a:pt x="1100" y="168"/>
                  </a:cubicBezTo>
                  <a:cubicBezTo>
                    <a:pt x="959" y="89"/>
                    <a:pt x="796" y="84"/>
                    <a:pt x="636" y="66"/>
                  </a:cubicBezTo>
                  <a:cubicBezTo>
                    <a:pt x="465" y="43"/>
                    <a:pt x="298" y="24"/>
                    <a:pt x="126" y="1"/>
                  </a:cubicBezTo>
                  <a:cubicBezTo>
                    <a:pt x="123" y="1"/>
                    <a:pt x="119" y="1"/>
                    <a:pt x="1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0" name="Google Shape;1950;p34"/>
            <p:cNvSpPr/>
            <p:nvPr/>
          </p:nvSpPr>
          <p:spPr>
            <a:xfrm rot="10800000">
              <a:off x="8155525" y="761756"/>
              <a:ext cx="41140" cy="10649"/>
            </a:xfrm>
            <a:custGeom>
              <a:avLst/>
              <a:gdLst/>
              <a:ahLst/>
              <a:cxnLst/>
              <a:rect l="l" t="t" r="r" b="b"/>
              <a:pathLst>
                <a:path w="1499" h="388" extrusionOk="0">
                  <a:moveTo>
                    <a:pt x="169" y="10"/>
                  </a:moveTo>
                  <a:cubicBezTo>
                    <a:pt x="47" y="10"/>
                    <a:pt x="1" y="189"/>
                    <a:pt x="134" y="221"/>
                  </a:cubicBezTo>
                  <a:cubicBezTo>
                    <a:pt x="402" y="289"/>
                    <a:pt x="735" y="388"/>
                    <a:pt x="1040" y="388"/>
                  </a:cubicBezTo>
                  <a:cubicBezTo>
                    <a:pt x="1160" y="388"/>
                    <a:pt x="1275" y="373"/>
                    <a:pt x="1380" y="335"/>
                  </a:cubicBezTo>
                  <a:cubicBezTo>
                    <a:pt x="1487" y="297"/>
                    <a:pt x="1499" y="137"/>
                    <a:pt x="1380" y="103"/>
                  </a:cubicBezTo>
                  <a:cubicBezTo>
                    <a:pt x="1004" y="0"/>
                    <a:pt x="578" y="73"/>
                    <a:pt x="190" y="12"/>
                  </a:cubicBezTo>
                  <a:cubicBezTo>
                    <a:pt x="183" y="11"/>
                    <a:pt x="176" y="10"/>
                    <a:pt x="169" y="1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1" name="Google Shape;1951;p34"/>
            <p:cNvSpPr/>
            <p:nvPr/>
          </p:nvSpPr>
          <p:spPr>
            <a:xfrm rot="10800000">
              <a:off x="7930256" y="675084"/>
              <a:ext cx="43638" cy="18525"/>
            </a:xfrm>
            <a:custGeom>
              <a:avLst/>
              <a:gdLst/>
              <a:ahLst/>
              <a:cxnLst/>
              <a:rect l="l" t="t" r="r" b="b"/>
              <a:pathLst>
                <a:path w="1590" h="675" extrusionOk="0">
                  <a:moveTo>
                    <a:pt x="176" y="1"/>
                  </a:moveTo>
                  <a:cubicBezTo>
                    <a:pt x="40" y="1"/>
                    <a:pt x="1" y="219"/>
                    <a:pt x="149" y="274"/>
                  </a:cubicBezTo>
                  <a:cubicBezTo>
                    <a:pt x="556" y="430"/>
                    <a:pt x="940" y="628"/>
                    <a:pt x="1380" y="673"/>
                  </a:cubicBezTo>
                  <a:cubicBezTo>
                    <a:pt x="1385" y="674"/>
                    <a:pt x="1389" y="674"/>
                    <a:pt x="1393" y="674"/>
                  </a:cubicBezTo>
                  <a:cubicBezTo>
                    <a:pt x="1456" y="674"/>
                    <a:pt x="1531" y="624"/>
                    <a:pt x="1559" y="570"/>
                  </a:cubicBezTo>
                  <a:cubicBezTo>
                    <a:pt x="1575" y="537"/>
                    <a:pt x="1589" y="506"/>
                    <a:pt x="1586" y="464"/>
                  </a:cubicBezTo>
                  <a:cubicBezTo>
                    <a:pt x="1575" y="373"/>
                    <a:pt x="1529" y="293"/>
                    <a:pt x="1434" y="266"/>
                  </a:cubicBezTo>
                  <a:cubicBezTo>
                    <a:pt x="1038" y="152"/>
                    <a:pt x="617" y="133"/>
                    <a:pt x="221" y="8"/>
                  </a:cubicBezTo>
                  <a:cubicBezTo>
                    <a:pt x="205" y="3"/>
                    <a:pt x="190" y="1"/>
                    <a:pt x="17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2" name="Google Shape;1952;p34"/>
            <p:cNvSpPr/>
            <p:nvPr/>
          </p:nvSpPr>
          <p:spPr>
            <a:xfrm rot="10800000">
              <a:off x="7924712" y="703956"/>
              <a:ext cx="40728" cy="12350"/>
            </a:xfrm>
            <a:custGeom>
              <a:avLst/>
              <a:gdLst/>
              <a:ahLst/>
              <a:cxnLst/>
              <a:rect l="l" t="t" r="r" b="b"/>
              <a:pathLst>
                <a:path w="1484" h="450" extrusionOk="0">
                  <a:moveTo>
                    <a:pt x="464" y="1"/>
                  </a:moveTo>
                  <a:cubicBezTo>
                    <a:pt x="375" y="1"/>
                    <a:pt x="287" y="4"/>
                    <a:pt x="198" y="9"/>
                  </a:cubicBezTo>
                  <a:cubicBezTo>
                    <a:pt x="0" y="21"/>
                    <a:pt x="0" y="299"/>
                    <a:pt x="198" y="314"/>
                  </a:cubicBezTo>
                  <a:cubicBezTo>
                    <a:pt x="415" y="333"/>
                    <a:pt x="632" y="356"/>
                    <a:pt x="844" y="394"/>
                  </a:cubicBezTo>
                  <a:cubicBezTo>
                    <a:pt x="961" y="414"/>
                    <a:pt x="1074" y="449"/>
                    <a:pt x="1187" y="449"/>
                  </a:cubicBezTo>
                  <a:cubicBezTo>
                    <a:pt x="1244" y="449"/>
                    <a:pt x="1301" y="441"/>
                    <a:pt x="1358" y="416"/>
                  </a:cubicBezTo>
                  <a:cubicBezTo>
                    <a:pt x="1449" y="379"/>
                    <a:pt x="1483" y="283"/>
                    <a:pt x="1415" y="204"/>
                  </a:cubicBezTo>
                  <a:cubicBezTo>
                    <a:pt x="1278" y="51"/>
                    <a:pt x="1088" y="44"/>
                    <a:pt x="894" y="25"/>
                  </a:cubicBezTo>
                  <a:cubicBezTo>
                    <a:pt x="750" y="9"/>
                    <a:pt x="607" y="1"/>
                    <a:pt x="4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3" name="Google Shape;1953;p34"/>
            <p:cNvSpPr/>
            <p:nvPr/>
          </p:nvSpPr>
          <p:spPr>
            <a:xfrm rot="10800000">
              <a:off x="7940905" y="761591"/>
              <a:ext cx="41607" cy="14601"/>
            </a:xfrm>
            <a:custGeom>
              <a:avLst/>
              <a:gdLst/>
              <a:ahLst/>
              <a:cxnLst/>
              <a:rect l="l" t="t" r="r" b="b"/>
              <a:pathLst>
                <a:path w="1516" h="532" extrusionOk="0">
                  <a:moveTo>
                    <a:pt x="215" y="1"/>
                  </a:moveTo>
                  <a:cubicBezTo>
                    <a:pt x="35" y="1"/>
                    <a:pt x="1" y="304"/>
                    <a:pt x="185" y="344"/>
                  </a:cubicBezTo>
                  <a:cubicBezTo>
                    <a:pt x="495" y="412"/>
                    <a:pt x="845" y="532"/>
                    <a:pt x="1174" y="532"/>
                  </a:cubicBezTo>
                  <a:cubicBezTo>
                    <a:pt x="1233" y="532"/>
                    <a:pt x="1291" y="528"/>
                    <a:pt x="1349" y="519"/>
                  </a:cubicBezTo>
                  <a:cubicBezTo>
                    <a:pt x="1497" y="496"/>
                    <a:pt x="1516" y="272"/>
                    <a:pt x="1391" y="207"/>
                  </a:cubicBezTo>
                  <a:cubicBezTo>
                    <a:pt x="1059" y="33"/>
                    <a:pt x="596" y="43"/>
                    <a:pt x="231" y="1"/>
                  </a:cubicBezTo>
                  <a:cubicBezTo>
                    <a:pt x="226" y="1"/>
                    <a:pt x="220" y="1"/>
                    <a:pt x="2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4" name="Google Shape;1954;p34"/>
            <p:cNvSpPr/>
            <p:nvPr/>
          </p:nvSpPr>
          <p:spPr>
            <a:xfrm rot="10800000">
              <a:off x="7728865" y="642507"/>
              <a:ext cx="56482" cy="14491"/>
            </a:xfrm>
            <a:custGeom>
              <a:avLst/>
              <a:gdLst/>
              <a:ahLst/>
              <a:cxnLst/>
              <a:rect l="l" t="t" r="r" b="b"/>
              <a:pathLst>
                <a:path w="2058" h="528" extrusionOk="0">
                  <a:moveTo>
                    <a:pt x="191" y="1"/>
                  </a:moveTo>
                  <a:cubicBezTo>
                    <a:pt x="23" y="1"/>
                    <a:pt x="1" y="253"/>
                    <a:pt x="160" y="305"/>
                  </a:cubicBezTo>
                  <a:cubicBezTo>
                    <a:pt x="468" y="400"/>
                    <a:pt x="780" y="449"/>
                    <a:pt x="1103" y="484"/>
                  </a:cubicBezTo>
                  <a:cubicBezTo>
                    <a:pt x="1253" y="501"/>
                    <a:pt x="1410" y="528"/>
                    <a:pt x="1562" y="528"/>
                  </a:cubicBezTo>
                  <a:cubicBezTo>
                    <a:pt x="1699" y="528"/>
                    <a:pt x="1832" y="506"/>
                    <a:pt x="1955" y="438"/>
                  </a:cubicBezTo>
                  <a:cubicBezTo>
                    <a:pt x="2057" y="385"/>
                    <a:pt x="2054" y="233"/>
                    <a:pt x="1955" y="175"/>
                  </a:cubicBezTo>
                  <a:cubicBezTo>
                    <a:pt x="1719" y="38"/>
                    <a:pt x="1434" y="77"/>
                    <a:pt x="1168" y="61"/>
                  </a:cubicBezTo>
                  <a:cubicBezTo>
                    <a:pt x="845" y="50"/>
                    <a:pt x="525" y="12"/>
                    <a:pt x="202" y="1"/>
                  </a:cubicBezTo>
                  <a:cubicBezTo>
                    <a:pt x="198" y="1"/>
                    <a:pt x="195" y="1"/>
                    <a:pt x="1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5" name="Google Shape;1955;p34"/>
            <p:cNvSpPr/>
            <p:nvPr/>
          </p:nvSpPr>
          <p:spPr>
            <a:xfrm rot="10800000">
              <a:off x="7725846" y="674179"/>
              <a:ext cx="39164" cy="9908"/>
            </a:xfrm>
            <a:custGeom>
              <a:avLst/>
              <a:gdLst/>
              <a:ahLst/>
              <a:cxnLst/>
              <a:rect l="l" t="t" r="r" b="b"/>
              <a:pathLst>
                <a:path w="1427" h="361" extrusionOk="0">
                  <a:moveTo>
                    <a:pt x="1054" y="0"/>
                  </a:moveTo>
                  <a:cubicBezTo>
                    <a:pt x="952" y="0"/>
                    <a:pt x="848" y="14"/>
                    <a:pt x="750" y="18"/>
                  </a:cubicBezTo>
                  <a:cubicBezTo>
                    <a:pt x="556" y="30"/>
                    <a:pt x="362" y="41"/>
                    <a:pt x="169" y="49"/>
                  </a:cubicBezTo>
                  <a:cubicBezTo>
                    <a:pt x="1" y="56"/>
                    <a:pt x="1" y="304"/>
                    <a:pt x="169" y="311"/>
                  </a:cubicBezTo>
                  <a:cubicBezTo>
                    <a:pt x="362" y="323"/>
                    <a:pt x="556" y="330"/>
                    <a:pt x="750" y="341"/>
                  </a:cubicBezTo>
                  <a:cubicBezTo>
                    <a:pt x="850" y="346"/>
                    <a:pt x="957" y="360"/>
                    <a:pt x="1061" y="360"/>
                  </a:cubicBezTo>
                  <a:cubicBezTo>
                    <a:pt x="1138" y="360"/>
                    <a:pt x="1215" y="352"/>
                    <a:pt x="1286" y="326"/>
                  </a:cubicBezTo>
                  <a:cubicBezTo>
                    <a:pt x="1427" y="273"/>
                    <a:pt x="1427" y="90"/>
                    <a:pt x="1286" y="37"/>
                  </a:cubicBezTo>
                  <a:cubicBezTo>
                    <a:pt x="1212" y="9"/>
                    <a:pt x="1134" y="0"/>
                    <a:pt x="10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6" name="Google Shape;1956;p34"/>
            <p:cNvSpPr/>
            <p:nvPr/>
          </p:nvSpPr>
          <p:spPr>
            <a:xfrm rot="10800000">
              <a:off x="7828847" y="715730"/>
              <a:ext cx="41415" cy="11390"/>
            </a:xfrm>
            <a:custGeom>
              <a:avLst/>
              <a:gdLst/>
              <a:ahLst/>
              <a:cxnLst/>
              <a:rect l="l" t="t" r="r" b="b"/>
              <a:pathLst>
                <a:path w="1509" h="415" extrusionOk="0">
                  <a:moveTo>
                    <a:pt x="175" y="1"/>
                  </a:moveTo>
                  <a:cubicBezTo>
                    <a:pt x="37" y="1"/>
                    <a:pt x="1" y="226"/>
                    <a:pt x="145" y="256"/>
                  </a:cubicBezTo>
                  <a:cubicBezTo>
                    <a:pt x="357" y="298"/>
                    <a:pt x="570" y="331"/>
                    <a:pt x="784" y="366"/>
                  </a:cubicBezTo>
                  <a:cubicBezTo>
                    <a:pt x="921" y="385"/>
                    <a:pt x="1059" y="414"/>
                    <a:pt x="1195" y="414"/>
                  </a:cubicBezTo>
                  <a:cubicBezTo>
                    <a:pt x="1247" y="414"/>
                    <a:pt x="1298" y="410"/>
                    <a:pt x="1349" y="400"/>
                  </a:cubicBezTo>
                  <a:cubicBezTo>
                    <a:pt x="1472" y="373"/>
                    <a:pt x="1509" y="172"/>
                    <a:pt x="1388" y="115"/>
                  </a:cubicBezTo>
                  <a:cubicBezTo>
                    <a:pt x="1209" y="35"/>
                    <a:pt x="1023" y="38"/>
                    <a:pt x="829" y="27"/>
                  </a:cubicBezTo>
                  <a:cubicBezTo>
                    <a:pt x="612" y="12"/>
                    <a:pt x="396" y="5"/>
                    <a:pt x="179" y="1"/>
                  </a:cubicBezTo>
                  <a:cubicBezTo>
                    <a:pt x="177" y="1"/>
                    <a:pt x="176" y="1"/>
                    <a:pt x="1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7" name="Google Shape;1957;p34"/>
            <p:cNvSpPr/>
            <p:nvPr/>
          </p:nvSpPr>
          <p:spPr>
            <a:xfrm rot="10800000">
              <a:off x="7835818" y="674426"/>
              <a:ext cx="46272" cy="12433"/>
            </a:xfrm>
            <a:custGeom>
              <a:avLst/>
              <a:gdLst/>
              <a:ahLst/>
              <a:cxnLst/>
              <a:rect l="l" t="t" r="r" b="b"/>
              <a:pathLst>
                <a:path w="1686" h="453" extrusionOk="0">
                  <a:moveTo>
                    <a:pt x="1150" y="1"/>
                  </a:moveTo>
                  <a:cubicBezTo>
                    <a:pt x="1077" y="1"/>
                    <a:pt x="999" y="10"/>
                    <a:pt x="929" y="13"/>
                  </a:cubicBezTo>
                  <a:cubicBezTo>
                    <a:pt x="697" y="17"/>
                    <a:pt x="462" y="20"/>
                    <a:pt x="234" y="51"/>
                  </a:cubicBezTo>
                  <a:cubicBezTo>
                    <a:pt x="1" y="77"/>
                    <a:pt x="1" y="378"/>
                    <a:pt x="234" y="405"/>
                  </a:cubicBezTo>
                  <a:cubicBezTo>
                    <a:pt x="462" y="431"/>
                    <a:pt x="697" y="438"/>
                    <a:pt x="929" y="442"/>
                  </a:cubicBezTo>
                  <a:cubicBezTo>
                    <a:pt x="991" y="445"/>
                    <a:pt x="1066" y="453"/>
                    <a:pt x="1135" y="453"/>
                  </a:cubicBezTo>
                  <a:cubicBezTo>
                    <a:pt x="1167" y="453"/>
                    <a:pt x="1198" y="451"/>
                    <a:pt x="1225" y="447"/>
                  </a:cubicBezTo>
                  <a:cubicBezTo>
                    <a:pt x="1340" y="431"/>
                    <a:pt x="1446" y="378"/>
                    <a:pt x="1560" y="355"/>
                  </a:cubicBezTo>
                  <a:cubicBezTo>
                    <a:pt x="1685" y="324"/>
                    <a:pt x="1685" y="127"/>
                    <a:pt x="1560" y="100"/>
                  </a:cubicBezTo>
                  <a:cubicBezTo>
                    <a:pt x="1446" y="73"/>
                    <a:pt x="1340" y="24"/>
                    <a:pt x="1225" y="5"/>
                  </a:cubicBezTo>
                  <a:cubicBezTo>
                    <a:pt x="1202" y="2"/>
                    <a:pt x="1176" y="1"/>
                    <a:pt x="115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8" name="Google Shape;1958;p34"/>
            <p:cNvSpPr/>
            <p:nvPr/>
          </p:nvSpPr>
          <p:spPr>
            <a:xfrm rot="10800000">
              <a:off x="7556263" y="677554"/>
              <a:ext cx="40536" cy="12762"/>
            </a:xfrm>
            <a:custGeom>
              <a:avLst/>
              <a:gdLst/>
              <a:ahLst/>
              <a:cxnLst/>
              <a:rect l="l" t="t" r="r" b="b"/>
              <a:pathLst>
                <a:path w="1477" h="465" extrusionOk="0">
                  <a:moveTo>
                    <a:pt x="514" y="1"/>
                  </a:moveTo>
                  <a:cubicBezTo>
                    <a:pt x="376" y="1"/>
                    <a:pt x="240" y="11"/>
                    <a:pt x="99" y="36"/>
                  </a:cubicBezTo>
                  <a:cubicBezTo>
                    <a:pt x="1" y="52"/>
                    <a:pt x="4" y="215"/>
                    <a:pt x="99" y="234"/>
                  </a:cubicBezTo>
                  <a:cubicBezTo>
                    <a:pt x="297" y="271"/>
                    <a:pt x="499" y="302"/>
                    <a:pt x="697" y="348"/>
                  </a:cubicBezTo>
                  <a:cubicBezTo>
                    <a:pt x="862" y="386"/>
                    <a:pt x="1034" y="465"/>
                    <a:pt x="1206" y="465"/>
                  </a:cubicBezTo>
                  <a:cubicBezTo>
                    <a:pt x="1224" y="465"/>
                    <a:pt x="1241" y="464"/>
                    <a:pt x="1259" y="462"/>
                  </a:cubicBezTo>
                  <a:cubicBezTo>
                    <a:pt x="1431" y="447"/>
                    <a:pt x="1476" y="257"/>
                    <a:pt x="1343" y="157"/>
                  </a:cubicBezTo>
                  <a:cubicBezTo>
                    <a:pt x="1180" y="36"/>
                    <a:pt x="940" y="29"/>
                    <a:pt x="743" y="10"/>
                  </a:cubicBezTo>
                  <a:cubicBezTo>
                    <a:pt x="666" y="4"/>
                    <a:pt x="590" y="1"/>
                    <a:pt x="5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9" name="Google Shape;1959;p34"/>
            <p:cNvSpPr/>
            <p:nvPr/>
          </p:nvSpPr>
          <p:spPr>
            <a:xfrm rot="10800000">
              <a:off x="7561999" y="654775"/>
              <a:ext cx="46684" cy="10292"/>
            </a:xfrm>
            <a:custGeom>
              <a:avLst/>
              <a:gdLst/>
              <a:ahLst/>
              <a:cxnLst/>
              <a:rect l="l" t="t" r="r" b="b"/>
              <a:pathLst>
                <a:path w="1701" h="375" extrusionOk="0">
                  <a:moveTo>
                    <a:pt x="1210" y="1"/>
                  </a:moveTo>
                  <a:cubicBezTo>
                    <a:pt x="1110" y="1"/>
                    <a:pt x="1008" y="8"/>
                    <a:pt x="909" y="9"/>
                  </a:cubicBezTo>
                  <a:cubicBezTo>
                    <a:pt x="666" y="18"/>
                    <a:pt x="426" y="32"/>
                    <a:pt x="183" y="44"/>
                  </a:cubicBezTo>
                  <a:cubicBezTo>
                    <a:pt x="0" y="55"/>
                    <a:pt x="0" y="321"/>
                    <a:pt x="183" y="329"/>
                  </a:cubicBezTo>
                  <a:cubicBezTo>
                    <a:pt x="426" y="344"/>
                    <a:pt x="666" y="360"/>
                    <a:pt x="909" y="367"/>
                  </a:cubicBezTo>
                  <a:cubicBezTo>
                    <a:pt x="1005" y="369"/>
                    <a:pt x="1102" y="374"/>
                    <a:pt x="1199" y="374"/>
                  </a:cubicBezTo>
                  <a:cubicBezTo>
                    <a:pt x="1325" y="374"/>
                    <a:pt x="1451" y="364"/>
                    <a:pt x="1567" y="321"/>
                  </a:cubicBezTo>
                  <a:cubicBezTo>
                    <a:pt x="1700" y="272"/>
                    <a:pt x="1700" y="104"/>
                    <a:pt x="1567" y="55"/>
                  </a:cubicBezTo>
                  <a:cubicBezTo>
                    <a:pt x="1454" y="11"/>
                    <a:pt x="1333" y="1"/>
                    <a:pt x="12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0" name="Google Shape;1960;p34"/>
            <p:cNvSpPr/>
            <p:nvPr/>
          </p:nvSpPr>
          <p:spPr>
            <a:xfrm rot="10800000">
              <a:off x="7655614" y="651509"/>
              <a:ext cx="34389" cy="11115"/>
            </a:xfrm>
            <a:custGeom>
              <a:avLst/>
              <a:gdLst/>
              <a:ahLst/>
              <a:cxnLst/>
              <a:rect l="l" t="t" r="r" b="b"/>
              <a:pathLst>
                <a:path w="1253" h="405" extrusionOk="0">
                  <a:moveTo>
                    <a:pt x="176" y="0"/>
                  </a:moveTo>
                  <a:cubicBezTo>
                    <a:pt x="20" y="0"/>
                    <a:pt x="0" y="233"/>
                    <a:pt x="147" y="282"/>
                  </a:cubicBezTo>
                  <a:cubicBezTo>
                    <a:pt x="337" y="343"/>
                    <a:pt x="565" y="404"/>
                    <a:pt x="784" y="404"/>
                  </a:cubicBezTo>
                  <a:cubicBezTo>
                    <a:pt x="918" y="404"/>
                    <a:pt x="1049" y="381"/>
                    <a:pt x="1165" y="320"/>
                  </a:cubicBezTo>
                  <a:cubicBezTo>
                    <a:pt x="1245" y="278"/>
                    <a:pt x="1252" y="134"/>
                    <a:pt x="1165" y="96"/>
                  </a:cubicBezTo>
                  <a:cubicBezTo>
                    <a:pt x="976" y="12"/>
                    <a:pt x="754" y="1"/>
                    <a:pt x="536" y="1"/>
                  </a:cubicBezTo>
                  <a:cubicBezTo>
                    <a:pt x="460" y="1"/>
                    <a:pt x="386" y="3"/>
                    <a:pt x="313" y="3"/>
                  </a:cubicBezTo>
                  <a:cubicBezTo>
                    <a:pt x="269" y="3"/>
                    <a:pt x="226" y="2"/>
                    <a:pt x="184" y="1"/>
                  </a:cubicBezTo>
                  <a:cubicBezTo>
                    <a:pt x="181" y="1"/>
                    <a:pt x="179" y="0"/>
                    <a:pt x="1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1" name="Google Shape;1961;p34"/>
            <p:cNvSpPr/>
            <p:nvPr/>
          </p:nvSpPr>
          <p:spPr>
            <a:xfrm rot="10800000">
              <a:off x="8249414" y="599775"/>
              <a:ext cx="21215" cy="32138"/>
            </a:xfrm>
            <a:custGeom>
              <a:avLst/>
              <a:gdLst/>
              <a:ahLst/>
              <a:cxnLst/>
              <a:rect l="l" t="t" r="r" b="b"/>
              <a:pathLst>
                <a:path w="773" h="1171" extrusionOk="0">
                  <a:moveTo>
                    <a:pt x="219" y="1"/>
                  </a:moveTo>
                  <a:cubicBezTo>
                    <a:pt x="171" y="1"/>
                    <a:pt x="124" y="31"/>
                    <a:pt x="106" y="82"/>
                  </a:cubicBezTo>
                  <a:cubicBezTo>
                    <a:pt x="0" y="421"/>
                    <a:pt x="235" y="1140"/>
                    <a:pt x="639" y="1170"/>
                  </a:cubicBezTo>
                  <a:cubicBezTo>
                    <a:pt x="642" y="1170"/>
                    <a:pt x="646" y="1171"/>
                    <a:pt x="649" y="1171"/>
                  </a:cubicBezTo>
                  <a:cubicBezTo>
                    <a:pt x="717" y="1171"/>
                    <a:pt x="772" y="1102"/>
                    <a:pt x="772" y="1037"/>
                  </a:cubicBezTo>
                  <a:cubicBezTo>
                    <a:pt x="767" y="847"/>
                    <a:pt x="631" y="718"/>
                    <a:pt x="539" y="566"/>
                  </a:cubicBezTo>
                  <a:cubicBezTo>
                    <a:pt x="441" y="402"/>
                    <a:pt x="402" y="216"/>
                    <a:pt x="311" y="56"/>
                  </a:cubicBezTo>
                  <a:cubicBezTo>
                    <a:pt x="290" y="18"/>
                    <a:pt x="254" y="1"/>
                    <a:pt x="2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2" name="Google Shape;1962;p34"/>
            <p:cNvSpPr/>
            <p:nvPr/>
          </p:nvSpPr>
          <p:spPr>
            <a:xfrm rot="10800000">
              <a:off x="8230340" y="613717"/>
              <a:ext cx="18498" cy="25332"/>
            </a:xfrm>
            <a:custGeom>
              <a:avLst/>
              <a:gdLst/>
              <a:ahLst/>
              <a:cxnLst/>
              <a:rect l="l" t="t" r="r" b="b"/>
              <a:pathLst>
                <a:path w="674" h="923" extrusionOk="0">
                  <a:moveTo>
                    <a:pt x="172" y="0"/>
                  </a:moveTo>
                  <a:cubicBezTo>
                    <a:pt x="137" y="0"/>
                    <a:pt x="101" y="23"/>
                    <a:pt x="80" y="54"/>
                  </a:cubicBezTo>
                  <a:cubicBezTo>
                    <a:pt x="1" y="183"/>
                    <a:pt x="88" y="384"/>
                    <a:pt x="145" y="510"/>
                  </a:cubicBezTo>
                  <a:cubicBezTo>
                    <a:pt x="213" y="677"/>
                    <a:pt x="282" y="844"/>
                    <a:pt x="457" y="913"/>
                  </a:cubicBezTo>
                  <a:cubicBezTo>
                    <a:pt x="473" y="919"/>
                    <a:pt x="490" y="922"/>
                    <a:pt x="506" y="922"/>
                  </a:cubicBezTo>
                  <a:cubicBezTo>
                    <a:pt x="594" y="922"/>
                    <a:pt x="673" y="833"/>
                    <a:pt x="673" y="746"/>
                  </a:cubicBezTo>
                  <a:cubicBezTo>
                    <a:pt x="673" y="582"/>
                    <a:pt x="548" y="457"/>
                    <a:pt x="468" y="320"/>
                  </a:cubicBezTo>
                  <a:cubicBezTo>
                    <a:pt x="403" y="210"/>
                    <a:pt x="331" y="46"/>
                    <a:pt x="198" y="5"/>
                  </a:cubicBezTo>
                  <a:cubicBezTo>
                    <a:pt x="190" y="2"/>
                    <a:pt x="181" y="0"/>
                    <a:pt x="1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3" name="Google Shape;1963;p34"/>
            <p:cNvSpPr/>
            <p:nvPr/>
          </p:nvSpPr>
          <p:spPr>
            <a:xfrm rot="10800000">
              <a:off x="8145617" y="533358"/>
              <a:ext cx="29311" cy="34636"/>
            </a:xfrm>
            <a:custGeom>
              <a:avLst/>
              <a:gdLst/>
              <a:ahLst/>
              <a:cxnLst/>
              <a:rect l="l" t="t" r="r" b="b"/>
              <a:pathLst>
                <a:path w="1068" h="1262" extrusionOk="0">
                  <a:moveTo>
                    <a:pt x="163" y="1"/>
                  </a:moveTo>
                  <a:cubicBezTo>
                    <a:pt x="75" y="1"/>
                    <a:pt x="1" y="130"/>
                    <a:pt x="79" y="203"/>
                  </a:cubicBezTo>
                  <a:cubicBezTo>
                    <a:pt x="246" y="359"/>
                    <a:pt x="368" y="559"/>
                    <a:pt x="490" y="750"/>
                  </a:cubicBezTo>
                  <a:cubicBezTo>
                    <a:pt x="607" y="936"/>
                    <a:pt x="710" y="1089"/>
                    <a:pt x="874" y="1236"/>
                  </a:cubicBezTo>
                  <a:cubicBezTo>
                    <a:pt x="892" y="1253"/>
                    <a:pt x="913" y="1261"/>
                    <a:pt x="934" y="1261"/>
                  </a:cubicBezTo>
                  <a:cubicBezTo>
                    <a:pt x="976" y="1261"/>
                    <a:pt x="1017" y="1227"/>
                    <a:pt x="1022" y="1175"/>
                  </a:cubicBezTo>
                  <a:cubicBezTo>
                    <a:pt x="1067" y="636"/>
                    <a:pt x="623" y="297"/>
                    <a:pt x="220" y="20"/>
                  </a:cubicBezTo>
                  <a:cubicBezTo>
                    <a:pt x="201" y="7"/>
                    <a:pt x="182" y="1"/>
                    <a:pt x="1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4" name="Google Shape;1964;p34"/>
            <p:cNvSpPr/>
            <p:nvPr/>
          </p:nvSpPr>
          <p:spPr>
            <a:xfrm rot="10800000">
              <a:off x="8193317" y="534813"/>
              <a:ext cx="23685" cy="29256"/>
            </a:xfrm>
            <a:custGeom>
              <a:avLst/>
              <a:gdLst/>
              <a:ahLst/>
              <a:cxnLst/>
              <a:rect l="l" t="t" r="r" b="b"/>
              <a:pathLst>
                <a:path w="863" h="1066" extrusionOk="0">
                  <a:moveTo>
                    <a:pt x="216" y="1"/>
                  </a:moveTo>
                  <a:cubicBezTo>
                    <a:pt x="108" y="1"/>
                    <a:pt x="1" y="97"/>
                    <a:pt x="42" y="216"/>
                  </a:cubicBezTo>
                  <a:cubicBezTo>
                    <a:pt x="99" y="379"/>
                    <a:pt x="175" y="527"/>
                    <a:pt x="259" y="679"/>
                  </a:cubicBezTo>
                  <a:cubicBezTo>
                    <a:pt x="338" y="831"/>
                    <a:pt x="410" y="1009"/>
                    <a:pt x="585" y="1060"/>
                  </a:cubicBezTo>
                  <a:cubicBezTo>
                    <a:pt x="601" y="1064"/>
                    <a:pt x="617" y="1066"/>
                    <a:pt x="633" y="1066"/>
                  </a:cubicBezTo>
                  <a:cubicBezTo>
                    <a:pt x="720" y="1066"/>
                    <a:pt x="809" y="1009"/>
                    <a:pt x="825" y="923"/>
                  </a:cubicBezTo>
                  <a:cubicBezTo>
                    <a:pt x="863" y="732"/>
                    <a:pt x="749" y="603"/>
                    <a:pt x="647" y="455"/>
                  </a:cubicBezTo>
                  <a:cubicBezTo>
                    <a:pt x="547" y="310"/>
                    <a:pt x="449" y="174"/>
                    <a:pt x="331" y="48"/>
                  </a:cubicBezTo>
                  <a:cubicBezTo>
                    <a:pt x="298" y="15"/>
                    <a:pt x="257" y="1"/>
                    <a:pt x="2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5" name="Google Shape;1965;p34"/>
            <p:cNvSpPr/>
            <p:nvPr/>
          </p:nvSpPr>
          <p:spPr>
            <a:xfrm rot="10800000">
              <a:off x="8199245" y="457143"/>
              <a:ext cx="20941" cy="27582"/>
            </a:xfrm>
            <a:custGeom>
              <a:avLst/>
              <a:gdLst/>
              <a:ahLst/>
              <a:cxnLst/>
              <a:rect l="l" t="t" r="r" b="b"/>
              <a:pathLst>
                <a:path w="763" h="1005" extrusionOk="0">
                  <a:moveTo>
                    <a:pt x="163" y="1"/>
                  </a:moveTo>
                  <a:cubicBezTo>
                    <a:pt x="79" y="1"/>
                    <a:pt x="1" y="113"/>
                    <a:pt x="40" y="206"/>
                  </a:cubicBezTo>
                  <a:cubicBezTo>
                    <a:pt x="105" y="350"/>
                    <a:pt x="161" y="491"/>
                    <a:pt x="234" y="632"/>
                  </a:cubicBezTo>
                  <a:cubicBezTo>
                    <a:pt x="303" y="761"/>
                    <a:pt x="359" y="924"/>
                    <a:pt x="496" y="985"/>
                  </a:cubicBezTo>
                  <a:cubicBezTo>
                    <a:pt x="526" y="998"/>
                    <a:pt x="556" y="1004"/>
                    <a:pt x="584" y="1004"/>
                  </a:cubicBezTo>
                  <a:cubicBezTo>
                    <a:pt x="672" y="1004"/>
                    <a:pt x="745" y="945"/>
                    <a:pt x="751" y="841"/>
                  </a:cubicBezTo>
                  <a:cubicBezTo>
                    <a:pt x="763" y="678"/>
                    <a:pt x="633" y="545"/>
                    <a:pt x="542" y="419"/>
                  </a:cubicBezTo>
                  <a:cubicBezTo>
                    <a:pt x="451" y="286"/>
                    <a:pt x="348" y="171"/>
                    <a:pt x="249" y="46"/>
                  </a:cubicBezTo>
                  <a:cubicBezTo>
                    <a:pt x="223" y="14"/>
                    <a:pt x="192" y="1"/>
                    <a:pt x="1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6" name="Google Shape;1966;p34"/>
            <p:cNvSpPr/>
            <p:nvPr/>
          </p:nvSpPr>
          <p:spPr>
            <a:xfrm rot="10800000">
              <a:off x="8194552" y="504596"/>
              <a:ext cx="17318" cy="22038"/>
            </a:xfrm>
            <a:custGeom>
              <a:avLst/>
              <a:gdLst/>
              <a:ahLst/>
              <a:cxnLst/>
              <a:rect l="l" t="t" r="r" b="b"/>
              <a:pathLst>
                <a:path w="631" h="803" extrusionOk="0">
                  <a:moveTo>
                    <a:pt x="115" y="1"/>
                  </a:moveTo>
                  <a:cubicBezTo>
                    <a:pt x="52" y="1"/>
                    <a:pt x="1" y="54"/>
                    <a:pt x="14" y="133"/>
                  </a:cubicBezTo>
                  <a:cubicBezTo>
                    <a:pt x="33" y="270"/>
                    <a:pt x="83" y="380"/>
                    <a:pt x="148" y="501"/>
                  </a:cubicBezTo>
                  <a:cubicBezTo>
                    <a:pt x="205" y="619"/>
                    <a:pt x="254" y="763"/>
                    <a:pt x="395" y="798"/>
                  </a:cubicBezTo>
                  <a:cubicBezTo>
                    <a:pt x="408" y="801"/>
                    <a:pt x="421" y="802"/>
                    <a:pt x="433" y="802"/>
                  </a:cubicBezTo>
                  <a:cubicBezTo>
                    <a:pt x="504" y="802"/>
                    <a:pt x="569" y="759"/>
                    <a:pt x="588" y="687"/>
                  </a:cubicBezTo>
                  <a:cubicBezTo>
                    <a:pt x="630" y="543"/>
                    <a:pt x="528" y="433"/>
                    <a:pt x="451" y="322"/>
                  </a:cubicBezTo>
                  <a:cubicBezTo>
                    <a:pt x="376" y="208"/>
                    <a:pt x="304" y="110"/>
                    <a:pt x="193" y="30"/>
                  </a:cubicBezTo>
                  <a:cubicBezTo>
                    <a:pt x="168" y="10"/>
                    <a:pt x="140" y="1"/>
                    <a:pt x="1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7" name="Google Shape;1967;p34"/>
            <p:cNvSpPr/>
            <p:nvPr/>
          </p:nvSpPr>
          <p:spPr>
            <a:xfrm rot="10800000">
              <a:off x="8083509" y="443970"/>
              <a:ext cx="22779" cy="42320"/>
            </a:xfrm>
            <a:custGeom>
              <a:avLst/>
              <a:gdLst/>
              <a:ahLst/>
              <a:cxnLst/>
              <a:rect l="l" t="t" r="r" b="b"/>
              <a:pathLst>
                <a:path w="830" h="1542" extrusionOk="0">
                  <a:moveTo>
                    <a:pt x="176" y="0"/>
                  </a:moveTo>
                  <a:cubicBezTo>
                    <a:pt x="90" y="0"/>
                    <a:pt x="0" y="73"/>
                    <a:pt x="38" y="168"/>
                  </a:cubicBezTo>
                  <a:cubicBezTo>
                    <a:pt x="221" y="605"/>
                    <a:pt x="293" y="1146"/>
                    <a:pt x="605" y="1510"/>
                  </a:cubicBezTo>
                  <a:cubicBezTo>
                    <a:pt x="624" y="1532"/>
                    <a:pt x="647" y="1542"/>
                    <a:pt x="670" y="1542"/>
                  </a:cubicBezTo>
                  <a:cubicBezTo>
                    <a:pt x="721" y="1542"/>
                    <a:pt x="771" y="1493"/>
                    <a:pt x="779" y="1437"/>
                  </a:cubicBezTo>
                  <a:cubicBezTo>
                    <a:pt x="829" y="958"/>
                    <a:pt x="505" y="472"/>
                    <a:pt x="289" y="65"/>
                  </a:cubicBezTo>
                  <a:cubicBezTo>
                    <a:pt x="264" y="20"/>
                    <a:pt x="221" y="0"/>
                    <a:pt x="1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8" name="Google Shape;1968;p34"/>
            <p:cNvSpPr/>
            <p:nvPr/>
          </p:nvSpPr>
          <p:spPr>
            <a:xfrm rot="10800000">
              <a:off x="8125473" y="410707"/>
              <a:ext cx="17675" cy="28762"/>
            </a:xfrm>
            <a:custGeom>
              <a:avLst/>
              <a:gdLst/>
              <a:ahLst/>
              <a:cxnLst/>
              <a:rect l="l" t="t" r="r" b="b"/>
              <a:pathLst>
                <a:path w="644" h="1048" extrusionOk="0">
                  <a:moveTo>
                    <a:pt x="199" y="0"/>
                  </a:moveTo>
                  <a:cubicBezTo>
                    <a:pt x="102" y="0"/>
                    <a:pt x="1" y="95"/>
                    <a:pt x="23" y="211"/>
                  </a:cubicBezTo>
                  <a:cubicBezTo>
                    <a:pt x="77" y="484"/>
                    <a:pt x="107" y="819"/>
                    <a:pt x="335" y="1009"/>
                  </a:cubicBezTo>
                  <a:cubicBezTo>
                    <a:pt x="365" y="1034"/>
                    <a:pt x="403" y="1047"/>
                    <a:pt x="441" y="1047"/>
                  </a:cubicBezTo>
                  <a:cubicBezTo>
                    <a:pt x="501" y="1047"/>
                    <a:pt x="559" y="1015"/>
                    <a:pt x="575" y="945"/>
                  </a:cubicBezTo>
                  <a:cubicBezTo>
                    <a:pt x="644" y="637"/>
                    <a:pt x="457" y="352"/>
                    <a:pt x="324" y="82"/>
                  </a:cubicBezTo>
                  <a:cubicBezTo>
                    <a:pt x="295" y="24"/>
                    <a:pt x="248" y="0"/>
                    <a:pt x="1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9" name="Google Shape;1969;p34"/>
            <p:cNvSpPr/>
            <p:nvPr/>
          </p:nvSpPr>
          <p:spPr>
            <a:xfrm rot="10800000">
              <a:off x="8156458" y="329250"/>
              <a:ext cx="24234" cy="40152"/>
            </a:xfrm>
            <a:custGeom>
              <a:avLst/>
              <a:gdLst/>
              <a:ahLst/>
              <a:cxnLst/>
              <a:rect l="l" t="t" r="r" b="b"/>
              <a:pathLst>
                <a:path w="883" h="1463" extrusionOk="0">
                  <a:moveTo>
                    <a:pt x="176" y="1"/>
                  </a:moveTo>
                  <a:cubicBezTo>
                    <a:pt x="86" y="1"/>
                    <a:pt x="0" y="116"/>
                    <a:pt x="45" y="212"/>
                  </a:cubicBezTo>
                  <a:cubicBezTo>
                    <a:pt x="148" y="418"/>
                    <a:pt x="243" y="628"/>
                    <a:pt x="312" y="844"/>
                  </a:cubicBezTo>
                  <a:cubicBezTo>
                    <a:pt x="373" y="1042"/>
                    <a:pt x="388" y="1247"/>
                    <a:pt x="521" y="1407"/>
                  </a:cubicBezTo>
                  <a:cubicBezTo>
                    <a:pt x="553" y="1445"/>
                    <a:pt x="601" y="1463"/>
                    <a:pt x="652" y="1463"/>
                  </a:cubicBezTo>
                  <a:cubicBezTo>
                    <a:pt x="740" y="1463"/>
                    <a:pt x="834" y="1409"/>
                    <a:pt x="848" y="1319"/>
                  </a:cubicBezTo>
                  <a:cubicBezTo>
                    <a:pt x="882" y="1084"/>
                    <a:pt x="761" y="867"/>
                    <a:pt x="654" y="661"/>
                  </a:cubicBezTo>
                  <a:cubicBezTo>
                    <a:pt x="540" y="445"/>
                    <a:pt x="415" y="240"/>
                    <a:pt x="263" y="45"/>
                  </a:cubicBezTo>
                  <a:cubicBezTo>
                    <a:pt x="237" y="14"/>
                    <a:pt x="206" y="1"/>
                    <a:pt x="17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0" name="Google Shape;1970;p34"/>
            <p:cNvSpPr/>
            <p:nvPr/>
          </p:nvSpPr>
          <p:spPr>
            <a:xfrm rot="10800000">
              <a:off x="8130193" y="352798"/>
              <a:ext cx="16083" cy="29997"/>
            </a:xfrm>
            <a:custGeom>
              <a:avLst/>
              <a:gdLst/>
              <a:ahLst/>
              <a:cxnLst/>
              <a:rect l="l" t="t" r="r" b="b"/>
              <a:pathLst>
                <a:path w="586" h="1093" extrusionOk="0">
                  <a:moveTo>
                    <a:pt x="144" y="1"/>
                  </a:moveTo>
                  <a:cubicBezTo>
                    <a:pt x="77" y="1"/>
                    <a:pt x="12" y="46"/>
                    <a:pt x="9" y="142"/>
                  </a:cubicBezTo>
                  <a:cubicBezTo>
                    <a:pt x="0" y="332"/>
                    <a:pt x="12" y="511"/>
                    <a:pt x="73" y="690"/>
                  </a:cubicBezTo>
                  <a:cubicBezTo>
                    <a:pt x="103" y="773"/>
                    <a:pt x="134" y="860"/>
                    <a:pt x="183" y="937"/>
                  </a:cubicBezTo>
                  <a:cubicBezTo>
                    <a:pt x="237" y="1024"/>
                    <a:pt x="302" y="1047"/>
                    <a:pt x="396" y="1085"/>
                  </a:cubicBezTo>
                  <a:cubicBezTo>
                    <a:pt x="409" y="1090"/>
                    <a:pt x="422" y="1092"/>
                    <a:pt x="436" y="1092"/>
                  </a:cubicBezTo>
                  <a:cubicBezTo>
                    <a:pt x="510" y="1092"/>
                    <a:pt x="585" y="1018"/>
                    <a:pt x="579" y="944"/>
                  </a:cubicBezTo>
                  <a:cubicBezTo>
                    <a:pt x="571" y="788"/>
                    <a:pt x="510" y="705"/>
                    <a:pt x="438" y="568"/>
                  </a:cubicBezTo>
                  <a:cubicBezTo>
                    <a:pt x="370" y="439"/>
                    <a:pt x="316" y="286"/>
                    <a:pt x="297" y="142"/>
                  </a:cubicBezTo>
                  <a:cubicBezTo>
                    <a:pt x="285" y="49"/>
                    <a:pt x="213" y="1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1" name="Google Shape;1971;p34"/>
            <p:cNvSpPr/>
            <p:nvPr/>
          </p:nvSpPr>
          <p:spPr>
            <a:xfrm rot="10800000">
              <a:off x="8053210" y="268020"/>
              <a:ext cx="24234" cy="32111"/>
            </a:xfrm>
            <a:custGeom>
              <a:avLst/>
              <a:gdLst/>
              <a:ahLst/>
              <a:cxnLst/>
              <a:rect l="l" t="t" r="r" b="b"/>
              <a:pathLst>
                <a:path w="883" h="1170" extrusionOk="0">
                  <a:moveTo>
                    <a:pt x="194" y="0"/>
                  </a:moveTo>
                  <a:cubicBezTo>
                    <a:pt x="98" y="0"/>
                    <a:pt x="0" y="114"/>
                    <a:pt x="63" y="213"/>
                  </a:cubicBezTo>
                  <a:cubicBezTo>
                    <a:pt x="161" y="369"/>
                    <a:pt x="249" y="522"/>
                    <a:pt x="333" y="685"/>
                  </a:cubicBezTo>
                  <a:cubicBezTo>
                    <a:pt x="409" y="829"/>
                    <a:pt x="466" y="1024"/>
                    <a:pt x="599" y="1129"/>
                  </a:cubicBezTo>
                  <a:cubicBezTo>
                    <a:pt x="633" y="1156"/>
                    <a:pt x="676" y="1169"/>
                    <a:pt x="718" y="1169"/>
                  </a:cubicBezTo>
                  <a:cubicBezTo>
                    <a:pt x="802" y="1169"/>
                    <a:pt x="883" y="1116"/>
                    <a:pt x="880" y="1012"/>
                  </a:cubicBezTo>
                  <a:cubicBezTo>
                    <a:pt x="873" y="822"/>
                    <a:pt x="744" y="659"/>
                    <a:pt x="637" y="506"/>
                  </a:cubicBezTo>
                  <a:cubicBezTo>
                    <a:pt x="526" y="346"/>
                    <a:pt x="409" y="194"/>
                    <a:pt x="287" y="46"/>
                  </a:cubicBezTo>
                  <a:cubicBezTo>
                    <a:pt x="261" y="14"/>
                    <a:pt x="228" y="0"/>
                    <a:pt x="19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2" name="Google Shape;1972;p34"/>
            <p:cNvSpPr/>
            <p:nvPr/>
          </p:nvSpPr>
          <p:spPr>
            <a:xfrm rot="10800000">
              <a:off x="8031364" y="294065"/>
              <a:ext cx="24755" cy="33675"/>
            </a:xfrm>
            <a:custGeom>
              <a:avLst/>
              <a:gdLst/>
              <a:ahLst/>
              <a:cxnLst/>
              <a:rect l="l" t="t" r="r" b="b"/>
              <a:pathLst>
                <a:path w="902" h="1227" extrusionOk="0">
                  <a:moveTo>
                    <a:pt x="231" y="0"/>
                  </a:moveTo>
                  <a:cubicBezTo>
                    <a:pt x="138" y="0"/>
                    <a:pt x="38" y="80"/>
                    <a:pt x="31" y="182"/>
                  </a:cubicBezTo>
                  <a:cubicBezTo>
                    <a:pt x="0" y="565"/>
                    <a:pt x="316" y="1219"/>
                    <a:pt x="753" y="1227"/>
                  </a:cubicBezTo>
                  <a:cubicBezTo>
                    <a:pt x="755" y="1227"/>
                    <a:pt x="757" y="1227"/>
                    <a:pt x="760" y="1227"/>
                  </a:cubicBezTo>
                  <a:cubicBezTo>
                    <a:pt x="844" y="1227"/>
                    <a:pt x="901" y="1141"/>
                    <a:pt x="883" y="1060"/>
                  </a:cubicBezTo>
                  <a:cubicBezTo>
                    <a:pt x="844" y="900"/>
                    <a:pt x="704" y="737"/>
                    <a:pt x="609" y="600"/>
                  </a:cubicBezTo>
                  <a:cubicBezTo>
                    <a:pt x="498" y="440"/>
                    <a:pt x="449" y="265"/>
                    <a:pt x="365" y="91"/>
                  </a:cubicBezTo>
                  <a:cubicBezTo>
                    <a:pt x="335" y="27"/>
                    <a:pt x="284" y="0"/>
                    <a:pt x="2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3" name="Google Shape;1973;p34"/>
            <p:cNvSpPr/>
            <p:nvPr/>
          </p:nvSpPr>
          <p:spPr>
            <a:xfrm rot="10800000">
              <a:off x="8097424" y="203058"/>
              <a:ext cx="22779" cy="34608"/>
            </a:xfrm>
            <a:custGeom>
              <a:avLst/>
              <a:gdLst/>
              <a:ahLst/>
              <a:cxnLst/>
              <a:rect l="l" t="t" r="r" b="b"/>
              <a:pathLst>
                <a:path w="830" h="1261" extrusionOk="0">
                  <a:moveTo>
                    <a:pt x="171" y="1"/>
                  </a:moveTo>
                  <a:cubicBezTo>
                    <a:pt x="87" y="1"/>
                    <a:pt x="0" y="89"/>
                    <a:pt x="28" y="180"/>
                  </a:cubicBezTo>
                  <a:cubicBezTo>
                    <a:pt x="85" y="374"/>
                    <a:pt x="176" y="568"/>
                    <a:pt x="259" y="755"/>
                  </a:cubicBezTo>
                  <a:cubicBezTo>
                    <a:pt x="340" y="929"/>
                    <a:pt x="404" y="1135"/>
                    <a:pt x="579" y="1238"/>
                  </a:cubicBezTo>
                  <a:cubicBezTo>
                    <a:pt x="605" y="1253"/>
                    <a:pt x="632" y="1260"/>
                    <a:pt x="658" y="1260"/>
                  </a:cubicBezTo>
                  <a:cubicBezTo>
                    <a:pt x="738" y="1260"/>
                    <a:pt x="806" y="1191"/>
                    <a:pt x="815" y="1104"/>
                  </a:cubicBezTo>
                  <a:cubicBezTo>
                    <a:pt x="830" y="906"/>
                    <a:pt x="689" y="724"/>
                    <a:pt x="591" y="561"/>
                  </a:cubicBezTo>
                  <a:cubicBezTo>
                    <a:pt x="488" y="382"/>
                    <a:pt x="385" y="203"/>
                    <a:pt x="259" y="43"/>
                  </a:cubicBezTo>
                  <a:cubicBezTo>
                    <a:pt x="234" y="13"/>
                    <a:pt x="203" y="1"/>
                    <a:pt x="1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4" name="Google Shape;1974;p34"/>
            <p:cNvSpPr/>
            <p:nvPr/>
          </p:nvSpPr>
          <p:spPr>
            <a:xfrm rot="10800000">
              <a:off x="8053210" y="200121"/>
              <a:ext cx="21160" cy="28433"/>
            </a:xfrm>
            <a:custGeom>
              <a:avLst/>
              <a:gdLst/>
              <a:ahLst/>
              <a:cxnLst/>
              <a:rect l="l" t="t" r="r" b="b"/>
              <a:pathLst>
                <a:path w="771" h="1036" extrusionOk="0">
                  <a:moveTo>
                    <a:pt x="149" y="0"/>
                  </a:moveTo>
                  <a:cubicBezTo>
                    <a:pt x="77" y="0"/>
                    <a:pt x="1" y="69"/>
                    <a:pt x="31" y="145"/>
                  </a:cubicBezTo>
                  <a:cubicBezTo>
                    <a:pt x="141" y="423"/>
                    <a:pt x="225" y="811"/>
                    <a:pt x="472" y="1001"/>
                  </a:cubicBezTo>
                  <a:cubicBezTo>
                    <a:pt x="504" y="1025"/>
                    <a:pt x="537" y="1036"/>
                    <a:pt x="568" y="1036"/>
                  </a:cubicBezTo>
                  <a:cubicBezTo>
                    <a:pt x="681" y="1036"/>
                    <a:pt x="771" y="895"/>
                    <a:pt x="753" y="783"/>
                  </a:cubicBezTo>
                  <a:cubicBezTo>
                    <a:pt x="734" y="636"/>
                    <a:pt x="605" y="499"/>
                    <a:pt x="517" y="381"/>
                  </a:cubicBezTo>
                  <a:cubicBezTo>
                    <a:pt x="426" y="259"/>
                    <a:pt x="319" y="149"/>
                    <a:pt x="225" y="35"/>
                  </a:cubicBezTo>
                  <a:cubicBezTo>
                    <a:pt x="204" y="11"/>
                    <a:pt x="177" y="0"/>
                    <a:pt x="1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5" name="Google Shape;1975;p34"/>
            <p:cNvSpPr/>
            <p:nvPr/>
          </p:nvSpPr>
          <p:spPr>
            <a:xfrm rot="10800000">
              <a:off x="8066246" y="131591"/>
              <a:ext cx="20803" cy="30601"/>
            </a:xfrm>
            <a:custGeom>
              <a:avLst/>
              <a:gdLst/>
              <a:ahLst/>
              <a:cxnLst/>
              <a:rect l="l" t="t" r="r" b="b"/>
              <a:pathLst>
                <a:path w="758" h="1115" extrusionOk="0">
                  <a:moveTo>
                    <a:pt x="168" y="0"/>
                  </a:moveTo>
                  <a:cubicBezTo>
                    <a:pt x="86" y="0"/>
                    <a:pt x="1" y="72"/>
                    <a:pt x="37" y="160"/>
                  </a:cubicBezTo>
                  <a:cubicBezTo>
                    <a:pt x="143" y="423"/>
                    <a:pt x="197" y="685"/>
                    <a:pt x="276" y="951"/>
                  </a:cubicBezTo>
                  <a:cubicBezTo>
                    <a:pt x="311" y="1065"/>
                    <a:pt x="399" y="1115"/>
                    <a:pt x="488" y="1115"/>
                  </a:cubicBezTo>
                  <a:cubicBezTo>
                    <a:pt x="621" y="1115"/>
                    <a:pt x="757" y="1003"/>
                    <a:pt x="721" y="829"/>
                  </a:cubicBezTo>
                  <a:cubicBezTo>
                    <a:pt x="660" y="537"/>
                    <a:pt x="458" y="244"/>
                    <a:pt x="253" y="35"/>
                  </a:cubicBezTo>
                  <a:cubicBezTo>
                    <a:pt x="230" y="11"/>
                    <a:pt x="199" y="0"/>
                    <a:pt x="1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979" name="Google Shape;1979;p34"/>
          <p:cNvSpPr txBox="1">
            <a:spLocks noGrp="1"/>
          </p:cNvSpPr>
          <p:nvPr>
            <p:ph type="subTitle" idx="1"/>
          </p:nvPr>
        </p:nvSpPr>
        <p:spPr>
          <a:xfrm flipH="1">
            <a:off x="2057400" y="1123950"/>
            <a:ext cx="5562600" cy="213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341313" lvl="0" indent="-341313" algn="l" rtl="0">
              <a:spcBef>
                <a:spcPts val="0"/>
              </a:spcBef>
              <a:spcAft>
                <a:spcPts val="0"/>
              </a:spcAft>
              <a:buSzPct val="86000"/>
              <a:buFont typeface="Barlow" charset="0"/>
              <a:buChar char="●"/>
            </a:pPr>
            <a:r>
              <a:rPr lang="en" sz="1600" dirty="0" smtClean="0"/>
              <a:t>Ice for the rest of the day.</a:t>
            </a:r>
          </a:p>
          <a:p>
            <a:pPr marL="341313" lvl="0" indent="-341313" algn="l" rtl="0">
              <a:spcBef>
                <a:spcPts val="0"/>
              </a:spcBef>
              <a:spcAft>
                <a:spcPts val="0"/>
              </a:spcAft>
              <a:buSzPct val="86000"/>
              <a:buFont typeface="Barlow" charset="0"/>
              <a:buChar char="●"/>
            </a:pPr>
            <a:r>
              <a:rPr lang="en" sz="1600" dirty="0" smtClean="0"/>
              <a:t>Sleep on back for  one week.</a:t>
            </a:r>
          </a:p>
          <a:p>
            <a:pPr marL="341313" lvl="0" indent="-341313" algn="l" rtl="0">
              <a:spcBef>
                <a:spcPts val="0"/>
              </a:spcBef>
              <a:spcAft>
                <a:spcPts val="0"/>
              </a:spcAft>
              <a:buSzPct val="86000"/>
              <a:buFont typeface="Barlow" charset="0"/>
              <a:buChar char="●"/>
            </a:pPr>
            <a:r>
              <a:rPr lang="en" sz="1600" dirty="0" smtClean="0"/>
              <a:t>Don’t massage or rub area for one week.</a:t>
            </a:r>
          </a:p>
          <a:p>
            <a:pPr marL="341313" lvl="0" indent="-341313" algn="l" rtl="0">
              <a:spcBef>
                <a:spcPts val="0"/>
              </a:spcBef>
              <a:spcAft>
                <a:spcPts val="0"/>
              </a:spcAft>
              <a:buSzPct val="86000"/>
              <a:buFont typeface="Barlow" charset="0"/>
              <a:buChar char="●"/>
            </a:pPr>
            <a:r>
              <a:rPr lang="en" sz="1600" dirty="0" smtClean="0"/>
              <a:t>May apply make-up the next day.</a:t>
            </a:r>
          </a:p>
          <a:p>
            <a:pPr marL="341313" lvl="0" indent="-341313" algn="l" rtl="0">
              <a:spcBef>
                <a:spcPts val="0"/>
              </a:spcBef>
              <a:spcAft>
                <a:spcPts val="0"/>
              </a:spcAft>
              <a:buSzPct val="86000"/>
              <a:buFont typeface="Barlow" charset="0"/>
              <a:buChar char="●"/>
            </a:pPr>
            <a:r>
              <a:rPr lang="en" sz="1600" dirty="0" smtClean="0"/>
              <a:t>Call office if there is pain, blanching, bruising, or excessive bleeding.</a:t>
            </a:r>
          </a:p>
          <a:p>
            <a:pPr marL="341313" lvl="0" indent="-341313" algn="l" rtl="0">
              <a:spcBef>
                <a:spcPts val="0"/>
              </a:spcBef>
              <a:spcAft>
                <a:spcPts val="0"/>
              </a:spcAft>
              <a:buSzPct val="86000"/>
              <a:buFont typeface="Barlow" charset="0"/>
              <a:buChar char="●"/>
            </a:pPr>
            <a:r>
              <a:rPr lang="en" sz="1600" dirty="0" smtClean="0"/>
              <a:t>Return to clinic in two weeks for follow-up.</a:t>
            </a:r>
          </a:p>
        </p:txBody>
      </p:sp>
      <p:sp>
        <p:nvSpPr>
          <p:cNvPr id="100" name="Google Shape;2656;p40"/>
          <p:cNvSpPr txBox="1">
            <a:spLocks/>
          </p:cNvSpPr>
          <p:nvPr/>
        </p:nvSpPr>
        <p:spPr>
          <a:xfrm>
            <a:off x="5029200" y="209550"/>
            <a:ext cx="3699550" cy="834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1294A"/>
              </a:buClr>
              <a:buSzPts val="4200"/>
              <a:buFont typeface="Tulpen One"/>
              <a:buNone/>
              <a:tabLst/>
              <a:defRPr/>
            </a:pPr>
            <a:r>
              <a:rPr lang="en-US" sz="3600" b="1" dirty="0" smtClean="0">
                <a:solidFill>
                  <a:schemeClr val="tx2"/>
                </a:solidFill>
                <a:latin typeface="Tulpen One"/>
                <a:ea typeface="Tulpen One"/>
                <a:cs typeface="Tulpen One"/>
                <a:sym typeface="Tulpen One"/>
              </a:rPr>
              <a:t>Post Care for Dermal Fillers</a:t>
            </a:r>
            <a:endParaRPr kumimoji="0" lang="en-US" sz="3600" b="1" i="0" u="none" strike="noStrike" kern="0" cap="none" spc="0" normalizeH="0" noProof="0" dirty="0" smtClean="0">
              <a:ln>
                <a:noFill/>
              </a:ln>
              <a:solidFill>
                <a:schemeClr val="tx2"/>
              </a:solidFill>
              <a:effectLst/>
              <a:uLnTx/>
              <a:uFillTx/>
              <a:latin typeface="Tulpen One"/>
              <a:ea typeface="Tulpen One"/>
              <a:cs typeface="Tulpen One"/>
              <a:sym typeface="Tulpen One"/>
            </a:endParaRPr>
          </a:p>
        </p:txBody>
      </p:sp>
      <p:grpSp>
        <p:nvGrpSpPr>
          <p:cNvPr id="101" name="Google Shape;175;p32"/>
          <p:cNvGrpSpPr/>
          <p:nvPr/>
        </p:nvGrpSpPr>
        <p:grpSpPr>
          <a:xfrm rot="16200000">
            <a:off x="-66143" y="3909639"/>
            <a:ext cx="1300005" cy="1167716"/>
            <a:chOff x="-359498" y="-175039"/>
            <a:chExt cx="1300005" cy="1167716"/>
          </a:xfrm>
        </p:grpSpPr>
        <p:sp>
          <p:nvSpPr>
            <p:cNvPr id="102" name="Google Shape;176;p32"/>
            <p:cNvSpPr/>
            <p:nvPr/>
          </p:nvSpPr>
          <p:spPr>
            <a:xfrm>
              <a:off x="397679" y="921567"/>
              <a:ext cx="7244" cy="25166"/>
            </a:xfrm>
            <a:custGeom>
              <a:avLst/>
              <a:gdLst/>
              <a:ahLst/>
              <a:cxnLst/>
              <a:rect l="l" t="t" r="r" b="b"/>
              <a:pathLst>
                <a:path w="213" h="740" extrusionOk="0">
                  <a:moveTo>
                    <a:pt x="102" y="706"/>
                  </a:moveTo>
                  <a:cubicBezTo>
                    <a:pt x="68" y="740"/>
                    <a:pt x="0" y="706"/>
                    <a:pt x="0" y="672"/>
                  </a:cubicBezTo>
                  <a:cubicBezTo>
                    <a:pt x="0" y="561"/>
                    <a:pt x="34" y="425"/>
                    <a:pt x="34" y="315"/>
                  </a:cubicBezTo>
                  <a:cubicBezTo>
                    <a:pt x="68" y="213"/>
                    <a:pt x="68" y="102"/>
                    <a:pt x="144" y="34"/>
                  </a:cubicBezTo>
                  <a:lnTo>
                    <a:pt x="144" y="0"/>
                  </a:lnTo>
                  <a:lnTo>
                    <a:pt x="178" y="34"/>
                  </a:lnTo>
                  <a:cubicBezTo>
                    <a:pt x="212" y="136"/>
                    <a:pt x="178" y="247"/>
                    <a:pt x="178" y="349"/>
                  </a:cubicBezTo>
                  <a:cubicBezTo>
                    <a:pt x="144" y="459"/>
                    <a:pt x="144" y="561"/>
                    <a:pt x="102" y="67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" name="Google Shape;177;p32"/>
            <p:cNvSpPr/>
            <p:nvPr/>
          </p:nvSpPr>
          <p:spPr>
            <a:xfrm>
              <a:off x="410942" y="931089"/>
              <a:ext cx="7278" cy="20541"/>
            </a:xfrm>
            <a:custGeom>
              <a:avLst/>
              <a:gdLst/>
              <a:ahLst/>
              <a:cxnLst/>
              <a:rect l="l" t="t" r="r" b="b"/>
              <a:pathLst>
                <a:path w="214" h="604" extrusionOk="0">
                  <a:moveTo>
                    <a:pt x="103" y="570"/>
                  </a:moveTo>
                  <a:cubicBezTo>
                    <a:pt x="69" y="604"/>
                    <a:pt x="1" y="570"/>
                    <a:pt x="1" y="536"/>
                  </a:cubicBezTo>
                  <a:cubicBezTo>
                    <a:pt x="1" y="426"/>
                    <a:pt x="1" y="358"/>
                    <a:pt x="35" y="247"/>
                  </a:cubicBezTo>
                  <a:cubicBezTo>
                    <a:pt x="35" y="179"/>
                    <a:pt x="69" y="111"/>
                    <a:pt x="103" y="35"/>
                  </a:cubicBezTo>
                  <a:lnTo>
                    <a:pt x="103" y="35"/>
                  </a:lnTo>
                  <a:cubicBezTo>
                    <a:pt x="137" y="1"/>
                    <a:pt x="179" y="35"/>
                    <a:pt x="179" y="35"/>
                  </a:cubicBezTo>
                  <a:cubicBezTo>
                    <a:pt x="213" y="145"/>
                    <a:pt x="179" y="213"/>
                    <a:pt x="179" y="281"/>
                  </a:cubicBezTo>
                  <a:cubicBezTo>
                    <a:pt x="137" y="358"/>
                    <a:pt x="137" y="460"/>
                    <a:pt x="103" y="53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" name="Google Shape;178;p32"/>
            <p:cNvSpPr/>
            <p:nvPr/>
          </p:nvSpPr>
          <p:spPr>
            <a:xfrm>
              <a:off x="402576" y="887764"/>
              <a:ext cx="9556" cy="20541"/>
            </a:xfrm>
            <a:custGeom>
              <a:avLst/>
              <a:gdLst/>
              <a:ahLst/>
              <a:cxnLst/>
              <a:rect l="l" t="t" r="r" b="b"/>
              <a:pathLst>
                <a:path w="281" h="604" extrusionOk="0">
                  <a:moveTo>
                    <a:pt x="68" y="570"/>
                  </a:moveTo>
                  <a:cubicBezTo>
                    <a:pt x="34" y="604"/>
                    <a:pt x="0" y="570"/>
                    <a:pt x="0" y="536"/>
                  </a:cubicBezTo>
                  <a:cubicBezTo>
                    <a:pt x="0" y="425"/>
                    <a:pt x="34" y="323"/>
                    <a:pt x="34" y="213"/>
                  </a:cubicBezTo>
                  <a:cubicBezTo>
                    <a:pt x="68" y="179"/>
                    <a:pt x="68" y="69"/>
                    <a:pt x="136" y="35"/>
                  </a:cubicBezTo>
                  <a:cubicBezTo>
                    <a:pt x="136" y="35"/>
                    <a:pt x="136" y="1"/>
                    <a:pt x="170" y="1"/>
                  </a:cubicBezTo>
                  <a:cubicBezTo>
                    <a:pt x="170" y="1"/>
                    <a:pt x="213" y="1"/>
                    <a:pt x="213" y="35"/>
                  </a:cubicBezTo>
                  <a:cubicBezTo>
                    <a:pt x="281" y="111"/>
                    <a:pt x="213" y="179"/>
                    <a:pt x="170" y="281"/>
                  </a:cubicBezTo>
                  <a:cubicBezTo>
                    <a:pt x="136" y="357"/>
                    <a:pt x="136" y="459"/>
                    <a:pt x="102" y="57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179;p32"/>
            <p:cNvSpPr/>
            <p:nvPr/>
          </p:nvSpPr>
          <p:spPr>
            <a:xfrm>
              <a:off x="419342" y="896130"/>
              <a:ext cx="8400" cy="24315"/>
            </a:xfrm>
            <a:custGeom>
              <a:avLst/>
              <a:gdLst/>
              <a:ahLst/>
              <a:cxnLst/>
              <a:rect l="l" t="t" r="r" b="b"/>
              <a:pathLst>
                <a:path w="247" h="715" extrusionOk="0">
                  <a:moveTo>
                    <a:pt x="68" y="672"/>
                  </a:moveTo>
                  <a:cubicBezTo>
                    <a:pt x="34" y="714"/>
                    <a:pt x="0" y="672"/>
                    <a:pt x="0" y="638"/>
                  </a:cubicBezTo>
                  <a:cubicBezTo>
                    <a:pt x="0" y="536"/>
                    <a:pt x="0" y="426"/>
                    <a:pt x="34" y="324"/>
                  </a:cubicBezTo>
                  <a:cubicBezTo>
                    <a:pt x="34" y="213"/>
                    <a:pt x="68" y="111"/>
                    <a:pt x="145" y="35"/>
                  </a:cubicBezTo>
                  <a:lnTo>
                    <a:pt x="145" y="35"/>
                  </a:lnTo>
                  <a:cubicBezTo>
                    <a:pt x="179" y="1"/>
                    <a:pt x="246" y="35"/>
                    <a:pt x="246" y="111"/>
                  </a:cubicBezTo>
                  <a:cubicBezTo>
                    <a:pt x="246" y="179"/>
                    <a:pt x="213" y="290"/>
                    <a:pt x="179" y="358"/>
                  </a:cubicBezTo>
                  <a:cubicBezTo>
                    <a:pt x="145" y="460"/>
                    <a:pt x="102" y="536"/>
                    <a:pt x="68" y="63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180;p32"/>
            <p:cNvSpPr/>
            <p:nvPr/>
          </p:nvSpPr>
          <p:spPr>
            <a:xfrm>
              <a:off x="436073" y="899905"/>
              <a:ext cx="13331" cy="26322"/>
            </a:xfrm>
            <a:custGeom>
              <a:avLst/>
              <a:gdLst/>
              <a:ahLst/>
              <a:cxnLst/>
              <a:rect l="l" t="t" r="r" b="b"/>
              <a:pathLst>
                <a:path w="392" h="774" extrusionOk="0">
                  <a:moveTo>
                    <a:pt x="77" y="773"/>
                  </a:moveTo>
                  <a:cubicBezTo>
                    <a:pt x="35" y="773"/>
                    <a:pt x="1" y="773"/>
                    <a:pt x="1" y="739"/>
                  </a:cubicBezTo>
                  <a:cubicBezTo>
                    <a:pt x="35" y="603"/>
                    <a:pt x="77" y="493"/>
                    <a:pt x="111" y="349"/>
                  </a:cubicBezTo>
                  <a:cubicBezTo>
                    <a:pt x="145" y="281"/>
                    <a:pt x="179" y="136"/>
                    <a:pt x="247" y="68"/>
                  </a:cubicBezTo>
                  <a:lnTo>
                    <a:pt x="247" y="34"/>
                  </a:lnTo>
                  <a:cubicBezTo>
                    <a:pt x="324" y="0"/>
                    <a:pt x="392" y="68"/>
                    <a:pt x="392" y="136"/>
                  </a:cubicBezTo>
                  <a:lnTo>
                    <a:pt x="247" y="425"/>
                  </a:lnTo>
                  <a:cubicBezTo>
                    <a:pt x="213" y="527"/>
                    <a:pt x="145" y="637"/>
                    <a:pt x="111" y="739"/>
                  </a:cubicBezTo>
                  <a:cubicBezTo>
                    <a:pt x="111" y="773"/>
                    <a:pt x="77" y="773"/>
                    <a:pt x="77" y="77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181;p32"/>
            <p:cNvSpPr/>
            <p:nvPr/>
          </p:nvSpPr>
          <p:spPr>
            <a:xfrm>
              <a:off x="619238" y="881711"/>
              <a:ext cx="9556" cy="17072"/>
            </a:xfrm>
            <a:custGeom>
              <a:avLst/>
              <a:gdLst/>
              <a:ahLst/>
              <a:cxnLst/>
              <a:rect l="l" t="t" r="r" b="b"/>
              <a:pathLst>
                <a:path w="281" h="502" extrusionOk="0">
                  <a:moveTo>
                    <a:pt x="247" y="459"/>
                  </a:moveTo>
                  <a:cubicBezTo>
                    <a:pt x="213" y="501"/>
                    <a:pt x="136" y="501"/>
                    <a:pt x="103" y="425"/>
                  </a:cubicBezTo>
                  <a:cubicBezTo>
                    <a:pt x="103" y="357"/>
                    <a:pt x="69" y="289"/>
                    <a:pt x="35" y="213"/>
                  </a:cubicBezTo>
                  <a:cubicBezTo>
                    <a:pt x="35" y="145"/>
                    <a:pt x="1" y="111"/>
                    <a:pt x="35" y="34"/>
                  </a:cubicBezTo>
                  <a:lnTo>
                    <a:pt x="69" y="34"/>
                  </a:lnTo>
                  <a:cubicBezTo>
                    <a:pt x="69" y="0"/>
                    <a:pt x="103" y="0"/>
                    <a:pt x="103" y="0"/>
                  </a:cubicBezTo>
                  <a:cubicBezTo>
                    <a:pt x="170" y="34"/>
                    <a:pt x="213" y="111"/>
                    <a:pt x="213" y="179"/>
                  </a:cubicBezTo>
                  <a:cubicBezTo>
                    <a:pt x="247" y="247"/>
                    <a:pt x="247" y="323"/>
                    <a:pt x="247" y="391"/>
                  </a:cubicBezTo>
                  <a:cubicBezTo>
                    <a:pt x="281" y="425"/>
                    <a:pt x="247" y="459"/>
                    <a:pt x="247" y="45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182;p32"/>
            <p:cNvSpPr/>
            <p:nvPr/>
          </p:nvSpPr>
          <p:spPr>
            <a:xfrm>
              <a:off x="620394" y="927621"/>
              <a:ext cx="9556" cy="19112"/>
            </a:xfrm>
            <a:custGeom>
              <a:avLst/>
              <a:gdLst/>
              <a:ahLst/>
              <a:cxnLst/>
              <a:rect l="l" t="t" r="r" b="b"/>
              <a:pathLst>
                <a:path w="281" h="562" extrusionOk="0">
                  <a:moveTo>
                    <a:pt x="247" y="528"/>
                  </a:moveTo>
                  <a:cubicBezTo>
                    <a:pt x="247" y="562"/>
                    <a:pt x="213" y="562"/>
                    <a:pt x="213" y="528"/>
                  </a:cubicBezTo>
                  <a:cubicBezTo>
                    <a:pt x="136" y="383"/>
                    <a:pt x="35" y="247"/>
                    <a:pt x="1" y="69"/>
                  </a:cubicBezTo>
                  <a:cubicBezTo>
                    <a:pt x="1" y="69"/>
                    <a:pt x="1" y="35"/>
                    <a:pt x="35" y="35"/>
                  </a:cubicBezTo>
                  <a:cubicBezTo>
                    <a:pt x="35" y="1"/>
                    <a:pt x="69" y="1"/>
                    <a:pt x="102" y="35"/>
                  </a:cubicBezTo>
                  <a:cubicBezTo>
                    <a:pt x="213" y="171"/>
                    <a:pt x="213" y="349"/>
                    <a:pt x="281" y="494"/>
                  </a:cubicBezTo>
                  <a:cubicBezTo>
                    <a:pt x="281" y="528"/>
                    <a:pt x="281" y="528"/>
                    <a:pt x="247" y="52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183;p32"/>
            <p:cNvSpPr/>
            <p:nvPr/>
          </p:nvSpPr>
          <p:spPr>
            <a:xfrm>
              <a:off x="603356" y="932246"/>
              <a:ext cx="9862" cy="12175"/>
            </a:xfrm>
            <a:custGeom>
              <a:avLst/>
              <a:gdLst/>
              <a:ahLst/>
              <a:cxnLst/>
              <a:rect l="l" t="t" r="r" b="b"/>
              <a:pathLst>
                <a:path w="290" h="358" extrusionOk="0">
                  <a:moveTo>
                    <a:pt x="255" y="324"/>
                  </a:moveTo>
                  <a:cubicBezTo>
                    <a:pt x="213" y="358"/>
                    <a:pt x="179" y="358"/>
                    <a:pt x="179" y="324"/>
                  </a:cubicBezTo>
                  <a:cubicBezTo>
                    <a:pt x="111" y="290"/>
                    <a:pt x="43" y="179"/>
                    <a:pt x="43" y="77"/>
                  </a:cubicBezTo>
                  <a:cubicBezTo>
                    <a:pt x="0" y="35"/>
                    <a:pt x="43" y="35"/>
                    <a:pt x="43" y="1"/>
                  </a:cubicBezTo>
                  <a:lnTo>
                    <a:pt x="145" y="1"/>
                  </a:lnTo>
                  <a:cubicBezTo>
                    <a:pt x="213" y="77"/>
                    <a:pt x="255" y="179"/>
                    <a:pt x="289" y="29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184;p32"/>
            <p:cNvSpPr/>
            <p:nvPr/>
          </p:nvSpPr>
          <p:spPr>
            <a:xfrm>
              <a:off x="580537" y="899905"/>
              <a:ext cx="8400" cy="13331"/>
            </a:xfrm>
            <a:custGeom>
              <a:avLst/>
              <a:gdLst/>
              <a:ahLst/>
              <a:cxnLst/>
              <a:rect l="l" t="t" r="r" b="b"/>
              <a:pathLst>
                <a:path w="247" h="392" extrusionOk="0">
                  <a:moveTo>
                    <a:pt x="247" y="391"/>
                  </a:moveTo>
                  <a:lnTo>
                    <a:pt x="179" y="391"/>
                  </a:lnTo>
                  <a:cubicBezTo>
                    <a:pt x="111" y="315"/>
                    <a:pt x="0" y="213"/>
                    <a:pt x="0" y="68"/>
                  </a:cubicBezTo>
                  <a:cubicBezTo>
                    <a:pt x="0" y="68"/>
                    <a:pt x="0" y="34"/>
                    <a:pt x="34" y="34"/>
                  </a:cubicBezTo>
                  <a:cubicBezTo>
                    <a:pt x="34" y="0"/>
                    <a:pt x="77" y="0"/>
                    <a:pt x="77" y="34"/>
                  </a:cubicBezTo>
                  <a:cubicBezTo>
                    <a:pt x="179" y="68"/>
                    <a:pt x="213" y="213"/>
                    <a:pt x="247" y="31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" name="Google Shape;185;p32"/>
            <p:cNvSpPr/>
            <p:nvPr/>
          </p:nvSpPr>
          <p:spPr>
            <a:xfrm>
              <a:off x="598731" y="890076"/>
              <a:ext cx="13331" cy="23159"/>
            </a:xfrm>
            <a:custGeom>
              <a:avLst/>
              <a:gdLst/>
              <a:ahLst/>
              <a:cxnLst/>
              <a:rect l="l" t="t" r="r" b="b"/>
              <a:pathLst>
                <a:path w="392" h="681" extrusionOk="0">
                  <a:moveTo>
                    <a:pt x="349" y="680"/>
                  </a:moveTo>
                  <a:cubicBezTo>
                    <a:pt x="315" y="680"/>
                    <a:pt x="281" y="680"/>
                    <a:pt x="281" y="638"/>
                  </a:cubicBezTo>
                  <a:cubicBezTo>
                    <a:pt x="136" y="502"/>
                    <a:pt x="0" y="255"/>
                    <a:pt x="34" y="43"/>
                  </a:cubicBezTo>
                  <a:cubicBezTo>
                    <a:pt x="34" y="43"/>
                    <a:pt x="68" y="43"/>
                    <a:pt x="68" y="1"/>
                  </a:cubicBezTo>
                  <a:cubicBezTo>
                    <a:pt x="102" y="1"/>
                    <a:pt x="179" y="1"/>
                    <a:pt x="179" y="43"/>
                  </a:cubicBezTo>
                  <a:cubicBezTo>
                    <a:pt x="247" y="111"/>
                    <a:pt x="247" y="213"/>
                    <a:pt x="247" y="289"/>
                  </a:cubicBezTo>
                  <a:cubicBezTo>
                    <a:pt x="281" y="391"/>
                    <a:pt x="315" y="502"/>
                    <a:pt x="349" y="570"/>
                  </a:cubicBezTo>
                  <a:cubicBezTo>
                    <a:pt x="391" y="604"/>
                    <a:pt x="349" y="638"/>
                    <a:pt x="349" y="68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186;p32"/>
            <p:cNvSpPr/>
            <p:nvPr/>
          </p:nvSpPr>
          <p:spPr>
            <a:xfrm>
              <a:off x="616653" y="238935"/>
              <a:ext cx="13297" cy="6087"/>
            </a:xfrm>
            <a:custGeom>
              <a:avLst/>
              <a:gdLst/>
              <a:ahLst/>
              <a:cxnLst/>
              <a:rect l="l" t="t" r="r" b="b"/>
              <a:pathLst>
                <a:path w="391" h="179" extrusionOk="0">
                  <a:moveTo>
                    <a:pt x="357" y="111"/>
                  </a:moveTo>
                  <a:cubicBezTo>
                    <a:pt x="323" y="145"/>
                    <a:pt x="289" y="145"/>
                    <a:pt x="212" y="145"/>
                  </a:cubicBezTo>
                  <a:cubicBezTo>
                    <a:pt x="179" y="145"/>
                    <a:pt x="111" y="179"/>
                    <a:pt x="34" y="179"/>
                  </a:cubicBezTo>
                  <a:cubicBezTo>
                    <a:pt x="0" y="179"/>
                    <a:pt x="0" y="111"/>
                    <a:pt x="0" y="111"/>
                  </a:cubicBezTo>
                  <a:lnTo>
                    <a:pt x="34" y="111"/>
                  </a:lnTo>
                  <a:cubicBezTo>
                    <a:pt x="77" y="77"/>
                    <a:pt x="145" y="34"/>
                    <a:pt x="212" y="34"/>
                  </a:cubicBezTo>
                  <a:cubicBezTo>
                    <a:pt x="246" y="0"/>
                    <a:pt x="323" y="0"/>
                    <a:pt x="357" y="34"/>
                  </a:cubicBezTo>
                  <a:cubicBezTo>
                    <a:pt x="391" y="34"/>
                    <a:pt x="391" y="77"/>
                    <a:pt x="357" y="11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187;p32"/>
            <p:cNvSpPr/>
            <p:nvPr/>
          </p:nvSpPr>
          <p:spPr>
            <a:xfrm>
              <a:off x="612028" y="231691"/>
              <a:ext cx="10712" cy="6121"/>
            </a:xfrm>
            <a:custGeom>
              <a:avLst/>
              <a:gdLst/>
              <a:ahLst/>
              <a:cxnLst/>
              <a:rect l="l" t="t" r="r" b="b"/>
              <a:pathLst>
                <a:path w="315" h="180" extrusionOk="0">
                  <a:moveTo>
                    <a:pt x="281" y="145"/>
                  </a:moveTo>
                  <a:cubicBezTo>
                    <a:pt x="247" y="179"/>
                    <a:pt x="213" y="179"/>
                    <a:pt x="170" y="179"/>
                  </a:cubicBezTo>
                  <a:lnTo>
                    <a:pt x="136" y="179"/>
                  </a:lnTo>
                  <a:lnTo>
                    <a:pt x="68" y="179"/>
                  </a:lnTo>
                  <a:cubicBezTo>
                    <a:pt x="34" y="179"/>
                    <a:pt x="0" y="145"/>
                    <a:pt x="34" y="111"/>
                  </a:cubicBezTo>
                  <a:lnTo>
                    <a:pt x="34" y="111"/>
                  </a:lnTo>
                  <a:cubicBezTo>
                    <a:pt x="68" y="111"/>
                    <a:pt x="68" y="77"/>
                    <a:pt x="68" y="77"/>
                  </a:cubicBezTo>
                  <a:lnTo>
                    <a:pt x="102" y="77"/>
                  </a:lnTo>
                  <a:cubicBezTo>
                    <a:pt x="102" y="35"/>
                    <a:pt x="136" y="35"/>
                    <a:pt x="136" y="35"/>
                  </a:cubicBezTo>
                  <a:cubicBezTo>
                    <a:pt x="213" y="35"/>
                    <a:pt x="247" y="1"/>
                    <a:pt x="281" y="35"/>
                  </a:cubicBezTo>
                  <a:cubicBezTo>
                    <a:pt x="315" y="35"/>
                    <a:pt x="315" y="111"/>
                    <a:pt x="281" y="11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" name="Google Shape;188;p32"/>
            <p:cNvSpPr/>
            <p:nvPr/>
          </p:nvSpPr>
          <p:spPr>
            <a:xfrm>
              <a:off x="601044" y="193263"/>
              <a:ext cx="16800" cy="7278"/>
            </a:xfrm>
            <a:custGeom>
              <a:avLst/>
              <a:gdLst/>
              <a:ahLst/>
              <a:cxnLst/>
              <a:rect l="l" t="t" r="r" b="b"/>
              <a:pathLst>
                <a:path w="494" h="214" extrusionOk="0">
                  <a:moveTo>
                    <a:pt x="459" y="103"/>
                  </a:moveTo>
                  <a:cubicBezTo>
                    <a:pt x="391" y="145"/>
                    <a:pt x="357" y="145"/>
                    <a:pt x="281" y="179"/>
                  </a:cubicBezTo>
                  <a:lnTo>
                    <a:pt x="68" y="179"/>
                  </a:lnTo>
                  <a:cubicBezTo>
                    <a:pt x="0" y="213"/>
                    <a:pt x="0" y="103"/>
                    <a:pt x="34" y="69"/>
                  </a:cubicBezTo>
                  <a:lnTo>
                    <a:pt x="68" y="69"/>
                  </a:lnTo>
                  <a:cubicBezTo>
                    <a:pt x="145" y="69"/>
                    <a:pt x="179" y="35"/>
                    <a:pt x="247" y="35"/>
                  </a:cubicBezTo>
                  <a:cubicBezTo>
                    <a:pt x="323" y="35"/>
                    <a:pt x="391" y="1"/>
                    <a:pt x="425" y="35"/>
                  </a:cubicBezTo>
                  <a:cubicBezTo>
                    <a:pt x="459" y="35"/>
                    <a:pt x="493" y="69"/>
                    <a:pt x="459" y="103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" name="Google Shape;189;p32"/>
            <p:cNvSpPr/>
            <p:nvPr/>
          </p:nvSpPr>
          <p:spPr>
            <a:xfrm>
              <a:off x="601044" y="184897"/>
              <a:ext cx="12175" cy="6087"/>
            </a:xfrm>
            <a:custGeom>
              <a:avLst/>
              <a:gdLst/>
              <a:ahLst/>
              <a:cxnLst/>
              <a:rect l="l" t="t" r="r" b="b"/>
              <a:pathLst>
                <a:path w="358" h="179" extrusionOk="0">
                  <a:moveTo>
                    <a:pt x="323" y="137"/>
                  </a:moveTo>
                  <a:cubicBezTo>
                    <a:pt x="281" y="137"/>
                    <a:pt x="247" y="179"/>
                    <a:pt x="213" y="179"/>
                  </a:cubicBezTo>
                  <a:lnTo>
                    <a:pt x="111" y="179"/>
                  </a:lnTo>
                  <a:cubicBezTo>
                    <a:pt x="34" y="179"/>
                    <a:pt x="0" y="103"/>
                    <a:pt x="34" y="69"/>
                  </a:cubicBezTo>
                  <a:lnTo>
                    <a:pt x="68" y="69"/>
                  </a:lnTo>
                  <a:cubicBezTo>
                    <a:pt x="111" y="35"/>
                    <a:pt x="145" y="35"/>
                    <a:pt x="179" y="1"/>
                  </a:cubicBezTo>
                  <a:lnTo>
                    <a:pt x="323" y="1"/>
                  </a:lnTo>
                  <a:cubicBezTo>
                    <a:pt x="357" y="35"/>
                    <a:pt x="357" y="69"/>
                    <a:pt x="357" y="103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190;p32"/>
            <p:cNvSpPr/>
            <p:nvPr/>
          </p:nvSpPr>
          <p:spPr>
            <a:xfrm>
              <a:off x="408357" y="-10102"/>
              <a:ext cx="11018" cy="4659"/>
            </a:xfrm>
            <a:custGeom>
              <a:avLst/>
              <a:gdLst/>
              <a:ahLst/>
              <a:cxnLst/>
              <a:rect l="l" t="t" r="r" b="b"/>
              <a:pathLst>
                <a:path w="324" h="137" extrusionOk="0">
                  <a:moveTo>
                    <a:pt x="323" y="103"/>
                  </a:moveTo>
                  <a:cubicBezTo>
                    <a:pt x="255" y="136"/>
                    <a:pt x="145" y="136"/>
                    <a:pt x="77" y="136"/>
                  </a:cubicBezTo>
                  <a:cubicBezTo>
                    <a:pt x="0" y="136"/>
                    <a:pt x="0" y="69"/>
                    <a:pt x="43" y="69"/>
                  </a:cubicBezTo>
                  <a:cubicBezTo>
                    <a:pt x="43" y="35"/>
                    <a:pt x="43" y="35"/>
                    <a:pt x="77" y="35"/>
                  </a:cubicBezTo>
                  <a:cubicBezTo>
                    <a:pt x="145" y="35"/>
                    <a:pt x="213" y="1"/>
                    <a:pt x="289" y="35"/>
                  </a:cubicBezTo>
                  <a:cubicBezTo>
                    <a:pt x="323" y="35"/>
                    <a:pt x="323" y="69"/>
                    <a:pt x="323" y="10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" name="Google Shape;191;p32"/>
            <p:cNvSpPr/>
            <p:nvPr/>
          </p:nvSpPr>
          <p:spPr>
            <a:xfrm>
              <a:off x="439848" y="-11258"/>
              <a:ext cx="11869" cy="5815"/>
            </a:xfrm>
            <a:custGeom>
              <a:avLst/>
              <a:gdLst/>
              <a:ahLst/>
              <a:cxnLst/>
              <a:rect l="l" t="t" r="r" b="b"/>
              <a:pathLst>
                <a:path w="349" h="171" extrusionOk="0">
                  <a:moveTo>
                    <a:pt x="315" y="103"/>
                  </a:moveTo>
                  <a:cubicBezTo>
                    <a:pt x="315" y="137"/>
                    <a:pt x="281" y="137"/>
                    <a:pt x="247" y="137"/>
                  </a:cubicBezTo>
                  <a:cubicBezTo>
                    <a:pt x="213" y="137"/>
                    <a:pt x="136" y="170"/>
                    <a:pt x="102" y="170"/>
                  </a:cubicBezTo>
                  <a:cubicBezTo>
                    <a:pt x="34" y="170"/>
                    <a:pt x="0" y="103"/>
                    <a:pt x="68" y="69"/>
                  </a:cubicBezTo>
                  <a:lnTo>
                    <a:pt x="68" y="69"/>
                  </a:lnTo>
                  <a:cubicBezTo>
                    <a:pt x="102" y="35"/>
                    <a:pt x="179" y="35"/>
                    <a:pt x="213" y="1"/>
                  </a:cubicBezTo>
                  <a:cubicBezTo>
                    <a:pt x="247" y="1"/>
                    <a:pt x="315" y="1"/>
                    <a:pt x="349" y="35"/>
                  </a:cubicBezTo>
                  <a:lnTo>
                    <a:pt x="349" y="69"/>
                  </a:lnTo>
                  <a:cubicBezTo>
                    <a:pt x="349" y="103"/>
                    <a:pt x="349" y="103"/>
                    <a:pt x="315" y="10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" name="Google Shape;192;p32"/>
            <p:cNvSpPr/>
            <p:nvPr/>
          </p:nvSpPr>
          <p:spPr>
            <a:xfrm>
              <a:off x="434917" y="-23399"/>
              <a:ext cx="13331" cy="6121"/>
            </a:xfrm>
            <a:custGeom>
              <a:avLst/>
              <a:gdLst/>
              <a:ahLst/>
              <a:cxnLst/>
              <a:rect l="l" t="t" r="r" b="b"/>
              <a:pathLst>
                <a:path w="392" h="180" extrusionOk="0">
                  <a:moveTo>
                    <a:pt x="358" y="145"/>
                  </a:moveTo>
                  <a:cubicBezTo>
                    <a:pt x="324" y="179"/>
                    <a:pt x="281" y="145"/>
                    <a:pt x="213" y="179"/>
                  </a:cubicBezTo>
                  <a:lnTo>
                    <a:pt x="69" y="179"/>
                  </a:lnTo>
                  <a:cubicBezTo>
                    <a:pt x="35" y="179"/>
                    <a:pt x="1" y="103"/>
                    <a:pt x="35" y="103"/>
                  </a:cubicBezTo>
                  <a:lnTo>
                    <a:pt x="35" y="69"/>
                  </a:lnTo>
                  <a:cubicBezTo>
                    <a:pt x="111" y="69"/>
                    <a:pt x="145" y="35"/>
                    <a:pt x="213" y="35"/>
                  </a:cubicBezTo>
                  <a:cubicBezTo>
                    <a:pt x="247" y="35"/>
                    <a:pt x="324" y="1"/>
                    <a:pt x="358" y="35"/>
                  </a:cubicBezTo>
                  <a:cubicBezTo>
                    <a:pt x="392" y="35"/>
                    <a:pt x="392" y="103"/>
                    <a:pt x="358" y="145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" name="Google Shape;193;p32"/>
            <p:cNvSpPr/>
            <p:nvPr/>
          </p:nvSpPr>
          <p:spPr>
            <a:xfrm>
              <a:off x="392748" y="-46218"/>
              <a:ext cx="22853" cy="4659"/>
            </a:xfrm>
            <a:custGeom>
              <a:avLst/>
              <a:gdLst/>
              <a:ahLst/>
              <a:cxnLst/>
              <a:rect l="l" t="t" r="r" b="b"/>
              <a:pathLst>
                <a:path w="672" h="137" extrusionOk="0">
                  <a:moveTo>
                    <a:pt x="638" y="69"/>
                  </a:moveTo>
                  <a:lnTo>
                    <a:pt x="638" y="69"/>
                  </a:lnTo>
                  <a:cubicBezTo>
                    <a:pt x="425" y="137"/>
                    <a:pt x="289" y="137"/>
                    <a:pt x="77" y="137"/>
                  </a:cubicBezTo>
                  <a:cubicBezTo>
                    <a:pt x="35" y="137"/>
                    <a:pt x="1" y="103"/>
                    <a:pt x="35" y="69"/>
                  </a:cubicBezTo>
                  <a:lnTo>
                    <a:pt x="77" y="69"/>
                  </a:lnTo>
                  <a:cubicBezTo>
                    <a:pt x="247" y="1"/>
                    <a:pt x="425" y="1"/>
                    <a:pt x="604" y="1"/>
                  </a:cubicBezTo>
                  <a:cubicBezTo>
                    <a:pt x="638" y="1"/>
                    <a:pt x="672" y="35"/>
                    <a:pt x="638" y="69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" name="Google Shape;194;p32"/>
            <p:cNvSpPr/>
            <p:nvPr/>
          </p:nvSpPr>
          <p:spPr>
            <a:xfrm>
              <a:off x="899460" y="583261"/>
              <a:ext cx="14487" cy="7278"/>
            </a:xfrm>
            <a:custGeom>
              <a:avLst/>
              <a:gdLst/>
              <a:ahLst/>
              <a:cxnLst/>
              <a:rect l="l" t="t" r="r" b="b"/>
              <a:pathLst>
                <a:path w="426" h="214" extrusionOk="0">
                  <a:moveTo>
                    <a:pt x="391" y="213"/>
                  </a:moveTo>
                  <a:lnTo>
                    <a:pt x="357" y="213"/>
                  </a:lnTo>
                  <a:cubicBezTo>
                    <a:pt x="289" y="213"/>
                    <a:pt x="255" y="179"/>
                    <a:pt x="179" y="179"/>
                  </a:cubicBezTo>
                  <a:cubicBezTo>
                    <a:pt x="145" y="179"/>
                    <a:pt x="77" y="145"/>
                    <a:pt x="43" y="103"/>
                  </a:cubicBezTo>
                  <a:cubicBezTo>
                    <a:pt x="1" y="69"/>
                    <a:pt x="1" y="35"/>
                    <a:pt x="43" y="35"/>
                  </a:cubicBezTo>
                  <a:lnTo>
                    <a:pt x="77" y="35"/>
                  </a:lnTo>
                  <a:cubicBezTo>
                    <a:pt x="111" y="1"/>
                    <a:pt x="179" y="35"/>
                    <a:pt x="213" y="69"/>
                  </a:cubicBezTo>
                  <a:cubicBezTo>
                    <a:pt x="289" y="69"/>
                    <a:pt x="323" y="103"/>
                    <a:pt x="391" y="145"/>
                  </a:cubicBezTo>
                  <a:cubicBezTo>
                    <a:pt x="425" y="145"/>
                    <a:pt x="425" y="179"/>
                    <a:pt x="391" y="21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195;p32"/>
            <p:cNvSpPr/>
            <p:nvPr/>
          </p:nvSpPr>
          <p:spPr>
            <a:xfrm>
              <a:off x="883850" y="563910"/>
              <a:ext cx="24315" cy="9862"/>
            </a:xfrm>
            <a:custGeom>
              <a:avLst/>
              <a:gdLst/>
              <a:ahLst/>
              <a:cxnLst/>
              <a:rect l="l" t="t" r="r" b="b"/>
              <a:pathLst>
                <a:path w="715" h="290" extrusionOk="0">
                  <a:moveTo>
                    <a:pt x="672" y="290"/>
                  </a:moveTo>
                  <a:lnTo>
                    <a:pt x="638" y="290"/>
                  </a:lnTo>
                  <a:cubicBezTo>
                    <a:pt x="536" y="290"/>
                    <a:pt x="426" y="247"/>
                    <a:pt x="324" y="247"/>
                  </a:cubicBezTo>
                  <a:cubicBezTo>
                    <a:pt x="247" y="213"/>
                    <a:pt x="111" y="213"/>
                    <a:pt x="35" y="179"/>
                  </a:cubicBezTo>
                  <a:cubicBezTo>
                    <a:pt x="1" y="145"/>
                    <a:pt x="1" y="77"/>
                    <a:pt x="35" y="35"/>
                  </a:cubicBezTo>
                  <a:lnTo>
                    <a:pt x="77" y="35"/>
                  </a:lnTo>
                  <a:cubicBezTo>
                    <a:pt x="179" y="1"/>
                    <a:pt x="290" y="77"/>
                    <a:pt x="358" y="77"/>
                  </a:cubicBezTo>
                  <a:cubicBezTo>
                    <a:pt x="460" y="111"/>
                    <a:pt x="570" y="145"/>
                    <a:pt x="638" y="179"/>
                  </a:cubicBezTo>
                  <a:cubicBezTo>
                    <a:pt x="672" y="179"/>
                    <a:pt x="714" y="247"/>
                    <a:pt x="672" y="29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" name="Google Shape;196;p32"/>
            <p:cNvSpPr/>
            <p:nvPr/>
          </p:nvSpPr>
          <p:spPr>
            <a:xfrm>
              <a:off x="839368" y="546022"/>
              <a:ext cx="30097" cy="8400"/>
            </a:xfrm>
            <a:custGeom>
              <a:avLst/>
              <a:gdLst/>
              <a:ahLst/>
              <a:cxnLst/>
              <a:rect l="l" t="t" r="r" b="b"/>
              <a:pathLst>
                <a:path w="885" h="247" extrusionOk="0">
                  <a:moveTo>
                    <a:pt x="850" y="247"/>
                  </a:moveTo>
                  <a:lnTo>
                    <a:pt x="816" y="247"/>
                  </a:lnTo>
                  <a:cubicBezTo>
                    <a:pt x="570" y="213"/>
                    <a:pt x="281" y="213"/>
                    <a:pt x="35" y="136"/>
                  </a:cubicBezTo>
                  <a:cubicBezTo>
                    <a:pt x="1" y="136"/>
                    <a:pt x="1" y="68"/>
                    <a:pt x="35" y="68"/>
                  </a:cubicBezTo>
                  <a:lnTo>
                    <a:pt x="35" y="68"/>
                  </a:lnTo>
                  <a:cubicBezTo>
                    <a:pt x="323" y="0"/>
                    <a:pt x="570" y="34"/>
                    <a:pt x="850" y="136"/>
                  </a:cubicBezTo>
                  <a:cubicBezTo>
                    <a:pt x="884" y="136"/>
                    <a:pt x="884" y="213"/>
                    <a:pt x="850" y="24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" name="Google Shape;197;p32"/>
            <p:cNvSpPr/>
            <p:nvPr/>
          </p:nvSpPr>
          <p:spPr>
            <a:xfrm>
              <a:off x="848890" y="574895"/>
              <a:ext cx="18262" cy="6121"/>
            </a:xfrm>
            <a:custGeom>
              <a:avLst/>
              <a:gdLst/>
              <a:ahLst/>
              <a:cxnLst/>
              <a:rect l="l" t="t" r="r" b="b"/>
              <a:pathLst>
                <a:path w="537" h="180" extrusionOk="0">
                  <a:moveTo>
                    <a:pt x="468" y="179"/>
                  </a:moveTo>
                  <a:lnTo>
                    <a:pt x="426" y="179"/>
                  </a:lnTo>
                  <a:lnTo>
                    <a:pt x="256" y="179"/>
                  </a:lnTo>
                  <a:lnTo>
                    <a:pt x="43" y="179"/>
                  </a:lnTo>
                  <a:cubicBezTo>
                    <a:pt x="1" y="137"/>
                    <a:pt x="1" y="103"/>
                    <a:pt x="43" y="69"/>
                  </a:cubicBezTo>
                  <a:lnTo>
                    <a:pt x="43" y="69"/>
                  </a:lnTo>
                  <a:cubicBezTo>
                    <a:pt x="179" y="1"/>
                    <a:pt x="358" y="1"/>
                    <a:pt x="502" y="103"/>
                  </a:cubicBezTo>
                  <a:cubicBezTo>
                    <a:pt x="536" y="103"/>
                    <a:pt x="502" y="137"/>
                    <a:pt x="468" y="17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" name="Google Shape;198;p32"/>
            <p:cNvSpPr/>
            <p:nvPr/>
          </p:nvSpPr>
          <p:spPr>
            <a:xfrm>
              <a:off x="838212" y="557857"/>
              <a:ext cx="15643" cy="8706"/>
            </a:xfrm>
            <a:custGeom>
              <a:avLst/>
              <a:gdLst/>
              <a:ahLst/>
              <a:cxnLst/>
              <a:rect l="l" t="t" r="r" b="b"/>
              <a:pathLst>
                <a:path w="460" h="256" extrusionOk="0">
                  <a:moveTo>
                    <a:pt x="425" y="213"/>
                  </a:moveTo>
                  <a:cubicBezTo>
                    <a:pt x="425" y="255"/>
                    <a:pt x="391" y="255"/>
                    <a:pt x="391" y="213"/>
                  </a:cubicBezTo>
                  <a:cubicBezTo>
                    <a:pt x="315" y="213"/>
                    <a:pt x="281" y="213"/>
                    <a:pt x="247" y="179"/>
                  </a:cubicBezTo>
                  <a:cubicBezTo>
                    <a:pt x="179" y="179"/>
                    <a:pt x="145" y="213"/>
                    <a:pt x="103" y="179"/>
                  </a:cubicBezTo>
                  <a:cubicBezTo>
                    <a:pt x="35" y="179"/>
                    <a:pt x="1" y="111"/>
                    <a:pt x="35" y="43"/>
                  </a:cubicBezTo>
                  <a:lnTo>
                    <a:pt x="69" y="43"/>
                  </a:lnTo>
                  <a:cubicBezTo>
                    <a:pt x="103" y="0"/>
                    <a:pt x="179" y="0"/>
                    <a:pt x="281" y="43"/>
                  </a:cubicBezTo>
                  <a:cubicBezTo>
                    <a:pt x="357" y="43"/>
                    <a:pt x="391" y="77"/>
                    <a:pt x="459" y="145"/>
                  </a:cubicBezTo>
                  <a:cubicBezTo>
                    <a:pt x="459" y="179"/>
                    <a:pt x="459" y="213"/>
                    <a:pt x="425" y="21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" name="Google Shape;199;p32"/>
            <p:cNvSpPr/>
            <p:nvPr/>
          </p:nvSpPr>
          <p:spPr>
            <a:xfrm>
              <a:off x="310994" y="165547"/>
              <a:ext cx="362316" cy="119332"/>
            </a:xfrm>
            <a:custGeom>
              <a:avLst/>
              <a:gdLst/>
              <a:ahLst/>
              <a:cxnLst/>
              <a:rect l="l" t="t" r="r" b="b"/>
              <a:pathLst>
                <a:path w="10654" h="3509" extrusionOk="0">
                  <a:moveTo>
                    <a:pt x="9914" y="2447"/>
                  </a:moveTo>
                  <a:cubicBezTo>
                    <a:pt x="9659" y="2617"/>
                    <a:pt x="9311" y="2761"/>
                    <a:pt x="8954" y="2872"/>
                  </a:cubicBezTo>
                  <a:cubicBezTo>
                    <a:pt x="8886" y="2906"/>
                    <a:pt x="8810" y="2906"/>
                    <a:pt x="8742" y="2906"/>
                  </a:cubicBezTo>
                  <a:cubicBezTo>
                    <a:pt x="6227" y="3509"/>
                    <a:pt x="1878" y="2404"/>
                    <a:pt x="425" y="1980"/>
                  </a:cubicBezTo>
                  <a:cubicBezTo>
                    <a:pt x="247" y="1946"/>
                    <a:pt x="145" y="1912"/>
                    <a:pt x="35" y="1878"/>
                  </a:cubicBezTo>
                  <a:cubicBezTo>
                    <a:pt x="35" y="1878"/>
                    <a:pt x="1" y="1878"/>
                    <a:pt x="1" y="1844"/>
                  </a:cubicBezTo>
                  <a:cubicBezTo>
                    <a:pt x="35" y="1878"/>
                    <a:pt x="145" y="1878"/>
                    <a:pt x="213" y="1878"/>
                  </a:cubicBezTo>
                  <a:lnTo>
                    <a:pt x="213" y="1878"/>
                  </a:lnTo>
                  <a:cubicBezTo>
                    <a:pt x="1487" y="1878"/>
                    <a:pt x="5454" y="459"/>
                    <a:pt x="8105" y="145"/>
                  </a:cubicBezTo>
                  <a:cubicBezTo>
                    <a:pt x="8173" y="111"/>
                    <a:pt x="8283" y="111"/>
                    <a:pt x="8351" y="111"/>
                  </a:cubicBezTo>
                  <a:cubicBezTo>
                    <a:pt x="9625" y="0"/>
                    <a:pt x="10551" y="145"/>
                    <a:pt x="10653" y="960"/>
                  </a:cubicBezTo>
                  <a:lnTo>
                    <a:pt x="10653" y="994"/>
                  </a:lnTo>
                  <a:lnTo>
                    <a:pt x="10653" y="1207"/>
                  </a:lnTo>
                  <a:cubicBezTo>
                    <a:pt x="10653" y="1275"/>
                    <a:pt x="10619" y="1343"/>
                    <a:pt x="10619" y="1419"/>
                  </a:cubicBezTo>
                  <a:cubicBezTo>
                    <a:pt x="10509" y="1844"/>
                    <a:pt x="10262" y="2192"/>
                    <a:pt x="9914" y="2447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200;p32"/>
            <p:cNvSpPr/>
            <p:nvPr/>
          </p:nvSpPr>
          <p:spPr>
            <a:xfrm>
              <a:off x="318203" y="113821"/>
              <a:ext cx="355106" cy="139567"/>
            </a:xfrm>
            <a:custGeom>
              <a:avLst/>
              <a:gdLst/>
              <a:ahLst/>
              <a:cxnLst/>
              <a:rect l="l" t="t" r="r" b="b"/>
              <a:pathLst>
                <a:path w="10442" h="4104" extrusionOk="0">
                  <a:moveTo>
                    <a:pt x="10441" y="2515"/>
                  </a:moveTo>
                  <a:cubicBezTo>
                    <a:pt x="7154" y="4104"/>
                    <a:pt x="145" y="3399"/>
                    <a:pt x="1" y="3399"/>
                  </a:cubicBezTo>
                  <a:cubicBezTo>
                    <a:pt x="1980" y="3399"/>
                    <a:pt x="10297" y="1"/>
                    <a:pt x="10441" y="2515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201;p32"/>
            <p:cNvSpPr/>
            <p:nvPr/>
          </p:nvSpPr>
          <p:spPr>
            <a:xfrm>
              <a:off x="560031" y="258285"/>
              <a:ext cx="14453" cy="7244"/>
            </a:xfrm>
            <a:custGeom>
              <a:avLst/>
              <a:gdLst/>
              <a:ahLst/>
              <a:cxnLst/>
              <a:rect l="l" t="t" r="r" b="b"/>
              <a:pathLst>
                <a:path w="425" h="213" extrusionOk="0">
                  <a:moveTo>
                    <a:pt x="391" y="145"/>
                  </a:moveTo>
                  <a:cubicBezTo>
                    <a:pt x="357" y="179"/>
                    <a:pt x="289" y="179"/>
                    <a:pt x="255" y="179"/>
                  </a:cubicBezTo>
                  <a:lnTo>
                    <a:pt x="77" y="179"/>
                  </a:lnTo>
                  <a:cubicBezTo>
                    <a:pt x="0" y="213"/>
                    <a:pt x="0" y="145"/>
                    <a:pt x="43" y="102"/>
                  </a:cubicBezTo>
                  <a:lnTo>
                    <a:pt x="43" y="102"/>
                  </a:lnTo>
                  <a:cubicBezTo>
                    <a:pt x="145" y="68"/>
                    <a:pt x="289" y="0"/>
                    <a:pt x="391" y="68"/>
                  </a:cubicBezTo>
                  <a:cubicBezTo>
                    <a:pt x="425" y="68"/>
                    <a:pt x="425" y="102"/>
                    <a:pt x="391" y="145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202;p32"/>
            <p:cNvSpPr/>
            <p:nvPr/>
          </p:nvSpPr>
          <p:spPr>
            <a:xfrm>
              <a:off x="558874" y="249885"/>
              <a:ext cx="17072" cy="7278"/>
            </a:xfrm>
            <a:custGeom>
              <a:avLst/>
              <a:gdLst/>
              <a:ahLst/>
              <a:cxnLst/>
              <a:rect l="l" t="t" r="r" b="b"/>
              <a:pathLst>
                <a:path w="502" h="214" extrusionOk="0">
                  <a:moveTo>
                    <a:pt x="425" y="137"/>
                  </a:moveTo>
                  <a:cubicBezTo>
                    <a:pt x="391" y="137"/>
                    <a:pt x="323" y="179"/>
                    <a:pt x="289" y="179"/>
                  </a:cubicBezTo>
                  <a:cubicBezTo>
                    <a:pt x="213" y="179"/>
                    <a:pt x="145" y="179"/>
                    <a:pt x="77" y="213"/>
                  </a:cubicBezTo>
                  <a:cubicBezTo>
                    <a:pt x="34" y="213"/>
                    <a:pt x="0" y="137"/>
                    <a:pt x="34" y="137"/>
                  </a:cubicBezTo>
                  <a:lnTo>
                    <a:pt x="34" y="103"/>
                  </a:lnTo>
                  <a:cubicBezTo>
                    <a:pt x="111" y="103"/>
                    <a:pt x="179" y="69"/>
                    <a:pt x="247" y="35"/>
                  </a:cubicBezTo>
                  <a:cubicBezTo>
                    <a:pt x="323" y="1"/>
                    <a:pt x="391" y="1"/>
                    <a:pt x="425" y="35"/>
                  </a:cubicBezTo>
                  <a:cubicBezTo>
                    <a:pt x="459" y="35"/>
                    <a:pt x="501" y="69"/>
                    <a:pt x="459" y="10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203;p32"/>
            <p:cNvSpPr/>
            <p:nvPr/>
          </p:nvSpPr>
          <p:spPr>
            <a:xfrm>
              <a:off x="522759" y="249885"/>
              <a:ext cx="11018" cy="6121"/>
            </a:xfrm>
            <a:custGeom>
              <a:avLst/>
              <a:gdLst/>
              <a:ahLst/>
              <a:cxnLst/>
              <a:rect l="l" t="t" r="r" b="b"/>
              <a:pathLst>
                <a:path w="324" h="180" extrusionOk="0">
                  <a:moveTo>
                    <a:pt x="289" y="103"/>
                  </a:moveTo>
                  <a:cubicBezTo>
                    <a:pt x="247" y="103"/>
                    <a:pt x="213" y="137"/>
                    <a:pt x="213" y="137"/>
                  </a:cubicBezTo>
                  <a:lnTo>
                    <a:pt x="111" y="137"/>
                  </a:lnTo>
                  <a:cubicBezTo>
                    <a:pt x="34" y="179"/>
                    <a:pt x="0" y="69"/>
                    <a:pt x="34" y="35"/>
                  </a:cubicBezTo>
                  <a:lnTo>
                    <a:pt x="77" y="35"/>
                  </a:lnTo>
                  <a:lnTo>
                    <a:pt x="179" y="35"/>
                  </a:lnTo>
                  <a:cubicBezTo>
                    <a:pt x="213" y="35"/>
                    <a:pt x="247" y="1"/>
                    <a:pt x="289" y="35"/>
                  </a:cubicBezTo>
                  <a:cubicBezTo>
                    <a:pt x="289" y="35"/>
                    <a:pt x="323" y="69"/>
                    <a:pt x="289" y="69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204;p32"/>
            <p:cNvSpPr/>
            <p:nvPr/>
          </p:nvSpPr>
          <p:spPr>
            <a:xfrm>
              <a:off x="487799" y="213803"/>
              <a:ext cx="19384" cy="8400"/>
            </a:xfrm>
            <a:custGeom>
              <a:avLst/>
              <a:gdLst/>
              <a:ahLst/>
              <a:cxnLst/>
              <a:rect l="l" t="t" r="r" b="b"/>
              <a:pathLst>
                <a:path w="570" h="247" extrusionOk="0">
                  <a:moveTo>
                    <a:pt x="502" y="178"/>
                  </a:moveTo>
                  <a:cubicBezTo>
                    <a:pt x="468" y="212"/>
                    <a:pt x="391" y="212"/>
                    <a:pt x="323" y="212"/>
                  </a:cubicBezTo>
                  <a:cubicBezTo>
                    <a:pt x="255" y="246"/>
                    <a:pt x="145" y="246"/>
                    <a:pt x="77" y="246"/>
                  </a:cubicBezTo>
                  <a:cubicBezTo>
                    <a:pt x="0" y="246"/>
                    <a:pt x="0" y="178"/>
                    <a:pt x="43" y="136"/>
                  </a:cubicBezTo>
                  <a:lnTo>
                    <a:pt x="43" y="136"/>
                  </a:lnTo>
                  <a:cubicBezTo>
                    <a:pt x="111" y="102"/>
                    <a:pt x="213" y="68"/>
                    <a:pt x="289" y="68"/>
                  </a:cubicBezTo>
                  <a:cubicBezTo>
                    <a:pt x="391" y="34"/>
                    <a:pt x="468" y="0"/>
                    <a:pt x="536" y="34"/>
                  </a:cubicBezTo>
                  <a:cubicBezTo>
                    <a:pt x="570" y="68"/>
                    <a:pt x="570" y="102"/>
                    <a:pt x="570" y="102"/>
                  </a:cubicBezTo>
                  <a:cubicBezTo>
                    <a:pt x="536" y="136"/>
                    <a:pt x="536" y="136"/>
                    <a:pt x="502" y="17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205;p32"/>
            <p:cNvSpPr/>
            <p:nvPr/>
          </p:nvSpPr>
          <p:spPr>
            <a:xfrm>
              <a:off x="486643" y="208872"/>
              <a:ext cx="19384" cy="7278"/>
            </a:xfrm>
            <a:custGeom>
              <a:avLst/>
              <a:gdLst/>
              <a:ahLst/>
              <a:cxnLst/>
              <a:rect l="l" t="t" r="r" b="b"/>
              <a:pathLst>
                <a:path w="570" h="214" extrusionOk="0">
                  <a:moveTo>
                    <a:pt x="502" y="111"/>
                  </a:moveTo>
                  <a:cubicBezTo>
                    <a:pt x="459" y="145"/>
                    <a:pt x="391" y="179"/>
                    <a:pt x="323" y="179"/>
                  </a:cubicBezTo>
                  <a:cubicBezTo>
                    <a:pt x="213" y="213"/>
                    <a:pt x="145" y="213"/>
                    <a:pt x="34" y="213"/>
                  </a:cubicBezTo>
                  <a:cubicBezTo>
                    <a:pt x="0" y="179"/>
                    <a:pt x="0" y="145"/>
                    <a:pt x="0" y="145"/>
                  </a:cubicBezTo>
                  <a:lnTo>
                    <a:pt x="34" y="145"/>
                  </a:lnTo>
                  <a:cubicBezTo>
                    <a:pt x="111" y="111"/>
                    <a:pt x="179" y="69"/>
                    <a:pt x="247" y="35"/>
                  </a:cubicBezTo>
                  <a:cubicBezTo>
                    <a:pt x="357" y="35"/>
                    <a:pt x="425" y="1"/>
                    <a:pt x="536" y="1"/>
                  </a:cubicBezTo>
                  <a:cubicBezTo>
                    <a:pt x="536" y="1"/>
                    <a:pt x="570" y="69"/>
                    <a:pt x="536" y="69"/>
                  </a:cubicBezTo>
                  <a:cubicBezTo>
                    <a:pt x="536" y="111"/>
                    <a:pt x="536" y="111"/>
                    <a:pt x="502" y="11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206;p32"/>
            <p:cNvSpPr/>
            <p:nvPr/>
          </p:nvSpPr>
          <p:spPr>
            <a:xfrm>
              <a:off x="487799" y="253354"/>
              <a:ext cx="15916" cy="6121"/>
            </a:xfrm>
            <a:custGeom>
              <a:avLst/>
              <a:gdLst/>
              <a:ahLst/>
              <a:cxnLst/>
              <a:rect l="l" t="t" r="r" b="b"/>
              <a:pathLst>
                <a:path w="468" h="180" extrusionOk="0">
                  <a:moveTo>
                    <a:pt x="425" y="145"/>
                  </a:moveTo>
                  <a:lnTo>
                    <a:pt x="391" y="145"/>
                  </a:lnTo>
                  <a:cubicBezTo>
                    <a:pt x="391" y="179"/>
                    <a:pt x="357" y="179"/>
                    <a:pt x="323" y="179"/>
                  </a:cubicBezTo>
                  <a:cubicBezTo>
                    <a:pt x="289" y="179"/>
                    <a:pt x="255" y="179"/>
                    <a:pt x="213" y="145"/>
                  </a:cubicBezTo>
                  <a:cubicBezTo>
                    <a:pt x="179" y="145"/>
                    <a:pt x="111" y="145"/>
                    <a:pt x="43" y="111"/>
                  </a:cubicBezTo>
                  <a:cubicBezTo>
                    <a:pt x="0" y="111"/>
                    <a:pt x="0" y="35"/>
                    <a:pt x="43" y="1"/>
                  </a:cubicBezTo>
                  <a:lnTo>
                    <a:pt x="77" y="1"/>
                  </a:lnTo>
                  <a:cubicBezTo>
                    <a:pt x="145" y="1"/>
                    <a:pt x="179" y="1"/>
                    <a:pt x="255" y="35"/>
                  </a:cubicBezTo>
                  <a:cubicBezTo>
                    <a:pt x="323" y="35"/>
                    <a:pt x="391" y="35"/>
                    <a:pt x="425" y="77"/>
                  </a:cubicBezTo>
                  <a:cubicBezTo>
                    <a:pt x="468" y="111"/>
                    <a:pt x="425" y="145"/>
                    <a:pt x="425" y="145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" name="Google Shape;207;p32"/>
            <p:cNvSpPr/>
            <p:nvPr/>
          </p:nvSpPr>
          <p:spPr>
            <a:xfrm>
              <a:off x="468721" y="248729"/>
              <a:ext cx="6121" cy="3503"/>
            </a:xfrm>
            <a:custGeom>
              <a:avLst/>
              <a:gdLst/>
              <a:ahLst/>
              <a:cxnLst/>
              <a:rect l="l" t="t" r="r" b="b"/>
              <a:pathLst>
                <a:path w="180" h="103" extrusionOk="0">
                  <a:moveTo>
                    <a:pt x="137" y="69"/>
                  </a:moveTo>
                  <a:cubicBezTo>
                    <a:pt x="103" y="103"/>
                    <a:pt x="69" y="69"/>
                    <a:pt x="35" y="69"/>
                  </a:cubicBezTo>
                  <a:cubicBezTo>
                    <a:pt x="1" y="69"/>
                    <a:pt x="1" y="35"/>
                    <a:pt x="1" y="1"/>
                  </a:cubicBezTo>
                  <a:lnTo>
                    <a:pt x="35" y="1"/>
                  </a:lnTo>
                  <a:lnTo>
                    <a:pt x="137" y="1"/>
                  </a:lnTo>
                  <a:cubicBezTo>
                    <a:pt x="179" y="35"/>
                    <a:pt x="179" y="35"/>
                    <a:pt x="137" y="69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208;p32"/>
            <p:cNvSpPr/>
            <p:nvPr/>
          </p:nvSpPr>
          <p:spPr>
            <a:xfrm>
              <a:off x="65426" y="119909"/>
              <a:ext cx="181770" cy="336878"/>
            </a:xfrm>
            <a:custGeom>
              <a:avLst/>
              <a:gdLst/>
              <a:ahLst/>
              <a:cxnLst/>
              <a:rect l="l" t="t" r="r" b="b"/>
              <a:pathLst>
                <a:path w="5345" h="9906" extrusionOk="0">
                  <a:moveTo>
                    <a:pt x="3501" y="9311"/>
                  </a:moveTo>
                  <a:cubicBezTo>
                    <a:pt x="3076" y="9625"/>
                    <a:pt x="2617" y="9803"/>
                    <a:pt x="2091" y="9871"/>
                  </a:cubicBezTo>
                  <a:cubicBezTo>
                    <a:pt x="1980" y="9905"/>
                    <a:pt x="1844" y="9905"/>
                    <a:pt x="1734" y="9905"/>
                  </a:cubicBezTo>
                  <a:cubicBezTo>
                    <a:pt x="1632" y="9905"/>
                    <a:pt x="1555" y="9905"/>
                    <a:pt x="1454" y="9871"/>
                  </a:cubicBezTo>
                  <a:lnTo>
                    <a:pt x="1377" y="9871"/>
                  </a:lnTo>
                  <a:cubicBezTo>
                    <a:pt x="1029" y="9803"/>
                    <a:pt x="672" y="9659"/>
                    <a:pt x="426" y="9413"/>
                  </a:cubicBezTo>
                  <a:cubicBezTo>
                    <a:pt x="1" y="8954"/>
                    <a:pt x="179" y="8283"/>
                    <a:pt x="460" y="7824"/>
                  </a:cubicBezTo>
                  <a:cubicBezTo>
                    <a:pt x="570" y="7646"/>
                    <a:pt x="672" y="7501"/>
                    <a:pt x="782" y="7357"/>
                  </a:cubicBezTo>
                  <a:cubicBezTo>
                    <a:pt x="816" y="7323"/>
                    <a:pt x="850" y="7255"/>
                    <a:pt x="884" y="7221"/>
                  </a:cubicBezTo>
                  <a:cubicBezTo>
                    <a:pt x="1063" y="6932"/>
                    <a:pt x="1275" y="6686"/>
                    <a:pt x="1488" y="6439"/>
                  </a:cubicBezTo>
                  <a:cubicBezTo>
                    <a:pt x="1522" y="6405"/>
                    <a:pt x="1522" y="6405"/>
                    <a:pt x="1555" y="6371"/>
                  </a:cubicBezTo>
                  <a:cubicBezTo>
                    <a:pt x="1589" y="6295"/>
                    <a:pt x="1632" y="6261"/>
                    <a:pt x="1666" y="6227"/>
                  </a:cubicBezTo>
                  <a:cubicBezTo>
                    <a:pt x="2057" y="5700"/>
                    <a:pt x="2481" y="5199"/>
                    <a:pt x="2830" y="4638"/>
                  </a:cubicBezTo>
                  <a:cubicBezTo>
                    <a:pt x="3365" y="3789"/>
                    <a:pt x="3824" y="2897"/>
                    <a:pt x="4070" y="1946"/>
                  </a:cubicBezTo>
                  <a:cubicBezTo>
                    <a:pt x="4214" y="1410"/>
                    <a:pt x="4282" y="884"/>
                    <a:pt x="4282" y="349"/>
                  </a:cubicBezTo>
                  <a:lnTo>
                    <a:pt x="4282" y="349"/>
                  </a:lnTo>
                  <a:lnTo>
                    <a:pt x="4282" y="179"/>
                  </a:lnTo>
                  <a:cubicBezTo>
                    <a:pt x="4282" y="102"/>
                    <a:pt x="4282" y="68"/>
                    <a:pt x="4248" y="0"/>
                  </a:cubicBezTo>
                  <a:cubicBezTo>
                    <a:pt x="4563" y="850"/>
                    <a:pt x="4818" y="1767"/>
                    <a:pt x="4987" y="2651"/>
                  </a:cubicBezTo>
                  <a:cubicBezTo>
                    <a:pt x="5166" y="3466"/>
                    <a:pt x="5310" y="4350"/>
                    <a:pt x="5310" y="5199"/>
                  </a:cubicBezTo>
                  <a:cubicBezTo>
                    <a:pt x="5344" y="5276"/>
                    <a:pt x="5344" y="5344"/>
                    <a:pt x="5344" y="5377"/>
                  </a:cubicBezTo>
                  <a:cubicBezTo>
                    <a:pt x="5310" y="5802"/>
                    <a:pt x="5276" y="6227"/>
                    <a:pt x="5200" y="6652"/>
                  </a:cubicBezTo>
                  <a:cubicBezTo>
                    <a:pt x="4987" y="7680"/>
                    <a:pt x="4393" y="8707"/>
                    <a:pt x="3501" y="931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209;p32"/>
            <p:cNvSpPr/>
            <p:nvPr/>
          </p:nvSpPr>
          <p:spPr>
            <a:xfrm>
              <a:off x="65426" y="131743"/>
              <a:ext cx="156639" cy="323887"/>
            </a:xfrm>
            <a:custGeom>
              <a:avLst/>
              <a:gdLst/>
              <a:ahLst/>
              <a:cxnLst/>
              <a:rect l="l" t="t" r="r" b="b"/>
              <a:pathLst>
                <a:path w="4606" h="9524" extrusionOk="0">
                  <a:moveTo>
                    <a:pt x="1454" y="9523"/>
                  </a:moveTo>
                  <a:cubicBezTo>
                    <a:pt x="1063" y="9489"/>
                    <a:pt x="706" y="9311"/>
                    <a:pt x="426" y="9065"/>
                  </a:cubicBezTo>
                  <a:cubicBezTo>
                    <a:pt x="1" y="8606"/>
                    <a:pt x="179" y="7935"/>
                    <a:pt x="460" y="7476"/>
                  </a:cubicBezTo>
                  <a:cubicBezTo>
                    <a:pt x="740" y="6975"/>
                    <a:pt x="1131" y="6550"/>
                    <a:pt x="1488" y="6091"/>
                  </a:cubicBezTo>
                  <a:cubicBezTo>
                    <a:pt x="1946" y="5522"/>
                    <a:pt x="2439" y="4928"/>
                    <a:pt x="2830" y="4290"/>
                  </a:cubicBezTo>
                  <a:cubicBezTo>
                    <a:pt x="3645" y="3016"/>
                    <a:pt x="4282" y="1564"/>
                    <a:pt x="4282" y="1"/>
                  </a:cubicBezTo>
                  <a:cubicBezTo>
                    <a:pt x="4282" y="213"/>
                    <a:pt x="4605" y="6839"/>
                    <a:pt x="1454" y="952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" name="Google Shape;210;p32"/>
            <p:cNvSpPr/>
            <p:nvPr/>
          </p:nvSpPr>
          <p:spPr>
            <a:xfrm>
              <a:off x="84810" y="408802"/>
              <a:ext cx="7244" cy="16766"/>
            </a:xfrm>
            <a:custGeom>
              <a:avLst/>
              <a:gdLst/>
              <a:ahLst/>
              <a:cxnLst/>
              <a:rect l="l" t="t" r="r" b="b"/>
              <a:pathLst>
                <a:path w="213" h="493" extrusionOk="0">
                  <a:moveTo>
                    <a:pt x="34" y="493"/>
                  </a:moveTo>
                  <a:cubicBezTo>
                    <a:pt x="0" y="493"/>
                    <a:pt x="0" y="459"/>
                    <a:pt x="0" y="459"/>
                  </a:cubicBezTo>
                  <a:cubicBezTo>
                    <a:pt x="34" y="314"/>
                    <a:pt x="68" y="102"/>
                    <a:pt x="170" y="34"/>
                  </a:cubicBezTo>
                  <a:lnTo>
                    <a:pt x="170" y="34"/>
                  </a:lnTo>
                  <a:cubicBezTo>
                    <a:pt x="212" y="0"/>
                    <a:pt x="212" y="34"/>
                    <a:pt x="212" y="34"/>
                  </a:cubicBezTo>
                  <a:cubicBezTo>
                    <a:pt x="212" y="136"/>
                    <a:pt x="170" y="178"/>
                    <a:pt x="136" y="246"/>
                  </a:cubicBezTo>
                  <a:cubicBezTo>
                    <a:pt x="102" y="314"/>
                    <a:pt x="68" y="391"/>
                    <a:pt x="34" y="459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211;p32"/>
            <p:cNvSpPr/>
            <p:nvPr/>
          </p:nvSpPr>
          <p:spPr>
            <a:xfrm>
              <a:off x="90557" y="414856"/>
              <a:ext cx="7278" cy="13025"/>
            </a:xfrm>
            <a:custGeom>
              <a:avLst/>
              <a:gdLst/>
              <a:ahLst/>
              <a:cxnLst/>
              <a:rect l="l" t="t" r="r" b="b"/>
              <a:pathLst>
                <a:path w="214" h="383" extrusionOk="0">
                  <a:moveTo>
                    <a:pt x="43" y="383"/>
                  </a:moveTo>
                  <a:cubicBezTo>
                    <a:pt x="43" y="383"/>
                    <a:pt x="1" y="383"/>
                    <a:pt x="1" y="349"/>
                  </a:cubicBezTo>
                  <a:cubicBezTo>
                    <a:pt x="1" y="315"/>
                    <a:pt x="43" y="247"/>
                    <a:pt x="77" y="170"/>
                  </a:cubicBezTo>
                  <a:cubicBezTo>
                    <a:pt x="77" y="136"/>
                    <a:pt x="111" y="68"/>
                    <a:pt x="145" y="34"/>
                  </a:cubicBezTo>
                  <a:lnTo>
                    <a:pt x="145" y="34"/>
                  </a:lnTo>
                  <a:cubicBezTo>
                    <a:pt x="179" y="0"/>
                    <a:pt x="213" y="34"/>
                    <a:pt x="213" y="68"/>
                  </a:cubicBezTo>
                  <a:cubicBezTo>
                    <a:pt x="213" y="136"/>
                    <a:pt x="179" y="170"/>
                    <a:pt x="145" y="247"/>
                  </a:cubicBezTo>
                  <a:cubicBezTo>
                    <a:pt x="111" y="281"/>
                    <a:pt x="77" y="349"/>
                    <a:pt x="43" y="383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212;p32"/>
            <p:cNvSpPr/>
            <p:nvPr/>
          </p:nvSpPr>
          <p:spPr>
            <a:xfrm>
              <a:off x="113682" y="377311"/>
              <a:ext cx="9556" cy="14453"/>
            </a:xfrm>
            <a:custGeom>
              <a:avLst/>
              <a:gdLst/>
              <a:ahLst/>
              <a:cxnLst/>
              <a:rect l="l" t="t" r="r" b="b"/>
              <a:pathLst>
                <a:path w="281" h="425" extrusionOk="0">
                  <a:moveTo>
                    <a:pt x="103" y="391"/>
                  </a:moveTo>
                  <a:cubicBezTo>
                    <a:pt x="69" y="425"/>
                    <a:pt x="1" y="391"/>
                    <a:pt x="35" y="357"/>
                  </a:cubicBezTo>
                  <a:cubicBezTo>
                    <a:pt x="69" y="289"/>
                    <a:pt x="69" y="255"/>
                    <a:pt x="103" y="179"/>
                  </a:cubicBezTo>
                  <a:cubicBezTo>
                    <a:pt x="136" y="145"/>
                    <a:pt x="170" y="77"/>
                    <a:pt x="213" y="43"/>
                  </a:cubicBezTo>
                  <a:cubicBezTo>
                    <a:pt x="247" y="0"/>
                    <a:pt x="281" y="43"/>
                    <a:pt x="281" y="77"/>
                  </a:cubicBezTo>
                  <a:cubicBezTo>
                    <a:pt x="281" y="145"/>
                    <a:pt x="247" y="179"/>
                    <a:pt x="213" y="255"/>
                  </a:cubicBezTo>
                  <a:cubicBezTo>
                    <a:pt x="170" y="289"/>
                    <a:pt x="136" y="357"/>
                    <a:pt x="103" y="39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213;p32"/>
            <p:cNvSpPr/>
            <p:nvPr/>
          </p:nvSpPr>
          <p:spPr>
            <a:xfrm>
              <a:off x="124361" y="381052"/>
              <a:ext cx="9590" cy="12175"/>
            </a:xfrm>
            <a:custGeom>
              <a:avLst/>
              <a:gdLst/>
              <a:ahLst/>
              <a:cxnLst/>
              <a:rect l="l" t="t" r="r" b="b"/>
              <a:pathLst>
                <a:path w="282" h="358" extrusionOk="0">
                  <a:moveTo>
                    <a:pt x="69" y="357"/>
                  </a:moveTo>
                  <a:cubicBezTo>
                    <a:pt x="35" y="357"/>
                    <a:pt x="1" y="315"/>
                    <a:pt x="1" y="281"/>
                  </a:cubicBezTo>
                  <a:cubicBezTo>
                    <a:pt x="35" y="247"/>
                    <a:pt x="69" y="179"/>
                    <a:pt x="111" y="145"/>
                  </a:cubicBezTo>
                  <a:cubicBezTo>
                    <a:pt x="111" y="103"/>
                    <a:pt x="145" y="69"/>
                    <a:pt x="179" y="35"/>
                  </a:cubicBezTo>
                  <a:lnTo>
                    <a:pt x="213" y="35"/>
                  </a:lnTo>
                  <a:cubicBezTo>
                    <a:pt x="247" y="1"/>
                    <a:pt x="281" y="35"/>
                    <a:pt x="247" y="69"/>
                  </a:cubicBezTo>
                  <a:cubicBezTo>
                    <a:pt x="247" y="145"/>
                    <a:pt x="213" y="145"/>
                    <a:pt x="179" y="179"/>
                  </a:cubicBezTo>
                  <a:cubicBezTo>
                    <a:pt x="145" y="247"/>
                    <a:pt x="111" y="281"/>
                    <a:pt x="111" y="315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214;p32"/>
            <p:cNvSpPr/>
            <p:nvPr/>
          </p:nvSpPr>
          <p:spPr>
            <a:xfrm>
              <a:off x="113682" y="407646"/>
              <a:ext cx="9556" cy="13025"/>
            </a:xfrm>
            <a:custGeom>
              <a:avLst/>
              <a:gdLst/>
              <a:ahLst/>
              <a:cxnLst/>
              <a:rect l="l" t="t" r="r" b="b"/>
              <a:pathLst>
                <a:path w="281" h="383" extrusionOk="0">
                  <a:moveTo>
                    <a:pt x="103" y="382"/>
                  </a:moveTo>
                  <a:cubicBezTo>
                    <a:pt x="69" y="382"/>
                    <a:pt x="1" y="348"/>
                    <a:pt x="35" y="314"/>
                  </a:cubicBezTo>
                  <a:cubicBezTo>
                    <a:pt x="69" y="280"/>
                    <a:pt x="69" y="212"/>
                    <a:pt x="103" y="170"/>
                  </a:cubicBezTo>
                  <a:cubicBezTo>
                    <a:pt x="136" y="102"/>
                    <a:pt x="136" y="68"/>
                    <a:pt x="213" y="34"/>
                  </a:cubicBezTo>
                  <a:lnTo>
                    <a:pt x="213" y="34"/>
                  </a:lnTo>
                  <a:cubicBezTo>
                    <a:pt x="213" y="0"/>
                    <a:pt x="281" y="34"/>
                    <a:pt x="247" y="68"/>
                  </a:cubicBezTo>
                  <a:cubicBezTo>
                    <a:pt x="247" y="136"/>
                    <a:pt x="213" y="170"/>
                    <a:pt x="213" y="212"/>
                  </a:cubicBezTo>
                  <a:cubicBezTo>
                    <a:pt x="170" y="246"/>
                    <a:pt x="136" y="314"/>
                    <a:pt x="103" y="34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215;p32"/>
            <p:cNvSpPr/>
            <p:nvPr/>
          </p:nvSpPr>
          <p:spPr>
            <a:xfrm>
              <a:off x="157008" y="423221"/>
              <a:ext cx="9590" cy="14487"/>
            </a:xfrm>
            <a:custGeom>
              <a:avLst/>
              <a:gdLst/>
              <a:ahLst/>
              <a:cxnLst/>
              <a:rect l="l" t="t" r="r" b="b"/>
              <a:pathLst>
                <a:path w="282" h="426" extrusionOk="0">
                  <a:moveTo>
                    <a:pt x="69" y="392"/>
                  </a:moveTo>
                  <a:cubicBezTo>
                    <a:pt x="35" y="426"/>
                    <a:pt x="1" y="392"/>
                    <a:pt x="35" y="349"/>
                  </a:cubicBezTo>
                  <a:cubicBezTo>
                    <a:pt x="69" y="247"/>
                    <a:pt x="103" y="69"/>
                    <a:pt x="213" y="1"/>
                  </a:cubicBezTo>
                  <a:lnTo>
                    <a:pt x="247" y="1"/>
                  </a:lnTo>
                  <a:cubicBezTo>
                    <a:pt x="281" y="1"/>
                    <a:pt x="281" y="1"/>
                    <a:pt x="281" y="35"/>
                  </a:cubicBezTo>
                  <a:cubicBezTo>
                    <a:pt x="281" y="103"/>
                    <a:pt x="247" y="137"/>
                    <a:pt x="213" y="179"/>
                  </a:cubicBezTo>
                  <a:cubicBezTo>
                    <a:pt x="137" y="247"/>
                    <a:pt x="103" y="315"/>
                    <a:pt x="69" y="392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216;p32"/>
            <p:cNvSpPr/>
            <p:nvPr/>
          </p:nvSpPr>
          <p:spPr>
            <a:xfrm>
              <a:off x="167720" y="424378"/>
              <a:ext cx="9556" cy="13331"/>
            </a:xfrm>
            <a:custGeom>
              <a:avLst/>
              <a:gdLst/>
              <a:ahLst/>
              <a:cxnLst/>
              <a:rect l="l" t="t" r="r" b="b"/>
              <a:pathLst>
                <a:path w="281" h="392" extrusionOk="0">
                  <a:moveTo>
                    <a:pt x="68" y="392"/>
                  </a:moveTo>
                  <a:cubicBezTo>
                    <a:pt x="34" y="392"/>
                    <a:pt x="0" y="392"/>
                    <a:pt x="0" y="358"/>
                  </a:cubicBezTo>
                  <a:cubicBezTo>
                    <a:pt x="34" y="281"/>
                    <a:pt x="68" y="213"/>
                    <a:pt x="111" y="179"/>
                  </a:cubicBezTo>
                  <a:cubicBezTo>
                    <a:pt x="111" y="103"/>
                    <a:pt x="145" y="69"/>
                    <a:pt x="179" y="35"/>
                  </a:cubicBezTo>
                  <a:lnTo>
                    <a:pt x="179" y="1"/>
                  </a:lnTo>
                  <a:cubicBezTo>
                    <a:pt x="212" y="1"/>
                    <a:pt x="246" y="35"/>
                    <a:pt x="280" y="69"/>
                  </a:cubicBezTo>
                  <a:cubicBezTo>
                    <a:pt x="280" y="103"/>
                    <a:pt x="212" y="179"/>
                    <a:pt x="179" y="213"/>
                  </a:cubicBezTo>
                  <a:cubicBezTo>
                    <a:pt x="145" y="281"/>
                    <a:pt x="111" y="315"/>
                    <a:pt x="68" y="392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217;p32"/>
            <p:cNvSpPr/>
            <p:nvPr/>
          </p:nvSpPr>
          <p:spPr>
            <a:xfrm>
              <a:off x="165408" y="396662"/>
              <a:ext cx="7244" cy="9556"/>
            </a:xfrm>
            <a:custGeom>
              <a:avLst/>
              <a:gdLst/>
              <a:ahLst/>
              <a:cxnLst/>
              <a:rect l="l" t="t" r="r" b="b"/>
              <a:pathLst>
                <a:path w="213" h="281" extrusionOk="0">
                  <a:moveTo>
                    <a:pt x="68" y="281"/>
                  </a:moveTo>
                  <a:cubicBezTo>
                    <a:pt x="34" y="281"/>
                    <a:pt x="0" y="247"/>
                    <a:pt x="34" y="247"/>
                  </a:cubicBezTo>
                  <a:cubicBezTo>
                    <a:pt x="34" y="213"/>
                    <a:pt x="34" y="179"/>
                    <a:pt x="68" y="145"/>
                  </a:cubicBezTo>
                  <a:lnTo>
                    <a:pt x="68" y="68"/>
                  </a:lnTo>
                  <a:cubicBezTo>
                    <a:pt x="102" y="68"/>
                    <a:pt x="102" y="34"/>
                    <a:pt x="102" y="34"/>
                  </a:cubicBezTo>
                  <a:lnTo>
                    <a:pt x="136" y="34"/>
                  </a:lnTo>
                  <a:cubicBezTo>
                    <a:pt x="179" y="0"/>
                    <a:pt x="213" y="34"/>
                    <a:pt x="179" y="68"/>
                  </a:cubicBezTo>
                  <a:lnTo>
                    <a:pt x="179" y="145"/>
                  </a:lnTo>
                  <a:lnTo>
                    <a:pt x="136" y="179"/>
                  </a:lnTo>
                  <a:cubicBezTo>
                    <a:pt x="136" y="213"/>
                    <a:pt x="102" y="247"/>
                    <a:pt x="68" y="28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218;p32"/>
            <p:cNvSpPr/>
            <p:nvPr/>
          </p:nvSpPr>
          <p:spPr>
            <a:xfrm>
              <a:off x="172617" y="395505"/>
              <a:ext cx="8400" cy="12175"/>
            </a:xfrm>
            <a:custGeom>
              <a:avLst/>
              <a:gdLst/>
              <a:ahLst/>
              <a:cxnLst/>
              <a:rect l="l" t="t" r="r" b="b"/>
              <a:pathLst>
                <a:path w="247" h="358" extrusionOk="0">
                  <a:moveTo>
                    <a:pt x="68" y="357"/>
                  </a:moveTo>
                  <a:cubicBezTo>
                    <a:pt x="68" y="357"/>
                    <a:pt x="1" y="315"/>
                    <a:pt x="35" y="281"/>
                  </a:cubicBezTo>
                  <a:cubicBezTo>
                    <a:pt x="35" y="247"/>
                    <a:pt x="68" y="179"/>
                    <a:pt x="102" y="145"/>
                  </a:cubicBezTo>
                  <a:cubicBezTo>
                    <a:pt x="102" y="102"/>
                    <a:pt x="102" y="34"/>
                    <a:pt x="179" y="34"/>
                  </a:cubicBezTo>
                  <a:lnTo>
                    <a:pt x="179" y="0"/>
                  </a:lnTo>
                  <a:cubicBezTo>
                    <a:pt x="213" y="0"/>
                    <a:pt x="247" y="0"/>
                    <a:pt x="247" y="34"/>
                  </a:cubicBezTo>
                  <a:cubicBezTo>
                    <a:pt x="247" y="102"/>
                    <a:pt x="213" y="145"/>
                    <a:pt x="179" y="179"/>
                  </a:cubicBezTo>
                  <a:cubicBezTo>
                    <a:pt x="136" y="247"/>
                    <a:pt x="136" y="281"/>
                    <a:pt x="102" y="35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219;p32"/>
            <p:cNvSpPr/>
            <p:nvPr/>
          </p:nvSpPr>
          <p:spPr>
            <a:xfrm>
              <a:off x="212202" y="358233"/>
              <a:ext cx="9862" cy="16800"/>
            </a:xfrm>
            <a:custGeom>
              <a:avLst/>
              <a:gdLst/>
              <a:ahLst/>
              <a:cxnLst/>
              <a:rect l="l" t="t" r="r" b="b"/>
              <a:pathLst>
                <a:path w="290" h="494" extrusionOk="0">
                  <a:moveTo>
                    <a:pt x="77" y="493"/>
                  </a:moveTo>
                  <a:cubicBezTo>
                    <a:pt x="77" y="493"/>
                    <a:pt x="0" y="459"/>
                    <a:pt x="34" y="425"/>
                  </a:cubicBezTo>
                  <a:cubicBezTo>
                    <a:pt x="111" y="281"/>
                    <a:pt x="145" y="136"/>
                    <a:pt x="213" y="34"/>
                  </a:cubicBezTo>
                  <a:lnTo>
                    <a:pt x="247" y="34"/>
                  </a:lnTo>
                  <a:cubicBezTo>
                    <a:pt x="247" y="1"/>
                    <a:pt x="289" y="34"/>
                    <a:pt x="289" y="68"/>
                  </a:cubicBezTo>
                  <a:cubicBezTo>
                    <a:pt x="289" y="213"/>
                    <a:pt x="179" y="349"/>
                    <a:pt x="111" y="459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220;p32"/>
            <p:cNvSpPr/>
            <p:nvPr/>
          </p:nvSpPr>
          <p:spPr>
            <a:xfrm>
              <a:off x="201524" y="360546"/>
              <a:ext cx="8400" cy="12175"/>
            </a:xfrm>
            <a:custGeom>
              <a:avLst/>
              <a:gdLst/>
              <a:ahLst/>
              <a:cxnLst/>
              <a:rect l="l" t="t" r="r" b="b"/>
              <a:pathLst>
                <a:path w="247" h="358" extrusionOk="0">
                  <a:moveTo>
                    <a:pt x="68" y="323"/>
                  </a:moveTo>
                  <a:cubicBezTo>
                    <a:pt x="34" y="357"/>
                    <a:pt x="0" y="323"/>
                    <a:pt x="34" y="281"/>
                  </a:cubicBezTo>
                  <a:cubicBezTo>
                    <a:pt x="34" y="247"/>
                    <a:pt x="68" y="213"/>
                    <a:pt x="102" y="145"/>
                  </a:cubicBezTo>
                  <a:cubicBezTo>
                    <a:pt x="102" y="111"/>
                    <a:pt x="102" y="34"/>
                    <a:pt x="136" y="0"/>
                  </a:cubicBezTo>
                  <a:lnTo>
                    <a:pt x="178" y="0"/>
                  </a:lnTo>
                  <a:cubicBezTo>
                    <a:pt x="178" y="0"/>
                    <a:pt x="246" y="0"/>
                    <a:pt x="212" y="34"/>
                  </a:cubicBezTo>
                  <a:cubicBezTo>
                    <a:pt x="246" y="111"/>
                    <a:pt x="212" y="145"/>
                    <a:pt x="178" y="179"/>
                  </a:cubicBezTo>
                  <a:cubicBezTo>
                    <a:pt x="136" y="247"/>
                    <a:pt x="102" y="281"/>
                    <a:pt x="68" y="32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221;p32"/>
            <p:cNvSpPr/>
            <p:nvPr/>
          </p:nvSpPr>
          <p:spPr>
            <a:xfrm>
              <a:off x="191696" y="348405"/>
              <a:ext cx="7244" cy="13331"/>
            </a:xfrm>
            <a:custGeom>
              <a:avLst/>
              <a:gdLst/>
              <a:ahLst/>
              <a:cxnLst/>
              <a:rect l="l" t="t" r="r" b="b"/>
              <a:pathLst>
                <a:path w="213" h="392" extrusionOk="0">
                  <a:moveTo>
                    <a:pt x="77" y="391"/>
                  </a:moveTo>
                  <a:cubicBezTo>
                    <a:pt x="43" y="391"/>
                    <a:pt x="0" y="357"/>
                    <a:pt x="0" y="357"/>
                  </a:cubicBezTo>
                  <a:cubicBezTo>
                    <a:pt x="43" y="290"/>
                    <a:pt x="77" y="256"/>
                    <a:pt x="77" y="179"/>
                  </a:cubicBezTo>
                  <a:cubicBezTo>
                    <a:pt x="111" y="145"/>
                    <a:pt x="111" y="77"/>
                    <a:pt x="145" y="43"/>
                  </a:cubicBezTo>
                  <a:lnTo>
                    <a:pt x="145" y="1"/>
                  </a:lnTo>
                  <a:cubicBezTo>
                    <a:pt x="145" y="1"/>
                    <a:pt x="179" y="1"/>
                    <a:pt x="179" y="43"/>
                  </a:cubicBezTo>
                  <a:cubicBezTo>
                    <a:pt x="213" y="145"/>
                    <a:pt x="145" y="290"/>
                    <a:pt x="77" y="35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222;p32"/>
            <p:cNvSpPr/>
            <p:nvPr/>
          </p:nvSpPr>
          <p:spPr>
            <a:xfrm>
              <a:off x="129292" y="340039"/>
              <a:ext cx="6087" cy="9862"/>
            </a:xfrm>
            <a:custGeom>
              <a:avLst/>
              <a:gdLst/>
              <a:ahLst/>
              <a:cxnLst/>
              <a:rect l="l" t="t" r="r" b="b"/>
              <a:pathLst>
                <a:path w="179" h="290" extrusionOk="0">
                  <a:moveTo>
                    <a:pt x="102" y="247"/>
                  </a:moveTo>
                  <a:cubicBezTo>
                    <a:pt x="68" y="289"/>
                    <a:pt x="0" y="247"/>
                    <a:pt x="34" y="179"/>
                  </a:cubicBezTo>
                  <a:cubicBezTo>
                    <a:pt x="34" y="145"/>
                    <a:pt x="68" y="34"/>
                    <a:pt x="102" y="0"/>
                  </a:cubicBezTo>
                  <a:lnTo>
                    <a:pt x="102" y="0"/>
                  </a:lnTo>
                  <a:cubicBezTo>
                    <a:pt x="136" y="0"/>
                    <a:pt x="136" y="0"/>
                    <a:pt x="179" y="34"/>
                  </a:cubicBezTo>
                  <a:cubicBezTo>
                    <a:pt x="179" y="111"/>
                    <a:pt x="136" y="179"/>
                    <a:pt x="102" y="213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223;p32"/>
            <p:cNvSpPr/>
            <p:nvPr/>
          </p:nvSpPr>
          <p:spPr>
            <a:xfrm>
              <a:off x="136501" y="338883"/>
              <a:ext cx="8434" cy="11018"/>
            </a:xfrm>
            <a:custGeom>
              <a:avLst/>
              <a:gdLst/>
              <a:ahLst/>
              <a:cxnLst/>
              <a:rect l="l" t="t" r="r" b="b"/>
              <a:pathLst>
                <a:path w="248" h="324" extrusionOk="0">
                  <a:moveTo>
                    <a:pt x="103" y="281"/>
                  </a:moveTo>
                  <a:cubicBezTo>
                    <a:pt x="69" y="323"/>
                    <a:pt x="1" y="281"/>
                    <a:pt x="35" y="247"/>
                  </a:cubicBezTo>
                  <a:cubicBezTo>
                    <a:pt x="35" y="213"/>
                    <a:pt x="69" y="145"/>
                    <a:pt x="103" y="111"/>
                  </a:cubicBezTo>
                  <a:cubicBezTo>
                    <a:pt x="103" y="68"/>
                    <a:pt x="137" y="34"/>
                    <a:pt x="179" y="34"/>
                  </a:cubicBezTo>
                  <a:lnTo>
                    <a:pt x="179" y="0"/>
                  </a:lnTo>
                  <a:cubicBezTo>
                    <a:pt x="213" y="0"/>
                    <a:pt x="247" y="34"/>
                    <a:pt x="247" y="34"/>
                  </a:cubicBezTo>
                  <a:cubicBezTo>
                    <a:pt x="247" y="111"/>
                    <a:pt x="213" y="145"/>
                    <a:pt x="213" y="179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224;p32"/>
            <p:cNvSpPr/>
            <p:nvPr/>
          </p:nvSpPr>
          <p:spPr>
            <a:xfrm>
              <a:off x="198905" y="314908"/>
              <a:ext cx="8706" cy="11869"/>
            </a:xfrm>
            <a:custGeom>
              <a:avLst/>
              <a:gdLst/>
              <a:ahLst/>
              <a:cxnLst/>
              <a:rect l="l" t="t" r="r" b="b"/>
              <a:pathLst>
                <a:path w="256" h="349" extrusionOk="0">
                  <a:moveTo>
                    <a:pt x="111" y="315"/>
                  </a:moveTo>
                  <a:cubicBezTo>
                    <a:pt x="77" y="349"/>
                    <a:pt x="1" y="315"/>
                    <a:pt x="43" y="281"/>
                  </a:cubicBezTo>
                  <a:cubicBezTo>
                    <a:pt x="43" y="213"/>
                    <a:pt x="77" y="179"/>
                    <a:pt x="77" y="102"/>
                  </a:cubicBezTo>
                  <a:cubicBezTo>
                    <a:pt x="111" y="68"/>
                    <a:pt x="111" y="34"/>
                    <a:pt x="145" y="34"/>
                  </a:cubicBezTo>
                  <a:lnTo>
                    <a:pt x="179" y="0"/>
                  </a:lnTo>
                  <a:cubicBezTo>
                    <a:pt x="213" y="0"/>
                    <a:pt x="255" y="34"/>
                    <a:pt x="255" y="34"/>
                  </a:cubicBezTo>
                  <a:cubicBezTo>
                    <a:pt x="255" y="102"/>
                    <a:pt x="213" y="136"/>
                    <a:pt x="179" y="179"/>
                  </a:cubicBezTo>
                  <a:cubicBezTo>
                    <a:pt x="145" y="213"/>
                    <a:pt x="145" y="247"/>
                    <a:pt x="111" y="315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225;p32"/>
            <p:cNvSpPr/>
            <p:nvPr/>
          </p:nvSpPr>
          <p:spPr>
            <a:xfrm>
              <a:off x="207577" y="318376"/>
              <a:ext cx="7244" cy="12141"/>
            </a:xfrm>
            <a:custGeom>
              <a:avLst/>
              <a:gdLst/>
              <a:ahLst/>
              <a:cxnLst/>
              <a:rect l="l" t="t" r="r" b="b"/>
              <a:pathLst>
                <a:path w="213" h="357" extrusionOk="0">
                  <a:moveTo>
                    <a:pt x="68" y="357"/>
                  </a:moveTo>
                  <a:cubicBezTo>
                    <a:pt x="34" y="357"/>
                    <a:pt x="0" y="323"/>
                    <a:pt x="0" y="289"/>
                  </a:cubicBezTo>
                  <a:cubicBezTo>
                    <a:pt x="34" y="247"/>
                    <a:pt x="68" y="179"/>
                    <a:pt x="68" y="145"/>
                  </a:cubicBezTo>
                  <a:cubicBezTo>
                    <a:pt x="68" y="111"/>
                    <a:pt x="102" y="111"/>
                    <a:pt x="102" y="77"/>
                  </a:cubicBezTo>
                  <a:cubicBezTo>
                    <a:pt x="102" y="34"/>
                    <a:pt x="136" y="34"/>
                    <a:pt x="170" y="0"/>
                  </a:cubicBezTo>
                  <a:lnTo>
                    <a:pt x="170" y="0"/>
                  </a:lnTo>
                  <a:cubicBezTo>
                    <a:pt x="170" y="0"/>
                    <a:pt x="213" y="0"/>
                    <a:pt x="213" y="34"/>
                  </a:cubicBezTo>
                  <a:cubicBezTo>
                    <a:pt x="213" y="111"/>
                    <a:pt x="213" y="145"/>
                    <a:pt x="170" y="179"/>
                  </a:cubicBezTo>
                  <a:cubicBezTo>
                    <a:pt x="136" y="247"/>
                    <a:pt x="102" y="289"/>
                    <a:pt x="68" y="32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226;p32"/>
            <p:cNvSpPr/>
            <p:nvPr/>
          </p:nvSpPr>
          <p:spPr>
            <a:xfrm>
              <a:off x="219412" y="328204"/>
              <a:ext cx="7278" cy="10712"/>
            </a:xfrm>
            <a:custGeom>
              <a:avLst/>
              <a:gdLst/>
              <a:ahLst/>
              <a:cxnLst/>
              <a:rect l="l" t="t" r="r" b="b"/>
              <a:pathLst>
                <a:path w="214" h="315" extrusionOk="0">
                  <a:moveTo>
                    <a:pt x="111" y="280"/>
                  </a:moveTo>
                  <a:cubicBezTo>
                    <a:pt x="77" y="314"/>
                    <a:pt x="1" y="280"/>
                    <a:pt x="35" y="212"/>
                  </a:cubicBezTo>
                  <a:cubicBezTo>
                    <a:pt x="35" y="170"/>
                    <a:pt x="77" y="136"/>
                    <a:pt x="77" y="102"/>
                  </a:cubicBezTo>
                  <a:cubicBezTo>
                    <a:pt x="77" y="68"/>
                    <a:pt x="111" y="34"/>
                    <a:pt x="111" y="34"/>
                  </a:cubicBezTo>
                  <a:cubicBezTo>
                    <a:pt x="145" y="34"/>
                    <a:pt x="145" y="34"/>
                    <a:pt x="145" y="0"/>
                  </a:cubicBezTo>
                  <a:cubicBezTo>
                    <a:pt x="145" y="0"/>
                    <a:pt x="179" y="0"/>
                    <a:pt x="179" y="34"/>
                  </a:cubicBezTo>
                  <a:cubicBezTo>
                    <a:pt x="213" y="68"/>
                    <a:pt x="179" y="102"/>
                    <a:pt x="179" y="136"/>
                  </a:cubicBezTo>
                  <a:cubicBezTo>
                    <a:pt x="145" y="170"/>
                    <a:pt x="145" y="212"/>
                    <a:pt x="111" y="246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227;p32"/>
            <p:cNvSpPr/>
            <p:nvPr/>
          </p:nvSpPr>
          <p:spPr>
            <a:xfrm>
              <a:off x="153267" y="294401"/>
              <a:ext cx="8400" cy="10712"/>
            </a:xfrm>
            <a:custGeom>
              <a:avLst/>
              <a:gdLst/>
              <a:ahLst/>
              <a:cxnLst/>
              <a:rect l="l" t="t" r="r" b="b"/>
              <a:pathLst>
                <a:path w="247" h="315" extrusionOk="0">
                  <a:moveTo>
                    <a:pt x="68" y="280"/>
                  </a:moveTo>
                  <a:cubicBezTo>
                    <a:pt x="34" y="314"/>
                    <a:pt x="0" y="246"/>
                    <a:pt x="34" y="213"/>
                  </a:cubicBezTo>
                  <a:cubicBezTo>
                    <a:pt x="68" y="179"/>
                    <a:pt x="68" y="145"/>
                    <a:pt x="111" y="102"/>
                  </a:cubicBezTo>
                  <a:cubicBezTo>
                    <a:pt x="111" y="68"/>
                    <a:pt x="145" y="34"/>
                    <a:pt x="179" y="0"/>
                  </a:cubicBezTo>
                  <a:lnTo>
                    <a:pt x="179" y="0"/>
                  </a:lnTo>
                  <a:cubicBezTo>
                    <a:pt x="179" y="0"/>
                    <a:pt x="213" y="0"/>
                    <a:pt x="247" y="34"/>
                  </a:cubicBezTo>
                  <a:cubicBezTo>
                    <a:pt x="247" y="145"/>
                    <a:pt x="145" y="213"/>
                    <a:pt x="68" y="28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228;p32"/>
            <p:cNvSpPr/>
            <p:nvPr/>
          </p:nvSpPr>
          <p:spPr>
            <a:xfrm>
              <a:off x="164251" y="294401"/>
              <a:ext cx="9556" cy="13297"/>
            </a:xfrm>
            <a:custGeom>
              <a:avLst/>
              <a:gdLst/>
              <a:ahLst/>
              <a:cxnLst/>
              <a:rect l="l" t="t" r="r" b="b"/>
              <a:pathLst>
                <a:path w="281" h="391" extrusionOk="0">
                  <a:moveTo>
                    <a:pt x="102" y="357"/>
                  </a:moveTo>
                  <a:cubicBezTo>
                    <a:pt x="68" y="391"/>
                    <a:pt x="0" y="314"/>
                    <a:pt x="34" y="280"/>
                  </a:cubicBezTo>
                  <a:cubicBezTo>
                    <a:pt x="34" y="246"/>
                    <a:pt x="68" y="179"/>
                    <a:pt x="102" y="145"/>
                  </a:cubicBezTo>
                  <a:cubicBezTo>
                    <a:pt x="136" y="68"/>
                    <a:pt x="136" y="34"/>
                    <a:pt x="170" y="0"/>
                  </a:cubicBezTo>
                  <a:lnTo>
                    <a:pt x="213" y="0"/>
                  </a:lnTo>
                  <a:cubicBezTo>
                    <a:pt x="247" y="0"/>
                    <a:pt x="281" y="34"/>
                    <a:pt x="281" y="68"/>
                  </a:cubicBezTo>
                  <a:cubicBezTo>
                    <a:pt x="281" y="102"/>
                    <a:pt x="247" y="145"/>
                    <a:pt x="213" y="213"/>
                  </a:cubicBezTo>
                  <a:cubicBezTo>
                    <a:pt x="170" y="246"/>
                    <a:pt x="136" y="280"/>
                    <a:pt x="102" y="357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229;p32"/>
            <p:cNvSpPr/>
            <p:nvPr/>
          </p:nvSpPr>
          <p:spPr>
            <a:xfrm>
              <a:off x="220568" y="247301"/>
              <a:ext cx="7278" cy="12175"/>
            </a:xfrm>
            <a:custGeom>
              <a:avLst/>
              <a:gdLst/>
              <a:ahLst/>
              <a:cxnLst/>
              <a:rect l="l" t="t" r="r" b="b"/>
              <a:pathLst>
                <a:path w="214" h="358" extrusionOk="0">
                  <a:moveTo>
                    <a:pt x="77" y="323"/>
                  </a:moveTo>
                  <a:cubicBezTo>
                    <a:pt x="43" y="357"/>
                    <a:pt x="1" y="323"/>
                    <a:pt x="1" y="289"/>
                  </a:cubicBezTo>
                  <a:lnTo>
                    <a:pt x="77" y="145"/>
                  </a:lnTo>
                  <a:cubicBezTo>
                    <a:pt x="77" y="111"/>
                    <a:pt x="77" y="43"/>
                    <a:pt x="111" y="43"/>
                  </a:cubicBezTo>
                  <a:lnTo>
                    <a:pt x="145" y="43"/>
                  </a:lnTo>
                  <a:cubicBezTo>
                    <a:pt x="179" y="0"/>
                    <a:pt x="213" y="0"/>
                    <a:pt x="213" y="77"/>
                  </a:cubicBezTo>
                  <a:cubicBezTo>
                    <a:pt x="213" y="111"/>
                    <a:pt x="179" y="145"/>
                    <a:pt x="145" y="179"/>
                  </a:cubicBezTo>
                  <a:cubicBezTo>
                    <a:pt x="145" y="213"/>
                    <a:pt x="111" y="289"/>
                    <a:pt x="77" y="32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230;p32"/>
            <p:cNvSpPr/>
            <p:nvPr/>
          </p:nvSpPr>
          <p:spPr>
            <a:xfrm>
              <a:off x="227811" y="253354"/>
              <a:ext cx="9828" cy="14487"/>
            </a:xfrm>
            <a:custGeom>
              <a:avLst/>
              <a:gdLst/>
              <a:ahLst/>
              <a:cxnLst/>
              <a:rect l="l" t="t" r="r" b="b"/>
              <a:pathLst>
                <a:path w="289" h="426" extrusionOk="0">
                  <a:moveTo>
                    <a:pt x="76" y="392"/>
                  </a:moveTo>
                  <a:cubicBezTo>
                    <a:pt x="43" y="426"/>
                    <a:pt x="0" y="392"/>
                    <a:pt x="0" y="358"/>
                  </a:cubicBezTo>
                  <a:cubicBezTo>
                    <a:pt x="43" y="247"/>
                    <a:pt x="76" y="111"/>
                    <a:pt x="178" y="35"/>
                  </a:cubicBezTo>
                  <a:lnTo>
                    <a:pt x="178" y="35"/>
                  </a:lnTo>
                  <a:cubicBezTo>
                    <a:pt x="212" y="1"/>
                    <a:pt x="255" y="35"/>
                    <a:pt x="255" y="35"/>
                  </a:cubicBezTo>
                  <a:cubicBezTo>
                    <a:pt x="289" y="179"/>
                    <a:pt x="178" y="290"/>
                    <a:pt x="76" y="392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231;p32"/>
            <p:cNvSpPr/>
            <p:nvPr/>
          </p:nvSpPr>
          <p:spPr>
            <a:xfrm>
              <a:off x="-82745" y="-80022"/>
              <a:ext cx="97670" cy="338341"/>
            </a:xfrm>
            <a:custGeom>
              <a:avLst/>
              <a:gdLst/>
              <a:ahLst/>
              <a:cxnLst/>
              <a:rect l="l" t="t" r="r" b="b"/>
              <a:pathLst>
                <a:path w="2872" h="9949" extrusionOk="0">
                  <a:moveTo>
                    <a:pt x="1631" y="9558"/>
                  </a:moveTo>
                  <a:cubicBezTo>
                    <a:pt x="1385" y="9736"/>
                    <a:pt x="1104" y="9880"/>
                    <a:pt x="782" y="9914"/>
                  </a:cubicBezTo>
                  <a:cubicBezTo>
                    <a:pt x="748" y="9948"/>
                    <a:pt x="714" y="9948"/>
                    <a:pt x="680" y="9914"/>
                  </a:cubicBezTo>
                  <a:cubicBezTo>
                    <a:pt x="603" y="9914"/>
                    <a:pt x="501" y="9914"/>
                    <a:pt x="425" y="9880"/>
                  </a:cubicBezTo>
                  <a:cubicBezTo>
                    <a:pt x="391" y="9880"/>
                    <a:pt x="357" y="9838"/>
                    <a:pt x="323" y="9804"/>
                  </a:cubicBezTo>
                  <a:cubicBezTo>
                    <a:pt x="178" y="9702"/>
                    <a:pt x="111" y="9490"/>
                    <a:pt x="111" y="9311"/>
                  </a:cubicBezTo>
                  <a:cubicBezTo>
                    <a:pt x="0" y="8606"/>
                    <a:pt x="77" y="7893"/>
                    <a:pt x="178" y="7153"/>
                  </a:cubicBezTo>
                  <a:lnTo>
                    <a:pt x="178" y="7009"/>
                  </a:lnTo>
                  <a:cubicBezTo>
                    <a:pt x="289" y="6304"/>
                    <a:pt x="467" y="5590"/>
                    <a:pt x="535" y="4919"/>
                  </a:cubicBezTo>
                  <a:cubicBezTo>
                    <a:pt x="714" y="3467"/>
                    <a:pt x="892" y="1810"/>
                    <a:pt x="255" y="426"/>
                  </a:cubicBezTo>
                  <a:cubicBezTo>
                    <a:pt x="255" y="358"/>
                    <a:pt x="212" y="247"/>
                    <a:pt x="144" y="179"/>
                  </a:cubicBezTo>
                  <a:cubicBezTo>
                    <a:pt x="111" y="111"/>
                    <a:pt x="77" y="35"/>
                    <a:pt x="43" y="1"/>
                  </a:cubicBezTo>
                  <a:cubicBezTo>
                    <a:pt x="77" y="35"/>
                    <a:pt x="144" y="69"/>
                    <a:pt x="212" y="179"/>
                  </a:cubicBezTo>
                  <a:cubicBezTo>
                    <a:pt x="357" y="247"/>
                    <a:pt x="501" y="392"/>
                    <a:pt x="680" y="570"/>
                  </a:cubicBezTo>
                  <a:cubicBezTo>
                    <a:pt x="816" y="706"/>
                    <a:pt x="960" y="884"/>
                    <a:pt x="1104" y="1063"/>
                  </a:cubicBezTo>
                  <a:cubicBezTo>
                    <a:pt x="1665" y="1768"/>
                    <a:pt x="2302" y="2830"/>
                    <a:pt x="2625" y="4214"/>
                  </a:cubicBezTo>
                  <a:cubicBezTo>
                    <a:pt x="2693" y="4571"/>
                    <a:pt x="2761" y="4953"/>
                    <a:pt x="2803" y="5310"/>
                  </a:cubicBezTo>
                  <a:lnTo>
                    <a:pt x="2803" y="5633"/>
                  </a:lnTo>
                  <a:cubicBezTo>
                    <a:pt x="2871" y="6338"/>
                    <a:pt x="2837" y="7043"/>
                    <a:pt x="2693" y="7714"/>
                  </a:cubicBezTo>
                  <a:cubicBezTo>
                    <a:pt x="2659" y="8003"/>
                    <a:pt x="2591" y="8249"/>
                    <a:pt x="2481" y="8496"/>
                  </a:cubicBezTo>
                  <a:cubicBezTo>
                    <a:pt x="2447" y="8530"/>
                    <a:pt x="2413" y="8606"/>
                    <a:pt x="2379" y="8674"/>
                  </a:cubicBezTo>
                  <a:cubicBezTo>
                    <a:pt x="2268" y="8886"/>
                    <a:pt x="2124" y="9099"/>
                    <a:pt x="1954" y="9277"/>
                  </a:cubicBezTo>
                  <a:cubicBezTo>
                    <a:pt x="1877" y="9379"/>
                    <a:pt x="1775" y="9456"/>
                    <a:pt x="1631" y="955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232;p32"/>
            <p:cNvSpPr/>
            <p:nvPr/>
          </p:nvSpPr>
          <p:spPr>
            <a:xfrm>
              <a:off x="-86214" y="-73934"/>
              <a:ext cx="115591" cy="329941"/>
            </a:xfrm>
            <a:custGeom>
              <a:avLst/>
              <a:gdLst/>
              <a:ahLst/>
              <a:cxnLst/>
              <a:rect l="l" t="t" r="r" b="b"/>
              <a:pathLst>
                <a:path w="3399" h="9702" extrusionOk="0">
                  <a:moveTo>
                    <a:pt x="527" y="9701"/>
                  </a:moveTo>
                  <a:cubicBezTo>
                    <a:pt x="493" y="9701"/>
                    <a:pt x="459" y="9659"/>
                    <a:pt x="425" y="9625"/>
                  </a:cubicBezTo>
                  <a:cubicBezTo>
                    <a:pt x="280" y="9523"/>
                    <a:pt x="213" y="9311"/>
                    <a:pt x="213" y="9132"/>
                  </a:cubicBezTo>
                  <a:cubicBezTo>
                    <a:pt x="0" y="7680"/>
                    <a:pt x="459" y="6159"/>
                    <a:pt x="637" y="4740"/>
                  </a:cubicBezTo>
                  <a:cubicBezTo>
                    <a:pt x="816" y="3288"/>
                    <a:pt x="994" y="1631"/>
                    <a:pt x="357" y="247"/>
                  </a:cubicBezTo>
                  <a:cubicBezTo>
                    <a:pt x="357" y="179"/>
                    <a:pt x="314" y="68"/>
                    <a:pt x="246" y="0"/>
                  </a:cubicBezTo>
                  <a:lnTo>
                    <a:pt x="314" y="0"/>
                  </a:lnTo>
                  <a:cubicBezTo>
                    <a:pt x="357" y="247"/>
                    <a:pt x="3398" y="4987"/>
                    <a:pt x="527" y="970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233;p32"/>
            <p:cNvSpPr/>
            <p:nvPr/>
          </p:nvSpPr>
          <p:spPr>
            <a:xfrm>
              <a:off x="-70638" y="221013"/>
              <a:ext cx="4965" cy="11869"/>
            </a:xfrm>
            <a:custGeom>
              <a:avLst/>
              <a:gdLst/>
              <a:ahLst/>
              <a:cxnLst/>
              <a:rect l="l" t="t" r="r" b="b"/>
              <a:pathLst>
                <a:path w="146" h="349" extrusionOk="0">
                  <a:moveTo>
                    <a:pt x="35" y="349"/>
                  </a:moveTo>
                  <a:cubicBezTo>
                    <a:pt x="35" y="349"/>
                    <a:pt x="1" y="349"/>
                    <a:pt x="1" y="315"/>
                  </a:cubicBezTo>
                  <a:lnTo>
                    <a:pt x="1" y="247"/>
                  </a:lnTo>
                  <a:lnTo>
                    <a:pt x="1" y="179"/>
                  </a:lnTo>
                  <a:lnTo>
                    <a:pt x="1" y="102"/>
                  </a:lnTo>
                  <a:cubicBezTo>
                    <a:pt x="35" y="68"/>
                    <a:pt x="35" y="34"/>
                    <a:pt x="35" y="34"/>
                  </a:cubicBezTo>
                  <a:cubicBezTo>
                    <a:pt x="35" y="34"/>
                    <a:pt x="69" y="34"/>
                    <a:pt x="69" y="0"/>
                  </a:cubicBezTo>
                  <a:cubicBezTo>
                    <a:pt x="69" y="0"/>
                    <a:pt x="111" y="0"/>
                    <a:pt x="145" y="34"/>
                  </a:cubicBezTo>
                  <a:lnTo>
                    <a:pt x="145" y="102"/>
                  </a:lnTo>
                  <a:lnTo>
                    <a:pt x="145" y="213"/>
                  </a:lnTo>
                  <a:cubicBezTo>
                    <a:pt x="111" y="213"/>
                    <a:pt x="111" y="247"/>
                    <a:pt x="111" y="281"/>
                  </a:cubicBezTo>
                  <a:cubicBezTo>
                    <a:pt x="69" y="281"/>
                    <a:pt x="69" y="315"/>
                    <a:pt x="35" y="349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234;p32"/>
            <p:cNvSpPr/>
            <p:nvPr/>
          </p:nvSpPr>
          <p:spPr>
            <a:xfrm>
              <a:off x="-63395" y="222169"/>
              <a:ext cx="7244" cy="12175"/>
            </a:xfrm>
            <a:custGeom>
              <a:avLst/>
              <a:gdLst/>
              <a:ahLst/>
              <a:cxnLst/>
              <a:rect l="l" t="t" r="r" b="b"/>
              <a:pathLst>
                <a:path w="213" h="358" extrusionOk="0">
                  <a:moveTo>
                    <a:pt x="68" y="357"/>
                  </a:moveTo>
                  <a:cubicBezTo>
                    <a:pt x="68" y="357"/>
                    <a:pt x="0" y="357"/>
                    <a:pt x="0" y="315"/>
                  </a:cubicBezTo>
                  <a:cubicBezTo>
                    <a:pt x="34" y="247"/>
                    <a:pt x="34" y="213"/>
                    <a:pt x="34" y="145"/>
                  </a:cubicBezTo>
                  <a:cubicBezTo>
                    <a:pt x="68" y="102"/>
                    <a:pt x="68" y="34"/>
                    <a:pt x="111" y="0"/>
                  </a:cubicBezTo>
                  <a:lnTo>
                    <a:pt x="111" y="0"/>
                  </a:lnTo>
                  <a:cubicBezTo>
                    <a:pt x="145" y="0"/>
                    <a:pt x="179" y="0"/>
                    <a:pt x="179" y="34"/>
                  </a:cubicBezTo>
                  <a:cubicBezTo>
                    <a:pt x="213" y="68"/>
                    <a:pt x="179" y="145"/>
                    <a:pt x="179" y="179"/>
                  </a:cubicBezTo>
                  <a:cubicBezTo>
                    <a:pt x="145" y="247"/>
                    <a:pt x="111" y="281"/>
                    <a:pt x="111" y="315"/>
                  </a:cubicBezTo>
                  <a:cubicBezTo>
                    <a:pt x="111" y="357"/>
                    <a:pt x="111" y="357"/>
                    <a:pt x="68" y="357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235;p32"/>
            <p:cNvSpPr/>
            <p:nvPr/>
          </p:nvSpPr>
          <p:spPr>
            <a:xfrm>
              <a:off x="-71795" y="194419"/>
              <a:ext cx="4965" cy="11018"/>
            </a:xfrm>
            <a:custGeom>
              <a:avLst/>
              <a:gdLst/>
              <a:ahLst/>
              <a:cxnLst/>
              <a:rect l="l" t="t" r="r" b="b"/>
              <a:pathLst>
                <a:path w="146" h="324" extrusionOk="0">
                  <a:moveTo>
                    <a:pt x="69" y="324"/>
                  </a:moveTo>
                  <a:cubicBezTo>
                    <a:pt x="35" y="324"/>
                    <a:pt x="1" y="324"/>
                    <a:pt x="1" y="281"/>
                  </a:cubicBezTo>
                  <a:cubicBezTo>
                    <a:pt x="35" y="213"/>
                    <a:pt x="35" y="111"/>
                    <a:pt x="69" y="35"/>
                  </a:cubicBezTo>
                  <a:lnTo>
                    <a:pt x="69" y="1"/>
                  </a:lnTo>
                  <a:cubicBezTo>
                    <a:pt x="103" y="1"/>
                    <a:pt x="145" y="1"/>
                    <a:pt x="145" y="35"/>
                  </a:cubicBezTo>
                  <a:cubicBezTo>
                    <a:pt x="145" y="111"/>
                    <a:pt x="103" y="213"/>
                    <a:pt x="69" y="324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236;p32"/>
            <p:cNvSpPr/>
            <p:nvPr/>
          </p:nvSpPr>
          <p:spPr>
            <a:xfrm>
              <a:off x="-59654" y="189522"/>
              <a:ext cx="4659" cy="11018"/>
            </a:xfrm>
            <a:custGeom>
              <a:avLst/>
              <a:gdLst/>
              <a:ahLst/>
              <a:cxnLst/>
              <a:rect l="l" t="t" r="r" b="b"/>
              <a:pathLst>
                <a:path w="137" h="324" extrusionOk="0">
                  <a:moveTo>
                    <a:pt x="69" y="289"/>
                  </a:moveTo>
                  <a:cubicBezTo>
                    <a:pt x="35" y="323"/>
                    <a:pt x="1" y="289"/>
                    <a:pt x="1" y="255"/>
                  </a:cubicBezTo>
                  <a:cubicBezTo>
                    <a:pt x="1" y="179"/>
                    <a:pt x="1" y="111"/>
                    <a:pt x="35" y="43"/>
                  </a:cubicBezTo>
                  <a:lnTo>
                    <a:pt x="35" y="43"/>
                  </a:lnTo>
                  <a:cubicBezTo>
                    <a:pt x="69" y="1"/>
                    <a:pt x="103" y="43"/>
                    <a:pt x="137" y="43"/>
                  </a:cubicBezTo>
                  <a:cubicBezTo>
                    <a:pt x="137" y="111"/>
                    <a:pt x="103" y="213"/>
                    <a:pt x="69" y="289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237;p32"/>
            <p:cNvSpPr/>
            <p:nvPr/>
          </p:nvSpPr>
          <p:spPr>
            <a:xfrm>
              <a:off x="-39419" y="224482"/>
              <a:ext cx="4931" cy="11018"/>
            </a:xfrm>
            <a:custGeom>
              <a:avLst/>
              <a:gdLst/>
              <a:ahLst/>
              <a:cxnLst/>
              <a:rect l="l" t="t" r="r" b="b"/>
              <a:pathLst>
                <a:path w="145" h="324" extrusionOk="0">
                  <a:moveTo>
                    <a:pt x="77" y="323"/>
                  </a:moveTo>
                  <a:cubicBezTo>
                    <a:pt x="43" y="323"/>
                    <a:pt x="0" y="289"/>
                    <a:pt x="0" y="247"/>
                  </a:cubicBezTo>
                  <a:cubicBezTo>
                    <a:pt x="0" y="213"/>
                    <a:pt x="0" y="179"/>
                    <a:pt x="43" y="145"/>
                  </a:cubicBezTo>
                  <a:cubicBezTo>
                    <a:pt x="43" y="111"/>
                    <a:pt x="0" y="34"/>
                    <a:pt x="43" y="0"/>
                  </a:cubicBezTo>
                  <a:lnTo>
                    <a:pt x="43" y="0"/>
                  </a:lnTo>
                  <a:lnTo>
                    <a:pt x="111" y="0"/>
                  </a:lnTo>
                  <a:cubicBezTo>
                    <a:pt x="145" y="34"/>
                    <a:pt x="145" y="111"/>
                    <a:pt x="145" y="145"/>
                  </a:cubicBezTo>
                  <a:cubicBezTo>
                    <a:pt x="145" y="213"/>
                    <a:pt x="111" y="247"/>
                    <a:pt x="77" y="289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238;p32"/>
            <p:cNvSpPr/>
            <p:nvPr/>
          </p:nvSpPr>
          <p:spPr>
            <a:xfrm>
              <a:off x="-30748" y="217272"/>
              <a:ext cx="5815" cy="13297"/>
            </a:xfrm>
            <a:custGeom>
              <a:avLst/>
              <a:gdLst/>
              <a:ahLst/>
              <a:cxnLst/>
              <a:rect l="l" t="t" r="r" b="b"/>
              <a:pathLst>
                <a:path w="171" h="391" extrusionOk="0">
                  <a:moveTo>
                    <a:pt x="68" y="357"/>
                  </a:moveTo>
                  <a:cubicBezTo>
                    <a:pt x="34" y="391"/>
                    <a:pt x="0" y="357"/>
                    <a:pt x="0" y="323"/>
                  </a:cubicBezTo>
                  <a:cubicBezTo>
                    <a:pt x="34" y="289"/>
                    <a:pt x="34" y="289"/>
                    <a:pt x="34" y="246"/>
                  </a:cubicBezTo>
                  <a:lnTo>
                    <a:pt x="34" y="178"/>
                  </a:lnTo>
                  <a:cubicBezTo>
                    <a:pt x="34" y="110"/>
                    <a:pt x="34" y="34"/>
                    <a:pt x="68" y="0"/>
                  </a:cubicBezTo>
                  <a:lnTo>
                    <a:pt x="68" y="0"/>
                  </a:lnTo>
                  <a:lnTo>
                    <a:pt x="136" y="0"/>
                  </a:lnTo>
                  <a:cubicBezTo>
                    <a:pt x="170" y="76"/>
                    <a:pt x="170" y="144"/>
                    <a:pt x="170" y="178"/>
                  </a:cubicBezTo>
                  <a:cubicBezTo>
                    <a:pt x="136" y="212"/>
                    <a:pt x="136" y="246"/>
                    <a:pt x="136" y="246"/>
                  </a:cubicBezTo>
                  <a:cubicBezTo>
                    <a:pt x="136" y="289"/>
                    <a:pt x="102" y="323"/>
                    <a:pt x="102" y="35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239;p32"/>
            <p:cNvSpPr/>
            <p:nvPr/>
          </p:nvSpPr>
          <p:spPr>
            <a:xfrm>
              <a:off x="-6772" y="152250"/>
              <a:ext cx="6087" cy="17072"/>
            </a:xfrm>
            <a:custGeom>
              <a:avLst/>
              <a:gdLst/>
              <a:ahLst/>
              <a:cxnLst/>
              <a:rect l="l" t="t" r="r" b="b"/>
              <a:pathLst>
                <a:path w="179" h="502" extrusionOk="0">
                  <a:moveTo>
                    <a:pt x="68" y="459"/>
                  </a:moveTo>
                  <a:cubicBezTo>
                    <a:pt x="68" y="502"/>
                    <a:pt x="0" y="459"/>
                    <a:pt x="0" y="425"/>
                  </a:cubicBezTo>
                  <a:cubicBezTo>
                    <a:pt x="0" y="357"/>
                    <a:pt x="0" y="290"/>
                    <a:pt x="34" y="213"/>
                  </a:cubicBezTo>
                  <a:cubicBezTo>
                    <a:pt x="34" y="145"/>
                    <a:pt x="68" y="111"/>
                    <a:pt x="102" y="35"/>
                  </a:cubicBezTo>
                  <a:lnTo>
                    <a:pt x="102" y="35"/>
                  </a:lnTo>
                  <a:cubicBezTo>
                    <a:pt x="102" y="1"/>
                    <a:pt x="145" y="35"/>
                    <a:pt x="145" y="35"/>
                  </a:cubicBezTo>
                  <a:cubicBezTo>
                    <a:pt x="179" y="111"/>
                    <a:pt x="179" y="179"/>
                    <a:pt x="145" y="247"/>
                  </a:cubicBezTo>
                  <a:cubicBezTo>
                    <a:pt x="145" y="323"/>
                    <a:pt x="102" y="391"/>
                    <a:pt x="102" y="425"/>
                  </a:cubicBezTo>
                  <a:cubicBezTo>
                    <a:pt x="102" y="459"/>
                    <a:pt x="102" y="459"/>
                    <a:pt x="68" y="459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240;p32"/>
            <p:cNvSpPr/>
            <p:nvPr/>
          </p:nvSpPr>
          <p:spPr>
            <a:xfrm>
              <a:off x="-39419" y="157181"/>
              <a:ext cx="6087" cy="12141"/>
            </a:xfrm>
            <a:custGeom>
              <a:avLst/>
              <a:gdLst/>
              <a:ahLst/>
              <a:cxnLst/>
              <a:rect l="l" t="t" r="r" b="b"/>
              <a:pathLst>
                <a:path w="179" h="357" extrusionOk="0">
                  <a:moveTo>
                    <a:pt x="77" y="314"/>
                  </a:moveTo>
                  <a:cubicBezTo>
                    <a:pt x="43" y="357"/>
                    <a:pt x="0" y="314"/>
                    <a:pt x="0" y="280"/>
                  </a:cubicBezTo>
                  <a:cubicBezTo>
                    <a:pt x="0" y="212"/>
                    <a:pt x="43" y="178"/>
                    <a:pt x="43" y="145"/>
                  </a:cubicBezTo>
                  <a:cubicBezTo>
                    <a:pt x="43" y="102"/>
                    <a:pt x="43" y="34"/>
                    <a:pt x="77" y="0"/>
                  </a:cubicBezTo>
                  <a:lnTo>
                    <a:pt x="77" y="0"/>
                  </a:lnTo>
                  <a:cubicBezTo>
                    <a:pt x="111" y="0"/>
                    <a:pt x="145" y="0"/>
                    <a:pt x="145" y="34"/>
                  </a:cubicBezTo>
                  <a:cubicBezTo>
                    <a:pt x="179" y="68"/>
                    <a:pt x="145" y="102"/>
                    <a:pt x="145" y="178"/>
                  </a:cubicBezTo>
                  <a:cubicBezTo>
                    <a:pt x="111" y="212"/>
                    <a:pt x="111" y="246"/>
                    <a:pt x="111" y="280"/>
                  </a:cubicBezTo>
                  <a:cubicBezTo>
                    <a:pt x="111" y="314"/>
                    <a:pt x="111" y="314"/>
                    <a:pt x="77" y="314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241;p32"/>
            <p:cNvSpPr/>
            <p:nvPr/>
          </p:nvSpPr>
          <p:spPr>
            <a:xfrm>
              <a:off x="-55029" y="110080"/>
              <a:ext cx="6087" cy="14487"/>
            </a:xfrm>
            <a:custGeom>
              <a:avLst/>
              <a:gdLst/>
              <a:ahLst/>
              <a:cxnLst/>
              <a:rect l="l" t="t" r="r" b="b"/>
              <a:pathLst>
                <a:path w="179" h="426" extrusionOk="0">
                  <a:moveTo>
                    <a:pt x="77" y="425"/>
                  </a:moveTo>
                  <a:cubicBezTo>
                    <a:pt x="77" y="425"/>
                    <a:pt x="35" y="425"/>
                    <a:pt x="35" y="391"/>
                  </a:cubicBezTo>
                  <a:cubicBezTo>
                    <a:pt x="35" y="255"/>
                    <a:pt x="1" y="111"/>
                    <a:pt x="111" y="43"/>
                  </a:cubicBezTo>
                  <a:lnTo>
                    <a:pt x="111" y="0"/>
                  </a:lnTo>
                  <a:cubicBezTo>
                    <a:pt x="111" y="0"/>
                    <a:pt x="145" y="0"/>
                    <a:pt x="145" y="43"/>
                  </a:cubicBezTo>
                  <a:cubicBezTo>
                    <a:pt x="179" y="145"/>
                    <a:pt x="145" y="289"/>
                    <a:pt x="111" y="391"/>
                  </a:cubicBezTo>
                  <a:cubicBezTo>
                    <a:pt x="111" y="391"/>
                    <a:pt x="111" y="425"/>
                    <a:pt x="77" y="425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242;p32"/>
            <p:cNvSpPr/>
            <p:nvPr/>
          </p:nvSpPr>
          <p:spPr>
            <a:xfrm>
              <a:off x="-46663" y="107768"/>
              <a:ext cx="6121" cy="14487"/>
            </a:xfrm>
            <a:custGeom>
              <a:avLst/>
              <a:gdLst/>
              <a:ahLst/>
              <a:cxnLst/>
              <a:rect l="l" t="t" r="r" b="b"/>
              <a:pathLst>
                <a:path w="180" h="426" extrusionOk="0">
                  <a:moveTo>
                    <a:pt x="77" y="425"/>
                  </a:moveTo>
                  <a:cubicBezTo>
                    <a:pt x="43" y="425"/>
                    <a:pt x="1" y="425"/>
                    <a:pt x="1" y="391"/>
                  </a:cubicBezTo>
                  <a:lnTo>
                    <a:pt x="1" y="213"/>
                  </a:lnTo>
                  <a:cubicBezTo>
                    <a:pt x="1" y="179"/>
                    <a:pt x="1" y="111"/>
                    <a:pt x="43" y="34"/>
                  </a:cubicBezTo>
                  <a:lnTo>
                    <a:pt x="77" y="34"/>
                  </a:lnTo>
                  <a:cubicBezTo>
                    <a:pt x="77" y="0"/>
                    <a:pt x="145" y="34"/>
                    <a:pt x="145" y="68"/>
                  </a:cubicBezTo>
                  <a:cubicBezTo>
                    <a:pt x="179" y="145"/>
                    <a:pt x="145" y="179"/>
                    <a:pt x="145" y="247"/>
                  </a:cubicBezTo>
                  <a:cubicBezTo>
                    <a:pt x="111" y="281"/>
                    <a:pt x="111" y="357"/>
                    <a:pt x="77" y="39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243;p32"/>
            <p:cNvSpPr/>
            <p:nvPr/>
          </p:nvSpPr>
          <p:spPr>
            <a:xfrm>
              <a:off x="-55029" y="84949"/>
              <a:ext cx="7244" cy="12175"/>
            </a:xfrm>
            <a:custGeom>
              <a:avLst/>
              <a:gdLst/>
              <a:ahLst/>
              <a:cxnLst/>
              <a:rect l="l" t="t" r="r" b="b"/>
              <a:pathLst>
                <a:path w="213" h="358" extrusionOk="0">
                  <a:moveTo>
                    <a:pt x="145" y="315"/>
                  </a:moveTo>
                  <a:cubicBezTo>
                    <a:pt x="111" y="357"/>
                    <a:pt x="35" y="315"/>
                    <a:pt x="35" y="281"/>
                  </a:cubicBezTo>
                  <a:cubicBezTo>
                    <a:pt x="1" y="213"/>
                    <a:pt x="1" y="102"/>
                    <a:pt x="77" y="34"/>
                  </a:cubicBezTo>
                  <a:lnTo>
                    <a:pt x="77" y="34"/>
                  </a:lnTo>
                  <a:cubicBezTo>
                    <a:pt x="111" y="0"/>
                    <a:pt x="145" y="34"/>
                    <a:pt x="179" y="68"/>
                  </a:cubicBezTo>
                  <a:cubicBezTo>
                    <a:pt x="213" y="145"/>
                    <a:pt x="179" y="213"/>
                    <a:pt x="145" y="28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244;p32"/>
            <p:cNvSpPr/>
            <p:nvPr/>
          </p:nvSpPr>
          <p:spPr>
            <a:xfrm>
              <a:off x="-12860" y="117290"/>
              <a:ext cx="3809" cy="12175"/>
            </a:xfrm>
            <a:custGeom>
              <a:avLst/>
              <a:gdLst/>
              <a:ahLst/>
              <a:cxnLst/>
              <a:rect l="l" t="t" r="r" b="b"/>
              <a:pathLst>
                <a:path w="112" h="358" extrusionOk="0">
                  <a:moveTo>
                    <a:pt x="35" y="358"/>
                  </a:moveTo>
                  <a:cubicBezTo>
                    <a:pt x="35" y="358"/>
                    <a:pt x="1" y="358"/>
                    <a:pt x="1" y="324"/>
                  </a:cubicBezTo>
                  <a:lnTo>
                    <a:pt x="1" y="179"/>
                  </a:lnTo>
                  <a:lnTo>
                    <a:pt x="1" y="43"/>
                  </a:lnTo>
                  <a:lnTo>
                    <a:pt x="35" y="43"/>
                  </a:lnTo>
                  <a:cubicBezTo>
                    <a:pt x="35" y="1"/>
                    <a:pt x="69" y="43"/>
                    <a:pt x="69" y="43"/>
                  </a:cubicBezTo>
                  <a:cubicBezTo>
                    <a:pt x="111" y="111"/>
                    <a:pt x="69" y="145"/>
                    <a:pt x="69" y="179"/>
                  </a:cubicBezTo>
                  <a:lnTo>
                    <a:pt x="69" y="324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245;p32"/>
            <p:cNvSpPr/>
            <p:nvPr/>
          </p:nvSpPr>
          <p:spPr>
            <a:xfrm>
              <a:off x="-4460" y="116134"/>
              <a:ext cx="4931" cy="13331"/>
            </a:xfrm>
            <a:custGeom>
              <a:avLst/>
              <a:gdLst/>
              <a:ahLst/>
              <a:cxnLst/>
              <a:rect l="l" t="t" r="r" b="b"/>
              <a:pathLst>
                <a:path w="145" h="392" extrusionOk="0">
                  <a:moveTo>
                    <a:pt x="77" y="358"/>
                  </a:moveTo>
                  <a:cubicBezTo>
                    <a:pt x="34" y="392"/>
                    <a:pt x="34" y="392"/>
                    <a:pt x="34" y="358"/>
                  </a:cubicBezTo>
                  <a:cubicBezTo>
                    <a:pt x="0" y="324"/>
                    <a:pt x="0" y="247"/>
                    <a:pt x="0" y="213"/>
                  </a:cubicBezTo>
                  <a:cubicBezTo>
                    <a:pt x="0" y="179"/>
                    <a:pt x="34" y="111"/>
                    <a:pt x="34" y="77"/>
                  </a:cubicBezTo>
                  <a:lnTo>
                    <a:pt x="34" y="35"/>
                  </a:lnTo>
                  <a:cubicBezTo>
                    <a:pt x="77" y="1"/>
                    <a:pt x="111" y="35"/>
                    <a:pt x="145" y="77"/>
                  </a:cubicBezTo>
                  <a:cubicBezTo>
                    <a:pt x="145" y="111"/>
                    <a:pt x="145" y="179"/>
                    <a:pt x="111" y="213"/>
                  </a:cubicBezTo>
                  <a:cubicBezTo>
                    <a:pt x="111" y="290"/>
                    <a:pt x="111" y="324"/>
                    <a:pt x="77" y="358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246;p32"/>
            <p:cNvSpPr/>
            <p:nvPr/>
          </p:nvSpPr>
          <p:spPr>
            <a:xfrm>
              <a:off x="-14016" y="54886"/>
              <a:ext cx="4965" cy="15643"/>
            </a:xfrm>
            <a:custGeom>
              <a:avLst/>
              <a:gdLst/>
              <a:ahLst/>
              <a:cxnLst/>
              <a:rect l="l" t="t" r="r" b="b"/>
              <a:pathLst>
                <a:path w="146" h="460" extrusionOk="0">
                  <a:moveTo>
                    <a:pt x="69" y="426"/>
                  </a:moveTo>
                  <a:cubicBezTo>
                    <a:pt x="69" y="460"/>
                    <a:pt x="1" y="460"/>
                    <a:pt x="1" y="392"/>
                  </a:cubicBezTo>
                  <a:lnTo>
                    <a:pt x="1" y="213"/>
                  </a:lnTo>
                  <a:cubicBezTo>
                    <a:pt x="1" y="179"/>
                    <a:pt x="1" y="103"/>
                    <a:pt x="35" y="35"/>
                  </a:cubicBezTo>
                  <a:lnTo>
                    <a:pt x="35" y="35"/>
                  </a:lnTo>
                  <a:cubicBezTo>
                    <a:pt x="69" y="1"/>
                    <a:pt x="103" y="1"/>
                    <a:pt x="103" y="35"/>
                  </a:cubicBezTo>
                  <a:cubicBezTo>
                    <a:pt x="145" y="103"/>
                    <a:pt x="103" y="179"/>
                    <a:pt x="103" y="213"/>
                  </a:cubicBezTo>
                  <a:lnTo>
                    <a:pt x="103" y="392"/>
                  </a:lnTo>
                  <a:cubicBezTo>
                    <a:pt x="103" y="426"/>
                    <a:pt x="103" y="426"/>
                    <a:pt x="69" y="426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247;p32"/>
            <p:cNvSpPr/>
            <p:nvPr/>
          </p:nvSpPr>
          <p:spPr>
            <a:xfrm>
              <a:off x="-4460" y="62130"/>
              <a:ext cx="6087" cy="13331"/>
            </a:xfrm>
            <a:custGeom>
              <a:avLst/>
              <a:gdLst/>
              <a:ahLst/>
              <a:cxnLst/>
              <a:rect l="l" t="t" r="r" b="b"/>
              <a:pathLst>
                <a:path w="179" h="392" extrusionOk="0">
                  <a:moveTo>
                    <a:pt x="111" y="349"/>
                  </a:moveTo>
                  <a:cubicBezTo>
                    <a:pt x="77" y="391"/>
                    <a:pt x="34" y="349"/>
                    <a:pt x="34" y="315"/>
                  </a:cubicBezTo>
                  <a:cubicBezTo>
                    <a:pt x="34" y="213"/>
                    <a:pt x="0" y="102"/>
                    <a:pt x="77" y="34"/>
                  </a:cubicBezTo>
                  <a:lnTo>
                    <a:pt x="77" y="0"/>
                  </a:lnTo>
                  <a:cubicBezTo>
                    <a:pt x="111" y="0"/>
                    <a:pt x="111" y="0"/>
                    <a:pt x="145" y="34"/>
                  </a:cubicBezTo>
                  <a:cubicBezTo>
                    <a:pt x="179" y="102"/>
                    <a:pt x="145" y="247"/>
                    <a:pt x="111" y="315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248;p32"/>
            <p:cNvSpPr/>
            <p:nvPr/>
          </p:nvSpPr>
          <p:spPr>
            <a:xfrm>
              <a:off x="77566" y="-87231"/>
              <a:ext cx="440601" cy="117904"/>
            </a:xfrm>
            <a:custGeom>
              <a:avLst/>
              <a:gdLst/>
              <a:ahLst/>
              <a:cxnLst/>
              <a:rect l="l" t="t" r="r" b="b"/>
              <a:pathLst>
                <a:path w="12956" h="3467" extrusionOk="0">
                  <a:moveTo>
                    <a:pt x="11851" y="2192"/>
                  </a:moveTo>
                  <a:cubicBezTo>
                    <a:pt x="11715" y="2303"/>
                    <a:pt x="11537" y="2404"/>
                    <a:pt x="11392" y="2515"/>
                  </a:cubicBezTo>
                  <a:cubicBezTo>
                    <a:pt x="10866" y="2795"/>
                    <a:pt x="10296" y="2974"/>
                    <a:pt x="9727" y="3084"/>
                  </a:cubicBezTo>
                  <a:cubicBezTo>
                    <a:pt x="9659" y="3118"/>
                    <a:pt x="9557" y="3118"/>
                    <a:pt x="9481" y="3152"/>
                  </a:cubicBezTo>
                  <a:cubicBezTo>
                    <a:pt x="9303" y="3186"/>
                    <a:pt x="9167" y="3220"/>
                    <a:pt x="8988" y="3220"/>
                  </a:cubicBezTo>
                  <a:cubicBezTo>
                    <a:pt x="7680" y="3466"/>
                    <a:pt x="6295" y="3466"/>
                    <a:pt x="4953" y="3432"/>
                  </a:cubicBezTo>
                  <a:cubicBezTo>
                    <a:pt x="3569" y="3398"/>
                    <a:pt x="2158" y="3254"/>
                    <a:pt x="808" y="3042"/>
                  </a:cubicBezTo>
                  <a:lnTo>
                    <a:pt x="638" y="3042"/>
                  </a:lnTo>
                  <a:cubicBezTo>
                    <a:pt x="459" y="3008"/>
                    <a:pt x="247" y="2974"/>
                    <a:pt x="35" y="2940"/>
                  </a:cubicBezTo>
                  <a:lnTo>
                    <a:pt x="1" y="2906"/>
                  </a:lnTo>
                  <a:cubicBezTo>
                    <a:pt x="1" y="2906"/>
                    <a:pt x="35" y="2940"/>
                    <a:pt x="69" y="2940"/>
                  </a:cubicBezTo>
                  <a:cubicBezTo>
                    <a:pt x="213" y="2940"/>
                    <a:pt x="349" y="2906"/>
                    <a:pt x="527" y="2872"/>
                  </a:cubicBezTo>
                  <a:cubicBezTo>
                    <a:pt x="706" y="2829"/>
                    <a:pt x="884" y="2795"/>
                    <a:pt x="1020" y="2761"/>
                  </a:cubicBezTo>
                  <a:cubicBezTo>
                    <a:pt x="1487" y="2693"/>
                    <a:pt x="1912" y="2583"/>
                    <a:pt x="2337" y="2481"/>
                  </a:cubicBezTo>
                  <a:cubicBezTo>
                    <a:pt x="3356" y="2235"/>
                    <a:pt x="4350" y="1946"/>
                    <a:pt x="5344" y="1665"/>
                  </a:cubicBezTo>
                  <a:cubicBezTo>
                    <a:pt x="6329" y="1385"/>
                    <a:pt x="7289" y="1062"/>
                    <a:pt x="8283" y="816"/>
                  </a:cubicBezTo>
                  <a:cubicBezTo>
                    <a:pt x="8351" y="782"/>
                    <a:pt x="8419" y="782"/>
                    <a:pt x="8496" y="782"/>
                  </a:cubicBezTo>
                  <a:cubicBezTo>
                    <a:pt x="8530" y="748"/>
                    <a:pt x="8598" y="748"/>
                    <a:pt x="8665" y="706"/>
                  </a:cubicBezTo>
                  <a:cubicBezTo>
                    <a:pt x="9591" y="459"/>
                    <a:pt x="10543" y="111"/>
                    <a:pt x="11503" y="34"/>
                  </a:cubicBezTo>
                  <a:cubicBezTo>
                    <a:pt x="11639" y="0"/>
                    <a:pt x="11749" y="0"/>
                    <a:pt x="11851" y="34"/>
                  </a:cubicBezTo>
                  <a:cubicBezTo>
                    <a:pt x="11961" y="34"/>
                    <a:pt x="12063" y="34"/>
                    <a:pt x="12174" y="68"/>
                  </a:cubicBezTo>
                  <a:cubicBezTo>
                    <a:pt x="12565" y="145"/>
                    <a:pt x="12879" y="323"/>
                    <a:pt x="12913" y="672"/>
                  </a:cubicBezTo>
                  <a:cubicBezTo>
                    <a:pt x="12955" y="782"/>
                    <a:pt x="12955" y="884"/>
                    <a:pt x="12879" y="994"/>
                  </a:cubicBezTo>
                  <a:cubicBezTo>
                    <a:pt x="12879" y="1028"/>
                    <a:pt x="12879" y="1062"/>
                    <a:pt x="12845" y="1096"/>
                  </a:cubicBezTo>
                  <a:cubicBezTo>
                    <a:pt x="12845" y="1130"/>
                    <a:pt x="12811" y="1173"/>
                    <a:pt x="12811" y="1241"/>
                  </a:cubicBezTo>
                  <a:cubicBezTo>
                    <a:pt x="12599" y="1597"/>
                    <a:pt x="12242" y="1912"/>
                    <a:pt x="11851" y="2192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249;p32"/>
            <p:cNvSpPr/>
            <p:nvPr/>
          </p:nvSpPr>
          <p:spPr>
            <a:xfrm>
              <a:off x="77566" y="-88387"/>
              <a:ext cx="448967" cy="104607"/>
            </a:xfrm>
            <a:custGeom>
              <a:avLst/>
              <a:gdLst/>
              <a:ahLst/>
              <a:cxnLst/>
              <a:rect l="l" t="t" r="r" b="b"/>
              <a:pathLst>
                <a:path w="13202" h="3076" extrusionOk="0">
                  <a:moveTo>
                    <a:pt x="12845" y="1130"/>
                  </a:moveTo>
                  <a:cubicBezTo>
                    <a:pt x="8844" y="2617"/>
                    <a:pt x="2830" y="2974"/>
                    <a:pt x="638" y="3076"/>
                  </a:cubicBezTo>
                  <a:cubicBezTo>
                    <a:pt x="425" y="3042"/>
                    <a:pt x="213" y="2974"/>
                    <a:pt x="1" y="2940"/>
                  </a:cubicBezTo>
                  <a:lnTo>
                    <a:pt x="1" y="2940"/>
                  </a:lnTo>
                  <a:cubicBezTo>
                    <a:pt x="281" y="3008"/>
                    <a:pt x="740" y="2863"/>
                    <a:pt x="1020" y="2795"/>
                  </a:cubicBezTo>
                  <a:cubicBezTo>
                    <a:pt x="1487" y="2727"/>
                    <a:pt x="1912" y="2617"/>
                    <a:pt x="2337" y="2515"/>
                  </a:cubicBezTo>
                  <a:cubicBezTo>
                    <a:pt x="3356" y="2269"/>
                    <a:pt x="4350" y="1980"/>
                    <a:pt x="5344" y="1699"/>
                  </a:cubicBezTo>
                  <a:cubicBezTo>
                    <a:pt x="6406" y="1377"/>
                    <a:pt x="7434" y="1062"/>
                    <a:pt x="8496" y="816"/>
                  </a:cubicBezTo>
                  <a:cubicBezTo>
                    <a:pt x="9481" y="570"/>
                    <a:pt x="10475" y="145"/>
                    <a:pt x="11503" y="68"/>
                  </a:cubicBezTo>
                  <a:cubicBezTo>
                    <a:pt x="12276" y="0"/>
                    <a:pt x="13202" y="281"/>
                    <a:pt x="12845" y="1130"/>
                  </a:cubicBezTo>
                  <a:close/>
                  <a:moveTo>
                    <a:pt x="1" y="2940"/>
                  </a:moveTo>
                  <a:lnTo>
                    <a:pt x="1" y="294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250;p32"/>
            <p:cNvSpPr/>
            <p:nvPr/>
          </p:nvSpPr>
          <p:spPr>
            <a:xfrm>
              <a:off x="231552" y="-13843"/>
              <a:ext cx="14487" cy="3775"/>
            </a:xfrm>
            <a:custGeom>
              <a:avLst/>
              <a:gdLst/>
              <a:ahLst/>
              <a:cxnLst/>
              <a:rect l="l" t="t" r="r" b="b"/>
              <a:pathLst>
                <a:path w="426" h="111" extrusionOk="0">
                  <a:moveTo>
                    <a:pt x="391" y="111"/>
                  </a:moveTo>
                  <a:lnTo>
                    <a:pt x="213" y="111"/>
                  </a:lnTo>
                  <a:lnTo>
                    <a:pt x="34" y="111"/>
                  </a:lnTo>
                  <a:cubicBezTo>
                    <a:pt x="0" y="111"/>
                    <a:pt x="0" y="77"/>
                    <a:pt x="34" y="34"/>
                  </a:cubicBezTo>
                  <a:lnTo>
                    <a:pt x="34" y="34"/>
                  </a:lnTo>
                  <a:lnTo>
                    <a:pt x="213" y="34"/>
                  </a:lnTo>
                  <a:cubicBezTo>
                    <a:pt x="247" y="34"/>
                    <a:pt x="315" y="0"/>
                    <a:pt x="357" y="34"/>
                  </a:cubicBezTo>
                  <a:cubicBezTo>
                    <a:pt x="391" y="34"/>
                    <a:pt x="425" y="77"/>
                    <a:pt x="391" y="77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251;p32"/>
            <p:cNvSpPr/>
            <p:nvPr/>
          </p:nvSpPr>
          <p:spPr>
            <a:xfrm>
              <a:off x="236449" y="-19930"/>
              <a:ext cx="14487" cy="4965"/>
            </a:xfrm>
            <a:custGeom>
              <a:avLst/>
              <a:gdLst/>
              <a:ahLst/>
              <a:cxnLst/>
              <a:rect l="l" t="t" r="r" b="b"/>
              <a:pathLst>
                <a:path w="426" h="146" extrusionOk="0">
                  <a:moveTo>
                    <a:pt x="383" y="111"/>
                  </a:moveTo>
                  <a:cubicBezTo>
                    <a:pt x="349" y="145"/>
                    <a:pt x="281" y="145"/>
                    <a:pt x="213" y="145"/>
                  </a:cubicBezTo>
                  <a:lnTo>
                    <a:pt x="69" y="145"/>
                  </a:lnTo>
                  <a:cubicBezTo>
                    <a:pt x="1" y="145"/>
                    <a:pt x="1" y="77"/>
                    <a:pt x="35" y="43"/>
                  </a:cubicBezTo>
                  <a:lnTo>
                    <a:pt x="35" y="43"/>
                  </a:lnTo>
                  <a:cubicBezTo>
                    <a:pt x="103" y="43"/>
                    <a:pt x="171" y="43"/>
                    <a:pt x="213" y="1"/>
                  </a:cubicBezTo>
                  <a:cubicBezTo>
                    <a:pt x="281" y="1"/>
                    <a:pt x="349" y="1"/>
                    <a:pt x="383" y="43"/>
                  </a:cubicBezTo>
                  <a:cubicBezTo>
                    <a:pt x="426" y="77"/>
                    <a:pt x="426" y="111"/>
                    <a:pt x="383" y="11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252;p32"/>
            <p:cNvSpPr/>
            <p:nvPr/>
          </p:nvSpPr>
          <p:spPr>
            <a:xfrm>
              <a:off x="265356" y="19960"/>
              <a:ext cx="8400" cy="2313"/>
            </a:xfrm>
            <a:custGeom>
              <a:avLst/>
              <a:gdLst/>
              <a:ahLst/>
              <a:cxnLst/>
              <a:rect l="l" t="t" r="r" b="b"/>
              <a:pathLst>
                <a:path w="247" h="68" extrusionOk="0">
                  <a:moveTo>
                    <a:pt x="213" y="68"/>
                  </a:moveTo>
                  <a:lnTo>
                    <a:pt x="213" y="68"/>
                  </a:lnTo>
                  <a:cubicBezTo>
                    <a:pt x="136" y="68"/>
                    <a:pt x="102" y="34"/>
                    <a:pt x="34" y="68"/>
                  </a:cubicBezTo>
                  <a:cubicBezTo>
                    <a:pt x="0" y="68"/>
                    <a:pt x="0" y="0"/>
                    <a:pt x="34" y="0"/>
                  </a:cubicBezTo>
                  <a:lnTo>
                    <a:pt x="34" y="0"/>
                  </a:lnTo>
                  <a:cubicBezTo>
                    <a:pt x="102" y="0"/>
                    <a:pt x="170" y="0"/>
                    <a:pt x="213" y="34"/>
                  </a:cubicBezTo>
                  <a:cubicBezTo>
                    <a:pt x="247" y="34"/>
                    <a:pt x="247" y="34"/>
                    <a:pt x="213" y="68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253;p32"/>
            <p:cNvSpPr/>
            <p:nvPr/>
          </p:nvSpPr>
          <p:spPr>
            <a:xfrm>
              <a:off x="260425" y="11561"/>
              <a:ext cx="12175" cy="4659"/>
            </a:xfrm>
            <a:custGeom>
              <a:avLst/>
              <a:gdLst/>
              <a:ahLst/>
              <a:cxnLst/>
              <a:rect l="l" t="t" r="r" b="b"/>
              <a:pathLst>
                <a:path w="358" h="137" extrusionOk="0">
                  <a:moveTo>
                    <a:pt x="315" y="103"/>
                  </a:moveTo>
                  <a:cubicBezTo>
                    <a:pt x="247" y="137"/>
                    <a:pt x="103" y="137"/>
                    <a:pt x="35" y="103"/>
                  </a:cubicBezTo>
                  <a:cubicBezTo>
                    <a:pt x="1" y="103"/>
                    <a:pt x="1" y="35"/>
                    <a:pt x="35" y="35"/>
                  </a:cubicBezTo>
                  <a:lnTo>
                    <a:pt x="35" y="1"/>
                  </a:lnTo>
                  <a:lnTo>
                    <a:pt x="179" y="1"/>
                  </a:lnTo>
                  <a:lnTo>
                    <a:pt x="315" y="1"/>
                  </a:lnTo>
                  <a:cubicBezTo>
                    <a:pt x="358" y="35"/>
                    <a:pt x="358" y="69"/>
                    <a:pt x="315" y="10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254;p32"/>
            <p:cNvSpPr/>
            <p:nvPr/>
          </p:nvSpPr>
          <p:spPr>
            <a:xfrm>
              <a:off x="229240" y="17648"/>
              <a:ext cx="11869" cy="5781"/>
            </a:xfrm>
            <a:custGeom>
              <a:avLst/>
              <a:gdLst/>
              <a:ahLst/>
              <a:cxnLst/>
              <a:rect l="l" t="t" r="r" b="b"/>
              <a:pathLst>
                <a:path w="349" h="170" extrusionOk="0">
                  <a:moveTo>
                    <a:pt x="315" y="136"/>
                  </a:moveTo>
                  <a:cubicBezTo>
                    <a:pt x="247" y="170"/>
                    <a:pt x="136" y="136"/>
                    <a:pt x="68" y="136"/>
                  </a:cubicBezTo>
                  <a:cubicBezTo>
                    <a:pt x="1" y="136"/>
                    <a:pt x="1" y="68"/>
                    <a:pt x="34" y="34"/>
                  </a:cubicBezTo>
                  <a:lnTo>
                    <a:pt x="68" y="34"/>
                  </a:lnTo>
                  <a:cubicBezTo>
                    <a:pt x="136" y="34"/>
                    <a:pt x="247" y="0"/>
                    <a:pt x="315" y="34"/>
                  </a:cubicBezTo>
                  <a:cubicBezTo>
                    <a:pt x="349" y="34"/>
                    <a:pt x="349" y="102"/>
                    <a:pt x="315" y="136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255;p32"/>
            <p:cNvSpPr/>
            <p:nvPr/>
          </p:nvSpPr>
          <p:spPr>
            <a:xfrm>
              <a:off x="307253" y="18804"/>
              <a:ext cx="13297" cy="3469"/>
            </a:xfrm>
            <a:custGeom>
              <a:avLst/>
              <a:gdLst/>
              <a:ahLst/>
              <a:cxnLst/>
              <a:rect l="l" t="t" r="r" b="b"/>
              <a:pathLst>
                <a:path w="391" h="102" extrusionOk="0">
                  <a:moveTo>
                    <a:pt x="357" y="68"/>
                  </a:moveTo>
                  <a:cubicBezTo>
                    <a:pt x="255" y="102"/>
                    <a:pt x="145" y="102"/>
                    <a:pt x="77" y="102"/>
                  </a:cubicBezTo>
                  <a:cubicBezTo>
                    <a:pt x="0" y="102"/>
                    <a:pt x="0" y="34"/>
                    <a:pt x="43" y="34"/>
                  </a:cubicBezTo>
                  <a:lnTo>
                    <a:pt x="43" y="0"/>
                  </a:lnTo>
                  <a:lnTo>
                    <a:pt x="357" y="0"/>
                  </a:lnTo>
                  <a:cubicBezTo>
                    <a:pt x="357" y="0"/>
                    <a:pt x="391" y="34"/>
                    <a:pt x="357" y="68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256;p32"/>
            <p:cNvSpPr/>
            <p:nvPr/>
          </p:nvSpPr>
          <p:spPr>
            <a:xfrm>
              <a:off x="300009" y="8976"/>
              <a:ext cx="17072" cy="4931"/>
            </a:xfrm>
            <a:custGeom>
              <a:avLst/>
              <a:gdLst/>
              <a:ahLst/>
              <a:cxnLst/>
              <a:rect l="l" t="t" r="r" b="b"/>
              <a:pathLst>
                <a:path w="502" h="145" extrusionOk="0">
                  <a:moveTo>
                    <a:pt x="468" y="111"/>
                  </a:moveTo>
                  <a:cubicBezTo>
                    <a:pt x="392" y="145"/>
                    <a:pt x="324" y="145"/>
                    <a:pt x="256" y="145"/>
                  </a:cubicBezTo>
                  <a:lnTo>
                    <a:pt x="43" y="145"/>
                  </a:lnTo>
                  <a:cubicBezTo>
                    <a:pt x="1" y="145"/>
                    <a:pt x="1" y="111"/>
                    <a:pt x="43" y="77"/>
                  </a:cubicBezTo>
                  <a:lnTo>
                    <a:pt x="43" y="77"/>
                  </a:lnTo>
                  <a:cubicBezTo>
                    <a:pt x="111" y="77"/>
                    <a:pt x="179" y="43"/>
                    <a:pt x="256" y="43"/>
                  </a:cubicBezTo>
                  <a:cubicBezTo>
                    <a:pt x="324" y="43"/>
                    <a:pt x="392" y="0"/>
                    <a:pt x="468" y="0"/>
                  </a:cubicBezTo>
                  <a:cubicBezTo>
                    <a:pt x="502" y="43"/>
                    <a:pt x="502" y="77"/>
                    <a:pt x="468" y="11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257;p32"/>
            <p:cNvSpPr/>
            <p:nvPr/>
          </p:nvSpPr>
          <p:spPr>
            <a:xfrm>
              <a:off x="339900" y="18804"/>
              <a:ext cx="10712" cy="4625"/>
            </a:xfrm>
            <a:custGeom>
              <a:avLst/>
              <a:gdLst/>
              <a:ahLst/>
              <a:cxnLst/>
              <a:rect l="l" t="t" r="r" b="b"/>
              <a:pathLst>
                <a:path w="315" h="136" extrusionOk="0">
                  <a:moveTo>
                    <a:pt x="280" y="102"/>
                  </a:moveTo>
                  <a:cubicBezTo>
                    <a:pt x="212" y="136"/>
                    <a:pt x="102" y="136"/>
                    <a:pt x="34" y="102"/>
                  </a:cubicBezTo>
                  <a:cubicBezTo>
                    <a:pt x="0" y="102"/>
                    <a:pt x="0" y="68"/>
                    <a:pt x="0" y="34"/>
                  </a:cubicBezTo>
                  <a:lnTo>
                    <a:pt x="34" y="34"/>
                  </a:lnTo>
                  <a:cubicBezTo>
                    <a:pt x="68" y="34"/>
                    <a:pt x="102" y="0"/>
                    <a:pt x="178" y="0"/>
                  </a:cubicBezTo>
                  <a:cubicBezTo>
                    <a:pt x="212" y="0"/>
                    <a:pt x="280" y="0"/>
                    <a:pt x="280" y="34"/>
                  </a:cubicBezTo>
                  <a:cubicBezTo>
                    <a:pt x="314" y="68"/>
                    <a:pt x="314" y="68"/>
                    <a:pt x="314" y="102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258;p32"/>
            <p:cNvSpPr/>
            <p:nvPr/>
          </p:nvSpPr>
          <p:spPr>
            <a:xfrm>
              <a:off x="330344" y="5507"/>
              <a:ext cx="15643" cy="6087"/>
            </a:xfrm>
            <a:custGeom>
              <a:avLst/>
              <a:gdLst/>
              <a:ahLst/>
              <a:cxnLst/>
              <a:rect l="l" t="t" r="r" b="b"/>
              <a:pathLst>
                <a:path w="460" h="179" extrusionOk="0">
                  <a:moveTo>
                    <a:pt x="425" y="102"/>
                  </a:moveTo>
                  <a:cubicBezTo>
                    <a:pt x="383" y="145"/>
                    <a:pt x="315" y="145"/>
                    <a:pt x="247" y="179"/>
                  </a:cubicBezTo>
                  <a:cubicBezTo>
                    <a:pt x="213" y="179"/>
                    <a:pt x="137" y="145"/>
                    <a:pt x="69" y="145"/>
                  </a:cubicBezTo>
                  <a:cubicBezTo>
                    <a:pt x="35" y="145"/>
                    <a:pt x="1" y="68"/>
                    <a:pt x="35" y="34"/>
                  </a:cubicBezTo>
                  <a:lnTo>
                    <a:pt x="69" y="34"/>
                  </a:lnTo>
                  <a:lnTo>
                    <a:pt x="247" y="34"/>
                  </a:lnTo>
                  <a:cubicBezTo>
                    <a:pt x="315" y="0"/>
                    <a:pt x="349" y="34"/>
                    <a:pt x="425" y="34"/>
                  </a:cubicBezTo>
                  <a:cubicBezTo>
                    <a:pt x="459" y="34"/>
                    <a:pt x="459" y="68"/>
                    <a:pt x="425" y="68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259;p32"/>
            <p:cNvSpPr/>
            <p:nvPr/>
          </p:nvSpPr>
          <p:spPr>
            <a:xfrm>
              <a:off x="298853" y="-31765"/>
              <a:ext cx="14487" cy="4659"/>
            </a:xfrm>
            <a:custGeom>
              <a:avLst/>
              <a:gdLst/>
              <a:ahLst/>
              <a:cxnLst/>
              <a:rect l="l" t="t" r="r" b="b"/>
              <a:pathLst>
                <a:path w="426" h="137" extrusionOk="0">
                  <a:moveTo>
                    <a:pt x="392" y="68"/>
                  </a:moveTo>
                  <a:cubicBezTo>
                    <a:pt x="358" y="102"/>
                    <a:pt x="324" y="102"/>
                    <a:pt x="290" y="136"/>
                  </a:cubicBezTo>
                  <a:lnTo>
                    <a:pt x="111" y="136"/>
                  </a:lnTo>
                  <a:cubicBezTo>
                    <a:pt x="35" y="136"/>
                    <a:pt x="1" y="68"/>
                    <a:pt x="77" y="34"/>
                  </a:cubicBezTo>
                  <a:lnTo>
                    <a:pt x="111" y="34"/>
                  </a:lnTo>
                  <a:lnTo>
                    <a:pt x="247" y="34"/>
                  </a:lnTo>
                  <a:cubicBezTo>
                    <a:pt x="290" y="34"/>
                    <a:pt x="358" y="0"/>
                    <a:pt x="392" y="0"/>
                  </a:cubicBezTo>
                  <a:cubicBezTo>
                    <a:pt x="426" y="0"/>
                    <a:pt x="426" y="34"/>
                    <a:pt x="426" y="6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260;p32"/>
            <p:cNvSpPr/>
            <p:nvPr/>
          </p:nvSpPr>
          <p:spPr>
            <a:xfrm>
              <a:off x="359250" y="-37818"/>
              <a:ext cx="15609" cy="7244"/>
            </a:xfrm>
            <a:custGeom>
              <a:avLst/>
              <a:gdLst/>
              <a:ahLst/>
              <a:cxnLst/>
              <a:rect l="l" t="t" r="r" b="b"/>
              <a:pathLst>
                <a:path w="459" h="213" extrusionOk="0">
                  <a:moveTo>
                    <a:pt x="382" y="178"/>
                  </a:moveTo>
                  <a:cubicBezTo>
                    <a:pt x="348" y="212"/>
                    <a:pt x="315" y="212"/>
                    <a:pt x="247" y="212"/>
                  </a:cubicBezTo>
                  <a:lnTo>
                    <a:pt x="102" y="212"/>
                  </a:lnTo>
                  <a:cubicBezTo>
                    <a:pt x="34" y="212"/>
                    <a:pt x="0" y="144"/>
                    <a:pt x="34" y="102"/>
                  </a:cubicBezTo>
                  <a:lnTo>
                    <a:pt x="68" y="68"/>
                  </a:lnTo>
                  <a:cubicBezTo>
                    <a:pt x="102" y="68"/>
                    <a:pt x="170" y="68"/>
                    <a:pt x="247" y="34"/>
                  </a:cubicBezTo>
                  <a:cubicBezTo>
                    <a:pt x="315" y="34"/>
                    <a:pt x="348" y="0"/>
                    <a:pt x="425" y="34"/>
                  </a:cubicBezTo>
                  <a:cubicBezTo>
                    <a:pt x="459" y="68"/>
                    <a:pt x="459" y="102"/>
                    <a:pt x="425" y="144"/>
                  </a:cubicBezTo>
                  <a:cubicBezTo>
                    <a:pt x="425" y="144"/>
                    <a:pt x="425" y="178"/>
                    <a:pt x="382" y="17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261;p32"/>
            <p:cNvSpPr/>
            <p:nvPr/>
          </p:nvSpPr>
          <p:spPr>
            <a:xfrm>
              <a:off x="362719" y="-43906"/>
              <a:ext cx="10984" cy="6121"/>
            </a:xfrm>
            <a:custGeom>
              <a:avLst/>
              <a:gdLst/>
              <a:ahLst/>
              <a:cxnLst/>
              <a:rect l="l" t="t" r="r" b="b"/>
              <a:pathLst>
                <a:path w="323" h="180" extrusionOk="0">
                  <a:moveTo>
                    <a:pt x="280" y="111"/>
                  </a:moveTo>
                  <a:cubicBezTo>
                    <a:pt x="246" y="145"/>
                    <a:pt x="213" y="145"/>
                    <a:pt x="179" y="145"/>
                  </a:cubicBezTo>
                  <a:lnTo>
                    <a:pt x="68" y="145"/>
                  </a:lnTo>
                  <a:cubicBezTo>
                    <a:pt x="34" y="179"/>
                    <a:pt x="0" y="111"/>
                    <a:pt x="34" y="69"/>
                  </a:cubicBezTo>
                  <a:lnTo>
                    <a:pt x="34" y="69"/>
                  </a:lnTo>
                  <a:cubicBezTo>
                    <a:pt x="68" y="69"/>
                    <a:pt x="111" y="35"/>
                    <a:pt x="145" y="35"/>
                  </a:cubicBezTo>
                  <a:cubicBezTo>
                    <a:pt x="179" y="35"/>
                    <a:pt x="246" y="1"/>
                    <a:pt x="280" y="35"/>
                  </a:cubicBezTo>
                  <a:cubicBezTo>
                    <a:pt x="280" y="35"/>
                    <a:pt x="323" y="69"/>
                    <a:pt x="280" y="11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262;p32"/>
            <p:cNvSpPr/>
            <p:nvPr/>
          </p:nvSpPr>
          <p:spPr>
            <a:xfrm>
              <a:off x="369929" y="-53428"/>
              <a:ext cx="11018" cy="6087"/>
            </a:xfrm>
            <a:custGeom>
              <a:avLst/>
              <a:gdLst/>
              <a:ahLst/>
              <a:cxnLst/>
              <a:rect l="l" t="t" r="r" b="b"/>
              <a:pathLst>
                <a:path w="324" h="179" extrusionOk="0">
                  <a:moveTo>
                    <a:pt x="281" y="136"/>
                  </a:moveTo>
                  <a:lnTo>
                    <a:pt x="179" y="136"/>
                  </a:lnTo>
                  <a:lnTo>
                    <a:pt x="68" y="136"/>
                  </a:lnTo>
                  <a:cubicBezTo>
                    <a:pt x="1" y="179"/>
                    <a:pt x="1" y="68"/>
                    <a:pt x="34" y="68"/>
                  </a:cubicBezTo>
                  <a:cubicBezTo>
                    <a:pt x="34" y="34"/>
                    <a:pt x="68" y="34"/>
                    <a:pt x="68" y="34"/>
                  </a:cubicBezTo>
                  <a:lnTo>
                    <a:pt x="179" y="34"/>
                  </a:lnTo>
                  <a:cubicBezTo>
                    <a:pt x="213" y="34"/>
                    <a:pt x="247" y="0"/>
                    <a:pt x="281" y="34"/>
                  </a:cubicBezTo>
                  <a:cubicBezTo>
                    <a:pt x="323" y="34"/>
                    <a:pt x="323" y="102"/>
                    <a:pt x="281" y="102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263;p32"/>
            <p:cNvSpPr/>
            <p:nvPr/>
          </p:nvSpPr>
          <p:spPr>
            <a:xfrm>
              <a:off x="408357" y="-580"/>
              <a:ext cx="18228" cy="6121"/>
            </a:xfrm>
            <a:custGeom>
              <a:avLst/>
              <a:gdLst/>
              <a:ahLst/>
              <a:cxnLst/>
              <a:rect l="l" t="t" r="r" b="b"/>
              <a:pathLst>
                <a:path w="536" h="180" extrusionOk="0">
                  <a:moveTo>
                    <a:pt x="502" y="69"/>
                  </a:moveTo>
                  <a:cubicBezTo>
                    <a:pt x="391" y="179"/>
                    <a:pt x="213" y="179"/>
                    <a:pt x="77" y="179"/>
                  </a:cubicBezTo>
                  <a:cubicBezTo>
                    <a:pt x="0" y="179"/>
                    <a:pt x="0" y="111"/>
                    <a:pt x="43" y="69"/>
                  </a:cubicBezTo>
                  <a:lnTo>
                    <a:pt x="77" y="35"/>
                  </a:lnTo>
                  <a:cubicBezTo>
                    <a:pt x="213" y="35"/>
                    <a:pt x="357" y="1"/>
                    <a:pt x="502" y="1"/>
                  </a:cubicBezTo>
                  <a:cubicBezTo>
                    <a:pt x="536" y="1"/>
                    <a:pt x="536" y="69"/>
                    <a:pt x="502" y="69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264;p32"/>
            <p:cNvSpPr/>
            <p:nvPr/>
          </p:nvSpPr>
          <p:spPr>
            <a:xfrm>
              <a:off x="-359498" y="-175039"/>
              <a:ext cx="868994" cy="710111"/>
            </a:xfrm>
            <a:custGeom>
              <a:avLst/>
              <a:gdLst/>
              <a:ahLst/>
              <a:cxnLst/>
              <a:rect l="l" t="t" r="r" b="b"/>
              <a:pathLst>
                <a:path w="25553" h="20881" extrusionOk="0">
                  <a:moveTo>
                    <a:pt x="25340" y="20778"/>
                  </a:moveTo>
                  <a:cubicBezTo>
                    <a:pt x="25306" y="20778"/>
                    <a:pt x="25306" y="20778"/>
                    <a:pt x="25272" y="20812"/>
                  </a:cubicBezTo>
                  <a:cubicBezTo>
                    <a:pt x="25094" y="20880"/>
                    <a:pt x="24847" y="20812"/>
                    <a:pt x="24746" y="20600"/>
                  </a:cubicBezTo>
                  <a:cubicBezTo>
                    <a:pt x="16174" y="2404"/>
                    <a:pt x="535" y="816"/>
                    <a:pt x="391" y="782"/>
                  </a:cubicBezTo>
                  <a:cubicBezTo>
                    <a:pt x="178" y="782"/>
                    <a:pt x="0" y="603"/>
                    <a:pt x="34" y="357"/>
                  </a:cubicBezTo>
                  <a:cubicBezTo>
                    <a:pt x="34" y="246"/>
                    <a:pt x="110" y="144"/>
                    <a:pt x="178" y="68"/>
                  </a:cubicBezTo>
                  <a:cubicBezTo>
                    <a:pt x="280" y="34"/>
                    <a:pt x="357" y="0"/>
                    <a:pt x="459" y="0"/>
                  </a:cubicBezTo>
                  <a:cubicBezTo>
                    <a:pt x="603" y="34"/>
                    <a:pt x="16675" y="1665"/>
                    <a:pt x="25451" y="20277"/>
                  </a:cubicBezTo>
                  <a:cubicBezTo>
                    <a:pt x="25553" y="20456"/>
                    <a:pt x="25485" y="20634"/>
                    <a:pt x="25340" y="2077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265;p32"/>
            <p:cNvSpPr/>
            <p:nvPr/>
          </p:nvSpPr>
          <p:spPr>
            <a:xfrm>
              <a:off x="298853" y="512219"/>
              <a:ext cx="223939" cy="467161"/>
            </a:xfrm>
            <a:custGeom>
              <a:avLst/>
              <a:gdLst/>
              <a:ahLst/>
              <a:cxnLst/>
              <a:rect l="l" t="t" r="r" b="b"/>
              <a:pathLst>
                <a:path w="6585" h="13737" extrusionOk="0">
                  <a:moveTo>
                    <a:pt x="4036" y="13414"/>
                  </a:moveTo>
                  <a:cubicBezTo>
                    <a:pt x="3823" y="13558"/>
                    <a:pt x="3611" y="13660"/>
                    <a:pt x="3365" y="13660"/>
                  </a:cubicBezTo>
                  <a:cubicBezTo>
                    <a:pt x="1" y="13736"/>
                    <a:pt x="5701" y="0"/>
                    <a:pt x="5701" y="0"/>
                  </a:cubicBezTo>
                  <a:cubicBezTo>
                    <a:pt x="5701" y="0"/>
                    <a:pt x="6584" y="11613"/>
                    <a:pt x="4036" y="1341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266;p32"/>
            <p:cNvSpPr/>
            <p:nvPr/>
          </p:nvSpPr>
          <p:spPr>
            <a:xfrm>
              <a:off x="404889" y="843282"/>
              <a:ext cx="12175" cy="26594"/>
            </a:xfrm>
            <a:custGeom>
              <a:avLst/>
              <a:gdLst/>
              <a:ahLst/>
              <a:cxnLst/>
              <a:rect l="l" t="t" r="r" b="b"/>
              <a:pathLst>
                <a:path w="358" h="782" extrusionOk="0">
                  <a:moveTo>
                    <a:pt x="102" y="739"/>
                  </a:moveTo>
                  <a:cubicBezTo>
                    <a:pt x="68" y="782"/>
                    <a:pt x="0" y="739"/>
                    <a:pt x="0" y="671"/>
                  </a:cubicBezTo>
                  <a:cubicBezTo>
                    <a:pt x="34" y="570"/>
                    <a:pt x="68" y="459"/>
                    <a:pt x="102" y="357"/>
                  </a:cubicBezTo>
                  <a:cubicBezTo>
                    <a:pt x="145" y="247"/>
                    <a:pt x="145" y="102"/>
                    <a:pt x="247" y="34"/>
                  </a:cubicBezTo>
                  <a:lnTo>
                    <a:pt x="247" y="34"/>
                  </a:lnTo>
                  <a:cubicBezTo>
                    <a:pt x="281" y="0"/>
                    <a:pt x="315" y="34"/>
                    <a:pt x="357" y="68"/>
                  </a:cubicBezTo>
                  <a:cubicBezTo>
                    <a:pt x="357" y="179"/>
                    <a:pt x="315" y="281"/>
                    <a:pt x="281" y="391"/>
                  </a:cubicBezTo>
                  <a:cubicBezTo>
                    <a:pt x="213" y="493"/>
                    <a:pt x="179" y="603"/>
                    <a:pt x="102" y="70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267;p32"/>
            <p:cNvSpPr/>
            <p:nvPr/>
          </p:nvSpPr>
          <p:spPr>
            <a:xfrm>
              <a:off x="424239" y="849335"/>
              <a:ext cx="9556" cy="20541"/>
            </a:xfrm>
            <a:custGeom>
              <a:avLst/>
              <a:gdLst/>
              <a:ahLst/>
              <a:cxnLst/>
              <a:rect l="l" t="t" r="r" b="b"/>
              <a:pathLst>
                <a:path w="281" h="604" extrusionOk="0">
                  <a:moveTo>
                    <a:pt x="102" y="561"/>
                  </a:moveTo>
                  <a:cubicBezTo>
                    <a:pt x="69" y="604"/>
                    <a:pt x="1" y="561"/>
                    <a:pt x="1" y="493"/>
                  </a:cubicBezTo>
                  <a:cubicBezTo>
                    <a:pt x="1" y="425"/>
                    <a:pt x="35" y="315"/>
                    <a:pt x="35" y="247"/>
                  </a:cubicBezTo>
                  <a:cubicBezTo>
                    <a:pt x="69" y="179"/>
                    <a:pt x="69" y="69"/>
                    <a:pt x="136" y="35"/>
                  </a:cubicBezTo>
                  <a:lnTo>
                    <a:pt x="136" y="35"/>
                  </a:lnTo>
                  <a:cubicBezTo>
                    <a:pt x="170" y="1"/>
                    <a:pt x="247" y="1"/>
                    <a:pt x="247" y="69"/>
                  </a:cubicBezTo>
                  <a:cubicBezTo>
                    <a:pt x="281" y="137"/>
                    <a:pt x="247" y="213"/>
                    <a:pt x="213" y="281"/>
                  </a:cubicBezTo>
                  <a:cubicBezTo>
                    <a:pt x="213" y="349"/>
                    <a:pt x="170" y="459"/>
                    <a:pt x="136" y="527"/>
                  </a:cubicBezTo>
                  <a:cubicBezTo>
                    <a:pt x="136" y="527"/>
                    <a:pt x="136" y="561"/>
                    <a:pt x="102" y="56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268;p32"/>
            <p:cNvSpPr/>
            <p:nvPr/>
          </p:nvSpPr>
          <p:spPr>
            <a:xfrm>
              <a:off x="449370" y="846751"/>
              <a:ext cx="12175" cy="27750"/>
            </a:xfrm>
            <a:custGeom>
              <a:avLst/>
              <a:gdLst/>
              <a:ahLst/>
              <a:cxnLst/>
              <a:rect l="l" t="t" r="r" b="b"/>
              <a:pathLst>
                <a:path w="358" h="816" extrusionOk="0">
                  <a:moveTo>
                    <a:pt x="111" y="816"/>
                  </a:moveTo>
                  <a:cubicBezTo>
                    <a:pt x="69" y="816"/>
                    <a:pt x="1" y="782"/>
                    <a:pt x="1" y="748"/>
                  </a:cubicBezTo>
                  <a:cubicBezTo>
                    <a:pt x="1" y="501"/>
                    <a:pt x="69" y="179"/>
                    <a:pt x="281" y="0"/>
                  </a:cubicBezTo>
                  <a:lnTo>
                    <a:pt x="281" y="0"/>
                  </a:lnTo>
                  <a:cubicBezTo>
                    <a:pt x="281" y="0"/>
                    <a:pt x="357" y="0"/>
                    <a:pt x="357" y="43"/>
                  </a:cubicBezTo>
                  <a:cubicBezTo>
                    <a:pt x="357" y="289"/>
                    <a:pt x="213" y="535"/>
                    <a:pt x="111" y="78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269;p32"/>
            <p:cNvSpPr/>
            <p:nvPr/>
          </p:nvSpPr>
          <p:spPr>
            <a:xfrm>
              <a:off x="413254" y="803425"/>
              <a:ext cx="12175" cy="27750"/>
            </a:xfrm>
            <a:custGeom>
              <a:avLst/>
              <a:gdLst/>
              <a:ahLst/>
              <a:cxnLst/>
              <a:rect l="l" t="t" r="r" b="b"/>
              <a:pathLst>
                <a:path w="358" h="816" extrusionOk="0">
                  <a:moveTo>
                    <a:pt x="35" y="782"/>
                  </a:moveTo>
                  <a:cubicBezTo>
                    <a:pt x="35" y="816"/>
                    <a:pt x="1" y="782"/>
                    <a:pt x="1" y="782"/>
                  </a:cubicBezTo>
                  <a:cubicBezTo>
                    <a:pt x="1" y="637"/>
                    <a:pt x="35" y="535"/>
                    <a:pt x="69" y="391"/>
                  </a:cubicBezTo>
                  <a:cubicBezTo>
                    <a:pt x="111" y="289"/>
                    <a:pt x="145" y="144"/>
                    <a:pt x="247" y="43"/>
                  </a:cubicBezTo>
                  <a:lnTo>
                    <a:pt x="247" y="43"/>
                  </a:lnTo>
                  <a:cubicBezTo>
                    <a:pt x="281" y="0"/>
                    <a:pt x="358" y="43"/>
                    <a:pt x="358" y="77"/>
                  </a:cubicBezTo>
                  <a:cubicBezTo>
                    <a:pt x="324" y="212"/>
                    <a:pt x="281" y="323"/>
                    <a:pt x="213" y="425"/>
                  </a:cubicBezTo>
                  <a:cubicBezTo>
                    <a:pt x="179" y="569"/>
                    <a:pt x="111" y="680"/>
                    <a:pt x="35" y="78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270;p32"/>
            <p:cNvSpPr/>
            <p:nvPr/>
          </p:nvSpPr>
          <p:spPr>
            <a:xfrm>
              <a:off x="428864" y="807166"/>
              <a:ext cx="11018" cy="17956"/>
            </a:xfrm>
            <a:custGeom>
              <a:avLst/>
              <a:gdLst/>
              <a:ahLst/>
              <a:cxnLst/>
              <a:rect l="l" t="t" r="r" b="b"/>
              <a:pathLst>
                <a:path w="324" h="528" extrusionOk="0">
                  <a:moveTo>
                    <a:pt x="111" y="493"/>
                  </a:moveTo>
                  <a:cubicBezTo>
                    <a:pt x="77" y="527"/>
                    <a:pt x="0" y="493"/>
                    <a:pt x="0" y="459"/>
                  </a:cubicBezTo>
                  <a:cubicBezTo>
                    <a:pt x="0" y="357"/>
                    <a:pt x="34" y="281"/>
                    <a:pt x="77" y="213"/>
                  </a:cubicBezTo>
                  <a:cubicBezTo>
                    <a:pt x="111" y="145"/>
                    <a:pt x="145" y="68"/>
                    <a:pt x="179" y="34"/>
                  </a:cubicBezTo>
                  <a:lnTo>
                    <a:pt x="247" y="34"/>
                  </a:lnTo>
                  <a:cubicBezTo>
                    <a:pt x="289" y="0"/>
                    <a:pt x="323" y="68"/>
                    <a:pt x="323" y="102"/>
                  </a:cubicBezTo>
                  <a:cubicBezTo>
                    <a:pt x="289" y="179"/>
                    <a:pt x="247" y="213"/>
                    <a:pt x="213" y="281"/>
                  </a:cubicBezTo>
                  <a:cubicBezTo>
                    <a:pt x="179" y="315"/>
                    <a:pt x="145" y="391"/>
                    <a:pt x="145" y="459"/>
                  </a:cubicBezTo>
                  <a:cubicBezTo>
                    <a:pt x="145" y="493"/>
                    <a:pt x="111" y="493"/>
                    <a:pt x="111" y="49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271;p32"/>
            <p:cNvSpPr/>
            <p:nvPr/>
          </p:nvSpPr>
          <p:spPr>
            <a:xfrm>
              <a:off x="455424" y="792713"/>
              <a:ext cx="12175" cy="25166"/>
            </a:xfrm>
            <a:custGeom>
              <a:avLst/>
              <a:gdLst/>
              <a:ahLst/>
              <a:cxnLst/>
              <a:rect l="l" t="t" r="r" b="b"/>
              <a:pathLst>
                <a:path w="358" h="740" extrusionOk="0">
                  <a:moveTo>
                    <a:pt x="103" y="706"/>
                  </a:moveTo>
                  <a:cubicBezTo>
                    <a:pt x="69" y="740"/>
                    <a:pt x="1" y="672"/>
                    <a:pt x="35" y="638"/>
                  </a:cubicBezTo>
                  <a:cubicBezTo>
                    <a:pt x="103" y="425"/>
                    <a:pt x="145" y="247"/>
                    <a:pt x="213" y="69"/>
                  </a:cubicBezTo>
                  <a:lnTo>
                    <a:pt x="213" y="35"/>
                  </a:lnTo>
                  <a:cubicBezTo>
                    <a:pt x="281" y="1"/>
                    <a:pt x="358" y="35"/>
                    <a:pt x="358" y="103"/>
                  </a:cubicBezTo>
                  <a:cubicBezTo>
                    <a:pt x="315" y="315"/>
                    <a:pt x="213" y="493"/>
                    <a:pt x="145" y="672"/>
                  </a:cubicBezTo>
                  <a:cubicBezTo>
                    <a:pt x="145" y="672"/>
                    <a:pt x="145" y="706"/>
                    <a:pt x="103" y="70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272;p32"/>
            <p:cNvSpPr/>
            <p:nvPr/>
          </p:nvSpPr>
          <p:spPr>
            <a:xfrm>
              <a:off x="409786" y="752856"/>
              <a:ext cx="13059" cy="20541"/>
            </a:xfrm>
            <a:custGeom>
              <a:avLst/>
              <a:gdLst/>
              <a:ahLst/>
              <a:cxnLst/>
              <a:rect l="l" t="t" r="r" b="b"/>
              <a:pathLst>
                <a:path w="384" h="604" extrusionOk="0">
                  <a:moveTo>
                    <a:pt x="103" y="570"/>
                  </a:moveTo>
                  <a:cubicBezTo>
                    <a:pt x="69" y="604"/>
                    <a:pt x="1" y="604"/>
                    <a:pt x="1" y="536"/>
                  </a:cubicBezTo>
                  <a:cubicBezTo>
                    <a:pt x="35" y="357"/>
                    <a:pt x="137" y="145"/>
                    <a:pt x="281" y="43"/>
                  </a:cubicBezTo>
                  <a:lnTo>
                    <a:pt x="281" y="43"/>
                  </a:lnTo>
                  <a:cubicBezTo>
                    <a:pt x="315" y="0"/>
                    <a:pt x="383" y="43"/>
                    <a:pt x="349" y="77"/>
                  </a:cubicBezTo>
                  <a:cubicBezTo>
                    <a:pt x="281" y="255"/>
                    <a:pt x="171" y="391"/>
                    <a:pt x="137" y="536"/>
                  </a:cubicBezTo>
                  <a:cubicBezTo>
                    <a:pt x="137" y="570"/>
                    <a:pt x="103" y="570"/>
                    <a:pt x="103" y="57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273;p32"/>
            <p:cNvSpPr/>
            <p:nvPr/>
          </p:nvSpPr>
          <p:spPr>
            <a:xfrm>
              <a:off x="431448" y="752856"/>
              <a:ext cx="9590" cy="17072"/>
            </a:xfrm>
            <a:custGeom>
              <a:avLst/>
              <a:gdLst/>
              <a:ahLst/>
              <a:cxnLst/>
              <a:rect l="l" t="t" r="r" b="b"/>
              <a:pathLst>
                <a:path w="282" h="502" extrusionOk="0">
                  <a:moveTo>
                    <a:pt x="103" y="502"/>
                  </a:moveTo>
                  <a:cubicBezTo>
                    <a:pt x="69" y="502"/>
                    <a:pt x="1" y="502"/>
                    <a:pt x="1" y="425"/>
                  </a:cubicBezTo>
                  <a:cubicBezTo>
                    <a:pt x="1" y="357"/>
                    <a:pt x="35" y="289"/>
                    <a:pt x="35" y="213"/>
                  </a:cubicBezTo>
                  <a:cubicBezTo>
                    <a:pt x="69" y="145"/>
                    <a:pt x="103" y="111"/>
                    <a:pt x="171" y="43"/>
                  </a:cubicBezTo>
                  <a:lnTo>
                    <a:pt x="171" y="43"/>
                  </a:lnTo>
                  <a:cubicBezTo>
                    <a:pt x="213" y="0"/>
                    <a:pt x="281" y="43"/>
                    <a:pt x="247" y="77"/>
                  </a:cubicBezTo>
                  <a:cubicBezTo>
                    <a:pt x="247" y="145"/>
                    <a:pt x="213" y="213"/>
                    <a:pt x="171" y="255"/>
                  </a:cubicBezTo>
                  <a:cubicBezTo>
                    <a:pt x="137" y="323"/>
                    <a:pt x="137" y="391"/>
                    <a:pt x="103" y="46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274;p32"/>
            <p:cNvSpPr/>
            <p:nvPr/>
          </p:nvSpPr>
          <p:spPr>
            <a:xfrm>
              <a:off x="451683" y="752856"/>
              <a:ext cx="11018" cy="21697"/>
            </a:xfrm>
            <a:custGeom>
              <a:avLst/>
              <a:gdLst/>
              <a:ahLst/>
              <a:cxnLst/>
              <a:rect l="l" t="t" r="r" b="b"/>
              <a:pathLst>
                <a:path w="324" h="638" extrusionOk="0">
                  <a:moveTo>
                    <a:pt x="77" y="604"/>
                  </a:moveTo>
                  <a:cubicBezTo>
                    <a:pt x="43" y="638"/>
                    <a:pt x="1" y="570"/>
                    <a:pt x="1" y="536"/>
                  </a:cubicBezTo>
                  <a:cubicBezTo>
                    <a:pt x="43" y="468"/>
                    <a:pt x="77" y="357"/>
                    <a:pt x="77" y="289"/>
                  </a:cubicBezTo>
                  <a:cubicBezTo>
                    <a:pt x="111" y="213"/>
                    <a:pt x="145" y="111"/>
                    <a:pt x="179" y="43"/>
                  </a:cubicBezTo>
                  <a:lnTo>
                    <a:pt x="213" y="43"/>
                  </a:lnTo>
                  <a:cubicBezTo>
                    <a:pt x="255" y="0"/>
                    <a:pt x="323" y="43"/>
                    <a:pt x="323" y="111"/>
                  </a:cubicBezTo>
                  <a:cubicBezTo>
                    <a:pt x="289" y="179"/>
                    <a:pt x="255" y="255"/>
                    <a:pt x="213" y="323"/>
                  </a:cubicBezTo>
                  <a:cubicBezTo>
                    <a:pt x="179" y="425"/>
                    <a:pt x="145" y="502"/>
                    <a:pt x="111" y="57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275;p32"/>
            <p:cNvSpPr/>
            <p:nvPr/>
          </p:nvSpPr>
          <p:spPr>
            <a:xfrm>
              <a:off x="432605" y="721671"/>
              <a:ext cx="11903" cy="15609"/>
            </a:xfrm>
            <a:custGeom>
              <a:avLst/>
              <a:gdLst/>
              <a:ahLst/>
              <a:cxnLst/>
              <a:rect l="l" t="t" r="r" b="b"/>
              <a:pathLst>
                <a:path w="350" h="459" extrusionOk="0">
                  <a:moveTo>
                    <a:pt x="137" y="425"/>
                  </a:moveTo>
                  <a:cubicBezTo>
                    <a:pt x="69" y="459"/>
                    <a:pt x="1" y="391"/>
                    <a:pt x="35" y="323"/>
                  </a:cubicBezTo>
                  <a:cubicBezTo>
                    <a:pt x="69" y="246"/>
                    <a:pt x="103" y="212"/>
                    <a:pt x="137" y="144"/>
                  </a:cubicBezTo>
                  <a:cubicBezTo>
                    <a:pt x="137" y="110"/>
                    <a:pt x="179" y="34"/>
                    <a:pt x="213" y="34"/>
                  </a:cubicBezTo>
                  <a:cubicBezTo>
                    <a:pt x="213" y="0"/>
                    <a:pt x="247" y="0"/>
                    <a:pt x="247" y="0"/>
                  </a:cubicBezTo>
                  <a:cubicBezTo>
                    <a:pt x="281" y="0"/>
                    <a:pt x="315" y="0"/>
                    <a:pt x="315" y="34"/>
                  </a:cubicBezTo>
                  <a:cubicBezTo>
                    <a:pt x="349" y="110"/>
                    <a:pt x="315" y="178"/>
                    <a:pt x="281" y="212"/>
                  </a:cubicBezTo>
                  <a:cubicBezTo>
                    <a:pt x="247" y="280"/>
                    <a:pt x="213" y="357"/>
                    <a:pt x="137" y="39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276;p32"/>
            <p:cNvSpPr/>
            <p:nvPr/>
          </p:nvSpPr>
          <p:spPr>
            <a:xfrm>
              <a:off x="430020" y="773363"/>
              <a:ext cx="12175" cy="17072"/>
            </a:xfrm>
            <a:custGeom>
              <a:avLst/>
              <a:gdLst/>
              <a:ahLst/>
              <a:cxnLst/>
              <a:rect l="l" t="t" r="r" b="b"/>
              <a:pathLst>
                <a:path w="358" h="502" extrusionOk="0">
                  <a:moveTo>
                    <a:pt x="111" y="502"/>
                  </a:moveTo>
                  <a:cubicBezTo>
                    <a:pt x="77" y="502"/>
                    <a:pt x="43" y="502"/>
                    <a:pt x="43" y="459"/>
                  </a:cubicBezTo>
                  <a:cubicBezTo>
                    <a:pt x="0" y="391"/>
                    <a:pt x="77" y="323"/>
                    <a:pt x="111" y="247"/>
                  </a:cubicBezTo>
                  <a:cubicBezTo>
                    <a:pt x="145" y="179"/>
                    <a:pt x="179" y="111"/>
                    <a:pt x="255" y="35"/>
                  </a:cubicBezTo>
                  <a:lnTo>
                    <a:pt x="255" y="35"/>
                  </a:lnTo>
                  <a:cubicBezTo>
                    <a:pt x="289" y="1"/>
                    <a:pt x="357" y="77"/>
                    <a:pt x="323" y="145"/>
                  </a:cubicBezTo>
                  <a:cubicBezTo>
                    <a:pt x="289" y="179"/>
                    <a:pt x="255" y="247"/>
                    <a:pt x="213" y="323"/>
                  </a:cubicBezTo>
                  <a:cubicBezTo>
                    <a:pt x="179" y="391"/>
                    <a:pt x="145" y="425"/>
                    <a:pt x="111" y="50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277;p32"/>
            <p:cNvSpPr/>
            <p:nvPr/>
          </p:nvSpPr>
          <p:spPr>
            <a:xfrm>
              <a:off x="462667" y="714428"/>
              <a:ext cx="9556" cy="15643"/>
            </a:xfrm>
            <a:custGeom>
              <a:avLst/>
              <a:gdLst/>
              <a:ahLst/>
              <a:cxnLst/>
              <a:rect l="l" t="t" r="r" b="b"/>
              <a:pathLst>
                <a:path w="281" h="460" extrusionOk="0">
                  <a:moveTo>
                    <a:pt x="102" y="425"/>
                  </a:moveTo>
                  <a:cubicBezTo>
                    <a:pt x="68" y="459"/>
                    <a:pt x="0" y="425"/>
                    <a:pt x="0" y="357"/>
                  </a:cubicBezTo>
                  <a:cubicBezTo>
                    <a:pt x="34" y="323"/>
                    <a:pt x="68" y="247"/>
                    <a:pt x="68" y="179"/>
                  </a:cubicBezTo>
                  <a:cubicBezTo>
                    <a:pt x="102" y="111"/>
                    <a:pt x="102" y="35"/>
                    <a:pt x="179" y="1"/>
                  </a:cubicBezTo>
                  <a:lnTo>
                    <a:pt x="179" y="1"/>
                  </a:lnTo>
                  <a:cubicBezTo>
                    <a:pt x="213" y="1"/>
                    <a:pt x="247" y="1"/>
                    <a:pt x="247" y="69"/>
                  </a:cubicBezTo>
                  <a:cubicBezTo>
                    <a:pt x="281" y="111"/>
                    <a:pt x="247" y="179"/>
                    <a:pt x="213" y="247"/>
                  </a:cubicBezTo>
                  <a:cubicBezTo>
                    <a:pt x="179" y="281"/>
                    <a:pt x="145" y="357"/>
                    <a:pt x="102" y="42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278;p32"/>
            <p:cNvSpPr/>
            <p:nvPr/>
          </p:nvSpPr>
          <p:spPr>
            <a:xfrm>
              <a:off x="475964" y="734934"/>
              <a:ext cx="8400" cy="16800"/>
            </a:xfrm>
            <a:custGeom>
              <a:avLst/>
              <a:gdLst/>
              <a:ahLst/>
              <a:cxnLst/>
              <a:rect l="l" t="t" r="r" b="b"/>
              <a:pathLst>
                <a:path w="247" h="494" extrusionOk="0">
                  <a:moveTo>
                    <a:pt x="102" y="459"/>
                  </a:moveTo>
                  <a:cubicBezTo>
                    <a:pt x="68" y="493"/>
                    <a:pt x="0" y="459"/>
                    <a:pt x="34" y="426"/>
                  </a:cubicBezTo>
                  <a:cubicBezTo>
                    <a:pt x="34" y="358"/>
                    <a:pt x="34" y="281"/>
                    <a:pt x="68" y="213"/>
                  </a:cubicBezTo>
                  <a:cubicBezTo>
                    <a:pt x="68" y="179"/>
                    <a:pt x="68" y="145"/>
                    <a:pt x="102" y="103"/>
                  </a:cubicBezTo>
                  <a:cubicBezTo>
                    <a:pt x="102" y="69"/>
                    <a:pt x="102" y="69"/>
                    <a:pt x="136" y="35"/>
                  </a:cubicBezTo>
                  <a:lnTo>
                    <a:pt x="136" y="35"/>
                  </a:lnTo>
                  <a:cubicBezTo>
                    <a:pt x="179" y="1"/>
                    <a:pt x="212" y="1"/>
                    <a:pt x="246" y="35"/>
                  </a:cubicBezTo>
                  <a:cubicBezTo>
                    <a:pt x="246" y="103"/>
                    <a:pt x="246" y="179"/>
                    <a:pt x="212" y="247"/>
                  </a:cubicBezTo>
                  <a:cubicBezTo>
                    <a:pt x="212" y="315"/>
                    <a:pt x="179" y="392"/>
                    <a:pt x="136" y="45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279;p32"/>
            <p:cNvSpPr/>
            <p:nvPr/>
          </p:nvSpPr>
          <p:spPr>
            <a:xfrm>
              <a:off x="436073" y="684399"/>
              <a:ext cx="11018" cy="21697"/>
            </a:xfrm>
            <a:custGeom>
              <a:avLst/>
              <a:gdLst/>
              <a:ahLst/>
              <a:cxnLst/>
              <a:rect l="l" t="t" r="r" b="b"/>
              <a:pathLst>
                <a:path w="324" h="638" extrusionOk="0">
                  <a:moveTo>
                    <a:pt x="111" y="603"/>
                  </a:moveTo>
                  <a:cubicBezTo>
                    <a:pt x="77" y="637"/>
                    <a:pt x="1" y="603"/>
                    <a:pt x="35" y="569"/>
                  </a:cubicBezTo>
                  <a:cubicBezTo>
                    <a:pt x="77" y="459"/>
                    <a:pt x="77" y="391"/>
                    <a:pt x="111" y="281"/>
                  </a:cubicBezTo>
                  <a:cubicBezTo>
                    <a:pt x="145" y="213"/>
                    <a:pt x="145" y="102"/>
                    <a:pt x="179" y="34"/>
                  </a:cubicBezTo>
                  <a:cubicBezTo>
                    <a:pt x="213" y="34"/>
                    <a:pt x="213" y="0"/>
                    <a:pt x="213" y="0"/>
                  </a:cubicBezTo>
                  <a:cubicBezTo>
                    <a:pt x="247" y="0"/>
                    <a:pt x="324" y="0"/>
                    <a:pt x="324" y="34"/>
                  </a:cubicBezTo>
                  <a:cubicBezTo>
                    <a:pt x="324" y="145"/>
                    <a:pt x="290" y="213"/>
                    <a:pt x="247" y="314"/>
                  </a:cubicBezTo>
                  <a:cubicBezTo>
                    <a:pt x="213" y="425"/>
                    <a:pt x="179" y="493"/>
                    <a:pt x="145" y="60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280;p32"/>
            <p:cNvSpPr/>
            <p:nvPr/>
          </p:nvSpPr>
          <p:spPr>
            <a:xfrm>
              <a:off x="456580" y="675999"/>
              <a:ext cx="9590" cy="20541"/>
            </a:xfrm>
            <a:custGeom>
              <a:avLst/>
              <a:gdLst/>
              <a:ahLst/>
              <a:cxnLst/>
              <a:rect l="l" t="t" r="r" b="b"/>
              <a:pathLst>
                <a:path w="282" h="604" extrusionOk="0">
                  <a:moveTo>
                    <a:pt x="69" y="561"/>
                  </a:moveTo>
                  <a:cubicBezTo>
                    <a:pt x="69" y="604"/>
                    <a:pt x="1" y="561"/>
                    <a:pt x="1" y="528"/>
                  </a:cubicBezTo>
                  <a:cubicBezTo>
                    <a:pt x="35" y="460"/>
                    <a:pt x="35" y="349"/>
                    <a:pt x="69" y="281"/>
                  </a:cubicBezTo>
                  <a:cubicBezTo>
                    <a:pt x="111" y="179"/>
                    <a:pt x="145" y="103"/>
                    <a:pt x="179" y="35"/>
                  </a:cubicBezTo>
                  <a:lnTo>
                    <a:pt x="213" y="35"/>
                  </a:lnTo>
                  <a:cubicBezTo>
                    <a:pt x="247" y="1"/>
                    <a:pt x="281" y="1"/>
                    <a:pt x="281" y="69"/>
                  </a:cubicBezTo>
                  <a:cubicBezTo>
                    <a:pt x="281" y="179"/>
                    <a:pt x="247" y="247"/>
                    <a:pt x="213" y="315"/>
                  </a:cubicBezTo>
                  <a:cubicBezTo>
                    <a:pt x="179" y="392"/>
                    <a:pt x="145" y="494"/>
                    <a:pt x="111" y="56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281;p32"/>
            <p:cNvSpPr/>
            <p:nvPr/>
          </p:nvSpPr>
          <p:spPr>
            <a:xfrm>
              <a:off x="456580" y="647127"/>
              <a:ext cx="11018" cy="15643"/>
            </a:xfrm>
            <a:custGeom>
              <a:avLst/>
              <a:gdLst/>
              <a:ahLst/>
              <a:cxnLst/>
              <a:rect l="l" t="t" r="r" b="b"/>
              <a:pathLst>
                <a:path w="324" h="460" extrusionOk="0">
                  <a:moveTo>
                    <a:pt x="145" y="459"/>
                  </a:moveTo>
                  <a:cubicBezTo>
                    <a:pt x="111" y="459"/>
                    <a:pt x="1" y="425"/>
                    <a:pt x="35" y="391"/>
                  </a:cubicBezTo>
                  <a:cubicBezTo>
                    <a:pt x="35" y="315"/>
                    <a:pt x="69" y="247"/>
                    <a:pt x="111" y="213"/>
                  </a:cubicBezTo>
                  <a:cubicBezTo>
                    <a:pt x="111" y="136"/>
                    <a:pt x="145" y="68"/>
                    <a:pt x="179" y="34"/>
                  </a:cubicBezTo>
                  <a:lnTo>
                    <a:pt x="179" y="34"/>
                  </a:lnTo>
                  <a:cubicBezTo>
                    <a:pt x="247" y="0"/>
                    <a:pt x="324" y="34"/>
                    <a:pt x="324" y="68"/>
                  </a:cubicBezTo>
                  <a:cubicBezTo>
                    <a:pt x="324" y="136"/>
                    <a:pt x="281" y="213"/>
                    <a:pt x="247" y="281"/>
                  </a:cubicBezTo>
                  <a:cubicBezTo>
                    <a:pt x="213" y="315"/>
                    <a:pt x="179" y="391"/>
                    <a:pt x="145" y="42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282;p32"/>
            <p:cNvSpPr/>
            <p:nvPr/>
          </p:nvSpPr>
          <p:spPr>
            <a:xfrm>
              <a:off x="477120" y="651752"/>
              <a:ext cx="8400" cy="18228"/>
            </a:xfrm>
            <a:custGeom>
              <a:avLst/>
              <a:gdLst/>
              <a:ahLst/>
              <a:cxnLst/>
              <a:rect l="l" t="t" r="r" b="b"/>
              <a:pathLst>
                <a:path w="247" h="536" extrusionOk="0">
                  <a:moveTo>
                    <a:pt x="68" y="535"/>
                  </a:moveTo>
                  <a:cubicBezTo>
                    <a:pt x="34" y="535"/>
                    <a:pt x="0" y="535"/>
                    <a:pt x="0" y="501"/>
                  </a:cubicBezTo>
                  <a:lnTo>
                    <a:pt x="0" y="255"/>
                  </a:lnTo>
                  <a:cubicBezTo>
                    <a:pt x="34" y="179"/>
                    <a:pt x="68" y="77"/>
                    <a:pt x="102" y="43"/>
                  </a:cubicBezTo>
                  <a:lnTo>
                    <a:pt x="145" y="43"/>
                  </a:lnTo>
                  <a:cubicBezTo>
                    <a:pt x="145" y="0"/>
                    <a:pt x="212" y="0"/>
                    <a:pt x="212" y="43"/>
                  </a:cubicBezTo>
                  <a:cubicBezTo>
                    <a:pt x="246" y="145"/>
                    <a:pt x="212" y="213"/>
                    <a:pt x="178" y="289"/>
                  </a:cubicBezTo>
                  <a:cubicBezTo>
                    <a:pt x="178" y="357"/>
                    <a:pt x="145" y="425"/>
                    <a:pt x="68" y="53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283;p32"/>
            <p:cNvSpPr/>
            <p:nvPr/>
          </p:nvSpPr>
          <p:spPr>
            <a:xfrm>
              <a:off x="473346" y="614480"/>
              <a:ext cx="8706" cy="17072"/>
            </a:xfrm>
            <a:custGeom>
              <a:avLst/>
              <a:gdLst/>
              <a:ahLst/>
              <a:cxnLst/>
              <a:rect l="l" t="t" r="r" b="b"/>
              <a:pathLst>
                <a:path w="256" h="502" extrusionOk="0">
                  <a:moveTo>
                    <a:pt x="111" y="459"/>
                  </a:moveTo>
                  <a:cubicBezTo>
                    <a:pt x="77" y="502"/>
                    <a:pt x="1" y="459"/>
                    <a:pt x="1" y="391"/>
                  </a:cubicBezTo>
                  <a:cubicBezTo>
                    <a:pt x="1" y="289"/>
                    <a:pt x="1" y="145"/>
                    <a:pt x="111" y="34"/>
                  </a:cubicBezTo>
                  <a:lnTo>
                    <a:pt x="111" y="34"/>
                  </a:lnTo>
                  <a:cubicBezTo>
                    <a:pt x="179" y="0"/>
                    <a:pt x="256" y="34"/>
                    <a:pt x="256" y="111"/>
                  </a:cubicBezTo>
                  <a:cubicBezTo>
                    <a:pt x="213" y="145"/>
                    <a:pt x="213" y="213"/>
                    <a:pt x="179" y="247"/>
                  </a:cubicBezTo>
                  <a:cubicBezTo>
                    <a:pt x="179" y="323"/>
                    <a:pt x="145" y="357"/>
                    <a:pt x="145" y="42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284;p32"/>
            <p:cNvSpPr/>
            <p:nvPr/>
          </p:nvSpPr>
          <p:spPr>
            <a:xfrm>
              <a:off x="492696" y="512219"/>
              <a:ext cx="337184" cy="408226"/>
            </a:xfrm>
            <a:custGeom>
              <a:avLst/>
              <a:gdLst/>
              <a:ahLst/>
              <a:cxnLst/>
              <a:rect l="l" t="t" r="r" b="b"/>
              <a:pathLst>
                <a:path w="9915" h="12004" extrusionOk="0">
                  <a:moveTo>
                    <a:pt x="8139" y="10729"/>
                  </a:moveTo>
                  <a:cubicBezTo>
                    <a:pt x="6372" y="12003"/>
                    <a:pt x="1" y="0"/>
                    <a:pt x="1" y="0"/>
                  </a:cubicBezTo>
                  <a:cubicBezTo>
                    <a:pt x="1" y="0"/>
                    <a:pt x="9914" y="9166"/>
                    <a:pt x="8215" y="10687"/>
                  </a:cubicBezTo>
                  <a:cubicBezTo>
                    <a:pt x="8181" y="10687"/>
                    <a:pt x="8181" y="10729"/>
                    <a:pt x="8139" y="1072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285;p32"/>
            <p:cNvSpPr/>
            <p:nvPr/>
          </p:nvSpPr>
          <p:spPr>
            <a:xfrm>
              <a:off x="723811" y="834882"/>
              <a:ext cx="11018" cy="13331"/>
            </a:xfrm>
            <a:custGeom>
              <a:avLst/>
              <a:gdLst/>
              <a:ahLst/>
              <a:cxnLst/>
              <a:rect l="l" t="t" r="r" b="b"/>
              <a:pathLst>
                <a:path w="324" h="392" extrusionOk="0">
                  <a:moveTo>
                    <a:pt x="281" y="349"/>
                  </a:moveTo>
                  <a:cubicBezTo>
                    <a:pt x="281" y="392"/>
                    <a:pt x="247" y="392"/>
                    <a:pt x="213" y="349"/>
                  </a:cubicBezTo>
                  <a:cubicBezTo>
                    <a:pt x="145" y="281"/>
                    <a:pt x="35" y="179"/>
                    <a:pt x="35" y="103"/>
                  </a:cubicBezTo>
                  <a:cubicBezTo>
                    <a:pt x="1" y="69"/>
                    <a:pt x="35" y="35"/>
                    <a:pt x="35" y="35"/>
                  </a:cubicBezTo>
                  <a:cubicBezTo>
                    <a:pt x="69" y="1"/>
                    <a:pt x="111" y="1"/>
                    <a:pt x="111" y="35"/>
                  </a:cubicBezTo>
                  <a:cubicBezTo>
                    <a:pt x="213" y="69"/>
                    <a:pt x="247" y="213"/>
                    <a:pt x="324" y="281"/>
                  </a:cubicBezTo>
                  <a:cubicBezTo>
                    <a:pt x="324" y="315"/>
                    <a:pt x="324" y="349"/>
                    <a:pt x="281" y="34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286;p32"/>
            <p:cNvSpPr/>
            <p:nvPr/>
          </p:nvSpPr>
          <p:spPr>
            <a:xfrm>
              <a:off x="743161" y="838351"/>
              <a:ext cx="13331" cy="14487"/>
            </a:xfrm>
            <a:custGeom>
              <a:avLst/>
              <a:gdLst/>
              <a:ahLst/>
              <a:cxnLst/>
              <a:rect l="l" t="t" r="r" b="b"/>
              <a:pathLst>
                <a:path w="392" h="426" extrusionOk="0">
                  <a:moveTo>
                    <a:pt x="349" y="426"/>
                  </a:moveTo>
                  <a:lnTo>
                    <a:pt x="281" y="426"/>
                  </a:lnTo>
                  <a:cubicBezTo>
                    <a:pt x="213" y="392"/>
                    <a:pt x="179" y="324"/>
                    <a:pt x="103" y="290"/>
                  </a:cubicBezTo>
                  <a:cubicBezTo>
                    <a:pt x="69" y="213"/>
                    <a:pt x="35" y="145"/>
                    <a:pt x="35" y="77"/>
                  </a:cubicBezTo>
                  <a:cubicBezTo>
                    <a:pt x="1" y="35"/>
                    <a:pt x="35" y="1"/>
                    <a:pt x="35" y="1"/>
                  </a:cubicBezTo>
                  <a:lnTo>
                    <a:pt x="103" y="1"/>
                  </a:lnTo>
                  <a:lnTo>
                    <a:pt x="247" y="145"/>
                  </a:lnTo>
                  <a:cubicBezTo>
                    <a:pt x="281" y="213"/>
                    <a:pt x="349" y="290"/>
                    <a:pt x="392" y="358"/>
                  </a:cubicBezTo>
                  <a:cubicBezTo>
                    <a:pt x="392" y="358"/>
                    <a:pt x="392" y="392"/>
                    <a:pt x="349" y="42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287;p32"/>
            <p:cNvSpPr/>
            <p:nvPr/>
          </p:nvSpPr>
          <p:spPr>
            <a:xfrm>
              <a:off x="738264" y="809479"/>
              <a:ext cx="11018" cy="13331"/>
            </a:xfrm>
            <a:custGeom>
              <a:avLst/>
              <a:gdLst/>
              <a:ahLst/>
              <a:cxnLst/>
              <a:rect l="l" t="t" r="r" b="b"/>
              <a:pathLst>
                <a:path w="324" h="392" extrusionOk="0">
                  <a:moveTo>
                    <a:pt x="281" y="357"/>
                  </a:moveTo>
                  <a:cubicBezTo>
                    <a:pt x="281" y="391"/>
                    <a:pt x="247" y="391"/>
                    <a:pt x="247" y="357"/>
                  </a:cubicBezTo>
                  <a:cubicBezTo>
                    <a:pt x="179" y="323"/>
                    <a:pt x="145" y="289"/>
                    <a:pt x="111" y="213"/>
                  </a:cubicBezTo>
                  <a:cubicBezTo>
                    <a:pt x="68" y="179"/>
                    <a:pt x="0" y="145"/>
                    <a:pt x="0" y="77"/>
                  </a:cubicBezTo>
                  <a:cubicBezTo>
                    <a:pt x="0" y="34"/>
                    <a:pt x="34" y="34"/>
                    <a:pt x="34" y="0"/>
                  </a:cubicBezTo>
                  <a:lnTo>
                    <a:pt x="111" y="0"/>
                  </a:lnTo>
                  <a:cubicBezTo>
                    <a:pt x="179" y="34"/>
                    <a:pt x="213" y="111"/>
                    <a:pt x="213" y="145"/>
                  </a:cubicBezTo>
                  <a:cubicBezTo>
                    <a:pt x="247" y="213"/>
                    <a:pt x="281" y="247"/>
                    <a:pt x="323" y="323"/>
                  </a:cubicBezTo>
                  <a:cubicBezTo>
                    <a:pt x="323" y="323"/>
                    <a:pt x="323" y="357"/>
                    <a:pt x="281" y="35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288;p32"/>
            <p:cNvSpPr/>
            <p:nvPr/>
          </p:nvSpPr>
          <p:spPr>
            <a:xfrm>
              <a:off x="711670" y="796182"/>
              <a:ext cx="12175" cy="15916"/>
            </a:xfrm>
            <a:custGeom>
              <a:avLst/>
              <a:gdLst/>
              <a:ahLst/>
              <a:cxnLst/>
              <a:rect l="l" t="t" r="r" b="b"/>
              <a:pathLst>
                <a:path w="358" h="468" extrusionOk="0">
                  <a:moveTo>
                    <a:pt x="324" y="468"/>
                  </a:moveTo>
                  <a:lnTo>
                    <a:pt x="290" y="468"/>
                  </a:lnTo>
                  <a:cubicBezTo>
                    <a:pt x="179" y="323"/>
                    <a:pt x="77" y="213"/>
                    <a:pt x="1" y="77"/>
                  </a:cubicBezTo>
                  <a:cubicBezTo>
                    <a:pt x="1" y="43"/>
                    <a:pt x="1" y="43"/>
                    <a:pt x="43" y="43"/>
                  </a:cubicBezTo>
                  <a:cubicBezTo>
                    <a:pt x="43" y="1"/>
                    <a:pt x="77" y="1"/>
                    <a:pt x="77" y="43"/>
                  </a:cubicBezTo>
                  <a:cubicBezTo>
                    <a:pt x="213" y="111"/>
                    <a:pt x="290" y="256"/>
                    <a:pt x="358" y="391"/>
                  </a:cubicBezTo>
                  <a:cubicBezTo>
                    <a:pt x="358" y="425"/>
                    <a:pt x="358" y="425"/>
                    <a:pt x="324" y="46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289;p32"/>
            <p:cNvSpPr/>
            <p:nvPr/>
          </p:nvSpPr>
          <p:spPr>
            <a:xfrm>
              <a:off x="686539" y="790400"/>
              <a:ext cx="15643" cy="16800"/>
            </a:xfrm>
            <a:custGeom>
              <a:avLst/>
              <a:gdLst/>
              <a:ahLst/>
              <a:cxnLst/>
              <a:rect l="l" t="t" r="r" b="b"/>
              <a:pathLst>
                <a:path w="460" h="494" extrusionOk="0">
                  <a:moveTo>
                    <a:pt x="426" y="493"/>
                  </a:moveTo>
                  <a:lnTo>
                    <a:pt x="358" y="493"/>
                  </a:lnTo>
                  <a:cubicBezTo>
                    <a:pt x="281" y="383"/>
                    <a:pt x="213" y="315"/>
                    <a:pt x="145" y="247"/>
                  </a:cubicBezTo>
                  <a:cubicBezTo>
                    <a:pt x="103" y="213"/>
                    <a:pt x="35" y="137"/>
                    <a:pt x="1" y="69"/>
                  </a:cubicBezTo>
                  <a:cubicBezTo>
                    <a:pt x="1" y="35"/>
                    <a:pt x="1" y="35"/>
                    <a:pt x="35" y="1"/>
                  </a:cubicBezTo>
                  <a:lnTo>
                    <a:pt x="69" y="1"/>
                  </a:lnTo>
                  <a:cubicBezTo>
                    <a:pt x="247" y="35"/>
                    <a:pt x="392" y="281"/>
                    <a:pt x="426" y="426"/>
                  </a:cubicBezTo>
                  <a:cubicBezTo>
                    <a:pt x="460" y="460"/>
                    <a:pt x="426" y="493"/>
                    <a:pt x="426" y="49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" name="Google Shape;290;p32"/>
            <p:cNvSpPr/>
            <p:nvPr/>
          </p:nvSpPr>
          <p:spPr>
            <a:xfrm>
              <a:off x="685382" y="766153"/>
              <a:ext cx="10746" cy="14453"/>
            </a:xfrm>
            <a:custGeom>
              <a:avLst/>
              <a:gdLst/>
              <a:ahLst/>
              <a:cxnLst/>
              <a:rect l="l" t="t" r="r" b="b"/>
              <a:pathLst>
                <a:path w="316" h="425" extrusionOk="0">
                  <a:moveTo>
                    <a:pt x="281" y="391"/>
                  </a:moveTo>
                  <a:cubicBezTo>
                    <a:pt x="281" y="425"/>
                    <a:pt x="247" y="425"/>
                    <a:pt x="247" y="391"/>
                  </a:cubicBezTo>
                  <a:cubicBezTo>
                    <a:pt x="179" y="357"/>
                    <a:pt x="137" y="289"/>
                    <a:pt x="103" y="247"/>
                  </a:cubicBezTo>
                  <a:cubicBezTo>
                    <a:pt x="35" y="213"/>
                    <a:pt x="1" y="145"/>
                    <a:pt x="1" y="77"/>
                  </a:cubicBezTo>
                  <a:cubicBezTo>
                    <a:pt x="1" y="77"/>
                    <a:pt x="1" y="34"/>
                    <a:pt x="35" y="34"/>
                  </a:cubicBezTo>
                  <a:cubicBezTo>
                    <a:pt x="35" y="0"/>
                    <a:pt x="69" y="0"/>
                    <a:pt x="103" y="0"/>
                  </a:cubicBezTo>
                  <a:cubicBezTo>
                    <a:pt x="137" y="34"/>
                    <a:pt x="179" y="111"/>
                    <a:pt x="213" y="145"/>
                  </a:cubicBezTo>
                  <a:cubicBezTo>
                    <a:pt x="247" y="213"/>
                    <a:pt x="281" y="289"/>
                    <a:pt x="315" y="357"/>
                  </a:cubicBezTo>
                  <a:cubicBezTo>
                    <a:pt x="315" y="357"/>
                    <a:pt x="315" y="391"/>
                    <a:pt x="281" y="39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" name="Google Shape;291;p32"/>
            <p:cNvSpPr/>
            <p:nvPr/>
          </p:nvSpPr>
          <p:spPr>
            <a:xfrm>
              <a:off x="715445" y="768738"/>
              <a:ext cx="9556" cy="13025"/>
            </a:xfrm>
            <a:custGeom>
              <a:avLst/>
              <a:gdLst/>
              <a:ahLst/>
              <a:cxnLst/>
              <a:rect l="l" t="t" r="r" b="b"/>
              <a:pathLst>
                <a:path w="281" h="383" extrusionOk="0">
                  <a:moveTo>
                    <a:pt x="247" y="383"/>
                  </a:moveTo>
                  <a:cubicBezTo>
                    <a:pt x="247" y="383"/>
                    <a:pt x="213" y="383"/>
                    <a:pt x="179" y="349"/>
                  </a:cubicBezTo>
                  <a:cubicBezTo>
                    <a:pt x="145" y="315"/>
                    <a:pt x="102" y="247"/>
                    <a:pt x="68" y="213"/>
                  </a:cubicBezTo>
                  <a:cubicBezTo>
                    <a:pt x="34" y="171"/>
                    <a:pt x="0" y="103"/>
                    <a:pt x="0" y="69"/>
                  </a:cubicBezTo>
                  <a:cubicBezTo>
                    <a:pt x="0" y="35"/>
                    <a:pt x="0" y="1"/>
                    <a:pt x="34" y="1"/>
                  </a:cubicBezTo>
                  <a:lnTo>
                    <a:pt x="68" y="1"/>
                  </a:lnTo>
                  <a:cubicBezTo>
                    <a:pt x="213" y="35"/>
                    <a:pt x="247" y="213"/>
                    <a:pt x="281" y="315"/>
                  </a:cubicBezTo>
                  <a:cubicBezTo>
                    <a:pt x="281" y="349"/>
                    <a:pt x="281" y="349"/>
                    <a:pt x="247" y="38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292;p32"/>
            <p:cNvSpPr/>
            <p:nvPr/>
          </p:nvSpPr>
          <p:spPr>
            <a:xfrm>
              <a:off x="648144" y="751700"/>
              <a:ext cx="9556" cy="14487"/>
            </a:xfrm>
            <a:custGeom>
              <a:avLst/>
              <a:gdLst/>
              <a:ahLst/>
              <a:cxnLst/>
              <a:rect l="l" t="t" r="r" b="b"/>
              <a:pathLst>
                <a:path w="281" h="426" extrusionOk="0">
                  <a:moveTo>
                    <a:pt x="280" y="391"/>
                  </a:moveTo>
                  <a:cubicBezTo>
                    <a:pt x="246" y="425"/>
                    <a:pt x="212" y="425"/>
                    <a:pt x="212" y="391"/>
                  </a:cubicBezTo>
                  <a:cubicBezTo>
                    <a:pt x="136" y="289"/>
                    <a:pt x="34" y="179"/>
                    <a:pt x="0" y="77"/>
                  </a:cubicBezTo>
                  <a:cubicBezTo>
                    <a:pt x="0" y="34"/>
                    <a:pt x="0" y="34"/>
                    <a:pt x="34" y="0"/>
                  </a:cubicBezTo>
                  <a:lnTo>
                    <a:pt x="68" y="0"/>
                  </a:lnTo>
                  <a:cubicBezTo>
                    <a:pt x="170" y="111"/>
                    <a:pt x="246" y="213"/>
                    <a:pt x="280" y="35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" name="Google Shape;293;p32"/>
            <p:cNvSpPr/>
            <p:nvPr/>
          </p:nvSpPr>
          <p:spPr>
            <a:xfrm>
              <a:off x="656510" y="732622"/>
              <a:ext cx="11869" cy="15643"/>
            </a:xfrm>
            <a:custGeom>
              <a:avLst/>
              <a:gdLst/>
              <a:ahLst/>
              <a:cxnLst/>
              <a:rect l="l" t="t" r="r" b="b"/>
              <a:pathLst>
                <a:path w="349" h="460" extrusionOk="0">
                  <a:moveTo>
                    <a:pt x="349" y="426"/>
                  </a:moveTo>
                  <a:cubicBezTo>
                    <a:pt x="315" y="460"/>
                    <a:pt x="281" y="460"/>
                    <a:pt x="281" y="426"/>
                  </a:cubicBezTo>
                  <a:cubicBezTo>
                    <a:pt x="179" y="315"/>
                    <a:pt x="34" y="213"/>
                    <a:pt x="0" y="69"/>
                  </a:cubicBezTo>
                  <a:cubicBezTo>
                    <a:pt x="0" y="35"/>
                    <a:pt x="34" y="35"/>
                    <a:pt x="34" y="1"/>
                  </a:cubicBezTo>
                  <a:lnTo>
                    <a:pt x="102" y="1"/>
                  </a:lnTo>
                  <a:cubicBezTo>
                    <a:pt x="213" y="69"/>
                    <a:pt x="281" y="247"/>
                    <a:pt x="349" y="38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" name="Google Shape;294;p32"/>
            <p:cNvSpPr/>
            <p:nvPr/>
          </p:nvSpPr>
          <p:spPr>
            <a:xfrm>
              <a:off x="687695" y="739865"/>
              <a:ext cx="12175" cy="14453"/>
            </a:xfrm>
            <a:custGeom>
              <a:avLst/>
              <a:gdLst/>
              <a:ahLst/>
              <a:cxnLst/>
              <a:rect l="l" t="t" r="r" b="b"/>
              <a:pathLst>
                <a:path w="358" h="425" extrusionOk="0">
                  <a:moveTo>
                    <a:pt x="324" y="425"/>
                  </a:moveTo>
                  <a:lnTo>
                    <a:pt x="247" y="425"/>
                  </a:lnTo>
                  <a:cubicBezTo>
                    <a:pt x="213" y="382"/>
                    <a:pt x="179" y="314"/>
                    <a:pt x="111" y="281"/>
                  </a:cubicBezTo>
                  <a:cubicBezTo>
                    <a:pt x="69" y="213"/>
                    <a:pt x="35" y="170"/>
                    <a:pt x="1" y="102"/>
                  </a:cubicBezTo>
                  <a:cubicBezTo>
                    <a:pt x="1" y="68"/>
                    <a:pt x="35" y="34"/>
                    <a:pt x="35" y="34"/>
                  </a:cubicBezTo>
                  <a:cubicBezTo>
                    <a:pt x="69" y="0"/>
                    <a:pt x="111" y="0"/>
                    <a:pt x="111" y="34"/>
                  </a:cubicBezTo>
                  <a:cubicBezTo>
                    <a:pt x="179" y="34"/>
                    <a:pt x="213" y="102"/>
                    <a:pt x="247" y="170"/>
                  </a:cubicBezTo>
                  <a:cubicBezTo>
                    <a:pt x="281" y="247"/>
                    <a:pt x="324" y="281"/>
                    <a:pt x="358" y="348"/>
                  </a:cubicBezTo>
                  <a:cubicBezTo>
                    <a:pt x="358" y="382"/>
                    <a:pt x="358" y="425"/>
                    <a:pt x="324" y="42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" name="Google Shape;295;p32"/>
            <p:cNvSpPr/>
            <p:nvPr/>
          </p:nvSpPr>
          <p:spPr>
            <a:xfrm>
              <a:off x="652735" y="692765"/>
              <a:ext cx="14487" cy="15643"/>
            </a:xfrm>
            <a:custGeom>
              <a:avLst/>
              <a:gdLst/>
              <a:ahLst/>
              <a:cxnLst/>
              <a:rect l="l" t="t" r="r" b="b"/>
              <a:pathLst>
                <a:path w="426" h="460" extrusionOk="0">
                  <a:moveTo>
                    <a:pt x="426" y="425"/>
                  </a:moveTo>
                  <a:cubicBezTo>
                    <a:pt x="392" y="459"/>
                    <a:pt x="358" y="459"/>
                    <a:pt x="324" y="425"/>
                  </a:cubicBezTo>
                  <a:cubicBezTo>
                    <a:pt x="290" y="357"/>
                    <a:pt x="213" y="281"/>
                    <a:pt x="145" y="247"/>
                  </a:cubicBezTo>
                  <a:cubicBezTo>
                    <a:pt x="111" y="179"/>
                    <a:pt x="35" y="145"/>
                    <a:pt x="35" y="68"/>
                  </a:cubicBezTo>
                  <a:cubicBezTo>
                    <a:pt x="1" y="35"/>
                    <a:pt x="35" y="35"/>
                    <a:pt x="35" y="1"/>
                  </a:cubicBezTo>
                  <a:lnTo>
                    <a:pt x="77" y="1"/>
                  </a:lnTo>
                  <a:cubicBezTo>
                    <a:pt x="247" y="1"/>
                    <a:pt x="358" y="213"/>
                    <a:pt x="426" y="39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" name="Google Shape;296;p32"/>
            <p:cNvSpPr/>
            <p:nvPr/>
          </p:nvSpPr>
          <p:spPr>
            <a:xfrm>
              <a:off x="633691" y="698818"/>
              <a:ext cx="13025" cy="14487"/>
            </a:xfrm>
            <a:custGeom>
              <a:avLst/>
              <a:gdLst/>
              <a:ahLst/>
              <a:cxnLst/>
              <a:rect l="l" t="t" r="r" b="b"/>
              <a:pathLst>
                <a:path w="383" h="426" extrusionOk="0">
                  <a:moveTo>
                    <a:pt x="349" y="426"/>
                  </a:moveTo>
                  <a:lnTo>
                    <a:pt x="281" y="426"/>
                  </a:lnTo>
                  <a:cubicBezTo>
                    <a:pt x="247" y="358"/>
                    <a:pt x="170" y="315"/>
                    <a:pt x="136" y="247"/>
                  </a:cubicBezTo>
                  <a:cubicBezTo>
                    <a:pt x="68" y="213"/>
                    <a:pt x="34" y="179"/>
                    <a:pt x="0" y="103"/>
                  </a:cubicBezTo>
                  <a:cubicBezTo>
                    <a:pt x="0" y="69"/>
                    <a:pt x="0" y="35"/>
                    <a:pt x="34" y="35"/>
                  </a:cubicBezTo>
                  <a:cubicBezTo>
                    <a:pt x="34" y="1"/>
                    <a:pt x="68" y="1"/>
                    <a:pt x="68" y="1"/>
                  </a:cubicBezTo>
                  <a:cubicBezTo>
                    <a:pt x="213" y="35"/>
                    <a:pt x="315" y="247"/>
                    <a:pt x="383" y="358"/>
                  </a:cubicBezTo>
                  <a:cubicBezTo>
                    <a:pt x="383" y="392"/>
                    <a:pt x="383" y="426"/>
                    <a:pt x="349" y="42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297;p32"/>
            <p:cNvSpPr/>
            <p:nvPr/>
          </p:nvSpPr>
          <p:spPr>
            <a:xfrm>
              <a:off x="627604" y="713271"/>
              <a:ext cx="10746" cy="14487"/>
            </a:xfrm>
            <a:custGeom>
              <a:avLst/>
              <a:gdLst/>
              <a:ahLst/>
              <a:cxnLst/>
              <a:rect l="l" t="t" r="r" b="b"/>
              <a:pathLst>
                <a:path w="316" h="426" extrusionOk="0">
                  <a:moveTo>
                    <a:pt x="281" y="425"/>
                  </a:moveTo>
                  <a:lnTo>
                    <a:pt x="213" y="425"/>
                  </a:lnTo>
                  <a:cubicBezTo>
                    <a:pt x="179" y="357"/>
                    <a:pt x="103" y="281"/>
                    <a:pt x="69" y="247"/>
                  </a:cubicBezTo>
                  <a:cubicBezTo>
                    <a:pt x="35" y="179"/>
                    <a:pt x="1" y="145"/>
                    <a:pt x="1" y="69"/>
                  </a:cubicBezTo>
                  <a:lnTo>
                    <a:pt x="1" y="1"/>
                  </a:lnTo>
                  <a:lnTo>
                    <a:pt x="103" y="1"/>
                  </a:lnTo>
                  <a:cubicBezTo>
                    <a:pt x="137" y="35"/>
                    <a:pt x="179" y="103"/>
                    <a:pt x="213" y="179"/>
                  </a:cubicBezTo>
                  <a:cubicBezTo>
                    <a:pt x="247" y="247"/>
                    <a:pt x="281" y="281"/>
                    <a:pt x="281" y="357"/>
                  </a:cubicBezTo>
                  <a:cubicBezTo>
                    <a:pt x="315" y="391"/>
                    <a:pt x="315" y="391"/>
                    <a:pt x="281" y="42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" name="Google Shape;298;p32"/>
            <p:cNvSpPr/>
            <p:nvPr/>
          </p:nvSpPr>
          <p:spPr>
            <a:xfrm>
              <a:off x="601044" y="678312"/>
              <a:ext cx="11018" cy="13331"/>
            </a:xfrm>
            <a:custGeom>
              <a:avLst/>
              <a:gdLst/>
              <a:ahLst/>
              <a:cxnLst/>
              <a:rect l="l" t="t" r="r" b="b"/>
              <a:pathLst>
                <a:path w="324" h="392" extrusionOk="0">
                  <a:moveTo>
                    <a:pt x="281" y="358"/>
                  </a:moveTo>
                  <a:cubicBezTo>
                    <a:pt x="247" y="358"/>
                    <a:pt x="213" y="392"/>
                    <a:pt x="213" y="358"/>
                  </a:cubicBezTo>
                  <a:cubicBezTo>
                    <a:pt x="179" y="324"/>
                    <a:pt x="145" y="281"/>
                    <a:pt x="111" y="213"/>
                  </a:cubicBezTo>
                  <a:cubicBezTo>
                    <a:pt x="68" y="179"/>
                    <a:pt x="0" y="145"/>
                    <a:pt x="0" y="69"/>
                  </a:cubicBezTo>
                  <a:cubicBezTo>
                    <a:pt x="0" y="35"/>
                    <a:pt x="34" y="35"/>
                    <a:pt x="34" y="35"/>
                  </a:cubicBezTo>
                  <a:cubicBezTo>
                    <a:pt x="68" y="1"/>
                    <a:pt x="68" y="1"/>
                    <a:pt x="111" y="1"/>
                  </a:cubicBezTo>
                  <a:cubicBezTo>
                    <a:pt x="179" y="35"/>
                    <a:pt x="179" y="111"/>
                    <a:pt x="213" y="145"/>
                  </a:cubicBezTo>
                  <a:cubicBezTo>
                    <a:pt x="247" y="179"/>
                    <a:pt x="281" y="247"/>
                    <a:pt x="323" y="281"/>
                  </a:cubicBezTo>
                  <a:cubicBezTo>
                    <a:pt x="323" y="324"/>
                    <a:pt x="281" y="358"/>
                    <a:pt x="281" y="35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" name="Google Shape;299;p32"/>
            <p:cNvSpPr/>
            <p:nvPr/>
          </p:nvSpPr>
          <p:spPr>
            <a:xfrm>
              <a:off x="612028" y="663892"/>
              <a:ext cx="15609" cy="16766"/>
            </a:xfrm>
            <a:custGeom>
              <a:avLst/>
              <a:gdLst/>
              <a:ahLst/>
              <a:cxnLst/>
              <a:rect l="l" t="t" r="r" b="b"/>
              <a:pathLst>
                <a:path w="459" h="493" extrusionOk="0">
                  <a:moveTo>
                    <a:pt x="425" y="493"/>
                  </a:moveTo>
                  <a:lnTo>
                    <a:pt x="348" y="493"/>
                  </a:lnTo>
                  <a:cubicBezTo>
                    <a:pt x="281" y="425"/>
                    <a:pt x="247" y="357"/>
                    <a:pt x="170" y="280"/>
                  </a:cubicBezTo>
                  <a:cubicBezTo>
                    <a:pt x="102" y="246"/>
                    <a:pt x="34" y="178"/>
                    <a:pt x="0" y="110"/>
                  </a:cubicBezTo>
                  <a:cubicBezTo>
                    <a:pt x="0" y="68"/>
                    <a:pt x="0" y="34"/>
                    <a:pt x="34" y="0"/>
                  </a:cubicBezTo>
                  <a:lnTo>
                    <a:pt x="102" y="0"/>
                  </a:lnTo>
                  <a:cubicBezTo>
                    <a:pt x="170" y="34"/>
                    <a:pt x="213" y="110"/>
                    <a:pt x="281" y="178"/>
                  </a:cubicBezTo>
                  <a:cubicBezTo>
                    <a:pt x="348" y="246"/>
                    <a:pt x="382" y="323"/>
                    <a:pt x="459" y="425"/>
                  </a:cubicBezTo>
                  <a:cubicBezTo>
                    <a:pt x="459" y="425"/>
                    <a:pt x="459" y="459"/>
                    <a:pt x="425" y="49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" name="Google Shape;300;p32"/>
            <p:cNvSpPr/>
            <p:nvPr/>
          </p:nvSpPr>
          <p:spPr>
            <a:xfrm>
              <a:off x="628760" y="665049"/>
              <a:ext cx="15643" cy="13297"/>
            </a:xfrm>
            <a:custGeom>
              <a:avLst/>
              <a:gdLst/>
              <a:ahLst/>
              <a:cxnLst/>
              <a:rect l="l" t="t" r="r" b="b"/>
              <a:pathLst>
                <a:path w="460" h="391" extrusionOk="0">
                  <a:moveTo>
                    <a:pt x="426" y="357"/>
                  </a:moveTo>
                  <a:cubicBezTo>
                    <a:pt x="392" y="391"/>
                    <a:pt x="392" y="391"/>
                    <a:pt x="358" y="357"/>
                  </a:cubicBezTo>
                  <a:cubicBezTo>
                    <a:pt x="247" y="289"/>
                    <a:pt x="103" y="178"/>
                    <a:pt x="35" y="76"/>
                  </a:cubicBezTo>
                  <a:cubicBezTo>
                    <a:pt x="1" y="34"/>
                    <a:pt x="35" y="34"/>
                    <a:pt x="35" y="0"/>
                  </a:cubicBezTo>
                  <a:lnTo>
                    <a:pt x="69" y="0"/>
                  </a:lnTo>
                  <a:cubicBezTo>
                    <a:pt x="213" y="76"/>
                    <a:pt x="315" y="178"/>
                    <a:pt x="426" y="289"/>
                  </a:cubicBezTo>
                  <a:cubicBezTo>
                    <a:pt x="460" y="323"/>
                    <a:pt x="426" y="357"/>
                    <a:pt x="426" y="35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" name="Google Shape;301;p32"/>
            <p:cNvSpPr/>
            <p:nvPr/>
          </p:nvSpPr>
          <p:spPr>
            <a:xfrm>
              <a:off x="594990" y="627777"/>
              <a:ext cx="15609" cy="15609"/>
            </a:xfrm>
            <a:custGeom>
              <a:avLst/>
              <a:gdLst/>
              <a:ahLst/>
              <a:cxnLst/>
              <a:rect l="l" t="t" r="r" b="b"/>
              <a:pathLst>
                <a:path w="459" h="459" extrusionOk="0">
                  <a:moveTo>
                    <a:pt x="425" y="459"/>
                  </a:moveTo>
                  <a:lnTo>
                    <a:pt x="357" y="459"/>
                  </a:lnTo>
                  <a:cubicBezTo>
                    <a:pt x="289" y="391"/>
                    <a:pt x="246" y="323"/>
                    <a:pt x="178" y="247"/>
                  </a:cubicBezTo>
                  <a:cubicBezTo>
                    <a:pt x="110" y="213"/>
                    <a:pt x="76" y="179"/>
                    <a:pt x="34" y="111"/>
                  </a:cubicBezTo>
                  <a:cubicBezTo>
                    <a:pt x="0" y="68"/>
                    <a:pt x="34" y="34"/>
                    <a:pt x="34" y="0"/>
                  </a:cubicBezTo>
                  <a:lnTo>
                    <a:pt x="110" y="0"/>
                  </a:lnTo>
                  <a:cubicBezTo>
                    <a:pt x="289" y="34"/>
                    <a:pt x="391" y="247"/>
                    <a:pt x="459" y="391"/>
                  </a:cubicBezTo>
                  <a:cubicBezTo>
                    <a:pt x="459" y="425"/>
                    <a:pt x="459" y="425"/>
                    <a:pt x="425" y="45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" name="Google Shape;302;p32"/>
            <p:cNvSpPr/>
            <p:nvPr/>
          </p:nvSpPr>
          <p:spPr>
            <a:xfrm>
              <a:off x="586591" y="638727"/>
              <a:ext cx="14487" cy="14487"/>
            </a:xfrm>
            <a:custGeom>
              <a:avLst/>
              <a:gdLst/>
              <a:ahLst/>
              <a:cxnLst/>
              <a:rect l="l" t="t" r="r" b="b"/>
              <a:pathLst>
                <a:path w="426" h="426" extrusionOk="0">
                  <a:moveTo>
                    <a:pt x="391" y="426"/>
                  </a:moveTo>
                  <a:cubicBezTo>
                    <a:pt x="357" y="426"/>
                    <a:pt x="323" y="426"/>
                    <a:pt x="281" y="383"/>
                  </a:cubicBezTo>
                  <a:cubicBezTo>
                    <a:pt x="247" y="315"/>
                    <a:pt x="213" y="281"/>
                    <a:pt x="145" y="213"/>
                  </a:cubicBezTo>
                  <a:cubicBezTo>
                    <a:pt x="111" y="171"/>
                    <a:pt x="35" y="137"/>
                    <a:pt x="1" y="69"/>
                  </a:cubicBezTo>
                  <a:cubicBezTo>
                    <a:pt x="1" y="69"/>
                    <a:pt x="1" y="35"/>
                    <a:pt x="35" y="1"/>
                  </a:cubicBezTo>
                  <a:lnTo>
                    <a:pt x="69" y="1"/>
                  </a:lnTo>
                  <a:cubicBezTo>
                    <a:pt x="213" y="35"/>
                    <a:pt x="323" y="213"/>
                    <a:pt x="391" y="349"/>
                  </a:cubicBezTo>
                  <a:cubicBezTo>
                    <a:pt x="425" y="349"/>
                    <a:pt x="391" y="383"/>
                    <a:pt x="391" y="42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" name="Google Shape;303;p32"/>
            <p:cNvSpPr/>
            <p:nvPr/>
          </p:nvSpPr>
          <p:spPr>
            <a:xfrm>
              <a:off x="554249" y="606114"/>
              <a:ext cx="14453" cy="14453"/>
            </a:xfrm>
            <a:custGeom>
              <a:avLst/>
              <a:gdLst/>
              <a:ahLst/>
              <a:cxnLst/>
              <a:rect l="l" t="t" r="r" b="b"/>
              <a:pathLst>
                <a:path w="425" h="425" extrusionOk="0">
                  <a:moveTo>
                    <a:pt x="383" y="391"/>
                  </a:moveTo>
                  <a:cubicBezTo>
                    <a:pt x="349" y="425"/>
                    <a:pt x="315" y="425"/>
                    <a:pt x="315" y="391"/>
                  </a:cubicBezTo>
                  <a:lnTo>
                    <a:pt x="136" y="212"/>
                  </a:lnTo>
                  <a:cubicBezTo>
                    <a:pt x="68" y="178"/>
                    <a:pt x="34" y="144"/>
                    <a:pt x="0" y="68"/>
                  </a:cubicBezTo>
                  <a:lnTo>
                    <a:pt x="0" y="0"/>
                  </a:lnTo>
                  <a:lnTo>
                    <a:pt x="34" y="0"/>
                  </a:lnTo>
                  <a:cubicBezTo>
                    <a:pt x="213" y="0"/>
                    <a:pt x="349" y="212"/>
                    <a:pt x="383" y="357"/>
                  </a:cubicBezTo>
                  <a:cubicBezTo>
                    <a:pt x="425" y="357"/>
                    <a:pt x="383" y="391"/>
                    <a:pt x="383" y="39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" name="Google Shape;304;p32"/>
            <p:cNvSpPr/>
            <p:nvPr/>
          </p:nvSpPr>
          <p:spPr>
            <a:xfrm>
              <a:off x="574450" y="612167"/>
              <a:ext cx="11018" cy="10712"/>
            </a:xfrm>
            <a:custGeom>
              <a:avLst/>
              <a:gdLst/>
              <a:ahLst/>
              <a:cxnLst/>
              <a:rect l="l" t="t" r="r" b="b"/>
              <a:pathLst>
                <a:path w="324" h="315" extrusionOk="0">
                  <a:moveTo>
                    <a:pt x="290" y="315"/>
                  </a:moveTo>
                  <a:cubicBezTo>
                    <a:pt x="256" y="315"/>
                    <a:pt x="213" y="315"/>
                    <a:pt x="213" y="281"/>
                  </a:cubicBezTo>
                  <a:cubicBezTo>
                    <a:pt x="179" y="247"/>
                    <a:pt x="145" y="213"/>
                    <a:pt x="111" y="179"/>
                  </a:cubicBezTo>
                  <a:cubicBezTo>
                    <a:pt x="77" y="145"/>
                    <a:pt x="43" y="102"/>
                    <a:pt x="1" y="68"/>
                  </a:cubicBezTo>
                  <a:cubicBezTo>
                    <a:pt x="1" y="34"/>
                    <a:pt x="1" y="0"/>
                    <a:pt x="43" y="0"/>
                  </a:cubicBezTo>
                  <a:lnTo>
                    <a:pt x="77" y="0"/>
                  </a:lnTo>
                  <a:cubicBezTo>
                    <a:pt x="145" y="0"/>
                    <a:pt x="179" y="34"/>
                    <a:pt x="213" y="102"/>
                  </a:cubicBezTo>
                  <a:cubicBezTo>
                    <a:pt x="256" y="145"/>
                    <a:pt x="290" y="213"/>
                    <a:pt x="290" y="247"/>
                  </a:cubicBezTo>
                  <a:cubicBezTo>
                    <a:pt x="324" y="281"/>
                    <a:pt x="290" y="281"/>
                    <a:pt x="290" y="31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" name="Google Shape;305;p32"/>
            <p:cNvSpPr/>
            <p:nvPr/>
          </p:nvSpPr>
          <p:spPr>
            <a:xfrm>
              <a:off x="474808" y="479844"/>
              <a:ext cx="465699" cy="158917"/>
            </a:xfrm>
            <a:custGeom>
              <a:avLst/>
              <a:gdLst/>
              <a:ahLst/>
              <a:cxnLst/>
              <a:rect l="l" t="t" r="r" b="b"/>
              <a:pathLst>
                <a:path w="13694" h="4673" extrusionOk="0">
                  <a:moveTo>
                    <a:pt x="13515" y="3645"/>
                  </a:moveTo>
                  <a:cubicBezTo>
                    <a:pt x="12063" y="4673"/>
                    <a:pt x="493" y="706"/>
                    <a:pt x="493" y="706"/>
                  </a:cubicBezTo>
                  <a:lnTo>
                    <a:pt x="0" y="1"/>
                  </a:lnTo>
                  <a:cubicBezTo>
                    <a:pt x="0" y="1"/>
                    <a:pt x="12955" y="986"/>
                    <a:pt x="13626" y="3220"/>
                  </a:cubicBezTo>
                  <a:cubicBezTo>
                    <a:pt x="13694" y="3433"/>
                    <a:pt x="13660" y="3569"/>
                    <a:pt x="13515" y="364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" name="Google Shape;306;p32"/>
            <p:cNvSpPr/>
            <p:nvPr/>
          </p:nvSpPr>
          <p:spPr>
            <a:xfrm>
              <a:off x="619238" y="533882"/>
              <a:ext cx="15643" cy="9556"/>
            </a:xfrm>
            <a:custGeom>
              <a:avLst/>
              <a:gdLst/>
              <a:ahLst/>
              <a:cxnLst/>
              <a:rect l="l" t="t" r="r" b="b"/>
              <a:pathLst>
                <a:path w="460" h="281" extrusionOk="0">
                  <a:moveTo>
                    <a:pt x="425" y="281"/>
                  </a:moveTo>
                  <a:lnTo>
                    <a:pt x="349" y="281"/>
                  </a:lnTo>
                  <a:cubicBezTo>
                    <a:pt x="281" y="281"/>
                    <a:pt x="247" y="247"/>
                    <a:pt x="213" y="213"/>
                  </a:cubicBezTo>
                  <a:cubicBezTo>
                    <a:pt x="136" y="213"/>
                    <a:pt x="69" y="179"/>
                    <a:pt x="35" y="145"/>
                  </a:cubicBezTo>
                  <a:cubicBezTo>
                    <a:pt x="1" y="111"/>
                    <a:pt x="35" y="68"/>
                    <a:pt x="69" y="34"/>
                  </a:cubicBezTo>
                  <a:lnTo>
                    <a:pt x="69" y="34"/>
                  </a:lnTo>
                  <a:cubicBezTo>
                    <a:pt x="136" y="0"/>
                    <a:pt x="213" y="34"/>
                    <a:pt x="281" y="68"/>
                  </a:cubicBezTo>
                  <a:cubicBezTo>
                    <a:pt x="349" y="111"/>
                    <a:pt x="383" y="145"/>
                    <a:pt x="425" y="213"/>
                  </a:cubicBezTo>
                  <a:cubicBezTo>
                    <a:pt x="459" y="247"/>
                    <a:pt x="425" y="247"/>
                    <a:pt x="425" y="28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" name="Google Shape;307;p32"/>
            <p:cNvSpPr/>
            <p:nvPr/>
          </p:nvSpPr>
          <p:spPr>
            <a:xfrm>
              <a:off x="617809" y="518272"/>
              <a:ext cx="19384" cy="8400"/>
            </a:xfrm>
            <a:custGeom>
              <a:avLst/>
              <a:gdLst/>
              <a:ahLst/>
              <a:cxnLst/>
              <a:rect l="l" t="t" r="r" b="b"/>
              <a:pathLst>
                <a:path w="570" h="247" extrusionOk="0">
                  <a:moveTo>
                    <a:pt x="569" y="247"/>
                  </a:moveTo>
                  <a:lnTo>
                    <a:pt x="501" y="247"/>
                  </a:lnTo>
                  <a:cubicBezTo>
                    <a:pt x="357" y="213"/>
                    <a:pt x="178" y="179"/>
                    <a:pt x="43" y="103"/>
                  </a:cubicBezTo>
                  <a:cubicBezTo>
                    <a:pt x="0" y="69"/>
                    <a:pt x="0" y="35"/>
                    <a:pt x="43" y="1"/>
                  </a:cubicBezTo>
                  <a:lnTo>
                    <a:pt x="77" y="1"/>
                  </a:lnTo>
                  <a:cubicBezTo>
                    <a:pt x="255" y="1"/>
                    <a:pt x="391" y="103"/>
                    <a:pt x="535" y="179"/>
                  </a:cubicBezTo>
                  <a:cubicBezTo>
                    <a:pt x="569" y="179"/>
                    <a:pt x="569" y="213"/>
                    <a:pt x="569" y="24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" name="Google Shape;308;p32"/>
            <p:cNvSpPr/>
            <p:nvPr/>
          </p:nvSpPr>
          <p:spPr>
            <a:xfrm>
              <a:off x="652735" y="519429"/>
              <a:ext cx="22887" cy="9556"/>
            </a:xfrm>
            <a:custGeom>
              <a:avLst/>
              <a:gdLst/>
              <a:ahLst/>
              <a:cxnLst/>
              <a:rect l="l" t="t" r="r" b="b"/>
              <a:pathLst>
                <a:path w="673" h="281" extrusionOk="0">
                  <a:moveTo>
                    <a:pt x="638" y="281"/>
                  </a:moveTo>
                  <a:lnTo>
                    <a:pt x="604" y="281"/>
                  </a:lnTo>
                  <a:cubicBezTo>
                    <a:pt x="502" y="247"/>
                    <a:pt x="392" y="247"/>
                    <a:pt x="324" y="213"/>
                  </a:cubicBezTo>
                  <a:lnTo>
                    <a:pt x="213" y="213"/>
                  </a:lnTo>
                  <a:cubicBezTo>
                    <a:pt x="145" y="179"/>
                    <a:pt x="111" y="179"/>
                    <a:pt x="77" y="145"/>
                  </a:cubicBezTo>
                  <a:cubicBezTo>
                    <a:pt x="35" y="145"/>
                    <a:pt x="1" y="69"/>
                    <a:pt x="35" y="35"/>
                  </a:cubicBezTo>
                  <a:lnTo>
                    <a:pt x="77" y="35"/>
                  </a:lnTo>
                  <a:cubicBezTo>
                    <a:pt x="111" y="35"/>
                    <a:pt x="145" y="1"/>
                    <a:pt x="213" y="35"/>
                  </a:cubicBezTo>
                  <a:cubicBezTo>
                    <a:pt x="247" y="35"/>
                    <a:pt x="290" y="35"/>
                    <a:pt x="358" y="69"/>
                  </a:cubicBezTo>
                  <a:cubicBezTo>
                    <a:pt x="426" y="69"/>
                    <a:pt x="536" y="111"/>
                    <a:pt x="604" y="145"/>
                  </a:cubicBezTo>
                  <a:cubicBezTo>
                    <a:pt x="672" y="179"/>
                    <a:pt x="672" y="247"/>
                    <a:pt x="638" y="28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" name="Google Shape;309;p32"/>
            <p:cNvSpPr/>
            <p:nvPr/>
          </p:nvSpPr>
          <p:spPr>
            <a:xfrm>
              <a:off x="650457" y="537623"/>
              <a:ext cx="17922" cy="9590"/>
            </a:xfrm>
            <a:custGeom>
              <a:avLst/>
              <a:gdLst/>
              <a:ahLst/>
              <a:cxnLst/>
              <a:rect l="l" t="t" r="r" b="b"/>
              <a:pathLst>
                <a:path w="527" h="282" extrusionOk="0">
                  <a:moveTo>
                    <a:pt x="493" y="281"/>
                  </a:moveTo>
                  <a:lnTo>
                    <a:pt x="459" y="281"/>
                  </a:lnTo>
                  <a:cubicBezTo>
                    <a:pt x="391" y="247"/>
                    <a:pt x="314" y="213"/>
                    <a:pt x="246" y="171"/>
                  </a:cubicBezTo>
                  <a:cubicBezTo>
                    <a:pt x="178" y="171"/>
                    <a:pt x="102" y="171"/>
                    <a:pt x="34" y="137"/>
                  </a:cubicBezTo>
                  <a:cubicBezTo>
                    <a:pt x="0" y="103"/>
                    <a:pt x="0" y="69"/>
                    <a:pt x="34" y="35"/>
                  </a:cubicBezTo>
                  <a:lnTo>
                    <a:pt x="68" y="35"/>
                  </a:lnTo>
                  <a:cubicBezTo>
                    <a:pt x="144" y="1"/>
                    <a:pt x="212" y="35"/>
                    <a:pt x="280" y="69"/>
                  </a:cubicBezTo>
                  <a:cubicBezTo>
                    <a:pt x="357" y="103"/>
                    <a:pt x="425" y="137"/>
                    <a:pt x="493" y="171"/>
                  </a:cubicBezTo>
                  <a:cubicBezTo>
                    <a:pt x="527" y="213"/>
                    <a:pt x="527" y="247"/>
                    <a:pt x="493" y="28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" name="Google Shape;310;p32"/>
            <p:cNvSpPr/>
            <p:nvPr/>
          </p:nvSpPr>
          <p:spPr>
            <a:xfrm>
              <a:off x="681642" y="555545"/>
              <a:ext cx="9862" cy="8400"/>
            </a:xfrm>
            <a:custGeom>
              <a:avLst/>
              <a:gdLst/>
              <a:ahLst/>
              <a:cxnLst/>
              <a:rect l="l" t="t" r="r" b="b"/>
              <a:pathLst>
                <a:path w="290" h="247" extrusionOk="0">
                  <a:moveTo>
                    <a:pt x="247" y="247"/>
                  </a:moveTo>
                  <a:cubicBezTo>
                    <a:pt x="247" y="247"/>
                    <a:pt x="213" y="247"/>
                    <a:pt x="179" y="213"/>
                  </a:cubicBezTo>
                  <a:cubicBezTo>
                    <a:pt x="145" y="213"/>
                    <a:pt x="145" y="179"/>
                    <a:pt x="111" y="145"/>
                  </a:cubicBezTo>
                  <a:cubicBezTo>
                    <a:pt x="77" y="145"/>
                    <a:pt x="34" y="111"/>
                    <a:pt x="0" y="111"/>
                  </a:cubicBezTo>
                  <a:lnTo>
                    <a:pt x="0" y="34"/>
                  </a:lnTo>
                  <a:lnTo>
                    <a:pt x="34" y="0"/>
                  </a:lnTo>
                  <a:cubicBezTo>
                    <a:pt x="145" y="0"/>
                    <a:pt x="213" y="111"/>
                    <a:pt x="247" y="179"/>
                  </a:cubicBezTo>
                  <a:cubicBezTo>
                    <a:pt x="289" y="213"/>
                    <a:pt x="289" y="213"/>
                    <a:pt x="247" y="24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" name="Google Shape;311;p32"/>
            <p:cNvSpPr/>
            <p:nvPr/>
          </p:nvSpPr>
          <p:spPr>
            <a:xfrm>
              <a:off x="680485" y="537623"/>
              <a:ext cx="18228" cy="9590"/>
            </a:xfrm>
            <a:custGeom>
              <a:avLst/>
              <a:gdLst/>
              <a:ahLst/>
              <a:cxnLst/>
              <a:rect l="l" t="t" r="r" b="b"/>
              <a:pathLst>
                <a:path w="536" h="282" extrusionOk="0">
                  <a:moveTo>
                    <a:pt x="493" y="281"/>
                  </a:moveTo>
                  <a:lnTo>
                    <a:pt x="459" y="281"/>
                  </a:lnTo>
                  <a:cubicBezTo>
                    <a:pt x="323" y="247"/>
                    <a:pt x="111" y="213"/>
                    <a:pt x="34" y="69"/>
                  </a:cubicBezTo>
                  <a:cubicBezTo>
                    <a:pt x="0" y="35"/>
                    <a:pt x="34" y="1"/>
                    <a:pt x="34" y="1"/>
                  </a:cubicBezTo>
                  <a:lnTo>
                    <a:pt x="68" y="1"/>
                  </a:lnTo>
                  <a:cubicBezTo>
                    <a:pt x="145" y="1"/>
                    <a:pt x="213" y="35"/>
                    <a:pt x="281" y="69"/>
                  </a:cubicBezTo>
                  <a:cubicBezTo>
                    <a:pt x="357" y="103"/>
                    <a:pt x="425" y="137"/>
                    <a:pt x="493" y="171"/>
                  </a:cubicBezTo>
                  <a:cubicBezTo>
                    <a:pt x="536" y="171"/>
                    <a:pt x="536" y="247"/>
                    <a:pt x="493" y="28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312;p32"/>
            <p:cNvSpPr/>
            <p:nvPr/>
          </p:nvSpPr>
          <p:spPr>
            <a:xfrm>
              <a:off x="697251" y="527794"/>
              <a:ext cx="23125" cy="8434"/>
            </a:xfrm>
            <a:custGeom>
              <a:avLst/>
              <a:gdLst/>
              <a:ahLst/>
              <a:cxnLst/>
              <a:rect l="l" t="t" r="r" b="b"/>
              <a:pathLst>
                <a:path w="680" h="248" extrusionOk="0">
                  <a:moveTo>
                    <a:pt x="637" y="247"/>
                  </a:moveTo>
                  <a:lnTo>
                    <a:pt x="603" y="247"/>
                  </a:lnTo>
                  <a:cubicBezTo>
                    <a:pt x="501" y="247"/>
                    <a:pt x="391" y="213"/>
                    <a:pt x="289" y="213"/>
                  </a:cubicBezTo>
                  <a:cubicBezTo>
                    <a:pt x="213" y="179"/>
                    <a:pt x="111" y="179"/>
                    <a:pt x="43" y="145"/>
                  </a:cubicBezTo>
                  <a:cubicBezTo>
                    <a:pt x="0" y="111"/>
                    <a:pt x="0" y="35"/>
                    <a:pt x="43" y="35"/>
                  </a:cubicBezTo>
                  <a:cubicBezTo>
                    <a:pt x="77" y="35"/>
                    <a:pt x="77" y="1"/>
                    <a:pt x="77" y="1"/>
                  </a:cubicBezTo>
                  <a:cubicBezTo>
                    <a:pt x="179" y="1"/>
                    <a:pt x="255" y="35"/>
                    <a:pt x="323" y="77"/>
                  </a:cubicBezTo>
                  <a:cubicBezTo>
                    <a:pt x="425" y="77"/>
                    <a:pt x="535" y="111"/>
                    <a:pt x="603" y="145"/>
                  </a:cubicBezTo>
                  <a:cubicBezTo>
                    <a:pt x="680" y="145"/>
                    <a:pt x="680" y="213"/>
                    <a:pt x="637" y="24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313;p32"/>
            <p:cNvSpPr/>
            <p:nvPr/>
          </p:nvSpPr>
          <p:spPr>
            <a:xfrm>
              <a:off x="810496" y="572310"/>
              <a:ext cx="14453" cy="8706"/>
            </a:xfrm>
            <a:custGeom>
              <a:avLst/>
              <a:gdLst/>
              <a:ahLst/>
              <a:cxnLst/>
              <a:rect l="l" t="t" r="r" b="b"/>
              <a:pathLst>
                <a:path w="425" h="256" extrusionOk="0">
                  <a:moveTo>
                    <a:pt x="391" y="213"/>
                  </a:moveTo>
                  <a:cubicBezTo>
                    <a:pt x="391" y="213"/>
                    <a:pt x="391" y="255"/>
                    <a:pt x="357" y="213"/>
                  </a:cubicBezTo>
                  <a:cubicBezTo>
                    <a:pt x="281" y="213"/>
                    <a:pt x="247" y="213"/>
                    <a:pt x="179" y="179"/>
                  </a:cubicBezTo>
                  <a:cubicBezTo>
                    <a:pt x="145" y="179"/>
                    <a:pt x="68" y="179"/>
                    <a:pt x="34" y="111"/>
                  </a:cubicBezTo>
                  <a:cubicBezTo>
                    <a:pt x="0" y="111"/>
                    <a:pt x="0" y="77"/>
                    <a:pt x="34" y="43"/>
                  </a:cubicBezTo>
                  <a:lnTo>
                    <a:pt x="68" y="43"/>
                  </a:lnTo>
                  <a:cubicBezTo>
                    <a:pt x="111" y="0"/>
                    <a:pt x="179" y="43"/>
                    <a:pt x="213" y="77"/>
                  </a:cubicBezTo>
                  <a:cubicBezTo>
                    <a:pt x="281" y="77"/>
                    <a:pt x="323" y="111"/>
                    <a:pt x="391" y="145"/>
                  </a:cubicBezTo>
                  <a:cubicBezTo>
                    <a:pt x="425" y="145"/>
                    <a:pt x="425" y="213"/>
                    <a:pt x="391" y="21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314;p32"/>
            <p:cNvSpPr/>
            <p:nvPr/>
          </p:nvSpPr>
          <p:spPr>
            <a:xfrm>
              <a:off x="787677" y="552076"/>
              <a:ext cx="22853" cy="11869"/>
            </a:xfrm>
            <a:custGeom>
              <a:avLst/>
              <a:gdLst/>
              <a:ahLst/>
              <a:cxnLst/>
              <a:rect l="l" t="t" r="r" b="b"/>
              <a:pathLst>
                <a:path w="672" h="349" extrusionOk="0">
                  <a:moveTo>
                    <a:pt x="637" y="315"/>
                  </a:moveTo>
                  <a:cubicBezTo>
                    <a:pt x="637" y="315"/>
                    <a:pt x="637" y="349"/>
                    <a:pt x="603" y="315"/>
                  </a:cubicBezTo>
                  <a:cubicBezTo>
                    <a:pt x="527" y="315"/>
                    <a:pt x="425" y="281"/>
                    <a:pt x="314" y="247"/>
                  </a:cubicBezTo>
                  <a:cubicBezTo>
                    <a:pt x="212" y="247"/>
                    <a:pt x="102" y="213"/>
                    <a:pt x="34" y="170"/>
                  </a:cubicBezTo>
                  <a:cubicBezTo>
                    <a:pt x="0" y="136"/>
                    <a:pt x="0" y="102"/>
                    <a:pt x="34" y="69"/>
                  </a:cubicBezTo>
                  <a:lnTo>
                    <a:pt x="34" y="69"/>
                  </a:lnTo>
                  <a:cubicBezTo>
                    <a:pt x="246" y="1"/>
                    <a:pt x="493" y="136"/>
                    <a:pt x="637" y="247"/>
                  </a:cubicBezTo>
                  <a:cubicBezTo>
                    <a:pt x="671" y="281"/>
                    <a:pt x="671" y="315"/>
                    <a:pt x="637" y="31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315;p32"/>
            <p:cNvSpPr/>
            <p:nvPr/>
          </p:nvSpPr>
          <p:spPr>
            <a:xfrm>
              <a:off x="787677" y="537623"/>
              <a:ext cx="28906" cy="9590"/>
            </a:xfrm>
            <a:custGeom>
              <a:avLst/>
              <a:gdLst/>
              <a:ahLst/>
              <a:cxnLst/>
              <a:rect l="l" t="t" r="r" b="b"/>
              <a:pathLst>
                <a:path w="850" h="282" extrusionOk="0">
                  <a:moveTo>
                    <a:pt x="816" y="281"/>
                  </a:moveTo>
                  <a:lnTo>
                    <a:pt x="782" y="281"/>
                  </a:lnTo>
                  <a:cubicBezTo>
                    <a:pt x="569" y="281"/>
                    <a:pt x="246" y="281"/>
                    <a:pt x="34" y="137"/>
                  </a:cubicBezTo>
                  <a:cubicBezTo>
                    <a:pt x="0" y="103"/>
                    <a:pt x="34" y="69"/>
                    <a:pt x="34" y="35"/>
                  </a:cubicBezTo>
                  <a:lnTo>
                    <a:pt x="68" y="35"/>
                  </a:lnTo>
                  <a:cubicBezTo>
                    <a:pt x="212" y="1"/>
                    <a:pt x="314" y="69"/>
                    <a:pt x="425" y="69"/>
                  </a:cubicBezTo>
                  <a:cubicBezTo>
                    <a:pt x="569" y="103"/>
                    <a:pt x="671" y="137"/>
                    <a:pt x="816" y="171"/>
                  </a:cubicBezTo>
                  <a:cubicBezTo>
                    <a:pt x="850" y="213"/>
                    <a:pt x="850" y="247"/>
                    <a:pt x="816" y="28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316;p32"/>
            <p:cNvSpPr/>
            <p:nvPr/>
          </p:nvSpPr>
          <p:spPr>
            <a:xfrm>
              <a:off x="744317" y="526638"/>
              <a:ext cx="24009" cy="8434"/>
            </a:xfrm>
            <a:custGeom>
              <a:avLst/>
              <a:gdLst/>
              <a:ahLst/>
              <a:cxnLst/>
              <a:rect l="l" t="t" r="r" b="b"/>
              <a:pathLst>
                <a:path w="706" h="248" extrusionOk="0">
                  <a:moveTo>
                    <a:pt x="638" y="247"/>
                  </a:moveTo>
                  <a:lnTo>
                    <a:pt x="604" y="247"/>
                  </a:lnTo>
                  <a:cubicBezTo>
                    <a:pt x="494" y="247"/>
                    <a:pt x="426" y="213"/>
                    <a:pt x="315" y="213"/>
                  </a:cubicBezTo>
                  <a:lnTo>
                    <a:pt x="179" y="213"/>
                  </a:lnTo>
                  <a:cubicBezTo>
                    <a:pt x="145" y="179"/>
                    <a:pt x="103" y="213"/>
                    <a:pt x="35" y="179"/>
                  </a:cubicBezTo>
                  <a:cubicBezTo>
                    <a:pt x="1" y="179"/>
                    <a:pt x="1" y="111"/>
                    <a:pt x="35" y="111"/>
                  </a:cubicBezTo>
                  <a:lnTo>
                    <a:pt x="35" y="111"/>
                  </a:lnTo>
                  <a:cubicBezTo>
                    <a:pt x="213" y="1"/>
                    <a:pt x="460" y="35"/>
                    <a:pt x="638" y="111"/>
                  </a:cubicBezTo>
                  <a:cubicBezTo>
                    <a:pt x="706" y="111"/>
                    <a:pt x="706" y="213"/>
                    <a:pt x="638" y="24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317;p32"/>
            <p:cNvSpPr/>
            <p:nvPr/>
          </p:nvSpPr>
          <p:spPr>
            <a:xfrm>
              <a:off x="738264" y="554388"/>
              <a:ext cx="21697" cy="6087"/>
            </a:xfrm>
            <a:custGeom>
              <a:avLst/>
              <a:gdLst/>
              <a:ahLst/>
              <a:cxnLst/>
              <a:rect l="l" t="t" r="r" b="b"/>
              <a:pathLst>
                <a:path w="638" h="179" extrusionOk="0">
                  <a:moveTo>
                    <a:pt x="604" y="179"/>
                  </a:moveTo>
                  <a:lnTo>
                    <a:pt x="570" y="179"/>
                  </a:lnTo>
                  <a:lnTo>
                    <a:pt x="323" y="179"/>
                  </a:lnTo>
                  <a:cubicBezTo>
                    <a:pt x="247" y="179"/>
                    <a:pt x="145" y="179"/>
                    <a:pt x="68" y="145"/>
                  </a:cubicBezTo>
                  <a:cubicBezTo>
                    <a:pt x="34" y="145"/>
                    <a:pt x="0" y="68"/>
                    <a:pt x="34" y="34"/>
                  </a:cubicBezTo>
                  <a:lnTo>
                    <a:pt x="68" y="34"/>
                  </a:lnTo>
                  <a:cubicBezTo>
                    <a:pt x="145" y="1"/>
                    <a:pt x="247" y="1"/>
                    <a:pt x="323" y="1"/>
                  </a:cubicBezTo>
                  <a:cubicBezTo>
                    <a:pt x="425" y="34"/>
                    <a:pt x="493" y="68"/>
                    <a:pt x="604" y="102"/>
                  </a:cubicBezTo>
                  <a:cubicBezTo>
                    <a:pt x="638" y="102"/>
                    <a:pt x="638" y="179"/>
                    <a:pt x="604" y="17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318;p32"/>
            <p:cNvSpPr/>
            <p:nvPr/>
          </p:nvSpPr>
          <p:spPr>
            <a:xfrm>
              <a:off x="769449" y="568842"/>
              <a:ext cx="15950" cy="7244"/>
            </a:xfrm>
            <a:custGeom>
              <a:avLst/>
              <a:gdLst/>
              <a:ahLst/>
              <a:cxnLst/>
              <a:rect l="l" t="t" r="r" b="b"/>
              <a:pathLst>
                <a:path w="469" h="213" extrusionOk="0">
                  <a:moveTo>
                    <a:pt x="426" y="213"/>
                  </a:moveTo>
                  <a:lnTo>
                    <a:pt x="392" y="213"/>
                  </a:lnTo>
                  <a:cubicBezTo>
                    <a:pt x="324" y="213"/>
                    <a:pt x="256" y="179"/>
                    <a:pt x="213" y="179"/>
                  </a:cubicBezTo>
                  <a:lnTo>
                    <a:pt x="145" y="179"/>
                  </a:lnTo>
                  <a:cubicBezTo>
                    <a:pt x="111" y="145"/>
                    <a:pt x="77" y="145"/>
                    <a:pt x="43" y="145"/>
                  </a:cubicBezTo>
                  <a:cubicBezTo>
                    <a:pt x="1" y="102"/>
                    <a:pt x="1" y="34"/>
                    <a:pt x="43" y="34"/>
                  </a:cubicBezTo>
                  <a:lnTo>
                    <a:pt x="43" y="0"/>
                  </a:lnTo>
                  <a:lnTo>
                    <a:pt x="145" y="0"/>
                  </a:lnTo>
                  <a:cubicBezTo>
                    <a:pt x="179" y="0"/>
                    <a:pt x="213" y="0"/>
                    <a:pt x="256" y="34"/>
                  </a:cubicBezTo>
                  <a:cubicBezTo>
                    <a:pt x="324" y="34"/>
                    <a:pt x="392" y="68"/>
                    <a:pt x="426" y="102"/>
                  </a:cubicBezTo>
                  <a:cubicBezTo>
                    <a:pt x="468" y="145"/>
                    <a:pt x="468" y="179"/>
                    <a:pt x="426" y="21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319;p32"/>
            <p:cNvSpPr/>
            <p:nvPr/>
          </p:nvSpPr>
          <p:spPr>
            <a:xfrm>
              <a:off x="699836" y="549491"/>
              <a:ext cx="19112" cy="10984"/>
            </a:xfrm>
            <a:custGeom>
              <a:avLst/>
              <a:gdLst/>
              <a:ahLst/>
              <a:cxnLst/>
              <a:rect l="l" t="t" r="r" b="b"/>
              <a:pathLst>
                <a:path w="562" h="323" extrusionOk="0">
                  <a:moveTo>
                    <a:pt x="493" y="289"/>
                  </a:moveTo>
                  <a:cubicBezTo>
                    <a:pt x="493" y="323"/>
                    <a:pt x="459" y="323"/>
                    <a:pt x="425" y="323"/>
                  </a:cubicBezTo>
                  <a:cubicBezTo>
                    <a:pt x="349" y="289"/>
                    <a:pt x="281" y="246"/>
                    <a:pt x="213" y="212"/>
                  </a:cubicBezTo>
                  <a:cubicBezTo>
                    <a:pt x="137" y="212"/>
                    <a:pt x="69" y="212"/>
                    <a:pt x="1" y="145"/>
                  </a:cubicBezTo>
                  <a:lnTo>
                    <a:pt x="1" y="77"/>
                  </a:lnTo>
                  <a:lnTo>
                    <a:pt x="35" y="77"/>
                  </a:lnTo>
                  <a:cubicBezTo>
                    <a:pt x="103" y="0"/>
                    <a:pt x="213" y="34"/>
                    <a:pt x="281" y="77"/>
                  </a:cubicBezTo>
                  <a:cubicBezTo>
                    <a:pt x="349" y="77"/>
                    <a:pt x="425" y="145"/>
                    <a:pt x="493" y="178"/>
                  </a:cubicBezTo>
                  <a:cubicBezTo>
                    <a:pt x="561" y="212"/>
                    <a:pt x="527" y="289"/>
                    <a:pt x="493" y="28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320;p32"/>
            <p:cNvSpPr/>
            <p:nvPr/>
          </p:nvSpPr>
          <p:spPr>
            <a:xfrm>
              <a:off x="486643" y="497766"/>
              <a:ext cx="451552" cy="292669"/>
            </a:xfrm>
            <a:custGeom>
              <a:avLst/>
              <a:gdLst/>
              <a:ahLst/>
              <a:cxnLst/>
              <a:rect l="l" t="t" r="r" b="b"/>
              <a:pathLst>
                <a:path w="13278" h="8606" extrusionOk="0">
                  <a:moveTo>
                    <a:pt x="12072" y="7366"/>
                  </a:moveTo>
                  <a:cubicBezTo>
                    <a:pt x="10339" y="8606"/>
                    <a:pt x="323" y="782"/>
                    <a:pt x="323" y="782"/>
                  </a:cubicBezTo>
                  <a:lnTo>
                    <a:pt x="0" y="1"/>
                  </a:lnTo>
                  <a:cubicBezTo>
                    <a:pt x="0" y="1"/>
                    <a:pt x="13278" y="5063"/>
                    <a:pt x="12250" y="7187"/>
                  </a:cubicBezTo>
                  <a:cubicBezTo>
                    <a:pt x="12216" y="7255"/>
                    <a:pt x="12140" y="7332"/>
                    <a:pt x="12072" y="736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321;p32"/>
            <p:cNvSpPr/>
            <p:nvPr/>
          </p:nvSpPr>
          <p:spPr>
            <a:xfrm>
              <a:off x="834471" y="725412"/>
              <a:ext cx="19384" cy="10712"/>
            </a:xfrm>
            <a:custGeom>
              <a:avLst/>
              <a:gdLst/>
              <a:ahLst/>
              <a:cxnLst/>
              <a:rect l="l" t="t" r="r" b="b"/>
              <a:pathLst>
                <a:path w="570" h="315" extrusionOk="0">
                  <a:moveTo>
                    <a:pt x="535" y="281"/>
                  </a:moveTo>
                  <a:cubicBezTo>
                    <a:pt x="535" y="281"/>
                    <a:pt x="535" y="315"/>
                    <a:pt x="501" y="281"/>
                  </a:cubicBezTo>
                  <a:lnTo>
                    <a:pt x="391" y="281"/>
                  </a:lnTo>
                  <a:lnTo>
                    <a:pt x="391" y="281"/>
                  </a:lnTo>
                  <a:lnTo>
                    <a:pt x="357" y="281"/>
                  </a:lnTo>
                  <a:cubicBezTo>
                    <a:pt x="323" y="281"/>
                    <a:pt x="289" y="247"/>
                    <a:pt x="255" y="247"/>
                  </a:cubicBezTo>
                  <a:cubicBezTo>
                    <a:pt x="179" y="213"/>
                    <a:pt x="111" y="213"/>
                    <a:pt x="43" y="136"/>
                  </a:cubicBezTo>
                  <a:cubicBezTo>
                    <a:pt x="0" y="102"/>
                    <a:pt x="43" y="68"/>
                    <a:pt x="77" y="34"/>
                  </a:cubicBezTo>
                  <a:lnTo>
                    <a:pt x="111" y="0"/>
                  </a:lnTo>
                  <a:cubicBezTo>
                    <a:pt x="179" y="0"/>
                    <a:pt x="255" y="34"/>
                    <a:pt x="323" y="68"/>
                  </a:cubicBezTo>
                  <a:cubicBezTo>
                    <a:pt x="391" y="102"/>
                    <a:pt x="467" y="136"/>
                    <a:pt x="535" y="170"/>
                  </a:cubicBezTo>
                  <a:cubicBezTo>
                    <a:pt x="569" y="213"/>
                    <a:pt x="569" y="281"/>
                    <a:pt x="535" y="28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322;p32"/>
            <p:cNvSpPr/>
            <p:nvPr/>
          </p:nvSpPr>
          <p:spPr>
            <a:xfrm>
              <a:off x="859875" y="730037"/>
              <a:ext cx="17956" cy="9862"/>
            </a:xfrm>
            <a:custGeom>
              <a:avLst/>
              <a:gdLst/>
              <a:ahLst/>
              <a:cxnLst/>
              <a:rect l="l" t="t" r="r" b="b"/>
              <a:pathLst>
                <a:path w="528" h="290" extrusionOk="0">
                  <a:moveTo>
                    <a:pt x="493" y="289"/>
                  </a:moveTo>
                  <a:lnTo>
                    <a:pt x="460" y="289"/>
                  </a:lnTo>
                  <a:cubicBezTo>
                    <a:pt x="315" y="247"/>
                    <a:pt x="179" y="213"/>
                    <a:pt x="35" y="111"/>
                  </a:cubicBezTo>
                  <a:cubicBezTo>
                    <a:pt x="1" y="111"/>
                    <a:pt x="1" y="77"/>
                    <a:pt x="35" y="34"/>
                  </a:cubicBezTo>
                  <a:lnTo>
                    <a:pt x="35" y="34"/>
                  </a:lnTo>
                  <a:cubicBezTo>
                    <a:pt x="213" y="0"/>
                    <a:pt x="392" y="77"/>
                    <a:pt x="493" y="179"/>
                  </a:cubicBezTo>
                  <a:cubicBezTo>
                    <a:pt x="527" y="213"/>
                    <a:pt x="527" y="247"/>
                    <a:pt x="493" y="28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323;p32"/>
            <p:cNvSpPr/>
            <p:nvPr/>
          </p:nvSpPr>
          <p:spPr>
            <a:xfrm>
              <a:off x="828690" y="704906"/>
              <a:ext cx="21697" cy="11869"/>
            </a:xfrm>
            <a:custGeom>
              <a:avLst/>
              <a:gdLst/>
              <a:ahLst/>
              <a:cxnLst/>
              <a:rect l="l" t="t" r="r" b="b"/>
              <a:pathLst>
                <a:path w="638" h="349" extrusionOk="0">
                  <a:moveTo>
                    <a:pt x="595" y="315"/>
                  </a:moveTo>
                  <a:cubicBezTo>
                    <a:pt x="595" y="315"/>
                    <a:pt x="561" y="349"/>
                    <a:pt x="561" y="315"/>
                  </a:cubicBezTo>
                  <a:cubicBezTo>
                    <a:pt x="459" y="281"/>
                    <a:pt x="383" y="281"/>
                    <a:pt x="281" y="247"/>
                  </a:cubicBezTo>
                  <a:cubicBezTo>
                    <a:pt x="213" y="213"/>
                    <a:pt x="102" y="213"/>
                    <a:pt x="34" y="179"/>
                  </a:cubicBezTo>
                  <a:cubicBezTo>
                    <a:pt x="0" y="136"/>
                    <a:pt x="0" y="68"/>
                    <a:pt x="34" y="34"/>
                  </a:cubicBezTo>
                  <a:lnTo>
                    <a:pt x="68" y="34"/>
                  </a:lnTo>
                  <a:cubicBezTo>
                    <a:pt x="170" y="0"/>
                    <a:pt x="247" y="68"/>
                    <a:pt x="315" y="102"/>
                  </a:cubicBezTo>
                  <a:cubicBezTo>
                    <a:pt x="425" y="136"/>
                    <a:pt x="493" y="179"/>
                    <a:pt x="595" y="213"/>
                  </a:cubicBezTo>
                  <a:cubicBezTo>
                    <a:pt x="637" y="247"/>
                    <a:pt x="637" y="315"/>
                    <a:pt x="595" y="31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324;p32"/>
            <p:cNvSpPr/>
            <p:nvPr/>
          </p:nvSpPr>
          <p:spPr>
            <a:xfrm>
              <a:off x="826071" y="683243"/>
              <a:ext cx="19418" cy="9556"/>
            </a:xfrm>
            <a:custGeom>
              <a:avLst/>
              <a:gdLst/>
              <a:ahLst/>
              <a:cxnLst/>
              <a:rect l="l" t="t" r="r" b="b"/>
              <a:pathLst>
                <a:path w="571" h="281" extrusionOk="0">
                  <a:moveTo>
                    <a:pt x="570" y="281"/>
                  </a:moveTo>
                  <a:lnTo>
                    <a:pt x="570" y="281"/>
                  </a:lnTo>
                  <a:cubicBezTo>
                    <a:pt x="460" y="281"/>
                    <a:pt x="392" y="247"/>
                    <a:pt x="324" y="213"/>
                  </a:cubicBezTo>
                  <a:cubicBezTo>
                    <a:pt x="247" y="213"/>
                    <a:pt x="145" y="213"/>
                    <a:pt x="77" y="136"/>
                  </a:cubicBezTo>
                  <a:cubicBezTo>
                    <a:pt x="1" y="102"/>
                    <a:pt x="35" y="68"/>
                    <a:pt x="77" y="34"/>
                  </a:cubicBezTo>
                  <a:lnTo>
                    <a:pt x="111" y="0"/>
                  </a:lnTo>
                  <a:cubicBezTo>
                    <a:pt x="179" y="0"/>
                    <a:pt x="290" y="68"/>
                    <a:pt x="358" y="102"/>
                  </a:cubicBezTo>
                  <a:cubicBezTo>
                    <a:pt x="460" y="136"/>
                    <a:pt x="536" y="179"/>
                    <a:pt x="570" y="28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" name="Google Shape;325;p32"/>
            <p:cNvSpPr/>
            <p:nvPr/>
          </p:nvSpPr>
          <p:spPr>
            <a:xfrm>
              <a:off x="797199" y="702287"/>
              <a:ext cx="21697" cy="12175"/>
            </a:xfrm>
            <a:custGeom>
              <a:avLst/>
              <a:gdLst/>
              <a:ahLst/>
              <a:cxnLst/>
              <a:rect l="l" t="t" r="r" b="b"/>
              <a:pathLst>
                <a:path w="638" h="358" extrusionOk="0">
                  <a:moveTo>
                    <a:pt x="604" y="358"/>
                  </a:moveTo>
                  <a:lnTo>
                    <a:pt x="570" y="358"/>
                  </a:lnTo>
                  <a:cubicBezTo>
                    <a:pt x="459" y="324"/>
                    <a:pt x="357" y="290"/>
                    <a:pt x="247" y="256"/>
                  </a:cubicBezTo>
                  <a:cubicBezTo>
                    <a:pt x="179" y="213"/>
                    <a:pt x="77" y="179"/>
                    <a:pt x="34" y="111"/>
                  </a:cubicBezTo>
                  <a:cubicBezTo>
                    <a:pt x="0" y="77"/>
                    <a:pt x="0" y="43"/>
                    <a:pt x="34" y="1"/>
                  </a:cubicBezTo>
                  <a:lnTo>
                    <a:pt x="111" y="1"/>
                  </a:lnTo>
                  <a:cubicBezTo>
                    <a:pt x="179" y="1"/>
                    <a:pt x="289" y="77"/>
                    <a:pt x="357" y="111"/>
                  </a:cubicBezTo>
                  <a:cubicBezTo>
                    <a:pt x="459" y="145"/>
                    <a:pt x="536" y="213"/>
                    <a:pt x="604" y="290"/>
                  </a:cubicBezTo>
                  <a:cubicBezTo>
                    <a:pt x="638" y="290"/>
                    <a:pt x="638" y="324"/>
                    <a:pt x="604" y="35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" name="Google Shape;326;p32"/>
            <p:cNvSpPr/>
            <p:nvPr/>
          </p:nvSpPr>
          <p:spPr>
            <a:xfrm>
              <a:off x="788833" y="677155"/>
              <a:ext cx="22853" cy="13331"/>
            </a:xfrm>
            <a:custGeom>
              <a:avLst/>
              <a:gdLst/>
              <a:ahLst/>
              <a:cxnLst/>
              <a:rect l="l" t="t" r="r" b="b"/>
              <a:pathLst>
                <a:path w="672" h="392" extrusionOk="0">
                  <a:moveTo>
                    <a:pt x="637" y="392"/>
                  </a:moveTo>
                  <a:lnTo>
                    <a:pt x="569" y="392"/>
                  </a:lnTo>
                  <a:cubicBezTo>
                    <a:pt x="493" y="358"/>
                    <a:pt x="391" y="281"/>
                    <a:pt x="280" y="247"/>
                  </a:cubicBezTo>
                  <a:cubicBezTo>
                    <a:pt x="212" y="213"/>
                    <a:pt x="110" y="179"/>
                    <a:pt x="34" y="103"/>
                  </a:cubicBezTo>
                  <a:cubicBezTo>
                    <a:pt x="0" y="69"/>
                    <a:pt x="0" y="35"/>
                    <a:pt x="34" y="1"/>
                  </a:cubicBezTo>
                  <a:lnTo>
                    <a:pt x="68" y="1"/>
                  </a:lnTo>
                  <a:cubicBezTo>
                    <a:pt x="280" y="1"/>
                    <a:pt x="535" y="145"/>
                    <a:pt x="637" y="315"/>
                  </a:cubicBezTo>
                  <a:cubicBezTo>
                    <a:pt x="671" y="315"/>
                    <a:pt x="671" y="358"/>
                    <a:pt x="637" y="39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" name="Google Shape;327;p32"/>
            <p:cNvSpPr/>
            <p:nvPr/>
          </p:nvSpPr>
          <p:spPr>
            <a:xfrm>
              <a:off x="779277" y="653180"/>
              <a:ext cx="15643" cy="9590"/>
            </a:xfrm>
            <a:custGeom>
              <a:avLst/>
              <a:gdLst/>
              <a:ahLst/>
              <a:cxnLst/>
              <a:rect l="l" t="t" r="r" b="b"/>
              <a:pathLst>
                <a:path w="460" h="282" extrusionOk="0">
                  <a:moveTo>
                    <a:pt x="425" y="281"/>
                  </a:moveTo>
                  <a:lnTo>
                    <a:pt x="349" y="281"/>
                  </a:lnTo>
                  <a:cubicBezTo>
                    <a:pt x="315" y="281"/>
                    <a:pt x="247" y="247"/>
                    <a:pt x="179" y="247"/>
                  </a:cubicBezTo>
                  <a:cubicBezTo>
                    <a:pt x="137" y="213"/>
                    <a:pt x="69" y="213"/>
                    <a:pt x="1" y="171"/>
                  </a:cubicBezTo>
                  <a:cubicBezTo>
                    <a:pt x="1" y="103"/>
                    <a:pt x="1" y="69"/>
                    <a:pt x="35" y="35"/>
                  </a:cubicBezTo>
                  <a:lnTo>
                    <a:pt x="35" y="35"/>
                  </a:lnTo>
                  <a:cubicBezTo>
                    <a:pt x="103" y="1"/>
                    <a:pt x="179" y="35"/>
                    <a:pt x="247" y="69"/>
                  </a:cubicBezTo>
                  <a:cubicBezTo>
                    <a:pt x="315" y="69"/>
                    <a:pt x="391" y="103"/>
                    <a:pt x="425" y="171"/>
                  </a:cubicBezTo>
                  <a:cubicBezTo>
                    <a:pt x="459" y="213"/>
                    <a:pt x="459" y="247"/>
                    <a:pt x="425" y="28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" name="Google Shape;328;p32"/>
            <p:cNvSpPr/>
            <p:nvPr/>
          </p:nvSpPr>
          <p:spPr>
            <a:xfrm>
              <a:off x="761083" y="669946"/>
              <a:ext cx="19384" cy="14487"/>
            </a:xfrm>
            <a:custGeom>
              <a:avLst/>
              <a:gdLst/>
              <a:ahLst/>
              <a:cxnLst/>
              <a:rect l="l" t="t" r="r" b="b"/>
              <a:pathLst>
                <a:path w="570" h="426" extrusionOk="0">
                  <a:moveTo>
                    <a:pt x="536" y="391"/>
                  </a:moveTo>
                  <a:cubicBezTo>
                    <a:pt x="536" y="425"/>
                    <a:pt x="502" y="425"/>
                    <a:pt x="459" y="391"/>
                  </a:cubicBezTo>
                  <a:cubicBezTo>
                    <a:pt x="425" y="357"/>
                    <a:pt x="357" y="315"/>
                    <a:pt x="289" y="281"/>
                  </a:cubicBezTo>
                  <a:cubicBezTo>
                    <a:pt x="213" y="247"/>
                    <a:pt x="111" y="247"/>
                    <a:pt x="35" y="213"/>
                  </a:cubicBezTo>
                  <a:cubicBezTo>
                    <a:pt x="1" y="179"/>
                    <a:pt x="1" y="102"/>
                    <a:pt x="35" y="68"/>
                  </a:cubicBezTo>
                  <a:lnTo>
                    <a:pt x="77" y="68"/>
                  </a:lnTo>
                  <a:cubicBezTo>
                    <a:pt x="247" y="0"/>
                    <a:pt x="459" y="145"/>
                    <a:pt x="570" y="315"/>
                  </a:cubicBezTo>
                  <a:cubicBezTo>
                    <a:pt x="570" y="357"/>
                    <a:pt x="570" y="391"/>
                    <a:pt x="536" y="39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" name="Google Shape;329;p32"/>
            <p:cNvSpPr/>
            <p:nvPr/>
          </p:nvSpPr>
          <p:spPr>
            <a:xfrm>
              <a:off x="764824" y="692765"/>
              <a:ext cx="17956" cy="11018"/>
            </a:xfrm>
            <a:custGeom>
              <a:avLst/>
              <a:gdLst/>
              <a:ahLst/>
              <a:cxnLst/>
              <a:rect l="l" t="t" r="r" b="b"/>
              <a:pathLst>
                <a:path w="528" h="324" extrusionOk="0">
                  <a:moveTo>
                    <a:pt x="494" y="323"/>
                  </a:moveTo>
                  <a:lnTo>
                    <a:pt x="426" y="323"/>
                  </a:lnTo>
                  <a:cubicBezTo>
                    <a:pt x="349" y="281"/>
                    <a:pt x="281" y="247"/>
                    <a:pt x="247" y="213"/>
                  </a:cubicBezTo>
                  <a:cubicBezTo>
                    <a:pt x="179" y="179"/>
                    <a:pt x="103" y="179"/>
                    <a:pt x="35" y="145"/>
                  </a:cubicBezTo>
                  <a:cubicBezTo>
                    <a:pt x="1" y="111"/>
                    <a:pt x="1" y="68"/>
                    <a:pt x="35" y="35"/>
                  </a:cubicBezTo>
                  <a:lnTo>
                    <a:pt x="69" y="35"/>
                  </a:lnTo>
                  <a:cubicBezTo>
                    <a:pt x="137" y="1"/>
                    <a:pt x="213" y="68"/>
                    <a:pt x="281" y="68"/>
                  </a:cubicBezTo>
                  <a:cubicBezTo>
                    <a:pt x="349" y="111"/>
                    <a:pt x="426" y="179"/>
                    <a:pt x="494" y="213"/>
                  </a:cubicBezTo>
                  <a:cubicBezTo>
                    <a:pt x="528" y="247"/>
                    <a:pt x="528" y="281"/>
                    <a:pt x="494" y="32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" name="Google Shape;330;p32"/>
            <p:cNvSpPr/>
            <p:nvPr/>
          </p:nvSpPr>
          <p:spPr>
            <a:xfrm>
              <a:off x="718914" y="651752"/>
              <a:ext cx="20541" cy="12175"/>
            </a:xfrm>
            <a:custGeom>
              <a:avLst/>
              <a:gdLst/>
              <a:ahLst/>
              <a:cxnLst/>
              <a:rect l="l" t="t" r="r" b="b"/>
              <a:pathLst>
                <a:path w="604" h="358" extrusionOk="0">
                  <a:moveTo>
                    <a:pt x="569" y="323"/>
                  </a:moveTo>
                  <a:cubicBezTo>
                    <a:pt x="569" y="357"/>
                    <a:pt x="535" y="357"/>
                    <a:pt x="535" y="323"/>
                  </a:cubicBezTo>
                  <a:cubicBezTo>
                    <a:pt x="425" y="323"/>
                    <a:pt x="357" y="289"/>
                    <a:pt x="289" y="255"/>
                  </a:cubicBezTo>
                  <a:cubicBezTo>
                    <a:pt x="213" y="213"/>
                    <a:pt x="111" y="213"/>
                    <a:pt x="43" y="179"/>
                  </a:cubicBezTo>
                  <a:cubicBezTo>
                    <a:pt x="0" y="145"/>
                    <a:pt x="0" y="77"/>
                    <a:pt x="43" y="43"/>
                  </a:cubicBezTo>
                  <a:lnTo>
                    <a:pt x="77" y="43"/>
                  </a:lnTo>
                  <a:cubicBezTo>
                    <a:pt x="255" y="0"/>
                    <a:pt x="468" y="111"/>
                    <a:pt x="603" y="255"/>
                  </a:cubicBezTo>
                  <a:cubicBezTo>
                    <a:pt x="603" y="289"/>
                    <a:pt x="603" y="323"/>
                    <a:pt x="569" y="32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" name="Google Shape;331;p32"/>
            <p:cNvSpPr/>
            <p:nvPr/>
          </p:nvSpPr>
          <p:spPr>
            <a:xfrm>
              <a:off x="734795" y="638727"/>
              <a:ext cx="21697" cy="13059"/>
            </a:xfrm>
            <a:custGeom>
              <a:avLst/>
              <a:gdLst/>
              <a:ahLst/>
              <a:cxnLst/>
              <a:rect l="l" t="t" r="r" b="b"/>
              <a:pathLst>
                <a:path w="638" h="384" extrusionOk="0">
                  <a:moveTo>
                    <a:pt x="595" y="383"/>
                  </a:moveTo>
                  <a:lnTo>
                    <a:pt x="561" y="383"/>
                  </a:lnTo>
                  <a:cubicBezTo>
                    <a:pt x="459" y="349"/>
                    <a:pt x="349" y="315"/>
                    <a:pt x="281" y="281"/>
                  </a:cubicBezTo>
                  <a:cubicBezTo>
                    <a:pt x="170" y="247"/>
                    <a:pt x="68" y="171"/>
                    <a:pt x="34" y="103"/>
                  </a:cubicBezTo>
                  <a:cubicBezTo>
                    <a:pt x="1" y="69"/>
                    <a:pt x="1" y="35"/>
                    <a:pt x="34" y="35"/>
                  </a:cubicBezTo>
                  <a:lnTo>
                    <a:pt x="34" y="35"/>
                  </a:lnTo>
                  <a:cubicBezTo>
                    <a:pt x="136" y="1"/>
                    <a:pt x="247" y="35"/>
                    <a:pt x="349" y="69"/>
                  </a:cubicBezTo>
                  <a:cubicBezTo>
                    <a:pt x="425" y="137"/>
                    <a:pt x="561" y="213"/>
                    <a:pt x="595" y="281"/>
                  </a:cubicBezTo>
                  <a:cubicBezTo>
                    <a:pt x="638" y="315"/>
                    <a:pt x="595" y="349"/>
                    <a:pt x="595" y="38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" name="Google Shape;332;p32"/>
            <p:cNvSpPr/>
            <p:nvPr/>
          </p:nvSpPr>
          <p:spPr>
            <a:xfrm>
              <a:off x="692626" y="621689"/>
              <a:ext cx="19078" cy="11018"/>
            </a:xfrm>
            <a:custGeom>
              <a:avLst/>
              <a:gdLst/>
              <a:ahLst/>
              <a:cxnLst/>
              <a:rect l="l" t="t" r="r" b="b"/>
              <a:pathLst>
                <a:path w="561" h="324" extrusionOk="0">
                  <a:moveTo>
                    <a:pt x="527" y="324"/>
                  </a:moveTo>
                  <a:lnTo>
                    <a:pt x="459" y="324"/>
                  </a:lnTo>
                  <a:cubicBezTo>
                    <a:pt x="391" y="290"/>
                    <a:pt x="315" y="247"/>
                    <a:pt x="247" y="213"/>
                  </a:cubicBezTo>
                  <a:cubicBezTo>
                    <a:pt x="179" y="213"/>
                    <a:pt x="102" y="179"/>
                    <a:pt x="34" y="145"/>
                  </a:cubicBezTo>
                  <a:cubicBezTo>
                    <a:pt x="0" y="111"/>
                    <a:pt x="0" y="35"/>
                    <a:pt x="34" y="1"/>
                  </a:cubicBezTo>
                  <a:lnTo>
                    <a:pt x="68" y="1"/>
                  </a:lnTo>
                  <a:cubicBezTo>
                    <a:pt x="247" y="1"/>
                    <a:pt x="425" y="145"/>
                    <a:pt x="527" y="213"/>
                  </a:cubicBezTo>
                  <a:cubicBezTo>
                    <a:pt x="561" y="247"/>
                    <a:pt x="561" y="290"/>
                    <a:pt x="527" y="32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" name="Google Shape;333;p32"/>
            <p:cNvSpPr/>
            <p:nvPr/>
          </p:nvSpPr>
          <p:spPr>
            <a:xfrm>
              <a:off x="732211" y="621689"/>
              <a:ext cx="20541" cy="12175"/>
            </a:xfrm>
            <a:custGeom>
              <a:avLst/>
              <a:gdLst/>
              <a:ahLst/>
              <a:cxnLst/>
              <a:rect l="l" t="t" r="r" b="b"/>
              <a:pathLst>
                <a:path w="604" h="358" extrusionOk="0">
                  <a:moveTo>
                    <a:pt x="569" y="358"/>
                  </a:moveTo>
                  <a:lnTo>
                    <a:pt x="535" y="358"/>
                  </a:lnTo>
                  <a:cubicBezTo>
                    <a:pt x="459" y="324"/>
                    <a:pt x="357" y="290"/>
                    <a:pt x="289" y="247"/>
                  </a:cubicBezTo>
                  <a:cubicBezTo>
                    <a:pt x="212" y="213"/>
                    <a:pt x="110" y="213"/>
                    <a:pt x="34" y="179"/>
                  </a:cubicBezTo>
                  <a:cubicBezTo>
                    <a:pt x="0" y="145"/>
                    <a:pt x="0" y="77"/>
                    <a:pt x="34" y="35"/>
                  </a:cubicBezTo>
                  <a:lnTo>
                    <a:pt x="77" y="35"/>
                  </a:lnTo>
                  <a:cubicBezTo>
                    <a:pt x="178" y="1"/>
                    <a:pt x="246" y="35"/>
                    <a:pt x="357" y="111"/>
                  </a:cubicBezTo>
                  <a:cubicBezTo>
                    <a:pt x="425" y="145"/>
                    <a:pt x="501" y="213"/>
                    <a:pt x="569" y="247"/>
                  </a:cubicBezTo>
                  <a:cubicBezTo>
                    <a:pt x="603" y="290"/>
                    <a:pt x="603" y="324"/>
                    <a:pt x="569" y="35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" name="Google Shape;334;p32"/>
            <p:cNvSpPr/>
            <p:nvPr/>
          </p:nvSpPr>
          <p:spPr>
            <a:xfrm>
              <a:off x="670963" y="588192"/>
              <a:ext cx="21697" cy="13025"/>
            </a:xfrm>
            <a:custGeom>
              <a:avLst/>
              <a:gdLst/>
              <a:ahLst/>
              <a:cxnLst/>
              <a:rect l="l" t="t" r="r" b="b"/>
              <a:pathLst>
                <a:path w="638" h="383" extrusionOk="0">
                  <a:moveTo>
                    <a:pt x="603" y="383"/>
                  </a:moveTo>
                  <a:lnTo>
                    <a:pt x="561" y="383"/>
                  </a:lnTo>
                  <a:cubicBezTo>
                    <a:pt x="493" y="315"/>
                    <a:pt x="391" y="281"/>
                    <a:pt x="280" y="281"/>
                  </a:cubicBezTo>
                  <a:cubicBezTo>
                    <a:pt x="213" y="247"/>
                    <a:pt x="102" y="247"/>
                    <a:pt x="34" y="170"/>
                  </a:cubicBezTo>
                  <a:cubicBezTo>
                    <a:pt x="0" y="136"/>
                    <a:pt x="0" y="102"/>
                    <a:pt x="34" y="68"/>
                  </a:cubicBezTo>
                  <a:lnTo>
                    <a:pt x="34" y="68"/>
                  </a:lnTo>
                  <a:cubicBezTo>
                    <a:pt x="247" y="0"/>
                    <a:pt x="459" y="170"/>
                    <a:pt x="637" y="281"/>
                  </a:cubicBezTo>
                  <a:cubicBezTo>
                    <a:pt x="637" y="315"/>
                    <a:pt x="637" y="349"/>
                    <a:pt x="603" y="38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" name="Google Shape;335;p32"/>
            <p:cNvSpPr/>
            <p:nvPr/>
          </p:nvSpPr>
          <p:spPr>
            <a:xfrm>
              <a:off x="632229" y="585573"/>
              <a:ext cx="18262" cy="11018"/>
            </a:xfrm>
            <a:custGeom>
              <a:avLst/>
              <a:gdLst/>
              <a:ahLst/>
              <a:cxnLst/>
              <a:rect l="l" t="t" r="r" b="b"/>
              <a:pathLst>
                <a:path w="537" h="324" extrusionOk="0">
                  <a:moveTo>
                    <a:pt x="502" y="290"/>
                  </a:moveTo>
                  <a:lnTo>
                    <a:pt x="468" y="324"/>
                  </a:lnTo>
                  <a:cubicBezTo>
                    <a:pt x="392" y="290"/>
                    <a:pt x="324" y="247"/>
                    <a:pt x="256" y="213"/>
                  </a:cubicBezTo>
                  <a:cubicBezTo>
                    <a:pt x="179" y="213"/>
                    <a:pt x="77" y="179"/>
                    <a:pt x="43" y="145"/>
                  </a:cubicBezTo>
                  <a:cubicBezTo>
                    <a:pt x="1" y="111"/>
                    <a:pt x="1" y="77"/>
                    <a:pt x="43" y="77"/>
                  </a:cubicBezTo>
                  <a:lnTo>
                    <a:pt x="43" y="77"/>
                  </a:lnTo>
                  <a:cubicBezTo>
                    <a:pt x="213" y="1"/>
                    <a:pt x="392" y="145"/>
                    <a:pt x="502" y="213"/>
                  </a:cubicBezTo>
                  <a:cubicBezTo>
                    <a:pt x="536" y="247"/>
                    <a:pt x="536" y="290"/>
                    <a:pt x="502" y="29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" name="Google Shape;336;p32"/>
            <p:cNvSpPr/>
            <p:nvPr/>
          </p:nvSpPr>
          <p:spPr>
            <a:xfrm>
              <a:off x="664876" y="615636"/>
              <a:ext cx="20541" cy="12175"/>
            </a:xfrm>
            <a:custGeom>
              <a:avLst/>
              <a:gdLst/>
              <a:ahLst/>
              <a:cxnLst/>
              <a:rect l="l" t="t" r="r" b="b"/>
              <a:pathLst>
                <a:path w="604" h="358" extrusionOk="0">
                  <a:moveTo>
                    <a:pt x="570" y="323"/>
                  </a:moveTo>
                  <a:cubicBezTo>
                    <a:pt x="570" y="323"/>
                    <a:pt x="527" y="357"/>
                    <a:pt x="493" y="323"/>
                  </a:cubicBezTo>
                  <a:cubicBezTo>
                    <a:pt x="426" y="289"/>
                    <a:pt x="358" y="289"/>
                    <a:pt x="281" y="255"/>
                  </a:cubicBezTo>
                  <a:cubicBezTo>
                    <a:pt x="213" y="213"/>
                    <a:pt x="103" y="213"/>
                    <a:pt x="35" y="179"/>
                  </a:cubicBezTo>
                  <a:cubicBezTo>
                    <a:pt x="1" y="145"/>
                    <a:pt x="1" y="77"/>
                    <a:pt x="69" y="43"/>
                  </a:cubicBezTo>
                  <a:lnTo>
                    <a:pt x="69" y="43"/>
                  </a:lnTo>
                  <a:cubicBezTo>
                    <a:pt x="179" y="0"/>
                    <a:pt x="247" y="43"/>
                    <a:pt x="358" y="77"/>
                  </a:cubicBezTo>
                  <a:cubicBezTo>
                    <a:pt x="426" y="111"/>
                    <a:pt x="493" y="179"/>
                    <a:pt x="570" y="213"/>
                  </a:cubicBezTo>
                  <a:cubicBezTo>
                    <a:pt x="604" y="255"/>
                    <a:pt x="604" y="323"/>
                    <a:pt x="570" y="32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" name="Google Shape;337;p32"/>
            <p:cNvSpPr/>
            <p:nvPr/>
          </p:nvSpPr>
          <p:spPr>
            <a:xfrm>
              <a:off x="674432" y="637299"/>
              <a:ext cx="22853" cy="12175"/>
            </a:xfrm>
            <a:custGeom>
              <a:avLst/>
              <a:gdLst/>
              <a:ahLst/>
              <a:cxnLst/>
              <a:rect l="l" t="t" r="r" b="b"/>
              <a:pathLst>
                <a:path w="672" h="358" extrusionOk="0">
                  <a:moveTo>
                    <a:pt x="637" y="323"/>
                  </a:moveTo>
                  <a:cubicBezTo>
                    <a:pt x="603" y="323"/>
                    <a:pt x="603" y="357"/>
                    <a:pt x="569" y="323"/>
                  </a:cubicBezTo>
                  <a:cubicBezTo>
                    <a:pt x="459" y="289"/>
                    <a:pt x="357" y="289"/>
                    <a:pt x="246" y="255"/>
                  </a:cubicBezTo>
                  <a:cubicBezTo>
                    <a:pt x="178" y="213"/>
                    <a:pt x="111" y="145"/>
                    <a:pt x="34" y="77"/>
                  </a:cubicBezTo>
                  <a:cubicBezTo>
                    <a:pt x="0" y="77"/>
                    <a:pt x="0" y="43"/>
                    <a:pt x="34" y="1"/>
                  </a:cubicBezTo>
                  <a:lnTo>
                    <a:pt x="77" y="1"/>
                  </a:lnTo>
                  <a:cubicBezTo>
                    <a:pt x="145" y="1"/>
                    <a:pt x="246" y="43"/>
                    <a:pt x="323" y="77"/>
                  </a:cubicBezTo>
                  <a:cubicBezTo>
                    <a:pt x="425" y="111"/>
                    <a:pt x="535" y="179"/>
                    <a:pt x="603" y="213"/>
                  </a:cubicBezTo>
                  <a:cubicBezTo>
                    <a:pt x="671" y="255"/>
                    <a:pt x="637" y="289"/>
                    <a:pt x="637" y="32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" name="Google Shape;338;p32"/>
            <p:cNvSpPr/>
            <p:nvPr/>
          </p:nvSpPr>
          <p:spPr>
            <a:xfrm>
              <a:off x="593834" y="579520"/>
              <a:ext cx="15609" cy="13331"/>
            </a:xfrm>
            <a:custGeom>
              <a:avLst/>
              <a:gdLst/>
              <a:ahLst/>
              <a:cxnLst/>
              <a:rect l="l" t="t" r="r" b="b"/>
              <a:pathLst>
                <a:path w="459" h="392" extrusionOk="0">
                  <a:moveTo>
                    <a:pt x="425" y="391"/>
                  </a:moveTo>
                  <a:lnTo>
                    <a:pt x="357" y="391"/>
                  </a:lnTo>
                  <a:cubicBezTo>
                    <a:pt x="323" y="357"/>
                    <a:pt x="280" y="323"/>
                    <a:pt x="246" y="323"/>
                  </a:cubicBezTo>
                  <a:cubicBezTo>
                    <a:pt x="212" y="289"/>
                    <a:pt x="178" y="255"/>
                    <a:pt x="144" y="255"/>
                  </a:cubicBezTo>
                  <a:cubicBezTo>
                    <a:pt x="68" y="213"/>
                    <a:pt x="0" y="145"/>
                    <a:pt x="34" y="77"/>
                  </a:cubicBezTo>
                  <a:lnTo>
                    <a:pt x="68" y="77"/>
                  </a:lnTo>
                  <a:cubicBezTo>
                    <a:pt x="144" y="1"/>
                    <a:pt x="246" y="43"/>
                    <a:pt x="323" y="111"/>
                  </a:cubicBezTo>
                  <a:cubicBezTo>
                    <a:pt x="391" y="145"/>
                    <a:pt x="459" y="255"/>
                    <a:pt x="459" y="323"/>
                  </a:cubicBezTo>
                  <a:cubicBezTo>
                    <a:pt x="425" y="357"/>
                    <a:pt x="425" y="357"/>
                    <a:pt x="425" y="39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" name="Google Shape;339;p32"/>
            <p:cNvSpPr/>
            <p:nvPr/>
          </p:nvSpPr>
          <p:spPr>
            <a:xfrm>
              <a:off x="603356" y="562754"/>
              <a:ext cx="21697" cy="14487"/>
            </a:xfrm>
            <a:custGeom>
              <a:avLst/>
              <a:gdLst/>
              <a:ahLst/>
              <a:cxnLst/>
              <a:rect l="l" t="t" r="r" b="b"/>
              <a:pathLst>
                <a:path w="638" h="426" extrusionOk="0">
                  <a:moveTo>
                    <a:pt x="603" y="392"/>
                  </a:moveTo>
                  <a:cubicBezTo>
                    <a:pt x="570" y="426"/>
                    <a:pt x="536" y="426"/>
                    <a:pt x="536" y="392"/>
                  </a:cubicBezTo>
                  <a:cubicBezTo>
                    <a:pt x="425" y="358"/>
                    <a:pt x="357" y="281"/>
                    <a:pt x="255" y="247"/>
                  </a:cubicBezTo>
                  <a:cubicBezTo>
                    <a:pt x="179" y="213"/>
                    <a:pt x="77" y="179"/>
                    <a:pt x="43" y="111"/>
                  </a:cubicBezTo>
                  <a:cubicBezTo>
                    <a:pt x="0" y="69"/>
                    <a:pt x="0" y="35"/>
                    <a:pt x="43" y="35"/>
                  </a:cubicBezTo>
                  <a:lnTo>
                    <a:pt x="43" y="35"/>
                  </a:lnTo>
                  <a:cubicBezTo>
                    <a:pt x="145" y="1"/>
                    <a:pt x="255" y="69"/>
                    <a:pt x="357" y="111"/>
                  </a:cubicBezTo>
                  <a:cubicBezTo>
                    <a:pt x="425" y="179"/>
                    <a:pt x="536" y="247"/>
                    <a:pt x="603" y="324"/>
                  </a:cubicBezTo>
                  <a:cubicBezTo>
                    <a:pt x="637" y="358"/>
                    <a:pt x="603" y="392"/>
                    <a:pt x="603" y="39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" name="Google Shape;340;p32"/>
            <p:cNvSpPr/>
            <p:nvPr/>
          </p:nvSpPr>
          <p:spPr>
            <a:xfrm>
              <a:off x="492696" y="518272"/>
              <a:ext cx="203433" cy="474405"/>
            </a:xfrm>
            <a:custGeom>
              <a:avLst/>
              <a:gdLst/>
              <a:ahLst/>
              <a:cxnLst/>
              <a:rect l="l" t="t" r="r" b="b"/>
              <a:pathLst>
                <a:path w="5982" h="13950" extrusionOk="0">
                  <a:moveTo>
                    <a:pt x="4104" y="12955"/>
                  </a:moveTo>
                  <a:cubicBezTo>
                    <a:pt x="4070" y="12989"/>
                    <a:pt x="4002" y="13023"/>
                    <a:pt x="3968" y="13023"/>
                  </a:cubicBezTo>
                  <a:cubicBezTo>
                    <a:pt x="1700" y="13949"/>
                    <a:pt x="1" y="3008"/>
                    <a:pt x="358" y="1"/>
                  </a:cubicBezTo>
                  <a:cubicBezTo>
                    <a:pt x="358" y="1"/>
                    <a:pt x="5981" y="11613"/>
                    <a:pt x="4104" y="1295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" name="Google Shape;341;p32"/>
            <p:cNvSpPr/>
            <p:nvPr/>
          </p:nvSpPr>
          <p:spPr>
            <a:xfrm>
              <a:off x="514359" y="632674"/>
              <a:ext cx="9590" cy="20541"/>
            </a:xfrm>
            <a:custGeom>
              <a:avLst/>
              <a:gdLst/>
              <a:ahLst/>
              <a:cxnLst/>
              <a:rect l="l" t="t" r="r" b="b"/>
              <a:pathLst>
                <a:path w="282" h="604" extrusionOk="0">
                  <a:moveTo>
                    <a:pt x="281" y="604"/>
                  </a:moveTo>
                  <a:lnTo>
                    <a:pt x="213" y="604"/>
                  </a:lnTo>
                  <a:cubicBezTo>
                    <a:pt x="179" y="493"/>
                    <a:pt x="145" y="425"/>
                    <a:pt x="111" y="349"/>
                  </a:cubicBezTo>
                  <a:cubicBezTo>
                    <a:pt x="69" y="247"/>
                    <a:pt x="1" y="179"/>
                    <a:pt x="35" y="69"/>
                  </a:cubicBezTo>
                  <a:cubicBezTo>
                    <a:pt x="35" y="35"/>
                    <a:pt x="35" y="35"/>
                    <a:pt x="69" y="35"/>
                  </a:cubicBezTo>
                  <a:cubicBezTo>
                    <a:pt x="111" y="1"/>
                    <a:pt x="145" y="1"/>
                    <a:pt x="179" y="35"/>
                  </a:cubicBezTo>
                  <a:cubicBezTo>
                    <a:pt x="247" y="103"/>
                    <a:pt x="247" y="213"/>
                    <a:pt x="281" y="315"/>
                  </a:cubicBezTo>
                  <a:lnTo>
                    <a:pt x="281" y="56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" name="Google Shape;342;p32"/>
            <p:cNvSpPr/>
            <p:nvPr/>
          </p:nvSpPr>
          <p:spPr>
            <a:xfrm>
              <a:off x="533743" y="634986"/>
              <a:ext cx="8400" cy="16800"/>
            </a:xfrm>
            <a:custGeom>
              <a:avLst/>
              <a:gdLst/>
              <a:ahLst/>
              <a:cxnLst/>
              <a:rect l="l" t="t" r="r" b="b"/>
              <a:pathLst>
                <a:path w="247" h="494" extrusionOk="0">
                  <a:moveTo>
                    <a:pt x="246" y="459"/>
                  </a:moveTo>
                  <a:cubicBezTo>
                    <a:pt x="212" y="493"/>
                    <a:pt x="136" y="493"/>
                    <a:pt x="136" y="459"/>
                  </a:cubicBezTo>
                  <a:cubicBezTo>
                    <a:pt x="102" y="357"/>
                    <a:pt x="68" y="281"/>
                    <a:pt x="68" y="213"/>
                  </a:cubicBezTo>
                  <a:cubicBezTo>
                    <a:pt x="34" y="145"/>
                    <a:pt x="0" y="69"/>
                    <a:pt x="68" y="1"/>
                  </a:cubicBezTo>
                  <a:lnTo>
                    <a:pt x="68" y="1"/>
                  </a:lnTo>
                  <a:lnTo>
                    <a:pt x="136" y="1"/>
                  </a:lnTo>
                  <a:cubicBezTo>
                    <a:pt x="212" y="35"/>
                    <a:pt x="212" y="111"/>
                    <a:pt x="246" y="179"/>
                  </a:cubicBezTo>
                  <a:lnTo>
                    <a:pt x="246" y="42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" name="Google Shape;343;p32"/>
            <p:cNvSpPr/>
            <p:nvPr/>
          </p:nvSpPr>
          <p:spPr>
            <a:xfrm>
              <a:off x="555406" y="657805"/>
              <a:ext cx="7244" cy="15643"/>
            </a:xfrm>
            <a:custGeom>
              <a:avLst/>
              <a:gdLst/>
              <a:ahLst/>
              <a:cxnLst/>
              <a:rect l="l" t="t" r="r" b="b"/>
              <a:pathLst>
                <a:path w="213" h="460" extrusionOk="0">
                  <a:moveTo>
                    <a:pt x="179" y="459"/>
                  </a:moveTo>
                  <a:cubicBezTo>
                    <a:pt x="136" y="459"/>
                    <a:pt x="102" y="459"/>
                    <a:pt x="102" y="425"/>
                  </a:cubicBezTo>
                  <a:cubicBezTo>
                    <a:pt x="68" y="357"/>
                    <a:pt x="34" y="323"/>
                    <a:pt x="34" y="247"/>
                  </a:cubicBezTo>
                  <a:cubicBezTo>
                    <a:pt x="34" y="213"/>
                    <a:pt x="0" y="179"/>
                    <a:pt x="0" y="145"/>
                  </a:cubicBezTo>
                  <a:lnTo>
                    <a:pt x="0" y="77"/>
                  </a:lnTo>
                  <a:cubicBezTo>
                    <a:pt x="0" y="35"/>
                    <a:pt x="34" y="35"/>
                    <a:pt x="34" y="35"/>
                  </a:cubicBezTo>
                  <a:cubicBezTo>
                    <a:pt x="68" y="1"/>
                    <a:pt x="102" y="35"/>
                    <a:pt x="102" y="77"/>
                  </a:cubicBezTo>
                  <a:cubicBezTo>
                    <a:pt x="136" y="111"/>
                    <a:pt x="136" y="111"/>
                    <a:pt x="136" y="145"/>
                  </a:cubicBezTo>
                  <a:lnTo>
                    <a:pt x="136" y="213"/>
                  </a:lnTo>
                  <a:cubicBezTo>
                    <a:pt x="179" y="289"/>
                    <a:pt x="179" y="357"/>
                    <a:pt x="179" y="391"/>
                  </a:cubicBezTo>
                  <a:cubicBezTo>
                    <a:pt x="213" y="425"/>
                    <a:pt x="179" y="459"/>
                    <a:pt x="179" y="45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" name="Google Shape;344;p32"/>
            <p:cNvSpPr/>
            <p:nvPr/>
          </p:nvSpPr>
          <p:spPr>
            <a:xfrm>
              <a:off x="533743" y="674843"/>
              <a:ext cx="10712" cy="19112"/>
            </a:xfrm>
            <a:custGeom>
              <a:avLst/>
              <a:gdLst/>
              <a:ahLst/>
              <a:cxnLst/>
              <a:rect l="l" t="t" r="r" b="b"/>
              <a:pathLst>
                <a:path w="315" h="562" extrusionOk="0">
                  <a:moveTo>
                    <a:pt x="314" y="528"/>
                  </a:moveTo>
                  <a:cubicBezTo>
                    <a:pt x="280" y="562"/>
                    <a:pt x="246" y="562"/>
                    <a:pt x="212" y="528"/>
                  </a:cubicBezTo>
                  <a:cubicBezTo>
                    <a:pt x="136" y="383"/>
                    <a:pt x="0" y="213"/>
                    <a:pt x="34" y="69"/>
                  </a:cubicBezTo>
                  <a:lnTo>
                    <a:pt x="34" y="1"/>
                  </a:lnTo>
                  <a:cubicBezTo>
                    <a:pt x="68" y="1"/>
                    <a:pt x="102" y="1"/>
                    <a:pt x="136" y="35"/>
                  </a:cubicBezTo>
                  <a:cubicBezTo>
                    <a:pt x="178" y="103"/>
                    <a:pt x="212" y="171"/>
                    <a:pt x="246" y="247"/>
                  </a:cubicBezTo>
                  <a:cubicBezTo>
                    <a:pt x="246" y="315"/>
                    <a:pt x="280" y="383"/>
                    <a:pt x="314" y="46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" name="Google Shape;345;p32"/>
            <p:cNvSpPr/>
            <p:nvPr/>
          </p:nvSpPr>
          <p:spPr>
            <a:xfrm>
              <a:off x="533743" y="722793"/>
              <a:ext cx="9556" cy="14487"/>
            </a:xfrm>
            <a:custGeom>
              <a:avLst/>
              <a:gdLst/>
              <a:ahLst/>
              <a:cxnLst/>
              <a:rect l="l" t="t" r="r" b="b"/>
              <a:pathLst>
                <a:path w="281" h="426" extrusionOk="0">
                  <a:moveTo>
                    <a:pt x="280" y="426"/>
                  </a:moveTo>
                  <a:lnTo>
                    <a:pt x="212" y="426"/>
                  </a:lnTo>
                  <a:cubicBezTo>
                    <a:pt x="136" y="392"/>
                    <a:pt x="136" y="324"/>
                    <a:pt x="102" y="247"/>
                  </a:cubicBezTo>
                  <a:cubicBezTo>
                    <a:pt x="68" y="213"/>
                    <a:pt x="0" y="145"/>
                    <a:pt x="34" y="77"/>
                  </a:cubicBezTo>
                  <a:cubicBezTo>
                    <a:pt x="34" y="35"/>
                    <a:pt x="34" y="1"/>
                    <a:pt x="68" y="1"/>
                  </a:cubicBezTo>
                  <a:lnTo>
                    <a:pt x="178" y="1"/>
                  </a:lnTo>
                  <a:cubicBezTo>
                    <a:pt x="212" y="35"/>
                    <a:pt x="246" y="145"/>
                    <a:pt x="246" y="213"/>
                  </a:cubicBezTo>
                  <a:cubicBezTo>
                    <a:pt x="280" y="247"/>
                    <a:pt x="280" y="324"/>
                    <a:pt x="280" y="39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" name="Google Shape;346;p32"/>
            <p:cNvSpPr/>
            <p:nvPr/>
          </p:nvSpPr>
          <p:spPr>
            <a:xfrm>
              <a:off x="551631" y="719359"/>
              <a:ext cx="11018" cy="21697"/>
            </a:xfrm>
            <a:custGeom>
              <a:avLst/>
              <a:gdLst/>
              <a:ahLst/>
              <a:cxnLst/>
              <a:rect l="l" t="t" r="r" b="b"/>
              <a:pathLst>
                <a:path w="324" h="638" extrusionOk="0">
                  <a:moveTo>
                    <a:pt x="290" y="603"/>
                  </a:moveTo>
                  <a:cubicBezTo>
                    <a:pt x="247" y="637"/>
                    <a:pt x="179" y="603"/>
                    <a:pt x="145" y="561"/>
                  </a:cubicBezTo>
                  <a:cubicBezTo>
                    <a:pt x="111" y="459"/>
                    <a:pt x="77" y="391"/>
                    <a:pt x="77" y="280"/>
                  </a:cubicBezTo>
                  <a:cubicBezTo>
                    <a:pt x="35" y="212"/>
                    <a:pt x="1" y="136"/>
                    <a:pt x="35" y="34"/>
                  </a:cubicBezTo>
                  <a:lnTo>
                    <a:pt x="77" y="0"/>
                  </a:lnTo>
                  <a:cubicBezTo>
                    <a:pt x="111" y="0"/>
                    <a:pt x="145" y="0"/>
                    <a:pt x="179" y="34"/>
                  </a:cubicBezTo>
                  <a:cubicBezTo>
                    <a:pt x="213" y="102"/>
                    <a:pt x="213" y="178"/>
                    <a:pt x="247" y="246"/>
                  </a:cubicBezTo>
                  <a:cubicBezTo>
                    <a:pt x="247" y="348"/>
                    <a:pt x="290" y="425"/>
                    <a:pt x="324" y="493"/>
                  </a:cubicBezTo>
                  <a:cubicBezTo>
                    <a:pt x="324" y="527"/>
                    <a:pt x="324" y="561"/>
                    <a:pt x="290" y="60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" name="Google Shape;347;p32"/>
            <p:cNvSpPr/>
            <p:nvPr/>
          </p:nvSpPr>
          <p:spPr>
            <a:xfrm>
              <a:off x="579381" y="734934"/>
              <a:ext cx="7244" cy="17956"/>
            </a:xfrm>
            <a:custGeom>
              <a:avLst/>
              <a:gdLst/>
              <a:ahLst/>
              <a:cxnLst/>
              <a:rect l="l" t="t" r="r" b="b"/>
              <a:pathLst>
                <a:path w="213" h="528" extrusionOk="0">
                  <a:moveTo>
                    <a:pt x="213" y="493"/>
                  </a:moveTo>
                  <a:cubicBezTo>
                    <a:pt x="179" y="527"/>
                    <a:pt x="111" y="493"/>
                    <a:pt x="68" y="459"/>
                  </a:cubicBezTo>
                  <a:cubicBezTo>
                    <a:pt x="68" y="315"/>
                    <a:pt x="34" y="213"/>
                    <a:pt x="0" y="69"/>
                  </a:cubicBezTo>
                  <a:lnTo>
                    <a:pt x="34" y="35"/>
                  </a:lnTo>
                  <a:cubicBezTo>
                    <a:pt x="68" y="1"/>
                    <a:pt x="111" y="35"/>
                    <a:pt x="111" y="35"/>
                  </a:cubicBezTo>
                  <a:cubicBezTo>
                    <a:pt x="179" y="179"/>
                    <a:pt x="213" y="281"/>
                    <a:pt x="213" y="42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" name="Google Shape;348;p32"/>
            <p:cNvSpPr/>
            <p:nvPr/>
          </p:nvSpPr>
          <p:spPr>
            <a:xfrm>
              <a:off x="585434" y="778294"/>
              <a:ext cx="8434" cy="20541"/>
            </a:xfrm>
            <a:custGeom>
              <a:avLst/>
              <a:gdLst/>
              <a:ahLst/>
              <a:cxnLst/>
              <a:rect l="l" t="t" r="r" b="b"/>
              <a:pathLst>
                <a:path w="248" h="604" extrusionOk="0">
                  <a:moveTo>
                    <a:pt x="213" y="569"/>
                  </a:moveTo>
                  <a:cubicBezTo>
                    <a:pt x="179" y="603"/>
                    <a:pt x="103" y="603"/>
                    <a:pt x="103" y="569"/>
                  </a:cubicBezTo>
                  <a:cubicBezTo>
                    <a:pt x="69" y="391"/>
                    <a:pt x="1" y="212"/>
                    <a:pt x="1" y="34"/>
                  </a:cubicBezTo>
                  <a:lnTo>
                    <a:pt x="35" y="0"/>
                  </a:lnTo>
                  <a:cubicBezTo>
                    <a:pt x="35" y="0"/>
                    <a:pt x="69" y="0"/>
                    <a:pt x="103" y="34"/>
                  </a:cubicBezTo>
                  <a:cubicBezTo>
                    <a:pt x="179" y="178"/>
                    <a:pt x="213" y="357"/>
                    <a:pt x="213" y="527"/>
                  </a:cubicBezTo>
                  <a:cubicBezTo>
                    <a:pt x="247" y="527"/>
                    <a:pt x="213" y="569"/>
                    <a:pt x="213" y="56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" name="Google Shape;349;p32"/>
            <p:cNvSpPr/>
            <p:nvPr/>
          </p:nvSpPr>
          <p:spPr>
            <a:xfrm>
              <a:off x="550475" y="760066"/>
              <a:ext cx="8434" cy="17106"/>
            </a:xfrm>
            <a:custGeom>
              <a:avLst/>
              <a:gdLst/>
              <a:ahLst/>
              <a:cxnLst/>
              <a:rect l="l" t="t" r="r" b="b"/>
              <a:pathLst>
                <a:path w="248" h="503" extrusionOk="0">
                  <a:moveTo>
                    <a:pt x="213" y="502"/>
                  </a:moveTo>
                  <a:cubicBezTo>
                    <a:pt x="179" y="502"/>
                    <a:pt x="145" y="502"/>
                    <a:pt x="145" y="468"/>
                  </a:cubicBezTo>
                  <a:cubicBezTo>
                    <a:pt x="111" y="392"/>
                    <a:pt x="69" y="324"/>
                    <a:pt x="35" y="256"/>
                  </a:cubicBezTo>
                  <a:cubicBezTo>
                    <a:pt x="35" y="213"/>
                    <a:pt x="1" y="145"/>
                    <a:pt x="35" y="77"/>
                  </a:cubicBezTo>
                  <a:lnTo>
                    <a:pt x="35" y="43"/>
                  </a:lnTo>
                  <a:cubicBezTo>
                    <a:pt x="69" y="1"/>
                    <a:pt x="111" y="1"/>
                    <a:pt x="145" y="43"/>
                  </a:cubicBezTo>
                  <a:cubicBezTo>
                    <a:pt x="179" y="77"/>
                    <a:pt x="179" y="145"/>
                    <a:pt x="213" y="213"/>
                  </a:cubicBezTo>
                  <a:cubicBezTo>
                    <a:pt x="213" y="290"/>
                    <a:pt x="213" y="358"/>
                    <a:pt x="247" y="426"/>
                  </a:cubicBezTo>
                  <a:cubicBezTo>
                    <a:pt x="247" y="468"/>
                    <a:pt x="213" y="468"/>
                    <a:pt x="213" y="50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" name="Google Shape;350;p32"/>
            <p:cNvSpPr/>
            <p:nvPr/>
          </p:nvSpPr>
          <p:spPr>
            <a:xfrm>
              <a:off x="542109" y="784347"/>
              <a:ext cx="10712" cy="15643"/>
            </a:xfrm>
            <a:custGeom>
              <a:avLst/>
              <a:gdLst/>
              <a:ahLst/>
              <a:cxnLst/>
              <a:rect l="l" t="t" r="r" b="b"/>
              <a:pathLst>
                <a:path w="315" h="460" extrusionOk="0">
                  <a:moveTo>
                    <a:pt x="281" y="425"/>
                  </a:moveTo>
                  <a:cubicBezTo>
                    <a:pt x="281" y="425"/>
                    <a:pt x="247" y="459"/>
                    <a:pt x="213" y="425"/>
                  </a:cubicBezTo>
                  <a:cubicBezTo>
                    <a:pt x="145" y="349"/>
                    <a:pt x="0" y="179"/>
                    <a:pt x="68" y="34"/>
                  </a:cubicBezTo>
                  <a:lnTo>
                    <a:pt x="102" y="34"/>
                  </a:lnTo>
                  <a:cubicBezTo>
                    <a:pt x="145" y="0"/>
                    <a:pt x="179" y="34"/>
                    <a:pt x="179" y="34"/>
                  </a:cubicBezTo>
                  <a:cubicBezTo>
                    <a:pt x="213" y="68"/>
                    <a:pt x="213" y="136"/>
                    <a:pt x="213" y="213"/>
                  </a:cubicBezTo>
                  <a:cubicBezTo>
                    <a:pt x="247" y="247"/>
                    <a:pt x="281" y="281"/>
                    <a:pt x="315" y="349"/>
                  </a:cubicBezTo>
                  <a:cubicBezTo>
                    <a:pt x="315" y="349"/>
                    <a:pt x="315" y="425"/>
                    <a:pt x="281" y="42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" name="Google Shape;351;p32"/>
            <p:cNvSpPr/>
            <p:nvPr/>
          </p:nvSpPr>
          <p:spPr>
            <a:xfrm>
              <a:off x="560031" y="803425"/>
              <a:ext cx="7244" cy="20541"/>
            </a:xfrm>
            <a:custGeom>
              <a:avLst/>
              <a:gdLst/>
              <a:ahLst/>
              <a:cxnLst/>
              <a:rect l="l" t="t" r="r" b="b"/>
              <a:pathLst>
                <a:path w="213" h="604" extrusionOk="0">
                  <a:moveTo>
                    <a:pt x="179" y="603"/>
                  </a:moveTo>
                  <a:cubicBezTo>
                    <a:pt x="145" y="603"/>
                    <a:pt x="111" y="603"/>
                    <a:pt x="77" y="569"/>
                  </a:cubicBezTo>
                  <a:cubicBezTo>
                    <a:pt x="43" y="501"/>
                    <a:pt x="0" y="391"/>
                    <a:pt x="0" y="289"/>
                  </a:cubicBezTo>
                  <a:cubicBezTo>
                    <a:pt x="0" y="212"/>
                    <a:pt x="43" y="110"/>
                    <a:pt x="77" y="43"/>
                  </a:cubicBezTo>
                  <a:lnTo>
                    <a:pt x="77" y="43"/>
                  </a:lnTo>
                  <a:cubicBezTo>
                    <a:pt x="111" y="0"/>
                    <a:pt x="145" y="43"/>
                    <a:pt x="145" y="77"/>
                  </a:cubicBezTo>
                  <a:lnTo>
                    <a:pt x="145" y="178"/>
                  </a:lnTo>
                  <a:lnTo>
                    <a:pt x="145" y="289"/>
                  </a:lnTo>
                  <a:cubicBezTo>
                    <a:pt x="145" y="357"/>
                    <a:pt x="145" y="467"/>
                    <a:pt x="213" y="535"/>
                  </a:cubicBezTo>
                  <a:cubicBezTo>
                    <a:pt x="213" y="535"/>
                    <a:pt x="179" y="569"/>
                    <a:pt x="179" y="60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" name="Google Shape;352;p32"/>
            <p:cNvSpPr/>
            <p:nvPr/>
          </p:nvSpPr>
          <p:spPr>
            <a:xfrm>
              <a:off x="580537" y="816688"/>
              <a:ext cx="7244" cy="18228"/>
            </a:xfrm>
            <a:custGeom>
              <a:avLst/>
              <a:gdLst/>
              <a:ahLst/>
              <a:cxnLst/>
              <a:rect l="l" t="t" r="r" b="b"/>
              <a:pathLst>
                <a:path w="213" h="536" extrusionOk="0">
                  <a:moveTo>
                    <a:pt x="213" y="536"/>
                  </a:moveTo>
                  <a:cubicBezTo>
                    <a:pt x="179" y="536"/>
                    <a:pt x="145" y="536"/>
                    <a:pt x="111" y="502"/>
                  </a:cubicBezTo>
                  <a:cubicBezTo>
                    <a:pt x="111" y="426"/>
                    <a:pt x="77" y="358"/>
                    <a:pt x="77" y="290"/>
                  </a:cubicBezTo>
                  <a:cubicBezTo>
                    <a:pt x="34" y="213"/>
                    <a:pt x="0" y="145"/>
                    <a:pt x="0" y="77"/>
                  </a:cubicBezTo>
                  <a:cubicBezTo>
                    <a:pt x="0" y="77"/>
                    <a:pt x="0" y="35"/>
                    <a:pt x="34" y="35"/>
                  </a:cubicBezTo>
                  <a:cubicBezTo>
                    <a:pt x="34" y="1"/>
                    <a:pt x="77" y="1"/>
                    <a:pt x="111" y="35"/>
                  </a:cubicBezTo>
                  <a:cubicBezTo>
                    <a:pt x="213" y="145"/>
                    <a:pt x="213" y="324"/>
                    <a:pt x="213" y="46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" name="Google Shape;353;p32"/>
            <p:cNvSpPr/>
            <p:nvPr/>
          </p:nvSpPr>
          <p:spPr>
            <a:xfrm>
              <a:off x="605941" y="828829"/>
              <a:ext cx="8434" cy="20541"/>
            </a:xfrm>
            <a:custGeom>
              <a:avLst/>
              <a:gdLst/>
              <a:ahLst/>
              <a:cxnLst/>
              <a:rect l="l" t="t" r="r" b="b"/>
              <a:pathLst>
                <a:path w="248" h="604" extrusionOk="0">
                  <a:moveTo>
                    <a:pt x="213" y="604"/>
                  </a:moveTo>
                  <a:cubicBezTo>
                    <a:pt x="213" y="604"/>
                    <a:pt x="179" y="604"/>
                    <a:pt x="137" y="570"/>
                  </a:cubicBezTo>
                  <a:cubicBezTo>
                    <a:pt x="69" y="391"/>
                    <a:pt x="1" y="213"/>
                    <a:pt x="35" y="35"/>
                  </a:cubicBezTo>
                  <a:lnTo>
                    <a:pt x="69" y="35"/>
                  </a:lnTo>
                  <a:cubicBezTo>
                    <a:pt x="69" y="1"/>
                    <a:pt x="103" y="35"/>
                    <a:pt x="137" y="35"/>
                  </a:cubicBezTo>
                  <a:cubicBezTo>
                    <a:pt x="247" y="179"/>
                    <a:pt x="247" y="357"/>
                    <a:pt x="247" y="527"/>
                  </a:cubicBezTo>
                  <a:cubicBezTo>
                    <a:pt x="247" y="570"/>
                    <a:pt x="247" y="570"/>
                    <a:pt x="213" y="60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" name="Google Shape;354;p32"/>
            <p:cNvSpPr/>
            <p:nvPr/>
          </p:nvSpPr>
          <p:spPr>
            <a:xfrm>
              <a:off x="566084" y="862632"/>
              <a:ext cx="11018" cy="14487"/>
            </a:xfrm>
            <a:custGeom>
              <a:avLst/>
              <a:gdLst/>
              <a:ahLst/>
              <a:cxnLst/>
              <a:rect l="l" t="t" r="r" b="b"/>
              <a:pathLst>
                <a:path w="324" h="426" extrusionOk="0">
                  <a:moveTo>
                    <a:pt x="289" y="425"/>
                  </a:moveTo>
                  <a:cubicBezTo>
                    <a:pt x="247" y="425"/>
                    <a:pt x="213" y="425"/>
                    <a:pt x="179" y="383"/>
                  </a:cubicBezTo>
                  <a:cubicBezTo>
                    <a:pt x="145" y="315"/>
                    <a:pt x="111" y="281"/>
                    <a:pt x="77" y="213"/>
                  </a:cubicBezTo>
                  <a:cubicBezTo>
                    <a:pt x="35" y="136"/>
                    <a:pt x="1" y="102"/>
                    <a:pt x="35" y="34"/>
                  </a:cubicBezTo>
                  <a:cubicBezTo>
                    <a:pt x="35" y="1"/>
                    <a:pt x="35" y="1"/>
                    <a:pt x="77" y="1"/>
                  </a:cubicBezTo>
                  <a:lnTo>
                    <a:pt x="111" y="1"/>
                  </a:lnTo>
                  <a:cubicBezTo>
                    <a:pt x="179" y="1"/>
                    <a:pt x="213" y="68"/>
                    <a:pt x="213" y="136"/>
                  </a:cubicBezTo>
                  <a:cubicBezTo>
                    <a:pt x="247" y="213"/>
                    <a:pt x="289" y="247"/>
                    <a:pt x="323" y="315"/>
                  </a:cubicBezTo>
                  <a:cubicBezTo>
                    <a:pt x="323" y="349"/>
                    <a:pt x="323" y="383"/>
                    <a:pt x="289" y="42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" name="Google Shape;355;p32"/>
            <p:cNvSpPr/>
            <p:nvPr/>
          </p:nvSpPr>
          <p:spPr>
            <a:xfrm>
              <a:off x="587747" y="861204"/>
              <a:ext cx="11018" cy="17072"/>
            </a:xfrm>
            <a:custGeom>
              <a:avLst/>
              <a:gdLst/>
              <a:ahLst/>
              <a:cxnLst/>
              <a:rect l="l" t="t" r="r" b="b"/>
              <a:pathLst>
                <a:path w="324" h="502" extrusionOk="0">
                  <a:moveTo>
                    <a:pt x="289" y="501"/>
                  </a:moveTo>
                  <a:lnTo>
                    <a:pt x="213" y="501"/>
                  </a:lnTo>
                  <a:cubicBezTo>
                    <a:pt x="111" y="391"/>
                    <a:pt x="1" y="178"/>
                    <a:pt x="77" y="43"/>
                  </a:cubicBezTo>
                  <a:lnTo>
                    <a:pt x="111" y="43"/>
                  </a:lnTo>
                  <a:cubicBezTo>
                    <a:pt x="111" y="0"/>
                    <a:pt x="145" y="0"/>
                    <a:pt x="179" y="43"/>
                  </a:cubicBezTo>
                  <a:cubicBezTo>
                    <a:pt x="213" y="76"/>
                    <a:pt x="247" y="178"/>
                    <a:pt x="247" y="212"/>
                  </a:cubicBezTo>
                  <a:cubicBezTo>
                    <a:pt x="247" y="289"/>
                    <a:pt x="289" y="357"/>
                    <a:pt x="323" y="425"/>
                  </a:cubicBezTo>
                  <a:cubicBezTo>
                    <a:pt x="323" y="467"/>
                    <a:pt x="323" y="501"/>
                    <a:pt x="289" y="50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" name="Google Shape;356;p32"/>
            <p:cNvSpPr/>
            <p:nvPr/>
          </p:nvSpPr>
          <p:spPr>
            <a:xfrm>
              <a:off x="152111" y="503819"/>
              <a:ext cx="339463" cy="420095"/>
            </a:xfrm>
            <a:custGeom>
              <a:avLst/>
              <a:gdLst/>
              <a:ahLst/>
              <a:cxnLst/>
              <a:rect l="l" t="t" r="r" b="b"/>
              <a:pathLst>
                <a:path w="9982" h="12353" extrusionOk="0">
                  <a:moveTo>
                    <a:pt x="3076" y="11996"/>
                  </a:moveTo>
                  <a:cubicBezTo>
                    <a:pt x="2761" y="12250"/>
                    <a:pt x="2438" y="12352"/>
                    <a:pt x="2192" y="12250"/>
                  </a:cubicBezTo>
                  <a:cubicBezTo>
                    <a:pt x="0" y="11469"/>
                    <a:pt x="9982" y="1"/>
                    <a:pt x="9982" y="1"/>
                  </a:cubicBezTo>
                  <a:cubicBezTo>
                    <a:pt x="9982" y="1"/>
                    <a:pt x="5624" y="10195"/>
                    <a:pt x="3076" y="1199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" name="Google Shape;357;p32"/>
            <p:cNvSpPr/>
            <p:nvPr/>
          </p:nvSpPr>
          <p:spPr>
            <a:xfrm>
              <a:off x="231552" y="856579"/>
              <a:ext cx="10712" cy="22853"/>
            </a:xfrm>
            <a:custGeom>
              <a:avLst/>
              <a:gdLst/>
              <a:ahLst/>
              <a:cxnLst/>
              <a:rect l="l" t="t" r="r" b="b"/>
              <a:pathLst>
                <a:path w="315" h="672" extrusionOk="0">
                  <a:moveTo>
                    <a:pt x="68" y="637"/>
                  </a:moveTo>
                  <a:cubicBezTo>
                    <a:pt x="34" y="671"/>
                    <a:pt x="0" y="637"/>
                    <a:pt x="0" y="603"/>
                  </a:cubicBezTo>
                  <a:cubicBezTo>
                    <a:pt x="0" y="493"/>
                    <a:pt x="34" y="391"/>
                    <a:pt x="68" y="280"/>
                  </a:cubicBezTo>
                  <a:cubicBezTo>
                    <a:pt x="102" y="212"/>
                    <a:pt x="102" y="102"/>
                    <a:pt x="179" y="34"/>
                  </a:cubicBezTo>
                  <a:lnTo>
                    <a:pt x="213" y="34"/>
                  </a:lnTo>
                  <a:cubicBezTo>
                    <a:pt x="247" y="0"/>
                    <a:pt x="315" y="34"/>
                    <a:pt x="315" y="102"/>
                  </a:cubicBezTo>
                  <a:cubicBezTo>
                    <a:pt x="315" y="179"/>
                    <a:pt x="281" y="280"/>
                    <a:pt x="213" y="348"/>
                  </a:cubicBezTo>
                  <a:cubicBezTo>
                    <a:pt x="179" y="459"/>
                    <a:pt x="145" y="527"/>
                    <a:pt x="102" y="63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" name="Google Shape;358;p32"/>
            <p:cNvSpPr/>
            <p:nvPr/>
          </p:nvSpPr>
          <p:spPr>
            <a:xfrm>
              <a:off x="243693" y="867257"/>
              <a:ext cx="11869" cy="19384"/>
            </a:xfrm>
            <a:custGeom>
              <a:avLst/>
              <a:gdLst/>
              <a:ahLst/>
              <a:cxnLst/>
              <a:rect l="l" t="t" r="r" b="b"/>
              <a:pathLst>
                <a:path w="349" h="570" extrusionOk="0">
                  <a:moveTo>
                    <a:pt x="102" y="536"/>
                  </a:moveTo>
                  <a:cubicBezTo>
                    <a:pt x="68" y="570"/>
                    <a:pt x="0" y="536"/>
                    <a:pt x="34" y="459"/>
                  </a:cubicBezTo>
                  <a:cubicBezTo>
                    <a:pt x="34" y="391"/>
                    <a:pt x="34" y="289"/>
                    <a:pt x="68" y="213"/>
                  </a:cubicBezTo>
                  <a:cubicBezTo>
                    <a:pt x="102" y="145"/>
                    <a:pt x="136" y="77"/>
                    <a:pt x="170" y="34"/>
                  </a:cubicBezTo>
                  <a:cubicBezTo>
                    <a:pt x="170" y="34"/>
                    <a:pt x="213" y="34"/>
                    <a:pt x="213" y="0"/>
                  </a:cubicBezTo>
                  <a:cubicBezTo>
                    <a:pt x="247" y="0"/>
                    <a:pt x="281" y="34"/>
                    <a:pt x="315" y="77"/>
                  </a:cubicBezTo>
                  <a:cubicBezTo>
                    <a:pt x="349" y="145"/>
                    <a:pt x="281" y="213"/>
                    <a:pt x="247" y="289"/>
                  </a:cubicBezTo>
                  <a:cubicBezTo>
                    <a:pt x="213" y="391"/>
                    <a:pt x="170" y="459"/>
                    <a:pt x="136" y="53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" name="Google Shape;359;p32"/>
            <p:cNvSpPr/>
            <p:nvPr/>
          </p:nvSpPr>
          <p:spPr>
            <a:xfrm>
              <a:off x="258146" y="870998"/>
              <a:ext cx="16766" cy="24009"/>
            </a:xfrm>
            <a:custGeom>
              <a:avLst/>
              <a:gdLst/>
              <a:ahLst/>
              <a:cxnLst/>
              <a:rect l="l" t="t" r="r" b="b"/>
              <a:pathLst>
                <a:path w="493" h="706" extrusionOk="0">
                  <a:moveTo>
                    <a:pt x="102" y="638"/>
                  </a:moveTo>
                  <a:cubicBezTo>
                    <a:pt x="68" y="706"/>
                    <a:pt x="0" y="638"/>
                    <a:pt x="34" y="562"/>
                  </a:cubicBezTo>
                  <a:cubicBezTo>
                    <a:pt x="170" y="392"/>
                    <a:pt x="246" y="179"/>
                    <a:pt x="382" y="1"/>
                  </a:cubicBezTo>
                  <a:lnTo>
                    <a:pt x="425" y="1"/>
                  </a:lnTo>
                  <a:cubicBezTo>
                    <a:pt x="459" y="1"/>
                    <a:pt x="493" y="1"/>
                    <a:pt x="493" y="69"/>
                  </a:cubicBezTo>
                  <a:cubicBezTo>
                    <a:pt x="459" y="281"/>
                    <a:pt x="280" y="494"/>
                    <a:pt x="136" y="63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" name="Google Shape;360;p32"/>
            <p:cNvSpPr/>
            <p:nvPr/>
          </p:nvSpPr>
          <p:spPr>
            <a:xfrm>
              <a:off x="258146" y="804854"/>
              <a:ext cx="13025" cy="19112"/>
            </a:xfrm>
            <a:custGeom>
              <a:avLst/>
              <a:gdLst/>
              <a:ahLst/>
              <a:cxnLst/>
              <a:rect l="l" t="t" r="r" b="b"/>
              <a:pathLst>
                <a:path w="383" h="562" extrusionOk="0">
                  <a:moveTo>
                    <a:pt x="102" y="527"/>
                  </a:moveTo>
                  <a:cubicBezTo>
                    <a:pt x="34" y="561"/>
                    <a:pt x="0" y="493"/>
                    <a:pt x="0" y="425"/>
                  </a:cubicBezTo>
                  <a:cubicBezTo>
                    <a:pt x="34" y="349"/>
                    <a:pt x="68" y="281"/>
                    <a:pt x="102" y="213"/>
                  </a:cubicBezTo>
                  <a:cubicBezTo>
                    <a:pt x="136" y="136"/>
                    <a:pt x="212" y="102"/>
                    <a:pt x="246" y="35"/>
                  </a:cubicBezTo>
                  <a:cubicBezTo>
                    <a:pt x="314" y="1"/>
                    <a:pt x="382" y="68"/>
                    <a:pt x="348" y="102"/>
                  </a:cubicBezTo>
                  <a:cubicBezTo>
                    <a:pt x="348" y="170"/>
                    <a:pt x="314" y="247"/>
                    <a:pt x="280" y="315"/>
                  </a:cubicBezTo>
                  <a:cubicBezTo>
                    <a:pt x="212" y="383"/>
                    <a:pt x="170" y="459"/>
                    <a:pt x="102" y="52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" name="Google Shape;361;p32"/>
            <p:cNvSpPr/>
            <p:nvPr/>
          </p:nvSpPr>
          <p:spPr>
            <a:xfrm>
              <a:off x="277190" y="806010"/>
              <a:ext cx="15643" cy="24009"/>
            </a:xfrm>
            <a:custGeom>
              <a:avLst/>
              <a:gdLst/>
              <a:ahLst/>
              <a:cxnLst/>
              <a:rect l="l" t="t" r="r" b="b"/>
              <a:pathLst>
                <a:path w="460" h="706" extrusionOk="0">
                  <a:moveTo>
                    <a:pt x="145" y="672"/>
                  </a:moveTo>
                  <a:cubicBezTo>
                    <a:pt x="77" y="706"/>
                    <a:pt x="1" y="638"/>
                    <a:pt x="35" y="561"/>
                  </a:cubicBezTo>
                  <a:cubicBezTo>
                    <a:pt x="145" y="425"/>
                    <a:pt x="213" y="247"/>
                    <a:pt x="323" y="68"/>
                  </a:cubicBezTo>
                  <a:lnTo>
                    <a:pt x="323" y="68"/>
                  </a:lnTo>
                  <a:cubicBezTo>
                    <a:pt x="391" y="1"/>
                    <a:pt x="459" y="68"/>
                    <a:pt x="459" y="136"/>
                  </a:cubicBezTo>
                  <a:cubicBezTo>
                    <a:pt x="391" y="349"/>
                    <a:pt x="289" y="493"/>
                    <a:pt x="145" y="63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" name="Google Shape;362;p32"/>
            <p:cNvSpPr/>
            <p:nvPr/>
          </p:nvSpPr>
          <p:spPr>
            <a:xfrm>
              <a:off x="254371" y="838351"/>
              <a:ext cx="11018" cy="13331"/>
            </a:xfrm>
            <a:custGeom>
              <a:avLst/>
              <a:gdLst/>
              <a:ahLst/>
              <a:cxnLst/>
              <a:rect l="l" t="t" r="r" b="b"/>
              <a:pathLst>
                <a:path w="324" h="392" extrusionOk="0">
                  <a:moveTo>
                    <a:pt x="145" y="358"/>
                  </a:moveTo>
                  <a:cubicBezTo>
                    <a:pt x="69" y="392"/>
                    <a:pt x="1" y="358"/>
                    <a:pt x="35" y="290"/>
                  </a:cubicBezTo>
                  <a:cubicBezTo>
                    <a:pt x="69" y="213"/>
                    <a:pt x="111" y="77"/>
                    <a:pt x="213" y="35"/>
                  </a:cubicBezTo>
                  <a:cubicBezTo>
                    <a:pt x="247" y="1"/>
                    <a:pt x="323" y="35"/>
                    <a:pt x="323" y="111"/>
                  </a:cubicBezTo>
                  <a:cubicBezTo>
                    <a:pt x="281" y="213"/>
                    <a:pt x="213" y="290"/>
                    <a:pt x="145" y="35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" name="Google Shape;363;p32"/>
            <p:cNvSpPr/>
            <p:nvPr/>
          </p:nvSpPr>
          <p:spPr>
            <a:xfrm>
              <a:off x="296541" y="760066"/>
              <a:ext cx="12175" cy="18262"/>
            </a:xfrm>
            <a:custGeom>
              <a:avLst/>
              <a:gdLst/>
              <a:ahLst/>
              <a:cxnLst/>
              <a:rect l="l" t="t" r="r" b="b"/>
              <a:pathLst>
                <a:path w="358" h="537" extrusionOk="0">
                  <a:moveTo>
                    <a:pt x="103" y="502"/>
                  </a:moveTo>
                  <a:cubicBezTo>
                    <a:pt x="69" y="536"/>
                    <a:pt x="1" y="502"/>
                    <a:pt x="1" y="426"/>
                  </a:cubicBezTo>
                  <a:cubicBezTo>
                    <a:pt x="35" y="358"/>
                    <a:pt x="69" y="290"/>
                    <a:pt x="103" y="213"/>
                  </a:cubicBezTo>
                  <a:cubicBezTo>
                    <a:pt x="145" y="145"/>
                    <a:pt x="179" y="77"/>
                    <a:pt x="213" y="43"/>
                  </a:cubicBezTo>
                  <a:lnTo>
                    <a:pt x="247" y="43"/>
                  </a:lnTo>
                  <a:cubicBezTo>
                    <a:pt x="315" y="1"/>
                    <a:pt x="358" y="43"/>
                    <a:pt x="358" y="111"/>
                  </a:cubicBezTo>
                  <a:cubicBezTo>
                    <a:pt x="358" y="179"/>
                    <a:pt x="281" y="213"/>
                    <a:pt x="247" y="290"/>
                  </a:cubicBezTo>
                  <a:cubicBezTo>
                    <a:pt x="179" y="358"/>
                    <a:pt x="145" y="426"/>
                    <a:pt x="103" y="50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" name="Google Shape;364;p32"/>
            <p:cNvSpPr/>
            <p:nvPr/>
          </p:nvSpPr>
          <p:spPr>
            <a:xfrm>
              <a:off x="314463" y="767309"/>
              <a:ext cx="15916" cy="18228"/>
            </a:xfrm>
            <a:custGeom>
              <a:avLst/>
              <a:gdLst/>
              <a:ahLst/>
              <a:cxnLst/>
              <a:rect l="l" t="t" r="r" b="b"/>
              <a:pathLst>
                <a:path w="468" h="536" extrusionOk="0">
                  <a:moveTo>
                    <a:pt x="179" y="467"/>
                  </a:moveTo>
                  <a:cubicBezTo>
                    <a:pt x="111" y="535"/>
                    <a:pt x="1" y="425"/>
                    <a:pt x="77" y="357"/>
                  </a:cubicBezTo>
                  <a:cubicBezTo>
                    <a:pt x="111" y="289"/>
                    <a:pt x="145" y="255"/>
                    <a:pt x="213" y="179"/>
                  </a:cubicBezTo>
                  <a:cubicBezTo>
                    <a:pt x="255" y="145"/>
                    <a:pt x="289" y="77"/>
                    <a:pt x="323" y="77"/>
                  </a:cubicBezTo>
                  <a:cubicBezTo>
                    <a:pt x="323" y="43"/>
                    <a:pt x="357" y="43"/>
                    <a:pt x="357" y="43"/>
                  </a:cubicBezTo>
                  <a:cubicBezTo>
                    <a:pt x="391" y="0"/>
                    <a:pt x="468" y="77"/>
                    <a:pt x="468" y="111"/>
                  </a:cubicBezTo>
                  <a:cubicBezTo>
                    <a:pt x="468" y="179"/>
                    <a:pt x="391" y="255"/>
                    <a:pt x="357" y="289"/>
                  </a:cubicBezTo>
                  <a:lnTo>
                    <a:pt x="179" y="46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" name="Google Shape;365;p32"/>
            <p:cNvSpPr/>
            <p:nvPr/>
          </p:nvSpPr>
          <p:spPr>
            <a:xfrm>
              <a:off x="307253" y="806010"/>
              <a:ext cx="12141" cy="14487"/>
            </a:xfrm>
            <a:custGeom>
              <a:avLst/>
              <a:gdLst/>
              <a:ahLst/>
              <a:cxnLst/>
              <a:rect l="l" t="t" r="r" b="b"/>
              <a:pathLst>
                <a:path w="357" h="426" extrusionOk="0">
                  <a:moveTo>
                    <a:pt x="145" y="391"/>
                  </a:moveTo>
                  <a:cubicBezTo>
                    <a:pt x="77" y="425"/>
                    <a:pt x="0" y="315"/>
                    <a:pt x="77" y="281"/>
                  </a:cubicBezTo>
                  <a:cubicBezTo>
                    <a:pt x="111" y="247"/>
                    <a:pt x="145" y="213"/>
                    <a:pt x="145" y="136"/>
                  </a:cubicBezTo>
                  <a:cubicBezTo>
                    <a:pt x="179" y="102"/>
                    <a:pt x="213" y="68"/>
                    <a:pt x="255" y="34"/>
                  </a:cubicBezTo>
                  <a:lnTo>
                    <a:pt x="255" y="34"/>
                  </a:lnTo>
                  <a:cubicBezTo>
                    <a:pt x="289" y="1"/>
                    <a:pt x="323" y="34"/>
                    <a:pt x="357" y="68"/>
                  </a:cubicBezTo>
                  <a:cubicBezTo>
                    <a:pt x="357" y="136"/>
                    <a:pt x="289" y="179"/>
                    <a:pt x="255" y="247"/>
                  </a:cubicBezTo>
                  <a:cubicBezTo>
                    <a:pt x="213" y="281"/>
                    <a:pt x="179" y="315"/>
                    <a:pt x="145" y="34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" name="Google Shape;366;p32"/>
            <p:cNvSpPr/>
            <p:nvPr/>
          </p:nvSpPr>
          <p:spPr>
            <a:xfrm>
              <a:off x="325447" y="730037"/>
              <a:ext cx="13331" cy="19384"/>
            </a:xfrm>
            <a:custGeom>
              <a:avLst/>
              <a:gdLst/>
              <a:ahLst/>
              <a:cxnLst/>
              <a:rect l="l" t="t" r="r" b="b"/>
              <a:pathLst>
                <a:path w="392" h="570" extrusionOk="0">
                  <a:moveTo>
                    <a:pt x="68" y="536"/>
                  </a:moveTo>
                  <a:cubicBezTo>
                    <a:pt x="34" y="570"/>
                    <a:pt x="0" y="536"/>
                    <a:pt x="0" y="502"/>
                  </a:cubicBezTo>
                  <a:cubicBezTo>
                    <a:pt x="34" y="391"/>
                    <a:pt x="68" y="323"/>
                    <a:pt x="102" y="247"/>
                  </a:cubicBezTo>
                  <a:cubicBezTo>
                    <a:pt x="145" y="145"/>
                    <a:pt x="179" y="77"/>
                    <a:pt x="247" y="34"/>
                  </a:cubicBezTo>
                  <a:lnTo>
                    <a:pt x="281" y="34"/>
                  </a:lnTo>
                  <a:cubicBezTo>
                    <a:pt x="315" y="0"/>
                    <a:pt x="391" y="34"/>
                    <a:pt x="357" y="77"/>
                  </a:cubicBezTo>
                  <a:cubicBezTo>
                    <a:pt x="357" y="179"/>
                    <a:pt x="315" y="247"/>
                    <a:pt x="247" y="323"/>
                  </a:cubicBezTo>
                  <a:cubicBezTo>
                    <a:pt x="213" y="391"/>
                    <a:pt x="145" y="502"/>
                    <a:pt x="68" y="53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" name="Google Shape;367;p32"/>
            <p:cNvSpPr/>
            <p:nvPr/>
          </p:nvSpPr>
          <p:spPr>
            <a:xfrm>
              <a:off x="349422" y="723950"/>
              <a:ext cx="15643" cy="20575"/>
            </a:xfrm>
            <a:custGeom>
              <a:avLst/>
              <a:gdLst/>
              <a:ahLst/>
              <a:cxnLst/>
              <a:rect l="l" t="t" r="r" b="b"/>
              <a:pathLst>
                <a:path w="460" h="605" extrusionOk="0">
                  <a:moveTo>
                    <a:pt x="145" y="570"/>
                  </a:moveTo>
                  <a:cubicBezTo>
                    <a:pt x="111" y="604"/>
                    <a:pt x="0" y="536"/>
                    <a:pt x="34" y="468"/>
                  </a:cubicBezTo>
                  <a:cubicBezTo>
                    <a:pt x="111" y="392"/>
                    <a:pt x="145" y="324"/>
                    <a:pt x="213" y="256"/>
                  </a:cubicBezTo>
                  <a:cubicBezTo>
                    <a:pt x="247" y="179"/>
                    <a:pt x="289" y="77"/>
                    <a:pt x="357" y="43"/>
                  </a:cubicBezTo>
                  <a:lnTo>
                    <a:pt x="357" y="43"/>
                  </a:lnTo>
                  <a:cubicBezTo>
                    <a:pt x="391" y="1"/>
                    <a:pt x="459" y="43"/>
                    <a:pt x="459" y="77"/>
                  </a:cubicBezTo>
                  <a:cubicBezTo>
                    <a:pt x="459" y="179"/>
                    <a:pt x="391" y="256"/>
                    <a:pt x="357" y="324"/>
                  </a:cubicBezTo>
                  <a:cubicBezTo>
                    <a:pt x="289" y="426"/>
                    <a:pt x="213" y="502"/>
                    <a:pt x="145" y="57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" name="Google Shape;368;p32"/>
            <p:cNvSpPr/>
            <p:nvPr/>
          </p:nvSpPr>
          <p:spPr>
            <a:xfrm>
              <a:off x="331500" y="702287"/>
              <a:ext cx="10746" cy="18262"/>
            </a:xfrm>
            <a:custGeom>
              <a:avLst/>
              <a:gdLst/>
              <a:ahLst/>
              <a:cxnLst/>
              <a:rect l="l" t="t" r="r" b="b"/>
              <a:pathLst>
                <a:path w="316" h="537" extrusionOk="0">
                  <a:moveTo>
                    <a:pt x="103" y="502"/>
                  </a:moveTo>
                  <a:cubicBezTo>
                    <a:pt x="35" y="536"/>
                    <a:pt x="1" y="502"/>
                    <a:pt x="1" y="426"/>
                  </a:cubicBezTo>
                  <a:cubicBezTo>
                    <a:pt x="35" y="358"/>
                    <a:pt x="35" y="290"/>
                    <a:pt x="69" y="213"/>
                  </a:cubicBezTo>
                  <a:cubicBezTo>
                    <a:pt x="103" y="179"/>
                    <a:pt x="103" y="111"/>
                    <a:pt x="179" y="43"/>
                  </a:cubicBezTo>
                  <a:lnTo>
                    <a:pt x="179" y="43"/>
                  </a:lnTo>
                  <a:cubicBezTo>
                    <a:pt x="247" y="1"/>
                    <a:pt x="315" y="43"/>
                    <a:pt x="315" y="111"/>
                  </a:cubicBezTo>
                  <a:cubicBezTo>
                    <a:pt x="315" y="179"/>
                    <a:pt x="281" y="256"/>
                    <a:pt x="247" y="324"/>
                  </a:cubicBezTo>
                  <a:cubicBezTo>
                    <a:pt x="179" y="392"/>
                    <a:pt x="137" y="426"/>
                    <a:pt x="103" y="50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" name="Google Shape;369;p32"/>
            <p:cNvSpPr/>
            <p:nvPr/>
          </p:nvSpPr>
          <p:spPr>
            <a:xfrm>
              <a:off x="356632" y="682087"/>
              <a:ext cx="18228" cy="19078"/>
            </a:xfrm>
            <a:custGeom>
              <a:avLst/>
              <a:gdLst/>
              <a:ahLst/>
              <a:cxnLst/>
              <a:rect l="l" t="t" r="r" b="b"/>
              <a:pathLst>
                <a:path w="536" h="561" extrusionOk="0">
                  <a:moveTo>
                    <a:pt x="179" y="493"/>
                  </a:moveTo>
                  <a:cubicBezTo>
                    <a:pt x="145" y="493"/>
                    <a:pt x="145" y="527"/>
                    <a:pt x="111" y="527"/>
                  </a:cubicBezTo>
                  <a:cubicBezTo>
                    <a:pt x="77" y="561"/>
                    <a:pt x="1" y="493"/>
                    <a:pt x="35" y="459"/>
                  </a:cubicBezTo>
                  <a:cubicBezTo>
                    <a:pt x="111" y="349"/>
                    <a:pt x="179" y="281"/>
                    <a:pt x="247" y="213"/>
                  </a:cubicBezTo>
                  <a:cubicBezTo>
                    <a:pt x="290" y="136"/>
                    <a:pt x="324" y="102"/>
                    <a:pt x="392" y="68"/>
                  </a:cubicBezTo>
                  <a:cubicBezTo>
                    <a:pt x="392" y="34"/>
                    <a:pt x="425" y="34"/>
                    <a:pt x="459" y="0"/>
                  </a:cubicBezTo>
                  <a:cubicBezTo>
                    <a:pt x="502" y="0"/>
                    <a:pt x="536" y="34"/>
                    <a:pt x="536" y="68"/>
                  </a:cubicBezTo>
                  <a:cubicBezTo>
                    <a:pt x="502" y="170"/>
                    <a:pt x="459" y="247"/>
                    <a:pt x="392" y="315"/>
                  </a:cubicBezTo>
                  <a:cubicBezTo>
                    <a:pt x="324" y="382"/>
                    <a:pt x="247" y="425"/>
                    <a:pt x="179" y="49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" name="Google Shape;370;p32"/>
            <p:cNvSpPr/>
            <p:nvPr/>
          </p:nvSpPr>
          <p:spPr>
            <a:xfrm>
              <a:off x="371085" y="651752"/>
              <a:ext cx="20541" cy="20541"/>
            </a:xfrm>
            <a:custGeom>
              <a:avLst/>
              <a:gdLst/>
              <a:ahLst/>
              <a:cxnLst/>
              <a:rect l="l" t="t" r="r" b="b"/>
              <a:pathLst>
                <a:path w="604" h="604" extrusionOk="0">
                  <a:moveTo>
                    <a:pt x="213" y="535"/>
                  </a:moveTo>
                  <a:lnTo>
                    <a:pt x="179" y="535"/>
                  </a:lnTo>
                  <a:cubicBezTo>
                    <a:pt x="111" y="603"/>
                    <a:pt x="0" y="501"/>
                    <a:pt x="77" y="391"/>
                  </a:cubicBezTo>
                  <a:cubicBezTo>
                    <a:pt x="145" y="289"/>
                    <a:pt x="213" y="179"/>
                    <a:pt x="323" y="111"/>
                  </a:cubicBezTo>
                  <a:cubicBezTo>
                    <a:pt x="323" y="77"/>
                    <a:pt x="323" y="77"/>
                    <a:pt x="357" y="77"/>
                  </a:cubicBezTo>
                  <a:cubicBezTo>
                    <a:pt x="459" y="0"/>
                    <a:pt x="604" y="145"/>
                    <a:pt x="502" y="255"/>
                  </a:cubicBezTo>
                  <a:cubicBezTo>
                    <a:pt x="425" y="357"/>
                    <a:pt x="323" y="467"/>
                    <a:pt x="213" y="53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" name="Google Shape;371;p32"/>
            <p:cNvSpPr/>
            <p:nvPr/>
          </p:nvSpPr>
          <p:spPr>
            <a:xfrm>
              <a:off x="389279" y="656649"/>
              <a:ext cx="14487" cy="14487"/>
            </a:xfrm>
            <a:custGeom>
              <a:avLst/>
              <a:gdLst/>
              <a:ahLst/>
              <a:cxnLst/>
              <a:rect l="l" t="t" r="r" b="b"/>
              <a:pathLst>
                <a:path w="426" h="426" extrusionOk="0">
                  <a:moveTo>
                    <a:pt x="213" y="357"/>
                  </a:moveTo>
                  <a:cubicBezTo>
                    <a:pt x="179" y="391"/>
                    <a:pt x="137" y="425"/>
                    <a:pt x="69" y="425"/>
                  </a:cubicBezTo>
                  <a:cubicBezTo>
                    <a:pt x="35" y="425"/>
                    <a:pt x="1" y="357"/>
                    <a:pt x="35" y="323"/>
                  </a:cubicBezTo>
                  <a:cubicBezTo>
                    <a:pt x="35" y="247"/>
                    <a:pt x="103" y="213"/>
                    <a:pt x="137" y="179"/>
                  </a:cubicBezTo>
                  <a:cubicBezTo>
                    <a:pt x="179" y="145"/>
                    <a:pt x="179" y="111"/>
                    <a:pt x="213" y="69"/>
                  </a:cubicBezTo>
                  <a:lnTo>
                    <a:pt x="247" y="35"/>
                  </a:lnTo>
                  <a:cubicBezTo>
                    <a:pt x="247" y="35"/>
                    <a:pt x="281" y="35"/>
                    <a:pt x="281" y="1"/>
                  </a:cubicBezTo>
                  <a:cubicBezTo>
                    <a:pt x="315" y="1"/>
                    <a:pt x="391" y="35"/>
                    <a:pt x="391" y="69"/>
                  </a:cubicBezTo>
                  <a:cubicBezTo>
                    <a:pt x="425" y="145"/>
                    <a:pt x="391" y="247"/>
                    <a:pt x="315" y="281"/>
                  </a:cubicBezTo>
                  <a:cubicBezTo>
                    <a:pt x="281" y="323"/>
                    <a:pt x="247" y="357"/>
                    <a:pt x="213" y="35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" name="Google Shape;372;p32"/>
            <p:cNvSpPr/>
            <p:nvPr/>
          </p:nvSpPr>
          <p:spPr>
            <a:xfrm>
              <a:off x="401114" y="619377"/>
              <a:ext cx="20575" cy="17956"/>
            </a:xfrm>
            <a:custGeom>
              <a:avLst/>
              <a:gdLst/>
              <a:ahLst/>
              <a:cxnLst/>
              <a:rect l="l" t="t" r="r" b="b"/>
              <a:pathLst>
                <a:path w="605" h="528" extrusionOk="0">
                  <a:moveTo>
                    <a:pt x="392" y="315"/>
                  </a:moveTo>
                  <a:cubicBezTo>
                    <a:pt x="324" y="358"/>
                    <a:pt x="213" y="426"/>
                    <a:pt x="145" y="460"/>
                  </a:cubicBezTo>
                  <a:cubicBezTo>
                    <a:pt x="77" y="528"/>
                    <a:pt x="1" y="426"/>
                    <a:pt x="77" y="358"/>
                  </a:cubicBezTo>
                  <a:cubicBezTo>
                    <a:pt x="145" y="281"/>
                    <a:pt x="213" y="213"/>
                    <a:pt x="290" y="145"/>
                  </a:cubicBezTo>
                  <a:cubicBezTo>
                    <a:pt x="324" y="103"/>
                    <a:pt x="358" y="69"/>
                    <a:pt x="392" y="35"/>
                  </a:cubicBezTo>
                  <a:cubicBezTo>
                    <a:pt x="426" y="35"/>
                    <a:pt x="468" y="1"/>
                    <a:pt x="502" y="1"/>
                  </a:cubicBezTo>
                  <a:cubicBezTo>
                    <a:pt x="536" y="1"/>
                    <a:pt x="604" y="35"/>
                    <a:pt x="570" y="103"/>
                  </a:cubicBezTo>
                  <a:cubicBezTo>
                    <a:pt x="536" y="179"/>
                    <a:pt x="468" y="247"/>
                    <a:pt x="392" y="31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" name="Google Shape;373;p32"/>
            <p:cNvSpPr/>
            <p:nvPr/>
          </p:nvSpPr>
          <p:spPr>
            <a:xfrm>
              <a:off x="417029" y="429309"/>
              <a:ext cx="209452" cy="204555"/>
            </a:xfrm>
            <a:custGeom>
              <a:avLst/>
              <a:gdLst/>
              <a:ahLst/>
              <a:cxnLst/>
              <a:rect l="l" t="t" r="r" b="b"/>
              <a:pathLst>
                <a:path w="6159" h="6015" extrusionOk="0">
                  <a:moveTo>
                    <a:pt x="4774" y="4630"/>
                  </a:moveTo>
                  <a:cubicBezTo>
                    <a:pt x="4316" y="4953"/>
                    <a:pt x="2438" y="2863"/>
                    <a:pt x="2438" y="2863"/>
                  </a:cubicBezTo>
                  <a:cubicBezTo>
                    <a:pt x="2438" y="2863"/>
                    <a:pt x="3398" y="4953"/>
                    <a:pt x="3007" y="5267"/>
                  </a:cubicBezTo>
                  <a:lnTo>
                    <a:pt x="3007" y="5310"/>
                  </a:lnTo>
                  <a:cubicBezTo>
                    <a:pt x="2617" y="5590"/>
                    <a:pt x="1912" y="3143"/>
                    <a:pt x="1912" y="3143"/>
                  </a:cubicBezTo>
                  <a:cubicBezTo>
                    <a:pt x="1912" y="3143"/>
                    <a:pt x="1767" y="5445"/>
                    <a:pt x="1164" y="5870"/>
                  </a:cubicBezTo>
                  <a:cubicBezTo>
                    <a:pt x="1130" y="5904"/>
                    <a:pt x="1062" y="5947"/>
                    <a:pt x="986" y="5947"/>
                  </a:cubicBezTo>
                  <a:cubicBezTo>
                    <a:pt x="281" y="6015"/>
                    <a:pt x="986" y="3780"/>
                    <a:pt x="986" y="3780"/>
                  </a:cubicBezTo>
                  <a:cubicBezTo>
                    <a:pt x="986" y="3780"/>
                    <a:pt x="0" y="1589"/>
                    <a:pt x="1096" y="773"/>
                  </a:cubicBezTo>
                  <a:cubicBezTo>
                    <a:pt x="1130" y="773"/>
                    <a:pt x="1164" y="739"/>
                    <a:pt x="1198" y="739"/>
                  </a:cubicBezTo>
                  <a:cubicBezTo>
                    <a:pt x="2438" y="0"/>
                    <a:pt x="3568" y="1589"/>
                    <a:pt x="3568" y="1589"/>
                  </a:cubicBezTo>
                  <a:cubicBezTo>
                    <a:pt x="3568" y="1589"/>
                    <a:pt x="5768" y="1589"/>
                    <a:pt x="6116" y="2014"/>
                  </a:cubicBezTo>
                  <a:cubicBezTo>
                    <a:pt x="6159" y="2081"/>
                    <a:pt x="6159" y="2124"/>
                    <a:pt x="6082" y="2124"/>
                  </a:cubicBezTo>
                  <a:cubicBezTo>
                    <a:pt x="5870" y="2294"/>
                    <a:pt x="4562" y="2192"/>
                    <a:pt x="3712" y="2124"/>
                  </a:cubicBezTo>
                  <a:cubicBezTo>
                    <a:pt x="4630" y="2549"/>
                    <a:pt x="5904" y="3186"/>
                    <a:pt x="5590" y="3432"/>
                  </a:cubicBezTo>
                  <a:lnTo>
                    <a:pt x="5590" y="3432"/>
                  </a:lnTo>
                  <a:cubicBezTo>
                    <a:pt x="5309" y="3645"/>
                    <a:pt x="4384" y="3186"/>
                    <a:pt x="3610" y="2719"/>
                  </a:cubicBezTo>
                  <a:cubicBezTo>
                    <a:pt x="4248" y="3432"/>
                    <a:pt x="5055" y="4384"/>
                    <a:pt x="4774" y="46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1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86" name="Google Shape;4186;p53"/>
          <p:cNvSpPr txBox="1">
            <a:spLocks noGrp="1"/>
          </p:cNvSpPr>
          <p:nvPr>
            <p:ph type="subTitle" idx="1"/>
          </p:nvPr>
        </p:nvSpPr>
        <p:spPr>
          <a:xfrm>
            <a:off x="2971800" y="2114550"/>
            <a:ext cx="6044100" cy="228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 dirty="0" smtClean="0"/>
              <a:t>Hyaluronidase</a:t>
            </a: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lang="en" dirty="0" smtClean="0"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 smtClean="0"/>
              <a:t>Hyaluronidase is an enzyme that catalyse the degradation of the hyaluronic acid (HA).</a:t>
            </a: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lang="en" dirty="0" smtClean="0"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 smtClean="0"/>
              <a:t>Always keep hyaluronidase on hand to dissolve filler as needed.</a:t>
            </a:r>
            <a:endParaRPr dirty="0"/>
          </a:p>
        </p:txBody>
      </p:sp>
      <p:grpSp>
        <p:nvGrpSpPr>
          <p:cNvPr id="3" name="Google Shape;4188;p53"/>
          <p:cNvGrpSpPr/>
          <p:nvPr/>
        </p:nvGrpSpPr>
        <p:grpSpPr>
          <a:xfrm>
            <a:off x="1828800" y="-247650"/>
            <a:ext cx="1624665" cy="2295214"/>
            <a:chOff x="1632319" y="519841"/>
            <a:chExt cx="1624665" cy="2295214"/>
          </a:xfrm>
        </p:grpSpPr>
        <p:sp>
          <p:nvSpPr>
            <p:cNvPr id="4189" name="Google Shape;4189;p53"/>
            <p:cNvSpPr/>
            <p:nvPr/>
          </p:nvSpPr>
          <p:spPr>
            <a:xfrm flipH="1">
              <a:off x="2223397" y="2767237"/>
              <a:ext cx="14654" cy="19133"/>
            </a:xfrm>
            <a:custGeom>
              <a:avLst/>
              <a:gdLst/>
              <a:ahLst/>
              <a:cxnLst/>
              <a:rect l="l" t="t" r="r" b="b"/>
              <a:pathLst>
                <a:path w="517" h="675" extrusionOk="0">
                  <a:moveTo>
                    <a:pt x="400" y="0"/>
                  </a:moveTo>
                  <a:cubicBezTo>
                    <a:pt x="371" y="0"/>
                    <a:pt x="343" y="13"/>
                    <a:pt x="328" y="44"/>
                  </a:cubicBezTo>
                  <a:cubicBezTo>
                    <a:pt x="248" y="204"/>
                    <a:pt x="1" y="470"/>
                    <a:pt x="153" y="648"/>
                  </a:cubicBezTo>
                  <a:cubicBezTo>
                    <a:pt x="170" y="665"/>
                    <a:pt x="195" y="674"/>
                    <a:pt x="220" y="674"/>
                  </a:cubicBezTo>
                  <a:cubicBezTo>
                    <a:pt x="228" y="674"/>
                    <a:pt x="237" y="673"/>
                    <a:pt x="244" y="671"/>
                  </a:cubicBezTo>
                  <a:cubicBezTo>
                    <a:pt x="355" y="641"/>
                    <a:pt x="378" y="534"/>
                    <a:pt x="404" y="439"/>
                  </a:cubicBezTo>
                  <a:cubicBezTo>
                    <a:pt x="434" y="334"/>
                    <a:pt x="450" y="215"/>
                    <a:pt x="492" y="113"/>
                  </a:cubicBezTo>
                  <a:cubicBezTo>
                    <a:pt x="517" y="50"/>
                    <a:pt x="457" y="0"/>
                    <a:pt x="4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190" name="Google Shape;4190;p53"/>
            <p:cNvSpPr/>
            <p:nvPr/>
          </p:nvSpPr>
          <p:spPr>
            <a:xfrm flipH="1">
              <a:off x="2193606" y="2761540"/>
              <a:ext cx="9949" cy="20465"/>
            </a:xfrm>
            <a:custGeom>
              <a:avLst/>
              <a:gdLst/>
              <a:ahLst/>
              <a:cxnLst/>
              <a:rect l="l" t="t" r="r" b="b"/>
              <a:pathLst>
                <a:path w="351" h="722" extrusionOk="0">
                  <a:moveTo>
                    <a:pt x="201" y="0"/>
                  </a:moveTo>
                  <a:cubicBezTo>
                    <a:pt x="154" y="0"/>
                    <a:pt x="107" y="27"/>
                    <a:pt x="88" y="82"/>
                  </a:cubicBezTo>
                  <a:cubicBezTo>
                    <a:pt x="54" y="184"/>
                    <a:pt x="28" y="279"/>
                    <a:pt x="19" y="386"/>
                  </a:cubicBezTo>
                  <a:cubicBezTo>
                    <a:pt x="8" y="489"/>
                    <a:pt x="0" y="607"/>
                    <a:pt x="84" y="682"/>
                  </a:cubicBezTo>
                  <a:cubicBezTo>
                    <a:pt x="110" y="707"/>
                    <a:pt x="148" y="721"/>
                    <a:pt x="185" y="721"/>
                  </a:cubicBezTo>
                  <a:cubicBezTo>
                    <a:pt x="218" y="721"/>
                    <a:pt x="251" y="710"/>
                    <a:pt x="274" y="682"/>
                  </a:cubicBezTo>
                  <a:cubicBezTo>
                    <a:pt x="351" y="595"/>
                    <a:pt x="335" y="512"/>
                    <a:pt x="331" y="405"/>
                  </a:cubicBezTo>
                  <a:cubicBezTo>
                    <a:pt x="328" y="306"/>
                    <a:pt x="316" y="211"/>
                    <a:pt x="316" y="112"/>
                  </a:cubicBezTo>
                  <a:cubicBezTo>
                    <a:pt x="314" y="39"/>
                    <a:pt x="258" y="0"/>
                    <a:pt x="2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195" name="Google Shape;4195;p53"/>
            <p:cNvSpPr/>
            <p:nvPr/>
          </p:nvSpPr>
          <p:spPr>
            <a:xfrm flipH="1">
              <a:off x="2418411" y="2693512"/>
              <a:ext cx="18849" cy="17290"/>
            </a:xfrm>
            <a:custGeom>
              <a:avLst/>
              <a:gdLst/>
              <a:ahLst/>
              <a:cxnLst/>
              <a:rect l="l" t="t" r="r" b="b"/>
              <a:pathLst>
                <a:path w="665" h="610" extrusionOk="0">
                  <a:moveTo>
                    <a:pt x="548" y="1"/>
                  </a:moveTo>
                  <a:cubicBezTo>
                    <a:pt x="443" y="1"/>
                    <a:pt x="358" y="111"/>
                    <a:pt x="280" y="182"/>
                  </a:cubicBezTo>
                  <a:cubicBezTo>
                    <a:pt x="235" y="224"/>
                    <a:pt x="185" y="266"/>
                    <a:pt x="143" y="311"/>
                  </a:cubicBezTo>
                  <a:cubicBezTo>
                    <a:pt x="98" y="357"/>
                    <a:pt x="68" y="421"/>
                    <a:pt x="33" y="478"/>
                  </a:cubicBezTo>
                  <a:cubicBezTo>
                    <a:pt x="0" y="527"/>
                    <a:pt x="45" y="609"/>
                    <a:pt x="102" y="609"/>
                  </a:cubicBezTo>
                  <a:cubicBezTo>
                    <a:pt x="111" y="609"/>
                    <a:pt x="120" y="607"/>
                    <a:pt x="129" y="603"/>
                  </a:cubicBezTo>
                  <a:cubicBezTo>
                    <a:pt x="189" y="580"/>
                    <a:pt x="257" y="558"/>
                    <a:pt x="311" y="524"/>
                  </a:cubicBezTo>
                  <a:cubicBezTo>
                    <a:pt x="364" y="486"/>
                    <a:pt x="413" y="429"/>
                    <a:pt x="459" y="380"/>
                  </a:cubicBezTo>
                  <a:cubicBezTo>
                    <a:pt x="524" y="299"/>
                    <a:pt x="664" y="166"/>
                    <a:pt x="626" y="52"/>
                  </a:cubicBezTo>
                  <a:cubicBezTo>
                    <a:pt x="619" y="29"/>
                    <a:pt x="600" y="6"/>
                    <a:pt x="573" y="3"/>
                  </a:cubicBezTo>
                  <a:cubicBezTo>
                    <a:pt x="565" y="1"/>
                    <a:pt x="557" y="1"/>
                    <a:pt x="5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196" name="Google Shape;4196;p53"/>
            <p:cNvSpPr/>
            <p:nvPr/>
          </p:nvSpPr>
          <p:spPr>
            <a:xfrm flipH="1">
              <a:off x="2405995" y="2704453"/>
              <a:ext cx="16639" cy="17432"/>
            </a:xfrm>
            <a:custGeom>
              <a:avLst/>
              <a:gdLst/>
              <a:ahLst/>
              <a:cxnLst/>
              <a:rect l="l" t="t" r="r" b="b"/>
              <a:pathLst>
                <a:path w="587" h="615" extrusionOk="0">
                  <a:moveTo>
                    <a:pt x="482" y="1"/>
                  </a:moveTo>
                  <a:cubicBezTo>
                    <a:pt x="454" y="1"/>
                    <a:pt x="425" y="13"/>
                    <a:pt x="407" y="39"/>
                  </a:cubicBezTo>
                  <a:cubicBezTo>
                    <a:pt x="350" y="126"/>
                    <a:pt x="262" y="214"/>
                    <a:pt x="183" y="282"/>
                  </a:cubicBezTo>
                  <a:cubicBezTo>
                    <a:pt x="164" y="298"/>
                    <a:pt x="141" y="313"/>
                    <a:pt x="126" y="328"/>
                  </a:cubicBezTo>
                  <a:cubicBezTo>
                    <a:pt x="126" y="331"/>
                    <a:pt x="99" y="381"/>
                    <a:pt x="95" y="385"/>
                  </a:cubicBezTo>
                  <a:cubicBezTo>
                    <a:pt x="69" y="431"/>
                    <a:pt x="27" y="457"/>
                    <a:pt x="12" y="510"/>
                  </a:cubicBezTo>
                  <a:cubicBezTo>
                    <a:pt x="1" y="568"/>
                    <a:pt x="38" y="605"/>
                    <a:pt x="87" y="613"/>
                  </a:cubicBezTo>
                  <a:cubicBezTo>
                    <a:pt x="93" y="614"/>
                    <a:pt x="99" y="614"/>
                    <a:pt x="104" y="614"/>
                  </a:cubicBezTo>
                  <a:cubicBezTo>
                    <a:pt x="158" y="614"/>
                    <a:pt x="203" y="585"/>
                    <a:pt x="252" y="564"/>
                  </a:cubicBezTo>
                  <a:cubicBezTo>
                    <a:pt x="320" y="533"/>
                    <a:pt x="354" y="496"/>
                    <a:pt x="399" y="438"/>
                  </a:cubicBezTo>
                  <a:cubicBezTo>
                    <a:pt x="480" y="331"/>
                    <a:pt x="521" y="229"/>
                    <a:pt x="566" y="108"/>
                  </a:cubicBezTo>
                  <a:cubicBezTo>
                    <a:pt x="587" y="43"/>
                    <a:pt x="535" y="1"/>
                    <a:pt x="48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197" name="Google Shape;4197;p53"/>
            <p:cNvSpPr/>
            <p:nvPr/>
          </p:nvSpPr>
          <p:spPr>
            <a:xfrm flipH="1">
              <a:off x="2350383" y="2672083"/>
              <a:ext cx="17092" cy="15703"/>
            </a:xfrm>
            <a:custGeom>
              <a:avLst/>
              <a:gdLst/>
              <a:ahLst/>
              <a:cxnLst/>
              <a:rect l="l" t="t" r="r" b="b"/>
              <a:pathLst>
                <a:path w="603" h="554" extrusionOk="0">
                  <a:moveTo>
                    <a:pt x="492" y="0"/>
                  </a:moveTo>
                  <a:cubicBezTo>
                    <a:pt x="483" y="0"/>
                    <a:pt x="474" y="2"/>
                    <a:pt x="464" y="6"/>
                  </a:cubicBezTo>
                  <a:cubicBezTo>
                    <a:pt x="354" y="52"/>
                    <a:pt x="259" y="105"/>
                    <a:pt x="168" y="185"/>
                  </a:cubicBezTo>
                  <a:cubicBezTo>
                    <a:pt x="103" y="246"/>
                    <a:pt x="1" y="383"/>
                    <a:pt x="8" y="478"/>
                  </a:cubicBezTo>
                  <a:cubicBezTo>
                    <a:pt x="8" y="517"/>
                    <a:pt x="39" y="553"/>
                    <a:pt x="79" y="553"/>
                  </a:cubicBezTo>
                  <a:cubicBezTo>
                    <a:pt x="85" y="553"/>
                    <a:pt x="92" y="552"/>
                    <a:pt x="99" y="550"/>
                  </a:cubicBezTo>
                  <a:cubicBezTo>
                    <a:pt x="153" y="531"/>
                    <a:pt x="180" y="497"/>
                    <a:pt x="217" y="462"/>
                  </a:cubicBezTo>
                  <a:cubicBezTo>
                    <a:pt x="252" y="429"/>
                    <a:pt x="294" y="401"/>
                    <a:pt x="328" y="364"/>
                  </a:cubicBezTo>
                  <a:cubicBezTo>
                    <a:pt x="396" y="287"/>
                    <a:pt x="473" y="215"/>
                    <a:pt x="548" y="147"/>
                  </a:cubicBezTo>
                  <a:cubicBezTo>
                    <a:pt x="602" y="100"/>
                    <a:pt x="558" y="0"/>
                    <a:pt x="49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198" name="Google Shape;4198;p53"/>
            <p:cNvSpPr/>
            <p:nvPr/>
          </p:nvSpPr>
          <p:spPr>
            <a:xfrm flipH="1">
              <a:off x="2340915" y="2698529"/>
              <a:ext cx="17375" cy="20238"/>
            </a:xfrm>
            <a:custGeom>
              <a:avLst/>
              <a:gdLst/>
              <a:ahLst/>
              <a:cxnLst/>
              <a:rect l="l" t="t" r="r" b="b"/>
              <a:pathLst>
                <a:path w="613" h="714" extrusionOk="0">
                  <a:moveTo>
                    <a:pt x="482" y="1"/>
                  </a:moveTo>
                  <a:cubicBezTo>
                    <a:pt x="459" y="1"/>
                    <a:pt x="436" y="10"/>
                    <a:pt x="418" y="31"/>
                  </a:cubicBezTo>
                  <a:cubicBezTo>
                    <a:pt x="335" y="126"/>
                    <a:pt x="247" y="214"/>
                    <a:pt x="167" y="312"/>
                  </a:cubicBezTo>
                  <a:cubicBezTo>
                    <a:pt x="95" y="403"/>
                    <a:pt x="15" y="495"/>
                    <a:pt x="4" y="613"/>
                  </a:cubicBezTo>
                  <a:cubicBezTo>
                    <a:pt x="0" y="664"/>
                    <a:pt x="52" y="713"/>
                    <a:pt x="102" y="713"/>
                  </a:cubicBezTo>
                  <a:cubicBezTo>
                    <a:pt x="111" y="713"/>
                    <a:pt x="121" y="712"/>
                    <a:pt x="129" y="708"/>
                  </a:cubicBezTo>
                  <a:cubicBezTo>
                    <a:pt x="240" y="666"/>
                    <a:pt x="304" y="563"/>
                    <a:pt x="369" y="468"/>
                  </a:cubicBezTo>
                  <a:cubicBezTo>
                    <a:pt x="441" y="362"/>
                    <a:pt x="502" y="252"/>
                    <a:pt x="570" y="145"/>
                  </a:cubicBezTo>
                  <a:cubicBezTo>
                    <a:pt x="613" y="77"/>
                    <a:pt x="548" y="1"/>
                    <a:pt x="48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199" name="Google Shape;4199;p53"/>
            <p:cNvSpPr/>
            <p:nvPr/>
          </p:nvSpPr>
          <p:spPr>
            <a:xfrm flipH="1">
              <a:off x="2311096" y="2655020"/>
              <a:ext cx="12727" cy="14456"/>
            </a:xfrm>
            <a:custGeom>
              <a:avLst/>
              <a:gdLst/>
              <a:ahLst/>
              <a:cxnLst/>
              <a:rect l="l" t="t" r="r" b="b"/>
              <a:pathLst>
                <a:path w="449" h="510" extrusionOk="0">
                  <a:moveTo>
                    <a:pt x="346" y="1"/>
                  </a:moveTo>
                  <a:cubicBezTo>
                    <a:pt x="309" y="1"/>
                    <a:pt x="270" y="21"/>
                    <a:pt x="251" y="64"/>
                  </a:cubicBezTo>
                  <a:cubicBezTo>
                    <a:pt x="225" y="133"/>
                    <a:pt x="175" y="182"/>
                    <a:pt x="137" y="243"/>
                  </a:cubicBezTo>
                  <a:cubicBezTo>
                    <a:pt x="100" y="301"/>
                    <a:pt x="31" y="346"/>
                    <a:pt x="12" y="415"/>
                  </a:cubicBezTo>
                  <a:cubicBezTo>
                    <a:pt x="0" y="464"/>
                    <a:pt x="39" y="506"/>
                    <a:pt x="88" y="509"/>
                  </a:cubicBezTo>
                  <a:cubicBezTo>
                    <a:pt x="91" y="510"/>
                    <a:pt x="94" y="510"/>
                    <a:pt x="97" y="510"/>
                  </a:cubicBezTo>
                  <a:cubicBezTo>
                    <a:pt x="178" y="510"/>
                    <a:pt x="265" y="420"/>
                    <a:pt x="316" y="364"/>
                  </a:cubicBezTo>
                  <a:cubicBezTo>
                    <a:pt x="373" y="296"/>
                    <a:pt x="407" y="197"/>
                    <a:pt x="430" y="113"/>
                  </a:cubicBezTo>
                  <a:cubicBezTo>
                    <a:pt x="448" y="42"/>
                    <a:pt x="399" y="1"/>
                    <a:pt x="3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200" name="Google Shape;4200;p53"/>
            <p:cNvSpPr/>
            <p:nvPr/>
          </p:nvSpPr>
          <p:spPr>
            <a:xfrm flipH="1">
              <a:off x="2260586" y="2667917"/>
              <a:ext cx="15675" cy="22109"/>
            </a:xfrm>
            <a:custGeom>
              <a:avLst/>
              <a:gdLst/>
              <a:ahLst/>
              <a:cxnLst/>
              <a:rect l="l" t="t" r="r" b="b"/>
              <a:pathLst>
                <a:path w="553" h="780" extrusionOk="0">
                  <a:moveTo>
                    <a:pt x="459" y="0"/>
                  </a:moveTo>
                  <a:cubicBezTo>
                    <a:pt x="439" y="0"/>
                    <a:pt x="420" y="7"/>
                    <a:pt x="406" y="23"/>
                  </a:cubicBezTo>
                  <a:cubicBezTo>
                    <a:pt x="322" y="119"/>
                    <a:pt x="250" y="225"/>
                    <a:pt x="185" y="336"/>
                  </a:cubicBezTo>
                  <a:cubicBezTo>
                    <a:pt x="155" y="393"/>
                    <a:pt x="136" y="453"/>
                    <a:pt x="106" y="507"/>
                  </a:cubicBezTo>
                  <a:cubicBezTo>
                    <a:pt x="71" y="564"/>
                    <a:pt x="38" y="613"/>
                    <a:pt x="18" y="678"/>
                  </a:cubicBezTo>
                  <a:cubicBezTo>
                    <a:pt x="1" y="734"/>
                    <a:pt x="48" y="780"/>
                    <a:pt x="101" y="780"/>
                  </a:cubicBezTo>
                  <a:cubicBezTo>
                    <a:pt x="115" y="780"/>
                    <a:pt x="130" y="776"/>
                    <a:pt x="143" y="769"/>
                  </a:cubicBezTo>
                  <a:cubicBezTo>
                    <a:pt x="201" y="742"/>
                    <a:pt x="243" y="693"/>
                    <a:pt x="284" y="648"/>
                  </a:cubicBezTo>
                  <a:cubicBezTo>
                    <a:pt x="334" y="590"/>
                    <a:pt x="394" y="541"/>
                    <a:pt x="429" y="476"/>
                  </a:cubicBezTo>
                  <a:cubicBezTo>
                    <a:pt x="501" y="358"/>
                    <a:pt x="543" y="221"/>
                    <a:pt x="550" y="85"/>
                  </a:cubicBezTo>
                  <a:cubicBezTo>
                    <a:pt x="553" y="37"/>
                    <a:pt x="504" y="0"/>
                    <a:pt x="4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201" name="Google Shape;4201;p53"/>
            <p:cNvSpPr/>
            <p:nvPr/>
          </p:nvSpPr>
          <p:spPr>
            <a:xfrm flipH="1">
              <a:off x="2287825" y="2703660"/>
              <a:ext cx="17886" cy="26843"/>
            </a:xfrm>
            <a:custGeom>
              <a:avLst/>
              <a:gdLst/>
              <a:ahLst/>
              <a:cxnLst/>
              <a:rect l="l" t="t" r="r" b="b"/>
              <a:pathLst>
                <a:path w="631" h="947" extrusionOk="0">
                  <a:moveTo>
                    <a:pt x="559" y="1"/>
                  </a:moveTo>
                  <a:cubicBezTo>
                    <a:pt x="541" y="1"/>
                    <a:pt x="523" y="9"/>
                    <a:pt x="510" y="29"/>
                  </a:cubicBezTo>
                  <a:cubicBezTo>
                    <a:pt x="419" y="166"/>
                    <a:pt x="335" y="306"/>
                    <a:pt x="247" y="447"/>
                  </a:cubicBezTo>
                  <a:cubicBezTo>
                    <a:pt x="168" y="576"/>
                    <a:pt x="73" y="694"/>
                    <a:pt x="19" y="838"/>
                  </a:cubicBezTo>
                  <a:cubicBezTo>
                    <a:pt x="1" y="890"/>
                    <a:pt x="53" y="946"/>
                    <a:pt x="104" y="946"/>
                  </a:cubicBezTo>
                  <a:cubicBezTo>
                    <a:pt x="117" y="946"/>
                    <a:pt x="130" y="942"/>
                    <a:pt x="141" y="934"/>
                  </a:cubicBezTo>
                  <a:cubicBezTo>
                    <a:pt x="396" y="743"/>
                    <a:pt x="552" y="378"/>
                    <a:pt x="620" y="78"/>
                  </a:cubicBezTo>
                  <a:cubicBezTo>
                    <a:pt x="630" y="33"/>
                    <a:pt x="595" y="1"/>
                    <a:pt x="55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202" name="Google Shape;4202;p53"/>
            <p:cNvSpPr/>
            <p:nvPr/>
          </p:nvSpPr>
          <p:spPr>
            <a:xfrm flipH="1">
              <a:off x="2287542" y="2741160"/>
              <a:ext cx="19388" cy="26729"/>
            </a:xfrm>
            <a:custGeom>
              <a:avLst/>
              <a:gdLst/>
              <a:ahLst/>
              <a:cxnLst/>
              <a:rect l="l" t="t" r="r" b="b"/>
              <a:pathLst>
                <a:path w="684" h="943" extrusionOk="0">
                  <a:moveTo>
                    <a:pt x="636" y="1"/>
                  </a:moveTo>
                  <a:cubicBezTo>
                    <a:pt x="623" y="1"/>
                    <a:pt x="609" y="7"/>
                    <a:pt x="599" y="22"/>
                  </a:cubicBezTo>
                  <a:cubicBezTo>
                    <a:pt x="496" y="162"/>
                    <a:pt x="397" y="310"/>
                    <a:pt x="290" y="447"/>
                  </a:cubicBezTo>
                  <a:cubicBezTo>
                    <a:pt x="199" y="569"/>
                    <a:pt x="70" y="675"/>
                    <a:pt x="20" y="824"/>
                  </a:cubicBezTo>
                  <a:cubicBezTo>
                    <a:pt x="0" y="880"/>
                    <a:pt x="50" y="942"/>
                    <a:pt x="105" y="942"/>
                  </a:cubicBezTo>
                  <a:cubicBezTo>
                    <a:pt x="114" y="942"/>
                    <a:pt x="122" y="941"/>
                    <a:pt x="131" y="938"/>
                  </a:cubicBezTo>
                  <a:cubicBezTo>
                    <a:pt x="298" y="880"/>
                    <a:pt x="401" y="721"/>
                    <a:pt x="488" y="580"/>
                  </a:cubicBezTo>
                  <a:cubicBezTo>
                    <a:pt x="595" y="410"/>
                    <a:pt x="652" y="254"/>
                    <a:pt x="678" y="56"/>
                  </a:cubicBezTo>
                  <a:cubicBezTo>
                    <a:pt x="683" y="23"/>
                    <a:pt x="661" y="1"/>
                    <a:pt x="6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203" name="Google Shape;4203;p53"/>
            <p:cNvSpPr/>
            <p:nvPr/>
          </p:nvSpPr>
          <p:spPr>
            <a:xfrm flipH="1">
              <a:off x="2248227" y="2725457"/>
              <a:ext cx="17716" cy="22109"/>
            </a:xfrm>
            <a:custGeom>
              <a:avLst/>
              <a:gdLst/>
              <a:ahLst/>
              <a:cxnLst/>
              <a:rect l="l" t="t" r="r" b="b"/>
              <a:pathLst>
                <a:path w="625" h="780" extrusionOk="0">
                  <a:moveTo>
                    <a:pt x="510" y="1"/>
                  </a:moveTo>
                  <a:cubicBezTo>
                    <a:pt x="488" y="1"/>
                    <a:pt x="466" y="9"/>
                    <a:pt x="449" y="28"/>
                  </a:cubicBezTo>
                  <a:cubicBezTo>
                    <a:pt x="362" y="127"/>
                    <a:pt x="274" y="229"/>
                    <a:pt x="186" y="332"/>
                  </a:cubicBezTo>
                  <a:cubicBezTo>
                    <a:pt x="103" y="431"/>
                    <a:pt x="8" y="534"/>
                    <a:pt x="4" y="667"/>
                  </a:cubicBezTo>
                  <a:cubicBezTo>
                    <a:pt x="1" y="733"/>
                    <a:pt x="58" y="779"/>
                    <a:pt x="121" y="779"/>
                  </a:cubicBezTo>
                  <a:cubicBezTo>
                    <a:pt x="130" y="779"/>
                    <a:pt x="139" y="778"/>
                    <a:pt x="148" y="776"/>
                  </a:cubicBezTo>
                  <a:cubicBezTo>
                    <a:pt x="281" y="743"/>
                    <a:pt x="365" y="610"/>
                    <a:pt x="430" y="495"/>
                  </a:cubicBezTo>
                  <a:cubicBezTo>
                    <a:pt x="506" y="374"/>
                    <a:pt x="555" y="252"/>
                    <a:pt x="604" y="115"/>
                  </a:cubicBezTo>
                  <a:cubicBezTo>
                    <a:pt x="624" y="55"/>
                    <a:pt x="566" y="1"/>
                    <a:pt x="5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204" name="Google Shape;4204;p53"/>
            <p:cNvSpPr/>
            <p:nvPr/>
          </p:nvSpPr>
          <p:spPr>
            <a:xfrm flipH="1">
              <a:off x="2236464" y="2689997"/>
              <a:ext cx="15902" cy="14824"/>
            </a:xfrm>
            <a:custGeom>
              <a:avLst/>
              <a:gdLst/>
              <a:ahLst/>
              <a:cxnLst/>
              <a:rect l="l" t="t" r="r" b="b"/>
              <a:pathLst>
                <a:path w="561" h="523" extrusionOk="0">
                  <a:moveTo>
                    <a:pt x="409" y="0"/>
                  </a:moveTo>
                  <a:cubicBezTo>
                    <a:pt x="384" y="0"/>
                    <a:pt x="359" y="9"/>
                    <a:pt x="339" y="28"/>
                  </a:cubicBezTo>
                  <a:cubicBezTo>
                    <a:pt x="228" y="130"/>
                    <a:pt x="0" y="276"/>
                    <a:pt x="39" y="450"/>
                  </a:cubicBezTo>
                  <a:cubicBezTo>
                    <a:pt x="50" y="495"/>
                    <a:pt x="92" y="518"/>
                    <a:pt x="134" y="522"/>
                  </a:cubicBezTo>
                  <a:cubicBezTo>
                    <a:pt x="137" y="522"/>
                    <a:pt x="141" y="522"/>
                    <a:pt x="145" y="522"/>
                  </a:cubicBezTo>
                  <a:cubicBezTo>
                    <a:pt x="232" y="522"/>
                    <a:pt x="310" y="433"/>
                    <a:pt x="358" y="370"/>
                  </a:cubicBezTo>
                  <a:cubicBezTo>
                    <a:pt x="407" y="298"/>
                    <a:pt x="457" y="225"/>
                    <a:pt x="506" y="157"/>
                  </a:cubicBezTo>
                  <a:cubicBezTo>
                    <a:pt x="560" y="80"/>
                    <a:pt x="485" y="0"/>
                    <a:pt x="4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205" name="Google Shape;4205;p53"/>
            <p:cNvSpPr/>
            <p:nvPr/>
          </p:nvSpPr>
          <p:spPr>
            <a:xfrm flipH="1">
              <a:off x="2157637" y="2741075"/>
              <a:ext cx="8418" cy="19671"/>
            </a:xfrm>
            <a:custGeom>
              <a:avLst/>
              <a:gdLst/>
              <a:ahLst/>
              <a:cxnLst/>
              <a:rect l="l" t="t" r="r" b="b"/>
              <a:pathLst>
                <a:path w="297" h="694" extrusionOk="0">
                  <a:moveTo>
                    <a:pt x="151" y="1"/>
                  </a:moveTo>
                  <a:cubicBezTo>
                    <a:pt x="111" y="1"/>
                    <a:pt x="71" y="22"/>
                    <a:pt x="65" y="66"/>
                  </a:cubicBezTo>
                  <a:cubicBezTo>
                    <a:pt x="50" y="173"/>
                    <a:pt x="28" y="279"/>
                    <a:pt x="16" y="390"/>
                  </a:cubicBezTo>
                  <a:cubicBezTo>
                    <a:pt x="5" y="496"/>
                    <a:pt x="0" y="599"/>
                    <a:pt x="92" y="671"/>
                  </a:cubicBezTo>
                  <a:cubicBezTo>
                    <a:pt x="111" y="686"/>
                    <a:pt x="131" y="693"/>
                    <a:pt x="151" y="693"/>
                  </a:cubicBezTo>
                  <a:cubicBezTo>
                    <a:pt x="171" y="693"/>
                    <a:pt x="191" y="686"/>
                    <a:pt x="210" y="671"/>
                  </a:cubicBezTo>
                  <a:cubicBezTo>
                    <a:pt x="297" y="599"/>
                    <a:pt x="293" y="496"/>
                    <a:pt x="282" y="390"/>
                  </a:cubicBezTo>
                  <a:cubicBezTo>
                    <a:pt x="270" y="279"/>
                    <a:pt x="251" y="173"/>
                    <a:pt x="237" y="66"/>
                  </a:cubicBezTo>
                  <a:cubicBezTo>
                    <a:pt x="231" y="22"/>
                    <a:pt x="191" y="1"/>
                    <a:pt x="1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206" name="Google Shape;4206;p53"/>
            <p:cNvSpPr/>
            <p:nvPr/>
          </p:nvSpPr>
          <p:spPr>
            <a:xfrm flipH="1">
              <a:off x="2135641" y="2714261"/>
              <a:ext cx="12727" cy="21004"/>
            </a:xfrm>
            <a:custGeom>
              <a:avLst/>
              <a:gdLst/>
              <a:ahLst/>
              <a:cxnLst/>
              <a:rect l="l" t="t" r="r" b="b"/>
              <a:pathLst>
                <a:path w="449" h="741" extrusionOk="0">
                  <a:moveTo>
                    <a:pt x="316" y="1"/>
                  </a:moveTo>
                  <a:cubicBezTo>
                    <a:pt x="282" y="1"/>
                    <a:pt x="250" y="18"/>
                    <a:pt x="232" y="58"/>
                  </a:cubicBezTo>
                  <a:cubicBezTo>
                    <a:pt x="175" y="176"/>
                    <a:pt x="118" y="294"/>
                    <a:pt x="57" y="411"/>
                  </a:cubicBezTo>
                  <a:cubicBezTo>
                    <a:pt x="15" y="503"/>
                    <a:pt x="0" y="697"/>
                    <a:pt x="122" y="734"/>
                  </a:cubicBezTo>
                  <a:cubicBezTo>
                    <a:pt x="135" y="738"/>
                    <a:pt x="148" y="740"/>
                    <a:pt x="161" y="740"/>
                  </a:cubicBezTo>
                  <a:cubicBezTo>
                    <a:pt x="271" y="740"/>
                    <a:pt x="368" y="603"/>
                    <a:pt x="392" y="515"/>
                  </a:cubicBezTo>
                  <a:cubicBezTo>
                    <a:pt x="430" y="385"/>
                    <a:pt x="448" y="248"/>
                    <a:pt x="441" y="115"/>
                  </a:cubicBezTo>
                  <a:cubicBezTo>
                    <a:pt x="436" y="50"/>
                    <a:pt x="374" y="1"/>
                    <a:pt x="3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207" name="Google Shape;4207;p53"/>
            <p:cNvSpPr/>
            <p:nvPr/>
          </p:nvSpPr>
          <p:spPr>
            <a:xfrm flipH="1">
              <a:off x="2171866" y="2683421"/>
              <a:ext cx="10034" cy="20295"/>
            </a:xfrm>
            <a:custGeom>
              <a:avLst/>
              <a:gdLst/>
              <a:ahLst/>
              <a:cxnLst/>
              <a:rect l="l" t="t" r="r" b="b"/>
              <a:pathLst>
                <a:path w="354" h="716" extrusionOk="0">
                  <a:moveTo>
                    <a:pt x="240" y="1"/>
                  </a:moveTo>
                  <a:cubicBezTo>
                    <a:pt x="198" y="1"/>
                    <a:pt x="153" y="30"/>
                    <a:pt x="153" y="81"/>
                  </a:cubicBezTo>
                  <a:cubicBezTo>
                    <a:pt x="149" y="188"/>
                    <a:pt x="115" y="290"/>
                    <a:pt x="77" y="389"/>
                  </a:cubicBezTo>
                  <a:cubicBezTo>
                    <a:pt x="50" y="469"/>
                    <a:pt x="4" y="568"/>
                    <a:pt x="1" y="655"/>
                  </a:cubicBezTo>
                  <a:cubicBezTo>
                    <a:pt x="1" y="691"/>
                    <a:pt x="31" y="715"/>
                    <a:pt x="63" y="715"/>
                  </a:cubicBezTo>
                  <a:cubicBezTo>
                    <a:pt x="69" y="715"/>
                    <a:pt x="74" y="715"/>
                    <a:pt x="80" y="713"/>
                  </a:cubicBezTo>
                  <a:cubicBezTo>
                    <a:pt x="187" y="685"/>
                    <a:pt x="282" y="553"/>
                    <a:pt x="313" y="450"/>
                  </a:cubicBezTo>
                  <a:cubicBezTo>
                    <a:pt x="354" y="320"/>
                    <a:pt x="343" y="192"/>
                    <a:pt x="313" y="59"/>
                  </a:cubicBezTo>
                  <a:cubicBezTo>
                    <a:pt x="304" y="19"/>
                    <a:pt x="273" y="1"/>
                    <a:pt x="2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208" name="Google Shape;4208;p53"/>
            <p:cNvSpPr/>
            <p:nvPr/>
          </p:nvSpPr>
          <p:spPr>
            <a:xfrm flipH="1">
              <a:off x="2194910" y="2711738"/>
              <a:ext cx="13606" cy="24207"/>
            </a:xfrm>
            <a:custGeom>
              <a:avLst/>
              <a:gdLst/>
              <a:ahLst/>
              <a:cxnLst/>
              <a:rect l="l" t="t" r="r" b="b"/>
              <a:pathLst>
                <a:path w="480" h="854" extrusionOk="0">
                  <a:moveTo>
                    <a:pt x="258" y="1"/>
                  </a:moveTo>
                  <a:cubicBezTo>
                    <a:pt x="216" y="1"/>
                    <a:pt x="172" y="29"/>
                    <a:pt x="172" y="79"/>
                  </a:cubicBezTo>
                  <a:cubicBezTo>
                    <a:pt x="172" y="211"/>
                    <a:pt x="130" y="353"/>
                    <a:pt x="92" y="478"/>
                  </a:cubicBezTo>
                  <a:cubicBezTo>
                    <a:pt x="57" y="592"/>
                    <a:pt x="1" y="695"/>
                    <a:pt x="73" y="804"/>
                  </a:cubicBezTo>
                  <a:cubicBezTo>
                    <a:pt x="92" y="833"/>
                    <a:pt x="126" y="853"/>
                    <a:pt x="162" y="853"/>
                  </a:cubicBezTo>
                  <a:cubicBezTo>
                    <a:pt x="170" y="853"/>
                    <a:pt x="179" y="852"/>
                    <a:pt x="187" y="850"/>
                  </a:cubicBezTo>
                  <a:cubicBezTo>
                    <a:pt x="480" y="759"/>
                    <a:pt x="362" y="272"/>
                    <a:pt x="328" y="56"/>
                  </a:cubicBezTo>
                  <a:cubicBezTo>
                    <a:pt x="321" y="18"/>
                    <a:pt x="290" y="1"/>
                    <a:pt x="2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209" name="Google Shape;4209;p53"/>
            <p:cNvSpPr/>
            <p:nvPr/>
          </p:nvSpPr>
          <p:spPr>
            <a:xfrm flipH="1">
              <a:off x="1906415" y="2658676"/>
              <a:ext cx="20323" cy="14598"/>
            </a:xfrm>
            <a:custGeom>
              <a:avLst/>
              <a:gdLst/>
              <a:ahLst/>
              <a:cxnLst/>
              <a:rect l="l" t="t" r="r" b="b"/>
              <a:pathLst>
                <a:path w="717" h="515" extrusionOk="0">
                  <a:moveTo>
                    <a:pt x="156" y="1"/>
                  </a:moveTo>
                  <a:cubicBezTo>
                    <a:pt x="72" y="1"/>
                    <a:pt x="1" y="102"/>
                    <a:pt x="78" y="179"/>
                  </a:cubicBezTo>
                  <a:cubicBezTo>
                    <a:pt x="154" y="258"/>
                    <a:pt x="238" y="331"/>
                    <a:pt x="325" y="400"/>
                  </a:cubicBezTo>
                  <a:cubicBezTo>
                    <a:pt x="397" y="453"/>
                    <a:pt x="510" y="514"/>
                    <a:pt x="603" y="514"/>
                  </a:cubicBezTo>
                  <a:cubicBezTo>
                    <a:pt x="608" y="514"/>
                    <a:pt x="613" y="514"/>
                    <a:pt x="618" y="514"/>
                  </a:cubicBezTo>
                  <a:cubicBezTo>
                    <a:pt x="678" y="509"/>
                    <a:pt x="717" y="449"/>
                    <a:pt x="686" y="395"/>
                  </a:cubicBezTo>
                  <a:cubicBezTo>
                    <a:pt x="648" y="319"/>
                    <a:pt x="545" y="247"/>
                    <a:pt x="477" y="205"/>
                  </a:cubicBezTo>
                  <a:cubicBezTo>
                    <a:pt x="390" y="152"/>
                    <a:pt x="306" y="91"/>
                    <a:pt x="226" y="26"/>
                  </a:cubicBezTo>
                  <a:cubicBezTo>
                    <a:pt x="204" y="8"/>
                    <a:pt x="180" y="1"/>
                    <a:pt x="1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210" name="Google Shape;4210;p53"/>
            <p:cNvSpPr/>
            <p:nvPr/>
          </p:nvSpPr>
          <p:spPr>
            <a:xfrm flipH="1">
              <a:off x="1821805" y="2682968"/>
              <a:ext cx="24178" cy="14229"/>
            </a:xfrm>
            <a:custGeom>
              <a:avLst/>
              <a:gdLst/>
              <a:ahLst/>
              <a:cxnLst/>
              <a:rect l="l" t="t" r="r" b="b"/>
              <a:pathLst>
                <a:path w="853" h="502" extrusionOk="0">
                  <a:moveTo>
                    <a:pt x="190" y="1"/>
                  </a:moveTo>
                  <a:cubicBezTo>
                    <a:pt x="163" y="1"/>
                    <a:pt x="135" y="2"/>
                    <a:pt x="107" y="6"/>
                  </a:cubicBezTo>
                  <a:cubicBezTo>
                    <a:pt x="19" y="17"/>
                    <a:pt x="0" y="143"/>
                    <a:pt x="58" y="200"/>
                  </a:cubicBezTo>
                  <a:cubicBezTo>
                    <a:pt x="133" y="276"/>
                    <a:pt x="228" y="326"/>
                    <a:pt x="328" y="375"/>
                  </a:cubicBezTo>
                  <a:cubicBezTo>
                    <a:pt x="430" y="428"/>
                    <a:pt x="529" y="493"/>
                    <a:pt x="647" y="501"/>
                  </a:cubicBezTo>
                  <a:cubicBezTo>
                    <a:pt x="652" y="501"/>
                    <a:pt x="658" y="501"/>
                    <a:pt x="663" y="501"/>
                  </a:cubicBezTo>
                  <a:cubicBezTo>
                    <a:pt x="810" y="501"/>
                    <a:pt x="853" y="307"/>
                    <a:pt x="768" y="208"/>
                  </a:cubicBezTo>
                  <a:cubicBezTo>
                    <a:pt x="693" y="120"/>
                    <a:pt x="552" y="78"/>
                    <a:pt x="442" y="45"/>
                  </a:cubicBezTo>
                  <a:cubicBezTo>
                    <a:pt x="358" y="18"/>
                    <a:pt x="276" y="1"/>
                    <a:pt x="19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211" name="Google Shape;4211;p53"/>
            <p:cNvSpPr/>
            <p:nvPr/>
          </p:nvSpPr>
          <p:spPr>
            <a:xfrm flipH="1">
              <a:off x="1789492" y="2667917"/>
              <a:ext cx="17120" cy="9836"/>
            </a:xfrm>
            <a:custGeom>
              <a:avLst/>
              <a:gdLst/>
              <a:ahLst/>
              <a:cxnLst/>
              <a:rect l="l" t="t" r="r" b="b"/>
              <a:pathLst>
                <a:path w="604" h="347" extrusionOk="0">
                  <a:moveTo>
                    <a:pt x="61" y="0"/>
                  </a:moveTo>
                  <a:cubicBezTo>
                    <a:pt x="13" y="0"/>
                    <a:pt x="1" y="75"/>
                    <a:pt x="41" y="96"/>
                  </a:cubicBezTo>
                  <a:cubicBezTo>
                    <a:pt x="159" y="160"/>
                    <a:pt x="273" y="252"/>
                    <a:pt x="383" y="328"/>
                  </a:cubicBezTo>
                  <a:cubicBezTo>
                    <a:pt x="403" y="341"/>
                    <a:pt x="428" y="347"/>
                    <a:pt x="453" y="347"/>
                  </a:cubicBezTo>
                  <a:cubicBezTo>
                    <a:pt x="479" y="347"/>
                    <a:pt x="506" y="340"/>
                    <a:pt x="527" y="328"/>
                  </a:cubicBezTo>
                  <a:cubicBezTo>
                    <a:pt x="532" y="325"/>
                    <a:pt x="535" y="320"/>
                    <a:pt x="543" y="320"/>
                  </a:cubicBezTo>
                  <a:cubicBezTo>
                    <a:pt x="573" y="302"/>
                    <a:pt x="604" y="260"/>
                    <a:pt x="600" y="221"/>
                  </a:cubicBezTo>
                  <a:cubicBezTo>
                    <a:pt x="600" y="214"/>
                    <a:pt x="596" y="211"/>
                    <a:pt x="596" y="206"/>
                  </a:cubicBezTo>
                  <a:cubicBezTo>
                    <a:pt x="588" y="142"/>
                    <a:pt x="558" y="88"/>
                    <a:pt x="493" y="69"/>
                  </a:cubicBezTo>
                  <a:cubicBezTo>
                    <a:pt x="421" y="46"/>
                    <a:pt x="349" y="28"/>
                    <a:pt x="276" y="13"/>
                  </a:cubicBezTo>
                  <a:cubicBezTo>
                    <a:pt x="208" y="1"/>
                    <a:pt x="136" y="9"/>
                    <a:pt x="67" y="1"/>
                  </a:cubicBezTo>
                  <a:cubicBezTo>
                    <a:pt x="65" y="0"/>
                    <a:pt x="63" y="0"/>
                    <a:pt x="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212" name="Google Shape;4212;p53"/>
            <p:cNvSpPr/>
            <p:nvPr/>
          </p:nvSpPr>
          <p:spPr>
            <a:xfrm rot="1511660" flipH="1">
              <a:off x="2444084" y="731127"/>
              <a:ext cx="291986" cy="1856378"/>
            </a:xfrm>
            <a:custGeom>
              <a:avLst/>
              <a:gdLst/>
              <a:ahLst/>
              <a:cxnLst/>
              <a:rect l="l" t="t" r="r" b="b"/>
              <a:pathLst>
                <a:path w="6683" h="42489" extrusionOk="0">
                  <a:moveTo>
                    <a:pt x="6332" y="0"/>
                  </a:moveTo>
                  <a:cubicBezTo>
                    <a:pt x="6206" y="0"/>
                    <a:pt x="6094" y="86"/>
                    <a:pt x="6067" y="213"/>
                  </a:cubicBezTo>
                  <a:cubicBezTo>
                    <a:pt x="6055" y="250"/>
                    <a:pt x="6055" y="253"/>
                    <a:pt x="6059" y="359"/>
                  </a:cubicBezTo>
                  <a:cubicBezTo>
                    <a:pt x="6070" y="670"/>
                    <a:pt x="6085" y="1197"/>
                    <a:pt x="6099" y="1910"/>
                  </a:cubicBezTo>
                  <a:cubicBezTo>
                    <a:pt x="6107" y="2465"/>
                    <a:pt x="6110" y="3129"/>
                    <a:pt x="6110" y="3887"/>
                  </a:cubicBezTo>
                  <a:cubicBezTo>
                    <a:pt x="6110" y="4746"/>
                    <a:pt x="6102" y="5732"/>
                    <a:pt x="6080" y="6827"/>
                  </a:cubicBezTo>
                  <a:cubicBezTo>
                    <a:pt x="6077" y="7027"/>
                    <a:pt x="6074" y="7233"/>
                    <a:pt x="6067" y="7444"/>
                  </a:cubicBezTo>
                  <a:cubicBezTo>
                    <a:pt x="6012" y="9681"/>
                    <a:pt x="5899" y="12309"/>
                    <a:pt x="5682" y="15181"/>
                  </a:cubicBezTo>
                  <a:cubicBezTo>
                    <a:pt x="5657" y="15482"/>
                    <a:pt x="5635" y="15790"/>
                    <a:pt x="5610" y="16103"/>
                  </a:cubicBezTo>
                  <a:cubicBezTo>
                    <a:pt x="5483" y="17636"/>
                    <a:pt x="5323" y="19232"/>
                    <a:pt x="5131" y="20864"/>
                  </a:cubicBezTo>
                  <a:cubicBezTo>
                    <a:pt x="5091" y="21201"/>
                    <a:pt x="5051" y="21542"/>
                    <a:pt x="5007" y="21886"/>
                  </a:cubicBezTo>
                  <a:cubicBezTo>
                    <a:pt x="4144" y="28706"/>
                    <a:pt x="2629" y="36114"/>
                    <a:pt x="0" y="42489"/>
                  </a:cubicBezTo>
                  <a:lnTo>
                    <a:pt x="584" y="42489"/>
                  </a:lnTo>
                  <a:cubicBezTo>
                    <a:pt x="3173" y="36132"/>
                    <a:pt x="4674" y="28793"/>
                    <a:pt x="5533" y="22027"/>
                  </a:cubicBezTo>
                  <a:cubicBezTo>
                    <a:pt x="5570" y="21777"/>
                    <a:pt x="5598" y="21527"/>
                    <a:pt x="5628" y="21277"/>
                  </a:cubicBezTo>
                  <a:cubicBezTo>
                    <a:pt x="5827" y="19631"/>
                    <a:pt x="5990" y="18024"/>
                    <a:pt x="6121" y="16480"/>
                  </a:cubicBezTo>
                  <a:cubicBezTo>
                    <a:pt x="6128" y="16399"/>
                    <a:pt x="6135" y="16320"/>
                    <a:pt x="6142" y="16240"/>
                  </a:cubicBezTo>
                  <a:cubicBezTo>
                    <a:pt x="6447" y="12582"/>
                    <a:pt x="6581" y="9264"/>
                    <a:pt x="6632" y="6599"/>
                  </a:cubicBezTo>
                  <a:cubicBezTo>
                    <a:pt x="6639" y="6283"/>
                    <a:pt x="6643" y="5979"/>
                    <a:pt x="6646" y="5685"/>
                  </a:cubicBezTo>
                  <a:cubicBezTo>
                    <a:pt x="6683" y="2981"/>
                    <a:pt x="6632" y="1070"/>
                    <a:pt x="6607" y="340"/>
                  </a:cubicBezTo>
                  <a:lnTo>
                    <a:pt x="6603" y="275"/>
                  </a:lnTo>
                  <a:cubicBezTo>
                    <a:pt x="6607" y="152"/>
                    <a:pt x="6520" y="36"/>
                    <a:pt x="6393" y="7"/>
                  </a:cubicBezTo>
                  <a:cubicBezTo>
                    <a:pt x="6372" y="3"/>
                    <a:pt x="6352" y="0"/>
                    <a:pt x="633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213" name="Google Shape;4213;p53"/>
            <p:cNvSpPr/>
            <p:nvPr/>
          </p:nvSpPr>
          <p:spPr>
            <a:xfrm rot="1511660" flipH="1">
              <a:off x="1931884" y="909201"/>
              <a:ext cx="754409" cy="484618"/>
            </a:xfrm>
            <a:custGeom>
              <a:avLst/>
              <a:gdLst/>
              <a:ahLst/>
              <a:cxnLst/>
              <a:rect l="l" t="t" r="r" b="b"/>
              <a:pathLst>
                <a:path w="17267" h="11092" extrusionOk="0">
                  <a:moveTo>
                    <a:pt x="11050" y="0"/>
                  </a:moveTo>
                  <a:cubicBezTo>
                    <a:pt x="6182" y="0"/>
                    <a:pt x="1" y="10123"/>
                    <a:pt x="1" y="10123"/>
                  </a:cubicBezTo>
                  <a:lnTo>
                    <a:pt x="1" y="11091"/>
                  </a:lnTo>
                  <a:cubicBezTo>
                    <a:pt x="1" y="11091"/>
                    <a:pt x="17267" y="2320"/>
                    <a:pt x="12285" y="243"/>
                  </a:cubicBezTo>
                  <a:cubicBezTo>
                    <a:pt x="11886" y="77"/>
                    <a:pt x="11473" y="0"/>
                    <a:pt x="1105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214" name="Google Shape;4214;p53"/>
            <p:cNvSpPr/>
            <p:nvPr/>
          </p:nvSpPr>
          <p:spPr>
            <a:xfrm rot="1511660" flipH="1">
              <a:off x="2626381" y="1171785"/>
              <a:ext cx="431883" cy="350400"/>
            </a:xfrm>
            <a:custGeom>
              <a:avLst/>
              <a:gdLst/>
              <a:ahLst/>
              <a:cxnLst/>
              <a:rect l="l" t="t" r="r" b="b"/>
              <a:pathLst>
                <a:path w="9885" h="8020" extrusionOk="0">
                  <a:moveTo>
                    <a:pt x="2426" y="0"/>
                  </a:moveTo>
                  <a:cubicBezTo>
                    <a:pt x="2300" y="0"/>
                    <a:pt x="2182" y="22"/>
                    <a:pt x="2074" y="68"/>
                  </a:cubicBezTo>
                  <a:cubicBezTo>
                    <a:pt x="0" y="949"/>
                    <a:pt x="9837" y="8019"/>
                    <a:pt x="9837" y="8019"/>
                  </a:cubicBezTo>
                  <a:lnTo>
                    <a:pt x="9740" y="7374"/>
                  </a:lnTo>
                  <a:cubicBezTo>
                    <a:pt x="9884" y="7243"/>
                    <a:pt x="4728" y="0"/>
                    <a:pt x="24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215" name="Google Shape;4215;p53"/>
            <p:cNvSpPr/>
            <p:nvPr/>
          </p:nvSpPr>
          <p:spPr>
            <a:xfrm rot="1511660" flipH="1">
              <a:off x="2389507" y="657031"/>
              <a:ext cx="428082" cy="288578"/>
            </a:xfrm>
            <a:custGeom>
              <a:avLst/>
              <a:gdLst/>
              <a:ahLst/>
              <a:cxnLst/>
              <a:rect l="l" t="t" r="r" b="b"/>
              <a:pathLst>
                <a:path w="9798" h="6605" extrusionOk="0">
                  <a:moveTo>
                    <a:pt x="6539" y="1"/>
                  </a:moveTo>
                  <a:cubicBezTo>
                    <a:pt x="4006" y="1"/>
                    <a:pt x="0" y="5822"/>
                    <a:pt x="0" y="5822"/>
                  </a:cubicBezTo>
                  <a:lnTo>
                    <a:pt x="0" y="6605"/>
                  </a:lnTo>
                  <a:cubicBezTo>
                    <a:pt x="0" y="6605"/>
                    <a:pt x="9797" y="2544"/>
                    <a:pt x="7513" y="386"/>
                  </a:cubicBezTo>
                  <a:cubicBezTo>
                    <a:pt x="7228" y="118"/>
                    <a:pt x="6898" y="1"/>
                    <a:pt x="653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216" name="Google Shape;4216;p53"/>
            <p:cNvSpPr/>
            <p:nvPr/>
          </p:nvSpPr>
          <p:spPr>
            <a:xfrm rot="1511660" flipH="1">
              <a:off x="2865646" y="540014"/>
              <a:ext cx="391338" cy="501264"/>
            </a:xfrm>
            <a:custGeom>
              <a:avLst/>
              <a:gdLst/>
              <a:ahLst/>
              <a:cxnLst/>
              <a:rect l="l" t="t" r="r" b="b"/>
              <a:pathLst>
                <a:path w="8957" h="11473" extrusionOk="0">
                  <a:moveTo>
                    <a:pt x="3214" y="0"/>
                  </a:moveTo>
                  <a:cubicBezTo>
                    <a:pt x="3146" y="0"/>
                    <a:pt x="3078" y="6"/>
                    <a:pt x="3009" y="17"/>
                  </a:cubicBezTo>
                  <a:cubicBezTo>
                    <a:pt x="0" y="521"/>
                    <a:pt x="8956" y="11472"/>
                    <a:pt x="8956" y="11472"/>
                  </a:cubicBezTo>
                  <a:lnTo>
                    <a:pt x="8956" y="10417"/>
                  </a:lnTo>
                  <a:cubicBezTo>
                    <a:pt x="8956" y="10417"/>
                    <a:pt x="6151" y="0"/>
                    <a:pt x="32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217" name="Google Shape;4217;p53"/>
            <p:cNvSpPr/>
            <p:nvPr/>
          </p:nvSpPr>
          <p:spPr>
            <a:xfrm rot="1511660" flipH="1">
              <a:off x="2741042" y="954702"/>
              <a:ext cx="299937" cy="181186"/>
            </a:xfrm>
            <a:custGeom>
              <a:avLst/>
              <a:gdLst/>
              <a:ahLst/>
              <a:cxnLst/>
              <a:rect l="l" t="t" r="r" b="b"/>
              <a:pathLst>
                <a:path w="6865" h="4147" extrusionOk="0">
                  <a:moveTo>
                    <a:pt x="1761" y="0"/>
                  </a:moveTo>
                  <a:cubicBezTo>
                    <a:pt x="1619" y="0"/>
                    <a:pt x="1492" y="28"/>
                    <a:pt x="1382" y="90"/>
                  </a:cubicBezTo>
                  <a:cubicBezTo>
                    <a:pt x="0" y="854"/>
                    <a:pt x="6864" y="4147"/>
                    <a:pt x="6864" y="4147"/>
                  </a:cubicBezTo>
                  <a:lnTo>
                    <a:pt x="6864" y="3762"/>
                  </a:lnTo>
                  <a:cubicBezTo>
                    <a:pt x="6864" y="3762"/>
                    <a:pt x="3391" y="0"/>
                    <a:pt x="176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218" name="Google Shape;4218;p53"/>
            <p:cNvSpPr/>
            <p:nvPr/>
          </p:nvSpPr>
          <p:spPr>
            <a:xfrm rot="1511660" flipH="1">
              <a:off x="2521912" y="1527972"/>
              <a:ext cx="475181" cy="236149"/>
            </a:xfrm>
            <a:custGeom>
              <a:avLst/>
              <a:gdLst/>
              <a:ahLst/>
              <a:cxnLst/>
              <a:rect l="l" t="t" r="r" b="b"/>
              <a:pathLst>
                <a:path w="10876" h="5405" extrusionOk="0">
                  <a:moveTo>
                    <a:pt x="2790" y="0"/>
                  </a:moveTo>
                  <a:cubicBezTo>
                    <a:pt x="2338" y="0"/>
                    <a:pt x="1966" y="137"/>
                    <a:pt x="1716" y="458"/>
                  </a:cubicBezTo>
                  <a:cubicBezTo>
                    <a:pt x="1" y="2660"/>
                    <a:pt x="10792" y="5404"/>
                    <a:pt x="10792" y="5404"/>
                  </a:cubicBezTo>
                  <a:lnTo>
                    <a:pt x="10875" y="4708"/>
                  </a:lnTo>
                  <a:cubicBezTo>
                    <a:pt x="10875" y="4708"/>
                    <a:pt x="5443" y="0"/>
                    <a:pt x="27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219" name="Google Shape;4219;p53"/>
            <p:cNvSpPr/>
            <p:nvPr/>
          </p:nvSpPr>
          <p:spPr>
            <a:xfrm rot="1511660" flipH="1">
              <a:off x="2006285" y="1635108"/>
              <a:ext cx="409077" cy="372639"/>
            </a:xfrm>
            <a:custGeom>
              <a:avLst/>
              <a:gdLst/>
              <a:ahLst/>
              <a:cxnLst/>
              <a:rect l="l" t="t" r="r" b="b"/>
              <a:pathLst>
                <a:path w="9363" h="8529" extrusionOk="0">
                  <a:moveTo>
                    <a:pt x="109" y="0"/>
                  </a:moveTo>
                  <a:lnTo>
                    <a:pt x="0" y="736"/>
                  </a:lnTo>
                  <a:cubicBezTo>
                    <a:pt x="0" y="736"/>
                    <a:pt x="3093" y="8529"/>
                    <a:pt x="5701" y="8529"/>
                  </a:cubicBezTo>
                  <a:cubicBezTo>
                    <a:pt x="6019" y="8529"/>
                    <a:pt x="6330" y="8412"/>
                    <a:pt x="6628" y="8152"/>
                  </a:cubicBezTo>
                  <a:cubicBezTo>
                    <a:pt x="9362" y="5755"/>
                    <a:pt x="109" y="0"/>
                    <a:pt x="10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220" name="Google Shape;4220;p53"/>
            <p:cNvSpPr/>
            <p:nvPr/>
          </p:nvSpPr>
          <p:spPr>
            <a:xfrm rot="1511660" flipH="1">
              <a:off x="2172916" y="1439976"/>
              <a:ext cx="366260" cy="204429"/>
            </a:xfrm>
            <a:custGeom>
              <a:avLst/>
              <a:gdLst/>
              <a:ahLst/>
              <a:cxnLst/>
              <a:rect l="l" t="t" r="r" b="b"/>
              <a:pathLst>
                <a:path w="8383" h="4679" extrusionOk="0">
                  <a:moveTo>
                    <a:pt x="5806" y="0"/>
                  </a:moveTo>
                  <a:cubicBezTo>
                    <a:pt x="3662" y="0"/>
                    <a:pt x="0" y="4080"/>
                    <a:pt x="0" y="4080"/>
                  </a:cubicBezTo>
                  <a:lnTo>
                    <a:pt x="0" y="4679"/>
                  </a:lnTo>
                  <a:cubicBezTo>
                    <a:pt x="0" y="4679"/>
                    <a:pt x="8383" y="1201"/>
                    <a:pt x="6429" y="147"/>
                  </a:cubicBezTo>
                  <a:cubicBezTo>
                    <a:pt x="6243" y="46"/>
                    <a:pt x="6033" y="0"/>
                    <a:pt x="58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221" name="Google Shape;4221;p53"/>
            <p:cNvSpPr/>
            <p:nvPr/>
          </p:nvSpPr>
          <p:spPr>
            <a:xfrm rot="1511660" flipH="1">
              <a:off x="2125616" y="973555"/>
              <a:ext cx="555747" cy="421267"/>
            </a:xfrm>
            <a:custGeom>
              <a:avLst/>
              <a:gdLst/>
              <a:ahLst/>
              <a:cxnLst/>
              <a:rect l="l" t="t" r="r" b="b"/>
              <a:pathLst>
                <a:path w="12720" h="9642" extrusionOk="0">
                  <a:moveTo>
                    <a:pt x="12720" y="0"/>
                  </a:moveTo>
                  <a:lnTo>
                    <a:pt x="12720" y="0"/>
                  </a:lnTo>
                  <a:cubicBezTo>
                    <a:pt x="11404" y="301"/>
                    <a:pt x="10208" y="976"/>
                    <a:pt x="9073" y="1689"/>
                  </a:cubicBezTo>
                  <a:cubicBezTo>
                    <a:pt x="7934" y="2412"/>
                    <a:pt x="6864" y="3231"/>
                    <a:pt x="5820" y="4076"/>
                  </a:cubicBezTo>
                  <a:cubicBezTo>
                    <a:pt x="4787" y="4939"/>
                    <a:pt x="3782" y="5827"/>
                    <a:pt x="2811" y="6755"/>
                  </a:cubicBezTo>
                  <a:cubicBezTo>
                    <a:pt x="1842" y="7687"/>
                    <a:pt x="896" y="8641"/>
                    <a:pt x="1" y="9641"/>
                  </a:cubicBezTo>
                  <a:cubicBezTo>
                    <a:pt x="490" y="9181"/>
                    <a:pt x="972" y="8716"/>
                    <a:pt x="1469" y="8267"/>
                  </a:cubicBezTo>
                  <a:cubicBezTo>
                    <a:pt x="1959" y="7811"/>
                    <a:pt x="2451" y="7357"/>
                    <a:pt x="2952" y="6911"/>
                  </a:cubicBezTo>
                  <a:cubicBezTo>
                    <a:pt x="3949" y="6015"/>
                    <a:pt x="4953" y="5127"/>
                    <a:pt x="5994" y="4286"/>
                  </a:cubicBezTo>
                  <a:cubicBezTo>
                    <a:pt x="7020" y="3430"/>
                    <a:pt x="8082" y="2618"/>
                    <a:pt x="9188" y="1863"/>
                  </a:cubicBezTo>
                  <a:cubicBezTo>
                    <a:pt x="9739" y="1487"/>
                    <a:pt x="10301" y="1128"/>
                    <a:pt x="10889" y="809"/>
                  </a:cubicBezTo>
                  <a:cubicBezTo>
                    <a:pt x="11473" y="482"/>
                    <a:pt x="12082" y="203"/>
                    <a:pt x="1272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222" name="Google Shape;4222;p53"/>
            <p:cNvSpPr/>
            <p:nvPr/>
          </p:nvSpPr>
          <p:spPr>
            <a:xfrm rot="1511660" flipH="1">
              <a:off x="2642096" y="1158027"/>
              <a:ext cx="334977" cy="319205"/>
            </a:xfrm>
            <a:custGeom>
              <a:avLst/>
              <a:gdLst/>
              <a:ahLst/>
              <a:cxnLst/>
              <a:rect l="l" t="t" r="r" b="b"/>
              <a:pathLst>
                <a:path w="7667" h="7306" extrusionOk="0">
                  <a:moveTo>
                    <a:pt x="1" y="0"/>
                  </a:moveTo>
                  <a:cubicBezTo>
                    <a:pt x="179" y="134"/>
                    <a:pt x="357" y="265"/>
                    <a:pt x="534" y="392"/>
                  </a:cubicBezTo>
                  <a:lnTo>
                    <a:pt x="1045" y="812"/>
                  </a:lnTo>
                  <a:cubicBezTo>
                    <a:pt x="1383" y="1098"/>
                    <a:pt x="1720" y="1381"/>
                    <a:pt x="2039" y="1686"/>
                  </a:cubicBezTo>
                  <a:cubicBezTo>
                    <a:pt x="2688" y="2284"/>
                    <a:pt x="3326" y="2894"/>
                    <a:pt x="3947" y="3520"/>
                  </a:cubicBezTo>
                  <a:cubicBezTo>
                    <a:pt x="4577" y="4141"/>
                    <a:pt x="5194" y="4771"/>
                    <a:pt x="5814" y="5402"/>
                  </a:cubicBezTo>
                  <a:lnTo>
                    <a:pt x="7667" y="7306"/>
                  </a:lnTo>
                  <a:cubicBezTo>
                    <a:pt x="7130" y="6599"/>
                    <a:pt x="6554" y="5925"/>
                    <a:pt x="5966" y="5261"/>
                  </a:cubicBezTo>
                  <a:cubicBezTo>
                    <a:pt x="5379" y="4594"/>
                    <a:pt x="4765" y="3955"/>
                    <a:pt x="4139" y="3324"/>
                  </a:cubicBezTo>
                  <a:cubicBezTo>
                    <a:pt x="3511" y="2701"/>
                    <a:pt x="2862" y="2092"/>
                    <a:pt x="2177" y="1526"/>
                  </a:cubicBezTo>
                  <a:cubicBezTo>
                    <a:pt x="1492" y="964"/>
                    <a:pt x="789" y="413"/>
                    <a:pt x="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223" name="Google Shape;4223;p53"/>
            <p:cNvSpPr/>
            <p:nvPr/>
          </p:nvSpPr>
          <p:spPr>
            <a:xfrm rot="1511660" flipH="1">
              <a:off x="2121702" y="1669824"/>
              <a:ext cx="286306" cy="346512"/>
            </a:xfrm>
            <a:custGeom>
              <a:avLst/>
              <a:gdLst/>
              <a:ahLst/>
              <a:cxnLst/>
              <a:rect l="l" t="t" r="r" b="b"/>
              <a:pathLst>
                <a:path w="6553" h="7931" extrusionOk="0">
                  <a:moveTo>
                    <a:pt x="1" y="0"/>
                  </a:moveTo>
                  <a:cubicBezTo>
                    <a:pt x="146" y="160"/>
                    <a:pt x="287" y="320"/>
                    <a:pt x="436" y="475"/>
                  </a:cubicBezTo>
                  <a:lnTo>
                    <a:pt x="857" y="962"/>
                  </a:lnTo>
                  <a:cubicBezTo>
                    <a:pt x="1136" y="1284"/>
                    <a:pt x="1419" y="1607"/>
                    <a:pt x="1687" y="1941"/>
                  </a:cubicBezTo>
                  <a:cubicBezTo>
                    <a:pt x="2231" y="2604"/>
                    <a:pt x="2775" y="3264"/>
                    <a:pt x="3308" y="3935"/>
                  </a:cubicBezTo>
                  <a:lnTo>
                    <a:pt x="4926" y="5936"/>
                  </a:lnTo>
                  <a:lnTo>
                    <a:pt x="5734" y="6937"/>
                  </a:lnTo>
                  <a:lnTo>
                    <a:pt x="6553" y="7931"/>
                  </a:lnTo>
                  <a:cubicBezTo>
                    <a:pt x="6093" y="7206"/>
                    <a:pt x="5596" y="6505"/>
                    <a:pt x="5088" y="5809"/>
                  </a:cubicBezTo>
                  <a:cubicBezTo>
                    <a:pt x="4588" y="5113"/>
                    <a:pt x="4059" y="4435"/>
                    <a:pt x="3522" y="3764"/>
                  </a:cubicBezTo>
                  <a:cubicBezTo>
                    <a:pt x="2981" y="3097"/>
                    <a:pt x="2431" y="2433"/>
                    <a:pt x="1847" y="1802"/>
                  </a:cubicBezTo>
                  <a:cubicBezTo>
                    <a:pt x="1263" y="1172"/>
                    <a:pt x="665" y="544"/>
                    <a:pt x="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224" name="Google Shape;4224;p53"/>
            <p:cNvSpPr/>
            <p:nvPr/>
          </p:nvSpPr>
          <p:spPr>
            <a:xfrm rot="1511660" flipH="1">
              <a:off x="2256866" y="1462568"/>
              <a:ext cx="269528" cy="181623"/>
            </a:xfrm>
            <a:custGeom>
              <a:avLst/>
              <a:gdLst/>
              <a:ahLst/>
              <a:cxnLst/>
              <a:rect l="l" t="t" r="r" b="b"/>
              <a:pathLst>
                <a:path w="6169" h="4157" extrusionOk="0">
                  <a:moveTo>
                    <a:pt x="6168" y="1"/>
                  </a:moveTo>
                  <a:lnTo>
                    <a:pt x="6168" y="1"/>
                  </a:lnTo>
                  <a:cubicBezTo>
                    <a:pt x="5559" y="149"/>
                    <a:pt x="4975" y="396"/>
                    <a:pt x="4413" y="675"/>
                  </a:cubicBezTo>
                  <a:cubicBezTo>
                    <a:pt x="3851" y="961"/>
                    <a:pt x="3322" y="1302"/>
                    <a:pt x="2803" y="1658"/>
                  </a:cubicBezTo>
                  <a:cubicBezTo>
                    <a:pt x="2291" y="2024"/>
                    <a:pt x="1799" y="2411"/>
                    <a:pt x="1331" y="2829"/>
                  </a:cubicBezTo>
                  <a:cubicBezTo>
                    <a:pt x="863" y="3246"/>
                    <a:pt x="410" y="3681"/>
                    <a:pt x="0" y="4156"/>
                  </a:cubicBezTo>
                  <a:cubicBezTo>
                    <a:pt x="246" y="3960"/>
                    <a:pt x="482" y="3757"/>
                    <a:pt x="733" y="3569"/>
                  </a:cubicBezTo>
                  <a:cubicBezTo>
                    <a:pt x="972" y="3373"/>
                    <a:pt x="1218" y="3177"/>
                    <a:pt x="1465" y="2992"/>
                  </a:cubicBezTo>
                  <a:cubicBezTo>
                    <a:pt x="1962" y="2615"/>
                    <a:pt x="2452" y="2237"/>
                    <a:pt x="2962" y="1882"/>
                  </a:cubicBezTo>
                  <a:cubicBezTo>
                    <a:pt x="3466" y="1524"/>
                    <a:pt x="3985" y="1182"/>
                    <a:pt x="4515" y="860"/>
                  </a:cubicBezTo>
                  <a:cubicBezTo>
                    <a:pt x="4783" y="707"/>
                    <a:pt x="5047" y="545"/>
                    <a:pt x="5327" y="410"/>
                  </a:cubicBezTo>
                  <a:cubicBezTo>
                    <a:pt x="5598" y="254"/>
                    <a:pt x="5885" y="142"/>
                    <a:pt x="616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225" name="Google Shape;4225;p53"/>
            <p:cNvSpPr/>
            <p:nvPr/>
          </p:nvSpPr>
          <p:spPr>
            <a:xfrm rot="1511660" flipH="1">
              <a:off x="2540517" y="1535351"/>
              <a:ext cx="383256" cy="201589"/>
            </a:xfrm>
            <a:custGeom>
              <a:avLst/>
              <a:gdLst/>
              <a:ahLst/>
              <a:cxnLst/>
              <a:rect l="l" t="t" r="r" b="b"/>
              <a:pathLst>
                <a:path w="8772" h="4614" extrusionOk="0">
                  <a:moveTo>
                    <a:pt x="1" y="1"/>
                  </a:moveTo>
                  <a:lnTo>
                    <a:pt x="1" y="1"/>
                  </a:lnTo>
                  <a:cubicBezTo>
                    <a:pt x="414" y="99"/>
                    <a:pt x="828" y="150"/>
                    <a:pt x="1223" y="288"/>
                  </a:cubicBezTo>
                  <a:cubicBezTo>
                    <a:pt x="1629" y="386"/>
                    <a:pt x="2017" y="541"/>
                    <a:pt x="2409" y="680"/>
                  </a:cubicBezTo>
                  <a:cubicBezTo>
                    <a:pt x="3177" y="998"/>
                    <a:pt x="3928" y="1358"/>
                    <a:pt x="4653" y="1763"/>
                  </a:cubicBezTo>
                  <a:cubicBezTo>
                    <a:pt x="5378" y="2176"/>
                    <a:pt x="6078" y="2626"/>
                    <a:pt x="6767" y="3102"/>
                  </a:cubicBezTo>
                  <a:cubicBezTo>
                    <a:pt x="7112" y="3337"/>
                    <a:pt x="7448" y="3584"/>
                    <a:pt x="7783" y="3838"/>
                  </a:cubicBezTo>
                  <a:cubicBezTo>
                    <a:pt x="8119" y="4084"/>
                    <a:pt x="8446" y="4349"/>
                    <a:pt x="8772" y="4613"/>
                  </a:cubicBezTo>
                  <a:cubicBezTo>
                    <a:pt x="8196" y="3997"/>
                    <a:pt x="7554" y="3450"/>
                    <a:pt x="6891" y="2931"/>
                  </a:cubicBezTo>
                  <a:cubicBezTo>
                    <a:pt x="6227" y="2416"/>
                    <a:pt x="5520" y="1948"/>
                    <a:pt x="4787" y="1528"/>
                  </a:cubicBezTo>
                  <a:cubicBezTo>
                    <a:pt x="4048" y="1118"/>
                    <a:pt x="3279" y="759"/>
                    <a:pt x="2481" y="484"/>
                  </a:cubicBezTo>
                  <a:cubicBezTo>
                    <a:pt x="1676" y="218"/>
                    <a:pt x="843" y="4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226" name="Google Shape;4226;p53"/>
            <p:cNvSpPr/>
            <p:nvPr/>
          </p:nvSpPr>
          <p:spPr>
            <a:xfrm rot="1511660" flipH="1">
              <a:off x="2485573" y="695364"/>
              <a:ext cx="328293" cy="250042"/>
            </a:xfrm>
            <a:custGeom>
              <a:avLst/>
              <a:gdLst/>
              <a:ahLst/>
              <a:cxnLst/>
              <a:rect l="l" t="t" r="r" b="b"/>
              <a:pathLst>
                <a:path w="7514" h="5723" extrusionOk="0">
                  <a:moveTo>
                    <a:pt x="7513" y="0"/>
                  </a:moveTo>
                  <a:lnTo>
                    <a:pt x="7513" y="0"/>
                  </a:lnTo>
                  <a:cubicBezTo>
                    <a:pt x="6733" y="182"/>
                    <a:pt x="5990" y="512"/>
                    <a:pt x="5287" y="896"/>
                  </a:cubicBezTo>
                  <a:cubicBezTo>
                    <a:pt x="4587" y="1287"/>
                    <a:pt x="3935" y="1763"/>
                    <a:pt x="3307" y="2259"/>
                  </a:cubicBezTo>
                  <a:cubicBezTo>
                    <a:pt x="2687" y="2767"/>
                    <a:pt x="2096" y="3315"/>
                    <a:pt x="1545" y="3895"/>
                  </a:cubicBezTo>
                  <a:cubicBezTo>
                    <a:pt x="993" y="4472"/>
                    <a:pt x="464" y="5073"/>
                    <a:pt x="0" y="5722"/>
                  </a:cubicBezTo>
                  <a:cubicBezTo>
                    <a:pt x="275" y="5436"/>
                    <a:pt x="551" y="5150"/>
                    <a:pt x="838" y="4870"/>
                  </a:cubicBezTo>
                  <a:cubicBezTo>
                    <a:pt x="1117" y="4587"/>
                    <a:pt x="1400" y="4311"/>
                    <a:pt x="1694" y="4043"/>
                  </a:cubicBezTo>
                  <a:cubicBezTo>
                    <a:pt x="2273" y="3503"/>
                    <a:pt x="2861" y="2970"/>
                    <a:pt x="3478" y="2474"/>
                  </a:cubicBezTo>
                  <a:cubicBezTo>
                    <a:pt x="4094" y="1977"/>
                    <a:pt x="4728" y="1505"/>
                    <a:pt x="5396" y="1078"/>
                  </a:cubicBezTo>
                  <a:cubicBezTo>
                    <a:pt x="5559" y="969"/>
                    <a:pt x="5733" y="874"/>
                    <a:pt x="5903" y="773"/>
                  </a:cubicBezTo>
                  <a:cubicBezTo>
                    <a:pt x="5990" y="722"/>
                    <a:pt x="6074" y="671"/>
                    <a:pt x="6161" y="624"/>
                  </a:cubicBezTo>
                  <a:lnTo>
                    <a:pt x="6425" y="494"/>
                  </a:lnTo>
                  <a:cubicBezTo>
                    <a:pt x="6603" y="407"/>
                    <a:pt x="6773" y="298"/>
                    <a:pt x="6962" y="233"/>
                  </a:cubicBezTo>
                  <a:cubicBezTo>
                    <a:pt x="7143" y="156"/>
                    <a:pt x="7329" y="80"/>
                    <a:pt x="751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227" name="Google Shape;4227;p53"/>
            <p:cNvSpPr/>
            <p:nvPr/>
          </p:nvSpPr>
          <p:spPr>
            <a:xfrm rot="1511660" flipH="1">
              <a:off x="2897078" y="519841"/>
              <a:ext cx="255591" cy="444554"/>
            </a:xfrm>
            <a:custGeom>
              <a:avLst/>
              <a:gdLst/>
              <a:ahLst/>
              <a:cxnLst/>
              <a:rect l="l" t="t" r="r" b="b"/>
              <a:pathLst>
                <a:path w="5850" h="10175" extrusionOk="0">
                  <a:moveTo>
                    <a:pt x="0" y="0"/>
                  </a:moveTo>
                  <a:lnTo>
                    <a:pt x="0" y="0"/>
                  </a:lnTo>
                  <a:cubicBezTo>
                    <a:pt x="185" y="167"/>
                    <a:pt x="370" y="331"/>
                    <a:pt x="555" y="490"/>
                  </a:cubicBezTo>
                  <a:lnTo>
                    <a:pt x="1052" y="1037"/>
                  </a:lnTo>
                  <a:cubicBezTo>
                    <a:pt x="1364" y="1419"/>
                    <a:pt x="1669" y="1802"/>
                    <a:pt x="1930" y="2219"/>
                  </a:cubicBezTo>
                  <a:cubicBezTo>
                    <a:pt x="2473" y="3039"/>
                    <a:pt x="2966" y="3894"/>
                    <a:pt x="3409" y="4776"/>
                  </a:cubicBezTo>
                  <a:cubicBezTo>
                    <a:pt x="3861" y="5650"/>
                    <a:pt x="4286" y="6542"/>
                    <a:pt x="4688" y="7445"/>
                  </a:cubicBezTo>
                  <a:cubicBezTo>
                    <a:pt x="4892" y="7894"/>
                    <a:pt x="5088" y="8347"/>
                    <a:pt x="5280" y="8804"/>
                  </a:cubicBezTo>
                  <a:cubicBezTo>
                    <a:pt x="5476" y="9258"/>
                    <a:pt x="5664" y="9718"/>
                    <a:pt x="5849" y="10175"/>
                  </a:cubicBezTo>
                  <a:cubicBezTo>
                    <a:pt x="5585" y="9221"/>
                    <a:pt x="5247" y="8286"/>
                    <a:pt x="4881" y="7365"/>
                  </a:cubicBezTo>
                  <a:cubicBezTo>
                    <a:pt x="4522" y="6436"/>
                    <a:pt x="4105" y="5534"/>
                    <a:pt x="3652" y="4649"/>
                  </a:cubicBezTo>
                  <a:cubicBezTo>
                    <a:pt x="3198" y="3764"/>
                    <a:pt x="2695" y="2902"/>
                    <a:pt x="2104" y="2100"/>
                  </a:cubicBezTo>
                  <a:cubicBezTo>
                    <a:pt x="1512" y="1306"/>
                    <a:pt x="856" y="519"/>
                    <a:pt x="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228" name="Google Shape;4228;p53"/>
            <p:cNvSpPr/>
            <p:nvPr/>
          </p:nvSpPr>
          <p:spPr>
            <a:xfrm rot="1511660" flipH="1">
              <a:off x="2744935" y="945966"/>
              <a:ext cx="239557" cy="168603"/>
            </a:xfrm>
            <a:custGeom>
              <a:avLst/>
              <a:gdLst/>
              <a:ahLst/>
              <a:cxnLst/>
              <a:rect l="l" t="t" r="r" b="b"/>
              <a:pathLst>
                <a:path w="5483" h="3859" extrusionOk="0">
                  <a:moveTo>
                    <a:pt x="0" y="1"/>
                  </a:moveTo>
                  <a:lnTo>
                    <a:pt x="0" y="1"/>
                  </a:lnTo>
                  <a:cubicBezTo>
                    <a:pt x="511" y="240"/>
                    <a:pt x="971" y="555"/>
                    <a:pt x="1436" y="863"/>
                  </a:cubicBezTo>
                  <a:cubicBezTo>
                    <a:pt x="1893" y="1182"/>
                    <a:pt x="2346" y="1505"/>
                    <a:pt x="2792" y="1842"/>
                  </a:cubicBezTo>
                  <a:cubicBezTo>
                    <a:pt x="3691" y="2506"/>
                    <a:pt x="4569" y="3199"/>
                    <a:pt x="5482" y="3858"/>
                  </a:cubicBezTo>
                  <a:cubicBezTo>
                    <a:pt x="4710" y="3035"/>
                    <a:pt x="3854" y="2299"/>
                    <a:pt x="2955" y="1624"/>
                  </a:cubicBezTo>
                  <a:cubicBezTo>
                    <a:pt x="2502" y="1288"/>
                    <a:pt x="2037" y="968"/>
                    <a:pt x="1548" y="685"/>
                  </a:cubicBezTo>
                  <a:cubicBezTo>
                    <a:pt x="1063" y="399"/>
                    <a:pt x="547" y="142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230" name="Google Shape;4230;p53"/>
            <p:cNvSpPr/>
            <p:nvPr/>
          </p:nvSpPr>
          <p:spPr>
            <a:xfrm flipH="1">
              <a:off x="1690653" y="2428373"/>
              <a:ext cx="21797" cy="10544"/>
            </a:xfrm>
            <a:custGeom>
              <a:avLst/>
              <a:gdLst/>
              <a:ahLst/>
              <a:cxnLst/>
              <a:rect l="l" t="t" r="r" b="b"/>
              <a:pathLst>
                <a:path w="769" h="372" extrusionOk="0">
                  <a:moveTo>
                    <a:pt x="156" y="0"/>
                  </a:moveTo>
                  <a:cubicBezTo>
                    <a:pt x="34" y="0"/>
                    <a:pt x="0" y="198"/>
                    <a:pt x="125" y="217"/>
                  </a:cubicBezTo>
                  <a:cubicBezTo>
                    <a:pt x="216" y="236"/>
                    <a:pt x="308" y="259"/>
                    <a:pt x="392" y="293"/>
                  </a:cubicBezTo>
                  <a:cubicBezTo>
                    <a:pt x="462" y="323"/>
                    <a:pt x="530" y="371"/>
                    <a:pt x="603" y="371"/>
                  </a:cubicBezTo>
                  <a:cubicBezTo>
                    <a:pt x="621" y="371"/>
                    <a:pt x="639" y="368"/>
                    <a:pt x="658" y="362"/>
                  </a:cubicBezTo>
                  <a:cubicBezTo>
                    <a:pt x="723" y="343"/>
                    <a:pt x="768" y="278"/>
                    <a:pt x="746" y="209"/>
                  </a:cubicBezTo>
                  <a:cubicBezTo>
                    <a:pt x="684" y="11"/>
                    <a:pt x="330" y="0"/>
                    <a:pt x="1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231" name="Google Shape;4231;p53"/>
            <p:cNvSpPr/>
            <p:nvPr/>
          </p:nvSpPr>
          <p:spPr>
            <a:xfrm flipH="1">
              <a:off x="1821918" y="1861360"/>
              <a:ext cx="417947" cy="512846"/>
            </a:xfrm>
            <a:custGeom>
              <a:avLst/>
              <a:gdLst/>
              <a:ahLst/>
              <a:cxnLst/>
              <a:rect l="l" t="t" r="r" b="b"/>
              <a:pathLst>
                <a:path w="14745" h="18093" extrusionOk="0">
                  <a:moveTo>
                    <a:pt x="6241" y="0"/>
                  </a:moveTo>
                  <a:cubicBezTo>
                    <a:pt x="4617" y="0"/>
                    <a:pt x="2764" y="1908"/>
                    <a:pt x="2164" y="3166"/>
                  </a:cubicBezTo>
                  <a:cubicBezTo>
                    <a:pt x="1042" y="5522"/>
                    <a:pt x="840" y="8264"/>
                    <a:pt x="711" y="10834"/>
                  </a:cubicBezTo>
                  <a:cubicBezTo>
                    <a:pt x="632" y="12469"/>
                    <a:pt x="612" y="14119"/>
                    <a:pt x="726" y="15754"/>
                  </a:cubicBezTo>
                  <a:cubicBezTo>
                    <a:pt x="726" y="15754"/>
                    <a:pt x="0" y="17799"/>
                    <a:pt x="1939" y="18043"/>
                  </a:cubicBezTo>
                  <a:cubicBezTo>
                    <a:pt x="2209" y="18077"/>
                    <a:pt x="2478" y="18093"/>
                    <a:pt x="2747" y="18093"/>
                  </a:cubicBezTo>
                  <a:cubicBezTo>
                    <a:pt x="5267" y="18093"/>
                    <a:pt x="7707" y="16668"/>
                    <a:pt x="9638" y="15184"/>
                  </a:cubicBezTo>
                  <a:cubicBezTo>
                    <a:pt x="11779" y="13541"/>
                    <a:pt x="13527" y="11317"/>
                    <a:pt x="14155" y="8655"/>
                  </a:cubicBezTo>
                  <a:cubicBezTo>
                    <a:pt x="14626" y="6663"/>
                    <a:pt x="14745" y="3648"/>
                    <a:pt x="12418" y="2770"/>
                  </a:cubicBezTo>
                  <a:cubicBezTo>
                    <a:pt x="12255" y="2709"/>
                    <a:pt x="11950" y="2642"/>
                    <a:pt x="11542" y="2642"/>
                  </a:cubicBezTo>
                  <a:cubicBezTo>
                    <a:pt x="10793" y="2642"/>
                    <a:pt x="9696" y="2870"/>
                    <a:pt x="8498" y="3792"/>
                  </a:cubicBezTo>
                  <a:cubicBezTo>
                    <a:pt x="8570" y="2854"/>
                    <a:pt x="8433" y="1717"/>
                    <a:pt x="7886" y="930"/>
                  </a:cubicBezTo>
                  <a:cubicBezTo>
                    <a:pt x="7421" y="266"/>
                    <a:pt x="6847" y="0"/>
                    <a:pt x="624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232" name="Google Shape;4232;p53"/>
            <p:cNvSpPr/>
            <p:nvPr/>
          </p:nvSpPr>
          <p:spPr>
            <a:xfrm flipH="1">
              <a:off x="1632319" y="2323922"/>
              <a:ext cx="535692" cy="390197"/>
            </a:xfrm>
            <a:custGeom>
              <a:avLst/>
              <a:gdLst/>
              <a:ahLst/>
              <a:cxnLst/>
              <a:rect l="l" t="t" r="r" b="b"/>
              <a:pathLst>
                <a:path w="18899" h="13766" extrusionOk="0">
                  <a:moveTo>
                    <a:pt x="4424" y="0"/>
                  </a:moveTo>
                  <a:cubicBezTo>
                    <a:pt x="4372" y="0"/>
                    <a:pt x="4319" y="1"/>
                    <a:pt x="4267" y="1"/>
                  </a:cubicBezTo>
                  <a:cubicBezTo>
                    <a:pt x="2050" y="13"/>
                    <a:pt x="1" y="20"/>
                    <a:pt x="1" y="20"/>
                  </a:cubicBezTo>
                  <a:cubicBezTo>
                    <a:pt x="1" y="20"/>
                    <a:pt x="3624" y="13129"/>
                    <a:pt x="10920" y="13733"/>
                  </a:cubicBezTo>
                  <a:cubicBezTo>
                    <a:pt x="11180" y="13755"/>
                    <a:pt x="11423" y="13765"/>
                    <a:pt x="11651" y="13765"/>
                  </a:cubicBezTo>
                  <a:cubicBezTo>
                    <a:pt x="16959" y="13765"/>
                    <a:pt x="13852" y="8145"/>
                    <a:pt x="13852" y="8145"/>
                  </a:cubicBezTo>
                  <a:lnTo>
                    <a:pt x="13852" y="8145"/>
                  </a:lnTo>
                  <a:cubicBezTo>
                    <a:pt x="13852" y="8145"/>
                    <a:pt x="14347" y="8240"/>
                    <a:pt x="15005" y="8240"/>
                  </a:cubicBezTo>
                  <a:cubicBezTo>
                    <a:pt x="16216" y="8240"/>
                    <a:pt x="17979" y="7918"/>
                    <a:pt x="18236" y="6088"/>
                  </a:cubicBezTo>
                  <a:cubicBezTo>
                    <a:pt x="18899" y="1327"/>
                    <a:pt x="10569" y="0"/>
                    <a:pt x="442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233" name="Google Shape;4233;p53"/>
            <p:cNvSpPr/>
            <p:nvPr/>
          </p:nvSpPr>
          <p:spPr>
            <a:xfrm flipH="1">
              <a:off x="2070532" y="2379903"/>
              <a:ext cx="457630" cy="435152"/>
            </a:xfrm>
            <a:custGeom>
              <a:avLst/>
              <a:gdLst/>
              <a:ahLst/>
              <a:cxnLst/>
              <a:rect l="l" t="t" r="r" b="b"/>
              <a:pathLst>
                <a:path w="16145" h="15352" extrusionOk="0">
                  <a:moveTo>
                    <a:pt x="12593" y="0"/>
                  </a:moveTo>
                  <a:cubicBezTo>
                    <a:pt x="12287" y="0"/>
                    <a:pt x="12091" y="98"/>
                    <a:pt x="12091" y="98"/>
                  </a:cubicBezTo>
                  <a:cubicBezTo>
                    <a:pt x="10418" y="680"/>
                    <a:pt x="8783" y="1410"/>
                    <a:pt x="7209" y="2216"/>
                  </a:cubicBezTo>
                  <a:cubicBezTo>
                    <a:pt x="7149" y="2246"/>
                    <a:pt x="7084" y="2281"/>
                    <a:pt x="7019" y="2311"/>
                  </a:cubicBezTo>
                  <a:lnTo>
                    <a:pt x="7019" y="2314"/>
                  </a:lnTo>
                  <a:cubicBezTo>
                    <a:pt x="7012" y="2319"/>
                    <a:pt x="7000" y="2323"/>
                    <a:pt x="6986" y="2330"/>
                  </a:cubicBezTo>
                  <a:cubicBezTo>
                    <a:pt x="4659" y="3509"/>
                    <a:pt x="1613" y="4897"/>
                    <a:pt x="716" y="7512"/>
                  </a:cubicBezTo>
                  <a:cubicBezTo>
                    <a:pt x="1" y="9603"/>
                    <a:pt x="853" y="12497"/>
                    <a:pt x="3252" y="13013"/>
                  </a:cubicBezTo>
                  <a:cubicBezTo>
                    <a:pt x="3500" y="13067"/>
                    <a:pt x="3758" y="13092"/>
                    <a:pt x="4020" y="13092"/>
                  </a:cubicBezTo>
                  <a:cubicBezTo>
                    <a:pt x="4787" y="13092"/>
                    <a:pt x="5583" y="12876"/>
                    <a:pt x="6233" y="12516"/>
                  </a:cubicBezTo>
                  <a:cubicBezTo>
                    <a:pt x="6233" y="12516"/>
                    <a:pt x="6653" y="15351"/>
                    <a:pt x="10481" y="15351"/>
                  </a:cubicBezTo>
                  <a:cubicBezTo>
                    <a:pt x="10556" y="15351"/>
                    <a:pt x="10631" y="15350"/>
                    <a:pt x="10708" y="15348"/>
                  </a:cubicBezTo>
                  <a:cubicBezTo>
                    <a:pt x="13924" y="15257"/>
                    <a:pt x="16144" y="10321"/>
                    <a:pt x="15692" y="5554"/>
                  </a:cubicBezTo>
                  <a:cubicBezTo>
                    <a:pt x="15574" y="4345"/>
                    <a:pt x="15285" y="3147"/>
                    <a:pt x="14802" y="2041"/>
                  </a:cubicBezTo>
                  <a:cubicBezTo>
                    <a:pt x="14037" y="311"/>
                    <a:pt x="13139" y="0"/>
                    <a:pt x="125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234" name="Google Shape;4234;p53"/>
            <p:cNvSpPr/>
            <p:nvPr/>
          </p:nvSpPr>
          <p:spPr>
            <a:xfrm flipH="1">
              <a:off x="2099756" y="2030608"/>
              <a:ext cx="575035" cy="418599"/>
            </a:xfrm>
            <a:custGeom>
              <a:avLst/>
              <a:gdLst/>
              <a:ahLst/>
              <a:cxnLst/>
              <a:rect l="l" t="t" r="r" b="b"/>
              <a:pathLst>
                <a:path w="20287" h="14768" extrusionOk="0">
                  <a:moveTo>
                    <a:pt x="6939" y="1"/>
                  </a:moveTo>
                  <a:cubicBezTo>
                    <a:pt x="6231" y="1"/>
                    <a:pt x="5529" y="120"/>
                    <a:pt x="4847" y="407"/>
                  </a:cubicBezTo>
                  <a:cubicBezTo>
                    <a:pt x="3201" y="1103"/>
                    <a:pt x="2110" y="3346"/>
                    <a:pt x="3185" y="4958"/>
                  </a:cubicBezTo>
                  <a:cubicBezTo>
                    <a:pt x="3185" y="4958"/>
                    <a:pt x="0" y="5068"/>
                    <a:pt x="228" y="8539"/>
                  </a:cubicBezTo>
                  <a:cubicBezTo>
                    <a:pt x="413" y="11354"/>
                    <a:pt x="8241" y="14767"/>
                    <a:pt x="14406" y="14767"/>
                  </a:cubicBezTo>
                  <a:cubicBezTo>
                    <a:pt x="15835" y="14767"/>
                    <a:pt x="17175" y="14584"/>
                    <a:pt x="18310" y="14167"/>
                  </a:cubicBezTo>
                  <a:cubicBezTo>
                    <a:pt x="20287" y="10889"/>
                    <a:pt x="18820" y="10185"/>
                    <a:pt x="18820" y="10185"/>
                  </a:cubicBezTo>
                  <a:cubicBezTo>
                    <a:pt x="18798" y="10175"/>
                    <a:pt x="18779" y="10171"/>
                    <a:pt x="18760" y="10171"/>
                  </a:cubicBezTo>
                  <a:cubicBezTo>
                    <a:pt x="18625" y="10171"/>
                    <a:pt x="18563" y="10408"/>
                    <a:pt x="18492" y="10408"/>
                  </a:cubicBezTo>
                  <a:cubicBezTo>
                    <a:pt x="18474" y="10408"/>
                    <a:pt x="18456" y="10392"/>
                    <a:pt x="18436" y="10353"/>
                  </a:cubicBezTo>
                  <a:cubicBezTo>
                    <a:pt x="17892" y="9285"/>
                    <a:pt x="17036" y="6767"/>
                    <a:pt x="16356" y="5779"/>
                  </a:cubicBezTo>
                  <a:cubicBezTo>
                    <a:pt x="14896" y="3669"/>
                    <a:pt x="12972" y="1699"/>
                    <a:pt x="10520" y="780"/>
                  </a:cubicBezTo>
                  <a:cubicBezTo>
                    <a:pt x="9356" y="342"/>
                    <a:pt x="8139" y="1"/>
                    <a:pt x="693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235" name="Google Shape;4235;p53"/>
            <p:cNvSpPr/>
            <p:nvPr/>
          </p:nvSpPr>
          <p:spPr>
            <a:xfrm flipH="1">
              <a:off x="2454380" y="2544276"/>
              <a:ext cx="20323" cy="18679"/>
            </a:xfrm>
            <a:custGeom>
              <a:avLst/>
              <a:gdLst/>
              <a:ahLst/>
              <a:cxnLst/>
              <a:rect l="l" t="t" r="r" b="b"/>
              <a:pathLst>
                <a:path w="717" h="659" extrusionOk="0">
                  <a:moveTo>
                    <a:pt x="606" y="0"/>
                  </a:moveTo>
                  <a:cubicBezTo>
                    <a:pt x="600" y="0"/>
                    <a:pt x="593" y="1"/>
                    <a:pt x="587" y="2"/>
                  </a:cubicBezTo>
                  <a:cubicBezTo>
                    <a:pt x="476" y="25"/>
                    <a:pt x="381" y="151"/>
                    <a:pt x="305" y="230"/>
                  </a:cubicBezTo>
                  <a:cubicBezTo>
                    <a:pt x="218" y="325"/>
                    <a:pt x="130" y="421"/>
                    <a:pt x="50" y="523"/>
                  </a:cubicBezTo>
                  <a:cubicBezTo>
                    <a:pt x="1" y="581"/>
                    <a:pt x="49" y="659"/>
                    <a:pt x="107" y="659"/>
                  </a:cubicBezTo>
                  <a:cubicBezTo>
                    <a:pt x="125" y="659"/>
                    <a:pt x="143" y="651"/>
                    <a:pt x="160" y="633"/>
                  </a:cubicBezTo>
                  <a:cubicBezTo>
                    <a:pt x="244" y="546"/>
                    <a:pt x="336" y="458"/>
                    <a:pt x="427" y="379"/>
                  </a:cubicBezTo>
                  <a:cubicBezTo>
                    <a:pt x="506" y="307"/>
                    <a:pt x="643" y="234"/>
                    <a:pt x="685" y="135"/>
                  </a:cubicBezTo>
                  <a:cubicBezTo>
                    <a:pt x="717" y="69"/>
                    <a:pt x="674" y="0"/>
                    <a:pt x="60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236" name="Google Shape;4236;p53"/>
            <p:cNvSpPr/>
            <p:nvPr/>
          </p:nvSpPr>
          <p:spPr>
            <a:xfrm flipH="1">
              <a:off x="2444743" y="2563749"/>
              <a:ext cx="16780" cy="15930"/>
            </a:xfrm>
            <a:custGeom>
              <a:avLst/>
              <a:gdLst/>
              <a:ahLst/>
              <a:cxnLst/>
              <a:rect l="l" t="t" r="r" b="b"/>
              <a:pathLst>
                <a:path w="592" h="562" extrusionOk="0">
                  <a:moveTo>
                    <a:pt x="490" y="0"/>
                  </a:moveTo>
                  <a:cubicBezTo>
                    <a:pt x="482" y="0"/>
                    <a:pt x="475" y="1"/>
                    <a:pt x="467" y="3"/>
                  </a:cubicBezTo>
                  <a:cubicBezTo>
                    <a:pt x="373" y="26"/>
                    <a:pt x="304" y="136"/>
                    <a:pt x="243" y="205"/>
                  </a:cubicBezTo>
                  <a:cubicBezTo>
                    <a:pt x="175" y="285"/>
                    <a:pt x="110" y="361"/>
                    <a:pt x="41" y="441"/>
                  </a:cubicBezTo>
                  <a:cubicBezTo>
                    <a:pt x="1" y="491"/>
                    <a:pt x="35" y="561"/>
                    <a:pt x="89" y="561"/>
                  </a:cubicBezTo>
                  <a:cubicBezTo>
                    <a:pt x="100" y="561"/>
                    <a:pt x="112" y="558"/>
                    <a:pt x="125" y="550"/>
                  </a:cubicBezTo>
                  <a:cubicBezTo>
                    <a:pt x="220" y="494"/>
                    <a:pt x="311" y="433"/>
                    <a:pt x="395" y="357"/>
                  </a:cubicBezTo>
                  <a:cubicBezTo>
                    <a:pt x="475" y="289"/>
                    <a:pt x="578" y="205"/>
                    <a:pt x="589" y="94"/>
                  </a:cubicBezTo>
                  <a:cubicBezTo>
                    <a:pt x="592" y="39"/>
                    <a:pt x="538" y="0"/>
                    <a:pt x="4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237" name="Google Shape;4237;p53"/>
            <p:cNvSpPr/>
            <p:nvPr/>
          </p:nvSpPr>
          <p:spPr>
            <a:xfrm flipH="1">
              <a:off x="2395139" y="2504451"/>
              <a:ext cx="20380" cy="13294"/>
            </a:xfrm>
            <a:custGeom>
              <a:avLst/>
              <a:gdLst/>
              <a:ahLst/>
              <a:cxnLst/>
              <a:rect l="l" t="t" r="r" b="b"/>
              <a:pathLst>
                <a:path w="719" h="469" extrusionOk="0">
                  <a:moveTo>
                    <a:pt x="635" y="1"/>
                  </a:moveTo>
                  <a:cubicBezTo>
                    <a:pt x="418" y="1"/>
                    <a:pt x="206" y="202"/>
                    <a:pt x="57" y="343"/>
                  </a:cubicBezTo>
                  <a:cubicBezTo>
                    <a:pt x="1" y="396"/>
                    <a:pt x="53" y="468"/>
                    <a:pt x="115" y="468"/>
                  </a:cubicBezTo>
                  <a:cubicBezTo>
                    <a:pt x="133" y="468"/>
                    <a:pt x="151" y="462"/>
                    <a:pt x="167" y="449"/>
                  </a:cubicBezTo>
                  <a:cubicBezTo>
                    <a:pt x="251" y="380"/>
                    <a:pt x="343" y="320"/>
                    <a:pt x="438" y="266"/>
                  </a:cubicBezTo>
                  <a:cubicBezTo>
                    <a:pt x="521" y="221"/>
                    <a:pt x="612" y="187"/>
                    <a:pt x="680" y="115"/>
                  </a:cubicBezTo>
                  <a:cubicBezTo>
                    <a:pt x="719" y="73"/>
                    <a:pt x="692" y="1"/>
                    <a:pt x="6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238" name="Google Shape;4238;p53"/>
            <p:cNvSpPr/>
            <p:nvPr/>
          </p:nvSpPr>
          <p:spPr>
            <a:xfrm flipH="1">
              <a:off x="2396982" y="2524718"/>
              <a:ext cx="20862" cy="14739"/>
            </a:xfrm>
            <a:custGeom>
              <a:avLst/>
              <a:gdLst/>
              <a:ahLst/>
              <a:cxnLst/>
              <a:rect l="l" t="t" r="r" b="b"/>
              <a:pathLst>
                <a:path w="736" h="520" extrusionOk="0">
                  <a:moveTo>
                    <a:pt x="586" y="1"/>
                  </a:moveTo>
                  <a:cubicBezTo>
                    <a:pt x="380" y="1"/>
                    <a:pt x="202" y="215"/>
                    <a:pt x="67" y="346"/>
                  </a:cubicBezTo>
                  <a:cubicBezTo>
                    <a:pt x="0" y="416"/>
                    <a:pt x="60" y="520"/>
                    <a:pt x="139" y="520"/>
                  </a:cubicBezTo>
                  <a:cubicBezTo>
                    <a:pt x="155" y="520"/>
                    <a:pt x="172" y="515"/>
                    <a:pt x="188" y="506"/>
                  </a:cubicBezTo>
                  <a:cubicBezTo>
                    <a:pt x="276" y="457"/>
                    <a:pt x="371" y="415"/>
                    <a:pt x="462" y="369"/>
                  </a:cubicBezTo>
                  <a:cubicBezTo>
                    <a:pt x="550" y="327"/>
                    <a:pt x="660" y="290"/>
                    <a:pt x="706" y="194"/>
                  </a:cubicBezTo>
                  <a:cubicBezTo>
                    <a:pt x="736" y="130"/>
                    <a:pt x="717" y="16"/>
                    <a:pt x="630" y="4"/>
                  </a:cubicBezTo>
                  <a:cubicBezTo>
                    <a:pt x="615" y="2"/>
                    <a:pt x="601" y="1"/>
                    <a:pt x="5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239" name="Google Shape;4239;p53"/>
            <p:cNvSpPr/>
            <p:nvPr/>
          </p:nvSpPr>
          <p:spPr>
            <a:xfrm flipH="1">
              <a:off x="2404011" y="2561878"/>
              <a:ext cx="20437" cy="15845"/>
            </a:xfrm>
            <a:custGeom>
              <a:avLst/>
              <a:gdLst/>
              <a:ahLst/>
              <a:cxnLst/>
              <a:rect l="l" t="t" r="r" b="b"/>
              <a:pathLst>
                <a:path w="721" h="559" extrusionOk="0">
                  <a:moveTo>
                    <a:pt x="605" y="0"/>
                  </a:moveTo>
                  <a:cubicBezTo>
                    <a:pt x="602" y="0"/>
                    <a:pt x="599" y="0"/>
                    <a:pt x="597" y="1"/>
                  </a:cubicBezTo>
                  <a:cubicBezTo>
                    <a:pt x="482" y="16"/>
                    <a:pt x="410" y="96"/>
                    <a:pt x="326" y="168"/>
                  </a:cubicBezTo>
                  <a:cubicBezTo>
                    <a:pt x="239" y="244"/>
                    <a:pt x="151" y="320"/>
                    <a:pt x="65" y="397"/>
                  </a:cubicBezTo>
                  <a:cubicBezTo>
                    <a:pt x="1" y="456"/>
                    <a:pt x="61" y="558"/>
                    <a:pt x="134" y="558"/>
                  </a:cubicBezTo>
                  <a:cubicBezTo>
                    <a:pt x="148" y="558"/>
                    <a:pt x="164" y="554"/>
                    <a:pt x="179" y="544"/>
                  </a:cubicBezTo>
                  <a:cubicBezTo>
                    <a:pt x="274" y="480"/>
                    <a:pt x="372" y="416"/>
                    <a:pt x="467" y="351"/>
                  </a:cubicBezTo>
                  <a:cubicBezTo>
                    <a:pt x="558" y="290"/>
                    <a:pt x="658" y="240"/>
                    <a:pt x="699" y="134"/>
                  </a:cubicBezTo>
                  <a:cubicBezTo>
                    <a:pt x="721" y="79"/>
                    <a:pt x="666" y="0"/>
                    <a:pt x="6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240" name="Google Shape;4240;p53"/>
            <p:cNvSpPr/>
            <p:nvPr/>
          </p:nvSpPr>
          <p:spPr>
            <a:xfrm flipH="1">
              <a:off x="2384056" y="2597706"/>
              <a:ext cx="20267" cy="17942"/>
            </a:xfrm>
            <a:custGeom>
              <a:avLst/>
              <a:gdLst/>
              <a:ahLst/>
              <a:cxnLst/>
              <a:rect l="l" t="t" r="r" b="b"/>
              <a:pathLst>
                <a:path w="715" h="633" extrusionOk="0">
                  <a:moveTo>
                    <a:pt x="591" y="1"/>
                  </a:moveTo>
                  <a:cubicBezTo>
                    <a:pt x="580" y="1"/>
                    <a:pt x="568" y="3"/>
                    <a:pt x="555" y="7"/>
                  </a:cubicBezTo>
                  <a:cubicBezTo>
                    <a:pt x="445" y="45"/>
                    <a:pt x="373" y="136"/>
                    <a:pt x="294" y="216"/>
                  </a:cubicBezTo>
                  <a:cubicBezTo>
                    <a:pt x="210" y="300"/>
                    <a:pt x="130" y="387"/>
                    <a:pt x="54" y="478"/>
                  </a:cubicBezTo>
                  <a:cubicBezTo>
                    <a:pt x="1" y="534"/>
                    <a:pt x="47" y="633"/>
                    <a:pt x="113" y="633"/>
                  </a:cubicBezTo>
                  <a:cubicBezTo>
                    <a:pt x="128" y="633"/>
                    <a:pt x="144" y="627"/>
                    <a:pt x="160" y="615"/>
                  </a:cubicBezTo>
                  <a:cubicBezTo>
                    <a:pt x="252" y="547"/>
                    <a:pt x="346" y="482"/>
                    <a:pt x="434" y="410"/>
                  </a:cubicBezTo>
                  <a:cubicBezTo>
                    <a:pt x="522" y="342"/>
                    <a:pt x="636" y="273"/>
                    <a:pt x="681" y="170"/>
                  </a:cubicBezTo>
                  <a:cubicBezTo>
                    <a:pt x="714" y="100"/>
                    <a:pt x="672" y="1"/>
                    <a:pt x="5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241" name="Google Shape;4241;p53"/>
            <p:cNvSpPr/>
            <p:nvPr/>
          </p:nvSpPr>
          <p:spPr>
            <a:xfrm flipH="1">
              <a:off x="2355116" y="2630983"/>
              <a:ext cx="19728" cy="18566"/>
            </a:xfrm>
            <a:custGeom>
              <a:avLst/>
              <a:gdLst/>
              <a:ahLst/>
              <a:cxnLst/>
              <a:rect l="l" t="t" r="r" b="b"/>
              <a:pathLst>
                <a:path w="696" h="655" extrusionOk="0">
                  <a:moveTo>
                    <a:pt x="561" y="0"/>
                  </a:moveTo>
                  <a:cubicBezTo>
                    <a:pt x="552" y="0"/>
                    <a:pt x="543" y="1"/>
                    <a:pt x="535" y="3"/>
                  </a:cubicBezTo>
                  <a:cubicBezTo>
                    <a:pt x="398" y="31"/>
                    <a:pt x="317" y="152"/>
                    <a:pt x="226" y="254"/>
                  </a:cubicBezTo>
                  <a:cubicBezTo>
                    <a:pt x="143" y="350"/>
                    <a:pt x="56" y="452"/>
                    <a:pt x="14" y="574"/>
                  </a:cubicBezTo>
                  <a:cubicBezTo>
                    <a:pt x="0" y="610"/>
                    <a:pt x="35" y="654"/>
                    <a:pt x="74" y="654"/>
                  </a:cubicBezTo>
                  <a:cubicBezTo>
                    <a:pt x="81" y="654"/>
                    <a:pt x="87" y="653"/>
                    <a:pt x="94" y="650"/>
                  </a:cubicBezTo>
                  <a:cubicBezTo>
                    <a:pt x="208" y="601"/>
                    <a:pt x="306" y="513"/>
                    <a:pt x="401" y="429"/>
                  </a:cubicBezTo>
                  <a:cubicBezTo>
                    <a:pt x="454" y="388"/>
                    <a:pt x="505" y="346"/>
                    <a:pt x="557" y="304"/>
                  </a:cubicBezTo>
                  <a:cubicBezTo>
                    <a:pt x="619" y="254"/>
                    <a:pt x="645" y="213"/>
                    <a:pt x="671" y="137"/>
                  </a:cubicBezTo>
                  <a:cubicBezTo>
                    <a:pt x="695" y="63"/>
                    <a:pt x="631" y="0"/>
                    <a:pt x="5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242" name="Google Shape;4242;p53"/>
            <p:cNvSpPr/>
            <p:nvPr/>
          </p:nvSpPr>
          <p:spPr>
            <a:xfrm flipH="1">
              <a:off x="2343296" y="2599718"/>
              <a:ext cx="19473" cy="17971"/>
            </a:xfrm>
            <a:custGeom>
              <a:avLst/>
              <a:gdLst/>
              <a:ahLst/>
              <a:cxnLst/>
              <a:rect l="l" t="t" r="r" b="b"/>
              <a:pathLst>
                <a:path w="687" h="634" extrusionOk="0">
                  <a:moveTo>
                    <a:pt x="588" y="0"/>
                  </a:moveTo>
                  <a:cubicBezTo>
                    <a:pt x="466" y="8"/>
                    <a:pt x="382" y="95"/>
                    <a:pt x="298" y="179"/>
                  </a:cubicBezTo>
                  <a:cubicBezTo>
                    <a:pt x="211" y="267"/>
                    <a:pt x="135" y="362"/>
                    <a:pt x="56" y="457"/>
                  </a:cubicBezTo>
                  <a:cubicBezTo>
                    <a:pt x="0" y="521"/>
                    <a:pt x="50" y="633"/>
                    <a:pt x="123" y="633"/>
                  </a:cubicBezTo>
                  <a:cubicBezTo>
                    <a:pt x="140" y="633"/>
                    <a:pt x="158" y="627"/>
                    <a:pt x="177" y="613"/>
                  </a:cubicBezTo>
                  <a:cubicBezTo>
                    <a:pt x="279" y="536"/>
                    <a:pt x="382" y="464"/>
                    <a:pt x="477" y="381"/>
                  </a:cubicBezTo>
                  <a:cubicBezTo>
                    <a:pt x="572" y="301"/>
                    <a:pt x="663" y="221"/>
                    <a:pt x="679" y="92"/>
                  </a:cubicBezTo>
                  <a:cubicBezTo>
                    <a:pt x="686" y="46"/>
                    <a:pt x="633" y="0"/>
                    <a:pt x="58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243" name="Google Shape;4243;p53"/>
            <p:cNvSpPr/>
            <p:nvPr/>
          </p:nvSpPr>
          <p:spPr>
            <a:xfrm flipH="1">
              <a:off x="2356647" y="2480726"/>
              <a:ext cx="18226" cy="11196"/>
            </a:xfrm>
            <a:custGeom>
              <a:avLst/>
              <a:gdLst/>
              <a:ahLst/>
              <a:cxnLst/>
              <a:rect l="l" t="t" r="r" b="b"/>
              <a:pathLst>
                <a:path w="643" h="395" extrusionOk="0">
                  <a:moveTo>
                    <a:pt x="526" y="1"/>
                  </a:moveTo>
                  <a:cubicBezTo>
                    <a:pt x="445" y="1"/>
                    <a:pt x="374" y="42"/>
                    <a:pt x="304" y="85"/>
                  </a:cubicBezTo>
                  <a:cubicBezTo>
                    <a:pt x="220" y="134"/>
                    <a:pt x="132" y="184"/>
                    <a:pt x="60" y="248"/>
                  </a:cubicBezTo>
                  <a:cubicBezTo>
                    <a:pt x="0" y="308"/>
                    <a:pt x="55" y="394"/>
                    <a:pt x="127" y="394"/>
                  </a:cubicBezTo>
                  <a:cubicBezTo>
                    <a:pt x="132" y="394"/>
                    <a:pt x="138" y="394"/>
                    <a:pt x="144" y="393"/>
                  </a:cubicBezTo>
                  <a:cubicBezTo>
                    <a:pt x="235" y="373"/>
                    <a:pt x="323" y="328"/>
                    <a:pt x="406" y="290"/>
                  </a:cubicBezTo>
                  <a:cubicBezTo>
                    <a:pt x="483" y="252"/>
                    <a:pt x="581" y="210"/>
                    <a:pt x="620" y="131"/>
                  </a:cubicBezTo>
                  <a:cubicBezTo>
                    <a:pt x="642" y="85"/>
                    <a:pt x="627" y="12"/>
                    <a:pt x="569" y="5"/>
                  </a:cubicBezTo>
                  <a:cubicBezTo>
                    <a:pt x="554" y="2"/>
                    <a:pt x="540" y="1"/>
                    <a:pt x="5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244" name="Google Shape;4244;p53"/>
            <p:cNvSpPr/>
            <p:nvPr/>
          </p:nvSpPr>
          <p:spPr>
            <a:xfrm flipH="1">
              <a:off x="2431874" y="2646261"/>
              <a:ext cx="18141" cy="19190"/>
            </a:xfrm>
            <a:custGeom>
              <a:avLst/>
              <a:gdLst/>
              <a:ahLst/>
              <a:cxnLst/>
              <a:rect l="l" t="t" r="r" b="b"/>
              <a:pathLst>
                <a:path w="640" h="677" extrusionOk="0">
                  <a:moveTo>
                    <a:pt x="504" y="1"/>
                  </a:moveTo>
                  <a:cubicBezTo>
                    <a:pt x="481" y="1"/>
                    <a:pt x="457" y="9"/>
                    <a:pt x="437" y="27"/>
                  </a:cubicBezTo>
                  <a:cubicBezTo>
                    <a:pt x="354" y="103"/>
                    <a:pt x="267" y="176"/>
                    <a:pt x="191" y="263"/>
                  </a:cubicBezTo>
                  <a:cubicBezTo>
                    <a:pt x="114" y="343"/>
                    <a:pt x="0" y="431"/>
                    <a:pt x="12" y="548"/>
                  </a:cubicBezTo>
                  <a:cubicBezTo>
                    <a:pt x="15" y="631"/>
                    <a:pt x="70" y="676"/>
                    <a:pt x="143" y="676"/>
                  </a:cubicBezTo>
                  <a:cubicBezTo>
                    <a:pt x="153" y="676"/>
                    <a:pt x="164" y="675"/>
                    <a:pt x="175" y="673"/>
                  </a:cubicBezTo>
                  <a:cubicBezTo>
                    <a:pt x="290" y="659"/>
                    <a:pt x="354" y="522"/>
                    <a:pt x="415" y="434"/>
                  </a:cubicBezTo>
                  <a:cubicBezTo>
                    <a:pt x="483" y="343"/>
                    <a:pt x="533" y="245"/>
                    <a:pt x="593" y="149"/>
                  </a:cubicBezTo>
                  <a:cubicBezTo>
                    <a:pt x="639" y="75"/>
                    <a:pt x="573" y="1"/>
                    <a:pt x="5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245" name="Google Shape;4245;p53"/>
            <p:cNvSpPr/>
            <p:nvPr/>
          </p:nvSpPr>
          <p:spPr>
            <a:xfrm flipH="1">
              <a:off x="2446954" y="2633846"/>
              <a:ext cx="13946" cy="12302"/>
            </a:xfrm>
            <a:custGeom>
              <a:avLst/>
              <a:gdLst/>
              <a:ahLst/>
              <a:cxnLst/>
              <a:rect l="l" t="t" r="r" b="b"/>
              <a:pathLst>
                <a:path w="492" h="434" extrusionOk="0">
                  <a:moveTo>
                    <a:pt x="365" y="1"/>
                  </a:moveTo>
                  <a:cubicBezTo>
                    <a:pt x="344" y="1"/>
                    <a:pt x="323" y="8"/>
                    <a:pt x="305" y="25"/>
                  </a:cubicBezTo>
                  <a:cubicBezTo>
                    <a:pt x="256" y="74"/>
                    <a:pt x="198" y="120"/>
                    <a:pt x="145" y="165"/>
                  </a:cubicBezTo>
                  <a:cubicBezTo>
                    <a:pt x="88" y="211"/>
                    <a:pt x="0" y="260"/>
                    <a:pt x="8" y="340"/>
                  </a:cubicBezTo>
                  <a:cubicBezTo>
                    <a:pt x="12" y="386"/>
                    <a:pt x="35" y="412"/>
                    <a:pt x="77" y="427"/>
                  </a:cubicBezTo>
                  <a:cubicBezTo>
                    <a:pt x="89" y="432"/>
                    <a:pt x="101" y="434"/>
                    <a:pt x="112" y="434"/>
                  </a:cubicBezTo>
                  <a:cubicBezTo>
                    <a:pt x="182" y="434"/>
                    <a:pt x="248" y="363"/>
                    <a:pt x="293" y="318"/>
                  </a:cubicBezTo>
                  <a:cubicBezTo>
                    <a:pt x="351" y="256"/>
                    <a:pt x="396" y="195"/>
                    <a:pt x="445" y="130"/>
                  </a:cubicBezTo>
                  <a:cubicBezTo>
                    <a:pt x="492" y="68"/>
                    <a:pt x="429" y="1"/>
                    <a:pt x="3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246" name="Google Shape;4246;p53"/>
            <p:cNvSpPr/>
            <p:nvPr/>
          </p:nvSpPr>
          <p:spPr>
            <a:xfrm flipH="1">
              <a:off x="2460588" y="2612559"/>
              <a:ext cx="14116" cy="8674"/>
            </a:xfrm>
            <a:custGeom>
              <a:avLst/>
              <a:gdLst/>
              <a:ahLst/>
              <a:cxnLst/>
              <a:rect l="l" t="t" r="r" b="b"/>
              <a:pathLst>
                <a:path w="498" h="306" extrusionOk="0">
                  <a:moveTo>
                    <a:pt x="408" y="0"/>
                  </a:moveTo>
                  <a:cubicBezTo>
                    <a:pt x="402" y="0"/>
                    <a:pt x="395" y="1"/>
                    <a:pt x="389" y="4"/>
                  </a:cubicBezTo>
                  <a:cubicBezTo>
                    <a:pt x="339" y="19"/>
                    <a:pt x="286" y="37"/>
                    <a:pt x="236" y="57"/>
                  </a:cubicBezTo>
                  <a:cubicBezTo>
                    <a:pt x="187" y="79"/>
                    <a:pt x="138" y="110"/>
                    <a:pt x="88" y="137"/>
                  </a:cubicBezTo>
                  <a:cubicBezTo>
                    <a:pt x="1" y="185"/>
                    <a:pt x="54" y="305"/>
                    <a:pt x="135" y="305"/>
                  </a:cubicBezTo>
                  <a:cubicBezTo>
                    <a:pt x="149" y="305"/>
                    <a:pt x="164" y="301"/>
                    <a:pt x="180" y="293"/>
                  </a:cubicBezTo>
                  <a:cubicBezTo>
                    <a:pt x="229" y="266"/>
                    <a:pt x="278" y="243"/>
                    <a:pt x="324" y="213"/>
                  </a:cubicBezTo>
                  <a:cubicBezTo>
                    <a:pt x="369" y="179"/>
                    <a:pt x="411" y="144"/>
                    <a:pt x="453" y="110"/>
                  </a:cubicBezTo>
                  <a:cubicBezTo>
                    <a:pt x="497" y="76"/>
                    <a:pt x="460" y="0"/>
                    <a:pt x="4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247" name="Google Shape;4247;p53"/>
            <p:cNvSpPr/>
            <p:nvPr/>
          </p:nvSpPr>
          <p:spPr>
            <a:xfrm flipH="1">
              <a:off x="2391625" y="2648982"/>
              <a:ext cx="24802" cy="19955"/>
            </a:xfrm>
            <a:custGeom>
              <a:avLst/>
              <a:gdLst/>
              <a:ahLst/>
              <a:cxnLst/>
              <a:rect l="l" t="t" r="r" b="b"/>
              <a:pathLst>
                <a:path w="875" h="704" extrusionOk="0">
                  <a:moveTo>
                    <a:pt x="776" y="0"/>
                  </a:moveTo>
                  <a:cubicBezTo>
                    <a:pt x="757" y="0"/>
                    <a:pt x="738" y="8"/>
                    <a:pt x="721" y="26"/>
                  </a:cubicBezTo>
                  <a:cubicBezTo>
                    <a:pt x="621" y="126"/>
                    <a:pt x="503" y="228"/>
                    <a:pt x="386" y="308"/>
                  </a:cubicBezTo>
                  <a:cubicBezTo>
                    <a:pt x="329" y="349"/>
                    <a:pt x="287" y="399"/>
                    <a:pt x="233" y="445"/>
                  </a:cubicBezTo>
                  <a:cubicBezTo>
                    <a:pt x="184" y="491"/>
                    <a:pt x="124" y="528"/>
                    <a:pt x="66" y="574"/>
                  </a:cubicBezTo>
                  <a:cubicBezTo>
                    <a:pt x="1" y="625"/>
                    <a:pt x="72" y="704"/>
                    <a:pt x="134" y="704"/>
                  </a:cubicBezTo>
                  <a:cubicBezTo>
                    <a:pt x="137" y="704"/>
                    <a:pt x="139" y="704"/>
                    <a:pt x="142" y="703"/>
                  </a:cubicBezTo>
                  <a:cubicBezTo>
                    <a:pt x="291" y="681"/>
                    <a:pt x="461" y="616"/>
                    <a:pt x="572" y="517"/>
                  </a:cubicBezTo>
                  <a:cubicBezTo>
                    <a:pt x="698" y="399"/>
                    <a:pt x="781" y="277"/>
                    <a:pt x="849" y="126"/>
                  </a:cubicBezTo>
                  <a:cubicBezTo>
                    <a:pt x="875" y="66"/>
                    <a:pt x="829" y="0"/>
                    <a:pt x="7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248" name="Google Shape;4248;p53"/>
            <p:cNvSpPr/>
            <p:nvPr/>
          </p:nvSpPr>
          <p:spPr>
            <a:xfrm flipH="1">
              <a:off x="2422974" y="2614146"/>
              <a:ext cx="18197" cy="14626"/>
            </a:xfrm>
            <a:custGeom>
              <a:avLst/>
              <a:gdLst/>
              <a:ahLst/>
              <a:cxnLst/>
              <a:rect l="l" t="t" r="r" b="b"/>
              <a:pathLst>
                <a:path w="642" h="516" extrusionOk="0">
                  <a:moveTo>
                    <a:pt x="511" y="1"/>
                  </a:moveTo>
                  <a:cubicBezTo>
                    <a:pt x="495" y="1"/>
                    <a:pt x="478" y="4"/>
                    <a:pt x="460" y="12"/>
                  </a:cubicBezTo>
                  <a:cubicBezTo>
                    <a:pt x="369" y="54"/>
                    <a:pt x="297" y="118"/>
                    <a:pt x="221" y="183"/>
                  </a:cubicBezTo>
                  <a:cubicBezTo>
                    <a:pt x="148" y="244"/>
                    <a:pt x="46" y="283"/>
                    <a:pt x="20" y="377"/>
                  </a:cubicBezTo>
                  <a:cubicBezTo>
                    <a:pt x="0" y="430"/>
                    <a:pt x="39" y="495"/>
                    <a:pt x="92" y="511"/>
                  </a:cubicBezTo>
                  <a:cubicBezTo>
                    <a:pt x="106" y="514"/>
                    <a:pt x="119" y="516"/>
                    <a:pt x="133" y="516"/>
                  </a:cubicBezTo>
                  <a:cubicBezTo>
                    <a:pt x="225" y="516"/>
                    <a:pt x="311" y="446"/>
                    <a:pt x="384" y="397"/>
                  </a:cubicBezTo>
                  <a:cubicBezTo>
                    <a:pt x="479" y="332"/>
                    <a:pt x="559" y="263"/>
                    <a:pt x="604" y="157"/>
                  </a:cubicBezTo>
                  <a:cubicBezTo>
                    <a:pt x="642" y="79"/>
                    <a:pt x="587" y="1"/>
                    <a:pt x="5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249" name="Google Shape;4249;p53"/>
            <p:cNvSpPr/>
            <p:nvPr/>
          </p:nvSpPr>
          <p:spPr>
            <a:xfrm flipH="1">
              <a:off x="2310841" y="2623868"/>
              <a:ext cx="12982" cy="13379"/>
            </a:xfrm>
            <a:custGeom>
              <a:avLst/>
              <a:gdLst/>
              <a:ahLst/>
              <a:cxnLst/>
              <a:rect l="l" t="t" r="r" b="b"/>
              <a:pathLst>
                <a:path w="458" h="472" extrusionOk="0">
                  <a:moveTo>
                    <a:pt x="334" y="1"/>
                  </a:moveTo>
                  <a:cubicBezTo>
                    <a:pt x="313" y="1"/>
                    <a:pt x="292" y="8"/>
                    <a:pt x="274" y="26"/>
                  </a:cubicBezTo>
                  <a:cubicBezTo>
                    <a:pt x="221" y="76"/>
                    <a:pt x="168" y="126"/>
                    <a:pt x="119" y="182"/>
                  </a:cubicBezTo>
                  <a:cubicBezTo>
                    <a:pt x="58" y="243"/>
                    <a:pt x="0" y="300"/>
                    <a:pt x="19" y="396"/>
                  </a:cubicBezTo>
                  <a:cubicBezTo>
                    <a:pt x="28" y="437"/>
                    <a:pt x="77" y="472"/>
                    <a:pt x="119" y="472"/>
                  </a:cubicBezTo>
                  <a:cubicBezTo>
                    <a:pt x="210" y="468"/>
                    <a:pt x="256" y="391"/>
                    <a:pt x="301" y="323"/>
                  </a:cubicBezTo>
                  <a:cubicBezTo>
                    <a:pt x="342" y="263"/>
                    <a:pt x="377" y="198"/>
                    <a:pt x="415" y="137"/>
                  </a:cubicBezTo>
                  <a:cubicBezTo>
                    <a:pt x="458" y="71"/>
                    <a:pt x="398" y="1"/>
                    <a:pt x="3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250" name="Google Shape;4250;p53"/>
            <p:cNvSpPr/>
            <p:nvPr/>
          </p:nvSpPr>
          <p:spPr>
            <a:xfrm flipH="1">
              <a:off x="2296159" y="2596629"/>
              <a:ext cx="16128" cy="14172"/>
            </a:xfrm>
            <a:custGeom>
              <a:avLst/>
              <a:gdLst/>
              <a:ahLst/>
              <a:cxnLst/>
              <a:rect l="l" t="t" r="r" b="b"/>
              <a:pathLst>
                <a:path w="569" h="500" extrusionOk="0">
                  <a:moveTo>
                    <a:pt x="435" y="1"/>
                  </a:moveTo>
                  <a:cubicBezTo>
                    <a:pt x="417" y="1"/>
                    <a:pt x="399" y="6"/>
                    <a:pt x="381" y="18"/>
                  </a:cubicBezTo>
                  <a:cubicBezTo>
                    <a:pt x="300" y="64"/>
                    <a:pt x="240" y="117"/>
                    <a:pt x="175" y="178"/>
                  </a:cubicBezTo>
                  <a:cubicBezTo>
                    <a:pt x="118" y="234"/>
                    <a:pt x="19" y="292"/>
                    <a:pt x="8" y="376"/>
                  </a:cubicBezTo>
                  <a:cubicBezTo>
                    <a:pt x="0" y="422"/>
                    <a:pt x="19" y="490"/>
                    <a:pt x="77" y="497"/>
                  </a:cubicBezTo>
                  <a:cubicBezTo>
                    <a:pt x="88" y="499"/>
                    <a:pt x="98" y="499"/>
                    <a:pt x="108" y="499"/>
                  </a:cubicBezTo>
                  <a:cubicBezTo>
                    <a:pt x="150" y="499"/>
                    <a:pt x="184" y="487"/>
                    <a:pt x="221" y="459"/>
                  </a:cubicBezTo>
                  <a:cubicBezTo>
                    <a:pt x="259" y="432"/>
                    <a:pt x="297" y="406"/>
                    <a:pt x="331" y="380"/>
                  </a:cubicBezTo>
                  <a:cubicBezTo>
                    <a:pt x="369" y="349"/>
                    <a:pt x="407" y="326"/>
                    <a:pt x="442" y="288"/>
                  </a:cubicBezTo>
                  <a:cubicBezTo>
                    <a:pt x="476" y="250"/>
                    <a:pt x="502" y="208"/>
                    <a:pt x="525" y="162"/>
                  </a:cubicBezTo>
                  <a:cubicBezTo>
                    <a:pt x="568" y="89"/>
                    <a:pt x="508" y="1"/>
                    <a:pt x="4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251" name="Google Shape;4251;p53"/>
            <p:cNvSpPr/>
            <p:nvPr/>
          </p:nvSpPr>
          <p:spPr>
            <a:xfrm flipH="1">
              <a:off x="2175040" y="2647083"/>
              <a:ext cx="15165" cy="21060"/>
            </a:xfrm>
            <a:custGeom>
              <a:avLst/>
              <a:gdLst/>
              <a:ahLst/>
              <a:cxnLst/>
              <a:rect l="l" t="t" r="r" b="b"/>
              <a:pathLst>
                <a:path w="535" h="743" extrusionOk="0">
                  <a:moveTo>
                    <a:pt x="420" y="0"/>
                  </a:moveTo>
                  <a:cubicBezTo>
                    <a:pt x="391" y="0"/>
                    <a:pt x="363" y="13"/>
                    <a:pt x="347" y="44"/>
                  </a:cubicBezTo>
                  <a:cubicBezTo>
                    <a:pt x="241" y="230"/>
                    <a:pt x="1" y="458"/>
                    <a:pt x="62" y="690"/>
                  </a:cubicBezTo>
                  <a:cubicBezTo>
                    <a:pt x="71" y="722"/>
                    <a:pt x="102" y="743"/>
                    <a:pt x="136" y="743"/>
                  </a:cubicBezTo>
                  <a:cubicBezTo>
                    <a:pt x="143" y="743"/>
                    <a:pt x="150" y="742"/>
                    <a:pt x="157" y="740"/>
                  </a:cubicBezTo>
                  <a:cubicBezTo>
                    <a:pt x="404" y="679"/>
                    <a:pt x="457" y="321"/>
                    <a:pt x="515" y="116"/>
                  </a:cubicBezTo>
                  <a:cubicBezTo>
                    <a:pt x="535" y="51"/>
                    <a:pt x="476" y="0"/>
                    <a:pt x="4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252" name="Google Shape;4252;p53"/>
            <p:cNvSpPr/>
            <p:nvPr/>
          </p:nvSpPr>
          <p:spPr>
            <a:xfrm flipH="1">
              <a:off x="2199786" y="2645977"/>
              <a:ext cx="12302" cy="18311"/>
            </a:xfrm>
            <a:custGeom>
              <a:avLst/>
              <a:gdLst/>
              <a:ahLst/>
              <a:cxnLst/>
              <a:rect l="l" t="t" r="r" b="b"/>
              <a:pathLst>
                <a:path w="434" h="646" extrusionOk="0">
                  <a:moveTo>
                    <a:pt x="329" y="0"/>
                  </a:moveTo>
                  <a:cubicBezTo>
                    <a:pt x="305" y="0"/>
                    <a:pt x="279" y="12"/>
                    <a:pt x="260" y="41"/>
                  </a:cubicBezTo>
                  <a:cubicBezTo>
                    <a:pt x="203" y="118"/>
                    <a:pt x="146" y="201"/>
                    <a:pt x="104" y="285"/>
                  </a:cubicBezTo>
                  <a:cubicBezTo>
                    <a:pt x="66" y="369"/>
                    <a:pt x="1" y="467"/>
                    <a:pt x="39" y="558"/>
                  </a:cubicBezTo>
                  <a:cubicBezTo>
                    <a:pt x="56" y="603"/>
                    <a:pt x="103" y="646"/>
                    <a:pt x="153" y="646"/>
                  </a:cubicBezTo>
                  <a:cubicBezTo>
                    <a:pt x="171" y="646"/>
                    <a:pt x="189" y="640"/>
                    <a:pt x="206" y="627"/>
                  </a:cubicBezTo>
                  <a:cubicBezTo>
                    <a:pt x="290" y="562"/>
                    <a:pt x="290" y="486"/>
                    <a:pt x="317" y="391"/>
                  </a:cubicBezTo>
                  <a:cubicBezTo>
                    <a:pt x="343" y="300"/>
                    <a:pt x="366" y="213"/>
                    <a:pt x="404" y="125"/>
                  </a:cubicBezTo>
                  <a:cubicBezTo>
                    <a:pt x="433" y="57"/>
                    <a:pt x="383" y="0"/>
                    <a:pt x="3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253" name="Google Shape;4253;p53"/>
            <p:cNvSpPr/>
            <p:nvPr/>
          </p:nvSpPr>
          <p:spPr>
            <a:xfrm flipH="1">
              <a:off x="2147687" y="2595467"/>
              <a:ext cx="8560" cy="20975"/>
            </a:xfrm>
            <a:custGeom>
              <a:avLst/>
              <a:gdLst/>
              <a:ahLst/>
              <a:cxnLst/>
              <a:rect l="l" t="t" r="r" b="b"/>
              <a:pathLst>
                <a:path w="302" h="740" extrusionOk="0">
                  <a:moveTo>
                    <a:pt x="153" y="0"/>
                  </a:moveTo>
                  <a:cubicBezTo>
                    <a:pt x="105" y="0"/>
                    <a:pt x="58" y="33"/>
                    <a:pt x="54" y="98"/>
                  </a:cubicBezTo>
                  <a:cubicBezTo>
                    <a:pt x="42" y="306"/>
                    <a:pt x="1" y="508"/>
                    <a:pt x="92" y="705"/>
                  </a:cubicBezTo>
                  <a:cubicBezTo>
                    <a:pt x="101" y="728"/>
                    <a:pt x="127" y="739"/>
                    <a:pt x="153" y="739"/>
                  </a:cubicBezTo>
                  <a:cubicBezTo>
                    <a:pt x="178" y="739"/>
                    <a:pt x="204" y="728"/>
                    <a:pt x="214" y="705"/>
                  </a:cubicBezTo>
                  <a:cubicBezTo>
                    <a:pt x="301" y="508"/>
                    <a:pt x="263" y="306"/>
                    <a:pt x="252" y="98"/>
                  </a:cubicBezTo>
                  <a:cubicBezTo>
                    <a:pt x="248" y="33"/>
                    <a:pt x="200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254" name="Google Shape;4254;p53"/>
            <p:cNvSpPr/>
            <p:nvPr/>
          </p:nvSpPr>
          <p:spPr>
            <a:xfrm flipH="1">
              <a:off x="2133458" y="2647565"/>
              <a:ext cx="8900" cy="21060"/>
            </a:xfrm>
            <a:custGeom>
              <a:avLst/>
              <a:gdLst/>
              <a:ahLst/>
              <a:cxnLst/>
              <a:rect l="l" t="t" r="r" b="b"/>
              <a:pathLst>
                <a:path w="314" h="743" extrusionOk="0">
                  <a:moveTo>
                    <a:pt x="174" y="1"/>
                  </a:moveTo>
                  <a:cubicBezTo>
                    <a:pt x="145" y="1"/>
                    <a:pt x="118" y="16"/>
                    <a:pt x="111" y="53"/>
                  </a:cubicBezTo>
                  <a:cubicBezTo>
                    <a:pt x="92" y="164"/>
                    <a:pt x="58" y="271"/>
                    <a:pt x="43" y="381"/>
                  </a:cubicBezTo>
                  <a:cubicBezTo>
                    <a:pt x="27" y="487"/>
                    <a:pt x="1" y="582"/>
                    <a:pt x="50" y="685"/>
                  </a:cubicBezTo>
                  <a:cubicBezTo>
                    <a:pt x="70" y="725"/>
                    <a:pt x="108" y="742"/>
                    <a:pt x="147" y="742"/>
                  </a:cubicBezTo>
                  <a:cubicBezTo>
                    <a:pt x="190" y="742"/>
                    <a:pt x="235" y="721"/>
                    <a:pt x="259" y="685"/>
                  </a:cubicBezTo>
                  <a:cubicBezTo>
                    <a:pt x="313" y="594"/>
                    <a:pt x="294" y="495"/>
                    <a:pt x="290" y="392"/>
                  </a:cubicBezTo>
                  <a:cubicBezTo>
                    <a:pt x="290" y="285"/>
                    <a:pt x="267" y="183"/>
                    <a:pt x="259" y="76"/>
                  </a:cubicBezTo>
                  <a:cubicBezTo>
                    <a:pt x="257" y="30"/>
                    <a:pt x="213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255" name="Google Shape;4255;p53"/>
            <p:cNvSpPr/>
            <p:nvPr/>
          </p:nvSpPr>
          <p:spPr>
            <a:xfrm flipH="1">
              <a:off x="2105113" y="2641924"/>
              <a:ext cx="10374" cy="18764"/>
            </a:xfrm>
            <a:custGeom>
              <a:avLst/>
              <a:gdLst/>
              <a:ahLst/>
              <a:cxnLst/>
              <a:rect l="l" t="t" r="r" b="b"/>
              <a:pathLst>
                <a:path w="366" h="662" extrusionOk="0">
                  <a:moveTo>
                    <a:pt x="184" y="1"/>
                  </a:moveTo>
                  <a:cubicBezTo>
                    <a:pt x="154" y="1"/>
                    <a:pt x="123" y="19"/>
                    <a:pt x="110" y="55"/>
                  </a:cubicBezTo>
                  <a:cubicBezTo>
                    <a:pt x="76" y="147"/>
                    <a:pt x="53" y="238"/>
                    <a:pt x="41" y="333"/>
                  </a:cubicBezTo>
                  <a:cubicBezTo>
                    <a:pt x="27" y="443"/>
                    <a:pt x="0" y="534"/>
                    <a:pt x="87" y="621"/>
                  </a:cubicBezTo>
                  <a:cubicBezTo>
                    <a:pt x="112" y="648"/>
                    <a:pt x="147" y="661"/>
                    <a:pt x="183" y="661"/>
                  </a:cubicBezTo>
                  <a:cubicBezTo>
                    <a:pt x="219" y="661"/>
                    <a:pt x="255" y="648"/>
                    <a:pt x="281" y="621"/>
                  </a:cubicBezTo>
                  <a:cubicBezTo>
                    <a:pt x="365" y="534"/>
                    <a:pt x="342" y="443"/>
                    <a:pt x="327" y="333"/>
                  </a:cubicBezTo>
                  <a:cubicBezTo>
                    <a:pt x="315" y="238"/>
                    <a:pt x="292" y="147"/>
                    <a:pt x="258" y="55"/>
                  </a:cubicBezTo>
                  <a:cubicBezTo>
                    <a:pt x="245" y="19"/>
                    <a:pt x="215" y="1"/>
                    <a:pt x="1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256" name="Google Shape;4256;p53"/>
            <p:cNvSpPr/>
            <p:nvPr/>
          </p:nvSpPr>
          <p:spPr>
            <a:xfrm flipH="1">
              <a:off x="2089495" y="2585773"/>
              <a:ext cx="12302" cy="20890"/>
            </a:xfrm>
            <a:custGeom>
              <a:avLst/>
              <a:gdLst/>
              <a:ahLst/>
              <a:cxnLst/>
              <a:rect l="l" t="t" r="r" b="b"/>
              <a:pathLst>
                <a:path w="434" h="737" extrusionOk="0">
                  <a:moveTo>
                    <a:pt x="99" y="1"/>
                  </a:moveTo>
                  <a:cubicBezTo>
                    <a:pt x="50" y="1"/>
                    <a:pt x="0" y="33"/>
                    <a:pt x="7" y="89"/>
                  </a:cubicBezTo>
                  <a:cubicBezTo>
                    <a:pt x="23" y="192"/>
                    <a:pt x="19" y="303"/>
                    <a:pt x="19" y="405"/>
                  </a:cubicBezTo>
                  <a:cubicBezTo>
                    <a:pt x="19" y="519"/>
                    <a:pt x="7" y="610"/>
                    <a:pt x="87" y="701"/>
                  </a:cubicBezTo>
                  <a:cubicBezTo>
                    <a:pt x="108" y="726"/>
                    <a:pt x="140" y="737"/>
                    <a:pt x="172" y="737"/>
                  </a:cubicBezTo>
                  <a:cubicBezTo>
                    <a:pt x="206" y="737"/>
                    <a:pt x="240" y="725"/>
                    <a:pt x="262" y="701"/>
                  </a:cubicBezTo>
                  <a:cubicBezTo>
                    <a:pt x="433" y="526"/>
                    <a:pt x="274" y="219"/>
                    <a:pt x="179" y="44"/>
                  </a:cubicBezTo>
                  <a:cubicBezTo>
                    <a:pt x="162" y="14"/>
                    <a:pt x="131" y="1"/>
                    <a:pt x="9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257" name="Google Shape;4257;p53"/>
            <p:cNvSpPr/>
            <p:nvPr/>
          </p:nvSpPr>
          <p:spPr>
            <a:xfrm flipH="1">
              <a:off x="2112143" y="2562218"/>
              <a:ext cx="8022" cy="21259"/>
            </a:xfrm>
            <a:custGeom>
              <a:avLst/>
              <a:gdLst/>
              <a:ahLst/>
              <a:cxnLst/>
              <a:rect l="l" t="t" r="r" b="b"/>
              <a:pathLst>
                <a:path w="283" h="750" extrusionOk="0">
                  <a:moveTo>
                    <a:pt x="187" y="0"/>
                  </a:moveTo>
                  <a:cubicBezTo>
                    <a:pt x="148" y="0"/>
                    <a:pt x="105" y="30"/>
                    <a:pt x="100" y="76"/>
                  </a:cubicBezTo>
                  <a:cubicBezTo>
                    <a:pt x="88" y="183"/>
                    <a:pt x="74" y="293"/>
                    <a:pt x="55" y="399"/>
                  </a:cubicBezTo>
                  <a:cubicBezTo>
                    <a:pt x="36" y="495"/>
                    <a:pt x="1" y="578"/>
                    <a:pt x="28" y="677"/>
                  </a:cubicBezTo>
                  <a:cubicBezTo>
                    <a:pt x="40" y="726"/>
                    <a:pt x="79" y="749"/>
                    <a:pt x="120" y="749"/>
                  </a:cubicBezTo>
                  <a:cubicBezTo>
                    <a:pt x="156" y="749"/>
                    <a:pt x="193" y="732"/>
                    <a:pt x="218" y="700"/>
                  </a:cubicBezTo>
                  <a:cubicBezTo>
                    <a:pt x="283" y="616"/>
                    <a:pt x="271" y="487"/>
                    <a:pt x="275" y="385"/>
                  </a:cubicBezTo>
                  <a:cubicBezTo>
                    <a:pt x="279" y="274"/>
                    <a:pt x="264" y="164"/>
                    <a:pt x="248" y="53"/>
                  </a:cubicBezTo>
                  <a:cubicBezTo>
                    <a:pt x="242" y="16"/>
                    <a:pt x="216" y="0"/>
                    <a:pt x="1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258" name="Google Shape;4258;p53"/>
            <p:cNvSpPr/>
            <p:nvPr/>
          </p:nvSpPr>
          <p:spPr>
            <a:xfrm flipH="1">
              <a:off x="2099529" y="2524151"/>
              <a:ext cx="10289" cy="15817"/>
            </a:xfrm>
            <a:custGeom>
              <a:avLst/>
              <a:gdLst/>
              <a:ahLst/>
              <a:cxnLst/>
              <a:rect l="l" t="t" r="r" b="b"/>
              <a:pathLst>
                <a:path w="363" h="558" extrusionOk="0">
                  <a:moveTo>
                    <a:pt x="147" y="0"/>
                  </a:moveTo>
                  <a:cubicBezTo>
                    <a:pt x="118" y="0"/>
                    <a:pt x="90" y="16"/>
                    <a:pt x="85" y="54"/>
                  </a:cubicBezTo>
                  <a:cubicBezTo>
                    <a:pt x="62" y="199"/>
                    <a:pt x="1" y="401"/>
                    <a:pt x="108" y="526"/>
                  </a:cubicBezTo>
                  <a:cubicBezTo>
                    <a:pt x="128" y="547"/>
                    <a:pt x="155" y="557"/>
                    <a:pt x="182" y="557"/>
                  </a:cubicBezTo>
                  <a:cubicBezTo>
                    <a:pt x="222" y="557"/>
                    <a:pt x="262" y="537"/>
                    <a:pt x="283" y="503"/>
                  </a:cubicBezTo>
                  <a:cubicBezTo>
                    <a:pt x="362" y="373"/>
                    <a:pt x="271" y="184"/>
                    <a:pt x="225" y="54"/>
                  </a:cubicBezTo>
                  <a:cubicBezTo>
                    <a:pt x="215" y="20"/>
                    <a:pt x="180" y="0"/>
                    <a:pt x="1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259" name="Google Shape;4259;p53"/>
            <p:cNvSpPr/>
            <p:nvPr/>
          </p:nvSpPr>
          <p:spPr>
            <a:xfrm flipH="1">
              <a:off x="2115601" y="2495579"/>
              <a:ext cx="10573" cy="19728"/>
            </a:xfrm>
            <a:custGeom>
              <a:avLst/>
              <a:gdLst/>
              <a:ahLst/>
              <a:cxnLst/>
              <a:rect l="l" t="t" r="r" b="b"/>
              <a:pathLst>
                <a:path w="373" h="696" extrusionOk="0">
                  <a:moveTo>
                    <a:pt x="188" y="1"/>
                  </a:moveTo>
                  <a:cubicBezTo>
                    <a:pt x="163" y="1"/>
                    <a:pt x="137" y="15"/>
                    <a:pt x="130" y="44"/>
                  </a:cubicBezTo>
                  <a:cubicBezTo>
                    <a:pt x="81" y="249"/>
                    <a:pt x="0" y="496"/>
                    <a:pt x="141" y="679"/>
                  </a:cubicBezTo>
                  <a:cubicBezTo>
                    <a:pt x="150" y="690"/>
                    <a:pt x="168" y="696"/>
                    <a:pt x="186" y="696"/>
                  </a:cubicBezTo>
                  <a:cubicBezTo>
                    <a:pt x="204" y="696"/>
                    <a:pt x="222" y="690"/>
                    <a:pt x="232" y="679"/>
                  </a:cubicBezTo>
                  <a:cubicBezTo>
                    <a:pt x="373" y="496"/>
                    <a:pt x="293" y="249"/>
                    <a:pt x="244" y="44"/>
                  </a:cubicBezTo>
                  <a:cubicBezTo>
                    <a:pt x="238" y="15"/>
                    <a:pt x="213" y="1"/>
                    <a:pt x="1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260" name="Google Shape;4260;p53"/>
            <p:cNvSpPr/>
            <p:nvPr/>
          </p:nvSpPr>
          <p:spPr>
            <a:xfrm flipH="1">
              <a:off x="2140913" y="2515562"/>
              <a:ext cx="9297" cy="25199"/>
            </a:xfrm>
            <a:custGeom>
              <a:avLst/>
              <a:gdLst/>
              <a:ahLst/>
              <a:cxnLst/>
              <a:rect l="l" t="t" r="r" b="b"/>
              <a:pathLst>
                <a:path w="328" h="889" extrusionOk="0">
                  <a:moveTo>
                    <a:pt x="164" y="1"/>
                  </a:moveTo>
                  <a:cubicBezTo>
                    <a:pt x="143" y="1"/>
                    <a:pt x="122" y="13"/>
                    <a:pt x="115" y="38"/>
                  </a:cubicBezTo>
                  <a:cubicBezTo>
                    <a:pt x="73" y="160"/>
                    <a:pt x="62" y="289"/>
                    <a:pt x="46" y="415"/>
                  </a:cubicBezTo>
                  <a:cubicBezTo>
                    <a:pt x="31" y="540"/>
                    <a:pt x="1" y="688"/>
                    <a:pt x="50" y="806"/>
                  </a:cubicBezTo>
                  <a:cubicBezTo>
                    <a:pt x="73" y="861"/>
                    <a:pt x="118" y="889"/>
                    <a:pt x="164" y="889"/>
                  </a:cubicBezTo>
                  <a:cubicBezTo>
                    <a:pt x="210" y="889"/>
                    <a:pt x="255" y="861"/>
                    <a:pt x="278" y="806"/>
                  </a:cubicBezTo>
                  <a:cubicBezTo>
                    <a:pt x="327" y="688"/>
                    <a:pt x="297" y="540"/>
                    <a:pt x="282" y="415"/>
                  </a:cubicBezTo>
                  <a:cubicBezTo>
                    <a:pt x="267" y="289"/>
                    <a:pt x="255" y="160"/>
                    <a:pt x="213" y="38"/>
                  </a:cubicBezTo>
                  <a:cubicBezTo>
                    <a:pt x="206" y="13"/>
                    <a:pt x="185" y="1"/>
                    <a:pt x="1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261" name="Google Shape;4261;p53"/>
            <p:cNvSpPr/>
            <p:nvPr/>
          </p:nvSpPr>
          <p:spPr>
            <a:xfrm flipH="1">
              <a:off x="2154774" y="2568709"/>
              <a:ext cx="9014" cy="17602"/>
            </a:xfrm>
            <a:custGeom>
              <a:avLst/>
              <a:gdLst/>
              <a:ahLst/>
              <a:cxnLst/>
              <a:rect l="l" t="t" r="r" b="b"/>
              <a:pathLst>
                <a:path w="318" h="621" extrusionOk="0">
                  <a:moveTo>
                    <a:pt x="239" y="1"/>
                  </a:moveTo>
                  <a:cubicBezTo>
                    <a:pt x="216" y="1"/>
                    <a:pt x="195" y="11"/>
                    <a:pt x="187" y="33"/>
                  </a:cubicBezTo>
                  <a:cubicBezTo>
                    <a:pt x="148" y="117"/>
                    <a:pt x="111" y="197"/>
                    <a:pt x="80" y="284"/>
                  </a:cubicBezTo>
                  <a:cubicBezTo>
                    <a:pt x="46" y="372"/>
                    <a:pt x="1" y="452"/>
                    <a:pt x="27" y="547"/>
                  </a:cubicBezTo>
                  <a:cubicBezTo>
                    <a:pt x="39" y="593"/>
                    <a:pt x="84" y="620"/>
                    <a:pt x="129" y="620"/>
                  </a:cubicBezTo>
                  <a:cubicBezTo>
                    <a:pt x="154" y="620"/>
                    <a:pt x="179" y="612"/>
                    <a:pt x="199" y="593"/>
                  </a:cubicBezTo>
                  <a:cubicBezTo>
                    <a:pt x="267" y="524"/>
                    <a:pt x="267" y="429"/>
                    <a:pt x="282" y="338"/>
                  </a:cubicBezTo>
                  <a:cubicBezTo>
                    <a:pt x="297" y="250"/>
                    <a:pt x="301" y="159"/>
                    <a:pt x="313" y="68"/>
                  </a:cubicBezTo>
                  <a:cubicBezTo>
                    <a:pt x="317" y="28"/>
                    <a:pt x="276" y="1"/>
                    <a:pt x="2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262" name="Google Shape;4262;p53"/>
            <p:cNvSpPr/>
            <p:nvPr/>
          </p:nvSpPr>
          <p:spPr>
            <a:xfrm flipH="1">
              <a:off x="2375184" y="2411423"/>
              <a:ext cx="32710" cy="10828"/>
            </a:xfrm>
            <a:custGeom>
              <a:avLst/>
              <a:gdLst/>
              <a:ahLst/>
              <a:cxnLst/>
              <a:rect l="l" t="t" r="r" b="b"/>
              <a:pathLst>
                <a:path w="1154" h="382" extrusionOk="0">
                  <a:moveTo>
                    <a:pt x="467" y="0"/>
                  </a:moveTo>
                  <a:cubicBezTo>
                    <a:pt x="337" y="0"/>
                    <a:pt x="207" y="11"/>
                    <a:pt x="92" y="16"/>
                  </a:cubicBezTo>
                  <a:cubicBezTo>
                    <a:pt x="1" y="24"/>
                    <a:pt x="5" y="146"/>
                    <a:pt x="92" y="158"/>
                  </a:cubicBezTo>
                  <a:cubicBezTo>
                    <a:pt x="252" y="180"/>
                    <a:pt x="404" y="230"/>
                    <a:pt x="560" y="275"/>
                  </a:cubicBezTo>
                  <a:cubicBezTo>
                    <a:pt x="689" y="316"/>
                    <a:pt x="814" y="381"/>
                    <a:pt x="950" y="381"/>
                  </a:cubicBezTo>
                  <a:cubicBezTo>
                    <a:pt x="954" y="381"/>
                    <a:pt x="959" y="381"/>
                    <a:pt x="963" y="381"/>
                  </a:cubicBezTo>
                  <a:cubicBezTo>
                    <a:pt x="1066" y="381"/>
                    <a:pt x="1153" y="230"/>
                    <a:pt x="1055" y="153"/>
                  </a:cubicBezTo>
                  <a:cubicBezTo>
                    <a:pt x="896" y="28"/>
                    <a:pt x="681" y="0"/>
                    <a:pt x="4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263" name="Google Shape;4263;p53"/>
            <p:cNvSpPr/>
            <p:nvPr/>
          </p:nvSpPr>
          <p:spPr>
            <a:xfrm flipH="1">
              <a:off x="2324333" y="2414002"/>
              <a:ext cx="24405" cy="8390"/>
            </a:xfrm>
            <a:custGeom>
              <a:avLst/>
              <a:gdLst/>
              <a:ahLst/>
              <a:cxnLst/>
              <a:rect l="l" t="t" r="r" b="b"/>
              <a:pathLst>
                <a:path w="861" h="296" extrusionOk="0">
                  <a:moveTo>
                    <a:pt x="153" y="0"/>
                  </a:moveTo>
                  <a:cubicBezTo>
                    <a:pt x="42" y="0"/>
                    <a:pt x="1" y="156"/>
                    <a:pt x="119" y="195"/>
                  </a:cubicBezTo>
                  <a:cubicBezTo>
                    <a:pt x="268" y="244"/>
                    <a:pt x="433" y="295"/>
                    <a:pt x="594" y="295"/>
                  </a:cubicBezTo>
                  <a:cubicBezTo>
                    <a:pt x="623" y="295"/>
                    <a:pt x="651" y="294"/>
                    <a:pt x="678" y="290"/>
                  </a:cubicBezTo>
                  <a:cubicBezTo>
                    <a:pt x="853" y="267"/>
                    <a:pt x="861" y="28"/>
                    <a:pt x="678" y="13"/>
                  </a:cubicBezTo>
                  <a:cubicBezTo>
                    <a:pt x="638" y="9"/>
                    <a:pt x="597" y="8"/>
                    <a:pt x="556" y="8"/>
                  </a:cubicBezTo>
                  <a:cubicBezTo>
                    <a:pt x="484" y="8"/>
                    <a:pt x="412" y="12"/>
                    <a:pt x="341" y="12"/>
                  </a:cubicBezTo>
                  <a:cubicBezTo>
                    <a:pt x="284" y="12"/>
                    <a:pt x="228" y="9"/>
                    <a:pt x="172" y="2"/>
                  </a:cubicBezTo>
                  <a:cubicBezTo>
                    <a:pt x="165" y="1"/>
                    <a:pt x="159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264" name="Google Shape;4264;p53"/>
            <p:cNvSpPr/>
            <p:nvPr/>
          </p:nvSpPr>
          <p:spPr>
            <a:xfrm flipH="1">
              <a:off x="2349447" y="2391383"/>
              <a:ext cx="28912" cy="9212"/>
            </a:xfrm>
            <a:custGeom>
              <a:avLst/>
              <a:gdLst/>
              <a:ahLst/>
              <a:cxnLst/>
              <a:rect l="l" t="t" r="r" b="b"/>
              <a:pathLst>
                <a:path w="1020" h="325" extrusionOk="0">
                  <a:moveTo>
                    <a:pt x="224" y="1"/>
                  </a:moveTo>
                  <a:cubicBezTo>
                    <a:pt x="206" y="1"/>
                    <a:pt x="189" y="1"/>
                    <a:pt x="172" y="1"/>
                  </a:cubicBezTo>
                  <a:cubicBezTo>
                    <a:pt x="35" y="5"/>
                    <a:pt x="1" y="210"/>
                    <a:pt x="138" y="244"/>
                  </a:cubicBezTo>
                  <a:cubicBezTo>
                    <a:pt x="267" y="279"/>
                    <a:pt x="408" y="298"/>
                    <a:pt x="541" y="309"/>
                  </a:cubicBezTo>
                  <a:cubicBezTo>
                    <a:pt x="608" y="315"/>
                    <a:pt x="682" y="324"/>
                    <a:pt x="753" y="324"/>
                  </a:cubicBezTo>
                  <a:cubicBezTo>
                    <a:pt x="810" y="324"/>
                    <a:pt x="866" y="319"/>
                    <a:pt x="917" y="302"/>
                  </a:cubicBezTo>
                  <a:cubicBezTo>
                    <a:pt x="1001" y="279"/>
                    <a:pt x="1020" y="165"/>
                    <a:pt x="943" y="119"/>
                  </a:cubicBezTo>
                  <a:cubicBezTo>
                    <a:pt x="837" y="58"/>
                    <a:pt x="701" y="43"/>
                    <a:pt x="578" y="28"/>
                  </a:cubicBezTo>
                  <a:cubicBezTo>
                    <a:pt x="463" y="11"/>
                    <a:pt x="341" y="1"/>
                    <a:pt x="2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265" name="Google Shape;4265;p53"/>
            <p:cNvSpPr/>
            <p:nvPr/>
          </p:nvSpPr>
          <p:spPr>
            <a:xfrm flipH="1">
              <a:off x="2281447" y="2405300"/>
              <a:ext cx="22733" cy="8362"/>
            </a:xfrm>
            <a:custGeom>
              <a:avLst/>
              <a:gdLst/>
              <a:ahLst/>
              <a:cxnLst/>
              <a:rect l="l" t="t" r="r" b="b"/>
              <a:pathLst>
                <a:path w="802" h="295" extrusionOk="0">
                  <a:moveTo>
                    <a:pt x="497" y="1"/>
                  </a:moveTo>
                  <a:cubicBezTo>
                    <a:pt x="375" y="1"/>
                    <a:pt x="245" y="23"/>
                    <a:pt x="133" y="23"/>
                  </a:cubicBezTo>
                  <a:cubicBezTo>
                    <a:pt x="128" y="23"/>
                    <a:pt x="123" y="23"/>
                    <a:pt x="117" y="23"/>
                  </a:cubicBezTo>
                  <a:cubicBezTo>
                    <a:pt x="116" y="23"/>
                    <a:pt x="115" y="23"/>
                    <a:pt x="114" y="23"/>
                  </a:cubicBezTo>
                  <a:cubicBezTo>
                    <a:pt x="26" y="23"/>
                    <a:pt x="1" y="172"/>
                    <a:pt x="95" y="187"/>
                  </a:cubicBezTo>
                  <a:cubicBezTo>
                    <a:pt x="259" y="216"/>
                    <a:pt x="440" y="294"/>
                    <a:pt x="612" y="294"/>
                  </a:cubicBezTo>
                  <a:cubicBezTo>
                    <a:pt x="643" y="294"/>
                    <a:pt x="673" y="292"/>
                    <a:pt x="703" y="286"/>
                  </a:cubicBezTo>
                  <a:cubicBezTo>
                    <a:pt x="749" y="278"/>
                    <a:pt x="783" y="237"/>
                    <a:pt x="795" y="195"/>
                  </a:cubicBezTo>
                  <a:cubicBezTo>
                    <a:pt x="802" y="172"/>
                    <a:pt x="798" y="149"/>
                    <a:pt x="795" y="126"/>
                  </a:cubicBezTo>
                  <a:cubicBezTo>
                    <a:pt x="790" y="77"/>
                    <a:pt x="744" y="50"/>
                    <a:pt x="703" y="35"/>
                  </a:cubicBezTo>
                  <a:cubicBezTo>
                    <a:pt x="641" y="9"/>
                    <a:pt x="570" y="1"/>
                    <a:pt x="4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266" name="Google Shape;4266;p53"/>
            <p:cNvSpPr/>
            <p:nvPr/>
          </p:nvSpPr>
          <p:spPr>
            <a:xfrm flipH="1">
              <a:off x="2439641" y="2394897"/>
              <a:ext cx="18679" cy="7143"/>
            </a:xfrm>
            <a:custGeom>
              <a:avLst/>
              <a:gdLst/>
              <a:ahLst/>
              <a:cxnLst/>
              <a:rect l="l" t="t" r="r" b="b"/>
              <a:pathLst>
                <a:path w="659" h="252" extrusionOk="0">
                  <a:moveTo>
                    <a:pt x="408" y="0"/>
                  </a:moveTo>
                  <a:cubicBezTo>
                    <a:pt x="315" y="0"/>
                    <a:pt x="218" y="18"/>
                    <a:pt x="130" y="25"/>
                  </a:cubicBezTo>
                  <a:cubicBezTo>
                    <a:pt x="0" y="37"/>
                    <a:pt x="0" y="216"/>
                    <a:pt x="130" y="227"/>
                  </a:cubicBezTo>
                  <a:cubicBezTo>
                    <a:pt x="218" y="235"/>
                    <a:pt x="314" y="252"/>
                    <a:pt x="407" y="252"/>
                  </a:cubicBezTo>
                  <a:cubicBezTo>
                    <a:pt x="455" y="252"/>
                    <a:pt x="503" y="247"/>
                    <a:pt x="548" y="234"/>
                  </a:cubicBezTo>
                  <a:cubicBezTo>
                    <a:pt x="658" y="208"/>
                    <a:pt x="658" y="44"/>
                    <a:pt x="548" y="18"/>
                  </a:cubicBezTo>
                  <a:cubicBezTo>
                    <a:pt x="503" y="5"/>
                    <a:pt x="456" y="0"/>
                    <a:pt x="4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267" name="Google Shape;4267;p53"/>
            <p:cNvSpPr/>
            <p:nvPr/>
          </p:nvSpPr>
          <p:spPr>
            <a:xfrm flipH="1">
              <a:off x="2442532" y="2372958"/>
              <a:ext cx="283" cy="142"/>
            </a:xfrm>
            <a:custGeom>
              <a:avLst/>
              <a:gdLst/>
              <a:ahLst/>
              <a:cxnLst/>
              <a:rect l="l" t="t" r="r" b="b"/>
              <a:pathLst>
                <a:path w="10" h="5" extrusionOk="0">
                  <a:moveTo>
                    <a:pt x="5" y="1"/>
                  </a:moveTo>
                  <a:cubicBezTo>
                    <a:pt x="1" y="1"/>
                    <a:pt x="1" y="4"/>
                    <a:pt x="5" y="4"/>
                  </a:cubicBezTo>
                  <a:cubicBezTo>
                    <a:pt x="9" y="4"/>
                    <a:pt x="9" y="1"/>
                    <a:pt x="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268" name="Google Shape;4268;p53"/>
            <p:cNvSpPr/>
            <p:nvPr/>
          </p:nvSpPr>
          <p:spPr>
            <a:xfrm flipH="1">
              <a:off x="2484483" y="2365929"/>
              <a:ext cx="23611" cy="7908"/>
            </a:xfrm>
            <a:custGeom>
              <a:avLst/>
              <a:gdLst/>
              <a:ahLst/>
              <a:cxnLst/>
              <a:rect l="l" t="t" r="r" b="b"/>
              <a:pathLst>
                <a:path w="833" h="279" extrusionOk="0">
                  <a:moveTo>
                    <a:pt x="125" y="1"/>
                  </a:moveTo>
                  <a:cubicBezTo>
                    <a:pt x="35" y="1"/>
                    <a:pt x="0" y="125"/>
                    <a:pt x="96" y="154"/>
                  </a:cubicBezTo>
                  <a:cubicBezTo>
                    <a:pt x="232" y="199"/>
                    <a:pt x="430" y="278"/>
                    <a:pt x="598" y="278"/>
                  </a:cubicBezTo>
                  <a:cubicBezTo>
                    <a:pt x="659" y="278"/>
                    <a:pt x="716" y="268"/>
                    <a:pt x="765" y="242"/>
                  </a:cubicBezTo>
                  <a:cubicBezTo>
                    <a:pt x="833" y="203"/>
                    <a:pt x="829" y="105"/>
                    <a:pt x="765" y="66"/>
                  </a:cubicBezTo>
                  <a:cubicBezTo>
                    <a:pt x="700" y="28"/>
                    <a:pt x="624" y="24"/>
                    <a:pt x="549" y="24"/>
                  </a:cubicBezTo>
                  <a:cubicBezTo>
                    <a:pt x="527" y="24"/>
                    <a:pt x="505" y="24"/>
                    <a:pt x="483" y="24"/>
                  </a:cubicBezTo>
                  <a:cubicBezTo>
                    <a:pt x="365" y="21"/>
                    <a:pt x="255" y="21"/>
                    <a:pt x="137" y="2"/>
                  </a:cubicBezTo>
                  <a:cubicBezTo>
                    <a:pt x="133" y="1"/>
                    <a:pt x="129" y="1"/>
                    <a:pt x="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269" name="Google Shape;4269;p53"/>
            <p:cNvSpPr/>
            <p:nvPr/>
          </p:nvSpPr>
          <p:spPr>
            <a:xfrm flipH="1">
              <a:off x="2461183" y="2337442"/>
              <a:ext cx="25907" cy="11196"/>
            </a:xfrm>
            <a:custGeom>
              <a:avLst/>
              <a:gdLst/>
              <a:ahLst/>
              <a:cxnLst/>
              <a:rect l="l" t="t" r="r" b="b"/>
              <a:pathLst>
                <a:path w="914" h="395" extrusionOk="0">
                  <a:moveTo>
                    <a:pt x="190" y="1"/>
                  </a:moveTo>
                  <a:cubicBezTo>
                    <a:pt x="160" y="1"/>
                    <a:pt x="130" y="3"/>
                    <a:pt x="99" y="7"/>
                  </a:cubicBezTo>
                  <a:cubicBezTo>
                    <a:pt x="1" y="22"/>
                    <a:pt x="12" y="148"/>
                    <a:pt x="73" y="190"/>
                  </a:cubicBezTo>
                  <a:cubicBezTo>
                    <a:pt x="176" y="266"/>
                    <a:pt x="305" y="292"/>
                    <a:pt x="419" y="327"/>
                  </a:cubicBezTo>
                  <a:cubicBezTo>
                    <a:pt x="507" y="355"/>
                    <a:pt x="598" y="394"/>
                    <a:pt x="691" y="394"/>
                  </a:cubicBezTo>
                  <a:cubicBezTo>
                    <a:pt x="722" y="394"/>
                    <a:pt x="753" y="390"/>
                    <a:pt x="784" y="380"/>
                  </a:cubicBezTo>
                  <a:cubicBezTo>
                    <a:pt x="875" y="353"/>
                    <a:pt x="913" y="236"/>
                    <a:pt x="841" y="163"/>
                  </a:cubicBezTo>
                  <a:cubicBezTo>
                    <a:pt x="746" y="64"/>
                    <a:pt x="605" y="60"/>
                    <a:pt x="476" y="37"/>
                  </a:cubicBezTo>
                  <a:cubicBezTo>
                    <a:pt x="381" y="20"/>
                    <a:pt x="286" y="1"/>
                    <a:pt x="19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270" name="Google Shape;4270;p53"/>
            <p:cNvSpPr/>
            <p:nvPr/>
          </p:nvSpPr>
          <p:spPr>
            <a:xfrm flipH="1">
              <a:off x="2475752" y="2257226"/>
              <a:ext cx="22563" cy="11678"/>
            </a:xfrm>
            <a:custGeom>
              <a:avLst/>
              <a:gdLst/>
              <a:ahLst/>
              <a:cxnLst/>
              <a:rect l="l" t="t" r="r" b="b"/>
              <a:pathLst>
                <a:path w="796" h="412" extrusionOk="0">
                  <a:moveTo>
                    <a:pt x="124" y="0"/>
                  </a:moveTo>
                  <a:cubicBezTo>
                    <a:pt x="57" y="0"/>
                    <a:pt x="1" y="80"/>
                    <a:pt x="62" y="137"/>
                  </a:cubicBezTo>
                  <a:cubicBezTo>
                    <a:pt x="230" y="293"/>
                    <a:pt x="423" y="392"/>
                    <a:pt x="655" y="411"/>
                  </a:cubicBezTo>
                  <a:cubicBezTo>
                    <a:pt x="657" y="411"/>
                    <a:pt x="660" y="411"/>
                    <a:pt x="662" y="411"/>
                  </a:cubicBezTo>
                  <a:cubicBezTo>
                    <a:pt x="706" y="411"/>
                    <a:pt x="747" y="383"/>
                    <a:pt x="769" y="346"/>
                  </a:cubicBezTo>
                  <a:cubicBezTo>
                    <a:pt x="795" y="301"/>
                    <a:pt x="795" y="255"/>
                    <a:pt x="769" y="209"/>
                  </a:cubicBezTo>
                  <a:cubicBezTo>
                    <a:pt x="727" y="146"/>
                    <a:pt x="667" y="149"/>
                    <a:pt x="595" y="137"/>
                  </a:cubicBezTo>
                  <a:cubicBezTo>
                    <a:pt x="446" y="115"/>
                    <a:pt x="298" y="73"/>
                    <a:pt x="161" y="9"/>
                  </a:cubicBezTo>
                  <a:cubicBezTo>
                    <a:pt x="149" y="3"/>
                    <a:pt x="136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271" name="Google Shape;4271;p53"/>
            <p:cNvSpPr/>
            <p:nvPr/>
          </p:nvSpPr>
          <p:spPr>
            <a:xfrm flipH="1">
              <a:off x="2484568" y="2280185"/>
              <a:ext cx="25255" cy="11423"/>
            </a:xfrm>
            <a:custGeom>
              <a:avLst/>
              <a:gdLst/>
              <a:ahLst/>
              <a:cxnLst/>
              <a:rect l="l" t="t" r="r" b="b"/>
              <a:pathLst>
                <a:path w="891" h="403" extrusionOk="0">
                  <a:moveTo>
                    <a:pt x="126" y="0"/>
                  </a:moveTo>
                  <a:cubicBezTo>
                    <a:pt x="43" y="0"/>
                    <a:pt x="1" y="123"/>
                    <a:pt x="80" y="171"/>
                  </a:cubicBezTo>
                  <a:cubicBezTo>
                    <a:pt x="210" y="244"/>
                    <a:pt x="339" y="301"/>
                    <a:pt x="476" y="347"/>
                  </a:cubicBezTo>
                  <a:cubicBezTo>
                    <a:pt x="550" y="374"/>
                    <a:pt x="636" y="403"/>
                    <a:pt x="717" y="403"/>
                  </a:cubicBezTo>
                  <a:cubicBezTo>
                    <a:pt x="760" y="403"/>
                    <a:pt x="802" y="394"/>
                    <a:pt x="841" y="373"/>
                  </a:cubicBezTo>
                  <a:cubicBezTo>
                    <a:pt x="890" y="350"/>
                    <a:pt x="887" y="289"/>
                    <a:pt x="856" y="252"/>
                  </a:cubicBezTo>
                  <a:cubicBezTo>
                    <a:pt x="787" y="164"/>
                    <a:pt x="647" y="145"/>
                    <a:pt x="540" y="118"/>
                  </a:cubicBezTo>
                  <a:cubicBezTo>
                    <a:pt x="411" y="84"/>
                    <a:pt x="282" y="43"/>
                    <a:pt x="152" y="4"/>
                  </a:cubicBezTo>
                  <a:cubicBezTo>
                    <a:pt x="143" y="2"/>
                    <a:pt x="134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272" name="Google Shape;4272;p53"/>
            <p:cNvSpPr/>
            <p:nvPr/>
          </p:nvSpPr>
          <p:spPr>
            <a:xfrm flipH="1">
              <a:off x="2503105" y="2308785"/>
              <a:ext cx="27466" cy="12160"/>
            </a:xfrm>
            <a:custGeom>
              <a:avLst/>
              <a:gdLst/>
              <a:ahLst/>
              <a:cxnLst/>
              <a:rect l="l" t="t" r="r" b="b"/>
              <a:pathLst>
                <a:path w="969" h="429" extrusionOk="0">
                  <a:moveTo>
                    <a:pt x="134" y="1"/>
                  </a:moveTo>
                  <a:cubicBezTo>
                    <a:pt x="44" y="1"/>
                    <a:pt x="1" y="138"/>
                    <a:pt x="90" y="189"/>
                  </a:cubicBezTo>
                  <a:cubicBezTo>
                    <a:pt x="257" y="284"/>
                    <a:pt x="518" y="429"/>
                    <a:pt x="739" y="429"/>
                  </a:cubicBezTo>
                  <a:cubicBezTo>
                    <a:pt x="783" y="429"/>
                    <a:pt x="826" y="423"/>
                    <a:pt x="866" y="410"/>
                  </a:cubicBezTo>
                  <a:cubicBezTo>
                    <a:pt x="957" y="380"/>
                    <a:pt x="968" y="261"/>
                    <a:pt x="892" y="208"/>
                  </a:cubicBezTo>
                  <a:cubicBezTo>
                    <a:pt x="786" y="136"/>
                    <a:pt x="656" y="140"/>
                    <a:pt x="535" y="113"/>
                  </a:cubicBezTo>
                  <a:cubicBezTo>
                    <a:pt x="410" y="83"/>
                    <a:pt x="287" y="48"/>
                    <a:pt x="166" y="6"/>
                  </a:cubicBezTo>
                  <a:cubicBezTo>
                    <a:pt x="155" y="3"/>
                    <a:pt x="144" y="1"/>
                    <a:pt x="1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273" name="Google Shape;4273;p53"/>
            <p:cNvSpPr/>
            <p:nvPr/>
          </p:nvSpPr>
          <p:spPr>
            <a:xfrm flipH="1">
              <a:off x="2448711" y="2234040"/>
              <a:ext cx="19530" cy="10884"/>
            </a:xfrm>
            <a:custGeom>
              <a:avLst/>
              <a:gdLst/>
              <a:ahLst/>
              <a:cxnLst/>
              <a:rect l="l" t="t" r="r" b="b"/>
              <a:pathLst>
                <a:path w="689" h="384" extrusionOk="0">
                  <a:moveTo>
                    <a:pt x="85" y="1"/>
                  </a:moveTo>
                  <a:cubicBezTo>
                    <a:pt x="13" y="1"/>
                    <a:pt x="1" y="89"/>
                    <a:pt x="50" y="123"/>
                  </a:cubicBezTo>
                  <a:cubicBezTo>
                    <a:pt x="182" y="223"/>
                    <a:pt x="368" y="383"/>
                    <a:pt x="549" y="383"/>
                  </a:cubicBezTo>
                  <a:cubicBezTo>
                    <a:pt x="560" y="383"/>
                    <a:pt x="572" y="383"/>
                    <a:pt x="583" y="381"/>
                  </a:cubicBezTo>
                  <a:cubicBezTo>
                    <a:pt x="655" y="374"/>
                    <a:pt x="689" y="313"/>
                    <a:pt x="662" y="245"/>
                  </a:cubicBezTo>
                  <a:cubicBezTo>
                    <a:pt x="617" y="146"/>
                    <a:pt x="503" y="89"/>
                    <a:pt x="408" y="55"/>
                  </a:cubicBezTo>
                  <a:cubicBezTo>
                    <a:pt x="297" y="16"/>
                    <a:pt x="195" y="1"/>
                    <a:pt x="8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274" name="Google Shape;4274;p53"/>
            <p:cNvSpPr/>
            <p:nvPr/>
          </p:nvSpPr>
          <p:spPr>
            <a:xfrm flipH="1">
              <a:off x="2491569" y="2203002"/>
              <a:ext cx="19331" cy="10516"/>
            </a:xfrm>
            <a:custGeom>
              <a:avLst/>
              <a:gdLst/>
              <a:ahLst/>
              <a:cxnLst/>
              <a:rect l="l" t="t" r="r" b="b"/>
              <a:pathLst>
                <a:path w="682" h="371" extrusionOk="0">
                  <a:moveTo>
                    <a:pt x="127" y="0"/>
                  </a:moveTo>
                  <a:cubicBezTo>
                    <a:pt x="56" y="0"/>
                    <a:pt x="1" y="102"/>
                    <a:pt x="81" y="138"/>
                  </a:cubicBezTo>
                  <a:cubicBezTo>
                    <a:pt x="164" y="173"/>
                    <a:pt x="244" y="214"/>
                    <a:pt x="323" y="256"/>
                  </a:cubicBezTo>
                  <a:cubicBezTo>
                    <a:pt x="404" y="302"/>
                    <a:pt x="472" y="371"/>
                    <a:pt x="563" y="371"/>
                  </a:cubicBezTo>
                  <a:cubicBezTo>
                    <a:pt x="643" y="371"/>
                    <a:pt x="681" y="290"/>
                    <a:pt x="651" y="225"/>
                  </a:cubicBezTo>
                  <a:cubicBezTo>
                    <a:pt x="605" y="142"/>
                    <a:pt x="499" y="111"/>
                    <a:pt x="415" y="81"/>
                  </a:cubicBezTo>
                  <a:cubicBezTo>
                    <a:pt x="323" y="43"/>
                    <a:pt x="232" y="20"/>
                    <a:pt x="137" y="1"/>
                  </a:cubicBezTo>
                  <a:cubicBezTo>
                    <a:pt x="134" y="0"/>
                    <a:pt x="130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275" name="Google Shape;4275;p53"/>
            <p:cNvSpPr/>
            <p:nvPr/>
          </p:nvSpPr>
          <p:spPr>
            <a:xfrm flipH="1">
              <a:off x="2521275" y="2209748"/>
              <a:ext cx="24944" cy="12614"/>
            </a:xfrm>
            <a:custGeom>
              <a:avLst/>
              <a:gdLst/>
              <a:ahLst/>
              <a:cxnLst/>
              <a:rect l="l" t="t" r="r" b="b"/>
              <a:pathLst>
                <a:path w="880" h="445" extrusionOk="0">
                  <a:moveTo>
                    <a:pt x="89" y="1"/>
                  </a:moveTo>
                  <a:cubicBezTo>
                    <a:pt x="31" y="1"/>
                    <a:pt x="1" y="90"/>
                    <a:pt x="60" y="121"/>
                  </a:cubicBezTo>
                  <a:cubicBezTo>
                    <a:pt x="281" y="247"/>
                    <a:pt x="532" y="425"/>
                    <a:pt x="794" y="444"/>
                  </a:cubicBezTo>
                  <a:cubicBezTo>
                    <a:pt x="796" y="444"/>
                    <a:pt x="799" y="444"/>
                    <a:pt x="802" y="444"/>
                  </a:cubicBezTo>
                  <a:cubicBezTo>
                    <a:pt x="854" y="444"/>
                    <a:pt x="880" y="366"/>
                    <a:pt x="843" y="330"/>
                  </a:cubicBezTo>
                  <a:cubicBezTo>
                    <a:pt x="653" y="151"/>
                    <a:pt x="349" y="82"/>
                    <a:pt x="106" y="3"/>
                  </a:cubicBezTo>
                  <a:cubicBezTo>
                    <a:pt x="100" y="1"/>
                    <a:pt x="94" y="1"/>
                    <a:pt x="8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276" name="Google Shape;4276;p53"/>
            <p:cNvSpPr/>
            <p:nvPr/>
          </p:nvSpPr>
          <p:spPr>
            <a:xfrm flipH="1">
              <a:off x="2545793" y="2232339"/>
              <a:ext cx="21004" cy="11905"/>
            </a:xfrm>
            <a:custGeom>
              <a:avLst/>
              <a:gdLst/>
              <a:ahLst/>
              <a:cxnLst/>
              <a:rect l="l" t="t" r="r" b="b"/>
              <a:pathLst>
                <a:path w="741" h="420" extrusionOk="0">
                  <a:moveTo>
                    <a:pt x="87" y="1"/>
                  </a:moveTo>
                  <a:cubicBezTo>
                    <a:pt x="25" y="1"/>
                    <a:pt x="0" y="85"/>
                    <a:pt x="41" y="122"/>
                  </a:cubicBezTo>
                  <a:cubicBezTo>
                    <a:pt x="117" y="206"/>
                    <a:pt x="219" y="255"/>
                    <a:pt x="314" y="312"/>
                  </a:cubicBezTo>
                  <a:cubicBezTo>
                    <a:pt x="405" y="359"/>
                    <a:pt x="502" y="419"/>
                    <a:pt x="605" y="419"/>
                  </a:cubicBezTo>
                  <a:cubicBezTo>
                    <a:pt x="611" y="419"/>
                    <a:pt x="617" y="419"/>
                    <a:pt x="623" y="419"/>
                  </a:cubicBezTo>
                  <a:cubicBezTo>
                    <a:pt x="684" y="419"/>
                    <a:pt x="740" y="343"/>
                    <a:pt x="699" y="285"/>
                  </a:cubicBezTo>
                  <a:cubicBezTo>
                    <a:pt x="630" y="194"/>
                    <a:pt x="528" y="152"/>
                    <a:pt x="425" y="107"/>
                  </a:cubicBezTo>
                  <a:cubicBezTo>
                    <a:pt x="314" y="61"/>
                    <a:pt x="209" y="12"/>
                    <a:pt x="91" y="1"/>
                  </a:cubicBezTo>
                  <a:cubicBezTo>
                    <a:pt x="89" y="1"/>
                    <a:pt x="88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277" name="Google Shape;4277;p53"/>
            <p:cNvSpPr/>
            <p:nvPr/>
          </p:nvSpPr>
          <p:spPr>
            <a:xfrm flipH="1">
              <a:off x="2516796" y="2262073"/>
              <a:ext cx="18141" cy="10714"/>
            </a:xfrm>
            <a:custGeom>
              <a:avLst/>
              <a:gdLst/>
              <a:ahLst/>
              <a:cxnLst/>
              <a:rect l="l" t="t" r="r" b="b"/>
              <a:pathLst>
                <a:path w="640" h="378" extrusionOk="0">
                  <a:moveTo>
                    <a:pt x="125" y="1"/>
                  </a:moveTo>
                  <a:cubicBezTo>
                    <a:pt x="121" y="1"/>
                    <a:pt x="118" y="1"/>
                    <a:pt x="115" y="1"/>
                  </a:cubicBezTo>
                  <a:cubicBezTo>
                    <a:pt x="34" y="5"/>
                    <a:pt x="1" y="92"/>
                    <a:pt x="54" y="153"/>
                  </a:cubicBezTo>
                  <a:cubicBezTo>
                    <a:pt x="107" y="217"/>
                    <a:pt x="206" y="256"/>
                    <a:pt x="282" y="294"/>
                  </a:cubicBezTo>
                  <a:cubicBezTo>
                    <a:pt x="347" y="331"/>
                    <a:pt x="417" y="378"/>
                    <a:pt x="490" y="378"/>
                  </a:cubicBezTo>
                  <a:cubicBezTo>
                    <a:pt x="507" y="378"/>
                    <a:pt x="524" y="375"/>
                    <a:pt x="541" y="370"/>
                  </a:cubicBezTo>
                  <a:cubicBezTo>
                    <a:pt x="613" y="347"/>
                    <a:pt x="639" y="275"/>
                    <a:pt x="609" y="210"/>
                  </a:cubicBezTo>
                  <a:cubicBezTo>
                    <a:pt x="567" y="122"/>
                    <a:pt x="457" y="100"/>
                    <a:pt x="373" y="69"/>
                  </a:cubicBezTo>
                  <a:cubicBezTo>
                    <a:pt x="297" y="44"/>
                    <a:pt x="209" y="1"/>
                    <a:pt x="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278" name="Google Shape;4278;p53"/>
            <p:cNvSpPr/>
            <p:nvPr/>
          </p:nvSpPr>
          <p:spPr>
            <a:xfrm flipH="1">
              <a:off x="2547720" y="2302691"/>
              <a:ext cx="25681" cy="13209"/>
            </a:xfrm>
            <a:custGeom>
              <a:avLst/>
              <a:gdLst/>
              <a:ahLst/>
              <a:cxnLst/>
              <a:rect l="l" t="t" r="r" b="b"/>
              <a:pathLst>
                <a:path w="906" h="466" extrusionOk="0">
                  <a:moveTo>
                    <a:pt x="108" y="1"/>
                  </a:moveTo>
                  <a:cubicBezTo>
                    <a:pt x="34" y="1"/>
                    <a:pt x="0" y="88"/>
                    <a:pt x="65" y="138"/>
                  </a:cubicBezTo>
                  <a:cubicBezTo>
                    <a:pt x="171" y="221"/>
                    <a:pt x="289" y="283"/>
                    <a:pt x="411" y="339"/>
                  </a:cubicBezTo>
                  <a:cubicBezTo>
                    <a:pt x="513" y="391"/>
                    <a:pt x="618" y="466"/>
                    <a:pt x="737" y="466"/>
                  </a:cubicBezTo>
                  <a:cubicBezTo>
                    <a:pt x="742" y="466"/>
                    <a:pt x="747" y="465"/>
                    <a:pt x="753" y="465"/>
                  </a:cubicBezTo>
                  <a:cubicBezTo>
                    <a:pt x="859" y="458"/>
                    <a:pt x="905" y="339"/>
                    <a:pt x="837" y="260"/>
                  </a:cubicBezTo>
                  <a:cubicBezTo>
                    <a:pt x="757" y="169"/>
                    <a:pt x="620" y="146"/>
                    <a:pt x="510" y="104"/>
                  </a:cubicBezTo>
                  <a:cubicBezTo>
                    <a:pt x="384" y="58"/>
                    <a:pt x="255" y="20"/>
                    <a:pt x="122" y="2"/>
                  </a:cubicBezTo>
                  <a:cubicBezTo>
                    <a:pt x="117" y="1"/>
                    <a:pt x="113" y="1"/>
                    <a:pt x="1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279" name="Google Shape;4279;p53"/>
            <p:cNvSpPr/>
            <p:nvPr/>
          </p:nvSpPr>
          <p:spPr>
            <a:xfrm flipH="1">
              <a:off x="2534597" y="2332482"/>
              <a:ext cx="24490" cy="13889"/>
            </a:xfrm>
            <a:custGeom>
              <a:avLst/>
              <a:gdLst/>
              <a:ahLst/>
              <a:cxnLst/>
              <a:rect l="l" t="t" r="r" b="b"/>
              <a:pathLst>
                <a:path w="864" h="490" extrusionOk="0">
                  <a:moveTo>
                    <a:pt x="141" y="0"/>
                  </a:moveTo>
                  <a:cubicBezTo>
                    <a:pt x="51" y="0"/>
                    <a:pt x="1" y="154"/>
                    <a:pt x="96" y="205"/>
                  </a:cubicBezTo>
                  <a:cubicBezTo>
                    <a:pt x="207" y="262"/>
                    <a:pt x="312" y="327"/>
                    <a:pt x="427" y="379"/>
                  </a:cubicBezTo>
                  <a:cubicBezTo>
                    <a:pt x="521" y="429"/>
                    <a:pt x="632" y="490"/>
                    <a:pt x="742" y="490"/>
                  </a:cubicBezTo>
                  <a:cubicBezTo>
                    <a:pt x="833" y="490"/>
                    <a:pt x="864" y="388"/>
                    <a:pt x="811" y="323"/>
                  </a:cubicBezTo>
                  <a:cubicBezTo>
                    <a:pt x="742" y="239"/>
                    <a:pt x="621" y="197"/>
                    <a:pt x="521" y="151"/>
                  </a:cubicBezTo>
                  <a:cubicBezTo>
                    <a:pt x="407" y="102"/>
                    <a:pt x="293" y="56"/>
                    <a:pt x="176" y="7"/>
                  </a:cubicBezTo>
                  <a:cubicBezTo>
                    <a:pt x="164" y="2"/>
                    <a:pt x="152" y="0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280" name="Google Shape;4280;p53"/>
            <p:cNvSpPr/>
            <p:nvPr/>
          </p:nvSpPr>
          <p:spPr>
            <a:xfrm flipH="1">
              <a:off x="2527482" y="2156601"/>
              <a:ext cx="21684" cy="14229"/>
            </a:xfrm>
            <a:custGeom>
              <a:avLst/>
              <a:gdLst/>
              <a:ahLst/>
              <a:cxnLst/>
              <a:rect l="l" t="t" r="r" b="b"/>
              <a:pathLst>
                <a:path w="765" h="502" extrusionOk="0">
                  <a:moveTo>
                    <a:pt x="149" y="0"/>
                  </a:moveTo>
                  <a:cubicBezTo>
                    <a:pt x="61" y="0"/>
                    <a:pt x="1" y="123"/>
                    <a:pt x="96" y="178"/>
                  </a:cubicBezTo>
                  <a:cubicBezTo>
                    <a:pt x="202" y="239"/>
                    <a:pt x="305" y="304"/>
                    <a:pt x="408" y="376"/>
                  </a:cubicBezTo>
                  <a:cubicBezTo>
                    <a:pt x="488" y="433"/>
                    <a:pt x="556" y="501"/>
                    <a:pt x="654" y="501"/>
                  </a:cubicBezTo>
                  <a:cubicBezTo>
                    <a:pt x="668" y="501"/>
                    <a:pt x="682" y="500"/>
                    <a:pt x="696" y="497"/>
                  </a:cubicBezTo>
                  <a:cubicBezTo>
                    <a:pt x="746" y="486"/>
                    <a:pt x="765" y="434"/>
                    <a:pt x="757" y="388"/>
                  </a:cubicBezTo>
                  <a:cubicBezTo>
                    <a:pt x="738" y="274"/>
                    <a:pt x="617" y="224"/>
                    <a:pt x="525" y="171"/>
                  </a:cubicBezTo>
                  <a:cubicBezTo>
                    <a:pt x="419" y="114"/>
                    <a:pt x="308" y="60"/>
                    <a:pt x="194" y="11"/>
                  </a:cubicBezTo>
                  <a:cubicBezTo>
                    <a:pt x="179" y="4"/>
                    <a:pt x="164" y="0"/>
                    <a:pt x="1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281" name="Google Shape;4281;p53"/>
            <p:cNvSpPr/>
            <p:nvPr/>
          </p:nvSpPr>
          <p:spPr>
            <a:xfrm flipH="1">
              <a:off x="2536127" y="2131176"/>
              <a:ext cx="23611" cy="15080"/>
            </a:xfrm>
            <a:custGeom>
              <a:avLst/>
              <a:gdLst/>
              <a:ahLst/>
              <a:cxnLst/>
              <a:rect l="l" t="t" r="r" b="b"/>
              <a:pathLst>
                <a:path w="833" h="532" extrusionOk="0">
                  <a:moveTo>
                    <a:pt x="145" y="0"/>
                  </a:moveTo>
                  <a:cubicBezTo>
                    <a:pt x="46" y="0"/>
                    <a:pt x="0" y="130"/>
                    <a:pt x="93" y="194"/>
                  </a:cubicBezTo>
                  <a:cubicBezTo>
                    <a:pt x="179" y="250"/>
                    <a:pt x="267" y="308"/>
                    <a:pt x="358" y="364"/>
                  </a:cubicBezTo>
                  <a:cubicBezTo>
                    <a:pt x="446" y="422"/>
                    <a:pt x="530" y="486"/>
                    <a:pt x="628" y="524"/>
                  </a:cubicBezTo>
                  <a:cubicBezTo>
                    <a:pt x="644" y="529"/>
                    <a:pt x="658" y="531"/>
                    <a:pt x="671" y="531"/>
                  </a:cubicBezTo>
                  <a:cubicBezTo>
                    <a:pt x="783" y="531"/>
                    <a:pt x="832" y="377"/>
                    <a:pt x="762" y="292"/>
                  </a:cubicBezTo>
                  <a:cubicBezTo>
                    <a:pt x="693" y="208"/>
                    <a:pt x="583" y="159"/>
                    <a:pt x="484" y="110"/>
                  </a:cubicBezTo>
                  <a:cubicBezTo>
                    <a:pt x="381" y="64"/>
                    <a:pt x="279" y="26"/>
                    <a:pt x="168" y="3"/>
                  </a:cubicBezTo>
                  <a:cubicBezTo>
                    <a:pt x="160" y="1"/>
                    <a:pt x="152" y="0"/>
                    <a:pt x="1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282" name="Google Shape;4282;p53"/>
            <p:cNvSpPr/>
            <p:nvPr/>
          </p:nvSpPr>
          <p:spPr>
            <a:xfrm flipH="1">
              <a:off x="2528191" y="2086731"/>
              <a:ext cx="27041" cy="15788"/>
            </a:xfrm>
            <a:custGeom>
              <a:avLst/>
              <a:gdLst/>
              <a:ahLst/>
              <a:cxnLst/>
              <a:rect l="l" t="t" r="r" b="b"/>
              <a:pathLst>
                <a:path w="954" h="557" extrusionOk="0">
                  <a:moveTo>
                    <a:pt x="170" y="0"/>
                  </a:moveTo>
                  <a:cubicBezTo>
                    <a:pt x="67" y="0"/>
                    <a:pt x="0" y="144"/>
                    <a:pt x="108" y="207"/>
                  </a:cubicBezTo>
                  <a:cubicBezTo>
                    <a:pt x="329" y="332"/>
                    <a:pt x="583" y="533"/>
                    <a:pt x="838" y="556"/>
                  </a:cubicBezTo>
                  <a:cubicBezTo>
                    <a:pt x="842" y="557"/>
                    <a:pt x="846" y="557"/>
                    <a:pt x="850" y="557"/>
                  </a:cubicBezTo>
                  <a:cubicBezTo>
                    <a:pt x="931" y="557"/>
                    <a:pt x="954" y="447"/>
                    <a:pt x="906" y="393"/>
                  </a:cubicBezTo>
                  <a:cubicBezTo>
                    <a:pt x="827" y="293"/>
                    <a:pt x="701" y="240"/>
                    <a:pt x="587" y="188"/>
                  </a:cubicBezTo>
                  <a:cubicBezTo>
                    <a:pt x="466" y="126"/>
                    <a:pt x="344" y="70"/>
                    <a:pt x="222" y="12"/>
                  </a:cubicBezTo>
                  <a:cubicBezTo>
                    <a:pt x="204" y="4"/>
                    <a:pt x="187" y="0"/>
                    <a:pt x="1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283" name="Google Shape;4283;p53"/>
            <p:cNvSpPr/>
            <p:nvPr/>
          </p:nvSpPr>
          <p:spPr>
            <a:xfrm flipH="1">
              <a:off x="2510900" y="2066776"/>
              <a:ext cx="27466" cy="17347"/>
            </a:xfrm>
            <a:custGeom>
              <a:avLst/>
              <a:gdLst/>
              <a:ahLst/>
              <a:cxnLst/>
              <a:rect l="l" t="t" r="r" b="b"/>
              <a:pathLst>
                <a:path w="969" h="612" extrusionOk="0">
                  <a:moveTo>
                    <a:pt x="165" y="1"/>
                  </a:moveTo>
                  <a:cubicBezTo>
                    <a:pt x="67" y="1"/>
                    <a:pt x="1" y="135"/>
                    <a:pt x="80" y="207"/>
                  </a:cubicBezTo>
                  <a:cubicBezTo>
                    <a:pt x="281" y="393"/>
                    <a:pt x="543" y="569"/>
                    <a:pt x="813" y="610"/>
                  </a:cubicBezTo>
                  <a:cubicBezTo>
                    <a:pt x="820" y="611"/>
                    <a:pt x="827" y="611"/>
                    <a:pt x="834" y="611"/>
                  </a:cubicBezTo>
                  <a:cubicBezTo>
                    <a:pt x="921" y="611"/>
                    <a:pt x="968" y="521"/>
                    <a:pt x="908" y="446"/>
                  </a:cubicBezTo>
                  <a:cubicBezTo>
                    <a:pt x="738" y="234"/>
                    <a:pt x="457" y="89"/>
                    <a:pt x="197" y="6"/>
                  </a:cubicBezTo>
                  <a:cubicBezTo>
                    <a:pt x="186" y="2"/>
                    <a:pt x="175" y="1"/>
                    <a:pt x="1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284" name="Google Shape;4284;p53"/>
            <p:cNvSpPr/>
            <p:nvPr/>
          </p:nvSpPr>
          <p:spPr>
            <a:xfrm flipH="1">
              <a:off x="2477510" y="2055409"/>
              <a:ext cx="29819" cy="18878"/>
            </a:xfrm>
            <a:custGeom>
              <a:avLst/>
              <a:gdLst/>
              <a:ahLst/>
              <a:cxnLst/>
              <a:rect l="l" t="t" r="r" b="b"/>
              <a:pathLst>
                <a:path w="1052" h="666" extrusionOk="0">
                  <a:moveTo>
                    <a:pt x="172" y="1"/>
                  </a:moveTo>
                  <a:cubicBezTo>
                    <a:pt x="64" y="1"/>
                    <a:pt x="0" y="149"/>
                    <a:pt x="110" y="224"/>
                  </a:cubicBezTo>
                  <a:cubicBezTo>
                    <a:pt x="239" y="308"/>
                    <a:pt x="369" y="395"/>
                    <a:pt x="502" y="479"/>
                  </a:cubicBezTo>
                  <a:cubicBezTo>
                    <a:pt x="623" y="554"/>
                    <a:pt x="738" y="650"/>
                    <a:pt x="882" y="665"/>
                  </a:cubicBezTo>
                  <a:cubicBezTo>
                    <a:pt x="885" y="665"/>
                    <a:pt x="888" y="665"/>
                    <a:pt x="891" y="665"/>
                  </a:cubicBezTo>
                  <a:cubicBezTo>
                    <a:pt x="985" y="665"/>
                    <a:pt x="1051" y="541"/>
                    <a:pt x="996" y="463"/>
                  </a:cubicBezTo>
                  <a:cubicBezTo>
                    <a:pt x="913" y="345"/>
                    <a:pt x="776" y="296"/>
                    <a:pt x="646" y="228"/>
                  </a:cubicBezTo>
                  <a:cubicBezTo>
                    <a:pt x="509" y="156"/>
                    <a:pt x="369" y="87"/>
                    <a:pt x="232" y="15"/>
                  </a:cubicBezTo>
                  <a:cubicBezTo>
                    <a:pt x="211" y="5"/>
                    <a:pt x="191" y="1"/>
                    <a:pt x="1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285" name="Google Shape;4285;p53"/>
            <p:cNvSpPr/>
            <p:nvPr/>
          </p:nvSpPr>
          <p:spPr>
            <a:xfrm flipH="1">
              <a:off x="2470792" y="2113602"/>
              <a:ext cx="22279" cy="14343"/>
            </a:xfrm>
            <a:custGeom>
              <a:avLst/>
              <a:gdLst/>
              <a:ahLst/>
              <a:cxnLst/>
              <a:rect l="l" t="t" r="r" b="b"/>
              <a:pathLst>
                <a:path w="786" h="506" extrusionOk="0">
                  <a:moveTo>
                    <a:pt x="113" y="0"/>
                  </a:moveTo>
                  <a:cubicBezTo>
                    <a:pt x="45" y="0"/>
                    <a:pt x="0" y="89"/>
                    <a:pt x="56" y="144"/>
                  </a:cubicBezTo>
                  <a:cubicBezTo>
                    <a:pt x="140" y="224"/>
                    <a:pt x="250" y="285"/>
                    <a:pt x="345" y="349"/>
                  </a:cubicBezTo>
                  <a:cubicBezTo>
                    <a:pt x="440" y="410"/>
                    <a:pt x="535" y="502"/>
                    <a:pt x="652" y="505"/>
                  </a:cubicBezTo>
                  <a:cubicBezTo>
                    <a:pt x="733" y="505"/>
                    <a:pt x="786" y="414"/>
                    <a:pt x="744" y="345"/>
                  </a:cubicBezTo>
                  <a:cubicBezTo>
                    <a:pt x="683" y="247"/>
                    <a:pt x="558" y="205"/>
                    <a:pt x="459" y="156"/>
                  </a:cubicBezTo>
                  <a:cubicBezTo>
                    <a:pt x="352" y="103"/>
                    <a:pt x="250" y="38"/>
                    <a:pt x="136" y="3"/>
                  </a:cubicBezTo>
                  <a:cubicBezTo>
                    <a:pt x="128" y="1"/>
                    <a:pt x="121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286" name="Google Shape;4286;p53"/>
            <p:cNvSpPr/>
            <p:nvPr/>
          </p:nvSpPr>
          <p:spPr>
            <a:xfrm flipH="1">
              <a:off x="2466937" y="2136873"/>
              <a:ext cx="23526" cy="17687"/>
            </a:xfrm>
            <a:custGeom>
              <a:avLst/>
              <a:gdLst/>
              <a:ahLst/>
              <a:cxnLst/>
              <a:rect l="l" t="t" r="r" b="b"/>
              <a:pathLst>
                <a:path w="830" h="624" extrusionOk="0">
                  <a:moveTo>
                    <a:pt x="141" y="0"/>
                  </a:moveTo>
                  <a:cubicBezTo>
                    <a:pt x="61" y="0"/>
                    <a:pt x="0" y="97"/>
                    <a:pt x="70" y="167"/>
                  </a:cubicBezTo>
                  <a:cubicBezTo>
                    <a:pt x="162" y="266"/>
                    <a:pt x="260" y="354"/>
                    <a:pt x="367" y="437"/>
                  </a:cubicBezTo>
                  <a:cubicBezTo>
                    <a:pt x="466" y="514"/>
                    <a:pt x="569" y="612"/>
                    <a:pt x="694" y="623"/>
                  </a:cubicBezTo>
                  <a:cubicBezTo>
                    <a:pt x="697" y="623"/>
                    <a:pt x="700" y="624"/>
                    <a:pt x="703" y="624"/>
                  </a:cubicBezTo>
                  <a:cubicBezTo>
                    <a:pt x="768" y="624"/>
                    <a:pt x="829" y="541"/>
                    <a:pt x="804" y="479"/>
                  </a:cubicBezTo>
                  <a:cubicBezTo>
                    <a:pt x="755" y="361"/>
                    <a:pt x="641" y="296"/>
                    <a:pt x="538" y="224"/>
                  </a:cubicBezTo>
                  <a:cubicBezTo>
                    <a:pt x="427" y="144"/>
                    <a:pt x="310" y="72"/>
                    <a:pt x="188" y="12"/>
                  </a:cubicBezTo>
                  <a:cubicBezTo>
                    <a:pt x="172" y="4"/>
                    <a:pt x="156" y="0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287" name="Google Shape;4287;p53"/>
            <p:cNvSpPr/>
            <p:nvPr/>
          </p:nvSpPr>
          <p:spPr>
            <a:xfrm flipH="1">
              <a:off x="2438025" y="2088998"/>
              <a:ext cx="23838" cy="15278"/>
            </a:xfrm>
            <a:custGeom>
              <a:avLst/>
              <a:gdLst/>
              <a:ahLst/>
              <a:cxnLst/>
              <a:rect l="l" t="t" r="r" b="b"/>
              <a:pathLst>
                <a:path w="841" h="539" extrusionOk="0">
                  <a:moveTo>
                    <a:pt x="80" y="1"/>
                  </a:moveTo>
                  <a:cubicBezTo>
                    <a:pt x="39" y="1"/>
                    <a:pt x="0" y="54"/>
                    <a:pt x="30" y="92"/>
                  </a:cubicBezTo>
                  <a:cubicBezTo>
                    <a:pt x="103" y="195"/>
                    <a:pt x="206" y="275"/>
                    <a:pt x="308" y="347"/>
                  </a:cubicBezTo>
                  <a:cubicBezTo>
                    <a:pt x="365" y="385"/>
                    <a:pt x="422" y="423"/>
                    <a:pt x="479" y="461"/>
                  </a:cubicBezTo>
                  <a:cubicBezTo>
                    <a:pt x="544" y="503"/>
                    <a:pt x="604" y="510"/>
                    <a:pt x="677" y="533"/>
                  </a:cubicBezTo>
                  <a:cubicBezTo>
                    <a:pt x="689" y="537"/>
                    <a:pt x="701" y="538"/>
                    <a:pt x="711" y="538"/>
                  </a:cubicBezTo>
                  <a:cubicBezTo>
                    <a:pt x="799" y="538"/>
                    <a:pt x="841" y="422"/>
                    <a:pt x="783" y="355"/>
                  </a:cubicBezTo>
                  <a:cubicBezTo>
                    <a:pt x="738" y="301"/>
                    <a:pt x="711" y="252"/>
                    <a:pt x="650" y="213"/>
                  </a:cubicBezTo>
                  <a:cubicBezTo>
                    <a:pt x="586" y="172"/>
                    <a:pt x="518" y="138"/>
                    <a:pt x="449" y="104"/>
                  </a:cubicBezTo>
                  <a:cubicBezTo>
                    <a:pt x="335" y="50"/>
                    <a:pt x="209" y="1"/>
                    <a:pt x="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288" name="Google Shape;4288;p53"/>
            <p:cNvSpPr/>
            <p:nvPr/>
          </p:nvSpPr>
          <p:spPr>
            <a:xfrm flipH="1">
              <a:off x="2427141" y="2174288"/>
              <a:ext cx="18056" cy="10884"/>
            </a:xfrm>
            <a:custGeom>
              <a:avLst/>
              <a:gdLst/>
              <a:ahLst/>
              <a:cxnLst/>
              <a:rect l="l" t="t" r="r" b="b"/>
              <a:pathLst>
                <a:path w="637" h="384" extrusionOk="0">
                  <a:moveTo>
                    <a:pt x="144" y="1"/>
                  </a:moveTo>
                  <a:cubicBezTo>
                    <a:pt x="41" y="1"/>
                    <a:pt x="1" y="154"/>
                    <a:pt x="112" y="185"/>
                  </a:cubicBezTo>
                  <a:cubicBezTo>
                    <a:pt x="192" y="205"/>
                    <a:pt x="264" y="235"/>
                    <a:pt x="332" y="277"/>
                  </a:cubicBezTo>
                  <a:cubicBezTo>
                    <a:pt x="394" y="313"/>
                    <a:pt x="452" y="384"/>
                    <a:pt x="527" y="384"/>
                  </a:cubicBezTo>
                  <a:cubicBezTo>
                    <a:pt x="530" y="384"/>
                    <a:pt x="534" y="384"/>
                    <a:pt x="537" y="383"/>
                  </a:cubicBezTo>
                  <a:cubicBezTo>
                    <a:pt x="583" y="380"/>
                    <a:pt x="637" y="345"/>
                    <a:pt x="629" y="292"/>
                  </a:cubicBezTo>
                  <a:cubicBezTo>
                    <a:pt x="618" y="185"/>
                    <a:pt x="526" y="140"/>
                    <a:pt x="439" y="94"/>
                  </a:cubicBezTo>
                  <a:cubicBezTo>
                    <a:pt x="351" y="52"/>
                    <a:pt x="260" y="22"/>
                    <a:pt x="165" y="3"/>
                  </a:cubicBezTo>
                  <a:cubicBezTo>
                    <a:pt x="158" y="2"/>
                    <a:pt x="151" y="1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289" name="Google Shape;4289;p53"/>
            <p:cNvSpPr/>
            <p:nvPr/>
          </p:nvSpPr>
          <p:spPr>
            <a:xfrm flipH="1">
              <a:off x="2431846" y="2197446"/>
              <a:ext cx="23810" cy="14286"/>
            </a:xfrm>
            <a:custGeom>
              <a:avLst/>
              <a:gdLst/>
              <a:ahLst/>
              <a:cxnLst/>
              <a:rect l="l" t="t" r="r" b="b"/>
              <a:pathLst>
                <a:path w="840" h="504" extrusionOk="0">
                  <a:moveTo>
                    <a:pt x="126" y="0"/>
                  </a:moveTo>
                  <a:cubicBezTo>
                    <a:pt x="46" y="0"/>
                    <a:pt x="1" y="138"/>
                    <a:pt x="85" y="179"/>
                  </a:cubicBezTo>
                  <a:cubicBezTo>
                    <a:pt x="192" y="235"/>
                    <a:pt x="299" y="293"/>
                    <a:pt x="405" y="353"/>
                  </a:cubicBezTo>
                  <a:cubicBezTo>
                    <a:pt x="454" y="384"/>
                    <a:pt x="504" y="425"/>
                    <a:pt x="561" y="448"/>
                  </a:cubicBezTo>
                  <a:cubicBezTo>
                    <a:pt x="610" y="467"/>
                    <a:pt x="659" y="475"/>
                    <a:pt x="709" y="498"/>
                  </a:cubicBezTo>
                  <a:cubicBezTo>
                    <a:pt x="718" y="502"/>
                    <a:pt x="726" y="503"/>
                    <a:pt x="734" y="503"/>
                  </a:cubicBezTo>
                  <a:cubicBezTo>
                    <a:pt x="797" y="503"/>
                    <a:pt x="840" y="409"/>
                    <a:pt x="789" y="365"/>
                  </a:cubicBezTo>
                  <a:cubicBezTo>
                    <a:pt x="747" y="327"/>
                    <a:pt x="717" y="285"/>
                    <a:pt x="671" y="251"/>
                  </a:cubicBezTo>
                  <a:cubicBezTo>
                    <a:pt x="622" y="212"/>
                    <a:pt x="550" y="186"/>
                    <a:pt x="492" y="156"/>
                  </a:cubicBezTo>
                  <a:cubicBezTo>
                    <a:pt x="382" y="102"/>
                    <a:pt x="271" y="53"/>
                    <a:pt x="157" y="7"/>
                  </a:cubicBezTo>
                  <a:cubicBezTo>
                    <a:pt x="147" y="3"/>
                    <a:pt x="136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290" name="Google Shape;4290;p53"/>
            <p:cNvSpPr/>
            <p:nvPr/>
          </p:nvSpPr>
          <p:spPr>
            <a:xfrm flipH="1">
              <a:off x="2397067" y="2137582"/>
              <a:ext cx="23271" cy="14343"/>
            </a:xfrm>
            <a:custGeom>
              <a:avLst/>
              <a:gdLst/>
              <a:ahLst/>
              <a:cxnLst/>
              <a:rect l="l" t="t" r="r" b="b"/>
              <a:pathLst>
                <a:path w="821" h="506" extrusionOk="0">
                  <a:moveTo>
                    <a:pt x="75" y="1"/>
                  </a:moveTo>
                  <a:cubicBezTo>
                    <a:pt x="6" y="1"/>
                    <a:pt x="1" y="97"/>
                    <a:pt x="48" y="131"/>
                  </a:cubicBezTo>
                  <a:cubicBezTo>
                    <a:pt x="151" y="199"/>
                    <a:pt x="269" y="249"/>
                    <a:pt x="376" y="313"/>
                  </a:cubicBezTo>
                  <a:cubicBezTo>
                    <a:pt x="474" y="375"/>
                    <a:pt x="569" y="477"/>
                    <a:pt x="683" y="503"/>
                  </a:cubicBezTo>
                  <a:cubicBezTo>
                    <a:pt x="691" y="505"/>
                    <a:pt x="698" y="506"/>
                    <a:pt x="705" y="506"/>
                  </a:cubicBezTo>
                  <a:cubicBezTo>
                    <a:pt x="771" y="506"/>
                    <a:pt x="820" y="432"/>
                    <a:pt x="786" y="370"/>
                  </a:cubicBezTo>
                  <a:cubicBezTo>
                    <a:pt x="722" y="256"/>
                    <a:pt x="569" y="192"/>
                    <a:pt x="455" y="135"/>
                  </a:cubicBezTo>
                  <a:cubicBezTo>
                    <a:pt x="341" y="78"/>
                    <a:pt x="212" y="17"/>
                    <a:pt x="83" y="1"/>
                  </a:cubicBezTo>
                  <a:cubicBezTo>
                    <a:pt x="80" y="1"/>
                    <a:pt x="78" y="1"/>
                    <a:pt x="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291" name="Google Shape;4291;p53"/>
            <p:cNvSpPr/>
            <p:nvPr/>
          </p:nvSpPr>
          <p:spPr>
            <a:xfrm flipH="1">
              <a:off x="2390179" y="2106034"/>
              <a:ext cx="26106" cy="17177"/>
            </a:xfrm>
            <a:custGeom>
              <a:avLst/>
              <a:gdLst/>
              <a:ahLst/>
              <a:cxnLst/>
              <a:rect l="l" t="t" r="r" b="b"/>
              <a:pathLst>
                <a:path w="921" h="606" extrusionOk="0">
                  <a:moveTo>
                    <a:pt x="140" y="0"/>
                  </a:moveTo>
                  <a:cubicBezTo>
                    <a:pt x="52" y="0"/>
                    <a:pt x="0" y="114"/>
                    <a:pt x="65" y="179"/>
                  </a:cubicBezTo>
                  <a:cubicBezTo>
                    <a:pt x="168" y="286"/>
                    <a:pt x="293" y="365"/>
                    <a:pt x="415" y="445"/>
                  </a:cubicBezTo>
                  <a:cubicBezTo>
                    <a:pt x="529" y="521"/>
                    <a:pt x="647" y="605"/>
                    <a:pt x="791" y="605"/>
                  </a:cubicBezTo>
                  <a:cubicBezTo>
                    <a:pt x="875" y="605"/>
                    <a:pt x="921" y="518"/>
                    <a:pt x="882" y="445"/>
                  </a:cubicBezTo>
                  <a:cubicBezTo>
                    <a:pt x="818" y="316"/>
                    <a:pt x="684" y="256"/>
                    <a:pt x="563" y="187"/>
                  </a:cubicBezTo>
                  <a:cubicBezTo>
                    <a:pt x="438" y="119"/>
                    <a:pt x="309" y="46"/>
                    <a:pt x="172" y="5"/>
                  </a:cubicBezTo>
                  <a:cubicBezTo>
                    <a:pt x="161" y="2"/>
                    <a:pt x="150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292" name="Google Shape;4292;p53"/>
            <p:cNvSpPr/>
            <p:nvPr/>
          </p:nvSpPr>
          <p:spPr>
            <a:xfrm flipH="1">
              <a:off x="2422407" y="2063233"/>
              <a:ext cx="19019" cy="13946"/>
            </a:xfrm>
            <a:custGeom>
              <a:avLst/>
              <a:gdLst/>
              <a:ahLst/>
              <a:cxnLst/>
              <a:rect l="l" t="t" r="r" b="b"/>
              <a:pathLst>
                <a:path w="671" h="492" extrusionOk="0">
                  <a:moveTo>
                    <a:pt x="132" y="1"/>
                  </a:moveTo>
                  <a:cubicBezTo>
                    <a:pt x="53" y="1"/>
                    <a:pt x="0" y="107"/>
                    <a:pt x="62" y="164"/>
                  </a:cubicBezTo>
                  <a:cubicBezTo>
                    <a:pt x="150" y="241"/>
                    <a:pt x="237" y="329"/>
                    <a:pt x="332" y="389"/>
                  </a:cubicBezTo>
                  <a:cubicBezTo>
                    <a:pt x="382" y="415"/>
                    <a:pt x="435" y="434"/>
                    <a:pt x="488" y="457"/>
                  </a:cubicBezTo>
                  <a:cubicBezTo>
                    <a:pt x="527" y="478"/>
                    <a:pt x="554" y="492"/>
                    <a:pt x="589" y="492"/>
                  </a:cubicBezTo>
                  <a:cubicBezTo>
                    <a:pt x="599" y="492"/>
                    <a:pt x="610" y="491"/>
                    <a:pt x="622" y="488"/>
                  </a:cubicBezTo>
                  <a:cubicBezTo>
                    <a:pt x="652" y="480"/>
                    <a:pt x="667" y="450"/>
                    <a:pt x="671" y="423"/>
                  </a:cubicBezTo>
                  <a:cubicBezTo>
                    <a:pt x="671" y="370"/>
                    <a:pt x="648" y="336"/>
                    <a:pt x="613" y="298"/>
                  </a:cubicBezTo>
                  <a:cubicBezTo>
                    <a:pt x="572" y="252"/>
                    <a:pt x="534" y="199"/>
                    <a:pt x="488" y="161"/>
                  </a:cubicBezTo>
                  <a:cubicBezTo>
                    <a:pt x="393" y="85"/>
                    <a:pt x="271" y="39"/>
                    <a:pt x="157" y="5"/>
                  </a:cubicBezTo>
                  <a:cubicBezTo>
                    <a:pt x="148" y="2"/>
                    <a:pt x="140" y="1"/>
                    <a:pt x="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293" name="Google Shape;4293;p53"/>
            <p:cNvSpPr/>
            <p:nvPr/>
          </p:nvSpPr>
          <p:spPr>
            <a:xfrm flipH="1">
              <a:off x="2355995" y="2074145"/>
              <a:ext cx="25510" cy="19842"/>
            </a:xfrm>
            <a:custGeom>
              <a:avLst/>
              <a:gdLst/>
              <a:ahLst/>
              <a:cxnLst/>
              <a:rect l="l" t="t" r="r" b="b"/>
              <a:pathLst>
                <a:path w="900" h="700" extrusionOk="0">
                  <a:moveTo>
                    <a:pt x="154" y="1"/>
                  </a:moveTo>
                  <a:cubicBezTo>
                    <a:pt x="66" y="1"/>
                    <a:pt x="0" y="134"/>
                    <a:pt x="78" y="198"/>
                  </a:cubicBezTo>
                  <a:cubicBezTo>
                    <a:pt x="196" y="289"/>
                    <a:pt x="310" y="392"/>
                    <a:pt x="420" y="495"/>
                  </a:cubicBezTo>
                  <a:cubicBezTo>
                    <a:pt x="521" y="588"/>
                    <a:pt x="606" y="699"/>
                    <a:pt x="746" y="699"/>
                  </a:cubicBezTo>
                  <a:cubicBezTo>
                    <a:pt x="759" y="699"/>
                    <a:pt x="772" y="698"/>
                    <a:pt x="785" y="696"/>
                  </a:cubicBezTo>
                  <a:cubicBezTo>
                    <a:pt x="819" y="688"/>
                    <a:pt x="857" y="651"/>
                    <a:pt x="861" y="616"/>
                  </a:cubicBezTo>
                  <a:cubicBezTo>
                    <a:pt x="899" y="437"/>
                    <a:pt x="743" y="335"/>
                    <a:pt x="617" y="240"/>
                  </a:cubicBezTo>
                  <a:cubicBezTo>
                    <a:pt x="484" y="137"/>
                    <a:pt x="340" y="69"/>
                    <a:pt x="187" y="7"/>
                  </a:cubicBezTo>
                  <a:cubicBezTo>
                    <a:pt x="176" y="3"/>
                    <a:pt x="165" y="1"/>
                    <a:pt x="1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294" name="Google Shape;4294;p53"/>
            <p:cNvSpPr/>
            <p:nvPr/>
          </p:nvSpPr>
          <p:spPr>
            <a:xfrm flipH="1">
              <a:off x="2341142" y="2124458"/>
              <a:ext cx="15987" cy="13322"/>
            </a:xfrm>
            <a:custGeom>
              <a:avLst/>
              <a:gdLst/>
              <a:ahLst/>
              <a:cxnLst/>
              <a:rect l="l" t="t" r="r" b="b"/>
              <a:pathLst>
                <a:path w="564" h="470" extrusionOk="0">
                  <a:moveTo>
                    <a:pt x="124" y="1"/>
                  </a:moveTo>
                  <a:cubicBezTo>
                    <a:pt x="113" y="1"/>
                    <a:pt x="101" y="2"/>
                    <a:pt x="88" y="4"/>
                  </a:cubicBezTo>
                  <a:cubicBezTo>
                    <a:pt x="43" y="8"/>
                    <a:pt x="1" y="66"/>
                    <a:pt x="5" y="111"/>
                  </a:cubicBezTo>
                  <a:cubicBezTo>
                    <a:pt x="12" y="191"/>
                    <a:pt x="62" y="240"/>
                    <a:pt x="119" y="294"/>
                  </a:cubicBezTo>
                  <a:cubicBezTo>
                    <a:pt x="168" y="336"/>
                    <a:pt x="217" y="381"/>
                    <a:pt x="267" y="422"/>
                  </a:cubicBezTo>
                  <a:cubicBezTo>
                    <a:pt x="302" y="453"/>
                    <a:pt x="343" y="469"/>
                    <a:pt x="383" y="469"/>
                  </a:cubicBezTo>
                  <a:cubicBezTo>
                    <a:pt x="427" y="469"/>
                    <a:pt x="471" y="449"/>
                    <a:pt x="503" y="408"/>
                  </a:cubicBezTo>
                  <a:cubicBezTo>
                    <a:pt x="564" y="331"/>
                    <a:pt x="536" y="229"/>
                    <a:pt x="457" y="176"/>
                  </a:cubicBezTo>
                  <a:cubicBezTo>
                    <a:pt x="404" y="141"/>
                    <a:pt x="347" y="103"/>
                    <a:pt x="294" y="69"/>
                  </a:cubicBezTo>
                  <a:cubicBezTo>
                    <a:pt x="239" y="34"/>
                    <a:pt x="187" y="1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295" name="Google Shape;4295;p53"/>
            <p:cNvSpPr/>
            <p:nvPr/>
          </p:nvSpPr>
          <p:spPr>
            <a:xfrm flipH="1">
              <a:off x="2349759" y="2160711"/>
              <a:ext cx="19530" cy="12727"/>
            </a:xfrm>
            <a:custGeom>
              <a:avLst/>
              <a:gdLst/>
              <a:ahLst/>
              <a:cxnLst/>
              <a:rect l="l" t="t" r="r" b="b"/>
              <a:pathLst>
                <a:path w="689" h="449" extrusionOk="0">
                  <a:moveTo>
                    <a:pt x="179" y="0"/>
                  </a:moveTo>
                  <a:cubicBezTo>
                    <a:pt x="67" y="0"/>
                    <a:pt x="1" y="150"/>
                    <a:pt x="114" y="227"/>
                  </a:cubicBezTo>
                  <a:cubicBezTo>
                    <a:pt x="186" y="277"/>
                    <a:pt x="263" y="338"/>
                    <a:pt x="342" y="380"/>
                  </a:cubicBezTo>
                  <a:cubicBezTo>
                    <a:pt x="409" y="411"/>
                    <a:pt x="484" y="448"/>
                    <a:pt x="558" y="448"/>
                  </a:cubicBezTo>
                  <a:cubicBezTo>
                    <a:pt x="572" y="448"/>
                    <a:pt x="586" y="447"/>
                    <a:pt x="600" y="444"/>
                  </a:cubicBezTo>
                  <a:cubicBezTo>
                    <a:pt x="654" y="436"/>
                    <a:pt x="688" y="368"/>
                    <a:pt x="673" y="319"/>
                  </a:cubicBezTo>
                  <a:cubicBezTo>
                    <a:pt x="642" y="235"/>
                    <a:pt x="559" y="182"/>
                    <a:pt x="486" y="132"/>
                  </a:cubicBezTo>
                  <a:cubicBezTo>
                    <a:pt x="411" y="83"/>
                    <a:pt x="319" y="52"/>
                    <a:pt x="240" y="15"/>
                  </a:cubicBezTo>
                  <a:cubicBezTo>
                    <a:pt x="219" y="5"/>
                    <a:pt x="198" y="0"/>
                    <a:pt x="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296" name="Google Shape;4296;p53"/>
            <p:cNvSpPr/>
            <p:nvPr/>
          </p:nvSpPr>
          <p:spPr>
            <a:xfrm flipH="1">
              <a:off x="2413195" y="2247900"/>
              <a:ext cx="23555" cy="14343"/>
            </a:xfrm>
            <a:custGeom>
              <a:avLst/>
              <a:gdLst/>
              <a:ahLst/>
              <a:cxnLst/>
              <a:rect l="l" t="t" r="r" b="b"/>
              <a:pathLst>
                <a:path w="831" h="506" extrusionOk="0">
                  <a:moveTo>
                    <a:pt x="173" y="0"/>
                  </a:moveTo>
                  <a:cubicBezTo>
                    <a:pt x="71" y="0"/>
                    <a:pt x="1" y="141"/>
                    <a:pt x="111" y="201"/>
                  </a:cubicBezTo>
                  <a:cubicBezTo>
                    <a:pt x="278" y="292"/>
                    <a:pt x="441" y="387"/>
                    <a:pt x="601" y="486"/>
                  </a:cubicBezTo>
                  <a:cubicBezTo>
                    <a:pt x="623" y="499"/>
                    <a:pt x="644" y="505"/>
                    <a:pt x="664" y="505"/>
                  </a:cubicBezTo>
                  <a:cubicBezTo>
                    <a:pt x="766" y="505"/>
                    <a:pt x="830" y="350"/>
                    <a:pt x="722" y="280"/>
                  </a:cubicBezTo>
                  <a:cubicBezTo>
                    <a:pt x="562" y="173"/>
                    <a:pt x="399" y="87"/>
                    <a:pt x="220" y="10"/>
                  </a:cubicBezTo>
                  <a:cubicBezTo>
                    <a:pt x="204" y="3"/>
                    <a:pt x="189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297" name="Google Shape;4297;p53"/>
            <p:cNvSpPr/>
            <p:nvPr/>
          </p:nvSpPr>
          <p:spPr>
            <a:xfrm flipH="1">
              <a:off x="2297859" y="2154277"/>
              <a:ext cx="19076" cy="13350"/>
            </a:xfrm>
            <a:custGeom>
              <a:avLst/>
              <a:gdLst/>
              <a:ahLst/>
              <a:cxnLst/>
              <a:rect l="l" t="t" r="r" b="b"/>
              <a:pathLst>
                <a:path w="673" h="471" extrusionOk="0">
                  <a:moveTo>
                    <a:pt x="123" y="0"/>
                  </a:moveTo>
                  <a:cubicBezTo>
                    <a:pt x="60" y="0"/>
                    <a:pt x="1" y="86"/>
                    <a:pt x="62" y="135"/>
                  </a:cubicBezTo>
                  <a:cubicBezTo>
                    <a:pt x="141" y="200"/>
                    <a:pt x="222" y="265"/>
                    <a:pt x="305" y="325"/>
                  </a:cubicBezTo>
                  <a:cubicBezTo>
                    <a:pt x="385" y="386"/>
                    <a:pt x="461" y="458"/>
                    <a:pt x="564" y="470"/>
                  </a:cubicBezTo>
                  <a:cubicBezTo>
                    <a:pt x="568" y="470"/>
                    <a:pt x="572" y="471"/>
                    <a:pt x="576" y="471"/>
                  </a:cubicBezTo>
                  <a:cubicBezTo>
                    <a:pt x="640" y="471"/>
                    <a:pt x="673" y="386"/>
                    <a:pt x="643" y="333"/>
                  </a:cubicBezTo>
                  <a:cubicBezTo>
                    <a:pt x="598" y="253"/>
                    <a:pt x="499" y="207"/>
                    <a:pt x="419" y="161"/>
                  </a:cubicBezTo>
                  <a:cubicBezTo>
                    <a:pt x="336" y="109"/>
                    <a:pt x="244" y="59"/>
                    <a:pt x="157" y="9"/>
                  </a:cubicBezTo>
                  <a:cubicBezTo>
                    <a:pt x="146" y="3"/>
                    <a:pt x="134" y="0"/>
                    <a:pt x="1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298" name="Google Shape;4298;p53"/>
            <p:cNvSpPr/>
            <p:nvPr/>
          </p:nvSpPr>
          <p:spPr>
            <a:xfrm flipH="1">
              <a:off x="2285983" y="2125393"/>
              <a:ext cx="26276" cy="16639"/>
            </a:xfrm>
            <a:custGeom>
              <a:avLst/>
              <a:gdLst/>
              <a:ahLst/>
              <a:cxnLst/>
              <a:rect l="l" t="t" r="r" b="b"/>
              <a:pathLst>
                <a:path w="927" h="587" extrusionOk="0">
                  <a:moveTo>
                    <a:pt x="120" y="1"/>
                  </a:moveTo>
                  <a:cubicBezTo>
                    <a:pt x="42" y="1"/>
                    <a:pt x="1" y="125"/>
                    <a:pt x="79" y="166"/>
                  </a:cubicBezTo>
                  <a:cubicBezTo>
                    <a:pt x="327" y="294"/>
                    <a:pt x="536" y="470"/>
                    <a:pt x="794" y="580"/>
                  </a:cubicBezTo>
                  <a:cubicBezTo>
                    <a:pt x="803" y="585"/>
                    <a:pt x="813" y="587"/>
                    <a:pt x="823" y="587"/>
                  </a:cubicBezTo>
                  <a:cubicBezTo>
                    <a:pt x="873" y="587"/>
                    <a:pt x="927" y="538"/>
                    <a:pt x="889" y="485"/>
                  </a:cubicBezTo>
                  <a:cubicBezTo>
                    <a:pt x="703" y="226"/>
                    <a:pt x="436" y="108"/>
                    <a:pt x="148" y="6"/>
                  </a:cubicBezTo>
                  <a:cubicBezTo>
                    <a:pt x="138" y="3"/>
                    <a:pt x="129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299" name="Google Shape;4299;p53"/>
            <p:cNvSpPr/>
            <p:nvPr/>
          </p:nvSpPr>
          <p:spPr>
            <a:xfrm flipH="1">
              <a:off x="2270024" y="2190162"/>
              <a:ext cx="16355" cy="13776"/>
            </a:xfrm>
            <a:custGeom>
              <a:avLst/>
              <a:gdLst/>
              <a:ahLst/>
              <a:cxnLst/>
              <a:rect l="l" t="t" r="r" b="b"/>
              <a:pathLst>
                <a:path w="577" h="486" extrusionOk="0">
                  <a:moveTo>
                    <a:pt x="137" y="1"/>
                  </a:moveTo>
                  <a:cubicBezTo>
                    <a:pt x="57" y="1"/>
                    <a:pt x="1" y="112"/>
                    <a:pt x="63" y="180"/>
                  </a:cubicBezTo>
                  <a:cubicBezTo>
                    <a:pt x="162" y="291"/>
                    <a:pt x="269" y="439"/>
                    <a:pt x="421" y="481"/>
                  </a:cubicBezTo>
                  <a:cubicBezTo>
                    <a:pt x="432" y="484"/>
                    <a:pt x="442" y="486"/>
                    <a:pt x="452" y="486"/>
                  </a:cubicBezTo>
                  <a:cubicBezTo>
                    <a:pt x="532" y="486"/>
                    <a:pt x="577" y="396"/>
                    <a:pt x="546" y="322"/>
                  </a:cubicBezTo>
                  <a:cubicBezTo>
                    <a:pt x="481" y="180"/>
                    <a:pt x="311" y="97"/>
                    <a:pt x="189" y="17"/>
                  </a:cubicBezTo>
                  <a:cubicBezTo>
                    <a:pt x="171" y="6"/>
                    <a:pt x="154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300" name="Google Shape;4300;p53"/>
            <p:cNvSpPr/>
            <p:nvPr/>
          </p:nvSpPr>
          <p:spPr>
            <a:xfrm flipH="1">
              <a:off x="2253868" y="2162015"/>
              <a:ext cx="19416" cy="19473"/>
            </a:xfrm>
            <a:custGeom>
              <a:avLst/>
              <a:gdLst/>
              <a:ahLst/>
              <a:cxnLst/>
              <a:rect l="l" t="t" r="r" b="b"/>
              <a:pathLst>
                <a:path w="685" h="687" extrusionOk="0">
                  <a:moveTo>
                    <a:pt x="118" y="1"/>
                  </a:moveTo>
                  <a:cubicBezTo>
                    <a:pt x="49" y="1"/>
                    <a:pt x="0" y="88"/>
                    <a:pt x="31" y="159"/>
                  </a:cubicBezTo>
                  <a:cubicBezTo>
                    <a:pt x="77" y="257"/>
                    <a:pt x="133" y="341"/>
                    <a:pt x="202" y="429"/>
                  </a:cubicBezTo>
                  <a:cubicBezTo>
                    <a:pt x="270" y="524"/>
                    <a:pt x="354" y="585"/>
                    <a:pt x="442" y="657"/>
                  </a:cubicBezTo>
                  <a:cubicBezTo>
                    <a:pt x="466" y="677"/>
                    <a:pt x="495" y="686"/>
                    <a:pt x="522" y="686"/>
                  </a:cubicBezTo>
                  <a:cubicBezTo>
                    <a:pt x="607" y="686"/>
                    <a:pt x="685" y="604"/>
                    <a:pt x="628" y="512"/>
                  </a:cubicBezTo>
                  <a:cubicBezTo>
                    <a:pt x="567" y="409"/>
                    <a:pt x="514" y="315"/>
                    <a:pt x="430" y="231"/>
                  </a:cubicBezTo>
                  <a:cubicBezTo>
                    <a:pt x="351" y="147"/>
                    <a:pt x="267" y="78"/>
                    <a:pt x="172" y="18"/>
                  </a:cubicBezTo>
                  <a:cubicBezTo>
                    <a:pt x="153" y="6"/>
                    <a:pt x="135" y="1"/>
                    <a:pt x="1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301" name="Google Shape;4301;p53"/>
            <p:cNvSpPr/>
            <p:nvPr/>
          </p:nvSpPr>
          <p:spPr>
            <a:xfrm flipH="1">
              <a:off x="2226118" y="2224317"/>
              <a:ext cx="19785" cy="15448"/>
            </a:xfrm>
            <a:custGeom>
              <a:avLst/>
              <a:gdLst/>
              <a:ahLst/>
              <a:cxnLst/>
              <a:rect l="l" t="t" r="r" b="b"/>
              <a:pathLst>
                <a:path w="698" h="545" extrusionOk="0">
                  <a:moveTo>
                    <a:pt x="119" y="1"/>
                  </a:moveTo>
                  <a:cubicBezTo>
                    <a:pt x="53" y="1"/>
                    <a:pt x="0" y="93"/>
                    <a:pt x="57" y="143"/>
                  </a:cubicBezTo>
                  <a:cubicBezTo>
                    <a:pt x="141" y="219"/>
                    <a:pt x="225" y="295"/>
                    <a:pt x="308" y="367"/>
                  </a:cubicBezTo>
                  <a:cubicBezTo>
                    <a:pt x="381" y="428"/>
                    <a:pt x="464" y="526"/>
                    <a:pt x="563" y="542"/>
                  </a:cubicBezTo>
                  <a:cubicBezTo>
                    <a:pt x="571" y="543"/>
                    <a:pt x="579" y="544"/>
                    <a:pt x="586" y="544"/>
                  </a:cubicBezTo>
                  <a:cubicBezTo>
                    <a:pt x="656" y="544"/>
                    <a:pt x="697" y="478"/>
                    <a:pt x="669" y="409"/>
                  </a:cubicBezTo>
                  <a:cubicBezTo>
                    <a:pt x="632" y="317"/>
                    <a:pt x="513" y="257"/>
                    <a:pt x="434" y="203"/>
                  </a:cubicBezTo>
                  <a:cubicBezTo>
                    <a:pt x="343" y="139"/>
                    <a:pt x="251" y="78"/>
                    <a:pt x="160" y="14"/>
                  </a:cubicBezTo>
                  <a:cubicBezTo>
                    <a:pt x="146" y="5"/>
                    <a:pt x="132" y="1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302" name="Google Shape;4302;p53"/>
            <p:cNvSpPr/>
            <p:nvPr/>
          </p:nvSpPr>
          <p:spPr>
            <a:xfrm flipH="1">
              <a:off x="2215489" y="2196539"/>
              <a:ext cx="18027" cy="18254"/>
            </a:xfrm>
            <a:custGeom>
              <a:avLst/>
              <a:gdLst/>
              <a:ahLst/>
              <a:cxnLst/>
              <a:rect l="l" t="t" r="r" b="b"/>
              <a:pathLst>
                <a:path w="636" h="644" extrusionOk="0">
                  <a:moveTo>
                    <a:pt x="145" y="1"/>
                  </a:moveTo>
                  <a:cubicBezTo>
                    <a:pt x="53" y="1"/>
                    <a:pt x="1" y="100"/>
                    <a:pt x="43" y="180"/>
                  </a:cubicBezTo>
                  <a:cubicBezTo>
                    <a:pt x="84" y="264"/>
                    <a:pt x="168" y="317"/>
                    <a:pt x="225" y="393"/>
                  </a:cubicBezTo>
                  <a:cubicBezTo>
                    <a:pt x="286" y="476"/>
                    <a:pt x="313" y="576"/>
                    <a:pt x="411" y="617"/>
                  </a:cubicBezTo>
                  <a:cubicBezTo>
                    <a:pt x="433" y="636"/>
                    <a:pt x="458" y="644"/>
                    <a:pt x="483" y="644"/>
                  </a:cubicBezTo>
                  <a:cubicBezTo>
                    <a:pt x="538" y="644"/>
                    <a:pt x="591" y="602"/>
                    <a:pt x="601" y="541"/>
                  </a:cubicBezTo>
                  <a:cubicBezTo>
                    <a:pt x="636" y="469"/>
                    <a:pt x="624" y="404"/>
                    <a:pt x="578" y="332"/>
                  </a:cubicBezTo>
                  <a:cubicBezTo>
                    <a:pt x="548" y="279"/>
                    <a:pt x="510" y="225"/>
                    <a:pt x="464" y="180"/>
                  </a:cubicBezTo>
                  <a:cubicBezTo>
                    <a:pt x="385" y="92"/>
                    <a:pt x="267" y="1"/>
                    <a:pt x="1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303" name="Google Shape;4303;p53"/>
            <p:cNvSpPr/>
            <p:nvPr/>
          </p:nvSpPr>
          <p:spPr>
            <a:xfrm flipH="1">
              <a:off x="2195335" y="2241551"/>
              <a:ext cx="16412" cy="13662"/>
            </a:xfrm>
            <a:custGeom>
              <a:avLst/>
              <a:gdLst/>
              <a:ahLst/>
              <a:cxnLst/>
              <a:rect l="l" t="t" r="r" b="b"/>
              <a:pathLst>
                <a:path w="579" h="482" extrusionOk="0">
                  <a:moveTo>
                    <a:pt x="144" y="1"/>
                  </a:moveTo>
                  <a:cubicBezTo>
                    <a:pt x="63" y="1"/>
                    <a:pt x="0" y="116"/>
                    <a:pt x="69" y="185"/>
                  </a:cubicBezTo>
                  <a:cubicBezTo>
                    <a:pt x="126" y="242"/>
                    <a:pt x="180" y="306"/>
                    <a:pt x="244" y="360"/>
                  </a:cubicBezTo>
                  <a:cubicBezTo>
                    <a:pt x="308" y="413"/>
                    <a:pt x="380" y="481"/>
                    <a:pt x="468" y="481"/>
                  </a:cubicBezTo>
                  <a:cubicBezTo>
                    <a:pt x="470" y="482"/>
                    <a:pt x="472" y="482"/>
                    <a:pt x="473" y="482"/>
                  </a:cubicBezTo>
                  <a:cubicBezTo>
                    <a:pt x="539" y="482"/>
                    <a:pt x="578" y="415"/>
                    <a:pt x="567" y="356"/>
                  </a:cubicBezTo>
                  <a:cubicBezTo>
                    <a:pt x="552" y="276"/>
                    <a:pt x="464" y="211"/>
                    <a:pt x="403" y="162"/>
                  </a:cubicBezTo>
                  <a:cubicBezTo>
                    <a:pt x="339" y="109"/>
                    <a:pt x="266" y="67"/>
                    <a:pt x="198" y="18"/>
                  </a:cubicBezTo>
                  <a:cubicBezTo>
                    <a:pt x="180" y="6"/>
                    <a:pt x="162" y="1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304" name="Google Shape;4304;p53"/>
            <p:cNvSpPr/>
            <p:nvPr/>
          </p:nvSpPr>
          <p:spPr>
            <a:xfrm flipH="1">
              <a:off x="2178839" y="2183217"/>
              <a:ext cx="7908" cy="14371"/>
            </a:xfrm>
            <a:custGeom>
              <a:avLst/>
              <a:gdLst/>
              <a:ahLst/>
              <a:cxnLst/>
              <a:rect l="l" t="t" r="r" b="b"/>
              <a:pathLst>
                <a:path w="279" h="507" extrusionOk="0">
                  <a:moveTo>
                    <a:pt x="188" y="0"/>
                  </a:moveTo>
                  <a:cubicBezTo>
                    <a:pt x="158" y="0"/>
                    <a:pt x="128" y="17"/>
                    <a:pt x="114" y="57"/>
                  </a:cubicBezTo>
                  <a:cubicBezTo>
                    <a:pt x="96" y="121"/>
                    <a:pt x="73" y="186"/>
                    <a:pt x="54" y="255"/>
                  </a:cubicBezTo>
                  <a:cubicBezTo>
                    <a:pt x="35" y="316"/>
                    <a:pt x="0" y="380"/>
                    <a:pt x="28" y="444"/>
                  </a:cubicBezTo>
                  <a:cubicBezTo>
                    <a:pt x="39" y="483"/>
                    <a:pt x="73" y="507"/>
                    <a:pt x="108" y="507"/>
                  </a:cubicBezTo>
                  <a:cubicBezTo>
                    <a:pt x="128" y="507"/>
                    <a:pt x="148" y="499"/>
                    <a:pt x="165" y="483"/>
                  </a:cubicBezTo>
                  <a:cubicBezTo>
                    <a:pt x="217" y="437"/>
                    <a:pt x="221" y="369"/>
                    <a:pt x="233" y="304"/>
                  </a:cubicBezTo>
                  <a:lnTo>
                    <a:pt x="267" y="99"/>
                  </a:lnTo>
                  <a:cubicBezTo>
                    <a:pt x="278" y="39"/>
                    <a:pt x="233" y="0"/>
                    <a:pt x="18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305" name="Google Shape;4305;p53"/>
            <p:cNvSpPr/>
            <p:nvPr/>
          </p:nvSpPr>
          <p:spPr>
            <a:xfrm flipH="1">
              <a:off x="2188022" y="2155977"/>
              <a:ext cx="10459" cy="16865"/>
            </a:xfrm>
            <a:custGeom>
              <a:avLst/>
              <a:gdLst/>
              <a:ahLst/>
              <a:cxnLst/>
              <a:rect l="l" t="t" r="r" b="b"/>
              <a:pathLst>
                <a:path w="369" h="595" extrusionOk="0">
                  <a:moveTo>
                    <a:pt x="258" y="1"/>
                  </a:moveTo>
                  <a:cubicBezTo>
                    <a:pt x="219" y="1"/>
                    <a:pt x="178" y="21"/>
                    <a:pt x="160" y="68"/>
                  </a:cubicBezTo>
                  <a:cubicBezTo>
                    <a:pt x="126" y="147"/>
                    <a:pt x="91" y="223"/>
                    <a:pt x="61" y="303"/>
                  </a:cubicBezTo>
                  <a:cubicBezTo>
                    <a:pt x="46" y="341"/>
                    <a:pt x="19" y="383"/>
                    <a:pt x="12" y="424"/>
                  </a:cubicBezTo>
                  <a:cubicBezTo>
                    <a:pt x="0" y="463"/>
                    <a:pt x="16" y="497"/>
                    <a:pt x="19" y="535"/>
                  </a:cubicBezTo>
                  <a:cubicBezTo>
                    <a:pt x="26" y="576"/>
                    <a:pt x="61" y="594"/>
                    <a:pt x="97" y="594"/>
                  </a:cubicBezTo>
                  <a:cubicBezTo>
                    <a:pt x="120" y="594"/>
                    <a:pt x="143" y="587"/>
                    <a:pt x="160" y="573"/>
                  </a:cubicBezTo>
                  <a:cubicBezTo>
                    <a:pt x="194" y="542"/>
                    <a:pt x="217" y="528"/>
                    <a:pt x="232" y="486"/>
                  </a:cubicBezTo>
                  <a:cubicBezTo>
                    <a:pt x="251" y="447"/>
                    <a:pt x="259" y="402"/>
                    <a:pt x="270" y="364"/>
                  </a:cubicBezTo>
                  <a:cubicBezTo>
                    <a:pt x="297" y="280"/>
                    <a:pt x="319" y="200"/>
                    <a:pt x="346" y="117"/>
                  </a:cubicBezTo>
                  <a:cubicBezTo>
                    <a:pt x="369" y="44"/>
                    <a:pt x="315" y="1"/>
                    <a:pt x="2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306" name="Google Shape;4306;p53"/>
            <p:cNvSpPr/>
            <p:nvPr/>
          </p:nvSpPr>
          <p:spPr>
            <a:xfrm flipH="1">
              <a:off x="2150068" y="2104730"/>
              <a:ext cx="10403" cy="12047"/>
            </a:xfrm>
            <a:custGeom>
              <a:avLst/>
              <a:gdLst/>
              <a:ahLst/>
              <a:cxnLst/>
              <a:rect l="l" t="t" r="r" b="b"/>
              <a:pathLst>
                <a:path w="367" h="425" extrusionOk="0">
                  <a:moveTo>
                    <a:pt x="226" y="1"/>
                  </a:moveTo>
                  <a:cubicBezTo>
                    <a:pt x="161" y="5"/>
                    <a:pt x="119" y="43"/>
                    <a:pt x="96" y="104"/>
                  </a:cubicBezTo>
                  <a:cubicBezTo>
                    <a:pt x="98" y="97"/>
                    <a:pt x="99" y="94"/>
                    <a:pt x="99" y="94"/>
                  </a:cubicBezTo>
                  <a:lnTo>
                    <a:pt x="99" y="94"/>
                  </a:lnTo>
                  <a:cubicBezTo>
                    <a:pt x="99" y="94"/>
                    <a:pt x="98" y="96"/>
                    <a:pt x="96" y="100"/>
                  </a:cubicBezTo>
                  <a:cubicBezTo>
                    <a:pt x="89" y="115"/>
                    <a:pt x="82" y="126"/>
                    <a:pt x="77" y="142"/>
                  </a:cubicBezTo>
                  <a:cubicBezTo>
                    <a:pt x="73" y="157"/>
                    <a:pt x="73" y="172"/>
                    <a:pt x="73" y="188"/>
                  </a:cubicBezTo>
                  <a:cubicBezTo>
                    <a:pt x="70" y="206"/>
                    <a:pt x="62" y="218"/>
                    <a:pt x="54" y="233"/>
                  </a:cubicBezTo>
                  <a:cubicBezTo>
                    <a:pt x="0" y="324"/>
                    <a:pt x="82" y="425"/>
                    <a:pt x="168" y="425"/>
                  </a:cubicBezTo>
                  <a:cubicBezTo>
                    <a:pt x="197" y="425"/>
                    <a:pt x="227" y="413"/>
                    <a:pt x="252" y="385"/>
                  </a:cubicBezTo>
                  <a:cubicBezTo>
                    <a:pt x="282" y="355"/>
                    <a:pt x="310" y="316"/>
                    <a:pt x="332" y="279"/>
                  </a:cubicBezTo>
                  <a:lnTo>
                    <a:pt x="332" y="279"/>
                  </a:lnTo>
                  <a:cubicBezTo>
                    <a:pt x="326" y="284"/>
                    <a:pt x="323" y="286"/>
                    <a:pt x="322" y="286"/>
                  </a:cubicBezTo>
                  <a:cubicBezTo>
                    <a:pt x="320" y="286"/>
                    <a:pt x="329" y="276"/>
                    <a:pt x="347" y="256"/>
                  </a:cubicBezTo>
                  <a:cubicBezTo>
                    <a:pt x="359" y="233"/>
                    <a:pt x="366" y="206"/>
                    <a:pt x="366" y="179"/>
                  </a:cubicBezTo>
                  <a:cubicBezTo>
                    <a:pt x="366" y="153"/>
                    <a:pt x="363" y="126"/>
                    <a:pt x="359" y="104"/>
                  </a:cubicBezTo>
                  <a:cubicBezTo>
                    <a:pt x="347" y="46"/>
                    <a:pt x="279" y="1"/>
                    <a:pt x="2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307" name="Google Shape;4307;p53"/>
            <p:cNvSpPr/>
            <p:nvPr/>
          </p:nvSpPr>
          <p:spPr>
            <a:xfrm flipH="1">
              <a:off x="2178895" y="2084520"/>
              <a:ext cx="13039" cy="20635"/>
            </a:xfrm>
            <a:custGeom>
              <a:avLst/>
              <a:gdLst/>
              <a:ahLst/>
              <a:cxnLst/>
              <a:rect l="l" t="t" r="r" b="b"/>
              <a:pathLst>
                <a:path w="460" h="728" extrusionOk="0">
                  <a:moveTo>
                    <a:pt x="343" y="1"/>
                  </a:moveTo>
                  <a:cubicBezTo>
                    <a:pt x="311" y="1"/>
                    <a:pt x="279" y="15"/>
                    <a:pt x="256" y="48"/>
                  </a:cubicBezTo>
                  <a:cubicBezTo>
                    <a:pt x="191" y="143"/>
                    <a:pt x="134" y="231"/>
                    <a:pt x="85" y="338"/>
                  </a:cubicBezTo>
                  <a:cubicBezTo>
                    <a:pt x="62" y="383"/>
                    <a:pt x="35" y="433"/>
                    <a:pt x="20" y="482"/>
                  </a:cubicBezTo>
                  <a:cubicBezTo>
                    <a:pt x="1" y="547"/>
                    <a:pt x="20" y="589"/>
                    <a:pt x="32" y="650"/>
                  </a:cubicBezTo>
                  <a:cubicBezTo>
                    <a:pt x="44" y="703"/>
                    <a:pt x="89" y="728"/>
                    <a:pt x="136" y="728"/>
                  </a:cubicBezTo>
                  <a:cubicBezTo>
                    <a:pt x="166" y="728"/>
                    <a:pt x="196" y="718"/>
                    <a:pt x="218" y="699"/>
                  </a:cubicBezTo>
                  <a:cubicBezTo>
                    <a:pt x="264" y="657"/>
                    <a:pt x="290" y="641"/>
                    <a:pt x="317" y="585"/>
                  </a:cubicBezTo>
                  <a:cubicBezTo>
                    <a:pt x="336" y="539"/>
                    <a:pt x="348" y="482"/>
                    <a:pt x="362" y="433"/>
                  </a:cubicBezTo>
                  <a:cubicBezTo>
                    <a:pt x="393" y="330"/>
                    <a:pt x="416" y="227"/>
                    <a:pt x="442" y="125"/>
                  </a:cubicBezTo>
                  <a:cubicBezTo>
                    <a:pt x="460" y="51"/>
                    <a:pt x="403" y="1"/>
                    <a:pt x="3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308" name="Google Shape;4308;p53"/>
            <p:cNvSpPr/>
            <p:nvPr/>
          </p:nvSpPr>
          <p:spPr>
            <a:xfrm flipH="1">
              <a:off x="2161718" y="2051413"/>
              <a:ext cx="10374" cy="15533"/>
            </a:xfrm>
            <a:custGeom>
              <a:avLst/>
              <a:gdLst/>
              <a:ahLst/>
              <a:cxnLst/>
              <a:rect l="l" t="t" r="r" b="b"/>
              <a:pathLst>
                <a:path w="366" h="548" extrusionOk="0">
                  <a:moveTo>
                    <a:pt x="214" y="1"/>
                  </a:moveTo>
                  <a:cubicBezTo>
                    <a:pt x="173" y="1"/>
                    <a:pt x="132" y="21"/>
                    <a:pt x="107" y="61"/>
                  </a:cubicBezTo>
                  <a:cubicBezTo>
                    <a:pt x="73" y="118"/>
                    <a:pt x="85" y="190"/>
                    <a:pt x="65" y="255"/>
                  </a:cubicBezTo>
                  <a:cubicBezTo>
                    <a:pt x="43" y="330"/>
                    <a:pt x="1" y="407"/>
                    <a:pt x="54" y="483"/>
                  </a:cubicBezTo>
                  <a:cubicBezTo>
                    <a:pt x="75" y="519"/>
                    <a:pt x="114" y="548"/>
                    <a:pt x="156" y="548"/>
                  </a:cubicBezTo>
                  <a:cubicBezTo>
                    <a:pt x="159" y="548"/>
                    <a:pt x="161" y="548"/>
                    <a:pt x="164" y="548"/>
                  </a:cubicBezTo>
                  <a:cubicBezTo>
                    <a:pt x="297" y="540"/>
                    <a:pt x="343" y="418"/>
                    <a:pt x="355" y="304"/>
                  </a:cubicBezTo>
                  <a:cubicBezTo>
                    <a:pt x="366" y="216"/>
                    <a:pt x="366" y="99"/>
                    <a:pt x="297" y="34"/>
                  </a:cubicBezTo>
                  <a:cubicBezTo>
                    <a:pt x="273" y="12"/>
                    <a:pt x="244" y="1"/>
                    <a:pt x="2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309" name="Google Shape;4309;p53"/>
            <p:cNvSpPr/>
            <p:nvPr/>
          </p:nvSpPr>
          <p:spPr>
            <a:xfrm flipH="1">
              <a:off x="2120533" y="2042144"/>
              <a:ext cx="15561" cy="22534"/>
            </a:xfrm>
            <a:custGeom>
              <a:avLst/>
              <a:gdLst/>
              <a:ahLst/>
              <a:cxnLst/>
              <a:rect l="l" t="t" r="r" b="b"/>
              <a:pathLst>
                <a:path w="549" h="795" extrusionOk="0">
                  <a:moveTo>
                    <a:pt x="427" y="1"/>
                  </a:moveTo>
                  <a:cubicBezTo>
                    <a:pt x="400" y="1"/>
                    <a:pt x="371" y="14"/>
                    <a:pt x="350" y="46"/>
                  </a:cubicBezTo>
                  <a:cubicBezTo>
                    <a:pt x="240" y="217"/>
                    <a:pt x="1" y="487"/>
                    <a:pt x="77" y="703"/>
                  </a:cubicBezTo>
                  <a:cubicBezTo>
                    <a:pt x="93" y="751"/>
                    <a:pt x="145" y="795"/>
                    <a:pt x="199" y="795"/>
                  </a:cubicBezTo>
                  <a:cubicBezTo>
                    <a:pt x="218" y="795"/>
                    <a:pt x="237" y="789"/>
                    <a:pt x="255" y="776"/>
                  </a:cubicBezTo>
                  <a:cubicBezTo>
                    <a:pt x="434" y="639"/>
                    <a:pt x="431" y="343"/>
                    <a:pt x="517" y="145"/>
                  </a:cubicBezTo>
                  <a:cubicBezTo>
                    <a:pt x="549" y="68"/>
                    <a:pt x="490" y="1"/>
                    <a:pt x="4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310" name="Google Shape;4310;p53"/>
            <p:cNvSpPr/>
            <p:nvPr/>
          </p:nvSpPr>
          <p:spPr>
            <a:xfrm flipH="1">
              <a:off x="2091848" y="2052150"/>
              <a:ext cx="14399" cy="20295"/>
            </a:xfrm>
            <a:custGeom>
              <a:avLst/>
              <a:gdLst/>
              <a:ahLst/>
              <a:cxnLst/>
              <a:rect l="l" t="t" r="r" b="b"/>
              <a:pathLst>
                <a:path w="508" h="716" extrusionOk="0">
                  <a:moveTo>
                    <a:pt x="414" y="1"/>
                  </a:moveTo>
                  <a:cubicBezTo>
                    <a:pt x="388" y="1"/>
                    <a:pt x="363" y="11"/>
                    <a:pt x="347" y="35"/>
                  </a:cubicBezTo>
                  <a:cubicBezTo>
                    <a:pt x="275" y="137"/>
                    <a:pt x="199" y="229"/>
                    <a:pt x="138" y="335"/>
                  </a:cubicBezTo>
                  <a:cubicBezTo>
                    <a:pt x="80" y="430"/>
                    <a:pt x="1" y="529"/>
                    <a:pt x="39" y="643"/>
                  </a:cubicBezTo>
                  <a:cubicBezTo>
                    <a:pt x="51" y="684"/>
                    <a:pt x="91" y="715"/>
                    <a:pt x="132" y="715"/>
                  </a:cubicBezTo>
                  <a:cubicBezTo>
                    <a:pt x="141" y="715"/>
                    <a:pt x="149" y="714"/>
                    <a:pt x="157" y="711"/>
                  </a:cubicBezTo>
                  <a:cubicBezTo>
                    <a:pt x="282" y="669"/>
                    <a:pt x="313" y="552"/>
                    <a:pt x="362" y="441"/>
                  </a:cubicBezTo>
                  <a:cubicBezTo>
                    <a:pt x="411" y="327"/>
                    <a:pt x="442" y="209"/>
                    <a:pt x="487" y="92"/>
                  </a:cubicBezTo>
                  <a:cubicBezTo>
                    <a:pt x="507" y="37"/>
                    <a:pt x="461" y="1"/>
                    <a:pt x="4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311" name="Google Shape;4311;p53"/>
            <p:cNvSpPr/>
            <p:nvPr/>
          </p:nvSpPr>
          <p:spPr>
            <a:xfrm flipH="1">
              <a:off x="2061972" y="2072870"/>
              <a:ext cx="12472" cy="18821"/>
            </a:xfrm>
            <a:custGeom>
              <a:avLst/>
              <a:gdLst/>
              <a:ahLst/>
              <a:cxnLst/>
              <a:rect l="l" t="t" r="r" b="b"/>
              <a:pathLst>
                <a:path w="440" h="664" extrusionOk="0">
                  <a:moveTo>
                    <a:pt x="352" y="0"/>
                  </a:moveTo>
                  <a:cubicBezTo>
                    <a:pt x="329" y="0"/>
                    <a:pt x="307" y="7"/>
                    <a:pt x="289" y="22"/>
                  </a:cubicBezTo>
                  <a:cubicBezTo>
                    <a:pt x="213" y="91"/>
                    <a:pt x="153" y="182"/>
                    <a:pt x="114" y="277"/>
                  </a:cubicBezTo>
                  <a:cubicBezTo>
                    <a:pt x="69" y="380"/>
                    <a:pt x="0" y="490"/>
                    <a:pt x="65" y="600"/>
                  </a:cubicBezTo>
                  <a:cubicBezTo>
                    <a:pt x="90" y="642"/>
                    <a:pt x="133" y="664"/>
                    <a:pt x="177" y="664"/>
                  </a:cubicBezTo>
                  <a:cubicBezTo>
                    <a:pt x="201" y="664"/>
                    <a:pt x="225" y="658"/>
                    <a:pt x="247" y="646"/>
                  </a:cubicBezTo>
                  <a:cubicBezTo>
                    <a:pt x="350" y="593"/>
                    <a:pt x="354" y="475"/>
                    <a:pt x="384" y="372"/>
                  </a:cubicBezTo>
                  <a:cubicBezTo>
                    <a:pt x="411" y="281"/>
                    <a:pt x="434" y="182"/>
                    <a:pt x="437" y="83"/>
                  </a:cubicBezTo>
                  <a:cubicBezTo>
                    <a:pt x="440" y="30"/>
                    <a:pt x="396" y="0"/>
                    <a:pt x="3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312" name="Google Shape;4312;p53"/>
            <p:cNvSpPr/>
            <p:nvPr/>
          </p:nvSpPr>
          <p:spPr>
            <a:xfrm flipH="1">
              <a:off x="2048111" y="2025449"/>
              <a:ext cx="14796" cy="16582"/>
            </a:xfrm>
            <a:custGeom>
              <a:avLst/>
              <a:gdLst/>
              <a:ahLst/>
              <a:cxnLst/>
              <a:rect l="l" t="t" r="r" b="b"/>
              <a:pathLst>
                <a:path w="522" h="585" extrusionOk="0">
                  <a:moveTo>
                    <a:pt x="348" y="1"/>
                  </a:moveTo>
                  <a:cubicBezTo>
                    <a:pt x="327" y="1"/>
                    <a:pt x="305" y="9"/>
                    <a:pt x="289" y="26"/>
                  </a:cubicBezTo>
                  <a:cubicBezTo>
                    <a:pt x="205" y="118"/>
                    <a:pt x="167" y="228"/>
                    <a:pt x="69" y="307"/>
                  </a:cubicBezTo>
                  <a:cubicBezTo>
                    <a:pt x="0" y="361"/>
                    <a:pt x="11" y="479"/>
                    <a:pt x="69" y="536"/>
                  </a:cubicBezTo>
                  <a:cubicBezTo>
                    <a:pt x="100" y="567"/>
                    <a:pt x="145" y="584"/>
                    <a:pt x="190" y="584"/>
                  </a:cubicBezTo>
                  <a:cubicBezTo>
                    <a:pt x="232" y="584"/>
                    <a:pt x="273" y="569"/>
                    <a:pt x="300" y="536"/>
                  </a:cubicBezTo>
                  <a:cubicBezTo>
                    <a:pt x="411" y="411"/>
                    <a:pt x="521" y="213"/>
                    <a:pt x="426" y="46"/>
                  </a:cubicBezTo>
                  <a:cubicBezTo>
                    <a:pt x="410" y="17"/>
                    <a:pt x="379" y="1"/>
                    <a:pt x="3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313" name="Google Shape;4313;p53"/>
            <p:cNvSpPr/>
            <p:nvPr/>
          </p:nvSpPr>
          <p:spPr>
            <a:xfrm flipH="1">
              <a:off x="2078497" y="1996140"/>
              <a:ext cx="11678" cy="21457"/>
            </a:xfrm>
            <a:custGeom>
              <a:avLst/>
              <a:gdLst/>
              <a:ahLst/>
              <a:cxnLst/>
              <a:rect l="l" t="t" r="r" b="b"/>
              <a:pathLst>
                <a:path w="412" h="757" extrusionOk="0">
                  <a:moveTo>
                    <a:pt x="280" y="0"/>
                  </a:moveTo>
                  <a:cubicBezTo>
                    <a:pt x="249" y="0"/>
                    <a:pt x="221" y="15"/>
                    <a:pt x="206" y="53"/>
                  </a:cubicBezTo>
                  <a:cubicBezTo>
                    <a:pt x="164" y="152"/>
                    <a:pt x="118" y="246"/>
                    <a:pt x="80" y="350"/>
                  </a:cubicBezTo>
                  <a:cubicBezTo>
                    <a:pt x="65" y="399"/>
                    <a:pt x="38" y="444"/>
                    <a:pt x="23" y="494"/>
                  </a:cubicBezTo>
                  <a:cubicBezTo>
                    <a:pt x="0" y="551"/>
                    <a:pt x="11" y="604"/>
                    <a:pt x="20" y="665"/>
                  </a:cubicBezTo>
                  <a:cubicBezTo>
                    <a:pt x="28" y="730"/>
                    <a:pt x="79" y="756"/>
                    <a:pt x="134" y="756"/>
                  </a:cubicBezTo>
                  <a:cubicBezTo>
                    <a:pt x="172" y="756"/>
                    <a:pt x="211" y="744"/>
                    <a:pt x="240" y="722"/>
                  </a:cubicBezTo>
                  <a:cubicBezTo>
                    <a:pt x="407" y="592"/>
                    <a:pt x="411" y="300"/>
                    <a:pt x="396" y="102"/>
                  </a:cubicBezTo>
                  <a:cubicBezTo>
                    <a:pt x="391" y="47"/>
                    <a:pt x="332" y="0"/>
                    <a:pt x="2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314" name="Google Shape;4314;p53"/>
            <p:cNvSpPr/>
            <p:nvPr/>
          </p:nvSpPr>
          <p:spPr>
            <a:xfrm flipH="1">
              <a:off x="2116026" y="1999286"/>
              <a:ext cx="13152" cy="20040"/>
            </a:xfrm>
            <a:custGeom>
              <a:avLst/>
              <a:gdLst/>
              <a:ahLst/>
              <a:cxnLst/>
              <a:rect l="l" t="t" r="r" b="b"/>
              <a:pathLst>
                <a:path w="464" h="707" extrusionOk="0">
                  <a:moveTo>
                    <a:pt x="352" y="0"/>
                  </a:moveTo>
                  <a:cubicBezTo>
                    <a:pt x="329" y="0"/>
                    <a:pt x="306" y="11"/>
                    <a:pt x="289" y="33"/>
                  </a:cubicBezTo>
                  <a:cubicBezTo>
                    <a:pt x="228" y="113"/>
                    <a:pt x="194" y="216"/>
                    <a:pt x="152" y="307"/>
                  </a:cubicBezTo>
                  <a:cubicBezTo>
                    <a:pt x="110" y="390"/>
                    <a:pt x="22" y="486"/>
                    <a:pt x="11" y="577"/>
                  </a:cubicBezTo>
                  <a:cubicBezTo>
                    <a:pt x="1" y="640"/>
                    <a:pt x="41" y="706"/>
                    <a:pt x="107" y="706"/>
                  </a:cubicBezTo>
                  <a:cubicBezTo>
                    <a:pt x="116" y="706"/>
                    <a:pt x="126" y="705"/>
                    <a:pt x="136" y="702"/>
                  </a:cubicBezTo>
                  <a:cubicBezTo>
                    <a:pt x="250" y="668"/>
                    <a:pt x="334" y="527"/>
                    <a:pt x="384" y="421"/>
                  </a:cubicBezTo>
                  <a:cubicBezTo>
                    <a:pt x="433" y="307"/>
                    <a:pt x="464" y="166"/>
                    <a:pt x="418" y="48"/>
                  </a:cubicBezTo>
                  <a:cubicBezTo>
                    <a:pt x="406" y="17"/>
                    <a:pt x="379" y="0"/>
                    <a:pt x="3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315" name="Google Shape;4315;p53"/>
            <p:cNvSpPr/>
            <p:nvPr/>
          </p:nvSpPr>
          <p:spPr>
            <a:xfrm flipH="1">
              <a:off x="2155907" y="2000448"/>
              <a:ext cx="11565" cy="19388"/>
            </a:xfrm>
            <a:custGeom>
              <a:avLst/>
              <a:gdLst/>
              <a:ahLst/>
              <a:cxnLst/>
              <a:rect l="l" t="t" r="r" b="b"/>
              <a:pathLst>
                <a:path w="408" h="684" extrusionOk="0">
                  <a:moveTo>
                    <a:pt x="298" y="0"/>
                  </a:moveTo>
                  <a:cubicBezTo>
                    <a:pt x="257" y="0"/>
                    <a:pt x="218" y="22"/>
                    <a:pt x="206" y="72"/>
                  </a:cubicBezTo>
                  <a:cubicBezTo>
                    <a:pt x="183" y="159"/>
                    <a:pt x="146" y="251"/>
                    <a:pt x="108" y="331"/>
                  </a:cubicBezTo>
                  <a:cubicBezTo>
                    <a:pt x="62" y="429"/>
                    <a:pt x="1" y="505"/>
                    <a:pt x="58" y="615"/>
                  </a:cubicBezTo>
                  <a:cubicBezTo>
                    <a:pt x="83" y="663"/>
                    <a:pt x="131" y="683"/>
                    <a:pt x="181" y="683"/>
                  </a:cubicBezTo>
                  <a:cubicBezTo>
                    <a:pt x="192" y="683"/>
                    <a:pt x="203" y="682"/>
                    <a:pt x="215" y="680"/>
                  </a:cubicBezTo>
                  <a:cubicBezTo>
                    <a:pt x="336" y="654"/>
                    <a:pt x="362" y="521"/>
                    <a:pt x="385" y="414"/>
                  </a:cubicBezTo>
                  <a:cubicBezTo>
                    <a:pt x="408" y="308"/>
                    <a:pt x="408" y="209"/>
                    <a:pt x="408" y="103"/>
                  </a:cubicBezTo>
                  <a:cubicBezTo>
                    <a:pt x="408" y="38"/>
                    <a:pt x="352" y="0"/>
                    <a:pt x="2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316" name="Google Shape;4316;p53"/>
            <p:cNvSpPr/>
            <p:nvPr/>
          </p:nvSpPr>
          <p:spPr>
            <a:xfrm flipH="1">
              <a:off x="2175097" y="1981968"/>
              <a:ext cx="9807" cy="24150"/>
            </a:xfrm>
            <a:custGeom>
              <a:avLst/>
              <a:gdLst/>
              <a:ahLst/>
              <a:cxnLst/>
              <a:rect l="l" t="t" r="r" b="b"/>
              <a:pathLst>
                <a:path w="346" h="852" extrusionOk="0">
                  <a:moveTo>
                    <a:pt x="267" y="1"/>
                  </a:moveTo>
                  <a:cubicBezTo>
                    <a:pt x="245" y="1"/>
                    <a:pt x="224" y="13"/>
                    <a:pt x="217" y="39"/>
                  </a:cubicBezTo>
                  <a:cubicBezTo>
                    <a:pt x="183" y="165"/>
                    <a:pt x="130" y="287"/>
                    <a:pt x="88" y="408"/>
                  </a:cubicBezTo>
                  <a:cubicBezTo>
                    <a:pt x="54" y="527"/>
                    <a:pt x="0" y="641"/>
                    <a:pt x="27" y="762"/>
                  </a:cubicBezTo>
                  <a:cubicBezTo>
                    <a:pt x="39" y="817"/>
                    <a:pt x="94" y="851"/>
                    <a:pt x="148" y="851"/>
                  </a:cubicBezTo>
                  <a:cubicBezTo>
                    <a:pt x="179" y="851"/>
                    <a:pt x="210" y="840"/>
                    <a:pt x="232" y="815"/>
                  </a:cubicBezTo>
                  <a:cubicBezTo>
                    <a:pt x="319" y="720"/>
                    <a:pt x="323" y="590"/>
                    <a:pt x="335" y="465"/>
                  </a:cubicBezTo>
                  <a:cubicBezTo>
                    <a:pt x="346" y="329"/>
                    <a:pt x="331" y="195"/>
                    <a:pt x="323" y="55"/>
                  </a:cubicBezTo>
                  <a:cubicBezTo>
                    <a:pt x="323" y="21"/>
                    <a:pt x="294" y="1"/>
                    <a:pt x="2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317" name="Google Shape;4317;p53"/>
            <p:cNvSpPr/>
            <p:nvPr/>
          </p:nvSpPr>
          <p:spPr>
            <a:xfrm flipH="1">
              <a:off x="2131417" y="1924966"/>
              <a:ext cx="13577" cy="24887"/>
            </a:xfrm>
            <a:custGeom>
              <a:avLst/>
              <a:gdLst/>
              <a:ahLst/>
              <a:cxnLst/>
              <a:rect l="l" t="t" r="r" b="b"/>
              <a:pathLst>
                <a:path w="479" h="878" extrusionOk="0">
                  <a:moveTo>
                    <a:pt x="324" y="0"/>
                  </a:moveTo>
                  <a:cubicBezTo>
                    <a:pt x="292" y="0"/>
                    <a:pt x="261" y="17"/>
                    <a:pt x="254" y="55"/>
                  </a:cubicBezTo>
                  <a:cubicBezTo>
                    <a:pt x="231" y="180"/>
                    <a:pt x="189" y="313"/>
                    <a:pt x="136" y="434"/>
                  </a:cubicBezTo>
                  <a:cubicBezTo>
                    <a:pt x="87" y="545"/>
                    <a:pt x="18" y="648"/>
                    <a:pt x="6" y="773"/>
                  </a:cubicBezTo>
                  <a:cubicBezTo>
                    <a:pt x="0" y="828"/>
                    <a:pt x="54" y="877"/>
                    <a:pt x="107" y="877"/>
                  </a:cubicBezTo>
                  <a:cubicBezTo>
                    <a:pt x="117" y="877"/>
                    <a:pt x="127" y="876"/>
                    <a:pt x="136" y="872"/>
                  </a:cubicBezTo>
                  <a:cubicBezTo>
                    <a:pt x="440" y="754"/>
                    <a:pt x="478" y="325"/>
                    <a:pt x="402" y="55"/>
                  </a:cubicBezTo>
                  <a:cubicBezTo>
                    <a:pt x="393" y="20"/>
                    <a:pt x="358" y="0"/>
                    <a:pt x="3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318" name="Google Shape;4318;p53"/>
            <p:cNvSpPr/>
            <p:nvPr/>
          </p:nvSpPr>
          <p:spPr>
            <a:xfrm flipH="1">
              <a:off x="2112143" y="1953254"/>
              <a:ext cx="13492" cy="22194"/>
            </a:xfrm>
            <a:custGeom>
              <a:avLst/>
              <a:gdLst/>
              <a:ahLst/>
              <a:cxnLst/>
              <a:rect l="l" t="t" r="r" b="b"/>
              <a:pathLst>
                <a:path w="476" h="783" extrusionOk="0">
                  <a:moveTo>
                    <a:pt x="322" y="0"/>
                  </a:moveTo>
                  <a:cubicBezTo>
                    <a:pt x="277" y="0"/>
                    <a:pt x="232" y="24"/>
                    <a:pt x="225" y="71"/>
                  </a:cubicBezTo>
                  <a:cubicBezTo>
                    <a:pt x="209" y="185"/>
                    <a:pt x="164" y="303"/>
                    <a:pt x="115" y="406"/>
                  </a:cubicBezTo>
                  <a:cubicBezTo>
                    <a:pt x="62" y="508"/>
                    <a:pt x="0" y="612"/>
                    <a:pt x="65" y="726"/>
                  </a:cubicBezTo>
                  <a:cubicBezTo>
                    <a:pt x="84" y="759"/>
                    <a:pt x="122" y="779"/>
                    <a:pt x="164" y="782"/>
                  </a:cubicBezTo>
                  <a:cubicBezTo>
                    <a:pt x="165" y="782"/>
                    <a:pt x="167" y="782"/>
                    <a:pt x="168" y="782"/>
                  </a:cubicBezTo>
                  <a:cubicBezTo>
                    <a:pt x="476" y="782"/>
                    <a:pt x="445" y="269"/>
                    <a:pt x="418" y="71"/>
                  </a:cubicBezTo>
                  <a:cubicBezTo>
                    <a:pt x="411" y="24"/>
                    <a:pt x="366" y="0"/>
                    <a:pt x="3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319" name="Google Shape;4319;p53"/>
            <p:cNvSpPr/>
            <p:nvPr/>
          </p:nvSpPr>
          <p:spPr>
            <a:xfrm flipH="1">
              <a:off x="2068718" y="1953651"/>
              <a:ext cx="15363" cy="24575"/>
            </a:xfrm>
            <a:custGeom>
              <a:avLst/>
              <a:gdLst/>
              <a:ahLst/>
              <a:cxnLst/>
              <a:rect l="l" t="t" r="r" b="b"/>
              <a:pathLst>
                <a:path w="542" h="867" extrusionOk="0">
                  <a:moveTo>
                    <a:pt x="424" y="0"/>
                  </a:moveTo>
                  <a:cubicBezTo>
                    <a:pt x="379" y="0"/>
                    <a:pt x="333" y="26"/>
                    <a:pt x="317" y="80"/>
                  </a:cubicBezTo>
                  <a:cubicBezTo>
                    <a:pt x="249" y="305"/>
                    <a:pt x="86" y="480"/>
                    <a:pt x="25" y="700"/>
                  </a:cubicBezTo>
                  <a:cubicBezTo>
                    <a:pt x="0" y="795"/>
                    <a:pt x="75" y="867"/>
                    <a:pt x="157" y="867"/>
                  </a:cubicBezTo>
                  <a:cubicBezTo>
                    <a:pt x="178" y="867"/>
                    <a:pt x="199" y="862"/>
                    <a:pt x="219" y="852"/>
                  </a:cubicBezTo>
                  <a:cubicBezTo>
                    <a:pt x="477" y="719"/>
                    <a:pt x="542" y="377"/>
                    <a:pt x="535" y="107"/>
                  </a:cubicBezTo>
                  <a:cubicBezTo>
                    <a:pt x="535" y="38"/>
                    <a:pt x="479" y="0"/>
                    <a:pt x="4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320" name="Google Shape;4320;p53"/>
            <p:cNvSpPr/>
            <p:nvPr/>
          </p:nvSpPr>
          <p:spPr>
            <a:xfrm flipH="1">
              <a:off x="2071950" y="1907647"/>
              <a:ext cx="13152" cy="20295"/>
            </a:xfrm>
            <a:custGeom>
              <a:avLst/>
              <a:gdLst/>
              <a:ahLst/>
              <a:cxnLst/>
              <a:rect l="l" t="t" r="r" b="b"/>
              <a:pathLst>
                <a:path w="464" h="716" extrusionOk="0">
                  <a:moveTo>
                    <a:pt x="358" y="1"/>
                  </a:moveTo>
                  <a:cubicBezTo>
                    <a:pt x="318" y="1"/>
                    <a:pt x="277" y="22"/>
                    <a:pt x="269" y="64"/>
                  </a:cubicBezTo>
                  <a:cubicBezTo>
                    <a:pt x="251" y="160"/>
                    <a:pt x="217" y="255"/>
                    <a:pt x="160" y="338"/>
                  </a:cubicBezTo>
                  <a:cubicBezTo>
                    <a:pt x="137" y="376"/>
                    <a:pt x="114" y="422"/>
                    <a:pt x="87" y="460"/>
                  </a:cubicBezTo>
                  <a:cubicBezTo>
                    <a:pt x="57" y="502"/>
                    <a:pt x="23" y="533"/>
                    <a:pt x="11" y="585"/>
                  </a:cubicBezTo>
                  <a:cubicBezTo>
                    <a:pt x="1" y="649"/>
                    <a:pt x="36" y="715"/>
                    <a:pt x="104" y="715"/>
                  </a:cubicBezTo>
                  <a:cubicBezTo>
                    <a:pt x="106" y="715"/>
                    <a:pt x="108" y="715"/>
                    <a:pt x="110" y="715"/>
                  </a:cubicBezTo>
                  <a:cubicBezTo>
                    <a:pt x="239" y="711"/>
                    <a:pt x="353" y="566"/>
                    <a:pt x="399" y="457"/>
                  </a:cubicBezTo>
                  <a:cubicBezTo>
                    <a:pt x="457" y="327"/>
                    <a:pt x="464" y="201"/>
                    <a:pt x="441" y="64"/>
                  </a:cubicBezTo>
                  <a:cubicBezTo>
                    <a:pt x="435" y="22"/>
                    <a:pt x="397" y="1"/>
                    <a:pt x="3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321" name="Google Shape;4321;p53"/>
            <p:cNvSpPr/>
            <p:nvPr/>
          </p:nvSpPr>
          <p:spPr>
            <a:xfrm flipH="1">
              <a:off x="2082466" y="1885339"/>
              <a:ext cx="14711" cy="17177"/>
            </a:xfrm>
            <a:custGeom>
              <a:avLst/>
              <a:gdLst/>
              <a:ahLst/>
              <a:cxnLst/>
              <a:rect l="l" t="t" r="r" b="b"/>
              <a:pathLst>
                <a:path w="519" h="606" extrusionOk="0">
                  <a:moveTo>
                    <a:pt x="402" y="0"/>
                  </a:moveTo>
                  <a:cubicBezTo>
                    <a:pt x="379" y="0"/>
                    <a:pt x="355" y="9"/>
                    <a:pt x="335" y="30"/>
                  </a:cubicBezTo>
                  <a:cubicBezTo>
                    <a:pt x="274" y="95"/>
                    <a:pt x="216" y="160"/>
                    <a:pt x="156" y="225"/>
                  </a:cubicBezTo>
                  <a:cubicBezTo>
                    <a:pt x="95" y="297"/>
                    <a:pt x="0" y="372"/>
                    <a:pt x="7" y="475"/>
                  </a:cubicBezTo>
                  <a:cubicBezTo>
                    <a:pt x="11" y="548"/>
                    <a:pt x="61" y="605"/>
                    <a:pt x="137" y="605"/>
                  </a:cubicBezTo>
                  <a:cubicBezTo>
                    <a:pt x="139" y="605"/>
                    <a:pt x="141" y="605"/>
                    <a:pt x="143" y="605"/>
                  </a:cubicBezTo>
                  <a:cubicBezTo>
                    <a:pt x="257" y="605"/>
                    <a:pt x="331" y="493"/>
                    <a:pt x="388" y="403"/>
                  </a:cubicBezTo>
                  <a:cubicBezTo>
                    <a:pt x="445" y="316"/>
                    <a:pt x="479" y="228"/>
                    <a:pt x="502" y="130"/>
                  </a:cubicBezTo>
                  <a:cubicBezTo>
                    <a:pt x="518" y="61"/>
                    <a:pt x="462" y="0"/>
                    <a:pt x="40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322" name="Google Shape;4322;p53"/>
            <p:cNvSpPr/>
            <p:nvPr/>
          </p:nvSpPr>
          <p:spPr>
            <a:xfrm flipH="1">
              <a:off x="2027023" y="1921933"/>
              <a:ext cx="9836" cy="20975"/>
            </a:xfrm>
            <a:custGeom>
              <a:avLst/>
              <a:gdLst/>
              <a:ahLst/>
              <a:cxnLst/>
              <a:rect l="l" t="t" r="r" b="b"/>
              <a:pathLst>
                <a:path w="347" h="740" extrusionOk="0">
                  <a:moveTo>
                    <a:pt x="253" y="1"/>
                  </a:moveTo>
                  <a:cubicBezTo>
                    <a:pt x="219" y="1"/>
                    <a:pt x="186" y="19"/>
                    <a:pt x="172" y="59"/>
                  </a:cubicBezTo>
                  <a:cubicBezTo>
                    <a:pt x="108" y="249"/>
                    <a:pt x="1" y="473"/>
                    <a:pt x="39" y="678"/>
                  </a:cubicBezTo>
                  <a:cubicBezTo>
                    <a:pt x="49" y="719"/>
                    <a:pt x="86" y="740"/>
                    <a:pt x="123" y="740"/>
                  </a:cubicBezTo>
                  <a:cubicBezTo>
                    <a:pt x="146" y="740"/>
                    <a:pt x="168" y="732"/>
                    <a:pt x="183" y="717"/>
                  </a:cubicBezTo>
                  <a:cubicBezTo>
                    <a:pt x="339" y="564"/>
                    <a:pt x="347" y="287"/>
                    <a:pt x="336" y="81"/>
                  </a:cubicBezTo>
                  <a:cubicBezTo>
                    <a:pt x="334" y="29"/>
                    <a:pt x="293" y="1"/>
                    <a:pt x="2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323" name="Google Shape;4323;p53"/>
            <p:cNvSpPr/>
            <p:nvPr/>
          </p:nvSpPr>
          <p:spPr>
            <a:xfrm flipH="1">
              <a:off x="2016535" y="1974201"/>
              <a:ext cx="11820" cy="17942"/>
            </a:xfrm>
            <a:custGeom>
              <a:avLst/>
              <a:gdLst/>
              <a:ahLst/>
              <a:cxnLst/>
              <a:rect l="l" t="t" r="r" b="b"/>
              <a:pathLst>
                <a:path w="417" h="633" extrusionOk="0">
                  <a:moveTo>
                    <a:pt x="300" y="1"/>
                  </a:moveTo>
                  <a:cubicBezTo>
                    <a:pt x="258" y="1"/>
                    <a:pt x="214" y="25"/>
                    <a:pt x="196" y="78"/>
                  </a:cubicBezTo>
                  <a:cubicBezTo>
                    <a:pt x="169" y="150"/>
                    <a:pt x="143" y="226"/>
                    <a:pt x="104" y="299"/>
                  </a:cubicBezTo>
                  <a:cubicBezTo>
                    <a:pt x="70" y="359"/>
                    <a:pt x="36" y="408"/>
                    <a:pt x="36" y="469"/>
                  </a:cubicBezTo>
                  <a:cubicBezTo>
                    <a:pt x="32" y="481"/>
                    <a:pt x="29" y="492"/>
                    <a:pt x="24" y="504"/>
                  </a:cubicBezTo>
                  <a:cubicBezTo>
                    <a:pt x="0" y="567"/>
                    <a:pt x="65" y="633"/>
                    <a:pt x="126" y="633"/>
                  </a:cubicBezTo>
                  <a:cubicBezTo>
                    <a:pt x="143" y="633"/>
                    <a:pt x="159" y="628"/>
                    <a:pt x="173" y="618"/>
                  </a:cubicBezTo>
                  <a:cubicBezTo>
                    <a:pt x="184" y="610"/>
                    <a:pt x="192" y="603"/>
                    <a:pt x="199" y="599"/>
                  </a:cubicBezTo>
                  <a:cubicBezTo>
                    <a:pt x="290" y="576"/>
                    <a:pt x="329" y="473"/>
                    <a:pt x="362" y="390"/>
                  </a:cubicBezTo>
                  <a:cubicBezTo>
                    <a:pt x="401" y="299"/>
                    <a:pt x="416" y="203"/>
                    <a:pt x="408" y="104"/>
                  </a:cubicBezTo>
                  <a:cubicBezTo>
                    <a:pt x="404" y="37"/>
                    <a:pt x="353" y="1"/>
                    <a:pt x="3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324" name="Google Shape;4324;p53"/>
            <p:cNvSpPr/>
            <p:nvPr/>
          </p:nvSpPr>
          <p:spPr>
            <a:xfrm flipH="1">
              <a:off x="2051456" y="2124968"/>
              <a:ext cx="12642" cy="23980"/>
            </a:xfrm>
            <a:custGeom>
              <a:avLst/>
              <a:gdLst/>
              <a:ahLst/>
              <a:cxnLst/>
              <a:rect l="l" t="t" r="r" b="b"/>
              <a:pathLst>
                <a:path w="446" h="846" extrusionOk="0">
                  <a:moveTo>
                    <a:pt x="343" y="0"/>
                  </a:moveTo>
                  <a:cubicBezTo>
                    <a:pt x="306" y="0"/>
                    <a:pt x="269" y="22"/>
                    <a:pt x="251" y="67"/>
                  </a:cubicBezTo>
                  <a:cubicBezTo>
                    <a:pt x="202" y="184"/>
                    <a:pt x="160" y="306"/>
                    <a:pt x="111" y="427"/>
                  </a:cubicBezTo>
                  <a:cubicBezTo>
                    <a:pt x="69" y="541"/>
                    <a:pt x="0" y="637"/>
                    <a:pt x="27" y="766"/>
                  </a:cubicBezTo>
                  <a:cubicBezTo>
                    <a:pt x="40" y="821"/>
                    <a:pt x="89" y="846"/>
                    <a:pt x="138" y="846"/>
                  </a:cubicBezTo>
                  <a:cubicBezTo>
                    <a:pt x="158" y="846"/>
                    <a:pt x="177" y="842"/>
                    <a:pt x="195" y="834"/>
                  </a:cubicBezTo>
                  <a:cubicBezTo>
                    <a:pt x="320" y="774"/>
                    <a:pt x="354" y="625"/>
                    <a:pt x="388" y="504"/>
                  </a:cubicBezTo>
                  <a:cubicBezTo>
                    <a:pt x="430" y="367"/>
                    <a:pt x="445" y="230"/>
                    <a:pt x="434" y="90"/>
                  </a:cubicBezTo>
                  <a:cubicBezTo>
                    <a:pt x="430" y="31"/>
                    <a:pt x="387" y="0"/>
                    <a:pt x="3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325" name="Google Shape;4325;p53"/>
            <p:cNvSpPr/>
            <p:nvPr/>
          </p:nvSpPr>
          <p:spPr>
            <a:xfrm flipH="1">
              <a:off x="2023196" y="2111504"/>
              <a:ext cx="12500" cy="19813"/>
            </a:xfrm>
            <a:custGeom>
              <a:avLst/>
              <a:gdLst/>
              <a:ahLst/>
              <a:cxnLst/>
              <a:rect l="l" t="t" r="r" b="b"/>
              <a:pathLst>
                <a:path w="441" h="699" extrusionOk="0">
                  <a:moveTo>
                    <a:pt x="328" y="1"/>
                  </a:moveTo>
                  <a:cubicBezTo>
                    <a:pt x="301" y="1"/>
                    <a:pt x="275" y="14"/>
                    <a:pt x="260" y="47"/>
                  </a:cubicBezTo>
                  <a:cubicBezTo>
                    <a:pt x="219" y="138"/>
                    <a:pt x="169" y="226"/>
                    <a:pt x="120" y="314"/>
                  </a:cubicBezTo>
                  <a:cubicBezTo>
                    <a:pt x="67" y="400"/>
                    <a:pt x="48" y="492"/>
                    <a:pt x="17" y="587"/>
                  </a:cubicBezTo>
                  <a:cubicBezTo>
                    <a:pt x="1" y="648"/>
                    <a:pt x="54" y="698"/>
                    <a:pt x="108" y="698"/>
                  </a:cubicBezTo>
                  <a:cubicBezTo>
                    <a:pt x="128" y="698"/>
                    <a:pt x="149" y="691"/>
                    <a:pt x="165" y="674"/>
                  </a:cubicBezTo>
                  <a:cubicBezTo>
                    <a:pt x="242" y="598"/>
                    <a:pt x="306" y="530"/>
                    <a:pt x="344" y="428"/>
                  </a:cubicBezTo>
                  <a:cubicBezTo>
                    <a:pt x="382" y="328"/>
                    <a:pt x="405" y="226"/>
                    <a:pt x="428" y="119"/>
                  </a:cubicBezTo>
                  <a:cubicBezTo>
                    <a:pt x="441" y="56"/>
                    <a:pt x="382" y="1"/>
                    <a:pt x="3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326" name="Google Shape;4326;p53"/>
            <p:cNvSpPr/>
            <p:nvPr/>
          </p:nvSpPr>
          <p:spPr>
            <a:xfrm flipH="1">
              <a:off x="2025435" y="2071906"/>
              <a:ext cx="11735" cy="16695"/>
            </a:xfrm>
            <a:custGeom>
              <a:avLst/>
              <a:gdLst/>
              <a:ahLst/>
              <a:cxnLst/>
              <a:rect l="l" t="t" r="r" b="b"/>
              <a:pathLst>
                <a:path w="414" h="589" extrusionOk="0">
                  <a:moveTo>
                    <a:pt x="305" y="1"/>
                  </a:moveTo>
                  <a:cubicBezTo>
                    <a:pt x="276" y="1"/>
                    <a:pt x="246" y="14"/>
                    <a:pt x="225" y="45"/>
                  </a:cubicBezTo>
                  <a:cubicBezTo>
                    <a:pt x="157" y="151"/>
                    <a:pt x="92" y="251"/>
                    <a:pt x="31" y="360"/>
                  </a:cubicBezTo>
                  <a:cubicBezTo>
                    <a:pt x="5" y="406"/>
                    <a:pt x="1" y="471"/>
                    <a:pt x="31" y="513"/>
                  </a:cubicBezTo>
                  <a:cubicBezTo>
                    <a:pt x="35" y="520"/>
                    <a:pt x="38" y="524"/>
                    <a:pt x="43" y="528"/>
                  </a:cubicBezTo>
                  <a:cubicBezTo>
                    <a:pt x="70" y="568"/>
                    <a:pt x="105" y="588"/>
                    <a:pt x="150" y="588"/>
                  </a:cubicBezTo>
                  <a:cubicBezTo>
                    <a:pt x="161" y="588"/>
                    <a:pt x="172" y="587"/>
                    <a:pt x="183" y="585"/>
                  </a:cubicBezTo>
                  <a:lnTo>
                    <a:pt x="203" y="585"/>
                  </a:lnTo>
                  <a:cubicBezTo>
                    <a:pt x="252" y="577"/>
                    <a:pt x="294" y="524"/>
                    <a:pt x="308" y="479"/>
                  </a:cubicBezTo>
                  <a:cubicBezTo>
                    <a:pt x="343" y="357"/>
                    <a:pt x="370" y="239"/>
                    <a:pt x="396" y="117"/>
                  </a:cubicBezTo>
                  <a:cubicBezTo>
                    <a:pt x="413" y="50"/>
                    <a:pt x="360" y="1"/>
                    <a:pt x="3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327" name="Google Shape;4327;p53"/>
            <p:cNvSpPr/>
            <p:nvPr/>
          </p:nvSpPr>
          <p:spPr>
            <a:xfrm flipH="1">
              <a:off x="1989721" y="2105750"/>
              <a:ext cx="11026" cy="16468"/>
            </a:xfrm>
            <a:custGeom>
              <a:avLst/>
              <a:gdLst/>
              <a:ahLst/>
              <a:cxnLst/>
              <a:rect l="l" t="t" r="r" b="b"/>
              <a:pathLst>
                <a:path w="389" h="581" extrusionOk="0">
                  <a:moveTo>
                    <a:pt x="240" y="1"/>
                  </a:moveTo>
                  <a:cubicBezTo>
                    <a:pt x="212" y="1"/>
                    <a:pt x="184" y="12"/>
                    <a:pt x="164" y="38"/>
                  </a:cubicBezTo>
                  <a:cubicBezTo>
                    <a:pt x="111" y="101"/>
                    <a:pt x="62" y="216"/>
                    <a:pt x="46" y="299"/>
                  </a:cubicBezTo>
                  <a:cubicBezTo>
                    <a:pt x="35" y="375"/>
                    <a:pt x="1" y="478"/>
                    <a:pt x="39" y="550"/>
                  </a:cubicBezTo>
                  <a:cubicBezTo>
                    <a:pt x="50" y="570"/>
                    <a:pt x="73" y="580"/>
                    <a:pt x="92" y="580"/>
                  </a:cubicBezTo>
                  <a:cubicBezTo>
                    <a:pt x="183" y="580"/>
                    <a:pt x="264" y="478"/>
                    <a:pt x="305" y="410"/>
                  </a:cubicBezTo>
                  <a:cubicBezTo>
                    <a:pt x="358" y="330"/>
                    <a:pt x="389" y="182"/>
                    <a:pt x="362" y="90"/>
                  </a:cubicBezTo>
                  <a:cubicBezTo>
                    <a:pt x="347" y="38"/>
                    <a:pt x="293" y="1"/>
                    <a:pt x="2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328" name="Google Shape;4328;p53"/>
            <p:cNvSpPr/>
            <p:nvPr/>
          </p:nvSpPr>
          <p:spPr>
            <a:xfrm flipH="1">
              <a:off x="1952107" y="2070347"/>
              <a:ext cx="13067" cy="19842"/>
            </a:xfrm>
            <a:custGeom>
              <a:avLst/>
              <a:gdLst/>
              <a:ahLst/>
              <a:cxnLst/>
              <a:rect l="l" t="t" r="r" b="b"/>
              <a:pathLst>
                <a:path w="461" h="700" extrusionOk="0">
                  <a:moveTo>
                    <a:pt x="319" y="1"/>
                  </a:moveTo>
                  <a:cubicBezTo>
                    <a:pt x="281" y="1"/>
                    <a:pt x="244" y="19"/>
                    <a:pt x="225" y="62"/>
                  </a:cubicBezTo>
                  <a:cubicBezTo>
                    <a:pt x="172" y="187"/>
                    <a:pt x="104" y="309"/>
                    <a:pt x="39" y="427"/>
                  </a:cubicBezTo>
                  <a:cubicBezTo>
                    <a:pt x="0" y="499"/>
                    <a:pt x="8" y="590"/>
                    <a:pt x="69" y="651"/>
                  </a:cubicBezTo>
                  <a:cubicBezTo>
                    <a:pt x="92" y="671"/>
                    <a:pt x="118" y="693"/>
                    <a:pt x="149" y="697"/>
                  </a:cubicBezTo>
                  <a:cubicBezTo>
                    <a:pt x="161" y="699"/>
                    <a:pt x="174" y="700"/>
                    <a:pt x="188" y="700"/>
                  </a:cubicBezTo>
                  <a:cubicBezTo>
                    <a:pt x="253" y="700"/>
                    <a:pt x="326" y="676"/>
                    <a:pt x="354" y="613"/>
                  </a:cubicBezTo>
                  <a:cubicBezTo>
                    <a:pt x="427" y="453"/>
                    <a:pt x="460" y="301"/>
                    <a:pt x="457" y="123"/>
                  </a:cubicBezTo>
                  <a:cubicBezTo>
                    <a:pt x="454" y="53"/>
                    <a:pt x="384" y="1"/>
                    <a:pt x="3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329" name="Google Shape;4329;p53"/>
            <p:cNvSpPr/>
            <p:nvPr/>
          </p:nvSpPr>
          <p:spPr>
            <a:xfrm flipH="1">
              <a:off x="1974103" y="2044355"/>
              <a:ext cx="13039" cy="23016"/>
            </a:xfrm>
            <a:custGeom>
              <a:avLst/>
              <a:gdLst/>
              <a:ahLst/>
              <a:cxnLst/>
              <a:rect l="l" t="t" r="r" b="b"/>
              <a:pathLst>
                <a:path w="460" h="812" extrusionOk="0">
                  <a:moveTo>
                    <a:pt x="357" y="1"/>
                  </a:moveTo>
                  <a:cubicBezTo>
                    <a:pt x="318" y="1"/>
                    <a:pt x="282" y="22"/>
                    <a:pt x="274" y="70"/>
                  </a:cubicBezTo>
                  <a:cubicBezTo>
                    <a:pt x="251" y="184"/>
                    <a:pt x="205" y="287"/>
                    <a:pt x="149" y="390"/>
                  </a:cubicBezTo>
                  <a:cubicBezTo>
                    <a:pt x="98" y="488"/>
                    <a:pt x="3" y="568"/>
                    <a:pt x="3" y="686"/>
                  </a:cubicBezTo>
                  <a:cubicBezTo>
                    <a:pt x="0" y="759"/>
                    <a:pt x="63" y="811"/>
                    <a:pt x="132" y="811"/>
                  </a:cubicBezTo>
                  <a:cubicBezTo>
                    <a:pt x="142" y="811"/>
                    <a:pt x="153" y="810"/>
                    <a:pt x="163" y="807"/>
                  </a:cubicBezTo>
                  <a:cubicBezTo>
                    <a:pt x="296" y="774"/>
                    <a:pt x="357" y="618"/>
                    <a:pt x="403" y="496"/>
                  </a:cubicBezTo>
                  <a:cubicBezTo>
                    <a:pt x="452" y="370"/>
                    <a:pt x="460" y="230"/>
                    <a:pt x="460" y="97"/>
                  </a:cubicBezTo>
                  <a:cubicBezTo>
                    <a:pt x="460" y="37"/>
                    <a:pt x="406" y="1"/>
                    <a:pt x="3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330" name="Google Shape;4330;p53"/>
            <p:cNvSpPr/>
            <p:nvPr/>
          </p:nvSpPr>
          <p:spPr>
            <a:xfrm flipH="1">
              <a:off x="1978043" y="2013289"/>
              <a:ext cx="12358" cy="18197"/>
            </a:xfrm>
            <a:custGeom>
              <a:avLst/>
              <a:gdLst/>
              <a:ahLst/>
              <a:cxnLst/>
              <a:rect l="l" t="t" r="r" b="b"/>
              <a:pathLst>
                <a:path w="436" h="642" extrusionOk="0">
                  <a:moveTo>
                    <a:pt x="323" y="1"/>
                  </a:moveTo>
                  <a:cubicBezTo>
                    <a:pt x="293" y="1"/>
                    <a:pt x="262" y="14"/>
                    <a:pt x="241" y="45"/>
                  </a:cubicBezTo>
                  <a:cubicBezTo>
                    <a:pt x="183" y="129"/>
                    <a:pt x="111" y="204"/>
                    <a:pt x="73" y="299"/>
                  </a:cubicBezTo>
                  <a:cubicBezTo>
                    <a:pt x="39" y="383"/>
                    <a:pt x="1" y="482"/>
                    <a:pt x="20" y="573"/>
                  </a:cubicBezTo>
                  <a:cubicBezTo>
                    <a:pt x="28" y="617"/>
                    <a:pt x="70" y="641"/>
                    <a:pt x="111" y="641"/>
                  </a:cubicBezTo>
                  <a:cubicBezTo>
                    <a:pt x="127" y="641"/>
                    <a:pt x="143" y="638"/>
                    <a:pt x="157" y="631"/>
                  </a:cubicBezTo>
                  <a:cubicBezTo>
                    <a:pt x="233" y="589"/>
                    <a:pt x="294" y="482"/>
                    <a:pt x="332" y="406"/>
                  </a:cubicBezTo>
                  <a:cubicBezTo>
                    <a:pt x="373" y="315"/>
                    <a:pt x="389" y="215"/>
                    <a:pt x="415" y="121"/>
                  </a:cubicBezTo>
                  <a:cubicBezTo>
                    <a:pt x="435" y="48"/>
                    <a:pt x="380" y="1"/>
                    <a:pt x="3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331" name="Google Shape;4331;p53"/>
            <p:cNvSpPr/>
            <p:nvPr/>
          </p:nvSpPr>
          <p:spPr>
            <a:xfrm flipH="1">
              <a:off x="1925576" y="1964564"/>
              <a:ext cx="12557" cy="22534"/>
            </a:xfrm>
            <a:custGeom>
              <a:avLst/>
              <a:gdLst/>
              <a:ahLst/>
              <a:cxnLst/>
              <a:rect l="l" t="t" r="r" b="b"/>
              <a:pathLst>
                <a:path w="443" h="795" extrusionOk="0">
                  <a:moveTo>
                    <a:pt x="323" y="0"/>
                  </a:moveTo>
                  <a:cubicBezTo>
                    <a:pt x="294" y="0"/>
                    <a:pt x="266" y="15"/>
                    <a:pt x="248" y="49"/>
                  </a:cubicBezTo>
                  <a:cubicBezTo>
                    <a:pt x="153" y="246"/>
                    <a:pt x="1" y="494"/>
                    <a:pt x="35" y="722"/>
                  </a:cubicBezTo>
                  <a:cubicBezTo>
                    <a:pt x="44" y="771"/>
                    <a:pt x="87" y="794"/>
                    <a:pt x="129" y="794"/>
                  </a:cubicBezTo>
                  <a:cubicBezTo>
                    <a:pt x="156" y="794"/>
                    <a:pt x="183" y="785"/>
                    <a:pt x="202" y="767"/>
                  </a:cubicBezTo>
                  <a:cubicBezTo>
                    <a:pt x="359" y="620"/>
                    <a:pt x="385" y="327"/>
                    <a:pt x="427" y="125"/>
                  </a:cubicBezTo>
                  <a:cubicBezTo>
                    <a:pt x="442" y="57"/>
                    <a:pt x="381" y="0"/>
                    <a:pt x="3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332" name="Google Shape;4332;p53"/>
            <p:cNvSpPr/>
            <p:nvPr/>
          </p:nvSpPr>
          <p:spPr>
            <a:xfrm flipH="1">
              <a:off x="1932492" y="2017002"/>
              <a:ext cx="8759" cy="15165"/>
            </a:xfrm>
            <a:custGeom>
              <a:avLst/>
              <a:gdLst/>
              <a:ahLst/>
              <a:cxnLst/>
              <a:rect l="l" t="t" r="r" b="b"/>
              <a:pathLst>
                <a:path w="309" h="535" extrusionOk="0">
                  <a:moveTo>
                    <a:pt x="211" y="1"/>
                  </a:moveTo>
                  <a:cubicBezTo>
                    <a:pt x="174" y="1"/>
                    <a:pt x="138" y="21"/>
                    <a:pt x="130" y="66"/>
                  </a:cubicBezTo>
                  <a:cubicBezTo>
                    <a:pt x="114" y="135"/>
                    <a:pt x="92" y="207"/>
                    <a:pt x="65" y="271"/>
                  </a:cubicBezTo>
                  <a:cubicBezTo>
                    <a:pt x="39" y="351"/>
                    <a:pt x="0" y="400"/>
                    <a:pt x="39" y="484"/>
                  </a:cubicBezTo>
                  <a:cubicBezTo>
                    <a:pt x="54" y="514"/>
                    <a:pt x="92" y="535"/>
                    <a:pt x="126" y="535"/>
                  </a:cubicBezTo>
                  <a:cubicBezTo>
                    <a:pt x="135" y="535"/>
                    <a:pt x="145" y="533"/>
                    <a:pt x="153" y="530"/>
                  </a:cubicBezTo>
                  <a:cubicBezTo>
                    <a:pt x="248" y="500"/>
                    <a:pt x="263" y="419"/>
                    <a:pt x="281" y="332"/>
                  </a:cubicBezTo>
                  <a:cubicBezTo>
                    <a:pt x="301" y="252"/>
                    <a:pt x="304" y="172"/>
                    <a:pt x="309" y="89"/>
                  </a:cubicBezTo>
                  <a:cubicBezTo>
                    <a:pt x="309" y="33"/>
                    <a:pt x="259" y="1"/>
                    <a:pt x="2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333" name="Google Shape;4333;p53"/>
            <p:cNvSpPr/>
            <p:nvPr/>
          </p:nvSpPr>
          <p:spPr>
            <a:xfrm flipH="1">
              <a:off x="1895304" y="2003850"/>
              <a:ext cx="13521" cy="24717"/>
            </a:xfrm>
            <a:custGeom>
              <a:avLst/>
              <a:gdLst/>
              <a:ahLst/>
              <a:cxnLst/>
              <a:rect l="l" t="t" r="r" b="b"/>
              <a:pathLst>
                <a:path w="477" h="872" extrusionOk="0">
                  <a:moveTo>
                    <a:pt x="360" y="1"/>
                  </a:moveTo>
                  <a:cubicBezTo>
                    <a:pt x="326" y="1"/>
                    <a:pt x="294" y="17"/>
                    <a:pt x="278" y="55"/>
                  </a:cubicBezTo>
                  <a:cubicBezTo>
                    <a:pt x="225" y="169"/>
                    <a:pt x="172" y="283"/>
                    <a:pt x="123" y="404"/>
                  </a:cubicBezTo>
                  <a:cubicBezTo>
                    <a:pt x="73" y="526"/>
                    <a:pt x="1" y="632"/>
                    <a:pt x="27" y="766"/>
                  </a:cubicBezTo>
                  <a:cubicBezTo>
                    <a:pt x="41" y="832"/>
                    <a:pt x="106" y="872"/>
                    <a:pt x="169" y="872"/>
                  </a:cubicBezTo>
                  <a:cubicBezTo>
                    <a:pt x="193" y="872"/>
                    <a:pt x="217" y="866"/>
                    <a:pt x="237" y="853"/>
                  </a:cubicBezTo>
                  <a:cubicBezTo>
                    <a:pt x="355" y="781"/>
                    <a:pt x="385" y="636"/>
                    <a:pt x="423" y="511"/>
                  </a:cubicBezTo>
                  <a:cubicBezTo>
                    <a:pt x="461" y="374"/>
                    <a:pt x="472" y="245"/>
                    <a:pt x="476" y="108"/>
                  </a:cubicBezTo>
                  <a:cubicBezTo>
                    <a:pt x="476" y="44"/>
                    <a:pt x="416" y="1"/>
                    <a:pt x="3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334" name="Google Shape;4334;p53"/>
            <p:cNvSpPr/>
            <p:nvPr/>
          </p:nvSpPr>
          <p:spPr>
            <a:xfrm flipH="1">
              <a:off x="1886715" y="1960595"/>
              <a:ext cx="13917" cy="14428"/>
            </a:xfrm>
            <a:custGeom>
              <a:avLst/>
              <a:gdLst/>
              <a:ahLst/>
              <a:cxnLst/>
              <a:rect l="l" t="t" r="r" b="b"/>
              <a:pathLst>
                <a:path w="491" h="509" extrusionOk="0">
                  <a:moveTo>
                    <a:pt x="343" y="0"/>
                  </a:moveTo>
                  <a:cubicBezTo>
                    <a:pt x="297" y="0"/>
                    <a:pt x="254" y="26"/>
                    <a:pt x="225" y="67"/>
                  </a:cubicBezTo>
                  <a:cubicBezTo>
                    <a:pt x="149" y="170"/>
                    <a:pt x="1" y="395"/>
                    <a:pt x="164" y="493"/>
                  </a:cubicBezTo>
                  <a:cubicBezTo>
                    <a:pt x="182" y="504"/>
                    <a:pt x="203" y="508"/>
                    <a:pt x="225" y="508"/>
                  </a:cubicBezTo>
                  <a:cubicBezTo>
                    <a:pt x="251" y="508"/>
                    <a:pt x="277" y="502"/>
                    <a:pt x="297" y="489"/>
                  </a:cubicBezTo>
                  <a:cubicBezTo>
                    <a:pt x="347" y="459"/>
                    <a:pt x="370" y="409"/>
                    <a:pt x="385" y="356"/>
                  </a:cubicBezTo>
                  <a:cubicBezTo>
                    <a:pt x="400" y="300"/>
                    <a:pt x="422" y="249"/>
                    <a:pt x="453" y="200"/>
                  </a:cubicBezTo>
                  <a:cubicBezTo>
                    <a:pt x="491" y="135"/>
                    <a:pt x="468" y="56"/>
                    <a:pt x="408" y="18"/>
                  </a:cubicBezTo>
                  <a:cubicBezTo>
                    <a:pt x="386" y="6"/>
                    <a:pt x="364" y="0"/>
                    <a:pt x="3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335" name="Google Shape;4335;p53"/>
            <p:cNvSpPr/>
            <p:nvPr/>
          </p:nvSpPr>
          <p:spPr>
            <a:xfrm flipH="1">
              <a:off x="1856528" y="2063346"/>
              <a:ext cx="11026" cy="16894"/>
            </a:xfrm>
            <a:custGeom>
              <a:avLst/>
              <a:gdLst/>
              <a:ahLst/>
              <a:cxnLst/>
              <a:rect l="l" t="t" r="r" b="b"/>
              <a:pathLst>
                <a:path w="389" h="596" extrusionOk="0">
                  <a:moveTo>
                    <a:pt x="330" y="0"/>
                  </a:moveTo>
                  <a:cubicBezTo>
                    <a:pt x="310" y="0"/>
                    <a:pt x="289" y="9"/>
                    <a:pt x="275" y="28"/>
                  </a:cubicBezTo>
                  <a:cubicBezTo>
                    <a:pt x="222" y="100"/>
                    <a:pt x="180" y="179"/>
                    <a:pt x="127" y="252"/>
                  </a:cubicBezTo>
                  <a:cubicBezTo>
                    <a:pt x="77" y="325"/>
                    <a:pt x="1" y="397"/>
                    <a:pt x="13" y="492"/>
                  </a:cubicBezTo>
                  <a:cubicBezTo>
                    <a:pt x="16" y="546"/>
                    <a:pt x="57" y="595"/>
                    <a:pt x="113" y="595"/>
                  </a:cubicBezTo>
                  <a:cubicBezTo>
                    <a:pt x="123" y="595"/>
                    <a:pt x="134" y="594"/>
                    <a:pt x="145" y="590"/>
                  </a:cubicBezTo>
                  <a:cubicBezTo>
                    <a:pt x="252" y="556"/>
                    <a:pt x="290" y="453"/>
                    <a:pt x="324" y="355"/>
                  </a:cubicBezTo>
                  <a:cubicBezTo>
                    <a:pt x="362" y="256"/>
                    <a:pt x="389" y="160"/>
                    <a:pt x="385" y="58"/>
                  </a:cubicBezTo>
                  <a:cubicBezTo>
                    <a:pt x="385" y="20"/>
                    <a:pt x="358" y="0"/>
                    <a:pt x="3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336" name="Google Shape;4336;p53"/>
            <p:cNvSpPr/>
            <p:nvPr/>
          </p:nvSpPr>
          <p:spPr>
            <a:xfrm flipH="1">
              <a:off x="1888189" y="2065018"/>
              <a:ext cx="16667" cy="21571"/>
            </a:xfrm>
            <a:custGeom>
              <a:avLst/>
              <a:gdLst/>
              <a:ahLst/>
              <a:cxnLst/>
              <a:rect l="l" t="t" r="r" b="b"/>
              <a:pathLst>
                <a:path w="588" h="761" extrusionOk="0">
                  <a:moveTo>
                    <a:pt x="443" y="1"/>
                  </a:moveTo>
                  <a:cubicBezTo>
                    <a:pt x="416" y="1"/>
                    <a:pt x="390" y="10"/>
                    <a:pt x="371" y="33"/>
                  </a:cubicBezTo>
                  <a:cubicBezTo>
                    <a:pt x="298" y="120"/>
                    <a:pt x="234" y="208"/>
                    <a:pt x="169" y="299"/>
                  </a:cubicBezTo>
                  <a:cubicBezTo>
                    <a:pt x="108" y="394"/>
                    <a:pt x="36" y="485"/>
                    <a:pt x="17" y="600"/>
                  </a:cubicBezTo>
                  <a:cubicBezTo>
                    <a:pt x="0" y="694"/>
                    <a:pt x="65" y="760"/>
                    <a:pt x="142" y="760"/>
                  </a:cubicBezTo>
                  <a:cubicBezTo>
                    <a:pt x="174" y="760"/>
                    <a:pt x="207" y="749"/>
                    <a:pt x="238" y="725"/>
                  </a:cubicBezTo>
                  <a:cubicBezTo>
                    <a:pt x="329" y="657"/>
                    <a:pt x="371" y="550"/>
                    <a:pt x="424" y="448"/>
                  </a:cubicBezTo>
                  <a:cubicBezTo>
                    <a:pt x="473" y="349"/>
                    <a:pt x="519" y="250"/>
                    <a:pt x="557" y="143"/>
                  </a:cubicBezTo>
                  <a:cubicBezTo>
                    <a:pt x="587" y="69"/>
                    <a:pt x="513" y="1"/>
                    <a:pt x="4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337" name="Google Shape;4337;p53"/>
            <p:cNvSpPr/>
            <p:nvPr/>
          </p:nvSpPr>
          <p:spPr>
            <a:xfrm flipH="1">
              <a:off x="1913218" y="2125677"/>
              <a:ext cx="16780" cy="22109"/>
            </a:xfrm>
            <a:custGeom>
              <a:avLst/>
              <a:gdLst/>
              <a:ahLst/>
              <a:cxnLst/>
              <a:rect l="l" t="t" r="r" b="b"/>
              <a:pathLst>
                <a:path w="592" h="780" extrusionOk="0">
                  <a:moveTo>
                    <a:pt x="472" y="1"/>
                  </a:moveTo>
                  <a:cubicBezTo>
                    <a:pt x="441" y="1"/>
                    <a:pt x="410" y="14"/>
                    <a:pt x="391" y="45"/>
                  </a:cubicBezTo>
                  <a:cubicBezTo>
                    <a:pt x="337" y="144"/>
                    <a:pt x="272" y="239"/>
                    <a:pt x="208" y="334"/>
                  </a:cubicBezTo>
                  <a:cubicBezTo>
                    <a:pt x="140" y="430"/>
                    <a:pt x="94" y="524"/>
                    <a:pt x="40" y="627"/>
                  </a:cubicBezTo>
                  <a:cubicBezTo>
                    <a:pt x="1" y="704"/>
                    <a:pt x="62" y="779"/>
                    <a:pt x="132" y="779"/>
                  </a:cubicBezTo>
                  <a:cubicBezTo>
                    <a:pt x="155" y="779"/>
                    <a:pt x="179" y="771"/>
                    <a:pt x="200" y="753"/>
                  </a:cubicBezTo>
                  <a:cubicBezTo>
                    <a:pt x="300" y="661"/>
                    <a:pt x="372" y="585"/>
                    <a:pt x="432" y="463"/>
                  </a:cubicBezTo>
                  <a:cubicBezTo>
                    <a:pt x="486" y="349"/>
                    <a:pt x="528" y="239"/>
                    <a:pt x="569" y="121"/>
                  </a:cubicBezTo>
                  <a:cubicBezTo>
                    <a:pt x="592" y="51"/>
                    <a:pt x="532" y="1"/>
                    <a:pt x="4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338" name="Google Shape;4338;p53"/>
            <p:cNvSpPr/>
            <p:nvPr/>
          </p:nvSpPr>
          <p:spPr>
            <a:xfrm flipH="1">
              <a:off x="1869396" y="2120433"/>
              <a:ext cx="18396" cy="22052"/>
            </a:xfrm>
            <a:custGeom>
              <a:avLst/>
              <a:gdLst/>
              <a:ahLst/>
              <a:cxnLst/>
              <a:rect l="l" t="t" r="r" b="b"/>
              <a:pathLst>
                <a:path w="649" h="778" extrusionOk="0">
                  <a:moveTo>
                    <a:pt x="488" y="1"/>
                  </a:moveTo>
                  <a:cubicBezTo>
                    <a:pt x="447" y="1"/>
                    <a:pt x="405" y="18"/>
                    <a:pt x="380" y="59"/>
                  </a:cubicBezTo>
                  <a:cubicBezTo>
                    <a:pt x="320" y="158"/>
                    <a:pt x="248" y="250"/>
                    <a:pt x="179" y="344"/>
                  </a:cubicBezTo>
                  <a:cubicBezTo>
                    <a:pt x="106" y="443"/>
                    <a:pt x="0" y="527"/>
                    <a:pt x="42" y="664"/>
                  </a:cubicBezTo>
                  <a:cubicBezTo>
                    <a:pt x="65" y="729"/>
                    <a:pt x="122" y="778"/>
                    <a:pt x="194" y="778"/>
                  </a:cubicBezTo>
                  <a:cubicBezTo>
                    <a:pt x="350" y="774"/>
                    <a:pt x="403" y="637"/>
                    <a:pt x="468" y="511"/>
                  </a:cubicBezTo>
                  <a:cubicBezTo>
                    <a:pt x="529" y="397"/>
                    <a:pt x="571" y="280"/>
                    <a:pt x="616" y="158"/>
                  </a:cubicBezTo>
                  <a:cubicBezTo>
                    <a:pt x="649" y="65"/>
                    <a:pt x="568" y="1"/>
                    <a:pt x="4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339" name="Google Shape;4339;p53"/>
            <p:cNvSpPr/>
            <p:nvPr/>
          </p:nvSpPr>
          <p:spPr>
            <a:xfrm flipH="1">
              <a:off x="1952872" y="2122445"/>
              <a:ext cx="11763" cy="14938"/>
            </a:xfrm>
            <a:custGeom>
              <a:avLst/>
              <a:gdLst/>
              <a:ahLst/>
              <a:cxnLst/>
              <a:rect l="l" t="t" r="r" b="b"/>
              <a:pathLst>
                <a:path w="415" h="527" extrusionOk="0">
                  <a:moveTo>
                    <a:pt x="259" y="0"/>
                  </a:moveTo>
                  <a:cubicBezTo>
                    <a:pt x="226" y="0"/>
                    <a:pt x="194" y="14"/>
                    <a:pt x="171" y="49"/>
                  </a:cubicBezTo>
                  <a:cubicBezTo>
                    <a:pt x="134" y="117"/>
                    <a:pt x="95" y="186"/>
                    <a:pt x="65" y="254"/>
                  </a:cubicBezTo>
                  <a:cubicBezTo>
                    <a:pt x="34" y="326"/>
                    <a:pt x="1" y="395"/>
                    <a:pt x="12" y="471"/>
                  </a:cubicBezTo>
                  <a:cubicBezTo>
                    <a:pt x="19" y="509"/>
                    <a:pt x="50" y="526"/>
                    <a:pt x="82" y="526"/>
                  </a:cubicBezTo>
                  <a:cubicBezTo>
                    <a:pt x="104" y="526"/>
                    <a:pt x="126" y="519"/>
                    <a:pt x="141" y="505"/>
                  </a:cubicBezTo>
                  <a:cubicBezTo>
                    <a:pt x="190" y="463"/>
                    <a:pt x="213" y="388"/>
                    <a:pt x="244" y="330"/>
                  </a:cubicBezTo>
                  <a:cubicBezTo>
                    <a:pt x="278" y="270"/>
                    <a:pt x="316" y="212"/>
                    <a:pt x="358" y="159"/>
                  </a:cubicBezTo>
                  <a:cubicBezTo>
                    <a:pt x="414" y="82"/>
                    <a:pt x="336" y="0"/>
                    <a:pt x="2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340" name="Google Shape;4340;p53"/>
            <p:cNvSpPr/>
            <p:nvPr/>
          </p:nvSpPr>
          <p:spPr>
            <a:xfrm flipH="1">
              <a:off x="1959760" y="2188234"/>
              <a:ext cx="12103" cy="13209"/>
            </a:xfrm>
            <a:custGeom>
              <a:avLst/>
              <a:gdLst/>
              <a:ahLst/>
              <a:cxnLst/>
              <a:rect l="l" t="t" r="r" b="b"/>
              <a:pathLst>
                <a:path w="427" h="466" extrusionOk="0">
                  <a:moveTo>
                    <a:pt x="291" y="1"/>
                  </a:moveTo>
                  <a:cubicBezTo>
                    <a:pt x="269" y="1"/>
                    <a:pt x="246" y="10"/>
                    <a:pt x="229" y="32"/>
                  </a:cubicBezTo>
                  <a:cubicBezTo>
                    <a:pt x="187" y="81"/>
                    <a:pt x="145" y="134"/>
                    <a:pt x="103" y="188"/>
                  </a:cubicBezTo>
                  <a:cubicBezTo>
                    <a:pt x="54" y="245"/>
                    <a:pt x="5" y="294"/>
                    <a:pt x="1" y="370"/>
                  </a:cubicBezTo>
                  <a:cubicBezTo>
                    <a:pt x="1" y="419"/>
                    <a:pt x="49" y="466"/>
                    <a:pt x="96" y="466"/>
                  </a:cubicBezTo>
                  <a:cubicBezTo>
                    <a:pt x="104" y="466"/>
                    <a:pt x="111" y="464"/>
                    <a:pt x="119" y="462"/>
                  </a:cubicBezTo>
                  <a:cubicBezTo>
                    <a:pt x="194" y="435"/>
                    <a:pt x="225" y="374"/>
                    <a:pt x="267" y="313"/>
                  </a:cubicBezTo>
                  <a:cubicBezTo>
                    <a:pt x="305" y="260"/>
                    <a:pt x="343" y="203"/>
                    <a:pt x="381" y="150"/>
                  </a:cubicBezTo>
                  <a:cubicBezTo>
                    <a:pt x="426" y="81"/>
                    <a:pt x="357" y="1"/>
                    <a:pt x="2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341" name="Google Shape;4341;p53"/>
            <p:cNvSpPr/>
            <p:nvPr/>
          </p:nvSpPr>
          <p:spPr>
            <a:xfrm flipH="1">
              <a:off x="1917328" y="2174005"/>
              <a:ext cx="15051" cy="25312"/>
            </a:xfrm>
            <a:custGeom>
              <a:avLst/>
              <a:gdLst/>
              <a:ahLst/>
              <a:cxnLst/>
              <a:rect l="l" t="t" r="r" b="b"/>
              <a:pathLst>
                <a:path w="531" h="893" extrusionOk="0">
                  <a:moveTo>
                    <a:pt x="414" y="0"/>
                  </a:moveTo>
                  <a:cubicBezTo>
                    <a:pt x="382" y="0"/>
                    <a:pt x="351" y="16"/>
                    <a:pt x="330" y="51"/>
                  </a:cubicBezTo>
                  <a:cubicBezTo>
                    <a:pt x="261" y="169"/>
                    <a:pt x="182" y="279"/>
                    <a:pt x="121" y="404"/>
                  </a:cubicBezTo>
                  <a:cubicBezTo>
                    <a:pt x="68" y="515"/>
                    <a:pt x="3" y="652"/>
                    <a:pt x="3" y="773"/>
                  </a:cubicBezTo>
                  <a:cubicBezTo>
                    <a:pt x="0" y="834"/>
                    <a:pt x="61" y="892"/>
                    <a:pt x="122" y="892"/>
                  </a:cubicBezTo>
                  <a:cubicBezTo>
                    <a:pt x="141" y="892"/>
                    <a:pt x="161" y="886"/>
                    <a:pt x="178" y="872"/>
                  </a:cubicBezTo>
                  <a:cubicBezTo>
                    <a:pt x="395" y="705"/>
                    <a:pt x="456" y="378"/>
                    <a:pt x="516" y="127"/>
                  </a:cubicBezTo>
                  <a:cubicBezTo>
                    <a:pt x="531" y="55"/>
                    <a:pt x="473" y="0"/>
                    <a:pt x="4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342" name="Google Shape;4342;p53"/>
            <p:cNvSpPr/>
            <p:nvPr/>
          </p:nvSpPr>
          <p:spPr>
            <a:xfrm flipH="1">
              <a:off x="1940571" y="2217061"/>
              <a:ext cx="18849" cy="22478"/>
            </a:xfrm>
            <a:custGeom>
              <a:avLst/>
              <a:gdLst/>
              <a:ahLst/>
              <a:cxnLst/>
              <a:rect l="l" t="t" r="r" b="b"/>
              <a:pathLst>
                <a:path w="665" h="793" extrusionOk="0">
                  <a:moveTo>
                    <a:pt x="539" y="1"/>
                  </a:moveTo>
                  <a:cubicBezTo>
                    <a:pt x="512" y="1"/>
                    <a:pt x="485" y="10"/>
                    <a:pt x="466" y="30"/>
                  </a:cubicBezTo>
                  <a:cubicBezTo>
                    <a:pt x="380" y="129"/>
                    <a:pt x="299" y="228"/>
                    <a:pt x="215" y="326"/>
                  </a:cubicBezTo>
                  <a:cubicBezTo>
                    <a:pt x="140" y="417"/>
                    <a:pt x="48" y="543"/>
                    <a:pt x="18" y="661"/>
                  </a:cubicBezTo>
                  <a:cubicBezTo>
                    <a:pt x="1" y="737"/>
                    <a:pt x="57" y="793"/>
                    <a:pt x="127" y="793"/>
                  </a:cubicBezTo>
                  <a:cubicBezTo>
                    <a:pt x="135" y="793"/>
                    <a:pt x="143" y="792"/>
                    <a:pt x="151" y="791"/>
                  </a:cubicBezTo>
                  <a:cubicBezTo>
                    <a:pt x="292" y="768"/>
                    <a:pt x="425" y="638"/>
                    <a:pt x="501" y="524"/>
                  </a:cubicBezTo>
                  <a:cubicBezTo>
                    <a:pt x="592" y="387"/>
                    <a:pt x="634" y="270"/>
                    <a:pt x="657" y="110"/>
                  </a:cubicBezTo>
                  <a:cubicBezTo>
                    <a:pt x="664" y="45"/>
                    <a:pt x="600" y="1"/>
                    <a:pt x="5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343" name="Google Shape;4343;p53"/>
            <p:cNvSpPr/>
            <p:nvPr/>
          </p:nvSpPr>
          <p:spPr>
            <a:xfrm flipH="1">
              <a:off x="1979687" y="2254335"/>
              <a:ext cx="22109" cy="23498"/>
            </a:xfrm>
            <a:custGeom>
              <a:avLst/>
              <a:gdLst/>
              <a:ahLst/>
              <a:cxnLst/>
              <a:rect l="l" t="t" r="r" b="b"/>
              <a:pathLst>
                <a:path w="780" h="829" extrusionOk="0">
                  <a:moveTo>
                    <a:pt x="624" y="0"/>
                  </a:moveTo>
                  <a:cubicBezTo>
                    <a:pt x="600" y="0"/>
                    <a:pt x="575" y="9"/>
                    <a:pt x="555" y="30"/>
                  </a:cubicBezTo>
                  <a:cubicBezTo>
                    <a:pt x="350" y="251"/>
                    <a:pt x="136" y="460"/>
                    <a:pt x="19" y="741"/>
                  </a:cubicBezTo>
                  <a:cubicBezTo>
                    <a:pt x="1" y="786"/>
                    <a:pt x="46" y="828"/>
                    <a:pt x="88" y="828"/>
                  </a:cubicBezTo>
                  <a:cubicBezTo>
                    <a:pt x="100" y="828"/>
                    <a:pt x="112" y="825"/>
                    <a:pt x="122" y="818"/>
                  </a:cubicBezTo>
                  <a:cubicBezTo>
                    <a:pt x="380" y="654"/>
                    <a:pt x="547" y="399"/>
                    <a:pt x="722" y="164"/>
                  </a:cubicBezTo>
                  <a:cubicBezTo>
                    <a:pt x="780" y="89"/>
                    <a:pt x="701" y="0"/>
                    <a:pt x="6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344" name="Google Shape;4344;p53"/>
            <p:cNvSpPr/>
            <p:nvPr/>
          </p:nvSpPr>
          <p:spPr>
            <a:xfrm flipH="1">
              <a:off x="2018604" y="2338491"/>
              <a:ext cx="27721" cy="10261"/>
            </a:xfrm>
            <a:custGeom>
              <a:avLst/>
              <a:gdLst/>
              <a:ahLst/>
              <a:cxnLst/>
              <a:rect l="l" t="t" r="r" b="b"/>
              <a:pathLst>
                <a:path w="978" h="362" extrusionOk="0">
                  <a:moveTo>
                    <a:pt x="397" y="0"/>
                  </a:moveTo>
                  <a:cubicBezTo>
                    <a:pt x="299" y="0"/>
                    <a:pt x="200" y="11"/>
                    <a:pt x="107" y="27"/>
                  </a:cubicBezTo>
                  <a:cubicBezTo>
                    <a:pt x="1" y="42"/>
                    <a:pt x="24" y="187"/>
                    <a:pt x="107" y="217"/>
                  </a:cubicBezTo>
                  <a:cubicBezTo>
                    <a:pt x="292" y="284"/>
                    <a:pt x="500" y="361"/>
                    <a:pt x="704" y="361"/>
                  </a:cubicBezTo>
                  <a:cubicBezTo>
                    <a:pt x="764" y="361"/>
                    <a:pt x="824" y="355"/>
                    <a:pt x="882" y="339"/>
                  </a:cubicBezTo>
                  <a:cubicBezTo>
                    <a:pt x="951" y="324"/>
                    <a:pt x="977" y="229"/>
                    <a:pt x="924" y="176"/>
                  </a:cubicBezTo>
                  <a:cubicBezTo>
                    <a:pt x="781" y="42"/>
                    <a:pt x="590" y="0"/>
                    <a:pt x="3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345" name="Google Shape;4345;p53"/>
            <p:cNvSpPr/>
            <p:nvPr/>
          </p:nvSpPr>
          <p:spPr>
            <a:xfrm flipH="1">
              <a:off x="1967725" y="2332453"/>
              <a:ext cx="22874" cy="8787"/>
            </a:xfrm>
            <a:custGeom>
              <a:avLst/>
              <a:gdLst/>
              <a:ahLst/>
              <a:cxnLst/>
              <a:rect l="l" t="t" r="r" b="b"/>
              <a:pathLst>
                <a:path w="807" h="310" extrusionOk="0">
                  <a:moveTo>
                    <a:pt x="438" y="1"/>
                  </a:moveTo>
                  <a:cubicBezTo>
                    <a:pt x="327" y="1"/>
                    <a:pt x="213" y="19"/>
                    <a:pt x="111" y="47"/>
                  </a:cubicBezTo>
                  <a:cubicBezTo>
                    <a:pt x="0" y="77"/>
                    <a:pt x="23" y="244"/>
                    <a:pt x="134" y="244"/>
                  </a:cubicBezTo>
                  <a:cubicBezTo>
                    <a:pt x="146" y="243"/>
                    <a:pt x="158" y="243"/>
                    <a:pt x="170" y="243"/>
                  </a:cubicBezTo>
                  <a:cubicBezTo>
                    <a:pt x="255" y="243"/>
                    <a:pt x="335" y="254"/>
                    <a:pt x="418" y="266"/>
                  </a:cubicBezTo>
                  <a:cubicBezTo>
                    <a:pt x="489" y="281"/>
                    <a:pt x="555" y="310"/>
                    <a:pt x="622" y="310"/>
                  </a:cubicBezTo>
                  <a:cubicBezTo>
                    <a:pt x="646" y="310"/>
                    <a:pt x="669" y="306"/>
                    <a:pt x="692" y="297"/>
                  </a:cubicBezTo>
                  <a:cubicBezTo>
                    <a:pt x="783" y="259"/>
                    <a:pt x="806" y="168"/>
                    <a:pt x="750" y="92"/>
                  </a:cubicBezTo>
                  <a:cubicBezTo>
                    <a:pt x="681" y="5"/>
                    <a:pt x="540" y="1"/>
                    <a:pt x="43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346" name="Google Shape;4346;p53"/>
            <p:cNvSpPr/>
            <p:nvPr/>
          </p:nvSpPr>
          <p:spPr>
            <a:xfrm flipH="1">
              <a:off x="2006331" y="2292884"/>
              <a:ext cx="17517" cy="13946"/>
            </a:xfrm>
            <a:custGeom>
              <a:avLst/>
              <a:gdLst/>
              <a:ahLst/>
              <a:cxnLst/>
              <a:rect l="l" t="t" r="r" b="b"/>
              <a:pathLst>
                <a:path w="618" h="492" extrusionOk="0">
                  <a:moveTo>
                    <a:pt x="489" y="1"/>
                  </a:moveTo>
                  <a:cubicBezTo>
                    <a:pt x="390" y="5"/>
                    <a:pt x="333" y="69"/>
                    <a:pt x="265" y="127"/>
                  </a:cubicBezTo>
                  <a:cubicBezTo>
                    <a:pt x="203" y="180"/>
                    <a:pt x="143" y="233"/>
                    <a:pt x="82" y="286"/>
                  </a:cubicBezTo>
                  <a:cubicBezTo>
                    <a:pt x="0" y="359"/>
                    <a:pt x="77" y="491"/>
                    <a:pt x="169" y="491"/>
                  </a:cubicBezTo>
                  <a:cubicBezTo>
                    <a:pt x="188" y="491"/>
                    <a:pt x="207" y="486"/>
                    <a:pt x="226" y="473"/>
                  </a:cubicBezTo>
                  <a:cubicBezTo>
                    <a:pt x="291" y="427"/>
                    <a:pt x="356" y="378"/>
                    <a:pt x="424" y="332"/>
                  </a:cubicBezTo>
                  <a:cubicBezTo>
                    <a:pt x="496" y="283"/>
                    <a:pt x="577" y="241"/>
                    <a:pt x="599" y="150"/>
                  </a:cubicBezTo>
                  <a:cubicBezTo>
                    <a:pt x="618" y="77"/>
                    <a:pt x="565" y="1"/>
                    <a:pt x="48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347" name="Google Shape;4347;p53"/>
            <p:cNvSpPr/>
            <p:nvPr/>
          </p:nvSpPr>
          <p:spPr>
            <a:xfrm flipH="1">
              <a:off x="1944029" y="2357539"/>
              <a:ext cx="25170" cy="12047"/>
            </a:xfrm>
            <a:custGeom>
              <a:avLst/>
              <a:gdLst/>
              <a:ahLst/>
              <a:cxnLst/>
              <a:rect l="l" t="t" r="r" b="b"/>
              <a:pathLst>
                <a:path w="888" h="425" extrusionOk="0">
                  <a:moveTo>
                    <a:pt x="121" y="0"/>
                  </a:moveTo>
                  <a:cubicBezTo>
                    <a:pt x="25" y="0"/>
                    <a:pt x="1" y="150"/>
                    <a:pt x="100" y="192"/>
                  </a:cubicBezTo>
                  <a:cubicBezTo>
                    <a:pt x="211" y="234"/>
                    <a:pt x="321" y="279"/>
                    <a:pt x="432" y="325"/>
                  </a:cubicBezTo>
                  <a:cubicBezTo>
                    <a:pt x="523" y="363"/>
                    <a:pt x="625" y="425"/>
                    <a:pt x="727" y="425"/>
                  </a:cubicBezTo>
                  <a:cubicBezTo>
                    <a:pt x="735" y="425"/>
                    <a:pt x="743" y="424"/>
                    <a:pt x="751" y="423"/>
                  </a:cubicBezTo>
                  <a:cubicBezTo>
                    <a:pt x="834" y="416"/>
                    <a:pt x="888" y="317"/>
                    <a:pt x="819" y="252"/>
                  </a:cubicBezTo>
                  <a:cubicBezTo>
                    <a:pt x="739" y="169"/>
                    <a:pt x="621" y="150"/>
                    <a:pt x="511" y="115"/>
                  </a:cubicBezTo>
                  <a:cubicBezTo>
                    <a:pt x="393" y="81"/>
                    <a:pt x="272" y="43"/>
                    <a:pt x="154" y="6"/>
                  </a:cubicBezTo>
                  <a:cubicBezTo>
                    <a:pt x="143" y="2"/>
                    <a:pt x="132" y="0"/>
                    <a:pt x="1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348" name="Google Shape;4348;p53"/>
            <p:cNvSpPr/>
            <p:nvPr/>
          </p:nvSpPr>
          <p:spPr>
            <a:xfrm flipH="1">
              <a:off x="1883144" y="2349120"/>
              <a:ext cx="28940" cy="13379"/>
            </a:xfrm>
            <a:custGeom>
              <a:avLst/>
              <a:gdLst/>
              <a:ahLst/>
              <a:cxnLst/>
              <a:rect l="l" t="t" r="r" b="b"/>
              <a:pathLst>
                <a:path w="1021" h="472" extrusionOk="0">
                  <a:moveTo>
                    <a:pt x="192" y="0"/>
                  </a:moveTo>
                  <a:cubicBezTo>
                    <a:pt x="80" y="0"/>
                    <a:pt x="1" y="157"/>
                    <a:pt x="119" y="215"/>
                  </a:cubicBezTo>
                  <a:cubicBezTo>
                    <a:pt x="317" y="312"/>
                    <a:pt x="580" y="471"/>
                    <a:pt x="817" y="471"/>
                  </a:cubicBezTo>
                  <a:cubicBezTo>
                    <a:pt x="849" y="471"/>
                    <a:pt x="880" y="468"/>
                    <a:pt x="910" y="462"/>
                  </a:cubicBezTo>
                  <a:cubicBezTo>
                    <a:pt x="1002" y="439"/>
                    <a:pt x="1021" y="321"/>
                    <a:pt x="963" y="257"/>
                  </a:cubicBezTo>
                  <a:cubicBezTo>
                    <a:pt x="880" y="166"/>
                    <a:pt x="735" y="127"/>
                    <a:pt x="621" y="93"/>
                  </a:cubicBezTo>
                  <a:cubicBezTo>
                    <a:pt x="484" y="52"/>
                    <a:pt x="347" y="29"/>
                    <a:pt x="211" y="1"/>
                  </a:cubicBezTo>
                  <a:cubicBezTo>
                    <a:pt x="204" y="1"/>
                    <a:pt x="198" y="0"/>
                    <a:pt x="19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349" name="Google Shape;4349;p53"/>
            <p:cNvSpPr/>
            <p:nvPr/>
          </p:nvSpPr>
          <p:spPr>
            <a:xfrm flipH="1">
              <a:off x="1890995" y="2377749"/>
              <a:ext cx="20040" cy="10289"/>
            </a:xfrm>
            <a:custGeom>
              <a:avLst/>
              <a:gdLst/>
              <a:ahLst/>
              <a:cxnLst/>
              <a:rect l="l" t="t" r="r" b="b"/>
              <a:pathLst>
                <a:path w="707" h="363" extrusionOk="0">
                  <a:moveTo>
                    <a:pt x="175" y="0"/>
                  </a:moveTo>
                  <a:cubicBezTo>
                    <a:pt x="70" y="0"/>
                    <a:pt x="1" y="148"/>
                    <a:pt x="113" y="200"/>
                  </a:cubicBezTo>
                  <a:cubicBezTo>
                    <a:pt x="193" y="242"/>
                    <a:pt x="273" y="277"/>
                    <a:pt x="356" y="311"/>
                  </a:cubicBezTo>
                  <a:cubicBezTo>
                    <a:pt x="423" y="336"/>
                    <a:pt x="490" y="362"/>
                    <a:pt x="561" y="362"/>
                  </a:cubicBezTo>
                  <a:cubicBezTo>
                    <a:pt x="579" y="362"/>
                    <a:pt x="597" y="360"/>
                    <a:pt x="615" y="356"/>
                  </a:cubicBezTo>
                  <a:cubicBezTo>
                    <a:pt x="684" y="342"/>
                    <a:pt x="706" y="242"/>
                    <a:pt x="657" y="197"/>
                  </a:cubicBezTo>
                  <a:cubicBezTo>
                    <a:pt x="596" y="140"/>
                    <a:pt x="520" y="128"/>
                    <a:pt x="444" y="102"/>
                  </a:cubicBezTo>
                  <a:cubicBezTo>
                    <a:pt x="368" y="75"/>
                    <a:pt x="296" y="45"/>
                    <a:pt x="224" y="11"/>
                  </a:cubicBezTo>
                  <a:cubicBezTo>
                    <a:pt x="207" y="3"/>
                    <a:pt x="191" y="0"/>
                    <a:pt x="1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350" name="Google Shape;4350;p53"/>
            <p:cNvSpPr/>
            <p:nvPr/>
          </p:nvSpPr>
          <p:spPr>
            <a:xfrm flipH="1">
              <a:off x="1811799" y="2363605"/>
              <a:ext cx="28005" cy="15561"/>
            </a:xfrm>
            <a:custGeom>
              <a:avLst/>
              <a:gdLst/>
              <a:ahLst/>
              <a:cxnLst/>
              <a:rect l="l" t="t" r="r" b="b"/>
              <a:pathLst>
                <a:path w="988" h="549" extrusionOk="0">
                  <a:moveTo>
                    <a:pt x="166" y="0"/>
                  </a:moveTo>
                  <a:cubicBezTo>
                    <a:pt x="59" y="0"/>
                    <a:pt x="0" y="174"/>
                    <a:pt x="110" y="232"/>
                  </a:cubicBezTo>
                  <a:cubicBezTo>
                    <a:pt x="227" y="293"/>
                    <a:pt x="345" y="357"/>
                    <a:pt x="463" y="415"/>
                  </a:cubicBezTo>
                  <a:cubicBezTo>
                    <a:pt x="569" y="469"/>
                    <a:pt x="674" y="548"/>
                    <a:pt x="793" y="548"/>
                  </a:cubicBezTo>
                  <a:cubicBezTo>
                    <a:pt x="798" y="548"/>
                    <a:pt x="803" y="548"/>
                    <a:pt x="809" y="548"/>
                  </a:cubicBezTo>
                  <a:cubicBezTo>
                    <a:pt x="896" y="540"/>
                    <a:pt x="987" y="438"/>
                    <a:pt x="923" y="354"/>
                  </a:cubicBezTo>
                  <a:cubicBezTo>
                    <a:pt x="840" y="243"/>
                    <a:pt x="722" y="213"/>
                    <a:pt x="596" y="164"/>
                  </a:cubicBezTo>
                  <a:cubicBezTo>
                    <a:pt x="466" y="111"/>
                    <a:pt x="334" y="61"/>
                    <a:pt x="205" y="8"/>
                  </a:cubicBezTo>
                  <a:cubicBezTo>
                    <a:pt x="191" y="3"/>
                    <a:pt x="178" y="0"/>
                    <a:pt x="1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351" name="Google Shape;4351;p53"/>
            <p:cNvSpPr/>
            <p:nvPr/>
          </p:nvSpPr>
          <p:spPr>
            <a:xfrm flipH="1">
              <a:off x="1834192" y="2398582"/>
              <a:ext cx="18991" cy="11990"/>
            </a:xfrm>
            <a:custGeom>
              <a:avLst/>
              <a:gdLst/>
              <a:ahLst/>
              <a:cxnLst/>
              <a:rect l="l" t="t" r="r" b="b"/>
              <a:pathLst>
                <a:path w="670" h="423" extrusionOk="0">
                  <a:moveTo>
                    <a:pt x="97" y="0"/>
                  </a:moveTo>
                  <a:cubicBezTo>
                    <a:pt x="40" y="0"/>
                    <a:pt x="0" y="71"/>
                    <a:pt x="45" y="116"/>
                  </a:cubicBezTo>
                  <a:cubicBezTo>
                    <a:pt x="122" y="188"/>
                    <a:pt x="201" y="249"/>
                    <a:pt x="289" y="309"/>
                  </a:cubicBezTo>
                  <a:cubicBezTo>
                    <a:pt x="370" y="367"/>
                    <a:pt x="442" y="422"/>
                    <a:pt x="538" y="422"/>
                  </a:cubicBezTo>
                  <a:cubicBezTo>
                    <a:pt x="549" y="422"/>
                    <a:pt x="561" y="422"/>
                    <a:pt x="573" y="420"/>
                  </a:cubicBezTo>
                  <a:cubicBezTo>
                    <a:pt x="654" y="409"/>
                    <a:pt x="669" y="314"/>
                    <a:pt x="642" y="253"/>
                  </a:cubicBezTo>
                  <a:cubicBezTo>
                    <a:pt x="601" y="165"/>
                    <a:pt x="482" y="132"/>
                    <a:pt x="395" y="97"/>
                  </a:cubicBezTo>
                  <a:cubicBezTo>
                    <a:pt x="304" y="59"/>
                    <a:pt x="213" y="25"/>
                    <a:pt x="114" y="2"/>
                  </a:cubicBezTo>
                  <a:cubicBezTo>
                    <a:pt x="108" y="1"/>
                    <a:pt x="102" y="0"/>
                    <a:pt x="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352" name="Google Shape;4352;p53"/>
            <p:cNvSpPr/>
            <p:nvPr/>
          </p:nvSpPr>
          <p:spPr>
            <a:xfrm flipH="1">
              <a:off x="1850802" y="2419416"/>
              <a:ext cx="17092" cy="12642"/>
            </a:xfrm>
            <a:custGeom>
              <a:avLst/>
              <a:gdLst/>
              <a:ahLst/>
              <a:cxnLst/>
              <a:rect l="l" t="t" r="r" b="b"/>
              <a:pathLst>
                <a:path w="603" h="446" extrusionOk="0">
                  <a:moveTo>
                    <a:pt x="153" y="0"/>
                  </a:moveTo>
                  <a:cubicBezTo>
                    <a:pt x="71" y="0"/>
                    <a:pt x="0" y="79"/>
                    <a:pt x="51" y="176"/>
                  </a:cubicBezTo>
                  <a:cubicBezTo>
                    <a:pt x="112" y="292"/>
                    <a:pt x="275" y="446"/>
                    <a:pt x="423" y="446"/>
                  </a:cubicBezTo>
                  <a:cubicBezTo>
                    <a:pt x="469" y="446"/>
                    <a:pt x="513" y="431"/>
                    <a:pt x="553" y="396"/>
                  </a:cubicBezTo>
                  <a:cubicBezTo>
                    <a:pt x="602" y="355"/>
                    <a:pt x="595" y="290"/>
                    <a:pt x="576" y="241"/>
                  </a:cubicBezTo>
                  <a:cubicBezTo>
                    <a:pt x="541" y="160"/>
                    <a:pt x="458" y="153"/>
                    <a:pt x="390" y="122"/>
                  </a:cubicBezTo>
                  <a:cubicBezTo>
                    <a:pt x="336" y="104"/>
                    <a:pt x="283" y="65"/>
                    <a:pt x="237" y="31"/>
                  </a:cubicBezTo>
                  <a:cubicBezTo>
                    <a:pt x="211" y="9"/>
                    <a:pt x="182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353" name="Google Shape;4353;p53"/>
            <p:cNvSpPr/>
            <p:nvPr/>
          </p:nvSpPr>
          <p:spPr>
            <a:xfrm flipH="1">
              <a:off x="1852644" y="2371258"/>
              <a:ext cx="15335" cy="8503"/>
            </a:xfrm>
            <a:custGeom>
              <a:avLst/>
              <a:gdLst/>
              <a:ahLst/>
              <a:cxnLst/>
              <a:rect l="l" t="t" r="r" b="b"/>
              <a:pathLst>
                <a:path w="541" h="300" extrusionOk="0">
                  <a:moveTo>
                    <a:pt x="140" y="0"/>
                  </a:moveTo>
                  <a:cubicBezTo>
                    <a:pt x="52" y="0"/>
                    <a:pt x="1" y="117"/>
                    <a:pt x="88" y="179"/>
                  </a:cubicBezTo>
                  <a:cubicBezTo>
                    <a:pt x="175" y="236"/>
                    <a:pt x="305" y="300"/>
                    <a:pt x="418" y="300"/>
                  </a:cubicBezTo>
                  <a:cubicBezTo>
                    <a:pt x="439" y="300"/>
                    <a:pt x="460" y="297"/>
                    <a:pt x="479" y="293"/>
                  </a:cubicBezTo>
                  <a:cubicBezTo>
                    <a:pt x="525" y="282"/>
                    <a:pt x="541" y="221"/>
                    <a:pt x="507" y="190"/>
                  </a:cubicBezTo>
                  <a:cubicBezTo>
                    <a:pt x="465" y="148"/>
                    <a:pt x="407" y="129"/>
                    <a:pt x="354" y="103"/>
                  </a:cubicBezTo>
                  <a:cubicBezTo>
                    <a:pt x="297" y="69"/>
                    <a:pt x="244" y="42"/>
                    <a:pt x="188" y="12"/>
                  </a:cubicBezTo>
                  <a:cubicBezTo>
                    <a:pt x="171" y="4"/>
                    <a:pt x="155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354" name="Google Shape;4354;p53"/>
            <p:cNvSpPr/>
            <p:nvPr/>
          </p:nvSpPr>
          <p:spPr>
            <a:xfrm flipH="1">
              <a:off x="1836374" y="2453317"/>
              <a:ext cx="24263" cy="13237"/>
            </a:xfrm>
            <a:custGeom>
              <a:avLst/>
              <a:gdLst/>
              <a:ahLst/>
              <a:cxnLst/>
              <a:rect l="l" t="t" r="r" b="b"/>
              <a:pathLst>
                <a:path w="856" h="467" extrusionOk="0">
                  <a:moveTo>
                    <a:pt x="160" y="1"/>
                  </a:moveTo>
                  <a:cubicBezTo>
                    <a:pt x="37" y="1"/>
                    <a:pt x="0" y="169"/>
                    <a:pt x="126" y="219"/>
                  </a:cubicBezTo>
                  <a:cubicBezTo>
                    <a:pt x="232" y="261"/>
                    <a:pt x="327" y="322"/>
                    <a:pt x="430" y="371"/>
                  </a:cubicBezTo>
                  <a:cubicBezTo>
                    <a:pt x="514" y="412"/>
                    <a:pt x="624" y="466"/>
                    <a:pt x="718" y="466"/>
                  </a:cubicBezTo>
                  <a:cubicBezTo>
                    <a:pt x="721" y="466"/>
                    <a:pt x="724" y="466"/>
                    <a:pt x="727" y="466"/>
                  </a:cubicBezTo>
                  <a:cubicBezTo>
                    <a:pt x="810" y="463"/>
                    <a:pt x="856" y="379"/>
                    <a:pt x="818" y="303"/>
                  </a:cubicBezTo>
                  <a:cubicBezTo>
                    <a:pt x="773" y="212"/>
                    <a:pt x="643" y="135"/>
                    <a:pt x="544" y="98"/>
                  </a:cubicBezTo>
                  <a:cubicBezTo>
                    <a:pt x="430" y="52"/>
                    <a:pt x="304" y="26"/>
                    <a:pt x="183" y="3"/>
                  </a:cubicBezTo>
                  <a:cubicBezTo>
                    <a:pt x="175" y="1"/>
                    <a:pt x="167" y="1"/>
                    <a:pt x="1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355" name="Google Shape;4355;p53"/>
            <p:cNvSpPr/>
            <p:nvPr/>
          </p:nvSpPr>
          <p:spPr>
            <a:xfrm flipH="1">
              <a:off x="1868914" y="2473101"/>
              <a:ext cx="22109" cy="14739"/>
            </a:xfrm>
            <a:custGeom>
              <a:avLst/>
              <a:gdLst/>
              <a:ahLst/>
              <a:cxnLst/>
              <a:rect l="l" t="t" r="r" b="b"/>
              <a:pathLst>
                <a:path w="780" h="520" extrusionOk="0">
                  <a:moveTo>
                    <a:pt x="180" y="1"/>
                  </a:moveTo>
                  <a:cubicBezTo>
                    <a:pt x="82" y="1"/>
                    <a:pt x="0" y="146"/>
                    <a:pt x="88" y="224"/>
                  </a:cubicBezTo>
                  <a:cubicBezTo>
                    <a:pt x="160" y="289"/>
                    <a:pt x="240" y="369"/>
                    <a:pt x="327" y="407"/>
                  </a:cubicBezTo>
                  <a:cubicBezTo>
                    <a:pt x="415" y="449"/>
                    <a:pt x="506" y="483"/>
                    <a:pt x="597" y="514"/>
                  </a:cubicBezTo>
                  <a:cubicBezTo>
                    <a:pt x="609" y="518"/>
                    <a:pt x="621" y="520"/>
                    <a:pt x="632" y="520"/>
                  </a:cubicBezTo>
                  <a:cubicBezTo>
                    <a:pt x="728" y="520"/>
                    <a:pt x="780" y="371"/>
                    <a:pt x="685" y="316"/>
                  </a:cubicBezTo>
                  <a:cubicBezTo>
                    <a:pt x="604" y="270"/>
                    <a:pt x="536" y="224"/>
                    <a:pt x="468" y="167"/>
                  </a:cubicBezTo>
                  <a:cubicBezTo>
                    <a:pt x="399" y="114"/>
                    <a:pt x="316" y="76"/>
                    <a:pt x="243" y="23"/>
                  </a:cubicBezTo>
                  <a:cubicBezTo>
                    <a:pt x="222" y="7"/>
                    <a:pt x="201" y="1"/>
                    <a:pt x="1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356" name="Google Shape;4356;p53"/>
            <p:cNvSpPr/>
            <p:nvPr/>
          </p:nvSpPr>
          <p:spPr>
            <a:xfrm flipH="1">
              <a:off x="1905876" y="2494105"/>
              <a:ext cx="17942" cy="10828"/>
            </a:xfrm>
            <a:custGeom>
              <a:avLst/>
              <a:gdLst/>
              <a:ahLst/>
              <a:cxnLst/>
              <a:rect l="l" t="t" r="r" b="b"/>
              <a:pathLst>
                <a:path w="633" h="382" extrusionOk="0">
                  <a:moveTo>
                    <a:pt x="104" y="0"/>
                  </a:moveTo>
                  <a:cubicBezTo>
                    <a:pt x="15" y="0"/>
                    <a:pt x="1" y="131"/>
                    <a:pt x="70" y="175"/>
                  </a:cubicBezTo>
                  <a:cubicBezTo>
                    <a:pt x="142" y="224"/>
                    <a:pt x="222" y="263"/>
                    <a:pt x="298" y="305"/>
                  </a:cubicBezTo>
                  <a:cubicBezTo>
                    <a:pt x="356" y="338"/>
                    <a:pt x="429" y="382"/>
                    <a:pt x="498" y="382"/>
                  </a:cubicBezTo>
                  <a:cubicBezTo>
                    <a:pt x="515" y="382"/>
                    <a:pt x="532" y="379"/>
                    <a:pt x="549" y="373"/>
                  </a:cubicBezTo>
                  <a:cubicBezTo>
                    <a:pt x="602" y="354"/>
                    <a:pt x="633" y="305"/>
                    <a:pt x="617" y="252"/>
                  </a:cubicBezTo>
                  <a:cubicBezTo>
                    <a:pt x="594" y="152"/>
                    <a:pt x="484" y="107"/>
                    <a:pt x="396" y="73"/>
                  </a:cubicBezTo>
                  <a:cubicBezTo>
                    <a:pt x="305" y="35"/>
                    <a:pt x="214" y="12"/>
                    <a:pt x="115" y="1"/>
                  </a:cubicBezTo>
                  <a:cubicBezTo>
                    <a:pt x="111" y="0"/>
                    <a:pt x="108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357" name="Google Shape;4357;p53"/>
            <p:cNvSpPr/>
            <p:nvPr/>
          </p:nvSpPr>
          <p:spPr>
            <a:xfrm flipH="1">
              <a:off x="1910837" y="2528743"/>
              <a:ext cx="20720" cy="11536"/>
            </a:xfrm>
            <a:custGeom>
              <a:avLst/>
              <a:gdLst/>
              <a:ahLst/>
              <a:cxnLst/>
              <a:rect l="l" t="t" r="r" b="b"/>
              <a:pathLst>
                <a:path w="731" h="407" extrusionOk="0">
                  <a:moveTo>
                    <a:pt x="162" y="1"/>
                  </a:moveTo>
                  <a:cubicBezTo>
                    <a:pt x="59" y="1"/>
                    <a:pt x="1" y="167"/>
                    <a:pt x="107" y="216"/>
                  </a:cubicBezTo>
                  <a:cubicBezTo>
                    <a:pt x="190" y="253"/>
                    <a:pt x="274" y="292"/>
                    <a:pt x="358" y="330"/>
                  </a:cubicBezTo>
                  <a:cubicBezTo>
                    <a:pt x="425" y="363"/>
                    <a:pt x="493" y="407"/>
                    <a:pt x="566" y="407"/>
                  </a:cubicBezTo>
                  <a:cubicBezTo>
                    <a:pt x="584" y="407"/>
                    <a:pt x="602" y="404"/>
                    <a:pt x="620" y="398"/>
                  </a:cubicBezTo>
                  <a:cubicBezTo>
                    <a:pt x="692" y="376"/>
                    <a:pt x="731" y="292"/>
                    <a:pt x="692" y="227"/>
                  </a:cubicBezTo>
                  <a:cubicBezTo>
                    <a:pt x="643" y="139"/>
                    <a:pt x="548" y="125"/>
                    <a:pt x="457" y="94"/>
                  </a:cubicBezTo>
                  <a:cubicBezTo>
                    <a:pt x="369" y="64"/>
                    <a:pt x="282" y="37"/>
                    <a:pt x="195" y="6"/>
                  </a:cubicBezTo>
                  <a:cubicBezTo>
                    <a:pt x="184" y="2"/>
                    <a:pt x="173" y="1"/>
                    <a:pt x="1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358" name="Google Shape;4358;p53"/>
            <p:cNvSpPr/>
            <p:nvPr/>
          </p:nvSpPr>
          <p:spPr>
            <a:xfrm flipH="1">
              <a:off x="1862650" y="2512416"/>
              <a:ext cx="19303" cy="11962"/>
            </a:xfrm>
            <a:custGeom>
              <a:avLst/>
              <a:gdLst/>
              <a:ahLst/>
              <a:cxnLst/>
              <a:rect l="l" t="t" r="r" b="b"/>
              <a:pathLst>
                <a:path w="681" h="422" extrusionOk="0">
                  <a:moveTo>
                    <a:pt x="161" y="1"/>
                  </a:moveTo>
                  <a:cubicBezTo>
                    <a:pt x="75" y="1"/>
                    <a:pt x="1" y="129"/>
                    <a:pt x="79" y="194"/>
                  </a:cubicBezTo>
                  <a:cubicBezTo>
                    <a:pt x="156" y="259"/>
                    <a:pt x="235" y="313"/>
                    <a:pt x="323" y="354"/>
                  </a:cubicBezTo>
                  <a:cubicBezTo>
                    <a:pt x="385" y="384"/>
                    <a:pt x="459" y="421"/>
                    <a:pt x="529" y="421"/>
                  </a:cubicBezTo>
                  <a:cubicBezTo>
                    <a:pt x="558" y="421"/>
                    <a:pt x="586" y="415"/>
                    <a:pt x="612" y="400"/>
                  </a:cubicBezTo>
                  <a:cubicBezTo>
                    <a:pt x="658" y="370"/>
                    <a:pt x="681" y="305"/>
                    <a:pt x="649" y="259"/>
                  </a:cubicBezTo>
                  <a:cubicBezTo>
                    <a:pt x="597" y="176"/>
                    <a:pt x="509" y="180"/>
                    <a:pt x="425" y="145"/>
                  </a:cubicBezTo>
                  <a:cubicBezTo>
                    <a:pt x="349" y="115"/>
                    <a:pt x="281" y="69"/>
                    <a:pt x="216" y="20"/>
                  </a:cubicBezTo>
                  <a:cubicBezTo>
                    <a:pt x="198" y="7"/>
                    <a:pt x="179" y="1"/>
                    <a:pt x="1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359" name="Google Shape;4359;p53"/>
            <p:cNvSpPr/>
            <p:nvPr/>
          </p:nvSpPr>
          <p:spPr>
            <a:xfrm flipH="1">
              <a:off x="1809872" y="2501588"/>
              <a:ext cx="27721" cy="14172"/>
            </a:xfrm>
            <a:custGeom>
              <a:avLst/>
              <a:gdLst/>
              <a:ahLst/>
              <a:cxnLst/>
              <a:rect l="l" t="t" r="r" b="b"/>
              <a:pathLst>
                <a:path w="978" h="500" extrusionOk="0">
                  <a:moveTo>
                    <a:pt x="164" y="0"/>
                  </a:moveTo>
                  <a:cubicBezTo>
                    <a:pt x="60" y="0"/>
                    <a:pt x="1" y="164"/>
                    <a:pt x="107" y="220"/>
                  </a:cubicBezTo>
                  <a:cubicBezTo>
                    <a:pt x="310" y="318"/>
                    <a:pt x="551" y="500"/>
                    <a:pt x="786" y="500"/>
                  </a:cubicBezTo>
                  <a:cubicBezTo>
                    <a:pt x="803" y="500"/>
                    <a:pt x="820" y="499"/>
                    <a:pt x="837" y="497"/>
                  </a:cubicBezTo>
                  <a:cubicBezTo>
                    <a:pt x="936" y="485"/>
                    <a:pt x="978" y="390"/>
                    <a:pt x="913" y="314"/>
                  </a:cubicBezTo>
                  <a:cubicBezTo>
                    <a:pt x="753" y="113"/>
                    <a:pt x="430" y="79"/>
                    <a:pt x="199" y="6"/>
                  </a:cubicBezTo>
                  <a:cubicBezTo>
                    <a:pt x="187" y="2"/>
                    <a:pt x="175" y="0"/>
                    <a:pt x="16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360" name="Google Shape;4360;p53"/>
            <p:cNvSpPr/>
            <p:nvPr/>
          </p:nvSpPr>
          <p:spPr>
            <a:xfrm flipH="1">
              <a:off x="1777530" y="2476928"/>
              <a:ext cx="19671" cy="12160"/>
            </a:xfrm>
            <a:custGeom>
              <a:avLst/>
              <a:gdLst/>
              <a:ahLst/>
              <a:cxnLst/>
              <a:rect l="l" t="t" r="r" b="b"/>
              <a:pathLst>
                <a:path w="694" h="429" extrusionOk="0">
                  <a:moveTo>
                    <a:pt x="180" y="1"/>
                  </a:moveTo>
                  <a:cubicBezTo>
                    <a:pt x="64" y="1"/>
                    <a:pt x="1" y="171"/>
                    <a:pt x="116" y="234"/>
                  </a:cubicBezTo>
                  <a:cubicBezTo>
                    <a:pt x="218" y="291"/>
                    <a:pt x="317" y="351"/>
                    <a:pt x="420" y="409"/>
                  </a:cubicBezTo>
                  <a:cubicBezTo>
                    <a:pt x="447" y="422"/>
                    <a:pt x="477" y="429"/>
                    <a:pt x="507" y="429"/>
                  </a:cubicBezTo>
                  <a:cubicBezTo>
                    <a:pt x="565" y="429"/>
                    <a:pt x="621" y="403"/>
                    <a:pt x="651" y="348"/>
                  </a:cubicBezTo>
                  <a:cubicBezTo>
                    <a:pt x="656" y="333"/>
                    <a:pt x="663" y="321"/>
                    <a:pt x="667" y="306"/>
                  </a:cubicBezTo>
                  <a:cubicBezTo>
                    <a:pt x="693" y="219"/>
                    <a:pt x="633" y="128"/>
                    <a:pt x="549" y="100"/>
                  </a:cubicBezTo>
                  <a:cubicBezTo>
                    <a:pt x="439" y="67"/>
                    <a:pt x="325" y="40"/>
                    <a:pt x="214" y="6"/>
                  </a:cubicBezTo>
                  <a:cubicBezTo>
                    <a:pt x="203" y="2"/>
                    <a:pt x="191" y="1"/>
                    <a:pt x="1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361" name="Google Shape;4361;p53"/>
            <p:cNvSpPr/>
            <p:nvPr/>
          </p:nvSpPr>
          <p:spPr>
            <a:xfrm flipH="1">
              <a:off x="1790569" y="2452693"/>
              <a:ext cx="29195" cy="13946"/>
            </a:xfrm>
            <a:custGeom>
              <a:avLst/>
              <a:gdLst/>
              <a:ahLst/>
              <a:cxnLst/>
              <a:rect l="l" t="t" r="r" b="b"/>
              <a:pathLst>
                <a:path w="1030" h="492" extrusionOk="0">
                  <a:moveTo>
                    <a:pt x="193" y="0"/>
                  </a:moveTo>
                  <a:cubicBezTo>
                    <a:pt x="54" y="0"/>
                    <a:pt x="0" y="198"/>
                    <a:pt x="152" y="248"/>
                  </a:cubicBezTo>
                  <a:cubicBezTo>
                    <a:pt x="277" y="290"/>
                    <a:pt x="406" y="344"/>
                    <a:pt x="531" y="393"/>
                  </a:cubicBezTo>
                  <a:cubicBezTo>
                    <a:pt x="641" y="439"/>
                    <a:pt x="730" y="492"/>
                    <a:pt x="842" y="492"/>
                  </a:cubicBezTo>
                  <a:cubicBezTo>
                    <a:pt x="858" y="492"/>
                    <a:pt x="875" y="491"/>
                    <a:pt x="893" y="488"/>
                  </a:cubicBezTo>
                  <a:cubicBezTo>
                    <a:pt x="984" y="476"/>
                    <a:pt x="1030" y="348"/>
                    <a:pt x="980" y="276"/>
                  </a:cubicBezTo>
                  <a:cubicBezTo>
                    <a:pt x="896" y="162"/>
                    <a:pt x="775" y="131"/>
                    <a:pt x="638" y="93"/>
                  </a:cubicBezTo>
                  <a:cubicBezTo>
                    <a:pt x="501" y="48"/>
                    <a:pt x="361" y="25"/>
                    <a:pt x="216" y="2"/>
                  </a:cubicBezTo>
                  <a:cubicBezTo>
                    <a:pt x="208" y="1"/>
                    <a:pt x="200" y="0"/>
                    <a:pt x="1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362" name="Google Shape;4362;p53"/>
            <p:cNvSpPr/>
            <p:nvPr/>
          </p:nvSpPr>
          <p:spPr>
            <a:xfrm flipH="1">
              <a:off x="1804685" y="2423356"/>
              <a:ext cx="27098" cy="14371"/>
            </a:xfrm>
            <a:custGeom>
              <a:avLst/>
              <a:gdLst/>
              <a:ahLst/>
              <a:cxnLst/>
              <a:rect l="l" t="t" r="r" b="b"/>
              <a:pathLst>
                <a:path w="956" h="507" extrusionOk="0">
                  <a:moveTo>
                    <a:pt x="208" y="1"/>
                  </a:moveTo>
                  <a:cubicBezTo>
                    <a:pt x="43" y="1"/>
                    <a:pt x="0" y="240"/>
                    <a:pt x="169" y="311"/>
                  </a:cubicBezTo>
                  <a:cubicBezTo>
                    <a:pt x="283" y="356"/>
                    <a:pt x="393" y="398"/>
                    <a:pt x="507" y="439"/>
                  </a:cubicBezTo>
                  <a:cubicBezTo>
                    <a:pt x="589" y="472"/>
                    <a:pt x="674" y="506"/>
                    <a:pt x="761" y="506"/>
                  </a:cubicBezTo>
                  <a:cubicBezTo>
                    <a:pt x="786" y="506"/>
                    <a:pt x="812" y="503"/>
                    <a:pt x="838" y="497"/>
                  </a:cubicBezTo>
                  <a:cubicBezTo>
                    <a:pt x="918" y="474"/>
                    <a:pt x="955" y="379"/>
                    <a:pt x="913" y="307"/>
                  </a:cubicBezTo>
                  <a:cubicBezTo>
                    <a:pt x="853" y="196"/>
                    <a:pt x="731" y="151"/>
                    <a:pt x="621" y="113"/>
                  </a:cubicBezTo>
                  <a:cubicBezTo>
                    <a:pt x="499" y="67"/>
                    <a:pt x="378" y="33"/>
                    <a:pt x="252" y="6"/>
                  </a:cubicBezTo>
                  <a:cubicBezTo>
                    <a:pt x="237" y="2"/>
                    <a:pt x="222" y="1"/>
                    <a:pt x="2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363" name="Google Shape;4363;p53"/>
            <p:cNvSpPr/>
            <p:nvPr/>
          </p:nvSpPr>
          <p:spPr>
            <a:xfrm flipH="1">
              <a:off x="1753068" y="2430499"/>
              <a:ext cx="28742" cy="15930"/>
            </a:xfrm>
            <a:custGeom>
              <a:avLst/>
              <a:gdLst/>
              <a:ahLst/>
              <a:cxnLst/>
              <a:rect l="l" t="t" r="r" b="b"/>
              <a:pathLst>
                <a:path w="1014" h="562" extrusionOk="0">
                  <a:moveTo>
                    <a:pt x="157" y="0"/>
                  </a:moveTo>
                  <a:cubicBezTo>
                    <a:pt x="42" y="0"/>
                    <a:pt x="0" y="149"/>
                    <a:pt x="98" y="226"/>
                  </a:cubicBezTo>
                  <a:cubicBezTo>
                    <a:pt x="202" y="305"/>
                    <a:pt x="514" y="561"/>
                    <a:pt x="721" y="561"/>
                  </a:cubicBezTo>
                  <a:cubicBezTo>
                    <a:pt x="792" y="561"/>
                    <a:pt x="850" y="531"/>
                    <a:pt x="884" y="454"/>
                  </a:cubicBezTo>
                  <a:cubicBezTo>
                    <a:pt x="1014" y="153"/>
                    <a:pt x="368" y="39"/>
                    <a:pt x="192" y="5"/>
                  </a:cubicBezTo>
                  <a:cubicBezTo>
                    <a:pt x="180" y="2"/>
                    <a:pt x="168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364" name="Google Shape;4364;p53"/>
            <p:cNvSpPr/>
            <p:nvPr/>
          </p:nvSpPr>
          <p:spPr>
            <a:xfrm flipH="1">
              <a:off x="1755109" y="2396541"/>
              <a:ext cx="26503" cy="8560"/>
            </a:xfrm>
            <a:custGeom>
              <a:avLst/>
              <a:gdLst/>
              <a:ahLst/>
              <a:cxnLst/>
              <a:rect l="l" t="t" r="r" b="b"/>
              <a:pathLst>
                <a:path w="935" h="302" extrusionOk="0">
                  <a:moveTo>
                    <a:pt x="141" y="1"/>
                  </a:moveTo>
                  <a:cubicBezTo>
                    <a:pt x="44" y="1"/>
                    <a:pt x="1" y="147"/>
                    <a:pt x="110" y="173"/>
                  </a:cubicBezTo>
                  <a:cubicBezTo>
                    <a:pt x="227" y="199"/>
                    <a:pt x="345" y="230"/>
                    <a:pt x="466" y="253"/>
                  </a:cubicBezTo>
                  <a:cubicBezTo>
                    <a:pt x="557" y="272"/>
                    <a:pt x="657" y="302"/>
                    <a:pt x="753" y="302"/>
                  </a:cubicBezTo>
                  <a:cubicBezTo>
                    <a:pt x="770" y="302"/>
                    <a:pt x="788" y="301"/>
                    <a:pt x="805" y="298"/>
                  </a:cubicBezTo>
                  <a:cubicBezTo>
                    <a:pt x="882" y="290"/>
                    <a:pt x="935" y="181"/>
                    <a:pt x="847" y="135"/>
                  </a:cubicBezTo>
                  <a:cubicBezTo>
                    <a:pt x="654" y="32"/>
                    <a:pt x="372" y="32"/>
                    <a:pt x="155" y="2"/>
                  </a:cubicBezTo>
                  <a:cubicBezTo>
                    <a:pt x="150" y="1"/>
                    <a:pt x="146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365" name="Google Shape;4365;p53"/>
            <p:cNvSpPr/>
            <p:nvPr/>
          </p:nvSpPr>
          <p:spPr>
            <a:xfrm flipH="1">
              <a:off x="1729259" y="2453005"/>
              <a:ext cx="16894" cy="10970"/>
            </a:xfrm>
            <a:custGeom>
              <a:avLst/>
              <a:gdLst/>
              <a:ahLst/>
              <a:cxnLst/>
              <a:rect l="l" t="t" r="r" b="b"/>
              <a:pathLst>
                <a:path w="596" h="387" extrusionOk="0">
                  <a:moveTo>
                    <a:pt x="143" y="1"/>
                  </a:moveTo>
                  <a:cubicBezTo>
                    <a:pt x="53" y="1"/>
                    <a:pt x="1" y="100"/>
                    <a:pt x="41" y="184"/>
                  </a:cubicBezTo>
                  <a:cubicBezTo>
                    <a:pt x="68" y="249"/>
                    <a:pt x="140" y="298"/>
                    <a:pt x="201" y="328"/>
                  </a:cubicBezTo>
                  <a:cubicBezTo>
                    <a:pt x="273" y="367"/>
                    <a:pt x="349" y="386"/>
                    <a:pt x="429" y="386"/>
                  </a:cubicBezTo>
                  <a:cubicBezTo>
                    <a:pt x="431" y="386"/>
                    <a:pt x="433" y="386"/>
                    <a:pt x="435" y="386"/>
                  </a:cubicBezTo>
                  <a:cubicBezTo>
                    <a:pt x="523" y="386"/>
                    <a:pt x="596" y="304"/>
                    <a:pt x="596" y="219"/>
                  </a:cubicBezTo>
                  <a:cubicBezTo>
                    <a:pt x="596" y="138"/>
                    <a:pt x="526" y="51"/>
                    <a:pt x="439" y="51"/>
                  </a:cubicBezTo>
                  <a:cubicBezTo>
                    <a:pt x="436" y="51"/>
                    <a:pt x="432" y="51"/>
                    <a:pt x="429" y="51"/>
                  </a:cubicBezTo>
                  <a:cubicBezTo>
                    <a:pt x="413" y="53"/>
                    <a:pt x="395" y="54"/>
                    <a:pt x="377" y="54"/>
                  </a:cubicBezTo>
                  <a:cubicBezTo>
                    <a:pt x="351" y="54"/>
                    <a:pt x="326" y="52"/>
                    <a:pt x="310" y="47"/>
                  </a:cubicBezTo>
                  <a:cubicBezTo>
                    <a:pt x="261" y="40"/>
                    <a:pt x="224" y="14"/>
                    <a:pt x="178" y="5"/>
                  </a:cubicBezTo>
                  <a:cubicBezTo>
                    <a:pt x="166" y="2"/>
                    <a:pt x="154" y="1"/>
                    <a:pt x="1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366" name="Google Shape;4366;p53"/>
            <p:cNvSpPr/>
            <p:nvPr/>
          </p:nvSpPr>
          <p:spPr>
            <a:xfrm flipH="1">
              <a:off x="1701537" y="2470380"/>
              <a:ext cx="20182" cy="10856"/>
            </a:xfrm>
            <a:custGeom>
              <a:avLst/>
              <a:gdLst/>
              <a:ahLst/>
              <a:cxnLst/>
              <a:rect l="l" t="t" r="r" b="b"/>
              <a:pathLst>
                <a:path w="712" h="383" extrusionOk="0">
                  <a:moveTo>
                    <a:pt x="123" y="0"/>
                  </a:moveTo>
                  <a:cubicBezTo>
                    <a:pt x="66" y="0"/>
                    <a:pt x="15" y="57"/>
                    <a:pt x="8" y="112"/>
                  </a:cubicBezTo>
                  <a:cubicBezTo>
                    <a:pt x="0" y="180"/>
                    <a:pt x="38" y="229"/>
                    <a:pt x="99" y="252"/>
                  </a:cubicBezTo>
                  <a:cubicBezTo>
                    <a:pt x="183" y="282"/>
                    <a:pt x="266" y="320"/>
                    <a:pt x="350" y="347"/>
                  </a:cubicBezTo>
                  <a:cubicBezTo>
                    <a:pt x="404" y="363"/>
                    <a:pt x="461" y="383"/>
                    <a:pt x="516" y="383"/>
                  </a:cubicBezTo>
                  <a:cubicBezTo>
                    <a:pt x="554" y="383"/>
                    <a:pt x="592" y="373"/>
                    <a:pt x="627" y="347"/>
                  </a:cubicBezTo>
                  <a:cubicBezTo>
                    <a:pt x="688" y="305"/>
                    <a:pt x="711" y="233"/>
                    <a:pt x="673" y="161"/>
                  </a:cubicBezTo>
                  <a:cubicBezTo>
                    <a:pt x="624" y="62"/>
                    <a:pt x="517" y="50"/>
                    <a:pt x="418" y="35"/>
                  </a:cubicBezTo>
                  <a:cubicBezTo>
                    <a:pt x="327" y="17"/>
                    <a:pt x="229" y="12"/>
                    <a:pt x="133" y="1"/>
                  </a:cubicBezTo>
                  <a:cubicBezTo>
                    <a:pt x="129" y="1"/>
                    <a:pt x="126" y="0"/>
                    <a:pt x="1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367" name="Google Shape;4367;p53"/>
            <p:cNvSpPr/>
            <p:nvPr/>
          </p:nvSpPr>
          <p:spPr>
            <a:xfrm flipH="1">
              <a:off x="1719224" y="2502637"/>
              <a:ext cx="19303" cy="10374"/>
            </a:xfrm>
            <a:custGeom>
              <a:avLst/>
              <a:gdLst/>
              <a:ahLst/>
              <a:cxnLst/>
              <a:rect l="l" t="t" r="r" b="b"/>
              <a:pathLst>
                <a:path w="681" h="366" extrusionOk="0">
                  <a:moveTo>
                    <a:pt x="160" y="1"/>
                  </a:moveTo>
                  <a:cubicBezTo>
                    <a:pt x="65" y="1"/>
                    <a:pt x="0" y="148"/>
                    <a:pt x="106" y="193"/>
                  </a:cubicBezTo>
                  <a:cubicBezTo>
                    <a:pt x="186" y="228"/>
                    <a:pt x="262" y="266"/>
                    <a:pt x="343" y="304"/>
                  </a:cubicBezTo>
                  <a:cubicBezTo>
                    <a:pt x="405" y="335"/>
                    <a:pt x="463" y="366"/>
                    <a:pt x="524" y="366"/>
                  </a:cubicBezTo>
                  <a:cubicBezTo>
                    <a:pt x="552" y="366"/>
                    <a:pt x="581" y="359"/>
                    <a:pt x="612" y="342"/>
                  </a:cubicBezTo>
                  <a:cubicBezTo>
                    <a:pt x="673" y="311"/>
                    <a:pt x="680" y="235"/>
                    <a:pt x="654" y="179"/>
                  </a:cubicBezTo>
                  <a:cubicBezTo>
                    <a:pt x="616" y="91"/>
                    <a:pt x="517" y="79"/>
                    <a:pt x="429" y="60"/>
                  </a:cubicBezTo>
                  <a:cubicBezTo>
                    <a:pt x="350" y="42"/>
                    <a:pt x="266" y="26"/>
                    <a:pt x="183" y="4"/>
                  </a:cubicBezTo>
                  <a:cubicBezTo>
                    <a:pt x="175" y="2"/>
                    <a:pt x="167" y="1"/>
                    <a:pt x="1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368" name="Google Shape;4368;p53"/>
            <p:cNvSpPr/>
            <p:nvPr/>
          </p:nvSpPr>
          <p:spPr>
            <a:xfrm flipH="1">
              <a:off x="1736572" y="2476248"/>
              <a:ext cx="17092" cy="9439"/>
            </a:xfrm>
            <a:custGeom>
              <a:avLst/>
              <a:gdLst/>
              <a:ahLst/>
              <a:cxnLst/>
              <a:rect l="l" t="t" r="r" b="b"/>
              <a:pathLst>
                <a:path w="603" h="333" extrusionOk="0">
                  <a:moveTo>
                    <a:pt x="171" y="0"/>
                  </a:moveTo>
                  <a:cubicBezTo>
                    <a:pt x="44" y="0"/>
                    <a:pt x="0" y="185"/>
                    <a:pt x="135" y="228"/>
                  </a:cubicBezTo>
                  <a:cubicBezTo>
                    <a:pt x="226" y="258"/>
                    <a:pt x="314" y="296"/>
                    <a:pt x="405" y="326"/>
                  </a:cubicBezTo>
                  <a:cubicBezTo>
                    <a:pt x="417" y="331"/>
                    <a:pt x="430" y="333"/>
                    <a:pt x="443" y="333"/>
                  </a:cubicBezTo>
                  <a:cubicBezTo>
                    <a:pt x="504" y="333"/>
                    <a:pt x="565" y="284"/>
                    <a:pt x="584" y="228"/>
                  </a:cubicBezTo>
                  <a:cubicBezTo>
                    <a:pt x="603" y="155"/>
                    <a:pt x="557" y="61"/>
                    <a:pt x="481" y="49"/>
                  </a:cubicBezTo>
                  <a:cubicBezTo>
                    <a:pt x="386" y="33"/>
                    <a:pt x="291" y="22"/>
                    <a:pt x="199" y="3"/>
                  </a:cubicBezTo>
                  <a:cubicBezTo>
                    <a:pt x="190" y="1"/>
                    <a:pt x="180" y="0"/>
                    <a:pt x="17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369" name="Google Shape;4369;p53"/>
            <p:cNvSpPr/>
            <p:nvPr/>
          </p:nvSpPr>
          <p:spPr>
            <a:xfrm flipH="1">
              <a:off x="1778721" y="2526702"/>
              <a:ext cx="21344" cy="9326"/>
            </a:xfrm>
            <a:custGeom>
              <a:avLst/>
              <a:gdLst/>
              <a:ahLst/>
              <a:cxnLst/>
              <a:rect l="l" t="t" r="r" b="b"/>
              <a:pathLst>
                <a:path w="753" h="329" extrusionOk="0">
                  <a:moveTo>
                    <a:pt x="85" y="1"/>
                  </a:moveTo>
                  <a:cubicBezTo>
                    <a:pt x="32" y="1"/>
                    <a:pt x="0" y="81"/>
                    <a:pt x="54" y="109"/>
                  </a:cubicBezTo>
                  <a:cubicBezTo>
                    <a:pt x="204" y="193"/>
                    <a:pt x="403" y="328"/>
                    <a:pt x="588" y="328"/>
                  </a:cubicBezTo>
                  <a:cubicBezTo>
                    <a:pt x="604" y="328"/>
                    <a:pt x="619" y="327"/>
                    <a:pt x="635" y="325"/>
                  </a:cubicBezTo>
                  <a:cubicBezTo>
                    <a:pt x="692" y="318"/>
                    <a:pt x="752" y="238"/>
                    <a:pt x="692" y="192"/>
                  </a:cubicBezTo>
                  <a:cubicBezTo>
                    <a:pt x="533" y="67"/>
                    <a:pt x="289" y="55"/>
                    <a:pt x="99" y="2"/>
                  </a:cubicBezTo>
                  <a:cubicBezTo>
                    <a:pt x="94" y="1"/>
                    <a:pt x="90" y="1"/>
                    <a:pt x="8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370" name="Google Shape;4370;p53"/>
            <p:cNvSpPr/>
            <p:nvPr/>
          </p:nvSpPr>
          <p:spPr>
            <a:xfrm flipH="1">
              <a:off x="1797145" y="2570466"/>
              <a:ext cx="18991" cy="10006"/>
            </a:xfrm>
            <a:custGeom>
              <a:avLst/>
              <a:gdLst/>
              <a:ahLst/>
              <a:cxnLst/>
              <a:rect l="l" t="t" r="r" b="b"/>
              <a:pathLst>
                <a:path w="670" h="353" extrusionOk="0">
                  <a:moveTo>
                    <a:pt x="255" y="1"/>
                  </a:moveTo>
                  <a:cubicBezTo>
                    <a:pt x="214" y="1"/>
                    <a:pt x="172" y="2"/>
                    <a:pt x="130" y="6"/>
                  </a:cubicBezTo>
                  <a:cubicBezTo>
                    <a:pt x="69" y="13"/>
                    <a:pt x="16" y="48"/>
                    <a:pt x="8" y="113"/>
                  </a:cubicBezTo>
                  <a:cubicBezTo>
                    <a:pt x="1" y="169"/>
                    <a:pt x="35" y="241"/>
                    <a:pt x="96" y="250"/>
                  </a:cubicBezTo>
                  <a:cubicBezTo>
                    <a:pt x="217" y="268"/>
                    <a:pt x="335" y="302"/>
                    <a:pt x="449" y="344"/>
                  </a:cubicBezTo>
                  <a:cubicBezTo>
                    <a:pt x="463" y="350"/>
                    <a:pt x="477" y="352"/>
                    <a:pt x="490" y="352"/>
                  </a:cubicBezTo>
                  <a:cubicBezTo>
                    <a:pt x="534" y="352"/>
                    <a:pt x="578" y="328"/>
                    <a:pt x="612" y="302"/>
                  </a:cubicBezTo>
                  <a:cubicBezTo>
                    <a:pt x="617" y="299"/>
                    <a:pt x="621" y="299"/>
                    <a:pt x="624" y="295"/>
                  </a:cubicBezTo>
                  <a:cubicBezTo>
                    <a:pt x="658" y="264"/>
                    <a:pt x="670" y="204"/>
                    <a:pt x="658" y="158"/>
                  </a:cubicBezTo>
                  <a:cubicBezTo>
                    <a:pt x="658" y="154"/>
                    <a:pt x="654" y="146"/>
                    <a:pt x="654" y="143"/>
                  </a:cubicBezTo>
                  <a:cubicBezTo>
                    <a:pt x="640" y="90"/>
                    <a:pt x="594" y="36"/>
                    <a:pt x="537" y="25"/>
                  </a:cubicBezTo>
                  <a:cubicBezTo>
                    <a:pt x="442" y="9"/>
                    <a:pt x="349" y="1"/>
                    <a:pt x="2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371" name="Google Shape;4371;p53"/>
            <p:cNvSpPr/>
            <p:nvPr/>
          </p:nvSpPr>
          <p:spPr>
            <a:xfrm flipH="1">
              <a:off x="1833993" y="2548357"/>
              <a:ext cx="16100" cy="10006"/>
            </a:xfrm>
            <a:custGeom>
              <a:avLst/>
              <a:gdLst/>
              <a:ahLst/>
              <a:cxnLst/>
              <a:rect l="l" t="t" r="r" b="b"/>
              <a:pathLst>
                <a:path w="568" h="353" extrusionOk="0">
                  <a:moveTo>
                    <a:pt x="129" y="1"/>
                  </a:moveTo>
                  <a:cubicBezTo>
                    <a:pt x="81" y="1"/>
                    <a:pt x="33" y="40"/>
                    <a:pt x="20" y="86"/>
                  </a:cubicBezTo>
                  <a:cubicBezTo>
                    <a:pt x="1" y="151"/>
                    <a:pt x="43" y="208"/>
                    <a:pt x="99" y="231"/>
                  </a:cubicBezTo>
                  <a:cubicBezTo>
                    <a:pt x="164" y="258"/>
                    <a:pt x="229" y="284"/>
                    <a:pt x="297" y="307"/>
                  </a:cubicBezTo>
                  <a:cubicBezTo>
                    <a:pt x="343" y="327"/>
                    <a:pt x="390" y="352"/>
                    <a:pt x="438" y="352"/>
                  </a:cubicBezTo>
                  <a:cubicBezTo>
                    <a:pt x="462" y="352"/>
                    <a:pt x="486" y="346"/>
                    <a:pt x="510" y="330"/>
                  </a:cubicBezTo>
                  <a:cubicBezTo>
                    <a:pt x="548" y="300"/>
                    <a:pt x="568" y="258"/>
                    <a:pt x="556" y="212"/>
                  </a:cubicBezTo>
                  <a:cubicBezTo>
                    <a:pt x="533" y="121"/>
                    <a:pt x="450" y="105"/>
                    <a:pt x="373" y="79"/>
                  </a:cubicBezTo>
                  <a:cubicBezTo>
                    <a:pt x="301" y="52"/>
                    <a:pt x="233" y="29"/>
                    <a:pt x="161" y="7"/>
                  </a:cubicBezTo>
                  <a:cubicBezTo>
                    <a:pt x="150" y="3"/>
                    <a:pt x="140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372" name="Google Shape;4372;p53"/>
            <p:cNvSpPr/>
            <p:nvPr/>
          </p:nvSpPr>
          <p:spPr>
            <a:xfrm flipH="1">
              <a:off x="1835921" y="2587218"/>
              <a:ext cx="19756" cy="12925"/>
            </a:xfrm>
            <a:custGeom>
              <a:avLst/>
              <a:gdLst/>
              <a:ahLst/>
              <a:cxnLst/>
              <a:rect l="l" t="t" r="r" b="b"/>
              <a:pathLst>
                <a:path w="697" h="456" extrusionOk="0">
                  <a:moveTo>
                    <a:pt x="126" y="0"/>
                  </a:moveTo>
                  <a:cubicBezTo>
                    <a:pt x="44" y="0"/>
                    <a:pt x="1" y="127"/>
                    <a:pt x="80" y="171"/>
                  </a:cubicBezTo>
                  <a:cubicBezTo>
                    <a:pt x="182" y="233"/>
                    <a:pt x="278" y="297"/>
                    <a:pt x="369" y="366"/>
                  </a:cubicBezTo>
                  <a:cubicBezTo>
                    <a:pt x="436" y="416"/>
                    <a:pt x="493" y="455"/>
                    <a:pt x="563" y="455"/>
                  </a:cubicBezTo>
                  <a:cubicBezTo>
                    <a:pt x="588" y="455"/>
                    <a:pt x="616" y="450"/>
                    <a:pt x="647" y="438"/>
                  </a:cubicBezTo>
                  <a:cubicBezTo>
                    <a:pt x="673" y="430"/>
                    <a:pt x="689" y="411"/>
                    <a:pt x="689" y="384"/>
                  </a:cubicBezTo>
                  <a:cubicBezTo>
                    <a:pt x="696" y="266"/>
                    <a:pt x="624" y="198"/>
                    <a:pt x="517" y="145"/>
                  </a:cubicBezTo>
                  <a:cubicBezTo>
                    <a:pt x="403" y="84"/>
                    <a:pt x="278" y="42"/>
                    <a:pt x="152" y="4"/>
                  </a:cubicBezTo>
                  <a:cubicBezTo>
                    <a:pt x="143" y="1"/>
                    <a:pt x="134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373" name="Google Shape;4373;p53"/>
            <p:cNvSpPr/>
            <p:nvPr/>
          </p:nvSpPr>
          <p:spPr>
            <a:xfrm flipH="1">
              <a:off x="1868801" y="2573641"/>
              <a:ext cx="16695" cy="10799"/>
            </a:xfrm>
            <a:custGeom>
              <a:avLst/>
              <a:gdLst/>
              <a:ahLst/>
              <a:cxnLst/>
              <a:rect l="l" t="t" r="r" b="b"/>
              <a:pathLst>
                <a:path w="589" h="381" extrusionOk="0">
                  <a:moveTo>
                    <a:pt x="130" y="0"/>
                  </a:moveTo>
                  <a:cubicBezTo>
                    <a:pt x="48" y="0"/>
                    <a:pt x="0" y="122"/>
                    <a:pt x="83" y="183"/>
                  </a:cubicBezTo>
                  <a:cubicBezTo>
                    <a:pt x="151" y="229"/>
                    <a:pt x="220" y="278"/>
                    <a:pt x="288" y="320"/>
                  </a:cubicBezTo>
                  <a:cubicBezTo>
                    <a:pt x="318" y="338"/>
                    <a:pt x="349" y="366"/>
                    <a:pt x="383" y="373"/>
                  </a:cubicBezTo>
                  <a:cubicBezTo>
                    <a:pt x="400" y="378"/>
                    <a:pt x="424" y="380"/>
                    <a:pt x="448" y="380"/>
                  </a:cubicBezTo>
                  <a:cubicBezTo>
                    <a:pt x="472" y="380"/>
                    <a:pt x="495" y="378"/>
                    <a:pt x="513" y="377"/>
                  </a:cubicBezTo>
                  <a:cubicBezTo>
                    <a:pt x="558" y="369"/>
                    <a:pt x="588" y="327"/>
                    <a:pt x="566" y="282"/>
                  </a:cubicBezTo>
                  <a:cubicBezTo>
                    <a:pt x="527" y="217"/>
                    <a:pt x="490" y="171"/>
                    <a:pt x="413" y="133"/>
                  </a:cubicBezTo>
                  <a:cubicBezTo>
                    <a:pt x="334" y="96"/>
                    <a:pt x="258" y="57"/>
                    <a:pt x="181" y="15"/>
                  </a:cubicBezTo>
                  <a:cubicBezTo>
                    <a:pt x="163" y="5"/>
                    <a:pt x="146" y="0"/>
                    <a:pt x="1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374" name="Google Shape;4374;p53"/>
            <p:cNvSpPr/>
            <p:nvPr/>
          </p:nvSpPr>
          <p:spPr>
            <a:xfrm flipH="1">
              <a:off x="1967668" y="2604764"/>
              <a:ext cx="21967" cy="17234"/>
            </a:xfrm>
            <a:custGeom>
              <a:avLst/>
              <a:gdLst/>
              <a:ahLst/>
              <a:cxnLst/>
              <a:rect l="l" t="t" r="r" b="b"/>
              <a:pathLst>
                <a:path w="775" h="608" extrusionOk="0">
                  <a:moveTo>
                    <a:pt x="125" y="1"/>
                  </a:moveTo>
                  <a:cubicBezTo>
                    <a:pt x="45" y="1"/>
                    <a:pt x="0" y="110"/>
                    <a:pt x="80" y="168"/>
                  </a:cubicBezTo>
                  <a:cubicBezTo>
                    <a:pt x="175" y="237"/>
                    <a:pt x="267" y="317"/>
                    <a:pt x="354" y="396"/>
                  </a:cubicBezTo>
                  <a:cubicBezTo>
                    <a:pt x="434" y="465"/>
                    <a:pt x="510" y="583"/>
                    <a:pt x="616" y="605"/>
                  </a:cubicBezTo>
                  <a:cubicBezTo>
                    <a:pt x="625" y="607"/>
                    <a:pt x="633" y="608"/>
                    <a:pt x="642" y="608"/>
                  </a:cubicBezTo>
                  <a:cubicBezTo>
                    <a:pt x="720" y="608"/>
                    <a:pt x="774" y="544"/>
                    <a:pt x="761" y="461"/>
                  </a:cubicBezTo>
                  <a:cubicBezTo>
                    <a:pt x="734" y="343"/>
                    <a:pt x="597" y="267"/>
                    <a:pt x="506" y="198"/>
                  </a:cubicBezTo>
                  <a:cubicBezTo>
                    <a:pt x="400" y="123"/>
                    <a:pt x="289" y="70"/>
                    <a:pt x="172" y="12"/>
                  </a:cubicBezTo>
                  <a:cubicBezTo>
                    <a:pt x="155" y="4"/>
                    <a:pt x="140" y="1"/>
                    <a:pt x="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375" name="Google Shape;4375;p53"/>
            <p:cNvSpPr/>
            <p:nvPr/>
          </p:nvSpPr>
          <p:spPr>
            <a:xfrm flipH="1">
              <a:off x="1997147" y="2567263"/>
              <a:ext cx="19728" cy="17375"/>
            </a:xfrm>
            <a:custGeom>
              <a:avLst/>
              <a:gdLst/>
              <a:ahLst/>
              <a:cxnLst/>
              <a:rect l="l" t="t" r="r" b="b"/>
              <a:pathLst>
                <a:path w="696" h="613" extrusionOk="0">
                  <a:moveTo>
                    <a:pt x="113" y="0"/>
                  </a:moveTo>
                  <a:cubicBezTo>
                    <a:pt x="44" y="0"/>
                    <a:pt x="0" y="85"/>
                    <a:pt x="34" y="145"/>
                  </a:cubicBezTo>
                  <a:cubicBezTo>
                    <a:pt x="91" y="259"/>
                    <a:pt x="182" y="347"/>
                    <a:pt x="273" y="438"/>
                  </a:cubicBezTo>
                  <a:cubicBezTo>
                    <a:pt x="356" y="521"/>
                    <a:pt x="441" y="612"/>
                    <a:pt x="561" y="612"/>
                  </a:cubicBezTo>
                  <a:cubicBezTo>
                    <a:pt x="573" y="612"/>
                    <a:pt x="586" y="611"/>
                    <a:pt x="600" y="609"/>
                  </a:cubicBezTo>
                  <a:cubicBezTo>
                    <a:pt x="654" y="598"/>
                    <a:pt x="691" y="540"/>
                    <a:pt x="691" y="488"/>
                  </a:cubicBezTo>
                  <a:cubicBezTo>
                    <a:pt x="696" y="351"/>
                    <a:pt x="559" y="267"/>
                    <a:pt x="459" y="195"/>
                  </a:cubicBezTo>
                  <a:cubicBezTo>
                    <a:pt x="357" y="119"/>
                    <a:pt x="258" y="47"/>
                    <a:pt x="140" y="5"/>
                  </a:cubicBezTo>
                  <a:cubicBezTo>
                    <a:pt x="131" y="2"/>
                    <a:pt x="121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376" name="Google Shape;4376;p53"/>
            <p:cNvSpPr/>
            <p:nvPr/>
          </p:nvSpPr>
          <p:spPr>
            <a:xfrm flipH="1">
              <a:off x="1952957" y="2575965"/>
              <a:ext cx="22506" cy="18169"/>
            </a:xfrm>
            <a:custGeom>
              <a:avLst/>
              <a:gdLst/>
              <a:ahLst/>
              <a:cxnLst/>
              <a:rect l="l" t="t" r="r" b="b"/>
              <a:pathLst>
                <a:path w="794" h="641" extrusionOk="0">
                  <a:moveTo>
                    <a:pt x="116" y="1"/>
                  </a:moveTo>
                  <a:cubicBezTo>
                    <a:pt x="54" y="1"/>
                    <a:pt x="0" y="81"/>
                    <a:pt x="37" y="139"/>
                  </a:cubicBezTo>
                  <a:cubicBezTo>
                    <a:pt x="70" y="192"/>
                    <a:pt x="90" y="249"/>
                    <a:pt x="128" y="298"/>
                  </a:cubicBezTo>
                  <a:cubicBezTo>
                    <a:pt x="170" y="352"/>
                    <a:pt x="211" y="398"/>
                    <a:pt x="257" y="439"/>
                  </a:cubicBezTo>
                  <a:cubicBezTo>
                    <a:pt x="299" y="481"/>
                    <a:pt x="344" y="515"/>
                    <a:pt x="386" y="553"/>
                  </a:cubicBezTo>
                  <a:cubicBezTo>
                    <a:pt x="451" y="603"/>
                    <a:pt x="508" y="621"/>
                    <a:pt x="588" y="637"/>
                  </a:cubicBezTo>
                  <a:cubicBezTo>
                    <a:pt x="600" y="639"/>
                    <a:pt x="612" y="641"/>
                    <a:pt x="623" y="641"/>
                  </a:cubicBezTo>
                  <a:cubicBezTo>
                    <a:pt x="737" y="641"/>
                    <a:pt x="793" y="510"/>
                    <a:pt x="717" y="416"/>
                  </a:cubicBezTo>
                  <a:cubicBezTo>
                    <a:pt x="675" y="363"/>
                    <a:pt x="644" y="325"/>
                    <a:pt x="592" y="291"/>
                  </a:cubicBezTo>
                  <a:cubicBezTo>
                    <a:pt x="542" y="261"/>
                    <a:pt x="493" y="230"/>
                    <a:pt x="447" y="196"/>
                  </a:cubicBezTo>
                  <a:cubicBezTo>
                    <a:pt x="352" y="135"/>
                    <a:pt x="249" y="82"/>
                    <a:pt x="162" y="17"/>
                  </a:cubicBezTo>
                  <a:cubicBezTo>
                    <a:pt x="147" y="6"/>
                    <a:pt x="131" y="1"/>
                    <a:pt x="1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377" name="Google Shape;4377;p53"/>
            <p:cNvSpPr/>
            <p:nvPr/>
          </p:nvSpPr>
          <p:spPr>
            <a:xfrm flipH="1">
              <a:off x="1898762" y="2591413"/>
              <a:ext cx="24235" cy="20777"/>
            </a:xfrm>
            <a:custGeom>
              <a:avLst/>
              <a:gdLst/>
              <a:ahLst/>
              <a:cxnLst/>
              <a:rect l="l" t="t" r="r" b="b"/>
              <a:pathLst>
                <a:path w="855" h="733" extrusionOk="0">
                  <a:moveTo>
                    <a:pt x="15" y="1"/>
                  </a:moveTo>
                  <a:cubicBezTo>
                    <a:pt x="7" y="1"/>
                    <a:pt x="1" y="15"/>
                    <a:pt x="7" y="23"/>
                  </a:cubicBezTo>
                  <a:cubicBezTo>
                    <a:pt x="67" y="95"/>
                    <a:pt x="94" y="195"/>
                    <a:pt x="144" y="271"/>
                  </a:cubicBezTo>
                  <a:cubicBezTo>
                    <a:pt x="193" y="343"/>
                    <a:pt x="246" y="408"/>
                    <a:pt x="304" y="469"/>
                  </a:cubicBezTo>
                  <a:cubicBezTo>
                    <a:pt x="410" y="578"/>
                    <a:pt x="538" y="732"/>
                    <a:pt x="697" y="732"/>
                  </a:cubicBezTo>
                  <a:cubicBezTo>
                    <a:pt x="713" y="732"/>
                    <a:pt x="731" y="731"/>
                    <a:pt x="748" y="727"/>
                  </a:cubicBezTo>
                  <a:cubicBezTo>
                    <a:pt x="805" y="711"/>
                    <a:pt x="855" y="647"/>
                    <a:pt x="851" y="590"/>
                  </a:cubicBezTo>
                  <a:cubicBezTo>
                    <a:pt x="836" y="408"/>
                    <a:pt x="653" y="332"/>
                    <a:pt x="513" y="241"/>
                  </a:cubicBezTo>
                  <a:cubicBezTo>
                    <a:pt x="444" y="195"/>
                    <a:pt x="372" y="157"/>
                    <a:pt x="295" y="118"/>
                  </a:cubicBezTo>
                  <a:cubicBezTo>
                    <a:pt x="212" y="76"/>
                    <a:pt x="102" y="58"/>
                    <a:pt x="22" y="4"/>
                  </a:cubicBezTo>
                  <a:cubicBezTo>
                    <a:pt x="19" y="2"/>
                    <a:pt x="17" y="1"/>
                    <a:pt x="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378" name="Google Shape;4378;p53"/>
            <p:cNvSpPr/>
            <p:nvPr/>
          </p:nvSpPr>
          <p:spPr>
            <a:xfrm flipH="1">
              <a:off x="2039183" y="2543822"/>
              <a:ext cx="11451" cy="12132"/>
            </a:xfrm>
            <a:custGeom>
              <a:avLst/>
              <a:gdLst/>
              <a:ahLst/>
              <a:cxnLst/>
              <a:rect l="l" t="t" r="r" b="b"/>
              <a:pathLst>
                <a:path w="404" h="428" extrusionOk="0">
                  <a:moveTo>
                    <a:pt x="112" y="1"/>
                  </a:moveTo>
                  <a:cubicBezTo>
                    <a:pt x="96" y="1"/>
                    <a:pt x="80" y="5"/>
                    <a:pt x="65" y="14"/>
                  </a:cubicBezTo>
                  <a:cubicBezTo>
                    <a:pt x="27" y="33"/>
                    <a:pt x="1" y="86"/>
                    <a:pt x="20" y="125"/>
                  </a:cubicBezTo>
                  <a:cubicBezTo>
                    <a:pt x="23" y="144"/>
                    <a:pt x="31" y="174"/>
                    <a:pt x="43" y="197"/>
                  </a:cubicBezTo>
                  <a:cubicBezTo>
                    <a:pt x="54" y="216"/>
                    <a:pt x="62" y="235"/>
                    <a:pt x="73" y="258"/>
                  </a:cubicBezTo>
                  <a:cubicBezTo>
                    <a:pt x="95" y="304"/>
                    <a:pt x="118" y="346"/>
                    <a:pt x="148" y="387"/>
                  </a:cubicBezTo>
                  <a:cubicBezTo>
                    <a:pt x="172" y="415"/>
                    <a:pt x="208" y="427"/>
                    <a:pt x="243" y="427"/>
                  </a:cubicBezTo>
                  <a:cubicBezTo>
                    <a:pt x="275" y="427"/>
                    <a:pt x="307" y="417"/>
                    <a:pt x="331" y="398"/>
                  </a:cubicBezTo>
                  <a:cubicBezTo>
                    <a:pt x="385" y="356"/>
                    <a:pt x="404" y="281"/>
                    <a:pt x="366" y="220"/>
                  </a:cubicBezTo>
                  <a:cubicBezTo>
                    <a:pt x="343" y="178"/>
                    <a:pt x="304" y="144"/>
                    <a:pt x="271" y="106"/>
                  </a:cubicBezTo>
                  <a:cubicBezTo>
                    <a:pt x="240" y="79"/>
                    <a:pt x="217" y="49"/>
                    <a:pt x="183" y="30"/>
                  </a:cubicBezTo>
                  <a:cubicBezTo>
                    <a:pt x="162" y="11"/>
                    <a:pt x="137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379" name="Google Shape;4379;p53"/>
            <p:cNvSpPr/>
            <p:nvPr/>
          </p:nvSpPr>
          <p:spPr>
            <a:xfrm flipH="1">
              <a:off x="1878948" y="2643937"/>
              <a:ext cx="27353" cy="17886"/>
            </a:xfrm>
            <a:custGeom>
              <a:avLst/>
              <a:gdLst/>
              <a:ahLst/>
              <a:cxnLst/>
              <a:rect l="l" t="t" r="r" b="b"/>
              <a:pathLst>
                <a:path w="965" h="631" extrusionOk="0">
                  <a:moveTo>
                    <a:pt x="152" y="1"/>
                  </a:moveTo>
                  <a:cubicBezTo>
                    <a:pt x="55" y="1"/>
                    <a:pt x="1" y="108"/>
                    <a:pt x="68" y="185"/>
                  </a:cubicBezTo>
                  <a:cubicBezTo>
                    <a:pt x="163" y="299"/>
                    <a:pt x="280" y="376"/>
                    <a:pt x="403" y="455"/>
                  </a:cubicBezTo>
                  <a:cubicBezTo>
                    <a:pt x="513" y="529"/>
                    <a:pt x="641" y="631"/>
                    <a:pt x="777" y="631"/>
                  </a:cubicBezTo>
                  <a:cubicBezTo>
                    <a:pt x="781" y="631"/>
                    <a:pt x="786" y="631"/>
                    <a:pt x="790" y="630"/>
                  </a:cubicBezTo>
                  <a:cubicBezTo>
                    <a:pt x="904" y="627"/>
                    <a:pt x="965" y="516"/>
                    <a:pt x="915" y="413"/>
                  </a:cubicBezTo>
                  <a:cubicBezTo>
                    <a:pt x="855" y="292"/>
                    <a:pt x="691" y="227"/>
                    <a:pt x="573" y="167"/>
                  </a:cubicBezTo>
                  <a:cubicBezTo>
                    <a:pt x="445" y="98"/>
                    <a:pt x="319" y="34"/>
                    <a:pt x="174" y="3"/>
                  </a:cubicBezTo>
                  <a:cubicBezTo>
                    <a:pt x="167" y="1"/>
                    <a:pt x="159" y="1"/>
                    <a:pt x="1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380" name="Google Shape;4380;p53"/>
            <p:cNvSpPr/>
            <p:nvPr/>
          </p:nvSpPr>
          <p:spPr>
            <a:xfrm flipH="1">
              <a:off x="1840513" y="2637020"/>
              <a:ext cx="22733" cy="14569"/>
            </a:xfrm>
            <a:custGeom>
              <a:avLst/>
              <a:gdLst/>
              <a:ahLst/>
              <a:cxnLst/>
              <a:rect l="l" t="t" r="r" b="b"/>
              <a:pathLst>
                <a:path w="802" h="514" extrusionOk="0">
                  <a:moveTo>
                    <a:pt x="119" y="1"/>
                  </a:moveTo>
                  <a:cubicBezTo>
                    <a:pt x="42" y="1"/>
                    <a:pt x="0" y="118"/>
                    <a:pt x="77" y="160"/>
                  </a:cubicBezTo>
                  <a:cubicBezTo>
                    <a:pt x="180" y="213"/>
                    <a:pt x="279" y="278"/>
                    <a:pt x="370" y="350"/>
                  </a:cubicBezTo>
                  <a:cubicBezTo>
                    <a:pt x="412" y="380"/>
                    <a:pt x="446" y="415"/>
                    <a:pt x="488" y="445"/>
                  </a:cubicBezTo>
                  <a:cubicBezTo>
                    <a:pt x="537" y="479"/>
                    <a:pt x="594" y="490"/>
                    <a:pt x="651" y="509"/>
                  </a:cubicBezTo>
                  <a:cubicBezTo>
                    <a:pt x="660" y="512"/>
                    <a:pt x="669" y="514"/>
                    <a:pt x="677" y="514"/>
                  </a:cubicBezTo>
                  <a:cubicBezTo>
                    <a:pt x="747" y="514"/>
                    <a:pt x="802" y="426"/>
                    <a:pt x="761" y="365"/>
                  </a:cubicBezTo>
                  <a:cubicBezTo>
                    <a:pt x="728" y="315"/>
                    <a:pt x="705" y="262"/>
                    <a:pt x="655" y="224"/>
                  </a:cubicBezTo>
                  <a:cubicBezTo>
                    <a:pt x="605" y="190"/>
                    <a:pt x="541" y="164"/>
                    <a:pt x="484" y="137"/>
                  </a:cubicBezTo>
                  <a:cubicBezTo>
                    <a:pt x="374" y="87"/>
                    <a:pt x="260" y="41"/>
                    <a:pt x="142" y="4"/>
                  </a:cubicBezTo>
                  <a:cubicBezTo>
                    <a:pt x="134" y="2"/>
                    <a:pt x="126" y="1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381" name="Google Shape;4381;p53"/>
            <p:cNvSpPr/>
            <p:nvPr/>
          </p:nvSpPr>
          <p:spPr>
            <a:xfrm flipH="1">
              <a:off x="1791107" y="2619645"/>
              <a:ext cx="34836" cy="16412"/>
            </a:xfrm>
            <a:custGeom>
              <a:avLst/>
              <a:gdLst/>
              <a:ahLst/>
              <a:cxnLst/>
              <a:rect l="l" t="t" r="r" b="b"/>
              <a:pathLst>
                <a:path w="1229" h="579" extrusionOk="0">
                  <a:moveTo>
                    <a:pt x="287" y="1"/>
                  </a:moveTo>
                  <a:cubicBezTo>
                    <a:pt x="240" y="1"/>
                    <a:pt x="195" y="3"/>
                    <a:pt x="153" y="8"/>
                  </a:cubicBezTo>
                  <a:cubicBezTo>
                    <a:pt x="65" y="16"/>
                    <a:pt x="0" y="149"/>
                    <a:pt x="100" y="194"/>
                  </a:cubicBezTo>
                  <a:cubicBezTo>
                    <a:pt x="270" y="275"/>
                    <a:pt x="445" y="328"/>
                    <a:pt x="616" y="408"/>
                  </a:cubicBezTo>
                  <a:cubicBezTo>
                    <a:pt x="773" y="482"/>
                    <a:pt x="908" y="579"/>
                    <a:pt x="1085" y="579"/>
                  </a:cubicBezTo>
                  <a:cubicBezTo>
                    <a:pt x="1089" y="579"/>
                    <a:pt x="1092" y="579"/>
                    <a:pt x="1095" y="579"/>
                  </a:cubicBezTo>
                  <a:cubicBezTo>
                    <a:pt x="1156" y="575"/>
                    <a:pt x="1228" y="506"/>
                    <a:pt x="1198" y="438"/>
                  </a:cubicBezTo>
                  <a:cubicBezTo>
                    <a:pt x="1072" y="135"/>
                    <a:pt x="626" y="1"/>
                    <a:pt x="2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382" name="Google Shape;4382;p53"/>
            <p:cNvSpPr/>
            <p:nvPr/>
          </p:nvSpPr>
          <p:spPr>
            <a:xfrm flipH="1">
              <a:off x="1890570" y="2113290"/>
              <a:ext cx="581526" cy="545528"/>
            </a:xfrm>
            <a:custGeom>
              <a:avLst/>
              <a:gdLst/>
              <a:ahLst/>
              <a:cxnLst/>
              <a:rect l="l" t="t" r="r" b="b"/>
              <a:pathLst>
                <a:path w="20516" h="19246" extrusionOk="0">
                  <a:moveTo>
                    <a:pt x="12371" y="0"/>
                  </a:moveTo>
                  <a:cubicBezTo>
                    <a:pt x="10886" y="0"/>
                    <a:pt x="10119" y="5006"/>
                    <a:pt x="10216" y="8067"/>
                  </a:cubicBezTo>
                  <a:cubicBezTo>
                    <a:pt x="9992" y="7779"/>
                    <a:pt x="9756" y="7500"/>
                    <a:pt x="9513" y="7231"/>
                  </a:cubicBezTo>
                  <a:cubicBezTo>
                    <a:pt x="8607" y="6235"/>
                    <a:pt x="7570" y="5322"/>
                    <a:pt x="6414" y="4562"/>
                  </a:cubicBezTo>
                  <a:cubicBezTo>
                    <a:pt x="5650" y="4056"/>
                    <a:pt x="4783" y="3474"/>
                    <a:pt x="3817" y="3341"/>
                  </a:cubicBezTo>
                  <a:cubicBezTo>
                    <a:pt x="3725" y="3328"/>
                    <a:pt x="3633" y="3322"/>
                    <a:pt x="3541" y="3322"/>
                  </a:cubicBezTo>
                  <a:cubicBezTo>
                    <a:pt x="2954" y="3322"/>
                    <a:pt x="2393" y="3588"/>
                    <a:pt x="2300" y="4166"/>
                  </a:cubicBezTo>
                  <a:cubicBezTo>
                    <a:pt x="2209" y="4714"/>
                    <a:pt x="2490" y="5322"/>
                    <a:pt x="2848" y="5752"/>
                  </a:cubicBezTo>
                  <a:cubicBezTo>
                    <a:pt x="3197" y="6166"/>
                    <a:pt x="3715" y="6691"/>
                    <a:pt x="4243" y="6926"/>
                  </a:cubicBezTo>
                  <a:cubicBezTo>
                    <a:pt x="4241" y="6926"/>
                    <a:pt x="2845" y="6306"/>
                    <a:pt x="1707" y="6306"/>
                  </a:cubicBezTo>
                  <a:cubicBezTo>
                    <a:pt x="1016" y="6306"/>
                    <a:pt x="419" y="6535"/>
                    <a:pt x="286" y="7268"/>
                  </a:cubicBezTo>
                  <a:cubicBezTo>
                    <a:pt x="0" y="8835"/>
                    <a:pt x="5426" y="10109"/>
                    <a:pt x="8479" y="10197"/>
                  </a:cubicBezTo>
                  <a:cubicBezTo>
                    <a:pt x="7426" y="10899"/>
                    <a:pt x="6429" y="11729"/>
                    <a:pt x="5551" y="12678"/>
                  </a:cubicBezTo>
                  <a:cubicBezTo>
                    <a:pt x="4927" y="13356"/>
                    <a:pt x="4213" y="14116"/>
                    <a:pt x="3924" y="15044"/>
                  </a:cubicBezTo>
                  <a:cubicBezTo>
                    <a:pt x="3718" y="15698"/>
                    <a:pt x="3852" y="16462"/>
                    <a:pt x="4490" y="16679"/>
                  </a:cubicBezTo>
                  <a:cubicBezTo>
                    <a:pt x="4635" y="16727"/>
                    <a:pt x="4789" y="16748"/>
                    <a:pt x="4947" y="16748"/>
                  </a:cubicBezTo>
                  <a:cubicBezTo>
                    <a:pt x="5360" y="16748"/>
                    <a:pt x="5797" y="16600"/>
                    <a:pt x="6144" y="16393"/>
                  </a:cubicBezTo>
                  <a:cubicBezTo>
                    <a:pt x="6608" y="16116"/>
                    <a:pt x="7212" y="15690"/>
                    <a:pt x="7531" y="15207"/>
                  </a:cubicBezTo>
                  <a:lnTo>
                    <a:pt x="7531" y="15207"/>
                  </a:lnTo>
                  <a:cubicBezTo>
                    <a:pt x="7520" y="15226"/>
                    <a:pt x="5874" y="18543"/>
                    <a:pt x="7730" y="19207"/>
                  </a:cubicBezTo>
                  <a:cubicBezTo>
                    <a:pt x="7802" y="19233"/>
                    <a:pt x="7875" y="19246"/>
                    <a:pt x="7948" y="19246"/>
                  </a:cubicBezTo>
                  <a:cubicBezTo>
                    <a:pt x="9326" y="19246"/>
                    <a:pt x="10744" y="14770"/>
                    <a:pt x="11379" y="11896"/>
                  </a:cubicBezTo>
                  <a:cubicBezTo>
                    <a:pt x="12136" y="12762"/>
                    <a:pt x="12995" y="13564"/>
                    <a:pt x="13942" y="14264"/>
                  </a:cubicBezTo>
                  <a:cubicBezTo>
                    <a:pt x="14680" y="14808"/>
                    <a:pt x="15516" y="15431"/>
                    <a:pt x="16470" y="15618"/>
                  </a:cubicBezTo>
                  <a:cubicBezTo>
                    <a:pt x="16595" y="15642"/>
                    <a:pt x="16723" y="15655"/>
                    <a:pt x="16849" y="15655"/>
                  </a:cubicBezTo>
                  <a:cubicBezTo>
                    <a:pt x="17400" y="15655"/>
                    <a:pt x="17915" y="15412"/>
                    <a:pt x="18033" y="14873"/>
                  </a:cubicBezTo>
                  <a:cubicBezTo>
                    <a:pt x="18147" y="14333"/>
                    <a:pt x="17904" y="13710"/>
                    <a:pt x="17565" y="13261"/>
                  </a:cubicBezTo>
                  <a:cubicBezTo>
                    <a:pt x="17238" y="12831"/>
                    <a:pt x="16751" y="12280"/>
                    <a:pt x="16235" y="12017"/>
                  </a:cubicBezTo>
                  <a:lnTo>
                    <a:pt x="16235" y="12017"/>
                  </a:lnTo>
                  <a:cubicBezTo>
                    <a:pt x="16240" y="12019"/>
                    <a:pt x="17723" y="12772"/>
                    <a:pt x="18886" y="12772"/>
                  </a:cubicBezTo>
                  <a:cubicBezTo>
                    <a:pt x="19513" y="12772"/>
                    <a:pt x="20048" y="12553"/>
                    <a:pt x="20208" y="11880"/>
                  </a:cubicBezTo>
                  <a:cubicBezTo>
                    <a:pt x="20515" y="10565"/>
                    <a:pt x="16714" y="9249"/>
                    <a:pt x="13694" y="8725"/>
                  </a:cubicBezTo>
                  <a:cubicBezTo>
                    <a:pt x="14440" y="7858"/>
                    <a:pt x="15113" y="6903"/>
                    <a:pt x="15668" y="5877"/>
                  </a:cubicBezTo>
                  <a:cubicBezTo>
                    <a:pt x="16105" y="5068"/>
                    <a:pt x="16607" y="4155"/>
                    <a:pt x="16656" y="3181"/>
                  </a:cubicBezTo>
                  <a:cubicBezTo>
                    <a:pt x="16691" y="2497"/>
                    <a:pt x="16375" y="1790"/>
                    <a:pt x="15698" y="1741"/>
                  </a:cubicBezTo>
                  <a:cubicBezTo>
                    <a:pt x="15666" y="1738"/>
                    <a:pt x="15635" y="1737"/>
                    <a:pt x="15603" y="1737"/>
                  </a:cubicBezTo>
                  <a:cubicBezTo>
                    <a:pt x="15081" y="1737"/>
                    <a:pt x="14543" y="2053"/>
                    <a:pt x="14170" y="2425"/>
                  </a:cubicBezTo>
                  <a:cubicBezTo>
                    <a:pt x="13794" y="2806"/>
                    <a:pt x="13320" y="3361"/>
                    <a:pt x="13126" y="3904"/>
                  </a:cubicBezTo>
                  <a:lnTo>
                    <a:pt x="13126" y="3904"/>
                  </a:lnTo>
                  <a:cubicBezTo>
                    <a:pt x="13213" y="3649"/>
                    <a:pt x="14330" y="179"/>
                    <a:pt x="12432" y="3"/>
                  </a:cubicBezTo>
                  <a:cubicBezTo>
                    <a:pt x="12412" y="1"/>
                    <a:pt x="12391" y="0"/>
                    <a:pt x="1237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383" name="Google Shape;4383;p53"/>
            <p:cNvSpPr/>
            <p:nvPr/>
          </p:nvSpPr>
          <p:spPr>
            <a:xfrm flipH="1">
              <a:off x="2061065" y="2228626"/>
              <a:ext cx="105217" cy="156436"/>
            </a:xfrm>
            <a:custGeom>
              <a:avLst/>
              <a:gdLst/>
              <a:ahLst/>
              <a:cxnLst/>
              <a:rect l="l" t="t" r="r" b="b"/>
              <a:pathLst>
                <a:path w="3712" h="5519" extrusionOk="0">
                  <a:moveTo>
                    <a:pt x="1872" y="1515"/>
                  </a:moveTo>
                  <a:lnTo>
                    <a:pt x="1872" y="1515"/>
                  </a:lnTo>
                  <a:cubicBezTo>
                    <a:pt x="1921" y="1873"/>
                    <a:pt x="1887" y="2257"/>
                    <a:pt x="1705" y="2573"/>
                  </a:cubicBezTo>
                  <a:cubicBezTo>
                    <a:pt x="1673" y="2627"/>
                    <a:pt x="1527" y="2873"/>
                    <a:pt x="1398" y="2873"/>
                  </a:cubicBezTo>
                  <a:cubicBezTo>
                    <a:pt x="1356" y="2873"/>
                    <a:pt x="1316" y="2846"/>
                    <a:pt x="1282" y="2778"/>
                  </a:cubicBezTo>
                  <a:cubicBezTo>
                    <a:pt x="1240" y="2690"/>
                    <a:pt x="1354" y="2409"/>
                    <a:pt x="1385" y="2318"/>
                  </a:cubicBezTo>
                  <a:cubicBezTo>
                    <a:pt x="1484" y="2040"/>
                    <a:pt x="1651" y="1755"/>
                    <a:pt x="1872" y="1515"/>
                  </a:cubicBezTo>
                  <a:close/>
                  <a:moveTo>
                    <a:pt x="1073" y="0"/>
                  </a:moveTo>
                  <a:cubicBezTo>
                    <a:pt x="1020" y="0"/>
                    <a:pt x="964" y="10"/>
                    <a:pt x="906" y="32"/>
                  </a:cubicBezTo>
                  <a:cubicBezTo>
                    <a:pt x="624" y="139"/>
                    <a:pt x="506" y="508"/>
                    <a:pt x="423" y="762"/>
                  </a:cubicBezTo>
                  <a:cubicBezTo>
                    <a:pt x="301" y="1116"/>
                    <a:pt x="245" y="1485"/>
                    <a:pt x="199" y="1854"/>
                  </a:cubicBezTo>
                  <a:cubicBezTo>
                    <a:pt x="77" y="2820"/>
                    <a:pt x="1" y="3835"/>
                    <a:pt x="115" y="4804"/>
                  </a:cubicBezTo>
                  <a:cubicBezTo>
                    <a:pt x="117" y="4825"/>
                    <a:pt x="132" y="4835"/>
                    <a:pt x="147" y="4835"/>
                  </a:cubicBezTo>
                  <a:cubicBezTo>
                    <a:pt x="162" y="4835"/>
                    <a:pt x="176" y="4825"/>
                    <a:pt x="176" y="4804"/>
                  </a:cubicBezTo>
                  <a:cubicBezTo>
                    <a:pt x="248" y="3496"/>
                    <a:pt x="138" y="2067"/>
                    <a:pt x="575" y="808"/>
                  </a:cubicBezTo>
                  <a:cubicBezTo>
                    <a:pt x="624" y="671"/>
                    <a:pt x="674" y="527"/>
                    <a:pt x="750" y="405"/>
                  </a:cubicBezTo>
                  <a:cubicBezTo>
                    <a:pt x="830" y="269"/>
                    <a:pt x="937" y="215"/>
                    <a:pt x="1047" y="215"/>
                  </a:cubicBezTo>
                  <a:cubicBezTo>
                    <a:pt x="1220" y="215"/>
                    <a:pt x="1401" y="348"/>
                    <a:pt x="1503" y="508"/>
                  </a:cubicBezTo>
                  <a:cubicBezTo>
                    <a:pt x="1655" y="748"/>
                    <a:pt x="1761" y="1021"/>
                    <a:pt x="1826" y="1299"/>
                  </a:cubicBezTo>
                  <a:cubicBezTo>
                    <a:pt x="1457" y="1648"/>
                    <a:pt x="1069" y="2250"/>
                    <a:pt x="1085" y="2778"/>
                  </a:cubicBezTo>
                  <a:cubicBezTo>
                    <a:pt x="1093" y="3011"/>
                    <a:pt x="1190" y="3097"/>
                    <a:pt x="1314" y="3097"/>
                  </a:cubicBezTo>
                  <a:cubicBezTo>
                    <a:pt x="1485" y="3097"/>
                    <a:pt x="1708" y="2934"/>
                    <a:pt x="1819" y="2766"/>
                  </a:cubicBezTo>
                  <a:cubicBezTo>
                    <a:pt x="2096" y="2344"/>
                    <a:pt x="2130" y="1839"/>
                    <a:pt x="2028" y="1360"/>
                  </a:cubicBezTo>
                  <a:cubicBezTo>
                    <a:pt x="2210" y="1196"/>
                    <a:pt x="2419" y="1071"/>
                    <a:pt x="2640" y="1002"/>
                  </a:cubicBezTo>
                  <a:cubicBezTo>
                    <a:pt x="2727" y="976"/>
                    <a:pt x="2803" y="964"/>
                    <a:pt x="2870" y="964"/>
                  </a:cubicBezTo>
                  <a:cubicBezTo>
                    <a:pt x="3311" y="964"/>
                    <a:pt x="3328" y="1490"/>
                    <a:pt x="3153" y="1850"/>
                  </a:cubicBezTo>
                  <a:cubicBezTo>
                    <a:pt x="3031" y="2097"/>
                    <a:pt x="2872" y="2333"/>
                    <a:pt x="2723" y="2561"/>
                  </a:cubicBezTo>
                  <a:cubicBezTo>
                    <a:pt x="2031" y="3610"/>
                    <a:pt x="1161" y="4534"/>
                    <a:pt x="168" y="5302"/>
                  </a:cubicBezTo>
                  <a:cubicBezTo>
                    <a:pt x="74" y="5374"/>
                    <a:pt x="132" y="5518"/>
                    <a:pt x="221" y="5518"/>
                  </a:cubicBezTo>
                  <a:cubicBezTo>
                    <a:pt x="241" y="5518"/>
                    <a:pt x="261" y="5512"/>
                    <a:pt x="282" y="5496"/>
                  </a:cubicBezTo>
                  <a:cubicBezTo>
                    <a:pt x="1434" y="4614"/>
                    <a:pt x="2431" y="3522"/>
                    <a:pt x="3168" y="2268"/>
                  </a:cubicBezTo>
                  <a:cubicBezTo>
                    <a:pt x="3404" y="1869"/>
                    <a:pt x="3712" y="1211"/>
                    <a:pt x="3221" y="858"/>
                  </a:cubicBezTo>
                  <a:cubicBezTo>
                    <a:pt x="3115" y="782"/>
                    <a:pt x="2999" y="750"/>
                    <a:pt x="2878" y="750"/>
                  </a:cubicBezTo>
                  <a:cubicBezTo>
                    <a:pt x="2565" y="750"/>
                    <a:pt x="2225" y="963"/>
                    <a:pt x="1978" y="1166"/>
                  </a:cubicBezTo>
                  <a:cubicBezTo>
                    <a:pt x="1947" y="1063"/>
                    <a:pt x="1913" y="964"/>
                    <a:pt x="1875" y="869"/>
                  </a:cubicBezTo>
                  <a:cubicBezTo>
                    <a:pt x="1748" y="564"/>
                    <a:pt x="1475" y="0"/>
                    <a:pt x="107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384" name="Google Shape;4384;p53"/>
            <p:cNvSpPr/>
            <p:nvPr/>
          </p:nvSpPr>
          <p:spPr>
            <a:xfrm flipH="1">
              <a:off x="2175324" y="2283247"/>
              <a:ext cx="202383" cy="105188"/>
            </a:xfrm>
            <a:custGeom>
              <a:avLst/>
              <a:gdLst/>
              <a:ahLst/>
              <a:cxnLst/>
              <a:rect l="l" t="t" r="r" b="b"/>
              <a:pathLst>
                <a:path w="7140" h="3711" extrusionOk="0">
                  <a:moveTo>
                    <a:pt x="2567" y="1509"/>
                  </a:moveTo>
                  <a:lnTo>
                    <a:pt x="2567" y="1509"/>
                  </a:lnTo>
                  <a:cubicBezTo>
                    <a:pt x="2826" y="1550"/>
                    <a:pt x="3080" y="1611"/>
                    <a:pt x="3324" y="1695"/>
                  </a:cubicBezTo>
                  <a:cubicBezTo>
                    <a:pt x="3517" y="1760"/>
                    <a:pt x="3738" y="1801"/>
                    <a:pt x="3772" y="2014"/>
                  </a:cubicBezTo>
                  <a:cubicBezTo>
                    <a:pt x="3790" y="2122"/>
                    <a:pt x="3800" y="2145"/>
                    <a:pt x="3776" y="2145"/>
                  </a:cubicBezTo>
                  <a:cubicBezTo>
                    <a:pt x="3759" y="2145"/>
                    <a:pt x="3728" y="2135"/>
                    <a:pt x="3673" y="2132"/>
                  </a:cubicBezTo>
                  <a:cubicBezTo>
                    <a:pt x="3624" y="2128"/>
                    <a:pt x="3548" y="2086"/>
                    <a:pt x="3510" y="2071"/>
                  </a:cubicBezTo>
                  <a:cubicBezTo>
                    <a:pt x="3243" y="1965"/>
                    <a:pt x="2985" y="1820"/>
                    <a:pt x="2753" y="1649"/>
                  </a:cubicBezTo>
                  <a:cubicBezTo>
                    <a:pt x="2689" y="1607"/>
                    <a:pt x="2628" y="1558"/>
                    <a:pt x="2567" y="1509"/>
                  </a:cubicBezTo>
                  <a:close/>
                  <a:moveTo>
                    <a:pt x="2081" y="1"/>
                  </a:moveTo>
                  <a:cubicBezTo>
                    <a:pt x="1757" y="1"/>
                    <a:pt x="1484" y="105"/>
                    <a:pt x="1525" y="470"/>
                  </a:cubicBezTo>
                  <a:cubicBezTo>
                    <a:pt x="1555" y="763"/>
                    <a:pt x="1780" y="1014"/>
                    <a:pt x="1966" y="1227"/>
                  </a:cubicBezTo>
                  <a:cubicBezTo>
                    <a:pt x="1891" y="1223"/>
                    <a:pt x="1815" y="1221"/>
                    <a:pt x="1739" y="1221"/>
                  </a:cubicBezTo>
                  <a:cubicBezTo>
                    <a:pt x="1686" y="1221"/>
                    <a:pt x="1632" y="1222"/>
                    <a:pt x="1578" y="1223"/>
                  </a:cubicBezTo>
                  <a:cubicBezTo>
                    <a:pt x="1221" y="1230"/>
                    <a:pt x="776" y="1242"/>
                    <a:pt x="483" y="1478"/>
                  </a:cubicBezTo>
                  <a:cubicBezTo>
                    <a:pt x="1" y="1858"/>
                    <a:pt x="251" y="2383"/>
                    <a:pt x="704" y="2637"/>
                  </a:cubicBezTo>
                  <a:cubicBezTo>
                    <a:pt x="1506" y="3083"/>
                    <a:pt x="2480" y="3334"/>
                    <a:pt x="3377" y="3504"/>
                  </a:cubicBezTo>
                  <a:cubicBezTo>
                    <a:pt x="4098" y="3643"/>
                    <a:pt x="4832" y="3711"/>
                    <a:pt x="5568" y="3711"/>
                  </a:cubicBezTo>
                  <a:cubicBezTo>
                    <a:pt x="5840" y="3711"/>
                    <a:pt x="6112" y="3702"/>
                    <a:pt x="6384" y="3683"/>
                  </a:cubicBezTo>
                  <a:cubicBezTo>
                    <a:pt x="6521" y="3672"/>
                    <a:pt x="6525" y="3458"/>
                    <a:pt x="6394" y="3458"/>
                  </a:cubicBezTo>
                  <a:cubicBezTo>
                    <a:pt x="6391" y="3458"/>
                    <a:pt x="6388" y="3458"/>
                    <a:pt x="6384" y="3459"/>
                  </a:cubicBezTo>
                  <a:cubicBezTo>
                    <a:pt x="6111" y="3477"/>
                    <a:pt x="5839" y="3487"/>
                    <a:pt x="5566" y="3487"/>
                  </a:cubicBezTo>
                  <a:cubicBezTo>
                    <a:pt x="4612" y="3487"/>
                    <a:pt x="3664" y="3371"/>
                    <a:pt x="2738" y="3132"/>
                  </a:cubicBezTo>
                  <a:cubicBezTo>
                    <a:pt x="2141" y="2980"/>
                    <a:pt x="1544" y="2786"/>
                    <a:pt x="985" y="2527"/>
                  </a:cubicBezTo>
                  <a:cubicBezTo>
                    <a:pt x="727" y="2409"/>
                    <a:pt x="404" y="2246"/>
                    <a:pt x="469" y="1919"/>
                  </a:cubicBezTo>
                  <a:cubicBezTo>
                    <a:pt x="560" y="1470"/>
                    <a:pt x="1145" y="1459"/>
                    <a:pt x="1518" y="1444"/>
                  </a:cubicBezTo>
                  <a:cubicBezTo>
                    <a:pt x="1588" y="1441"/>
                    <a:pt x="1659" y="1440"/>
                    <a:pt x="1730" y="1440"/>
                  </a:cubicBezTo>
                  <a:cubicBezTo>
                    <a:pt x="1883" y="1440"/>
                    <a:pt x="2037" y="1446"/>
                    <a:pt x="2190" y="1459"/>
                  </a:cubicBezTo>
                  <a:cubicBezTo>
                    <a:pt x="2385" y="1649"/>
                    <a:pt x="2597" y="1816"/>
                    <a:pt x="2826" y="1960"/>
                  </a:cubicBezTo>
                  <a:cubicBezTo>
                    <a:pt x="2990" y="2063"/>
                    <a:pt x="3474" y="2372"/>
                    <a:pt x="3815" y="2372"/>
                  </a:cubicBezTo>
                  <a:cubicBezTo>
                    <a:pt x="3954" y="2372"/>
                    <a:pt x="4070" y="2321"/>
                    <a:pt x="4129" y="2181"/>
                  </a:cubicBezTo>
                  <a:cubicBezTo>
                    <a:pt x="4365" y="1641"/>
                    <a:pt x="3054" y="1379"/>
                    <a:pt x="2764" y="1322"/>
                  </a:cubicBezTo>
                  <a:cubicBezTo>
                    <a:pt x="2605" y="1292"/>
                    <a:pt x="2445" y="1269"/>
                    <a:pt x="2285" y="1250"/>
                  </a:cubicBezTo>
                  <a:cubicBezTo>
                    <a:pt x="2240" y="1208"/>
                    <a:pt x="2198" y="1162"/>
                    <a:pt x="2157" y="1116"/>
                  </a:cubicBezTo>
                  <a:cubicBezTo>
                    <a:pt x="2065" y="1014"/>
                    <a:pt x="1978" y="907"/>
                    <a:pt x="1898" y="793"/>
                  </a:cubicBezTo>
                  <a:cubicBezTo>
                    <a:pt x="1867" y="751"/>
                    <a:pt x="1837" y="710"/>
                    <a:pt x="1815" y="668"/>
                  </a:cubicBezTo>
                  <a:cubicBezTo>
                    <a:pt x="1711" y="478"/>
                    <a:pt x="1845" y="272"/>
                    <a:pt x="2034" y="219"/>
                  </a:cubicBezTo>
                  <a:cubicBezTo>
                    <a:pt x="2085" y="205"/>
                    <a:pt x="2139" y="199"/>
                    <a:pt x="2197" y="199"/>
                  </a:cubicBezTo>
                  <a:cubicBezTo>
                    <a:pt x="2453" y="199"/>
                    <a:pt x="2765" y="323"/>
                    <a:pt x="2973" y="395"/>
                  </a:cubicBezTo>
                  <a:cubicBezTo>
                    <a:pt x="3278" y="505"/>
                    <a:pt x="3575" y="634"/>
                    <a:pt x="3868" y="771"/>
                  </a:cubicBezTo>
                  <a:cubicBezTo>
                    <a:pt x="5023" y="1311"/>
                    <a:pt x="6007" y="2048"/>
                    <a:pt x="7027" y="2801"/>
                  </a:cubicBezTo>
                  <a:cubicBezTo>
                    <a:pt x="7037" y="2808"/>
                    <a:pt x="7047" y="2812"/>
                    <a:pt x="7057" y="2812"/>
                  </a:cubicBezTo>
                  <a:cubicBezTo>
                    <a:pt x="7103" y="2812"/>
                    <a:pt x="7140" y="2743"/>
                    <a:pt x="7102" y="2702"/>
                  </a:cubicBezTo>
                  <a:cubicBezTo>
                    <a:pt x="6544" y="2116"/>
                    <a:pt x="5844" y="1634"/>
                    <a:pt x="5152" y="1220"/>
                  </a:cubicBezTo>
                  <a:cubicBezTo>
                    <a:pt x="4449" y="793"/>
                    <a:pt x="3689" y="402"/>
                    <a:pt x="2905" y="147"/>
                  </a:cubicBezTo>
                  <a:cubicBezTo>
                    <a:pt x="2731" y="92"/>
                    <a:pt x="2384" y="1"/>
                    <a:pt x="208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385" name="Google Shape;4385;p53"/>
            <p:cNvSpPr/>
            <p:nvPr/>
          </p:nvSpPr>
          <p:spPr>
            <a:xfrm flipH="1">
              <a:off x="2158997" y="2396400"/>
              <a:ext cx="144021" cy="144021"/>
            </a:xfrm>
            <a:custGeom>
              <a:avLst/>
              <a:gdLst/>
              <a:ahLst/>
              <a:cxnLst/>
              <a:rect l="l" t="t" r="r" b="b"/>
              <a:pathLst>
                <a:path w="5081" h="5081" extrusionOk="0">
                  <a:moveTo>
                    <a:pt x="2665" y="2908"/>
                  </a:moveTo>
                  <a:cubicBezTo>
                    <a:pt x="2726" y="2950"/>
                    <a:pt x="2787" y="2992"/>
                    <a:pt x="2848" y="3033"/>
                  </a:cubicBezTo>
                  <a:cubicBezTo>
                    <a:pt x="2821" y="3083"/>
                    <a:pt x="2798" y="3132"/>
                    <a:pt x="2772" y="3181"/>
                  </a:cubicBezTo>
                  <a:cubicBezTo>
                    <a:pt x="2582" y="3543"/>
                    <a:pt x="2316" y="3885"/>
                    <a:pt x="2004" y="4159"/>
                  </a:cubicBezTo>
                  <a:cubicBezTo>
                    <a:pt x="1996" y="4098"/>
                    <a:pt x="1996" y="4036"/>
                    <a:pt x="2000" y="3980"/>
                  </a:cubicBezTo>
                  <a:cubicBezTo>
                    <a:pt x="2019" y="3722"/>
                    <a:pt x="2110" y="3478"/>
                    <a:pt x="2263" y="3269"/>
                  </a:cubicBezTo>
                  <a:cubicBezTo>
                    <a:pt x="2335" y="3170"/>
                    <a:pt x="2419" y="3086"/>
                    <a:pt x="2517" y="3010"/>
                  </a:cubicBezTo>
                  <a:cubicBezTo>
                    <a:pt x="2536" y="2995"/>
                    <a:pt x="2631" y="2908"/>
                    <a:pt x="2665" y="2908"/>
                  </a:cubicBezTo>
                  <a:close/>
                  <a:moveTo>
                    <a:pt x="4253" y="1"/>
                  </a:moveTo>
                  <a:cubicBezTo>
                    <a:pt x="4247" y="1"/>
                    <a:pt x="4242" y="1"/>
                    <a:pt x="4236" y="3"/>
                  </a:cubicBezTo>
                  <a:cubicBezTo>
                    <a:pt x="3506" y="223"/>
                    <a:pt x="2893" y="642"/>
                    <a:pt x="2331" y="1144"/>
                  </a:cubicBezTo>
                  <a:cubicBezTo>
                    <a:pt x="1753" y="1657"/>
                    <a:pt x="1175" y="2234"/>
                    <a:pt x="703" y="2850"/>
                  </a:cubicBezTo>
                  <a:cubicBezTo>
                    <a:pt x="358" y="3303"/>
                    <a:pt x="1" y="4064"/>
                    <a:pt x="338" y="4622"/>
                  </a:cubicBezTo>
                  <a:cubicBezTo>
                    <a:pt x="461" y="4820"/>
                    <a:pt x="652" y="4894"/>
                    <a:pt x="863" y="4894"/>
                  </a:cubicBezTo>
                  <a:cubicBezTo>
                    <a:pt x="1213" y="4894"/>
                    <a:pt x="1619" y="4694"/>
                    <a:pt x="1867" y="4524"/>
                  </a:cubicBezTo>
                  <a:cubicBezTo>
                    <a:pt x="1871" y="4535"/>
                    <a:pt x="1875" y="4546"/>
                    <a:pt x="1879" y="4561"/>
                  </a:cubicBezTo>
                  <a:cubicBezTo>
                    <a:pt x="2014" y="4904"/>
                    <a:pt x="2279" y="5081"/>
                    <a:pt x="2572" y="5081"/>
                  </a:cubicBezTo>
                  <a:cubicBezTo>
                    <a:pt x="2746" y="5081"/>
                    <a:pt x="2930" y="5018"/>
                    <a:pt x="3103" y="4892"/>
                  </a:cubicBezTo>
                  <a:cubicBezTo>
                    <a:pt x="3734" y="4436"/>
                    <a:pt x="4137" y="3626"/>
                    <a:pt x="4411" y="2919"/>
                  </a:cubicBezTo>
                  <a:cubicBezTo>
                    <a:pt x="4726" y="2109"/>
                    <a:pt x="4897" y="1253"/>
                    <a:pt x="5065" y="402"/>
                  </a:cubicBezTo>
                  <a:cubicBezTo>
                    <a:pt x="5081" y="322"/>
                    <a:pt x="5013" y="269"/>
                    <a:pt x="4950" y="269"/>
                  </a:cubicBezTo>
                  <a:cubicBezTo>
                    <a:pt x="4909" y="269"/>
                    <a:pt x="4870" y="292"/>
                    <a:pt x="4860" y="345"/>
                  </a:cubicBezTo>
                  <a:cubicBezTo>
                    <a:pt x="4669" y="1314"/>
                    <a:pt x="4475" y="2295"/>
                    <a:pt x="4065" y="3201"/>
                  </a:cubicBezTo>
                  <a:cubicBezTo>
                    <a:pt x="3856" y="3660"/>
                    <a:pt x="3589" y="4101"/>
                    <a:pt x="3244" y="4474"/>
                  </a:cubicBezTo>
                  <a:cubicBezTo>
                    <a:pt x="3070" y="4665"/>
                    <a:pt x="2836" y="4871"/>
                    <a:pt x="2580" y="4871"/>
                  </a:cubicBezTo>
                  <a:cubicBezTo>
                    <a:pt x="2505" y="4871"/>
                    <a:pt x="2428" y="4853"/>
                    <a:pt x="2350" y="4812"/>
                  </a:cubicBezTo>
                  <a:cubicBezTo>
                    <a:pt x="2191" y="4725"/>
                    <a:pt x="2091" y="4566"/>
                    <a:pt x="2042" y="4387"/>
                  </a:cubicBezTo>
                  <a:cubicBezTo>
                    <a:pt x="2251" y="4212"/>
                    <a:pt x="2442" y="4014"/>
                    <a:pt x="2609" y="3797"/>
                  </a:cubicBezTo>
                  <a:cubicBezTo>
                    <a:pt x="2784" y="3576"/>
                    <a:pt x="3026" y="3273"/>
                    <a:pt x="3065" y="2983"/>
                  </a:cubicBezTo>
                  <a:cubicBezTo>
                    <a:pt x="3095" y="2748"/>
                    <a:pt x="3004" y="2666"/>
                    <a:pt x="2871" y="2666"/>
                  </a:cubicBezTo>
                  <a:cubicBezTo>
                    <a:pt x="2664" y="2666"/>
                    <a:pt x="2356" y="2862"/>
                    <a:pt x="2236" y="2987"/>
                  </a:cubicBezTo>
                  <a:cubicBezTo>
                    <a:pt x="1901" y="3329"/>
                    <a:pt x="1726" y="3843"/>
                    <a:pt x="1810" y="4315"/>
                  </a:cubicBezTo>
                  <a:cubicBezTo>
                    <a:pt x="1753" y="4356"/>
                    <a:pt x="1696" y="4398"/>
                    <a:pt x="1639" y="4432"/>
                  </a:cubicBezTo>
                  <a:cubicBezTo>
                    <a:pt x="1421" y="4569"/>
                    <a:pt x="1167" y="4677"/>
                    <a:pt x="907" y="4677"/>
                  </a:cubicBezTo>
                  <a:cubicBezTo>
                    <a:pt x="886" y="4677"/>
                    <a:pt x="866" y="4677"/>
                    <a:pt x="845" y="4675"/>
                  </a:cubicBezTo>
                  <a:cubicBezTo>
                    <a:pt x="350" y="4649"/>
                    <a:pt x="373" y="4033"/>
                    <a:pt x="475" y="3676"/>
                  </a:cubicBezTo>
                  <a:cubicBezTo>
                    <a:pt x="631" y="3136"/>
                    <a:pt x="1054" y="2722"/>
                    <a:pt x="1426" y="2318"/>
                  </a:cubicBezTo>
                  <a:cubicBezTo>
                    <a:pt x="2247" y="1432"/>
                    <a:pt x="3121" y="562"/>
                    <a:pt x="4262" y="102"/>
                  </a:cubicBezTo>
                  <a:cubicBezTo>
                    <a:pt x="4317" y="78"/>
                    <a:pt x="4304" y="1"/>
                    <a:pt x="425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386" name="Google Shape;4386;p53"/>
            <p:cNvSpPr/>
            <p:nvPr/>
          </p:nvSpPr>
          <p:spPr>
            <a:xfrm flipH="1">
              <a:off x="1980877" y="2377182"/>
              <a:ext cx="178063" cy="118822"/>
            </a:xfrm>
            <a:custGeom>
              <a:avLst/>
              <a:gdLst/>
              <a:ahLst/>
              <a:cxnLst/>
              <a:rect l="l" t="t" r="r" b="b"/>
              <a:pathLst>
                <a:path w="6282" h="4192" extrusionOk="0">
                  <a:moveTo>
                    <a:pt x="3189" y="1568"/>
                  </a:moveTo>
                  <a:cubicBezTo>
                    <a:pt x="3222" y="1568"/>
                    <a:pt x="3257" y="1582"/>
                    <a:pt x="3297" y="1608"/>
                  </a:cubicBezTo>
                  <a:cubicBezTo>
                    <a:pt x="3434" y="1635"/>
                    <a:pt x="3604" y="1749"/>
                    <a:pt x="3730" y="1822"/>
                  </a:cubicBezTo>
                  <a:cubicBezTo>
                    <a:pt x="3875" y="1905"/>
                    <a:pt x="4027" y="2004"/>
                    <a:pt x="4171" y="2114"/>
                  </a:cubicBezTo>
                  <a:cubicBezTo>
                    <a:pt x="3886" y="2087"/>
                    <a:pt x="3597" y="2038"/>
                    <a:pt x="3327" y="1936"/>
                  </a:cubicBezTo>
                  <a:cubicBezTo>
                    <a:pt x="3213" y="1901"/>
                    <a:pt x="3111" y="1848"/>
                    <a:pt x="3020" y="1772"/>
                  </a:cubicBezTo>
                  <a:cubicBezTo>
                    <a:pt x="3059" y="1637"/>
                    <a:pt x="3115" y="1568"/>
                    <a:pt x="3189" y="1568"/>
                  </a:cubicBezTo>
                  <a:close/>
                  <a:moveTo>
                    <a:pt x="1224" y="0"/>
                  </a:moveTo>
                  <a:cubicBezTo>
                    <a:pt x="1081" y="0"/>
                    <a:pt x="1083" y="225"/>
                    <a:pt x="1232" y="232"/>
                  </a:cubicBezTo>
                  <a:cubicBezTo>
                    <a:pt x="2646" y="308"/>
                    <a:pt x="4042" y="673"/>
                    <a:pt x="5304" y="1331"/>
                  </a:cubicBezTo>
                  <a:cubicBezTo>
                    <a:pt x="5441" y="1399"/>
                    <a:pt x="5666" y="1487"/>
                    <a:pt x="5761" y="1612"/>
                  </a:cubicBezTo>
                  <a:cubicBezTo>
                    <a:pt x="6068" y="2023"/>
                    <a:pt x="5612" y="2103"/>
                    <a:pt x="5392" y="2126"/>
                  </a:cubicBezTo>
                  <a:cubicBezTo>
                    <a:pt x="5235" y="2140"/>
                    <a:pt x="5075" y="2146"/>
                    <a:pt x="4915" y="2146"/>
                  </a:cubicBezTo>
                  <a:cubicBezTo>
                    <a:pt x="4783" y="2146"/>
                    <a:pt x="4652" y="2142"/>
                    <a:pt x="4521" y="2137"/>
                  </a:cubicBezTo>
                  <a:cubicBezTo>
                    <a:pt x="4327" y="1959"/>
                    <a:pt x="4115" y="1799"/>
                    <a:pt x="3890" y="1666"/>
                  </a:cubicBezTo>
                  <a:cubicBezTo>
                    <a:pt x="3690" y="1547"/>
                    <a:pt x="3334" y="1321"/>
                    <a:pt x="3074" y="1321"/>
                  </a:cubicBezTo>
                  <a:cubicBezTo>
                    <a:pt x="3058" y="1321"/>
                    <a:pt x="3042" y="1322"/>
                    <a:pt x="3027" y="1324"/>
                  </a:cubicBezTo>
                  <a:cubicBezTo>
                    <a:pt x="2864" y="1343"/>
                    <a:pt x="2749" y="1464"/>
                    <a:pt x="2746" y="1631"/>
                  </a:cubicBezTo>
                  <a:cubicBezTo>
                    <a:pt x="2742" y="1859"/>
                    <a:pt x="2939" y="1996"/>
                    <a:pt x="3130" y="2084"/>
                  </a:cubicBezTo>
                  <a:cubicBezTo>
                    <a:pt x="3529" y="2263"/>
                    <a:pt x="3997" y="2338"/>
                    <a:pt x="4464" y="2357"/>
                  </a:cubicBezTo>
                  <a:cubicBezTo>
                    <a:pt x="4753" y="2631"/>
                    <a:pt x="4996" y="2958"/>
                    <a:pt x="5106" y="3312"/>
                  </a:cubicBezTo>
                  <a:cubicBezTo>
                    <a:pt x="5201" y="3619"/>
                    <a:pt x="5137" y="3928"/>
                    <a:pt x="4741" y="3958"/>
                  </a:cubicBezTo>
                  <a:cubicBezTo>
                    <a:pt x="4720" y="3960"/>
                    <a:pt x="4698" y="3961"/>
                    <a:pt x="4676" y="3961"/>
                  </a:cubicBezTo>
                  <a:cubicBezTo>
                    <a:pt x="4517" y="3961"/>
                    <a:pt x="4341" y="3917"/>
                    <a:pt x="4190" y="3890"/>
                  </a:cubicBezTo>
                  <a:cubicBezTo>
                    <a:pt x="3871" y="3840"/>
                    <a:pt x="3555" y="3772"/>
                    <a:pt x="3251" y="3658"/>
                  </a:cubicBezTo>
                  <a:cubicBezTo>
                    <a:pt x="2582" y="3400"/>
                    <a:pt x="2092" y="2878"/>
                    <a:pt x="1579" y="2396"/>
                  </a:cubicBezTo>
                  <a:cubicBezTo>
                    <a:pt x="1084" y="1928"/>
                    <a:pt x="605" y="1426"/>
                    <a:pt x="61" y="1015"/>
                  </a:cubicBezTo>
                  <a:cubicBezTo>
                    <a:pt x="55" y="1011"/>
                    <a:pt x="49" y="1009"/>
                    <a:pt x="44" y="1009"/>
                  </a:cubicBezTo>
                  <a:cubicBezTo>
                    <a:pt x="18" y="1009"/>
                    <a:pt x="1" y="1047"/>
                    <a:pt x="19" y="1073"/>
                  </a:cubicBezTo>
                  <a:cubicBezTo>
                    <a:pt x="575" y="1757"/>
                    <a:pt x="1259" y="2369"/>
                    <a:pt x="1898" y="2981"/>
                  </a:cubicBezTo>
                  <a:cubicBezTo>
                    <a:pt x="2430" y="3487"/>
                    <a:pt x="2989" y="3852"/>
                    <a:pt x="3715" y="4019"/>
                  </a:cubicBezTo>
                  <a:cubicBezTo>
                    <a:pt x="3941" y="4071"/>
                    <a:pt x="4356" y="4192"/>
                    <a:pt x="4715" y="4192"/>
                  </a:cubicBezTo>
                  <a:cubicBezTo>
                    <a:pt x="4990" y="4192"/>
                    <a:pt x="5232" y="4121"/>
                    <a:pt x="5331" y="3893"/>
                  </a:cubicBezTo>
                  <a:cubicBezTo>
                    <a:pt x="5555" y="3377"/>
                    <a:pt x="5118" y="2757"/>
                    <a:pt x="4753" y="2365"/>
                  </a:cubicBezTo>
                  <a:cubicBezTo>
                    <a:pt x="4973" y="2365"/>
                    <a:pt x="5187" y="2350"/>
                    <a:pt x="5392" y="2335"/>
                  </a:cubicBezTo>
                  <a:cubicBezTo>
                    <a:pt x="5772" y="2301"/>
                    <a:pt x="6282" y="2061"/>
                    <a:pt x="6019" y="1601"/>
                  </a:cubicBezTo>
                  <a:cubicBezTo>
                    <a:pt x="5845" y="1301"/>
                    <a:pt x="5422" y="1145"/>
                    <a:pt x="5129" y="1001"/>
                  </a:cubicBezTo>
                  <a:cubicBezTo>
                    <a:pt x="4741" y="814"/>
                    <a:pt x="4339" y="650"/>
                    <a:pt x="3932" y="510"/>
                  </a:cubicBezTo>
                  <a:cubicBezTo>
                    <a:pt x="3057" y="217"/>
                    <a:pt x="2153" y="53"/>
                    <a:pt x="1232" y="1"/>
                  </a:cubicBezTo>
                  <a:cubicBezTo>
                    <a:pt x="1229" y="0"/>
                    <a:pt x="1227" y="0"/>
                    <a:pt x="122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387" name="Google Shape;4387;p53"/>
            <p:cNvSpPr/>
            <p:nvPr/>
          </p:nvSpPr>
          <p:spPr>
            <a:xfrm flipH="1">
              <a:off x="2113418" y="2328258"/>
              <a:ext cx="100483" cy="100455"/>
            </a:xfrm>
            <a:custGeom>
              <a:avLst/>
              <a:gdLst/>
              <a:ahLst/>
              <a:cxnLst/>
              <a:rect l="l" t="t" r="r" b="b"/>
              <a:pathLst>
                <a:path w="3545" h="3544" extrusionOk="0">
                  <a:moveTo>
                    <a:pt x="1772" y="0"/>
                  </a:moveTo>
                  <a:cubicBezTo>
                    <a:pt x="795" y="0"/>
                    <a:pt x="0" y="795"/>
                    <a:pt x="0" y="1772"/>
                  </a:cubicBezTo>
                  <a:cubicBezTo>
                    <a:pt x="0" y="2749"/>
                    <a:pt x="795" y="3543"/>
                    <a:pt x="1772" y="3543"/>
                  </a:cubicBezTo>
                  <a:cubicBezTo>
                    <a:pt x="2749" y="3543"/>
                    <a:pt x="3544" y="2749"/>
                    <a:pt x="3544" y="1772"/>
                  </a:cubicBezTo>
                  <a:cubicBezTo>
                    <a:pt x="3544" y="795"/>
                    <a:pt x="2749" y="0"/>
                    <a:pt x="177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388" name="Google Shape;4388;p53"/>
            <p:cNvSpPr/>
            <p:nvPr/>
          </p:nvSpPr>
          <p:spPr>
            <a:xfrm flipH="1">
              <a:off x="2083373" y="2298071"/>
              <a:ext cx="160603" cy="160716"/>
            </a:xfrm>
            <a:custGeom>
              <a:avLst/>
              <a:gdLst/>
              <a:ahLst/>
              <a:cxnLst/>
              <a:rect l="l" t="t" r="r" b="b"/>
              <a:pathLst>
                <a:path w="5666" h="5670" extrusionOk="0">
                  <a:moveTo>
                    <a:pt x="2826" y="0"/>
                  </a:moveTo>
                  <a:cubicBezTo>
                    <a:pt x="2726" y="5"/>
                    <a:pt x="2647" y="84"/>
                    <a:pt x="2647" y="179"/>
                  </a:cubicBezTo>
                  <a:cubicBezTo>
                    <a:pt x="2647" y="279"/>
                    <a:pt x="2726" y="358"/>
                    <a:pt x="2826" y="358"/>
                  </a:cubicBezTo>
                  <a:cubicBezTo>
                    <a:pt x="2924" y="358"/>
                    <a:pt x="3005" y="279"/>
                    <a:pt x="3005" y="179"/>
                  </a:cubicBezTo>
                  <a:cubicBezTo>
                    <a:pt x="3005" y="81"/>
                    <a:pt x="2924" y="0"/>
                    <a:pt x="2826" y="0"/>
                  </a:cubicBezTo>
                  <a:close/>
                  <a:moveTo>
                    <a:pt x="3647" y="129"/>
                  </a:moveTo>
                  <a:cubicBezTo>
                    <a:pt x="3572" y="129"/>
                    <a:pt x="3501" y="177"/>
                    <a:pt x="3476" y="251"/>
                  </a:cubicBezTo>
                  <a:cubicBezTo>
                    <a:pt x="3445" y="347"/>
                    <a:pt x="3498" y="446"/>
                    <a:pt x="3590" y="476"/>
                  </a:cubicBezTo>
                  <a:cubicBezTo>
                    <a:pt x="3609" y="484"/>
                    <a:pt x="3628" y="488"/>
                    <a:pt x="3647" y="488"/>
                  </a:cubicBezTo>
                  <a:cubicBezTo>
                    <a:pt x="3723" y="488"/>
                    <a:pt x="3791" y="438"/>
                    <a:pt x="3814" y="362"/>
                  </a:cubicBezTo>
                  <a:cubicBezTo>
                    <a:pt x="3844" y="267"/>
                    <a:pt x="3795" y="168"/>
                    <a:pt x="3700" y="137"/>
                  </a:cubicBezTo>
                  <a:cubicBezTo>
                    <a:pt x="3683" y="131"/>
                    <a:pt x="3665" y="129"/>
                    <a:pt x="3647" y="129"/>
                  </a:cubicBezTo>
                  <a:close/>
                  <a:moveTo>
                    <a:pt x="2004" y="133"/>
                  </a:moveTo>
                  <a:cubicBezTo>
                    <a:pt x="1987" y="133"/>
                    <a:pt x="1968" y="136"/>
                    <a:pt x="1951" y="142"/>
                  </a:cubicBezTo>
                  <a:cubicBezTo>
                    <a:pt x="1856" y="172"/>
                    <a:pt x="1807" y="274"/>
                    <a:pt x="1837" y="365"/>
                  </a:cubicBezTo>
                  <a:cubicBezTo>
                    <a:pt x="1860" y="442"/>
                    <a:pt x="1933" y="491"/>
                    <a:pt x="2005" y="491"/>
                  </a:cubicBezTo>
                  <a:cubicBezTo>
                    <a:pt x="2024" y="491"/>
                    <a:pt x="2042" y="488"/>
                    <a:pt x="2061" y="479"/>
                  </a:cubicBezTo>
                  <a:cubicBezTo>
                    <a:pt x="2153" y="449"/>
                    <a:pt x="2206" y="351"/>
                    <a:pt x="2175" y="256"/>
                  </a:cubicBezTo>
                  <a:cubicBezTo>
                    <a:pt x="2151" y="182"/>
                    <a:pt x="2079" y="133"/>
                    <a:pt x="2004" y="133"/>
                  </a:cubicBezTo>
                  <a:close/>
                  <a:moveTo>
                    <a:pt x="4388" y="504"/>
                  </a:moveTo>
                  <a:cubicBezTo>
                    <a:pt x="4333" y="504"/>
                    <a:pt x="4278" y="530"/>
                    <a:pt x="4244" y="579"/>
                  </a:cubicBezTo>
                  <a:cubicBezTo>
                    <a:pt x="4186" y="658"/>
                    <a:pt x="4202" y="769"/>
                    <a:pt x="4282" y="826"/>
                  </a:cubicBezTo>
                  <a:cubicBezTo>
                    <a:pt x="4316" y="849"/>
                    <a:pt x="4351" y="860"/>
                    <a:pt x="4388" y="860"/>
                  </a:cubicBezTo>
                  <a:cubicBezTo>
                    <a:pt x="4442" y="860"/>
                    <a:pt x="4498" y="837"/>
                    <a:pt x="4533" y="788"/>
                  </a:cubicBezTo>
                  <a:cubicBezTo>
                    <a:pt x="4590" y="707"/>
                    <a:pt x="4571" y="598"/>
                    <a:pt x="4491" y="537"/>
                  </a:cubicBezTo>
                  <a:cubicBezTo>
                    <a:pt x="4460" y="514"/>
                    <a:pt x="4424" y="504"/>
                    <a:pt x="4388" y="504"/>
                  </a:cubicBezTo>
                  <a:close/>
                  <a:moveTo>
                    <a:pt x="1267" y="514"/>
                  </a:moveTo>
                  <a:cubicBezTo>
                    <a:pt x="1230" y="514"/>
                    <a:pt x="1193" y="525"/>
                    <a:pt x="1161" y="548"/>
                  </a:cubicBezTo>
                  <a:cubicBezTo>
                    <a:pt x="1080" y="605"/>
                    <a:pt x="1066" y="716"/>
                    <a:pt x="1122" y="795"/>
                  </a:cubicBezTo>
                  <a:cubicBezTo>
                    <a:pt x="1157" y="844"/>
                    <a:pt x="1214" y="872"/>
                    <a:pt x="1266" y="872"/>
                  </a:cubicBezTo>
                  <a:cubicBezTo>
                    <a:pt x="1305" y="872"/>
                    <a:pt x="1339" y="860"/>
                    <a:pt x="1373" y="837"/>
                  </a:cubicBezTo>
                  <a:cubicBezTo>
                    <a:pt x="1454" y="776"/>
                    <a:pt x="1468" y="666"/>
                    <a:pt x="1412" y="586"/>
                  </a:cubicBezTo>
                  <a:cubicBezTo>
                    <a:pt x="1377" y="539"/>
                    <a:pt x="1323" y="514"/>
                    <a:pt x="1267" y="514"/>
                  </a:cubicBezTo>
                  <a:close/>
                  <a:moveTo>
                    <a:pt x="4974" y="1089"/>
                  </a:moveTo>
                  <a:cubicBezTo>
                    <a:pt x="4938" y="1089"/>
                    <a:pt x="4902" y="1100"/>
                    <a:pt x="4871" y="1123"/>
                  </a:cubicBezTo>
                  <a:cubicBezTo>
                    <a:pt x="4791" y="1183"/>
                    <a:pt x="4776" y="1293"/>
                    <a:pt x="4833" y="1374"/>
                  </a:cubicBezTo>
                  <a:cubicBezTo>
                    <a:pt x="4867" y="1419"/>
                    <a:pt x="4921" y="1446"/>
                    <a:pt x="4978" y="1446"/>
                  </a:cubicBezTo>
                  <a:cubicBezTo>
                    <a:pt x="5012" y="1446"/>
                    <a:pt x="5050" y="1434"/>
                    <a:pt x="5081" y="1411"/>
                  </a:cubicBezTo>
                  <a:cubicBezTo>
                    <a:pt x="5160" y="1354"/>
                    <a:pt x="5179" y="1240"/>
                    <a:pt x="5118" y="1164"/>
                  </a:cubicBezTo>
                  <a:lnTo>
                    <a:pt x="5122" y="1164"/>
                  </a:lnTo>
                  <a:cubicBezTo>
                    <a:pt x="5085" y="1115"/>
                    <a:pt x="5030" y="1089"/>
                    <a:pt x="4974" y="1089"/>
                  </a:cubicBezTo>
                  <a:close/>
                  <a:moveTo>
                    <a:pt x="679" y="1102"/>
                  </a:moveTo>
                  <a:cubicBezTo>
                    <a:pt x="624" y="1102"/>
                    <a:pt x="571" y="1127"/>
                    <a:pt x="537" y="1176"/>
                  </a:cubicBezTo>
                  <a:cubicBezTo>
                    <a:pt x="480" y="1255"/>
                    <a:pt x="495" y="1365"/>
                    <a:pt x="575" y="1426"/>
                  </a:cubicBezTo>
                  <a:cubicBezTo>
                    <a:pt x="610" y="1449"/>
                    <a:pt x="643" y="1460"/>
                    <a:pt x="682" y="1460"/>
                  </a:cubicBezTo>
                  <a:cubicBezTo>
                    <a:pt x="735" y="1460"/>
                    <a:pt x="792" y="1434"/>
                    <a:pt x="826" y="1385"/>
                  </a:cubicBezTo>
                  <a:cubicBezTo>
                    <a:pt x="883" y="1305"/>
                    <a:pt x="864" y="1195"/>
                    <a:pt x="784" y="1137"/>
                  </a:cubicBezTo>
                  <a:cubicBezTo>
                    <a:pt x="752" y="1113"/>
                    <a:pt x="715" y="1102"/>
                    <a:pt x="679" y="1102"/>
                  </a:cubicBezTo>
                  <a:close/>
                  <a:moveTo>
                    <a:pt x="5357" y="1828"/>
                  </a:moveTo>
                  <a:cubicBezTo>
                    <a:pt x="5338" y="1828"/>
                    <a:pt x="5319" y="1831"/>
                    <a:pt x="5301" y="1837"/>
                  </a:cubicBezTo>
                  <a:cubicBezTo>
                    <a:pt x="5206" y="1867"/>
                    <a:pt x="5156" y="1970"/>
                    <a:pt x="5186" y="2062"/>
                  </a:cubicBezTo>
                  <a:cubicBezTo>
                    <a:pt x="5213" y="2137"/>
                    <a:pt x="5281" y="2183"/>
                    <a:pt x="5358" y="2183"/>
                  </a:cubicBezTo>
                  <a:cubicBezTo>
                    <a:pt x="5377" y="2183"/>
                    <a:pt x="5395" y="2183"/>
                    <a:pt x="5411" y="2176"/>
                  </a:cubicBezTo>
                  <a:cubicBezTo>
                    <a:pt x="5506" y="2145"/>
                    <a:pt x="5555" y="2042"/>
                    <a:pt x="5525" y="1951"/>
                  </a:cubicBezTo>
                  <a:cubicBezTo>
                    <a:pt x="5501" y="1875"/>
                    <a:pt x="5432" y="1828"/>
                    <a:pt x="5357" y="1828"/>
                  </a:cubicBezTo>
                  <a:close/>
                  <a:moveTo>
                    <a:pt x="303" y="1843"/>
                  </a:moveTo>
                  <a:cubicBezTo>
                    <a:pt x="229" y="1843"/>
                    <a:pt x="158" y="1890"/>
                    <a:pt x="134" y="1967"/>
                  </a:cubicBezTo>
                  <a:cubicBezTo>
                    <a:pt x="108" y="2062"/>
                    <a:pt x="157" y="2160"/>
                    <a:pt x="252" y="2190"/>
                  </a:cubicBezTo>
                  <a:cubicBezTo>
                    <a:pt x="267" y="2198"/>
                    <a:pt x="286" y="2198"/>
                    <a:pt x="305" y="2198"/>
                  </a:cubicBezTo>
                  <a:cubicBezTo>
                    <a:pt x="381" y="2198"/>
                    <a:pt x="450" y="2153"/>
                    <a:pt x="476" y="2076"/>
                  </a:cubicBezTo>
                  <a:cubicBezTo>
                    <a:pt x="503" y="1981"/>
                    <a:pt x="453" y="1883"/>
                    <a:pt x="359" y="1853"/>
                  </a:cubicBezTo>
                  <a:cubicBezTo>
                    <a:pt x="340" y="1846"/>
                    <a:pt x="321" y="1843"/>
                    <a:pt x="303" y="1843"/>
                  </a:cubicBezTo>
                  <a:close/>
                  <a:moveTo>
                    <a:pt x="5487" y="2646"/>
                  </a:moveTo>
                  <a:cubicBezTo>
                    <a:pt x="5388" y="2646"/>
                    <a:pt x="5312" y="2727"/>
                    <a:pt x="5312" y="2825"/>
                  </a:cubicBezTo>
                  <a:lnTo>
                    <a:pt x="5312" y="2834"/>
                  </a:lnTo>
                  <a:lnTo>
                    <a:pt x="5312" y="2837"/>
                  </a:lnTo>
                  <a:cubicBezTo>
                    <a:pt x="5312" y="2936"/>
                    <a:pt x="5392" y="3016"/>
                    <a:pt x="5491" y="3016"/>
                  </a:cubicBezTo>
                  <a:cubicBezTo>
                    <a:pt x="5586" y="3016"/>
                    <a:pt x="5666" y="2936"/>
                    <a:pt x="5666" y="2837"/>
                  </a:cubicBezTo>
                  <a:lnTo>
                    <a:pt x="5666" y="2829"/>
                  </a:lnTo>
                  <a:lnTo>
                    <a:pt x="5666" y="2825"/>
                  </a:lnTo>
                  <a:cubicBezTo>
                    <a:pt x="5666" y="2727"/>
                    <a:pt x="5586" y="2646"/>
                    <a:pt x="5487" y="2646"/>
                  </a:cubicBezTo>
                  <a:close/>
                  <a:moveTo>
                    <a:pt x="176" y="2662"/>
                  </a:moveTo>
                  <a:cubicBezTo>
                    <a:pt x="80" y="2662"/>
                    <a:pt x="1" y="2742"/>
                    <a:pt x="1" y="2841"/>
                  </a:cubicBezTo>
                  <a:cubicBezTo>
                    <a:pt x="1" y="2939"/>
                    <a:pt x="80" y="3020"/>
                    <a:pt x="180" y="3020"/>
                  </a:cubicBezTo>
                  <a:cubicBezTo>
                    <a:pt x="275" y="3020"/>
                    <a:pt x="354" y="2939"/>
                    <a:pt x="354" y="2841"/>
                  </a:cubicBezTo>
                  <a:cubicBezTo>
                    <a:pt x="354" y="2742"/>
                    <a:pt x="275" y="2662"/>
                    <a:pt x="176" y="2662"/>
                  </a:cubicBezTo>
                  <a:close/>
                  <a:moveTo>
                    <a:pt x="5360" y="3478"/>
                  </a:moveTo>
                  <a:cubicBezTo>
                    <a:pt x="5284" y="3478"/>
                    <a:pt x="5215" y="3527"/>
                    <a:pt x="5190" y="3601"/>
                  </a:cubicBezTo>
                  <a:cubicBezTo>
                    <a:pt x="5160" y="3696"/>
                    <a:pt x="5209" y="3795"/>
                    <a:pt x="5304" y="3825"/>
                  </a:cubicBezTo>
                  <a:cubicBezTo>
                    <a:pt x="5323" y="3833"/>
                    <a:pt x="5342" y="3837"/>
                    <a:pt x="5362" y="3837"/>
                  </a:cubicBezTo>
                  <a:cubicBezTo>
                    <a:pt x="5434" y="3837"/>
                    <a:pt x="5506" y="3787"/>
                    <a:pt x="5529" y="3711"/>
                  </a:cubicBezTo>
                  <a:cubicBezTo>
                    <a:pt x="5560" y="3616"/>
                    <a:pt x="5509" y="3518"/>
                    <a:pt x="5415" y="3487"/>
                  </a:cubicBezTo>
                  <a:cubicBezTo>
                    <a:pt x="5396" y="3481"/>
                    <a:pt x="5378" y="3478"/>
                    <a:pt x="5360" y="3478"/>
                  </a:cubicBezTo>
                  <a:close/>
                  <a:moveTo>
                    <a:pt x="306" y="3482"/>
                  </a:moveTo>
                  <a:cubicBezTo>
                    <a:pt x="288" y="3482"/>
                    <a:pt x="270" y="3485"/>
                    <a:pt x="252" y="3491"/>
                  </a:cubicBezTo>
                  <a:cubicBezTo>
                    <a:pt x="161" y="3522"/>
                    <a:pt x="108" y="3624"/>
                    <a:pt x="138" y="3715"/>
                  </a:cubicBezTo>
                  <a:cubicBezTo>
                    <a:pt x="164" y="3792"/>
                    <a:pt x="233" y="3841"/>
                    <a:pt x="308" y="3841"/>
                  </a:cubicBezTo>
                  <a:cubicBezTo>
                    <a:pt x="328" y="3841"/>
                    <a:pt x="343" y="3837"/>
                    <a:pt x="362" y="3829"/>
                  </a:cubicBezTo>
                  <a:cubicBezTo>
                    <a:pt x="457" y="3799"/>
                    <a:pt x="506" y="3700"/>
                    <a:pt x="476" y="3605"/>
                  </a:cubicBezTo>
                  <a:cubicBezTo>
                    <a:pt x="451" y="3531"/>
                    <a:pt x="382" y="3482"/>
                    <a:pt x="306" y="3482"/>
                  </a:cubicBezTo>
                  <a:close/>
                  <a:moveTo>
                    <a:pt x="4985" y="4218"/>
                  </a:moveTo>
                  <a:cubicBezTo>
                    <a:pt x="4929" y="4218"/>
                    <a:pt x="4874" y="4245"/>
                    <a:pt x="4837" y="4293"/>
                  </a:cubicBezTo>
                  <a:cubicBezTo>
                    <a:pt x="4779" y="4373"/>
                    <a:pt x="4799" y="4483"/>
                    <a:pt x="4879" y="4540"/>
                  </a:cubicBezTo>
                  <a:cubicBezTo>
                    <a:pt x="4909" y="4563"/>
                    <a:pt x="4947" y="4575"/>
                    <a:pt x="4981" y="4575"/>
                  </a:cubicBezTo>
                  <a:cubicBezTo>
                    <a:pt x="5039" y="4575"/>
                    <a:pt x="5092" y="4548"/>
                    <a:pt x="5126" y="4502"/>
                  </a:cubicBezTo>
                  <a:cubicBezTo>
                    <a:pt x="5183" y="4422"/>
                    <a:pt x="5167" y="4312"/>
                    <a:pt x="5088" y="4252"/>
                  </a:cubicBezTo>
                  <a:cubicBezTo>
                    <a:pt x="5057" y="4229"/>
                    <a:pt x="5021" y="4218"/>
                    <a:pt x="4985" y="4218"/>
                  </a:cubicBezTo>
                  <a:close/>
                  <a:moveTo>
                    <a:pt x="688" y="4223"/>
                  </a:moveTo>
                  <a:cubicBezTo>
                    <a:pt x="651" y="4223"/>
                    <a:pt x="614" y="4234"/>
                    <a:pt x="582" y="4259"/>
                  </a:cubicBezTo>
                  <a:cubicBezTo>
                    <a:pt x="503" y="4316"/>
                    <a:pt x="484" y="4426"/>
                    <a:pt x="545" y="4506"/>
                  </a:cubicBezTo>
                  <a:cubicBezTo>
                    <a:pt x="578" y="4555"/>
                    <a:pt x="632" y="4578"/>
                    <a:pt x="685" y="4578"/>
                  </a:cubicBezTo>
                  <a:cubicBezTo>
                    <a:pt x="724" y="4578"/>
                    <a:pt x="761" y="4567"/>
                    <a:pt x="792" y="4544"/>
                  </a:cubicBezTo>
                  <a:cubicBezTo>
                    <a:pt x="871" y="4487"/>
                    <a:pt x="887" y="4377"/>
                    <a:pt x="829" y="4297"/>
                  </a:cubicBezTo>
                  <a:cubicBezTo>
                    <a:pt x="795" y="4249"/>
                    <a:pt x="742" y="4223"/>
                    <a:pt x="688" y="4223"/>
                  </a:cubicBezTo>
                  <a:close/>
                  <a:moveTo>
                    <a:pt x="4396" y="4806"/>
                  </a:moveTo>
                  <a:cubicBezTo>
                    <a:pt x="4359" y="4806"/>
                    <a:pt x="4322" y="4818"/>
                    <a:pt x="4290" y="4841"/>
                  </a:cubicBezTo>
                  <a:cubicBezTo>
                    <a:pt x="4209" y="4898"/>
                    <a:pt x="4195" y="5008"/>
                    <a:pt x="4251" y="5087"/>
                  </a:cubicBezTo>
                  <a:cubicBezTo>
                    <a:pt x="4286" y="5138"/>
                    <a:pt x="4342" y="5164"/>
                    <a:pt x="4396" y="5164"/>
                  </a:cubicBezTo>
                  <a:cubicBezTo>
                    <a:pt x="4434" y="5164"/>
                    <a:pt x="4468" y="5152"/>
                    <a:pt x="4502" y="5129"/>
                  </a:cubicBezTo>
                  <a:cubicBezTo>
                    <a:pt x="4579" y="5069"/>
                    <a:pt x="4597" y="4959"/>
                    <a:pt x="4540" y="4878"/>
                  </a:cubicBezTo>
                  <a:cubicBezTo>
                    <a:pt x="4504" y="4831"/>
                    <a:pt x="4450" y="4806"/>
                    <a:pt x="4396" y="4806"/>
                  </a:cubicBezTo>
                  <a:close/>
                  <a:moveTo>
                    <a:pt x="1274" y="4809"/>
                  </a:moveTo>
                  <a:cubicBezTo>
                    <a:pt x="1219" y="4809"/>
                    <a:pt x="1164" y="4834"/>
                    <a:pt x="1130" y="4882"/>
                  </a:cubicBezTo>
                  <a:cubicBezTo>
                    <a:pt x="1073" y="4962"/>
                    <a:pt x="1092" y="5073"/>
                    <a:pt x="1172" y="5133"/>
                  </a:cubicBezTo>
                  <a:cubicBezTo>
                    <a:pt x="1203" y="5152"/>
                    <a:pt x="1240" y="5168"/>
                    <a:pt x="1275" y="5168"/>
                  </a:cubicBezTo>
                  <a:cubicBezTo>
                    <a:pt x="1331" y="5168"/>
                    <a:pt x="1385" y="5141"/>
                    <a:pt x="1419" y="5092"/>
                  </a:cubicBezTo>
                  <a:cubicBezTo>
                    <a:pt x="1476" y="5012"/>
                    <a:pt x="1461" y="4901"/>
                    <a:pt x="1381" y="4845"/>
                  </a:cubicBezTo>
                  <a:cubicBezTo>
                    <a:pt x="1349" y="4820"/>
                    <a:pt x="1311" y="4809"/>
                    <a:pt x="1274" y="4809"/>
                  </a:cubicBezTo>
                  <a:close/>
                  <a:moveTo>
                    <a:pt x="2016" y="5186"/>
                  </a:moveTo>
                  <a:cubicBezTo>
                    <a:pt x="1941" y="5186"/>
                    <a:pt x="1869" y="5234"/>
                    <a:pt x="1845" y="5308"/>
                  </a:cubicBezTo>
                  <a:cubicBezTo>
                    <a:pt x="1814" y="5403"/>
                    <a:pt x="1868" y="5503"/>
                    <a:pt x="1959" y="5533"/>
                  </a:cubicBezTo>
                  <a:cubicBezTo>
                    <a:pt x="1978" y="5540"/>
                    <a:pt x="1996" y="5540"/>
                    <a:pt x="2016" y="5540"/>
                  </a:cubicBezTo>
                  <a:cubicBezTo>
                    <a:pt x="2092" y="5540"/>
                    <a:pt x="2161" y="5494"/>
                    <a:pt x="2184" y="5419"/>
                  </a:cubicBezTo>
                  <a:cubicBezTo>
                    <a:pt x="2214" y="5324"/>
                    <a:pt x="2164" y="5224"/>
                    <a:pt x="2069" y="5194"/>
                  </a:cubicBezTo>
                  <a:cubicBezTo>
                    <a:pt x="2052" y="5188"/>
                    <a:pt x="2034" y="5186"/>
                    <a:pt x="2016" y="5186"/>
                  </a:cubicBezTo>
                  <a:close/>
                  <a:moveTo>
                    <a:pt x="3658" y="5185"/>
                  </a:moveTo>
                  <a:cubicBezTo>
                    <a:pt x="3639" y="5185"/>
                    <a:pt x="3620" y="5188"/>
                    <a:pt x="3602" y="5194"/>
                  </a:cubicBezTo>
                  <a:cubicBezTo>
                    <a:pt x="3507" y="5224"/>
                    <a:pt x="3456" y="5324"/>
                    <a:pt x="3487" y="5419"/>
                  </a:cubicBezTo>
                  <a:cubicBezTo>
                    <a:pt x="3510" y="5494"/>
                    <a:pt x="3582" y="5540"/>
                    <a:pt x="3654" y="5540"/>
                  </a:cubicBezTo>
                  <a:cubicBezTo>
                    <a:pt x="3674" y="5540"/>
                    <a:pt x="3693" y="5536"/>
                    <a:pt x="3712" y="5533"/>
                  </a:cubicBezTo>
                  <a:cubicBezTo>
                    <a:pt x="3807" y="5503"/>
                    <a:pt x="3856" y="5399"/>
                    <a:pt x="3826" y="5308"/>
                  </a:cubicBezTo>
                  <a:cubicBezTo>
                    <a:pt x="3801" y="5232"/>
                    <a:pt x="3733" y="5185"/>
                    <a:pt x="3658" y="5185"/>
                  </a:cubicBezTo>
                  <a:close/>
                  <a:moveTo>
                    <a:pt x="2837" y="5312"/>
                  </a:moveTo>
                  <a:cubicBezTo>
                    <a:pt x="2738" y="5315"/>
                    <a:pt x="2658" y="5392"/>
                    <a:pt x="2658" y="5494"/>
                  </a:cubicBezTo>
                  <a:cubicBezTo>
                    <a:pt x="2658" y="5589"/>
                    <a:pt x="2738" y="5669"/>
                    <a:pt x="2837" y="5669"/>
                  </a:cubicBezTo>
                  <a:cubicBezTo>
                    <a:pt x="2936" y="5669"/>
                    <a:pt x="3016" y="5589"/>
                    <a:pt x="3016" y="5491"/>
                  </a:cubicBezTo>
                  <a:cubicBezTo>
                    <a:pt x="3016" y="5392"/>
                    <a:pt x="2932" y="5312"/>
                    <a:pt x="2837" y="53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214" name="Google Shape;3203;p45"/>
          <p:cNvGrpSpPr/>
          <p:nvPr/>
        </p:nvGrpSpPr>
        <p:grpSpPr>
          <a:xfrm>
            <a:off x="6096000" y="-95250"/>
            <a:ext cx="1718906" cy="2357694"/>
            <a:chOff x="6423545" y="-913293"/>
            <a:chExt cx="1718906" cy="2357694"/>
          </a:xfrm>
        </p:grpSpPr>
        <p:sp>
          <p:nvSpPr>
            <p:cNvPr id="215" name="Google Shape;3204;p45"/>
            <p:cNvSpPr/>
            <p:nvPr/>
          </p:nvSpPr>
          <p:spPr>
            <a:xfrm rot="-9510447">
              <a:off x="7161459" y="1227812"/>
              <a:ext cx="20379" cy="14000"/>
            </a:xfrm>
            <a:custGeom>
              <a:avLst/>
              <a:gdLst/>
              <a:ahLst/>
              <a:cxnLst/>
              <a:rect l="l" t="t" r="r" b="b"/>
              <a:pathLst>
                <a:path w="1135" h="776" extrusionOk="0">
                  <a:moveTo>
                    <a:pt x="145" y="1"/>
                  </a:moveTo>
                  <a:cubicBezTo>
                    <a:pt x="64" y="1"/>
                    <a:pt x="0" y="104"/>
                    <a:pt x="72" y="174"/>
                  </a:cubicBezTo>
                  <a:cubicBezTo>
                    <a:pt x="206" y="299"/>
                    <a:pt x="335" y="417"/>
                    <a:pt x="483" y="527"/>
                  </a:cubicBezTo>
                  <a:cubicBezTo>
                    <a:pt x="624" y="634"/>
                    <a:pt x="772" y="759"/>
                    <a:pt x="947" y="775"/>
                  </a:cubicBezTo>
                  <a:cubicBezTo>
                    <a:pt x="952" y="775"/>
                    <a:pt x="956" y="775"/>
                    <a:pt x="960" y="775"/>
                  </a:cubicBezTo>
                  <a:cubicBezTo>
                    <a:pt x="1060" y="775"/>
                    <a:pt x="1135" y="638"/>
                    <a:pt x="1076" y="554"/>
                  </a:cubicBezTo>
                  <a:cubicBezTo>
                    <a:pt x="978" y="417"/>
                    <a:pt x="814" y="353"/>
                    <a:pt x="670" y="273"/>
                  </a:cubicBezTo>
                  <a:cubicBezTo>
                    <a:pt x="510" y="185"/>
                    <a:pt x="351" y="102"/>
                    <a:pt x="195" y="14"/>
                  </a:cubicBezTo>
                  <a:cubicBezTo>
                    <a:pt x="178" y="5"/>
                    <a:pt x="161" y="1"/>
                    <a:pt x="1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16" name="Google Shape;3205;p45"/>
            <p:cNvGrpSpPr/>
            <p:nvPr/>
          </p:nvGrpSpPr>
          <p:grpSpPr>
            <a:xfrm rot="8812569">
              <a:off x="7047531" y="-296865"/>
              <a:ext cx="727732" cy="1560330"/>
              <a:chOff x="7801383" y="2969578"/>
              <a:chExt cx="1246613" cy="2189622"/>
            </a:xfrm>
          </p:grpSpPr>
          <p:sp>
            <p:nvSpPr>
              <p:cNvPr id="357" name="Google Shape;3206;p45"/>
              <p:cNvSpPr/>
              <p:nvPr/>
            </p:nvSpPr>
            <p:spPr>
              <a:xfrm>
                <a:off x="8043305" y="3282142"/>
                <a:ext cx="295238" cy="1877058"/>
              </a:xfrm>
              <a:custGeom>
                <a:avLst/>
                <a:gdLst/>
                <a:ahLst/>
                <a:cxnLst/>
                <a:rect l="l" t="t" r="r" b="b"/>
                <a:pathLst>
                  <a:path w="6683" h="42489" extrusionOk="0">
                    <a:moveTo>
                      <a:pt x="6332" y="0"/>
                    </a:moveTo>
                    <a:cubicBezTo>
                      <a:pt x="6206" y="0"/>
                      <a:pt x="6094" y="86"/>
                      <a:pt x="6067" y="213"/>
                    </a:cubicBezTo>
                    <a:cubicBezTo>
                      <a:pt x="6055" y="250"/>
                      <a:pt x="6055" y="253"/>
                      <a:pt x="6059" y="359"/>
                    </a:cubicBezTo>
                    <a:cubicBezTo>
                      <a:pt x="6070" y="670"/>
                      <a:pt x="6085" y="1197"/>
                      <a:pt x="6099" y="1910"/>
                    </a:cubicBezTo>
                    <a:cubicBezTo>
                      <a:pt x="6107" y="2465"/>
                      <a:pt x="6110" y="3129"/>
                      <a:pt x="6110" y="3887"/>
                    </a:cubicBezTo>
                    <a:cubicBezTo>
                      <a:pt x="6110" y="4746"/>
                      <a:pt x="6102" y="5732"/>
                      <a:pt x="6080" y="6827"/>
                    </a:cubicBezTo>
                    <a:cubicBezTo>
                      <a:pt x="6077" y="7027"/>
                      <a:pt x="6074" y="7233"/>
                      <a:pt x="6067" y="7444"/>
                    </a:cubicBezTo>
                    <a:cubicBezTo>
                      <a:pt x="6012" y="9681"/>
                      <a:pt x="5899" y="12309"/>
                      <a:pt x="5682" y="15181"/>
                    </a:cubicBezTo>
                    <a:cubicBezTo>
                      <a:pt x="5657" y="15482"/>
                      <a:pt x="5635" y="15790"/>
                      <a:pt x="5610" y="16103"/>
                    </a:cubicBezTo>
                    <a:cubicBezTo>
                      <a:pt x="5483" y="17636"/>
                      <a:pt x="5323" y="19232"/>
                      <a:pt x="5131" y="20864"/>
                    </a:cubicBezTo>
                    <a:cubicBezTo>
                      <a:pt x="5091" y="21201"/>
                      <a:pt x="5051" y="21542"/>
                      <a:pt x="5007" y="21886"/>
                    </a:cubicBezTo>
                    <a:cubicBezTo>
                      <a:pt x="4144" y="28706"/>
                      <a:pt x="2629" y="36114"/>
                      <a:pt x="0" y="42489"/>
                    </a:cubicBezTo>
                    <a:lnTo>
                      <a:pt x="584" y="42489"/>
                    </a:lnTo>
                    <a:cubicBezTo>
                      <a:pt x="3173" y="36132"/>
                      <a:pt x="4674" y="28793"/>
                      <a:pt x="5533" y="22027"/>
                    </a:cubicBezTo>
                    <a:cubicBezTo>
                      <a:pt x="5570" y="21777"/>
                      <a:pt x="5598" y="21527"/>
                      <a:pt x="5628" y="21277"/>
                    </a:cubicBezTo>
                    <a:cubicBezTo>
                      <a:pt x="5827" y="19631"/>
                      <a:pt x="5990" y="18024"/>
                      <a:pt x="6121" y="16480"/>
                    </a:cubicBezTo>
                    <a:cubicBezTo>
                      <a:pt x="6128" y="16399"/>
                      <a:pt x="6135" y="16320"/>
                      <a:pt x="6142" y="16240"/>
                    </a:cubicBezTo>
                    <a:cubicBezTo>
                      <a:pt x="6447" y="12582"/>
                      <a:pt x="6581" y="9264"/>
                      <a:pt x="6632" y="6599"/>
                    </a:cubicBezTo>
                    <a:cubicBezTo>
                      <a:pt x="6639" y="6283"/>
                      <a:pt x="6643" y="5979"/>
                      <a:pt x="6646" y="5685"/>
                    </a:cubicBezTo>
                    <a:cubicBezTo>
                      <a:pt x="6683" y="2981"/>
                      <a:pt x="6632" y="1070"/>
                      <a:pt x="6607" y="340"/>
                    </a:cubicBezTo>
                    <a:lnTo>
                      <a:pt x="6603" y="275"/>
                    </a:lnTo>
                    <a:cubicBezTo>
                      <a:pt x="6607" y="152"/>
                      <a:pt x="6520" y="36"/>
                      <a:pt x="6393" y="7"/>
                    </a:cubicBezTo>
                    <a:cubicBezTo>
                      <a:pt x="6372" y="3"/>
                      <a:pt x="6352" y="0"/>
                      <a:pt x="633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" name="Google Shape;3207;p45"/>
              <p:cNvSpPr/>
              <p:nvPr/>
            </p:nvSpPr>
            <p:spPr>
              <a:xfrm>
                <a:off x="8285183" y="3631993"/>
                <a:ext cx="762813" cy="490017"/>
              </a:xfrm>
              <a:custGeom>
                <a:avLst/>
                <a:gdLst/>
                <a:ahLst/>
                <a:cxnLst/>
                <a:rect l="l" t="t" r="r" b="b"/>
                <a:pathLst>
                  <a:path w="17267" h="11092" extrusionOk="0">
                    <a:moveTo>
                      <a:pt x="11050" y="0"/>
                    </a:moveTo>
                    <a:cubicBezTo>
                      <a:pt x="6182" y="0"/>
                      <a:pt x="1" y="10123"/>
                      <a:pt x="1" y="10123"/>
                    </a:cubicBezTo>
                    <a:lnTo>
                      <a:pt x="1" y="11091"/>
                    </a:lnTo>
                    <a:cubicBezTo>
                      <a:pt x="1" y="11091"/>
                      <a:pt x="17267" y="2320"/>
                      <a:pt x="12285" y="243"/>
                    </a:cubicBezTo>
                    <a:cubicBezTo>
                      <a:pt x="11886" y="77"/>
                      <a:pt x="11473" y="0"/>
                      <a:pt x="1105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" name="Google Shape;3208;p45"/>
              <p:cNvSpPr/>
              <p:nvPr/>
            </p:nvSpPr>
            <p:spPr>
              <a:xfrm>
                <a:off x="7876222" y="3649178"/>
                <a:ext cx="436695" cy="354304"/>
              </a:xfrm>
              <a:custGeom>
                <a:avLst/>
                <a:gdLst/>
                <a:ahLst/>
                <a:cxnLst/>
                <a:rect l="l" t="t" r="r" b="b"/>
                <a:pathLst>
                  <a:path w="9885" h="8020" extrusionOk="0">
                    <a:moveTo>
                      <a:pt x="2426" y="0"/>
                    </a:moveTo>
                    <a:cubicBezTo>
                      <a:pt x="2300" y="0"/>
                      <a:pt x="2182" y="22"/>
                      <a:pt x="2074" y="68"/>
                    </a:cubicBezTo>
                    <a:cubicBezTo>
                      <a:pt x="0" y="949"/>
                      <a:pt x="9837" y="8019"/>
                      <a:pt x="9837" y="8019"/>
                    </a:cubicBezTo>
                    <a:lnTo>
                      <a:pt x="9740" y="7374"/>
                    </a:lnTo>
                    <a:cubicBezTo>
                      <a:pt x="9884" y="7243"/>
                      <a:pt x="4728" y="0"/>
                      <a:pt x="242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0" name="Google Shape;3209;p45"/>
              <p:cNvSpPr/>
              <p:nvPr/>
            </p:nvSpPr>
            <p:spPr>
              <a:xfrm>
                <a:off x="8331483" y="3283953"/>
                <a:ext cx="432851" cy="291792"/>
              </a:xfrm>
              <a:custGeom>
                <a:avLst/>
                <a:gdLst/>
                <a:ahLst/>
                <a:cxnLst/>
                <a:rect l="l" t="t" r="r" b="b"/>
                <a:pathLst>
                  <a:path w="9798" h="6605" extrusionOk="0">
                    <a:moveTo>
                      <a:pt x="6539" y="1"/>
                    </a:moveTo>
                    <a:cubicBezTo>
                      <a:pt x="4006" y="1"/>
                      <a:pt x="0" y="5822"/>
                      <a:pt x="0" y="5822"/>
                    </a:cubicBezTo>
                    <a:lnTo>
                      <a:pt x="0" y="6605"/>
                    </a:lnTo>
                    <a:cubicBezTo>
                      <a:pt x="0" y="6605"/>
                      <a:pt x="9797" y="2544"/>
                      <a:pt x="7513" y="386"/>
                    </a:cubicBezTo>
                    <a:cubicBezTo>
                      <a:pt x="7228" y="118"/>
                      <a:pt x="6898" y="1"/>
                      <a:pt x="653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" name="Google Shape;3210;p45"/>
              <p:cNvSpPr/>
              <p:nvPr/>
            </p:nvSpPr>
            <p:spPr>
              <a:xfrm>
                <a:off x="7935819" y="2969622"/>
                <a:ext cx="395698" cy="506848"/>
              </a:xfrm>
              <a:custGeom>
                <a:avLst/>
                <a:gdLst/>
                <a:ahLst/>
                <a:cxnLst/>
                <a:rect l="l" t="t" r="r" b="b"/>
                <a:pathLst>
                  <a:path w="8957" h="11473" extrusionOk="0">
                    <a:moveTo>
                      <a:pt x="3214" y="0"/>
                    </a:moveTo>
                    <a:cubicBezTo>
                      <a:pt x="3146" y="0"/>
                      <a:pt x="3078" y="6"/>
                      <a:pt x="3009" y="17"/>
                    </a:cubicBezTo>
                    <a:cubicBezTo>
                      <a:pt x="0" y="521"/>
                      <a:pt x="8956" y="11472"/>
                      <a:pt x="8956" y="11472"/>
                    </a:cubicBezTo>
                    <a:lnTo>
                      <a:pt x="8956" y="10417"/>
                    </a:lnTo>
                    <a:cubicBezTo>
                      <a:pt x="8956" y="10417"/>
                      <a:pt x="6151" y="0"/>
                      <a:pt x="321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2" name="Google Shape;3211;p45"/>
              <p:cNvSpPr/>
              <p:nvPr/>
            </p:nvSpPr>
            <p:spPr>
              <a:xfrm>
                <a:off x="8028240" y="3437739"/>
                <a:ext cx="303279" cy="183204"/>
              </a:xfrm>
              <a:custGeom>
                <a:avLst/>
                <a:gdLst/>
                <a:ahLst/>
                <a:cxnLst/>
                <a:rect l="l" t="t" r="r" b="b"/>
                <a:pathLst>
                  <a:path w="6865" h="4147" extrusionOk="0">
                    <a:moveTo>
                      <a:pt x="1761" y="0"/>
                    </a:moveTo>
                    <a:cubicBezTo>
                      <a:pt x="1619" y="0"/>
                      <a:pt x="1492" y="28"/>
                      <a:pt x="1382" y="90"/>
                    </a:cubicBezTo>
                    <a:cubicBezTo>
                      <a:pt x="0" y="854"/>
                      <a:pt x="6864" y="4147"/>
                      <a:pt x="6864" y="4147"/>
                    </a:cubicBezTo>
                    <a:lnTo>
                      <a:pt x="6864" y="3762"/>
                    </a:lnTo>
                    <a:cubicBezTo>
                      <a:pt x="6864" y="3762"/>
                      <a:pt x="3391" y="0"/>
                      <a:pt x="176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3" name="Google Shape;3212;p45"/>
              <p:cNvSpPr/>
              <p:nvPr/>
            </p:nvSpPr>
            <p:spPr>
              <a:xfrm>
                <a:off x="7801383" y="4016214"/>
                <a:ext cx="480474" cy="238779"/>
              </a:xfrm>
              <a:custGeom>
                <a:avLst/>
                <a:gdLst/>
                <a:ahLst/>
                <a:cxnLst/>
                <a:rect l="l" t="t" r="r" b="b"/>
                <a:pathLst>
                  <a:path w="10876" h="5405" extrusionOk="0">
                    <a:moveTo>
                      <a:pt x="2790" y="0"/>
                    </a:moveTo>
                    <a:cubicBezTo>
                      <a:pt x="2338" y="0"/>
                      <a:pt x="1966" y="137"/>
                      <a:pt x="1716" y="458"/>
                    </a:cubicBezTo>
                    <a:cubicBezTo>
                      <a:pt x="1" y="2660"/>
                      <a:pt x="10792" y="5404"/>
                      <a:pt x="10792" y="5404"/>
                    </a:cubicBezTo>
                    <a:lnTo>
                      <a:pt x="10875" y="4708"/>
                    </a:lnTo>
                    <a:cubicBezTo>
                      <a:pt x="10875" y="4708"/>
                      <a:pt x="5443" y="0"/>
                      <a:pt x="279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4" name="Google Shape;3213;p45"/>
              <p:cNvSpPr/>
              <p:nvPr/>
            </p:nvSpPr>
            <p:spPr>
              <a:xfrm>
                <a:off x="8261327" y="4343843"/>
                <a:ext cx="413634" cy="376790"/>
              </a:xfrm>
              <a:custGeom>
                <a:avLst/>
                <a:gdLst/>
                <a:ahLst/>
                <a:cxnLst/>
                <a:rect l="l" t="t" r="r" b="b"/>
                <a:pathLst>
                  <a:path w="9363" h="8529" extrusionOk="0">
                    <a:moveTo>
                      <a:pt x="109" y="0"/>
                    </a:moveTo>
                    <a:lnTo>
                      <a:pt x="0" y="736"/>
                    </a:lnTo>
                    <a:cubicBezTo>
                      <a:pt x="0" y="736"/>
                      <a:pt x="3093" y="8529"/>
                      <a:pt x="5701" y="8529"/>
                    </a:cubicBezTo>
                    <a:cubicBezTo>
                      <a:pt x="6019" y="8529"/>
                      <a:pt x="6330" y="8412"/>
                      <a:pt x="6628" y="8152"/>
                    </a:cubicBezTo>
                    <a:cubicBezTo>
                      <a:pt x="9362" y="5755"/>
                      <a:pt x="109" y="0"/>
                      <a:pt x="10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5" name="Google Shape;3214;p45"/>
              <p:cNvSpPr/>
              <p:nvPr/>
            </p:nvSpPr>
            <p:spPr>
              <a:xfrm>
                <a:off x="8270295" y="4110889"/>
                <a:ext cx="370340" cy="206707"/>
              </a:xfrm>
              <a:custGeom>
                <a:avLst/>
                <a:gdLst/>
                <a:ahLst/>
                <a:cxnLst/>
                <a:rect l="l" t="t" r="r" b="b"/>
                <a:pathLst>
                  <a:path w="8383" h="4679" extrusionOk="0">
                    <a:moveTo>
                      <a:pt x="5806" y="0"/>
                    </a:moveTo>
                    <a:cubicBezTo>
                      <a:pt x="3662" y="0"/>
                      <a:pt x="0" y="4080"/>
                      <a:pt x="0" y="4080"/>
                    </a:cubicBezTo>
                    <a:lnTo>
                      <a:pt x="0" y="4679"/>
                    </a:lnTo>
                    <a:cubicBezTo>
                      <a:pt x="0" y="4679"/>
                      <a:pt x="8383" y="1201"/>
                      <a:pt x="6429" y="147"/>
                    </a:cubicBezTo>
                    <a:cubicBezTo>
                      <a:pt x="6243" y="46"/>
                      <a:pt x="6033" y="0"/>
                      <a:pt x="580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6" name="Google Shape;3215;p45"/>
              <p:cNvSpPr/>
              <p:nvPr/>
            </p:nvSpPr>
            <p:spPr>
              <a:xfrm>
                <a:off x="8285183" y="3653287"/>
                <a:ext cx="561938" cy="425959"/>
              </a:xfrm>
              <a:custGeom>
                <a:avLst/>
                <a:gdLst/>
                <a:ahLst/>
                <a:cxnLst/>
                <a:rect l="l" t="t" r="r" b="b"/>
                <a:pathLst>
                  <a:path w="12720" h="9642" extrusionOk="0">
                    <a:moveTo>
                      <a:pt x="12720" y="0"/>
                    </a:moveTo>
                    <a:lnTo>
                      <a:pt x="12720" y="0"/>
                    </a:lnTo>
                    <a:cubicBezTo>
                      <a:pt x="11404" y="301"/>
                      <a:pt x="10208" y="976"/>
                      <a:pt x="9073" y="1689"/>
                    </a:cubicBezTo>
                    <a:cubicBezTo>
                      <a:pt x="7934" y="2412"/>
                      <a:pt x="6864" y="3231"/>
                      <a:pt x="5820" y="4076"/>
                    </a:cubicBezTo>
                    <a:cubicBezTo>
                      <a:pt x="4787" y="4939"/>
                      <a:pt x="3782" y="5827"/>
                      <a:pt x="2811" y="6755"/>
                    </a:cubicBezTo>
                    <a:cubicBezTo>
                      <a:pt x="1842" y="7687"/>
                      <a:pt x="896" y="8641"/>
                      <a:pt x="1" y="9641"/>
                    </a:cubicBezTo>
                    <a:cubicBezTo>
                      <a:pt x="490" y="9181"/>
                      <a:pt x="972" y="8716"/>
                      <a:pt x="1469" y="8267"/>
                    </a:cubicBezTo>
                    <a:cubicBezTo>
                      <a:pt x="1959" y="7811"/>
                      <a:pt x="2451" y="7357"/>
                      <a:pt x="2952" y="6911"/>
                    </a:cubicBezTo>
                    <a:cubicBezTo>
                      <a:pt x="3949" y="6015"/>
                      <a:pt x="4953" y="5127"/>
                      <a:pt x="5994" y="4286"/>
                    </a:cubicBezTo>
                    <a:cubicBezTo>
                      <a:pt x="7020" y="3430"/>
                      <a:pt x="8082" y="2618"/>
                      <a:pt x="9188" y="1863"/>
                    </a:cubicBezTo>
                    <a:cubicBezTo>
                      <a:pt x="9739" y="1487"/>
                      <a:pt x="10301" y="1128"/>
                      <a:pt x="10889" y="809"/>
                    </a:cubicBezTo>
                    <a:cubicBezTo>
                      <a:pt x="11473" y="482"/>
                      <a:pt x="12082" y="203"/>
                      <a:pt x="1272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7" name="Google Shape;3216;p45"/>
              <p:cNvSpPr/>
              <p:nvPr/>
            </p:nvSpPr>
            <p:spPr>
              <a:xfrm>
                <a:off x="7967804" y="3652182"/>
                <a:ext cx="338709" cy="322761"/>
              </a:xfrm>
              <a:custGeom>
                <a:avLst/>
                <a:gdLst/>
                <a:ahLst/>
                <a:cxnLst/>
                <a:rect l="l" t="t" r="r" b="b"/>
                <a:pathLst>
                  <a:path w="7667" h="7306" extrusionOk="0">
                    <a:moveTo>
                      <a:pt x="1" y="0"/>
                    </a:moveTo>
                    <a:cubicBezTo>
                      <a:pt x="179" y="134"/>
                      <a:pt x="357" y="265"/>
                      <a:pt x="534" y="392"/>
                    </a:cubicBezTo>
                    <a:lnTo>
                      <a:pt x="1045" y="812"/>
                    </a:lnTo>
                    <a:cubicBezTo>
                      <a:pt x="1383" y="1098"/>
                      <a:pt x="1720" y="1381"/>
                      <a:pt x="2039" y="1686"/>
                    </a:cubicBezTo>
                    <a:cubicBezTo>
                      <a:pt x="2688" y="2284"/>
                      <a:pt x="3326" y="2894"/>
                      <a:pt x="3947" y="3520"/>
                    </a:cubicBezTo>
                    <a:cubicBezTo>
                      <a:pt x="4577" y="4141"/>
                      <a:pt x="5194" y="4771"/>
                      <a:pt x="5814" y="5402"/>
                    </a:cubicBezTo>
                    <a:lnTo>
                      <a:pt x="7667" y="7306"/>
                    </a:lnTo>
                    <a:cubicBezTo>
                      <a:pt x="7130" y="6599"/>
                      <a:pt x="6554" y="5925"/>
                      <a:pt x="5966" y="5261"/>
                    </a:cubicBezTo>
                    <a:cubicBezTo>
                      <a:pt x="5379" y="4594"/>
                      <a:pt x="4765" y="3955"/>
                      <a:pt x="4139" y="3324"/>
                    </a:cubicBezTo>
                    <a:cubicBezTo>
                      <a:pt x="3511" y="2701"/>
                      <a:pt x="2862" y="2092"/>
                      <a:pt x="2177" y="1526"/>
                    </a:cubicBezTo>
                    <a:cubicBezTo>
                      <a:pt x="1492" y="964"/>
                      <a:pt x="789" y="413"/>
                      <a:pt x="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8" name="Google Shape;3217;p45"/>
              <p:cNvSpPr/>
              <p:nvPr/>
            </p:nvSpPr>
            <p:spPr>
              <a:xfrm>
                <a:off x="8264640" y="4353606"/>
                <a:ext cx="289495" cy="350372"/>
              </a:xfrm>
              <a:custGeom>
                <a:avLst/>
                <a:gdLst/>
                <a:ahLst/>
                <a:cxnLst/>
                <a:rect l="l" t="t" r="r" b="b"/>
                <a:pathLst>
                  <a:path w="6553" h="7931" extrusionOk="0">
                    <a:moveTo>
                      <a:pt x="1" y="0"/>
                    </a:moveTo>
                    <a:cubicBezTo>
                      <a:pt x="146" y="160"/>
                      <a:pt x="287" y="320"/>
                      <a:pt x="436" y="475"/>
                    </a:cubicBezTo>
                    <a:lnTo>
                      <a:pt x="857" y="962"/>
                    </a:lnTo>
                    <a:cubicBezTo>
                      <a:pt x="1136" y="1284"/>
                      <a:pt x="1419" y="1607"/>
                      <a:pt x="1687" y="1941"/>
                    </a:cubicBezTo>
                    <a:cubicBezTo>
                      <a:pt x="2231" y="2604"/>
                      <a:pt x="2775" y="3264"/>
                      <a:pt x="3308" y="3935"/>
                    </a:cubicBezTo>
                    <a:lnTo>
                      <a:pt x="4926" y="5936"/>
                    </a:lnTo>
                    <a:lnTo>
                      <a:pt x="5734" y="6937"/>
                    </a:lnTo>
                    <a:lnTo>
                      <a:pt x="6553" y="7931"/>
                    </a:lnTo>
                    <a:cubicBezTo>
                      <a:pt x="6093" y="7206"/>
                      <a:pt x="5596" y="6505"/>
                      <a:pt x="5088" y="5809"/>
                    </a:cubicBezTo>
                    <a:cubicBezTo>
                      <a:pt x="4588" y="5113"/>
                      <a:pt x="4059" y="4435"/>
                      <a:pt x="3522" y="3764"/>
                    </a:cubicBezTo>
                    <a:cubicBezTo>
                      <a:pt x="2981" y="3097"/>
                      <a:pt x="2431" y="2433"/>
                      <a:pt x="1847" y="1802"/>
                    </a:cubicBezTo>
                    <a:cubicBezTo>
                      <a:pt x="1263" y="1172"/>
                      <a:pt x="665" y="544"/>
                      <a:pt x="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9" name="Google Shape;3218;p45"/>
              <p:cNvSpPr/>
              <p:nvPr/>
            </p:nvSpPr>
            <p:spPr>
              <a:xfrm>
                <a:off x="8281826" y="4117339"/>
                <a:ext cx="272531" cy="183646"/>
              </a:xfrm>
              <a:custGeom>
                <a:avLst/>
                <a:gdLst/>
                <a:ahLst/>
                <a:cxnLst/>
                <a:rect l="l" t="t" r="r" b="b"/>
                <a:pathLst>
                  <a:path w="6169" h="4157" extrusionOk="0">
                    <a:moveTo>
                      <a:pt x="6168" y="1"/>
                    </a:moveTo>
                    <a:lnTo>
                      <a:pt x="6168" y="1"/>
                    </a:lnTo>
                    <a:cubicBezTo>
                      <a:pt x="5559" y="149"/>
                      <a:pt x="4975" y="396"/>
                      <a:pt x="4413" y="675"/>
                    </a:cubicBezTo>
                    <a:cubicBezTo>
                      <a:pt x="3851" y="961"/>
                      <a:pt x="3322" y="1302"/>
                      <a:pt x="2803" y="1658"/>
                    </a:cubicBezTo>
                    <a:cubicBezTo>
                      <a:pt x="2291" y="2024"/>
                      <a:pt x="1799" y="2411"/>
                      <a:pt x="1331" y="2829"/>
                    </a:cubicBezTo>
                    <a:cubicBezTo>
                      <a:pt x="863" y="3246"/>
                      <a:pt x="410" y="3681"/>
                      <a:pt x="0" y="4156"/>
                    </a:cubicBezTo>
                    <a:cubicBezTo>
                      <a:pt x="246" y="3960"/>
                      <a:pt x="482" y="3757"/>
                      <a:pt x="733" y="3569"/>
                    </a:cubicBezTo>
                    <a:cubicBezTo>
                      <a:pt x="972" y="3373"/>
                      <a:pt x="1218" y="3177"/>
                      <a:pt x="1465" y="2992"/>
                    </a:cubicBezTo>
                    <a:cubicBezTo>
                      <a:pt x="1962" y="2615"/>
                      <a:pt x="2452" y="2237"/>
                      <a:pt x="2962" y="1882"/>
                    </a:cubicBezTo>
                    <a:cubicBezTo>
                      <a:pt x="3466" y="1524"/>
                      <a:pt x="3985" y="1182"/>
                      <a:pt x="4515" y="860"/>
                    </a:cubicBezTo>
                    <a:cubicBezTo>
                      <a:pt x="4783" y="707"/>
                      <a:pt x="5047" y="545"/>
                      <a:pt x="5327" y="410"/>
                    </a:cubicBezTo>
                    <a:cubicBezTo>
                      <a:pt x="5598" y="254"/>
                      <a:pt x="5885" y="142"/>
                      <a:pt x="6168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0" name="Google Shape;3219;p45"/>
              <p:cNvSpPr/>
              <p:nvPr/>
            </p:nvSpPr>
            <p:spPr>
              <a:xfrm>
                <a:off x="7877150" y="4036404"/>
                <a:ext cx="387525" cy="203835"/>
              </a:xfrm>
              <a:custGeom>
                <a:avLst/>
                <a:gdLst/>
                <a:ahLst/>
                <a:cxnLst/>
                <a:rect l="l" t="t" r="r" b="b"/>
                <a:pathLst>
                  <a:path w="8772" h="4614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414" y="99"/>
                      <a:pt x="828" y="150"/>
                      <a:pt x="1223" y="288"/>
                    </a:cubicBezTo>
                    <a:cubicBezTo>
                      <a:pt x="1629" y="386"/>
                      <a:pt x="2017" y="541"/>
                      <a:pt x="2409" y="680"/>
                    </a:cubicBezTo>
                    <a:cubicBezTo>
                      <a:pt x="3177" y="998"/>
                      <a:pt x="3928" y="1358"/>
                      <a:pt x="4653" y="1763"/>
                    </a:cubicBezTo>
                    <a:cubicBezTo>
                      <a:pt x="5378" y="2176"/>
                      <a:pt x="6078" y="2626"/>
                      <a:pt x="6767" y="3102"/>
                    </a:cubicBezTo>
                    <a:cubicBezTo>
                      <a:pt x="7112" y="3337"/>
                      <a:pt x="7448" y="3584"/>
                      <a:pt x="7783" y="3838"/>
                    </a:cubicBezTo>
                    <a:cubicBezTo>
                      <a:pt x="8119" y="4084"/>
                      <a:pt x="8446" y="4349"/>
                      <a:pt x="8772" y="4613"/>
                    </a:cubicBezTo>
                    <a:cubicBezTo>
                      <a:pt x="8196" y="3997"/>
                      <a:pt x="7554" y="3450"/>
                      <a:pt x="6891" y="2931"/>
                    </a:cubicBezTo>
                    <a:cubicBezTo>
                      <a:pt x="6227" y="2416"/>
                      <a:pt x="5520" y="1948"/>
                      <a:pt x="4787" y="1528"/>
                    </a:cubicBezTo>
                    <a:cubicBezTo>
                      <a:pt x="4048" y="1118"/>
                      <a:pt x="3279" y="759"/>
                      <a:pt x="2481" y="484"/>
                    </a:cubicBezTo>
                    <a:cubicBezTo>
                      <a:pt x="1676" y="218"/>
                      <a:pt x="843" y="41"/>
                      <a:pt x="1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1" name="Google Shape;3220;p45"/>
              <p:cNvSpPr/>
              <p:nvPr/>
            </p:nvSpPr>
            <p:spPr>
              <a:xfrm>
                <a:off x="8331483" y="3301006"/>
                <a:ext cx="331950" cy="252828"/>
              </a:xfrm>
              <a:custGeom>
                <a:avLst/>
                <a:gdLst/>
                <a:ahLst/>
                <a:cxnLst/>
                <a:rect l="l" t="t" r="r" b="b"/>
                <a:pathLst>
                  <a:path w="7514" h="5723" extrusionOk="0">
                    <a:moveTo>
                      <a:pt x="7513" y="0"/>
                    </a:moveTo>
                    <a:lnTo>
                      <a:pt x="7513" y="0"/>
                    </a:lnTo>
                    <a:cubicBezTo>
                      <a:pt x="6733" y="182"/>
                      <a:pt x="5990" y="512"/>
                      <a:pt x="5287" y="896"/>
                    </a:cubicBezTo>
                    <a:cubicBezTo>
                      <a:pt x="4587" y="1287"/>
                      <a:pt x="3935" y="1763"/>
                      <a:pt x="3307" y="2259"/>
                    </a:cubicBezTo>
                    <a:cubicBezTo>
                      <a:pt x="2687" y="2767"/>
                      <a:pt x="2096" y="3315"/>
                      <a:pt x="1545" y="3895"/>
                    </a:cubicBezTo>
                    <a:cubicBezTo>
                      <a:pt x="993" y="4472"/>
                      <a:pt x="464" y="5073"/>
                      <a:pt x="0" y="5722"/>
                    </a:cubicBezTo>
                    <a:cubicBezTo>
                      <a:pt x="275" y="5436"/>
                      <a:pt x="551" y="5150"/>
                      <a:pt x="838" y="4870"/>
                    </a:cubicBezTo>
                    <a:cubicBezTo>
                      <a:pt x="1117" y="4587"/>
                      <a:pt x="1400" y="4311"/>
                      <a:pt x="1694" y="4043"/>
                    </a:cubicBezTo>
                    <a:cubicBezTo>
                      <a:pt x="2273" y="3503"/>
                      <a:pt x="2861" y="2970"/>
                      <a:pt x="3478" y="2474"/>
                    </a:cubicBezTo>
                    <a:cubicBezTo>
                      <a:pt x="4094" y="1977"/>
                      <a:pt x="4728" y="1505"/>
                      <a:pt x="5396" y="1078"/>
                    </a:cubicBezTo>
                    <a:cubicBezTo>
                      <a:pt x="5559" y="969"/>
                      <a:pt x="5733" y="874"/>
                      <a:pt x="5903" y="773"/>
                    </a:cubicBezTo>
                    <a:cubicBezTo>
                      <a:pt x="5990" y="722"/>
                      <a:pt x="6074" y="671"/>
                      <a:pt x="6161" y="624"/>
                    </a:cubicBezTo>
                    <a:lnTo>
                      <a:pt x="6425" y="494"/>
                    </a:lnTo>
                    <a:cubicBezTo>
                      <a:pt x="6603" y="407"/>
                      <a:pt x="6773" y="298"/>
                      <a:pt x="6962" y="233"/>
                    </a:cubicBezTo>
                    <a:cubicBezTo>
                      <a:pt x="7143" y="156"/>
                      <a:pt x="7329" y="80"/>
                      <a:pt x="751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" name="Google Shape;3221;p45"/>
              <p:cNvSpPr/>
              <p:nvPr/>
            </p:nvSpPr>
            <p:spPr>
              <a:xfrm>
                <a:off x="8058680" y="2969578"/>
                <a:ext cx="258438" cy="449506"/>
              </a:xfrm>
              <a:custGeom>
                <a:avLst/>
                <a:gdLst/>
                <a:ahLst/>
                <a:cxnLst/>
                <a:rect l="l" t="t" r="r" b="b"/>
                <a:pathLst>
                  <a:path w="5850" h="10175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85" y="167"/>
                      <a:pt x="370" y="331"/>
                      <a:pt x="555" y="490"/>
                    </a:cubicBezTo>
                    <a:lnTo>
                      <a:pt x="1052" y="1037"/>
                    </a:lnTo>
                    <a:cubicBezTo>
                      <a:pt x="1364" y="1419"/>
                      <a:pt x="1669" y="1802"/>
                      <a:pt x="1930" y="2219"/>
                    </a:cubicBezTo>
                    <a:cubicBezTo>
                      <a:pt x="2473" y="3039"/>
                      <a:pt x="2966" y="3894"/>
                      <a:pt x="3409" y="4776"/>
                    </a:cubicBezTo>
                    <a:cubicBezTo>
                      <a:pt x="3861" y="5650"/>
                      <a:pt x="4286" y="6542"/>
                      <a:pt x="4688" y="7445"/>
                    </a:cubicBezTo>
                    <a:cubicBezTo>
                      <a:pt x="4892" y="7894"/>
                      <a:pt x="5088" y="8347"/>
                      <a:pt x="5280" y="8804"/>
                    </a:cubicBezTo>
                    <a:cubicBezTo>
                      <a:pt x="5476" y="9258"/>
                      <a:pt x="5664" y="9718"/>
                      <a:pt x="5849" y="10175"/>
                    </a:cubicBezTo>
                    <a:cubicBezTo>
                      <a:pt x="5585" y="9221"/>
                      <a:pt x="5247" y="8286"/>
                      <a:pt x="4881" y="7365"/>
                    </a:cubicBezTo>
                    <a:cubicBezTo>
                      <a:pt x="4522" y="6436"/>
                      <a:pt x="4105" y="5534"/>
                      <a:pt x="3652" y="4649"/>
                    </a:cubicBezTo>
                    <a:cubicBezTo>
                      <a:pt x="3198" y="3764"/>
                      <a:pt x="2695" y="2902"/>
                      <a:pt x="2104" y="2100"/>
                    </a:cubicBezTo>
                    <a:cubicBezTo>
                      <a:pt x="1512" y="1306"/>
                      <a:pt x="856" y="519"/>
                      <a:pt x="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" name="Google Shape;3222;p45"/>
              <p:cNvSpPr/>
              <p:nvPr/>
            </p:nvSpPr>
            <p:spPr>
              <a:xfrm>
                <a:off x="8089295" y="3441671"/>
                <a:ext cx="242225" cy="170481"/>
              </a:xfrm>
              <a:custGeom>
                <a:avLst/>
                <a:gdLst/>
                <a:ahLst/>
                <a:cxnLst/>
                <a:rect l="l" t="t" r="r" b="b"/>
                <a:pathLst>
                  <a:path w="5483" h="3859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511" y="240"/>
                      <a:pt x="971" y="555"/>
                      <a:pt x="1436" y="863"/>
                    </a:cubicBezTo>
                    <a:cubicBezTo>
                      <a:pt x="1893" y="1182"/>
                      <a:pt x="2346" y="1505"/>
                      <a:pt x="2792" y="1842"/>
                    </a:cubicBezTo>
                    <a:cubicBezTo>
                      <a:pt x="3691" y="2506"/>
                      <a:pt x="4569" y="3199"/>
                      <a:pt x="5482" y="3858"/>
                    </a:cubicBezTo>
                    <a:cubicBezTo>
                      <a:pt x="4710" y="3035"/>
                      <a:pt x="3854" y="2299"/>
                      <a:pt x="2955" y="1624"/>
                    </a:cubicBezTo>
                    <a:cubicBezTo>
                      <a:pt x="2502" y="1288"/>
                      <a:pt x="2037" y="968"/>
                      <a:pt x="1548" y="685"/>
                    </a:cubicBezTo>
                    <a:cubicBezTo>
                      <a:pt x="1063" y="399"/>
                      <a:pt x="547" y="142"/>
                      <a:pt x="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17" name="Google Shape;3223;p45"/>
            <p:cNvGrpSpPr/>
            <p:nvPr/>
          </p:nvGrpSpPr>
          <p:grpSpPr>
            <a:xfrm rot="-9899566">
              <a:off x="6821619" y="-874657"/>
              <a:ext cx="539658" cy="1831753"/>
              <a:chOff x="4172480" y="2420689"/>
              <a:chExt cx="806121" cy="2722822"/>
            </a:xfrm>
          </p:grpSpPr>
          <p:sp>
            <p:nvSpPr>
              <p:cNvPr id="336" name="Google Shape;3224;p45"/>
              <p:cNvSpPr/>
              <p:nvPr/>
            </p:nvSpPr>
            <p:spPr>
              <a:xfrm>
                <a:off x="4560819" y="2420689"/>
                <a:ext cx="152276" cy="2722822"/>
              </a:xfrm>
              <a:custGeom>
                <a:avLst/>
                <a:gdLst/>
                <a:ahLst/>
                <a:cxnLst/>
                <a:rect l="l" t="t" r="r" b="b"/>
                <a:pathLst>
                  <a:path w="3155" h="56414" extrusionOk="0">
                    <a:moveTo>
                      <a:pt x="283" y="1"/>
                    </a:moveTo>
                    <a:cubicBezTo>
                      <a:pt x="276" y="1"/>
                      <a:pt x="269" y="1"/>
                      <a:pt x="261" y="2"/>
                    </a:cubicBezTo>
                    <a:cubicBezTo>
                      <a:pt x="112" y="12"/>
                      <a:pt x="0" y="142"/>
                      <a:pt x="15" y="295"/>
                    </a:cubicBezTo>
                    <a:cubicBezTo>
                      <a:pt x="40" y="632"/>
                      <a:pt x="2611" y="33610"/>
                      <a:pt x="943" y="56414"/>
                    </a:cubicBezTo>
                    <a:lnTo>
                      <a:pt x="1491" y="56414"/>
                    </a:lnTo>
                    <a:cubicBezTo>
                      <a:pt x="3155" y="33566"/>
                      <a:pt x="584" y="585"/>
                      <a:pt x="559" y="251"/>
                    </a:cubicBezTo>
                    <a:cubicBezTo>
                      <a:pt x="548" y="106"/>
                      <a:pt x="429" y="1"/>
                      <a:pt x="28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7" name="Google Shape;3225;p45"/>
              <p:cNvSpPr/>
              <p:nvPr/>
            </p:nvSpPr>
            <p:spPr>
              <a:xfrm>
                <a:off x="4597404" y="2460411"/>
                <a:ext cx="381197" cy="409963"/>
              </a:xfrm>
              <a:custGeom>
                <a:avLst/>
                <a:gdLst/>
                <a:ahLst/>
                <a:cxnLst/>
                <a:rect l="l" t="t" r="r" b="b"/>
                <a:pathLst>
                  <a:path w="7898" h="8494" extrusionOk="0">
                    <a:moveTo>
                      <a:pt x="7897" y="1"/>
                    </a:moveTo>
                    <a:lnTo>
                      <a:pt x="7897" y="1"/>
                    </a:lnTo>
                    <a:cubicBezTo>
                      <a:pt x="2306" y="672"/>
                      <a:pt x="0" y="8493"/>
                      <a:pt x="0" y="8493"/>
                    </a:cubicBezTo>
                    <a:cubicBezTo>
                      <a:pt x="6247" y="6176"/>
                      <a:pt x="7897" y="1"/>
                      <a:pt x="789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8" name="Google Shape;3226;p45"/>
              <p:cNvSpPr/>
              <p:nvPr/>
            </p:nvSpPr>
            <p:spPr>
              <a:xfrm>
                <a:off x="4195406" y="3132837"/>
                <a:ext cx="433854" cy="372654"/>
              </a:xfrm>
              <a:custGeom>
                <a:avLst/>
                <a:gdLst/>
                <a:ahLst/>
                <a:cxnLst/>
                <a:rect l="l" t="t" r="r" b="b"/>
                <a:pathLst>
                  <a:path w="8989" h="7721" extrusionOk="0">
                    <a:moveTo>
                      <a:pt x="0" y="0"/>
                    </a:moveTo>
                    <a:cubicBezTo>
                      <a:pt x="0" y="0"/>
                      <a:pt x="2360" y="7720"/>
                      <a:pt x="8925" y="7720"/>
                    </a:cubicBezTo>
                    <a:cubicBezTo>
                      <a:pt x="8946" y="7720"/>
                      <a:pt x="8967" y="7720"/>
                      <a:pt x="8989" y="7720"/>
                    </a:cubicBezTo>
                    <a:cubicBezTo>
                      <a:pt x="8989" y="7720"/>
                      <a:pt x="5759" y="54"/>
                      <a:pt x="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9" name="Google Shape;3227;p45"/>
              <p:cNvSpPr/>
              <p:nvPr/>
            </p:nvSpPr>
            <p:spPr>
              <a:xfrm>
                <a:off x="4617338" y="3043595"/>
                <a:ext cx="345674" cy="461896"/>
              </a:xfrm>
              <a:custGeom>
                <a:avLst/>
                <a:gdLst/>
                <a:ahLst/>
                <a:cxnLst/>
                <a:rect l="l" t="t" r="r" b="b"/>
                <a:pathLst>
                  <a:path w="7162" h="9570" extrusionOk="0">
                    <a:moveTo>
                      <a:pt x="7162" y="0"/>
                    </a:moveTo>
                    <a:lnTo>
                      <a:pt x="7162" y="0"/>
                    </a:lnTo>
                    <a:cubicBezTo>
                      <a:pt x="482" y="2715"/>
                      <a:pt x="1" y="9569"/>
                      <a:pt x="319" y="9569"/>
                    </a:cubicBezTo>
                    <a:cubicBezTo>
                      <a:pt x="321" y="9569"/>
                      <a:pt x="322" y="9569"/>
                      <a:pt x="323" y="9569"/>
                    </a:cubicBezTo>
                    <a:cubicBezTo>
                      <a:pt x="5893" y="8590"/>
                      <a:pt x="7162" y="0"/>
                      <a:pt x="716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0" name="Google Shape;3228;p45"/>
              <p:cNvSpPr/>
              <p:nvPr/>
            </p:nvSpPr>
            <p:spPr>
              <a:xfrm>
                <a:off x="4264184" y="2454861"/>
                <a:ext cx="342006" cy="409866"/>
              </a:xfrm>
              <a:custGeom>
                <a:avLst/>
                <a:gdLst/>
                <a:ahLst/>
                <a:cxnLst/>
                <a:rect l="l" t="t" r="r" b="b"/>
                <a:pathLst>
                  <a:path w="7086" h="8492" extrusionOk="0">
                    <a:moveTo>
                      <a:pt x="1" y="0"/>
                    </a:moveTo>
                    <a:cubicBezTo>
                      <a:pt x="1" y="0"/>
                      <a:pt x="809" y="7361"/>
                      <a:pt x="7085" y="8492"/>
                    </a:cubicBezTo>
                    <a:cubicBezTo>
                      <a:pt x="7085" y="8492"/>
                      <a:pt x="4921" y="1494"/>
                      <a:pt x="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1" name="Google Shape;3229;p45"/>
              <p:cNvSpPr/>
              <p:nvPr/>
            </p:nvSpPr>
            <p:spPr>
              <a:xfrm>
                <a:off x="4644462" y="3778764"/>
                <a:ext cx="305083" cy="313433"/>
              </a:xfrm>
              <a:custGeom>
                <a:avLst/>
                <a:gdLst/>
                <a:ahLst/>
                <a:cxnLst/>
                <a:rect l="l" t="t" r="r" b="b"/>
                <a:pathLst>
                  <a:path w="6321" h="6494" extrusionOk="0">
                    <a:moveTo>
                      <a:pt x="6320" y="0"/>
                    </a:moveTo>
                    <a:cubicBezTo>
                      <a:pt x="1400" y="1490"/>
                      <a:pt x="1" y="6484"/>
                      <a:pt x="1" y="6484"/>
                    </a:cubicBezTo>
                    <a:cubicBezTo>
                      <a:pt x="110" y="6490"/>
                      <a:pt x="217" y="6494"/>
                      <a:pt x="323" y="6494"/>
                    </a:cubicBezTo>
                    <a:cubicBezTo>
                      <a:pt x="4979" y="6494"/>
                      <a:pt x="6320" y="1"/>
                      <a:pt x="632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2" name="Google Shape;3230;p45"/>
              <p:cNvSpPr/>
              <p:nvPr/>
            </p:nvSpPr>
            <p:spPr>
              <a:xfrm>
                <a:off x="4250718" y="3704195"/>
                <a:ext cx="393794" cy="387616"/>
              </a:xfrm>
              <a:custGeom>
                <a:avLst/>
                <a:gdLst/>
                <a:ahLst/>
                <a:cxnLst/>
                <a:rect l="l" t="t" r="r" b="b"/>
                <a:pathLst>
                  <a:path w="8159" h="8031" extrusionOk="0">
                    <a:moveTo>
                      <a:pt x="0" y="1"/>
                    </a:moveTo>
                    <a:cubicBezTo>
                      <a:pt x="0" y="1"/>
                      <a:pt x="1584" y="8031"/>
                      <a:pt x="7979" y="8031"/>
                    </a:cubicBezTo>
                    <a:cubicBezTo>
                      <a:pt x="8038" y="8031"/>
                      <a:pt x="8098" y="8030"/>
                      <a:pt x="8159" y="8029"/>
                    </a:cubicBezTo>
                    <a:cubicBezTo>
                      <a:pt x="8159" y="8029"/>
                      <a:pt x="5983" y="566"/>
                      <a:pt x="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3" name="Google Shape;3231;p45"/>
              <p:cNvSpPr/>
              <p:nvPr/>
            </p:nvSpPr>
            <p:spPr>
              <a:xfrm>
                <a:off x="4172480" y="4272369"/>
                <a:ext cx="470101" cy="344129"/>
              </a:xfrm>
              <a:custGeom>
                <a:avLst/>
                <a:gdLst/>
                <a:ahLst/>
                <a:cxnLst/>
                <a:rect l="l" t="t" r="r" b="b"/>
                <a:pathLst>
                  <a:path w="9740" h="7130" extrusionOk="0">
                    <a:moveTo>
                      <a:pt x="292" y="0"/>
                    </a:moveTo>
                    <a:cubicBezTo>
                      <a:pt x="195" y="0"/>
                      <a:pt x="98" y="2"/>
                      <a:pt x="0" y="6"/>
                    </a:cubicBezTo>
                    <a:cubicBezTo>
                      <a:pt x="0" y="6"/>
                      <a:pt x="2873" y="7129"/>
                      <a:pt x="8594" y="7129"/>
                    </a:cubicBezTo>
                    <a:cubicBezTo>
                      <a:pt x="8964" y="7129"/>
                      <a:pt x="9346" y="7100"/>
                      <a:pt x="9740" y="7036"/>
                    </a:cubicBezTo>
                    <a:cubicBezTo>
                      <a:pt x="9740" y="7036"/>
                      <a:pt x="6353" y="0"/>
                      <a:pt x="29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4" name="Google Shape;3232;p45"/>
              <p:cNvSpPr/>
              <p:nvPr/>
            </p:nvSpPr>
            <p:spPr>
              <a:xfrm>
                <a:off x="4642532" y="4234481"/>
                <a:ext cx="320480" cy="378542"/>
              </a:xfrm>
              <a:custGeom>
                <a:avLst/>
                <a:gdLst/>
                <a:ahLst/>
                <a:cxnLst/>
                <a:rect l="l" t="t" r="r" b="b"/>
                <a:pathLst>
                  <a:path w="6640" h="7843" extrusionOk="0">
                    <a:moveTo>
                      <a:pt x="6640" y="0"/>
                    </a:moveTo>
                    <a:cubicBezTo>
                      <a:pt x="740" y="1277"/>
                      <a:pt x="1" y="7843"/>
                      <a:pt x="1" y="7843"/>
                    </a:cubicBezTo>
                    <a:cubicBezTo>
                      <a:pt x="6520" y="7437"/>
                      <a:pt x="6640" y="1"/>
                      <a:pt x="664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5" name="Google Shape;3233;p45"/>
              <p:cNvSpPr/>
              <p:nvPr/>
            </p:nvSpPr>
            <p:spPr>
              <a:xfrm>
                <a:off x="4250718" y="4811969"/>
                <a:ext cx="374343" cy="247744"/>
              </a:xfrm>
              <a:custGeom>
                <a:avLst/>
                <a:gdLst/>
                <a:ahLst/>
                <a:cxnLst/>
                <a:rect l="l" t="t" r="r" b="b"/>
                <a:pathLst>
                  <a:path w="7756" h="5133" extrusionOk="0">
                    <a:moveTo>
                      <a:pt x="0" y="1"/>
                    </a:moveTo>
                    <a:cubicBezTo>
                      <a:pt x="0" y="1"/>
                      <a:pt x="1406" y="5132"/>
                      <a:pt x="7268" y="5132"/>
                    </a:cubicBezTo>
                    <a:cubicBezTo>
                      <a:pt x="7427" y="5132"/>
                      <a:pt x="7590" y="5128"/>
                      <a:pt x="7756" y="5121"/>
                    </a:cubicBezTo>
                    <a:cubicBezTo>
                      <a:pt x="7756" y="5121"/>
                      <a:pt x="5972" y="1049"/>
                      <a:pt x="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6" name="Google Shape;3234;p45"/>
              <p:cNvSpPr/>
              <p:nvPr/>
            </p:nvSpPr>
            <p:spPr>
              <a:xfrm>
                <a:off x="4625012" y="4750383"/>
                <a:ext cx="296347" cy="309186"/>
              </a:xfrm>
              <a:custGeom>
                <a:avLst/>
                <a:gdLst/>
                <a:ahLst/>
                <a:cxnLst/>
                <a:rect l="l" t="t" r="r" b="b"/>
                <a:pathLst>
                  <a:path w="6140" h="6406" extrusionOk="0">
                    <a:moveTo>
                      <a:pt x="5647" y="0"/>
                    </a:moveTo>
                    <a:lnTo>
                      <a:pt x="5647" y="0"/>
                    </a:lnTo>
                    <a:cubicBezTo>
                      <a:pt x="787" y="1451"/>
                      <a:pt x="1" y="6397"/>
                      <a:pt x="1" y="6397"/>
                    </a:cubicBezTo>
                    <a:cubicBezTo>
                      <a:pt x="133" y="6403"/>
                      <a:pt x="263" y="6406"/>
                      <a:pt x="389" y="6406"/>
                    </a:cubicBezTo>
                    <a:cubicBezTo>
                      <a:pt x="6139" y="6406"/>
                      <a:pt x="5647" y="1"/>
                      <a:pt x="564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7" name="Google Shape;3235;p45"/>
              <p:cNvSpPr/>
              <p:nvPr/>
            </p:nvSpPr>
            <p:spPr>
              <a:xfrm>
                <a:off x="4606140" y="2459398"/>
                <a:ext cx="372461" cy="391043"/>
              </a:xfrm>
              <a:custGeom>
                <a:avLst/>
                <a:gdLst/>
                <a:ahLst/>
                <a:cxnLst/>
                <a:rect l="l" t="t" r="r" b="b"/>
                <a:pathLst>
                  <a:path w="7717" h="8102" extrusionOk="0">
                    <a:moveTo>
                      <a:pt x="7716" y="0"/>
                    </a:moveTo>
                    <a:cubicBezTo>
                      <a:pt x="7568" y="182"/>
                      <a:pt x="7422" y="366"/>
                      <a:pt x="7281" y="548"/>
                    </a:cubicBezTo>
                    <a:cubicBezTo>
                      <a:pt x="7136" y="733"/>
                      <a:pt x="6980" y="907"/>
                      <a:pt x="6831" y="1084"/>
                    </a:cubicBezTo>
                    <a:cubicBezTo>
                      <a:pt x="6535" y="1444"/>
                      <a:pt x="6222" y="1792"/>
                      <a:pt x="5911" y="2137"/>
                    </a:cubicBezTo>
                    <a:cubicBezTo>
                      <a:pt x="5283" y="2825"/>
                      <a:pt x="4638" y="3496"/>
                      <a:pt x="3985" y="4163"/>
                    </a:cubicBezTo>
                    <a:cubicBezTo>
                      <a:pt x="3337" y="4834"/>
                      <a:pt x="2669" y="5483"/>
                      <a:pt x="2005" y="6143"/>
                    </a:cubicBezTo>
                    <a:lnTo>
                      <a:pt x="0" y="8101"/>
                    </a:lnTo>
                    <a:cubicBezTo>
                      <a:pt x="743" y="7532"/>
                      <a:pt x="1451" y="6918"/>
                      <a:pt x="2150" y="6295"/>
                    </a:cubicBezTo>
                    <a:cubicBezTo>
                      <a:pt x="2847" y="5671"/>
                      <a:pt x="3521" y="5022"/>
                      <a:pt x="4181" y="4356"/>
                    </a:cubicBezTo>
                    <a:cubicBezTo>
                      <a:pt x="4830" y="3681"/>
                      <a:pt x="5476" y="2999"/>
                      <a:pt x="6066" y="2274"/>
                    </a:cubicBezTo>
                    <a:cubicBezTo>
                      <a:pt x="6661" y="1549"/>
                      <a:pt x="7234" y="805"/>
                      <a:pt x="7716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8" name="Google Shape;3236;p45"/>
              <p:cNvSpPr/>
              <p:nvPr/>
            </p:nvSpPr>
            <p:spPr>
              <a:xfrm>
                <a:off x="4264184" y="2453606"/>
                <a:ext cx="323810" cy="390657"/>
              </a:xfrm>
              <a:custGeom>
                <a:avLst/>
                <a:gdLst/>
                <a:ahLst/>
                <a:cxnLst/>
                <a:rect l="l" t="t" r="r" b="b"/>
                <a:pathLst>
                  <a:path w="6709" h="8094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399" y="791"/>
                      <a:pt x="853" y="1553"/>
                      <a:pt x="1328" y="2300"/>
                    </a:cubicBezTo>
                    <a:cubicBezTo>
                      <a:pt x="1799" y="3050"/>
                      <a:pt x="2310" y="3772"/>
                      <a:pt x="2851" y="4476"/>
                    </a:cubicBezTo>
                    <a:cubicBezTo>
                      <a:pt x="3390" y="5179"/>
                      <a:pt x="3964" y="5860"/>
                      <a:pt x="4602" y="6481"/>
                    </a:cubicBezTo>
                    <a:cubicBezTo>
                      <a:pt x="5232" y="7097"/>
                      <a:pt x="5910" y="7695"/>
                      <a:pt x="6708" y="8094"/>
                    </a:cubicBezTo>
                    <a:cubicBezTo>
                      <a:pt x="6531" y="7960"/>
                      <a:pt x="6353" y="7829"/>
                      <a:pt x="6175" y="7702"/>
                    </a:cubicBezTo>
                    <a:cubicBezTo>
                      <a:pt x="6005" y="7561"/>
                      <a:pt x="5845" y="7413"/>
                      <a:pt x="5679" y="7267"/>
                    </a:cubicBezTo>
                    <a:cubicBezTo>
                      <a:pt x="5359" y="6966"/>
                      <a:pt x="5040" y="6665"/>
                      <a:pt x="4750" y="6335"/>
                    </a:cubicBezTo>
                    <a:cubicBezTo>
                      <a:pt x="4159" y="5686"/>
                      <a:pt x="3597" y="5008"/>
                      <a:pt x="3068" y="4309"/>
                    </a:cubicBezTo>
                    <a:cubicBezTo>
                      <a:pt x="2528" y="3616"/>
                      <a:pt x="2013" y="2901"/>
                      <a:pt x="1502" y="2183"/>
                    </a:cubicBezTo>
                    <a:cubicBezTo>
                      <a:pt x="1244" y="1825"/>
                      <a:pt x="994" y="1462"/>
                      <a:pt x="747" y="1096"/>
                    </a:cubicBezTo>
                    <a:cubicBezTo>
                      <a:pt x="493" y="734"/>
                      <a:pt x="250" y="367"/>
                      <a:pt x="1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9" name="Google Shape;3237;p45"/>
              <p:cNvSpPr/>
              <p:nvPr/>
            </p:nvSpPr>
            <p:spPr>
              <a:xfrm>
                <a:off x="4195406" y="3131630"/>
                <a:ext cx="424249" cy="361408"/>
              </a:xfrm>
              <a:custGeom>
                <a:avLst/>
                <a:gdLst/>
                <a:ahLst/>
                <a:cxnLst/>
                <a:rect l="l" t="t" r="r" b="b"/>
                <a:pathLst>
                  <a:path w="8790" h="7488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562" y="797"/>
                      <a:pt x="1186" y="1548"/>
                      <a:pt x="1831" y="2277"/>
                    </a:cubicBezTo>
                    <a:cubicBezTo>
                      <a:pt x="2480" y="3006"/>
                      <a:pt x="3162" y="3702"/>
                      <a:pt x="3884" y="4358"/>
                    </a:cubicBezTo>
                    <a:cubicBezTo>
                      <a:pt x="4612" y="5007"/>
                      <a:pt x="5359" y="5642"/>
                      <a:pt x="6179" y="6179"/>
                    </a:cubicBezTo>
                    <a:cubicBezTo>
                      <a:pt x="6995" y="6715"/>
                      <a:pt x="7857" y="7197"/>
                      <a:pt x="8789" y="7487"/>
                    </a:cubicBezTo>
                    <a:cubicBezTo>
                      <a:pt x="8572" y="7379"/>
                      <a:pt x="8354" y="7273"/>
                      <a:pt x="8133" y="7168"/>
                    </a:cubicBezTo>
                    <a:cubicBezTo>
                      <a:pt x="7916" y="7066"/>
                      <a:pt x="7717" y="6925"/>
                      <a:pt x="7506" y="6810"/>
                    </a:cubicBezTo>
                    <a:cubicBezTo>
                      <a:pt x="7292" y="6693"/>
                      <a:pt x="7093" y="6555"/>
                      <a:pt x="6893" y="6421"/>
                    </a:cubicBezTo>
                    <a:cubicBezTo>
                      <a:pt x="6694" y="6283"/>
                      <a:pt x="6490" y="6157"/>
                      <a:pt x="6302" y="6005"/>
                    </a:cubicBezTo>
                    <a:cubicBezTo>
                      <a:pt x="5519" y="5439"/>
                      <a:pt x="4786" y="4804"/>
                      <a:pt x="4069" y="4155"/>
                    </a:cubicBezTo>
                    <a:cubicBezTo>
                      <a:pt x="3347" y="3510"/>
                      <a:pt x="2666" y="2824"/>
                      <a:pt x="1983" y="2132"/>
                    </a:cubicBezTo>
                    <a:cubicBezTo>
                      <a:pt x="1643" y="1788"/>
                      <a:pt x="1313" y="1436"/>
                      <a:pt x="983" y="1077"/>
                    </a:cubicBezTo>
                    <a:cubicBezTo>
                      <a:pt x="649" y="725"/>
                      <a:pt x="327" y="362"/>
                      <a:pt x="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0" name="Google Shape;3238;p45"/>
              <p:cNvSpPr/>
              <p:nvPr/>
            </p:nvSpPr>
            <p:spPr>
              <a:xfrm>
                <a:off x="4644462" y="3042340"/>
                <a:ext cx="318549" cy="450699"/>
              </a:xfrm>
              <a:custGeom>
                <a:avLst/>
                <a:gdLst/>
                <a:ahLst/>
                <a:cxnLst/>
                <a:rect l="l" t="t" r="r" b="b"/>
                <a:pathLst>
                  <a:path w="6600" h="9338" extrusionOk="0">
                    <a:moveTo>
                      <a:pt x="6600" y="1"/>
                    </a:moveTo>
                    <a:lnTo>
                      <a:pt x="6600" y="1"/>
                    </a:lnTo>
                    <a:cubicBezTo>
                      <a:pt x="6404" y="443"/>
                      <a:pt x="6263" y="903"/>
                      <a:pt x="6034" y="1328"/>
                    </a:cubicBezTo>
                    <a:cubicBezTo>
                      <a:pt x="5929" y="1545"/>
                      <a:pt x="5842" y="1767"/>
                      <a:pt x="5726" y="1976"/>
                    </a:cubicBezTo>
                    <a:lnTo>
                      <a:pt x="5381" y="2612"/>
                    </a:lnTo>
                    <a:cubicBezTo>
                      <a:pt x="4899" y="3438"/>
                      <a:pt x="4392" y="4254"/>
                      <a:pt x="3815" y="5019"/>
                    </a:cubicBezTo>
                    <a:cubicBezTo>
                      <a:pt x="3246" y="5791"/>
                      <a:pt x="2637" y="6534"/>
                      <a:pt x="2002" y="7256"/>
                    </a:cubicBezTo>
                    <a:cubicBezTo>
                      <a:pt x="1686" y="7619"/>
                      <a:pt x="1360" y="7970"/>
                      <a:pt x="1023" y="8315"/>
                    </a:cubicBezTo>
                    <a:cubicBezTo>
                      <a:pt x="693" y="8670"/>
                      <a:pt x="349" y="9003"/>
                      <a:pt x="1" y="9337"/>
                    </a:cubicBezTo>
                    <a:cubicBezTo>
                      <a:pt x="773" y="8757"/>
                      <a:pt x="1480" y="8094"/>
                      <a:pt x="2158" y="7398"/>
                    </a:cubicBezTo>
                    <a:cubicBezTo>
                      <a:pt x="2832" y="6705"/>
                      <a:pt x="3452" y="5958"/>
                      <a:pt x="4032" y="5182"/>
                    </a:cubicBezTo>
                    <a:cubicBezTo>
                      <a:pt x="4613" y="4402"/>
                      <a:pt x="5120" y="3572"/>
                      <a:pt x="5567" y="2709"/>
                    </a:cubicBezTo>
                    <a:cubicBezTo>
                      <a:pt x="6012" y="1846"/>
                      <a:pt x="6353" y="932"/>
                      <a:pt x="660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1" name="Google Shape;3239;p45"/>
              <p:cNvSpPr/>
              <p:nvPr/>
            </p:nvSpPr>
            <p:spPr>
              <a:xfrm>
                <a:off x="4250718" y="3703182"/>
                <a:ext cx="390126" cy="375936"/>
              </a:xfrm>
              <a:custGeom>
                <a:avLst/>
                <a:gdLst/>
                <a:ahLst/>
                <a:cxnLst/>
                <a:rect l="l" t="t" r="r" b="b"/>
                <a:pathLst>
                  <a:path w="8083" h="7789" extrusionOk="0">
                    <a:moveTo>
                      <a:pt x="0" y="0"/>
                    </a:moveTo>
                    <a:cubicBezTo>
                      <a:pt x="449" y="842"/>
                      <a:pt x="979" y="1635"/>
                      <a:pt x="1541" y="2404"/>
                    </a:cubicBezTo>
                    <a:cubicBezTo>
                      <a:pt x="2107" y="3173"/>
                      <a:pt x="2716" y="3909"/>
                      <a:pt x="3379" y="4597"/>
                    </a:cubicBezTo>
                    <a:cubicBezTo>
                      <a:pt x="4050" y="5280"/>
                      <a:pt x="4757" y="5932"/>
                      <a:pt x="5540" y="6483"/>
                    </a:cubicBezTo>
                    <a:cubicBezTo>
                      <a:pt x="6328" y="7031"/>
                      <a:pt x="7172" y="7499"/>
                      <a:pt x="8082" y="7789"/>
                    </a:cubicBezTo>
                    <a:cubicBezTo>
                      <a:pt x="7868" y="7680"/>
                      <a:pt x="7655" y="7575"/>
                      <a:pt x="7444" y="7473"/>
                    </a:cubicBezTo>
                    <a:lnTo>
                      <a:pt x="7285" y="7397"/>
                    </a:lnTo>
                    <a:lnTo>
                      <a:pt x="7133" y="7303"/>
                    </a:lnTo>
                    <a:lnTo>
                      <a:pt x="6832" y="7118"/>
                    </a:lnTo>
                    <a:lnTo>
                      <a:pt x="6527" y="6937"/>
                    </a:lnTo>
                    <a:cubicBezTo>
                      <a:pt x="6429" y="6871"/>
                      <a:pt x="6335" y="6798"/>
                      <a:pt x="6236" y="6733"/>
                    </a:cubicBezTo>
                    <a:cubicBezTo>
                      <a:pt x="6048" y="6592"/>
                      <a:pt x="5849" y="6465"/>
                      <a:pt x="5667" y="6316"/>
                    </a:cubicBezTo>
                    <a:cubicBezTo>
                      <a:pt x="4924" y="5732"/>
                      <a:pt x="4235" y="5087"/>
                      <a:pt x="3575" y="4410"/>
                    </a:cubicBezTo>
                    <a:cubicBezTo>
                      <a:pt x="2916" y="3735"/>
                      <a:pt x="2306" y="3009"/>
                      <a:pt x="1708" y="2277"/>
                    </a:cubicBezTo>
                    <a:cubicBezTo>
                      <a:pt x="1407" y="1911"/>
                      <a:pt x="1117" y="1533"/>
                      <a:pt x="837" y="1153"/>
                    </a:cubicBezTo>
                    <a:cubicBezTo>
                      <a:pt x="548" y="776"/>
                      <a:pt x="272" y="392"/>
                      <a:pt x="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2" name="Google Shape;3240;p45"/>
              <p:cNvSpPr/>
              <p:nvPr/>
            </p:nvSpPr>
            <p:spPr>
              <a:xfrm>
                <a:off x="4644462" y="3767567"/>
                <a:ext cx="305083" cy="323086"/>
              </a:xfrm>
              <a:custGeom>
                <a:avLst/>
                <a:gdLst/>
                <a:ahLst/>
                <a:cxnLst/>
                <a:rect l="l" t="t" r="r" b="b"/>
                <a:pathLst>
                  <a:path w="6321" h="6694" extrusionOk="0">
                    <a:moveTo>
                      <a:pt x="6320" y="0"/>
                    </a:moveTo>
                    <a:cubicBezTo>
                      <a:pt x="6237" y="178"/>
                      <a:pt x="6150" y="356"/>
                      <a:pt x="6070" y="534"/>
                    </a:cubicBezTo>
                    <a:lnTo>
                      <a:pt x="5950" y="802"/>
                    </a:lnTo>
                    <a:lnTo>
                      <a:pt x="5806" y="1059"/>
                    </a:lnTo>
                    <a:lnTo>
                      <a:pt x="5523" y="1570"/>
                    </a:lnTo>
                    <a:lnTo>
                      <a:pt x="5200" y="2060"/>
                    </a:lnTo>
                    <a:cubicBezTo>
                      <a:pt x="4762" y="2701"/>
                      <a:pt x="4275" y="3315"/>
                      <a:pt x="3721" y="3862"/>
                    </a:cubicBezTo>
                    <a:cubicBezTo>
                      <a:pt x="3180" y="4420"/>
                      <a:pt x="2590" y="4932"/>
                      <a:pt x="1969" y="5407"/>
                    </a:cubicBezTo>
                    <a:cubicBezTo>
                      <a:pt x="1658" y="5643"/>
                      <a:pt x="1338" y="5871"/>
                      <a:pt x="1008" y="6081"/>
                    </a:cubicBezTo>
                    <a:cubicBezTo>
                      <a:pt x="682" y="6302"/>
                      <a:pt x="345" y="6502"/>
                      <a:pt x="1" y="6694"/>
                    </a:cubicBezTo>
                    <a:cubicBezTo>
                      <a:pt x="740" y="6411"/>
                      <a:pt x="1433" y="6019"/>
                      <a:pt x="2089" y="5577"/>
                    </a:cubicBezTo>
                    <a:cubicBezTo>
                      <a:pt x="2749" y="5134"/>
                      <a:pt x="3358" y="4616"/>
                      <a:pt x="3917" y="4055"/>
                    </a:cubicBezTo>
                    <a:cubicBezTo>
                      <a:pt x="4479" y="3489"/>
                      <a:pt x="4971" y="2854"/>
                      <a:pt x="5378" y="2172"/>
                    </a:cubicBezTo>
                    <a:cubicBezTo>
                      <a:pt x="5806" y="1501"/>
                      <a:pt x="6096" y="751"/>
                      <a:pt x="632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3" name="Google Shape;3241;p45"/>
              <p:cNvSpPr/>
              <p:nvPr/>
            </p:nvSpPr>
            <p:spPr>
              <a:xfrm>
                <a:off x="4172480" y="4273672"/>
                <a:ext cx="463971" cy="327478"/>
              </a:xfrm>
              <a:custGeom>
                <a:avLst/>
                <a:gdLst/>
                <a:ahLst/>
                <a:cxnLst/>
                <a:rect l="l" t="t" r="r" b="b"/>
                <a:pathLst>
                  <a:path w="9613" h="6785" extrusionOk="0">
                    <a:moveTo>
                      <a:pt x="0" y="0"/>
                    </a:moveTo>
                    <a:cubicBezTo>
                      <a:pt x="541" y="852"/>
                      <a:pt x="1178" y="1635"/>
                      <a:pt x="1864" y="2383"/>
                    </a:cubicBezTo>
                    <a:cubicBezTo>
                      <a:pt x="2546" y="3126"/>
                      <a:pt x="3297" y="3808"/>
                      <a:pt x="4094" y="4432"/>
                    </a:cubicBezTo>
                    <a:cubicBezTo>
                      <a:pt x="4906" y="5041"/>
                      <a:pt x="5773" y="5578"/>
                      <a:pt x="6694" y="6001"/>
                    </a:cubicBezTo>
                    <a:cubicBezTo>
                      <a:pt x="7626" y="6411"/>
                      <a:pt x="8612" y="6687"/>
                      <a:pt x="9613" y="6785"/>
                    </a:cubicBezTo>
                    <a:cubicBezTo>
                      <a:pt x="9127" y="6651"/>
                      <a:pt x="8630" y="6578"/>
                      <a:pt x="8166" y="6383"/>
                    </a:cubicBezTo>
                    <a:cubicBezTo>
                      <a:pt x="7688" y="6241"/>
                      <a:pt x="7238" y="6016"/>
                      <a:pt x="6784" y="5813"/>
                    </a:cubicBezTo>
                    <a:cubicBezTo>
                      <a:pt x="5899" y="5352"/>
                      <a:pt x="5055" y="4820"/>
                      <a:pt x="4261" y="4217"/>
                    </a:cubicBezTo>
                    <a:cubicBezTo>
                      <a:pt x="3471" y="3605"/>
                      <a:pt x="2727" y="2937"/>
                      <a:pt x="2013" y="2234"/>
                    </a:cubicBezTo>
                    <a:cubicBezTo>
                      <a:pt x="1657" y="1886"/>
                      <a:pt x="1313" y="1520"/>
                      <a:pt x="979" y="1146"/>
                    </a:cubicBezTo>
                    <a:cubicBezTo>
                      <a:pt x="639" y="780"/>
                      <a:pt x="316" y="392"/>
                      <a:pt x="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4" name="Google Shape;3242;p45"/>
              <p:cNvSpPr/>
              <p:nvPr/>
            </p:nvSpPr>
            <p:spPr>
              <a:xfrm>
                <a:off x="4656529" y="4234481"/>
                <a:ext cx="306483" cy="366669"/>
              </a:xfrm>
              <a:custGeom>
                <a:avLst/>
                <a:gdLst/>
                <a:ahLst/>
                <a:cxnLst/>
                <a:rect l="l" t="t" r="r" b="b"/>
                <a:pathLst>
                  <a:path w="6350" h="7597" extrusionOk="0">
                    <a:moveTo>
                      <a:pt x="6350" y="0"/>
                    </a:moveTo>
                    <a:lnTo>
                      <a:pt x="6350" y="0"/>
                    </a:lnTo>
                    <a:cubicBezTo>
                      <a:pt x="6008" y="772"/>
                      <a:pt x="5672" y="1542"/>
                      <a:pt x="5222" y="2252"/>
                    </a:cubicBezTo>
                    <a:cubicBezTo>
                      <a:pt x="5016" y="2615"/>
                      <a:pt x="4768" y="2956"/>
                      <a:pt x="4537" y="3300"/>
                    </a:cubicBezTo>
                    <a:cubicBezTo>
                      <a:pt x="4283" y="3634"/>
                      <a:pt x="4043" y="3975"/>
                      <a:pt x="3764" y="4286"/>
                    </a:cubicBezTo>
                    <a:cubicBezTo>
                      <a:pt x="3228" y="4928"/>
                      <a:pt x="2636" y="5523"/>
                      <a:pt x="2010" y="6081"/>
                    </a:cubicBezTo>
                    <a:cubicBezTo>
                      <a:pt x="1697" y="6357"/>
                      <a:pt x="1371" y="6621"/>
                      <a:pt x="1038" y="6875"/>
                    </a:cubicBezTo>
                    <a:cubicBezTo>
                      <a:pt x="704" y="7133"/>
                      <a:pt x="360" y="7372"/>
                      <a:pt x="0" y="7597"/>
                    </a:cubicBezTo>
                    <a:cubicBezTo>
                      <a:pt x="770" y="7245"/>
                      <a:pt x="1480" y="6766"/>
                      <a:pt x="2147" y="6241"/>
                    </a:cubicBezTo>
                    <a:cubicBezTo>
                      <a:pt x="2815" y="5715"/>
                      <a:pt x="3424" y="5113"/>
                      <a:pt x="3971" y="4464"/>
                    </a:cubicBezTo>
                    <a:cubicBezTo>
                      <a:pt x="4254" y="4144"/>
                      <a:pt x="4497" y="3793"/>
                      <a:pt x="4747" y="3448"/>
                    </a:cubicBezTo>
                    <a:cubicBezTo>
                      <a:pt x="4972" y="3086"/>
                      <a:pt x="5222" y="2742"/>
                      <a:pt x="5404" y="2354"/>
                    </a:cubicBezTo>
                    <a:cubicBezTo>
                      <a:pt x="5501" y="2165"/>
                      <a:pt x="5610" y="1984"/>
                      <a:pt x="5693" y="1788"/>
                    </a:cubicBezTo>
                    <a:lnTo>
                      <a:pt x="5948" y="1204"/>
                    </a:lnTo>
                    <a:cubicBezTo>
                      <a:pt x="6035" y="1008"/>
                      <a:pt x="6095" y="805"/>
                      <a:pt x="6161" y="606"/>
                    </a:cubicBezTo>
                    <a:cubicBezTo>
                      <a:pt x="6226" y="402"/>
                      <a:pt x="6291" y="200"/>
                      <a:pt x="635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" name="Google Shape;3243;p45"/>
              <p:cNvSpPr/>
              <p:nvPr/>
            </p:nvSpPr>
            <p:spPr>
              <a:xfrm>
                <a:off x="4250718" y="4811969"/>
                <a:ext cx="359816" cy="241759"/>
              </a:xfrm>
              <a:custGeom>
                <a:avLst/>
                <a:gdLst/>
                <a:ahLst/>
                <a:cxnLst/>
                <a:rect l="l" t="t" r="r" b="b"/>
                <a:pathLst>
                  <a:path w="7455" h="5009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57" y="617"/>
                      <a:pt x="976" y="1186"/>
                      <a:pt x="1515" y="1730"/>
                    </a:cubicBezTo>
                    <a:cubicBezTo>
                      <a:pt x="2056" y="2274"/>
                      <a:pt x="2636" y="2782"/>
                      <a:pt x="3252" y="3246"/>
                    </a:cubicBezTo>
                    <a:cubicBezTo>
                      <a:pt x="3873" y="3699"/>
                      <a:pt x="4518" y="4135"/>
                      <a:pt x="5229" y="4446"/>
                    </a:cubicBezTo>
                    <a:cubicBezTo>
                      <a:pt x="5932" y="4762"/>
                      <a:pt x="6686" y="5001"/>
                      <a:pt x="7455" y="5008"/>
                    </a:cubicBezTo>
                    <a:cubicBezTo>
                      <a:pt x="7270" y="4968"/>
                      <a:pt x="7081" y="4928"/>
                      <a:pt x="6897" y="4893"/>
                    </a:cubicBezTo>
                    <a:cubicBezTo>
                      <a:pt x="6711" y="4852"/>
                      <a:pt x="6534" y="4772"/>
                      <a:pt x="6356" y="4715"/>
                    </a:cubicBezTo>
                    <a:cubicBezTo>
                      <a:pt x="6175" y="4667"/>
                      <a:pt x="6005" y="4580"/>
                      <a:pt x="5831" y="4504"/>
                    </a:cubicBezTo>
                    <a:cubicBezTo>
                      <a:pt x="5657" y="4428"/>
                      <a:pt x="5486" y="4356"/>
                      <a:pt x="5323" y="4258"/>
                    </a:cubicBezTo>
                    <a:cubicBezTo>
                      <a:pt x="4653" y="3910"/>
                      <a:pt x="4025" y="3482"/>
                      <a:pt x="3419" y="3025"/>
                    </a:cubicBezTo>
                    <a:cubicBezTo>
                      <a:pt x="2807" y="2579"/>
                      <a:pt x="2230" y="2083"/>
                      <a:pt x="1661" y="1578"/>
                    </a:cubicBezTo>
                    <a:cubicBezTo>
                      <a:pt x="1374" y="1328"/>
                      <a:pt x="1095" y="1067"/>
                      <a:pt x="824" y="802"/>
                    </a:cubicBezTo>
                    <a:cubicBezTo>
                      <a:pt x="541" y="541"/>
                      <a:pt x="272" y="273"/>
                      <a:pt x="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" name="Google Shape;3244;p45"/>
              <p:cNvSpPr/>
              <p:nvPr/>
            </p:nvSpPr>
            <p:spPr>
              <a:xfrm>
                <a:off x="4629066" y="4744784"/>
                <a:ext cx="269029" cy="308944"/>
              </a:xfrm>
              <a:custGeom>
                <a:avLst/>
                <a:gdLst/>
                <a:ahLst/>
                <a:cxnLst/>
                <a:rect l="l" t="t" r="r" b="b"/>
                <a:pathLst>
                  <a:path w="5574" h="6401" extrusionOk="0">
                    <a:moveTo>
                      <a:pt x="5573" y="1"/>
                    </a:moveTo>
                    <a:lnTo>
                      <a:pt x="5573" y="1"/>
                    </a:lnTo>
                    <a:cubicBezTo>
                      <a:pt x="5446" y="356"/>
                      <a:pt x="5337" y="715"/>
                      <a:pt x="5218" y="1070"/>
                    </a:cubicBezTo>
                    <a:cubicBezTo>
                      <a:pt x="5073" y="1418"/>
                      <a:pt x="4950" y="1770"/>
                      <a:pt x="4793" y="2111"/>
                    </a:cubicBezTo>
                    <a:cubicBezTo>
                      <a:pt x="4612" y="2437"/>
                      <a:pt x="4482" y="2789"/>
                      <a:pt x="4271" y="3097"/>
                    </a:cubicBezTo>
                    <a:cubicBezTo>
                      <a:pt x="4174" y="3253"/>
                      <a:pt x="4083" y="3416"/>
                      <a:pt x="3982" y="3572"/>
                    </a:cubicBezTo>
                    <a:lnTo>
                      <a:pt x="3652" y="4018"/>
                    </a:lnTo>
                    <a:cubicBezTo>
                      <a:pt x="3195" y="4598"/>
                      <a:pt x="2658" y="5117"/>
                      <a:pt x="2045" y="5534"/>
                    </a:cubicBezTo>
                    <a:cubicBezTo>
                      <a:pt x="1893" y="5635"/>
                      <a:pt x="1737" y="5741"/>
                      <a:pt x="1570" y="5824"/>
                    </a:cubicBezTo>
                    <a:cubicBezTo>
                      <a:pt x="1411" y="5918"/>
                      <a:pt x="1240" y="5990"/>
                      <a:pt x="1070" y="6067"/>
                    </a:cubicBezTo>
                    <a:cubicBezTo>
                      <a:pt x="730" y="6219"/>
                      <a:pt x="374" y="6335"/>
                      <a:pt x="0" y="6400"/>
                    </a:cubicBezTo>
                    <a:cubicBezTo>
                      <a:pt x="762" y="6375"/>
                      <a:pt x="1498" y="6096"/>
                      <a:pt x="2158" y="5708"/>
                    </a:cubicBezTo>
                    <a:cubicBezTo>
                      <a:pt x="2822" y="5319"/>
                      <a:pt x="3387" y="4783"/>
                      <a:pt x="3866" y="4185"/>
                    </a:cubicBezTo>
                    <a:lnTo>
                      <a:pt x="4203" y="3717"/>
                    </a:lnTo>
                    <a:cubicBezTo>
                      <a:pt x="4308" y="3557"/>
                      <a:pt x="4398" y="3391"/>
                      <a:pt x="4497" y="3224"/>
                    </a:cubicBezTo>
                    <a:cubicBezTo>
                      <a:pt x="4591" y="3061"/>
                      <a:pt x="4685" y="2894"/>
                      <a:pt x="4758" y="2717"/>
                    </a:cubicBezTo>
                    <a:cubicBezTo>
                      <a:pt x="4837" y="2543"/>
                      <a:pt x="4914" y="2369"/>
                      <a:pt x="4986" y="2191"/>
                    </a:cubicBezTo>
                    <a:cubicBezTo>
                      <a:pt x="5124" y="1839"/>
                      <a:pt x="5225" y="1469"/>
                      <a:pt x="5349" y="1110"/>
                    </a:cubicBezTo>
                    <a:cubicBezTo>
                      <a:pt x="5424" y="740"/>
                      <a:pt x="5508" y="370"/>
                      <a:pt x="557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18" name="Google Shape;3245;p45"/>
            <p:cNvSpPr/>
            <p:nvPr/>
          </p:nvSpPr>
          <p:spPr>
            <a:xfrm rot="-9510447">
              <a:off x="6774404" y="1025975"/>
              <a:ext cx="414312" cy="328237"/>
            </a:xfrm>
            <a:custGeom>
              <a:avLst/>
              <a:gdLst/>
              <a:ahLst/>
              <a:cxnLst/>
              <a:rect l="l" t="t" r="r" b="b"/>
              <a:pathLst>
                <a:path w="23075" h="18194" extrusionOk="0">
                  <a:moveTo>
                    <a:pt x="6353" y="1"/>
                  </a:moveTo>
                  <a:cubicBezTo>
                    <a:pt x="5892" y="1"/>
                    <a:pt x="5465" y="121"/>
                    <a:pt x="5083" y="381"/>
                  </a:cubicBezTo>
                  <a:cubicBezTo>
                    <a:pt x="0" y="3836"/>
                    <a:pt x="23075" y="18193"/>
                    <a:pt x="23075" y="18193"/>
                  </a:cubicBezTo>
                  <a:cubicBezTo>
                    <a:pt x="23075" y="18193"/>
                    <a:pt x="12034" y="1"/>
                    <a:pt x="635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" name="Google Shape;3246;p45"/>
            <p:cNvSpPr/>
            <p:nvPr/>
          </p:nvSpPr>
          <p:spPr>
            <a:xfrm rot="-9510447">
              <a:off x="7024002" y="1327292"/>
              <a:ext cx="18350" cy="18059"/>
            </a:xfrm>
            <a:custGeom>
              <a:avLst/>
              <a:gdLst/>
              <a:ahLst/>
              <a:cxnLst/>
              <a:rect l="l" t="t" r="r" b="b"/>
              <a:pathLst>
                <a:path w="1022" h="1001" extrusionOk="0">
                  <a:moveTo>
                    <a:pt x="135" y="1"/>
                  </a:moveTo>
                  <a:cubicBezTo>
                    <a:pt x="61" y="1"/>
                    <a:pt x="1" y="98"/>
                    <a:pt x="62" y="171"/>
                  </a:cubicBezTo>
                  <a:cubicBezTo>
                    <a:pt x="199" y="338"/>
                    <a:pt x="343" y="498"/>
                    <a:pt x="491" y="654"/>
                  </a:cubicBezTo>
                  <a:cubicBezTo>
                    <a:pt x="617" y="787"/>
                    <a:pt x="758" y="928"/>
                    <a:pt x="933" y="996"/>
                  </a:cubicBezTo>
                  <a:cubicBezTo>
                    <a:pt x="940" y="999"/>
                    <a:pt x="947" y="1000"/>
                    <a:pt x="954" y="1000"/>
                  </a:cubicBezTo>
                  <a:cubicBezTo>
                    <a:pt x="998" y="1000"/>
                    <a:pt x="1022" y="941"/>
                    <a:pt x="1005" y="901"/>
                  </a:cubicBezTo>
                  <a:cubicBezTo>
                    <a:pt x="925" y="730"/>
                    <a:pt x="773" y="589"/>
                    <a:pt x="640" y="460"/>
                  </a:cubicBezTo>
                  <a:cubicBezTo>
                    <a:pt x="496" y="319"/>
                    <a:pt x="351" y="175"/>
                    <a:pt x="203" y="31"/>
                  </a:cubicBezTo>
                  <a:cubicBezTo>
                    <a:pt x="181" y="10"/>
                    <a:pt x="157" y="1"/>
                    <a:pt x="1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" name="Google Shape;3247;p45"/>
            <p:cNvSpPr/>
            <p:nvPr/>
          </p:nvSpPr>
          <p:spPr>
            <a:xfrm rot="-9510447">
              <a:off x="7015154" y="1339265"/>
              <a:ext cx="14795" cy="14054"/>
            </a:xfrm>
            <a:custGeom>
              <a:avLst/>
              <a:gdLst/>
              <a:ahLst/>
              <a:cxnLst/>
              <a:rect l="l" t="t" r="r" b="b"/>
              <a:pathLst>
                <a:path w="824" h="779" extrusionOk="0">
                  <a:moveTo>
                    <a:pt x="139" y="0"/>
                  </a:moveTo>
                  <a:cubicBezTo>
                    <a:pt x="69" y="0"/>
                    <a:pt x="0" y="80"/>
                    <a:pt x="49" y="151"/>
                  </a:cubicBezTo>
                  <a:cubicBezTo>
                    <a:pt x="144" y="288"/>
                    <a:pt x="246" y="422"/>
                    <a:pt x="364" y="539"/>
                  </a:cubicBezTo>
                  <a:cubicBezTo>
                    <a:pt x="470" y="650"/>
                    <a:pt x="581" y="760"/>
                    <a:pt x="740" y="778"/>
                  </a:cubicBezTo>
                  <a:cubicBezTo>
                    <a:pt x="742" y="778"/>
                    <a:pt x="744" y="779"/>
                    <a:pt x="746" y="779"/>
                  </a:cubicBezTo>
                  <a:cubicBezTo>
                    <a:pt x="789" y="779"/>
                    <a:pt x="824" y="727"/>
                    <a:pt x="809" y="687"/>
                  </a:cubicBezTo>
                  <a:cubicBezTo>
                    <a:pt x="756" y="550"/>
                    <a:pt x="642" y="467"/>
                    <a:pt x="535" y="368"/>
                  </a:cubicBezTo>
                  <a:cubicBezTo>
                    <a:pt x="417" y="262"/>
                    <a:pt x="307" y="148"/>
                    <a:pt x="204" y="30"/>
                  </a:cubicBezTo>
                  <a:cubicBezTo>
                    <a:pt x="185" y="9"/>
                    <a:pt x="162" y="0"/>
                    <a:pt x="1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" name="Google Shape;3248;p45"/>
            <p:cNvSpPr/>
            <p:nvPr/>
          </p:nvSpPr>
          <p:spPr>
            <a:xfrm rot="-9510447">
              <a:off x="7011634" y="1296608"/>
              <a:ext cx="16644" cy="13368"/>
            </a:xfrm>
            <a:custGeom>
              <a:avLst/>
              <a:gdLst/>
              <a:ahLst/>
              <a:cxnLst/>
              <a:rect l="l" t="t" r="r" b="b"/>
              <a:pathLst>
                <a:path w="927" h="741" extrusionOk="0">
                  <a:moveTo>
                    <a:pt x="122" y="1"/>
                  </a:moveTo>
                  <a:cubicBezTo>
                    <a:pt x="51" y="1"/>
                    <a:pt x="0" y="99"/>
                    <a:pt x="56" y="161"/>
                  </a:cubicBezTo>
                  <a:cubicBezTo>
                    <a:pt x="181" y="294"/>
                    <a:pt x="314" y="419"/>
                    <a:pt x="455" y="538"/>
                  </a:cubicBezTo>
                  <a:cubicBezTo>
                    <a:pt x="551" y="620"/>
                    <a:pt x="664" y="740"/>
                    <a:pt x="794" y="740"/>
                  </a:cubicBezTo>
                  <a:cubicBezTo>
                    <a:pt x="814" y="740"/>
                    <a:pt x="834" y="737"/>
                    <a:pt x="855" y="731"/>
                  </a:cubicBezTo>
                  <a:cubicBezTo>
                    <a:pt x="893" y="720"/>
                    <a:pt x="927" y="682"/>
                    <a:pt x="923" y="640"/>
                  </a:cubicBezTo>
                  <a:cubicBezTo>
                    <a:pt x="911" y="477"/>
                    <a:pt x="748" y="405"/>
                    <a:pt x="623" y="321"/>
                  </a:cubicBezTo>
                  <a:cubicBezTo>
                    <a:pt x="470" y="222"/>
                    <a:pt x="323" y="115"/>
                    <a:pt x="170" y="17"/>
                  </a:cubicBezTo>
                  <a:cubicBezTo>
                    <a:pt x="154" y="6"/>
                    <a:pt x="137" y="1"/>
                    <a:pt x="1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" name="Google Shape;3249;p45"/>
            <p:cNvSpPr/>
            <p:nvPr/>
          </p:nvSpPr>
          <p:spPr>
            <a:xfrm rot="-9510447">
              <a:off x="6996907" y="1308846"/>
              <a:ext cx="18943" cy="15912"/>
            </a:xfrm>
            <a:custGeom>
              <a:avLst/>
              <a:gdLst/>
              <a:ahLst/>
              <a:cxnLst/>
              <a:rect l="l" t="t" r="r" b="b"/>
              <a:pathLst>
                <a:path w="1055" h="882" extrusionOk="0">
                  <a:moveTo>
                    <a:pt x="112" y="1"/>
                  </a:moveTo>
                  <a:cubicBezTo>
                    <a:pt x="52" y="1"/>
                    <a:pt x="1" y="84"/>
                    <a:pt x="53" y="147"/>
                  </a:cubicBezTo>
                  <a:cubicBezTo>
                    <a:pt x="178" y="303"/>
                    <a:pt x="284" y="467"/>
                    <a:pt x="432" y="604"/>
                  </a:cubicBezTo>
                  <a:cubicBezTo>
                    <a:pt x="558" y="718"/>
                    <a:pt x="714" y="874"/>
                    <a:pt x="888" y="881"/>
                  </a:cubicBezTo>
                  <a:cubicBezTo>
                    <a:pt x="891" y="881"/>
                    <a:pt x="894" y="881"/>
                    <a:pt x="897" y="881"/>
                  </a:cubicBezTo>
                  <a:cubicBezTo>
                    <a:pt x="999" y="881"/>
                    <a:pt x="1055" y="761"/>
                    <a:pt x="1007" y="676"/>
                  </a:cubicBezTo>
                  <a:cubicBezTo>
                    <a:pt x="930" y="539"/>
                    <a:pt x="741" y="463"/>
                    <a:pt x="611" y="372"/>
                  </a:cubicBezTo>
                  <a:cubicBezTo>
                    <a:pt x="463" y="265"/>
                    <a:pt x="295" y="162"/>
                    <a:pt x="170" y="30"/>
                  </a:cubicBezTo>
                  <a:cubicBezTo>
                    <a:pt x="152" y="9"/>
                    <a:pt x="132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3250;p45"/>
            <p:cNvSpPr/>
            <p:nvPr/>
          </p:nvSpPr>
          <p:spPr>
            <a:xfrm rot="-9510447">
              <a:off x="6977775" y="1318527"/>
              <a:ext cx="23844" cy="15948"/>
            </a:xfrm>
            <a:custGeom>
              <a:avLst/>
              <a:gdLst/>
              <a:ahLst/>
              <a:cxnLst/>
              <a:rect l="l" t="t" r="r" b="b"/>
              <a:pathLst>
                <a:path w="1328" h="884" extrusionOk="0">
                  <a:moveTo>
                    <a:pt x="121" y="0"/>
                  </a:moveTo>
                  <a:cubicBezTo>
                    <a:pt x="55" y="0"/>
                    <a:pt x="0" y="82"/>
                    <a:pt x="61" y="140"/>
                  </a:cubicBezTo>
                  <a:cubicBezTo>
                    <a:pt x="221" y="295"/>
                    <a:pt x="399" y="444"/>
                    <a:pt x="578" y="577"/>
                  </a:cubicBezTo>
                  <a:cubicBezTo>
                    <a:pt x="734" y="691"/>
                    <a:pt x="920" y="847"/>
                    <a:pt x="1110" y="881"/>
                  </a:cubicBezTo>
                  <a:cubicBezTo>
                    <a:pt x="1121" y="883"/>
                    <a:pt x="1132" y="884"/>
                    <a:pt x="1143" y="884"/>
                  </a:cubicBezTo>
                  <a:cubicBezTo>
                    <a:pt x="1264" y="884"/>
                    <a:pt x="1328" y="750"/>
                    <a:pt x="1247" y="649"/>
                  </a:cubicBezTo>
                  <a:cubicBezTo>
                    <a:pt x="1126" y="500"/>
                    <a:pt x="901" y="405"/>
                    <a:pt x="734" y="314"/>
                  </a:cubicBezTo>
                  <a:cubicBezTo>
                    <a:pt x="544" y="212"/>
                    <a:pt x="354" y="105"/>
                    <a:pt x="160" y="10"/>
                  </a:cubicBezTo>
                  <a:cubicBezTo>
                    <a:pt x="147" y="3"/>
                    <a:pt x="134" y="0"/>
                    <a:pt x="1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" name="Google Shape;3251;p45"/>
            <p:cNvSpPr/>
            <p:nvPr/>
          </p:nvSpPr>
          <p:spPr>
            <a:xfrm rot="-9510447">
              <a:off x="6994598" y="1257324"/>
              <a:ext cx="22875" cy="16273"/>
            </a:xfrm>
            <a:custGeom>
              <a:avLst/>
              <a:gdLst/>
              <a:ahLst/>
              <a:cxnLst/>
              <a:rect l="l" t="t" r="r" b="b"/>
              <a:pathLst>
                <a:path w="1274" h="902" extrusionOk="0">
                  <a:moveTo>
                    <a:pt x="160" y="1"/>
                  </a:moveTo>
                  <a:cubicBezTo>
                    <a:pt x="74" y="1"/>
                    <a:pt x="1" y="111"/>
                    <a:pt x="80" y="182"/>
                  </a:cubicBezTo>
                  <a:cubicBezTo>
                    <a:pt x="240" y="322"/>
                    <a:pt x="403" y="463"/>
                    <a:pt x="570" y="592"/>
                  </a:cubicBezTo>
                  <a:cubicBezTo>
                    <a:pt x="749" y="725"/>
                    <a:pt x="902" y="866"/>
                    <a:pt x="1122" y="900"/>
                  </a:cubicBezTo>
                  <a:cubicBezTo>
                    <a:pt x="1129" y="901"/>
                    <a:pt x="1136" y="902"/>
                    <a:pt x="1143" y="902"/>
                  </a:cubicBezTo>
                  <a:cubicBezTo>
                    <a:pt x="1217" y="902"/>
                    <a:pt x="1274" y="831"/>
                    <a:pt x="1236" y="756"/>
                  </a:cubicBezTo>
                  <a:cubicBezTo>
                    <a:pt x="1133" y="565"/>
                    <a:pt x="974" y="478"/>
                    <a:pt x="795" y="360"/>
                  </a:cubicBezTo>
                  <a:cubicBezTo>
                    <a:pt x="605" y="235"/>
                    <a:pt x="407" y="124"/>
                    <a:pt x="209" y="14"/>
                  </a:cubicBezTo>
                  <a:cubicBezTo>
                    <a:pt x="193" y="5"/>
                    <a:pt x="176" y="1"/>
                    <a:pt x="1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" name="Google Shape;3252;p45"/>
            <p:cNvSpPr/>
            <p:nvPr/>
          </p:nvSpPr>
          <p:spPr>
            <a:xfrm rot="-9510447">
              <a:off x="6981553" y="1265207"/>
              <a:ext cx="17291" cy="14325"/>
            </a:xfrm>
            <a:custGeom>
              <a:avLst/>
              <a:gdLst/>
              <a:ahLst/>
              <a:cxnLst/>
              <a:rect l="l" t="t" r="r" b="b"/>
              <a:pathLst>
                <a:path w="963" h="794" extrusionOk="0">
                  <a:moveTo>
                    <a:pt x="185" y="1"/>
                  </a:moveTo>
                  <a:cubicBezTo>
                    <a:pt x="83" y="1"/>
                    <a:pt x="0" y="119"/>
                    <a:pt x="89" y="220"/>
                  </a:cubicBezTo>
                  <a:cubicBezTo>
                    <a:pt x="191" y="338"/>
                    <a:pt x="294" y="452"/>
                    <a:pt x="412" y="558"/>
                  </a:cubicBezTo>
                  <a:cubicBezTo>
                    <a:pt x="517" y="656"/>
                    <a:pt x="633" y="794"/>
                    <a:pt x="790" y="794"/>
                  </a:cubicBezTo>
                  <a:cubicBezTo>
                    <a:pt x="792" y="794"/>
                    <a:pt x="794" y="794"/>
                    <a:pt x="796" y="794"/>
                  </a:cubicBezTo>
                  <a:cubicBezTo>
                    <a:pt x="891" y="790"/>
                    <a:pt x="963" y="699"/>
                    <a:pt x="940" y="604"/>
                  </a:cubicBezTo>
                  <a:cubicBezTo>
                    <a:pt x="902" y="455"/>
                    <a:pt x="750" y="383"/>
                    <a:pt x="636" y="304"/>
                  </a:cubicBezTo>
                  <a:cubicBezTo>
                    <a:pt x="514" y="213"/>
                    <a:pt x="392" y="125"/>
                    <a:pt x="275" y="34"/>
                  </a:cubicBezTo>
                  <a:cubicBezTo>
                    <a:pt x="246" y="11"/>
                    <a:pt x="214" y="1"/>
                    <a:pt x="18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" name="Google Shape;3253;p45"/>
            <p:cNvSpPr/>
            <p:nvPr/>
          </p:nvSpPr>
          <p:spPr>
            <a:xfrm rot="-9510447">
              <a:off x="6952729" y="1271047"/>
              <a:ext cx="24616" cy="18023"/>
            </a:xfrm>
            <a:custGeom>
              <a:avLst/>
              <a:gdLst/>
              <a:ahLst/>
              <a:cxnLst/>
              <a:rect l="l" t="t" r="r" b="b"/>
              <a:pathLst>
                <a:path w="1371" h="999" extrusionOk="0">
                  <a:moveTo>
                    <a:pt x="152" y="0"/>
                  </a:moveTo>
                  <a:cubicBezTo>
                    <a:pt x="63" y="0"/>
                    <a:pt x="0" y="138"/>
                    <a:pt x="68" y="219"/>
                  </a:cubicBezTo>
                  <a:cubicBezTo>
                    <a:pt x="357" y="561"/>
                    <a:pt x="768" y="986"/>
                    <a:pt x="1247" y="998"/>
                  </a:cubicBezTo>
                  <a:cubicBezTo>
                    <a:pt x="1248" y="998"/>
                    <a:pt x="1249" y="998"/>
                    <a:pt x="1251" y="998"/>
                  </a:cubicBezTo>
                  <a:cubicBezTo>
                    <a:pt x="1314" y="998"/>
                    <a:pt x="1371" y="913"/>
                    <a:pt x="1326" y="858"/>
                  </a:cubicBezTo>
                  <a:cubicBezTo>
                    <a:pt x="1052" y="496"/>
                    <a:pt x="578" y="295"/>
                    <a:pt x="217" y="25"/>
                  </a:cubicBezTo>
                  <a:cubicBezTo>
                    <a:pt x="195" y="7"/>
                    <a:pt x="173" y="0"/>
                    <a:pt x="1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" name="Google Shape;3254;p45"/>
            <p:cNvSpPr/>
            <p:nvPr/>
          </p:nvSpPr>
          <p:spPr>
            <a:xfrm rot="-9510447">
              <a:off x="6977007" y="1221997"/>
              <a:ext cx="24060" cy="16381"/>
            </a:xfrm>
            <a:custGeom>
              <a:avLst/>
              <a:gdLst/>
              <a:ahLst/>
              <a:cxnLst/>
              <a:rect l="l" t="t" r="r" b="b"/>
              <a:pathLst>
                <a:path w="1340" h="908" extrusionOk="0">
                  <a:moveTo>
                    <a:pt x="73" y="0"/>
                  </a:moveTo>
                  <a:cubicBezTo>
                    <a:pt x="34" y="0"/>
                    <a:pt x="0" y="49"/>
                    <a:pt x="24" y="83"/>
                  </a:cubicBezTo>
                  <a:cubicBezTo>
                    <a:pt x="145" y="269"/>
                    <a:pt x="343" y="402"/>
                    <a:pt x="522" y="536"/>
                  </a:cubicBezTo>
                  <a:cubicBezTo>
                    <a:pt x="715" y="683"/>
                    <a:pt x="924" y="843"/>
                    <a:pt x="1168" y="904"/>
                  </a:cubicBezTo>
                  <a:cubicBezTo>
                    <a:pt x="1178" y="907"/>
                    <a:pt x="1187" y="908"/>
                    <a:pt x="1196" y="908"/>
                  </a:cubicBezTo>
                  <a:cubicBezTo>
                    <a:pt x="1286" y="908"/>
                    <a:pt x="1340" y="794"/>
                    <a:pt x="1271" y="722"/>
                  </a:cubicBezTo>
                  <a:cubicBezTo>
                    <a:pt x="1111" y="554"/>
                    <a:pt x="891" y="444"/>
                    <a:pt x="693" y="326"/>
                  </a:cubicBezTo>
                  <a:cubicBezTo>
                    <a:pt x="495" y="212"/>
                    <a:pt x="301" y="68"/>
                    <a:pt x="88" y="3"/>
                  </a:cubicBezTo>
                  <a:cubicBezTo>
                    <a:pt x="83" y="1"/>
                    <a:pt x="78" y="0"/>
                    <a:pt x="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" name="Google Shape;3255;p45"/>
            <p:cNvSpPr/>
            <p:nvPr/>
          </p:nvSpPr>
          <p:spPr>
            <a:xfrm rot="-9510447">
              <a:off x="6966339" y="1227821"/>
              <a:ext cx="16788" cy="11131"/>
            </a:xfrm>
            <a:custGeom>
              <a:avLst/>
              <a:gdLst/>
              <a:ahLst/>
              <a:cxnLst/>
              <a:rect l="l" t="t" r="r" b="b"/>
              <a:pathLst>
                <a:path w="935" h="617" extrusionOk="0">
                  <a:moveTo>
                    <a:pt x="146" y="1"/>
                  </a:moveTo>
                  <a:cubicBezTo>
                    <a:pt x="64" y="1"/>
                    <a:pt x="0" y="105"/>
                    <a:pt x="64" y="188"/>
                  </a:cubicBezTo>
                  <a:cubicBezTo>
                    <a:pt x="168" y="313"/>
                    <a:pt x="285" y="420"/>
                    <a:pt x="426" y="499"/>
                  </a:cubicBezTo>
                  <a:cubicBezTo>
                    <a:pt x="524" y="554"/>
                    <a:pt x="637" y="617"/>
                    <a:pt x="750" y="617"/>
                  </a:cubicBezTo>
                  <a:cubicBezTo>
                    <a:pt x="786" y="617"/>
                    <a:pt x="823" y="610"/>
                    <a:pt x="859" y="595"/>
                  </a:cubicBezTo>
                  <a:cubicBezTo>
                    <a:pt x="935" y="560"/>
                    <a:pt x="928" y="458"/>
                    <a:pt x="882" y="404"/>
                  </a:cubicBezTo>
                  <a:cubicBezTo>
                    <a:pt x="806" y="309"/>
                    <a:pt x="650" y="305"/>
                    <a:pt x="544" y="256"/>
                  </a:cubicBezTo>
                  <a:cubicBezTo>
                    <a:pt x="426" y="199"/>
                    <a:pt x="315" y="123"/>
                    <a:pt x="220" y="32"/>
                  </a:cubicBezTo>
                  <a:cubicBezTo>
                    <a:pt x="196" y="10"/>
                    <a:pt x="170" y="1"/>
                    <a:pt x="1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" name="Google Shape;3256;p45"/>
            <p:cNvSpPr/>
            <p:nvPr/>
          </p:nvSpPr>
          <p:spPr>
            <a:xfrm rot="-9510447">
              <a:off x="6935491" y="1221393"/>
              <a:ext cx="21726" cy="15714"/>
            </a:xfrm>
            <a:custGeom>
              <a:avLst/>
              <a:gdLst/>
              <a:ahLst/>
              <a:cxnLst/>
              <a:rect l="l" t="t" r="r" b="b"/>
              <a:pathLst>
                <a:path w="1210" h="871" extrusionOk="0">
                  <a:moveTo>
                    <a:pt x="163" y="0"/>
                  </a:moveTo>
                  <a:cubicBezTo>
                    <a:pt x="63" y="0"/>
                    <a:pt x="0" y="146"/>
                    <a:pt x="103" y="213"/>
                  </a:cubicBezTo>
                  <a:cubicBezTo>
                    <a:pt x="403" y="408"/>
                    <a:pt x="662" y="647"/>
                    <a:pt x="954" y="848"/>
                  </a:cubicBezTo>
                  <a:cubicBezTo>
                    <a:pt x="978" y="864"/>
                    <a:pt x="1001" y="871"/>
                    <a:pt x="1024" y="871"/>
                  </a:cubicBezTo>
                  <a:cubicBezTo>
                    <a:pt x="1129" y="871"/>
                    <a:pt x="1209" y="723"/>
                    <a:pt x="1122" y="632"/>
                  </a:cubicBezTo>
                  <a:cubicBezTo>
                    <a:pt x="859" y="366"/>
                    <a:pt x="543" y="195"/>
                    <a:pt x="220" y="16"/>
                  </a:cubicBezTo>
                  <a:cubicBezTo>
                    <a:pt x="201" y="5"/>
                    <a:pt x="181" y="0"/>
                    <a:pt x="1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" name="Google Shape;3257;p45"/>
            <p:cNvSpPr/>
            <p:nvPr/>
          </p:nvSpPr>
          <p:spPr>
            <a:xfrm rot="-9510447">
              <a:off x="6968851" y="1173767"/>
              <a:ext cx="20684" cy="11438"/>
            </a:xfrm>
            <a:custGeom>
              <a:avLst/>
              <a:gdLst/>
              <a:ahLst/>
              <a:cxnLst/>
              <a:rect l="l" t="t" r="r" b="b"/>
              <a:pathLst>
                <a:path w="1152" h="634" extrusionOk="0">
                  <a:moveTo>
                    <a:pt x="174" y="0"/>
                  </a:moveTo>
                  <a:cubicBezTo>
                    <a:pt x="81" y="0"/>
                    <a:pt x="1" y="111"/>
                    <a:pt x="87" y="188"/>
                  </a:cubicBezTo>
                  <a:cubicBezTo>
                    <a:pt x="340" y="414"/>
                    <a:pt x="674" y="634"/>
                    <a:pt x="1025" y="634"/>
                  </a:cubicBezTo>
                  <a:cubicBezTo>
                    <a:pt x="1028" y="634"/>
                    <a:pt x="1031" y="634"/>
                    <a:pt x="1034" y="633"/>
                  </a:cubicBezTo>
                  <a:cubicBezTo>
                    <a:pt x="1118" y="633"/>
                    <a:pt x="1152" y="516"/>
                    <a:pt x="1076" y="474"/>
                  </a:cubicBezTo>
                  <a:cubicBezTo>
                    <a:pt x="794" y="325"/>
                    <a:pt x="502" y="230"/>
                    <a:pt x="251" y="29"/>
                  </a:cubicBezTo>
                  <a:cubicBezTo>
                    <a:pt x="226" y="9"/>
                    <a:pt x="200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" name="Google Shape;3258;p45"/>
            <p:cNvSpPr/>
            <p:nvPr/>
          </p:nvSpPr>
          <p:spPr>
            <a:xfrm rot="-9510447">
              <a:off x="6952126" y="1177241"/>
              <a:ext cx="15926" cy="10482"/>
            </a:xfrm>
            <a:custGeom>
              <a:avLst/>
              <a:gdLst/>
              <a:ahLst/>
              <a:cxnLst/>
              <a:rect l="l" t="t" r="r" b="b"/>
              <a:pathLst>
                <a:path w="887" h="581" extrusionOk="0">
                  <a:moveTo>
                    <a:pt x="148" y="0"/>
                  </a:moveTo>
                  <a:cubicBezTo>
                    <a:pt x="67" y="0"/>
                    <a:pt x="0" y="101"/>
                    <a:pt x="70" y="180"/>
                  </a:cubicBezTo>
                  <a:cubicBezTo>
                    <a:pt x="158" y="283"/>
                    <a:pt x="257" y="370"/>
                    <a:pt x="363" y="446"/>
                  </a:cubicBezTo>
                  <a:cubicBezTo>
                    <a:pt x="477" y="525"/>
                    <a:pt x="595" y="556"/>
                    <a:pt x="732" y="579"/>
                  </a:cubicBezTo>
                  <a:cubicBezTo>
                    <a:pt x="737" y="580"/>
                    <a:pt x="742" y="580"/>
                    <a:pt x="747" y="580"/>
                  </a:cubicBezTo>
                  <a:cubicBezTo>
                    <a:pt x="830" y="580"/>
                    <a:pt x="887" y="469"/>
                    <a:pt x="800" y="416"/>
                  </a:cubicBezTo>
                  <a:cubicBezTo>
                    <a:pt x="702" y="358"/>
                    <a:pt x="611" y="290"/>
                    <a:pt x="507" y="237"/>
                  </a:cubicBezTo>
                  <a:cubicBezTo>
                    <a:pt x="405" y="180"/>
                    <a:pt x="310" y="111"/>
                    <a:pt x="223" y="32"/>
                  </a:cubicBezTo>
                  <a:cubicBezTo>
                    <a:pt x="199" y="10"/>
                    <a:pt x="173" y="0"/>
                    <a:pt x="1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" name="Google Shape;3259;p45"/>
            <p:cNvSpPr/>
            <p:nvPr/>
          </p:nvSpPr>
          <p:spPr>
            <a:xfrm rot="-9510447">
              <a:off x="6931654" y="1182705"/>
              <a:ext cx="18996" cy="12755"/>
            </a:xfrm>
            <a:custGeom>
              <a:avLst/>
              <a:gdLst/>
              <a:ahLst/>
              <a:cxnLst/>
              <a:rect l="l" t="t" r="r" b="b"/>
              <a:pathLst>
                <a:path w="1058" h="707" extrusionOk="0">
                  <a:moveTo>
                    <a:pt x="132" y="1"/>
                  </a:moveTo>
                  <a:cubicBezTo>
                    <a:pt x="48" y="1"/>
                    <a:pt x="0" y="120"/>
                    <a:pt x="84" y="181"/>
                  </a:cubicBezTo>
                  <a:cubicBezTo>
                    <a:pt x="214" y="280"/>
                    <a:pt x="343" y="378"/>
                    <a:pt x="480" y="469"/>
                  </a:cubicBezTo>
                  <a:cubicBezTo>
                    <a:pt x="605" y="557"/>
                    <a:pt x="726" y="656"/>
                    <a:pt x="875" y="702"/>
                  </a:cubicBezTo>
                  <a:cubicBezTo>
                    <a:pt x="887" y="705"/>
                    <a:pt x="898" y="707"/>
                    <a:pt x="909" y="707"/>
                  </a:cubicBezTo>
                  <a:cubicBezTo>
                    <a:pt x="1006" y="707"/>
                    <a:pt x="1057" y="580"/>
                    <a:pt x="989" y="504"/>
                  </a:cubicBezTo>
                  <a:cubicBezTo>
                    <a:pt x="886" y="390"/>
                    <a:pt x="742" y="321"/>
                    <a:pt x="609" y="246"/>
                  </a:cubicBezTo>
                  <a:cubicBezTo>
                    <a:pt x="468" y="165"/>
                    <a:pt x="324" y="90"/>
                    <a:pt x="179" y="13"/>
                  </a:cubicBezTo>
                  <a:cubicBezTo>
                    <a:pt x="162" y="5"/>
                    <a:pt x="146" y="1"/>
                    <a:pt x="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" name="Google Shape;3260;p45"/>
            <p:cNvSpPr/>
            <p:nvPr/>
          </p:nvSpPr>
          <p:spPr>
            <a:xfrm rot="-9510447">
              <a:off x="6942218" y="1147906"/>
              <a:ext cx="15603" cy="9201"/>
            </a:xfrm>
            <a:custGeom>
              <a:avLst/>
              <a:gdLst/>
              <a:ahLst/>
              <a:cxnLst/>
              <a:rect l="l" t="t" r="r" b="b"/>
              <a:pathLst>
                <a:path w="869" h="510" extrusionOk="0">
                  <a:moveTo>
                    <a:pt x="170" y="0"/>
                  </a:moveTo>
                  <a:cubicBezTo>
                    <a:pt x="42" y="0"/>
                    <a:pt x="0" y="164"/>
                    <a:pt x="105" y="243"/>
                  </a:cubicBezTo>
                  <a:cubicBezTo>
                    <a:pt x="203" y="320"/>
                    <a:pt x="333" y="369"/>
                    <a:pt x="443" y="426"/>
                  </a:cubicBezTo>
                  <a:cubicBezTo>
                    <a:pt x="525" y="470"/>
                    <a:pt x="610" y="510"/>
                    <a:pt x="698" y="510"/>
                  </a:cubicBezTo>
                  <a:cubicBezTo>
                    <a:pt x="724" y="510"/>
                    <a:pt x="751" y="506"/>
                    <a:pt x="777" y="499"/>
                  </a:cubicBezTo>
                  <a:cubicBezTo>
                    <a:pt x="846" y="480"/>
                    <a:pt x="868" y="408"/>
                    <a:pt x="838" y="346"/>
                  </a:cubicBezTo>
                  <a:cubicBezTo>
                    <a:pt x="789" y="236"/>
                    <a:pt x="671" y="190"/>
                    <a:pt x="565" y="145"/>
                  </a:cubicBezTo>
                  <a:cubicBezTo>
                    <a:pt x="447" y="95"/>
                    <a:pt x="329" y="31"/>
                    <a:pt x="207" y="4"/>
                  </a:cubicBezTo>
                  <a:cubicBezTo>
                    <a:pt x="194" y="1"/>
                    <a:pt x="182" y="0"/>
                    <a:pt x="1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" name="Google Shape;3261;p45"/>
            <p:cNvSpPr/>
            <p:nvPr/>
          </p:nvSpPr>
          <p:spPr>
            <a:xfrm rot="-9510447">
              <a:off x="6956029" y="1196882"/>
              <a:ext cx="17021" cy="9219"/>
            </a:xfrm>
            <a:custGeom>
              <a:avLst/>
              <a:gdLst/>
              <a:ahLst/>
              <a:cxnLst/>
              <a:rect l="l" t="t" r="r" b="b"/>
              <a:pathLst>
                <a:path w="948" h="511" extrusionOk="0">
                  <a:moveTo>
                    <a:pt x="106" y="1"/>
                  </a:moveTo>
                  <a:cubicBezTo>
                    <a:pt x="38" y="4"/>
                    <a:pt x="0" y="73"/>
                    <a:pt x="30" y="130"/>
                  </a:cubicBezTo>
                  <a:cubicBezTo>
                    <a:pt x="95" y="244"/>
                    <a:pt x="236" y="308"/>
                    <a:pt x="350" y="366"/>
                  </a:cubicBezTo>
                  <a:cubicBezTo>
                    <a:pt x="483" y="434"/>
                    <a:pt x="620" y="472"/>
                    <a:pt x="764" y="506"/>
                  </a:cubicBezTo>
                  <a:cubicBezTo>
                    <a:pt x="776" y="509"/>
                    <a:pt x="787" y="510"/>
                    <a:pt x="797" y="510"/>
                  </a:cubicBezTo>
                  <a:cubicBezTo>
                    <a:pt x="919" y="510"/>
                    <a:pt x="948" y="335"/>
                    <a:pt x="825" y="285"/>
                  </a:cubicBezTo>
                  <a:cubicBezTo>
                    <a:pt x="699" y="232"/>
                    <a:pt x="578" y="171"/>
                    <a:pt x="453" y="118"/>
                  </a:cubicBezTo>
                  <a:cubicBezTo>
                    <a:pt x="342" y="73"/>
                    <a:pt x="228" y="1"/>
                    <a:pt x="10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" name="Google Shape;3262;p45"/>
            <p:cNvSpPr/>
            <p:nvPr/>
          </p:nvSpPr>
          <p:spPr>
            <a:xfrm rot="-9510447">
              <a:off x="6914466" y="1147549"/>
              <a:ext cx="14202" cy="9923"/>
            </a:xfrm>
            <a:custGeom>
              <a:avLst/>
              <a:gdLst/>
              <a:ahLst/>
              <a:cxnLst/>
              <a:rect l="l" t="t" r="r" b="b"/>
              <a:pathLst>
                <a:path w="791" h="550" extrusionOk="0">
                  <a:moveTo>
                    <a:pt x="133" y="0"/>
                  </a:moveTo>
                  <a:cubicBezTo>
                    <a:pt x="48" y="0"/>
                    <a:pt x="0" y="119"/>
                    <a:pt x="62" y="184"/>
                  </a:cubicBezTo>
                  <a:cubicBezTo>
                    <a:pt x="146" y="267"/>
                    <a:pt x="256" y="336"/>
                    <a:pt x="351" y="404"/>
                  </a:cubicBezTo>
                  <a:cubicBezTo>
                    <a:pt x="442" y="469"/>
                    <a:pt x="552" y="541"/>
                    <a:pt x="667" y="549"/>
                  </a:cubicBezTo>
                  <a:cubicBezTo>
                    <a:pt x="668" y="549"/>
                    <a:pt x="670" y="549"/>
                    <a:pt x="671" y="549"/>
                  </a:cubicBezTo>
                  <a:cubicBezTo>
                    <a:pt x="751" y="549"/>
                    <a:pt x="791" y="457"/>
                    <a:pt x="758" y="390"/>
                  </a:cubicBezTo>
                  <a:cubicBezTo>
                    <a:pt x="704" y="294"/>
                    <a:pt x="583" y="222"/>
                    <a:pt x="488" y="169"/>
                  </a:cubicBezTo>
                  <a:cubicBezTo>
                    <a:pt x="385" y="111"/>
                    <a:pt x="279" y="47"/>
                    <a:pt x="165" y="5"/>
                  </a:cubicBezTo>
                  <a:cubicBezTo>
                    <a:pt x="154" y="2"/>
                    <a:pt x="143" y="0"/>
                    <a:pt x="1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" name="Google Shape;3263;p45"/>
            <p:cNvSpPr/>
            <p:nvPr/>
          </p:nvSpPr>
          <p:spPr>
            <a:xfrm rot="-9510447">
              <a:off x="6907211" y="1170212"/>
              <a:ext cx="14328" cy="11420"/>
            </a:xfrm>
            <a:custGeom>
              <a:avLst/>
              <a:gdLst/>
              <a:ahLst/>
              <a:cxnLst/>
              <a:rect l="l" t="t" r="r" b="b"/>
              <a:pathLst>
                <a:path w="798" h="633" extrusionOk="0">
                  <a:moveTo>
                    <a:pt x="155" y="0"/>
                  </a:moveTo>
                  <a:cubicBezTo>
                    <a:pt x="62" y="0"/>
                    <a:pt x="0" y="118"/>
                    <a:pt x="70" y="202"/>
                  </a:cubicBezTo>
                  <a:cubicBezTo>
                    <a:pt x="149" y="297"/>
                    <a:pt x="241" y="389"/>
                    <a:pt x="340" y="465"/>
                  </a:cubicBezTo>
                  <a:cubicBezTo>
                    <a:pt x="386" y="499"/>
                    <a:pt x="442" y="522"/>
                    <a:pt x="492" y="553"/>
                  </a:cubicBezTo>
                  <a:cubicBezTo>
                    <a:pt x="545" y="587"/>
                    <a:pt x="595" y="621"/>
                    <a:pt x="659" y="632"/>
                  </a:cubicBezTo>
                  <a:cubicBezTo>
                    <a:pt x="663" y="633"/>
                    <a:pt x="667" y="633"/>
                    <a:pt x="672" y="633"/>
                  </a:cubicBezTo>
                  <a:cubicBezTo>
                    <a:pt x="730" y="633"/>
                    <a:pt x="798" y="585"/>
                    <a:pt x="770" y="518"/>
                  </a:cubicBezTo>
                  <a:cubicBezTo>
                    <a:pt x="732" y="411"/>
                    <a:pt x="628" y="309"/>
                    <a:pt x="545" y="233"/>
                  </a:cubicBezTo>
                  <a:cubicBezTo>
                    <a:pt x="451" y="146"/>
                    <a:pt x="328" y="74"/>
                    <a:pt x="214" y="16"/>
                  </a:cubicBezTo>
                  <a:cubicBezTo>
                    <a:pt x="194" y="5"/>
                    <a:pt x="174" y="0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" name="Google Shape;3264;p45"/>
            <p:cNvSpPr/>
            <p:nvPr/>
          </p:nvSpPr>
          <p:spPr>
            <a:xfrm rot="-9510447">
              <a:off x="6929211" y="1113953"/>
              <a:ext cx="19786" cy="14144"/>
            </a:xfrm>
            <a:custGeom>
              <a:avLst/>
              <a:gdLst/>
              <a:ahLst/>
              <a:cxnLst/>
              <a:rect l="l" t="t" r="r" b="b"/>
              <a:pathLst>
                <a:path w="1102" h="784" extrusionOk="0">
                  <a:moveTo>
                    <a:pt x="150" y="1"/>
                  </a:moveTo>
                  <a:cubicBezTo>
                    <a:pt x="73" y="1"/>
                    <a:pt x="0" y="95"/>
                    <a:pt x="75" y="154"/>
                  </a:cubicBezTo>
                  <a:cubicBezTo>
                    <a:pt x="212" y="260"/>
                    <a:pt x="352" y="363"/>
                    <a:pt x="489" y="473"/>
                  </a:cubicBezTo>
                  <a:cubicBezTo>
                    <a:pt x="619" y="583"/>
                    <a:pt x="736" y="701"/>
                    <a:pt x="893" y="773"/>
                  </a:cubicBezTo>
                  <a:cubicBezTo>
                    <a:pt x="908" y="780"/>
                    <a:pt x="925" y="784"/>
                    <a:pt x="941" y="784"/>
                  </a:cubicBezTo>
                  <a:cubicBezTo>
                    <a:pt x="1022" y="784"/>
                    <a:pt x="1102" y="706"/>
                    <a:pt x="1045" y="621"/>
                  </a:cubicBezTo>
                  <a:cubicBezTo>
                    <a:pt x="945" y="477"/>
                    <a:pt x="813" y="389"/>
                    <a:pt x="668" y="290"/>
                  </a:cubicBezTo>
                  <a:cubicBezTo>
                    <a:pt x="512" y="187"/>
                    <a:pt x="357" y="89"/>
                    <a:pt x="189" y="9"/>
                  </a:cubicBezTo>
                  <a:cubicBezTo>
                    <a:pt x="176" y="3"/>
                    <a:pt x="163" y="1"/>
                    <a:pt x="15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3265;p45"/>
            <p:cNvSpPr/>
            <p:nvPr/>
          </p:nvSpPr>
          <p:spPr>
            <a:xfrm rot="-9510447">
              <a:off x="6909008" y="1111163"/>
              <a:ext cx="18817" cy="12701"/>
            </a:xfrm>
            <a:custGeom>
              <a:avLst/>
              <a:gdLst/>
              <a:ahLst/>
              <a:cxnLst/>
              <a:rect l="l" t="t" r="r" b="b"/>
              <a:pathLst>
                <a:path w="1048" h="704" extrusionOk="0">
                  <a:moveTo>
                    <a:pt x="138" y="0"/>
                  </a:moveTo>
                  <a:cubicBezTo>
                    <a:pt x="65" y="0"/>
                    <a:pt x="1" y="93"/>
                    <a:pt x="71" y="147"/>
                  </a:cubicBezTo>
                  <a:cubicBezTo>
                    <a:pt x="190" y="246"/>
                    <a:pt x="307" y="349"/>
                    <a:pt x="432" y="444"/>
                  </a:cubicBezTo>
                  <a:cubicBezTo>
                    <a:pt x="573" y="551"/>
                    <a:pt x="699" y="626"/>
                    <a:pt x="862" y="695"/>
                  </a:cubicBezTo>
                  <a:cubicBezTo>
                    <a:pt x="876" y="701"/>
                    <a:pt x="890" y="704"/>
                    <a:pt x="904" y="704"/>
                  </a:cubicBezTo>
                  <a:cubicBezTo>
                    <a:pt x="981" y="704"/>
                    <a:pt x="1047" y="614"/>
                    <a:pt x="976" y="542"/>
                  </a:cubicBezTo>
                  <a:cubicBezTo>
                    <a:pt x="858" y="425"/>
                    <a:pt x="755" y="337"/>
                    <a:pt x="611" y="254"/>
                  </a:cubicBezTo>
                  <a:cubicBezTo>
                    <a:pt x="467" y="166"/>
                    <a:pt x="322" y="90"/>
                    <a:pt x="178" y="10"/>
                  </a:cubicBezTo>
                  <a:cubicBezTo>
                    <a:pt x="165" y="3"/>
                    <a:pt x="151" y="0"/>
                    <a:pt x="1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3266;p45"/>
            <p:cNvSpPr/>
            <p:nvPr/>
          </p:nvSpPr>
          <p:spPr>
            <a:xfrm rot="-9510447">
              <a:off x="6902752" y="1083238"/>
              <a:ext cx="15711" cy="10301"/>
            </a:xfrm>
            <a:custGeom>
              <a:avLst/>
              <a:gdLst/>
              <a:ahLst/>
              <a:cxnLst/>
              <a:rect l="l" t="t" r="r" b="b"/>
              <a:pathLst>
                <a:path w="875" h="571" extrusionOk="0">
                  <a:moveTo>
                    <a:pt x="161" y="1"/>
                  </a:moveTo>
                  <a:cubicBezTo>
                    <a:pt x="68" y="1"/>
                    <a:pt x="1" y="141"/>
                    <a:pt x="82" y="208"/>
                  </a:cubicBezTo>
                  <a:cubicBezTo>
                    <a:pt x="173" y="285"/>
                    <a:pt x="264" y="353"/>
                    <a:pt x="364" y="418"/>
                  </a:cubicBezTo>
                  <a:cubicBezTo>
                    <a:pt x="470" y="490"/>
                    <a:pt x="557" y="555"/>
                    <a:pt x="687" y="570"/>
                  </a:cubicBezTo>
                  <a:cubicBezTo>
                    <a:pt x="691" y="570"/>
                    <a:pt x="695" y="570"/>
                    <a:pt x="699" y="570"/>
                  </a:cubicBezTo>
                  <a:cubicBezTo>
                    <a:pt x="800" y="570"/>
                    <a:pt x="874" y="429"/>
                    <a:pt x="816" y="350"/>
                  </a:cubicBezTo>
                  <a:cubicBezTo>
                    <a:pt x="736" y="243"/>
                    <a:pt x="638" y="205"/>
                    <a:pt x="524" y="148"/>
                  </a:cubicBezTo>
                  <a:cubicBezTo>
                    <a:pt x="417" y="99"/>
                    <a:pt x="310" y="48"/>
                    <a:pt x="196" y="7"/>
                  </a:cubicBezTo>
                  <a:cubicBezTo>
                    <a:pt x="184" y="3"/>
                    <a:pt x="172" y="1"/>
                    <a:pt x="1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3267;p45"/>
            <p:cNvSpPr/>
            <p:nvPr/>
          </p:nvSpPr>
          <p:spPr>
            <a:xfrm rot="-9510447">
              <a:off x="6887381" y="1092396"/>
              <a:ext cx="15352" cy="12448"/>
            </a:xfrm>
            <a:custGeom>
              <a:avLst/>
              <a:gdLst/>
              <a:ahLst/>
              <a:cxnLst/>
              <a:rect l="l" t="t" r="r" b="b"/>
              <a:pathLst>
                <a:path w="855" h="690" extrusionOk="0">
                  <a:moveTo>
                    <a:pt x="128" y="0"/>
                  </a:moveTo>
                  <a:cubicBezTo>
                    <a:pt x="61" y="0"/>
                    <a:pt x="1" y="93"/>
                    <a:pt x="44" y="153"/>
                  </a:cubicBezTo>
                  <a:cubicBezTo>
                    <a:pt x="135" y="279"/>
                    <a:pt x="231" y="393"/>
                    <a:pt x="349" y="495"/>
                  </a:cubicBezTo>
                  <a:cubicBezTo>
                    <a:pt x="448" y="584"/>
                    <a:pt x="579" y="690"/>
                    <a:pt x="723" y="690"/>
                  </a:cubicBezTo>
                  <a:cubicBezTo>
                    <a:pt x="727" y="690"/>
                    <a:pt x="732" y="690"/>
                    <a:pt x="737" y="690"/>
                  </a:cubicBezTo>
                  <a:cubicBezTo>
                    <a:pt x="809" y="686"/>
                    <a:pt x="855" y="621"/>
                    <a:pt x="839" y="553"/>
                  </a:cubicBezTo>
                  <a:cubicBezTo>
                    <a:pt x="813" y="409"/>
                    <a:pt x="672" y="302"/>
                    <a:pt x="558" y="222"/>
                  </a:cubicBezTo>
                  <a:cubicBezTo>
                    <a:pt x="432" y="130"/>
                    <a:pt x="300" y="66"/>
                    <a:pt x="155" y="5"/>
                  </a:cubicBezTo>
                  <a:cubicBezTo>
                    <a:pt x="146" y="2"/>
                    <a:pt x="137" y="0"/>
                    <a:pt x="1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3268;p45"/>
            <p:cNvSpPr/>
            <p:nvPr/>
          </p:nvSpPr>
          <p:spPr>
            <a:xfrm rot="-9510447">
              <a:off x="6881584" y="1055822"/>
              <a:ext cx="14400" cy="11456"/>
            </a:xfrm>
            <a:custGeom>
              <a:avLst/>
              <a:gdLst/>
              <a:ahLst/>
              <a:cxnLst/>
              <a:rect l="l" t="t" r="r" b="b"/>
              <a:pathLst>
                <a:path w="802" h="635" extrusionOk="0">
                  <a:moveTo>
                    <a:pt x="151" y="1"/>
                  </a:moveTo>
                  <a:cubicBezTo>
                    <a:pt x="65" y="1"/>
                    <a:pt x="1" y="107"/>
                    <a:pt x="68" y="197"/>
                  </a:cubicBezTo>
                  <a:cubicBezTo>
                    <a:pt x="201" y="364"/>
                    <a:pt x="372" y="585"/>
                    <a:pt x="593" y="630"/>
                  </a:cubicBezTo>
                  <a:cubicBezTo>
                    <a:pt x="605" y="633"/>
                    <a:pt x="616" y="634"/>
                    <a:pt x="627" y="634"/>
                  </a:cubicBezTo>
                  <a:cubicBezTo>
                    <a:pt x="742" y="634"/>
                    <a:pt x="802" y="499"/>
                    <a:pt x="726" y="406"/>
                  </a:cubicBezTo>
                  <a:cubicBezTo>
                    <a:pt x="654" y="322"/>
                    <a:pt x="566" y="276"/>
                    <a:pt x="475" y="216"/>
                  </a:cubicBezTo>
                  <a:cubicBezTo>
                    <a:pt x="391" y="162"/>
                    <a:pt x="307" y="98"/>
                    <a:pt x="231" y="34"/>
                  </a:cubicBezTo>
                  <a:cubicBezTo>
                    <a:pt x="205" y="10"/>
                    <a:pt x="177" y="1"/>
                    <a:pt x="1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3269;p45"/>
            <p:cNvSpPr/>
            <p:nvPr/>
          </p:nvSpPr>
          <p:spPr>
            <a:xfrm rot="-9510447">
              <a:off x="6678637" y="940391"/>
              <a:ext cx="149188" cy="443934"/>
            </a:xfrm>
            <a:custGeom>
              <a:avLst/>
              <a:gdLst/>
              <a:ahLst/>
              <a:cxnLst/>
              <a:rect l="l" t="t" r="r" b="b"/>
              <a:pathLst>
                <a:path w="8309" h="24607" extrusionOk="0">
                  <a:moveTo>
                    <a:pt x="4010" y="1"/>
                  </a:moveTo>
                  <a:cubicBezTo>
                    <a:pt x="0" y="1"/>
                    <a:pt x="3290" y="24606"/>
                    <a:pt x="3290" y="24606"/>
                  </a:cubicBezTo>
                  <a:cubicBezTo>
                    <a:pt x="3290" y="24606"/>
                    <a:pt x="8308" y="459"/>
                    <a:pt x="4122" y="7"/>
                  </a:cubicBezTo>
                  <a:cubicBezTo>
                    <a:pt x="4084" y="3"/>
                    <a:pt x="4047" y="1"/>
                    <a:pt x="40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3270;p45"/>
            <p:cNvSpPr/>
            <p:nvPr/>
          </p:nvSpPr>
          <p:spPr>
            <a:xfrm rot="-9510447">
              <a:off x="6701133" y="1320006"/>
              <a:ext cx="5961" cy="13873"/>
            </a:xfrm>
            <a:custGeom>
              <a:avLst/>
              <a:gdLst/>
              <a:ahLst/>
              <a:cxnLst/>
              <a:rect l="l" t="t" r="r" b="b"/>
              <a:pathLst>
                <a:path w="332" h="769" extrusionOk="0">
                  <a:moveTo>
                    <a:pt x="166" y="1"/>
                  </a:moveTo>
                  <a:cubicBezTo>
                    <a:pt x="119" y="1"/>
                    <a:pt x="73" y="32"/>
                    <a:pt x="69" y="95"/>
                  </a:cubicBezTo>
                  <a:cubicBezTo>
                    <a:pt x="54" y="281"/>
                    <a:pt x="0" y="509"/>
                    <a:pt x="58" y="688"/>
                  </a:cubicBezTo>
                  <a:cubicBezTo>
                    <a:pt x="75" y="741"/>
                    <a:pt x="120" y="768"/>
                    <a:pt x="166" y="768"/>
                  </a:cubicBezTo>
                  <a:cubicBezTo>
                    <a:pt x="211" y="768"/>
                    <a:pt x="255" y="741"/>
                    <a:pt x="270" y="688"/>
                  </a:cubicBezTo>
                  <a:cubicBezTo>
                    <a:pt x="332" y="509"/>
                    <a:pt x="274" y="281"/>
                    <a:pt x="263" y="95"/>
                  </a:cubicBezTo>
                  <a:cubicBezTo>
                    <a:pt x="259" y="32"/>
                    <a:pt x="213" y="1"/>
                    <a:pt x="16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3271;p45"/>
            <p:cNvSpPr/>
            <p:nvPr/>
          </p:nvSpPr>
          <p:spPr>
            <a:xfrm rot="-9510447">
              <a:off x="6683518" y="1327246"/>
              <a:ext cx="6087" cy="17428"/>
            </a:xfrm>
            <a:custGeom>
              <a:avLst/>
              <a:gdLst/>
              <a:ahLst/>
              <a:cxnLst/>
              <a:rect l="l" t="t" r="r" b="b"/>
              <a:pathLst>
                <a:path w="339" h="966" extrusionOk="0">
                  <a:moveTo>
                    <a:pt x="235" y="1"/>
                  </a:moveTo>
                  <a:cubicBezTo>
                    <a:pt x="190" y="1"/>
                    <a:pt x="143" y="26"/>
                    <a:pt x="121" y="76"/>
                  </a:cubicBezTo>
                  <a:cubicBezTo>
                    <a:pt x="65" y="213"/>
                    <a:pt x="34" y="346"/>
                    <a:pt x="16" y="494"/>
                  </a:cubicBezTo>
                  <a:cubicBezTo>
                    <a:pt x="0" y="634"/>
                    <a:pt x="49" y="775"/>
                    <a:pt x="102" y="908"/>
                  </a:cubicBezTo>
                  <a:cubicBezTo>
                    <a:pt x="117" y="944"/>
                    <a:pt x="155" y="966"/>
                    <a:pt x="191" y="966"/>
                  </a:cubicBezTo>
                  <a:cubicBezTo>
                    <a:pt x="223" y="966"/>
                    <a:pt x="253" y="948"/>
                    <a:pt x="262" y="908"/>
                  </a:cubicBezTo>
                  <a:cubicBezTo>
                    <a:pt x="293" y="780"/>
                    <a:pt x="335" y="654"/>
                    <a:pt x="335" y="524"/>
                  </a:cubicBezTo>
                  <a:cubicBezTo>
                    <a:pt x="339" y="384"/>
                    <a:pt x="339" y="243"/>
                    <a:pt x="335" y="106"/>
                  </a:cubicBezTo>
                  <a:cubicBezTo>
                    <a:pt x="335" y="35"/>
                    <a:pt x="287" y="1"/>
                    <a:pt x="2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3272;p45"/>
            <p:cNvSpPr/>
            <p:nvPr/>
          </p:nvSpPr>
          <p:spPr>
            <a:xfrm rot="-9510447">
              <a:off x="6681410" y="1299309"/>
              <a:ext cx="6302" cy="14198"/>
            </a:xfrm>
            <a:custGeom>
              <a:avLst/>
              <a:gdLst/>
              <a:ahLst/>
              <a:cxnLst/>
              <a:rect l="l" t="t" r="r" b="b"/>
              <a:pathLst>
                <a:path w="351" h="787" extrusionOk="0">
                  <a:moveTo>
                    <a:pt x="175" y="0"/>
                  </a:moveTo>
                  <a:cubicBezTo>
                    <a:pt x="135" y="0"/>
                    <a:pt x="95" y="23"/>
                    <a:pt x="84" y="69"/>
                  </a:cubicBezTo>
                  <a:cubicBezTo>
                    <a:pt x="58" y="176"/>
                    <a:pt x="47" y="282"/>
                    <a:pt x="35" y="396"/>
                  </a:cubicBezTo>
                  <a:cubicBezTo>
                    <a:pt x="24" y="507"/>
                    <a:pt x="1" y="625"/>
                    <a:pt x="61" y="723"/>
                  </a:cubicBezTo>
                  <a:cubicBezTo>
                    <a:pt x="90" y="765"/>
                    <a:pt x="133" y="786"/>
                    <a:pt x="175" y="786"/>
                  </a:cubicBezTo>
                  <a:cubicBezTo>
                    <a:pt x="217" y="786"/>
                    <a:pt x="259" y="765"/>
                    <a:pt x="286" y="723"/>
                  </a:cubicBezTo>
                  <a:cubicBezTo>
                    <a:pt x="350" y="625"/>
                    <a:pt x="324" y="507"/>
                    <a:pt x="316" y="396"/>
                  </a:cubicBezTo>
                  <a:cubicBezTo>
                    <a:pt x="305" y="282"/>
                    <a:pt x="293" y="176"/>
                    <a:pt x="266" y="69"/>
                  </a:cubicBezTo>
                  <a:cubicBezTo>
                    <a:pt x="255" y="23"/>
                    <a:pt x="215" y="0"/>
                    <a:pt x="1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3273;p45"/>
            <p:cNvSpPr/>
            <p:nvPr/>
          </p:nvSpPr>
          <p:spPr>
            <a:xfrm rot="-9510447">
              <a:off x="6703594" y="1280692"/>
              <a:ext cx="5422" cy="17446"/>
            </a:xfrm>
            <a:custGeom>
              <a:avLst/>
              <a:gdLst/>
              <a:ahLst/>
              <a:cxnLst/>
              <a:rect l="l" t="t" r="r" b="b"/>
              <a:pathLst>
                <a:path w="302" h="967" extrusionOk="0">
                  <a:moveTo>
                    <a:pt x="151" y="1"/>
                  </a:moveTo>
                  <a:cubicBezTo>
                    <a:pt x="114" y="1"/>
                    <a:pt x="77" y="28"/>
                    <a:pt x="69" y="81"/>
                  </a:cubicBezTo>
                  <a:cubicBezTo>
                    <a:pt x="32" y="366"/>
                    <a:pt x="1" y="636"/>
                    <a:pt x="88" y="921"/>
                  </a:cubicBezTo>
                  <a:cubicBezTo>
                    <a:pt x="98" y="951"/>
                    <a:pt x="124" y="966"/>
                    <a:pt x="151" y="966"/>
                  </a:cubicBezTo>
                  <a:cubicBezTo>
                    <a:pt x="178" y="966"/>
                    <a:pt x="205" y="951"/>
                    <a:pt x="214" y="921"/>
                  </a:cubicBezTo>
                  <a:cubicBezTo>
                    <a:pt x="302" y="639"/>
                    <a:pt x="271" y="366"/>
                    <a:pt x="233" y="81"/>
                  </a:cubicBezTo>
                  <a:cubicBezTo>
                    <a:pt x="226" y="28"/>
                    <a:pt x="188" y="1"/>
                    <a:pt x="1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3274;p45"/>
            <p:cNvSpPr/>
            <p:nvPr/>
          </p:nvSpPr>
          <p:spPr>
            <a:xfrm rot="-9510447">
              <a:off x="6722056" y="1267886"/>
              <a:ext cx="8439" cy="20513"/>
            </a:xfrm>
            <a:custGeom>
              <a:avLst/>
              <a:gdLst/>
              <a:ahLst/>
              <a:cxnLst/>
              <a:rect l="l" t="t" r="r" b="b"/>
              <a:pathLst>
                <a:path w="470" h="1137" extrusionOk="0">
                  <a:moveTo>
                    <a:pt x="215" y="1"/>
                  </a:moveTo>
                  <a:cubicBezTo>
                    <a:pt x="171" y="1"/>
                    <a:pt x="125" y="32"/>
                    <a:pt x="123" y="88"/>
                  </a:cubicBezTo>
                  <a:cubicBezTo>
                    <a:pt x="111" y="270"/>
                    <a:pt x="89" y="453"/>
                    <a:pt x="58" y="631"/>
                  </a:cubicBezTo>
                  <a:cubicBezTo>
                    <a:pt x="28" y="779"/>
                    <a:pt x="1" y="920"/>
                    <a:pt x="43" y="1069"/>
                  </a:cubicBezTo>
                  <a:cubicBezTo>
                    <a:pt x="57" y="1112"/>
                    <a:pt x="96" y="1137"/>
                    <a:pt x="136" y="1137"/>
                  </a:cubicBezTo>
                  <a:cubicBezTo>
                    <a:pt x="159" y="1137"/>
                    <a:pt x="183" y="1128"/>
                    <a:pt x="203" y="1110"/>
                  </a:cubicBezTo>
                  <a:cubicBezTo>
                    <a:pt x="469" y="863"/>
                    <a:pt x="385" y="376"/>
                    <a:pt x="297" y="65"/>
                  </a:cubicBezTo>
                  <a:cubicBezTo>
                    <a:pt x="286" y="21"/>
                    <a:pt x="251" y="1"/>
                    <a:pt x="2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3275;p45"/>
            <p:cNvSpPr/>
            <p:nvPr/>
          </p:nvSpPr>
          <p:spPr>
            <a:xfrm rot="-9510447">
              <a:off x="6721284" y="1246122"/>
              <a:ext cx="6230" cy="15660"/>
            </a:xfrm>
            <a:custGeom>
              <a:avLst/>
              <a:gdLst/>
              <a:ahLst/>
              <a:cxnLst/>
              <a:rect l="l" t="t" r="r" b="b"/>
              <a:pathLst>
                <a:path w="347" h="868" extrusionOk="0">
                  <a:moveTo>
                    <a:pt x="173" y="1"/>
                  </a:moveTo>
                  <a:cubicBezTo>
                    <a:pt x="132" y="1"/>
                    <a:pt x="90" y="30"/>
                    <a:pt x="84" y="90"/>
                  </a:cubicBezTo>
                  <a:cubicBezTo>
                    <a:pt x="69" y="215"/>
                    <a:pt x="46" y="341"/>
                    <a:pt x="34" y="466"/>
                  </a:cubicBezTo>
                  <a:cubicBezTo>
                    <a:pt x="23" y="583"/>
                    <a:pt x="1" y="697"/>
                    <a:pt x="62" y="804"/>
                  </a:cubicBezTo>
                  <a:cubicBezTo>
                    <a:pt x="86" y="846"/>
                    <a:pt x="130" y="867"/>
                    <a:pt x="173" y="867"/>
                  </a:cubicBezTo>
                  <a:cubicBezTo>
                    <a:pt x="216" y="867"/>
                    <a:pt x="259" y="846"/>
                    <a:pt x="282" y="804"/>
                  </a:cubicBezTo>
                  <a:cubicBezTo>
                    <a:pt x="346" y="697"/>
                    <a:pt x="324" y="583"/>
                    <a:pt x="313" y="466"/>
                  </a:cubicBezTo>
                  <a:cubicBezTo>
                    <a:pt x="301" y="341"/>
                    <a:pt x="278" y="215"/>
                    <a:pt x="262" y="90"/>
                  </a:cubicBezTo>
                  <a:cubicBezTo>
                    <a:pt x="257" y="30"/>
                    <a:pt x="215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3276;p45"/>
            <p:cNvSpPr/>
            <p:nvPr/>
          </p:nvSpPr>
          <p:spPr>
            <a:xfrm rot="-9510447">
              <a:off x="6693256" y="1254825"/>
              <a:ext cx="6374" cy="14415"/>
            </a:xfrm>
            <a:custGeom>
              <a:avLst/>
              <a:gdLst/>
              <a:ahLst/>
              <a:cxnLst/>
              <a:rect l="l" t="t" r="r" b="b"/>
              <a:pathLst>
                <a:path w="355" h="799" extrusionOk="0">
                  <a:moveTo>
                    <a:pt x="93" y="1"/>
                  </a:moveTo>
                  <a:cubicBezTo>
                    <a:pt x="52" y="1"/>
                    <a:pt x="12" y="28"/>
                    <a:pt x="12" y="85"/>
                  </a:cubicBezTo>
                  <a:cubicBezTo>
                    <a:pt x="8" y="203"/>
                    <a:pt x="1" y="317"/>
                    <a:pt x="4" y="435"/>
                  </a:cubicBezTo>
                  <a:cubicBezTo>
                    <a:pt x="12" y="538"/>
                    <a:pt x="12" y="652"/>
                    <a:pt x="58" y="747"/>
                  </a:cubicBezTo>
                  <a:cubicBezTo>
                    <a:pt x="77" y="781"/>
                    <a:pt x="114" y="798"/>
                    <a:pt x="151" y="798"/>
                  </a:cubicBezTo>
                  <a:cubicBezTo>
                    <a:pt x="188" y="798"/>
                    <a:pt x="225" y="781"/>
                    <a:pt x="244" y="747"/>
                  </a:cubicBezTo>
                  <a:cubicBezTo>
                    <a:pt x="355" y="545"/>
                    <a:pt x="263" y="259"/>
                    <a:pt x="183" y="62"/>
                  </a:cubicBezTo>
                  <a:cubicBezTo>
                    <a:pt x="167" y="22"/>
                    <a:pt x="129" y="1"/>
                    <a:pt x="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3277;p45"/>
            <p:cNvSpPr/>
            <p:nvPr/>
          </p:nvSpPr>
          <p:spPr>
            <a:xfrm rot="-9510447">
              <a:off x="6753322" y="1223452"/>
              <a:ext cx="5153" cy="15190"/>
            </a:xfrm>
            <a:custGeom>
              <a:avLst/>
              <a:gdLst/>
              <a:ahLst/>
              <a:cxnLst/>
              <a:rect l="l" t="t" r="r" b="b"/>
              <a:pathLst>
                <a:path w="287" h="842" extrusionOk="0">
                  <a:moveTo>
                    <a:pt x="85" y="1"/>
                  </a:moveTo>
                  <a:cubicBezTo>
                    <a:pt x="47" y="1"/>
                    <a:pt x="10" y="27"/>
                    <a:pt x="8" y="76"/>
                  </a:cubicBezTo>
                  <a:cubicBezTo>
                    <a:pt x="4" y="312"/>
                    <a:pt x="1" y="563"/>
                    <a:pt x="73" y="791"/>
                  </a:cubicBezTo>
                  <a:cubicBezTo>
                    <a:pt x="82" y="825"/>
                    <a:pt x="110" y="841"/>
                    <a:pt x="139" y="841"/>
                  </a:cubicBezTo>
                  <a:cubicBezTo>
                    <a:pt x="168" y="841"/>
                    <a:pt x="198" y="824"/>
                    <a:pt x="210" y="791"/>
                  </a:cubicBezTo>
                  <a:cubicBezTo>
                    <a:pt x="286" y="548"/>
                    <a:pt x="248" y="290"/>
                    <a:pt x="164" y="58"/>
                  </a:cubicBezTo>
                  <a:cubicBezTo>
                    <a:pt x="150" y="19"/>
                    <a:pt x="117" y="1"/>
                    <a:pt x="8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" name="Google Shape;3278;p45"/>
            <p:cNvSpPr/>
            <p:nvPr/>
          </p:nvSpPr>
          <p:spPr>
            <a:xfrm rot="-9510447">
              <a:off x="6738883" y="1207530"/>
              <a:ext cx="7595" cy="16886"/>
            </a:xfrm>
            <a:custGeom>
              <a:avLst/>
              <a:gdLst/>
              <a:ahLst/>
              <a:cxnLst/>
              <a:rect l="l" t="t" r="r" b="b"/>
              <a:pathLst>
                <a:path w="423" h="936" extrusionOk="0">
                  <a:moveTo>
                    <a:pt x="212" y="1"/>
                  </a:moveTo>
                  <a:cubicBezTo>
                    <a:pt x="171" y="1"/>
                    <a:pt x="130" y="23"/>
                    <a:pt x="122" y="67"/>
                  </a:cubicBezTo>
                  <a:cubicBezTo>
                    <a:pt x="84" y="318"/>
                    <a:pt x="1" y="645"/>
                    <a:pt x="119" y="884"/>
                  </a:cubicBezTo>
                  <a:cubicBezTo>
                    <a:pt x="137" y="918"/>
                    <a:pt x="175" y="935"/>
                    <a:pt x="213" y="935"/>
                  </a:cubicBezTo>
                  <a:cubicBezTo>
                    <a:pt x="250" y="935"/>
                    <a:pt x="287" y="918"/>
                    <a:pt x="305" y="884"/>
                  </a:cubicBezTo>
                  <a:cubicBezTo>
                    <a:pt x="422" y="645"/>
                    <a:pt x="339" y="318"/>
                    <a:pt x="301" y="67"/>
                  </a:cubicBezTo>
                  <a:cubicBezTo>
                    <a:pt x="293" y="23"/>
                    <a:pt x="253" y="1"/>
                    <a:pt x="2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" name="Google Shape;3279;p45"/>
            <p:cNvSpPr/>
            <p:nvPr/>
          </p:nvSpPr>
          <p:spPr>
            <a:xfrm rot="-9510447">
              <a:off x="6712067" y="1222238"/>
              <a:ext cx="6518" cy="15894"/>
            </a:xfrm>
            <a:custGeom>
              <a:avLst/>
              <a:gdLst/>
              <a:ahLst/>
              <a:cxnLst/>
              <a:rect l="l" t="t" r="r" b="b"/>
              <a:pathLst>
                <a:path w="363" h="881" extrusionOk="0">
                  <a:moveTo>
                    <a:pt x="182" y="1"/>
                  </a:moveTo>
                  <a:cubicBezTo>
                    <a:pt x="143" y="1"/>
                    <a:pt x="104" y="24"/>
                    <a:pt x="88" y="69"/>
                  </a:cubicBezTo>
                  <a:cubicBezTo>
                    <a:pt x="51" y="187"/>
                    <a:pt x="51" y="324"/>
                    <a:pt x="43" y="446"/>
                  </a:cubicBezTo>
                  <a:cubicBezTo>
                    <a:pt x="32" y="571"/>
                    <a:pt x="1" y="697"/>
                    <a:pt x="66" y="815"/>
                  </a:cubicBezTo>
                  <a:cubicBezTo>
                    <a:pt x="90" y="859"/>
                    <a:pt x="136" y="880"/>
                    <a:pt x="181" y="880"/>
                  </a:cubicBezTo>
                  <a:cubicBezTo>
                    <a:pt x="227" y="880"/>
                    <a:pt x="273" y="859"/>
                    <a:pt x="297" y="815"/>
                  </a:cubicBezTo>
                  <a:cubicBezTo>
                    <a:pt x="362" y="697"/>
                    <a:pt x="332" y="571"/>
                    <a:pt x="320" y="446"/>
                  </a:cubicBezTo>
                  <a:cubicBezTo>
                    <a:pt x="313" y="324"/>
                    <a:pt x="313" y="187"/>
                    <a:pt x="274" y="69"/>
                  </a:cubicBezTo>
                  <a:cubicBezTo>
                    <a:pt x="259" y="24"/>
                    <a:pt x="221" y="1"/>
                    <a:pt x="18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" name="Google Shape;3280;p45"/>
            <p:cNvSpPr/>
            <p:nvPr/>
          </p:nvSpPr>
          <p:spPr>
            <a:xfrm rot="-9510447">
              <a:off x="6730634" y="1168520"/>
              <a:ext cx="8205" cy="18618"/>
            </a:xfrm>
            <a:custGeom>
              <a:avLst/>
              <a:gdLst/>
              <a:ahLst/>
              <a:cxnLst/>
              <a:rect l="l" t="t" r="r" b="b"/>
              <a:pathLst>
                <a:path w="457" h="1032" extrusionOk="0">
                  <a:moveTo>
                    <a:pt x="213" y="0"/>
                  </a:moveTo>
                  <a:cubicBezTo>
                    <a:pt x="154" y="0"/>
                    <a:pt x="92" y="41"/>
                    <a:pt x="92" y="111"/>
                  </a:cubicBezTo>
                  <a:cubicBezTo>
                    <a:pt x="96" y="270"/>
                    <a:pt x="76" y="419"/>
                    <a:pt x="50" y="575"/>
                  </a:cubicBezTo>
                  <a:cubicBezTo>
                    <a:pt x="27" y="707"/>
                    <a:pt x="1" y="833"/>
                    <a:pt x="43" y="963"/>
                  </a:cubicBezTo>
                  <a:cubicBezTo>
                    <a:pt x="54" y="1009"/>
                    <a:pt x="89" y="1031"/>
                    <a:pt x="128" y="1031"/>
                  </a:cubicBezTo>
                  <a:cubicBezTo>
                    <a:pt x="153" y="1031"/>
                    <a:pt x="180" y="1022"/>
                    <a:pt x="202" y="1004"/>
                  </a:cubicBezTo>
                  <a:cubicBezTo>
                    <a:pt x="457" y="799"/>
                    <a:pt x="381" y="362"/>
                    <a:pt x="316" y="81"/>
                  </a:cubicBezTo>
                  <a:cubicBezTo>
                    <a:pt x="305" y="25"/>
                    <a:pt x="260" y="0"/>
                    <a:pt x="2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" name="Google Shape;3281;p45"/>
            <p:cNvSpPr/>
            <p:nvPr/>
          </p:nvSpPr>
          <p:spPr>
            <a:xfrm rot="-9510447">
              <a:off x="6752128" y="1170303"/>
              <a:ext cx="7451" cy="17139"/>
            </a:xfrm>
            <a:custGeom>
              <a:avLst/>
              <a:gdLst/>
              <a:ahLst/>
              <a:cxnLst/>
              <a:rect l="l" t="t" r="r" b="b"/>
              <a:pathLst>
                <a:path w="415" h="950" extrusionOk="0">
                  <a:moveTo>
                    <a:pt x="234" y="1"/>
                  </a:moveTo>
                  <a:cubicBezTo>
                    <a:pt x="189" y="1"/>
                    <a:pt x="140" y="34"/>
                    <a:pt x="138" y="86"/>
                  </a:cubicBezTo>
                  <a:cubicBezTo>
                    <a:pt x="126" y="228"/>
                    <a:pt x="103" y="364"/>
                    <a:pt x="73" y="501"/>
                  </a:cubicBezTo>
                  <a:cubicBezTo>
                    <a:pt x="46" y="623"/>
                    <a:pt x="1" y="737"/>
                    <a:pt x="23" y="858"/>
                  </a:cubicBezTo>
                  <a:cubicBezTo>
                    <a:pt x="36" y="916"/>
                    <a:pt x="92" y="950"/>
                    <a:pt x="148" y="950"/>
                  </a:cubicBezTo>
                  <a:cubicBezTo>
                    <a:pt x="179" y="950"/>
                    <a:pt x="210" y="939"/>
                    <a:pt x="232" y="916"/>
                  </a:cubicBezTo>
                  <a:cubicBezTo>
                    <a:pt x="415" y="707"/>
                    <a:pt x="350" y="314"/>
                    <a:pt x="305" y="63"/>
                  </a:cubicBezTo>
                  <a:cubicBezTo>
                    <a:pt x="298" y="20"/>
                    <a:pt x="267" y="1"/>
                    <a:pt x="2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" name="Google Shape;3282;p45"/>
            <p:cNvSpPr/>
            <p:nvPr/>
          </p:nvSpPr>
          <p:spPr>
            <a:xfrm rot="-9510447">
              <a:off x="6763219" y="1182067"/>
              <a:ext cx="5692" cy="16273"/>
            </a:xfrm>
            <a:custGeom>
              <a:avLst/>
              <a:gdLst/>
              <a:ahLst/>
              <a:cxnLst/>
              <a:rect l="l" t="t" r="r" b="b"/>
              <a:pathLst>
                <a:path w="317" h="902" extrusionOk="0">
                  <a:moveTo>
                    <a:pt x="117" y="0"/>
                  </a:moveTo>
                  <a:cubicBezTo>
                    <a:pt x="68" y="0"/>
                    <a:pt x="14" y="35"/>
                    <a:pt x="12" y="93"/>
                  </a:cubicBezTo>
                  <a:cubicBezTo>
                    <a:pt x="12" y="227"/>
                    <a:pt x="8" y="360"/>
                    <a:pt x="12" y="493"/>
                  </a:cubicBezTo>
                  <a:cubicBezTo>
                    <a:pt x="15" y="614"/>
                    <a:pt x="1" y="736"/>
                    <a:pt x="61" y="846"/>
                  </a:cubicBezTo>
                  <a:cubicBezTo>
                    <a:pt x="82" y="884"/>
                    <a:pt x="117" y="901"/>
                    <a:pt x="153" y="901"/>
                  </a:cubicBezTo>
                  <a:cubicBezTo>
                    <a:pt x="203" y="901"/>
                    <a:pt x="254" y="869"/>
                    <a:pt x="275" y="816"/>
                  </a:cubicBezTo>
                  <a:cubicBezTo>
                    <a:pt x="317" y="698"/>
                    <a:pt x="275" y="561"/>
                    <a:pt x="259" y="439"/>
                  </a:cubicBezTo>
                  <a:cubicBezTo>
                    <a:pt x="240" y="314"/>
                    <a:pt x="217" y="193"/>
                    <a:pt x="198" y="67"/>
                  </a:cubicBezTo>
                  <a:cubicBezTo>
                    <a:pt x="190" y="21"/>
                    <a:pt x="155" y="0"/>
                    <a:pt x="1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" name="Google Shape;3283;p45"/>
            <p:cNvSpPr/>
            <p:nvPr/>
          </p:nvSpPr>
          <p:spPr>
            <a:xfrm rot="-9510447">
              <a:off x="6779472" y="1143766"/>
              <a:ext cx="6159" cy="13585"/>
            </a:xfrm>
            <a:custGeom>
              <a:avLst/>
              <a:gdLst/>
              <a:ahLst/>
              <a:cxnLst/>
              <a:rect l="l" t="t" r="r" b="b"/>
              <a:pathLst>
                <a:path w="343" h="753" extrusionOk="0">
                  <a:moveTo>
                    <a:pt x="172" y="1"/>
                  </a:moveTo>
                  <a:cubicBezTo>
                    <a:pt x="124" y="1"/>
                    <a:pt x="77" y="27"/>
                    <a:pt x="65" y="80"/>
                  </a:cubicBezTo>
                  <a:cubicBezTo>
                    <a:pt x="43" y="183"/>
                    <a:pt x="39" y="286"/>
                    <a:pt x="35" y="392"/>
                  </a:cubicBezTo>
                  <a:cubicBezTo>
                    <a:pt x="27" y="491"/>
                    <a:pt x="1" y="609"/>
                    <a:pt x="65" y="692"/>
                  </a:cubicBezTo>
                  <a:cubicBezTo>
                    <a:pt x="94" y="733"/>
                    <a:pt x="132" y="753"/>
                    <a:pt x="170" y="753"/>
                  </a:cubicBezTo>
                  <a:cubicBezTo>
                    <a:pt x="209" y="753"/>
                    <a:pt x="248" y="733"/>
                    <a:pt x="278" y="692"/>
                  </a:cubicBezTo>
                  <a:cubicBezTo>
                    <a:pt x="343" y="609"/>
                    <a:pt x="313" y="491"/>
                    <a:pt x="309" y="392"/>
                  </a:cubicBezTo>
                  <a:cubicBezTo>
                    <a:pt x="301" y="286"/>
                    <a:pt x="301" y="183"/>
                    <a:pt x="278" y="80"/>
                  </a:cubicBezTo>
                  <a:cubicBezTo>
                    <a:pt x="267" y="27"/>
                    <a:pt x="219" y="1"/>
                    <a:pt x="1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" name="Google Shape;3284;p45"/>
            <p:cNvSpPr/>
            <p:nvPr/>
          </p:nvSpPr>
          <p:spPr>
            <a:xfrm rot="-9510447">
              <a:off x="6764301" y="1132095"/>
              <a:ext cx="6643" cy="20458"/>
            </a:xfrm>
            <a:custGeom>
              <a:avLst/>
              <a:gdLst/>
              <a:ahLst/>
              <a:cxnLst/>
              <a:rect l="l" t="t" r="r" b="b"/>
              <a:pathLst>
                <a:path w="370" h="1134" extrusionOk="0">
                  <a:moveTo>
                    <a:pt x="250" y="0"/>
                  </a:moveTo>
                  <a:cubicBezTo>
                    <a:pt x="213" y="0"/>
                    <a:pt x="177" y="22"/>
                    <a:pt x="164" y="70"/>
                  </a:cubicBezTo>
                  <a:cubicBezTo>
                    <a:pt x="118" y="233"/>
                    <a:pt x="84" y="396"/>
                    <a:pt x="61" y="563"/>
                  </a:cubicBezTo>
                  <a:cubicBezTo>
                    <a:pt x="43" y="723"/>
                    <a:pt x="1" y="887"/>
                    <a:pt x="46" y="1039"/>
                  </a:cubicBezTo>
                  <a:cubicBezTo>
                    <a:pt x="61" y="1098"/>
                    <a:pt x="119" y="1133"/>
                    <a:pt x="176" y="1133"/>
                  </a:cubicBezTo>
                  <a:cubicBezTo>
                    <a:pt x="218" y="1133"/>
                    <a:pt x="259" y="1114"/>
                    <a:pt x="282" y="1070"/>
                  </a:cubicBezTo>
                  <a:cubicBezTo>
                    <a:pt x="354" y="928"/>
                    <a:pt x="347" y="777"/>
                    <a:pt x="357" y="621"/>
                  </a:cubicBezTo>
                  <a:cubicBezTo>
                    <a:pt x="369" y="442"/>
                    <a:pt x="369" y="271"/>
                    <a:pt x="350" y="96"/>
                  </a:cubicBezTo>
                  <a:cubicBezTo>
                    <a:pt x="346" y="36"/>
                    <a:pt x="297" y="0"/>
                    <a:pt x="2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" name="Google Shape;3285;p45"/>
            <p:cNvSpPr/>
            <p:nvPr/>
          </p:nvSpPr>
          <p:spPr>
            <a:xfrm rot="-9510447">
              <a:off x="6747971" y="1136915"/>
              <a:ext cx="6500" cy="16652"/>
            </a:xfrm>
            <a:custGeom>
              <a:avLst/>
              <a:gdLst/>
              <a:ahLst/>
              <a:cxnLst/>
              <a:rect l="l" t="t" r="r" b="b"/>
              <a:pathLst>
                <a:path w="362" h="923" extrusionOk="0">
                  <a:moveTo>
                    <a:pt x="269" y="1"/>
                  </a:moveTo>
                  <a:cubicBezTo>
                    <a:pt x="238" y="1"/>
                    <a:pt x="206" y="19"/>
                    <a:pt x="190" y="60"/>
                  </a:cubicBezTo>
                  <a:cubicBezTo>
                    <a:pt x="95" y="315"/>
                    <a:pt x="8" y="588"/>
                    <a:pt x="0" y="862"/>
                  </a:cubicBezTo>
                  <a:cubicBezTo>
                    <a:pt x="0" y="899"/>
                    <a:pt x="31" y="922"/>
                    <a:pt x="63" y="922"/>
                  </a:cubicBezTo>
                  <a:cubicBezTo>
                    <a:pt x="82" y="922"/>
                    <a:pt x="102" y="913"/>
                    <a:pt x="115" y="892"/>
                  </a:cubicBezTo>
                  <a:cubicBezTo>
                    <a:pt x="243" y="653"/>
                    <a:pt x="304" y="371"/>
                    <a:pt x="350" y="102"/>
                  </a:cubicBezTo>
                  <a:cubicBezTo>
                    <a:pt x="361" y="40"/>
                    <a:pt x="316" y="1"/>
                    <a:pt x="2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" name="Google Shape;3286;p45"/>
            <p:cNvSpPr/>
            <p:nvPr/>
          </p:nvSpPr>
          <p:spPr>
            <a:xfrm rot="-9510447">
              <a:off x="6769590" y="1093914"/>
              <a:ext cx="8080" cy="19322"/>
            </a:xfrm>
            <a:custGeom>
              <a:avLst/>
              <a:gdLst/>
              <a:ahLst/>
              <a:cxnLst/>
              <a:rect l="l" t="t" r="r" b="b"/>
              <a:pathLst>
                <a:path w="450" h="1071" extrusionOk="0">
                  <a:moveTo>
                    <a:pt x="244" y="1"/>
                  </a:moveTo>
                  <a:cubicBezTo>
                    <a:pt x="186" y="1"/>
                    <a:pt x="124" y="41"/>
                    <a:pt x="126" y="111"/>
                  </a:cubicBezTo>
                  <a:cubicBezTo>
                    <a:pt x="126" y="267"/>
                    <a:pt x="111" y="419"/>
                    <a:pt x="76" y="575"/>
                  </a:cubicBezTo>
                  <a:cubicBezTo>
                    <a:pt x="50" y="712"/>
                    <a:pt x="1" y="830"/>
                    <a:pt x="20" y="971"/>
                  </a:cubicBezTo>
                  <a:cubicBezTo>
                    <a:pt x="29" y="1035"/>
                    <a:pt x="92" y="1071"/>
                    <a:pt x="153" y="1071"/>
                  </a:cubicBezTo>
                  <a:cubicBezTo>
                    <a:pt x="190" y="1071"/>
                    <a:pt x="225" y="1058"/>
                    <a:pt x="248" y="1031"/>
                  </a:cubicBezTo>
                  <a:cubicBezTo>
                    <a:pt x="450" y="803"/>
                    <a:pt x="389" y="359"/>
                    <a:pt x="343" y="81"/>
                  </a:cubicBezTo>
                  <a:cubicBezTo>
                    <a:pt x="334" y="26"/>
                    <a:pt x="291" y="1"/>
                    <a:pt x="2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" name="Google Shape;3287;p45"/>
            <p:cNvSpPr/>
            <p:nvPr/>
          </p:nvSpPr>
          <p:spPr>
            <a:xfrm rot="-9510447">
              <a:off x="6781351" y="1101972"/>
              <a:ext cx="7595" cy="17590"/>
            </a:xfrm>
            <a:custGeom>
              <a:avLst/>
              <a:gdLst/>
              <a:ahLst/>
              <a:cxnLst/>
              <a:rect l="l" t="t" r="r" b="b"/>
              <a:pathLst>
                <a:path w="423" h="975" extrusionOk="0">
                  <a:moveTo>
                    <a:pt x="240" y="1"/>
                  </a:moveTo>
                  <a:cubicBezTo>
                    <a:pt x="180" y="1"/>
                    <a:pt x="115" y="42"/>
                    <a:pt x="115" y="113"/>
                  </a:cubicBezTo>
                  <a:cubicBezTo>
                    <a:pt x="118" y="253"/>
                    <a:pt x="108" y="390"/>
                    <a:pt x="77" y="527"/>
                  </a:cubicBezTo>
                  <a:cubicBezTo>
                    <a:pt x="50" y="649"/>
                    <a:pt x="1" y="755"/>
                    <a:pt x="20" y="885"/>
                  </a:cubicBezTo>
                  <a:cubicBezTo>
                    <a:pt x="29" y="943"/>
                    <a:pt x="85" y="974"/>
                    <a:pt x="140" y="974"/>
                  </a:cubicBezTo>
                  <a:cubicBezTo>
                    <a:pt x="175" y="974"/>
                    <a:pt x="209" y="962"/>
                    <a:pt x="233" y="938"/>
                  </a:cubicBezTo>
                  <a:cubicBezTo>
                    <a:pt x="422" y="744"/>
                    <a:pt x="373" y="330"/>
                    <a:pt x="339" y="83"/>
                  </a:cubicBezTo>
                  <a:cubicBezTo>
                    <a:pt x="331" y="26"/>
                    <a:pt x="287" y="1"/>
                    <a:pt x="2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" name="Google Shape;3288;p45"/>
            <p:cNvSpPr/>
            <p:nvPr/>
          </p:nvSpPr>
          <p:spPr>
            <a:xfrm rot="-9510447">
              <a:off x="6804023" y="1063643"/>
              <a:ext cx="7864" cy="17590"/>
            </a:xfrm>
            <a:custGeom>
              <a:avLst/>
              <a:gdLst/>
              <a:ahLst/>
              <a:cxnLst/>
              <a:rect l="l" t="t" r="r" b="b"/>
              <a:pathLst>
                <a:path w="438" h="975" extrusionOk="0">
                  <a:moveTo>
                    <a:pt x="259" y="0"/>
                  </a:moveTo>
                  <a:cubicBezTo>
                    <a:pt x="205" y="0"/>
                    <a:pt x="146" y="38"/>
                    <a:pt x="144" y="103"/>
                  </a:cubicBezTo>
                  <a:cubicBezTo>
                    <a:pt x="144" y="251"/>
                    <a:pt x="122" y="395"/>
                    <a:pt x="84" y="540"/>
                  </a:cubicBezTo>
                  <a:cubicBezTo>
                    <a:pt x="49" y="668"/>
                    <a:pt x="0" y="772"/>
                    <a:pt x="30" y="908"/>
                  </a:cubicBezTo>
                  <a:cubicBezTo>
                    <a:pt x="39" y="949"/>
                    <a:pt x="80" y="974"/>
                    <a:pt x="120" y="974"/>
                  </a:cubicBezTo>
                  <a:cubicBezTo>
                    <a:pt x="137" y="974"/>
                    <a:pt x="153" y="970"/>
                    <a:pt x="167" y="961"/>
                  </a:cubicBezTo>
                  <a:cubicBezTo>
                    <a:pt x="437" y="798"/>
                    <a:pt x="395" y="342"/>
                    <a:pt x="350" y="72"/>
                  </a:cubicBezTo>
                  <a:cubicBezTo>
                    <a:pt x="340" y="22"/>
                    <a:pt x="301" y="0"/>
                    <a:pt x="2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" name="Google Shape;3289;p45"/>
            <p:cNvSpPr/>
            <p:nvPr/>
          </p:nvSpPr>
          <p:spPr>
            <a:xfrm rot="-9510447">
              <a:off x="6789151" y="1074419"/>
              <a:ext cx="5548" cy="13098"/>
            </a:xfrm>
            <a:custGeom>
              <a:avLst/>
              <a:gdLst/>
              <a:ahLst/>
              <a:cxnLst/>
              <a:rect l="l" t="t" r="r" b="b"/>
              <a:pathLst>
                <a:path w="309" h="726" extrusionOk="0">
                  <a:moveTo>
                    <a:pt x="180" y="0"/>
                  </a:moveTo>
                  <a:cubicBezTo>
                    <a:pt x="132" y="0"/>
                    <a:pt x="82" y="34"/>
                    <a:pt x="84" y="93"/>
                  </a:cubicBezTo>
                  <a:cubicBezTo>
                    <a:pt x="84" y="188"/>
                    <a:pt x="73" y="283"/>
                    <a:pt x="57" y="379"/>
                  </a:cubicBezTo>
                  <a:cubicBezTo>
                    <a:pt x="42" y="470"/>
                    <a:pt x="1" y="553"/>
                    <a:pt x="31" y="644"/>
                  </a:cubicBezTo>
                  <a:cubicBezTo>
                    <a:pt x="48" y="695"/>
                    <a:pt x="94" y="726"/>
                    <a:pt x="141" y="726"/>
                  </a:cubicBezTo>
                  <a:cubicBezTo>
                    <a:pt x="169" y="726"/>
                    <a:pt x="197" y="716"/>
                    <a:pt x="221" y="694"/>
                  </a:cubicBezTo>
                  <a:cubicBezTo>
                    <a:pt x="301" y="618"/>
                    <a:pt x="301" y="496"/>
                    <a:pt x="305" y="390"/>
                  </a:cubicBezTo>
                  <a:cubicBezTo>
                    <a:pt x="308" y="283"/>
                    <a:pt x="289" y="173"/>
                    <a:pt x="266" y="67"/>
                  </a:cubicBezTo>
                  <a:cubicBezTo>
                    <a:pt x="256" y="21"/>
                    <a:pt x="219" y="0"/>
                    <a:pt x="1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" name="Google Shape;3290;p45"/>
            <p:cNvSpPr/>
            <p:nvPr/>
          </p:nvSpPr>
          <p:spPr>
            <a:xfrm rot="-9510447">
              <a:off x="6477361" y="854804"/>
              <a:ext cx="327068" cy="356850"/>
            </a:xfrm>
            <a:custGeom>
              <a:avLst/>
              <a:gdLst/>
              <a:ahLst/>
              <a:cxnLst/>
              <a:rect l="l" t="t" r="r" b="b"/>
              <a:pathLst>
                <a:path w="18216" h="19780" extrusionOk="0">
                  <a:moveTo>
                    <a:pt x="16219" y="0"/>
                  </a:moveTo>
                  <a:cubicBezTo>
                    <a:pt x="12976" y="0"/>
                    <a:pt x="0" y="18213"/>
                    <a:pt x="0" y="18213"/>
                  </a:cubicBezTo>
                  <a:lnTo>
                    <a:pt x="0" y="19780"/>
                  </a:lnTo>
                  <a:cubicBezTo>
                    <a:pt x="0" y="19780"/>
                    <a:pt x="18215" y="4519"/>
                    <a:pt x="16851" y="496"/>
                  </a:cubicBezTo>
                  <a:cubicBezTo>
                    <a:pt x="16735" y="156"/>
                    <a:pt x="16519" y="0"/>
                    <a:pt x="162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" name="Google Shape;3291;p45"/>
            <p:cNvSpPr/>
            <p:nvPr/>
          </p:nvSpPr>
          <p:spPr>
            <a:xfrm rot="-9510447">
              <a:off x="6724845" y="1012303"/>
              <a:ext cx="9301" cy="13206"/>
            </a:xfrm>
            <a:custGeom>
              <a:avLst/>
              <a:gdLst/>
              <a:ahLst/>
              <a:cxnLst/>
              <a:rect l="l" t="t" r="r" b="b"/>
              <a:pathLst>
                <a:path w="518" h="732" extrusionOk="0">
                  <a:moveTo>
                    <a:pt x="409" y="1"/>
                  </a:moveTo>
                  <a:cubicBezTo>
                    <a:pt x="372" y="1"/>
                    <a:pt x="333" y="17"/>
                    <a:pt x="312" y="46"/>
                  </a:cubicBezTo>
                  <a:cubicBezTo>
                    <a:pt x="248" y="129"/>
                    <a:pt x="195" y="213"/>
                    <a:pt x="145" y="307"/>
                  </a:cubicBezTo>
                  <a:cubicBezTo>
                    <a:pt x="95" y="399"/>
                    <a:pt x="0" y="486"/>
                    <a:pt x="4" y="593"/>
                  </a:cubicBezTo>
                  <a:cubicBezTo>
                    <a:pt x="4" y="677"/>
                    <a:pt x="62" y="731"/>
                    <a:pt x="141" y="731"/>
                  </a:cubicBezTo>
                  <a:cubicBezTo>
                    <a:pt x="149" y="731"/>
                    <a:pt x="156" y="731"/>
                    <a:pt x="164" y="730"/>
                  </a:cubicBezTo>
                  <a:cubicBezTo>
                    <a:pt x="290" y="711"/>
                    <a:pt x="377" y="558"/>
                    <a:pt x="430" y="456"/>
                  </a:cubicBezTo>
                  <a:cubicBezTo>
                    <a:pt x="498" y="334"/>
                    <a:pt x="518" y="216"/>
                    <a:pt x="506" y="79"/>
                  </a:cubicBezTo>
                  <a:cubicBezTo>
                    <a:pt x="500" y="25"/>
                    <a:pt x="455" y="1"/>
                    <a:pt x="40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" name="Google Shape;3292;p45"/>
            <p:cNvSpPr/>
            <p:nvPr/>
          </p:nvSpPr>
          <p:spPr>
            <a:xfrm rot="-9510447">
              <a:off x="6718055" y="995200"/>
              <a:ext cx="13412" cy="16345"/>
            </a:xfrm>
            <a:custGeom>
              <a:avLst/>
              <a:gdLst/>
              <a:ahLst/>
              <a:cxnLst/>
              <a:rect l="l" t="t" r="r" b="b"/>
              <a:pathLst>
                <a:path w="747" h="906" extrusionOk="0">
                  <a:moveTo>
                    <a:pt x="637" y="1"/>
                  </a:moveTo>
                  <a:cubicBezTo>
                    <a:pt x="615" y="1"/>
                    <a:pt x="591" y="10"/>
                    <a:pt x="573" y="32"/>
                  </a:cubicBezTo>
                  <a:cubicBezTo>
                    <a:pt x="386" y="260"/>
                    <a:pt x="132" y="481"/>
                    <a:pt x="29" y="762"/>
                  </a:cubicBezTo>
                  <a:cubicBezTo>
                    <a:pt x="0" y="843"/>
                    <a:pt x="67" y="905"/>
                    <a:pt x="138" y="905"/>
                  </a:cubicBezTo>
                  <a:cubicBezTo>
                    <a:pt x="163" y="905"/>
                    <a:pt x="189" y="897"/>
                    <a:pt x="211" y="879"/>
                  </a:cubicBezTo>
                  <a:cubicBezTo>
                    <a:pt x="439" y="690"/>
                    <a:pt x="557" y="374"/>
                    <a:pt x="706" y="123"/>
                  </a:cubicBezTo>
                  <a:cubicBezTo>
                    <a:pt x="746" y="58"/>
                    <a:pt x="694" y="1"/>
                    <a:pt x="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" name="Google Shape;3293;p45"/>
            <p:cNvSpPr/>
            <p:nvPr/>
          </p:nvSpPr>
          <p:spPr>
            <a:xfrm rot="-9510447">
              <a:off x="6682714" y="1005208"/>
              <a:ext cx="16357" cy="17355"/>
            </a:xfrm>
            <a:custGeom>
              <a:avLst/>
              <a:gdLst/>
              <a:ahLst/>
              <a:cxnLst/>
              <a:rect l="l" t="t" r="r" b="b"/>
              <a:pathLst>
                <a:path w="911" h="962" extrusionOk="0">
                  <a:moveTo>
                    <a:pt x="761" y="1"/>
                  </a:moveTo>
                  <a:cubicBezTo>
                    <a:pt x="737" y="1"/>
                    <a:pt x="712" y="10"/>
                    <a:pt x="690" y="31"/>
                  </a:cubicBezTo>
                  <a:cubicBezTo>
                    <a:pt x="569" y="149"/>
                    <a:pt x="451" y="267"/>
                    <a:pt x="337" y="384"/>
                  </a:cubicBezTo>
                  <a:cubicBezTo>
                    <a:pt x="283" y="442"/>
                    <a:pt x="234" y="495"/>
                    <a:pt x="185" y="552"/>
                  </a:cubicBezTo>
                  <a:cubicBezTo>
                    <a:pt x="120" y="624"/>
                    <a:pt x="93" y="697"/>
                    <a:pt x="44" y="777"/>
                  </a:cubicBezTo>
                  <a:cubicBezTo>
                    <a:pt x="0" y="851"/>
                    <a:pt x="59" y="962"/>
                    <a:pt x="139" y="962"/>
                  </a:cubicBezTo>
                  <a:cubicBezTo>
                    <a:pt x="157" y="962"/>
                    <a:pt x="176" y="956"/>
                    <a:pt x="196" y="944"/>
                  </a:cubicBezTo>
                  <a:cubicBezTo>
                    <a:pt x="257" y="898"/>
                    <a:pt x="329" y="872"/>
                    <a:pt x="386" y="818"/>
                  </a:cubicBezTo>
                  <a:cubicBezTo>
                    <a:pt x="451" y="758"/>
                    <a:pt x="508" y="686"/>
                    <a:pt x="561" y="617"/>
                  </a:cubicBezTo>
                  <a:cubicBezTo>
                    <a:pt x="671" y="476"/>
                    <a:pt x="770" y="335"/>
                    <a:pt x="862" y="179"/>
                  </a:cubicBezTo>
                  <a:cubicBezTo>
                    <a:pt x="911" y="98"/>
                    <a:pt x="840" y="1"/>
                    <a:pt x="7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" name="Google Shape;3294;p45"/>
            <p:cNvSpPr/>
            <p:nvPr/>
          </p:nvSpPr>
          <p:spPr>
            <a:xfrm rot="-9510447">
              <a:off x="6694016" y="1022256"/>
              <a:ext cx="11545" cy="15082"/>
            </a:xfrm>
            <a:custGeom>
              <a:avLst/>
              <a:gdLst/>
              <a:ahLst/>
              <a:cxnLst/>
              <a:rect l="l" t="t" r="r" b="b"/>
              <a:pathLst>
                <a:path w="643" h="836" extrusionOk="0">
                  <a:moveTo>
                    <a:pt x="535" y="0"/>
                  </a:moveTo>
                  <a:cubicBezTo>
                    <a:pt x="511" y="0"/>
                    <a:pt x="487" y="12"/>
                    <a:pt x="471" y="42"/>
                  </a:cubicBezTo>
                  <a:cubicBezTo>
                    <a:pt x="406" y="156"/>
                    <a:pt x="334" y="273"/>
                    <a:pt x="250" y="377"/>
                  </a:cubicBezTo>
                  <a:cubicBezTo>
                    <a:pt x="174" y="471"/>
                    <a:pt x="45" y="563"/>
                    <a:pt x="18" y="688"/>
                  </a:cubicBezTo>
                  <a:cubicBezTo>
                    <a:pt x="1" y="760"/>
                    <a:pt x="49" y="836"/>
                    <a:pt x="123" y="836"/>
                  </a:cubicBezTo>
                  <a:cubicBezTo>
                    <a:pt x="131" y="836"/>
                    <a:pt x="139" y="835"/>
                    <a:pt x="148" y="833"/>
                  </a:cubicBezTo>
                  <a:cubicBezTo>
                    <a:pt x="292" y="798"/>
                    <a:pt x="379" y="654"/>
                    <a:pt x="452" y="533"/>
                  </a:cubicBezTo>
                  <a:cubicBezTo>
                    <a:pt x="527" y="399"/>
                    <a:pt x="588" y="262"/>
                    <a:pt x="627" y="114"/>
                  </a:cubicBezTo>
                  <a:cubicBezTo>
                    <a:pt x="642" y="54"/>
                    <a:pt x="587" y="0"/>
                    <a:pt x="53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" name="Google Shape;3295;p45"/>
            <p:cNvSpPr/>
            <p:nvPr/>
          </p:nvSpPr>
          <p:spPr>
            <a:xfrm rot="-9510447">
              <a:off x="6675910" y="1047124"/>
              <a:ext cx="5602" cy="10193"/>
            </a:xfrm>
            <a:custGeom>
              <a:avLst/>
              <a:gdLst/>
              <a:ahLst/>
              <a:cxnLst/>
              <a:rect l="l" t="t" r="r" b="b"/>
              <a:pathLst>
                <a:path w="312" h="565" extrusionOk="0">
                  <a:moveTo>
                    <a:pt x="217" y="0"/>
                  </a:moveTo>
                  <a:cubicBezTo>
                    <a:pt x="173" y="0"/>
                    <a:pt x="125" y="30"/>
                    <a:pt x="121" y="80"/>
                  </a:cubicBezTo>
                  <a:cubicBezTo>
                    <a:pt x="113" y="148"/>
                    <a:pt x="95" y="213"/>
                    <a:pt x="72" y="274"/>
                  </a:cubicBezTo>
                  <a:cubicBezTo>
                    <a:pt x="49" y="343"/>
                    <a:pt x="11" y="392"/>
                    <a:pt x="4" y="464"/>
                  </a:cubicBezTo>
                  <a:cubicBezTo>
                    <a:pt x="0" y="517"/>
                    <a:pt x="48" y="564"/>
                    <a:pt x="98" y="564"/>
                  </a:cubicBezTo>
                  <a:cubicBezTo>
                    <a:pt x="112" y="564"/>
                    <a:pt x="127" y="560"/>
                    <a:pt x="140" y="552"/>
                  </a:cubicBezTo>
                  <a:cubicBezTo>
                    <a:pt x="300" y="460"/>
                    <a:pt x="311" y="229"/>
                    <a:pt x="292" y="65"/>
                  </a:cubicBezTo>
                  <a:cubicBezTo>
                    <a:pt x="287" y="20"/>
                    <a:pt x="253" y="0"/>
                    <a:pt x="2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" name="Google Shape;3296;p45"/>
            <p:cNvSpPr/>
            <p:nvPr/>
          </p:nvSpPr>
          <p:spPr>
            <a:xfrm rot="-9510447">
              <a:off x="6665220" y="1028409"/>
              <a:ext cx="11994" cy="16417"/>
            </a:xfrm>
            <a:custGeom>
              <a:avLst/>
              <a:gdLst/>
              <a:ahLst/>
              <a:cxnLst/>
              <a:rect l="l" t="t" r="r" b="b"/>
              <a:pathLst>
                <a:path w="668" h="910" extrusionOk="0">
                  <a:moveTo>
                    <a:pt x="508" y="1"/>
                  </a:moveTo>
                  <a:cubicBezTo>
                    <a:pt x="484" y="1"/>
                    <a:pt x="459" y="10"/>
                    <a:pt x="437" y="33"/>
                  </a:cubicBezTo>
                  <a:cubicBezTo>
                    <a:pt x="255" y="235"/>
                    <a:pt x="0" y="535"/>
                    <a:pt x="38" y="825"/>
                  </a:cubicBezTo>
                  <a:cubicBezTo>
                    <a:pt x="43" y="877"/>
                    <a:pt x="94" y="910"/>
                    <a:pt x="145" y="910"/>
                  </a:cubicBezTo>
                  <a:cubicBezTo>
                    <a:pt x="171" y="910"/>
                    <a:pt x="197" y="901"/>
                    <a:pt x="216" y="881"/>
                  </a:cubicBezTo>
                  <a:cubicBezTo>
                    <a:pt x="311" y="786"/>
                    <a:pt x="338" y="668"/>
                    <a:pt x="399" y="547"/>
                  </a:cubicBezTo>
                  <a:cubicBezTo>
                    <a:pt x="460" y="421"/>
                    <a:pt x="532" y="300"/>
                    <a:pt x="612" y="186"/>
                  </a:cubicBezTo>
                  <a:cubicBezTo>
                    <a:pt x="667" y="104"/>
                    <a:pt x="589" y="1"/>
                    <a:pt x="5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" name="Google Shape;3297;p45"/>
            <p:cNvSpPr/>
            <p:nvPr/>
          </p:nvSpPr>
          <p:spPr>
            <a:xfrm rot="-9510447">
              <a:off x="6643046" y="1023428"/>
              <a:ext cx="16213" cy="16724"/>
            </a:xfrm>
            <a:custGeom>
              <a:avLst/>
              <a:gdLst/>
              <a:ahLst/>
              <a:cxnLst/>
              <a:rect l="l" t="t" r="r" b="b"/>
              <a:pathLst>
                <a:path w="903" h="927" extrusionOk="0">
                  <a:moveTo>
                    <a:pt x="766" y="1"/>
                  </a:moveTo>
                  <a:cubicBezTo>
                    <a:pt x="745" y="1"/>
                    <a:pt x="723" y="8"/>
                    <a:pt x="705" y="26"/>
                  </a:cubicBezTo>
                  <a:cubicBezTo>
                    <a:pt x="576" y="151"/>
                    <a:pt x="446" y="272"/>
                    <a:pt x="317" y="395"/>
                  </a:cubicBezTo>
                  <a:cubicBezTo>
                    <a:pt x="199" y="505"/>
                    <a:pt x="78" y="619"/>
                    <a:pt x="29" y="779"/>
                  </a:cubicBezTo>
                  <a:cubicBezTo>
                    <a:pt x="0" y="857"/>
                    <a:pt x="64" y="927"/>
                    <a:pt x="139" y="927"/>
                  </a:cubicBezTo>
                  <a:cubicBezTo>
                    <a:pt x="155" y="927"/>
                    <a:pt x="172" y="923"/>
                    <a:pt x="188" y="916"/>
                  </a:cubicBezTo>
                  <a:cubicBezTo>
                    <a:pt x="336" y="847"/>
                    <a:pt x="439" y="706"/>
                    <a:pt x="530" y="577"/>
                  </a:cubicBezTo>
                  <a:cubicBezTo>
                    <a:pt x="636" y="437"/>
                    <a:pt x="743" y="295"/>
                    <a:pt x="850" y="151"/>
                  </a:cubicBezTo>
                  <a:cubicBezTo>
                    <a:pt x="902" y="84"/>
                    <a:pt x="836" y="1"/>
                    <a:pt x="76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" name="Google Shape;3298;p45"/>
            <p:cNvSpPr/>
            <p:nvPr/>
          </p:nvSpPr>
          <p:spPr>
            <a:xfrm rot="-9510447">
              <a:off x="6554524" y="1093439"/>
              <a:ext cx="10091" cy="11907"/>
            </a:xfrm>
            <a:custGeom>
              <a:avLst/>
              <a:gdLst/>
              <a:ahLst/>
              <a:cxnLst/>
              <a:rect l="l" t="t" r="r" b="b"/>
              <a:pathLst>
                <a:path w="562" h="660" extrusionOk="0">
                  <a:moveTo>
                    <a:pt x="449" y="1"/>
                  </a:moveTo>
                  <a:cubicBezTo>
                    <a:pt x="431" y="1"/>
                    <a:pt x="411" y="8"/>
                    <a:pt x="394" y="26"/>
                  </a:cubicBezTo>
                  <a:cubicBezTo>
                    <a:pt x="313" y="106"/>
                    <a:pt x="241" y="186"/>
                    <a:pt x="169" y="270"/>
                  </a:cubicBezTo>
                  <a:cubicBezTo>
                    <a:pt x="101" y="349"/>
                    <a:pt x="13" y="433"/>
                    <a:pt x="6" y="544"/>
                  </a:cubicBezTo>
                  <a:cubicBezTo>
                    <a:pt x="0" y="618"/>
                    <a:pt x="57" y="659"/>
                    <a:pt x="118" y="659"/>
                  </a:cubicBezTo>
                  <a:cubicBezTo>
                    <a:pt x="135" y="659"/>
                    <a:pt x="153" y="656"/>
                    <a:pt x="169" y="649"/>
                  </a:cubicBezTo>
                  <a:cubicBezTo>
                    <a:pt x="264" y="616"/>
                    <a:pt x="318" y="502"/>
                    <a:pt x="367" y="421"/>
                  </a:cubicBezTo>
                  <a:cubicBezTo>
                    <a:pt x="424" y="330"/>
                    <a:pt x="478" y="239"/>
                    <a:pt x="527" y="144"/>
                  </a:cubicBezTo>
                  <a:cubicBezTo>
                    <a:pt x="562" y="80"/>
                    <a:pt x="510" y="1"/>
                    <a:pt x="44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" name="Google Shape;3299;p45"/>
            <p:cNvSpPr/>
            <p:nvPr/>
          </p:nvSpPr>
          <p:spPr>
            <a:xfrm rot="-9510447">
              <a:off x="6565123" y="1068788"/>
              <a:ext cx="15352" cy="18618"/>
            </a:xfrm>
            <a:custGeom>
              <a:avLst/>
              <a:gdLst/>
              <a:ahLst/>
              <a:cxnLst/>
              <a:rect l="l" t="t" r="r" b="b"/>
              <a:pathLst>
                <a:path w="855" h="1032" extrusionOk="0">
                  <a:moveTo>
                    <a:pt x="752" y="0"/>
                  </a:moveTo>
                  <a:cubicBezTo>
                    <a:pt x="734" y="0"/>
                    <a:pt x="716" y="7"/>
                    <a:pt x="701" y="24"/>
                  </a:cubicBezTo>
                  <a:cubicBezTo>
                    <a:pt x="580" y="165"/>
                    <a:pt x="458" y="305"/>
                    <a:pt x="336" y="449"/>
                  </a:cubicBezTo>
                  <a:cubicBezTo>
                    <a:pt x="219" y="583"/>
                    <a:pt x="66" y="723"/>
                    <a:pt x="17" y="898"/>
                  </a:cubicBezTo>
                  <a:cubicBezTo>
                    <a:pt x="0" y="959"/>
                    <a:pt x="43" y="1032"/>
                    <a:pt x="106" y="1032"/>
                  </a:cubicBezTo>
                  <a:cubicBezTo>
                    <a:pt x="114" y="1032"/>
                    <a:pt x="122" y="1030"/>
                    <a:pt x="131" y="1028"/>
                  </a:cubicBezTo>
                  <a:cubicBezTo>
                    <a:pt x="489" y="928"/>
                    <a:pt x="732" y="435"/>
                    <a:pt x="835" y="112"/>
                  </a:cubicBezTo>
                  <a:cubicBezTo>
                    <a:pt x="854" y="58"/>
                    <a:pt x="803" y="0"/>
                    <a:pt x="7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" name="Google Shape;3300;p45"/>
            <p:cNvSpPr/>
            <p:nvPr/>
          </p:nvSpPr>
          <p:spPr>
            <a:xfrm rot="-9510447">
              <a:off x="6555723" y="1053217"/>
              <a:ext cx="20523" cy="21379"/>
            </a:xfrm>
            <a:custGeom>
              <a:avLst/>
              <a:gdLst/>
              <a:ahLst/>
              <a:cxnLst/>
              <a:rect l="l" t="t" r="r" b="b"/>
              <a:pathLst>
                <a:path w="1143" h="1185" extrusionOk="0">
                  <a:moveTo>
                    <a:pt x="1007" y="1"/>
                  </a:moveTo>
                  <a:cubicBezTo>
                    <a:pt x="988" y="1"/>
                    <a:pt x="969" y="7"/>
                    <a:pt x="953" y="20"/>
                  </a:cubicBezTo>
                  <a:cubicBezTo>
                    <a:pt x="614" y="294"/>
                    <a:pt x="173" y="621"/>
                    <a:pt x="25" y="1043"/>
                  </a:cubicBezTo>
                  <a:cubicBezTo>
                    <a:pt x="0" y="1111"/>
                    <a:pt x="61" y="1185"/>
                    <a:pt x="128" y="1185"/>
                  </a:cubicBezTo>
                  <a:cubicBezTo>
                    <a:pt x="143" y="1185"/>
                    <a:pt x="158" y="1181"/>
                    <a:pt x="173" y="1172"/>
                  </a:cubicBezTo>
                  <a:cubicBezTo>
                    <a:pt x="363" y="1058"/>
                    <a:pt x="496" y="883"/>
                    <a:pt x="633" y="716"/>
                  </a:cubicBezTo>
                  <a:cubicBezTo>
                    <a:pt x="789" y="525"/>
                    <a:pt x="937" y="332"/>
                    <a:pt x="1089" y="142"/>
                  </a:cubicBezTo>
                  <a:cubicBezTo>
                    <a:pt x="1143" y="74"/>
                    <a:pt x="1076" y="1"/>
                    <a:pt x="10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" name="Google Shape;3301;p45"/>
            <p:cNvSpPr/>
            <p:nvPr/>
          </p:nvSpPr>
          <p:spPr>
            <a:xfrm rot="-9510447">
              <a:off x="6596607" y="1034799"/>
              <a:ext cx="19553" cy="16002"/>
            </a:xfrm>
            <a:custGeom>
              <a:avLst/>
              <a:gdLst/>
              <a:ahLst/>
              <a:cxnLst/>
              <a:rect l="l" t="t" r="r" b="b"/>
              <a:pathLst>
                <a:path w="1089" h="887" extrusionOk="0">
                  <a:moveTo>
                    <a:pt x="878" y="0"/>
                  </a:moveTo>
                  <a:cubicBezTo>
                    <a:pt x="847" y="0"/>
                    <a:pt x="815" y="12"/>
                    <a:pt x="788" y="41"/>
                  </a:cubicBezTo>
                  <a:cubicBezTo>
                    <a:pt x="678" y="171"/>
                    <a:pt x="557" y="289"/>
                    <a:pt x="423" y="395"/>
                  </a:cubicBezTo>
                  <a:cubicBezTo>
                    <a:pt x="359" y="448"/>
                    <a:pt x="309" y="513"/>
                    <a:pt x="248" y="562"/>
                  </a:cubicBezTo>
                  <a:cubicBezTo>
                    <a:pt x="176" y="624"/>
                    <a:pt x="111" y="669"/>
                    <a:pt x="50" y="741"/>
                  </a:cubicBezTo>
                  <a:cubicBezTo>
                    <a:pt x="0" y="799"/>
                    <a:pt x="35" y="886"/>
                    <a:pt x="112" y="886"/>
                  </a:cubicBezTo>
                  <a:cubicBezTo>
                    <a:pt x="117" y="886"/>
                    <a:pt x="122" y="886"/>
                    <a:pt x="127" y="885"/>
                  </a:cubicBezTo>
                  <a:cubicBezTo>
                    <a:pt x="503" y="833"/>
                    <a:pt x="796" y="525"/>
                    <a:pt x="1013" y="236"/>
                  </a:cubicBezTo>
                  <a:cubicBezTo>
                    <a:pt x="1089" y="134"/>
                    <a:pt x="983" y="0"/>
                    <a:pt x="8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" name="Google Shape;3302;p45"/>
            <p:cNvSpPr/>
            <p:nvPr/>
          </p:nvSpPr>
          <p:spPr>
            <a:xfrm rot="-9510447">
              <a:off x="6611197" y="1058695"/>
              <a:ext cx="16357" cy="14252"/>
            </a:xfrm>
            <a:custGeom>
              <a:avLst/>
              <a:gdLst/>
              <a:ahLst/>
              <a:cxnLst/>
              <a:rect l="l" t="t" r="r" b="b"/>
              <a:pathLst>
                <a:path w="911" h="790" extrusionOk="0">
                  <a:moveTo>
                    <a:pt x="803" y="1"/>
                  </a:moveTo>
                  <a:cubicBezTo>
                    <a:pt x="784" y="1"/>
                    <a:pt x="765" y="9"/>
                    <a:pt x="746" y="27"/>
                  </a:cubicBezTo>
                  <a:cubicBezTo>
                    <a:pt x="640" y="137"/>
                    <a:pt x="518" y="240"/>
                    <a:pt x="392" y="332"/>
                  </a:cubicBezTo>
                  <a:cubicBezTo>
                    <a:pt x="278" y="419"/>
                    <a:pt x="108" y="483"/>
                    <a:pt x="39" y="616"/>
                  </a:cubicBezTo>
                  <a:cubicBezTo>
                    <a:pt x="1" y="693"/>
                    <a:pt x="36" y="780"/>
                    <a:pt x="127" y="788"/>
                  </a:cubicBezTo>
                  <a:cubicBezTo>
                    <a:pt x="137" y="789"/>
                    <a:pt x="147" y="789"/>
                    <a:pt x="157" y="789"/>
                  </a:cubicBezTo>
                  <a:cubicBezTo>
                    <a:pt x="313" y="789"/>
                    <a:pt x="460" y="655"/>
                    <a:pt x="568" y="551"/>
                  </a:cubicBezTo>
                  <a:cubicBezTo>
                    <a:pt x="697" y="430"/>
                    <a:pt x="792" y="297"/>
                    <a:pt x="880" y="137"/>
                  </a:cubicBezTo>
                  <a:cubicBezTo>
                    <a:pt x="911" y="77"/>
                    <a:pt x="862" y="1"/>
                    <a:pt x="8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" name="Google Shape;3303;p45"/>
            <p:cNvSpPr/>
            <p:nvPr/>
          </p:nvSpPr>
          <p:spPr>
            <a:xfrm rot="-9510447">
              <a:off x="6591047" y="1079552"/>
              <a:ext cx="11886" cy="12845"/>
            </a:xfrm>
            <a:custGeom>
              <a:avLst/>
              <a:gdLst/>
              <a:ahLst/>
              <a:cxnLst/>
              <a:rect l="l" t="t" r="r" b="b"/>
              <a:pathLst>
                <a:path w="662" h="712" extrusionOk="0">
                  <a:moveTo>
                    <a:pt x="541" y="1"/>
                  </a:moveTo>
                  <a:cubicBezTo>
                    <a:pt x="518" y="1"/>
                    <a:pt x="494" y="9"/>
                    <a:pt x="472" y="30"/>
                  </a:cubicBezTo>
                  <a:cubicBezTo>
                    <a:pt x="396" y="106"/>
                    <a:pt x="328" y="193"/>
                    <a:pt x="256" y="277"/>
                  </a:cubicBezTo>
                  <a:cubicBezTo>
                    <a:pt x="225" y="315"/>
                    <a:pt x="187" y="346"/>
                    <a:pt x="156" y="383"/>
                  </a:cubicBezTo>
                  <a:cubicBezTo>
                    <a:pt x="119" y="432"/>
                    <a:pt x="96" y="490"/>
                    <a:pt x="58" y="536"/>
                  </a:cubicBezTo>
                  <a:cubicBezTo>
                    <a:pt x="0" y="612"/>
                    <a:pt x="73" y="711"/>
                    <a:pt x="154" y="711"/>
                  </a:cubicBezTo>
                  <a:cubicBezTo>
                    <a:pt x="170" y="711"/>
                    <a:pt x="186" y="708"/>
                    <a:pt x="202" y="699"/>
                  </a:cubicBezTo>
                  <a:cubicBezTo>
                    <a:pt x="256" y="669"/>
                    <a:pt x="316" y="646"/>
                    <a:pt x="361" y="611"/>
                  </a:cubicBezTo>
                  <a:cubicBezTo>
                    <a:pt x="407" y="574"/>
                    <a:pt x="449" y="520"/>
                    <a:pt x="487" y="471"/>
                  </a:cubicBezTo>
                  <a:cubicBezTo>
                    <a:pt x="559" y="372"/>
                    <a:pt x="624" y="262"/>
                    <a:pt x="647" y="144"/>
                  </a:cubicBezTo>
                  <a:cubicBezTo>
                    <a:pt x="661" y="74"/>
                    <a:pt x="606" y="1"/>
                    <a:pt x="5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" name="Google Shape;3304;p45"/>
            <p:cNvSpPr/>
            <p:nvPr/>
          </p:nvSpPr>
          <p:spPr>
            <a:xfrm rot="-9510447">
              <a:off x="6649632" y="1045705"/>
              <a:ext cx="13574" cy="15660"/>
            </a:xfrm>
            <a:custGeom>
              <a:avLst/>
              <a:gdLst/>
              <a:ahLst/>
              <a:cxnLst/>
              <a:rect l="l" t="t" r="r" b="b"/>
              <a:pathLst>
                <a:path w="756" h="868" extrusionOk="0">
                  <a:moveTo>
                    <a:pt x="590" y="0"/>
                  </a:moveTo>
                  <a:cubicBezTo>
                    <a:pt x="553" y="0"/>
                    <a:pt x="517" y="18"/>
                    <a:pt x="495" y="60"/>
                  </a:cubicBezTo>
                  <a:cubicBezTo>
                    <a:pt x="427" y="194"/>
                    <a:pt x="343" y="311"/>
                    <a:pt x="244" y="422"/>
                  </a:cubicBezTo>
                  <a:cubicBezTo>
                    <a:pt x="153" y="520"/>
                    <a:pt x="27" y="604"/>
                    <a:pt x="9" y="745"/>
                  </a:cubicBezTo>
                  <a:cubicBezTo>
                    <a:pt x="1" y="809"/>
                    <a:pt x="62" y="859"/>
                    <a:pt x="115" y="866"/>
                  </a:cubicBezTo>
                  <a:cubicBezTo>
                    <a:pt x="124" y="867"/>
                    <a:pt x="133" y="868"/>
                    <a:pt x="142" y="868"/>
                  </a:cubicBezTo>
                  <a:cubicBezTo>
                    <a:pt x="293" y="868"/>
                    <a:pt x="416" y="719"/>
                    <a:pt x="499" y="611"/>
                  </a:cubicBezTo>
                  <a:cubicBezTo>
                    <a:pt x="602" y="482"/>
                    <a:pt x="674" y="330"/>
                    <a:pt x="727" y="174"/>
                  </a:cubicBezTo>
                  <a:cubicBezTo>
                    <a:pt x="756" y="81"/>
                    <a:pt x="670" y="0"/>
                    <a:pt x="5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" name="Google Shape;3305;p45"/>
            <p:cNvSpPr/>
            <p:nvPr/>
          </p:nvSpPr>
          <p:spPr>
            <a:xfrm rot="-9510447">
              <a:off x="6523390" y="885585"/>
              <a:ext cx="264549" cy="429285"/>
            </a:xfrm>
            <a:custGeom>
              <a:avLst/>
              <a:gdLst/>
              <a:ahLst/>
              <a:cxnLst/>
              <a:rect l="l" t="t" r="r" b="b"/>
              <a:pathLst>
                <a:path w="14734" h="23795" extrusionOk="0">
                  <a:moveTo>
                    <a:pt x="10465" y="0"/>
                  </a:moveTo>
                  <a:cubicBezTo>
                    <a:pt x="6579" y="0"/>
                    <a:pt x="1" y="22277"/>
                    <a:pt x="1" y="22277"/>
                  </a:cubicBezTo>
                  <a:lnTo>
                    <a:pt x="388" y="23795"/>
                  </a:lnTo>
                  <a:cubicBezTo>
                    <a:pt x="388" y="23795"/>
                    <a:pt x="14733" y="2173"/>
                    <a:pt x="10943" y="123"/>
                  </a:cubicBezTo>
                  <a:cubicBezTo>
                    <a:pt x="10789" y="40"/>
                    <a:pt x="10629" y="0"/>
                    <a:pt x="1046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" name="Google Shape;3306;p45"/>
            <p:cNvSpPr/>
            <p:nvPr/>
          </p:nvSpPr>
          <p:spPr>
            <a:xfrm rot="-9510447">
              <a:off x="6563584" y="1242314"/>
              <a:ext cx="13233" cy="16237"/>
            </a:xfrm>
            <a:custGeom>
              <a:avLst/>
              <a:gdLst/>
              <a:ahLst/>
              <a:cxnLst/>
              <a:rect l="l" t="t" r="r" b="b"/>
              <a:pathLst>
                <a:path w="737" h="900" extrusionOk="0">
                  <a:moveTo>
                    <a:pt x="591" y="0"/>
                  </a:moveTo>
                  <a:cubicBezTo>
                    <a:pt x="566" y="0"/>
                    <a:pt x="541" y="11"/>
                    <a:pt x="521" y="36"/>
                  </a:cubicBezTo>
                  <a:cubicBezTo>
                    <a:pt x="475" y="90"/>
                    <a:pt x="429" y="143"/>
                    <a:pt x="384" y="196"/>
                  </a:cubicBezTo>
                  <a:cubicBezTo>
                    <a:pt x="378" y="195"/>
                    <a:pt x="372" y="194"/>
                    <a:pt x="366" y="194"/>
                  </a:cubicBezTo>
                  <a:cubicBezTo>
                    <a:pt x="353" y="194"/>
                    <a:pt x="341" y="198"/>
                    <a:pt x="330" y="211"/>
                  </a:cubicBezTo>
                  <a:cubicBezTo>
                    <a:pt x="284" y="276"/>
                    <a:pt x="243" y="345"/>
                    <a:pt x="198" y="409"/>
                  </a:cubicBezTo>
                  <a:cubicBezTo>
                    <a:pt x="110" y="515"/>
                    <a:pt x="7" y="615"/>
                    <a:pt x="3" y="755"/>
                  </a:cubicBezTo>
                  <a:cubicBezTo>
                    <a:pt x="0" y="850"/>
                    <a:pt x="74" y="899"/>
                    <a:pt x="153" y="899"/>
                  </a:cubicBezTo>
                  <a:cubicBezTo>
                    <a:pt x="178" y="899"/>
                    <a:pt x="204" y="894"/>
                    <a:pt x="228" y="884"/>
                  </a:cubicBezTo>
                  <a:cubicBezTo>
                    <a:pt x="353" y="831"/>
                    <a:pt x="414" y="668"/>
                    <a:pt x="482" y="554"/>
                  </a:cubicBezTo>
                  <a:cubicBezTo>
                    <a:pt x="558" y="428"/>
                    <a:pt x="615" y="291"/>
                    <a:pt x="691" y="166"/>
                  </a:cubicBezTo>
                  <a:cubicBezTo>
                    <a:pt x="737" y="89"/>
                    <a:pt x="664" y="0"/>
                    <a:pt x="5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" name="Google Shape;3307;p45"/>
            <p:cNvSpPr/>
            <p:nvPr/>
          </p:nvSpPr>
          <p:spPr>
            <a:xfrm rot="-9510447">
              <a:off x="6542766" y="1252890"/>
              <a:ext cx="12335" cy="15389"/>
            </a:xfrm>
            <a:custGeom>
              <a:avLst/>
              <a:gdLst/>
              <a:ahLst/>
              <a:cxnLst/>
              <a:rect l="l" t="t" r="r" b="b"/>
              <a:pathLst>
                <a:path w="687" h="853" extrusionOk="0">
                  <a:moveTo>
                    <a:pt x="588" y="0"/>
                  </a:moveTo>
                  <a:cubicBezTo>
                    <a:pt x="568" y="0"/>
                    <a:pt x="548" y="9"/>
                    <a:pt x="531" y="29"/>
                  </a:cubicBezTo>
                  <a:cubicBezTo>
                    <a:pt x="340" y="246"/>
                    <a:pt x="154" y="478"/>
                    <a:pt x="29" y="736"/>
                  </a:cubicBezTo>
                  <a:cubicBezTo>
                    <a:pt x="1" y="796"/>
                    <a:pt x="44" y="852"/>
                    <a:pt x="100" y="852"/>
                  </a:cubicBezTo>
                  <a:cubicBezTo>
                    <a:pt x="113" y="852"/>
                    <a:pt x="126" y="849"/>
                    <a:pt x="139" y="843"/>
                  </a:cubicBezTo>
                  <a:cubicBezTo>
                    <a:pt x="424" y="710"/>
                    <a:pt x="618" y="417"/>
                    <a:pt x="675" y="113"/>
                  </a:cubicBezTo>
                  <a:cubicBezTo>
                    <a:pt x="687" y="56"/>
                    <a:pt x="638" y="0"/>
                    <a:pt x="58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" name="Google Shape;3308;p45"/>
            <p:cNvSpPr/>
            <p:nvPr/>
          </p:nvSpPr>
          <p:spPr>
            <a:xfrm rot="-9510447">
              <a:off x="6563292" y="1221707"/>
              <a:ext cx="14544" cy="18203"/>
            </a:xfrm>
            <a:custGeom>
              <a:avLst/>
              <a:gdLst/>
              <a:ahLst/>
              <a:cxnLst/>
              <a:rect l="l" t="t" r="r" b="b"/>
              <a:pathLst>
                <a:path w="810" h="1009" extrusionOk="0">
                  <a:moveTo>
                    <a:pt x="681" y="1"/>
                  </a:moveTo>
                  <a:cubicBezTo>
                    <a:pt x="652" y="1"/>
                    <a:pt x="623" y="15"/>
                    <a:pt x="602" y="49"/>
                  </a:cubicBezTo>
                  <a:cubicBezTo>
                    <a:pt x="511" y="197"/>
                    <a:pt x="393" y="330"/>
                    <a:pt x="287" y="463"/>
                  </a:cubicBezTo>
                  <a:cubicBezTo>
                    <a:pt x="196" y="580"/>
                    <a:pt x="54" y="687"/>
                    <a:pt x="21" y="836"/>
                  </a:cubicBezTo>
                  <a:cubicBezTo>
                    <a:pt x="1" y="910"/>
                    <a:pt x="63" y="1008"/>
                    <a:pt x="145" y="1008"/>
                  </a:cubicBezTo>
                  <a:cubicBezTo>
                    <a:pt x="159" y="1008"/>
                    <a:pt x="173" y="1005"/>
                    <a:pt x="188" y="999"/>
                  </a:cubicBezTo>
                  <a:cubicBezTo>
                    <a:pt x="344" y="938"/>
                    <a:pt x="428" y="778"/>
                    <a:pt x="519" y="642"/>
                  </a:cubicBezTo>
                  <a:cubicBezTo>
                    <a:pt x="621" y="486"/>
                    <a:pt x="689" y="319"/>
                    <a:pt x="773" y="152"/>
                  </a:cubicBezTo>
                  <a:cubicBezTo>
                    <a:pt x="810" y="73"/>
                    <a:pt x="746" y="1"/>
                    <a:pt x="68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" name="Google Shape;3309;p45"/>
            <p:cNvSpPr/>
            <p:nvPr/>
          </p:nvSpPr>
          <p:spPr>
            <a:xfrm rot="-9510447">
              <a:off x="6563048" y="1201084"/>
              <a:ext cx="11725" cy="16616"/>
            </a:xfrm>
            <a:custGeom>
              <a:avLst/>
              <a:gdLst/>
              <a:ahLst/>
              <a:cxnLst/>
              <a:rect l="l" t="t" r="r" b="b"/>
              <a:pathLst>
                <a:path w="653" h="921" extrusionOk="0">
                  <a:moveTo>
                    <a:pt x="620" y="1"/>
                  </a:moveTo>
                  <a:cubicBezTo>
                    <a:pt x="613" y="1"/>
                    <a:pt x="605" y="3"/>
                    <a:pt x="599" y="9"/>
                  </a:cubicBezTo>
                  <a:cubicBezTo>
                    <a:pt x="489" y="120"/>
                    <a:pt x="401" y="241"/>
                    <a:pt x="310" y="367"/>
                  </a:cubicBezTo>
                  <a:cubicBezTo>
                    <a:pt x="219" y="492"/>
                    <a:pt x="63" y="606"/>
                    <a:pt x="25" y="758"/>
                  </a:cubicBezTo>
                  <a:cubicBezTo>
                    <a:pt x="1" y="855"/>
                    <a:pt x="75" y="921"/>
                    <a:pt x="158" y="921"/>
                  </a:cubicBezTo>
                  <a:cubicBezTo>
                    <a:pt x="180" y="921"/>
                    <a:pt x="202" y="917"/>
                    <a:pt x="223" y="907"/>
                  </a:cubicBezTo>
                  <a:cubicBezTo>
                    <a:pt x="371" y="842"/>
                    <a:pt x="458" y="637"/>
                    <a:pt x="531" y="497"/>
                  </a:cubicBezTo>
                  <a:cubicBezTo>
                    <a:pt x="607" y="344"/>
                    <a:pt x="652" y="200"/>
                    <a:pt x="652" y="28"/>
                  </a:cubicBezTo>
                  <a:cubicBezTo>
                    <a:pt x="652" y="13"/>
                    <a:pt x="636" y="1"/>
                    <a:pt x="6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" name="Google Shape;3310;p45"/>
            <p:cNvSpPr/>
            <p:nvPr/>
          </p:nvSpPr>
          <p:spPr>
            <a:xfrm rot="-9510447">
              <a:off x="6593140" y="1210770"/>
              <a:ext cx="12964" cy="20170"/>
            </a:xfrm>
            <a:custGeom>
              <a:avLst/>
              <a:gdLst/>
              <a:ahLst/>
              <a:cxnLst/>
              <a:rect l="l" t="t" r="r" b="b"/>
              <a:pathLst>
                <a:path w="722" h="1118" extrusionOk="0">
                  <a:moveTo>
                    <a:pt x="605" y="1"/>
                  </a:moveTo>
                  <a:cubicBezTo>
                    <a:pt x="574" y="1"/>
                    <a:pt x="543" y="14"/>
                    <a:pt x="524" y="45"/>
                  </a:cubicBezTo>
                  <a:cubicBezTo>
                    <a:pt x="425" y="205"/>
                    <a:pt x="319" y="365"/>
                    <a:pt x="228" y="532"/>
                  </a:cubicBezTo>
                  <a:cubicBezTo>
                    <a:pt x="144" y="680"/>
                    <a:pt x="33" y="817"/>
                    <a:pt x="10" y="991"/>
                  </a:cubicBezTo>
                  <a:cubicBezTo>
                    <a:pt x="1" y="1077"/>
                    <a:pt x="71" y="1118"/>
                    <a:pt x="142" y="1118"/>
                  </a:cubicBezTo>
                  <a:cubicBezTo>
                    <a:pt x="179" y="1118"/>
                    <a:pt x="215" y="1108"/>
                    <a:pt x="242" y="1087"/>
                  </a:cubicBezTo>
                  <a:cubicBezTo>
                    <a:pt x="375" y="980"/>
                    <a:pt x="447" y="775"/>
                    <a:pt x="516" y="623"/>
                  </a:cubicBezTo>
                  <a:cubicBezTo>
                    <a:pt x="593" y="459"/>
                    <a:pt x="645" y="292"/>
                    <a:pt x="698" y="117"/>
                  </a:cubicBezTo>
                  <a:cubicBezTo>
                    <a:pt x="721" y="50"/>
                    <a:pt x="663" y="1"/>
                    <a:pt x="6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" name="Google Shape;3311;p45"/>
            <p:cNvSpPr/>
            <p:nvPr/>
          </p:nvSpPr>
          <p:spPr>
            <a:xfrm rot="-9510447">
              <a:off x="6594680" y="1185008"/>
              <a:ext cx="13035" cy="21397"/>
            </a:xfrm>
            <a:custGeom>
              <a:avLst/>
              <a:gdLst/>
              <a:ahLst/>
              <a:cxnLst/>
              <a:rect l="l" t="t" r="r" b="b"/>
              <a:pathLst>
                <a:path w="726" h="1186" extrusionOk="0">
                  <a:moveTo>
                    <a:pt x="620" y="0"/>
                  </a:moveTo>
                  <a:cubicBezTo>
                    <a:pt x="586" y="0"/>
                    <a:pt x="550" y="15"/>
                    <a:pt x="530" y="47"/>
                  </a:cubicBezTo>
                  <a:cubicBezTo>
                    <a:pt x="423" y="210"/>
                    <a:pt x="343" y="393"/>
                    <a:pt x="244" y="560"/>
                  </a:cubicBezTo>
                  <a:cubicBezTo>
                    <a:pt x="153" y="712"/>
                    <a:pt x="58" y="883"/>
                    <a:pt x="16" y="1058"/>
                  </a:cubicBezTo>
                  <a:cubicBezTo>
                    <a:pt x="1" y="1124"/>
                    <a:pt x="52" y="1186"/>
                    <a:pt x="114" y="1186"/>
                  </a:cubicBezTo>
                  <a:cubicBezTo>
                    <a:pt x="131" y="1186"/>
                    <a:pt x="148" y="1181"/>
                    <a:pt x="165" y="1172"/>
                  </a:cubicBezTo>
                  <a:cubicBezTo>
                    <a:pt x="503" y="974"/>
                    <a:pt x="700" y="480"/>
                    <a:pt x="723" y="100"/>
                  </a:cubicBezTo>
                  <a:cubicBezTo>
                    <a:pt x="725" y="35"/>
                    <a:pt x="673" y="0"/>
                    <a:pt x="6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" name="Google Shape;3312;p45"/>
            <p:cNvSpPr/>
            <p:nvPr/>
          </p:nvSpPr>
          <p:spPr>
            <a:xfrm rot="-9510447">
              <a:off x="6602117" y="1161970"/>
              <a:ext cx="11276" cy="13422"/>
            </a:xfrm>
            <a:custGeom>
              <a:avLst/>
              <a:gdLst/>
              <a:ahLst/>
              <a:cxnLst/>
              <a:rect l="l" t="t" r="r" b="b"/>
              <a:pathLst>
                <a:path w="628" h="744" extrusionOk="0">
                  <a:moveTo>
                    <a:pt x="482" y="0"/>
                  </a:moveTo>
                  <a:cubicBezTo>
                    <a:pt x="447" y="0"/>
                    <a:pt x="413" y="12"/>
                    <a:pt x="388" y="36"/>
                  </a:cubicBezTo>
                  <a:cubicBezTo>
                    <a:pt x="313" y="112"/>
                    <a:pt x="255" y="203"/>
                    <a:pt x="187" y="291"/>
                  </a:cubicBezTo>
                  <a:cubicBezTo>
                    <a:pt x="111" y="386"/>
                    <a:pt x="4" y="458"/>
                    <a:pt x="0" y="591"/>
                  </a:cubicBezTo>
                  <a:cubicBezTo>
                    <a:pt x="0" y="675"/>
                    <a:pt x="73" y="743"/>
                    <a:pt x="156" y="743"/>
                  </a:cubicBezTo>
                  <a:cubicBezTo>
                    <a:pt x="158" y="743"/>
                    <a:pt x="160" y="743"/>
                    <a:pt x="162" y="743"/>
                  </a:cubicBezTo>
                  <a:cubicBezTo>
                    <a:pt x="307" y="743"/>
                    <a:pt x="397" y="601"/>
                    <a:pt x="476" y="489"/>
                  </a:cubicBezTo>
                  <a:cubicBezTo>
                    <a:pt x="548" y="382"/>
                    <a:pt x="604" y="261"/>
                    <a:pt x="620" y="131"/>
                  </a:cubicBezTo>
                  <a:cubicBezTo>
                    <a:pt x="628" y="49"/>
                    <a:pt x="554" y="0"/>
                    <a:pt x="48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" name="Google Shape;3313;p45"/>
            <p:cNvSpPr/>
            <p:nvPr/>
          </p:nvSpPr>
          <p:spPr>
            <a:xfrm rot="-9510447">
              <a:off x="6621065" y="1174143"/>
              <a:ext cx="12317" cy="18330"/>
            </a:xfrm>
            <a:custGeom>
              <a:avLst/>
              <a:gdLst/>
              <a:ahLst/>
              <a:cxnLst/>
              <a:rect l="l" t="t" r="r" b="b"/>
              <a:pathLst>
                <a:path w="686" h="1016" extrusionOk="0">
                  <a:moveTo>
                    <a:pt x="552" y="1"/>
                  </a:moveTo>
                  <a:cubicBezTo>
                    <a:pt x="513" y="1"/>
                    <a:pt x="475" y="23"/>
                    <a:pt x="458" y="71"/>
                  </a:cubicBezTo>
                  <a:cubicBezTo>
                    <a:pt x="412" y="205"/>
                    <a:pt x="348" y="345"/>
                    <a:pt x="275" y="466"/>
                  </a:cubicBezTo>
                  <a:cubicBezTo>
                    <a:pt x="203" y="584"/>
                    <a:pt x="105" y="684"/>
                    <a:pt x="40" y="809"/>
                  </a:cubicBezTo>
                  <a:cubicBezTo>
                    <a:pt x="0" y="891"/>
                    <a:pt x="56" y="1015"/>
                    <a:pt x="149" y="1015"/>
                  </a:cubicBezTo>
                  <a:cubicBezTo>
                    <a:pt x="163" y="1015"/>
                    <a:pt x="177" y="1012"/>
                    <a:pt x="192" y="1007"/>
                  </a:cubicBezTo>
                  <a:cubicBezTo>
                    <a:pt x="534" y="870"/>
                    <a:pt x="686" y="447"/>
                    <a:pt x="656" y="98"/>
                  </a:cubicBezTo>
                  <a:cubicBezTo>
                    <a:pt x="650" y="36"/>
                    <a:pt x="600" y="1"/>
                    <a:pt x="5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" name="Google Shape;3314;p45"/>
            <p:cNvSpPr/>
            <p:nvPr/>
          </p:nvSpPr>
          <p:spPr>
            <a:xfrm rot="-9510447">
              <a:off x="6623497" y="1195515"/>
              <a:ext cx="11689" cy="15858"/>
            </a:xfrm>
            <a:custGeom>
              <a:avLst/>
              <a:gdLst/>
              <a:ahLst/>
              <a:cxnLst/>
              <a:rect l="l" t="t" r="r" b="b"/>
              <a:pathLst>
                <a:path w="651" h="879" extrusionOk="0">
                  <a:moveTo>
                    <a:pt x="512" y="1"/>
                  </a:moveTo>
                  <a:cubicBezTo>
                    <a:pt x="478" y="1"/>
                    <a:pt x="446" y="16"/>
                    <a:pt x="428" y="55"/>
                  </a:cubicBezTo>
                  <a:cubicBezTo>
                    <a:pt x="371" y="181"/>
                    <a:pt x="306" y="295"/>
                    <a:pt x="234" y="409"/>
                  </a:cubicBezTo>
                  <a:cubicBezTo>
                    <a:pt x="166" y="519"/>
                    <a:pt x="66" y="610"/>
                    <a:pt x="24" y="735"/>
                  </a:cubicBezTo>
                  <a:cubicBezTo>
                    <a:pt x="1" y="815"/>
                    <a:pt x="70" y="879"/>
                    <a:pt x="142" y="879"/>
                  </a:cubicBezTo>
                  <a:cubicBezTo>
                    <a:pt x="160" y="879"/>
                    <a:pt x="179" y="874"/>
                    <a:pt x="196" y="865"/>
                  </a:cubicBezTo>
                  <a:cubicBezTo>
                    <a:pt x="321" y="800"/>
                    <a:pt x="394" y="660"/>
                    <a:pt x="462" y="542"/>
                  </a:cubicBezTo>
                  <a:cubicBezTo>
                    <a:pt x="535" y="416"/>
                    <a:pt x="584" y="279"/>
                    <a:pt x="626" y="139"/>
                  </a:cubicBezTo>
                  <a:cubicBezTo>
                    <a:pt x="651" y="63"/>
                    <a:pt x="578" y="1"/>
                    <a:pt x="5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" name="Google Shape;3315;p45"/>
            <p:cNvSpPr/>
            <p:nvPr/>
          </p:nvSpPr>
          <p:spPr>
            <a:xfrm rot="-9510447">
              <a:off x="6654908" y="1146017"/>
              <a:ext cx="14167" cy="17969"/>
            </a:xfrm>
            <a:custGeom>
              <a:avLst/>
              <a:gdLst/>
              <a:ahLst/>
              <a:cxnLst/>
              <a:rect l="l" t="t" r="r" b="b"/>
              <a:pathLst>
                <a:path w="789" h="996" extrusionOk="0">
                  <a:moveTo>
                    <a:pt x="685" y="0"/>
                  </a:moveTo>
                  <a:cubicBezTo>
                    <a:pt x="647" y="0"/>
                    <a:pt x="606" y="17"/>
                    <a:pt x="584" y="47"/>
                  </a:cubicBezTo>
                  <a:cubicBezTo>
                    <a:pt x="493" y="168"/>
                    <a:pt x="413" y="301"/>
                    <a:pt x="318" y="424"/>
                  </a:cubicBezTo>
                  <a:cubicBezTo>
                    <a:pt x="227" y="549"/>
                    <a:pt x="132" y="659"/>
                    <a:pt x="56" y="796"/>
                  </a:cubicBezTo>
                  <a:cubicBezTo>
                    <a:pt x="0" y="892"/>
                    <a:pt x="78" y="996"/>
                    <a:pt x="171" y="996"/>
                  </a:cubicBezTo>
                  <a:cubicBezTo>
                    <a:pt x="192" y="996"/>
                    <a:pt x="214" y="991"/>
                    <a:pt x="235" y="979"/>
                  </a:cubicBezTo>
                  <a:cubicBezTo>
                    <a:pt x="542" y="803"/>
                    <a:pt x="740" y="442"/>
                    <a:pt x="782" y="100"/>
                  </a:cubicBezTo>
                  <a:cubicBezTo>
                    <a:pt x="789" y="32"/>
                    <a:pt x="739" y="0"/>
                    <a:pt x="68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" name="Google Shape;3316;p45"/>
            <p:cNvSpPr/>
            <p:nvPr/>
          </p:nvSpPr>
          <p:spPr>
            <a:xfrm rot="-9510447">
              <a:off x="6637070" y="1136598"/>
              <a:ext cx="12443" cy="20044"/>
            </a:xfrm>
            <a:custGeom>
              <a:avLst/>
              <a:gdLst/>
              <a:ahLst/>
              <a:cxnLst/>
              <a:rect l="l" t="t" r="r" b="b"/>
              <a:pathLst>
                <a:path w="693" h="1111" extrusionOk="0">
                  <a:moveTo>
                    <a:pt x="565" y="0"/>
                  </a:moveTo>
                  <a:cubicBezTo>
                    <a:pt x="543" y="0"/>
                    <a:pt x="520" y="9"/>
                    <a:pt x="498" y="29"/>
                  </a:cubicBezTo>
                  <a:cubicBezTo>
                    <a:pt x="362" y="159"/>
                    <a:pt x="286" y="345"/>
                    <a:pt x="195" y="501"/>
                  </a:cubicBezTo>
                  <a:cubicBezTo>
                    <a:pt x="103" y="657"/>
                    <a:pt x="5" y="817"/>
                    <a:pt x="0" y="1003"/>
                  </a:cubicBezTo>
                  <a:cubicBezTo>
                    <a:pt x="0" y="1054"/>
                    <a:pt x="53" y="1111"/>
                    <a:pt x="108" y="1111"/>
                  </a:cubicBezTo>
                  <a:cubicBezTo>
                    <a:pt x="117" y="1111"/>
                    <a:pt x="127" y="1109"/>
                    <a:pt x="137" y="1105"/>
                  </a:cubicBezTo>
                  <a:cubicBezTo>
                    <a:pt x="324" y="1029"/>
                    <a:pt x="434" y="866"/>
                    <a:pt x="514" y="687"/>
                  </a:cubicBezTo>
                  <a:cubicBezTo>
                    <a:pt x="593" y="508"/>
                    <a:pt x="693" y="303"/>
                    <a:pt x="670" y="101"/>
                  </a:cubicBezTo>
                  <a:cubicBezTo>
                    <a:pt x="662" y="44"/>
                    <a:pt x="616" y="0"/>
                    <a:pt x="56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" name="Google Shape;3317;p45"/>
            <p:cNvSpPr/>
            <p:nvPr/>
          </p:nvSpPr>
          <p:spPr>
            <a:xfrm rot="-9510447">
              <a:off x="6673826" y="1110930"/>
              <a:ext cx="11958" cy="17265"/>
            </a:xfrm>
            <a:custGeom>
              <a:avLst/>
              <a:gdLst/>
              <a:ahLst/>
              <a:cxnLst/>
              <a:rect l="l" t="t" r="r" b="b"/>
              <a:pathLst>
                <a:path w="666" h="957" extrusionOk="0">
                  <a:moveTo>
                    <a:pt x="546" y="0"/>
                  </a:moveTo>
                  <a:cubicBezTo>
                    <a:pt x="514" y="0"/>
                    <a:pt x="481" y="14"/>
                    <a:pt x="459" y="47"/>
                  </a:cubicBezTo>
                  <a:cubicBezTo>
                    <a:pt x="379" y="172"/>
                    <a:pt x="303" y="298"/>
                    <a:pt x="227" y="427"/>
                  </a:cubicBezTo>
                  <a:cubicBezTo>
                    <a:pt x="155" y="545"/>
                    <a:pt x="60" y="659"/>
                    <a:pt x="22" y="796"/>
                  </a:cubicBezTo>
                  <a:cubicBezTo>
                    <a:pt x="1" y="871"/>
                    <a:pt x="70" y="956"/>
                    <a:pt x="145" y="956"/>
                  </a:cubicBezTo>
                  <a:cubicBezTo>
                    <a:pt x="165" y="956"/>
                    <a:pt x="185" y="950"/>
                    <a:pt x="204" y="937"/>
                  </a:cubicBezTo>
                  <a:cubicBezTo>
                    <a:pt x="436" y="761"/>
                    <a:pt x="576" y="400"/>
                    <a:pt x="645" y="126"/>
                  </a:cubicBezTo>
                  <a:cubicBezTo>
                    <a:pt x="665" y="52"/>
                    <a:pt x="607" y="0"/>
                    <a:pt x="5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" name="Google Shape;3318;p45"/>
            <p:cNvSpPr/>
            <p:nvPr/>
          </p:nvSpPr>
          <p:spPr>
            <a:xfrm rot="-9510447">
              <a:off x="6635703" y="1120831"/>
              <a:ext cx="12694" cy="18492"/>
            </a:xfrm>
            <a:custGeom>
              <a:avLst/>
              <a:gdLst/>
              <a:ahLst/>
              <a:cxnLst/>
              <a:rect l="l" t="t" r="r" b="b"/>
              <a:pathLst>
                <a:path w="707" h="1025" extrusionOk="0">
                  <a:moveTo>
                    <a:pt x="593" y="1"/>
                  </a:moveTo>
                  <a:cubicBezTo>
                    <a:pt x="565" y="1"/>
                    <a:pt x="537" y="15"/>
                    <a:pt x="519" y="48"/>
                  </a:cubicBezTo>
                  <a:cubicBezTo>
                    <a:pt x="447" y="188"/>
                    <a:pt x="359" y="321"/>
                    <a:pt x="272" y="451"/>
                  </a:cubicBezTo>
                  <a:cubicBezTo>
                    <a:pt x="188" y="572"/>
                    <a:pt x="36" y="686"/>
                    <a:pt x="13" y="835"/>
                  </a:cubicBezTo>
                  <a:cubicBezTo>
                    <a:pt x="1" y="924"/>
                    <a:pt x="59" y="1025"/>
                    <a:pt x="152" y="1025"/>
                  </a:cubicBezTo>
                  <a:cubicBezTo>
                    <a:pt x="166" y="1025"/>
                    <a:pt x="180" y="1023"/>
                    <a:pt x="196" y="1018"/>
                  </a:cubicBezTo>
                  <a:cubicBezTo>
                    <a:pt x="367" y="960"/>
                    <a:pt x="450" y="781"/>
                    <a:pt x="523" y="630"/>
                  </a:cubicBezTo>
                  <a:cubicBezTo>
                    <a:pt x="606" y="466"/>
                    <a:pt x="656" y="302"/>
                    <a:pt x="694" y="120"/>
                  </a:cubicBezTo>
                  <a:cubicBezTo>
                    <a:pt x="707" y="54"/>
                    <a:pt x="649" y="1"/>
                    <a:pt x="5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" name="Google Shape;3319;p45"/>
            <p:cNvSpPr/>
            <p:nvPr/>
          </p:nvSpPr>
          <p:spPr>
            <a:xfrm rot="-9510447">
              <a:off x="6684155" y="1075589"/>
              <a:ext cx="14059" cy="18907"/>
            </a:xfrm>
            <a:custGeom>
              <a:avLst/>
              <a:gdLst/>
              <a:ahLst/>
              <a:cxnLst/>
              <a:rect l="l" t="t" r="r" b="b"/>
              <a:pathLst>
                <a:path w="783" h="1048" extrusionOk="0">
                  <a:moveTo>
                    <a:pt x="671" y="1"/>
                  </a:moveTo>
                  <a:cubicBezTo>
                    <a:pt x="643" y="1"/>
                    <a:pt x="616" y="13"/>
                    <a:pt x="599" y="43"/>
                  </a:cubicBezTo>
                  <a:cubicBezTo>
                    <a:pt x="512" y="206"/>
                    <a:pt x="401" y="359"/>
                    <a:pt x="287" y="503"/>
                  </a:cubicBezTo>
                  <a:cubicBezTo>
                    <a:pt x="185" y="632"/>
                    <a:pt x="55" y="743"/>
                    <a:pt x="17" y="906"/>
                  </a:cubicBezTo>
                  <a:cubicBezTo>
                    <a:pt x="0" y="975"/>
                    <a:pt x="50" y="1048"/>
                    <a:pt x="119" y="1048"/>
                  </a:cubicBezTo>
                  <a:cubicBezTo>
                    <a:pt x="129" y="1048"/>
                    <a:pt x="139" y="1046"/>
                    <a:pt x="150" y="1043"/>
                  </a:cubicBezTo>
                  <a:cubicBezTo>
                    <a:pt x="504" y="929"/>
                    <a:pt x="652" y="423"/>
                    <a:pt x="762" y="111"/>
                  </a:cubicBezTo>
                  <a:cubicBezTo>
                    <a:pt x="782" y="49"/>
                    <a:pt x="726" y="1"/>
                    <a:pt x="6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" name="Google Shape;3320;p45"/>
            <p:cNvSpPr/>
            <p:nvPr/>
          </p:nvSpPr>
          <p:spPr>
            <a:xfrm rot="-9510447">
              <a:off x="6722537" y="1063980"/>
              <a:ext cx="11491" cy="15209"/>
            </a:xfrm>
            <a:custGeom>
              <a:avLst/>
              <a:gdLst/>
              <a:ahLst/>
              <a:cxnLst/>
              <a:rect l="l" t="t" r="r" b="b"/>
              <a:pathLst>
                <a:path w="640" h="843" extrusionOk="0">
                  <a:moveTo>
                    <a:pt x="532" y="1"/>
                  </a:moveTo>
                  <a:cubicBezTo>
                    <a:pt x="505" y="1"/>
                    <a:pt x="479" y="14"/>
                    <a:pt x="463" y="44"/>
                  </a:cubicBezTo>
                  <a:cubicBezTo>
                    <a:pt x="398" y="169"/>
                    <a:pt x="318" y="288"/>
                    <a:pt x="234" y="397"/>
                  </a:cubicBezTo>
                  <a:cubicBezTo>
                    <a:pt x="154" y="493"/>
                    <a:pt x="52" y="599"/>
                    <a:pt x="17" y="721"/>
                  </a:cubicBezTo>
                  <a:cubicBezTo>
                    <a:pt x="0" y="784"/>
                    <a:pt x="51" y="842"/>
                    <a:pt x="110" y="842"/>
                  </a:cubicBezTo>
                  <a:cubicBezTo>
                    <a:pt x="118" y="842"/>
                    <a:pt x="127" y="841"/>
                    <a:pt x="135" y="839"/>
                  </a:cubicBezTo>
                  <a:cubicBezTo>
                    <a:pt x="424" y="767"/>
                    <a:pt x="561" y="367"/>
                    <a:pt x="622" y="112"/>
                  </a:cubicBezTo>
                  <a:cubicBezTo>
                    <a:pt x="640" y="52"/>
                    <a:pt x="585" y="1"/>
                    <a:pt x="5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" name="Google Shape;3321;p45"/>
            <p:cNvSpPr/>
            <p:nvPr/>
          </p:nvSpPr>
          <p:spPr>
            <a:xfrm rot="-9510447">
              <a:off x="6696699" y="1099782"/>
              <a:ext cx="14113" cy="17085"/>
            </a:xfrm>
            <a:custGeom>
              <a:avLst/>
              <a:gdLst/>
              <a:ahLst/>
              <a:cxnLst/>
              <a:rect l="l" t="t" r="r" b="b"/>
              <a:pathLst>
                <a:path w="786" h="947" extrusionOk="0">
                  <a:moveTo>
                    <a:pt x="654" y="0"/>
                  </a:moveTo>
                  <a:cubicBezTo>
                    <a:pt x="620" y="0"/>
                    <a:pt x="586" y="16"/>
                    <a:pt x="563" y="52"/>
                  </a:cubicBezTo>
                  <a:cubicBezTo>
                    <a:pt x="486" y="178"/>
                    <a:pt x="395" y="306"/>
                    <a:pt x="304" y="420"/>
                  </a:cubicBezTo>
                  <a:cubicBezTo>
                    <a:pt x="209" y="534"/>
                    <a:pt x="91" y="622"/>
                    <a:pt x="34" y="763"/>
                  </a:cubicBezTo>
                  <a:cubicBezTo>
                    <a:pt x="1" y="856"/>
                    <a:pt x="90" y="947"/>
                    <a:pt x="180" y="947"/>
                  </a:cubicBezTo>
                  <a:cubicBezTo>
                    <a:pt x="193" y="947"/>
                    <a:pt x="205" y="945"/>
                    <a:pt x="217" y="941"/>
                  </a:cubicBezTo>
                  <a:cubicBezTo>
                    <a:pt x="377" y="896"/>
                    <a:pt x="482" y="736"/>
                    <a:pt x="570" y="599"/>
                  </a:cubicBezTo>
                  <a:cubicBezTo>
                    <a:pt x="669" y="455"/>
                    <a:pt x="726" y="310"/>
                    <a:pt x="768" y="139"/>
                  </a:cubicBezTo>
                  <a:cubicBezTo>
                    <a:pt x="786" y="59"/>
                    <a:pt x="720" y="0"/>
                    <a:pt x="6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" name="Google Shape;3322;p45"/>
            <p:cNvSpPr/>
            <p:nvPr/>
          </p:nvSpPr>
          <p:spPr>
            <a:xfrm rot="-9510447">
              <a:off x="6691393" y="1120222"/>
              <a:ext cx="14095" cy="19755"/>
            </a:xfrm>
            <a:custGeom>
              <a:avLst/>
              <a:gdLst/>
              <a:ahLst/>
              <a:cxnLst/>
              <a:rect l="l" t="t" r="r" b="b"/>
              <a:pathLst>
                <a:path w="785" h="1095" extrusionOk="0">
                  <a:moveTo>
                    <a:pt x="640" y="1"/>
                  </a:moveTo>
                  <a:cubicBezTo>
                    <a:pt x="606" y="1"/>
                    <a:pt x="572" y="16"/>
                    <a:pt x="547" y="53"/>
                  </a:cubicBezTo>
                  <a:cubicBezTo>
                    <a:pt x="437" y="209"/>
                    <a:pt x="319" y="360"/>
                    <a:pt x="209" y="516"/>
                  </a:cubicBezTo>
                  <a:cubicBezTo>
                    <a:pt x="106" y="657"/>
                    <a:pt x="49" y="832"/>
                    <a:pt x="11" y="1004"/>
                  </a:cubicBezTo>
                  <a:cubicBezTo>
                    <a:pt x="0" y="1058"/>
                    <a:pt x="40" y="1095"/>
                    <a:pt x="84" y="1095"/>
                  </a:cubicBezTo>
                  <a:cubicBezTo>
                    <a:pt x="102" y="1095"/>
                    <a:pt x="120" y="1089"/>
                    <a:pt x="137" y="1076"/>
                  </a:cubicBezTo>
                  <a:cubicBezTo>
                    <a:pt x="273" y="962"/>
                    <a:pt x="398" y="832"/>
                    <a:pt x="479" y="676"/>
                  </a:cubicBezTo>
                  <a:cubicBezTo>
                    <a:pt x="566" y="505"/>
                    <a:pt x="649" y="334"/>
                    <a:pt x="737" y="163"/>
                  </a:cubicBezTo>
                  <a:cubicBezTo>
                    <a:pt x="784" y="76"/>
                    <a:pt x="714" y="1"/>
                    <a:pt x="6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" name="Google Shape;3323;p45"/>
            <p:cNvSpPr/>
            <p:nvPr/>
          </p:nvSpPr>
          <p:spPr>
            <a:xfrm rot="-9510447">
              <a:off x="6758299" y="1050100"/>
              <a:ext cx="10791" cy="15209"/>
            </a:xfrm>
            <a:custGeom>
              <a:avLst/>
              <a:gdLst/>
              <a:ahLst/>
              <a:cxnLst/>
              <a:rect l="l" t="t" r="r" b="b"/>
              <a:pathLst>
                <a:path w="601" h="843" extrusionOk="0">
                  <a:moveTo>
                    <a:pt x="384" y="1"/>
                  </a:moveTo>
                  <a:cubicBezTo>
                    <a:pt x="339" y="1"/>
                    <a:pt x="294" y="24"/>
                    <a:pt x="270" y="65"/>
                  </a:cubicBezTo>
                  <a:cubicBezTo>
                    <a:pt x="228" y="137"/>
                    <a:pt x="225" y="213"/>
                    <a:pt x="205" y="293"/>
                  </a:cubicBezTo>
                  <a:cubicBezTo>
                    <a:pt x="183" y="369"/>
                    <a:pt x="141" y="427"/>
                    <a:pt x="103" y="499"/>
                  </a:cubicBezTo>
                  <a:cubicBezTo>
                    <a:pt x="49" y="601"/>
                    <a:pt x="0" y="818"/>
                    <a:pt x="167" y="841"/>
                  </a:cubicBezTo>
                  <a:cubicBezTo>
                    <a:pt x="177" y="842"/>
                    <a:pt x="187" y="843"/>
                    <a:pt x="197" y="843"/>
                  </a:cubicBezTo>
                  <a:cubicBezTo>
                    <a:pt x="361" y="843"/>
                    <a:pt x="485" y="669"/>
                    <a:pt x="528" y="525"/>
                  </a:cubicBezTo>
                  <a:cubicBezTo>
                    <a:pt x="578" y="369"/>
                    <a:pt x="601" y="160"/>
                    <a:pt x="476" y="39"/>
                  </a:cubicBezTo>
                  <a:cubicBezTo>
                    <a:pt x="450" y="13"/>
                    <a:pt x="417" y="1"/>
                    <a:pt x="3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" name="Google Shape;3324;p45"/>
            <p:cNvSpPr/>
            <p:nvPr/>
          </p:nvSpPr>
          <p:spPr>
            <a:xfrm rot="-9510447">
              <a:off x="6742896" y="1034629"/>
              <a:ext cx="11850" cy="20458"/>
            </a:xfrm>
            <a:custGeom>
              <a:avLst/>
              <a:gdLst/>
              <a:ahLst/>
              <a:cxnLst/>
              <a:rect l="l" t="t" r="r" b="b"/>
              <a:pathLst>
                <a:path w="660" h="1134" extrusionOk="0">
                  <a:moveTo>
                    <a:pt x="567" y="1"/>
                  </a:moveTo>
                  <a:cubicBezTo>
                    <a:pt x="526" y="1"/>
                    <a:pt x="483" y="23"/>
                    <a:pt x="469" y="67"/>
                  </a:cubicBezTo>
                  <a:cubicBezTo>
                    <a:pt x="400" y="253"/>
                    <a:pt x="313" y="432"/>
                    <a:pt x="218" y="607"/>
                  </a:cubicBezTo>
                  <a:cubicBezTo>
                    <a:pt x="141" y="736"/>
                    <a:pt x="1" y="880"/>
                    <a:pt x="20" y="1040"/>
                  </a:cubicBezTo>
                  <a:cubicBezTo>
                    <a:pt x="26" y="1097"/>
                    <a:pt x="63" y="1133"/>
                    <a:pt x="118" y="1133"/>
                  </a:cubicBezTo>
                  <a:cubicBezTo>
                    <a:pt x="126" y="1133"/>
                    <a:pt x="133" y="1133"/>
                    <a:pt x="141" y="1131"/>
                  </a:cubicBezTo>
                  <a:cubicBezTo>
                    <a:pt x="332" y="1097"/>
                    <a:pt x="427" y="850"/>
                    <a:pt x="495" y="691"/>
                  </a:cubicBezTo>
                  <a:cubicBezTo>
                    <a:pt x="578" y="496"/>
                    <a:pt x="624" y="298"/>
                    <a:pt x="651" y="89"/>
                  </a:cubicBezTo>
                  <a:cubicBezTo>
                    <a:pt x="659" y="30"/>
                    <a:pt x="615" y="1"/>
                    <a:pt x="5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" name="Google Shape;3325;p45"/>
            <p:cNvSpPr/>
            <p:nvPr/>
          </p:nvSpPr>
          <p:spPr>
            <a:xfrm rot="-9510447">
              <a:off x="6754351" y="997081"/>
              <a:ext cx="229932" cy="419705"/>
            </a:xfrm>
            <a:custGeom>
              <a:avLst/>
              <a:gdLst/>
              <a:ahLst/>
              <a:cxnLst/>
              <a:rect l="l" t="t" r="r" b="b"/>
              <a:pathLst>
                <a:path w="12806" h="23264" extrusionOk="0">
                  <a:moveTo>
                    <a:pt x="4600" y="0"/>
                  </a:moveTo>
                  <a:cubicBezTo>
                    <a:pt x="4508" y="0"/>
                    <a:pt x="4416" y="12"/>
                    <a:pt x="4323" y="34"/>
                  </a:cubicBezTo>
                  <a:cubicBezTo>
                    <a:pt x="0" y="1098"/>
                    <a:pt x="9072" y="19100"/>
                    <a:pt x="12806" y="23264"/>
                  </a:cubicBezTo>
                  <a:cubicBezTo>
                    <a:pt x="12806" y="23264"/>
                    <a:pt x="8822" y="0"/>
                    <a:pt x="460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" name="Google Shape;3326;p45"/>
            <p:cNvSpPr/>
            <p:nvPr/>
          </p:nvSpPr>
          <p:spPr>
            <a:xfrm rot="-9510447">
              <a:off x="6847774" y="1080944"/>
              <a:ext cx="9768" cy="19394"/>
            </a:xfrm>
            <a:custGeom>
              <a:avLst/>
              <a:gdLst/>
              <a:ahLst/>
              <a:cxnLst/>
              <a:rect l="l" t="t" r="r" b="b"/>
              <a:pathLst>
                <a:path w="544" h="1075" extrusionOk="0">
                  <a:moveTo>
                    <a:pt x="68" y="1"/>
                  </a:moveTo>
                  <a:cubicBezTo>
                    <a:pt x="38" y="1"/>
                    <a:pt x="7" y="27"/>
                    <a:pt x="7" y="58"/>
                  </a:cubicBezTo>
                  <a:cubicBezTo>
                    <a:pt x="0" y="237"/>
                    <a:pt x="30" y="393"/>
                    <a:pt x="76" y="563"/>
                  </a:cubicBezTo>
                  <a:cubicBezTo>
                    <a:pt x="118" y="723"/>
                    <a:pt x="144" y="914"/>
                    <a:pt x="266" y="1031"/>
                  </a:cubicBezTo>
                  <a:cubicBezTo>
                    <a:pt x="299" y="1061"/>
                    <a:pt x="335" y="1074"/>
                    <a:pt x="370" y="1074"/>
                  </a:cubicBezTo>
                  <a:cubicBezTo>
                    <a:pt x="446" y="1074"/>
                    <a:pt x="514" y="1011"/>
                    <a:pt x="525" y="925"/>
                  </a:cubicBezTo>
                  <a:cubicBezTo>
                    <a:pt x="544" y="761"/>
                    <a:pt x="434" y="586"/>
                    <a:pt x="369" y="442"/>
                  </a:cubicBezTo>
                  <a:cubicBezTo>
                    <a:pt x="297" y="286"/>
                    <a:pt x="220" y="149"/>
                    <a:pt x="106" y="19"/>
                  </a:cubicBezTo>
                  <a:cubicBezTo>
                    <a:pt x="95" y="6"/>
                    <a:pt x="81" y="1"/>
                    <a:pt x="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" name="Google Shape;3327;p45"/>
            <p:cNvSpPr/>
            <p:nvPr/>
          </p:nvSpPr>
          <p:spPr>
            <a:xfrm rot="-9510447">
              <a:off x="6830282" y="1087418"/>
              <a:ext cx="10558" cy="15822"/>
            </a:xfrm>
            <a:custGeom>
              <a:avLst/>
              <a:gdLst/>
              <a:ahLst/>
              <a:cxnLst/>
              <a:rect l="l" t="t" r="r" b="b"/>
              <a:pathLst>
                <a:path w="588" h="877" extrusionOk="0">
                  <a:moveTo>
                    <a:pt x="139" y="0"/>
                  </a:moveTo>
                  <a:cubicBezTo>
                    <a:pt x="72" y="0"/>
                    <a:pt x="1" y="61"/>
                    <a:pt x="26" y="141"/>
                  </a:cubicBezTo>
                  <a:cubicBezTo>
                    <a:pt x="72" y="281"/>
                    <a:pt x="105" y="426"/>
                    <a:pt x="151" y="571"/>
                  </a:cubicBezTo>
                  <a:cubicBezTo>
                    <a:pt x="193" y="688"/>
                    <a:pt x="227" y="844"/>
                    <a:pt x="372" y="874"/>
                  </a:cubicBezTo>
                  <a:cubicBezTo>
                    <a:pt x="380" y="876"/>
                    <a:pt x="388" y="876"/>
                    <a:pt x="395" y="876"/>
                  </a:cubicBezTo>
                  <a:cubicBezTo>
                    <a:pt x="439" y="876"/>
                    <a:pt x="479" y="857"/>
                    <a:pt x="505" y="818"/>
                  </a:cubicBezTo>
                  <a:cubicBezTo>
                    <a:pt x="588" y="697"/>
                    <a:pt x="505" y="560"/>
                    <a:pt x="444" y="446"/>
                  </a:cubicBezTo>
                  <a:cubicBezTo>
                    <a:pt x="375" y="312"/>
                    <a:pt x="300" y="186"/>
                    <a:pt x="227" y="53"/>
                  </a:cubicBezTo>
                  <a:cubicBezTo>
                    <a:pt x="207" y="16"/>
                    <a:pt x="174" y="0"/>
                    <a:pt x="1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" name="Google Shape;3328;p45"/>
            <p:cNvSpPr/>
            <p:nvPr/>
          </p:nvSpPr>
          <p:spPr>
            <a:xfrm rot="-9510447">
              <a:off x="6818924" y="1114845"/>
              <a:ext cx="7757" cy="14090"/>
            </a:xfrm>
            <a:custGeom>
              <a:avLst/>
              <a:gdLst/>
              <a:ahLst/>
              <a:cxnLst/>
              <a:rect l="l" t="t" r="r" b="b"/>
              <a:pathLst>
                <a:path w="432" h="781" extrusionOk="0">
                  <a:moveTo>
                    <a:pt x="102" y="0"/>
                  </a:moveTo>
                  <a:cubicBezTo>
                    <a:pt x="51" y="0"/>
                    <a:pt x="1" y="43"/>
                    <a:pt x="17" y="110"/>
                  </a:cubicBezTo>
                  <a:cubicBezTo>
                    <a:pt x="43" y="232"/>
                    <a:pt x="73" y="349"/>
                    <a:pt x="112" y="464"/>
                  </a:cubicBezTo>
                  <a:cubicBezTo>
                    <a:pt x="127" y="516"/>
                    <a:pt x="150" y="574"/>
                    <a:pt x="169" y="623"/>
                  </a:cubicBezTo>
                  <a:cubicBezTo>
                    <a:pt x="196" y="688"/>
                    <a:pt x="226" y="704"/>
                    <a:pt x="275" y="753"/>
                  </a:cubicBezTo>
                  <a:cubicBezTo>
                    <a:pt x="294" y="772"/>
                    <a:pt x="315" y="780"/>
                    <a:pt x="335" y="780"/>
                  </a:cubicBezTo>
                  <a:cubicBezTo>
                    <a:pt x="386" y="780"/>
                    <a:pt x="432" y="726"/>
                    <a:pt x="424" y="665"/>
                  </a:cubicBezTo>
                  <a:cubicBezTo>
                    <a:pt x="415" y="597"/>
                    <a:pt x="420" y="574"/>
                    <a:pt x="389" y="509"/>
                  </a:cubicBezTo>
                  <a:cubicBezTo>
                    <a:pt x="366" y="464"/>
                    <a:pt x="340" y="422"/>
                    <a:pt x="321" y="376"/>
                  </a:cubicBezTo>
                  <a:cubicBezTo>
                    <a:pt x="271" y="274"/>
                    <a:pt x="226" y="171"/>
                    <a:pt x="187" y="65"/>
                  </a:cubicBezTo>
                  <a:cubicBezTo>
                    <a:pt x="172" y="20"/>
                    <a:pt x="137" y="0"/>
                    <a:pt x="1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" name="Google Shape;3329;p45"/>
            <p:cNvSpPr/>
            <p:nvPr/>
          </p:nvSpPr>
          <p:spPr>
            <a:xfrm rot="-9510447">
              <a:off x="6840974" y="1124583"/>
              <a:ext cx="7739" cy="19069"/>
            </a:xfrm>
            <a:custGeom>
              <a:avLst/>
              <a:gdLst/>
              <a:ahLst/>
              <a:cxnLst/>
              <a:rect l="l" t="t" r="r" b="b"/>
              <a:pathLst>
                <a:path w="431" h="1057" extrusionOk="0">
                  <a:moveTo>
                    <a:pt x="115" y="1"/>
                  </a:moveTo>
                  <a:cubicBezTo>
                    <a:pt x="59" y="1"/>
                    <a:pt x="0" y="38"/>
                    <a:pt x="4" y="104"/>
                  </a:cubicBezTo>
                  <a:cubicBezTo>
                    <a:pt x="23" y="389"/>
                    <a:pt x="13" y="785"/>
                    <a:pt x="206" y="1016"/>
                  </a:cubicBezTo>
                  <a:cubicBezTo>
                    <a:pt x="230" y="1044"/>
                    <a:pt x="259" y="1056"/>
                    <a:pt x="289" y="1056"/>
                  </a:cubicBezTo>
                  <a:cubicBezTo>
                    <a:pt x="356" y="1056"/>
                    <a:pt x="424" y="996"/>
                    <a:pt x="427" y="925"/>
                  </a:cubicBezTo>
                  <a:cubicBezTo>
                    <a:pt x="430" y="781"/>
                    <a:pt x="362" y="648"/>
                    <a:pt x="320" y="511"/>
                  </a:cubicBezTo>
                  <a:cubicBezTo>
                    <a:pt x="274" y="367"/>
                    <a:pt x="237" y="226"/>
                    <a:pt x="210" y="74"/>
                  </a:cubicBezTo>
                  <a:cubicBezTo>
                    <a:pt x="202" y="24"/>
                    <a:pt x="159" y="1"/>
                    <a:pt x="1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" name="Google Shape;3330;p45"/>
            <p:cNvSpPr/>
            <p:nvPr/>
          </p:nvSpPr>
          <p:spPr>
            <a:xfrm rot="-9510447">
              <a:off x="6851222" y="1169431"/>
              <a:ext cx="8277" cy="15154"/>
            </a:xfrm>
            <a:custGeom>
              <a:avLst/>
              <a:gdLst/>
              <a:ahLst/>
              <a:cxnLst/>
              <a:rect l="l" t="t" r="r" b="b"/>
              <a:pathLst>
                <a:path w="461" h="840" extrusionOk="0">
                  <a:moveTo>
                    <a:pt x="114" y="1"/>
                  </a:moveTo>
                  <a:cubicBezTo>
                    <a:pt x="76" y="1"/>
                    <a:pt x="38" y="24"/>
                    <a:pt x="31" y="63"/>
                  </a:cubicBezTo>
                  <a:cubicBezTo>
                    <a:pt x="0" y="188"/>
                    <a:pt x="16" y="302"/>
                    <a:pt x="31" y="428"/>
                  </a:cubicBezTo>
                  <a:cubicBezTo>
                    <a:pt x="50" y="557"/>
                    <a:pt x="46" y="709"/>
                    <a:pt x="153" y="797"/>
                  </a:cubicBezTo>
                  <a:cubicBezTo>
                    <a:pt x="186" y="826"/>
                    <a:pt x="223" y="839"/>
                    <a:pt x="259" y="839"/>
                  </a:cubicBezTo>
                  <a:cubicBezTo>
                    <a:pt x="322" y="839"/>
                    <a:pt x="380" y="798"/>
                    <a:pt x="407" y="728"/>
                  </a:cubicBezTo>
                  <a:cubicBezTo>
                    <a:pt x="461" y="602"/>
                    <a:pt x="384" y="465"/>
                    <a:pt x="339" y="344"/>
                  </a:cubicBezTo>
                  <a:cubicBezTo>
                    <a:pt x="297" y="226"/>
                    <a:pt x="256" y="123"/>
                    <a:pt x="172" y="25"/>
                  </a:cubicBezTo>
                  <a:cubicBezTo>
                    <a:pt x="157" y="8"/>
                    <a:pt x="135" y="1"/>
                    <a:pt x="1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" name="Google Shape;3331;p45"/>
            <p:cNvSpPr/>
            <p:nvPr/>
          </p:nvSpPr>
          <p:spPr>
            <a:xfrm rot="-9510447">
              <a:off x="6833390" y="1171367"/>
              <a:ext cx="11150" cy="19737"/>
            </a:xfrm>
            <a:custGeom>
              <a:avLst/>
              <a:gdLst/>
              <a:ahLst/>
              <a:cxnLst/>
              <a:rect l="l" t="t" r="r" b="b"/>
              <a:pathLst>
                <a:path w="621" h="1094" extrusionOk="0">
                  <a:moveTo>
                    <a:pt x="186" y="0"/>
                  </a:moveTo>
                  <a:cubicBezTo>
                    <a:pt x="96" y="0"/>
                    <a:pt x="1" y="77"/>
                    <a:pt x="23" y="194"/>
                  </a:cubicBezTo>
                  <a:cubicBezTo>
                    <a:pt x="58" y="361"/>
                    <a:pt x="100" y="524"/>
                    <a:pt x="157" y="680"/>
                  </a:cubicBezTo>
                  <a:cubicBezTo>
                    <a:pt x="210" y="824"/>
                    <a:pt x="256" y="987"/>
                    <a:pt x="388" y="1071"/>
                  </a:cubicBezTo>
                  <a:cubicBezTo>
                    <a:pt x="412" y="1087"/>
                    <a:pt x="438" y="1094"/>
                    <a:pt x="462" y="1094"/>
                  </a:cubicBezTo>
                  <a:cubicBezTo>
                    <a:pt x="540" y="1094"/>
                    <a:pt x="610" y="1025"/>
                    <a:pt x="613" y="942"/>
                  </a:cubicBezTo>
                  <a:cubicBezTo>
                    <a:pt x="621" y="794"/>
                    <a:pt x="518" y="673"/>
                    <a:pt x="465" y="539"/>
                  </a:cubicBezTo>
                  <a:cubicBezTo>
                    <a:pt x="404" y="403"/>
                    <a:pt x="362" y="257"/>
                    <a:pt x="324" y="113"/>
                  </a:cubicBezTo>
                  <a:cubicBezTo>
                    <a:pt x="304" y="34"/>
                    <a:pt x="246" y="0"/>
                    <a:pt x="1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" name="Google Shape;3332;p45"/>
            <p:cNvSpPr/>
            <p:nvPr/>
          </p:nvSpPr>
          <p:spPr>
            <a:xfrm rot="-9510447">
              <a:off x="6814008" y="1193121"/>
              <a:ext cx="9319" cy="15678"/>
            </a:xfrm>
            <a:custGeom>
              <a:avLst/>
              <a:gdLst/>
              <a:ahLst/>
              <a:cxnLst/>
              <a:rect l="l" t="t" r="r" b="b"/>
              <a:pathLst>
                <a:path w="519" h="869" extrusionOk="0">
                  <a:moveTo>
                    <a:pt x="173" y="0"/>
                  </a:moveTo>
                  <a:cubicBezTo>
                    <a:pt x="87" y="0"/>
                    <a:pt x="0" y="91"/>
                    <a:pt x="56" y="191"/>
                  </a:cubicBezTo>
                  <a:cubicBezTo>
                    <a:pt x="165" y="393"/>
                    <a:pt x="257" y="613"/>
                    <a:pt x="344" y="822"/>
                  </a:cubicBezTo>
                  <a:cubicBezTo>
                    <a:pt x="359" y="855"/>
                    <a:pt x="387" y="869"/>
                    <a:pt x="417" y="869"/>
                  </a:cubicBezTo>
                  <a:cubicBezTo>
                    <a:pt x="466" y="869"/>
                    <a:pt x="518" y="831"/>
                    <a:pt x="516" y="776"/>
                  </a:cubicBezTo>
                  <a:cubicBezTo>
                    <a:pt x="500" y="510"/>
                    <a:pt x="416" y="286"/>
                    <a:pt x="276" y="62"/>
                  </a:cubicBezTo>
                  <a:cubicBezTo>
                    <a:pt x="250" y="18"/>
                    <a:pt x="212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" name="Google Shape;3333;p45"/>
            <p:cNvSpPr/>
            <p:nvPr/>
          </p:nvSpPr>
          <p:spPr>
            <a:xfrm rot="-9510447">
              <a:off x="6817937" y="1234700"/>
              <a:ext cx="10791" cy="18636"/>
            </a:xfrm>
            <a:custGeom>
              <a:avLst/>
              <a:gdLst/>
              <a:ahLst/>
              <a:cxnLst/>
              <a:rect l="l" t="t" r="r" b="b"/>
              <a:pathLst>
                <a:path w="601" h="1033" extrusionOk="0">
                  <a:moveTo>
                    <a:pt x="163" y="1"/>
                  </a:moveTo>
                  <a:cubicBezTo>
                    <a:pt x="86" y="1"/>
                    <a:pt x="1" y="70"/>
                    <a:pt x="36" y="155"/>
                  </a:cubicBezTo>
                  <a:cubicBezTo>
                    <a:pt x="154" y="434"/>
                    <a:pt x="245" y="776"/>
                    <a:pt x="443" y="1008"/>
                  </a:cubicBezTo>
                  <a:cubicBezTo>
                    <a:pt x="457" y="1025"/>
                    <a:pt x="478" y="1033"/>
                    <a:pt x="500" y="1033"/>
                  </a:cubicBezTo>
                  <a:cubicBezTo>
                    <a:pt x="548" y="1033"/>
                    <a:pt x="600" y="995"/>
                    <a:pt x="594" y="943"/>
                  </a:cubicBezTo>
                  <a:cubicBezTo>
                    <a:pt x="561" y="639"/>
                    <a:pt x="382" y="338"/>
                    <a:pt x="257" y="60"/>
                  </a:cubicBezTo>
                  <a:cubicBezTo>
                    <a:pt x="239" y="19"/>
                    <a:pt x="202" y="1"/>
                    <a:pt x="1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" name="Google Shape;3334;p45"/>
            <p:cNvSpPr/>
            <p:nvPr/>
          </p:nvSpPr>
          <p:spPr>
            <a:xfrm rot="-9510447">
              <a:off x="6845636" y="1209759"/>
              <a:ext cx="9013" cy="15100"/>
            </a:xfrm>
            <a:custGeom>
              <a:avLst/>
              <a:gdLst/>
              <a:ahLst/>
              <a:cxnLst/>
              <a:rect l="l" t="t" r="r" b="b"/>
              <a:pathLst>
                <a:path w="502" h="837" extrusionOk="0">
                  <a:moveTo>
                    <a:pt x="116" y="0"/>
                  </a:moveTo>
                  <a:cubicBezTo>
                    <a:pt x="57" y="0"/>
                    <a:pt x="0" y="49"/>
                    <a:pt x="12" y="128"/>
                  </a:cubicBezTo>
                  <a:cubicBezTo>
                    <a:pt x="31" y="257"/>
                    <a:pt x="54" y="383"/>
                    <a:pt x="96" y="508"/>
                  </a:cubicBezTo>
                  <a:cubicBezTo>
                    <a:pt x="133" y="622"/>
                    <a:pt x="164" y="763"/>
                    <a:pt x="278" y="820"/>
                  </a:cubicBezTo>
                  <a:cubicBezTo>
                    <a:pt x="299" y="831"/>
                    <a:pt x="325" y="837"/>
                    <a:pt x="350" y="837"/>
                  </a:cubicBezTo>
                  <a:cubicBezTo>
                    <a:pt x="411" y="837"/>
                    <a:pt x="473" y="805"/>
                    <a:pt x="483" y="740"/>
                  </a:cubicBezTo>
                  <a:cubicBezTo>
                    <a:pt x="502" y="607"/>
                    <a:pt x="438" y="527"/>
                    <a:pt x="377" y="413"/>
                  </a:cubicBezTo>
                  <a:cubicBezTo>
                    <a:pt x="319" y="299"/>
                    <a:pt x="263" y="188"/>
                    <a:pt x="217" y="71"/>
                  </a:cubicBezTo>
                  <a:cubicBezTo>
                    <a:pt x="196" y="22"/>
                    <a:pt x="155" y="0"/>
                    <a:pt x="1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" name="Google Shape;3335;p45"/>
            <p:cNvSpPr/>
            <p:nvPr/>
          </p:nvSpPr>
          <p:spPr>
            <a:xfrm rot="-9510447">
              <a:off x="6858257" y="1230527"/>
              <a:ext cx="7182" cy="14270"/>
            </a:xfrm>
            <a:custGeom>
              <a:avLst/>
              <a:gdLst/>
              <a:ahLst/>
              <a:cxnLst/>
              <a:rect l="l" t="t" r="r" b="b"/>
              <a:pathLst>
                <a:path w="400" h="791" extrusionOk="0">
                  <a:moveTo>
                    <a:pt x="132" y="1"/>
                  </a:moveTo>
                  <a:cubicBezTo>
                    <a:pt x="88" y="1"/>
                    <a:pt x="47" y="24"/>
                    <a:pt x="39" y="77"/>
                  </a:cubicBezTo>
                  <a:cubicBezTo>
                    <a:pt x="4" y="289"/>
                    <a:pt x="1" y="693"/>
                    <a:pt x="240" y="784"/>
                  </a:cubicBezTo>
                  <a:cubicBezTo>
                    <a:pt x="252" y="789"/>
                    <a:pt x="263" y="791"/>
                    <a:pt x="275" y="791"/>
                  </a:cubicBezTo>
                  <a:cubicBezTo>
                    <a:pt x="335" y="791"/>
                    <a:pt x="382" y="728"/>
                    <a:pt x="389" y="670"/>
                  </a:cubicBezTo>
                  <a:cubicBezTo>
                    <a:pt x="400" y="571"/>
                    <a:pt x="324" y="491"/>
                    <a:pt x="290" y="400"/>
                  </a:cubicBezTo>
                  <a:cubicBezTo>
                    <a:pt x="255" y="305"/>
                    <a:pt x="244" y="206"/>
                    <a:pt x="248" y="107"/>
                  </a:cubicBezTo>
                  <a:cubicBezTo>
                    <a:pt x="250" y="40"/>
                    <a:pt x="189" y="1"/>
                    <a:pt x="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" name="Google Shape;3336;p45"/>
            <p:cNvSpPr/>
            <p:nvPr/>
          </p:nvSpPr>
          <p:spPr>
            <a:xfrm rot="-9510447">
              <a:off x="6846015" y="1253878"/>
              <a:ext cx="12622" cy="16724"/>
            </a:xfrm>
            <a:custGeom>
              <a:avLst/>
              <a:gdLst/>
              <a:ahLst/>
              <a:cxnLst/>
              <a:rect l="l" t="t" r="r" b="b"/>
              <a:pathLst>
                <a:path w="703" h="927" extrusionOk="0">
                  <a:moveTo>
                    <a:pt x="129" y="1"/>
                  </a:moveTo>
                  <a:cubicBezTo>
                    <a:pt x="65" y="1"/>
                    <a:pt x="0" y="42"/>
                    <a:pt x="6" y="116"/>
                  </a:cubicBezTo>
                  <a:cubicBezTo>
                    <a:pt x="29" y="298"/>
                    <a:pt x="79" y="473"/>
                    <a:pt x="174" y="625"/>
                  </a:cubicBezTo>
                  <a:cubicBezTo>
                    <a:pt x="257" y="754"/>
                    <a:pt x="429" y="895"/>
                    <a:pt x="585" y="925"/>
                  </a:cubicBezTo>
                  <a:cubicBezTo>
                    <a:pt x="590" y="926"/>
                    <a:pt x="595" y="927"/>
                    <a:pt x="599" y="927"/>
                  </a:cubicBezTo>
                  <a:cubicBezTo>
                    <a:pt x="652" y="927"/>
                    <a:pt x="703" y="871"/>
                    <a:pt x="664" y="818"/>
                  </a:cubicBezTo>
                  <a:cubicBezTo>
                    <a:pt x="631" y="765"/>
                    <a:pt x="580" y="723"/>
                    <a:pt x="543" y="674"/>
                  </a:cubicBezTo>
                  <a:cubicBezTo>
                    <a:pt x="494" y="618"/>
                    <a:pt x="459" y="549"/>
                    <a:pt x="413" y="488"/>
                  </a:cubicBezTo>
                  <a:cubicBezTo>
                    <a:pt x="326" y="367"/>
                    <a:pt x="269" y="233"/>
                    <a:pt x="243" y="85"/>
                  </a:cubicBezTo>
                  <a:cubicBezTo>
                    <a:pt x="231" y="27"/>
                    <a:pt x="180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" name="Google Shape;3337;p45"/>
            <p:cNvSpPr/>
            <p:nvPr/>
          </p:nvSpPr>
          <p:spPr>
            <a:xfrm rot="-9510447">
              <a:off x="6831188" y="1269676"/>
              <a:ext cx="9552" cy="16760"/>
            </a:xfrm>
            <a:custGeom>
              <a:avLst/>
              <a:gdLst/>
              <a:ahLst/>
              <a:cxnLst/>
              <a:rect l="l" t="t" r="r" b="b"/>
              <a:pathLst>
                <a:path w="532" h="929" extrusionOk="0">
                  <a:moveTo>
                    <a:pt x="123" y="1"/>
                  </a:moveTo>
                  <a:cubicBezTo>
                    <a:pt x="61" y="1"/>
                    <a:pt x="0" y="67"/>
                    <a:pt x="37" y="142"/>
                  </a:cubicBezTo>
                  <a:cubicBezTo>
                    <a:pt x="94" y="268"/>
                    <a:pt x="140" y="402"/>
                    <a:pt x="178" y="535"/>
                  </a:cubicBezTo>
                  <a:cubicBezTo>
                    <a:pt x="212" y="649"/>
                    <a:pt x="231" y="781"/>
                    <a:pt x="296" y="881"/>
                  </a:cubicBezTo>
                  <a:cubicBezTo>
                    <a:pt x="315" y="912"/>
                    <a:pt x="351" y="928"/>
                    <a:pt x="386" y="928"/>
                  </a:cubicBezTo>
                  <a:cubicBezTo>
                    <a:pt x="428" y="928"/>
                    <a:pt x="468" y="905"/>
                    <a:pt x="478" y="858"/>
                  </a:cubicBezTo>
                  <a:cubicBezTo>
                    <a:pt x="531" y="584"/>
                    <a:pt x="342" y="272"/>
                    <a:pt x="201" y="48"/>
                  </a:cubicBezTo>
                  <a:cubicBezTo>
                    <a:pt x="181" y="14"/>
                    <a:pt x="152" y="1"/>
                    <a:pt x="1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" name="Google Shape;3338;p45"/>
            <p:cNvSpPr/>
            <p:nvPr/>
          </p:nvSpPr>
          <p:spPr>
            <a:xfrm rot="-9510447">
              <a:off x="6809308" y="1287661"/>
              <a:ext cx="10558" cy="18167"/>
            </a:xfrm>
            <a:custGeom>
              <a:avLst/>
              <a:gdLst/>
              <a:ahLst/>
              <a:cxnLst/>
              <a:rect l="l" t="t" r="r" b="b"/>
              <a:pathLst>
                <a:path w="588" h="1007" extrusionOk="0">
                  <a:moveTo>
                    <a:pt x="120" y="1"/>
                  </a:moveTo>
                  <a:cubicBezTo>
                    <a:pt x="60" y="1"/>
                    <a:pt x="0" y="53"/>
                    <a:pt x="18" y="128"/>
                  </a:cubicBezTo>
                  <a:cubicBezTo>
                    <a:pt x="98" y="435"/>
                    <a:pt x="151" y="789"/>
                    <a:pt x="424" y="995"/>
                  </a:cubicBezTo>
                  <a:cubicBezTo>
                    <a:pt x="437" y="1003"/>
                    <a:pt x="450" y="1007"/>
                    <a:pt x="463" y="1007"/>
                  </a:cubicBezTo>
                  <a:cubicBezTo>
                    <a:pt x="505" y="1007"/>
                    <a:pt x="540" y="963"/>
                    <a:pt x="546" y="922"/>
                  </a:cubicBezTo>
                  <a:cubicBezTo>
                    <a:pt x="588" y="599"/>
                    <a:pt x="368" y="310"/>
                    <a:pt x="204" y="47"/>
                  </a:cubicBezTo>
                  <a:cubicBezTo>
                    <a:pt x="183" y="15"/>
                    <a:pt x="152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" name="Google Shape;3339;p45"/>
            <p:cNvSpPr/>
            <p:nvPr/>
          </p:nvSpPr>
          <p:spPr>
            <a:xfrm rot="-9510447">
              <a:off x="6854027" y="1308179"/>
              <a:ext cx="7397" cy="15118"/>
            </a:xfrm>
            <a:custGeom>
              <a:avLst/>
              <a:gdLst/>
              <a:ahLst/>
              <a:cxnLst/>
              <a:rect l="l" t="t" r="r" b="b"/>
              <a:pathLst>
                <a:path w="412" h="838" extrusionOk="0">
                  <a:moveTo>
                    <a:pt x="130" y="0"/>
                  </a:moveTo>
                  <a:cubicBezTo>
                    <a:pt x="66" y="0"/>
                    <a:pt x="1" y="42"/>
                    <a:pt x="9" y="120"/>
                  </a:cubicBezTo>
                  <a:cubicBezTo>
                    <a:pt x="24" y="253"/>
                    <a:pt x="29" y="382"/>
                    <a:pt x="43" y="515"/>
                  </a:cubicBezTo>
                  <a:cubicBezTo>
                    <a:pt x="55" y="633"/>
                    <a:pt x="59" y="766"/>
                    <a:pt x="176" y="823"/>
                  </a:cubicBezTo>
                  <a:cubicBezTo>
                    <a:pt x="195" y="832"/>
                    <a:pt x="216" y="837"/>
                    <a:pt x="236" y="837"/>
                  </a:cubicBezTo>
                  <a:cubicBezTo>
                    <a:pt x="266" y="837"/>
                    <a:pt x="295" y="827"/>
                    <a:pt x="317" y="805"/>
                  </a:cubicBezTo>
                  <a:cubicBezTo>
                    <a:pt x="412" y="709"/>
                    <a:pt x="374" y="591"/>
                    <a:pt x="348" y="473"/>
                  </a:cubicBezTo>
                  <a:cubicBezTo>
                    <a:pt x="317" y="344"/>
                    <a:pt x="280" y="219"/>
                    <a:pt x="249" y="86"/>
                  </a:cubicBezTo>
                  <a:cubicBezTo>
                    <a:pt x="235" y="28"/>
                    <a:pt x="183" y="0"/>
                    <a:pt x="1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" name="Google Shape;3340;p45"/>
            <p:cNvSpPr/>
            <p:nvPr/>
          </p:nvSpPr>
          <p:spPr>
            <a:xfrm rot="-9510447">
              <a:off x="6833278" y="1313834"/>
              <a:ext cx="7990" cy="16183"/>
            </a:xfrm>
            <a:custGeom>
              <a:avLst/>
              <a:gdLst/>
              <a:ahLst/>
              <a:cxnLst/>
              <a:rect l="l" t="t" r="r" b="b"/>
              <a:pathLst>
                <a:path w="445" h="897" extrusionOk="0">
                  <a:moveTo>
                    <a:pt x="130" y="0"/>
                  </a:moveTo>
                  <a:cubicBezTo>
                    <a:pt x="77" y="0"/>
                    <a:pt x="20" y="39"/>
                    <a:pt x="15" y="104"/>
                  </a:cubicBezTo>
                  <a:cubicBezTo>
                    <a:pt x="0" y="355"/>
                    <a:pt x="11" y="762"/>
                    <a:pt x="285" y="884"/>
                  </a:cubicBezTo>
                  <a:cubicBezTo>
                    <a:pt x="302" y="892"/>
                    <a:pt x="319" y="896"/>
                    <a:pt x="335" y="896"/>
                  </a:cubicBezTo>
                  <a:cubicBezTo>
                    <a:pt x="385" y="896"/>
                    <a:pt x="424" y="859"/>
                    <a:pt x="429" y="804"/>
                  </a:cubicBezTo>
                  <a:cubicBezTo>
                    <a:pt x="445" y="679"/>
                    <a:pt x="388" y="560"/>
                    <a:pt x="342" y="446"/>
                  </a:cubicBezTo>
                  <a:cubicBezTo>
                    <a:pt x="297" y="329"/>
                    <a:pt x="247" y="200"/>
                    <a:pt x="220" y="74"/>
                  </a:cubicBezTo>
                  <a:cubicBezTo>
                    <a:pt x="209" y="23"/>
                    <a:pt x="170" y="0"/>
                    <a:pt x="1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" name="Google Shape;3341;p45"/>
            <p:cNvSpPr/>
            <p:nvPr/>
          </p:nvSpPr>
          <p:spPr>
            <a:xfrm rot="-9510447">
              <a:off x="6809340" y="1340039"/>
              <a:ext cx="9678" cy="15407"/>
            </a:xfrm>
            <a:custGeom>
              <a:avLst/>
              <a:gdLst/>
              <a:ahLst/>
              <a:cxnLst/>
              <a:rect l="l" t="t" r="r" b="b"/>
              <a:pathLst>
                <a:path w="539" h="854" extrusionOk="0">
                  <a:moveTo>
                    <a:pt x="174" y="1"/>
                  </a:moveTo>
                  <a:cubicBezTo>
                    <a:pt x="90" y="1"/>
                    <a:pt x="1" y="80"/>
                    <a:pt x="29" y="180"/>
                  </a:cubicBezTo>
                  <a:cubicBezTo>
                    <a:pt x="63" y="314"/>
                    <a:pt x="105" y="446"/>
                    <a:pt x="143" y="575"/>
                  </a:cubicBezTo>
                  <a:cubicBezTo>
                    <a:pt x="181" y="701"/>
                    <a:pt x="234" y="796"/>
                    <a:pt x="356" y="849"/>
                  </a:cubicBezTo>
                  <a:cubicBezTo>
                    <a:pt x="364" y="852"/>
                    <a:pt x="373" y="854"/>
                    <a:pt x="383" y="854"/>
                  </a:cubicBezTo>
                  <a:cubicBezTo>
                    <a:pt x="420" y="854"/>
                    <a:pt x="462" y="831"/>
                    <a:pt x="478" y="800"/>
                  </a:cubicBezTo>
                  <a:cubicBezTo>
                    <a:pt x="539" y="679"/>
                    <a:pt x="500" y="565"/>
                    <a:pt x="451" y="446"/>
                  </a:cubicBezTo>
                  <a:cubicBezTo>
                    <a:pt x="397" y="321"/>
                    <a:pt x="344" y="195"/>
                    <a:pt x="283" y="70"/>
                  </a:cubicBezTo>
                  <a:cubicBezTo>
                    <a:pt x="259" y="21"/>
                    <a:pt x="21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" name="Google Shape;3342;p45"/>
            <p:cNvSpPr/>
            <p:nvPr/>
          </p:nvSpPr>
          <p:spPr>
            <a:xfrm rot="-9510447">
              <a:off x="6820620" y="1382980"/>
              <a:ext cx="6625" cy="18312"/>
            </a:xfrm>
            <a:custGeom>
              <a:avLst/>
              <a:gdLst/>
              <a:ahLst/>
              <a:cxnLst/>
              <a:rect l="l" t="t" r="r" b="b"/>
              <a:pathLst>
                <a:path w="369" h="1015" extrusionOk="0">
                  <a:moveTo>
                    <a:pt x="68" y="0"/>
                  </a:moveTo>
                  <a:cubicBezTo>
                    <a:pt x="33" y="0"/>
                    <a:pt x="1" y="22"/>
                    <a:pt x="7" y="68"/>
                  </a:cubicBezTo>
                  <a:cubicBezTo>
                    <a:pt x="45" y="375"/>
                    <a:pt x="56" y="691"/>
                    <a:pt x="197" y="972"/>
                  </a:cubicBezTo>
                  <a:cubicBezTo>
                    <a:pt x="213" y="1002"/>
                    <a:pt x="240" y="1015"/>
                    <a:pt x="267" y="1015"/>
                  </a:cubicBezTo>
                  <a:cubicBezTo>
                    <a:pt x="313" y="1015"/>
                    <a:pt x="362" y="979"/>
                    <a:pt x="364" y="926"/>
                  </a:cubicBezTo>
                  <a:cubicBezTo>
                    <a:pt x="368" y="619"/>
                    <a:pt x="239" y="337"/>
                    <a:pt x="140" y="48"/>
                  </a:cubicBezTo>
                  <a:cubicBezTo>
                    <a:pt x="129" y="17"/>
                    <a:pt x="98" y="0"/>
                    <a:pt x="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" name="Google Shape;3343;p45"/>
            <p:cNvSpPr/>
            <p:nvPr/>
          </p:nvSpPr>
          <p:spPr>
            <a:xfrm rot="-9510447">
              <a:off x="6836024" y="1382949"/>
              <a:ext cx="7451" cy="12178"/>
            </a:xfrm>
            <a:custGeom>
              <a:avLst/>
              <a:gdLst/>
              <a:ahLst/>
              <a:cxnLst/>
              <a:rect l="l" t="t" r="r" b="b"/>
              <a:pathLst>
                <a:path w="415" h="675" extrusionOk="0">
                  <a:moveTo>
                    <a:pt x="172" y="1"/>
                  </a:moveTo>
                  <a:cubicBezTo>
                    <a:pt x="124" y="1"/>
                    <a:pt x="73" y="28"/>
                    <a:pt x="65" y="78"/>
                  </a:cubicBezTo>
                  <a:cubicBezTo>
                    <a:pt x="34" y="241"/>
                    <a:pt x="0" y="461"/>
                    <a:pt x="99" y="610"/>
                  </a:cubicBezTo>
                  <a:cubicBezTo>
                    <a:pt x="128" y="654"/>
                    <a:pt x="171" y="674"/>
                    <a:pt x="213" y="674"/>
                  </a:cubicBezTo>
                  <a:cubicBezTo>
                    <a:pt x="270" y="674"/>
                    <a:pt x="326" y="638"/>
                    <a:pt x="350" y="575"/>
                  </a:cubicBezTo>
                  <a:cubicBezTo>
                    <a:pt x="414" y="412"/>
                    <a:pt x="323" y="203"/>
                    <a:pt x="258" y="51"/>
                  </a:cubicBezTo>
                  <a:cubicBezTo>
                    <a:pt x="244" y="16"/>
                    <a:pt x="209" y="1"/>
                    <a:pt x="1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" name="Google Shape;3344;p45"/>
            <p:cNvSpPr/>
            <p:nvPr/>
          </p:nvSpPr>
          <p:spPr>
            <a:xfrm rot="-9510447">
              <a:off x="6850921" y="1347239"/>
              <a:ext cx="7056" cy="13603"/>
            </a:xfrm>
            <a:custGeom>
              <a:avLst/>
              <a:gdLst/>
              <a:ahLst/>
              <a:cxnLst/>
              <a:rect l="l" t="t" r="r" b="b"/>
              <a:pathLst>
                <a:path w="393" h="754" extrusionOk="0">
                  <a:moveTo>
                    <a:pt x="150" y="0"/>
                  </a:moveTo>
                  <a:cubicBezTo>
                    <a:pt x="117" y="0"/>
                    <a:pt x="86" y="18"/>
                    <a:pt x="81" y="59"/>
                  </a:cubicBezTo>
                  <a:cubicBezTo>
                    <a:pt x="54" y="241"/>
                    <a:pt x="1" y="534"/>
                    <a:pt x="111" y="698"/>
                  </a:cubicBezTo>
                  <a:cubicBezTo>
                    <a:pt x="136" y="732"/>
                    <a:pt x="179" y="754"/>
                    <a:pt x="220" y="754"/>
                  </a:cubicBezTo>
                  <a:cubicBezTo>
                    <a:pt x="257" y="754"/>
                    <a:pt x="291" y="737"/>
                    <a:pt x="309" y="698"/>
                  </a:cubicBezTo>
                  <a:cubicBezTo>
                    <a:pt x="392" y="512"/>
                    <a:pt x="301" y="245"/>
                    <a:pt x="241" y="59"/>
                  </a:cubicBezTo>
                  <a:cubicBezTo>
                    <a:pt x="229" y="23"/>
                    <a:pt x="188" y="0"/>
                    <a:pt x="1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" name="Google Shape;3345;p45"/>
            <p:cNvSpPr/>
            <p:nvPr/>
          </p:nvSpPr>
          <p:spPr>
            <a:xfrm rot="-9510447">
              <a:off x="6828568" y="1342839"/>
              <a:ext cx="10198" cy="22497"/>
            </a:xfrm>
            <a:custGeom>
              <a:avLst/>
              <a:gdLst/>
              <a:ahLst/>
              <a:cxnLst/>
              <a:rect l="l" t="t" r="r" b="b"/>
              <a:pathLst>
                <a:path w="568" h="1247" extrusionOk="0">
                  <a:moveTo>
                    <a:pt x="122" y="1"/>
                  </a:moveTo>
                  <a:cubicBezTo>
                    <a:pt x="74" y="1"/>
                    <a:pt x="27" y="33"/>
                    <a:pt x="23" y="99"/>
                  </a:cubicBezTo>
                  <a:cubicBezTo>
                    <a:pt x="0" y="460"/>
                    <a:pt x="16" y="985"/>
                    <a:pt x="331" y="1224"/>
                  </a:cubicBezTo>
                  <a:cubicBezTo>
                    <a:pt x="352" y="1240"/>
                    <a:pt x="376" y="1247"/>
                    <a:pt x="401" y="1247"/>
                  </a:cubicBezTo>
                  <a:cubicBezTo>
                    <a:pt x="481" y="1247"/>
                    <a:pt x="568" y="1176"/>
                    <a:pt x="559" y="1091"/>
                  </a:cubicBezTo>
                  <a:cubicBezTo>
                    <a:pt x="540" y="928"/>
                    <a:pt x="445" y="802"/>
                    <a:pt x="384" y="651"/>
                  </a:cubicBezTo>
                  <a:cubicBezTo>
                    <a:pt x="316" y="479"/>
                    <a:pt x="251" y="286"/>
                    <a:pt x="228" y="99"/>
                  </a:cubicBezTo>
                  <a:cubicBezTo>
                    <a:pt x="221" y="34"/>
                    <a:pt x="171" y="1"/>
                    <a:pt x="1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" name="Google Shape;3346;p45"/>
            <p:cNvSpPr/>
            <p:nvPr/>
          </p:nvSpPr>
          <p:spPr>
            <a:xfrm rot="-9510447">
              <a:off x="6796409" y="1035651"/>
              <a:ext cx="484965" cy="189574"/>
            </a:xfrm>
            <a:custGeom>
              <a:avLst/>
              <a:gdLst/>
              <a:ahLst/>
              <a:cxnLst/>
              <a:rect l="l" t="t" r="r" b="b"/>
              <a:pathLst>
                <a:path w="27010" h="10508" extrusionOk="0">
                  <a:moveTo>
                    <a:pt x="4007" y="1"/>
                  </a:moveTo>
                  <a:cubicBezTo>
                    <a:pt x="3262" y="1"/>
                    <a:pt x="2716" y="181"/>
                    <a:pt x="2434" y="588"/>
                  </a:cubicBezTo>
                  <a:cubicBezTo>
                    <a:pt x="0" y="4110"/>
                    <a:pt x="27009" y="10508"/>
                    <a:pt x="27009" y="10508"/>
                  </a:cubicBezTo>
                  <a:cubicBezTo>
                    <a:pt x="27009" y="10508"/>
                    <a:pt x="9698" y="1"/>
                    <a:pt x="400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" name="Google Shape;3347;p45"/>
            <p:cNvSpPr/>
            <p:nvPr/>
          </p:nvSpPr>
          <p:spPr>
            <a:xfrm rot="-9510447">
              <a:off x="7153485" y="1240131"/>
              <a:ext cx="17165" cy="11889"/>
            </a:xfrm>
            <a:custGeom>
              <a:avLst/>
              <a:gdLst/>
              <a:ahLst/>
              <a:cxnLst/>
              <a:rect l="l" t="t" r="r" b="b"/>
              <a:pathLst>
                <a:path w="956" h="659" extrusionOk="0">
                  <a:moveTo>
                    <a:pt x="142" y="1"/>
                  </a:moveTo>
                  <a:cubicBezTo>
                    <a:pt x="53" y="1"/>
                    <a:pt x="1" y="119"/>
                    <a:pt x="66" y="188"/>
                  </a:cubicBezTo>
                  <a:cubicBezTo>
                    <a:pt x="180" y="305"/>
                    <a:pt x="298" y="408"/>
                    <a:pt x="431" y="500"/>
                  </a:cubicBezTo>
                  <a:cubicBezTo>
                    <a:pt x="539" y="569"/>
                    <a:pt x="642" y="658"/>
                    <a:pt x="769" y="658"/>
                  </a:cubicBezTo>
                  <a:cubicBezTo>
                    <a:pt x="793" y="658"/>
                    <a:pt x="819" y="655"/>
                    <a:pt x="845" y="648"/>
                  </a:cubicBezTo>
                  <a:cubicBezTo>
                    <a:pt x="917" y="625"/>
                    <a:pt x="955" y="553"/>
                    <a:pt x="940" y="484"/>
                  </a:cubicBezTo>
                  <a:cubicBezTo>
                    <a:pt x="906" y="321"/>
                    <a:pt x="747" y="260"/>
                    <a:pt x="613" y="188"/>
                  </a:cubicBezTo>
                  <a:cubicBezTo>
                    <a:pt x="473" y="107"/>
                    <a:pt x="328" y="51"/>
                    <a:pt x="172" y="5"/>
                  </a:cubicBezTo>
                  <a:cubicBezTo>
                    <a:pt x="161" y="2"/>
                    <a:pt x="152" y="1"/>
                    <a:pt x="1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" name="Google Shape;3348;p45"/>
            <p:cNvSpPr/>
            <p:nvPr/>
          </p:nvSpPr>
          <p:spPr>
            <a:xfrm rot="-9510447">
              <a:off x="7133926" y="1249769"/>
              <a:ext cx="25406" cy="11673"/>
            </a:xfrm>
            <a:custGeom>
              <a:avLst/>
              <a:gdLst/>
              <a:ahLst/>
              <a:cxnLst/>
              <a:rect l="l" t="t" r="r" b="b"/>
              <a:pathLst>
                <a:path w="1415" h="647" extrusionOk="0">
                  <a:moveTo>
                    <a:pt x="171" y="0"/>
                  </a:moveTo>
                  <a:cubicBezTo>
                    <a:pt x="44" y="0"/>
                    <a:pt x="0" y="175"/>
                    <a:pt x="133" y="222"/>
                  </a:cubicBezTo>
                  <a:cubicBezTo>
                    <a:pt x="510" y="359"/>
                    <a:pt x="871" y="576"/>
                    <a:pt x="1266" y="644"/>
                  </a:cubicBezTo>
                  <a:cubicBezTo>
                    <a:pt x="1273" y="646"/>
                    <a:pt x="1279" y="646"/>
                    <a:pt x="1285" y="646"/>
                  </a:cubicBezTo>
                  <a:cubicBezTo>
                    <a:pt x="1363" y="646"/>
                    <a:pt x="1414" y="555"/>
                    <a:pt x="1354" y="488"/>
                  </a:cubicBezTo>
                  <a:cubicBezTo>
                    <a:pt x="1061" y="165"/>
                    <a:pt x="609" y="67"/>
                    <a:pt x="194" y="2"/>
                  </a:cubicBezTo>
                  <a:cubicBezTo>
                    <a:pt x="186" y="1"/>
                    <a:pt x="179" y="0"/>
                    <a:pt x="17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" name="Google Shape;3349;p45"/>
            <p:cNvSpPr/>
            <p:nvPr/>
          </p:nvSpPr>
          <p:spPr>
            <a:xfrm rot="-9510447">
              <a:off x="7123616" y="1186194"/>
              <a:ext cx="18601" cy="9904"/>
            </a:xfrm>
            <a:custGeom>
              <a:avLst/>
              <a:gdLst/>
              <a:ahLst/>
              <a:cxnLst/>
              <a:rect l="l" t="t" r="r" b="b"/>
              <a:pathLst>
                <a:path w="1036" h="549" extrusionOk="0">
                  <a:moveTo>
                    <a:pt x="134" y="0"/>
                  </a:moveTo>
                  <a:cubicBezTo>
                    <a:pt x="5" y="0"/>
                    <a:pt x="1" y="180"/>
                    <a:pt x="85" y="245"/>
                  </a:cubicBezTo>
                  <a:cubicBezTo>
                    <a:pt x="199" y="332"/>
                    <a:pt x="347" y="385"/>
                    <a:pt x="476" y="447"/>
                  </a:cubicBezTo>
                  <a:cubicBezTo>
                    <a:pt x="602" y="503"/>
                    <a:pt x="731" y="545"/>
                    <a:pt x="868" y="549"/>
                  </a:cubicBezTo>
                  <a:cubicBezTo>
                    <a:pt x="978" y="549"/>
                    <a:pt x="1035" y="408"/>
                    <a:pt x="959" y="332"/>
                  </a:cubicBezTo>
                  <a:cubicBezTo>
                    <a:pt x="853" y="234"/>
                    <a:pt x="720" y="173"/>
                    <a:pt x="583" y="124"/>
                  </a:cubicBezTo>
                  <a:cubicBezTo>
                    <a:pt x="442" y="74"/>
                    <a:pt x="297" y="17"/>
                    <a:pt x="153" y="1"/>
                  </a:cubicBezTo>
                  <a:cubicBezTo>
                    <a:pt x="146" y="0"/>
                    <a:pt x="140" y="0"/>
                    <a:pt x="1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" name="Google Shape;3350;p45"/>
            <p:cNvSpPr/>
            <p:nvPr/>
          </p:nvSpPr>
          <p:spPr>
            <a:xfrm rot="-9510447">
              <a:off x="7102668" y="1193258"/>
              <a:ext cx="23000" cy="12538"/>
            </a:xfrm>
            <a:custGeom>
              <a:avLst/>
              <a:gdLst/>
              <a:ahLst/>
              <a:cxnLst/>
              <a:rect l="l" t="t" r="r" b="b"/>
              <a:pathLst>
                <a:path w="1281" h="695" extrusionOk="0">
                  <a:moveTo>
                    <a:pt x="174" y="1"/>
                  </a:moveTo>
                  <a:cubicBezTo>
                    <a:pt x="40" y="1"/>
                    <a:pt x="0" y="204"/>
                    <a:pt x="143" y="253"/>
                  </a:cubicBezTo>
                  <a:cubicBezTo>
                    <a:pt x="444" y="363"/>
                    <a:pt x="741" y="522"/>
                    <a:pt x="1022" y="675"/>
                  </a:cubicBezTo>
                  <a:cubicBezTo>
                    <a:pt x="1047" y="688"/>
                    <a:pt x="1072" y="695"/>
                    <a:pt x="1095" y="695"/>
                  </a:cubicBezTo>
                  <a:cubicBezTo>
                    <a:pt x="1216" y="695"/>
                    <a:pt x="1281" y="521"/>
                    <a:pt x="1162" y="431"/>
                  </a:cubicBezTo>
                  <a:cubicBezTo>
                    <a:pt x="873" y="211"/>
                    <a:pt x="562" y="93"/>
                    <a:pt x="211" y="6"/>
                  </a:cubicBezTo>
                  <a:cubicBezTo>
                    <a:pt x="198" y="2"/>
                    <a:pt x="186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" name="Google Shape;3351;p45"/>
            <p:cNvSpPr/>
            <p:nvPr/>
          </p:nvSpPr>
          <p:spPr>
            <a:xfrm rot="-9510447">
              <a:off x="7136989" y="1215247"/>
              <a:ext cx="14526" cy="7415"/>
            </a:xfrm>
            <a:custGeom>
              <a:avLst/>
              <a:gdLst/>
              <a:ahLst/>
              <a:cxnLst/>
              <a:rect l="l" t="t" r="r" b="b"/>
              <a:pathLst>
                <a:path w="809" h="411" extrusionOk="0">
                  <a:moveTo>
                    <a:pt x="165" y="0"/>
                  </a:moveTo>
                  <a:cubicBezTo>
                    <a:pt x="63" y="0"/>
                    <a:pt x="1" y="153"/>
                    <a:pt x="105" y="206"/>
                  </a:cubicBezTo>
                  <a:cubicBezTo>
                    <a:pt x="270" y="285"/>
                    <a:pt x="452" y="411"/>
                    <a:pt x="638" y="411"/>
                  </a:cubicBezTo>
                  <a:cubicBezTo>
                    <a:pt x="740" y="411"/>
                    <a:pt x="809" y="269"/>
                    <a:pt x="726" y="201"/>
                  </a:cubicBezTo>
                  <a:cubicBezTo>
                    <a:pt x="581" y="76"/>
                    <a:pt x="372" y="50"/>
                    <a:pt x="193" y="4"/>
                  </a:cubicBezTo>
                  <a:cubicBezTo>
                    <a:pt x="184" y="1"/>
                    <a:pt x="174" y="0"/>
                    <a:pt x="16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" name="Google Shape;3352;p45"/>
            <p:cNvSpPr/>
            <p:nvPr/>
          </p:nvSpPr>
          <p:spPr>
            <a:xfrm rot="-9510447">
              <a:off x="7077543" y="1152681"/>
              <a:ext cx="17775" cy="9706"/>
            </a:xfrm>
            <a:custGeom>
              <a:avLst/>
              <a:gdLst/>
              <a:ahLst/>
              <a:cxnLst/>
              <a:rect l="l" t="t" r="r" b="b"/>
              <a:pathLst>
                <a:path w="990" h="538" extrusionOk="0">
                  <a:moveTo>
                    <a:pt x="116" y="0"/>
                  </a:moveTo>
                  <a:cubicBezTo>
                    <a:pt x="34" y="0"/>
                    <a:pt x="0" y="108"/>
                    <a:pt x="51" y="169"/>
                  </a:cubicBezTo>
                  <a:cubicBezTo>
                    <a:pt x="138" y="287"/>
                    <a:pt x="291" y="370"/>
                    <a:pt x="424" y="431"/>
                  </a:cubicBezTo>
                  <a:cubicBezTo>
                    <a:pt x="522" y="479"/>
                    <a:pt x="645" y="537"/>
                    <a:pt x="760" y="537"/>
                  </a:cubicBezTo>
                  <a:cubicBezTo>
                    <a:pt x="792" y="537"/>
                    <a:pt x="823" y="533"/>
                    <a:pt x="853" y="522"/>
                  </a:cubicBezTo>
                  <a:cubicBezTo>
                    <a:pt x="941" y="492"/>
                    <a:pt x="990" y="374"/>
                    <a:pt x="910" y="301"/>
                  </a:cubicBezTo>
                  <a:cubicBezTo>
                    <a:pt x="812" y="215"/>
                    <a:pt x="663" y="206"/>
                    <a:pt x="534" y="164"/>
                  </a:cubicBezTo>
                  <a:cubicBezTo>
                    <a:pt x="401" y="123"/>
                    <a:pt x="279" y="50"/>
                    <a:pt x="146" y="5"/>
                  </a:cubicBezTo>
                  <a:cubicBezTo>
                    <a:pt x="135" y="2"/>
                    <a:pt x="125" y="0"/>
                    <a:pt x="1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" name="Google Shape;3353;p45"/>
            <p:cNvSpPr/>
            <p:nvPr/>
          </p:nvSpPr>
          <p:spPr>
            <a:xfrm rot="-9510447">
              <a:off x="7059515" y="1164968"/>
              <a:ext cx="19463" cy="8515"/>
            </a:xfrm>
            <a:custGeom>
              <a:avLst/>
              <a:gdLst/>
              <a:ahLst/>
              <a:cxnLst/>
              <a:rect l="l" t="t" r="r" b="b"/>
              <a:pathLst>
                <a:path w="1084" h="472" extrusionOk="0">
                  <a:moveTo>
                    <a:pt x="216" y="0"/>
                  </a:moveTo>
                  <a:cubicBezTo>
                    <a:pt x="56" y="0"/>
                    <a:pt x="1" y="239"/>
                    <a:pt x="171" y="293"/>
                  </a:cubicBezTo>
                  <a:cubicBezTo>
                    <a:pt x="304" y="331"/>
                    <a:pt x="438" y="369"/>
                    <a:pt x="566" y="407"/>
                  </a:cubicBezTo>
                  <a:cubicBezTo>
                    <a:pt x="662" y="436"/>
                    <a:pt x="756" y="472"/>
                    <a:pt x="852" y="472"/>
                  </a:cubicBezTo>
                  <a:cubicBezTo>
                    <a:pt x="882" y="472"/>
                    <a:pt x="913" y="468"/>
                    <a:pt x="943" y="460"/>
                  </a:cubicBezTo>
                  <a:cubicBezTo>
                    <a:pt x="1042" y="434"/>
                    <a:pt x="1084" y="297"/>
                    <a:pt x="1004" y="225"/>
                  </a:cubicBezTo>
                  <a:cubicBezTo>
                    <a:pt x="908" y="133"/>
                    <a:pt x="783" y="118"/>
                    <a:pt x="654" y="92"/>
                  </a:cubicBezTo>
                  <a:cubicBezTo>
                    <a:pt x="521" y="65"/>
                    <a:pt x="388" y="34"/>
                    <a:pt x="251" y="4"/>
                  </a:cubicBezTo>
                  <a:cubicBezTo>
                    <a:pt x="239" y="1"/>
                    <a:pt x="227" y="0"/>
                    <a:pt x="2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" name="Google Shape;3354;p45"/>
            <p:cNvSpPr/>
            <p:nvPr/>
          </p:nvSpPr>
          <p:spPr>
            <a:xfrm rot="-9510447">
              <a:off x="7079308" y="1197905"/>
              <a:ext cx="14292" cy="7108"/>
            </a:xfrm>
            <a:custGeom>
              <a:avLst/>
              <a:gdLst/>
              <a:ahLst/>
              <a:cxnLst/>
              <a:rect l="l" t="t" r="r" b="b"/>
              <a:pathLst>
                <a:path w="796" h="394" extrusionOk="0">
                  <a:moveTo>
                    <a:pt x="136" y="0"/>
                  </a:moveTo>
                  <a:cubicBezTo>
                    <a:pt x="23" y="0"/>
                    <a:pt x="1" y="187"/>
                    <a:pt x="115" y="213"/>
                  </a:cubicBezTo>
                  <a:cubicBezTo>
                    <a:pt x="210" y="232"/>
                    <a:pt x="305" y="259"/>
                    <a:pt x="396" y="297"/>
                  </a:cubicBezTo>
                  <a:cubicBezTo>
                    <a:pt x="477" y="329"/>
                    <a:pt x="555" y="393"/>
                    <a:pt x="642" y="393"/>
                  </a:cubicBezTo>
                  <a:cubicBezTo>
                    <a:pt x="649" y="393"/>
                    <a:pt x="656" y="393"/>
                    <a:pt x="663" y="392"/>
                  </a:cubicBezTo>
                  <a:cubicBezTo>
                    <a:pt x="747" y="385"/>
                    <a:pt x="796" y="309"/>
                    <a:pt x="758" y="232"/>
                  </a:cubicBezTo>
                  <a:cubicBezTo>
                    <a:pt x="705" y="134"/>
                    <a:pt x="579" y="104"/>
                    <a:pt x="480" y="69"/>
                  </a:cubicBezTo>
                  <a:cubicBezTo>
                    <a:pt x="370" y="35"/>
                    <a:pt x="256" y="16"/>
                    <a:pt x="145" y="0"/>
                  </a:cubicBezTo>
                  <a:cubicBezTo>
                    <a:pt x="142" y="0"/>
                    <a:pt x="139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" name="Google Shape;3355;p45"/>
            <p:cNvSpPr/>
            <p:nvPr/>
          </p:nvSpPr>
          <p:spPr>
            <a:xfrm rot="-9510447">
              <a:off x="7042734" y="1131640"/>
              <a:ext cx="19445" cy="10103"/>
            </a:xfrm>
            <a:custGeom>
              <a:avLst/>
              <a:gdLst/>
              <a:ahLst/>
              <a:cxnLst/>
              <a:rect l="l" t="t" r="r" b="b"/>
              <a:pathLst>
                <a:path w="1083" h="560" extrusionOk="0">
                  <a:moveTo>
                    <a:pt x="100" y="0"/>
                  </a:moveTo>
                  <a:cubicBezTo>
                    <a:pt x="32" y="0"/>
                    <a:pt x="1" y="93"/>
                    <a:pt x="49" y="137"/>
                  </a:cubicBezTo>
                  <a:cubicBezTo>
                    <a:pt x="170" y="255"/>
                    <a:pt x="319" y="342"/>
                    <a:pt x="467" y="418"/>
                  </a:cubicBezTo>
                  <a:cubicBezTo>
                    <a:pt x="605" y="489"/>
                    <a:pt x="750" y="560"/>
                    <a:pt x="904" y="560"/>
                  </a:cubicBezTo>
                  <a:cubicBezTo>
                    <a:pt x="915" y="560"/>
                    <a:pt x="927" y="559"/>
                    <a:pt x="939" y="559"/>
                  </a:cubicBezTo>
                  <a:cubicBezTo>
                    <a:pt x="1041" y="551"/>
                    <a:pt x="1083" y="441"/>
                    <a:pt x="1018" y="365"/>
                  </a:cubicBezTo>
                  <a:cubicBezTo>
                    <a:pt x="916" y="232"/>
                    <a:pt x="752" y="171"/>
                    <a:pt x="596" y="118"/>
                  </a:cubicBezTo>
                  <a:cubicBezTo>
                    <a:pt x="437" y="60"/>
                    <a:pt x="273" y="8"/>
                    <a:pt x="105" y="0"/>
                  </a:cubicBezTo>
                  <a:cubicBezTo>
                    <a:pt x="104" y="0"/>
                    <a:pt x="102" y="0"/>
                    <a:pt x="1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" name="Google Shape;3356;p45"/>
            <p:cNvSpPr/>
            <p:nvPr/>
          </p:nvSpPr>
          <p:spPr>
            <a:xfrm rot="-9510447">
              <a:off x="7015629" y="1132632"/>
              <a:ext cx="22031" cy="10301"/>
            </a:xfrm>
            <a:custGeom>
              <a:avLst/>
              <a:gdLst/>
              <a:ahLst/>
              <a:cxnLst/>
              <a:rect l="l" t="t" r="r" b="b"/>
              <a:pathLst>
                <a:path w="1227" h="571" extrusionOk="0">
                  <a:moveTo>
                    <a:pt x="163" y="0"/>
                  </a:moveTo>
                  <a:cubicBezTo>
                    <a:pt x="57" y="0"/>
                    <a:pt x="1" y="177"/>
                    <a:pt x="112" y="225"/>
                  </a:cubicBezTo>
                  <a:cubicBezTo>
                    <a:pt x="265" y="290"/>
                    <a:pt x="424" y="343"/>
                    <a:pt x="581" y="407"/>
                  </a:cubicBezTo>
                  <a:cubicBezTo>
                    <a:pt x="722" y="467"/>
                    <a:pt x="872" y="571"/>
                    <a:pt x="1029" y="571"/>
                  </a:cubicBezTo>
                  <a:cubicBezTo>
                    <a:pt x="1031" y="571"/>
                    <a:pt x="1034" y="571"/>
                    <a:pt x="1037" y="571"/>
                  </a:cubicBezTo>
                  <a:cubicBezTo>
                    <a:pt x="1135" y="571"/>
                    <a:pt x="1227" y="449"/>
                    <a:pt x="1158" y="362"/>
                  </a:cubicBezTo>
                  <a:cubicBezTo>
                    <a:pt x="1056" y="217"/>
                    <a:pt x="881" y="167"/>
                    <a:pt x="714" y="114"/>
                  </a:cubicBezTo>
                  <a:cubicBezTo>
                    <a:pt x="539" y="53"/>
                    <a:pt x="356" y="11"/>
                    <a:pt x="170" y="0"/>
                  </a:cubicBezTo>
                  <a:cubicBezTo>
                    <a:pt x="168" y="0"/>
                    <a:pt x="166" y="0"/>
                    <a:pt x="1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" name="Google Shape;3357;p45"/>
            <p:cNvSpPr/>
            <p:nvPr/>
          </p:nvSpPr>
          <p:spPr>
            <a:xfrm rot="-9510447">
              <a:off x="7033060" y="1106314"/>
              <a:ext cx="16770" cy="10861"/>
            </a:xfrm>
            <a:custGeom>
              <a:avLst/>
              <a:gdLst/>
              <a:ahLst/>
              <a:cxnLst/>
              <a:rect l="l" t="t" r="r" b="b"/>
              <a:pathLst>
                <a:path w="934" h="602" extrusionOk="0">
                  <a:moveTo>
                    <a:pt x="121" y="1"/>
                  </a:moveTo>
                  <a:cubicBezTo>
                    <a:pt x="28" y="1"/>
                    <a:pt x="0" y="140"/>
                    <a:pt x="78" y="197"/>
                  </a:cubicBezTo>
                  <a:cubicBezTo>
                    <a:pt x="184" y="277"/>
                    <a:pt x="287" y="361"/>
                    <a:pt x="394" y="441"/>
                  </a:cubicBezTo>
                  <a:cubicBezTo>
                    <a:pt x="492" y="514"/>
                    <a:pt x="602" y="601"/>
                    <a:pt x="729" y="601"/>
                  </a:cubicBezTo>
                  <a:cubicBezTo>
                    <a:pt x="734" y="601"/>
                    <a:pt x="739" y="601"/>
                    <a:pt x="744" y="601"/>
                  </a:cubicBezTo>
                  <a:cubicBezTo>
                    <a:pt x="858" y="592"/>
                    <a:pt x="933" y="475"/>
                    <a:pt x="877" y="368"/>
                  </a:cubicBezTo>
                  <a:cubicBezTo>
                    <a:pt x="808" y="243"/>
                    <a:pt x="668" y="197"/>
                    <a:pt x="542" y="148"/>
                  </a:cubicBezTo>
                  <a:cubicBezTo>
                    <a:pt x="412" y="99"/>
                    <a:pt x="284" y="57"/>
                    <a:pt x="158" y="8"/>
                  </a:cubicBezTo>
                  <a:cubicBezTo>
                    <a:pt x="145" y="3"/>
                    <a:pt x="132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" name="Google Shape;3358;p45"/>
            <p:cNvSpPr/>
            <p:nvPr/>
          </p:nvSpPr>
          <p:spPr>
            <a:xfrm rot="-9510447">
              <a:off x="6997656" y="1095857"/>
              <a:ext cx="23018" cy="7848"/>
            </a:xfrm>
            <a:custGeom>
              <a:avLst/>
              <a:gdLst/>
              <a:ahLst/>
              <a:cxnLst/>
              <a:rect l="l" t="t" r="r" b="b"/>
              <a:pathLst>
                <a:path w="1282" h="435" extrusionOk="0">
                  <a:moveTo>
                    <a:pt x="275" y="0"/>
                  </a:moveTo>
                  <a:cubicBezTo>
                    <a:pt x="223" y="0"/>
                    <a:pt x="172" y="3"/>
                    <a:pt x="122" y="8"/>
                  </a:cubicBezTo>
                  <a:cubicBezTo>
                    <a:pt x="20" y="19"/>
                    <a:pt x="1" y="149"/>
                    <a:pt x="99" y="191"/>
                  </a:cubicBezTo>
                  <a:cubicBezTo>
                    <a:pt x="282" y="263"/>
                    <a:pt x="487" y="305"/>
                    <a:pt x="677" y="365"/>
                  </a:cubicBezTo>
                  <a:cubicBezTo>
                    <a:pt x="797" y="402"/>
                    <a:pt x="907" y="435"/>
                    <a:pt x="1024" y="435"/>
                  </a:cubicBezTo>
                  <a:cubicBezTo>
                    <a:pt x="1078" y="435"/>
                    <a:pt x="1133" y="428"/>
                    <a:pt x="1191" y="411"/>
                  </a:cubicBezTo>
                  <a:cubicBezTo>
                    <a:pt x="1263" y="388"/>
                    <a:pt x="1282" y="300"/>
                    <a:pt x="1233" y="247"/>
                  </a:cubicBezTo>
                  <a:cubicBezTo>
                    <a:pt x="1099" y="103"/>
                    <a:pt x="936" y="65"/>
                    <a:pt x="745" y="42"/>
                  </a:cubicBezTo>
                  <a:cubicBezTo>
                    <a:pt x="594" y="22"/>
                    <a:pt x="432" y="0"/>
                    <a:pt x="2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" name="Google Shape;3359;p45"/>
            <p:cNvSpPr/>
            <p:nvPr/>
          </p:nvSpPr>
          <p:spPr>
            <a:xfrm rot="-9510447">
              <a:off x="6976623" y="1070627"/>
              <a:ext cx="23126" cy="9814"/>
            </a:xfrm>
            <a:custGeom>
              <a:avLst/>
              <a:gdLst/>
              <a:ahLst/>
              <a:cxnLst/>
              <a:rect l="l" t="t" r="r" b="b"/>
              <a:pathLst>
                <a:path w="1288" h="544" extrusionOk="0">
                  <a:moveTo>
                    <a:pt x="299" y="1"/>
                  </a:moveTo>
                  <a:cubicBezTo>
                    <a:pt x="279" y="1"/>
                    <a:pt x="259" y="1"/>
                    <a:pt x="239" y="2"/>
                  </a:cubicBezTo>
                  <a:cubicBezTo>
                    <a:pt x="16" y="6"/>
                    <a:pt x="0" y="291"/>
                    <a:pt x="186" y="367"/>
                  </a:cubicBezTo>
                  <a:cubicBezTo>
                    <a:pt x="411" y="458"/>
                    <a:pt x="662" y="488"/>
                    <a:pt x="897" y="538"/>
                  </a:cubicBezTo>
                  <a:cubicBezTo>
                    <a:pt x="914" y="542"/>
                    <a:pt x="931" y="543"/>
                    <a:pt x="946" y="543"/>
                  </a:cubicBezTo>
                  <a:cubicBezTo>
                    <a:pt x="1199" y="543"/>
                    <a:pt x="1288" y="140"/>
                    <a:pt x="1020" y="97"/>
                  </a:cubicBezTo>
                  <a:cubicBezTo>
                    <a:pt x="784" y="58"/>
                    <a:pt x="539" y="1"/>
                    <a:pt x="29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" name="Google Shape;3360;p45"/>
            <p:cNvSpPr/>
            <p:nvPr/>
          </p:nvSpPr>
          <p:spPr>
            <a:xfrm rot="-9510447">
              <a:off x="6966172" y="1077214"/>
              <a:ext cx="16662" cy="8569"/>
            </a:xfrm>
            <a:custGeom>
              <a:avLst/>
              <a:gdLst/>
              <a:ahLst/>
              <a:cxnLst/>
              <a:rect l="l" t="t" r="r" b="b"/>
              <a:pathLst>
                <a:path w="928" h="475" extrusionOk="0">
                  <a:moveTo>
                    <a:pt x="339" y="0"/>
                  </a:moveTo>
                  <a:cubicBezTo>
                    <a:pt x="237" y="0"/>
                    <a:pt x="137" y="21"/>
                    <a:pt x="65" y="93"/>
                  </a:cubicBezTo>
                  <a:cubicBezTo>
                    <a:pt x="1" y="154"/>
                    <a:pt x="15" y="264"/>
                    <a:pt x="92" y="309"/>
                  </a:cubicBezTo>
                  <a:cubicBezTo>
                    <a:pt x="194" y="370"/>
                    <a:pt x="331" y="359"/>
                    <a:pt x="445" y="393"/>
                  </a:cubicBezTo>
                  <a:cubicBezTo>
                    <a:pt x="502" y="412"/>
                    <a:pt x="552" y="443"/>
                    <a:pt x="608" y="462"/>
                  </a:cubicBezTo>
                  <a:cubicBezTo>
                    <a:pt x="638" y="471"/>
                    <a:pt x="665" y="475"/>
                    <a:pt x="693" y="475"/>
                  </a:cubicBezTo>
                  <a:cubicBezTo>
                    <a:pt x="730" y="475"/>
                    <a:pt x="767" y="468"/>
                    <a:pt x="806" y="462"/>
                  </a:cubicBezTo>
                  <a:cubicBezTo>
                    <a:pt x="882" y="446"/>
                    <a:pt x="928" y="355"/>
                    <a:pt x="905" y="283"/>
                  </a:cubicBezTo>
                  <a:cubicBezTo>
                    <a:pt x="856" y="104"/>
                    <a:pt x="700" y="47"/>
                    <a:pt x="529" y="17"/>
                  </a:cubicBezTo>
                  <a:cubicBezTo>
                    <a:pt x="469" y="8"/>
                    <a:pt x="403" y="0"/>
                    <a:pt x="3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" name="Google Shape;3361;p45"/>
            <p:cNvSpPr/>
            <p:nvPr/>
          </p:nvSpPr>
          <p:spPr>
            <a:xfrm rot="-9510447">
              <a:off x="6940117" y="1047342"/>
              <a:ext cx="22659" cy="6819"/>
            </a:xfrm>
            <a:custGeom>
              <a:avLst/>
              <a:gdLst/>
              <a:ahLst/>
              <a:cxnLst/>
              <a:rect l="l" t="t" r="r" b="b"/>
              <a:pathLst>
                <a:path w="1262" h="378" extrusionOk="0">
                  <a:moveTo>
                    <a:pt x="701" y="1"/>
                  </a:moveTo>
                  <a:cubicBezTo>
                    <a:pt x="511" y="1"/>
                    <a:pt x="313" y="29"/>
                    <a:pt x="156" y="29"/>
                  </a:cubicBezTo>
                  <a:cubicBezTo>
                    <a:pt x="0" y="29"/>
                    <a:pt x="0" y="266"/>
                    <a:pt x="156" y="269"/>
                  </a:cubicBezTo>
                  <a:cubicBezTo>
                    <a:pt x="339" y="277"/>
                    <a:pt x="521" y="311"/>
                    <a:pt x="704" y="341"/>
                  </a:cubicBezTo>
                  <a:cubicBezTo>
                    <a:pt x="794" y="358"/>
                    <a:pt x="884" y="377"/>
                    <a:pt x="974" y="377"/>
                  </a:cubicBezTo>
                  <a:cubicBezTo>
                    <a:pt x="1031" y="377"/>
                    <a:pt x="1087" y="369"/>
                    <a:pt x="1144" y="349"/>
                  </a:cubicBezTo>
                  <a:cubicBezTo>
                    <a:pt x="1255" y="311"/>
                    <a:pt x="1262" y="185"/>
                    <a:pt x="1175" y="121"/>
                  </a:cubicBezTo>
                  <a:cubicBezTo>
                    <a:pt x="1049" y="26"/>
                    <a:pt x="878" y="1"/>
                    <a:pt x="70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" name="Google Shape;3362;p45"/>
            <p:cNvSpPr/>
            <p:nvPr/>
          </p:nvSpPr>
          <p:spPr>
            <a:xfrm rot="-9510447">
              <a:off x="6729110" y="896008"/>
              <a:ext cx="231638" cy="173446"/>
            </a:xfrm>
            <a:custGeom>
              <a:avLst/>
              <a:gdLst/>
              <a:ahLst/>
              <a:cxnLst/>
              <a:rect l="l" t="t" r="r" b="b"/>
              <a:pathLst>
                <a:path w="12901" h="9614" extrusionOk="0">
                  <a:moveTo>
                    <a:pt x="8138" y="1"/>
                  </a:moveTo>
                  <a:cubicBezTo>
                    <a:pt x="7119" y="1"/>
                    <a:pt x="6562" y="5074"/>
                    <a:pt x="6562" y="5074"/>
                  </a:cubicBezTo>
                  <a:cubicBezTo>
                    <a:pt x="6562" y="5074"/>
                    <a:pt x="5760" y="987"/>
                    <a:pt x="4825" y="915"/>
                  </a:cubicBezTo>
                  <a:cubicBezTo>
                    <a:pt x="4817" y="915"/>
                    <a:pt x="4810" y="914"/>
                    <a:pt x="4803" y="914"/>
                  </a:cubicBezTo>
                  <a:cubicBezTo>
                    <a:pt x="3919" y="914"/>
                    <a:pt x="5472" y="5291"/>
                    <a:pt x="5472" y="5291"/>
                  </a:cubicBezTo>
                  <a:cubicBezTo>
                    <a:pt x="5472" y="5291"/>
                    <a:pt x="2788" y="1971"/>
                    <a:pt x="1465" y="1971"/>
                  </a:cubicBezTo>
                  <a:cubicBezTo>
                    <a:pt x="1347" y="1971"/>
                    <a:pt x="1239" y="1998"/>
                    <a:pt x="1145" y="2056"/>
                  </a:cubicBezTo>
                  <a:cubicBezTo>
                    <a:pt x="1" y="2763"/>
                    <a:pt x="3456" y="5295"/>
                    <a:pt x="3456" y="5295"/>
                  </a:cubicBezTo>
                  <a:cubicBezTo>
                    <a:pt x="3456" y="5295"/>
                    <a:pt x="4284" y="9614"/>
                    <a:pt x="6772" y="9614"/>
                  </a:cubicBezTo>
                  <a:cubicBezTo>
                    <a:pt x="6830" y="9614"/>
                    <a:pt x="6890" y="9611"/>
                    <a:pt x="6950" y="9607"/>
                  </a:cubicBezTo>
                  <a:cubicBezTo>
                    <a:pt x="9582" y="9389"/>
                    <a:pt x="9582" y="5770"/>
                    <a:pt x="9582" y="5770"/>
                  </a:cubicBezTo>
                  <a:cubicBezTo>
                    <a:pt x="9582" y="5770"/>
                    <a:pt x="12821" y="3462"/>
                    <a:pt x="12893" y="2462"/>
                  </a:cubicBezTo>
                  <a:cubicBezTo>
                    <a:pt x="12901" y="2359"/>
                    <a:pt x="12856" y="2312"/>
                    <a:pt x="12770" y="2312"/>
                  </a:cubicBezTo>
                  <a:cubicBezTo>
                    <a:pt x="12273" y="2312"/>
                    <a:pt x="10397" y="3849"/>
                    <a:pt x="9201" y="4873"/>
                  </a:cubicBezTo>
                  <a:cubicBezTo>
                    <a:pt x="10163" y="3223"/>
                    <a:pt x="11342" y="968"/>
                    <a:pt x="10638" y="915"/>
                  </a:cubicBezTo>
                  <a:cubicBezTo>
                    <a:pt x="10630" y="915"/>
                    <a:pt x="10621" y="914"/>
                    <a:pt x="10613" y="914"/>
                  </a:cubicBezTo>
                  <a:cubicBezTo>
                    <a:pt x="9976" y="914"/>
                    <a:pt x="9082" y="2585"/>
                    <a:pt x="8441" y="4044"/>
                  </a:cubicBezTo>
                  <a:cubicBezTo>
                    <a:pt x="8657" y="2371"/>
                    <a:pt x="8836" y="82"/>
                    <a:pt x="8175" y="3"/>
                  </a:cubicBezTo>
                  <a:cubicBezTo>
                    <a:pt x="8162" y="1"/>
                    <a:pt x="8150" y="1"/>
                    <a:pt x="813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457200" y="209550"/>
            <a:ext cx="8229600" cy="200054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spcAft>
                <a:spcPts val="600"/>
              </a:spcAft>
            </a:pPr>
            <a:r>
              <a:rPr lang="en-US" sz="1800" dirty="0" smtClean="0">
                <a:latin typeface="Barlow" charset="0"/>
              </a:rPr>
              <a:t>Face Aging</a:t>
            </a:r>
          </a:p>
          <a:p>
            <a:pPr algn="ctr">
              <a:spcAft>
                <a:spcPts val="600"/>
              </a:spcAft>
            </a:pPr>
            <a:endParaRPr lang="en-US" sz="1600" b="1" dirty="0" smtClean="0">
              <a:latin typeface="Barlow" charset="0"/>
            </a:endParaRPr>
          </a:p>
          <a:p>
            <a:pPr marL="457200" indent="-304800">
              <a:buClr>
                <a:schemeClr val="accent5"/>
              </a:buClr>
              <a:buSzPts val="1200"/>
              <a:buFont typeface="Arial"/>
              <a:buChar char="●"/>
            </a:pPr>
            <a:r>
              <a:rPr lang="en-US" sz="1600" dirty="0" smtClean="0">
                <a:solidFill>
                  <a:schemeClr val="accent5"/>
                </a:solidFill>
                <a:latin typeface="Barlow"/>
                <a:ea typeface="Barlow"/>
                <a:cs typeface="Barlow"/>
                <a:sym typeface="Barlow"/>
              </a:rPr>
              <a:t>Skin layers change with age.</a:t>
            </a:r>
          </a:p>
          <a:p>
            <a:pPr marL="457200" indent="-304800">
              <a:buClr>
                <a:schemeClr val="accent5"/>
              </a:buClr>
              <a:buSzPts val="1200"/>
              <a:buFont typeface="Arial"/>
              <a:buChar char="●"/>
            </a:pPr>
            <a:r>
              <a:rPr lang="en-US" sz="1600" dirty="0" smtClean="0">
                <a:solidFill>
                  <a:schemeClr val="accent5"/>
                </a:solidFill>
                <a:latin typeface="Barlow"/>
                <a:ea typeface="Barlow"/>
                <a:cs typeface="Barlow"/>
                <a:sym typeface="Barlow"/>
              </a:rPr>
              <a:t>Fat pads slide forward and downward</a:t>
            </a:r>
          </a:p>
          <a:p>
            <a:pPr marL="457200" indent="-304800">
              <a:buClr>
                <a:schemeClr val="accent5"/>
              </a:buClr>
              <a:buSzPts val="1200"/>
              <a:buFont typeface="Arial"/>
              <a:buChar char="●"/>
            </a:pPr>
            <a:r>
              <a:rPr lang="en-US" sz="1600" dirty="0" smtClean="0">
                <a:solidFill>
                  <a:schemeClr val="accent5"/>
                </a:solidFill>
                <a:latin typeface="Barlow"/>
                <a:ea typeface="Barlow"/>
                <a:cs typeface="Barlow"/>
                <a:sym typeface="Barlow"/>
              </a:rPr>
              <a:t>Gravitational changes vs. volume loss.</a:t>
            </a:r>
          </a:p>
          <a:p>
            <a:pPr marL="457200" indent="-304800">
              <a:buClr>
                <a:schemeClr val="accent5"/>
              </a:buClr>
              <a:buSzPts val="1200"/>
              <a:buFont typeface="Arial"/>
              <a:buChar char="●"/>
            </a:pPr>
            <a:r>
              <a:rPr lang="en-US" sz="1600" dirty="0" smtClean="0">
                <a:solidFill>
                  <a:schemeClr val="accent5"/>
                </a:solidFill>
                <a:latin typeface="Barlow"/>
                <a:ea typeface="Barlow"/>
                <a:cs typeface="Barlow"/>
                <a:sym typeface="Barlow"/>
              </a:rPr>
              <a:t>Gravitational changes (sagging skin) can be put back into place with threads.</a:t>
            </a:r>
          </a:p>
          <a:p>
            <a:pPr marL="457200" indent="-304800">
              <a:buClr>
                <a:schemeClr val="accent5"/>
              </a:buClr>
              <a:buSzPts val="1200"/>
              <a:buFont typeface="Arial"/>
              <a:buChar char="●"/>
            </a:pPr>
            <a:r>
              <a:rPr lang="en-US" sz="1600" dirty="0" smtClean="0">
                <a:solidFill>
                  <a:schemeClr val="accent5"/>
                </a:solidFill>
                <a:latin typeface="Barlow"/>
                <a:ea typeface="Barlow"/>
                <a:cs typeface="Barlow"/>
                <a:sym typeface="Barlow"/>
              </a:rPr>
              <a:t>Volume loss: PRP biologics, fillers.</a:t>
            </a:r>
            <a:endParaRPr lang="en-US" sz="1600" dirty="0">
              <a:solidFill>
                <a:schemeClr val="accent5"/>
              </a:solidFill>
              <a:latin typeface="Barlow"/>
              <a:ea typeface="Barlow"/>
              <a:cs typeface="Barlow"/>
              <a:sym typeface="Barlow"/>
            </a:endParaRPr>
          </a:p>
        </p:txBody>
      </p:sp>
      <p:grpSp>
        <p:nvGrpSpPr>
          <p:cNvPr id="10" name="Google Shape;3419;p47"/>
          <p:cNvGrpSpPr>
            <a:grpSpLocks noChangeAspect="1"/>
          </p:cNvGrpSpPr>
          <p:nvPr/>
        </p:nvGrpSpPr>
        <p:grpSpPr>
          <a:xfrm>
            <a:off x="5641754" y="2001493"/>
            <a:ext cx="3388334" cy="3187082"/>
            <a:chOff x="5641752" y="2001492"/>
            <a:chExt cx="3529514" cy="3319877"/>
          </a:xfrm>
        </p:grpSpPr>
        <p:grpSp>
          <p:nvGrpSpPr>
            <p:cNvPr id="11" name="Google Shape;3420;p47"/>
            <p:cNvGrpSpPr/>
            <p:nvPr/>
          </p:nvGrpSpPr>
          <p:grpSpPr>
            <a:xfrm>
              <a:off x="5641752" y="3267709"/>
              <a:ext cx="1271232" cy="2053659"/>
              <a:chOff x="5641752" y="3267709"/>
              <a:chExt cx="1271232" cy="2053659"/>
            </a:xfrm>
          </p:grpSpPr>
          <p:grpSp>
            <p:nvGrpSpPr>
              <p:cNvPr id="344" name="Google Shape;3421;p47"/>
              <p:cNvGrpSpPr/>
              <p:nvPr/>
            </p:nvGrpSpPr>
            <p:grpSpPr>
              <a:xfrm rot="-1237639">
                <a:off x="6158877" y="3658876"/>
                <a:ext cx="482503" cy="1629743"/>
                <a:chOff x="4172480" y="2420689"/>
                <a:chExt cx="806121" cy="2722822"/>
              </a:xfrm>
            </p:grpSpPr>
            <p:sp>
              <p:nvSpPr>
                <p:cNvPr id="461" name="Google Shape;3422;p47"/>
                <p:cNvSpPr/>
                <p:nvPr/>
              </p:nvSpPr>
              <p:spPr>
                <a:xfrm>
                  <a:off x="4560819" y="2420689"/>
                  <a:ext cx="152276" cy="27228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55" h="56414" extrusionOk="0">
                      <a:moveTo>
                        <a:pt x="283" y="1"/>
                      </a:moveTo>
                      <a:cubicBezTo>
                        <a:pt x="276" y="1"/>
                        <a:pt x="269" y="1"/>
                        <a:pt x="261" y="2"/>
                      </a:cubicBezTo>
                      <a:cubicBezTo>
                        <a:pt x="112" y="12"/>
                        <a:pt x="0" y="142"/>
                        <a:pt x="15" y="295"/>
                      </a:cubicBezTo>
                      <a:cubicBezTo>
                        <a:pt x="40" y="632"/>
                        <a:pt x="2611" y="33610"/>
                        <a:pt x="943" y="56414"/>
                      </a:cubicBezTo>
                      <a:lnTo>
                        <a:pt x="1491" y="56414"/>
                      </a:lnTo>
                      <a:cubicBezTo>
                        <a:pt x="3155" y="33566"/>
                        <a:pt x="584" y="585"/>
                        <a:pt x="559" y="251"/>
                      </a:cubicBezTo>
                      <a:cubicBezTo>
                        <a:pt x="548" y="106"/>
                        <a:pt x="429" y="1"/>
                        <a:pt x="28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2" name="Google Shape;3423;p47"/>
                <p:cNvSpPr/>
                <p:nvPr/>
              </p:nvSpPr>
              <p:spPr>
                <a:xfrm>
                  <a:off x="4597404" y="2460411"/>
                  <a:ext cx="381197" cy="4099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98" h="8494" extrusionOk="0">
                      <a:moveTo>
                        <a:pt x="7897" y="1"/>
                      </a:moveTo>
                      <a:lnTo>
                        <a:pt x="7897" y="1"/>
                      </a:lnTo>
                      <a:cubicBezTo>
                        <a:pt x="2306" y="672"/>
                        <a:pt x="0" y="8493"/>
                        <a:pt x="0" y="8493"/>
                      </a:cubicBezTo>
                      <a:cubicBezTo>
                        <a:pt x="6247" y="6176"/>
                        <a:pt x="7897" y="1"/>
                        <a:pt x="789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3" name="Google Shape;3424;p47"/>
                <p:cNvSpPr/>
                <p:nvPr/>
              </p:nvSpPr>
              <p:spPr>
                <a:xfrm>
                  <a:off x="4195406" y="3132837"/>
                  <a:ext cx="433854" cy="3726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89" h="7721" extrusionOk="0">
                      <a:moveTo>
                        <a:pt x="0" y="0"/>
                      </a:moveTo>
                      <a:cubicBezTo>
                        <a:pt x="0" y="0"/>
                        <a:pt x="2360" y="7720"/>
                        <a:pt x="8925" y="7720"/>
                      </a:cubicBezTo>
                      <a:cubicBezTo>
                        <a:pt x="8946" y="7720"/>
                        <a:pt x="8967" y="7720"/>
                        <a:pt x="8989" y="7720"/>
                      </a:cubicBezTo>
                      <a:cubicBezTo>
                        <a:pt x="8989" y="7720"/>
                        <a:pt x="5759" y="54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4" name="Google Shape;3425;p47"/>
                <p:cNvSpPr/>
                <p:nvPr/>
              </p:nvSpPr>
              <p:spPr>
                <a:xfrm>
                  <a:off x="4617338" y="3043595"/>
                  <a:ext cx="345674" cy="4618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62" h="9570" extrusionOk="0">
                      <a:moveTo>
                        <a:pt x="7162" y="0"/>
                      </a:moveTo>
                      <a:lnTo>
                        <a:pt x="7162" y="0"/>
                      </a:lnTo>
                      <a:cubicBezTo>
                        <a:pt x="482" y="2715"/>
                        <a:pt x="1" y="9569"/>
                        <a:pt x="319" y="9569"/>
                      </a:cubicBezTo>
                      <a:cubicBezTo>
                        <a:pt x="321" y="9569"/>
                        <a:pt x="322" y="9569"/>
                        <a:pt x="323" y="9569"/>
                      </a:cubicBezTo>
                      <a:cubicBezTo>
                        <a:pt x="5893" y="8590"/>
                        <a:pt x="7162" y="0"/>
                        <a:pt x="7162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5" name="Google Shape;3426;p47"/>
                <p:cNvSpPr/>
                <p:nvPr/>
              </p:nvSpPr>
              <p:spPr>
                <a:xfrm>
                  <a:off x="4264184" y="2454861"/>
                  <a:ext cx="342006" cy="4098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86" h="8492" extrusionOk="0">
                      <a:moveTo>
                        <a:pt x="1" y="0"/>
                      </a:moveTo>
                      <a:cubicBezTo>
                        <a:pt x="1" y="0"/>
                        <a:pt x="809" y="7361"/>
                        <a:pt x="7085" y="8492"/>
                      </a:cubicBezTo>
                      <a:cubicBezTo>
                        <a:pt x="7085" y="8492"/>
                        <a:pt x="4921" y="1494"/>
                        <a:pt x="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6" name="Google Shape;3427;p47"/>
                <p:cNvSpPr/>
                <p:nvPr/>
              </p:nvSpPr>
              <p:spPr>
                <a:xfrm>
                  <a:off x="4644462" y="3778764"/>
                  <a:ext cx="305083" cy="3134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1" h="6494" extrusionOk="0">
                      <a:moveTo>
                        <a:pt x="6320" y="0"/>
                      </a:moveTo>
                      <a:cubicBezTo>
                        <a:pt x="1400" y="1490"/>
                        <a:pt x="1" y="6484"/>
                        <a:pt x="1" y="6484"/>
                      </a:cubicBezTo>
                      <a:cubicBezTo>
                        <a:pt x="110" y="6490"/>
                        <a:pt x="217" y="6494"/>
                        <a:pt x="323" y="6494"/>
                      </a:cubicBezTo>
                      <a:cubicBezTo>
                        <a:pt x="4979" y="6494"/>
                        <a:pt x="6320" y="1"/>
                        <a:pt x="632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7" name="Google Shape;3428;p47"/>
                <p:cNvSpPr/>
                <p:nvPr/>
              </p:nvSpPr>
              <p:spPr>
                <a:xfrm>
                  <a:off x="4250718" y="3704195"/>
                  <a:ext cx="393794" cy="3876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59" h="8031" extrusionOk="0">
                      <a:moveTo>
                        <a:pt x="0" y="1"/>
                      </a:moveTo>
                      <a:cubicBezTo>
                        <a:pt x="0" y="1"/>
                        <a:pt x="1584" y="8031"/>
                        <a:pt x="7979" y="8031"/>
                      </a:cubicBezTo>
                      <a:cubicBezTo>
                        <a:pt x="8038" y="8031"/>
                        <a:pt x="8098" y="8030"/>
                        <a:pt x="8159" y="8029"/>
                      </a:cubicBezTo>
                      <a:cubicBezTo>
                        <a:pt x="8159" y="8029"/>
                        <a:pt x="5983" y="566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8" name="Google Shape;3429;p47"/>
                <p:cNvSpPr/>
                <p:nvPr/>
              </p:nvSpPr>
              <p:spPr>
                <a:xfrm>
                  <a:off x="4172480" y="4272369"/>
                  <a:ext cx="470101" cy="3441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40" h="7130" extrusionOk="0">
                      <a:moveTo>
                        <a:pt x="292" y="0"/>
                      </a:moveTo>
                      <a:cubicBezTo>
                        <a:pt x="195" y="0"/>
                        <a:pt x="98" y="2"/>
                        <a:pt x="0" y="6"/>
                      </a:cubicBezTo>
                      <a:cubicBezTo>
                        <a:pt x="0" y="6"/>
                        <a:pt x="2873" y="7129"/>
                        <a:pt x="8594" y="7129"/>
                      </a:cubicBezTo>
                      <a:cubicBezTo>
                        <a:pt x="8964" y="7129"/>
                        <a:pt x="9346" y="7100"/>
                        <a:pt x="9740" y="7036"/>
                      </a:cubicBezTo>
                      <a:cubicBezTo>
                        <a:pt x="9740" y="7036"/>
                        <a:pt x="6353" y="0"/>
                        <a:pt x="292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9" name="Google Shape;3430;p47"/>
                <p:cNvSpPr/>
                <p:nvPr/>
              </p:nvSpPr>
              <p:spPr>
                <a:xfrm>
                  <a:off x="4642532" y="4234481"/>
                  <a:ext cx="320480" cy="3785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40" h="7843" extrusionOk="0">
                      <a:moveTo>
                        <a:pt x="6640" y="0"/>
                      </a:moveTo>
                      <a:cubicBezTo>
                        <a:pt x="740" y="1277"/>
                        <a:pt x="1" y="7843"/>
                        <a:pt x="1" y="7843"/>
                      </a:cubicBezTo>
                      <a:cubicBezTo>
                        <a:pt x="6520" y="7437"/>
                        <a:pt x="6640" y="1"/>
                        <a:pt x="6640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0" name="Google Shape;3431;p47"/>
                <p:cNvSpPr/>
                <p:nvPr/>
              </p:nvSpPr>
              <p:spPr>
                <a:xfrm>
                  <a:off x="4250718" y="4811969"/>
                  <a:ext cx="374343" cy="2477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56" h="5133" extrusionOk="0">
                      <a:moveTo>
                        <a:pt x="0" y="1"/>
                      </a:moveTo>
                      <a:cubicBezTo>
                        <a:pt x="0" y="1"/>
                        <a:pt x="1406" y="5132"/>
                        <a:pt x="7268" y="5132"/>
                      </a:cubicBezTo>
                      <a:cubicBezTo>
                        <a:pt x="7427" y="5132"/>
                        <a:pt x="7590" y="5128"/>
                        <a:pt x="7756" y="5121"/>
                      </a:cubicBezTo>
                      <a:cubicBezTo>
                        <a:pt x="7756" y="5121"/>
                        <a:pt x="5972" y="1049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1" name="Google Shape;3432;p47"/>
                <p:cNvSpPr/>
                <p:nvPr/>
              </p:nvSpPr>
              <p:spPr>
                <a:xfrm>
                  <a:off x="4625012" y="4750383"/>
                  <a:ext cx="296347" cy="3091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40" h="6406" extrusionOk="0">
                      <a:moveTo>
                        <a:pt x="5647" y="0"/>
                      </a:moveTo>
                      <a:lnTo>
                        <a:pt x="5647" y="0"/>
                      </a:lnTo>
                      <a:cubicBezTo>
                        <a:pt x="787" y="1451"/>
                        <a:pt x="1" y="6397"/>
                        <a:pt x="1" y="6397"/>
                      </a:cubicBezTo>
                      <a:cubicBezTo>
                        <a:pt x="133" y="6403"/>
                        <a:pt x="263" y="6406"/>
                        <a:pt x="389" y="6406"/>
                      </a:cubicBezTo>
                      <a:cubicBezTo>
                        <a:pt x="6139" y="6406"/>
                        <a:pt x="5647" y="1"/>
                        <a:pt x="564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2" name="Google Shape;3433;p47"/>
                <p:cNvSpPr/>
                <p:nvPr/>
              </p:nvSpPr>
              <p:spPr>
                <a:xfrm>
                  <a:off x="4606140" y="2459398"/>
                  <a:ext cx="372461" cy="3910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17" h="8102" extrusionOk="0">
                      <a:moveTo>
                        <a:pt x="7716" y="0"/>
                      </a:moveTo>
                      <a:cubicBezTo>
                        <a:pt x="7568" y="182"/>
                        <a:pt x="7422" y="366"/>
                        <a:pt x="7281" y="548"/>
                      </a:cubicBezTo>
                      <a:cubicBezTo>
                        <a:pt x="7136" y="733"/>
                        <a:pt x="6980" y="907"/>
                        <a:pt x="6831" y="1084"/>
                      </a:cubicBezTo>
                      <a:cubicBezTo>
                        <a:pt x="6535" y="1444"/>
                        <a:pt x="6222" y="1792"/>
                        <a:pt x="5911" y="2137"/>
                      </a:cubicBezTo>
                      <a:cubicBezTo>
                        <a:pt x="5283" y="2825"/>
                        <a:pt x="4638" y="3496"/>
                        <a:pt x="3985" y="4163"/>
                      </a:cubicBezTo>
                      <a:cubicBezTo>
                        <a:pt x="3337" y="4834"/>
                        <a:pt x="2669" y="5483"/>
                        <a:pt x="2005" y="6143"/>
                      </a:cubicBezTo>
                      <a:lnTo>
                        <a:pt x="0" y="8101"/>
                      </a:lnTo>
                      <a:cubicBezTo>
                        <a:pt x="743" y="7532"/>
                        <a:pt x="1451" y="6918"/>
                        <a:pt x="2150" y="6295"/>
                      </a:cubicBezTo>
                      <a:cubicBezTo>
                        <a:pt x="2847" y="5671"/>
                        <a:pt x="3521" y="5022"/>
                        <a:pt x="4181" y="4356"/>
                      </a:cubicBezTo>
                      <a:cubicBezTo>
                        <a:pt x="4830" y="3681"/>
                        <a:pt x="5476" y="2999"/>
                        <a:pt x="6066" y="2274"/>
                      </a:cubicBezTo>
                      <a:cubicBezTo>
                        <a:pt x="6661" y="1549"/>
                        <a:pt x="7234" y="805"/>
                        <a:pt x="7716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3" name="Google Shape;3434;p47"/>
                <p:cNvSpPr/>
                <p:nvPr/>
              </p:nvSpPr>
              <p:spPr>
                <a:xfrm>
                  <a:off x="4264184" y="2453606"/>
                  <a:ext cx="323810" cy="3906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09" h="8094" extrusionOk="0">
                      <a:moveTo>
                        <a:pt x="1" y="1"/>
                      </a:moveTo>
                      <a:lnTo>
                        <a:pt x="1" y="1"/>
                      </a:lnTo>
                      <a:cubicBezTo>
                        <a:pt x="399" y="791"/>
                        <a:pt x="853" y="1553"/>
                        <a:pt x="1328" y="2300"/>
                      </a:cubicBezTo>
                      <a:cubicBezTo>
                        <a:pt x="1799" y="3050"/>
                        <a:pt x="2310" y="3772"/>
                        <a:pt x="2851" y="4476"/>
                      </a:cubicBezTo>
                      <a:cubicBezTo>
                        <a:pt x="3390" y="5179"/>
                        <a:pt x="3964" y="5860"/>
                        <a:pt x="4602" y="6481"/>
                      </a:cubicBezTo>
                      <a:cubicBezTo>
                        <a:pt x="5232" y="7097"/>
                        <a:pt x="5910" y="7695"/>
                        <a:pt x="6708" y="8094"/>
                      </a:cubicBezTo>
                      <a:cubicBezTo>
                        <a:pt x="6531" y="7960"/>
                        <a:pt x="6353" y="7829"/>
                        <a:pt x="6175" y="7702"/>
                      </a:cubicBezTo>
                      <a:cubicBezTo>
                        <a:pt x="6005" y="7561"/>
                        <a:pt x="5845" y="7413"/>
                        <a:pt x="5679" y="7267"/>
                      </a:cubicBezTo>
                      <a:cubicBezTo>
                        <a:pt x="5359" y="6966"/>
                        <a:pt x="5040" y="6665"/>
                        <a:pt x="4750" y="6335"/>
                      </a:cubicBezTo>
                      <a:cubicBezTo>
                        <a:pt x="4159" y="5686"/>
                        <a:pt x="3597" y="5008"/>
                        <a:pt x="3068" y="4309"/>
                      </a:cubicBezTo>
                      <a:cubicBezTo>
                        <a:pt x="2528" y="3616"/>
                        <a:pt x="2013" y="2901"/>
                        <a:pt x="1502" y="2183"/>
                      </a:cubicBezTo>
                      <a:cubicBezTo>
                        <a:pt x="1244" y="1825"/>
                        <a:pt x="994" y="1462"/>
                        <a:pt x="747" y="1096"/>
                      </a:cubicBezTo>
                      <a:cubicBezTo>
                        <a:pt x="493" y="734"/>
                        <a:pt x="250" y="367"/>
                        <a:pt x="1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4" name="Google Shape;3435;p47"/>
                <p:cNvSpPr/>
                <p:nvPr/>
              </p:nvSpPr>
              <p:spPr>
                <a:xfrm>
                  <a:off x="4195406" y="3131630"/>
                  <a:ext cx="424249" cy="36140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90" h="7488" extrusionOk="0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562" y="797"/>
                        <a:pt x="1186" y="1548"/>
                        <a:pt x="1831" y="2277"/>
                      </a:cubicBezTo>
                      <a:cubicBezTo>
                        <a:pt x="2480" y="3006"/>
                        <a:pt x="3162" y="3702"/>
                        <a:pt x="3884" y="4358"/>
                      </a:cubicBezTo>
                      <a:cubicBezTo>
                        <a:pt x="4612" y="5007"/>
                        <a:pt x="5359" y="5642"/>
                        <a:pt x="6179" y="6179"/>
                      </a:cubicBezTo>
                      <a:cubicBezTo>
                        <a:pt x="6995" y="6715"/>
                        <a:pt x="7857" y="7197"/>
                        <a:pt x="8789" y="7487"/>
                      </a:cubicBezTo>
                      <a:cubicBezTo>
                        <a:pt x="8572" y="7379"/>
                        <a:pt x="8354" y="7273"/>
                        <a:pt x="8133" y="7168"/>
                      </a:cubicBezTo>
                      <a:cubicBezTo>
                        <a:pt x="7916" y="7066"/>
                        <a:pt x="7717" y="6925"/>
                        <a:pt x="7506" y="6810"/>
                      </a:cubicBezTo>
                      <a:cubicBezTo>
                        <a:pt x="7292" y="6693"/>
                        <a:pt x="7093" y="6555"/>
                        <a:pt x="6893" y="6421"/>
                      </a:cubicBezTo>
                      <a:cubicBezTo>
                        <a:pt x="6694" y="6283"/>
                        <a:pt x="6490" y="6157"/>
                        <a:pt x="6302" y="6005"/>
                      </a:cubicBezTo>
                      <a:cubicBezTo>
                        <a:pt x="5519" y="5439"/>
                        <a:pt x="4786" y="4804"/>
                        <a:pt x="4069" y="4155"/>
                      </a:cubicBezTo>
                      <a:cubicBezTo>
                        <a:pt x="3347" y="3510"/>
                        <a:pt x="2666" y="2824"/>
                        <a:pt x="1983" y="2132"/>
                      </a:cubicBezTo>
                      <a:cubicBezTo>
                        <a:pt x="1643" y="1788"/>
                        <a:pt x="1313" y="1436"/>
                        <a:pt x="983" y="1077"/>
                      </a:cubicBezTo>
                      <a:cubicBezTo>
                        <a:pt x="649" y="725"/>
                        <a:pt x="327" y="362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5" name="Google Shape;3436;p47"/>
                <p:cNvSpPr/>
                <p:nvPr/>
              </p:nvSpPr>
              <p:spPr>
                <a:xfrm>
                  <a:off x="4644462" y="3042340"/>
                  <a:ext cx="318549" cy="450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0" h="9338" extrusionOk="0">
                      <a:moveTo>
                        <a:pt x="6600" y="1"/>
                      </a:moveTo>
                      <a:lnTo>
                        <a:pt x="6600" y="1"/>
                      </a:lnTo>
                      <a:cubicBezTo>
                        <a:pt x="6404" y="443"/>
                        <a:pt x="6263" y="903"/>
                        <a:pt x="6034" y="1328"/>
                      </a:cubicBezTo>
                      <a:cubicBezTo>
                        <a:pt x="5929" y="1545"/>
                        <a:pt x="5842" y="1767"/>
                        <a:pt x="5726" y="1976"/>
                      </a:cubicBezTo>
                      <a:lnTo>
                        <a:pt x="5381" y="2612"/>
                      </a:lnTo>
                      <a:cubicBezTo>
                        <a:pt x="4899" y="3438"/>
                        <a:pt x="4392" y="4254"/>
                        <a:pt x="3815" y="5019"/>
                      </a:cubicBezTo>
                      <a:cubicBezTo>
                        <a:pt x="3246" y="5791"/>
                        <a:pt x="2637" y="6534"/>
                        <a:pt x="2002" y="7256"/>
                      </a:cubicBezTo>
                      <a:cubicBezTo>
                        <a:pt x="1686" y="7619"/>
                        <a:pt x="1360" y="7970"/>
                        <a:pt x="1023" y="8315"/>
                      </a:cubicBezTo>
                      <a:cubicBezTo>
                        <a:pt x="693" y="8670"/>
                        <a:pt x="349" y="9003"/>
                        <a:pt x="1" y="9337"/>
                      </a:cubicBezTo>
                      <a:cubicBezTo>
                        <a:pt x="773" y="8757"/>
                        <a:pt x="1480" y="8094"/>
                        <a:pt x="2158" y="7398"/>
                      </a:cubicBezTo>
                      <a:cubicBezTo>
                        <a:pt x="2832" y="6705"/>
                        <a:pt x="3452" y="5958"/>
                        <a:pt x="4032" y="5182"/>
                      </a:cubicBezTo>
                      <a:cubicBezTo>
                        <a:pt x="4613" y="4402"/>
                        <a:pt x="5120" y="3572"/>
                        <a:pt x="5567" y="2709"/>
                      </a:cubicBezTo>
                      <a:cubicBezTo>
                        <a:pt x="6012" y="1846"/>
                        <a:pt x="6353" y="932"/>
                        <a:pt x="660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6" name="Google Shape;3437;p47"/>
                <p:cNvSpPr/>
                <p:nvPr/>
              </p:nvSpPr>
              <p:spPr>
                <a:xfrm>
                  <a:off x="4250718" y="3703182"/>
                  <a:ext cx="390126" cy="3759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83" h="7789" extrusionOk="0">
                      <a:moveTo>
                        <a:pt x="0" y="0"/>
                      </a:moveTo>
                      <a:cubicBezTo>
                        <a:pt x="449" y="842"/>
                        <a:pt x="979" y="1635"/>
                        <a:pt x="1541" y="2404"/>
                      </a:cubicBezTo>
                      <a:cubicBezTo>
                        <a:pt x="2107" y="3173"/>
                        <a:pt x="2716" y="3909"/>
                        <a:pt x="3379" y="4597"/>
                      </a:cubicBezTo>
                      <a:cubicBezTo>
                        <a:pt x="4050" y="5280"/>
                        <a:pt x="4757" y="5932"/>
                        <a:pt x="5540" y="6483"/>
                      </a:cubicBezTo>
                      <a:cubicBezTo>
                        <a:pt x="6328" y="7031"/>
                        <a:pt x="7172" y="7499"/>
                        <a:pt x="8082" y="7789"/>
                      </a:cubicBezTo>
                      <a:cubicBezTo>
                        <a:pt x="7868" y="7680"/>
                        <a:pt x="7655" y="7575"/>
                        <a:pt x="7444" y="7473"/>
                      </a:cubicBezTo>
                      <a:lnTo>
                        <a:pt x="7285" y="7397"/>
                      </a:lnTo>
                      <a:lnTo>
                        <a:pt x="7133" y="7303"/>
                      </a:lnTo>
                      <a:lnTo>
                        <a:pt x="6832" y="7118"/>
                      </a:lnTo>
                      <a:lnTo>
                        <a:pt x="6527" y="6937"/>
                      </a:lnTo>
                      <a:cubicBezTo>
                        <a:pt x="6429" y="6871"/>
                        <a:pt x="6335" y="6798"/>
                        <a:pt x="6236" y="6733"/>
                      </a:cubicBezTo>
                      <a:cubicBezTo>
                        <a:pt x="6048" y="6592"/>
                        <a:pt x="5849" y="6465"/>
                        <a:pt x="5667" y="6316"/>
                      </a:cubicBezTo>
                      <a:cubicBezTo>
                        <a:pt x="4924" y="5732"/>
                        <a:pt x="4235" y="5087"/>
                        <a:pt x="3575" y="4410"/>
                      </a:cubicBezTo>
                      <a:cubicBezTo>
                        <a:pt x="2916" y="3735"/>
                        <a:pt x="2306" y="3009"/>
                        <a:pt x="1708" y="2277"/>
                      </a:cubicBezTo>
                      <a:cubicBezTo>
                        <a:pt x="1407" y="1911"/>
                        <a:pt x="1117" y="1533"/>
                        <a:pt x="837" y="1153"/>
                      </a:cubicBezTo>
                      <a:cubicBezTo>
                        <a:pt x="548" y="776"/>
                        <a:pt x="272" y="392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7" name="Google Shape;3438;p47"/>
                <p:cNvSpPr/>
                <p:nvPr/>
              </p:nvSpPr>
              <p:spPr>
                <a:xfrm>
                  <a:off x="4644462" y="3767567"/>
                  <a:ext cx="305083" cy="3230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1" h="6694" extrusionOk="0">
                      <a:moveTo>
                        <a:pt x="6320" y="0"/>
                      </a:moveTo>
                      <a:cubicBezTo>
                        <a:pt x="6237" y="178"/>
                        <a:pt x="6150" y="356"/>
                        <a:pt x="6070" y="534"/>
                      </a:cubicBezTo>
                      <a:lnTo>
                        <a:pt x="5950" y="802"/>
                      </a:lnTo>
                      <a:lnTo>
                        <a:pt x="5806" y="1059"/>
                      </a:lnTo>
                      <a:lnTo>
                        <a:pt x="5523" y="1570"/>
                      </a:lnTo>
                      <a:lnTo>
                        <a:pt x="5200" y="2060"/>
                      </a:lnTo>
                      <a:cubicBezTo>
                        <a:pt x="4762" y="2701"/>
                        <a:pt x="4275" y="3315"/>
                        <a:pt x="3721" y="3862"/>
                      </a:cubicBezTo>
                      <a:cubicBezTo>
                        <a:pt x="3180" y="4420"/>
                        <a:pt x="2590" y="4932"/>
                        <a:pt x="1969" y="5407"/>
                      </a:cubicBezTo>
                      <a:cubicBezTo>
                        <a:pt x="1658" y="5643"/>
                        <a:pt x="1338" y="5871"/>
                        <a:pt x="1008" y="6081"/>
                      </a:cubicBezTo>
                      <a:cubicBezTo>
                        <a:pt x="682" y="6302"/>
                        <a:pt x="345" y="6502"/>
                        <a:pt x="1" y="6694"/>
                      </a:cubicBezTo>
                      <a:cubicBezTo>
                        <a:pt x="740" y="6411"/>
                        <a:pt x="1433" y="6019"/>
                        <a:pt x="2089" y="5577"/>
                      </a:cubicBezTo>
                      <a:cubicBezTo>
                        <a:pt x="2749" y="5134"/>
                        <a:pt x="3358" y="4616"/>
                        <a:pt x="3917" y="4055"/>
                      </a:cubicBezTo>
                      <a:cubicBezTo>
                        <a:pt x="4479" y="3489"/>
                        <a:pt x="4971" y="2854"/>
                        <a:pt x="5378" y="2172"/>
                      </a:cubicBezTo>
                      <a:cubicBezTo>
                        <a:pt x="5806" y="1501"/>
                        <a:pt x="6096" y="751"/>
                        <a:pt x="6320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8" name="Google Shape;3439;p47"/>
                <p:cNvSpPr/>
                <p:nvPr/>
              </p:nvSpPr>
              <p:spPr>
                <a:xfrm>
                  <a:off x="4172480" y="4273672"/>
                  <a:ext cx="463971" cy="3274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13" h="6785" extrusionOk="0">
                      <a:moveTo>
                        <a:pt x="0" y="0"/>
                      </a:moveTo>
                      <a:cubicBezTo>
                        <a:pt x="541" y="852"/>
                        <a:pt x="1178" y="1635"/>
                        <a:pt x="1864" y="2383"/>
                      </a:cubicBezTo>
                      <a:cubicBezTo>
                        <a:pt x="2546" y="3126"/>
                        <a:pt x="3297" y="3808"/>
                        <a:pt x="4094" y="4432"/>
                      </a:cubicBezTo>
                      <a:cubicBezTo>
                        <a:pt x="4906" y="5041"/>
                        <a:pt x="5773" y="5578"/>
                        <a:pt x="6694" y="6001"/>
                      </a:cubicBezTo>
                      <a:cubicBezTo>
                        <a:pt x="7626" y="6411"/>
                        <a:pt x="8612" y="6687"/>
                        <a:pt x="9613" y="6785"/>
                      </a:cubicBezTo>
                      <a:cubicBezTo>
                        <a:pt x="9127" y="6651"/>
                        <a:pt x="8630" y="6578"/>
                        <a:pt x="8166" y="6383"/>
                      </a:cubicBezTo>
                      <a:cubicBezTo>
                        <a:pt x="7688" y="6241"/>
                        <a:pt x="7238" y="6016"/>
                        <a:pt x="6784" y="5813"/>
                      </a:cubicBezTo>
                      <a:cubicBezTo>
                        <a:pt x="5899" y="5352"/>
                        <a:pt x="5055" y="4820"/>
                        <a:pt x="4261" y="4217"/>
                      </a:cubicBezTo>
                      <a:cubicBezTo>
                        <a:pt x="3471" y="3605"/>
                        <a:pt x="2727" y="2937"/>
                        <a:pt x="2013" y="2234"/>
                      </a:cubicBezTo>
                      <a:cubicBezTo>
                        <a:pt x="1657" y="1886"/>
                        <a:pt x="1313" y="1520"/>
                        <a:pt x="979" y="1146"/>
                      </a:cubicBezTo>
                      <a:cubicBezTo>
                        <a:pt x="639" y="780"/>
                        <a:pt x="316" y="392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9" name="Google Shape;3440;p47"/>
                <p:cNvSpPr/>
                <p:nvPr/>
              </p:nvSpPr>
              <p:spPr>
                <a:xfrm>
                  <a:off x="4656529" y="4234481"/>
                  <a:ext cx="306483" cy="3666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50" h="7597" extrusionOk="0">
                      <a:moveTo>
                        <a:pt x="6350" y="0"/>
                      </a:moveTo>
                      <a:lnTo>
                        <a:pt x="6350" y="0"/>
                      </a:lnTo>
                      <a:cubicBezTo>
                        <a:pt x="6008" y="772"/>
                        <a:pt x="5672" y="1542"/>
                        <a:pt x="5222" y="2252"/>
                      </a:cubicBezTo>
                      <a:cubicBezTo>
                        <a:pt x="5016" y="2615"/>
                        <a:pt x="4768" y="2956"/>
                        <a:pt x="4537" y="3300"/>
                      </a:cubicBezTo>
                      <a:cubicBezTo>
                        <a:pt x="4283" y="3634"/>
                        <a:pt x="4043" y="3975"/>
                        <a:pt x="3764" y="4286"/>
                      </a:cubicBezTo>
                      <a:cubicBezTo>
                        <a:pt x="3228" y="4928"/>
                        <a:pt x="2636" y="5523"/>
                        <a:pt x="2010" y="6081"/>
                      </a:cubicBezTo>
                      <a:cubicBezTo>
                        <a:pt x="1697" y="6357"/>
                        <a:pt x="1371" y="6621"/>
                        <a:pt x="1038" y="6875"/>
                      </a:cubicBezTo>
                      <a:cubicBezTo>
                        <a:pt x="704" y="7133"/>
                        <a:pt x="360" y="7372"/>
                        <a:pt x="0" y="7597"/>
                      </a:cubicBezTo>
                      <a:cubicBezTo>
                        <a:pt x="770" y="7245"/>
                        <a:pt x="1480" y="6766"/>
                        <a:pt x="2147" y="6241"/>
                      </a:cubicBezTo>
                      <a:cubicBezTo>
                        <a:pt x="2815" y="5715"/>
                        <a:pt x="3424" y="5113"/>
                        <a:pt x="3971" y="4464"/>
                      </a:cubicBezTo>
                      <a:cubicBezTo>
                        <a:pt x="4254" y="4144"/>
                        <a:pt x="4497" y="3793"/>
                        <a:pt x="4747" y="3448"/>
                      </a:cubicBezTo>
                      <a:cubicBezTo>
                        <a:pt x="4972" y="3086"/>
                        <a:pt x="5222" y="2742"/>
                        <a:pt x="5404" y="2354"/>
                      </a:cubicBezTo>
                      <a:cubicBezTo>
                        <a:pt x="5501" y="2165"/>
                        <a:pt x="5610" y="1984"/>
                        <a:pt x="5693" y="1788"/>
                      </a:cubicBezTo>
                      <a:lnTo>
                        <a:pt x="5948" y="1204"/>
                      </a:lnTo>
                      <a:cubicBezTo>
                        <a:pt x="6035" y="1008"/>
                        <a:pt x="6095" y="805"/>
                        <a:pt x="6161" y="606"/>
                      </a:cubicBezTo>
                      <a:cubicBezTo>
                        <a:pt x="6226" y="402"/>
                        <a:pt x="6291" y="200"/>
                        <a:pt x="635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0" name="Google Shape;3441;p47"/>
                <p:cNvSpPr/>
                <p:nvPr/>
              </p:nvSpPr>
              <p:spPr>
                <a:xfrm>
                  <a:off x="4250718" y="4811969"/>
                  <a:ext cx="359816" cy="2417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55" h="5009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457" y="617"/>
                        <a:pt x="976" y="1186"/>
                        <a:pt x="1515" y="1730"/>
                      </a:cubicBezTo>
                      <a:cubicBezTo>
                        <a:pt x="2056" y="2274"/>
                        <a:pt x="2636" y="2782"/>
                        <a:pt x="3252" y="3246"/>
                      </a:cubicBezTo>
                      <a:cubicBezTo>
                        <a:pt x="3873" y="3699"/>
                        <a:pt x="4518" y="4135"/>
                        <a:pt x="5229" y="4446"/>
                      </a:cubicBezTo>
                      <a:cubicBezTo>
                        <a:pt x="5932" y="4762"/>
                        <a:pt x="6686" y="5001"/>
                        <a:pt x="7455" y="5008"/>
                      </a:cubicBezTo>
                      <a:cubicBezTo>
                        <a:pt x="7270" y="4968"/>
                        <a:pt x="7081" y="4928"/>
                        <a:pt x="6897" y="4893"/>
                      </a:cubicBezTo>
                      <a:cubicBezTo>
                        <a:pt x="6711" y="4852"/>
                        <a:pt x="6534" y="4772"/>
                        <a:pt x="6356" y="4715"/>
                      </a:cubicBezTo>
                      <a:cubicBezTo>
                        <a:pt x="6175" y="4667"/>
                        <a:pt x="6005" y="4580"/>
                        <a:pt x="5831" y="4504"/>
                      </a:cubicBezTo>
                      <a:cubicBezTo>
                        <a:pt x="5657" y="4428"/>
                        <a:pt x="5486" y="4356"/>
                        <a:pt x="5323" y="4258"/>
                      </a:cubicBezTo>
                      <a:cubicBezTo>
                        <a:pt x="4653" y="3910"/>
                        <a:pt x="4025" y="3482"/>
                        <a:pt x="3419" y="3025"/>
                      </a:cubicBezTo>
                      <a:cubicBezTo>
                        <a:pt x="2807" y="2579"/>
                        <a:pt x="2230" y="2083"/>
                        <a:pt x="1661" y="1578"/>
                      </a:cubicBezTo>
                      <a:cubicBezTo>
                        <a:pt x="1374" y="1328"/>
                        <a:pt x="1095" y="1067"/>
                        <a:pt x="824" y="802"/>
                      </a:cubicBezTo>
                      <a:cubicBezTo>
                        <a:pt x="541" y="541"/>
                        <a:pt x="272" y="273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1" name="Google Shape;3442;p47"/>
                <p:cNvSpPr/>
                <p:nvPr/>
              </p:nvSpPr>
              <p:spPr>
                <a:xfrm>
                  <a:off x="4629066" y="4744784"/>
                  <a:ext cx="269029" cy="3089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4" h="6401" extrusionOk="0">
                      <a:moveTo>
                        <a:pt x="5573" y="1"/>
                      </a:moveTo>
                      <a:lnTo>
                        <a:pt x="5573" y="1"/>
                      </a:lnTo>
                      <a:cubicBezTo>
                        <a:pt x="5446" y="356"/>
                        <a:pt x="5337" y="715"/>
                        <a:pt x="5218" y="1070"/>
                      </a:cubicBezTo>
                      <a:cubicBezTo>
                        <a:pt x="5073" y="1418"/>
                        <a:pt x="4950" y="1770"/>
                        <a:pt x="4793" y="2111"/>
                      </a:cubicBezTo>
                      <a:cubicBezTo>
                        <a:pt x="4612" y="2437"/>
                        <a:pt x="4482" y="2789"/>
                        <a:pt x="4271" y="3097"/>
                      </a:cubicBezTo>
                      <a:cubicBezTo>
                        <a:pt x="4174" y="3253"/>
                        <a:pt x="4083" y="3416"/>
                        <a:pt x="3982" y="3572"/>
                      </a:cubicBezTo>
                      <a:lnTo>
                        <a:pt x="3652" y="4018"/>
                      </a:lnTo>
                      <a:cubicBezTo>
                        <a:pt x="3195" y="4598"/>
                        <a:pt x="2658" y="5117"/>
                        <a:pt x="2045" y="5534"/>
                      </a:cubicBezTo>
                      <a:cubicBezTo>
                        <a:pt x="1893" y="5635"/>
                        <a:pt x="1737" y="5741"/>
                        <a:pt x="1570" y="5824"/>
                      </a:cubicBezTo>
                      <a:cubicBezTo>
                        <a:pt x="1411" y="5918"/>
                        <a:pt x="1240" y="5990"/>
                        <a:pt x="1070" y="6067"/>
                      </a:cubicBezTo>
                      <a:cubicBezTo>
                        <a:pt x="730" y="6219"/>
                        <a:pt x="374" y="6335"/>
                        <a:pt x="0" y="6400"/>
                      </a:cubicBezTo>
                      <a:cubicBezTo>
                        <a:pt x="762" y="6375"/>
                        <a:pt x="1498" y="6096"/>
                        <a:pt x="2158" y="5708"/>
                      </a:cubicBezTo>
                      <a:cubicBezTo>
                        <a:pt x="2822" y="5319"/>
                        <a:pt x="3387" y="4783"/>
                        <a:pt x="3866" y="4185"/>
                      </a:cubicBezTo>
                      <a:lnTo>
                        <a:pt x="4203" y="3717"/>
                      </a:lnTo>
                      <a:cubicBezTo>
                        <a:pt x="4308" y="3557"/>
                        <a:pt x="4398" y="3391"/>
                        <a:pt x="4497" y="3224"/>
                      </a:cubicBezTo>
                      <a:cubicBezTo>
                        <a:pt x="4591" y="3061"/>
                        <a:pt x="4685" y="2894"/>
                        <a:pt x="4758" y="2717"/>
                      </a:cubicBezTo>
                      <a:cubicBezTo>
                        <a:pt x="4837" y="2543"/>
                        <a:pt x="4914" y="2369"/>
                        <a:pt x="4986" y="2191"/>
                      </a:cubicBezTo>
                      <a:cubicBezTo>
                        <a:pt x="5124" y="1839"/>
                        <a:pt x="5225" y="1469"/>
                        <a:pt x="5349" y="1110"/>
                      </a:cubicBezTo>
                      <a:cubicBezTo>
                        <a:pt x="5424" y="740"/>
                        <a:pt x="5508" y="370"/>
                        <a:pt x="557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345" name="Google Shape;3443;p47"/>
              <p:cNvSpPr/>
              <p:nvPr/>
            </p:nvSpPr>
            <p:spPr>
              <a:xfrm rot="-850406">
                <a:off x="5698086" y="3440275"/>
                <a:ext cx="370409" cy="292057"/>
              </a:xfrm>
              <a:custGeom>
                <a:avLst/>
                <a:gdLst/>
                <a:ahLst/>
                <a:cxnLst/>
                <a:rect l="l" t="t" r="r" b="b"/>
                <a:pathLst>
                  <a:path w="23075" h="18194" extrusionOk="0">
                    <a:moveTo>
                      <a:pt x="6353" y="1"/>
                    </a:moveTo>
                    <a:cubicBezTo>
                      <a:pt x="5892" y="1"/>
                      <a:pt x="5465" y="121"/>
                      <a:pt x="5083" y="381"/>
                    </a:cubicBezTo>
                    <a:cubicBezTo>
                      <a:pt x="0" y="3836"/>
                      <a:pt x="23075" y="18193"/>
                      <a:pt x="23075" y="18193"/>
                    </a:cubicBezTo>
                    <a:cubicBezTo>
                      <a:pt x="23075" y="18193"/>
                      <a:pt x="12034" y="1"/>
                      <a:pt x="635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6" name="Google Shape;3444;p47"/>
              <p:cNvSpPr/>
              <p:nvPr/>
            </p:nvSpPr>
            <p:spPr>
              <a:xfrm rot="-850406">
                <a:off x="5761606" y="3499420"/>
                <a:ext cx="16406" cy="16068"/>
              </a:xfrm>
              <a:custGeom>
                <a:avLst/>
                <a:gdLst/>
                <a:ahLst/>
                <a:cxnLst/>
                <a:rect l="l" t="t" r="r" b="b"/>
                <a:pathLst>
                  <a:path w="1022" h="1001" extrusionOk="0">
                    <a:moveTo>
                      <a:pt x="135" y="1"/>
                    </a:moveTo>
                    <a:cubicBezTo>
                      <a:pt x="61" y="1"/>
                      <a:pt x="1" y="98"/>
                      <a:pt x="62" y="171"/>
                    </a:cubicBezTo>
                    <a:cubicBezTo>
                      <a:pt x="199" y="338"/>
                      <a:pt x="343" y="498"/>
                      <a:pt x="491" y="654"/>
                    </a:cubicBezTo>
                    <a:cubicBezTo>
                      <a:pt x="617" y="787"/>
                      <a:pt x="758" y="928"/>
                      <a:pt x="933" y="996"/>
                    </a:cubicBezTo>
                    <a:cubicBezTo>
                      <a:pt x="940" y="999"/>
                      <a:pt x="947" y="1000"/>
                      <a:pt x="954" y="1000"/>
                    </a:cubicBezTo>
                    <a:cubicBezTo>
                      <a:pt x="998" y="1000"/>
                      <a:pt x="1022" y="941"/>
                      <a:pt x="1005" y="901"/>
                    </a:cubicBezTo>
                    <a:cubicBezTo>
                      <a:pt x="925" y="730"/>
                      <a:pt x="773" y="589"/>
                      <a:pt x="640" y="460"/>
                    </a:cubicBezTo>
                    <a:cubicBezTo>
                      <a:pt x="496" y="319"/>
                      <a:pt x="351" y="175"/>
                      <a:pt x="203" y="31"/>
                    </a:cubicBezTo>
                    <a:cubicBezTo>
                      <a:pt x="181" y="10"/>
                      <a:pt x="157" y="1"/>
                      <a:pt x="13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7" name="Google Shape;3445;p47"/>
              <p:cNvSpPr/>
              <p:nvPr/>
            </p:nvSpPr>
            <p:spPr>
              <a:xfrm rot="-850406">
                <a:off x="5765742" y="3488472"/>
                <a:ext cx="13227" cy="12505"/>
              </a:xfrm>
              <a:custGeom>
                <a:avLst/>
                <a:gdLst/>
                <a:ahLst/>
                <a:cxnLst/>
                <a:rect l="l" t="t" r="r" b="b"/>
                <a:pathLst>
                  <a:path w="824" h="779" extrusionOk="0">
                    <a:moveTo>
                      <a:pt x="139" y="0"/>
                    </a:moveTo>
                    <a:cubicBezTo>
                      <a:pt x="69" y="0"/>
                      <a:pt x="0" y="80"/>
                      <a:pt x="49" y="151"/>
                    </a:cubicBezTo>
                    <a:cubicBezTo>
                      <a:pt x="144" y="288"/>
                      <a:pt x="246" y="422"/>
                      <a:pt x="364" y="539"/>
                    </a:cubicBezTo>
                    <a:cubicBezTo>
                      <a:pt x="470" y="650"/>
                      <a:pt x="581" y="760"/>
                      <a:pt x="740" y="778"/>
                    </a:cubicBezTo>
                    <a:cubicBezTo>
                      <a:pt x="742" y="778"/>
                      <a:pt x="744" y="779"/>
                      <a:pt x="746" y="779"/>
                    </a:cubicBezTo>
                    <a:cubicBezTo>
                      <a:pt x="789" y="779"/>
                      <a:pt x="824" y="727"/>
                      <a:pt x="809" y="687"/>
                    </a:cubicBezTo>
                    <a:cubicBezTo>
                      <a:pt x="756" y="550"/>
                      <a:pt x="642" y="467"/>
                      <a:pt x="535" y="368"/>
                    </a:cubicBezTo>
                    <a:cubicBezTo>
                      <a:pt x="417" y="262"/>
                      <a:pt x="307" y="148"/>
                      <a:pt x="204" y="30"/>
                    </a:cubicBezTo>
                    <a:cubicBezTo>
                      <a:pt x="185" y="9"/>
                      <a:pt x="162" y="0"/>
                      <a:pt x="13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8" name="Google Shape;3446;p47"/>
              <p:cNvSpPr/>
              <p:nvPr/>
            </p:nvSpPr>
            <p:spPr>
              <a:xfrm rot="-850406">
                <a:off x="5789137" y="3518505"/>
                <a:ext cx="14881" cy="11895"/>
              </a:xfrm>
              <a:custGeom>
                <a:avLst/>
                <a:gdLst/>
                <a:ahLst/>
                <a:cxnLst/>
                <a:rect l="l" t="t" r="r" b="b"/>
                <a:pathLst>
                  <a:path w="927" h="741" extrusionOk="0">
                    <a:moveTo>
                      <a:pt x="122" y="1"/>
                    </a:moveTo>
                    <a:cubicBezTo>
                      <a:pt x="51" y="1"/>
                      <a:pt x="0" y="99"/>
                      <a:pt x="56" y="161"/>
                    </a:cubicBezTo>
                    <a:cubicBezTo>
                      <a:pt x="181" y="294"/>
                      <a:pt x="314" y="419"/>
                      <a:pt x="455" y="538"/>
                    </a:cubicBezTo>
                    <a:cubicBezTo>
                      <a:pt x="551" y="620"/>
                      <a:pt x="664" y="740"/>
                      <a:pt x="794" y="740"/>
                    </a:cubicBezTo>
                    <a:cubicBezTo>
                      <a:pt x="814" y="740"/>
                      <a:pt x="834" y="737"/>
                      <a:pt x="855" y="731"/>
                    </a:cubicBezTo>
                    <a:cubicBezTo>
                      <a:pt x="893" y="720"/>
                      <a:pt x="927" y="682"/>
                      <a:pt x="923" y="640"/>
                    </a:cubicBezTo>
                    <a:cubicBezTo>
                      <a:pt x="911" y="477"/>
                      <a:pt x="748" y="405"/>
                      <a:pt x="623" y="321"/>
                    </a:cubicBezTo>
                    <a:cubicBezTo>
                      <a:pt x="470" y="222"/>
                      <a:pt x="323" y="115"/>
                      <a:pt x="170" y="17"/>
                    </a:cubicBezTo>
                    <a:cubicBezTo>
                      <a:pt x="154" y="6"/>
                      <a:pt x="137" y="1"/>
                      <a:pt x="12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9" name="Google Shape;3447;p47"/>
              <p:cNvSpPr/>
              <p:nvPr/>
            </p:nvSpPr>
            <p:spPr>
              <a:xfrm rot="-850406">
                <a:off x="5790964" y="3500551"/>
                <a:ext cx="16935" cy="14158"/>
              </a:xfrm>
              <a:custGeom>
                <a:avLst/>
                <a:gdLst/>
                <a:ahLst/>
                <a:cxnLst/>
                <a:rect l="l" t="t" r="r" b="b"/>
                <a:pathLst>
                  <a:path w="1055" h="882" extrusionOk="0">
                    <a:moveTo>
                      <a:pt x="112" y="1"/>
                    </a:moveTo>
                    <a:cubicBezTo>
                      <a:pt x="52" y="1"/>
                      <a:pt x="1" y="84"/>
                      <a:pt x="53" y="147"/>
                    </a:cubicBezTo>
                    <a:cubicBezTo>
                      <a:pt x="178" y="303"/>
                      <a:pt x="284" y="467"/>
                      <a:pt x="432" y="604"/>
                    </a:cubicBezTo>
                    <a:cubicBezTo>
                      <a:pt x="558" y="718"/>
                      <a:pt x="714" y="874"/>
                      <a:pt x="888" y="881"/>
                    </a:cubicBezTo>
                    <a:cubicBezTo>
                      <a:pt x="891" y="881"/>
                      <a:pt x="894" y="881"/>
                      <a:pt x="897" y="881"/>
                    </a:cubicBezTo>
                    <a:cubicBezTo>
                      <a:pt x="999" y="881"/>
                      <a:pt x="1055" y="761"/>
                      <a:pt x="1007" y="676"/>
                    </a:cubicBezTo>
                    <a:cubicBezTo>
                      <a:pt x="930" y="539"/>
                      <a:pt x="741" y="463"/>
                      <a:pt x="611" y="372"/>
                    </a:cubicBezTo>
                    <a:cubicBezTo>
                      <a:pt x="463" y="265"/>
                      <a:pt x="295" y="162"/>
                      <a:pt x="170" y="30"/>
                    </a:cubicBezTo>
                    <a:cubicBezTo>
                      <a:pt x="152" y="9"/>
                      <a:pt x="132" y="1"/>
                      <a:pt x="11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0" name="Google Shape;3448;p47"/>
              <p:cNvSpPr/>
              <p:nvPr/>
            </p:nvSpPr>
            <p:spPr>
              <a:xfrm rot="-850406">
                <a:off x="5795864" y="3484854"/>
                <a:ext cx="21318" cy="14190"/>
              </a:xfrm>
              <a:custGeom>
                <a:avLst/>
                <a:gdLst/>
                <a:ahLst/>
                <a:cxnLst/>
                <a:rect l="l" t="t" r="r" b="b"/>
                <a:pathLst>
                  <a:path w="1328" h="884" extrusionOk="0">
                    <a:moveTo>
                      <a:pt x="121" y="0"/>
                    </a:moveTo>
                    <a:cubicBezTo>
                      <a:pt x="55" y="0"/>
                      <a:pt x="0" y="82"/>
                      <a:pt x="61" y="140"/>
                    </a:cubicBezTo>
                    <a:cubicBezTo>
                      <a:pt x="221" y="295"/>
                      <a:pt x="399" y="444"/>
                      <a:pt x="578" y="577"/>
                    </a:cubicBezTo>
                    <a:cubicBezTo>
                      <a:pt x="734" y="691"/>
                      <a:pt x="920" y="847"/>
                      <a:pt x="1110" y="881"/>
                    </a:cubicBezTo>
                    <a:cubicBezTo>
                      <a:pt x="1121" y="883"/>
                      <a:pt x="1132" y="884"/>
                      <a:pt x="1143" y="884"/>
                    </a:cubicBezTo>
                    <a:cubicBezTo>
                      <a:pt x="1264" y="884"/>
                      <a:pt x="1328" y="750"/>
                      <a:pt x="1247" y="649"/>
                    </a:cubicBezTo>
                    <a:cubicBezTo>
                      <a:pt x="1126" y="500"/>
                      <a:pt x="901" y="405"/>
                      <a:pt x="734" y="314"/>
                    </a:cubicBezTo>
                    <a:cubicBezTo>
                      <a:pt x="544" y="212"/>
                      <a:pt x="354" y="105"/>
                      <a:pt x="160" y="10"/>
                    </a:cubicBezTo>
                    <a:cubicBezTo>
                      <a:pt x="147" y="3"/>
                      <a:pt x="134" y="0"/>
                      <a:pt x="12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1" name="Google Shape;3449;p47"/>
              <p:cNvSpPr/>
              <p:nvPr/>
            </p:nvSpPr>
            <p:spPr>
              <a:xfrm rot="-850406">
                <a:off x="5816123" y="3537318"/>
                <a:ext cx="20451" cy="14479"/>
              </a:xfrm>
              <a:custGeom>
                <a:avLst/>
                <a:gdLst/>
                <a:ahLst/>
                <a:cxnLst/>
                <a:rect l="l" t="t" r="r" b="b"/>
                <a:pathLst>
                  <a:path w="1274" h="902" extrusionOk="0">
                    <a:moveTo>
                      <a:pt x="160" y="1"/>
                    </a:moveTo>
                    <a:cubicBezTo>
                      <a:pt x="74" y="1"/>
                      <a:pt x="1" y="111"/>
                      <a:pt x="80" y="182"/>
                    </a:cubicBezTo>
                    <a:cubicBezTo>
                      <a:pt x="240" y="322"/>
                      <a:pt x="403" y="463"/>
                      <a:pt x="570" y="592"/>
                    </a:cubicBezTo>
                    <a:cubicBezTo>
                      <a:pt x="749" y="725"/>
                      <a:pt x="902" y="866"/>
                      <a:pt x="1122" y="900"/>
                    </a:cubicBezTo>
                    <a:cubicBezTo>
                      <a:pt x="1129" y="901"/>
                      <a:pt x="1136" y="902"/>
                      <a:pt x="1143" y="902"/>
                    </a:cubicBezTo>
                    <a:cubicBezTo>
                      <a:pt x="1217" y="902"/>
                      <a:pt x="1274" y="831"/>
                      <a:pt x="1236" y="756"/>
                    </a:cubicBezTo>
                    <a:cubicBezTo>
                      <a:pt x="1133" y="565"/>
                      <a:pt x="974" y="478"/>
                      <a:pt x="795" y="360"/>
                    </a:cubicBezTo>
                    <a:cubicBezTo>
                      <a:pt x="605" y="235"/>
                      <a:pt x="407" y="124"/>
                      <a:pt x="209" y="14"/>
                    </a:cubicBezTo>
                    <a:cubicBezTo>
                      <a:pt x="193" y="5"/>
                      <a:pt x="176" y="1"/>
                      <a:pt x="16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2" name="Google Shape;3450;p47"/>
              <p:cNvSpPr/>
              <p:nvPr/>
            </p:nvSpPr>
            <p:spPr>
              <a:xfrm rot="-850406">
                <a:off x="5826546" y="3524958"/>
                <a:ext cx="15458" cy="12746"/>
              </a:xfrm>
              <a:custGeom>
                <a:avLst/>
                <a:gdLst/>
                <a:ahLst/>
                <a:cxnLst/>
                <a:rect l="l" t="t" r="r" b="b"/>
                <a:pathLst>
                  <a:path w="963" h="794" extrusionOk="0">
                    <a:moveTo>
                      <a:pt x="185" y="1"/>
                    </a:moveTo>
                    <a:cubicBezTo>
                      <a:pt x="83" y="1"/>
                      <a:pt x="0" y="119"/>
                      <a:pt x="89" y="220"/>
                    </a:cubicBezTo>
                    <a:cubicBezTo>
                      <a:pt x="191" y="338"/>
                      <a:pt x="294" y="452"/>
                      <a:pt x="412" y="558"/>
                    </a:cubicBezTo>
                    <a:cubicBezTo>
                      <a:pt x="517" y="656"/>
                      <a:pt x="633" y="794"/>
                      <a:pt x="790" y="794"/>
                    </a:cubicBezTo>
                    <a:cubicBezTo>
                      <a:pt x="792" y="794"/>
                      <a:pt x="794" y="794"/>
                      <a:pt x="796" y="794"/>
                    </a:cubicBezTo>
                    <a:cubicBezTo>
                      <a:pt x="891" y="790"/>
                      <a:pt x="963" y="699"/>
                      <a:pt x="940" y="604"/>
                    </a:cubicBezTo>
                    <a:cubicBezTo>
                      <a:pt x="902" y="455"/>
                      <a:pt x="750" y="383"/>
                      <a:pt x="636" y="304"/>
                    </a:cubicBezTo>
                    <a:cubicBezTo>
                      <a:pt x="514" y="213"/>
                      <a:pt x="392" y="125"/>
                      <a:pt x="275" y="34"/>
                    </a:cubicBezTo>
                    <a:cubicBezTo>
                      <a:pt x="246" y="11"/>
                      <a:pt x="214" y="1"/>
                      <a:pt x="18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3" name="Google Shape;3451;p47"/>
              <p:cNvSpPr/>
              <p:nvPr/>
            </p:nvSpPr>
            <p:spPr>
              <a:xfrm rot="-850406">
                <a:off x="5837571" y="3504676"/>
                <a:ext cx="22008" cy="16036"/>
              </a:xfrm>
              <a:custGeom>
                <a:avLst/>
                <a:gdLst/>
                <a:ahLst/>
                <a:cxnLst/>
                <a:rect l="l" t="t" r="r" b="b"/>
                <a:pathLst>
                  <a:path w="1371" h="999" extrusionOk="0">
                    <a:moveTo>
                      <a:pt x="152" y="0"/>
                    </a:moveTo>
                    <a:cubicBezTo>
                      <a:pt x="63" y="0"/>
                      <a:pt x="0" y="138"/>
                      <a:pt x="68" y="219"/>
                    </a:cubicBezTo>
                    <a:cubicBezTo>
                      <a:pt x="357" y="561"/>
                      <a:pt x="768" y="986"/>
                      <a:pt x="1247" y="998"/>
                    </a:cubicBezTo>
                    <a:cubicBezTo>
                      <a:pt x="1248" y="998"/>
                      <a:pt x="1249" y="998"/>
                      <a:pt x="1251" y="998"/>
                    </a:cubicBezTo>
                    <a:cubicBezTo>
                      <a:pt x="1314" y="998"/>
                      <a:pt x="1371" y="913"/>
                      <a:pt x="1326" y="858"/>
                    </a:cubicBezTo>
                    <a:cubicBezTo>
                      <a:pt x="1052" y="496"/>
                      <a:pt x="578" y="295"/>
                      <a:pt x="217" y="25"/>
                    </a:cubicBezTo>
                    <a:cubicBezTo>
                      <a:pt x="195" y="7"/>
                      <a:pt x="173" y="0"/>
                      <a:pt x="15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4" name="Google Shape;3452;p47"/>
              <p:cNvSpPr/>
              <p:nvPr/>
            </p:nvSpPr>
            <p:spPr>
              <a:xfrm rot="-850406">
                <a:off x="5846274" y="3553926"/>
                <a:ext cx="21510" cy="14576"/>
              </a:xfrm>
              <a:custGeom>
                <a:avLst/>
                <a:gdLst/>
                <a:ahLst/>
                <a:cxnLst/>
                <a:rect l="l" t="t" r="r" b="b"/>
                <a:pathLst>
                  <a:path w="1340" h="908" extrusionOk="0">
                    <a:moveTo>
                      <a:pt x="73" y="0"/>
                    </a:moveTo>
                    <a:cubicBezTo>
                      <a:pt x="34" y="0"/>
                      <a:pt x="0" y="49"/>
                      <a:pt x="24" y="83"/>
                    </a:cubicBezTo>
                    <a:cubicBezTo>
                      <a:pt x="145" y="269"/>
                      <a:pt x="343" y="402"/>
                      <a:pt x="522" y="536"/>
                    </a:cubicBezTo>
                    <a:cubicBezTo>
                      <a:pt x="715" y="683"/>
                      <a:pt x="924" y="843"/>
                      <a:pt x="1168" y="904"/>
                    </a:cubicBezTo>
                    <a:cubicBezTo>
                      <a:pt x="1178" y="907"/>
                      <a:pt x="1187" y="908"/>
                      <a:pt x="1196" y="908"/>
                    </a:cubicBezTo>
                    <a:cubicBezTo>
                      <a:pt x="1286" y="908"/>
                      <a:pt x="1340" y="794"/>
                      <a:pt x="1271" y="722"/>
                    </a:cubicBezTo>
                    <a:cubicBezTo>
                      <a:pt x="1111" y="554"/>
                      <a:pt x="891" y="444"/>
                      <a:pt x="693" y="326"/>
                    </a:cubicBezTo>
                    <a:cubicBezTo>
                      <a:pt x="495" y="212"/>
                      <a:pt x="301" y="68"/>
                      <a:pt x="88" y="3"/>
                    </a:cubicBezTo>
                    <a:cubicBezTo>
                      <a:pt x="83" y="1"/>
                      <a:pt x="78" y="0"/>
                      <a:pt x="7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" name="Google Shape;3453;p47"/>
              <p:cNvSpPr/>
              <p:nvPr/>
            </p:nvSpPr>
            <p:spPr>
              <a:xfrm rot="-850406">
                <a:off x="5858263" y="3546513"/>
                <a:ext cx="15009" cy="9904"/>
              </a:xfrm>
              <a:custGeom>
                <a:avLst/>
                <a:gdLst/>
                <a:ahLst/>
                <a:cxnLst/>
                <a:rect l="l" t="t" r="r" b="b"/>
                <a:pathLst>
                  <a:path w="935" h="617" extrusionOk="0">
                    <a:moveTo>
                      <a:pt x="146" y="1"/>
                    </a:moveTo>
                    <a:cubicBezTo>
                      <a:pt x="64" y="1"/>
                      <a:pt x="0" y="105"/>
                      <a:pt x="64" y="188"/>
                    </a:cubicBezTo>
                    <a:cubicBezTo>
                      <a:pt x="168" y="313"/>
                      <a:pt x="285" y="420"/>
                      <a:pt x="426" y="499"/>
                    </a:cubicBezTo>
                    <a:cubicBezTo>
                      <a:pt x="524" y="554"/>
                      <a:pt x="637" y="617"/>
                      <a:pt x="750" y="617"/>
                    </a:cubicBezTo>
                    <a:cubicBezTo>
                      <a:pt x="786" y="617"/>
                      <a:pt x="823" y="610"/>
                      <a:pt x="859" y="595"/>
                    </a:cubicBezTo>
                    <a:cubicBezTo>
                      <a:pt x="935" y="560"/>
                      <a:pt x="928" y="458"/>
                      <a:pt x="882" y="404"/>
                    </a:cubicBezTo>
                    <a:cubicBezTo>
                      <a:pt x="806" y="309"/>
                      <a:pt x="650" y="305"/>
                      <a:pt x="544" y="256"/>
                    </a:cubicBezTo>
                    <a:cubicBezTo>
                      <a:pt x="426" y="199"/>
                      <a:pt x="315" y="123"/>
                      <a:pt x="220" y="32"/>
                    </a:cubicBezTo>
                    <a:cubicBezTo>
                      <a:pt x="196" y="10"/>
                      <a:pt x="170" y="1"/>
                      <a:pt x="14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" name="Google Shape;3454;p47"/>
              <p:cNvSpPr/>
              <p:nvPr/>
            </p:nvSpPr>
            <p:spPr>
              <a:xfrm rot="-850406">
                <a:off x="5878838" y="3532711"/>
                <a:ext cx="19423" cy="13982"/>
              </a:xfrm>
              <a:custGeom>
                <a:avLst/>
                <a:gdLst/>
                <a:ahLst/>
                <a:cxnLst/>
                <a:rect l="l" t="t" r="r" b="b"/>
                <a:pathLst>
                  <a:path w="1210" h="871" extrusionOk="0">
                    <a:moveTo>
                      <a:pt x="163" y="0"/>
                    </a:moveTo>
                    <a:cubicBezTo>
                      <a:pt x="63" y="0"/>
                      <a:pt x="0" y="146"/>
                      <a:pt x="103" y="213"/>
                    </a:cubicBezTo>
                    <a:cubicBezTo>
                      <a:pt x="403" y="408"/>
                      <a:pt x="662" y="647"/>
                      <a:pt x="954" y="848"/>
                    </a:cubicBezTo>
                    <a:cubicBezTo>
                      <a:pt x="978" y="864"/>
                      <a:pt x="1001" y="871"/>
                      <a:pt x="1024" y="871"/>
                    </a:cubicBezTo>
                    <a:cubicBezTo>
                      <a:pt x="1129" y="871"/>
                      <a:pt x="1209" y="723"/>
                      <a:pt x="1122" y="632"/>
                    </a:cubicBezTo>
                    <a:cubicBezTo>
                      <a:pt x="859" y="366"/>
                      <a:pt x="543" y="195"/>
                      <a:pt x="220" y="16"/>
                    </a:cubicBezTo>
                    <a:cubicBezTo>
                      <a:pt x="201" y="5"/>
                      <a:pt x="181" y="0"/>
                      <a:pt x="16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" name="Google Shape;3455;p47"/>
              <p:cNvSpPr/>
              <p:nvPr/>
            </p:nvSpPr>
            <p:spPr>
              <a:xfrm rot="-850406">
                <a:off x="5881274" y="3587651"/>
                <a:ext cx="18492" cy="10177"/>
              </a:xfrm>
              <a:custGeom>
                <a:avLst/>
                <a:gdLst/>
                <a:ahLst/>
                <a:cxnLst/>
                <a:rect l="l" t="t" r="r" b="b"/>
                <a:pathLst>
                  <a:path w="1152" h="634" extrusionOk="0">
                    <a:moveTo>
                      <a:pt x="174" y="0"/>
                    </a:moveTo>
                    <a:cubicBezTo>
                      <a:pt x="81" y="0"/>
                      <a:pt x="1" y="111"/>
                      <a:pt x="87" y="188"/>
                    </a:cubicBezTo>
                    <a:cubicBezTo>
                      <a:pt x="340" y="414"/>
                      <a:pt x="674" y="634"/>
                      <a:pt x="1025" y="634"/>
                    </a:cubicBezTo>
                    <a:cubicBezTo>
                      <a:pt x="1028" y="634"/>
                      <a:pt x="1031" y="634"/>
                      <a:pt x="1034" y="633"/>
                    </a:cubicBezTo>
                    <a:cubicBezTo>
                      <a:pt x="1118" y="633"/>
                      <a:pt x="1152" y="516"/>
                      <a:pt x="1076" y="474"/>
                    </a:cubicBezTo>
                    <a:cubicBezTo>
                      <a:pt x="794" y="325"/>
                      <a:pt x="502" y="230"/>
                      <a:pt x="251" y="29"/>
                    </a:cubicBezTo>
                    <a:cubicBezTo>
                      <a:pt x="226" y="9"/>
                      <a:pt x="200" y="0"/>
                      <a:pt x="17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" name="Google Shape;3456;p47"/>
              <p:cNvSpPr/>
              <p:nvPr/>
            </p:nvSpPr>
            <p:spPr>
              <a:xfrm rot="-850406">
                <a:off x="5895735" y="3575979"/>
                <a:ext cx="14238" cy="9326"/>
              </a:xfrm>
              <a:custGeom>
                <a:avLst/>
                <a:gdLst/>
                <a:ahLst/>
                <a:cxnLst/>
                <a:rect l="l" t="t" r="r" b="b"/>
                <a:pathLst>
                  <a:path w="887" h="581" extrusionOk="0">
                    <a:moveTo>
                      <a:pt x="148" y="0"/>
                    </a:moveTo>
                    <a:cubicBezTo>
                      <a:pt x="67" y="0"/>
                      <a:pt x="0" y="101"/>
                      <a:pt x="70" y="180"/>
                    </a:cubicBezTo>
                    <a:cubicBezTo>
                      <a:pt x="158" y="283"/>
                      <a:pt x="257" y="370"/>
                      <a:pt x="363" y="446"/>
                    </a:cubicBezTo>
                    <a:cubicBezTo>
                      <a:pt x="477" y="525"/>
                      <a:pt x="595" y="556"/>
                      <a:pt x="732" y="579"/>
                    </a:cubicBezTo>
                    <a:cubicBezTo>
                      <a:pt x="737" y="580"/>
                      <a:pt x="742" y="580"/>
                      <a:pt x="747" y="580"/>
                    </a:cubicBezTo>
                    <a:cubicBezTo>
                      <a:pt x="830" y="580"/>
                      <a:pt x="887" y="469"/>
                      <a:pt x="800" y="416"/>
                    </a:cubicBezTo>
                    <a:cubicBezTo>
                      <a:pt x="702" y="358"/>
                      <a:pt x="611" y="290"/>
                      <a:pt x="507" y="237"/>
                    </a:cubicBezTo>
                    <a:cubicBezTo>
                      <a:pt x="405" y="180"/>
                      <a:pt x="310" y="111"/>
                      <a:pt x="223" y="32"/>
                    </a:cubicBezTo>
                    <a:cubicBezTo>
                      <a:pt x="199" y="10"/>
                      <a:pt x="173" y="0"/>
                      <a:pt x="14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" name="Google Shape;3457;p47"/>
              <p:cNvSpPr/>
              <p:nvPr/>
            </p:nvSpPr>
            <p:spPr>
              <a:xfrm rot="-850406">
                <a:off x="5904703" y="3560353"/>
                <a:ext cx="16983" cy="11349"/>
              </a:xfrm>
              <a:custGeom>
                <a:avLst/>
                <a:gdLst/>
                <a:ahLst/>
                <a:cxnLst/>
                <a:rect l="l" t="t" r="r" b="b"/>
                <a:pathLst>
                  <a:path w="1058" h="707" extrusionOk="0">
                    <a:moveTo>
                      <a:pt x="132" y="1"/>
                    </a:moveTo>
                    <a:cubicBezTo>
                      <a:pt x="48" y="1"/>
                      <a:pt x="0" y="120"/>
                      <a:pt x="84" y="181"/>
                    </a:cubicBezTo>
                    <a:cubicBezTo>
                      <a:pt x="214" y="280"/>
                      <a:pt x="343" y="378"/>
                      <a:pt x="480" y="469"/>
                    </a:cubicBezTo>
                    <a:cubicBezTo>
                      <a:pt x="605" y="557"/>
                      <a:pt x="726" y="656"/>
                      <a:pt x="875" y="702"/>
                    </a:cubicBezTo>
                    <a:cubicBezTo>
                      <a:pt x="887" y="705"/>
                      <a:pt x="898" y="707"/>
                      <a:pt x="909" y="707"/>
                    </a:cubicBezTo>
                    <a:cubicBezTo>
                      <a:pt x="1006" y="707"/>
                      <a:pt x="1057" y="580"/>
                      <a:pt x="989" y="504"/>
                    </a:cubicBezTo>
                    <a:cubicBezTo>
                      <a:pt x="886" y="390"/>
                      <a:pt x="742" y="321"/>
                      <a:pt x="609" y="246"/>
                    </a:cubicBezTo>
                    <a:cubicBezTo>
                      <a:pt x="468" y="165"/>
                      <a:pt x="324" y="90"/>
                      <a:pt x="179" y="13"/>
                    </a:cubicBezTo>
                    <a:cubicBezTo>
                      <a:pt x="162" y="5"/>
                      <a:pt x="146" y="1"/>
                      <a:pt x="13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0" name="Google Shape;3458;p47"/>
              <p:cNvSpPr/>
              <p:nvPr/>
            </p:nvSpPr>
            <p:spPr>
              <a:xfrm rot="-850406">
                <a:off x="5918771" y="3592979"/>
                <a:ext cx="13950" cy="8187"/>
              </a:xfrm>
              <a:custGeom>
                <a:avLst/>
                <a:gdLst/>
                <a:ahLst/>
                <a:cxnLst/>
                <a:rect l="l" t="t" r="r" b="b"/>
                <a:pathLst>
                  <a:path w="869" h="510" extrusionOk="0">
                    <a:moveTo>
                      <a:pt x="170" y="0"/>
                    </a:moveTo>
                    <a:cubicBezTo>
                      <a:pt x="42" y="0"/>
                      <a:pt x="0" y="164"/>
                      <a:pt x="105" y="243"/>
                    </a:cubicBezTo>
                    <a:cubicBezTo>
                      <a:pt x="203" y="320"/>
                      <a:pt x="333" y="369"/>
                      <a:pt x="443" y="426"/>
                    </a:cubicBezTo>
                    <a:cubicBezTo>
                      <a:pt x="525" y="470"/>
                      <a:pt x="610" y="510"/>
                      <a:pt x="698" y="510"/>
                    </a:cubicBezTo>
                    <a:cubicBezTo>
                      <a:pt x="724" y="510"/>
                      <a:pt x="751" y="506"/>
                      <a:pt x="777" y="499"/>
                    </a:cubicBezTo>
                    <a:cubicBezTo>
                      <a:pt x="846" y="480"/>
                      <a:pt x="868" y="408"/>
                      <a:pt x="838" y="346"/>
                    </a:cubicBezTo>
                    <a:cubicBezTo>
                      <a:pt x="789" y="236"/>
                      <a:pt x="671" y="190"/>
                      <a:pt x="565" y="145"/>
                    </a:cubicBezTo>
                    <a:cubicBezTo>
                      <a:pt x="447" y="95"/>
                      <a:pt x="329" y="31"/>
                      <a:pt x="207" y="4"/>
                    </a:cubicBezTo>
                    <a:cubicBezTo>
                      <a:pt x="194" y="1"/>
                      <a:pt x="182" y="0"/>
                      <a:pt x="17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" name="Google Shape;3459;p47"/>
              <p:cNvSpPr/>
              <p:nvPr/>
            </p:nvSpPr>
            <p:spPr>
              <a:xfrm rot="-850406">
                <a:off x="5882137" y="3565117"/>
                <a:ext cx="15218" cy="8203"/>
              </a:xfrm>
              <a:custGeom>
                <a:avLst/>
                <a:gdLst/>
                <a:ahLst/>
                <a:cxnLst/>
                <a:rect l="l" t="t" r="r" b="b"/>
                <a:pathLst>
                  <a:path w="948" h="511" extrusionOk="0">
                    <a:moveTo>
                      <a:pt x="106" y="1"/>
                    </a:moveTo>
                    <a:cubicBezTo>
                      <a:pt x="38" y="4"/>
                      <a:pt x="0" y="73"/>
                      <a:pt x="30" y="130"/>
                    </a:cubicBezTo>
                    <a:cubicBezTo>
                      <a:pt x="95" y="244"/>
                      <a:pt x="236" y="308"/>
                      <a:pt x="350" y="366"/>
                    </a:cubicBezTo>
                    <a:cubicBezTo>
                      <a:pt x="483" y="434"/>
                      <a:pt x="620" y="472"/>
                      <a:pt x="764" y="506"/>
                    </a:cubicBezTo>
                    <a:cubicBezTo>
                      <a:pt x="776" y="509"/>
                      <a:pt x="787" y="510"/>
                      <a:pt x="797" y="510"/>
                    </a:cubicBezTo>
                    <a:cubicBezTo>
                      <a:pt x="919" y="510"/>
                      <a:pt x="948" y="335"/>
                      <a:pt x="825" y="285"/>
                    </a:cubicBezTo>
                    <a:cubicBezTo>
                      <a:pt x="699" y="232"/>
                      <a:pt x="578" y="171"/>
                      <a:pt x="453" y="118"/>
                    </a:cubicBezTo>
                    <a:cubicBezTo>
                      <a:pt x="342" y="73"/>
                      <a:pt x="228" y="1"/>
                      <a:pt x="10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2" name="Google Shape;3460;p47"/>
              <p:cNvSpPr/>
              <p:nvPr/>
            </p:nvSpPr>
            <p:spPr>
              <a:xfrm rot="-850406">
                <a:off x="5940081" y="3577864"/>
                <a:ext cx="12697" cy="8829"/>
              </a:xfrm>
              <a:custGeom>
                <a:avLst/>
                <a:gdLst/>
                <a:ahLst/>
                <a:cxnLst/>
                <a:rect l="l" t="t" r="r" b="b"/>
                <a:pathLst>
                  <a:path w="791" h="550" extrusionOk="0">
                    <a:moveTo>
                      <a:pt x="133" y="0"/>
                    </a:moveTo>
                    <a:cubicBezTo>
                      <a:pt x="48" y="0"/>
                      <a:pt x="0" y="119"/>
                      <a:pt x="62" y="184"/>
                    </a:cubicBezTo>
                    <a:cubicBezTo>
                      <a:pt x="146" y="267"/>
                      <a:pt x="256" y="336"/>
                      <a:pt x="351" y="404"/>
                    </a:cubicBezTo>
                    <a:cubicBezTo>
                      <a:pt x="442" y="469"/>
                      <a:pt x="552" y="541"/>
                      <a:pt x="667" y="549"/>
                    </a:cubicBezTo>
                    <a:cubicBezTo>
                      <a:pt x="668" y="549"/>
                      <a:pt x="670" y="549"/>
                      <a:pt x="671" y="549"/>
                    </a:cubicBezTo>
                    <a:cubicBezTo>
                      <a:pt x="751" y="549"/>
                      <a:pt x="791" y="457"/>
                      <a:pt x="758" y="390"/>
                    </a:cubicBezTo>
                    <a:cubicBezTo>
                      <a:pt x="704" y="294"/>
                      <a:pt x="583" y="222"/>
                      <a:pt x="488" y="169"/>
                    </a:cubicBezTo>
                    <a:cubicBezTo>
                      <a:pt x="385" y="111"/>
                      <a:pt x="279" y="47"/>
                      <a:pt x="165" y="5"/>
                    </a:cubicBezTo>
                    <a:cubicBezTo>
                      <a:pt x="154" y="2"/>
                      <a:pt x="143" y="0"/>
                      <a:pt x="13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3" name="Google Shape;3461;p47"/>
              <p:cNvSpPr/>
              <p:nvPr/>
            </p:nvSpPr>
            <p:spPr>
              <a:xfrm rot="-850406">
                <a:off x="5933094" y="3556539"/>
                <a:ext cx="12810" cy="10161"/>
              </a:xfrm>
              <a:custGeom>
                <a:avLst/>
                <a:gdLst/>
                <a:ahLst/>
                <a:cxnLst/>
                <a:rect l="l" t="t" r="r" b="b"/>
                <a:pathLst>
                  <a:path w="798" h="633" extrusionOk="0">
                    <a:moveTo>
                      <a:pt x="155" y="0"/>
                    </a:moveTo>
                    <a:cubicBezTo>
                      <a:pt x="62" y="0"/>
                      <a:pt x="0" y="118"/>
                      <a:pt x="70" y="202"/>
                    </a:cubicBezTo>
                    <a:cubicBezTo>
                      <a:pt x="149" y="297"/>
                      <a:pt x="241" y="389"/>
                      <a:pt x="340" y="465"/>
                    </a:cubicBezTo>
                    <a:cubicBezTo>
                      <a:pt x="386" y="499"/>
                      <a:pt x="442" y="522"/>
                      <a:pt x="492" y="553"/>
                    </a:cubicBezTo>
                    <a:cubicBezTo>
                      <a:pt x="545" y="587"/>
                      <a:pt x="595" y="621"/>
                      <a:pt x="659" y="632"/>
                    </a:cubicBezTo>
                    <a:cubicBezTo>
                      <a:pt x="663" y="633"/>
                      <a:pt x="667" y="633"/>
                      <a:pt x="672" y="633"/>
                    </a:cubicBezTo>
                    <a:cubicBezTo>
                      <a:pt x="730" y="633"/>
                      <a:pt x="798" y="585"/>
                      <a:pt x="770" y="518"/>
                    </a:cubicBezTo>
                    <a:cubicBezTo>
                      <a:pt x="732" y="411"/>
                      <a:pt x="628" y="309"/>
                      <a:pt x="545" y="233"/>
                    </a:cubicBezTo>
                    <a:cubicBezTo>
                      <a:pt x="451" y="146"/>
                      <a:pt x="328" y="74"/>
                      <a:pt x="214" y="16"/>
                    </a:cubicBezTo>
                    <a:cubicBezTo>
                      <a:pt x="194" y="5"/>
                      <a:pt x="174" y="0"/>
                      <a:pt x="15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4" name="Google Shape;3462;p47"/>
              <p:cNvSpPr/>
              <p:nvPr/>
            </p:nvSpPr>
            <p:spPr>
              <a:xfrm rot="-850406">
                <a:off x="5941189" y="3607858"/>
                <a:ext cx="17690" cy="12585"/>
              </a:xfrm>
              <a:custGeom>
                <a:avLst/>
                <a:gdLst/>
                <a:ahLst/>
                <a:cxnLst/>
                <a:rect l="l" t="t" r="r" b="b"/>
                <a:pathLst>
                  <a:path w="1102" h="784" extrusionOk="0">
                    <a:moveTo>
                      <a:pt x="150" y="1"/>
                    </a:moveTo>
                    <a:cubicBezTo>
                      <a:pt x="73" y="1"/>
                      <a:pt x="0" y="95"/>
                      <a:pt x="75" y="154"/>
                    </a:cubicBezTo>
                    <a:cubicBezTo>
                      <a:pt x="212" y="260"/>
                      <a:pt x="352" y="363"/>
                      <a:pt x="489" y="473"/>
                    </a:cubicBezTo>
                    <a:cubicBezTo>
                      <a:pt x="619" y="583"/>
                      <a:pt x="736" y="701"/>
                      <a:pt x="893" y="773"/>
                    </a:cubicBezTo>
                    <a:cubicBezTo>
                      <a:pt x="908" y="780"/>
                      <a:pt x="925" y="784"/>
                      <a:pt x="941" y="784"/>
                    </a:cubicBezTo>
                    <a:cubicBezTo>
                      <a:pt x="1022" y="784"/>
                      <a:pt x="1102" y="706"/>
                      <a:pt x="1045" y="621"/>
                    </a:cubicBezTo>
                    <a:cubicBezTo>
                      <a:pt x="945" y="477"/>
                      <a:pt x="813" y="389"/>
                      <a:pt x="668" y="290"/>
                    </a:cubicBezTo>
                    <a:cubicBezTo>
                      <a:pt x="512" y="187"/>
                      <a:pt x="357" y="89"/>
                      <a:pt x="189" y="9"/>
                    </a:cubicBezTo>
                    <a:cubicBezTo>
                      <a:pt x="176" y="3"/>
                      <a:pt x="163" y="1"/>
                      <a:pt x="15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5" name="Google Shape;3463;p47"/>
              <p:cNvSpPr/>
              <p:nvPr/>
            </p:nvSpPr>
            <p:spPr>
              <a:xfrm rot="-850406">
                <a:off x="5958488" y="3600283"/>
                <a:ext cx="16823" cy="11301"/>
              </a:xfrm>
              <a:custGeom>
                <a:avLst/>
                <a:gdLst/>
                <a:ahLst/>
                <a:cxnLst/>
                <a:rect l="l" t="t" r="r" b="b"/>
                <a:pathLst>
                  <a:path w="1048" h="704" extrusionOk="0">
                    <a:moveTo>
                      <a:pt x="138" y="0"/>
                    </a:moveTo>
                    <a:cubicBezTo>
                      <a:pt x="65" y="0"/>
                      <a:pt x="1" y="93"/>
                      <a:pt x="71" y="147"/>
                    </a:cubicBezTo>
                    <a:cubicBezTo>
                      <a:pt x="190" y="246"/>
                      <a:pt x="307" y="349"/>
                      <a:pt x="432" y="444"/>
                    </a:cubicBezTo>
                    <a:cubicBezTo>
                      <a:pt x="573" y="551"/>
                      <a:pt x="699" y="626"/>
                      <a:pt x="862" y="695"/>
                    </a:cubicBezTo>
                    <a:cubicBezTo>
                      <a:pt x="876" y="701"/>
                      <a:pt x="890" y="704"/>
                      <a:pt x="904" y="704"/>
                    </a:cubicBezTo>
                    <a:cubicBezTo>
                      <a:pt x="981" y="704"/>
                      <a:pt x="1047" y="614"/>
                      <a:pt x="976" y="542"/>
                    </a:cubicBezTo>
                    <a:cubicBezTo>
                      <a:pt x="858" y="425"/>
                      <a:pt x="755" y="337"/>
                      <a:pt x="611" y="254"/>
                    </a:cubicBezTo>
                    <a:cubicBezTo>
                      <a:pt x="467" y="166"/>
                      <a:pt x="322" y="90"/>
                      <a:pt x="178" y="10"/>
                    </a:cubicBezTo>
                    <a:cubicBezTo>
                      <a:pt x="165" y="3"/>
                      <a:pt x="151" y="0"/>
                      <a:pt x="13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6" name="Google Shape;3464;p47"/>
              <p:cNvSpPr/>
              <p:nvPr/>
            </p:nvSpPr>
            <p:spPr>
              <a:xfrm rot="-850406">
                <a:off x="5980682" y="3618340"/>
                <a:ext cx="14046" cy="9166"/>
              </a:xfrm>
              <a:custGeom>
                <a:avLst/>
                <a:gdLst/>
                <a:ahLst/>
                <a:cxnLst/>
                <a:rect l="l" t="t" r="r" b="b"/>
                <a:pathLst>
                  <a:path w="875" h="571" extrusionOk="0">
                    <a:moveTo>
                      <a:pt x="161" y="1"/>
                    </a:moveTo>
                    <a:cubicBezTo>
                      <a:pt x="68" y="1"/>
                      <a:pt x="1" y="141"/>
                      <a:pt x="82" y="208"/>
                    </a:cubicBezTo>
                    <a:cubicBezTo>
                      <a:pt x="173" y="285"/>
                      <a:pt x="264" y="353"/>
                      <a:pt x="364" y="418"/>
                    </a:cubicBezTo>
                    <a:cubicBezTo>
                      <a:pt x="470" y="490"/>
                      <a:pt x="557" y="555"/>
                      <a:pt x="687" y="570"/>
                    </a:cubicBezTo>
                    <a:cubicBezTo>
                      <a:pt x="691" y="570"/>
                      <a:pt x="695" y="570"/>
                      <a:pt x="699" y="570"/>
                    </a:cubicBezTo>
                    <a:cubicBezTo>
                      <a:pt x="800" y="570"/>
                      <a:pt x="874" y="429"/>
                      <a:pt x="816" y="350"/>
                    </a:cubicBezTo>
                    <a:cubicBezTo>
                      <a:pt x="736" y="243"/>
                      <a:pt x="638" y="205"/>
                      <a:pt x="524" y="148"/>
                    </a:cubicBezTo>
                    <a:cubicBezTo>
                      <a:pt x="417" y="99"/>
                      <a:pt x="310" y="48"/>
                      <a:pt x="196" y="7"/>
                    </a:cubicBezTo>
                    <a:cubicBezTo>
                      <a:pt x="184" y="3"/>
                      <a:pt x="172" y="1"/>
                      <a:pt x="16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7" name="Google Shape;3465;p47"/>
              <p:cNvSpPr/>
              <p:nvPr/>
            </p:nvSpPr>
            <p:spPr>
              <a:xfrm rot="-850406">
                <a:off x="5986834" y="3601906"/>
                <a:ext cx="13725" cy="11076"/>
              </a:xfrm>
              <a:custGeom>
                <a:avLst/>
                <a:gdLst/>
                <a:ahLst/>
                <a:cxnLst/>
                <a:rect l="l" t="t" r="r" b="b"/>
                <a:pathLst>
                  <a:path w="855" h="690" extrusionOk="0">
                    <a:moveTo>
                      <a:pt x="128" y="0"/>
                    </a:moveTo>
                    <a:cubicBezTo>
                      <a:pt x="61" y="0"/>
                      <a:pt x="1" y="93"/>
                      <a:pt x="44" y="153"/>
                    </a:cubicBezTo>
                    <a:cubicBezTo>
                      <a:pt x="135" y="279"/>
                      <a:pt x="231" y="393"/>
                      <a:pt x="349" y="495"/>
                    </a:cubicBezTo>
                    <a:cubicBezTo>
                      <a:pt x="448" y="584"/>
                      <a:pt x="579" y="690"/>
                      <a:pt x="723" y="690"/>
                    </a:cubicBezTo>
                    <a:cubicBezTo>
                      <a:pt x="727" y="690"/>
                      <a:pt x="732" y="690"/>
                      <a:pt x="737" y="690"/>
                    </a:cubicBezTo>
                    <a:cubicBezTo>
                      <a:pt x="809" y="686"/>
                      <a:pt x="855" y="621"/>
                      <a:pt x="839" y="553"/>
                    </a:cubicBezTo>
                    <a:cubicBezTo>
                      <a:pt x="813" y="409"/>
                      <a:pt x="672" y="302"/>
                      <a:pt x="558" y="222"/>
                    </a:cubicBezTo>
                    <a:cubicBezTo>
                      <a:pt x="432" y="130"/>
                      <a:pt x="300" y="66"/>
                      <a:pt x="155" y="5"/>
                    </a:cubicBezTo>
                    <a:cubicBezTo>
                      <a:pt x="146" y="2"/>
                      <a:pt x="137" y="0"/>
                      <a:pt x="12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8" name="Google Shape;3466;p47"/>
              <p:cNvSpPr/>
              <p:nvPr/>
            </p:nvSpPr>
            <p:spPr>
              <a:xfrm rot="-850406">
                <a:off x="6011074" y="3625878"/>
                <a:ext cx="12874" cy="10193"/>
              </a:xfrm>
              <a:custGeom>
                <a:avLst/>
                <a:gdLst/>
                <a:ahLst/>
                <a:cxnLst/>
                <a:rect l="l" t="t" r="r" b="b"/>
                <a:pathLst>
                  <a:path w="802" h="635" extrusionOk="0">
                    <a:moveTo>
                      <a:pt x="151" y="1"/>
                    </a:moveTo>
                    <a:cubicBezTo>
                      <a:pt x="65" y="1"/>
                      <a:pt x="1" y="107"/>
                      <a:pt x="68" y="197"/>
                    </a:cubicBezTo>
                    <a:cubicBezTo>
                      <a:pt x="201" y="364"/>
                      <a:pt x="372" y="585"/>
                      <a:pt x="593" y="630"/>
                    </a:cubicBezTo>
                    <a:cubicBezTo>
                      <a:pt x="605" y="633"/>
                      <a:pt x="616" y="634"/>
                      <a:pt x="627" y="634"/>
                    </a:cubicBezTo>
                    <a:cubicBezTo>
                      <a:pt x="742" y="634"/>
                      <a:pt x="802" y="499"/>
                      <a:pt x="726" y="406"/>
                    </a:cubicBezTo>
                    <a:cubicBezTo>
                      <a:pt x="654" y="322"/>
                      <a:pt x="566" y="276"/>
                      <a:pt x="475" y="216"/>
                    </a:cubicBezTo>
                    <a:cubicBezTo>
                      <a:pt x="391" y="162"/>
                      <a:pt x="307" y="98"/>
                      <a:pt x="231" y="34"/>
                    </a:cubicBezTo>
                    <a:cubicBezTo>
                      <a:pt x="205" y="10"/>
                      <a:pt x="177" y="1"/>
                      <a:pt x="15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9" name="Google Shape;3467;p47"/>
              <p:cNvSpPr/>
              <p:nvPr/>
            </p:nvSpPr>
            <p:spPr>
              <a:xfrm rot="-850406">
                <a:off x="5997019" y="3290151"/>
                <a:ext cx="133379" cy="395001"/>
              </a:xfrm>
              <a:custGeom>
                <a:avLst/>
                <a:gdLst/>
                <a:ahLst/>
                <a:cxnLst/>
                <a:rect l="l" t="t" r="r" b="b"/>
                <a:pathLst>
                  <a:path w="8309" h="24607" extrusionOk="0">
                    <a:moveTo>
                      <a:pt x="4010" y="1"/>
                    </a:moveTo>
                    <a:cubicBezTo>
                      <a:pt x="0" y="1"/>
                      <a:pt x="3290" y="24606"/>
                      <a:pt x="3290" y="24606"/>
                    </a:cubicBezTo>
                    <a:cubicBezTo>
                      <a:pt x="3290" y="24606"/>
                      <a:pt x="8308" y="459"/>
                      <a:pt x="4122" y="7"/>
                    </a:cubicBezTo>
                    <a:cubicBezTo>
                      <a:pt x="4084" y="3"/>
                      <a:pt x="4047" y="1"/>
                      <a:pt x="401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0" name="Google Shape;3468;p47"/>
              <p:cNvSpPr/>
              <p:nvPr/>
            </p:nvSpPr>
            <p:spPr>
              <a:xfrm rot="-850406">
                <a:off x="6011269" y="3336996"/>
                <a:ext cx="5329" cy="12344"/>
              </a:xfrm>
              <a:custGeom>
                <a:avLst/>
                <a:gdLst/>
                <a:ahLst/>
                <a:cxnLst/>
                <a:rect l="l" t="t" r="r" b="b"/>
                <a:pathLst>
                  <a:path w="332" h="769" extrusionOk="0">
                    <a:moveTo>
                      <a:pt x="166" y="1"/>
                    </a:moveTo>
                    <a:cubicBezTo>
                      <a:pt x="119" y="1"/>
                      <a:pt x="73" y="32"/>
                      <a:pt x="69" y="95"/>
                    </a:cubicBezTo>
                    <a:cubicBezTo>
                      <a:pt x="54" y="281"/>
                      <a:pt x="0" y="509"/>
                      <a:pt x="58" y="688"/>
                    </a:cubicBezTo>
                    <a:cubicBezTo>
                      <a:pt x="75" y="741"/>
                      <a:pt x="120" y="768"/>
                      <a:pt x="166" y="768"/>
                    </a:cubicBezTo>
                    <a:cubicBezTo>
                      <a:pt x="211" y="768"/>
                      <a:pt x="255" y="741"/>
                      <a:pt x="270" y="688"/>
                    </a:cubicBezTo>
                    <a:cubicBezTo>
                      <a:pt x="332" y="509"/>
                      <a:pt x="274" y="281"/>
                      <a:pt x="263" y="95"/>
                    </a:cubicBezTo>
                    <a:cubicBezTo>
                      <a:pt x="259" y="32"/>
                      <a:pt x="213" y="1"/>
                      <a:pt x="16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1" name="Google Shape;3469;p47"/>
              <p:cNvSpPr/>
              <p:nvPr/>
            </p:nvSpPr>
            <p:spPr>
              <a:xfrm rot="-850406">
                <a:off x="6019291" y="3319774"/>
                <a:ext cx="5442" cy="15507"/>
              </a:xfrm>
              <a:custGeom>
                <a:avLst/>
                <a:gdLst/>
                <a:ahLst/>
                <a:cxnLst/>
                <a:rect l="l" t="t" r="r" b="b"/>
                <a:pathLst>
                  <a:path w="339" h="966" extrusionOk="0">
                    <a:moveTo>
                      <a:pt x="235" y="1"/>
                    </a:moveTo>
                    <a:cubicBezTo>
                      <a:pt x="190" y="1"/>
                      <a:pt x="143" y="26"/>
                      <a:pt x="121" y="76"/>
                    </a:cubicBezTo>
                    <a:cubicBezTo>
                      <a:pt x="65" y="213"/>
                      <a:pt x="34" y="346"/>
                      <a:pt x="16" y="494"/>
                    </a:cubicBezTo>
                    <a:cubicBezTo>
                      <a:pt x="0" y="634"/>
                      <a:pt x="49" y="775"/>
                      <a:pt x="102" y="908"/>
                    </a:cubicBezTo>
                    <a:cubicBezTo>
                      <a:pt x="117" y="944"/>
                      <a:pt x="155" y="966"/>
                      <a:pt x="191" y="966"/>
                    </a:cubicBezTo>
                    <a:cubicBezTo>
                      <a:pt x="223" y="966"/>
                      <a:pt x="253" y="948"/>
                      <a:pt x="262" y="908"/>
                    </a:cubicBezTo>
                    <a:cubicBezTo>
                      <a:pt x="293" y="780"/>
                      <a:pt x="335" y="654"/>
                      <a:pt x="335" y="524"/>
                    </a:cubicBezTo>
                    <a:cubicBezTo>
                      <a:pt x="339" y="384"/>
                      <a:pt x="339" y="243"/>
                      <a:pt x="335" y="106"/>
                    </a:cubicBezTo>
                    <a:cubicBezTo>
                      <a:pt x="335" y="35"/>
                      <a:pt x="287" y="1"/>
                      <a:pt x="23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" name="Google Shape;3470;p47"/>
              <p:cNvSpPr/>
              <p:nvPr/>
            </p:nvSpPr>
            <p:spPr>
              <a:xfrm rot="-850406">
                <a:off x="6035998" y="3341529"/>
                <a:ext cx="5634" cy="12633"/>
              </a:xfrm>
              <a:custGeom>
                <a:avLst/>
                <a:gdLst/>
                <a:ahLst/>
                <a:cxnLst/>
                <a:rect l="l" t="t" r="r" b="b"/>
                <a:pathLst>
                  <a:path w="351" h="787" extrusionOk="0">
                    <a:moveTo>
                      <a:pt x="175" y="0"/>
                    </a:moveTo>
                    <a:cubicBezTo>
                      <a:pt x="135" y="0"/>
                      <a:pt x="95" y="23"/>
                      <a:pt x="84" y="69"/>
                    </a:cubicBezTo>
                    <a:cubicBezTo>
                      <a:pt x="58" y="176"/>
                      <a:pt x="47" y="282"/>
                      <a:pt x="35" y="396"/>
                    </a:cubicBezTo>
                    <a:cubicBezTo>
                      <a:pt x="24" y="507"/>
                      <a:pt x="1" y="625"/>
                      <a:pt x="61" y="723"/>
                    </a:cubicBezTo>
                    <a:cubicBezTo>
                      <a:pt x="90" y="765"/>
                      <a:pt x="133" y="786"/>
                      <a:pt x="175" y="786"/>
                    </a:cubicBezTo>
                    <a:cubicBezTo>
                      <a:pt x="217" y="786"/>
                      <a:pt x="259" y="765"/>
                      <a:pt x="286" y="723"/>
                    </a:cubicBezTo>
                    <a:cubicBezTo>
                      <a:pt x="350" y="625"/>
                      <a:pt x="324" y="507"/>
                      <a:pt x="316" y="396"/>
                    </a:cubicBezTo>
                    <a:cubicBezTo>
                      <a:pt x="305" y="282"/>
                      <a:pt x="293" y="176"/>
                      <a:pt x="266" y="69"/>
                    </a:cubicBezTo>
                    <a:cubicBezTo>
                      <a:pt x="255" y="23"/>
                      <a:pt x="215" y="0"/>
                      <a:pt x="17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" name="Google Shape;3471;p47"/>
              <p:cNvSpPr/>
              <p:nvPr/>
            </p:nvSpPr>
            <p:spPr>
              <a:xfrm rot="-850406">
                <a:off x="6029409" y="3363669"/>
                <a:ext cx="4848" cy="15523"/>
              </a:xfrm>
              <a:custGeom>
                <a:avLst/>
                <a:gdLst/>
                <a:ahLst/>
                <a:cxnLst/>
                <a:rect l="l" t="t" r="r" b="b"/>
                <a:pathLst>
                  <a:path w="302" h="967" extrusionOk="0">
                    <a:moveTo>
                      <a:pt x="151" y="1"/>
                    </a:moveTo>
                    <a:cubicBezTo>
                      <a:pt x="114" y="1"/>
                      <a:pt x="77" y="28"/>
                      <a:pt x="69" y="81"/>
                    </a:cubicBezTo>
                    <a:cubicBezTo>
                      <a:pt x="32" y="366"/>
                      <a:pt x="1" y="636"/>
                      <a:pt x="88" y="921"/>
                    </a:cubicBezTo>
                    <a:cubicBezTo>
                      <a:pt x="98" y="951"/>
                      <a:pt x="124" y="966"/>
                      <a:pt x="151" y="966"/>
                    </a:cubicBezTo>
                    <a:cubicBezTo>
                      <a:pt x="178" y="966"/>
                      <a:pt x="205" y="951"/>
                      <a:pt x="214" y="921"/>
                    </a:cubicBezTo>
                    <a:cubicBezTo>
                      <a:pt x="302" y="639"/>
                      <a:pt x="271" y="366"/>
                      <a:pt x="233" y="81"/>
                    </a:cubicBezTo>
                    <a:cubicBezTo>
                      <a:pt x="226" y="28"/>
                      <a:pt x="188" y="1"/>
                      <a:pt x="15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" name="Google Shape;3472;p47"/>
              <p:cNvSpPr/>
              <p:nvPr/>
            </p:nvSpPr>
            <p:spPr>
              <a:xfrm rot="-850406">
                <a:off x="6019395" y="3380833"/>
                <a:ext cx="7545" cy="18252"/>
              </a:xfrm>
              <a:custGeom>
                <a:avLst/>
                <a:gdLst/>
                <a:ahLst/>
                <a:cxnLst/>
                <a:rect l="l" t="t" r="r" b="b"/>
                <a:pathLst>
                  <a:path w="470" h="1137" extrusionOk="0">
                    <a:moveTo>
                      <a:pt x="215" y="1"/>
                    </a:moveTo>
                    <a:cubicBezTo>
                      <a:pt x="171" y="1"/>
                      <a:pt x="125" y="32"/>
                      <a:pt x="123" y="88"/>
                    </a:cubicBezTo>
                    <a:cubicBezTo>
                      <a:pt x="111" y="270"/>
                      <a:pt x="89" y="453"/>
                      <a:pt x="58" y="631"/>
                    </a:cubicBezTo>
                    <a:cubicBezTo>
                      <a:pt x="28" y="779"/>
                      <a:pt x="1" y="920"/>
                      <a:pt x="43" y="1069"/>
                    </a:cubicBezTo>
                    <a:cubicBezTo>
                      <a:pt x="57" y="1112"/>
                      <a:pt x="96" y="1137"/>
                      <a:pt x="136" y="1137"/>
                    </a:cubicBezTo>
                    <a:cubicBezTo>
                      <a:pt x="159" y="1137"/>
                      <a:pt x="183" y="1128"/>
                      <a:pt x="203" y="1110"/>
                    </a:cubicBezTo>
                    <a:cubicBezTo>
                      <a:pt x="469" y="863"/>
                      <a:pt x="385" y="376"/>
                      <a:pt x="297" y="65"/>
                    </a:cubicBezTo>
                    <a:cubicBezTo>
                      <a:pt x="286" y="21"/>
                      <a:pt x="251" y="1"/>
                      <a:pt x="21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" name="Google Shape;3473;p47"/>
              <p:cNvSpPr/>
              <p:nvPr/>
            </p:nvSpPr>
            <p:spPr>
              <a:xfrm rot="-850406">
                <a:off x="6034311" y="3399500"/>
                <a:ext cx="5570" cy="13933"/>
              </a:xfrm>
              <a:custGeom>
                <a:avLst/>
                <a:gdLst/>
                <a:ahLst/>
                <a:cxnLst/>
                <a:rect l="l" t="t" r="r" b="b"/>
                <a:pathLst>
                  <a:path w="347" h="868" extrusionOk="0">
                    <a:moveTo>
                      <a:pt x="173" y="1"/>
                    </a:moveTo>
                    <a:cubicBezTo>
                      <a:pt x="132" y="1"/>
                      <a:pt x="90" y="30"/>
                      <a:pt x="84" y="90"/>
                    </a:cubicBezTo>
                    <a:cubicBezTo>
                      <a:pt x="69" y="215"/>
                      <a:pt x="46" y="341"/>
                      <a:pt x="34" y="466"/>
                    </a:cubicBezTo>
                    <a:cubicBezTo>
                      <a:pt x="23" y="583"/>
                      <a:pt x="1" y="697"/>
                      <a:pt x="62" y="804"/>
                    </a:cubicBezTo>
                    <a:cubicBezTo>
                      <a:pt x="86" y="846"/>
                      <a:pt x="130" y="867"/>
                      <a:pt x="173" y="867"/>
                    </a:cubicBezTo>
                    <a:cubicBezTo>
                      <a:pt x="216" y="867"/>
                      <a:pt x="259" y="846"/>
                      <a:pt x="282" y="804"/>
                    </a:cubicBezTo>
                    <a:cubicBezTo>
                      <a:pt x="346" y="697"/>
                      <a:pt x="324" y="583"/>
                      <a:pt x="313" y="466"/>
                    </a:cubicBezTo>
                    <a:cubicBezTo>
                      <a:pt x="301" y="341"/>
                      <a:pt x="278" y="215"/>
                      <a:pt x="262" y="90"/>
                    </a:cubicBezTo>
                    <a:cubicBezTo>
                      <a:pt x="257" y="30"/>
                      <a:pt x="215" y="1"/>
                      <a:pt x="17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" name="Google Shape;3474;p47"/>
              <p:cNvSpPr/>
              <p:nvPr/>
            </p:nvSpPr>
            <p:spPr>
              <a:xfrm rot="-850406">
                <a:off x="6050377" y="3379680"/>
                <a:ext cx="5699" cy="12826"/>
              </a:xfrm>
              <a:custGeom>
                <a:avLst/>
                <a:gdLst/>
                <a:ahLst/>
                <a:cxnLst/>
                <a:rect l="l" t="t" r="r" b="b"/>
                <a:pathLst>
                  <a:path w="355" h="799" extrusionOk="0">
                    <a:moveTo>
                      <a:pt x="93" y="1"/>
                    </a:moveTo>
                    <a:cubicBezTo>
                      <a:pt x="52" y="1"/>
                      <a:pt x="12" y="28"/>
                      <a:pt x="12" y="85"/>
                    </a:cubicBezTo>
                    <a:cubicBezTo>
                      <a:pt x="8" y="203"/>
                      <a:pt x="1" y="317"/>
                      <a:pt x="4" y="435"/>
                    </a:cubicBezTo>
                    <a:cubicBezTo>
                      <a:pt x="12" y="538"/>
                      <a:pt x="12" y="652"/>
                      <a:pt x="58" y="747"/>
                    </a:cubicBezTo>
                    <a:cubicBezTo>
                      <a:pt x="77" y="781"/>
                      <a:pt x="114" y="798"/>
                      <a:pt x="151" y="798"/>
                    </a:cubicBezTo>
                    <a:cubicBezTo>
                      <a:pt x="188" y="798"/>
                      <a:pt x="225" y="781"/>
                      <a:pt x="244" y="747"/>
                    </a:cubicBezTo>
                    <a:cubicBezTo>
                      <a:pt x="355" y="545"/>
                      <a:pt x="263" y="259"/>
                      <a:pt x="183" y="62"/>
                    </a:cubicBezTo>
                    <a:cubicBezTo>
                      <a:pt x="167" y="22"/>
                      <a:pt x="129" y="1"/>
                      <a:pt x="9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" name="Google Shape;3475;p47"/>
              <p:cNvSpPr/>
              <p:nvPr/>
            </p:nvSpPr>
            <p:spPr>
              <a:xfrm rot="-850406">
                <a:off x="6023787" y="3432637"/>
                <a:ext cx="4607" cy="13516"/>
              </a:xfrm>
              <a:custGeom>
                <a:avLst/>
                <a:gdLst/>
                <a:ahLst/>
                <a:cxnLst/>
                <a:rect l="l" t="t" r="r" b="b"/>
                <a:pathLst>
                  <a:path w="287" h="842" extrusionOk="0">
                    <a:moveTo>
                      <a:pt x="85" y="1"/>
                    </a:moveTo>
                    <a:cubicBezTo>
                      <a:pt x="47" y="1"/>
                      <a:pt x="10" y="27"/>
                      <a:pt x="8" y="76"/>
                    </a:cubicBezTo>
                    <a:cubicBezTo>
                      <a:pt x="4" y="312"/>
                      <a:pt x="1" y="563"/>
                      <a:pt x="73" y="791"/>
                    </a:cubicBezTo>
                    <a:cubicBezTo>
                      <a:pt x="82" y="825"/>
                      <a:pt x="110" y="841"/>
                      <a:pt x="139" y="841"/>
                    </a:cubicBezTo>
                    <a:cubicBezTo>
                      <a:pt x="168" y="841"/>
                      <a:pt x="198" y="824"/>
                      <a:pt x="210" y="791"/>
                    </a:cubicBezTo>
                    <a:cubicBezTo>
                      <a:pt x="286" y="548"/>
                      <a:pt x="248" y="290"/>
                      <a:pt x="164" y="58"/>
                    </a:cubicBezTo>
                    <a:cubicBezTo>
                      <a:pt x="150" y="19"/>
                      <a:pt x="117" y="1"/>
                      <a:pt x="8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" name="Google Shape;3476;p47"/>
              <p:cNvSpPr/>
              <p:nvPr/>
            </p:nvSpPr>
            <p:spPr>
              <a:xfrm rot="-850406">
                <a:off x="6040136" y="3435905"/>
                <a:ext cx="6790" cy="15025"/>
              </a:xfrm>
              <a:custGeom>
                <a:avLst/>
                <a:gdLst/>
                <a:ahLst/>
                <a:cxnLst/>
                <a:rect l="l" t="t" r="r" b="b"/>
                <a:pathLst>
                  <a:path w="423" h="936" extrusionOk="0">
                    <a:moveTo>
                      <a:pt x="212" y="1"/>
                    </a:moveTo>
                    <a:cubicBezTo>
                      <a:pt x="171" y="1"/>
                      <a:pt x="130" y="23"/>
                      <a:pt x="122" y="67"/>
                    </a:cubicBezTo>
                    <a:cubicBezTo>
                      <a:pt x="84" y="318"/>
                      <a:pt x="1" y="645"/>
                      <a:pt x="119" y="884"/>
                    </a:cubicBezTo>
                    <a:cubicBezTo>
                      <a:pt x="137" y="918"/>
                      <a:pt x="175" y="935"/>
                      <a:pt x="213" y="935"/>
                    </a:cubicBezTo>
                    <a:cubicBezTo>
                      <a:pt x="250" y="935"/>
                      <a:pt x="287" y="918"/>
                      <a:pt x="305" y="884"/>
                    </a:cubicBezTo>
                    <a:cubicBezTo>
                      <a:pt x="422" y="645"/>
                      <a:pt x="339" y="318"/>
                      <a:pt x="301" y="67"/>
                    </a:cubicBezTo>
                    <a:cubicBezTo>
                      <a:pt x="293" y="23"/>
                      <a:pt x="253" y="1"/>
                      <a:pt x="21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" name="Google Shape;3477;p47"/>
              <p:cNvSpPr/>
              <p:nvPr/>
            </p:nvSpPr>
            <p:spPr>
              <a:xfrm rot="-850406">
                <a:off x="6053124" y="3411855"/>
                <a:ext cx="5827" cy="14142"/>
              </a:xfrm>
              <a:custGeom>
                <a:avLst/>
                <a:gdLst/>
                <a:ahLst/>
                <a:cxnLst/>
                <a:rect l="l" t="t" r="r" b="b"/>
                <a:pathLst>
                  <a:path w="363" h="881" extrusionOk="0">
                    <a:moveTo>
                      <a:pt x="182" y="1"/>
                    </a:moveTo>
                    <a:cubicBezTo>
                      <a:pt x="143" y="1"/>
                      <a:pt x="104" y="24"/>
                      <a:pt x="88" y="69"/>
                    </a:cubicBezTo>
                    <a:cubicBezTo>
                      <a:pt x="51" y="187"/>
                      <a:pt x="51" y="324"/>
                      <a:pt x="43" y="446"/>
                    </a:cubicBezTo>
                    <a:cubicBezTo>
                      <a:pt x="32" y="571"/>
                      <a:pt x="1" y="697"/>
                      <a:pt x="66" y="815"/>
                    </a:cubicBezTo>
                    <a:cubicBezTo>
                      <a:pt x="90" y="859"/>
                      <a:pt x="136" y="880"/>
                      <a:pt x="181" y="880"/>
                    </a:cubicBezTo>
                    <a:cubicBezTo>
                      <a:pt x="227" y="880"/>
                      <a:pt x="273" y="859"/>
                      <a:pt x="297" y="815"/>
                    </a:cubicBezTo>
                    <a:cubicBezTo>
                      <a:pt x="362" y="697"/>
                      <a:pt x="332" y="571"/>
                      <a:pt x="320" y="446"/>
                    </a:cubicBezTo>
                    <a:cubicBezTo>
                      <a:pt x="313" y="324"/>
                      <a:pt x="313" y="187"/>
                      <a:pt x="274" y="69"/>
                    </a:cubicBezTo>
                    <a:cubicBezTo>
                      <a:pt x="259" y="24"/>
                      <a:pt x="221" y="1"/>
                      <a:pt x="18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" name="Google Shape;3478;p47"/>
              <p:cNvSpPr/>
              <p:nvPr/>
            </p:nvSpPr>
            <p:spPr>
              <a:xfrm rot="-850406">
                <a:off x="6065451" y="3458573"/>
                <a:ext cx="7336" cy="16566"/>
              </a:xfrm>
              <a:custGeom>
                <a:avLst/>
                <a:gdLst/>
                <a:ahLst/>
                <a:cxnLst/>
                <a:rect l="l" t="t" r="r" b="b"/>
                <a:pathLst>
                  <a:path w="457" h="1032" extrusionOk="0">
                    <a:moveTo>
                      <a:pt x="213" y="0"/>
                    </a:moveTo>
                    <a:cubicBezTo>
                      <a:pt x="154" y="0"/>
                      <a:pt x="92" y="41"/>
                      <a:pt x="92" y="111"/>
                    </a:cubicBezTo>
                    <a:cubicBezTo>
                      <a:pt x="96" y="270"/>
                      <a:pt x="76" y="419"/>
                      <a:pt x="50" y="575"/>
                    </a:cubicBezTo>
                    <a:cubicBezTo>
                      <a:pt x="27" y="707"/>
                      <a:pt x="1" y="833"/>
                      <a:pt x="43" y="963"/>
                    </a:cubicBezTo>
                    <a:cubicBezTo>
                      <a:pt x="54" y="1009"/>
                      <a:pt x="89" y="1031"/>
                      <a:pt x="128" y="1031"/>
                    </a:cubicBezTo>
                    <a:cubicBezTo>
                      <a:pt x="153" y="1031"/>
                      <a:pt x="180" y="1022"/>
                      <a:pt x="202" y="1004"/>
                    </a:cubicBezTo>
                    <a:cubicBezTo>
                      <a:pt x="457" y="799"/>
                      <a:pt x="381" y="362"/>
                      <a:pt x="316" y="81"/>
                    </a:cubicBezTo>
                    <a:cubicBezTo>
                      <a:pt x="305" y="25"/>
                      <a:pt x="260" y="0"/>
                      <a:pt x="21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" name="Google Shape;3479;p47"/>
              <p:cNvSpPr/>
              <p:nvPr/>
            </p:nvSpPr>
            <p:spPr>
              <a:xfrm rot="-850406">
                <a:off x="6049893" y="3469454"/>
                <a:ext cx="6662" cy="15250"/>
              </a:xfrm>
              <a:custGeom>
                <a:avLst/>
                <a:gdLst/>
                <a:ahLst/>
                <a:cxnLst/>
                <a:rect l="l" t="t" r="r" b="b"/>
                <a:pathLst>
                  <a:path w="415" h="950" extrusionOk="0">
                    <a:moveTo>
                      <a:pt x="234" y="1"/>
                    </a:moveTo>
                    <a:cubicBezTo>
                      <a:pt x="189" y="1"/>
                      <a:pt x="140" y="34"/>
                      <a:pt x="138" y="86"/>
                    </a:cubicBezTo>
                    <a:cubicBezTo>
                      <a:pt x="126" y="228"/>
                      <a:pt x="103" y="364"/>
                      <a:pt x="73" y="501"/>
                    </a:cubicBezTo>
                    <a:cubicBezTo>
                      <a:pt x="46" y="623"/>
                      <a:pt x="1" y="737"/>
                      <a:pt x="23" y="858"/>
                    </a:cubicBezTo>
                    <a:cubicBezTo>
                      <a:pt x="36" y="916"/>
                      <a:pt x="92" y="950"/>
                      <a:pt x="148" y="950"/>
                    </a:cubicBezTo>
                    <a:cubicBezTo>
                      <a:pt x="179" y="950"/>
                      <a:pt x="210" y="939"/>
                      <a:pt x="232" y="916"/>
                    </a:cubicBezTo>
                    <a:cubicBezTo>
                      <a:pt x="415" y="707"/>
                      <a:pt x="350" y="314"/>
                      <a:pt x="305" y="63"/>
                    </a:cubicBezTo>
                    <a:cubicBezTo>
                      <a:pt x="298" y="20"/>
                      <a:pt x="267" y="1"/>
                      <a:pt x="2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" name="Google Shape;3480;p47"/>
              <p:cNvSpPr/>
              <p:nvPr/>
            </p:nvSpPr>
            <p:spPr>
              <a:xfrm rot="-850406">
                <a:off x="6037369" y="3466959"/>
                <a:ext cx="5089" cy="14479"/>
              </a:xfrm>
              <a:custGeom>
                <a:avLst/>
                <a:gdLst/>
                <a:ahLst/>
                <a:cxnLst/>
                <a:rect l="l" t="t" r="r" b="b"/>
                <a:pathLst>
                  <a:path w="317" h="902" extrusionOk="0">
                    <a:moveTo>
                      <a:pt x="117" y="0"/>
                    </a:moveTo>
                    <a:cubicBezTo>
                      <a:pt x="68" y="0"/>
                      <a:pt x="14" y="35"/>
                      <a:pt x="12" y="93"/>
                    </a:cubicBezTo>
                    <a:cubicBezTo>
                      <a:pt x="12" y="227"/>
                      <a:pt x="8" y="360"/>
                      <a:pt x="12" y="493"/>
                    </a:cubicBezTo>
                    <a:cubicBezTo>
                      <a:pt x="15" y="614"/>
                      <a:pt x="1" y="736"/>
                      <a:pt x="61" y="846"/>
                    </a:cubicBezTo>
                    <a:cubicBezTo>
                      <a:pt x="82" y="884"/>
                      <a:pt x="117" y="901"/>
                      <a:pt x="153" y="901"/>
                    </a:cubicBezTo>
                    <a:cubicBezTo>
                      <a:pt x="203" y="901"/>
                      <a:pt x="254" y="869"/>
                      <a:pt x="275" y="816"/>
                    </a:cubicBezTo>
                    <a:cubicBezTo>
                      <a:pt x="317" y="698"/>
                      <a:pt x="275" y="561"/>
                      <a:pt x="259" y="439"/>
                    </a:cubicBezTo>
                    <a:cubicBezTo>
                      <a:pt x="240" y="314"/>
                      <a:pt x="217" y="193"/>
                      <a:pt x="198" y="67"/>
                    </a:cubicBezTo>
                    <a:cubicBezTo>
                      <a:pt x="190" y="21"/>
                      <a:pt x="155" y="0"/>
                      <a:pt x="11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" name="Google Shape;3481;p47"/>
              <p:cNvSpPr/>
              <p:nvPr/>
            </p:nvSpPr>
            <p:spPr>
              <a:xfrm rot="-850406">
                <a:off x="6045766" y="3505378"/>
                <a:ext cx="5506" cy="12087"/>
              </a:xfrm>
              <a:custGeom>
                <a:avLst/>
                <a:gdLst/>
                <a:ahLst/>
                <a:cxnLst/>
                <a:rect l="l" t="t" r="r" b="b"/>
                <a:pathLst>
                  <a:path w="343" h="753" extrusionOk="0">
                    <a:moveTo>
                      <a:pt x="172" y="1"/>
                    </a:moveTo>
                    <a:cubicBezTo>
                      <a:pt x="124" y="1"/>
                      <a:pt x="77" y="27"/>
                      <a:pt x="65" y="80"/>
                    </a:cubicBezTo>
                    <a:cubicBezTo>
                      <a:pt x="43" y="183"/>
                      <a:pt x="39" y="286"/>
                      <a:pt x="35" y="392"/>
                    </a:cubicBezTo>
                    <a:cubicBezTo>
                      <a:pt x="27" y="491"/>
                      <a:pt x="1" y="609"/>
                      <a:pt x="65" y="692"/>
                    </a:cubicBezTo>
                    <a:cubicBezTo>
                      <a:pt x="94" y="733"/>
                      <a:pt x="132" y="753"/>
                      <a:pt x="170" y="753"/>
                    </a:cubicBezTo>
                    <a:cubicBezTo>
                      <a:pt x="209" y="753"/>
                      <a:pt x="248" y="733"/>
                      <a:pt x="278" y="692"/>
                    </a:cubicBezTo>
                    <a:cubicBezTo>
                      <a:pt x="343" y="609"/>
                      <a:pt x="313" y="491"/>
                      <a:pt x="309" y="392"/>
                    </a:cubicBezTo>
                    <a:cubicBezTo>
                      <a:pt x="301" y="286"/>
                      <a:pt x="301" y="183"/>
                      <a:pt x="278" y="80"/>
                    </a:cubicBezTo>
                    <a:cubicBezTo>
                      <a:pt x="267" y="27"/>
                      <a:pt x="219" y="1"/>
                      <a:pt x="17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" name="Google Shape;3482;p47"/>
              <p:cNvSpPr/>
              <p:nvPr/>
            </p:nvSpPr>
            <p:spPr>
              <a:xfrm rot="-850406">
                <a:off x="6060681" y="3500510"/>
                <a:ext cx="5939" cy="18203"/>
              </a:xfrm>
              <a:custGeom>
                <a:avLst/>
                <a:gdLst/>
                <a:ahLst/>
                <a:cxnLst/>
                <a:rect l="l" t="t" r="r" b="b"/>
                <a:pathLst>
                  <a:path w="370" h="1134" extrusionOk="0">
                    <a:moveTo>
                      <a:pt x="250" y="0"/>
                    </a:moveTo>
                    <a:cubicBezTo>
                      <a:pt x="213" y="0"/>
                      <a:pt x="177" y="22"/>
                      <a:pt x="164" y="70"/>
                    </a:cubicBezTo>
                    <a:cubicBezTo>
                      <a:pt x="118" y="233"/>
                      <a:pt x="84" y="396"/>
                      <a:pt x="61" y="563"/>
                    </a:cubicBezTo>
                    <a:cubicBezTo>
                      <a:pt x="43" y="723"/>
                      <a:pt x="1" y="887"/>
                      <a:pt x="46" y="1039"/>
                    </a:cubicBezTo>
                    <a:cubicBezTo>
                      <a:pt x="61" y="1098"/>
                      <a:pt x="119" y="1133"/>
                      <a:pt x="176" y="1133"/>
                    </a:cubicBezTo>
                    <a:cubicBezTo>
                      <a:pt x="218" y="1133"/>
                      <a:pt x="259" y="1114"/>
                      <a:pt x="282" y="1070"/>
                    </a:cubicBezTo>
                    <a:cubicBezTo>
                      <a:pt x="354" y="928"/>
                      <a:pt x="347" y="777"/>
                      <a:pt x="357" y="621"/>
                    </a:cubicBezTo>
                    <a:cubicBezTo>
                      <a:pt x="369" y="442"/>
                      <a:pt x="369" y="271"/>
                      <a:pt x="350" y="96"/>
                    </a:cubicBezTo>
                    <a:cubicBezTo>
                      <a:pt x="346" y="36"/>
                      <a:pt x="297" y="0"/>
                      <a:pt x="25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" name="Google Shape;3483;p47"/>
              <p:cNvSpPr/>
              <p:nvPr/>
            </p:nvSpPr>
            <p:spPr>
              <a:xfrm rot="-850406">
                <a:off x="6071155" y="3491570"/>
                <a:ext cx="5811" cy="14816"/>
              </a:xfrm>
              <a:custGeom>
                <a:avLst/>
                <a:gdLst/>
                <a:ahLst/>
                <a:cxnLst/>
                <a:rect l="l" t="t" r="r" b="b"/>
                <a:pathLst>
                  <a:path w="362" h="923" extrusionOk="0">
                    <a:moveTo>
                      <a:pt x="269" y="1"/>
                    </a:moveTo>
                    <a:cubicBezTo>
                      <a:pt x="238" y="1"/>
                      <a:pt x="206" y="19"/>
                      <a:pt x="190" y="60"/>
                    </a:cubicBezTo>
                    <a:cubicBezTo>
                      <a:pt x="95" y="315"/>
                      <a:pt x="8" y="588"/>
                      <a:pt x="0" y="862"/>
                    </a:cubicBezTo>
                    <a:cubicBezTo>
                      <a:pt x="0" y="899"/>
                      <a:pt x="31" y="922"/>
                      <a:pt x="63" y="922"/>
                    </a:cubicBezTo>
                    <a:cubicBezTo>
                      <a:pt x="82" y="922"/>
                      <a:pt x="102" y="913"/>
                      <a:pt x="115" y="892"/>
                    </a:cubicBezTo>
                    <a:cubicBezTo>
                      <a:pt x="243" y="653"/>
                      <a:pt x="304" y="371"/>
                      <a:pt x="350" y="102"/>
                    </a:cubicBezTo>
                    <a:cubicBezTo>
                      <a:pt x="361" y="40"/>
                      <a:pt x="316" y="1"/>
                      <a:pt x="26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" name="Google Shape;3484;p47"/>
              <p:cNvSpPr/>
              <p:nvPr/>
            </p:nvSpPr>
            <p:spPr>
              <a:xfrm rot="-850406">
                <a:off x="6075797" y="3532144"/>
                <a:ext cx="7224" cy="17192"/>
              </a:xfrm>
              <a:custGeom>
                <a:avLst/>
                <a:gdLst/>
                <a:ahLst/>
                <a:cxnLst/>
                <a:rect l="l" t="t" r="r" b="b"/>
                <a:pathLst>
                  <a:path w="450" h="1071" extrusionOk="0">
                    <a:moveTo>
                      <a:pt x="244" y="1"/>
                    </a:moveTo>
                    <a:cubicBezTo>
                      <a:pt x="186" y="1"/>
                      <a:pt x="124" y="41"/>
                      <a:pt x="126" y="111"/>
                    </a:cubicBezTo>
                    <a:cubicBezTo>
                      <a:pt x="126" y="267"/>
                      <a:pt x="111" y="419"/>
                      <a:pt x="76" y="575"/>
                    </a:cubicBezTo>
                    <a:cubicBezTo>
                      <a:pt x="50" y="712"/>
                      <a:pt x="1" y="830"/>
                      <a:pt x="20" y="971"/>
                    </a:cubicBezTo>
                    <a:cubicBezTo>
                      <a:pt x="29" y="1035"/>
                      <a:pt x="92" y="1071"/>
                      <a:pt x="153" y="1071"/>
                    </a:cubicBezTo>
                    <a:cubicBezTo>
                      <a:pt x="190" y="1071"/>
                      <a:pt x="225" y="1058"/>
                      <a:pt x="248" y="1031"/>
                    </a:cubicBezTo>
                    <a:cubicBezTo>
                      <a:pt x="450" y="803"/>
                      <a:pt x="389" y="359"/>
                      <a:pt x="343" y="81"/>
                    </a:cubicBezTo>
                    <a:cubicBezTo>
                      <a:pt x="334" y="26"/>
                      <a:pt x="291" y="1"/>
                      <a:pt x="24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7" name="Google Shape;3485;p47"/>
              <p:cNvSpPr/>
              <p:nvPr/>
            </p:nvSpPr>
            <p:spPr>
              <a:xfrm rot="-850406">
                <a:off x="6063904" y="3533705"/>
                <a:ext cx="6790" cy="15651"/>
              </a:xfrm>
              <a:custGeom>
                <a:avLst/>
                <a:gdLst/>
                <a:ahLst/>
                <a:cxnLst/>
                <a:rect l="l" t="t" r="r" b="b"/>
                <a:pathLst>
                  <a:path w="423" h="975" extrusionOk="0">
                    <a:moveTo>
                      <a:pt x="240" y="1"/>
                    </a:moveTo>
                    <a:cubicBezTo>
                      <a:pt x="180" y="1"/>
                      <a:pt x="115" y="42"/>
                      <a:pt x="115" y="113"/>
                    </a:cubicBezTo>
                    <a:cubicBezTo>
                      <a:pt x="118" y="253"/>
                      <a:pt x="108" y="390"/>
                      <a:pt x="77" y="527"/>
                    </a:cubicBezTo>
                    <a:cubicBezTo>
                      <a:pt x="50" y="649"/>
                      <a:pt x="1" y="755"/>
                      <a:pt x="20" y="885"/>
                    </a:cubicBezTo>
                    <a:cubicBezTo>
                      <a:pt x="29" y="943"/>
                      <a:pt x="85" y="974"/>
                      <a:pt x="140" y="974"/>
                    </a:cubicBezTo>
                    <a:cubicBezTo>
                      <a:pt x="175" y="974"/>
                      <a:pt x="209" y="962"/>
                      <a:pt x="233" y="938"/>
                    </a:cubicBezTo>
                    <a:cubicBezTo>
                      <a:pt x="422" y="744"/>
                      <a:pt x="373" y="330"/>
                      <a:pt x="339" y="83"/>
                    </a:cubicBezTo>
                    <a:cubicBezTo>
                      <a:pt x="331" y="26"/>
                      <a:pt x="287" y="1"/>
                      <a:pt x="24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8" name="Google Shape;3486;p47"/>
              <p:cNvSpPr/>
              <p:nvPr/>
            </p:nvSpPr>
            <p:spPr>
              <a:xfrm rot="-850406">
                <a:off x="6067109" y="3573262"/>
                <a:ext cx="7031" cy="15651"/>
              </a:xfrm>
              <a:custGeom>
                <a:avLst/>
                <a:gdLst/>
                <a:ahLst/>
                <a:cxnLst/>
                <a:rect l="l" t="t" r="r" b="b"/>
                <a:pathLst>
                  <a:path w="438" h="975" extrusionOk="0">
                    <a:moveTo>
                      <a:pt x="259" y="0"/>
                    </a:moveTo>
                    <a:cubicBezTo>
                      <a:pt x="205" y="0"/>
                      <a:pt x="146" y="38"/>
                      <a:pt x="144" y="103"/>
                    </a:cubicBezTo>
                    <a:cubicBezTo>
                      <a:pt x="144" y="251"/>
                      <a:pt x="122" y="395"/>
                      <a:pt x="84" y="540"/>
                    </a:cubicBezTo>
                    <a:cubicBezTo>
                      <a:pt x="49" y="668"/>
                      <a:pt x="0" y="772"/>
                      <a:pt x="30" y="908"/>
                    </a:cubicBezTo>
                    <a:cubicBezTo>
                      <a:pt x="39" y="949"/>
                      <a:pt x="80" y="974"/>
                      <a:pt x="120" y="974"/>
                    </a:cubicBezTo>
                    <a:cubicBezTo>
                      <a:pt x="137" y="974"/>
                      <a:pt x="153" y="970"/>
                      <a:pt x="167" y="961"/>
                    </a:cubicBezTo>
                    <a:cubicBezTo>
                      <a:pt x="437" y="798"/>
                      <a:pt x="395" y="342"/>
                      <a:pt x="350" y="72"/>
                    </a:cubicBezTo>
                    <a:cubicBezTo>
                      <a:pt x="340" y="22"/>
                      <a:pt x="301" y="0"/>
                      <a:pt x="25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" name="Google Shape;3487;p47"/>
              <p:cNvSpPr/>
              <p:nvPr/>
            </p:nvSpPr>
            <p:spPr>
              <a:xfrm rot="-850406">
                <a:off x="6075369" y="3560762"/>
                <a:ext cx="4960" cy="11654"/>
              </a:xfrm>
              <a:custGeom>
                <a:avLst/>
                <a:gdLst/>
                <a:ahLst/>
                <a:cxnLst/>
                <a:rect l="l" t="t" r="r" b="b"/>
                <a:pathLst>
                  <a:path w="309" h="726" extrusionOk="0">
                    <a:moveTo>
                      <a:pt x="180" y="0"/>
                    </a:moveTo>
                    <a:cubicBezTo>
                      <a:pt x="132" y="0"/>
                      <a:pt x="82" y="34"/>
                      <a:pt x="84" y="93"/>
                    </a:cubicBezTo>
                    <a:cubicBezTo>
                      <a:pt x="84" y="188"/>
                      <a:pt x="73" y="283"/>
                      <a:pt x="57" y="379"/>
                    </a:cubicBezTo>
                    <a:cubicBezTo>
                      <a:pt x="42" y="470"/>
                      <a:pt x="1" y="553"/>
                      <a:pt x="31" y="644"/>
                    </a:cubicBezTo>
                    <a:cubicBezTo>
                      <a:pt x="48" y="695"/>
                      <a:pt x="94" y="726"/>
                      <a:pt x="141" y="726"/>
                    </a:cubicBezTo>
                    <a:cubicBezTo>
                      <a:pt x="169" y="726"/>
                      <a:pt x="197" y="716"/>
                      <a:pt x="221" y="694"/>
                    </a:cubicBezTo>
                    <a:cubicBezTo>
                      <a:pt x="301" y="618"/>
                      <a:pt x="301" y="496"/>
                      <a:pt x="305" y="390"/>
                    </a:cubicBezTo>
                    <a:cubicBezTo>
                      <a:pt x="308" y="283"/>
                      <a:pt x="289" y="173"/>
                      <a:pt x="266" y="67"/>
                    </a:cubicBezTo>
                    <a:cubicBezTo>
                      <a:pt x="256" y="21"/>
                      <a:pt x="219" y="0"/>
                      <a:pt x="18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" name="Google Shape;3488;p47"/>
              <p:cNvSpPr/>
              <p:nvPr/>
            </p:nvSpPr>
            <p:spPr>
              <a:xfrm rot="-850406">
                <a:off x="6066250" y="3363820"/>
                <a:ext cx="292410" cy="317516"/>
              </a:xfrm>
              <a:custGeom>
                <a:avLst/>
                <a:gdLst/>
                <a:ahLst/>
                <a:cxnLst/>
                <a:rect l="l" t="t" r="r" b="b"/>
                <a:pathLst>
                  <a:path w="18216" h="19780" extrusionOk="0">
                    <a:moveTo>
                      <a:pt x="16219" y="0"/>
                    </a:moveTo>
                    <a:cubicBezTo>
                      <a:pt x="12976" y="0"/>
                      <a:pt x="0" y="18213"/>
                      <a:pt x="0" y="18213"/>
                    </a:cubicBezTo>
                    <a:lnTo>
                      <a:pt x="0" y="19780"/>
                    </a:lnTo>
                    <a:cubicBezTo>
                      <a:pt x="0" y="19780"/>
                      <a:pt x="18215" y="4519"/>
                      <a:pt x="16851" y="496"/>
                    </a:cubicBezTo>
                    <a:cubicBezTo>
                      <a:pt x="16735" y="156"/>
                      <a:pt x="16519" y="0"/>
                      <a:pt x="1621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" name="Google Shape;3489;p47"/>
              <p:cNvSpPr/>
              <p:nvPr/>
            </p:nvSpPr>
            <p:spPr>
              <a:xfrm rot="-850406">
                <a:off x="6151318" y="3573113"/>
                <a:ext cx="8315" cy="11750"/>
              </a:xfrm>
              <a:custGeom>
                <a:avLst/>
                <a:gdLst/>
                <a:ahLst/>
                <a:cxnLst/>
                <a:rect l="l" t="t" r="r" b="b"/>
                <a:pathLst>
                  <a:path w="518" h="732" extrusionOk="0">
                    <a:moveTo>
                      <a:pt x="409" y="1"/>
                    </a:moveTo>
                    <a:cubicBezTo>
                      <a:pt x="372" y="1"/>
                      <a:pt x="333" y="17"/>
                      <a:pt x="312" y="46"/>
                    </a:cubicBezTo>
                    <a:cubicBezTo>
                      <a:pt x="248" y="129"/>
                      <a:pt x="195" y="213"/>
                      <a:pt x="145" y="307"/>
                    </a:cubicBezTo>
                    <a:cubicBezTo>
                      <a:pt x="95" y="399"/>
                      <a:pt x="0" y="486"/>
                      <a:pt x="4" y="593"/>
                    </a:cubicBezTo>
                    <a:cubicBezTo>
                      <a:pt x="4" y="677"/>
                      <a:pt x="62" y="731"/>
                      <a:pt x="141" y="731"/>
                    </a:cubicBezTo>
                    <a:cubicBezTo>
                      <a:pt x="149" y="731"/>
                      <a:pt x="156" y="731"/>
                      <a:pt x="164" y="730"/>
                    </a:cubicBezTo>
                    <a:cubicBezTo>
                      <a:pt x="290" y="711"/>
                      <a:pt x="377" y="558"/>
                      <a:pt x="430" y="456"/>
                    </a:cubicBezTo>
                    <a:cubicBezTo>
                      <a:pt x="498" y="334"/>
                      <a:pt x="518" y="216"/>
                      <a:pt x="506" y="79"/>
                    </a:cubicBezTo>
                    <a:cubicBezTo>
                      <a:pt x="500" y="25"/>
                      <a:pt x="455" y="1"/>
                      <a:pt x="40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" name="Google Shape;3490;p47"/>
              <p:cNvSpPr/>
              <p:nvPr/>
            </p:nvSpPr>
            <p:spPr>
              <a:xfrm rot="-850406">
                <a:off x="6160991" y="3580482"/>
                <a:ext cx="11991" cy="14543"/>
              </a:xfrm>
              <a:custGeom>
                <a:avLst/>
                <a:gdLst/>
                <a:ahLst/>
                <a:cxnLst/>
                <a:rect l="l" t="t" r="r" b="b"/>
                <a:pathLst>
                  <a:path w="747" h="906" extrusionOk="0">
                    <a:moveTo>
                      <a:pt x="637" y="1"/>
                    </a:moveTo>
                    <a:cubicBezTo>
                      <a:pt x="615" y="1"/>
                      <a:pt x="591" y="10"/>
                      <a:pt x="573" y="32"/>
                    </a:cubicBezTo>
                    <a:cubicBezTo>
                      <a:pt x="386" y="260"/>
                      <a:pt x="132" y="481"/>
                      <a:pt x="29" y="762"/>
                    </a:cubicBezTo>
                    <a:cubicBezTo>
                      <a:pt x="0" y="843"/>
                      <a:pt x="67" y="905"/>
                      <a:pt x="138" y="905"/>
                    </a:cubicBezTo>
                    <a:cubicBezTo>
                      <a:pt x="163" y="905"/>
                      <a:pt x="189" y="897"/>
                      <a:pt x="211" y="879"/>
                    </a:cubicBezTo>
                    <a:cubicBezTo>
                      <a:pt x="439" y="690"/>
                      <a:pt x="557" y="374"/>
                      <a:pt x="706" y="123"/>
                    </a:cubicBezTo>
                    <a:cubicBezTo>
                      <a:pt x="746" y="58"/>
                      <a:pt x="694" y="1"/>
                      <a:pt x="63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" name="Google Shape;3491;p47"/>
              <p:cNvSpPr/>
              <p:nvPr/>
            </p:nvSpPr>
            <p:spPr>
              <a:xfrm rot="-850406">
                <a:off x="6178839" y="3554828"/>
                <a:ext cx="14624" cy="15442"/>
              </a:xfrm>
              <a:custGeom>
                <a:avLst/>
                <a:gdLst/>
                <a:ahLst/>
                <a:cxnLst/>
                <a:rect l="l" t="t" r="r" b="b"/>
                <a:pathLst>
                  <a:path w="911" h="962" extrusionOk="0">
                    <a:moveTo>
                      <a:pt x="761" y="1"/>
                    </a:moveTo>
                    <a:cubicBezTo>
                      <a:pt x="737" y="1"/>
                      <a:pt x="712" y="10"/>
                      <a:pt x="690" y="31"/>
                    </a:cubicBezTo>
                    <a:cubicBezTo>
                      <a:pt x="569" y="149"/>
                      <a:pt x="451" y="267"/>
                      <a:pt x="337" y="384"/>
                    </a:cubicBezTo>
                    <a:cubicBezTo>
                      <a:pt x="283" y="442"/>
                      <a:pt x="234" y="495"/>
                      <a:pt x="185" y="552"/>
                    </a:cubicBezTo>
                    <a:cubicBezTo>
                      <a:pt x="120" y="624"/>
                      <a:pt x="93" y="697"/>
                      <a:pt x="44" y="777"/>
                    </a:cubicBezTo>
                    <a:cubicBezTo>
                      <a:pt x="0" y="851"/>
                      <a:pt x="59" y="962"/>
                      <a:pt x="139" y="962"/>
                    </a:cubicBezTo>
                    <a:cubicBezTo>
                      <a:pt x="157" y="962"/>
                      <a:pt x="176" y="956"/>
                      <a:pt x="196" y="944"/>
                    </a:cubicBezTo>
                    <a:cubicBezTo>
                      <a:pt x="257" y="898"/>
                      <a:pt x="329" y="872"/>
                      <a:pt x="386" y="818"/>
                    </a:cubicBezTo>
                    <a:cubicBezTo>
                      <a:pt x="451" y="758"/>
                      <a:pt x="508" y="686"/>
                      <a:pt x="561" y="617"/>
                    </a:cubicBezTo>
                    <a:cubicBezTo>
                      <a:pt x="671" y="476"/>
                      <a:pt x="770" y="335"/>
                      <a:pt x="862" y="179"/>
                    </a:cubicBezTo>
                    <a:cubicBezTo>
                      <a:pt x="911" y="98"/>
                      <a:pt x="840" y="1"/>
                      <a:pt x="76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" name="Google Shape;3492;p47"/>
              <p:cNvSpPr/>
              <p:nvPr/>
            </p:nvSpPr>
            <p:spPr>
              <a:xfrm rot="-850406">
                <a:off x="6166257" y="3548964"/>
                <a:ext cx="10322" cy="13420"/>
              </a:xfrm>
              <a:custGeom>
                <a:avLst/>
                <a:gdLst/>
                <a:ahLst/>
                <a:cxnLst/>
                <a:rect l="l" t="t" r="r" b="b"/>
                <a:pathLst>
                  <a:path w="643" h="836" extrusionOk="0">
                    <a:moveTo>
                      <a:pt x="535" y="0"/>
                    </a:moveTo>
                    <a:cubicBezTo>
                      <a:pt x="511" y="0"/>
                      <a:pt x="487" y="12"/>
                      <a:pt x="471" y="42"/>
                    </a:cubicBezTo>
                    <a:cubicBezTo>
                      <a:pt x="406" y="156"/>
                      <a:pt x="334" y="273"/>
                      <a:pt x="250" y="377"/>
                    </a:cubicBezTo>
                    <a:cubicBezTo>
                      <a:pt x="174" y="471"/>
                      <a:pt x="45" y="563"/>
                      <a:pt x="18" y="688"/>
                    </a:cubicBezTo>
                    <a:cubicBezTo>
                      <a:pt x="1" y="760"/>
                      <a:pt x="49" y="836"/>
                      <a:pt x="123" y="836"/>
                    </a:cubicBezTo>
                    <a:cubicBezTo>
                      <a:pt x="131" y="836"/>
                      <a:pt x="139" y="835"/>
                      <a:pt x="148" y="833"/>
                    </a:cubicBezTo>
                    <a:cubicBezTo>
                      <a:pt x="292" y="798"/>
                      <a:pt x="379" y="654"/>
                      <a:pt x="452" y="533"/>
                    </a:cubicBezTo>
                    <a:cubicBezTo>
                      <a:pt x="527" y="399"/>
                      <a:pt x="588" y="262"/>
                      <a:pt x="627" y="114"/>
                    </a:cubicBezTo>
                    <a:cubicBezTo>
                      <a:pt x="642" y="54"/>
                      <a:pt x="587" y="0"/>
                      <a:pt x="53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" name="Google Shape;3493;p47"/>
              <p:cNvSpPr/>
              <p:nvPr/>
            </p:nvSpPr>
            <p:spPr>
              <a:xfrm rot="-850406">
                <a:off x="6172592" y="3523977"/>
                <a:ext cx="5008" cy="9070"/>
              </a:xfrm>
              <a:custGeom>
                <a:avLst/>
                <a:gdLst/>
                <a:ahLst/>
                <a:cxnLst/>
                <a:rect l="l" t="t" r="r" b="b"/>
                <a:pathLst>
                  <a:path w="312" h="565" extrusionOk="0">
                    <a:moveTo>
                      <a:pt x="217" y="0"/>
                    </a:moveTo>
                    <a:cubicBezTo>
                      <a:pt x="173" y="0"/>
                      <a:pt x="125" y="30"/>
                      <a:pt x="121" y="80"/>
                    </a:cubicBezTo>
                    <a:cubicBezTo>
                      <a:pt x="113" y="148"/>
                      <a:pt x="95" y="213"/>
                      <a:pt x="72" y="274"/>
                    </a:cubicBezTo>
                    <a:cubicBezTo>
                      <a:pt x="49" y="343"/>
                      <a:pt x="11" y="392"/>
                      <a:pt x="4" y="464"/>
                    </a:cubicBezTo>
                    <a:cubicBezTo>
                      <a:pt x="0" y="517"/>
                      <a:pt x="48" y="564"/>
                      <a:pt x="98" y="564"/>
                    </a:cubicBezTo>
                    <a:cubicBezTo>
                      <a:pt x="112" y="564"/>
                      <a:pt x="127" y="560"/>
                      <a:pt x="140" y="552"/>
                    </a:cubicBezTo>
                    <a:cubicBezTo>
                      <a:pt x="300" y="460"/>
                      <a:pt x="311" y="229"/>
                      <a:pt x="292" y="65"/>
                    </a:cubicBezTo>
                    <a:cubicBezTo>
                      <a:pt x="287" y="20"/>
                      <a:pt x="253" y="0"/>
                      <a:pt x="21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" name="Google Shape;3494;p47"/>
              <p:cNvSpPr/>
              <p:nvPr/>
            </p:nvSpPr>
            <p:spPr>
              <a:xfrm rot="-850406">
                <a:off x="6183287" y="3528588"/>
                <a:ext cx="10723" cy="14608"/>
              </a:xfrm>
              <a:custGeom>
                <a:avLst/>
                <a:gdLst/>
                <a:ahLst/>
                <a:cxnLst/>
                <a:rect l="l" t="t" r="r" b="b"/>
                <a:pathLst>
                  <a:path w="668" h="910" extrusionOk="0">
                    <a:moveTo>
                      <a:pt x="508" y="1"/>
                    </a:moveTo>
                    <a:cubicBezTo>
                      <a:pt x="484" y="1"/>
                      <a:pt x="459" y="10"/>
                      <a:pt x="437" y="33"/>
                    </a:cubicBezTo>
                    <a:cubicBezTo>
                      <a:pt x="255" y="235"/>
                      <a:pt x="0" y="535"/>
                      <a:pt x="38" y="825"/>
                    </a:cubicBezTo>
                    <a:cubicBezTo>
                      <a:pt x="43" y="877"/>
                      <a:pt x="94" y="910"/>
                      <a:pt x="145" y="910"/>
                    </a:cubicBezTo>
                    <a:cubicBezTo>
                      <a:pt x="171" y="910"/>
                      <a:pt x="197" y="901"/>
                      <a:pt x="216" y="881"/>
                    </a:cubicBezTo>
                    <a:cubicBezTo>
                      <a:pt x="311" y="786"/>
                      <a:pt x="338" y="668"/>
                      <a:pt x="399" y="547"/>
                    </a:cubicBezTo>
                    <a:cubicBezTo>
                      <a:pt x="460" y="421"/>
                      <a:pt x="532" y="300"/>
                      <a:pt x="612" y="186"/>
                    </a:cubicBezTo>
                    <a:cubicBezTo>
                      <a:pt x="667" y="104"/>
                      <a:pt x="589" y="1"/>
                      <a:pt x="50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" name="Google Shape;3495;p47"/>
              <p:cNvSpPr/>
              <p:nvPr/>
            </p:nvSpPr>
            <p:spPr>
              <a:xfrm rot="-850406">
                <a:off x="6198497" y="3521510"/>
                <a:ext cx="14495" cy="14881"/>
              </a:xfrm>
              <a:custGeom>
                <a:avLst/>
                <a:gdLst/>
                <a:ahLst/>
                <a:cxnLst/>
                <a:rect l="l" t="t" r="r" b="b"/>
                <a:pathLst>
                  <a:path w="903" h="927" extrusionOk="0">
                    <a:moveTo>
                      <a:pt x="766" y="1"/>
                    </a:moveTo>
                    <a:cubicBezTo>
                      <a:pt x="745" y="1"/>
                      <a:pt x="723" y="8"/>
                      <a:pt x="705" y="26"/>
                    </a:cubicBezTo>
                    <a:cubicBezTo>
                      <a:pt x="576" y="151"/>
                      <a:pt x="446" y="272"/>
                      <a:pt x="317" y="395"/>
                    </a:cubicBezTo>
                    <a:cubicBezTo>
                      <a:pt x="199" y="505"/>
                      <a:pt x="78" y="619"/>
                      <a:pt x="29" y="779"/>
                    </a:cubicBezTo>
                    <a:cubicBezTo>
                      <a:pt x="0" y="857"/>
                      <a:pt x="64" y="927"/>
                      <a:pt x="139" y="927"/>
                    </a:cubicBezTo>
                    <a:cubicBezTo>
                      <a:pt x="155" y="927"/>
                      <a:pt x="172" y="923"/>
                      <a:pt x="188" y="916"/>
                    </a:cubicBezTo>
                    <a:cubicBezTo>
                      <a:pt x="336" y="847"/>
                      <a:pt x="439" y="706"/>
                      <a:pt x="530" y="577"/>
                    </a:cubicBezTo>
                    <a:cubicBezTo>
                      <a:pt x="636" y="437"/>
                      <a:pt x="743" y="295"/>
                      <a:pt x="850" y="151"/>
                    </a:cubicBezTo>
                    <a:cubicBezTo>
                      <a:pt x="902" y="84"/>
                      <a:pt x="836" y="1"/>
                      <a:pt x="76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" name="Google Shape;3496;p47"/>
              <p:cNvSpPr/>
              <p:nvPr/>
            </p:nvSpPr>
            <p:spPr>
              <a:xfrm rot="-850406">
                <a:off x="6232708" y="3427186"/>
                <a:ext cx="9021" cy="10595"/>
              </a:xfrm>
              <a:custGeom>
                <a:avLst/>
                <a:gdLst/>
                <a:ahLst/>
                <a:cxnLst/>
                <a:rect l="l" t="t" r="r" b="b"/>
                <a:pathLst>
                  <a:path w="562" h="660" extrusionOk="0">
                    <a:moveTo>
                      <a:pt x="449" y="1"/>
                    </a:moveTo>
                    <a:cubicBezTo>
                      <a:pt x="431" y="1"/>
                      <a:pt x="411" y="8"/>
                      <a:pt x="394" y="26"/>
                    </a:cubicBezTo>
                    <a:cubicBezTo>
                      <a:pt x="313" y="106"/>
                      <a:pt x="241" y="186"/>
                      <a:pt x="169" y="270"/>
                    </a:cubicBezTo>
                    <a:cubicBezTo>
                      <a:pt x="101" y="349"/>
                      <a:pt x="13" y="433"/>
                      <a:pt x="6" y="544"/>
                    </a:cubicBezTo>
                    <a:cubicBezTo>
                      <a:pt x="0" y="618"/>
                      <a:pt x="57" y="659"/>
                      <a:pt x="118" y="659"/>
                    </a:cubicBezTo>
                    <a:cubicBezTo>
                      <a:pt x="135" y="659"/>
                      <a:pt x="153" y="656"/>
                      <a:pt x="169" y="649"/>
                    </a:cubicBezTo>
                    <a:cubicBezTo>
                      <a:pt x="264" y="616"/>
                      <a:pt x="318" y="502"/>
                      <a:pt x="367" y="421"/>
                    </a:cubicBezTo>
                    <a:cubicBezTo>
                      <a:pt x="424" y="330"/>
                      <a:pt x="478" y="239"/>
                      <a:pt x="527" y="144"/>
                    </a:cubicBezTo>
                    <a:cubicBezTo>
                      <a:pt x="562" y="80"/>
                      <a:pt x="510" y="1"/>
                      <a:pt x="44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" name="Google Shape;3497;p47"/>
              <p:cNvSpPr/>
              <p:nvPr/>
            </p:nvSpPr>
            <p:spPr>
              <a:xfrm rot="-850406">
                <a:off x="6231800" y="3446468"/>
                <a:ext cx="13725" cy="16566"/>
              </a:xfrm>
              <a:custGeom>
                <a:avLst/>
                <a:gdLst/>
                <a:ahLst/>
                <a:cxnLst/>
                <a:rect l="l" t="t" r="r" b="b"/>
                <a:pathLst>
                  <a:path w="855" h="1032" extrusionOk="0">
                    <a:moveTo>
                      <a:pt x="752" y="0"/>
                    </a:moveTo>
                    <a:cubicBezTo>
                      <a:pt x="734" y="0"/>
                      <a:pt x="716" y="7"/>
                      <a:pt x="701" y="24"/>
                    </a:cubicBezTo>
                    <a:cubicBezTo>
                      <a:pt x="580" y="165"/>
                      <a:pt x="458" y="305"/>
                      <a:pt x="336" y="449"/>
                    </a:cubicBezTo>
                    <a:cubicBezTo>
                      <a:pt x="219" y="583"/>
                      <a:pt x="66" y="723"/>
                      <a:pt x="17" y="898"/>
                    </a:cubicBezTo>
                    <a:cubicBezTo>
                      <a:pt x="0" y="959"/>
                      <a:pt x="43" y="1032"/>
                      <a:pt x="106" y="1032"/>
                    </a:cubicBezTo>
                    <a:cubicBezTo>
                      <a:pt x="114" y="1032"/>
                      <a:pt x="122" y="1030"/>
                      <a:pt x="131" y="1028"/>
                    </a:cubicBezTo>
                    <a:cubicBezTo>
                      <a:pt x="489" y="928"/>
                      <a:pt x="732" y="435"/>
                      <a:pt x="835" y="112"/>
                    </a:cubicBezTo>
                    <a:cubicBezTo>
                      <a:pt x="854" y="58"/>
                      <a:pt x="803" y="0"/>
                      <a:pt x="75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" name="Google Shape;3498;p47"/>
              <p:cNvSpPr/>
              <p:nvPr/>
            </p:nvSpPr>
            <p:spPr>
              <a:xfrm rot="-850406">
                <a:off x="6241813" y="3451954"/>
                <a:ext cx="18348" cy="19022"/>
              </a:xfrm>
              <a:custGeom>
                <a:avLst/>
                <a:gdLst/>
                <a:ahLst/>
                <a:cxnLst/>
                <a:rect l="l" t="t" r="r" b="b"/>
                <a:pathLst>
                  <a:path w="1143" h="1185" extrusionOk="0">
                    <a:moveTo>
                      <a:pt x="1007" y="1"/>
                    </a:moveTo>
                    <a:cubicBezTo>
                      <a:pt x="988" y="1"/>
                      <a:pt x="969" y="7"/>
                      <a:pt x="953" y="20"/>
                    </a:cubicBezTo>
                    <a:cubicBezTo>
                      <a:pt x="614" y="294"/>
                      <a:pt x="173" y="621"/>
                      <a:pt x="25" y="1043"/>
                    </a:cubicBezTo>
                    <a:cubicBezTo>
                      <a:pt x="0" y="1111"/>
                      <a:pt x="61" y="1185"/>
                      <a:pt x="128" y="1185"/>
                    </a:cubicBezTo>
                    <a:cubicBezTo>
                      <a:pt x="143" y="1185"/>
                      <a:pt x="158" y="1181"/>
                      <a:pt x="173" y="1172"/>
                    </a:cubicBezTo>
                    <a:cubicBezTo>
                      <a:pt x="363" y="1058"/>
                      <a:pt x="496" y="883"/>
                      <a:pt x="633" y="716"/>
                    </a:cubicBezTo>
                    <a:cubicBezTo>
                      <a:pt x="789" y="525"/>
                      <a:pt x="937" y="332"/>
                      <a:pt x="1089" y="142"/>
                    </a:cubicBezTo>
                    <a:cubicBezTo>
                      <a:pt x="1143" y="74"/>
                      <a:pt x="1076" y="1"/>
                      <a:pt x="100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" name="Google Shape;3499;p47"/>
              <p:cNvSpPr/>
              <p:nvPr/>
            </p:nvSpPr>
            <p:spPr>
              <a:xfrm rot="-850406">
                <a:off x="6223836" y="3490601"/>
                <a:ext cx="17481" cy="14238"/>
              </a:xfrm>
              <a:custGeom>
                <a:avLst/>
                <a:gdLst/>
                <a:ahLst/>
                <a:cxnLst/>
                <a:rect l="l" t="t" r="r" b="b"/>
                <a:pathLst>
                  <a:path w="1089" h="887" extrusionOk="0">
                    <a:moveTo>
                      <a:pt x="878" y="0"/>
                    </a:moveTo>
                    <a:cubicBezTo>
                      <a:pt x="847" y="0"/>
                      <a:pt x="815" y="12"/>
                      <a:pt x="788" y="41"/>
                    </a:cubicBezTo>
                    <a:cubicBezTo>
                      <a:pt x="678" y="171"/>
                      <a:pt x="557" y="289"/>
                      <a:pt x="423" y="395"/>
                    </a:cubicBezTo>
                    <a:cubicBezTo>
                      <a:pt x="359" y="448"/>
                      <a:pt x="309" y="513"/>
                      <a:pt x="248" y="562"/>
                    </a:cubicBezTo>
                    <a:cubicBezTo>
                      <a:pt x="176" y="624"/>
                      <a:pt x="111" y="669"/>
                      <a:pt x="50" y="741"/>
                    </a:cubicBezTo>
                    <a:cubicBezTo>
                      <a:pt x="0" y="799"/>
                      <a:pt x="35" y="886"/>
                      <a:pt x="112" y="886"/>
                    </a:cubicBezTo>
                    <a:cubicBezTo>
                      <a:pt x="117" y="886"/>
                      <a:pt x="122" y="886"/>
                      <a:pt x="127" y="885"/>
                    </a:cubicBezTo>
                    <a:cubicBezTo>
                      <a:pt x="503" y="833"/>
                      <a:pt x="796" y="525"/>
                      <a:pt x="1013" y="236"/>
                    </a:cubicBezTo>
                    <a:cubicBezTo>
                      <a:pt x="1089" y="134"/>
                      <a:pt x="983" y="0"/>
                      <a:pt x="87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" name="Google Shape;3500;p47"/>
              <p:cNvSpPr/>
              <p:nvPr/>
            </p:nvSpPr>
            <p:spPr>
              <a:xfrm rot="-850406">
                <a:off x="6203861" y="3481495"/>
                <a:ext cx="14624" cy="12681"/>
              </a:xfrm>
              <a:custGeom>
                <a:avLst/>
                <a:gdLst/>
                <a:ahLst/>
                <a:cxnLst/>
                <a:rect l="l" t="t" r="r" b="b"/>
                <a:pathLst>
                  <a:path w="911" h="790" extrusionOk="0">
                    <a:moveTo>
                      <a:pt x="803" y="1"/>
                    </a:moveTo>
                    <a:cubicBezTo>
                      <a:pt x="784" y="1"/>
                      <a:pt x="765" y="9"/>
                      <a:pt x="746" y="27"/>
                    </a:cubicBezTo>
                    <a:cubicBezTo>
                      <a:pt x="640" y="137"/>
                      <a:pt x="518" y="240"/>
                      <a:pt x="392" y="332"/>
                    </a:cubicBezTo>
                    <a:cubicBezTo>
                      <a:pt x="278" y="419"/>
                      <a:pt x="108" y="483"/>
                      <a:pt x="39" y="616"/>
                    </a:cubicBezTo>
                    <a:cubicBezTo>
                      <a:pt x="1" y="693"/>
                      <a:pt x="36" y="780"/>
                      <a:pt x="127" y="788"/>
                    </a:cubicBezTo>
                    <a:cubicBezTo>
                      <a:pt x="137" y="789"/>
                      <a:pt x="147" y="789"/>
                      <a:pt x="157" y="789"/>
                    </a:cubicBezTo>
                    <a:cubicBezTo>
                      <a:pt x="313" y="789"/>
                      <a:pt x="460" y="655"/>
                      <a:pt x="568" y="551"/>
                    </a:cubicBezTo>
                    <a:cubicBezTo>
                      <a:pt x="697" y="430"/>
                      <a:pt x="792" y="297"/>
                      <a:pt x="880" y="137"/>
                    </a:cubicBezTo>
                    <a:cubicBezTo>
                      <a:pt x="911" y="77"/>
                      <a:pt x="862" y="1"/>
                      <a:pt x="80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" name="Google Shape;3501;p47"/>
              <p:cNvSpPr/>
              <p:nvPr/>
            </p:nvSpPr>
            <p:spPr>
              <a:xfrm rot="-850406">
                <a:off x="6211668" y="3455919"/>
                <a:ext cx="10627" cy="11429"/>
              </a:xfrm>
              <a:custGeom>
                <a:avLst/>
                <a:gdLst/>
                <a:ahLst/>
                <a:cxnLst/>
                <a:rect l="l" t="t" r="r" b="b"/>
                <a:pathLst>
                  <a:path w="662" h="712" extrusionOk="0">
                    <a:moveTo>
                      <a:pt x="541" y="1"/>
                    </a:moveTo>
                    <a:cubicBezTo>
                      <a:pt x="518" y="1"/>
                      <a:pt x="494" y="9"/>
                      <a:pt x="472" y="30"/>
                    </a:cubicBezTo>
                    <a:cubicBezTo>
                      <a:pt x="396" y="106"/>
                      <a:pt x="328" y="193"/>
                      <a:pt x="256" y="277"/>
                    </a:cubicBezTo>
                    <a:cubicBezTo>
                      <a:pt x="225" y="315"/>
                      <a:pt x="187" y="346"/>
                      <a:pt x="156" y="383"/>
                    </a:cubicBezTo>
                    <a:cubicBezTo>
                      <a:pt x="119" y="432"/>
                      <a:pt x="96" y="490"/>
                      <a:pt x="58" y="536"/>
                    </a:cubicBezTo>
                    <a:cubicBezTo>
                      <a:pt x="0" y="612"/>
                      <a:pt x="73" y="711"/>
                      <a:pt x="154" y="711"/>
                    </a:cubicBezTo>
                    <a:cubicBezTo>
                      <a:pt x="170" y="711"/>
                      <a:pt x="186" y="708"/>
                      <a:pt x="202" y="699"/>
                    </a:cubicBezTo>
                    <a:cubicBezTo>
                      <a:pt x="256" y="669"/>
                      <a:pt x="316" y="646"/>
                      <a:pt x="361" y="611"/>
                    </a:cubicBezTo>
                    <a:cubicBezTo>
                      <a:pt x="407" y="574"/>
                      <a:pt x="449" y="520"/>
                      <a:pt x="487" y="471"/>
                    </a:cubicBezTo>
                    <a:cubicBezTo>
                      <a:pt x="559" y="372"/>
                      <a:pt x="624" y="262"/>
                      <a:pt x="647" y="144"/>
                    </a:cubicBezTo>
                    <a:cubicBezTo>
                      <a:pt x="661" y="74"/>
                      <a:pt x="606" y="1"/>
                      <a:pt x="54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" name="Google Shape;3502;p47"/>
              <p:cNvSpPr/>
              <p:nvPr/>
            </p:nvSpPr>
            <p:spPr>
              <a:xfrm rot="-850406">
                <a:off x="6184554" y="3509007"/>
                <a:ext cx="12136" cy="13933"/>
              </a:xfrm>
              <a:custGeom>
                <a:avLst/>
                <a:gdLst/>
                <a:ahLst/>
                <a:cxnLst/>
                <a:rect l="l" t="t" r="r" b="b"/>
                <a:pathLst>
                  <a:path w="756" h="868" extrusionOk="0">
                    <a:moveTo>
                      <a:pt x="590" y="0"/>
                    </a:moveTo>
                    <a:cubicBezTo>
                      <a:pt x="553" y="0"/>
                      <a:pt x="517" y="18"/>
                      <a:pt x="495" y="60"/>
                    </a:cubicBezTo>
                    <a:cubicBezTo>
                      <a:pt x="427" y="194"/>
                      <a:pt x="343" y="311"/>
                      <a:pt x="244" y="422"/>
                    </a:cubicBezTo>
                    <a:cubicBezTo>
                      <a:pt x="153" y="520"/>
                      <a:pt x="27" y="604"/>
                      <a:pt x="9" y="745"/>
                    </a:cubicBezTo>
                    <a:cubicBezTo>
                      <a:pt x="1" y="809"/>
                      <a:pt x="62" y="859"/>
                      <a:pt x="115" y="866"/>
                    </a:cubicBezTo>
                    <a:cubicBezTo>
                      <a:pt x="124" y="867"/>
                      <a:pt x="133" y="868"/>
                      <a:pt x="142" y="868"/>
                    </a:cubicBezTo>
                    <a:cubicBezTo>
                      <a:pt x="293" y="868"/>
                      <a:pt x="416" y="719"/>
                      <a:pt x="499" y="611"/>
                    </a:cubicBezTo>
                    <a:cubicBezTo>
                      <a:pt x="602" y="482"/>
                      <a:pt x="674" y="330"/>
                      <a:pt x="727" y="174"/>
                    </a:cubicBezTo>
                    <a:cubicBezTo>
                      <a:pt x="756" y="81"/>
                      <a:pt x="670" y="0"/>
                      <a:pt x="59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" name="Google Shape;3503;p47"/>
              <p:cNvSpPr/>
              <p:nvPr/>
            </p:nvSpPr>
            <p:spPr>
              <a:xfrm rot="-850406">
                <a:off x="6048659" y="3290852"/>
                <a:ext cx="236516" cy="381966"/>
              </a:xfrm>
              <a:custGeom>
                <a:avLst/>
                <a:gdLst/>
                <a:ahLst/>
                <a:cxnLst/>
                <a:rect l="l" t="t" r="r" b="b"/>
                <a:pathLst>
                  <a:path w="14734" h="23795" extrusionOk="0">
                    <a:moveTo>
                      <a:pt x="10465" y="0"/>
                    </a:moveTo>
                    <a:cubicBezTo>
                      <a:pt x="6579" y="0"/>
                      <a:pt x="1" y="22277"/>
                      <a:pt x="1" y="22277"/>
                    </a:cubicBezTo>
                    <a:lnTo>
                      <a:pt x="388" y="23795"/>
                    </a:lnTo>
                    <a:cubicBezTo>
                      <a:pt x="388" y="23795"/>
                      <a:pt x="14733" y="2173"/>
                      <a:pt x="10943" y="123"/>
                    </a:cubicBezTo>
                    <a:cubicBezTo>
                      <a:pt x="10789" y="40"/>
                      <a:pt x="10629" y="0"/>
                      <a:pt x="1046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6" name="Google Shape;3504;p47"/>
              <p:cNvSpPr/>
              <p:nvPr/>
            </p:nvSpPr>
            <p:spPr>
              <a:xfrm rot="-850406">
                <a:off x="6145123" y="3321626"/>
                <a:ext cx="11831" cy="14447"/>
              </a:xfrm>
              <a:custGeom>
                <a:avLst/>
                <a:gdLst/>
                <a:ahLst/>
                <a:cxnLst/>
                <a:rect l="l" t="t" r="r" b="b"/>
                <a:pathLst>
                  <a:path w="737" h="900" extrusionOk="0">
                    <a:moveTo>
                      <a:pt x="591" y="0"/>
                    </a:moveTo>
                    <a:cubicBezTo>
                      <a:pt x="566" y="0"/>
                      <a:pt x="541" y="11"/>
                      <a:pt x="521" y="36"/>
                    </a:cubicBezTo>
                    <a:cubicBezTo>
                      <a:pt x="475" y="90"/>
                      <a:pt x="429" y="143"/>
                      <a:pt x="384" y="196"/>
                    </a:cubicBezTo>
                    <a:cubicBezTo>
                      <a:pt x="378" y="195"/>
                      <a:pt x="372" y="194"/>
                      <a:pt x="366" y="194"/>
                    </a:cubicBezTo>
                    <a:cubicBezTo>
                      <a:pt x="353" y="194"/>
                      <a:pt x="341" y="198"/>
                      <a:pt x="330" y="211"/>
                    </a:cubicBezTo>
                    <a:cubicBezTo>
                      <a:pt x="284" y="276"/>
                      <a:pt x="243" y="345"/>
                      <a:pt x="198" y="409"/>
                    </a:cubicBezTo>
                    <a:cubicBezTo>
                      <a:pt x="110" y="515"/>
                      <a:pt x="7" y="615"/>
                      <a:pt x="3" y="755"/>
                    </a:cubicBezTo>
                    <a:cubicBezTo>
                      <a:pt x="0" y="850"/>
                      <a:pt x="74" y="899"/>
                      <a:pt x="153" y="899"/>
                    </a:cubicBezTo>
                    <a:cubicBezTo>
                      <a:pt x="178" y="899"/>
                      <a:pt x="204" y="894"/>
                      <a:pt x="228" y="884"/>
                    </a:cubicBezTo>
                    <a:cubicBezTo>
                      <a:pt x="353" y="831"/>
                      <a:pt x="414" y="668"/>
                      <a:pt x="482" y="554"/>
                    </a:cubicBezTo>
                    <a:cubicBezTo>
                      <a:pt x="558" y="428"/>
                      <a:pt x="615" y="291"/>
                      <a:pt x="691" y="166"/>
                    </a:cubicBezTo>
                    <a:cubicBezTo>
                      <a:pt x="737" y="89"/>
                      <a:pt x="664" y="0"/>
                      <a:pt x="59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7" name="Google Shape;3505;p47"/>
              <p:cNvSpPr/>
              <p:nvPr/>
            </p:nvSpPr>
            <p:spPr>
              <a:xfrm rot="-850406">
                <a:off x="6155714" y="3303610"/>
                <a:ext cx="11028" cy="13693"/>
              </a:xfrm>
              <a:custGeom>
                <a:avLst/>
                <a:gdLst/>
                <a:ahLst/>
                <a:cxnLst/>
                <a:rect l="l" t="t" r="r" b="b"/>
                <a:pathLst>
                  <a:path w="687" h="853" extrusionOk="0">
                    <a:moveTo>
                      <a:pt x="588" y="0"/>
                    </a:moveTo>
                    <a:cubicBezTo>
                      <a:pt x="568" y="0"/>
                      <a:pt x="548" y="9"/>
                      <a:pt x="531" y="29"/>
                    </a:cubicBezTo>
                    <a:cubicBezTo>
                      <a:pt x="340" y="246"/>
                      <a:pt x="154" y="478"/>
                      <a:pt x="29" y="736"/>
                    </a:cubicBezTo>
                    <a:cubicBezTo>
                      <a:pt x="1" y="796"/>
                      <a:pt x="44" y="852"/>
                      <a:pt x="100" y="852"/>
                    </a:cubicBezTo>
                    <a:cubicBezTo>
                      <a:pt x="113" y="852"/>
                      <a:pt x="126" y="849"/>
                      <a:pt x="139" y="843"/>
                    </a:cubicBezTo>
                    <a:cubicBezTo>
                      <a:pt x="424" y="710"/>
                      <a:pt x="618" y="417"/>
                      <a:pt x="675" y="113"/>
                    </a:cubicBezTo>
                    <a:cubicBezTo>
                      <a:pt x="687" y="56"/>
                      <a:pt x="638" y="0"/>
                      <a:pt x="58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8" name="Google Shape;3506;p47"/>
              <p:cNvSpPr/>
              <p:nvPr/>
            </p:nvSpPr>
            <p:spPr>
              <a:xfrm rot="-850406">
                <a:off x="6154466" y="3335123"/>
                <a:ext cx="13002" cy="16197"/>
              </a:xfrm>
              <a:custGeom>
                <a:avLst/>
                <a:gdLst/>
                <a:ahLst/>
                <a:cxnLst/>
                <a:rect l="l" t="t" r="r" b="b"/>
                <a:pathLst>
                  <a:path w="810" h="1009" extrusionOk="0">
                    <a:moveTo>
                      <a:pt x="681" y="1"/>
                    </a:moveTo>
                    <a:cubicBezTo>
                      <a:pt x="652" y="1"/>
                      <a:pt x="623" y="15"/>
                      <a:pt x="602" y="49"/>
                    </a:cubicBezTo>
                    <a:cubicBezTo>
                      <a:pt x="511" y="197"/>
                      <a:pt x="393" y="330"/>
                      <a:pt x="287" y="463"/>
                    </a:cubicBezTo>
                    <a:cubicBezTo>
                      <a:pt x="196" y="580"/>
                      <a:pt x="54" y="687"/>
                      <a:pt x="21" y="836"/>
                    </a:cubicBezTo>
                    <a:cubicBezTo>
                      <a:pt x="1" y="910"/>
                      <a:pt x="63" y="1008"/>
                      <a:pt x="145" y="1008"/>
                    </a:cubicBezTo>
                    <a:cubicBezTo>
                      <a:pt x="159" y="1008"/>
                      <a:pt x="173" y="1005"/>
                      <a:pt x="188" y="999"/>
                    </a:cubicBezTo>
                    <a:cubicBezTo>
                      <a:pt x="344" y="938"/>
                      <a:pt x="428" y="778"/>
                      <a:pt x="519" y="642"/>
                    </a:cubicBezTo>
                    <a:cubicBezTo>
                      <a:pt x="621" y="486"/>
                      <a:pt x="689" y="319"/>
                      <a:pt x="773" y="152"/>
                    </a:cubicBezTo>
                    <a:cubicBezTo>
                      <a:pt x="810" y="73"/>
                      <a:pt x="746" y="1"/>
                      <a:pt x="68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9" name="Google Shape;3507;p47"/>
              <p:cNvSpPr/>
              <p:nvPr/>
            </p:nvSpPr>
            <p:spPr>
              <a:xfrm rot="-850406">
                <a:off x="6168052" y="3350448"/>
                <a:ext cx="10482" cy="14784"/>
              </a:xfrm>
              <a:custGeom>
                <a:avLst/>
                <a:gdLst/>
                <a:ahLst/>
                <a:cxnLst/>
                <a:rect l="l" t="t" r="r" b="b"/>
                <a:pathLst>
                  <a:path w="653" h="921" extrusionOk="0">
                    <a:moveTo>
                      <a:pt x="620" y="1"/>
                    </a:moveTo>
                    <a:cubicBezTo>
                      <a:pt x="613" y="1"/>
                      <a:pt x="605" y="3"/>
                      <a:pt x="599" y="9"/>
                    </a:cubicBezTo>
                    <a:cubicBezTo>
                      <a:pt x="489" y="120"/>
                      <a:pt x="401" y="241"/>
                      <a:pt x="310" y="367"/>
                    </a:cubicBezTo>
                    <a:cubicBezTo>
                      <a:pt x="219" y="492"/>
                      <a:pt x="63" y="606"/>
                      <a:pt x="25" y="758"/>
                    </a:cubicBezTo>
                    <a:cubicBezTo>
                      <a:pt x="1" y="855"/>
                      <a:pt x="75" y="921"/>
                      <a:pt x="158" y="921"/>
                    </a:cubicBezTo>
                    <a:cubicBezTo>
                      <a:pt x="180" y="921"/>
                      <a:pt x="202" y="917"/>
                      <a:pt x="223" y="907"/>
                    </a:cubicBezTo>
                    <a:cubicBezTo>
                      <a:pt x="371" y="842"/>
                      <a:pt x="458" y="637"/>
                      <a:pt x="531" y="497"/>
                    </a:cubicBezTo>
                    <a:cubicBezTo>
                      <a:pt x="607" y="344"/>
                      <a:pt x="652" y="200"/>
                      <a:pt x="652" y="28"/>
                    </a:cubicBezTo>
                    <a:cubicBezTo>
                      <a:pt x="652" y="13"/>
                      <a:pt x="636" y="1"/>
                      <a:pt x="62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0" name="Google Shape;3508;p47"/>
              <p:cNvSpPr/>
              <p:nvPr/>
            </p:nvSpPr>
            <p:spPr>
              <a:xfrm rot="-850406">
                <a:off x="6139215" y="3356548"/>
                <a:ext cx="11590" cy="17947"/>
              </a:xfrm>
              <a:custGeom>
                <a:avLst/>
                <a:gdLst/>
                <a:ahLst/>
                <a:cxnLst/>
                <a:rect l="l" t="t" r="r" b="b"/>
                <a:pathLst>
                  <a:path w="722" h="1118" extrusionOk="0">
                    <a:moveTo>
                      <a:pt x="605" y="1"/>
                    </a:moveTo>
                    <a:cubicBezTo>
                      <a:pt x="574" y="1"/>
                      <a:pt x="543" y="14"/>
                      <a:pt x="524" y="45"/>
                    </a:cubicBezTo>
                    <a:cubicBezTo>
                      <a:pt x="425" y="205"/>
                      <a:pt x="319" y="365"/>
                      <a:pt x="228" y="532"/>
                    </a:cubicBezTo>
                    <a:cubicBezTo>
                      <a:pt x="144" y="680"/>
                      <a:pt x="33" y="817"/>
                      <a:pt x="10" y="991"/>
                    </a:cubicBezTo>
                    <a:cubicBezTo>
                      <a:pt x="1" y="1077"/>
                      <a:pt x="71" y="1118"/>
                      <a:pt x="142" y="1118"/>
                    </a:cubicBezTo>
                    <a:cubicBezTo>
                      <a:pt x="179" y="1118"/>
                      <a:pt x="215" y="1108"/>
                      <a:pt x="242" y="1087"/>
                    </a:cubicBezTo>
                    <a:cubicBezTo>
                      <a:pt x="375" y="980"/>
                      <a:pt x="447" y="775"/>
                      <a:pt x="516" y="623"/>
                    </a:cubicBezTo>
                    <a:cubicBezTo>
                      <a:pt x="593" y="459"/>
                      <a:pt x="645" y="292"/>
                      <a:pt x="698" y="117"/>
                    </a:cubicBezTo>
                    <a:cubicBezTo>
                      <a:pt x="721" y="50"/>
                      <a:pt x="663" y="1"/>
                      <a:pt x="60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1" name="Google Shape;3509;p47"/>
              <p:cNvSpPr/>
              <p:nvPr/>
            </p:nvSpPr>
            <p:spPr>
              <a:xfrm rot="-850406">
                <a:off x="6151099" y="3374996"/>
                <a:ext cx="11654" cy="19038"/>
              </a:xfrm>
              <a:custGeom>
                <a:avLst/>
                <a:gdLst/>
                <a:ahLst/>
                <a:cxnLst/>
                <a:rect l="l" t="t" r="r" b="b"/>
                <a:pathLst>
                  <a:path w="726" h="1186" extrusionOk="0">
                    <a:moveTo>
                      <a:pt x="620" y="0"/>
                    </a:moveTo>
                    <a:cubicBezTo>
                      <a:pt x="586" y="0"/>
                      <a:pt x="550" y="15"/>
                      <a:pt x="530" y="47"/>
                    </a:cubicBezTo>
                    <a:cubicBezTo>
                      <a:pt x="423" y="210"/>
                      <a:pt x="343" y="393"/>
                      <a:pt x="244" y="560"/>
                    </a:cubicBezTo>
                    <a:cubicBezTo>
                      <a:pt x="153" y="712"/>
                      <a:pt x="58" y="883"/>
                      <a:pt x="16" y="1058"/>
                    </a:cubicBezTo>
                    <a:cubicBezTo>
                      <a:pt x="1" y="1124"/>
                      <a:pt x="52" y="1186"/>
                      <a:pt x="114" y="1186"/>
                    </a:cubicBezTo>
                    <a:cubicBezTo>
                      <a:pt x="131" y="1186"/>
                      <a:pt x="148" y="1181"/>
                      <a:pt x="165" y="1172"/>
                    </a:cubicBezTo>
                    <a:cubicBezTo>
                      <a:pt x="503" y="974"/>
                      <a:pt x="700" y="480"/>
                      <a:pt x="723" y="100"/>
                    </a:cubicBezTo>
                    <a:cubicBezTo>
                      <a:pt x="725" y="35"/>
                      <a:pt x="673" y="0"/>
                      <a:pt x="62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2" name="Google Shape;3510;p47"/>
              <p:cNvSpPr/>
              <p:nvPr/>
            </p:nvSpPr>
            <p:spPr>
              <a:xfrm rot="-850406">
                <a:off x="6161156" y="3401484"/>
                <a:ext cx="10081" cy="11943"/>
              </a:xfrm>
              <a:custGeom>
                <a:avLst/>
                <a:gdLst/>
                <a:ahLst/>
                <a:cxnLst/>
                <a:rect l="l" t="t" r="r" b="b"/>
                <a:pathLst>
                  <a:path w="628" h="744" extrusionOk="0">
                    <a:moveTo>
                      <a:pt x="482" y="0"/>
                    </a:moveTo>
                    <a:cubicBezTo>
                      <a:pt x="447" y="0"/>
                      <a:pt x="413" y="12"/>
                      <a:pt x="388" y="36"/>
                    </a:cubicBezTo>
                    <a:cubicBezTo>
                      <a:pt x="313" y="112"/>
                      <a:pt x="255" y="203"/>
                      <a:pt x="187" y="291"/>
                    </a:cubicBezTo>
                    <a:cubicBezTo>
                      <a:pt x="111" y="386"/>
                      <a:pt x="4" y="458"/>
                      <a:pt x="0" y="591"/>
                    </a:cubicBezTo>
                    <a:cubicBezTo>
                      <a:pt x="0" y="675"/>
                      <a:pt x="73" y="743"/>
                      <a:pt x="156" y="743"/>
                    </a:cubicBezTo>
                    <a:cubicBezTo>
                      <a:pt x="158" y="743"/>
                      <a:pt x="160" y="743"/>
                      <a:pt x="162" y="743"/>
                    </a:cubicBezTo>
                    <a:cubicBezTo>
                      <a:pt x="307" y="743"/>
                      <a:pt x="397" y="601"/>
                      <a:pt x="476" y="489"/>
                    </a:cubicBezTo>
                    <a:cubicBezTo>
                      <a:pt x="548" y="382"/>
                      <a:pt x="604" y="261"/>
                      <a:pt x="620" y="131"/>
                    </a:cubicBezTo>
                    <a:cubicBezTo>
                      <a:pt x="628" y="49"/>
                      <a:pt x="554" y="0"/>
                      <a:pt x="48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3" name="Google Shape;3511;p47"/>
              <p:cNvSpPr/>
              <p:nvPr/>
            </p:nvSpPr>
            <p:spPr>
              <a:xfrm rot="-850406">
                <a:off x="6138937" y="3398851"/>
                <a:ext cx="11012" cy="1630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016" extrusionOk="0">
                    <a:moveTo>
                      <a:pt x="552" y="1"/>
                    </a:moveTo>
                    <a:cubicBezTo>
                      <a:pt x="513" y="1"/>
                      <a:pt x="475" y="23"/>
                      <a:pt x="458" y="71"/>
                    </a:cubicBezTo>
                    <a:cubicBezTo>
                      <a:pt x="412" y="205"/>
                      <a:pt x="348" y="345"/>
                      <a:pt x="275" y="466"/>
                    </a:cubicBezTo>
                    <a:cubicBezTo>
                      <a:pt x="203" y="584"/>
                      <a:pt x="105" y="684"/>
                      <a:pt x="40" y="809"/>
                    </a:cubicBezTo>
                    <a:cubicBezTo>
                      <a:pt x="0" y="891"/>
                      <a:pt x="56" y="1015"/>
                      <a:pt x="149" y="1015"/>
                    </a:cubicBezTo>
                    <a:cubicBezTo>
                      <a:pt x="163" y="1015"/>
                      <a:pt x="177" y="1012"/>
                      <a:pt x="192" y="1007"/>
                    </a:cubicBezTo>
                    <a:cubicBezTo>
                      <a:pt x="534" y="870"/>
                      <a:pt x="686" y="447"/>
                      <a:pt x="656" y="98"/>
                    </a:cubicBezTo>
                    <a:cubicBezTo>
                      <a:pt x="650" y="36"/>
                      <a:pt x="600" y="1"/>
                      <a:pt x="5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4" name="Google Shape;3512;p47"/>
              <p:cNvSpPr/>
              <p:nvPr/>
            </p:nvSpPr>
            <p:spPr>
              <a:xfrm rot="-850406">
                <a:off x="6127220" y="3386499"/>
                <a:ext cx="10450" cy="1411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879" extrusionOk="0">
                    <a:moveTo>
                      <a:pt x="512" y="1"/>
                    </a:moveTo>
                    <a:cubicBezTo>
                      <a:pt x="478" y="1"/>
                      <a:pt x="446" y="16"/>
                      <a:pt x="428" y="55"/>
                    </a:cubicBezTo>
                    <a:cubicBezTo>
                      <a:pt x="371" y="181"/>
                      <a:pt x="306" y="295"/>
                      <a:pt x="234" y="409"/>
                    </a:cubicBezTo>
                    <a:cubicBezTo>
                      <a:pt x="166" y="519"/>
                      <a:pt x="66" y="610"/>
                      <a:pt x="24" y="735"/>
                    </a:cubicBezTo>
                    <a:cubicBezTo>
                      <a:pt x="1" y="815"/>
                      <a:pt x="70" y="879"/>
                      <a:pt x="142" y="879"/>
                    </a:cubicBezTo>
                    <a:cubicBezTo>
                      <a:pt x="160" y="879"/>
                      <a:pt x="179" y="874"/>
                      <a:pt x="196" y="865"/>
                    </a:cubicBezTo>
                    <a:cubicBezTo>
                      <a:pt x="321" y="800"/>
                      <a:pt x="394" y="660"/>
                      <a:pt x="462" y="542"/>
                    </a:cubicBezTo>
                    <a:cubicBezTo>
                      <a:pt x="535" y="416"/>
                      <a:pt x="584" y="279"/>
                      <a:pt x="626" y="139"/>
                    </a:cubicBezTo>
                    <a:cubicBezTo>
                      <a:pt x="651" y="63"/>
                      <a:pt x="578" y="1"/>
                      <a:pt x="51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5" name="Google Shape;3513;p47"/>
              <p:cNvSpPr/>
              <p:nvPr/>
            </p:nvSpPr>
            <p:spPr>
              <a:xfrm rot="-850406">
                <a:off x="6127535" y="3437543"/>
                <a:ext cx="12665" cy="15988"/>
              </a:xfrm>
              <a:custGeom>
                <a:avLst/>
                <a:gdLst/>
                <a:ahLst/>
                <a:cxnLst/>
                <a:rect l="l" t="t" r="r" b="b"/>
                <a:pathLst>
                  <a:path w="789" h="996" extrusionOk="0">
                    <a:moveTo>
                      <a:pt x="685" y="0"/>
                    </a:moveTo>
                    <a:cubicBezTo>
                      <a:pt x="647" y="0"/>
                      <a:pt x="606" y="17"/>
                      <a:pt x="584" y="47"/>
                    </a:cubicBezTo>
                    <a:cubicBezTo>
                      <a:pt x="493" y="168"/>
                      <a:pt x="413" y="301"/>
                      <a:pt x="318" y="424"/>
                    </a:cubicBezTo>
                    <a:cubicBezTo>
                      <a:pt x="227" y="549"/>
                      <a:pt x="132" y="659"/>
                      <a:pt x="56" y="796"/>
                    </a:cubicBezTo>
                    <a:cubicBezTo>
                      <a:pt x="0" y="892"/>
                      <a:pt x="78" y="996"/>
                      <a:pt x="171" y="996"/>
                    </a:cubicBezTo>
                    <a:cubicBezTo>
                      <a:pt x="192" y="996"/>
                      <a:pt x="214" y="991"/>
                      <a:pt x="235" y="979"/>
                    </a:cubicBezTo>
                    <a:cubicBezTo>
                      <a:pt x="542" y="803"/>
                      <a:pt x="740" y="442"/>
                      <a:pt x="782" y="100"/>
                    </a:cubicBezTo>
                    <a:cubicBezTo>
                      <a:pt x="789" y="32"/>
                      <a:pt x="739" y="0"/>
                      <a:pt x="68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6" name="Google Shape;3514;p47"/>
              <p:cNvSpPr/>
              <p:nvPr/>
            </p:nvSpPr>
            <p:spPr>
              <a:xfrm rot="-850406">
                <a:off x="6146255" y="3432957"/>
                <a:ext cx="11124" cy="17834"/>
              </a:xfrm>
              <a:custGeom>
                <a:avLst/>
                <a:gdLst/>
                <a:ahLst/>
                <a:cxnLst/>
                <a:rect l="l" t="t" r="r" b="b"/>
                <a:pathLst>
                  <a:path w="693" h="1111" extrusionOk="0">
                    <a:moveTo>
                      <a:pt x="565" y="0"/>
                    </a:moveTo>
                    <a:cubicBezTo>
                      <a:pt x="543" y="0"/>
                      <a:pt x="520" y="9"/>
                      <a:pt x="498" y="29"/>
                    </a:cubicBezTo>
                    <a:cubicBezTo>
                      <a:pt x="362" y="159"/>
                      <a:pt x="286" y="345"/>
                      <a:pt x="195" y="501"/>
                    </a:cubicBezTo>
                    <a:cubicBezTo>
                      <a:pt x="103" y="657"/>
                      <a:pt x="5" y="817"/>
                      <a:pt x="0" y="1003"/>
                    </a:cubicBezTo>
                    <a:cubicBezTo>
                      <a:pt x="0" y="1054"/>
                      <a:pt x="53" y="1111"/>
                      <a:pt x="108" y="1111"/>
                    </a:cubicBezTo>
                    <a:cubicBezTo>
                      <a:pt x="117" y="1111"/>
                      <a:pt x="127" y="1109"/>
                      <a:pt x="137" y="1105"/>
                    </a:cubicBezTo>
                    <a:cubicBezTo>
                      <a:pt x="324" y="1029"/>
                      <a:pt x="434" y="866"/>
                      <a:pt x="514" y="687"/>
                    </a:cubicBezTo>
                    <a:cubicBezTo>
                      <a:pt x="593" y="508"/>
                      <a:pt x="693" y="303"/>
                      <a:pt x="670" y="101"/>
                    </a:cubicBezTo>
                    <a:cubicBezTo>
                      <a:pt x="662" y="44"/>
                      <a:pt x="616" y="0"/>
                      <a:pt x="56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7" name="Google Shape;3515;p47"/>
              <p:cNvSpPr/>
              <p:nvPr/>
            </p:nvSpPr>
            <p:spPr>
              <a:xfrm rot="-850406">
                <a:off x="6133977" y="3472729"/>
                <a:ext cx="10691" cy="15362"/>
              </a:xfrm>
              <a:custGeom>
                <a:avLst/>
                <a:gdLst/>
                <a:ahLst/>
                <a:cxnLst/>
                <a:rect l="l" t="t" r="r" b="b"/>
                <a:pathLst>
                  <a:path w="666" h="957" extrusionOk="0">
                    <a:moveTo>
                      <a:pt x="546" y="0"/>
                    </a:moveTo>
                    <a:cubicBezTo>
                      <a:pt x="514" y="0"/>
                      <a:pt x="481" y="14"/>
                      <a:pt x="459" y="47"/>
                    </a:cubicBezTo>
                    <a:cubicBezTo>
                      <a:pt x="379" y="172"/>
                      <a:pt x="303" y="298"/>
                      <a:pt x="227" y="427"/>
                    </a:cubicBezTo>
                    <a:cubicBezTo>
                      <a:pt x="155" y="545"/>
                      <a:pt x="60" y="659"/>
                      <a:pt x="22" y="796"/>
                    </a:cubicBezTo>
                    <a:cubicBezTo>
                      <a:pt x="1" y="871"/>
                      <a:pt x="70" y="956"/>
                      <a:pt x="145" y="956"/>
                    </a:cubicBezTo>
                    <a:cubicBezTo>
                      <a:pt x="165" y="956"/>
                      <a:pt x="185" y="950"/>
                      <a:pt x="204" y="937"/>
                    </a:cubicBezTo>
                    <a:cubicBezTo>
                      <a:pt x="436" y="761"/>
                      <a:pt x="576" y="400"/>
                      <a:pt x="645" y="126"/>
                    </a:cubicBezTo>
                    <a:cubicBezTo>
                      <a:pt x="665" y="52"/>
                      <a:pt x="607" y="0"/>
                      <a:pt x="54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" name="Google Shape;3516;p47"/>
              <p:cNvSpPr/>
              <p:nvPr/>
            </p:nvSpPr>
            <p:spPr>
              <a:xfrm rot="-850406">
                <a:off x="6155638" y="3444958"/>
                <a:ext cx="11349" cy="16454"/>
              </a:xfrm>
              <a:custGeom>
                <a:avLst/>
                <a:gdLst/>
                <a:ahLst/>
                <a:cxnLst/>
                <a:rect l="l" t="t" r="r" b="b"/>
                <a:pathLst>
                  <a:path w="707" h="1025" extrusionOk="0">
                    <a:moveTo>
                      <a:pt x="593" y="1"/>
                    </a:moveTo>
                    <a:cubicBezTo>
                      <a:pt x="565" y="1"/>
                      <a:pt x="537" y="15"/>
                      <a:pt x="519" y="48"/>
                    </a:cubicBezTo>
                    <a:cubicBezTo>
                      <a:pt x="447" y="188"/>
                      <a:pt x="359" y="321"/>
                      <a:pt x="272" y="451"/>
                    </a:cubicBezTo>
                    <a:cubicBezTo>
                      <a:pt x="188" y="572"/>
                      <a:pt x="36" y="686"/>
                      <a:pt x="13" y="835"/>
                    </a:cubicBezTo>
                    <a:cubicBezTo>
                      <a:pt x="1" y="924"/>
                      <a:pt x="59" y="1025"/>
                      <a:pt x="152" y="1025"/>
                    </a:cubicBezTo>
                    <a:cubicBezTo>
                      <a:pt x="166" y="1025"/>
                      <a:pt x="180" y="1023"/>
                      <a:pt x="196" y="1018"/>
                    </a:cubicBezTo>
                    <a:cubicBezTo>
                      <a:pt x="367" y="960"/>
                      <a:pt x="450" y="781"/>
                      <a:pt x="523" y="630"/>
                    </a:cubicBezTo>
                    <a:cubicBezTo>
                      <a:pt x="606" y="466"/>
                      <a:pt x="656" y="302"/>
                      <a:pt x="694" y="120"/>
                    </a:cubicBezTo>
                    <a:cubicBezTo>
                      <a:pt x="707" y="54"/>
                      <a:pt x="649" y="1"/>
                      <a:pt x="59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" name="Google Shape;3517;p47"/>
              <p:cNvSpPr/>
              <p:nvPr/>
            </p:nvSpPr>
            <p:spPr>
              <a:xfrm rot="-850406">
                <a:off x="6142695" y="3502863"/>
                <a:ext cx="12569" cy="16823"/>
              </a:xfrm>
              <a:custGeom>
                <a:avLst/>
                <a:gdLst/>
                <a:ahLst/>
                <a:cxnLst/>
                <a:rect l="l" t="t" r="r" b="b"/>
                <a:pathLst>
                  <a:path w="783" h="1048" extrusionOk="0">
                    <a:moveTo>
                      <a:pt x="671" y="1"/>
                    </a:moveTo>
                    <a:cubicBezTo>
                      <a:pt x="643" y="1"/>
                      <a:pt x="616" y="13"/>
                      <a:pt x="599" y="43"/>
                    </a:cubicBezTo>
                    <a:cubicBezTo>
                      <a:pt x="512" y="206"/>
                      <a:pt x="401" y="359"/>
                      <a:pt x="287" y="503"/>
                    </a:cubicBezTo>
                    <a:cubicBezTo>
                      <a:pt x="185" y="632"/>
                      <a:pt x="55" y="743"/>
                      <a:pt x="17" y="906"/>
                    </a:cubicBezTo>
                    <a:cubicBezTo>
                      <a:pt x="0" y="975"/>
                      <a:pt x="50" y="1048"/>
                      <a:pt x="119" y="1048"/>
                    </a:cubicBezTo>
                    <a:cubicBezTo>
                      <a:pt x="129" y="1048"/>
                      <a:pt x="139" y="1046"/>
                      <a:pt x="150" y="1043"/>
                    </a:cubicBezTo>
                    <a:cubicBezTo>
                      <a:pt x="504" y="929"/>
                      <a:pt x="652" y="423"/>
                      <a:pt x="762" y="111"/>
                    </a:cubicBezTo>
                    <a:cubicBezTo>
                      <a:pt x="782" y="49"/>
                      <a:pt x="726" y="1"/>
                      <a:pt x="67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" name="Google Shape;3518;p47"/>
              <p:cNvSpPr/>
              <p:nvPr/>
            </p:nvSpPr>
            <p:spPr>
              <a:xfrm rot="-850406">
                <a:off x="6123860" y="3533520"/>
                <a:ext cx="10274" cy="13532"/>
              </a:xfrm>
              <a:custGeom>
                <a:avLst/>
                <a:gdLst/>
                <a:ahLst/>
                <a:cxnLst/>
                <a:rect l="l" t="t" r="r" b="b"/>
                <a:pathLst>
                  <a:path w="640" h="843" extrusionOk="0">
                    <a:moveTo>
                      <a:pt x="532" y="1"/>
                    </a:moveTo>
                    <a:cubicBezTo>
                      <a:pt x="505" y="1"/>
                      <a:pt x="479" y="14"/>
                      <a:pt x="463" y="44"/>
                    </a:cubicBezTo>
                    <a:cubicBezTo>
                      <a:pt x="398" y="169"/>
                      <a:pt x="318" y="288"/>
                      <a:pt x="234" y="397"/>
                    </a:cubicBezTo>
                    <a:cubicBezTo>
                      <a:pt x="154" y="493"/>
                      <a:pt x="52" y="599"/>
                      <a:pt x="17" y="721"/>
                    </a:cubicBezTo>
                    <a:cubicBezTo>
                      <a:pt x="0" y="784"/>
                      <a:pt x="51" y="842"/>
                      <a:pt x="110" y="842"/>
                    </a:cubicBezTo>
                    <a:cubicBezTo>
                      <a:pt x="118" y="842"/>
                      <a:pt x="127" y="841"/>
                      <a:pt x="135" y="839"/>
                    </a:cubicBezTo>
                    <a:cubicBezTo>
                      <a:pt x="424" y="767"/>
                      <a:pt x="561" y="367"/>
                      <a:pt x="622" y="112"/>
                    </a:cubicBezTo>
                    <a:cubicBezTo>
                      <a:pt x="640" y="52"/>
                      <a:pt x="585" y="1"/>
                      <a:pt x="53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" name="Google Shape;3519;p47"/>
              <p:cNvSpPr/>
              <p:nvPr/>
            </p:nvSpPr>
            <p:spPr>
              <a:xfrm rot="-850406">
                <a:off x="6121438" y="3493382"/>
                <a:ext cx="12617" cy="15202"/>
              </a:xfrm>
              <a:custGeom>
                <a:avLst/>
                <a:gdLst/>
                <a:ahLst/>
                <a:cxnLst/>
                <a:rect l="l" t="t" r="r" b="b"/>
                <a:pathLst>
                  <a:path w="786" h="947" extrusionOk="0">
                    <a:moveTo>
                      <a:pt x="654" y="0"/>
                    </a:moveTo>
                    <a:cubicBezTo>
                      <a:pt x="620" y="0"/>
                      <a:pt x="586" y="16"/>
                      <a:pt x="563" y="52"/>
                    </a:cubicBezTo>
                    <a:cubicBezTo>
                      <a:pt x="486" y="178"/>
                      <a:pt x="395" y="306"/>
                      <a:pt x="304" y="420"/>
                    </a:cubicBezTo>
                    <a:cubicBezTo>
                      <a:pt x="209" y="534"/>
                      <a:pt x="91" y="622"/>
                      <a:pt x="34" y="763"/>
                    </a:cubicBezTo>
                    <a:cubicBezTo>
                      <a:pt x="1" y="856"/>
                      <a:pt x="90" y="947"/>
                      <a:pt x="180" y="947"/>
                    </a:cubicBezTo>
                    <a:cubicBezTo>
                      <a:pt x="193" y="947"/>
                      <a:pt x="205" y="945"/>
                      <a:pt x="217" y="941"/>
                    </a:cubicBezTo>
                    <a:cubicBezTo>
                      <a:pt x="377" y="896"/>
                      <a:pt x="482" y="736"/>
                      <a:pt x="570" y="599"/>
                    </a:cubicBezTo>
                    <a:cubicBezTo>
                      <a:pt x="669" y="455"/>
                      <a:pt x="726" y="310"/>
                      <a:pt x="768" y="139"/>
                    </a:cubicBezTo>
                    <a:cubicBezTo>
                      <a:pt x="786" y="59"/>
                      <a:pt x="720" y="0"/>
                      <a:pt x="65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" name="Google Shape;3520;p47"/>
              <p:cNvSpPr/>
              <p:nvPr/>
            </p:nvSpPr>
            <p:spPr>
              <a:xfrm rot="-850406">
                <a:off x="6114000" y="3473694"/>
                <a:ext cx="12601" cy="17577"/>
              </a:xfrm>
              <a:custGeom>
                <a:avLst/>
                <a:gdLst/>
                <a:ahLst/>
                <a:cxnLst/>
                <a:rect l="l" t="t" r="r" b="b"/>
                <a:pathLst>
                  <a:path w="785" h="1095" extrusionOk="0">
                    <a:moveTo>
                      <a:pt x="640" y="1"/>
                    </a:moveTo>
                    <a:cubicBezTo>
                      <a:pt x="606" y="1"/>
                      <a:pt x="572" y="16"/>
                      <a:pt x="547" y="53"/>
                    </a:cubicBezTo>
                    <a:cubicBezTo>
                      <a:pt x="437" y="209"/>
                      <a:pt x="319" y="360"/>
                      <a:pt x="209" y="516"/>
                    </a:cubicBezTo>
                    <a:cubicBezTo>
                      <a:pt x="106" y="657"/>
                      <a:pt x="49" y="832"/>
                      <a:pt x="11" y="1004"/>
                    </a:cubicBezTo>
                    <a:cubicBezTo>
                      <a:pt x="0" y="1058"/>
                      <a:pt x="40" y="1095"/>
                      <a:pt x="84" y="1095"/>
                    </a:cubicBezTo>
                    <a:cubicBezTo>
                      <a:pt x="102" y="1095"/>
                      <a:pt x="120" y="1089"/>
                      <a:pt x="137" y="1076"/>
                    </a:cubicBezTo>
                    <a:cubicBezTo>
                      <a:pt x="273" y="962"/>
                      <a:pt x="398" y="832"/>
                      <a:pt x="479" y="676"/>
                    </a:cubicBezTo>
                    <a:cubicBezTo>
                      <a:pt x="566" y="505"/>
                      <a:pt x="649" y="334"/>
                      <a:pt x="737" y="163"/>
                    </a:cubicBezTo>
                    <a:cubicBezTo>
                      <a:pt x="784" y="76"/>
                      <a:pt x="714" y="1"/>
                      <a:pt x="64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3" name="Google Shape;3521;p47"/>
              <p:cNvSpPr/>
              <p:nvPr/>
            </p:nvSpPr>
            <p:spPr>
              <a:xfrm rot="-850406">
                <a:off x="6105635" y="3561960"/>
                <a:ext cx="9647" cy="13532"/>
              </a:xfrm>
              <a:custGeom>
                <a:avLst/>
                <a:gdLst/>
                <a:ahLst/>
                <a:cxnLst/>
                <a:rect l="l" t="t" r="r" b="b"/>
                <a:pathLst>
                  <a:path w="601" h="843" extrusionOk="0">
                    <a:moveTo>
                      <a:pt x="384" y="1"/>
                    </a:moveTo>
                    <a:cubicBezTo>
                      <a:pt x="339" y="1"/>
                      <a:pt x="294" y="24"/>
                      <a:pt x="270" y="65"/>
                    </a:cubicBezTo>
                    <a:cubicBezTo>
                      <a:pt x="228" y="137"/>
                      <a:pt x="225" y="213"/>
                      <a:pt x="205" y="293"/>
                    </a:cubicBezTo>
                    <a:cubicBezTo>
                      <a:pt x="183" y="369"/>
                      <a:pt x="141" y="427"/>
                      <a:pt x="103" y="499"/>
                    </a:cubicBezTo>
                    <a:cubicBezTo>
                      <a:pt x="49" y="601"/>
                      <a:pt x="0" y="818"/>
                      <a:pt x="167" y="841"/>
                    </a:cubicBezTo>
                    <a:cubicBezTo>
                      <a:pt x="177" y="842"/>
                      <a:pt x="187" y="843"/>
                      <a:pt x="197" y="843"/>
                    </a:cubicBezTo>
                    <a:cubicBezTo>
                      <a:pt x="361" y="843"/>
                      <a:pt x="485" y="669"/>
                      <a:pt x="528" y="525"/>
                    </a:cubicBezTo>
                    <a:cubicBezTo>
                      <a:pt x="578" y="369"/>
                      <a:pt x="601" y="160"/>
                      <a:pt x="476" y="39"/>
                    </a:cubicBezTo>
                    <a:cubicBezTo>
                      <a:pt x="450" y="13"/>
                      <a:pt x="417" y="1"/>
                      <a:pt x="38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4" name="Google Shape;3522;p47"/>
              <p:cNvSpPr/>
              <p:nvPr/>
            </p:nvSpPr>
            <p:spPr>
              <a:xfrm rot="-850406">
                <a:off x="6122648" y="3561177"/>
                <a:ext cx="10595" cy="18203"/>
              </a:xfrm>
              <a:custGeom>
                <a:avLst/>
                <a:gdLst/>
                <a:ahLst/>
                <a:cxnLst/>
                <a:rect l="l" t="t" r="r" b="b"/>
                <a:pathLst>
                  <a:path w="660" h="1134" extrusionOk="0">
                    <a:moveTo>
                      <a:pt x="567" y="1"/>
                    </a:moveTo>
                    <a:cubicBezTo>
                      <a:pt x="526" y="1"/>
                      <a:pt x="483" y="23"/>
                      <a:pt x="469" y="67"/>
                    </a:cubicBezTo>
                    <a:cubicBezTo>
                      <a:pt x="400" y="253"/>
                      <a:pt x="313" y="432"/>
                      <a:pt x="218" y="607"/>
                    </a:cubicBezTo>
                    <a:cubicBezTo>
                      <a:pt x="141" y="736"/>
                      <a:pt x="1" y="880"/>
                      <a:pt x="20" y="1040"/>
                    </a:cubicBezTo>
                    <a:cubicBezTo>
                      <a:pt x="26" y="1097"/>
                      <a:pt x="63" y="1133"/>
                      <a:pt x="118" y="1133"/>
                    </a:cubicBezTo>
                    <a:cubicBezTo>
                      <a:pt x="126" y="1133"/>
                      <a:pt x="133" y="1133"/>
                      <a:pt x="141" y="1131"/>
                    </a:cubicBezTo>
                    <a:cubicBezTo>
                      <a:pt x="332" y="1097"/>
                      <a:pt x="427" y="850"/>
                      <a:pt x="495" y="691"/>
                    </a:cubicBezTo>
                    <a:cubicBezTo>
                      <a:pt x="578" y="496"/>
                      <a:pt x="624" y="298"/>
                      <a:pt x="651" y="89"/>
                    </a:cubicBezTo>
                    <a:cubicBezTo>
                      <a:pt x="659" y="30"/>
                      <a:pt x="615" y="1"/>
                      <a:pt x="5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5" name="Google Shape;3523;p47"/>
              <p:cNvSpPr/>
              <p:nvPr/>
            </p:nvSpPr>
            <p:spPr>
              <a:xfrm rot="-850406">
                <a:off x="5853369" y="3329062"/>
                <a:ext cx="205567" cy="373443"/>
              </a:xfrm>
              <a:custGeom>
                <a:avLst/>
                <a:gdLst/>
                <a:ahLst/>
                <a:cxnLst/>
                <a:rect l="l" t="t" r="r" b="b"/>
                <a:pathLst>
                  <a:path w="12806" h="23264" extrusionOk="0">
                    <a:moveTo>
                      <a:pt x="4600" y="0"/>
                    </a:moveTo>
                    <a:cubicBezTo>
                      <a:pt x="4508" y="0"/>
                      <a:pt x="4416" y="12"/>
                      <a:pt x="4323" y="34"/>
                    </a:cubicBezTo>
                    <a:cubicBezTo>
                      <a:pt x="0" y="1098"/>
                      <a:pt x="9072" y="19100"/>
                      <a:pt x="12806" y="23264"/>
                    </a:cubicBezTo>
                    <a:cubicBezTo>
                      <a:pt x="12806" y="23264"/>
                      <a:pt x="8822" y="0"/>
                      <a:pt x="460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6" name="Google Shape;3524;p47"/>
              <p:cNvSpPr/>
              <p:nvPr/>
            </p:nvSpPr>
            <p:spPr>
              <a:xfrm rot="-850406">
                <a:off x="6024302" y="3582542"/>
                <a:ext cx="8732" cy="17256"/>
              </a:xfrm>
              <a:custGeom>
                <a:avLst/>
                <a:gdLst/>
                <a:ahLst/>
                <a:cxnLst/>
                <a:rect l="l" t="t" r="r" b="b"/>
                <a:pathLst>
                  <a:path w="544" h="1075" extrusionOk="0">
                    <a:moveTo>
                      <a:pt x="68" y="1"/>
                    </a:moveTo>
                    <a:cubicBezTo>
                      <a:pt x="38" y="1"/>
                      <a:pt x="7" y="27"/>
                      <a:pt x="7" y="58"/>
                    </a:cubicBezTo>
                    <a:cubicBezTo>
                      <a:pt x="0" y="237"/>
                      <a:pt x="30" y="393"/>
                      <a:pt x="76" y="563"/>
                    </a:cubicBezTo>
                    <a:cubicBezTo>
                      <a:pt x="118" y="723"/>
                      <a:pt x="144" y="914"/>
                      <a:pt x="266" y="1031"/>
                    </a:cubicBezTo>
                    <a:cubicBezTo>
                      <a:pt x="299" y="1061"/>
                      <a:pt x="335" y="1074"/>
                      <a:pt x="370" y="1074"/>
                    </a:cubicBezTo>
                    <a:cubicBezTo>
                      <a:pt x="446" y="1074"/>
                      <a:pt x="514" y="1011"/>
                      <a:pt x="525" y="925"/>
                    </a:cubicBezTo>
                    <a:cubicBezTo>
                      <a:pt x="544" y="761"/>
                      <a:pt x="434" y="586"/>
                      <a:pt x="369" y="442"/>
                    </a:cubicBezTo>
                    <a:cubicBezTo>
                      <a:pt x="297" y="286"/>
                      <a:pt x="220" y="149"/>
                      <a:pt x="106" y="19"/>
                    </a:cubicBezTo>
                    <a:cubicBezTo>
                      <a:pt x="95" y="6"/>
                      <a:pt x="81" y="1"/>
                      <a:pt x="6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7" name="Google Shape;3525;p47"/>
              <p:cNvSpPr/>
              <p:nvPr/>
            </p:nvSpPr>
            <p:spPr>
              <a:xfrm rot="-850406">
                <a:off x="6033944" y="3571855"/>
                <a:ext cx="9439" cy="14078"/>
              </a:xfrm>
              <a:custGeom>
                <a:avLst/>
                <a:gdLst/>
                <a:ahLst/>
                <a:cxnLst/>
                <a:rect l="l" t="t" r="r" b="b"/>
                <a:pathLst>
                  <a:path w="588" h="877" extrusionOk="0">
                    <a:moveTo>
                      <a:pt x="139" y="0"/>
                    </a:moveTo>
                    <a:cubicBezTo>
                      <a:pt x="72" y="0"/>
                      <a:pt x="1" y="61"/>
                      <a:pt x="26" y="141"/>
                    </a:cubicBezTo>
                    <a:cubicBezTo>
                      <a:pt x="72" y="281"/>
                      <a:pt x="105" y="426"/>
                      <a:pt x="151" y="571"/>
                    </a:cubicBezTo>
                    <a:cubicBezTo>
                      <a:pt x="193" y="688"/>
                      <a:pt x="227" y="844"/>
                      <a:pt x="372" y="874"/>
                    </a:cubicBezTo>
                    <a:cubicBezTo>
                      <a:pt x="380" y="876"/>
                      <a:pt x="388" y="876"/>
                      <a:pt x="395" y="876"/>
                    </a:cubicBezTo>
                    <a:cubicBezTo>
                      <a:pt x="439" y="876"/>
                      <a:pt x="479" y="857"/>
                      <a:pt x="505" y="818"/>
                    </a:cubicBezTo>
                    <a:cubicBezTo>
                      <a:pt x="588" y="697"/>
                      <a:pt x="505" y="560"/>
                      <a:pt x="444" y="446"/>
                    </a:cubicBezTo>
                    <a:cubicBezTo>
                      <a:pt x="375" y="312"/>
                      <a:pt x="300" y="186"/>
                      <a:pt x="227" y="53"/>
                    </a:cubicBezTo>
                    <a:cubicBezTo>
                      <a:pt x="207" y="16"/>
                      <a:pt x="174" y="0"/>
                      <a:pt x="13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8" name="Google Shape;3526;p47"/>
              <p:cNvSpPr/>
              <p:nvPr/>
            </p:nvSpPr>
            <p:spPr>
              <a:xfrm rot="-850406">
                <a:off x="6030677" y="3546797"/>
                <a:ext cx="6935" cy="12537"/>
              </a:xfrm>
              <a:custGeom>
                <a:avLst/>
                <a:gdLst/>
                <a:ahLst/>
                <a:cxnLst/>
                <a:rect l="l" t="t" r="r" b="b"/>
                <a:pathLst>
                  <a:path w="432" h="781" extrusionOk="0">
                    <a:moveTo>
                      <a:pt x="102" y="0"/>
                    </a:moveTo>
                    <a:cubicBezTo>
                      <a:pt x="51" y="0"/>
                      <a:pt x="1" y="43"/>
                      <a:pt x="17" y="110"/>
                    </a:cubicBezTo>
                    <a:cubicBezTo>
                      <a:pt x="43" y="232"/>
                      <a:pt x="73" y="349"/>
                      <a:pt x="112" y="464"/>
                    </a:cubicBezTo>
                    <a:cubicBezTo>
                      <a:pt x="127" y="516"/>
                      <a:pt x="150" y="574"/>
                      <a:pt x="169" y="623"/>
                    </a:cubicBezTo>
                    <a:cubicBezTo>
                      <a:pt x="196" y="688"/>
                      <a:pt x="226" y="704"/>
                      <a:pt x="275" y="753"/>
                    </a:cubicBezTo>
                    <a:cubicBezTo>
                      <a:pt x="294" y="772"/>
                      <a:pt x="315" y="780"/>
                      <a:pt x="335" y="780"/>
                    </a:cubicBezTo>
                    <a:cubicBezTo>
                      <a:pt x="386" y="780"/>
                      <a:pt x="432" y="726"/>
                      <a:pt x="424" y="665"/>
                    </a:cubicBezTo>
                    <a:cubicBezTo>
                      <a:pt x="415" y="597"/>
                      <a:pt x="420" y="574"/>
                      <a:pt x="389" y="509"/>
                    </a:cubicBezTo>
                    <a:cubicBezTo>
                      <a:pt x="366" y="464"/>
                      <a:pt x="340" y="422"/>
                      <a:pt x="321" y="376"/>
                    </a:cubicBezTo>
                    <a:cubicBezTo>
                      <a:pt x="271" y="274"/>
                      <a:pt x="226" y="171"/>
                      <a:pt x="187" y="65"/>
                    </a:cubicBezTo>
                    <a:cubicBezTo>
                      <a:pt x="172" y="20"/>
                      <a:pt x="137" y="0"/>
                      <a:pt x="10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9" name="Google Shape;3527;p47"/>
              <p:cNvSpPr/>
              <p:nvPr/>
            </p:nvSpPr>
            <p:spPr>
              <a:xfrm rot="-850406">
                <a:off x="6008308" y="3547203"/>
                <a:ext cx="6919" cy="16967"/>
              </a:xfrm>
              <a:custGeom>
                <a:avLst/>
                <a:gdLst/>
                <a:ahLst/>
                <a:cxnLst/>
                <a:rect l="l" t="t" r="r" b="b"/>
                <a:pathLst>
                  <a:path w="431" h="1057" extrusionOk="0">
                    <a:moveTo>
                      <a:pt x="115" y="1"/>
                    </a:moveTo>
                    <a:cubicBezTo>
                      <a:pt x="59" y="1"/>
                      <a:pt x="0" y="38"/>
                      <a:pt x="4" y="104"/>
                    </a:cubicBezTo>
                    <a:cubicBezTo>
                      <a:pt x="23" y="389"/>
                      <a:pt x="13" y="785"/>
                      <a:pt x="206" y="1016"/>
                    </a:cubicBezTo>
                    <a:cubicBezTo>
                      <a:pt x="230" y="1044"/>
                      <a:pt x="259" y="1056"/>
                      <a:pt x="289" y="1056"/>
                    </a:cubicBezTo>
                    <a:cubicBezTo>
                      <a:pt x="356" y="1056"/>
                      <a:pt x="424" y="996"/>
                      <a:pt x="427" y="925"/>
                    </a:cubicBezTo>
                    <a:cubicBezTo>
                      <a:pt x="430" y="781"/>
                      <a:pt x="362" y="648"/>
                      <a:pt x="320" y="511"/>
                    </a:cubicBezTo>
                    <a:cubicBezTo>
                      <a:pt x="274" y="367"/>
                      <a:pt x="237" y="226"/>
                      <a:pt x="210" y="74"/>
                    </a:cubicBezTo>
                    <a:cubicBezTo>
                      <a:pt x="202" y="24"/>
                      <a:pt x="159" y="1"/>
                      <a:pt x="11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" name="Google Shape;3528;p47"/>
              <p:cNvSpPr/>
              <p:nvPr/>
            </p:nvSpPr>
            <p:spPr>
              <a:xfrm rot="-850406">
                <a:off x="5978143" y="3523414"/>
                <a:ext cx="7400" cy="13484"/>
              </a:xfrm>
              <a:custGeom>
                <a:avLst/>
                <a:gdLst/>
                <a:ahLst/>
                <a:cxnLst/>
                <a:rect l="l" t="t" r="r" b="b"/>
                <a:pathLst>
                  <a:path w="461" h="840" extrusionOk="0">
                    <a:moveTo>
                      <a:pt x="114" y="1"/>
                    </a:moveTo>
                    <a:cubicBezTo>
                      <a:pt x="76" y="1"/>
                      <a:pt x="38" y="24"/>
                      <a:pt x="31" y="63"/>
                    </a:cubicBezTo>
                    <a:cubicBezTo>
                      <a:pt x="0" y="188"/>
                      <a:pt x="16" y="302"/>
                      <a:pt x="31" y="428"/>
                    </a:cubicBezTo>
                    <a:cubicBezTo>
                      <a:pt x="50" y="557"/>
                      <a:pt x="46" y="709"/>
                      <a:pt x="153" y="797"/>
                    </a:cubicBezTo>
                    <a:cubicBezTo>
                      <a:pt x="186" y="826"/>
                      <a:pt x="223" y="839"/>
                      <a:pt x="259" y="839"/>
                    </a:cubicBezTo>
                    <a:cubicBezTo>
                      <a:pt x="322" y="839"/>
                      <a:pt x="380" y="798"/>
                      <a:pt x="407" y="728"/>
                    </a:cubicBezTo>
                    <a:cubicBezTo>
                      <a:pt x="461" y="602"/>
                      <a:pt x="384" y="465"/>
                      <a:pt x="339" y="344"/>
                    </a:cubicBezTo>
                    <a:cubicBezTo>
                      <a:pt x="297" y="226"/>
                      <a:pt x="256" y="123"/>
                      <a:pt x="172" y="25"/>
                    </a:cubicBezTo>
                    <a:cubicBezTo>
                      <a:pt x="157" y="8"/>
                      <a:pt x="135" y="1"/>
                      <a:pt x="11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" name="Google Shape;3529;p47"/>
              <p:cNvSpPr/>
              <p:nvPr/>
            </p:nvSpPr>
            <p:spPr>
              <a:xfrm rot="-850406">
                <a:off x="5986584" y="3509797"/>
                <a:ext cx="9969" cy="17561"/>
              </a:xfrm>
              <a:custGeom>
                <a:avLst/>
                <a:gdLst/>
                <a:ahLst/>
                <a:cxnLst/>
                <a:rect l="l" t="t" r="r" b="b"/>
                <a:pathLst>
                  <a:path w="621" h="1094" extrusionOk="0">
                    <a:moveTo>
                      <a:pt x="186" y="0"/>
                    </a:moveTo>
                    <a:cubicBezTo>
                      <a:pt x="96" y="0"/>
                      <a:pt x="1" y="77"/>
                      <a:pt x="23" y="194"/>
                    </a:cubicBezTo>
                    <a:cubicBezTo>
                      <a:pt x="58" y="361"/>
                      <a:pt x="100" y="524"/>
                      <a:pt x="157" y="680"/>
                    </a:cubicBezTo>
                    <a:cubicBezTo>
                      <a:pt x="210" y="824"/>
                      <a:pt x="256" y="987"/>
                      <a:pt x="388" y="1071"/>
                    </a:cubicBezTo>
                    <a:cubicBezTo>
                      <a:pt x="412" y="1087"/>
                      <a:pt x="438" y="1094"/>
                      <a:pt x="462" y="1094"/>
                    </a:cubicBezTo>
                    <a:cubicBezTo>
                      <a:pt x="540" y="1094"/>
                      <a:pt x="610" y="1025"/>
                      <a:pt x="613" y="942"/>
                    </a:cubicBezTo>
                    <a:cubicBezTo>
                      <a:pt x="621" y="794"/>
                      <a:pt x="518" y="673"/>
                      <a:pt x="465" y="539"/>
                    </a:cubicBezTo>
                    <a:cubicBezTo>
                      <a:pt x="404" y="403"/>
                      <a:pt x="362" y="257"/>
                      <a:pt x="324" y="113"/>
                    </a:cubicBezTo>
                    <a:cubicBezTo>
                      <a:pt x="304" y="34"/>
                      <a:pt x="246" y="0"/>
                      <a:pt x="18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" name="Google Shape;3530;p47"/>
              <p:cNvSpPr/>
              <p:nvPr/>
            </p:nvSpPr>
            <p:spPr>
              <a:xfrm rot="-850406">
                <a:off x="5991916" y="3486796"/>
                <a:ext cx="8331" cy="13950"/>
              </a:xfrm>
              <a:custGeom>
                <a:avLst/>
                <a:gdLst/>
                <a:ahLst/>
                <a:cxnLst/>
                <a:rect l="l" t="t" r="r" b="b"/>
                <a:pathLst>
                  <a:path w="519" h="869" extrusionOk="0">
                    <a:moveTo>
                      <a:pt x="173" y="0"/>
                    </a:moveTo>
                    <a:cubicBezTo>
                      <a:pt x="87" y="0"/>
                      <a:pt x="0" y="91"/>
                      <a:pt x="56" y="191"/>
                    </a:cubicBezTo>
                    <a:cubicBezTo>
                      <a:pt x="165" y="393"/>
                      <a:pt x="257" y="613"/>
                      <a:pt x="344" y="822"/>
                    </a:cubicBezTo>
                    <a:cubicBezTo>
                      <a:pt x="359" y="855"/>
                      <a:pt x="387" y="869"/>
                      <a:pt x="417" y="869"/>
                    </a:cubicBezTo>
                    <a:cubicBezTo>
                      <a:pt x="466" y="869"/>
                      <a:pt x="518" y="831"/>
                      <a:pt x="516" y="776"/>
                    </a:cubicBezTo>
                    <a:cubicBezTo>
                      <a:pt x="500" y="510"/>
                      <a:pt x="416" y="286"/>
                      <a:pt x="276" y="62"/>
                    </a:cubicBezTo>
                    <a:cubicBezTo>
                      <a:pt x="250" y="18"/>
                      <a:pt x="212" y="0"/>
                      <a:pt x="17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" name="Google Shape;3531;p47"/>
              <p:cNvSpPr/>
              <p:nvPr/>
            </p:nvSpPr>
            <p:spPr>
              <a:xfrm rot="-850406">
                <a:off x="5965501" y="3456785"/>
                <a:ext cx="9647" cy="16582"/>
              </a:xfrm>
              <a:custGeom>
                <a:avLst/>
                <a:gdLst/>
                <a:ahLst/>
                <a:cxnLst/>
                <a:rect l="l" t="t" r="r" b="b"/>
                <a:pathLst>
                  <a:path w="601" h="1033" extrusionOk="0">
                    <a:moveTo>
                      <a:pt x="163" y="1"/>
                    </a:moveTo>
                    <a:cubicBezTo>
                      <a:pt x="86" y="1"/>
                      <a:pt x="1" y="70"/>
                      <a:pt x="36" y="155"/>
                    </a:cubicBezTo>
                    <a:cubicBezTo>
                      <a:pt x="154" y="434"/>
                      <a:pt x="245" y="776"/>
                      <a:pt x="443" y="1008"/>
                    </a:cubicBezTo>
                    <a:cubicBezTo>
                      <a:pt x="457" y="1025"/>
                      <a:pt x="478" y="1033"/>
                      <a:pt x="500" y="1033"/>
                    </a:cubicBezTo>
                    <a:cubicBezTo>
                      <a:pt x="548" y="1033"/>
                      <a:pt x="600" y="995"/>
                      <a:pt x="594" y="943"/>
                    </a:cubicBezTo>
                    <a:cubicBezTo>
                      <a:pt x="561" y="639"/>
                      <a:pt x="382" y="338"/>
                      <a:pt x="257" y="60"/>
                    </a:cubicBezTo>
                    <a:cubicBezTo>
                      <a:pt x="239" y="19"/>
                      <a:pt x="202" y="1"/>
                      <a:pt x="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4" name="Google Shape;3532;p47"/>
              <p:cNvSpPr/>
              <p:nvPr/>
            </p:nvSpPr>
            <p:spPr>
              <a:xfrm rot="-850406">
                <a:off x="5960675" y="3491599"/>
                <a:ext cx="8058" cy="13436"/>
              </a:xfrm>
              <a:custGeom>
                <a:avLst/>
                <a:gdLst/>
                <a:ahLst/>
                <a:cxnLst/>
                <a:rect l="l" t="t" r="r" b="b"/>
                <a:pathLst>
                  <a:path w="502" h="837" extrusionOk="0">
                    <a:moveTo>
                      <a:pt x="116" y="0"/>
                    </a:moveTo>
                    <a:cubicBezTo>
                      <a:pt x="57" y="0"/>
                      <a:pt x="0" y="49"/>
                      <a:pt x="12" y="128"/>
                    </a:cubicBezTo>
                    <a:cubicBezTo>
                      <a:pt x="31" y="257"/>
                      <a:pt x="54" y="383"/>
                      <a:pt x="96" y="508"/>
                    </a:cubicBezTo>
                    <a:cubicBezTo>
                      <a:pt x="133" y="622"/>
                      <a:pt x="164" y="763"/>
                      <a:pt x="278" y="820"/>
                    </a:cubicBezTo>
                    <a:cubicBezTo>
                      <a:pt x="299" y="831"/>
                      <a:pt x="325" y="837"/>
                      <a:pt x="350" y="837"/>
                    </a:cubicBezTo>
                    <a:cubicBezTo>
                      <a:pt x="411" y="837"/>
                      <a:pt x="473" y="805"/>
                      <a:pt x="483" y="740"/>
                    </a:cubicBezTo>
                    <a:cubicBezTo>
                      <a:pt x="502" y="607"/>
                      <a:pt x="438" y="527"/>
                      <a:pt x="377" y="413"/>
                    </a:cubicBezTo>
                    <a:cubicBezTo>
                      <a:pt x="319" y="299"/>
                      <a:pt x="263" y="188"/>
                      <a:pt x="217" y="71"/>
                    </a:cubicBezTo>
                    <a:cubicBezTo>
                      <a:pt x="196" y="22"/>
                      <a:pt x="155" y="0"/>
                      <a:pt x="11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5" name="Google Shape;3533;p47"/>
              <p:cNvSpPr/>
              <p:nvPr/>
            </p:nvSpPr>
            <p:spPr>
              <a:xfrm rot="-850406">
                <a:off x="5942412" y="3483344"/>
                <a:ext cx="6421" cy="12697"/>
              </a:xfrm>
              <a:custGeom>
                <a:avLst/>
                <a:gdLst/>
                <a:ahLst/>
                <a:cxnLst/>
                <a:rect l="l" t="t" r="r" b="b"/>
                <a:pathLst>
                  <a:path w="400" h="791" extrusionOk="0">
                    <a:moveTo>
                      <a:pt x="132" y="1"/>
                    </a:moveTo>
                    <a:cubicBezTo>
                      <a:pt x="88" y="1"/>
                      <a:pt x="47" y="24"/>
                      <a:pt x="39" y="77"/>
                    </a:cubicBezTo>
                    <a:cubicBezTo>
                      <a:pt x="4" y="289"/>
                      <a:pt x="1" y="693"/>
                      <a:pt x="240" y="784"/>
                    </a:cubicBezTo>
                    <a:cubicBezTo>
                      <a:pt x="252" y="789"/>
                      <a:pt x="263" y="791"/>
                      <a:pt x="275" y="791"/>
                    </a:cubicBezTo>
                    <a:cubicBezTo>
                      <a:pt x="335" y="791"/>
                      <a:pt x="382" y="728"/>
                      <a:pt x="389" y="670"/>
                    </a:cubicBezTo>
                    <a:cubicBezTo>
                      <a:pt x="400" y="571"/>
                      <a:pt x="324" y="491"/>
                      <a:pt x="290" y="400"/>
                    </a:cubicBezTo>
                    <a:cubicBezTo>
                      <a:pt x="255" y="305"/>
                      <a:pt x="244" y="206"/>
                      <a:pt x="248" y="107"/>
                    </a:cubicBezTo>
                    <a:cubicBezTo>
                      <a:pt x="250" y="40"/>
                      <a:pt x="189" y="1"/>
                      <a:pt x="13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" name="Google Shape;3534;p47"/>
              <p:cNvSpPr/>
              <p:nvPr/>
            </p:nvSpPr>
            <p:spPr>
              <a:xfrm rot="-850406">
                <a:off x="5934136" y="3459539"/>
                <a:ext cx="11285" cy="14881"/>
              </a:xfrm>
              <a:custGeom>
                <a:avLst/>
                <a:gdLst/>
                <a:ahLst/>
                <a:cxnLst/>
                <a:rect l="l" t="t" r="r" b="b"/>
                <a:pathLst>
                  <a:path w="703" h="927" extrusionOk="0">
                    <a:moveTo>
                      <a:pt x="129" y="1"/>
                    </a:moveTo>
                    <a:cubicBezTo>
                      <a:pt x="65" y="1"/>
                      <a:pt x="0" y="42"/>
                      <a:pt x="6" y="116"/>
                    </a:cubicBezTo>
                    <a:cubicBezTo>
                      <a:pt x="29" y="298"/>
                      <a:pt x="79" y="473"/>
                      <a:pt x="174" y="625"/>
                    </a:cubicBezTo>
                    <a:cubicBezTo>
                      <a:pt x="257" y="754"/>
                      <a:pt x="429" y="895"/>
                      <a:pt x="585" y="925"/>
                    </a:cubicBezTo>
                    <a:cubicBezTo>
                      <a:pt x="590" y="926"/>
                      <a:pt x="595" y="927"/>
                      <a:pt x="599" y="927"/>
                    </a:cubicBezTo>
                    <a:cubicBezTo>
                      <a:pt x="652" y="927"/>
                      <a:pt x="703" y="871"/>
                      <a:pt x="664" y="818"/>
                    </a:cubicBezTo>
                    <a:cubicBezTo>
                      <a:pt x="631" y="765"/>
                      <a:pt x="580" y="723"/>
                      <a:pt x="543" y="674"/>
                    </a:cubicBezTo>
                    <a:cubicBezTo>
                      <a:pt x="494" y="618"/>
                      <a:pt x="459" y="549"/>
                      <a:pt x="413" y="488"/>
                    </a:cubicBezTo>
                    <a:cubicBezTo>
                      <a:pt x="326" y="367"/>
                      <a:pt x="269" y="233"/>
                      <a:pt x="243" y="85"/>
                    </a:cubicBezTo>
                    <a:cubicBezTo>
                      <a:pt x="231" y="27"/>
                      <a:pt x="180" y="1"/>
                      <a:pt x="12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" name="Google Shape;3535;p47"/>
              <p:cNvSpPr/>
              <p:nvPr/>
            </p:nvSpPr>
            <p:spPr>
              <a:xfrm rot="-850406">
                <a:off x="5939191" y="3439586"/>
                <a:ext cx="8540" cy="14913"/>
              </a:xfrm>
              <a:custGeom>
                <a:avLst/>
                <a:gdLst/>
                <a:ahLst/>
                <a:cxnLst/>
                <a:rect l="l" t="t" r="r" b="b"/>
                <a:pathLst>
                  <a:path w="532" h="929" extrusionOk="0">
                    <a:moveTo>
                      <a:pt x="123" y="1"/>
                    </a:moveTo>
                    <a:cubicBezTo>
                      <a:pt x="61" y="1"/>
                      <a:pt x="0" y="67"/>
                      <a:pt x="37" y="142"/>
                    </a:cubicBezTo>
                    <a:cubicBezTo>
                      <a:pt x="94" y="268"/>
                      <a:pt x="140" y="402"/>
                      <a:pt x="178" y="535"/>
                    </a:cubicBezTo>
                    <a:cubicBezTo>
                      <a:pt x="212" y="649"/>
                      <a:pt x="231" y="781"/>
                      <a:pt x="296" y="881"/>
                    </a:cubicBezTo>
                    <a:cubicBezTo>
                      <a:pt x="315" y="912"/>
                      <a:pt x="351" y="928"/>
                      <a:pt x="386" y="928"/>
                    </a:cubicBezTo>
                    <a:cubicBezTo>
                      <a:pt x="428" y="928"/>
                      <a:pt x="468" y="905"/>
                      <a:pt x="478" y="858"/>
                    </a:cubicBezTo>
                    <a:cubicBezTo>
                      <a:pt x="531" y="584"/>
                      <a:pt x="342" y="272"/>
                      <a:pt x="201" y="48"/>
                    </a:cubicBezTo>
                    <a:cubicBezTo>
                      <a:pt x="181" y="14"/>
                      <a:pt x="152" y="1"/>
                      <a:pt x="12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" name="Google Shape;3536;p47"/>
              <p:cNvSpPr/>
              <p:nvPr/>
            </p:nvSpPr>
            <p:spPr>
              <a:xfrm rot="-850406">
                <a:off x="5944577" y="3414341"/>
                <a:ext cx="9439" cy="16165"/>
              </a:xfrm>
              <a:custGeom>
                <a:avLst/>
                <a:gdLst/>
                <a:ahLst/>
                <a:cxnLst/>
                <a:rect l="l" t="t" r="r" b="b"/>
                <a:pathLst>
                  <a:path w="588" h="1007" extrusionOk="0">
                    <a:moveTo>
                      <a:pt x="120" y="1"/>
                    </a:moveTo>
                    <a:cubicBezTo>
                      <a:pt x="60" y="1"/>
                      <a:pt x="0" y="53"/>
                      <a:pt x="18" y="128"/>
                    </a:cubicBezTo>
                    <a:cubicBezTo>
                      <a:pt x="98" y="435"/>
                      <a:pt x="151" y="789"/>
                      <a:pt x="424" y="995"/>
                    </a:cubicBezTo>
                    <a:cubicBezTo>
                      <a:pt x="437" y="1003"/>
                      <a:pt x="450" y="1007"/>
                      <a:pt x="463" y="1007"/>
                    </a:cubicBezTo>
                    <a:cubicBezTo>
                      <a:pt x="505" y="1007"/>
                      <a:pt x="540" y="963"/>
                      <a:pt x="546" y="922"/>
                    </a:cubicBezTo>
                    <a:cubicBezTo>
                      <a:pt x="588" y="599"/>
                      <a:pt x="368" y="310"/>
                      <a:pt x="204" y="47"/>
                    </a:cubicBezTo>
                    <a:cubicBezTo>
                      <a:pt x="183" y="15"/>
                      <a:pt x="152" y="1"/>
                      <a:pt x="12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" name="Google Shape;3537;p47"/>
              <p:cNvSpPr/>
              <p:nvPr/>
            </p:nvSpPr>
            <p:spPr>
              <a:xfrm rot="-850406">
                <a:off x="5904759" y="3424396"/>
                <a:ext cx="6614" cy="13452"/>
              </a:xfrm>
              <a:custGeom>
                <a:avLst/>
                <a:gdLst/>
                <a:ahLst/>
                <a:cxnLst/>
                <a:rect l="l" t="t" r="r" b="b"/>
                <a:pathLst>
                  <a:path w="412" h="838" extrusionOk="0">
                    <a:moveTo>
                      <a:pt x="130" y="0"/>
                    </a:moveTo>
                    <a:cubicBezTo>
                      <a:pt x="66" y="0"/>
                      <a:pt x="1" y="42"/>
                      <a:pt x="9" y="120"/>
                    </a:cubicBezTo>
                    <a:cubicBezTo>
                      <a:pt x="24" y="253"/>
                      <a:pt x="29" y="382"/>
                      <a:pt x="43" y="515"/>
                    </a:cubicBezTo>
                    <a:cubicBezTo>
                      <a:pt x="55" y="633"/>
                      <a:pt x="59" y="766"/>
                      <a:pt x="176" y="823"/>
                    </a:cubicBezTo>
                    <a:cubicBezTo>
                      <a:pt x="195" y="832"/>
                      <a:pt x="216" y="837"/>
                      <a:pt x="236" y="837"/>
                    </a:cubicBezTo>
                    <a:cubicBezTo>
                      <a:pt x="266" y="837"/>
                      <a:pt x="295" y="827"/>
                      <a:pt x="317" y="805"/>
                    </a:cubicBezTo>
                    <a:cubicBezTo>
                      <a:pt x="412" y="709"/>
                      <a:pt x="374" y="591"/>
                      <a:pt x="348" y="473"/>
                    </a:cubicBezTo>
                    <a:cubicBezTo>
                      <a:pt x="317" y="344"/>
                      <a:pt x="280" y="219"/>
                      <a:pt x="249" y="86"/>
                    </a:cubicBezTo>
                    <a:cubicBezTo>
                      <a:pt x="235" y="28"/>
                      <a:pt x="183" y="0"/>
                      <a:pt x="13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" name="Google Shape;3538;p47"/>
              <p:cNvSpPr/>
              <p:nvPr/>
            </p:nvSpPr>
            <p:spPr>
              <a:xfrm rot="-850406">
                <a:off x="5916151" y="3408818"/>
                <a:ext cx="7143" cy="14399"/>
              </a:xfrm>
              <a:custGeom>
                <a:avLst/>
                <a:gdLst/>
                <a:ahLst/>
                <a:cxnLst/>
                <a:rect l="l" t="t" r="r" b="b"/>
                <a:pathLst>
                  <a:path w="445" h="897" extrusionOk="0">
                    <a:moveTo>
                      <a:pt x="130" y="0"/>
                    </a:moveTo>
                    <a:cubicBezTo>
                      <a:pt x="77" y="0"/>
                      <a:pt x="20" y="39"/>
                      <a:pt x="15" y="104"/>
                    </a:cubicBezTo>
                    <a:cubicBezTo>
                      <a:pt x="0" y="355"/>
                      <a:pt x="11" y="762"/>
                      <a:pt x="285" y="884"/>
                    </a:cubicBezTo>
                    <a:cubicBezTo>
                      <a:pt x="302" y="892"/>
                      <a:pt x="319" y="896"/>
                      <a:pt x="335" y="896"/>
                    </a:cubicBezTo>
                    <a:cubicBezTo>
                      <a:pt x="385" y="896"/>
                      <a:pt x="424" y="859"/>
                      <a:pt x="429" y="804"/>
                    </a:cubicBezTo>
                    <a:cubicBezTo>
                      <a:pt x="445" y="679"/>
                      <a:pt x="388" y="560"/>
                      <a:pt x="342" y="446"/>
                    </a:cubicBezTo>
                    <a:cubicBezTo>
                      <a:pt x="297" y="329"/>
                      <a:pt x="247" y="200"/>
                      <a:pt x="220" y="74"/>
                    </a:cubicBezTo>
                    <a:cubicBezTo>
                      <a:pt x="209" y="23"/>
                      <a:pt x="170" y="0"/>
                      <a:pt x="13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" name="Google Shape;3539;p47"/>
              <p:cNvSpPr/>
              <p:nvPr/>
            </p:nvSpPr>
            <p:spPr>
              <a:xfrm rot="-850406">
                <a:off x="5918779" y="3378499"/>
                <a:ext cx="8652" cy="13709"/>
              </a:xfrm>
              <a:custGeom>
                <a:avLst/>
                <a:gdLst/>
                <a:ahLst/>
                <a:cxnLst/>
                <a:rect l="l" t="t" r="r" b="b"/>
                <a:pathLst>
                  <a:path w="539" h="854" extrusionOk="0">
                    <a:moveTo>
                      <a:pt x="174" y="1"/>
                    </a:moveTo>
                    <a:cubicBezTo>
                      <a:pt x="90" y="1"/>
                      <a:pt x="1" y="80"/>
                      <a:pt x="29" y="180"/>
                    </a:cubicBezTo>
                    <a:cubicBezTo>
                      <a:pt x="63" y="314"/>
                      <a:pt x="105" y="446"/>
                      <a:pt x="143" y="575"/>
                    </a:cubicBezTo>
                    <a:cubicBezTo>
                      <a:pt x="181" y="701"/>
                      <a:pt x="234" y="796"/>
                      <a:pt x="356" y="849"/>
                    </a:cubicBezTo>
                    <a:cubicBezTo>
                      <a:pt x="364" y="852"/>
                      <a:pt x="373" y="854"/>
                      <a:pt x="383" y="854"/>
                    </a:cubicBezTo>
                    <a:cubicBezTo>
                      <a:pt x="420" y="854"/>
                      <a:pt x="462" y="831"/>
                      <a:pt x="478" y="800"/>
                    </a:cubicBezTo>
                    <a:cubicBezTo>
                      <a:pt x="539" y="679"/>
                      <a:pt x="500" y="565"/>
                      <a:pt x="451" y="446"/>
                    </a:cubicBezTo>
                    <a:cubicBezTo>
                      <a:pt x="397" y="321"/>
                      <a:pt x="344" y="195"/>
                      <a:pt x="283" y="70"/>
                    </a:cubicBezTo>
                    <a:cubicBezTo>
                      <a:pt x="259" y="21"/>
                      <a:pt x="217" y="1"/>
                      <a:pt x="17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" name="Google Shape;3540;p47"/>
              <p:cNvSpPr/>
              <p:nvPr/>
            </p:nvSpPr>
            <p:spPr>
              <a:xfrm rot="-850406">
                <a:off x="5889993" y="3350194"/>
                <a:ext cx="5923" cy="16293"/>
              </a:xfrm>
              <a:custGeom>
                <a:avLst/>
                <a:gdLst/>
                <a:ahLst/>
                <a:cxnLst/>
                <a:rect l="l" t="t" r="r" b="b"/>
                <a:pathLst>
                  <a:path w="369" h="1015" extrusionOk="0">
                    <a:moveTo>
                      <a:pt x="68" y="0"/>
                    </a:moveTo>
                    <a:cubicBezTo>
                      <a:pt x="33" y="0"/>
                      <a:pt x="1" y="22"/>
                      <a:pt x="7" y="68"/>
                    </a:cubicBezTo>
                    <a:cubicBezTo>
                      <a:pt x="45" y="375"/>
                      <a:pt x="56" y="691"/>
                      <a:pt x="197" y="972"/>
                    </a:cubicBezTo>
                    <a:cubicBezTo>
                      <a:pt x="213" y="1002"/>
                      <a:pt x="240" y="1015"/>
                      <a:pt x="267" y="1015"/>
                    </a:cubicBezTo>
                    <a:cubicBezTo>
                      <a:pt x="313" y="1015"/>
                      <a:pt x="362" y="979"/>
                      <a:pt x="364" y="926"/>
                    </a:cubicBezTo>
                    <a:cubicBezTo>
                      <a:pt x="368" y="619"/>
                      <a:pt x="239" y="337"/>
                      <a:pt x="140" y="48"/>
                    </a:cubicBezTo>
                    <a:cubicBezTo>
                      <a:pt x="129" y="17"/>
                      <a:pt x="98" y="0"/>
                      <a:pt x="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" name="Google Shape;3541;p47"/>
              <p:cNvSpPr/>
              <p:nvPr/>
            </p:nvSpPr>
            <p:spPr>
              <a:xfrm rot="-850406">
                <a:off x="5879733" y="3363384"/>
                <a:ext cx="6662" cy="10835"/>
              </a:xfrm>
              <a:custGeom>
                <a:avLst/>
                <a:gdLst/>
                <a:ahLst/>
                <a:cxnLst/>
                <a:rect l="l" t="t" r="r" b="b"/>
                <a:pathLst>
                  <a:path w="415" h="675" extrusionOk="0">
                    <a:moveTo>
                      <a:pt x="172" y="1"/>
                    </a:moveTo>
                    <a:cubicBezTo>
                      <a:pt x="124" y="1"/>
                      <a:pt x="73" y="28"/>
                      <a:pt x="65" y="78"/>
                    </a:cubicBezTo>
                    <a:cubicBezTo>
                      <a:pt x="34" y="241"/>
                      <a:pt x="0" y="461"/>
                      <a:pt x="99" y="610"/>
                    </a:cubicBezTo>
                    <a:cubicBezTo>
                      <a:pt x="128" y="654"/>
                      <a:pt x="171" y="674"/>
                      <a:pt x="213" y="674"/>
                    </a:cubicBezTo>
                    <a:cubicBezTo>
                      <a:pt x="270" y="674"/>
                      <a:pt x="326" y="638"/>
                      <a:pt x="350" y="575"/>
                    </a:cubicBezTo>
                    <a:cubicBezTo>
                      <a:pt x="414" y="412"/>
                      <a:pt x="323" y="203"/>
                      <a:pt x="258" y="51"/>
                    </a:cubicBezTo>
                    <a:cubicBezTo>
                      <a:pt x="244" y="16"/>
                      <a:pt x="209" y="1"/>
                      <a:pt x="17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" name="Google Shape;3542;p47"/>
              <p:cNvSpPr/>
              <p:nvPr/>
            </p:nvSpPr>
            <p:spPr>
              <a:xfrm rot="-850406">
                <a:off x="5887399" y="3395685"/>
                <a:ext cx="6309" cy="12103"/>
              </a:xfrm>
              <a:custGeom>
                <a:avLst/>
                <a:gdLst/>
                <a:ahLst/>
                <a:cxnLst/>
                <a:rect l="l" t="t" r="r" b="b"/>
                <a:pathLst>
                  <a:path w="393" h="754" extrusionOk="0">
                    <a:moveTo>
                      <a:pt x="150" y="0"/>
                    </a:moveTo>
                    <a:cubicBezTo>
                      <a:pt x="117" y="0"/>
                      <a:pt x="86" y="18"/>
                      <a:pt x="81" y="59"/>
                    </a:cubicBezTo>
                    <a:cubicBezTo>
                      <a:pt x="54" y="241"/>
                      <a:pt x="1" y="534"/>
                      <a:pt x="111" y="698"/>
                    </a:cubicBezTo>
                    <a:cubicBezTo>
                      <a:pt x="136" y="732"/>
                      <a:pt x="179" y="754"/>
                      <a:pt x="220" y="754"/>
                    </a:cubicBezTo>
                    <a:cubicBezTo>
                      <a:pt x="257" y="754"/>
                      <a:pt x="291" y="737"/>
                      <a:pt x="309" y="698"/>
                    </a:cubicBezTo>
                    <a:cubicBezTo>
                      <a:pt x="392" y="512"/>
                      <a:pt x="301" y="245"/>
                      <a:pt x="241" y="59"/>
                    </a:cubicBezTo>
                    <a:cubicBezTo>
                      <a:pt x="229" y="23"/>
                      <a:pt x="188" y="0"/>
                      <a:pt x="15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" name="Google Shape;3543;p47"/>
              <p:cNvSpPr/>
              <p:nvPr/>
            </p:nvSpPr>
            <p:spPr>
              <a:xfrm rot="-850406">
                <a:off x="5901080" y="3380890"/>
                <a:ext cx="9118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568" h="1247" extrusionOk="0">
                    <a:moveTo>
                      <a:pt x="122" y="1"/>
                    </a:moveTo>
                    <a:cubicBezTo>
                      <a:pt x="74" y="1"/>
                      <a:pt x="27" y="33"/>
                      <a:pt x="23" y="99"/>
                    </a:cubicBezTo>
                    <a:cubicBezTo>
                      <a:pt x="0" y="460"/>
                      <a:pt x="16" y="985"/>
                      <a:pt x="331" y="1224"/>
                    </a:cubicBezTo>
                    <a:cubicBezTo>
                      <a:pt x="352" y="1240"/>
                      <a:pt x="376" y="1247"/>
                      <a:pt x="401" y="1247"/>
                    </a:cubicBezTo>
                    <a:cubicBezTo>
                      <a:pt x="481" y="1247"/>
                      <a:pt x="568" y="1176"/>
                      <a:pt x="559" y="1091"/>
                    </a:cubicBezTo>
                    <a:cubicBezTo>
                      <a:pt x="540" y="928"/>
                      <a:pt x="445" y="802"/>
                      <a:pt x="384" y="651"/>
                    </a:cubicBezTo>
                    <a:cubicBezTo>
                      <a:pt x="316" y="479"/>
                      <a:pt x="251" y="286"/>
                      <a:pt x="228" y="99"/>
                    </a:cubicBezTo>
                    <a:cubicBezTo>
                      <a:pt x="221" y="34"/>
                      <a:pt x="171" y="1"/>
                      <a:pt x="12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" name="Google Shape;3544;p47"/>
              <p:cNvSpPr/>
              <p:nvPr/>
            </p:nvSpPr>
            <p:spPr>
              <a:xfrm rot="-850406">
                <a:off x="5655804" y="3574882"/>
                <a:ext cx="433575" cy="168678"/>
              </a:xfrm>
              <a:custGeom>
                <a:avLst/>
                <a:gdLst/>
                <a:ahLst/>
                <a:cxnLst/>
                <a:rect l="l" t="t" r="r" b="b"/>
                <a:pathLst>
                  <a:path w="27010" h="10508" extrusionOk="0">
                    <a:moveTo>
                      <a:pt x="4007" y="1"/>
                    </a:moveTo>
                    <a:cubicBezTo>
                      <a:pt x="3262" y="1"/>
                      <a:pt x="2716" y="181"/>
                      <a:pt x="2434" y="588"/>
                    </a:cubicBezTo>
                    <a:cubicBezTo>
                      <a:pt x="0" y="4110"/>
                      <a:pt x="27009" y="10508"/>
                      <a:pt x="27009" y="10508"/>
                    </a:cubicBezTo>
                    <a:cubicBezTo>
                      <a:pt x="27009" y="10508"/>
                      <a:pt x="9698" y="1"/>
                      <a:pt x="400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" name="Google Shape;3545;p47"/>
              <p:cNvSpPr/>
              <p:nvPr/>
            </p:nvSpPr>
            <p:spPr>
              <a:xfrm rot="-850406">
                <a:off x="5764381" y="3659819"/>
                <a:ext cx="16630" cy="8813"/>
              </a:xfrm>
              <a:custGeom>
                <a:avLst/>
                <a:gdLst/>
                <a:ahLst/>
                <a:cxnLst/>
                <a:rect l="l" t="t" r="r" b="b"/>
                <a:pathLst>
                  <a:path w="1036" h="549" extrusionOk="0">
                    <a:moveTo>
                      <a:pt x="134" y="0"/>
                    </a:moveTo>
                    <a:cubicBezTo>
                      <a:pt x="5" y="0"/>
                      <a:pt x="1" y="180"/>
                      <a:pt x="85" y="245"/>
                    </a:cubicBezTo>
                    <a:cubicBezTo>
                      <a:pt x="199" y="332"/>
                      <a:pt x="347" y="385"/>
                      <a:pt x="476" y="447"/>
                    </a:cubicBezTo>
                    <a:cubicBezTo>
                      <a:pt x="602" y="503"/>
                      <a:pt x="731" y="545"/>
                      <a:pt x="868" y="549"/>
                    </a:cubicBezTo>
                    <a:cubicBezTo>
                      <a:pt x="978" y="549"/>
                      <a:pt x="1035" y="408"/>
                      <a:pt x="959" y="332"/>
                    </a:cubicBezTo>
                    <a:cubicBezTo>
                      <a:pt x="853" y="234"/>
                      <a:pt x="720" y="173"/>
                      <a:pt x="583" y="124"/>
                    </a:cubicBezTo>
                    <a:cubicBezTo>
                      <a:pt x="442" y="74"/>
                      <a:pt x="297" y="17"/>
                      <a:pt x="153" y="1"/>
                    </a:cubicBezTo>
                    <a:cubicBezTo>
                      <a:pt x="146" y="0"/>
                      <a:pt x="140" y="0"/>
                      <a:pt x="1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" name="Google Shape;3546;p47"/>
              <p:cNvSpPr/>
              <p:nvPr/>
            </p:nvSpPr>
            <p:spPr>
              <a:xfrm rot="-850406">
                <a:off x="5771693" y="3642844"/>
                <a:ext cx="20563" cy="11156"/>
              </a:xfrm>
              <a:custGeom>
                <a:avLst/>
                <a:gdLst/>
                <a:ahLst/>
                <a:cxnLst/>
                <a:rect l="l" t="t" r="r" b="b"/>
                <a:pathLst>
                  <a:path w="1281" h="695" extrusionOk="0">
                    <a:moveTo>
                      <a:pt x="174" y="1"/>
                    </a:moveTo>
                    <a:cubicBezTo>
                      <a:pt x="40" y="1"/>
                      <a:pt x="0" y="204"/>
                      <a:pt x="143" y="253"/>
                    </a:cubicBezTo>
                    <a:cubicBezTo>
                      <a:pt x="444" y="363"/>
                      <a:pt x="741" y="522"/>
                      <a:pt x="1022" y="675"/>
                    </a:cubicBezTo>
                    <a:cubicBezTo>
                      <a:pt x="1047" y="688"/>
                      <a:pt x="1072" y="695"/>
                      <a:pt x="1095" y="695"/>
                    </a:cubicBezTo>
                    <a:cubicBezTo>
                      <a:pt x="1216" y="695"/>
                      <a:pt x="1281" y="521"/>
                      <a:pt x="1162" y="431"/>
                    </a:cubicBezTo>
                    <a:cubicBezTo>
                      <a:pt x="873" y="211"/>
                      <a:pt x="562" y="93"/>
                      <a:pt x="211" y="6"/>
                    </a:cubicBezTo>
                    <a:cubicBezTo>
                      <a:pt x="198" y="2"/>
                      <a:pt x="186" y="1"/>
                      <a:pt x="17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" name="Google Shape;3547;p47"/>
              <p:cNvSpPr/>
              <p:nvPr/>
            </p:nvSpPr>
            <p:spPr>
              <a:xfrm rot="-850406">
                <a:off x="5743517" y="3646722"/>
                <a:ext cx="12986" cy="6598"/>
              </a:xfrm>
              <a:custGeom>
                <a:avLst/>
                <a:gdLst/>
                <a:ahLst/>
                <a:cxnLst/>
                <a:rect l="l" t="t" r="r" b="b"/>
                <a:pathLst>
                  <a:path w="809" h="411" extrusionOk="0">
                    <a:moveTo>
                      <a:pt x="165" y="0"/>
                    </a:moveTo>
                    <a:cubicBezTo>
                      <a:pt x="63" y="0"/>
                      <a:pt x="1" y="153"/>
                      <a:pt x="105" y="206"/>
                    </a:cubicBezTo>
                    <a:cubicBezTo>
                      <a:pt x="270" y="285"/>
                      <a:pt x="452" y="411"/>
                      <a:pt x="638" y="411"/>
                    </a:cubicBezTo>
                    <a:cubicBezTo>
                      <a:pt x="740" y="411"/>
                      <a:pt x="809" y="269"/>
                      <a:pt x="726" y="201"/>
                    </a:cubicBezTo>
                    <a:cubicBezTo>
                      <a:pt x="581" y="76"/>
                      <a:pt x="372" y="50"/>
                      <a:pt x="193" y="4"/>
                    </a:cubicBezTo>
                    <a:cubicBezTo>
                      <a:pt x="184" y="1"/>
                      <a:pt x="174" y="0"/>
                      <a:pt x="16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" name="Google Shape;3548;p47"/>
              <p:cNvSpPr/>
              <p:nvPr/>
            </p:nvSpPr>
            <p:spPr>
              <a:xfrm rot="-850406">
                <a:off x="5816007" y="3660034"/>
                <a:ext cx="15892" cy="8636"/>
              </a:xfrm>
              <a:custGeom>
                <a:avLst/>
                <a:gdLst/>
                <a:ahLst/>
                <a:cxnLst/>
                <a:rect l="l" t="t" r="r" b="b"/>
                <a:pathLst>
                  <a:path w="990" h="538" extrusionOk="0">
                    <a:moveTo>
                      <a:pt x="116" y="0"/>
                    </a:moveTo>
                    <a:cubicBezTo>
                      <a:pt x="34" y="0"/>
                      <a:pt x="0" y="108"/>
                      <a:pt x="51" y="169"/>
                    </a:cubicBezTo>
                    <a:cubicBezTo>
                      <a:pt x="138" y="287"/>
                      <a:pt x="291" y="370"/>
                      <a:pt x="424" y="431"/>
                    </a:cubicBezTo>
                    <a:cubicBezTo>
                      <a:pt x="522" y="479"/>
                      <a:pt x="645" y="537"/>
                      <a:pt x="760" y="537"/>
                    </a:cubicBezTo>
                    <a:cubicBezTo>
                      <a:pt x="792" y="537"/>
                      <a:pt x="823" y="533"/>
                      <a:pt x="853" y="522"/>
                    </a:cubicBezTo>
                    <a:cubicBezTo>
                      <a:pt x="941" y="492"/>
                      <a:pt x="990" y="374"/>
                      <a:pt x="910" y="301"/>
                    </a:cubicBezTo>
                    <a:cubicBezTo>
                      <a:pt x="812" y="215"/>
                      <a:pt x="663" y="206"/>
                      <a:pt x="534" y="164"/>
                    </a:cubicBezTo>
                    <a:cubicBezTo>
                      <a:pt x="401" y="123"/>
                      <a:pt x="279" y="50"/>
                      <a:pt x="146" y="5"/>
                    </a:cubicBezTo>
                    <a:cubicBezTo>
                      <a:pt x="135" y="2"/>
                      <a:pt x="125" y="0"/>
                      <a:pt x="11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" name="Google Shape;3549;p47"/>
              <p:cNvSpPr/>
              <p:nvPr/>
            </p:nvSpPr>
            <p:spPr>
              <a:xfrm rot="-850406">
                <a:off x="5821674" y="3643181"/>
                <a:ext cx="17401" cy="7577"/>
              </a:xfrm>
              <a:custGeom>
                <a:avLst/>
                <a:gdLst/>
                <a:ahLst/>
                <a:cxnLst/>
                <a:rect l="l" t="t" r="r" b="b"/>
                <a:pathLst>
                  <a:path w="1084" h="472" extrusionOk="0">
                    <a:moveTo>
                      <a:pt x="216" y="0"/>
                    </a:moveTo>
                    <a:cubicBezTo>
                      <a:pt x="56" y="0"/>
                      <a:pt x="1" y="239"/>
                      <a:pt x="171" y="293"/>
                    </a:cubicBezTo>
                    <a:cubicBezTo>
                      <a:pt x="304" y="331"/>
                      <a:pt x="438" y="369"/>
                      <a:pt x="566" y="407"/>
                    </a:cubicBezTo>
                    <a:cubicBezTo>
                      <a:pt x="662" y="436"/>
                      <a:pt x="756" y="472"/>
                      <a:pt x="852" y="472"/>
                    </a:cubicBezTo>
                    <a:cubicBezTo>
                      <a:pt x="882" y="472"/>
                      <a:pt x="913" y="468"/>
                      <a:pt x="943" y="460"/>
                    </a:cubicBezTo>
                    <a:cubicBezTo>
                      <a:pt x="1042" y="434"/>
                      <a:pt x="1084" y="297"/>
                      <a:pt x="1004" y="225"/>
                    </a:cubicBezTo>
                    <a:cubicBezTo>
                      <a:pt x="908" y="133"/>
                      <a:pt x="783" y="118"/>
                      <a:pt x="654" y="92"/>
                    </a:cubicBezTo>
                    <a:cubicBezTo>
                      <a:pt x="521" y="65"/>
                      <a:pt x="388" y="34"/>
                      <a:pt x="251" y="4"/>
                    </a:cubicBezTo>
                    <a:cubicBezTo>
                      <a:pt x="239" y="1"/>
                      <a:pt x="227" y="0"/>
                      <a:pt x="21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" name="Google Shape;3550;p47"/>
              <p:cNvSpPr/>
              <p:nvPr/>
            </p:nvSpPr>
            <p:spPr>
              <a:xfrm rot="-850406">
                <a:off x="5794732" y="3629456"/>
                <a:ext cx="12778" cy="6325"/>
              </a:xfrm>
              <a:custGeom>
                <a:avLst/>
                <a:gdLst/>
                <a:ahLst/>
                <a:cxnLst/>
                <a:rect l="l" t="t" r="r" b="b"/>
                <a:pathLst>
                  <a:path w="796" h="394" extrusionOk="0">
                    <a:moveTo>
                      <a:pt x="136" y="0"/>
                    </a:moveTo>
                    <a:cubicBezTo>
                      <a:pt x="23" y="0"/>
                      <a:pt x="1" y="187"/>
                      <a:pt x="115" y="213"/>
                    </a:cubicBezTo>
                    <a:cubicBezTo>
                      <a:pt x="210" y="232"/>
                      <a:pt x="305" y="259"/>
                      <a:pt x="396" y="297"/>
                    </a:cubicBezTo>
                    <a:cubicBezTo>
                      <a:pt x="477" y="329"/>
                      <a:pt x="555" y="393"/>
                      <a:pt x="642" y="393"/>
                    </a:cubicBezTo>
                    <a:cubicBezTo>
                      <a:pt x="649" y="393"/>
                      <a:pt x="656" y="393"/>
                      <a:pt x="663" y="392"/>
                    </a:cubicBezTo>
                    <a:cubicBezTo>
                      <a:pt x="747" y="385"/>
                      <a:pt x="796" y="309"/>
                      <a:pt x="758" y="232"/>
                    </a:cubicBezTo>
                    <a:cubicBezTo>
                      <a:pt x="705" y="134"/>
                      <a:pt x="579" y="104"/>
                      <a:pt x="480" y="69"/>
                    </a:cubicBezTo>
                    <a:cubicBezTo>
                      <a:pt x="370" y="35"/>
                      <a:pt x="256" y="16"/>
                      <a:pt x="145" y="0"/>
                    </a:cubicBezTo>
                    <a:cubicBezTo>
                      <a:pt x="142" y="0"/>
                      <a:pt x="139" y="0"/>
                      <a:pt x="13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" name="Google Shape;3551;p47"/>
              <p:cNvSpPr/>
              <p:nvPr/>
            </p:nvSpPr>
            <p:spPr>
              <a:xfrm rot="-850406">
                <a:off x="5850788" y="3657259"/>
                <a:ext cx="17385" cy="8989"/>
              </a:xfrm>
              <a:custGeom>
                <a:avLst/>
                <a:gdLst/>
                <a:ahLst/>
                <a:cxnLst/>
                <a:rect l="l" t="t" r="r" b="b"/>
                <a:pathLst>
                  <a:path w="1083" h="560" extrusionOk="0">
                    <a:moveTo>
                      <a:pt x="100" y="0"/>
                    </a:moveTo>
                    <a:cubicBezTo>
                      <a:pt x="32" y="0"/>
                      <a:pt x="1" y="93"/>
                      <a:pt x="49" y="137"/>
                    </a:cubicBezTo>
                    <a:cubicBezTo>
                      <a:pt x="170" y="255"/>
                      <a:pt x="319" y="342"/>
                      <a:pt x="467" y="418"/>
                    </a:cubicBezTo>
                    <a:cubicBezTo>
                      <a:pt x="605" y="489"/>
                      <a:pt x="750" y="560"/>
                      <a:pt x="904" y="560"/>
                    </a:cubicBezTo>
                    <a:cubicBezTo>
                      <a:pt x="915" y="560"/>
                      <a:pt x="927" y="559"/>
                      <a:pt x="939" y="559"/>
                    </a:cubicBezTo>
                    <a:cubicBezTo>
                      <a:pt x="1041" y="551"/>
                      <a:pt x="1083" y="441"/>
                      <a:pt x="1018" y="365"/>
                    </a:cubicBezTo>
                    <a:cubicBezTo>
                      <a:pt x="916" y="232"/>
                      <a:pt x="752" y="171"/>
                      <a:pt x="596" y="118"/>
                    </a:cubicBezTo>
                    <a:cubicBezTo>
                      <a:pt x="437" y="60"/>
                      <a:pt x="273" y="8"/>
                      <a:pt x="105" y="0"/>
                    </a:cubicBezTo>
                    <a:cubicBezTo>
                      <a:pt x="104" y="0"/>
                      <a:pt x="102" y="0"/>
                      <a:pt x="10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" name="Google Shape;3552;p47"/>
              <p:cNvSpPr/>
              <p:nvPr/>
            </p:nvSpPr>
            <p:spPr>
              <a:xfrm rot="-850406">
                <a:off x="5867833" y="3642964"/>
                <a:ext cx="19696" cy="9166"/>
              </a:xfrm>
              <a:custGeom>
                <a:avLst/>
                <a:gdLst/>
                <a:ahLst/>
                <a:cxnLst/>
                <a:rect l="l" t="t" r="r" b="b"/>
                <a:pathLst>
                  <a:path w="1227" h="571" extrusionOk="0">
                    <a:moveTo>
                      <a:pt x="163" y="0"/>
                    </a:moveTo>
                    <a:cubicBezTo>
                      <a:pt x="57" y="0"/>
                      <a:pt x="1" y="177"/>
                      <a:pt x="112" y="225"/>
                    </a:cubicBezTo>
                    <a:cubicBezTo>
                      <a:pt x="265" y="290"/>
                      <a:pt x="424" y="343"/>
                      <a:pt x="581" y="407"/>
                    </a:cubicBezTo>
                    <a:cubicBezTo>
                      <a:pt x="722" y="467"/>
                      <a:pt x="872" y="571"/>
                      <a:pt x="1029" y="571"/>
                    </a:cubicBezTo>
                    <a:cubicBezTo>
                      <a:pt x="1031" y="571"/>
                      <a:pt x="1034" y="571"/>
                      <a:pt x="1037" y="571"/>
                    </a:cubicBezTo>
                    <a:cubicBezTo>
                      <a:pt x="1135" y="571"/>
                      <a:pt x="1227" y="449"/>
                      <a:pt x="1158" y="362"/>
                    </a:cubicBezTo>
                    <a:cubicBezTo>
                      <a:pt x="1056" y="217"/>
                      <a:pt x="881" y="167"/>
                      <a:pt x="714" y="114"/>
                    </a:cubicBezTo>
                    <a:cubicBezTo>
                      <a:pt x="539" y="53"/>
                      <a:pt x="356" y="11"/>
                      <a:pt x="170" y="0"/>
                    </a:cubicBezTo>
                    <a:cubicBezTo>
                      <a:pt x="168" y="0"/>
                      <a:pt x="166" y="0"/>
                      <a:pt x="16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" name="Google Shape;3553;p47"/>
              <p:cNvSpPr/>
              <p:nvPr/>
            </p:nvSpPr>
            <p:spPr>
              <a:xfrm rot="-850406">
                <a:off x="5872948" y="3669227"/>
                <a:ext cx="14993" cy="9664"/>
              </a:xfrm>
              <a:custGeom>
                <a:avLst/>
                <a:gdLst/>
                <a:ahLst/>
                <a:cxnLst/>
                <a:rect l="l" t="t" r="r" b="b"/>
                <a:pathLst>
                  <a:path w="934" h="602" extrusionOk="0">
                    <a:moveTo>
                      <a:pt x="121" y="1"/>
                    </a:moveTo>
                    <a:cubicBezTo>
                      <a:pt x="28" y="1"/>
                      <a:pt x="0" y="140"/>
                      <a:pt x="78" y="197"/>
                    </a:cubicBezTo>
                    <a:cubicBezTo>
                      <a:pt x="184" y="277"/>
                      <a:pt x="287" y="361"/>
                      <a:pt x="394" y="441"/>
                    </a:cubicBezTo>
                    <a:cubicBezTo>
                      <a:pt x="492" y="514"/>
                      <a:pt x="602" y="601"/>
                      <a:pt x="729" y="601"/>
                    </a:cubicBezTo>
                    <a:cubicBezTo>
                      <a:pt x="734" y="601"/>
                      <a:pt x="739" y="601"/>
                      <a:pt x="744" y="601"/>
                    </a:cubicBezTo>
                    <a:cubicBezTo>
                      <a:pt x="858" y="592"/>
                      <a:pt x="933" y="475"/>
                      <a:pt x="877" y="368"/>
                    </a:cubicBezTo>
                    <a:cubicBezTo>
                      <a:pt x="808" y="243"/>
                      <a:pt x="668" y="197"/>
                      <a:pt x="542" y="148"/>
                    </a:cubicBezTo>
                    <a:cubicBezTo>
                      <a:pt x="412" y="99"/>
                      <a:pt x="284" y="57"/>
                      <a:pt x="158" y="8"/>
                    </a:cubicBezTo>
                    <a:cubicBezTo>
                      <a:pt x="145" y="3"/>
                      <a:pt x="132" y="1"/>
                      <a:pt x="12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" name="Google Shape;3554;p47"/>
              <p:cNvSpPr/>
              <p:nvPr/>
            </p:nvSpPr>
            <p:spPr>
              <a:xfrm rot="-850406">
                <a:off x="5899839" y="3662434"/>
                <a:ext cx="20579" cy="6983"/>
              </a:xfrm>
              <a:custGeom>
                <a:avLst/>
                <a:gdLst/>
                <a:ahLst/>
                <a:cxnLst/>
                <a:rect l="l" t="t" r="r" b="b"/>
                <a:pathLst>
                  <a:path w="1282" h="435" extrusionOk="0">
                    <a:moveTo>
                      <a:pt x="275" y="0"/>
                    </a:moveTo>
                    <a:cubicBezTo>
                      <a:pt x="223" y="0"/>
                      <a:pt x="172" y="3"/>
                      <a:pt x="122" y="8"/>
                    </a:cubicBezTo>
                    <a:cubicBezTo>
                      <a:pt x="20" y="19"/>
                      <a:pt x="1" y="149"/>
                      <a:pt x="99" y="191"/>
                    </a:cubicBezTo>
                    <a:cubicBezTo>
                      <a:pt x="282" y="263"/>
                      <a:pt x="487" y="305"/>
                      <a:pt x="677" y="365"/>
                    </a:cubicBezTo>
                    <a:cubicBezTo>
                      <a:pt x="797" y="402"/>
                      <a:pt x="907" y="435"/>
                      <a:pt x="1024" y="435"/>
                    </a:cubicBezTo>
                    <a:cubicBezTo>
                      <a:pt x="1078" y="435"/>
                      <a:pt x="1133" y="428"/>
                      <a:pt x="1191" y="411"/>
                    </a:cubicBezTo>
                    <a:cubicBezTo>
                      <a:pt x="1263" y="388"/>
                      <a:pt x="1282" y="300"/>
                      <a:pt x="1233" y="247"/>
                    </a:cubicBezTo>
                    <a:cubicBezTo>
                      <a:pt x="1099" y="103"/>
                      <a:pt x="936" y="65"/>
                      <a:pt x="745" y="42"/>
                    </a:cubicBezTo>
                    <a:cubicBezTo>
                      <a:pt x="594" y="22"/>
                      <a:pt x="432" y="0"/>
                      <a:pt x="27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" name="Google Shape;3555;p47"/>
              <p:cNvSpPr/>
              <p:nvPr/>
            </p:nvSpPr>
            <p:spPr>
              <a:xfrm rot="-850406">
                <a:off x="5927638" y="3668177"/>
                <a:ext cx="20675" cy="8732"/>
              </a:xfrm>
              <a:custGeom>
                <a:avLst/>
                <a:gdLst/>
                <a:ahLst/>
                <a:cxnLst/>
                <a:rect l="l" t="t" r="r" b="b"/>
                <a:pathLst>
                  <a:path w="1288" h="544" extrusionOk="0">
                    <a:moveTo>
                      <a:pt x="299" y="1"/>
                    </a:moveTo>
                    <a:cubicBezTo>
                      <a:pt x="279" y="1"/>
                      <a:pt x="259" y="1"/>
                      <a:pt x="239" y="2"/>
                    </a:cubicBezTo>
                    <a:cubicBezTo>
                      <a:pt x="16" y="6"/>
                      <a:pt x="0" y="291"/>
                      <a:pt x="186" y="367"/>
                    </a:cubicBezTo>
                    <a:cubicBezTo>
                      <a:pt x="411" y="458"/>
                      <a:pt x="662" y="488"/>
                      <a:pt x="897" y="538"/>
                    </a:cubicBezTo>
                    <a:cubicBezTo>
                      <a:pt x="914" y="542"/>
                      <a:pt x="931" y="543"/>
                      <a:pt x="946" y="543"/>
                    </a:cubicBezTo>
                    <a:cubicBezTo>
                      <a:pt x="1199" y="543"/>
                      <a:pt x="1288" y="140"/>
                      <a:pt x="1020" y="97"/>
                    </a:cubicBezTo>
                    <a:cubicBezTo>
                      <a:pt x="784" y="58"/>
                      <a:pt x="539" y="1"/>
                      <a:pt x="29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" name="Google Shape;3556;p47"/>
              <p:cNvSpPr/>
              <p:nvPr/>
            </p:nvSpPr>
            <p:spPr>
              <a:xfrm rot="-850406">
                <a:off x="5937378" y="3657307"/>
                <a:ext cx="14897" cy="7625"/>
              </a:xfrm>
              <a:custGeom>
                <a:avLst/>
                <a:gdLst/>
                <a:ahLst/>
                <a:cxnLst/>
                <a:rect l="l" t="t" r="r" b="b"/>
                <a:pathLst>
                  <a:path w="928" h="475" extrusionOk="0">
                    <a:moveTo>
                      <a:pt x="339" y="0"/>
                    </a:moveTo>
                    <a:cubicBezTo>
                      <a:pt x="237" y="0"/>
                      <a:pt x="137" y="21"/>
                      <a:pt x="65" y="93"/>
                    </a:cubicBezTo>
                    <a:cubicBezTo>
                      <a:pt x="1" y="154"/>
                      <a:pt x="15" y="264"/>
                      <a:pt x="92" y="309"/>
                    </a:cubicBezTo>
                    <a:cubicBezTo>
                      <a:pt x="194" y="370"/>
                      <a:pt x="331" y="359"/>
                      <a:pt x="445" y="393"/>
                    </a:cubicBezTo>
                    <a:cubicBezTo>
                      <a:pt x="502" y="412"/>
                      <a:pt x="552" y="443"/>
                      <a:pt x="608" y="462"/>
                    </a:cubicBezTo>
                    <a:cubicBezTo>
                      <a:pt x="638" y="471"/>
                      <a:pt x="665" y="475"/>
                      <a:pt x="693" y="475"/>
                    </a:cubicBezTo>
                    <a:cubicBezTo>
                      <a:pt x="730" y="475"/>
                      <a:pt x="767" y="468"/>
                      <a:pt x="806" y="462"/>
                    </a:cubicBezTo>
                    <a:cubicBezTo>
                      <a:pt x="882" y="446"/>
                      <a:pt x="928" y="355"/>
                      <a:pt x="905" y="283"/>
                    </a:cubicBezTo>
                    <a:cubicBezTo>
                      <a:pt x="856" y="104"/>
                      <a:pt x="700" y="47"/>
                      <a:pt x="529" y="17"/>
                    </a:cubicBezTo>
                    <a:cubicBezTo>
                      <a:pt x="469" y="8"/>
                      <a:pt x="403" y="0"/>
                      <a:pt x="33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" name="Google Shape;3557;p47"/>
              <p:cNvSpPr/>
              <p:nvPr/>
            </p:nvSpPr>
            <p:spPr>
              <a:xfrm rot="-850406">
                <a:off x="5967431" y="3668321"/>
                <a:ext cx="20258" cy="6068"/>
              </a:xfrm>
              <a:custGeom>
                <a:avLst/>
                <a:gdLst/>
                <a:ahLst/>
                <a:cxnLst/>
                <a:rect l="l" t="t" r="r" b="b"/>
                <a:pathLst>
                  <a:path w="1262" h="378" extrusionOk="0">
                    <a:moveTo>
                      <a:pt x="701" y="1"/>
                    </a:moveTo>
                    <a:cubicBezTo>
                      <a:pt x="511" y="1"/>
                      <a:pt x="313" y="29"/>
                      <a:pt x="156" y="29"/>
                    </a:cubicBezTo>
                    <a:cubicBezTo>
                      <a:pt x="0" y="29"/>
                      <a:pt x="0" y="266"/>
                      <a:pt x="156" y="269"/>
                    </a:cubicBezTo>
                    <a:cubicBezTo>
                      <a:pt x="339" y="277"/>
                      <a:pt x="521" y="311"/>
                      <a:pt x="704" y="341"/>
                    </a:cubicBezTo>
                    <a:cubicBezTo>
                      <a:pt x="794" y="358"/>
                      <a:pt x="884" y="377"/>
                      <a:pt x="974" y="377"/>
                    </a:cubicBezTo>
                    <a:cubicBezTo>
                      <a:pt x="1031" y="377"/>
                      <a:pt x="1087" y="369"/>
                      <a:pt x="1144" y="349"/>
                    </a:cubicBezTo>
                    <a:cubicBezTo>
                      <a:pt x="1255" y="311"/>
                      <a:pt x="1262" y="185"/>
                      <a:pt x="1175" y="121"/>
                    </a:cubicBezTo>
                    <a:cubicBezTo>
                      <a:pt x="1049" y="26"/>
                      <a:pt x="878" y="1"/>
                      <a:pt x="7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" name="Google Shape;3558;p47"/>
              <p:cNvSpPr/>
              <p:nvPr/>
            </p:nvSpPr>
            <p:spPr>
              <a:xfrm rot="-850406">
                <a:off x="5986792" y="3587978"/>
                <a:ext cx="207092" cy="154328"/>
              </a:xfrm>
              <a:custGeom>
                <a:avLst/>
                <a:gdLst/>
                <a:ahLst/>
                <a:cxnLst/>
                <a:rect l="l" t="t" r="r" b="b"/>
                <a:pathLst>
                  <a:path w="12901" h="9614" extrusionOk="0">
                    <a:moveTo>
                      <a:pt x="8138" y="1"/>
                    </a:moveTo>
                    <a:cubicBezTo>
                      <a:pt x="7119" y="1"/>
                      <a:pt x="6562" y="5074"/>
                      <a:pt x="6562" y="5074"/>
                    </a:cubicBezTo>
                    <a:cubicBezTo>
                      <a:pt x="6562" y="5074"/>
                      <a:pt x="5760" y="987"/>
                      <a:pt x="4825" y="915"/>
                    </a:cubicBezTo>
                    <a:cubicBezTo>
                      <a:pt x="4817" y="915"/>
                      <a:pt x="4810" y="914"/>
                      <a:pt x="4803" y="914"/>
                    </a:cubicBezTo>
                    <a:cubicBezTo>
                      <a:pt x="3919" y="914"/>
                      <a:pt x="5472" y="5291"/>
                      <a:pt x="5472" y="5291"/>
                    </a:cubicBezTo>
                    <a:cubicBezTo>
                      <a:pt x="5472" y="5291"/>
                      <a:pt x="2788" y="1971"/>
                      <a:pt x="1465" y="1971"/>
                    </a:cubicBezTo>
                    <a:cubicBezTo>
                      <a:pt x="1347" y="1971"/>
                      <a:pt x="1239" y="1998"/>
                      <a:pt x="1145" y="2056"/>
                    </a:cubicBezTo>
                    <a:cubicBezTo>
                      <a:pt x="1" y="2763"/>
                      <a:pt x="3456" y="5295"/>
                      <a:pt x="3456" y="5295"/>
                    </a:cubicBezTo>
                    <a:cubicBezTo>
                      <a:pt x="3456" y="5295"/>
                      <a:pt x="4284" y="9614"/>
                      <a:pt x="6772" y="9614"/>
                    </a:cubicBezTo>
                    <a:cubicBezTo>
                      <a:pt x="6830" y="9614"/>
                      <a:pt x="6890" y="9611"/>
                      <a:pt x="6950" y="9607"/>
                    </a:cubicBezTo>
                    <a:cubicBezTo>
                      <a:pt x="9582" y="9389"/>
                      <a:pt x="9582" y="5770"/>
                      <a:pt x="9582" y="5770"/>
                    </a:cubicBezTo>
                    <a:cubicBezTo>
                      <a:pt x="9582" y="5770"/>
                      <a:pt x="12821" y="3462"/>
                      <a:pt x="12893" y="2462"/>
                    </a:cubicBezTo>
                    <a:cubicBezTo>
                      <a:pt x="12901" y="2359"/>
                      <a:pt x="12856" y="2312"/>
                      <a:pt x="12770" y="2312"/>
                    </a:cubicBezTo>
                    <a:cubicBezTo>
                      <a:pt x="12273" y="2312"/>
                      <a:pt x="10397" y="3849"/>
                      <a:pt x="9201" y="4873"/>
                    </a:cubicBezTo>
                    <a:cubicBezTo>
                      <a:pt x="10163" y="3223"/>
                      <a:pt x="11342" y="968"/>
                      <a:pt x="10638" y="915"/>
                    </a:cubicBezTo>
                    <a:cubicBezTo>
                      <a:pt x="10630" y="915"/>
                      <a:pt x="10621" y="914"/>
                      <a:pt x="10613" y="914"/>
                    </a:cubicBezTo>
                    <a:cubicBezTo>
                      <a:pt x="9976" y="914"/>
                      <a:pt x="9082" y="2585"/>
                      <a:pt x="8441" y="4044"/>
                    </a:cubicBezTo>
                    <a:cubicBezTo>
                      <a:pt x="8657" y="2371"/>
                      <a:pt x="8836" y="82"/>
                      <a:pt x="8175" y="3"/>
                    </a:cubicBezTo>
                    <a:cubicBezTo>
                      <a:pt x="8162" y="1"/>
                      <a:pt x="8150" y="1"/>
                      <a:pt x="8138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3559;p47"/>
            <p:cNvGrpSpPr/>
            <p:nvPr/>
          </p:nvGrpSpPr>
          <p:grpSpPr>
            <a:xfrm>
              <a:off x="7729227" y="2001492"/>
              <a:ext cx="1442039" cy="3244870"/>
              <a:chOff x="7729227" y="2001492"/>
              <a:chExt cx="1442039" cy="3244870"/>
            </a:xfrm>
          </p:grpSpPr>
          <p:grpSp>
            <p:nvGrpSpPr>
              <p:cNvPr id="208" name="Google Shape;3560;p47"/>
              <p:cNvGrpSpPr/>
              <p:nvPr/>
            </p:nvGrpSpPr>
            <p:grpSpPr>
              <a:xfrm rot="508565" flipH="1">
                <a:off x="7912837" y="2657437"/>
                <a:ext cx="754143" cy="2547258"/>
                <a:chOff x="4172480" y="2420689"/>
                <a:chExt cx="806121" cy="2722822"/>
              </a:xfrm>
            </p:grpSpPr>
            <p:sp>
              <p:nvSpPr>
                <p:cNvPr id="323" name="Google Shape;3561;p47"/>
                <p:cNvSpPr/>
                <p:nvPr/>
              </p:nvSpPr>
              <p:spPr>
                <a:xfrm>
                  <a:off x="4560819" y="2420689"/>
                  <a:ext cx="152276" cy="27228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55" h="56414" extrusionOk="0">
                      <a:moveTo>
                        <a:pt x="283" y="1"/>
                      </a:moveTo>
                      <a:cubicBezTo>
                        <a:pt x="276" y="1"/>
                        <a:pt x="269" y="1"/>
                        <a:pt x="261" y="2"/>
                      </a:cubicBezTo>
                      <a:cubicBezTo>
                        <a:pt x="112" y="12"/>
                        <a:pt x="0" y="142"/>
                        <a:pt x="15" y="295"/>
                      </a:cubicBezTo>
                      <a:cubicBezTo>
                        <a:pt x="40" y="632"/>
                        <a:pt x="2611" y="33610"/>
                        <a:pt x="943" y="56414"/>
                      </a:cubicBezTo>
                      <a:lnTo>
                        <a:pt x="1491" y="56414"/>
                      </a:lnTo>
                      <a:cubicBezTo>
                        <a:pt x="3155" y="33566"/>
                        <a:pt x="584" y="585"/>
                        <a:pt x="559" y="251"/>
                      </a:cubicBezTo>
                      <a:cubicBezTo>
                        <a:pt x="548" y="106"/>
                        <a:pt x="429" y="1"/>
                        <a:pt x="28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4" name="Google Shape;3562;p47"/>
                <p:cNvSpPr/>
                <p:nvPr/>
              </p:nvSpPr>
              <p:spPr>
                <a:xfrm>
                  <a:off x="4597404" y="2460411"/>
                  <a:ext cx="381197" cy="4099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98" h="8494" extrusionOk="0">
                      <a:moveTo>
                        <a:pt x="7897" y="1"/>
                      </a:moveTo>
                      <a:lnTo>
                        <a:pt x="7897" y="1"/>
                      </a:lnTo>
                      <a:cubicBezTo>
                        <a:pt x="2306" y="672"/>
                        <a:pt x="0" y="8493"/>
                        <a:pt x="0" y="8493"/>
                      </a:cubicBezTo>
                      <a:cubicBezTo>
                        <a:pt x="6247" y="6176"/>
                        <a:pt x="7897" y="1"/>
                        <a:pt x="789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5" name="Google Shape;3563;p47"/>
                <p:cNvSpPr/>
                <p:nvPr/>
              </p:nvSpPr>
              <p:spPr>
                <a:xfrm>
                  <a:off x="4195406" y="3132837"/>
                  <a:ext cx="433854" cy="3726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89" h="7721" extrusionOk="0">
                      <a:moveTo>
                        <a:pt x="0" y="0"/>
                      </a:moveTo>
                      <a:cubicBezTo>
                        <a:pt x="0" y="0"/>
                        <a:pt x="2360" y="7720"/>
                        <a:pt x="8925" y="7720"/>
                      </a:cubicBezTo>
                      <a:cubicBezTo>
                        <a:pt x="8946" y="7720"/>
                        <a:pt x="8967" y="7720"/>
                        <a:pt x="8989" y="7720"/>
                      </a:cubicBezTo>
                      <a:cubicBezTo>
                        <a:pt x="8989" y="7720"/>
                        <a:pt x="5759" y="54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6" name="Google Shape;3564;p47"/>
                <p:cNvSpPr/>
                <p:nvPr/>
              </p:nvSpPr>
              <p:spPr>
                <a:xfrm>
                  <a:off x="4617338" y="3043595"/>
                  <a:ext cx="345674" cy="4618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62" h="9570" extrusionOk="0">
                      <a:moveTo>
                        <a:pt x="7162" y="0"/>
                      </a:moveTo>
                      <a:lnTo>
                        <a:pt x="7162" y="0"/>
                      </a:lnTo>
                      <a:cubicBezTo>
                        <a:pt x="482" y="2715"/>
                        <a:pt x="1" y="9569"/>
                        <a:pt x="319" y="9569"/>
                      </a:cubicBezTo>
                      <a:cubicBezTo>
                        <a:pt x="321" y="9569"/>
                        <a:pt x="322" y="9569"/>
                        <a:pt x="323" y="9569"/>
                      </a:cubicBezTo>
                      <a:cubicBezTo>
                        <a:pt x="5893" y="8590"/>
                        <a:pt x="7162" y="0"/>
                        <a:pt x="7162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7" name="Google Shape;3565;p47"/>
                <p:cNvSpPr/>
                <p:nvPr/>
              </p:nvSpPr>
              <p:spPr>
                <a:xfrm>
                  <a:off x="4264184" y="2454861"/>
                  <a:ext cx="342006" cy="4098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86" h="8492" extrusionOk="0">
                      <a:moveTo>
                        <a:pt x="1" y="0"/>
                      </a:moveTo>
                      <a:cubicBezTo>
                        <a:pt x="1" y="0"/>
                        <a:pt x="809" y="7361"/>
                        <a:pt x="7085" y="8492"/>
                      </a:cubicBezTo>
                      <a:cubicBezTo>
                        <a:pt x="7085" y="8492"/>
                        <a:pt x="4921" y="1494"/>
                        <a:pt x="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8" name="Google Shape;3566;p47"/>
                <p:cNvSpPr/>
                <p:nvPr/>
              </p:nvSpPr>
              <p:spPr>
                <a:xfrm>
                  <a:off x="4644462" y="3778764"/>
                  <a:ext cx="305083" cy="3134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1" h="6494" extrusionOk="0">
                      <a:moveTo>
                        <a:pt x="6320" y="0"/>
                      </a:moveTo>
                      <a:cubicBezTo>
                        <a:pt x="1400" y="1490"/>
                        <a:pt x="1" y="6484"/>
                        <a:pt x="1" y="6484"/>
                      </a:cubicBezTo>
                      <a:cubicBezTo>
                        <a:pt x="110" y="6490"/>
                        <a:pt x="217" y="6494"/>
                        <a:pt x="323" y="6494"/>
                      </a:cubicBezTo>
                      <a:cubicBezTo>
                        <a:pt x="4979" y="6494"/>
                        <a:pt x="6320" y="1"/>
                        <a:pt x="632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9" name="Google Shape;3567;p47"/>
                <p:cNvSpPr/>
                <p:nvPr/>
              </p:nvSpPr>
              <p:spPr>
                <a:xfrm>
                  <a:off x="4250718" y="3704195"/>
                  <a:ext cx="393794" cy="3876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59" h="8031" extrusionOk="0">
                      <a:moveTo>
                        <a:pt x="0" y="1"/>
                      </a:moveTo>
                      <a:cubicBezTo>
                        <a:pt x="0" y="1"/>
                        <a:pt x="1584" y="8031"/>
                        <a:pt x="7979" y="8031"/>
                      </a:cubicBezTo>
                      <a:cubicBezTo>
                        <a:pt x="8038" y="8031"/>
                        <a:pt x="8098" y="8030"/>
                        <a:pt x="8159" y="8029"/>
                      </a:cubicBezTo>
                      <a:cubicBezTo>
                        <a:pt x="8159" y="8029"/>
                        <a:pt x="5983" y="566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0" name="Google Shape;3568;p47"/>
                <p:cNvSpPr/>
                <p:nvPr/>
              </p:nvSpPr>
              <p:spPr>
                <a:xfrm>
                  <a:off x="4172480" y="4272369"/>
                  <a:ext cx="470101" cy="3441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40" h="7130" extrusionOk="0">
                      <a:moveTo>
                        <a:pt x="292" y="0"/>
                      </a:moveTo>
                      <a:cubicBezTo>
                        <a:pt x="195" y="0"/>
                        <a:pt x="98" y="2"/>
                        <a:pt x="0" y="6"/>
                      </a:cubicBezTo>
                      <a:cubicBezTo>
                        <a:pt x="0" y="6"/>
                        <a:pt x="2873" y="7129"/>
                        <a:pt x="8594" y="7129"/>
                      </a:cubicBezTo>
                      <a:cubicBezTo>
                        <a:pt x="8964" y="7129"/>
                        <a:pt x="9346" y="7100"/>
                        <a:pt x="9740" y="7036"/>
                      </a:cubicBezTo>
                      <a:cubicBezTo>
                        <a:pt x="9740" y="7036"/>
                        <a:pt x="6353" y="0"/>
                        <a:pt x="292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1" name="Google Shape;3569;p47"/>
                <p:cNvSpPr/>
                <p:nvPr/>
              </p:nvSpPr>
              <p:spPr>
                <a:xfrm>
                  <a:off x="4642532" y="4234481"/>
                  <a:ext cx="320480" cy="3785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40" h="7843" extrusionOk="0">
                      <a:moveTo>
                        <a:pt x="6640" y="0"/>
                      </a:moveTo>
                      <a:cubicBezTo>
                        <a:pt x="740" y="1277"/>
                        <a:pt x="1" y="7843"/>
                        <a:pt x="1" y="7843"/>
                      </a:cubicBezTo>
                      <a:cubicBezTo>
                        <a:pt x="6520" y="7437"/>
                        <a:pt x="6640" y="1"/>
                        <a:pt x="6640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2" name="Google Shape;3570;p47"/>
                <p:cNvSpPr/>
                <p:nvPr/>
              </p:nvSpPr>
              <p:spPr>
                <a:xfrm>
                  <a:off x="4250718" y="4811969"/>
                  <a:ext cx="374343" cy="2477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56" h="5133" extrusionOk="0">
                      <a:moveTo>
                        <a:pt x="0" y="1"/>
                      </a:moveTo>
                      <a:cubicBezTo>
                        <a:pt x="0" y="1"/>
                        <a:pt x="1406" y="5132"/>
                        <a:pt x="7268" y="5132"/>
                      </a:cubicBezTo>
                      <a:cubicBezTo>
                        <a:pt x="7427" y="5132"/>
                        <a:pt x="7590" y="5128"/>
                        <a:pt x="7756" y="5121"/>
                      </a:cubicBezTo>
                      <a:cubicBezTo>
                        <a:pt x="7756" y="5121"/>
                        <a:pt x="5972" y="1049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3" name="Google Shape;3571;p47"/>
                <p:cNvSpPr/>
                <p:nvPr/>
              </p:nvSpPr>
              <p:spPr>
                <a:xfrm>
                  <a:off x="4625012" y="4750383"/>
                  <a:ext cx="296347" cy="3091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40" h="6406" extrusionOk="0">
                      <a:moveTo>
                        <a:pt x="5647" y="0"/>
                      </a:moveTo>
                      <a:lnTo>
                        <a:pt x="5647" y="0"/>
                      </a:lnTo>
                      <a:cubicBezTo>
                        <a:pt x="787" y="1451"/>
                        <a:pt x="1" y="6397"/>
                        <a:pt x="1" y="6397"/>
                      </a:cubicBezTo>
                      <a:cubicBezTo>
                        <a:pt x="133" y="6403"/>
                        <a:pt x="263" y="6406"/>
                        <a:pt x="389" y="6406"/>
                      </a:cubicBezTo>
                      <a:cubicBezTo>
                        <a:pt x="6139" y="6406"/>
                        <a:pt x="5647" y="1"/>
                        <a:pt x="564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4" name="Google Shape;3572;p47"/>
                <p:cNvSpPr/>
                <p:nvPr/>
              </p:nvSpPr>
              <p:spPr>
                <a:xfrm>
                  <a:off x="4606140" y="2459398"/>
                  <a:ext cx="372461" cy="3910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17" h="8102" extrusionOk="0">
                      <a:moveTo>
                        <a:pt x="7716" y="0"/>
                      </a:moveTo>
                      <a:cubicBezTo>
                        <a:pt x="7568" y="182"/>
                        <a:pt x="7422" y="366"/>
                        <a:pt x="7281" y="548"/>
                      </a:cubicBezTo>
                      <a:cubicBezTo>
                        <a:pt x="7136" y="733"/>
                        <a:pt x="6980" y="907"/>
                        <a:pt x="6831" y="1084"/>
                      </a:cubicBezTo>
                      <a:cubicBezTo>
                        <a:pt x="6535" y="1444"/>
                        <a:pt x="6222" y="1792"/>
                        <a:pt x="5911" y="2137"/>
                      </a:cubicBezTo>
                      <a:cubicBezTo>
                        <a:pt x="5283" y="2825"/>
                        <a:pt x="4638" y="3496"/>
                        <a:pt x="3985" y="4163"/>
                      </a:cubicBezTo>
                      <a:cubicBezTo>
                        <a:pt x="3337" y="4834"/>
                        <a:pt x="2669" y="5483"/>
                        <a:pt x="2005" y="6143"/>
                      </a:cubicBezTo>
                      <a:lnTo>
                        <a:pt x="0" y="8101"/>
                      </a:lnTo>
                      <a:cubicBezTo>
                        <a:pt x="743" y="7532"/>
                        <a:pt x="1451" y="6918"/>
                        <a:pt x="2150" y="6295"/>
                      </a:cubicBezTo>
                      <a:cubicBezTo>
                        <a:pt x="2847" y="5671"/>
                        <a:pt x="3521" y="5022"/>
                        <a:pt x="4181" y="4356"/>
                      </a:cubicBezTo>
                      <a:cubicBezTo>
                        <a:pt x="4830" y="3681"/>
                        <a:pt x="5476" y="2999"/>
                        <a:pt x="6066" y="2274"/>
                      </a:cubicBezTo>
                      <a:cubicBezTo>
                        <a:pt x="6661" y="1549"/>
                        <a:pt x="7234" y="805"/>
                        <a:pt x="7716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5" name="Google Shape;3573;p47"/>
                <p:cNvSpPr/>
                <p:nvPr/>
              </p:nvSpPr>
              <p:spPr>
                <a:xfrm>
                  <a:off x="4264184" y="2453606"/>
                  <a:ext cx="323810" cy="3906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09" h="8094" extrusionOk="0">
                      <a:moveTo>
                        <a:pt x="1" y="1"/>
                      </a:moveTo>
                      <a:lnTo>
                        <a:pt x="1" y="1"/>
                      </a:lnTo>
                      <a:cubicBezTo>
                        <a:pt x="399" y="791"/>
                        <a:pt x="853" y="1553"/>
                        <a:pt x="1328" y="2300"/>
                      </a:cubicBezTo>
                      <a:cubicBezTo>
                        <a:pt x="1799" y="3050"/>
                        <a:pt x="2310" y="3772"/>
                        <a:pt x="2851" y="4476"/>
                      </a:cubicBezTo>
                      <a:cubicBezTo>
                        <a:pt x="3390" y="5179"/>
                        <a:pt x="3964" y="5860"/>
                        <a:pt x="4602" y="6481"/>
                      </a:cubicBezTo>
                      <a:cubicBezTo>
                        <a:pt x="5232" y="7097"/>
                        <a:pt x="5910" y="7695"/>
                        <a:pt x="6708" y="8094"/>
                      </a:cubicBezTo>
                      <a:cubicBezTo>
                        <a:pt x="6531" y="7960"/>
                        <a:pt x="6353" y="7829"/>
                        <a:pt x="6175" y="7702"/>
                      </a:cubicBezTo>
                      <a:cubicBezTo>
                        <a:pt x="6005" y="7561"/>
                        <a:pt x="5845" y="7413"/>
                        <a:pt x="5679" y="7267"/>
                      </a:cubicBezTo>
                      <a:cubicBezTo>
                        <a:pt x="5359" y="6966"/>
                        <a:pt x="5040" y="6665"/>
                        <a:pt x="4750" y="6335"/>
                      </a:cubicBezTo>
                      <a:cubicBezTo>
                        <a:pt x="4159" y="5686"/>
                        <a:pt x="3597" y="5008"/>
                        <a:pt x="3068" y="4309"/>
                      </a:cubicBezTo>
                      <a:cubicBezTo>
                        <a:pt x="2528" y="3616"/>
                        <a:pt x="2013" y="2901"/>
                        <a:pt x="1502" y="2183"/>
                      </a:cubicBezTo>
                      <a:cubicBezTo>
                        <a:pt x="1244" y="1825"/>
                        <a:pt x="994" y="1462"/>
                        <a:pt x="747" y="1096"/>
                      </a:cubicBezTo>
                      <a:cubicBezTo>
                        <a:pt x="493" y="734"/>
                        <a:pt x="250" y="367"/>
                        <a:pt x="1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6" name="Google Shape;3574;p47"/>
                <p:cNvSpPr/>
                <p:nvPr/>
              </p:nvSpPr>
              <p:spPr>
                <a:xfrm>
                  <a:off x="4195406" y="3131630"/>
                  <a:ext cx="424249" cy="36140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90" h="7488" extrusionOk="0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562" y="797"/>
                        <a:pt x="1186" y="1548"/>
                        <a:pt x="1831" y="2277"/>
                      </a:cubicBezTo>
                      <a:cubicBezTo>
                        <a:pt x="2480" y="3006"/>
                        <a:pt x="3162" y="3702"/>
                        <a:pt x="3884" y="4358"/>
                      </a:cubicBezTo>
                      <a:cubicBezTo>
                        <a:pt x="4612" y="5007"/>
                        <a:pt x="5359" y="5642"/>
                        <a:pt x="6179" y="6179"/>
                      </a:cubicBezTo>
                      <a:cubicBezTo>
                        <a:pt x="6995" y="6715"/>
                        <a:pt x="7857" y="7197"/>
                        <a:pt x="8789" y="7487"/>
                      </a:cubicBezTo>
                      <a:cubicBezTo>
                        <a:pt x="8572" y="7379"/>
                        <a:pt x="8354" y="7273"/>
                        <a:pt x="8133" y="7168"/>
                      </a:cubicBezTo>
                      <a:cubicBezTo>
                        <a:pt x="7916" y="7066"/>
                        <a:pt x="7717" y="6925"/>
                        <a:pt x="7506" y="6810"/>
                      </a:cubicBezTo>
                      <a:cubicBezTo>
                        <a:pt x="7292" y="6693"/>
                        <a:pt x="7093" y="6555"/>
                        <a:pt x="6893" y="6421"/>
                      </a:cubicBezTo>
                      <a:cubicBezTo>
                        <a:pt x="6694" y="6283"/>
                        <a:pt x="6490" y="6157"/>
                        <a:pt x="6302" y="6005"/>
                      </a:cubicBezTo>
                      <a:cubicBezTo>
                        <a:pt x="5519" y="5439"/>
                        <a:pt x="4786" y="4804"/>
                        <a:pt x="4069" y="4155"/>
                      </a:cubicBezTo>
                      <a:cubicBezTo>
                        <a:pt x="3347" y="3510"/>
                        <a:pt x="2666" y="2824"/>
                        <a:pt x="1983" y="2132"/>
                      </a:cubicBezTo>
                      <a:cubicBezTo>
                        <a:pt x="1643" y="1788"/>
                        <a:pt x="1313" y="1436"/>
                        <a:pt x="983" y="1077"/>
                      </a:cubicBezTo>
                      <a:cubicBezTo>
                        <a:pt x="649" y="725"/>
                        <a:pt x="327" y="362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7" name="Google Shape;3575;p47"/>
                <p:cNvSpPr/>
                <p:nvPr/>
              </p:nvSpPr>
              <p:spPr>
                <a:xfrm>
                  <a:off x="4644462" y="3042340"/>
                  <a:ext cx="318549" cy="450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0" h="9338" extrusionOk="0">
                      <a:moveTo>
                        <a:pt x="6600" y="1"/>
                      </a:moveTo>
                      <a:lnTo>
                        <a:pt x="6600" y="1"/>
                      </a:lnTo>
                      <a:cubicBezTo>
                        <a:pt x="6404" y="443"/>
                        <a:pt x="6263" y="903"/>
                        <a:pt x="6034" y="1328"/>
                      </a:cubicBezTo>
                      <a:cubicBezTo>
                        <a:pt x="5929" y="1545"/>
                        <a:pt x="5842" y="1767"/>
                        <a:pt x="5726" y="1976"/>
                      </a:cubicBezTo>
                      <a:lnTo>
                        <a:pt x="5381" y="2612"/>
                      </a:lnTo>
                      <a:cubicBezTo>
                        <a:pt x="4899" y="3438"/>
                        <a:pt x="4392" y="4254"/>
                        <a:pt x="3815" y="5019"/>
                      </a:cubicBezTo>
                      <a:cubicBezTo>
                        <a:pt x="3246" y="5791"/>
                        <a:pt x="2637" y="6534"/>
                        <a:pt x="2002" y="7256"/>
                      </a:cubicBezTo>
                      <a:cubicBezTo>
                        <a:pt x="1686" y="7619"/>
                        <a:pt x="1360" y="7970"/>
                        <a:pt x="1023" y="8315"/>
                      </a:cubicBezTo>
                      <a:cubicBezTo>
                        <a:pt x="693" y="8670"/>
                        <a:pt x="349" y="9003"/>
                        <a:pt x="1" y="9337"/>
                      </a:cubicBezTo>
                      <a:cubicBezTo>
                        <a:pt x="773" y="8757"/>
                        <a:pt x="1480" y="8094"/>
                        <a:pt x="2158" y="7398"/>
                      </a:cubicBezTo>
                      <a:cubicBezTo>
                        <a:pt x="2832" y="6705"/>
                        <a:pt x="3452" y="5958"/>
                        <a:pt x="4032" y="5182"/>
                      </a:cubicBezTo>
                      <a:cubicBezTo>
                        <a:pt x="4613" y="4402"/>
                        <a:pt x="5120" y="3572"/>
                        <a:pt x="5567" y="2709"/>
                      </a:cubicBezTo>
                      <a:cubicBezTo>
                        <a:pt x="6012" y="1846"/>
                        <a:pt x="6353" y="932"/>
                        <a:pt x="660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8" name="Google Shape;3576;p47"/>
                <p:cNvSpPr/>
                <p:nvPr/>
              </p:nvSpPr>
              <p:spPr>
                <a:xfrm>
                  <a:off x="4250718" y="3703182"/>
                  <a:ext cx="390126" cy="3759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83" h="7789" extrusionOk="0">
                      <a:moveTo>
                        <a:pt x="0" y="0"/>
                      </a:moveTo>
                      <a:cubicBezTo>
                        <a:pt x="449" y="842"/>
                        <a:pt x="979" y="1635"/>
                        <a:pt x="1541" y="2404"/>
                      </a:cubicBezTo>
                      <a:cubicBezTo>
                        <a:pt x="2107" y="3173"/>
                        <a:pt x="2716" y="3909"/>
                        <a:pt x="3379" y="4597"/>
                      </a:cubicBezTo>
                      <a:cubicBezTo>
                        <a:pt x="4050" y="5280"/>
                        <a:pt x="4757" y="5932"/>
                        <a:pt x="5540" y="6483"/>
                      </a:cubicBezTo>
                      <a:cubicBezTo>
                        <a:pt x="6328" y="7031"/>
                        <a:pt x="7172" y="7499"/>
                        <a:pt x="8082" y="7789"/>
                      </a:cubicBezTo>
                      <a:cubicBezTo>
                        <a:pt x="7868" y="7680"/>
                        <a:pt x="7655" y="7575"/>
                        <a:pt x="7444" y="7473"/>
                      </a:cubicBezTo>
                      <a:lnTo>
                        <a:pt x="7285" y="7397"/>
                      </a:lnTo>
                      <a:lnTo>
                        <a:pt x="7133" y="7303"/>
                      </a:lnTo>
                      <a:lnTo>
                        <a:pt x="6832" y="7118"/>
                      </a:lnTo>
                      <a:lnTo>
                        <a:pt x="6527" y="6937"/>
                      </a:lnTo>
                      <a:cubicBezTo>
                        <a:pt x="6429" y="6871"/>
                        <a:pt x="6335" y="6798"/>
                        <a:pt x="6236" y="6733"/>
                      </a:cubicBezTo>
                      <a:cubicBezTo>
                        <a:pt x="6048" y="6592"/>
                        <a:pt x="5849" y="6465"/>
                        <a:pt x="5667" y="6316"/>
                      </a:cubicBezTo>
                      <a:cubicBezTo>
                        <a:pt x="4924" y="5732"/>
                        <a:pt x="4235" y="5087"/>
                        <a:pt x="3575" y="4410"/>
                      </a:cubicBezTo>
                      <a:cubicBezTo>
                        <a:pt x="2916" y="3735"/>
                        <a:pt x="2306" y="3009"/>
                        <a:pt x="1708" y="2277"/>
                      </a:cubicBezTo>
                      <a:cubicBezTo>
                        <a:pt x="1407" y="1911"/>
                        <a:pt x="1117" y="1533"/>
                        <a:pt x="837" y="1153"/>
                      </a:cubicBezTo>
                      <a:cubicBezTo>
                        <a:pt x="548" y="776"/>
                        <a:pt x="272" y="392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9" name="Google Shape;3577;p47"/>
                <p:cNvSpPr/>
                <p:nvPr/>
              </p:nvSpPr>
              <p:spPr>
                <a:xfrm>
                  <a:off x="4644462" y="3767567"/>
                  <a:ext cx="305083" cy="3230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1" h="6694" extrusionOk="0">
                      <a:moveTo>
                        <a:pt x="6320" y="0"/>
                      </a:moveTo>
                      <a:cubicBezTo>
                        <a:pt x="6237" y="178"/>
                        <a:pt x="6150" y="356"/>
                        <a:pt x="6070" y="534"/>
                      </a:cubicBezTo>
                      <a:lnTo>
                        <a:pt x="5950" y="802"/>
                      </a:lnTo>
                      <a:lnTo>
                        <a:pt x="5806" y="1059"/>
                      </a:lnTo>
                      <a:lnTo>
                        <a:pt x="5523" y="1570"/>
                      </a:lnTo>
                      <a:lnTo>
                        <a:pt x="5200" y="2060"/>
                      </a:lnTo>
                      <a:cubicBezTo>
                        <a:pt x="4762" y="2701"/>
                        <a:pt x="4275" y="3315"/>
                        <a:pt x="3721" y="3862"/>
                      </a:cubicBezTo>
                      <a:cubicBezTo>
                        <a:pt x="3180" y="4420"/>
                        <a:pt x="2590" y="4932"/>
                        <a:pt x="1969" y="5407"/>
                      </a:cubicBezTo>
                      <a:cubicBezTo>
                        <a:pt x="1658" y="5643"/>
                        <a:pt x="1338" y="5871"/>
                        <a:pt x="1008" y="6081"/>
                      </a:cubicBezTo>
                      <a:cubicBezTo>
                        <a:pt x="682" y="6302"/>
                        <a:pt x="345" y="6502"/>
                        <a:pt x="1" y="6694"/>
                      </a:cubicBezTo>
                      <a:cubicBezTo>
                        <a:pt x="740" y="6411"/>
                        <a:pt x="1433" y="6019"/>
                        <a:pt x="2089" y="5577"/>
                      </a:cubicBezTo>
                      <a:cubicBezTo>
                        <a:pt x="2749" y="5134"/>
                        <a:pt x="3358" y="4616"/>
                        <a:pt x="3917" y="4055"/>
                      </a:cubicBezTo>
                      <a:cubicBezTo>
                        <a:pt x="4479" y="3489"/>
                        <a:pt x="4971" y="2854"/>
                        <a:pt x="5378" y="2172"/>
                      </a:cubicBezTo>
                      <a:cubicBezTo>
                        <a:pt x="5806" y="1501"/>
                        <a:pt x="6096" y="751"/>
                        <a:pt x="6320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0" name="Google Shape;3578;p47"/>
                <p:cNvSpPr/>
                <p:nvPr/>
              </p:nvSpPr>
              <p:spPr>
                <a:xfrm>
                  <a:off x="4172480" y="4273672"/>
                  <a:ext cx="463971" cy="3274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13" h="6785" extrusionOk="0">
                      <a:moveTo>
                        <a:pt x="0" y="0"/>
                      </a:moveTo>
                      <a:cubicBezTo>
                        <a:pt x="541" y="852"/>
                        <a:pt x="1178" y="1635"/>
                        <a:pt x="1864" y="2383"/>
                      </a:cubicBezTo>
                      <a:cubicBezTo>
                        <a:pt x="2546" y="3126"/>
                        <a:pt x="3297" y="3808"/>
                        <a:pt x="4094" y="4432"/>
                      </a:cubicBezTo>
                      <a:cubicBezTo>
                        <a:pt x="4906" y="5041"/>
                        <a:pt x="5773" y="5578"/>
                        <a:pt x="6694" y="6001"/>
                      </a:cubicBezTo>
                      <a:cubicBezTo>
                        <a:pt x="7626" y="6411"/>
                        <a:pt x="8612" y="6687"/>
                        <a:pt x="9613" y="6785"/>
                      </a:cubicBezTo>
                      <a:cubicBezTo>
                        <a:pt x="9127" y="6651"/>
                        <a:pt x="8630" y="6578"/>
                        <a:pt x="8166" y="6383"/>
                      </a:cubicBezTo>
                      <a:cubicBezTo>
                        <a:pt x="7688" y="6241"/>
                        <a:pt x="7238" y="6016"/>
                        <a:pt x="6784" y="5813"/>
                      </a:cubicBezTo>
                      <a:cubicBezTo>
                        <a:pt x="5899" y="5352"/>
                        <a:pt x="5055" y="4820"/>
                        <a:pt x="4261" y="4217"/>
                      </a:cubicBezTo>
                      <a:cubicBezTo>
                        <a:pt x="3471" y="3605"/>
                        <a:pt x="2727" y="2937"/>
                        <a:pt x="2013" y="2234"/>
                      </a:cubicBezTo>
                      <a:cubicBezTo>
                        <a:pt x="1657" y="1886"/>
                        <a:pt x="1313" y="1520"/>
                        <a:pt x="979" y="1146"/>
                      </a:cubicBezTo>
                      <a:cubicBezTo>
                        <a:pt x="639" y="780"/>
                        <a:pt x="316" y="392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1" name="Google Shape;3579;p47"/>
                <p:cNvSpPr/>
                <p:nvPr/>
              </p:nvSpPr>
              <p:spPr>
                <a:xfrm>
                  <a:off x="4656529" y="4234481"/>
                  <a:ext cx="306483" cy="3666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50" h="7597" extrusionOk="0">
                      <a:moveTo>
                        <a:pt x="6350" y="0"/>
                      </a:moveTo>
                      <a:lnTo>
                        <a:pt x="6350" y="0"/>
                      </a:lnTo>
                      <a:cubicBezTo>
                        <a:pt x="6008" y="772"/>
                        <a:pt x="5672" y="1542"/>
                        <a:pt x="5222" y="2252"/>
                      </a:cubicBezTo>
                      <a:cubicBezTo>
                        <a:pt x="5016" y="2615"/>
                        <a:pt x="4768" y="2956"/>
                        <a:pt x="4537" y="3300"/>
                      </a:cubicBezTo>
                      <a:cubicBezTo>
                        <a:pt x="4283" y="3634"/>
                        <a:pt x="4043" y="3975"/>
                        <a:pt x="3764" y="4286"/>
                      </a:cubicBezTo>
                      <a:cubicBezTo>
                        <a:pt x="3228" y="4928"/>
                        <a:pt x="2636" y="5523"/>
                        <a:pt x="2010" y="6081"/>
                      </a:cubicBezTo>
                      <a:cubicBezTo>
                        <a:pt x="1697" y="6357"/>
                        <a:pt x="1371" y="6621"/>
                        <a:pt x="1038" y="6875"/>
                      </a:cubicBezTo>
                      <a:cubicBezTo>
                        <a:pt x="704" y="7133"/>
                        <a:pt x="360" y="7372"/>
                        <a:pt x="0" y="7597"/>
                      </a:cubicBezTo>
                      <a:cubicBezTo>
                        <a:pt x="770" y="7245"/>
                        <a:pt x="1480" y="6766"/>
                        <a:pt x="2147" y="6241"/>
                      </a:cubicBezTo>
                      <a:cubicBezTo>
                        <a:pt x="2815" y="5715"/>
                        <a:pt x="3424" y="5113"/>
                        <a:pt x="3971" y="4464"/>
                      </a:cubicBezTo>
                      <a:cubicBezTo>
                        <a:pt x="4254" y="4144"/>
                        <a:pt x="4497" y="3793"/>
                        <a:pt x="4747" y="3448"/>
                      </a:cubicBezTo>
                      <a:cubicBezTo>
                        <a:pt x="4972" y="3086"/>
                        <a:pt x="5222" y="2742"/>
                        <a:pt x="5404" y="2354"/>
                      </a:cubicBezTo>
                      <a:cubicBezTo>
                        <a:pt x="5501" y="2165"/>
                        <a:pt x="5610" y="1984"/>
                        <a:pt x="5693" y="1788"/>
                      </a:cubicBezTo>
                      <a:lnTo>
                        <a:pt x="5948" y="1204"/>
                      </a:lnTo>
                      <a:cubicBezTo>
                        <a:pt x="6035" y="1008"/>
                        <a:pt x="6095" y="805"/>
                        <a:pt x="6161" y="606"/>
                      </a:cubicBezTo>
                      <a:cubicBezTo>
                        <a:pt x="6226" y="402"/>
                        <a:pt x="6291" y="200"/>
                        <a:pt x="635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2" name="Google Shape;3580;p47"/>
                <p:cNvSpPr/>
                <p:nvPr/>
              </p:nvSpPr>
              <p:spPr>
                <a:xfrm>
                  <a:off x="4250718" y="4811969"/>
                  <a:ext cx="359816" cy="2417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55" h="5009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457" y="617"/>
                        <a:pt x="976" y="1186"/>
                        <a:pt x="1515" y="1730"/>
                      </a:cubicBezTo>
                      <a:cubicBezTo>
                        <a:pt x="2056" y="2274"/>
                        <a:pt x="2636" y="2782"/>
                        <a:pt x="3252" y="3246"/>
                      </a:cubicBezTo>
                      <a:cubicBezTo>
                        <a:pt x="3873" y="3699"/>
                        <a:pt x="4518" y="4135"/>
                        <a:pt x="5229" y="4446"/>
                      </a:cubicBezTo>
                      <a:cubicBezTo>
                        <a:pt x="5932" y="4762"/>
                        <a:pt x="6686" y="5001"/>
                        <a:pt x="7455" y="5008"/>
                      </a:cubicBezTo>
                      <a:cubicBezTo>
                        <a:pt x="7270" y="4968"/>
                        <a:pt x="7081" y="4928"/>
                        <a:pt x="6897" y="4893"/>
                      </a:cubicBezTo>
                      <a:cubicBezTo>
                        <a:pt x="6711" y="4852"/>
                        <a:pt x="6534" y="4772"/>
                        <a:pt x="6356" y="4715"/>
                      </a:cubicBezTo>
                      <a:cubicBezTo>
                        <a:pt x="6175" y="4667"/>
                        <a:pt x="6005" y="4580"/>
                        <a:pt x="5831" y="4504"/>
                      </a:cubicBezTo>
                      <a:cubicBezTo>
                        <a:pt x="5657" y="4428"/>
                        <a:pt x="5486" y="4356"/>
                        <a:pt x="5323" y="4258"/>
                      </a:cubicBezTo>
                      <a:cubicBezTo>
                        <a:pt x="4653" y="3910"/>
                        <a:pt x="4025" y="3482"/>
                        <a:pt x="3419" y="3025"/>
                      </a:cubicBezTo>
                      <a:cubicBezTo>
                        <a:pt x="2807" y="2579"/>
                        <a:pt x="2230" y="2083"/>
                        <a:pt x="1661" y="1578"/>
                      </a:cubicBezTo>
                      <a:cubicBezTo>
                        <a:pt x="1374" y="1328"/>
                        <a:pt x="1095" y="1067"/>
                        <a:pt x="824" y="802"/>
                      </a:cubicBezTo>
                      <a:cubicBezTo>
                        <a:pt x="541" y="541"/>
                        <a:pt x="272" y="273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3" name="Google Shape;3581;p47"/>
                <p:cNvSpPr/>
                <p:nvPr/>
              </p:nvSpPr>
              <p:spPr>
                <a:xfrm>
                  <a:off x="4629066" y="4744784"/>
                  <a:ext cx="269029" cy="3089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4" h="6401" extrusionOk="0">
                      <a:moveTo>
                        <a:pt x="5573" y="1"/>
                      </a:moveTo>
                      <a:lnTo>
                        <a:pt x="5573" y="1"/>
                      </a:lnTo>
                      <a:cubicBezTo>
                        <a:pt x="5446" y="356"/>
                        <a:pt x="5337" y="715"/>
                        <a:pt x="5218" y="1070"/>
                      </a:cubicBezTo>
                      <a:cubicBezTo>
                        <a:pt x="5073" y="1418"/>
                        <a:pt x="4950" y="1770"/>
                        <a:pt x="4793" y="2111"/>
                      </a:cubicBezTo>
                      <a:cubicBezTo>
                        <a:pt x="4612" y="2437"/>
                        <a:pt x="4482" y="2789"/>
                        <a:pt x="4271" y="3097"/>
                      </a:cubicBezTo>
                      <a:cubicBezTo>
                        <a:pt x="4174" y="3253"/>
                        <a:pt x="4083" y="3416"/>
                        <a:pt x="3982" y="3572"/>
                      </a:cubicBezTo>
                      <a:lnTo>
                        <a:pt x="3652" y="4018"/>
                      </a:lnTo>
                      <a:cubicBezTo>
                        <a:pt x="3195" y="4598"/>
                        <a:pt x="2658" y="5117"/>
                        <a:pt x="2045" y="5534"/>
                      </a:cubicBezTo>
                      <a:cubicBezTo>
                        <a:pt x="1893" y="5635"/>
                        <a:pt x="1737" y="5741"/>
                        <a:pt x="1570" y="5824"/>
                      </a:cubicBezTo>
                      <a:cubicBezTo>
                        <a:pt x="1411" y="5918"/>
                        <a:pt x="1240" y="5990"/>
                        <a:pt x="1070" y="6067"/>
                      </a:cubicBezTo>
                      <a:cubicBezTo>
                        <a:pt x="730" y="6219"/>
                        <a:pt x="374" y="6335"/>
                        <a:pt x="0" y="6400"/>
                      </a:cubicBezTo>
                      <a:cubicBezTo>
                        <a:pt x="762" y="6375"/>
                        <a:pt x="1498" y="6096"/>
                        <a:pt x="2158" y="5708"/>
                      </a:cubicBezTo>
                      <a:cubicBezTo>
                        <a:pt x="2822" y="5319"/>
                        <a:pt x="3387" y="4783"/>
                        <a:pt x="3866" y="4185"/>
                      </a:cubicBezTo>
                      <a:lnTo>
                        <a:pt x="4203" y="3717"/>
                      </a:lnTo>
                      <a:cubicBezTo>
                        <a:pt x="4308" y="3557"/>
                        <a:pt x="4398" y="3391"/>
                        <a:pt x="4497" y="3224"/>
                      </a:cubicBezTo>
                      <a:cubicBezTo>
                        <a:pt x="4591" y="3061"/>
                        <a:pt x="4685" y="2894"/>
                        <a:pt x="4758" y="2717"/>
                      </a:cubicBezTo>
                      <a:cubicBezTo>
                        <a:pt x="4837" y="2543"/>
                        <a:pt x="4914" y="2369"/>
                        <a:pt x="4986" y="2191"/>
                      </a:cubicBezTo>
                      <a:cubicBezTo>
                        <a:pt x="5124" y="1839"/>
                        <a:pt x="5225" y="1469"/>
                        <a:pt x="5349" y="1110"/>
                      </a:cubicBezTo>
                      <a:cubicBezTo>
                        <a:pt x="5424" y="740"/>
                        <a:pt x="5508" y="370"/>
                        <a:pt x="557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209" name="Google Shape;3582;p47"/>
              <p:cNvSpPr/>
              <p:nvPr/>
            </p:nvSpPr>
            <p:spPr>
              <a:xfrm rot="121333" flipH="1">
                <a:off x="8498182" y="2176807"/>
                <a:ext cx="578942" cy="456480"/>
              </a:xfrm>
              <a:custGeom>
                <a:avLst/>
                <a:gdLst/>
                <a:ahLst/>
                <a:cxnLst/>
                <a:rect l="l" t="t" r="r" b="b"/>
                <a:pathLst>
                  <a:path w="23075" h="18194" extrusionOk="0">
                    <a:moveTo>
                      <a:pt x="6353" y="1"/>
                    </a:moveTo>
                    <a:cubicBezTo>
                      <a:pt x="5892" y="1"/>
                      <a:pt x="5465" y="121"/>
                      <a:pt x="5083" y="381"/>
                    </a:cubicBezTo>
                    <a:cubicBezTo>
                      <a:pt x="0" y="3836"/>
                      <a:pt x="23075" y="18193"/>
                      <a:pt x="23075" y="18193"/>
                    </a:cubicBezTo>
                    <a:cubicBezTo>
                      <a:pt x="23075" y="18193"/>
                      <a:pt x="12034" y="1"/>
                      <a:pt x="635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" name="Google Shape;3583;p47"/>
              <p:cNvSpPr/>
              <p:nvPr/>
            </p:nvSpPr>
            <p:spPr>
              <a:xfrm rot="121333" flipH="1">
                <a:off x="8922287" y="2234676"/>
                <a:ext cx="25642" cy="25115"/>
              </a:xfrm>
              <a:custGeom>
                <a:avLst/>
                <a:gdLst/>
                <a:ahLst/>
                <a:cxnLst/>
                <a:rect l="l" t="t" r="r" b="b"/>
                <a:pathLst>
                  <a:path w="1022" h="1001" extrusionOk="0">
                    <a:moveTo>
                      <a:pt x="135" y="1"/>
                    </a:moveTo>
                    <a:cubicBezTo>
                      <a:pt x="61" y="1"/>
                      <a:pt x="1" y="98"/>
                      <a:pt x="62" y="171"/>
                    </a:cubicBezTo>
                    <a:cubicBezTo>
                      <a:pt x="199" y="338"/>
                      <a:pt x="343" y="498"/>
                      <a:pt x="491" y="654"/>
                    </a:cubicBezTo>
                    <a:cubicBezTo>
                      <a:pt x="617" y="787"/>
                      <a:pt x="758" y="928"/>
                      <a:pt x="933" y="996"/>
                    </a:cubicBezTo>
                    <a:cubicBezTo>
                      <a:pt x="940" y="999"/>
                      <a:pt x="947" y="1000"/>
                      <a:pt x="954" y="1000"/>
                    </a:cubicBezTo>
                    <a:cubicBezTo>
                      <a:pt x="998" y="1000"/>
                      <a:pt x="1022" y="941"/>
                      <a:pt x="1005" y="901"/>
                    </a:cubicBezTo>
                    <a:cubicBezTo>
                      <a:pt x="925" y="730"/>
                      <a:pt x="773" y="589"/>
                      <a:pt x="640" y="460"/>
                    </a:cubicBezTo>
                    <a:cubicBezTo>
                      <a:pt x="496" y="319"/>
                      <a:pt x="351" y="175"/>
                      <a:pt x="203" y="31"/>
                    </a:cubicBezTo>
                    <a:cubicBezTo>
                      <a:pt x="181" y="10"/>
                      <a:pt x="157" y="1"/>
                      <a:pt x="13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" name="Google Shape;3584;p47"/>
              <p:cNvSpPr/>
              <p:nvPr/>
            </p:nvSpPr>
            <p:spPr>
              <a:xfrm rot="121333" flipH="1">
                <a:off x="8916691" y="2218848"/>
                <a:ext cx="20674" cy="19545"/>
              </a:xfrm>
              <a:custGeom>
                <a:avLst/>
                <a:gdLst/>
                <a:ahLst/>
                <a:cxnLst/>
                <a:rect l="l" t="t" r="r" b="b"/>
                <a:pathLst>
                  <a:path w="824" h="779" extrusionOk="0">
                    <a:moveTo>
                      <a:pt x="139" y="0"/>
                    </a:moveTo>
                    <a:cubicBezTo>
                      <a:pt x="69" y="0"/>
                      <a:pt x="0" y="80"/>
                      <a:pt x="49" y="151"/>
                    </a:cubicBezTo>
                    <a:cubicBezTo>
                      <a:pt x="144" y="288"/>
                      <a:pt x="246" y="422"/>
                      <a:pt x="364" y="539"/>
                    </a:cubicBezTo>
                    <a:cubicBezTo>
                      <a:pt x="470" y="650"/>
                      <a:pt x="581" y="760"/>
                      <a:pt x="740" y="778"/>
                    </a:cubicBezTo>
                    <a:cubicBezTo>
                      <a:pt x="742" y="778"/>
                      <a:pt x="744" y="779"/>
                      <a:pt x="746" y="779"/>
                    </a:cubicBezTo>
                    <a:cubicBezTo>
                      <a:pt x="789" y="779"/>
                      <a:pt x="824" y="727"/>
                      <a:pt x="809" y="687"/>
                    </a:cubicBezTo>
                    <a:cubicBezTo>
                      <a:pt x="756" y="550"/>
                      <a:pt x="642" y="467"/>
                      <a:pt x="535" y="368"/>
                    </a:cubicBezTo>
                    <a:cubicBezTo>
                      <a:pt x="417" y="262"/>
                      <a:pt x="307" y="148"/>
                      <a:pt x="204" y="30"/>
                    </a:cubicBezTo>
                    <a:cubicBezTo>
                      <a:pt x="185" y="9"/>
                      <a:pt x="162" y="0"/>
                      <a:pt x="13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" name="Google Shape;3585;p47"/>
              <p:cNvSpPr/>
              <p:nvPr/>
            </p:nvSpPr>
            <p:spPr>
              <a:xfrm rot="121333" flipH="1">
                <a:off x="8888170" y="2272716"/>
                <a:ext cx="23258" cy="18591"/>
              </a:xfrm>
              <a:custGeom>
                <a:avLst/>
                <a:gdLst/>
                <a:ahLst/>
                <a:cxnLst/>
                <a:rect l="l" t="t" r="r" b="b"/>
                <a:pathLst>
                  <a:path w="927" h="741" extrusionOk="0">
                    <a:moveTo>
                      <a:pt x="122" y="1"/>
                    </a:moveTo>
                    <a:cubicBezTo>
                      <a:pt x="51" y="1"/>
                      <a:pt x="0" y="99"/>
                      <a:pt x="56" y="161"/>
                    </a:cubicBezTo>
                    <a:cubicBezTo>
                      <a:pt x="181" y="294"/>
                      <a:pt x="314" y="419"/>
                      <a:pt x="455" y="538"/>
                    </a:cubicBezTo>
                    <a:cubicBezTo>
                      <a:pt x="551" y="620"/>
                      <a:pt x="664" y="740"/>
                      <a:pt x="794" y="740"/>
                    </a:cubicBezTo>
                    <a:cubicBezTo>
                      <a:pt x="814" y="740"/>
                      <a:pt x="834" y="737"/>
                      <a:pt x="855" y="731"/>
                    </a:cubicBezTo>
                    <a:cubicBezTo>
                      <a:pt x="893" y="720"/>
                      <a:pt x="927" y="682"/>
                      <a:pt x="923" y="640"/>
                    </a:cubicBezTo>
                    <a:cubicBezTo>
                      <a:pt x="911" y="477"/>
                      <a:pt x="748" y="405"/>
                      <a:pt x="623" y="321"/>
                    </a:cubicBezTo>
                    <a:cubicBezTo>
                      <a:pt x="470" y="222"/>
                      <a:pt x="323" y="115"/>
                      <a:pt x="170" y="17"/>
                    </a:cubicBezTo>
                    <a:cubicBezTo>
                      <a:pt x="154" y="6"/>
                      <a:pt x="137" y="1"/>
                      <a:pt x="12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" name="Google Shape;3586;p47"/>
              <p:cNvSpPr/>
              <p:nvPr/>
            </p:nvSpPr>
            <p:spPr>
              <a:xfrm rot="121333" flipH="1">
                <a:off x="8876669" y="2246183"/>
                <a:ext cx="26469" cy="22129"/>
              </a:xfrm>
              <a:custGeom>
                <a:avLst/>
                <a:gdLst/>
                <a:ahLst/>
                <a:cxnLst/>
                <a:rect l="l" t="t" r="r" b="b"/>
                <a:pathLst>
                  <a:path w="1055" h="882" extrusionOk="0">
                    <a:moveTo>
                      <a:pt x="112" y="1"/>
                    </a:moveTo>
                    <a:cubicBezTo>
                      <a:pt x="52" y="1"/>
                      <a:pt x="1" y="84"/>
                      <a:pt x="53" y="147"/>
                    </a:cubicBezTo>
                    <a:cubicBezTo>
                      <a:pt x="178" y="303"/>
                      <a:pt x="284" y="467"/>
                      <a:pt x="432" y="604"/>
                    </a:cubicBezTo>
                    <a:cubicBezTo>
                      <a:pt x="558" y="718"/>
                      <a:pt x="714" y="874"/>
                      <a:pt x="888" y="881"/>
                    </a:cubicBezTo>
                    <a:cubicBezTo>
                      <a:pt x="891" y="881"/>
                      <a:pt x="894" y="881"/>
                      <a:pt x="897" y="881"/>
                    </a:cubicBezTo>
                    <a:cubicBezTo>
                      <a:pt x="999" y="881"/>
                      <a:pt x="1055" y="761"/>
                      <a:pt x="1007" y="676"/>
                    </a:cubicBezTo>
                    <a:cubicBezTo>
                      <a:pt x="930" y="539"/>
                      <a:pt x="741" y="463"/>
                      <a:pt x="611" y="372"/>
                    </a:cubicBezTo>
                    <a:cubicBezTo>
                      <a:pt x="463" y="265"/>
                      <a:pt x="295" y="162"/>
                      <a:pt x="170" y="30"/>
                    </a:cubicBezTo>
                    <a:cubicBezTo>
                      <a:pt x="152" y="9"/>
                      <a:pt x="132" y="1"/>
                      <a:pt x="11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" name="Google Shape;3587;p47"/>
              <p:cNvSpPr/>
              <p:nvPr/>
            </p:nvSpPr>
            <p:spPr>
              <a:xfrm rot="121333" flipH="1">
                <a:off x="8857250" y="2224530"/>
                <a:ext cx="33319" cy="22179"/>
              </a:xfrm>
              <a:custGeom>
                <a:avLst/>
                <a:gdLst/>
                <a:ahLst/>
                <a:cxnLst/>
                <a:rect l="l" t="t" r="r" b="b"/>
                <a:pathLst>
                  <a:path w="1328" h="884" extrusionOk="0">
                    <a:moveTo>
                      <a:pt x="121" y="0"/>
                    </a:moveTo>
                    <a:cubicBezTo>
                      <a:pt x="55" y="0"/>
                      <a:pt x="0" y="82"/>
                      <a:pt x="61" y="140"/>
                    </a:cubicBezTo>
                    <a:cubicBezTo>
                      <a:pt x="221" y="295"/>
                      <a:pt x="399" y="444"/>
                      <a:pt x="578" y="577"/>
                    </a:cubicBezTo>
                    <a:cubicBezTo>
                      <a:pt x="734" y="691"/>
                      <a:pt x="920" y="847"/>
                      <a:pt x="1110" y="881"/>
                    </a:cubicBezTo>
                    <a:cubicBezTo>
                      <a:pt x="1121" y="883"/>
                      <a:pt x="1132" y="884"/>
                      <a:pt x="1143" y="884"/>
                    </a:cubicBezTo>
                    <a:cubicBezTo>
                      <a:pt x="1264" y="884"/>
                      <a:pt x="1328" y="750"/>
                      <a:pt x="1247" y="649"/>
                    </a:cubicBezTo>
                    <a:cubicBezTo>
                      <a:pt x="1126" y="500"/>
                      <a:pt x="901" y="405"/>
                      <a:pt x="734" y="314"/>
                    </a:cubicBezTo>
                    <a:cubicBezTo>
                      <a:pt x="544" y="212"/>
                      <a:pt x="354" y="105"/>
                      <a:pt x="160" y="10"/>
                    </a:cubicBezTo>
                    <a:cubicBezTo>
                      <a:pt x="147" y="3"/>
                      <a:pt x="134" y="0"/>
                      <a:pt x="12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" name="Google Shape;3588;p47"/>
              <p:cNvSpPr/>
              <p:nvPr/>
            </p:nvSpPr>
            <p:spPr>
              <a:xfrm rot="121333" flipH="1">
                <a:off x="8844942" y="2311212"/>
                <a:ext cx="31964" cy="22631"/>
              </a:xfrm>
              <a:custGeom>
                <a:avLst/>
                <a:gdLst/>
                <a:ahLst/>
                <a:cxnLst/>
                <a:rect l="l" t="t" r="r" b="b"/>
                <a:pathLst>
                  <a:path w="1274" h="902" extrusionOk="0">
                    <a:moveTo>
                      <a:pt x="160" y="1"/>
                    </a:moveTo>
                    <a:cubicBezTo>
                      <a:pt x="74" y="1"/>
                      <a:pt x="1" y="111"/>
                      <a:pt x="80" y="182"/>
                    </a:cubicBezTo>
                    <a:cubicBezTo>
                      <a:pt x="240" y="322"/>
                      <a:pt x="403" y="463"/>
                      <a:pt x="570" y="592"/>
                    </a:cubicBezTo>
                    <a:cubicBezTo>
                      <a:pt x="749" y="725"/>
                      <a:pt x="902" y="866"/>
                      <a:pt x="1122" y="900"/>
                    </a:cubicBezTo>
                    <a:cubicBezTo>
                      <a:pt x="1129" y="901"/>
                      <a:pt x="1136" y="902"/>
                      <a:pt x="1143" y="902"/>
                    </a:cubicBezTo>
                    <a:cubicBezTo>
                      <a:pt x="1217" y="902"/>
                      <a:pt x="1274" y="831"/>
                      <a:pt x="1236" y="756"/>
                    </a:cubicBezTo>
                    <a:cubicBezTo>
                      <a:pt x="1133" y="565"/>
                      <a:pt x="974" y="478"/>
                      <a:pt x="795" y="360"/>
                    </a:cubicBezTo>
                    <a:cubicBezTo>
                      <a:pt x="605" y="235"/>
                      <a:pt x="407" y="124"/>
                      <a:pt x="209" y="14"/>
                    </a:cubicBezTo>
                    <a:cubicBezTo>
                      <a:pt x="193" y="5"/>
                      <a:pt x="176" y="1"/>
                      <a:pt x="16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" name="Google Shape;3589;p47"/>
              <p:cNvSpPr/>
              <p:nvPr/>
            </p:nvSpPr>
            <p:spPr>
              <a:xfrm rot="121333" flipH="1">
                <a:off x="8832381" y="2294964"/>
                <a:ext cx="24161" cy="19921"/>
              </a:xfrm>
              <a:custGeom>
                <a:avLst/>
                <a:gdLst/>
                <a:ahLst/>
                <a:cxnLst/>
                <a:rect l="l" t="t" r="r" b="b"/>
                <a:pathLst>
                  <a:path w="963" h="794" extrusionOk="0">
                    <a:moveTo>
                      <a:pt x="185" y="1"/>
                    </a:moveTo>
                    <a:cubicBezTo>
                      <a:pt x="83" y="1"/>
                      <a:pt x="0" y="119"/>
                      <a:pt x="89" y="220"/>
                    </a:cubicBezTo>
                    <a:cubicBezTo>
                      <a:pt x="191" y="338"/>
                      <a:pt x="294" y="452"/>
                      <a:pt x="412" y="558"/>
                    </a:cubicBezTo>
                    <a:cubicBezTo>
                      <a:pt x="517" y="656"/>
                      <a:pt x="633" y="794"/>
                      <a:pt x="790" y="794"/>
                    </a:cubicBezTo>
                    <a:cubicBezTo>
                      <a:pt x="792" y="794"/>
                      <a:pt x="794" y="794"/>
                      <a:pt x="796" y="794"/>
                    </a:cubicBezTo>
                    <a:cubicBezTo>
                      <a:pt x="891" y="790"/>
                      <a:pt x="963" y="699"/>
                      <a:pt x="940" y="604"/>
                    </a:cubicBezTo>
                    <a:cubicBezTo>
                      <a:pt x="902" y="455"/>
                      <a:pt x="750" y="383"/>
                      <a:pt x="636" y="304"/>
                    </a:cubicBezTo>
                    <a:cubicBezTo>
                      <a:pt x="514" y="213"/>
                      <a:pt x="392" y="125"/>
                      <a:pt x="275" y="34"/>
                    </a:cubicBezTo>
                    <a:cubicBezTo>
                      <a:pt x="246" y="11"/>
                      <a:pt x="214" y="1"/>
                      <a:pt x="18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" name="Google Shape;3590;p47"/>
              <p:cNvSpPr/>
              <p:nvPr/>
            </p:nvSpPr>
            <p:spPr>
              <a:xfrm rot="121333" flipH="1">
                <a:off x="8799281" y="2268622"/>
                <a:ext cx="34398" cy="25064"/>
              </a:xfrm>
              <a:custGeom>
                <a:avLst/>
                <a:gdLst/>
                <a:ahLst/>
                <a:cxnLst/>
                <a:rect l="l" t="t" r="r" b="b"/>
                <a:pathLst>
                  <a:path w="1371" h="999" extrusionOk="0">
                    <a:moveTo>
                      <a:pt x="152" y="0"/>
                    </a:moveTo>
                    <a:cubicBezTo>
                      <a:pt x="63" y="0"/>
                      <a:pt x="0" y="138"/>
                      <a:pt x="68" y="219"/>
                    </a:cubicBezTo>
                    <a:cubicBezTo>
                      <a:pt x="357" y="561"/>
                      <a:pt x="768" y="986"/>
                      <a:pt x="1247" y="998"/>
                    </a:cubicBezTo>
                    <a:cubicBezTo>
                      <a:pt x="1248" y="998"/>
                      <a:pt x="1249" y="998"/>
                      <a:pt x="1251" y="998"/>
                    </a:cubicBezTo>
                    <a:cubicBezTo>
                      <a:pt x="1314" y="998"/>
                      <a:pt x="1371" y="913"/>
                      <a:pt x="1326" y="858"/>
                    </a:cubicBezTo>
                    <a:cubicBezTo>
                      <a:pt x="1052" y="496"/>
                      <a:pt x="578" y="295"/>
                      <a:pt x="217" y="25"/>
                    </a:cubicBezTo>
                    <a:cubicBezTo>
                      <a:pt x="195" y="7"/>
                      <a:pt x="173" y="0"/>
                      <a:pt x="15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" name="Google Shape;3591;p47"/>
              <p:cNvSpPr/>
              <p:nvPr/>
            </p:nvSpPr>
            <p:spPr>
              <a:xfrm rot="121333" flipH="1">
                <a:off x="8802716" y="2346680"/>
                <a:ext cx="33620" cy="22781"/>
              </a:xfrm>
              <a:custGeom>
                <a:avLst/>
                <a:gdLst/>
                <a:ahLst/>
                <a:cxnLst/>
                <a:rect l="l" t="t" r="r" b="b"/>
                <a:pathLst>
                  <a:path w="1340" h="908" extrusionOk="0">
                    <a:moveTo>
                      <a:pt x="73" y="0"/>
                    </a:moveTo>
                    <a:cubicBezTo>
                      <a:pt x="34" y="0"/>
                      <a:pt x="0" y="49"/>
                      <a:pt x="24" y="83"/>
                    </a:cubicBezTo>
                    <a:cubicBezTo>
                      <a:pt x="145" y="269"/>
                      <a:pt x="343" y="402"/>
                      <a:pt x="522" y="536"/>
                    </a:cubicBezTo>
                    <a:cubicBezTo>
                      <a:pt x="715" y="683"/>
                      <a:pt x="924" y="843"/>
                      <a:pt x="1168" y="904"/>
                    </a:cubicBezTo>
                    <a:cubicBezTo>
                      <a:pt x="1178" y="907"/>
                      <a:pt x="1187" y="908"/>
                      <a:pt x="1196" y="908"/>
                    </a:cubicBezTo>
                    <a:cubicBezTo>
                      <a:pt x="1286" y="908"/>
                      <a:pt x="1340" y="794"/>
                      <a:pt x="1271" y="722"/>
                    </a:cubicBezTo>
                    <a:cubicBezTo>
                      <a:pt x="1111" y="554"/>
                      <a:pt x="891" y="444"/>
                      <a:pt x="693" y="326"/>
                    </a:cubicBezTo>
                    <a:cubicBezTo>
                      <a:pt x="495" y="212"/>
                      <a:pt x="301" y="68"/>
                      <a:pt x="88" y="3"/>
                    </a:cubicBezTo>
                    <a:cubicBezTo>
                      <a:pt x="83" y="1"/>
                      <a:pt x="78" y="0"/>
                      <a:pt x="7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" name="Google Shape;3592;p47"/>
              <p:cNvSpPr/>
              <p:nvPr/>
            </p:nvSpPr>
            <p:spPr>
              <a:xfrm rot="121333" flipH="1">
                <a:off x="8791238" y="2338311"/>
                <a:ext cx="23459" cy="15480"/>
              </a:xfrm>
              <a:custGeom>
                <a:avLst/>
                <a:gdLst/>
                <a:ahLst/>
                <a:cxnLst/>
                <a:rect l="l" t="t" r="r" b="b"/>
                <a:pathLst>
                  <a:path w="935" h="617" extrusionOk="0">
                    <a:moveTo>
                      <a:pt x="146" y="1"/>
                    </a:moveTo>
                    <a:cubicBezTo>
                      <a:pt x="64" y="1"/>
                      <a:pt x="0" y="105"/>
                      <a:pt x="64" y="188"/>
                    </a:cubicBezTo>
                    <a:cubicBezTo>
                      <a:pt x="168" y="313"/>
                      <a:pt x="285" y="420"/>
                      <a:pt x="426" y="499"/>
                    </a:cubicBezTo>
                    <a:cubicBezTo>
                      <a:pt x="524" y="554"/>
                      <a:pt x="637" y="617"/>
                      <a:pt x="750" y="617"/>
                    </a:cubicBezTo>
                    <a:cubicBezTo>
                      <a:pt x="786" y="617"/>
                      <a:pt x="823" y="610"/>
                      <a:pt x="859" y="595"/>
                    </a:cubicBezTo>
                    <a:cubicBezTo>
                      <a:pt x="935" y="560"/>
                      <a:pt x="928" y="458"/>
                      <a:pt x="882" y="404"/>
                    </a:cubicBezTo>
                    <a:cubicBezTo>
                      <a:pt x="806" y="309"/>
                      <a:pt x="650" y="305"/>
                      <a:pt x="544" y="256"/>
                    </a:cubicBezTo>
                    <a:cubicBezTo>
                      <a:pt x="426" y="199"/>
                      <a:pt x="315" y="123"/>
                      <a:pt x="220" y="32"/>
                    </a:cubicBezTo>
                    <a:cubicBezTo>
                      <a:pt x="196" y="10"/>
                      <a:pt x="170" y="1"/>
                      <a:pt x="14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" name="Google Shape;3593;p47"/>
              <p:cNvSpPr/>
              <p:nvPr/>
            </p:nvSpPr>
            <p:spPr>
              <a:xfrm rot="121333" flipH="1">
                <a:off x="8749107" y="2324645"/>
                <a:ext cx="30358" cy="21853"/>
              </a:xfrm>
              <a:custGeom>
                <a:avLst/>
                <a:gdLst/>
                <a:ahLst/>
                <a:cxnLst/>
                <a:rect l="l" t="t" r="r" b="b"/>
                <a:pathLst>
                  <a:path w="1210" h="871" extrusionOk="0">
                    <a:moveTo>
                      <a:pt x="163" y="0"/>
                    </a:moveTo>
                    <a:cubicBezTo>
                      <a:pt x="63" y="0"/>
                      <a:pt x="0" y="146"/>
                      <a:pt x="103" y="213"/>
                    </a:cubicBezTo>
                    <a:cubicBezTo>
                      <a:pt x="403" y="408"/>
                      <a:pt x="662" y="647"/>
                      <a:pt x="954" y="848"/>
                    </a:cubicBezTo>
                    <a:cubicBezTo>
                      <a:pt x="978" y="864"/>
                      <a:pt x="1001" y="871"/>
                      <a:pt x="1024" y="871"/>
                    </a:cubicBezTo>
                    <a:cubicBezTo>
                      <a:pt x="1129" y="871"/>
                      <a:pt x="1209" y="723"/>
                      <a:pt x="1122" y="632"/>
                    </a:cubicBezTo>
                    <a:cubicBezTo>
                      <a:pt x="859" y="366"/>
                      <a:pt x="543" y="195"/>
                      <a:pt x="220" y="16"/>
                    </a:cubicBezTo>
                    <a:cubicBezTo>
                      <a:pt x="201" y="5"/>
                      <a:pt x="181" y="0"/>
                      <a:pt x="16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" name="Google Shape;3594;p47"/>
              <p:cNvSpPr/>
              <p:nvPr/>
            </p:nvSpPr>
            <p:spPr>
              <a:xfrm rot="121333" flipH="1">
                <a:off x="8764272" y="2409306"/>
                <a:ext cx="28903" cy="15907"/>
              </a:xfrm>
              <a:custGeom>
                <a:avLst/>
                <a:gdLst/>
                <a:ahLst/>
                <a:cxnLst/>
                <a:rect l="l" t="t" r="r" b="b"/>
                <a:pathLst>
                  <a:path w="1152" h="634" extrusionOk="0">
                    <a:moveTo>
                      <a:pt x="174" y="0"/>
                    </a:moveTo>
                    <a:cubicBezTo>
                      <a:pt x="81" y="0"/>
                      <a:pt x="1" y="111"/>
                      <a:pt x="87" y="188"/>
                    </a:cubicBezTo>
                    <a:cubicBezTo>
                      <a:pt x="340" y="414"/>
                      <a:pt x="674" y="634"/>
                      <a:pt x="1025" y="634"/>
                    </a:cubicBezTo>
                    <a:cubicBezTo>
                      <a:pt x="1028" y="634"/>
                      <a:pt x="1031" y="634"/>
                      <a:pt x="1034" y="633"/>
                    </a:cubicBezTo>
                    <a:cubicBezTo>
                      <a:pt x="1118" y="633"/>
                      <a:pt x="1152" y="516"/>
                      <a:pt x="1076" y="474"/>
                    </a:cubicBezTo>
                    <a:cubicBezTo>
                      <a:pt x="794" y="325"/>
                      <a:pt x="502" y="230"/>
                      <a:pt x="251" y="29"/>
                    </a:cubicBezTo>
                    <a:cubicBezTo>
                      <a:pt x="226" y="9"/>
                      <a:pt x="200" y="0"/>
                      <a:pt x="17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" name="Google Shape;3595;p47"/>
              <p:cNvSpPr/>
              <p:nvPr/>
            </p:nvSpPr>
            <p:spPr>
              <a:xfrm rot="121333" flipH="1">
                <a:off x="8744771" y="2395545"/>
                <a:ext cx="22254" cy="14577"/>
              </a:xfrm>
              <a:custGeom>
                <a:avLst/>
                <a:gdLst/>
                <a:ahLst/>
                <a:cxnLst/>
                <a:rect l="l" t="t" r="r" b="b"/>
                <a:pathLst>
                  <a:path w="887" h="581" extrusionOk="0">
                    <a:moveTo>
                      <a:pt x="148" y="0"/>
                    </a:moveTo>
                    <a:cubicBezTo>
                      <a:pt x="67" y="0"/>
                      <a:pt x="0" y="101"/>
                      <a:pt x="70" y="180"/>
                    </a:cubicBezTo>
                    <a:cubicBezTo>
                      <a:pt x="158" y="283"/>
                      <a:pt x="257" y="370"/>
                      <a:pt x="363" y="446"/>
                    </a:cubicBezTo>
                    <a:cubicBezTo>
                      <a:pt x="477" y="525"/>
                      <a:pt x="595" y="556"/>
                      <a:pt x="732" y="579"/>
                    </a:cubicBezTo>
                    <a:cubicBezTo>
                      <a:pt x="737" y="580"/>
                      <a:pt x="742" y="580"/>
                      <a:pt x="747" y="580"/>
                    </a:cubicBezTo>
                    <a:cubicBezTo>
                      <a:pt x="830" y="580"/>
                      <a:pt x="887" y="469"/>
                      <a:pt x="800" y="416"/>
                    </a:cubicBezTo>
                    <a:cubicBezTo>
                      <a:pt x="702" y="358"/>
                      <a:pt x="611" y="290"/>
                      <a:pt x="507" y="237"/>
                    </a:cubicBezTo>
                    <a:cubicBezTo>
                      <a:pt x="405" y="180"/>
                      <a:pt x="310" y="111"/>
                      <a:pt x="223" y="32"/>
                    </a:cubicBezTo>
                    <a:cubicBezTo>
                      <a:pt x="199" y="10"/>
                      <a:pt x="173" y="0"/>
                      <a:pt x="14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" name="Google Shape;3596;p47"/>
              <p:cNvSpPr/>
              <p:nvPr/>
            </p:nvSpPr>
            <p:spPr>
              <a:xfrm rot="121333" flipH="1">
                <a:off x="8722017" y="2375036"/>
                <a:ext cx="26545" cy="17738"/>
              </a:xfrm>
              <a:custGeom>
                <a:avLst/>
                <a:gdLst/>
                <a:ahLst/>
                <a:cxnLst/>
                <a:rect l="l" t="t" r="r" b="b"/>
                <a:pathLst>
                  <a:path w="1058" h="707" extrusionOk="0">
                    <a:moveTo>
                      <a:pt x="132" y="1"/>
                    </a:moveTo>
                    <a:cubicBezTo>
                      <a:pt x="48" y="1"/>
                      <a:pt x="0" y="120"/>
                      <a:pt x="84" y="181"/>
                    </a:cubicBezTo>
                    <a:cubicBezTo>
                      <a:pt x="214" y="280"/>
                      <a:pt x="343" y="378"/>
                      <a:pt x="480" y="469"/>
                    </a:cubicBezTo>
                    <a:cubicBezTo>
                      <a:pt x="605" y="557"/>
                      <a:pt x="726" y="656"/>
                      <a:pt x="875" y="702"/>
                    </a:cubicBezTo>
                    <a:cubicBezTo>
                      <a:pt x="887" y="705"/>
                      <a:pt x="898" y="707"/>
                      <a:pt x="909" y="707"/>
                    </a:cubicBezTo>
                    <a:cubicBezTo>
                      <a:pt x="1006" y="707"/>
                      <a:pt x="1057" y="580"/>
                      <a:pt x="989" y="504"/>
                    </a:cubicBezTo>
                    <a:cubicBezTo>
                      <a:pt x="886" y="390"/>
                      <a:pt x="742" y="321"/>
                      <a:pt x="609" y="246"/>
                    </a:cubicBezTo>
                    <a:cubicBezTo>
                      <a:pt x="468" y="165"/>
                      <a:pt x="324" y="90"/>
                      <a:pt x="179" y="13"/>
                    </a:cubicBezTo>
                    <a:cubicBezTo>
                      <a:pt x="162" y="5"/>
                      <a:pt x="146" y="1"/>
                      <a:pt x="13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" name="Google Shape;3597;p47"/>
              <p:cNvSpPr/>
              <p:nvPr/>
            </p:nvSpPr>
            <p:spPr>
              <a:xfrm rot="121333" flipH="1">
                <a:off x="8715425" y="2429070"/>
                <a:ext cx="21803" cy="12796"/>
              </a:xfrm>
              <a:custGeom>
                <a:avLst/>
                <a:gdLst/>
                <a:ahLst/>
                <a:cxnLst/>
                <a:rect l="l" t="t" r="r" b="b"/>
                <a:pathLst>
                  <a:path w="869" h="510" extrusionOk="0">
                    <a:moveTo>
                      <a:pt x="170" y="0"/>
                    </a:moveTo>
                    <a:cubicBezTo>
                      <a:pt x="42" y="0"/>
                      <a:pt x="0" y="164"/>
                      <a:pt x="105" y="243"/>
                    </a:cubicBezTo>
                    <a:cubicBezTo>
                      <a:pt x="203" y="320"/>
                      <a:pt x="333" y="369"/>
                      <a:pt x="443" y="426"/>
                    </a:cubicBezTo>
                    <a:cubicBezTo>
                      <a:pt x="525" y="470"/>
                      <a:pt x="610" y="510"/>
                      <a:pt x="698" y="510"/>
                    </a:cubicBezTo>
                    <a:cubicBezTo>
                      <a:pt x="724" y="510"/>
                      <a:pt x="751" y="506"/>
                      <a:pt x="777" y="499"/>
                    </a:cubicBezTo>
                    <a:cubicBezTo>
                      <a:pt x="846" y="480"/>
                      <a:pt x="868" y="408"/>
                      <a:pt x="838" y="346"/>
                    </a:cubicBezTo>
                    <a:cubicBezTo>
                      <a:pt x="789" y="236"/>
                      <a:pt x="671" y="190"/>
                      <a:pt x="565" y="145"/>
                    </a:cubicBezTo>
                    <a:cubicBezTo>
                      <a:pt x="447" y="95"/>
                      <a:pt x="329" y="31"/>
                      <a:pt x="207" y="4"/>
                    </a:cubicBezTo>
                    <a:cubicBezTo>
                      <a:pt x="194" y="1"/>
                      <a:pt x="182" y="0"/>
                      <a:pt x="17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" name="Google Shape;3598;p47"/>
              <p:cNvSpPr/>
              <p:nvPr/>
            </p:nvSpPr>
            <p:spPr>
              <a:xfrm rot="121333" flipH="1">
                <a:off x="8760277" y="2374654"/>
                <a:ext cx="23785" cy="12821"/>
              </a:xfrm>
              <a:custGeom>
                <a:avLst/>
                <a:gdLst/>
                <a:ahLst/>
                <a:cxnLst/>
                <a:rect l="l" t="t" r="r" b="b"/>
                <a:pathLst>
                  <a:path w="948" h="511" extrusionOk="0">
                    <a:moveTo>
                      <a:pt x="106" y="1"/>
                    </a:moveTo>
                    <a:cubicBezTo>
                      <a:pt x="38" y="4"/>
                      <a:pt x="0" y="73"/>
                      <a:pt x="30" y="130"/>
                    </a:cubicBezTo>
                    <a:cubicBezTo>
                      <a:pt x="95" y="244"/>
                      <a:pt x="236" y="308"/>
                      <a:pt x="350" y="366"/>
                    </a:cubicBezTo>
                    <a:cubicBezTo>
                      <a:pt x="483" y="434"/>
                      <a:pt x="620" y="472"/>
                      <a:pt x="764" y="506"/>
                    </a:cubicBezTo>
                    <a:cubicBezTo>
                      <a:pt x="776" y="509"/>
                      <a:pt x="787" y="510"/>
                      <a:pt x="797" y="510"/>
                    </a:cubicBezTo>
                    <a:cubicBezTo>
                      <a:pt x="919" y="510"/>
                      <a:pt x="948" y="335"/>
                      <a:pt x="825" y="285"/>
                    </a:cubicBezTo>
                    <a:cubicBezTo>
                      <a:pt x="699" y="232"/>
                      <a:pt x="578" y="171"/>
                      <a:pt x="453" y="118"/>
                    </a:cubicBezTo>
                    <a:cubicBezTo>
                      <a:pt x="342" y="73"/>
                      <a:pt x="228" y="1"/>
                      <a:pt x="10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" name="Google Shape;3599;p47"/>
              <p:cNvSpPr/>
              <p:nvPr/>
            </p:nvSpPr>
            <p:spPr>
              <a:xfrm rot="121333" flipH="1">
                <a:off x="8679931" y="2412770"/>
                <a:ext cx="19846" cy="13799"/>
              </a:xfrm>
              <a:custGeom>
                <a:avLst/>
                <a:gdLst/>
                <a:ahLst/>
                <a:cxnLst/>
                <a:rect l="l" t="t" r="r" b="b"/>
                <a:pathLst>
                  <a:path w="791" h="550" extrusionOk="0">
                    <a:moveTo>
                      <a:pt x="133" y="0"/>
                    </a:moveTo>
                    <a:cubicBezTo>
                      <a:pt x="48" y="0"/>
                      <a:pt x="0" y="119"/>
                      <a:pt x="62" y="184"/>
                    </a:cubicBezTo>
                    <a:cubicBezTo>
                      <a:pt x="146" y="267"/>
                      <a:pt x="256" y="336"/>
                      <a:pt x="351" y="404"/>
                    </a:cubicBezTo>
                    <a:cubicBezTo>
                      <a:pt x="442" y="469"/>
                      <a:pt x="552" y="541"/>
                      <a:pt x="667" y="549"/>
                    </a:cubicBezTo>
                    <a:cubicBezTo>
                      <a:pt x="668" y="549"/>
                      <a:pt x="670" y="549"/>
                      <a:pt x="671" y="549"/>
                    </a:cubicBezTo>
                    <a:cubicBezTo>
                      <a:pt x="751" y="549"/>
                      <a:pt x="791" y="457"/>
                      <a:pt x="758" y="390"/>
                    </a:cubicBezTo>
                    <a:cubicBezTo>
                      <a:pt x="704" y="294"/>
                      <a:pt x="583" y="222"/>
                      <a:pt x="488" y="169"/>
                    </a:cubicBezTo>
                    <a:cubicBezTo>
                      <a:pt x="385" y="111"/>
                      <a:pt x="279" y="47"/>
                      <a:pt x="165" y="5"/>
                    </a:cubicBezTo>
                    <a:cubicBezTo>
                      <a:pt x="154" y="2"/>
                      <a:pt x="143" y="0"/>
                      <a:pt x="13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" name="Google Shape;3600;p47"/>
              <p:cNvSpPr/>
              <p:nvPr/>
            </p:nvSpPr>
            <p:spPr>
              <a:xfrm rot="121333" flipH="1">
                <a:off x="8683637" y="2377883"/>
                <a:ext cx="20021" cy="15882"/>
              </a:xfrm>
              <a:custGeom>
                <a:avLst/>
                <a:gdLst/>
                <a:ahLst/>
                <a:cxnLst/>
                <a:rect l="l" t="t" r="r" b="b"/>
                <a:pathLst>
                  <a:path w="798" h="633" extrusionOk="0">
                    <a:moveTo>
                      <a:pt x="155" y="0"/>
                    </a:moveTo>
                    <a:cubicBezTo>
                      <a:pt x="62" y="0"/>
                      <a:pt x="0" y="118"/>
                      <a:pt x="70" y="202"/>
                    </a:cubicBezTo>
                    <a:cubicBezTo>
                      <a:pt x="149" y="297"/>
                      <a:pt x="241" y="389"/>
                      <a:pt x="340" y="465"/>
                    </a:cubicBezTo>
                    <a:cubicBezTo>
                      <a:pt x="386" y="499"/>
                      <a:pt x="442" y="522"/>
                      <a:pt x="492" y="553"/>
                    </a:cubicBezTo>
                    <a:cubicBezTo>
                      <a:pt x="545" y="587"/>
                      <a:pt x="595" y="621"/>
                      <a:pt x="659" y="632"/>
                    </a:cubicBezTo>
                    <a:cubicBezTo>
                      <a:pt x="663" y="633"/>
                      <a:pt x="667" y="633"/>
                      <a:pt x="672" y="633"/>
                    </a:cubicBezTo>
                    <a:cubicBezTo>
                      <a:pt x="730" y="633"/>
                      <a:pt x="798" y="585"/>
                      <a:pt x="770" y="518"/>
                    </a:cubicBezTo>
                    <a:cubicBezTo>
                      <a:pt x="732" y="411"/>
                      <a:pt x="628" y="309"/>
                      <a:pt x="545" y="233"/>
                    </a:cubicBezTo>
                    <a:cubicBezTo>
                      <a:pt x="451" y="146"/>
                      <a:pt x="328" y="74"/>
                      <a:pt x="214" y="16"/>
                    </a:cubicBezTo>
                    <a:cubicBezTo>
                      <a:pt x="194" y="5"/>
                      <a:pt x="174" y="0"/>
                      <a:pt x="15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" name="Google Shape;3601;p47"/>
              <p:cNvSpPr/>
              <p:nvPr/>
            </p:nvSpPr>
            <p:spPr>
              <a:xfrm rot="121333" flipH="1">
                <a:off x="8681009" y="2459719"/>
                <a:ext cx="27649" cy="19670"/>
              </a:xfrm>
              <a:custGeom>
                <a:avLst/>
                <a:gdLst/>
                <a:ahLst/>
                <a:cxnLst/>
                <a:rect l="l" t="t" r="r" b="b"/>
                <a:pathLst>
                  <a:path w="1102" h="784" extrusionOk="0">
                    <a:moveTo>
                      <a:pt x="150" y="1"/>
                    </a:moveTo>
                    <a:cubicBezTo>
                      <a:pt x="73" y="1"/>
                      <a:pt x="0" y="95"/>
                      <a:pt x="75" y="154"/>
                    </a:cubicBezTo>
                    <a:cubicBezTo>
                      <a:pt x="212" y="260"/>
                      <a:pt x="352" y="363"/>
                      <a:pt x="489" y="473"/>
                    </a:cubicBezTo>
                    <a:cubicBezTo>
                      <a:pt x="619" y="583"/>
                      <a:pt x="736" y="701"/>
                      <a:pt x="893" y="773"/>
                    </a:cubicBezTo>
                    <a:cubicBezTo>
                      <a:pt x="908" y="780"/>
                      <a:pt x="925" y="784"/>
                      <a:pt x="941" y="784"/>
                    </a:cubicBezTo>
                    <a:cubicBezTo>
                      <a:pt x="1022" y="784"/>
                      <a:pt x="1102" y="706"/>
                      <a:pt x="1045" y="621"/>
                    </a:cubicBezTo>
                    <a:cubicBezTo>
                      <a:pt x="945" y="477"/>
                      <a:pt x="813" y="389"/>
                      <a:pt x="668" y="290"/>
                    </a:cubicBezTo>
                    <a:cubicBezTo>
                      <a:pt x="512" y="187"/>
                      <a:pt x="357" y="89"/>
                      <a:pt x="189" y="9"/>
                    </a:cubicBezTo>
                    <a:cubicBezTo>
                      <a:pt x="176" y="3"/>
                      <a:pt x="163" y="1"/>
                      <a:pt x="15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" name="Google Shape;3602;p47"/>
              <p:cNvSpPr/>
              <p:nvPr/>
            </p:nvSpPr>
            <p:spPr>
              <a:xfrm rot="121333" flipH="1">
                <a:off x="8653214" y="2453717"/>
                <a:ext cx="26294" cy="17663"/>
              </a:xfrm>
              <a:custGeom>
                <a:avLst/>
                <a:gdLst/>
                <a:ahLst/>
                <a:cxnLst/>
                <a:rect l="l" t="t" r="r" b="b"/>
                <a:pathLst>
                  <a:path w="1048" h="704" extrusionOk="0">
                    <a:moveTo>
                      <a:pt x="138" y="0"/>
                    </a:moveTo>
                    <a:cubicBezTo>
                      <a:pt x="65" y="0"/>
                      <a:pt x="1" y="93"/>
                      <a:pt x="71" y="147"/>
                    </a:cubicBezTo>
                    <a:cubicBezTo>
                      <a:pt x="190" y="246"/>
                      <a:pt x="307" y="349"/>
                      <a:pt x="432" y="444"/>
                    </a:cubicBezTo>
                    <a:cubicBezTo>
                      <a:pt x="573" y="551"/>
                      <a:pt x="699" y="626"/>
                      <a:pt x="862" y="695"/>
                    </a:cubicBezTo>
                    <a:cubicBezTo>
                      <a:pt x="876" y="701"/>
                      <a:pt x="890" y="704"/>
                      <a:pt x="904" y="704"/>
                    </a:cubicBezTo>
                    <a:cubicBezTo>
                      <a:pt x="981" y="704"/>
                      <a:pt x="1047" y="614"/>
                      <a:pt x="976" y="542"/>
                    </a:cubicBezTo>
                    <a:cubicBezTo>
                      <a:pt x="858" y="425"/>
                      <a:pt x="755" y="337"/>
                      <a:pt x="611" y="254"/>
                    </a:cubicBezTo>
                    <a:cubicBezTo>
                      <a:pt x="467" y="166"/>
                      <a:pt x="322" y="90"/>
                      <a:pt x="178" y="10"/>
                    </a:cubicBezTo>
                    <a:cubicBezTo>
                      <a:pt x="165" y="3"/>
                      <a:pt x="151" y="0"/>
                      <a:pt x="13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" name="Google Shape;3603;p47"/>
              <p:cNvSpPr/>
              <p:nvPr/>
            </p:nvSpPr>
            <p:spPr>
              <a:xfrm rot="121333" flipH="1">
                <a:off x="8629183" y="2488189"/>
                <a:ext cx="21953" cy="14326"/>
              </a:xfrm>
              <a:custGeom>
                <a:avLst/>
                <a:gdLst/>
                <a:ahLst/>
                <a:cxnLst/>
                <a:rect l="l" t="t" r="r" b="b"/>
                <a:pathLst>
                  <a:path w="875" h="571" extrusionOk="0">
                    <a:moveTo>
                      <a:pt x="161" y="1"/>
                    </a:moveTo>
                    <a:cubicBezTo>
                      <a:pt x="68" y="1"/>
                      <a:pt x="1" y="141"/>
                      <a:pt x="82" y="208"/>
                    </a:cubicBezTo>
                    <a:cubicBezTo>
                      <a:pt x="173" y="285"/>
                      <a:pt x="264" y="353"/>
                      <a:pt x="364" y="418"/>
                    </a:cubicBezTo>
                    <a:cubicBezTo>
                      <a:pt x="470" y="490"/>
                      <a:pt x="557" y="555"/>
                      <a:pt x="687" y="570"/>
                    </a:cubicBezTo>
                    <a:cubicBezTo>
                      <a:pt x="691" y="570"/>
                      <a:pt x="695" y="570"/>
                      <a:pt x="699" y="570"/>
                    </a:cubicBezTo>
                    <a:cubicBezTo>
                      <a:pt x="800" y="570"/>
                      <a:pt x="874" y="429"/>
                      <a:pt x="816" y="350"/>
                    </a:cubicBezTo>
                    <a:cubicBezTo>
                      <a:pt x="736" y="243"/>
                      <a:pt x="638" y="205"/>
                      <a:pt x="524" y="148"/>
                    </a:cubicBezTo>
                    <a:cubicBezTo>
                      <a:pt x="417" y="99"/>
                      <a:pt x="310" y="48"/>
                      <a:pt x="196" y="7"/>
                    </a:cubicBezTo>
                    <a:cubicBezTo>
                      <a:pt x="184" y="3"/>
                      <a:pt x="172" y="1"/>
                      <a:pt x="16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" name="Google Shape;3604;p47"/>
              <p:cNvSpPr/>
              <p:nvPr/>
            </p:nvSpPr>
            <p:spPr>
              <a:xfrm rot="121333" flipH="1">
                <a:off x="8615187" y="2465017"/>
                <a:ext cx="21452" cy="17312"/>
              </a:xfrm>
              <a:custGeom>
                <a:avLst/>
                <a:gdLst/>
                <a:ahLst/>
                <a:cxnLst/>
                <a:rect l="l" t="t" r="r" b="b"/>
                <a:pathLst>
                  <a:path w="855" h="690" extrusionOk="0">
                    <a:moveTo>
                      <a:pt x="128" y="0"/>
                    </a:moveTo>
                    <a:cubicBezTo>
                      <a:pt x="61" y="0"/>
                      <a:pt x="1" y="93"/>
                      <a:pt x="44" y="153"/>
                    </a:cubicBezTo>
                    <a:cubicBezTo>
                      <a:pt x="135" y="279"/>
                      <a:pt x="231" y="393"/>
                      <a:pt x="349" y="495"/>
                    </a:cubicBezTo>
                    <a:cubicBezTo>
                      <a:pt x="448" y="584"/>
                      <a:pt x="579" y="690"/>
                      <a:pt x="723" y="690"/>
                    </a:cubicBezTo>
                    <a:cubicBezTo>
                      <a:pt x="727" y="690"/>
                      <a:pt x="732" y="690"/>
                      <a:pt x="737" y="690"/>
                    </a:cubicBezTo>
                    <a:cubicBezTo>
                      <a:pt x="809" y="686"/>
                      <a:pt x="855" y="621"/>
                      <a:pt x="839" y="553"/>
                    </a:cubicBezTo>
                    <a:cubicBezTo>
                      <a:pt x="813" y="409"/>
                      <a:pt x="672" y="302"/>
                      <a:pt x="558" y="222"/>
                    </a:cubicBezTo>
                    <a:cubicBezTo>
                      <a:pt x="432" y="130"/>
                      <a:pt x="300" y="66"/>
                      <a:pt x="155" y="5"/>
                    </a:cubicBezTo>
                    <a:cubicBezTo>
                      <a:pt x="146" y="2"/>
                      <a:pt x="137" y="0"/>
                      <a:pt x="12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2" name="Google Shape;3605;p47"/>
              <p:cNvSpPr/>
              <p:nvPr/>
            </p:nvSpPr>
            <p:spPr>
              <a:xfrm rot="121333" flipH="1">
                <a:off x="8587205" y="2509495"/>
                <a:ext cx="20122" cy="15932"/>
              </a:xfrm>
              <a:custGeom>
                <a:avLst/>
                <a:gdLst/>
                <a:ahLst/>
                <a:cxnLst/>
                <a:rect l="l" t="t" r="r" b="b"/>
                <a:pathLst>
                  <a:path w="802" h="635" extrusionOk="0">
                    <a:moveTo>
                      <a:pt x="151" y="1"/>
                    </a:moveTo>
                    <a:cubicBezTo>
                      <a:pt x="65" y="1"/>
                      <a:pt x="1" y="107"/>
                      <a:pt x="68" y="197"/>
                    </a:cubicBezTo>
                    <a:cubicBezTo>
                      <a:pt x="201" y="364"/>
                      <a:pt x="372" y="585"/>
                      <a:pt x="593" y="630"/>
                    </a:cubicBezTo>
                    <a:cubicBezTo>
                      <a:pt x="605" y="633"/>
                      <a:pt x="616" y="634"/>
                      <a:pt x="627" y="634"/>
                    </a:cubicBezTo>
                    <a:cubicBezTo>
                      <a:pt x="742" y="634"/>
                      <a:pt x="802" y="499"/>
                      <a:pt x="726" y="406"/>
                    </a:cubicBezTo>
                    <a:cubicBezTo>
                      <a:pt x="654" y="322"/>
                      <a:pt x="566" y="276"/>
                      <a:pt x="475" y="216"/>
                    </a:cubicBezTo>
                    <a:cubicBezTo>
                      <a:pt x="391" y="162"/>
                      <a:pt x="307" y="98"/>
                      <a:pt x="231" y="34"/>
                    </a:cubicBezTo>
                    <a:cubicBezTo>
                      <a:pt x="205" y="10"/>
                      <a:pt x="177" y="1"/>
                      <a:pt x="15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" name="Google Shape;3606;p47"/>
              <p:cNvSpPr/>
              <p:nvPr/>
            </p:nvSpPr>
            <p:spPr>
              <a:xfrm rot="121333" flipH="1">
                <a:off x="8375291" y="2004978"/>
                <a:ext cx="208469" cy="617379"/>
              </a:xfrm>
              <a:custGeom>
                <a:avLst/>
                <a:gdLst/>
                <a:ahLst/>
                <a:cxnLst/>
                <a:rect l="l" t="t" r="r" b="b"/>
                <a:pathLst>
                  <a:path w="8309" h="24607" extrusionOk="0">
                    <a:moveTo>
                      <a:pt x="4010" y="1"/>
                    </a:moveTo>
                    <a:cubicBezTo>
                      <a:pt x="0" y="1"/>
                      <a:pt x="3290" y="24606"/>
                      <a:pt x="3290" y="24606"/>
                    </a:cubicBezTo>
                    <a:cubicBezTo>
                      <a:pt x="3290" y="24606"/>
                      <a:pt x="8308" y="459"/>
                      <a:pt x="4122" y="7"/>
                    </a:cubicBezTo>
                    <a:cubicBezTo>
                      <a:pt x="4084" y="3"/>
                      <a:pt x="4047" y="1"/>
                      <a:pt x="401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" name="Google Shape;3607;p47"/>
              <p:cNvSpPr/>
              <p:nvPr/>
            </p:nvSpPr>
            <p:spPr>
              <a:xfrm rot="121333" flipH="1">
                <a:off x="8503880" y="2066880"/>
                <a:ext cx="8330" cy="19294"/>
              </a:xfrm>
              <a:custGeom>
                <a:avLst/>
                <a:gdLst/>
                <a:ahLst/>
                <a:cxnLst/>
                <a:rect l="l" t="t" r="r" b="b"/>
                <a:pathLst>
                  <a:path w="332" h="769" extrusionOk="0">
                    <a:moveTo>
                      <a:pt x="166" y="1"/>
                    </a:moveTo>
                    <a:cubicBezTo>
                      <a:pt x="119" y="1"/>
                      <a:pt x="73" y="32"/>
                      <a:pt x="69" y="95"/>
                    </a:cubicBezTo>
                    <a:cubicBezTo>
                      <a:pt x="54" y="281"/>
                      <a:pt x="0" y="509"/>
                      <a:pt x="58" y="688"/>
                    </a:cubicBezTo>
                    <a:cubicBezTo>
                      <a:pt x="75" y="741"/>
                      <a:pt x="120" y="768"/>
                      <a:pt x="166" y="768"/>
                    </a:cubicBezTo>
                    <a:cubicBezTo>
                      <a:pt x="211" y="768"/>
                      <a:pt x="255" y="741"/>
                      <a:pt x="270" y="688"/>
                    </a:cubicBezTo>
                    <a:cubicBezTo>
                      <a:pt x="332" y="509"/>
                      <a:pt x="274" y="281"/>
                      <a:pt x="263" y="95"/>
                    </a:cubicBezTo>
                    <a:cubicBezTo>
                      <a:pt x="259" y="32"/>
                      <a:pt x="213" y="1"/>
                      <a:pt x="16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5" name="Google Shape;3608;p47"/>
              <p:cNvSpPr/>
              <p:nvPr/>
            </p:nvSpPr>
            <p:spPr>
              <a:xfrm rot="121333" flipH="1">
                <a:off x="8486304" y="2043167"/>
                <a:ext cx="8505" cy="24237"/>
              </a:xfrm>
              <a:custGeom>
                <a:avLst/>
                <a:gdLst/>
                <a:ahLst/>
                <a:cxnLst/>
                <a:rect l="l" t="t" r="r" b="b"/>
                <a:pathLst>
                  <a:path w="339" h="966" extrusionOk="0">
                    <a:moveTo>
                      <a:pt x="235" y="1"/>
                    </a:moveTo>
                    <a:cubicBezTo>
                      <a:pt x="190" y="1"/>
                      <a:pt x="143" y="26"/>
                      <a:pt x="121" y="76"/>
                    </a:cubicBezTo>
                    <a:cubicBezTo>
                      <a:pt x="65" y="213"/>
                      <a:pt x="34" y="346"/>
                      <a:pt x="16" y="494"/>
                    </a:cubicBezTo>
                    <a:cubicBezTo>
                      <a:pt x="0" y="634"/>
                      <a:pt x="49" y="775"/>
                      <a:pt x="102" y="908"/>
                    </a:cubicBezTo>
                    <a:cubicBezTo>
                      <a:pt x="117" y="944"/>
                      <a:pt x="155" y="966"/>
                      <a:pt x="191" y="966"/>
                    </a:cubicBezTo>
                    <a:cubicBezTo>
                      <a:pt x="223" y="966"/>
                      <a:pt x="253" y="948"/>
                      <a:pt x="262" y="908"/>
                    </a:cubicBezTo>
                    <a:cubicBezTo>
                      <a:pt x="293" y="780"/>
                      <a:pt x="335" y="654"/>
                      <a:pt x="335" y="524"/>
                    </a:cubicBezTo>
                    <a:cubicBezTo>
                      <a:pt x="339" y="384"/>
                      <a:pt x="339" y="243"/>
                      <a:pt x="335" y="106"/>
                    </a:cubicBezTo>
                    <a:cubicBezTo>
                      <a:pt x="335" y="35"/>
                      <a:pt x="287" y="1"/>
                      <a:pt x="23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6" name="Google Shape;3609;p47"/>
              <p:cNvSpPr/>
              <p:nvPr/>
            </p:nvSpPr>
            <p:spPr>
              <a:xfrm rot="121333" flipH="1">
                <a:off x="8467163" y="2081986"/>
                <a:ext cx="8806" cy="19745"/>
              </a:xfrm>
              <a:custGeom>
                <a:avLst/>
                <a:gdLst/>
                <a:ahLst/>
                <a:cxnLst/>
                <a:rect l="l" t="t" r="r" b="b"/>
                <a:pathLst>
                  <a:path w="351" h="787" extrusionOk="0">
                    <a:moveTo>
                      <a:pt x="175" y="0"/>
                    </a:moveTo>
                    <a:cubicBezTo>
                      <a:pt x="135" y="0"/>
                      <a:pt x="95" y="23"/>
                      <a:pt x="84" y="69"/>
                    </a:cubicBezTo>
                    <a:cubicBezTo>
                      <a:pt x="58" y="176"/>
                      <a:pt x="47" y="282"/>
                      <a:pt x="35" y="396"/>
                    </a:cubicBezTo>
                    <a:cubicBezTo>
                      <a:pt x="24" y="507"/>
                      <a:pt x="1" y="625"/>
                      <a:pt x="61" y="723"/>
                    </a:cubicBezTo>
                    <a:cubicBezTo>
                      <a:pt x="90" y="765"/>
                      <a:pt x="133" y="786"/>
                      <a:pt x="175" y="786"/>
                    </a:cubicBezTo>
                    <a:cubicBezTo>
                      <a:pt x="217" y="786"/>
                      <a:pt x="259" y="765"/>
                      <a:pt x="286" y="723"/>
                    </a:cubicBezTo>
                    <a:cubicBezTo>
                      <a:pt x="350" y="625"/>
                      <a:pt x="324" y="507"/>
                      <a:pt x="316" y="396"/>
                    </a:cubicBezTo>
                    <a:cubicBezTo>
                      <a:pt x="305" y="282"/>
                      <a:pt x="293" y="176"/>
                      <a:pt x="266" y="69"/>
                    </a:cubicBezTo>
                    <a:cubicBezTo>
                      <a:pt x="255" y="23"/>
                      <a:pt x="215" y="0"/>
                      <a:pt x="17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7" name="Google Shape;3610;p47"/>
              <p:cNvSpPr/>
              <p:nvPr/>
            </p:nvSpPr>
            <p:spPr>
              <a:xfrm rot="121333" flipH="1">
                <a:off x="8486206" y="2113467"/>
                <a:ext cx="7577" cy="24262"/>
              </a:xfrm>
              <a:custGeom>
                <a:avLst/>
                <a:gdLst/>
                <a:ahLst/>
                <a:cxnLst/>
                <a:rect l="l" t="t" r="r" b="b"/>
                <a:pathLst>
                  <a:path w="302" h="967" extrusionOk="0">
                    <a:moveTo>
                      <a:pt x="151" y="1"/>
                    </a:moveTo>
                    <a:cubicBezTo>
                      <a:pt x="114" y="1"/>
                      <a:pt x="77" y="28"/>
                      <a:pt x="69" y="81"/>
                    </a:cubicBezTo>
                    <a:cubicBezTo>
                      <a:pt x="32" y="366"/>
                      <a:pt x="1" y="636"/>
                      <a:pt x="88" y="921"/>
                    </a:cubicBezTo>
                    <a:cubicBezTo>
                      <a:pt x="98" y="951"/>
                      <a:pt x="124" y="966"/>
                      <a:pt x="151" y="966"/>
                    </a:cubicBezTo>
                    <a:cubicBezTo>
                      <a:pt x="178" y="966"/>
                      <a:pt x="205" y="951"/>
                      <a:pt x="214" y="921"/>
                    </a:cubicBezTo>
                    <a:cubicBezTo>
                      <a:pt x="302" y="639"/>
                      <a:pt x="271" y="366"/>
                      <a:pt x="233" y="81"/>
                    </a:cubicBezTo>
                    <a:cubicBezTo>
                      <a:pt x="226" y="28"/>
                      <a:pt x="188" y="1"/>
                      <a:pt x="15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8" name="Google Shape;3611;p47"/>
              <p:cNvSpPr/>
              <p:nvPr/>
            </p:nvSpPr>
            <p:spPr>
              <a:xfrm rot="121333" flipH="1">
                <a:off x="8503434" y="2136796"/>
                <a:ext cx="11792" cy="28527"/>
              </a:xfrm>
              <a:custGeom>
                <a:avLst/>
                <a:gdLst/>
                <a:ahLst/>
                <a:cxnLst/>
                <a:rect l="l" t="t" r="r" b="b"/>
                <a:pathLst>
                  <a:path w="470" h="1137" extrusionOk="0">
                    <a:moveTo>
                      <a:pt x="215" y="1"/>
                    </a:moveTo>
                    <a:cubicBezTo>
                      <a:pt x="171" y="1"/>
                      <a:pt x="125" y="32"/>
                      <a:pt x="123" y="88"/>
                    </a:cubicBezTo>
                    <a:cubicBezTo>
                      <a:pt x="111" y="270"/>
                      <a:pt x="89" y="453"/>
                      <a:pt x="58" y="631"/>
                    </a:cubicBezTo>
                    <a:cubicBezTo>
                      <a:pt x="28" y="779"/>
                      <a:pt x="1" y="920"/>
                      <a:pt x="43" y="1069"/>
                    </a:cubicBezTo>
                    <a:cubicBezTo>
                      <a:pt x="57" y="1112"/>
                      <a:pt x="96" y="1137"/>
                      <a:pt x="136" y="1137"/>
                    </a:cubicBezTo>
                    <a:cubicBezTo>
                      <a:pt x="159" y="1137"/>
                      <a:pt x="183" y="1128"/>
                      <a:pt x="203" y="1110"/>
                    </a:cubicBezTo>
                    <a:cubicBezTo>
                      <a:pt x="469" y="863"/>
                      <a:pt x="385" y="376"/>
                      <a:pt x="297" y="65"/>
                    </a:cubicBezTo>
                    <a:cubicBezTo>
                      <a:pt x="286" y="21"/>
                      <a:pt x="251" y="1"/>
                      <a:pt x="21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9" name="Google Shape;3612;p47"/>
              <p:cNvSpPr/>
              <p:nvPr/>
            </p:nvSpPr>
            <p:spPr>
              <a:xfrm rot="121333" flipH="1">
                <a:off x="8489125" y="2169975"/>
                <a:ext cx="8706" cy="21778"/>
              </a:xfrm>
              <a:custGeom>
                <a:avLst/>
                <a:gdLst/>
                <a:ahLst/>
                <a:cxnLst/>
                <a:rect l="l" t="t" r="r" b="b"/>
                <a:pathLst>
                  <a:path w="347" h="868" extrusionOk="0">
                    <a:moveTo>
                      <a:pt x="173" y="1"/>
                    </a:moveTo>
                    <a:cubicBezTo>
                      <a:pt x="132" y="1"/>
                      <a:pt x="90" y="30"/>
                      <a:pt x="84" y="90"/>
                    </a:cubicBezTo>
                    <a:cubicBezTo>
                      <a:pt x="69" y="215"/>
                      <a:pt x="46" y="341"/>
                      <a:pt x="34" y="466"/>
                    </a:cubicBezTo>
                    <a:cubicBezTo>
                      <a:pt x="23" y="583"/>
                      <a:pt x="1" y="697"/>
                      <a:pt x="62" y="804"/>
                    </a:cubicBezTo>
                    <a:cubicBezTo>
                      <a:pt x="86" y="846"/>
                      <a:pt x="130" y="867"/>
                      <a:pt x="173" y="867"/>
                    </a:cubicBezTo>
                    <a:cubicBezTo>
                      <a:pt x="216" y="867"/>
                      <a:pt x="259" y="846"/>
                      <a:pt x="282" y="804"/>
                    </a:cubicBezTo>
                    <a:cubicBezTo>
                      <a:pt x="346" y="697"/>
                      <a:pt x="324" y="583"/>
                      <a:pt x="313" y="466"/>
                    </a:cubicBezTo>
                    <a:cubicBezTo>
                      <a:pt x="301" y="341"/>
                      <a:pt x="278" y="215"/>
                      <a:pt x="262" y="90"/>
                    </a:cubicBezTo>
                    <a:cubicBezTo>
                      <a:pt x="257" y="30"/>
                      <a:pt x="215" y="1"/>
                      <a:pt x="17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0" name="Google Shape;3613;p47"/>
              <p:cNvSpPr/>
              <p:nvPr/>
            </p:nvSpPr>
            <p:spPr>
              <a:xfrm rot="121333" flipH="1">
                <a:off x="8457676" y="2145018"/>
                <a:ext cx="8907" cy="20047"/>
              </a:xfrm>
              <a:custGeom>
                <a:avLst/>
                <a:gdLst/>
                <a:ahLst/>
                <a:cxnLst/>
                <a:rect l="l" t="t" r="r" b="b"/>
                <a:pathLst>
                  <a:path w="355" h="799" extrusionOk="0">
                    <a:moveTo>
                      <a:pt x="93" y="1"/>
                    </a:moveTo>
                    <a:cubicBezTo>
                      <a:pt x="52" y="1"/>
                      <a:pt x="12" y="28"/>
                      <a:pt x="12" y="85"/>
                    </a:cubicBezTo>
                    <a:cubicBezTo>
                      <a:pt x="8" y="203"/>
                      <a:pt x="1" y="317"/>
                      <a:pt x="4" y="435"/>
                    </a:cubicBezTo>
                    <a:cubicBezTo>
                      <a:pt x="12" y="538"/>
                      <a:pt x="12" y="652"/>
                      <a:pt x="58" y="747"/>
                    </a:cubicBezTo>
                    <a:cubicBezTo>
                      <a:pt x="77" y="781"/>
                      <a:pt x="114" y="798"/>
                      <a:pt x="151" y="798"/>
                    </a:cubicBezTo>
                    <a:cubicBezTo>
                      <a:pt x="188" y="798"/>
                      <a:pt x="225" y="781"/>
                      <a:pt x="244" y="747"/>
                    </a:cubicBezTo>
                    <a:cubicBezTo>
                      <a:pt x="355" y="545"/>
                      <a:pt x="263" y="259"/>
                      <a:pt x="183" y="62"/>
                    </a:cubicBezTo>
                    <a:cubicBezTo>
                      <a:pt x="167" y="22"/>
                      <a:pt x="129" y="1"/>
                      <a:pt x="9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1" name="Google Shape;3614;p47"/>
              <p:cNvSpPr/>
              <p:nvPr/>
            </p:nvSpPr>
            <p:spPr>
              <a:xfrm rot="121333" flipH="1">
                <a:off x="8517527" y="2216994"/>
                <a:ext cx="7201" cy="21125"/>
              </a:xfrm>
              <a:custGeom>
                <a:avLst/>
                <a:gdLst/>
                <a:ahLst/>
                <a:cxnLst/>
                <a:rect l="l" t="t" r="r" b="b"/>
                <a:pathLst>
                  <a:path w="287" h="842" extrusionOk="0">
                    <a:moveTo>
                      <a:pt x="85" y="1"/>
                    </a:moveTo>
                    <a:cubicBezTo>
                      <a:pt x="47" y="1"/>
                      <a:pt x="10" y="27"/>
                      <a:pt x="8" y="76"/>
                    </a:cubicBezTo>
                    <a:cubicBezTo>
                      <a:pt x="4" y="312"/>
                      <a:pt x="1" y="563"/>
                      <a:pt x="73" y="791"/>
                    </a:cubicBezTo>
                    <a:cubicBezTo>
                      <a:pt x="82" y="825"/>
                      <a:pt x="110" y="841"/>
                      <a:pt x="139" y="841"/>
                    </a:cubicBezTo>
                    <a:cubicBezTo>
                      <a:pt x="168" y="841"/>
                      <a:pt x="198" y="824"/>
                      <a:pt x="210" y="791"/>
                    </a:cubicBezTo>
                    <a:cubicBezTo>
                      <a:pt x="286" y="548"/>
                      <a:pt x="248" y="290"/>
                      <a:pt x="164" y="58"/>
                    </a:cubicBezTo>
                    <a:cubicBezTo>
                      <a:pt x="150" y="19"/>
                      <a:pt x="117" y="1"/>
                      <a:pt x="8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2" name="Google Shape;3615;p47"/>
              <p:cNvSpPr/>
              <p:nvPr/>
            </p:nvSpPr>
            <p:spPr>
              <a:xfrm rot="121333" flipH="1">
                <a:off x="8490497" y="2227699"/>
                <a:ext cx="10613" cy="23484"/>
              </a:xfrm>
              <a:custGeom>
                <a:avLst/>
                <a:gdLst/>
                <a:ahLst/>
                <a:cxnLst/>
                <a:rect l="l" t="t" r="r" b="b"/>
                <a:pathLst>
                  <a:path w="423" h="936" extrusionOk="0">
                    <a:moveTo>
                      <a:pt x="212" y="1"/>
                    </a:moveTo>
                    <a:cubicBezTo>
                      <a:pt x="171" y="1"/>
                      <a:pt x="130" y="23"/>
                      <a:pt x="122" y="67"/>
                    </a:cubicBezTo>
                    <a:cubicBezTo>
                      <a:pt x="84" y="318"/>
                      <a:pt x="1" y="645"/>
                      <a:pt x="119" y="884"/>
                    </a:cubicBezTo>
                    <a:cubicBezTo>
                      <a:pt x="137" y="918"/>
                      <a:pt x="175" y="935"/>
                      <a:pt x="213" y="935"/>
                    </a:cubicBezTo>
                    <a:cubicBezTo>
                      <a:pt x="250" y="935"/>
                      <a:pt x="287" y="918"/>
                      <a:pt x="305" y="884"/>
                    </a:cubicBezTo>
                    <a:cubicBezTo>
                      <a:pt x="422" y="645"/>
                      <a:pt x="339" y="318"/>
                      <a:pt x="301" y="67"/>
                    </a:cubicBezTo>
                    <a:cubicBezTo>
                      <a:pt x="293" y="23"/>
                      <a:pt x="253" y="1"/>
                      <a:pt x="21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3" name="Google Shape;3616;p47"/>
              <p:cNvSpPr/>
              <p:nvPr/>
            </p:nvSpPr>
            <p:spPr>
              <a:xfrm rot="121333" flipH="1">
                <a:off x="8464082" y="2195082"/>
                <a:ext cx="9108" cy="22104"/>
              </a:xfrm>
              <a:custGeom>
                <a:avLst/>
                <a:gdLst/>
                <a:ahLst/>
                <a:cxnLst/>
                <a:rect l="l" t="t" r="r" b="b"/>
                <a:pathLst>
                  <a:path w="363" h="881" extrusionOk="0">
                    <a:moveTo>
                      <a:pt x="182" y="1"/>
                    </a:moveTo>
                    <a:cubicBezTo>
                      <a:pt x="143" y="1"/>
                      <a:pt x="104" y="24"/>
                      <a:pt x="88" y="69"/>
                    </a:cubicBezTo>
                    <a:cubicBezTo>
                      <a:pt x="51" y="187"/>
                      <a:pt x="51" y="324"/>
                      <a:pt x="43" y="446"/>
                    </a:cubicBezTo>
                    <a:cubicBezTo>
                      <a:pt x="32" y="571"/>
                      <a:pt x="1" y="697"/>
                      <a:pt x="66" y="815"/>
                    </a:cubicBezTo>
                    <a:cubicBezTo>
                      <a:pt x="90" y="859"/>
                      <a:pt x="136" y="880"/>
                      <a:pt x="181" y="880"/>
                    </a:cubicBezTo>
                    <a:cubicBezTo>
                      <a:pt x="227" y="880"/>
                      <a:pt x="273" y="859"/>
                      <a:pt x="297" y="815"/>
                    </a:cubicBezTo>
                    <a:cubicBezTo>
                      <a:pt x="362" y="697"/>
                      <a:pt x="332" y="571"/>
                      <a:pt x="320" y="446"/>
                    </a:cubicBezTo>
                    <a:cubicBezTo>
                      <a:pt x="313" y="324"/>
                      <a:pt x="313" y="187"/>
                      <a:pt x="274" y="69"/>
                    </a:cubicBezTo>
                    <a:cubicBezTo>
                      <a:pt x="259" y="24"/>
                      <a:pt x="221" y="1"/>
                      <a:pt x="18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4" name="Google Shape;3617;p47"/>
              <p:cNvSpPr/>
              <p:nvPr/>
            </p:nvSpPr>
            <p:spPr>
              <a:xfrm rot="121333" flipH="1">
                <a:off x="8458684" y="2270727"/>
                <a:ext cx="11466" cy="25892"/>
              </a:xfrm>
              <a:custGeom>
                <a:avLst/>
                <a:gdLst/>
                <a:ahLst/>
                <a:cxnLst/>
                <a:rect l="l" t="t" r="r" b="b"/>
                <a:pathLst>
                  <a:path w="457" h="1032" extrusionOk="0">
                    <a:moveTo>
                      <a:pt x="213" y="0"/>
                    </a:moveTo>
                    <a:cubicBezTo>
                      <a:pt x="154" y="0"/>
                      <a:pt x="92" y="41"/>
                      <a:pt x="92" y="111"/>
                    </a:cubicBezTo>
                    <a:cubicBezTo>
                      <a:pt x="96" y="270"/>
                      <a:pt x="76" y="419"/>
                      <a:pt x="50" y="575"/>
                    </a:cubicBezTo>
                    <a:cubicBezTo>
                      <a:pt x="27" y="707"/>
                      <a:pt x="1" y="833"/>
                      <a:pt x="43" y="963"/>
                    </a:cubicBezTo>
                    <a:cubicBezTo>
                      <a:pt x="54" y="1009"/>
                      <a:pt x="89" y="1031"/>
                      <a:pt x="128" y="1031"/>
                    </a:cubicBezTo>
                    <a:cubicBezTo>
                      <a:pt x="153" y="1031"/>
                      <a:pt x="180" y="1022"/>
                      <a:pt x="202" y="1004"/>
                    </a:cubicBezTo>
                    <a:cubicBezTo>
                      <a:pt x="457" y="799"/>
                      <a:pt x="381" y="362"/>
                      <a:pt x="316" y="81"/>
                    </a:cubicBezTo>
                    <a:cubicBezTo>
                      <a:pt x="305" y="25"/>
                      <a:pt x="260" y="0"/>
                      <a:pt x="21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" name="Google Shape;3618;p47"/>
              <p:cNvSpPr/>
              <p:nvPr/>
            </p:nvSpPr>
            <p:spPr>
              <a:xfrm rot="121333" flipH="1">
                <a:off x="8486861" y="2282146"/>
                <a:ext cx="10412" cy="23835"/>
              </a:xfrm>
              <a:custGeom>
                <a:avLst/>
                <a:gdLst/>
                <a:ahLst/>
                <a:cxnLst/>
                <a:rect l="l" t="t" r="r" b="b"/>
                <a:pathLst>
                  <a:path w="415" h="950" extrusionOk="0">
                    <a:moveTo>
                      <a:pt x="234" y="1"/>
                    </a:moveTo>
                    <a:cubicBezTo>
                      <a:pt x="189" y="1"/>
                      <a:pt x="140" y="34"/>
                      <a:pt x="138" y="86"/>
                    </a:cubicBezTo>
                    <a:cubicBezTo>
                      <a:pt x="126" y="228"/>
                      <a:pt x="103" y="364"/>
                      <a:pt x="73" y="501"/>
                    </a:cubicBezTo>
                    <a:cubicBezTo>
                      <a:pt x="46" y="623"/>
                      <a:pt x="1" y="737"/>
                      <a:pt x="23" y="858"/>
                    </a:cubicBezTo>
                    <a:cubicBezTo>
                      <a:pt x="36" y="916"/>
                      <a:pt x="92" y="950"/>
                      <a:pt x="148" y="950"/>
                    </a:cubicBezTo>
                    <a:cubicBezTo>
                      <a:pt x="179" y="950"/>
                      <a:pt x="210" y="939"/>
                      <a:pt x="232" y="916"/>
                    </a:cubicBezTo>
                    <a:cubicBezTo>
                      <a:pt x="415" y="707"/>
                      <a:pt x="350" y="314"/>
                      <a:pt x="305" y="63"/>
                    </a:cubicBezTo>
                    <a:cubicBezTo>
                      <a:pt x="298" y="20"/>
                      <a:pt x="267" y="1"/>
                      <a:pt x="2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" name="Google Shape;3619;p47"/>
              <p:cNvSpPr/>
              <p:nvPr/>
            </p:nvSpPr>
            <p:spPr>
              <a:xfrm rot="121333" flipH="1">
                <a:off x="8507480" y="2273969"/>
                <a:ext cx="7953" cy="22631"/>
              </a:xfrm>
              <a:custGeom>
                <a:avLst/>
                <a:gdLst/>
                <a:ahLst/>
                <a:cxnLst/>
                <a:rect l="l" t="t" r="r" b="b"/>
                <a:pathLst>
                  <a:path w="317" h="902" extrusionOk="0">
                    <a:moveTo>
                      <a:pt x="117" y="0"/>
                    </a:moveTo>
                    <a:cubicBezTo>
                      <a:pt x="68" y="0"/>
                      <a:pt x="14" y="35"/>
                      <a:pt x="12" y="93"/>
                    </a:cubicBezTo>
                    <a:cubicBezTo>
                      <a:pt x="12" y="227"/>
                      <a:pt x="8" y="360"/>
                      <a:pt x="12" y="493"/>
                    </a:cubicBezTo>
                    <a:cubicBezTo>
                      <a:pt x="15" y="614"/>
                      <a:pt x="1" y="736"/>
                      <a:pt x="61" y="846"/>
                    </a:cubicBezTo>
                    <a:cubicBezTo>
                      <a:pt x="82" y="884"/>
                      <a:pt x="117" y="901"/>
                      <a:pt x="153" y="901"/>
                    </a:cubicBezTo>
                    <a:cubicBezTo>
                      <a:pt x="203" y="901"/>
                      <a:pt x="254" y="869"/>
                      <a:pt x="275" y="816"/>
                    </a:cubicBezTo>
                    <a:cubicBezTo>
                      <a:pt x="317" y="698"/>
                      <a:pt x="275" y="561"/>
                      <a:pt x="259" y="439"/>
                    </a:cubicBezTo>
                    <a:cubicBezTo>
                      <a:pt x="240" y="314"/>
                      <a:pt x="217" y="193"/>
                      <a:pt x="198" y="67"/>
                    </a:cubicBezTo>
                    <a:cubicBezTo>
                      <a:pt x="190" y="21"/>
                      <a:pt x="155" y="0"/>
                      <a:pt x="11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" name="Google Shape;3620;p47"/>
              <p:cNvSpPr/>
              <p:nvPr/>
            </p:nvSpPr>
            <p:spPr>
              <a:xfrm rot="121333" flipH="1">
                <a:off x="8506251" y="2335544"/>
                <a:ext cx="8606" cy="18892"/>
              </a:xfrm>
              <a:custGeom>
                <a:avLst/>
                <a:gdLst/>
                <a:ahLst/>
                <a:cxnLst/>
                <a:rect l="l" t="t" r="r" b="b"/>
                <a:pathLst>
                  <a:path w="343" h="753" extrusionOk="0">
                    <a:moveTo>
                      <a:pt x="172" y="1"/>
                    </a:moveTo>
                    <a:cubicBezTo>
                      <a:pt x="124" y="1"/>
                      <a:pt x="77" y="27"/>
                      <a:pt x="65" y="80"/>
                    </a:cubicBezTo>
                    <a:cubicBezTo>
                      <a:pt x="43" y="183"/>
                      <a:pt x="39" y="286"/>
                      <a:pt x="35" y="392"/>
                    </a:cubicBezTo>
                    <a:cubicBezTo>
                      <a:pt x="27" y="491"/>
                      <a:pt x="1" y="609"/>
                      <a:pt x="65" y="692"/>
                    </a:cubicBezTo>
                    <a:cubicBezTo>
                      <a:pt x="94" y="733"/>
                      <a:pt x="132" y="753"/>
                      <a:pt x="170" y="753"/>
                    </a:cubicBezTo>
                    <a:cubicBezTo>
                      <a:pt x="209" y="753"/>
                      <a:pt x="248" y="733"/>
                      <a:pt x="278" y="692"/>
                    </a:cubicBezTo>
                    <a:cubicBezTo>
                      <a:pt x="343" y="609"/>
                      <a:pt x="313" y="491"/>
                      <a:pt x="309" y="392"/>
                    </a:cubicBezTo>
                    <a:cubicBezTo>
                      <a:pt x="301" y="286"/>
                      <a:pt x="301" y="183"/>
                      <a:pt x="278" y="80"/>
                    </a:cubicBezTo>
                    <a:cubicBezTo>
                      <a:pt x="267" y="27"/>
                      <a:pt x="219" y="1"/>
                      <a:pt x="17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8" name="Google Shape;3621;p47"/>
              <p:cNvSpPr/>
              <p:nvPr/>
            </p:nvSpPr>
            <p:spPr>
              <a:xfrm rot="121333" flipH="1">
                <a:off x="8482198" y="2332977"/>
                <a:ext cx="9283" cy="28452"/>
              </a:xfrm>
              <a:custGeom>
                <a:avLst/>
                <a:gdLst/>
                <a:ahLst/>
                <a:cxnLst/>
                <a:rect l="l" t="t" r="r" b="b"/>
                <a:pathLst>
                  <a:path w="370" h="1134" extrusionOk="0">
                    <a:moveTo>
                      <a:pt x="250" y="0"/>
                    </a:moveTo>
                    <a:cubicBezTo>
                      <a:pt x="213" y="0"/>
                      <a:pt x="177" y="22"/>
                      <a:pt x="164" y="70"/>
                    </a:cubicBezTo>
                    <a:cubicBezTo>
                      <a:pt x="118" y="233"/>
                      <a:pt x="84" y="396"/>
                      <a:pt x="61" y="563"/>
                    </a:cubicBezTo>
                    <a:cubicBezTo>
                      <a:pt x="43" y="723"/>
                      <a:pt x="1" y="887"/>
                      <a:pt x="46" y="1039"/>
                    </a:cubicBezTo>
                    <a:cubicBezTo>
                      <a:pt x="61" y="1098"/>
                      <a:pt x="119" y="1133"/>
                      <a:pt x="176" y="1133"/>
                    </a:cubicBezTo>
                    <a:cubicBezTo>
                      <a:pt x="218" y="1133"/>
                      <a:pt x="259" y="1114"/>
                      <a:pt x="282" y="1070"/>
                    </a:cubicBezTo>
                    <a:cubicBezTo>
                      <a:pt x="354" y="928"/>
                      <a:pt x="347" y="777"/>
                      <a:pt x="357" y="621"/>
                    </a:cubicBezTo>
                    <a:cubicBezTo>
                      <a:pt x="369" y="442"/>
                      <a:pt x="369" y="271"/>
                      <a:pt x="350" y="96"/>
                    </a:cubicBezTo>
                    <a:cubicBezTo>
                      <a:pt x="346" y="36"/>
                      <a:pt x="297" y="0"/>
                      <a:pt x="25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" name="Google Shape;3622;p47"/>
              <p:cNvSpPr/>
              <p:nvPr/>
            </p:nvSpPr>
            <p:spPr>
              <a:xfrm rot="121333" flipH="1">
                <a:off x="8462893" y="2322800"/>
                <a:ext cx="9082" cy="23158"/>
              </a:xfrm>
              <a:custGeom>
                <a:avLst/>
                <a:gdLst/>
                <a:ahLst/>
                <a:cxnLst/>
                <a:rect l="l" t="t" r="r" b="b"/>
                <a:pathLst>
                  <a:path w="362" h="923" extrusionOk="0">
                    <a:moveTo>
                      <a:pt x="269" y="1"/>
                    </a:moveTo>
                    <a:cubicBezTo>
                      <a:pt x="238" y="1"/>
                      <a:pt x="206" y="19"/>
                      <a:pt x="190" y="60"/>
                    </a:cubicBezTo>
                    <a:cubicBezTo>
                      <a:pt x="95" y="315"/>
                      <a:pt x="8" y="588"/>
                      <a:pt x="0" y="862"/>
                    </a:cubicBezTo>
                    <a:cubicBezTo>
                      <a:pt x="0" y="899"/>
                      <a:pt x="31" y="922"/>
                      <a:pt x="63" y="922"/>
                    </a:cubicBezTo>
                    <a:cubicBezTo>
                      <a:pt x="82" y="922"/>
                      <a:pt x="102" y="913"/>
                      <a:pt x="115" y="892"/>
                    </a:cubicBezTo>
                    <a:cubicBezTo>
                      <a:pt x="243" y="653"/>
                      <a:pt x="304" y="371"/>
                      <a:pt x="350" y="102"/>
                    </a:cubicBezTo>
                    <a:cubicBezTo>
                      <a:pt x="361" y="40"/>
                      <a:pt x="316" y="1"/>
                      <a:pt x="26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" name="Google Shape;3623;p47"/>
              <p:cNvSpPr/>
              <p:nvPr/>
            </p:nvSpPr>
            <p:spPr>
              <a:xfrm rot="121333" flipH="1">
                <a:off x="8467356" y="2386514"/>
                <a:ext cx="11290" cy="26871"/>
              </a:xfrm>
              <a:custGeom>
                <a:avLst/>
                <a:gdLst/>
                <a:ahLst/>
                <a:cxnLst/>
                <a:rect l="l" t="t" r="r" b="b"/>
                <a:pathLst>
                  <a:path w="450" h="1071" extrusionOk="0">
                    <a:moveTo>
                      <a:pt x="244" y="1"/>
                    </a:moveTo>
                    <a:cubicBezTo>
                      <a:pt x="186" y="1"/>
                      <a:pt x="124" y="41"/>
                      <a:pt x="126" y="111"/>
                    </a:cubicBezTo>
                    <a:cubicBezTo>
                      <a:pt x="126" y="267"/>
                      <a:pt x="111" y="419"/>
                      <a:pt x="76" y="575"/>
                    </a:cubicBezTo>
                    <a:cubicBezTo>
                      <a:pt x="50" y="712"/>
                      <a:pt x="1" y="830"/>
                      <a:pt x="20" y="971"/>
                    </a:cubicBezTo>
                    <a:cubicBezTo>
                      <a:pt x="29" y="1035"/>
                      <a:pt x="92" y="1071"/>
                      <a:pt x="153" y="1071"/>
                    </a:cubicBezTo>
                    <a:cubicBezTo>
                      <a:pt x="190" y="1071"/>
                      <a:pt x="225" y="1058"/>
                      <a:pt x="248" y="1031"/>
                    </a:cubicBezTo>
                    <a:cubicBezTo>
                      <a:pt x="450" y="803"/>
                      <a:pt x="389" y="359"/>
                      <a:pt x="343" y="81"/>
                    </a:cubicBezTo>
                    <a:cubicBezTo>
                      <a:pt x="334" y="26"/>
                      <a:pt x="291" y="1"/>
                      <a:pt x="24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" name="Google Shape;3624;p47"/>
              <p:cNvSpPr/>
              <p:nvPr/>
            </p:nvSpPr>
            <p:spPr>
              <a:xfrm rot="121333" flipH="1">
                <a:off x="8486459" y="2384942"/>
                <a:ext cx="10613" cy="24462"/>
              </a:xfrm>
              <a:custGeom>
                <a:avLst/>
                <a:gdLst/>
                <a:ahLst/>
                <a:cxnLst/>
                <a:rect l="l" t="t" r="r" b="b"/>
                <a:pathLst>
                  <a:path w="423" h="975" extrusionOk="0">
                    <a:moveTo>
                      <a:pt x="240" y="1"/>
                    </a:moveTo>
                    <a:cubicBezTo>
                      <a:pt x="180" y="1"/>
                      <a:pt x="115" y="42"/>
                      <a:pt x="115" y="113"/>
                    </a:cubicBezTo>
                    <a:cubicBezTo>
                      <a:pt x="118" y="253"/>
                      <a:pt x="108" y="390"/>
                      <a:pt x="77" y="527"/>
                    </a:cubicBezTo>
                    <a:cubicBezTo>
                      <a:pt x="50" y="649"/>
                      <a:pt x="1" y="755"/>
                      <a:pt x="20" y="885"/>
                    </a:cubicBezTo>
                    <a:cubicBezTo>
                      <a:pt x="29" y="943"/>
                      <a:pt x="85" y="974"/>
                      <a:pt x="140" y="974"/>
                    </a:cubicBezTo>
                    <a:cubicBezTo>
                      <a:pt x="175" y="974"/>
                      <a:pt x="209" y="962"/>
                      <a:pt x="233" y="938"/>
                    </a:cubicBezTo>
                    <a:cubicBezTo>
                      <a:pt x="422" y="744"/>
                      <a:pt x="373" y="330"/>
                      <a:pt x="339" y="83"/>
                    </a:cubicBezTo>
                    <a:cubicBezTo>
                      <a:pt x="331" y="26"/>
                      <a:pt x="287" y="1"/>
                      <a:pt x="24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" name="Google Shape;3625;p47"/>
              <p:cNvSpPr/>
              <p:nvPr/>
            </p:nvSpPr>
            <p:spPr>
              <a:xfrm rot="121333" flipH="1">
                <a:off x="8494203" y="2446478"/>
                <a:ext cx="10989" cy="24462"/>
              </a:xfrm>
              <a:custGeom>
                <a:avLst/>
                <a:gdLst/>
                <a:ahLst/>
                <a:cxnLst/>
                <a:rect l="l" t="t" r="r" b="b"/>
                <a:pathLst>
                  <a:path w="438" h="975" extrusionOk="0">
                    <a:moveTo>
                      <a:pt x="259" y="0"/>
                    </a:moveTo>
                    <a:cubicBezTo>
                      <a:pt x="205" y="0"/>
                      <a:pt x="146" y="38"/>
                      <a:pt x="144" y="103"/>
                    </a:cubicBezTo>
                    <a:cubicBezTo>
                      <a:pt x="144" y="251"/>
                      <a:pt x="122" y="395"/>
                      <a:pt x="84" y="540"/>
                    </a:cubicBezTo>
                    <a:cubicBezTo>
                      <a:pt x="49" y="668"/>
                      <a:pt x="0" y="772"/>
                      <a:pt x="30" y="908"/>
                    </a:cubicBezTo>
                    <a:cubicBezTo>
                      <a:pt x="39" y="949"/>
                      <a:pt x="80" y="974"/>
                      <a:pt x="120" y="974"/>
                    </a:cubicBezTo>
                    <a:cubicBezTo>
                      <a:pt x="137" y="974"/>
                      <a:pt x="153" y="970"/>
                      <a:pt x="167" y="961"/>
                    </a:cubicBezTo>
                    <a:cubicBezTo>
                      <a:pt x="437" y="798"/>
                      <a:pt x="395" y="342"/>
                      <a:pt x="350" y="72"/>
                    </a:cubicBezTo>
                    <a:cubicBezTo>
                      <a:pt x="340" y="22"/>
                      <a:pt x="301" y="0"/>
                      <a:pt x="25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" name="Google Shape;3626;p47"/>
              <p:cNvSpPr/>
              <p:nvPr/>
            </p:nvSpPr>
            <p:spPr>
              <a:xfrm rot="121333" flipH="1">
                <a:off x="8480013" y="2429826"/>
                <a:ext cx="7753" cy="18215"/>
              </a:xfrm>
              <a:custGeom>
                <a:avLst/>
                <a:gdLst/>
                <a:ahLst/>
                <a:cxnLst/>
                <a:rect l="l" t="t" r="r" b="b"/>
                <a:pathLst>
                  <a:path w="309" h="726" extrusionOk="0">
                    <a:moveTo>
                      <a:pt x="180" y="0"/>
                    </a:moveTo>
                    <a:cubicBezTo>
                      <a:pt x="132" y="0"/>
                      <a:pt x="82" y="34"/>
                      <a:pt x="84" y="93"/>
                    </a:cubicBezTo>
                    <a:cubicBezTo>
                      <a:pt x="84" y="188"/>
                      <a:pt x="73" y="283"/>
                      <a:pt x="57" y="379"/>
                    </a:cubicBezTo>
                    <a:cubicBezTo>
                      <a:pt x="42" y="470"/>
                      <a:pt x="1" y="553"/>
                      <a:pt x="31" y="644"/>
                    </a:cubicBezTo>
                    <a:cubicBezTo>
                      <a:pt x="48" y="695"/>
                      <a:pt x="94" y="726"/>
                      <a:pt x="141" y="726"/>
                    </a:cubicBezTo>
                    <a:cubicBezTo>
                      <a:pt x="169" y="726"/>
                      <a:pt x="197" y="716"/>
                      <a:pt x="221" y="694"/>
                    </a:cubicBezTo>
                    <a:cubicBezTo>
                      <a:pt x="301" y="618"/>
                      <a:pt x="301" y="496"/>
                      <a:pt x="305" y="390"/>
                    </a:cubicBezTo>
                    <a:cubicBezTo>
                      <a:pt x="308" y="283"/>
                      <a:pt x="289" y="173"/>
                      <a:pt x="266" y="67"/>
                    </a:cubicBezTo>
                    <a:cubicBezTo>
                      <a:pt x="256" y="21"/>
                      <a:pt x="219" y="0"/>
                      <a:pt x="18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" name="Google Shape;3627;p47"/>
              <p:cNvSpPr/>
              <p:nvPr/>
            </p:nvSpPr>
            <p:spPr>
              <a:xfrm rot="121333" flipH="1">
                <a:off x="8035221" y="2167836"/>
                <a:ext cx="457032" cy="496272"/>
              </a:xfrm>
              <a:custGeom>
                <a:avLst/>
                <a:gdLst/>
                <a:ahLst/>
                <a:cxnLst/>
                <a:rect l="l" t="t" r="r" b="b"/>
                <a:pathLst>
                  <a:path w="18216" h="19780" extrusionOk="0">
                    <a:moveTo>
                      <a:pt x="16219" y="0"/>
                    </a:moveTo>
                    <a:cubicBezTo>
                      <a:pt x="12976" y="0"/>
                      <a:pt x="0" y="18213"/>
                      <a:pt x="0" y="18213"/>
                    </a:cubicBezTo>
                    <a:lnTo>
                      <a:pt x="0" y="19780"/>
                    </a:lnTo>
                    <a:cubicBezTo>
                      <a:pt x="0" y="19780"/>
                      <a:pt x="18215" y="4519"/>
                      <a:pt x="16851" y="496"/>
                    </a:cubicBezTo>
                    <a:cubicBezTo>
                      <a:pt x="16735" y="156"/>
                      <a:pt x="16519" y="0"/>
                      <a:pt x="1621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5" name="Google Shape;3628;p47"/>
              <p:cNvSpPr/>
              <p:nvPr/>
            </p:nvSpPr>
            <p:spPr>
              <a:xfrm rot="121333" flipH="1">
                <a:off x="8362859" y="2474235"/>
                <a:ext cx="12996" cy="18366"/>
              </a:xfrm>
              <a:custGeom>
                <a:avLst/>
                <a:gdLst/>
                <a:ahLst/>
                <a:cxnLst/>
                <a:rect l="l" t="t" r="r" b="b"/>
                <a:pathLst>
                  <a:path w="518" h="732" extrusionOk="0">
                    <a:moveTo>
                      <a:pt x="409" y="1"/>
                    </a:moveTo>
                    <a:cubicBezTo>
                      <a:pt x="372" y="1"/>
                      <a:pt x="333" y="17"/>
                      <a:pt x="312" y="46"/>
                    </a:cubicBezTo>
                    <a:cubicBezTo>
                      <a:pt x="248" y="129"/>
                      <a:pt x="195" y="213"/>
                      <a:pt x="145" y="307"/>
                    </a:cubicBezTo>
                    <a:cubicBezTo>
                      <a:pt x="95" y="399"/>
                      <a:pt x="0" y="486"/>
                      <a:pt x="4" y="593"/>
                    </a:cubicBezTo>
                    <a:cubicBezTo>
                      <a:pt x="4" y="677"/>
                      <a:pt x="62" y="731"/>
                      <a:pt x="141" y="731"/>
                    </a:cubicBezTo>
                    <a:cubicBezTo>
                      <a:pt x="149" y="731"/>
                      <a:pt x="156" y="731"/>
                      <a:pt x="164" y="730"/>
                    </a:cubicBezTo>
                    <a:cubicBezTo>
                      <a:pt x="290" y="711"/>
                      <a:pt x="377" y="558"/>
                      <a:pt x="430" y="456"/>
                    </a:cubicBezTo>
                    <a:cubicBezTo>
                      <a:pt x="498" y="334"/>
                      <a:pt x="518" y="216"/>
                      <a:pt x="506" y="79"/>
                    </a:cubicBezTo>
                    <a:cubicBezTo>
                      <a:pt x="500" y="25"/>
                      <a:pt x="455" y="1"/>
                      <a:pt x="40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" name="Google Shape;3629;p47"/>
              <p:cNvSpPr/>
              <p:nvPr/>
            </p:nvSpPr>
            <p:spPr>
              <a:xfrm rot="121333" flipH="1">
                <a:off x="8345283" y="2489232"/>
                <a:ext cx="18742" cy="22731"/>
              </a:xfrm>
              <a:custGeom>
                <a:avLst/>
                <a:gdLst/>
                <a:ahLst/>
                <a:cxnLst/>
                <a:rect l="l" t="t" r="r" b="b"/>
                <a:pathLst>
                  <a:path w="747" h="906" extrusionOk="0">
                    <a:moveTo>
                      <a:pt x="637" y="1"/>
                    </a:moveTo>
                    <a:cubicBezTo>
                      <a:pt x="615" y="1"/>
                      <a:pt x="591" y="10"/>
                      <a:pt x="573" y="32"/>
                    </a:cubicBezTo>
                    <a:cubicBezTo>
                      <a:pt x="386" y="260"/>
                      <a:pt x="132" y="481"/>
                      <a:pt x="29" y="762"/>
                    </a:cubicBezTo>
                    <a:cubicBezTo>
                      <a:pt x="0" y="843"/>
                      <a:pt x="67" y="905"/>
                      <a:pt x="138" y="905"/>
                    </a:cubicBezTo>
                    <a:cubicBezTo>
                      <a:pt x="163" y="905"/>
                      <a:pt x="189" y="897"/>
                      <a:pt x="211" y="879"/>
                    </a:cubicBezTo>
                    <a:cubicBezTo>
                      <a:pt x="439" y="690"/>
                      <a:pt x="557" y="374"/>
                      <a:pt x="706" y="123"/>
                    </a:cubicBezTo>
                    <a:cubicBezTo>
                      <a:pt x="746" y="58"/>
                      <a:pt x="694" y="1"/>
                      <a:pt x="63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" name="Google Shape;3630;p47"/>
              <p:cNvSpPr/>
              <p:nvPr/>
            </p:nvSpPr>
            <p:spPr>
              <a:xfrm rot="121333" flipH="1">
                <a:off x="8305651" y="2456324"/>
                <a:ext cx="22857" cy="24136"/>
              </a:xfrm>
              <a:custGeom>
                <a:avLst/>
                <a:gdLst/>
                <a:ahLst/>
                <a:cxnLst/>
                <a:rect l="l" t="t" r="r" b="b"/>
                <a:pathLst>
                  <a:path w="911" h="962" extrusionOk="0">
                    <a:moveTo>
                      <a:pt x="761" y="1"/>
                    </a:moveTo>
                    <a:cubicBezTo>
                      <a:pt x="737" y="1"/>
                      <a:pt x="712" y="10"/>
                      <a:pt x="690" y="31"/>
                    </a:cubicBezTo>
                    <a:cubicBezTo>
                      <a:pt x="569" y="149"/>
                      <a:pt x="451" y="267"/>
                      <a:pt x="337" y="384"/>
                    </a:cubicBezTo>
                    <a:cubicBezTo>
                      <a:pt x="283" y="442"/>
                      <a:pt x="234" y="495"/>
                      <a:pt x="185" y="552"/>
                    </a:cubicBezTo>
                    <a:cubicBezTo>
                      <a:pt x="120" y="624"/>
                      <a:pt x="93" y="697"/>
                      <a:pt x="44" y="777"/>
                    </a:cubicBezTo>
                    <a:cubicBezTo>
                      <a:pt x="0" y="851"/>
                      <a:pt x="59" y="962"/>
                      <a:pt x="139" y="962"/>
                    </a:cubicBezTo>
                    <a:cubicBezTo>
                      <a:pt x="157" y="962"/>
                      <a:pt x="176" y="956"/>
                      <a:pt x="196" y="944"/>
                    </a:cubicBezTo>
                    <a:cubicBezTo>
                      <a:pt x="257" y="898"/>
                      <a:pt x="329" y="872"/>
                      <a:pt x="386" y="818"/>
                    </a:cubicBezTo>
                    <a:cubicBezTo>
                      <a:pt x="451" y="758"/>
                      <a:pt x="508" y="686"/>
                      <a:pt x="561" y="617"/>
                    </a:cubicBezTo>
                    <a:cubicBezTo>
                      <a:pt x="671" y="476"/>
                      <a:pt x="770" y="335"/>
                      <a:pt x="862" y="179"/>
                    </a:cubicBezTo>
                    <a:cubicBezTo>
                      <a:pt x="911" y="98"/>
                      <a:pt x="840" y="1"/>
                      <a:pt x="76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" name="Google Shape;3631;p47"/>
              <p:cNvSpPr/>
              <p:nvPr/>
            </p:nvSpPr>
            <p:spPr>
              <a:xfrm rot="121333" flipH="1">
                <a:off x="8329263" y="2442552"/>
                <a:ext cx="16133" cy="20975"/>
              </a:xfrm>
              <a:custGeom>
                <a:avLst/>
                <a:gdLst/>
                <a:ahLst/>
                <a:cxnLst/>
                <a:rect l="l" t="t" r="r" b="b"/>
                <a:pathLst>
                  <a:path w="643" h="836" extrusionOk="0">
                    <a:moveTo>
                      <a:pt x="535" y="0"/>
                    </a:moveTo>
                    <a:cubicBezTo>
                      <a:pt x="511" y="0"/>
                      <a:pt x="487" y="12"/>
                      <a:pt x="471" y="42"/>
                    </a:cubicBezTo>
                    <a:cubicBezTo>
                      <a:pt x="406" y="156"/>
                      <a:pt x="334" y="273"/>
                      <a:pt x="250" y="377"/>
                    </a:cubicBezTo>
                    <a:cubicBezTo>
                      <a:pt x="174" y="471"/>
                      <a:pt x="45" y="563"/>
                      <a:pt x="18" y="688"/>
                    </a:cubicBezTo>
                    <a:cubicBezTo>
                      <a:pt x="1" y="760"/>
                      <a:pt x="49" y="836"/>
                      <a:pt x="123" y="836"/>
                    </a:cubicBezTo>
                    <a:cubicBezTo>
                      <a:pt x="131" y="836"/>
                      <a:pt x="139" y="835"/>
                      <a:pt x="148" y="833"/>
                    </a:cubicBezTo>
                    <a:cubicBezTo>
                      <a:pt x="292" y="798"/>
                      <a:pt x="379" y="654"/>
                      <a:pt x="452" y="533"/>
                    </a:cubicBezTo>
                    <a:cubicBezTo>
                      <a:pt x="527" y="399"/>
                      <a:pt x="588" y="262"/>
                      <a:pt x="627" y="114"/>
                    </a:cubicBezTo>
                    <a:cubicBezTo>
                      <a:pt x="642" y="54"/>
                      <a:pt x="587" y="0"/>
                      <a:pt x="53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" name="Google Shape;3632;p47"/>
              <p:cNvSpPr/>
              <p:nvPr/>
            </p:nvSpPr>
            <p:spPr>
              <a:xfrm rot="121333" flipH="1">
                <a:off x="8318858" y="2405658"/>
                <a:ext cx="7828" cy="14176"/>
              </a:xfrm>
              <a:custGeom>
                <a:avLst/>
                <a:gdLst/>
                <a:ahLst/>
                <a:cxnLst/>
                <a:rect l="l" t="t" r="r" b="b"/>
                <a:pathLst>
                  <a:path w="312" h="565" extrusionOk="0">
                    <a:moveTo>
                      <a:pt x="217" y="0"/>
                    </a:moveTo>
                    <a:cubicBezTo>
                      <a:pt x="173" y="0"/>
                      <a:pt x="125" y="30"/>
                      <a:pt x="121" y="80"/>
                    </a:cubicBezTo>
                    <a:cubicBezTo>
                      <a:pt x="113" y="148"/>
                      <a:pt x="95" y="213"/>
                      <a:pt x="72" y="274"/>
                    </a:cubicBezTo>
                    <a:cubicBezTo>
                      <a:pt x="49" y="343"/>
                      <a:pt x="11" y="392"/>
                      <a:pt x="4" y="464"/>
                    </a:cubicBezTo>
                    <a:cubicBezTo>
                      <a:pt x="0" y="517"/>
                      <a:pt x="48" y="564"/>
                      <a:pt x="98" y="564"/>
                    </a:cubicBezTo>
                    <a:cubicBezTo>
                      <a:pt x="112" y="564"/>
                      <a:pt x="127" y="560"/>
                      <a:pt x="140" y="552"/>
                    </a:cubicBezTo>
                    <a:cubicBezTo>
                      <a:pt x="300" y="460"/>
                      <a:pt x="311" y="229"/>
                      <a:pt x="292" y="65"/>
                    </a:cubicBezTo>
                    <a:cubicBezTo>
                      <a:pt x="287" y="20"/>
                      <a:pt x="253" y="0"/>
                      <a:pt x="21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" name="Google Shape;3633;p47"/>
              <p:cNvSpPr/>
              <p:nvPr/>
            </p:nvSpPr>
            <p:spPr>
              <a:xfrm rot="121333" flipH="1">
                <a:off x="8296112" y="2417066"/>
                <a:ext cx="16760" cy="22832"/>
              </a:xfrm>
              <a:custGeom>
                <a:avLst/>
                <a:gdLst/>
                <a:ahLst/>
                <a:cxnLst/>
                <a:rect l="l" t="t" r="r" b="b"/>
                <a:pathLst>
                  <a:path w="668" h="910" extrusionOk="0">
                    <a:moveTo>
                      <a:pt x="508" y="1"/>
                    </a:moveTo>
                    <a:cubicBezTo>
                      <a:pt x="484" y="1"/>
                      <a:pt x="459" y="10"/>
                      <a:pt x="437" y="33"/>
                    </a:cubicBezTo>
                    <a:cubicBezTo>
                      <a:pt x="255" y="235"/>
                      <a:pt x="0" y="535"/>
                      <a:pt x="38" y="825"/>
                    </a:cubicBezTo>
                    <a:cubicBezTo>
                      <a:pt x="43" y="877"/>
                      <a:pt x="94" y="910"/>
                      <a:pt x="145" y="910"/>
                    </a:cubicBezTo>
                    <a:cubicBezTo>
                      <a:pt x="171" y="910"/>
                      <a:pt x="197" y="901"/>
                      <a:pt x="216" y="881"/>
                    </a:cubicBezTo>
                    <a:cubicBezTo>
                      <a:pt x="311" y="786"/>
                      <a:pt x="338" y="668"/>
                      <a:pt x="399" y="547"/>
                    </a:cubicBezTo>
                    <a:cubicBezTo>
                      <a:pt x="460" y="421"/>
                      <a:pt x="532" y="300"/>
                      <a:pt x="612" y="186"/>
                    </a:cubicBezTo>
                    <a:cubicBezTo>
                      <a:pt x="667" y="104"/>
                      <a:pt x="589" y="1"/>
                      <a:pt x="50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" name="Google Shape;3634;p47"/>
              <p:cNvSpPr/>
              <p:nvPr/>
            </p:nvSpPr>
            <p:spPr>
              <a:xfrm rot="121333" flipH="1">
                <a:off x="8264758" y="2411871"/>
                <a:ext cx="22656" cy="23258"/>
              </a:xfrm>
              <a:custGeom>
                <a:avLst/>
                <a:gdLst/>
                <a:ahLst/>
                <a:cxnLst/>
                <a:rect l="l" t="t" r="r" b="b"/>
                <a:pathLst>
                  <a:path w="903" h="927" extrusionOk="0">
                    <a:moveTo>
                      <a:pt x="766" y="1"/>
                    </a:moveTo>
                    <a:cubicBezTo>
                      <a:pt x="745" y="1"/>
                      <a:pt x="723" y="8"/>
                      <a:pt x="705" y="26"/>
                    </a:cubicBezTo>
                    <a:cubicBezTo>
                      <a:pt x="576" y="151"/>
                      <a:pt x="446" y="272"/>
                      <a:pt x="317" y="395"/>
                    </a:cubicBezTo>
                    <a:cubicBezTo>
                      <a:pt x="199" y="505"/>
                      <a:pt x="78" y="619"/>
                      <a:pt x="29" y="779"/>
                    </a:cubicBezTo>
                    <a:cubicBezTo>
                      <a:pt x="0" y="857"/>
                      <a:pt x="64" y="927"/>
                      <a:pt x="139" y="927"/>
                    </a:cubicBezTo>
                    <a:cubicBezTo>
                      <a:pt x="155" y="927"/>
                      <a:pt x="172" y="923"/>
                      <a:pt x="188" y="916"/>
                    </a:cubicBezTo>
                    <a:cubicBezTo>
                      <a:pt x="336" y="847"/>
                      <a:pt x="439" y="706"/>
                      <a:pt x="530" y="577"/>
                    </a:cubicBezTo>
                    <a:cubicBezTo>
                      <a:pt x="636" y="437"/>
                      <a:pt x="743" y="295"/>
                      <a:pt x="850" y="151"/>
                    </a:cubicBezTo>
                    <a:cubicBezTo>
                      <a:pt x="902" y="84"/>
                      <a:pt x="836" y="1"/>
                      <a:pt x="76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" name="Google Shape;3635;p47"/>
              <p:cNvSpPr/>
              <p:nvPr/>
            </p:nvSpPr>
            <p:spPr>
              <a:xfrm rot="121333" flipH="1">
                <a:off x="8189207" y="2278177"/>
                <a:ext cx="14100" cy="16559"/>
              </a:xfrm>
              <a:custGeom>
                <a:avLst/>
                <a:gdLst/>
                <a:ahLst/>
                <a:cxnLst/>
                <a:rect l="l" t="t" r="r" b="b"/>
                <a:pathLst>
                  <a:path w="562" h="660" extrusionOk="0">
                    <a:moveTo>
                      <a:pt x="449" y="1"/>
                    </a:moveTo>
                    <a:cubicBezTo>
                      <a:pt x="431" y="1"/>
                      <a:pt x="411" y="8"/>
                      <a:pt x="394" y="26"/>
                    </a:cubicBezTo>
                    <a:cubicBezTo>
                      <a:pt x="313" y="106"/>
                      <a:pt x="241" y="186"/>
                      <a:pt x="169" y="270"/>
                    </a:cubicBezTo>
                    <a:cubicBezTo>
                      <a:pt x="101" y="349"/>
                      <a:pt x="13" y="433"/>
                      <a:pt x="6" y="544"/>
                    </a:cubicBezTo>
                    <a:cubicBezTo>
                      <a:pt x="0" y="618"/>
                      <a:pt x="57" y="659"/>
                      <a:pt x="118" y="659"/>
                    </a:cubicBezTo>
                    <a:cubicBezTo>
                      <a:pt x="135" y="659"/>
                      <a:pt x="153" y="656"/>
                      <a:pt x="169" y="649"/>
                    </a:cubicBezTo>
                    <a:cubicBezTo>
                      <a:pt x="264" y="616"/>
                      <a:pt x="318" y="502"/>
                      <a:pt x="367" y="421"/>
                    </a:cubicBezTo>
                    <a:cubicBezTo>
                      <a:pt x="424" y="330"/>
                      <a:pt x="478" y="239"/>
                      <a:pt x="527" y="144"/>
                    </a:cubicBezTo>
                    <a:cubicBezTo>
                      <a:pt x="562" y="80"/>
                      <a:pt x="510" y="1"/>
                      <a:pt x="44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" name="Google Shape;3636;p47"/>
              <p:cNvSpPr/>
              <p:nvPr/>
            </p:nvSpPr>
            <p:spPr>
              <a:xfrm rot="121333" flipH="1">
                <a:off x="8190653" y="2308010"/>
                <a:ext cx="21452" cy="25892"/>
              </a:xfrm>
              <a:custGeom>
                <a:avLst/>
                <a:gdLst/>
                <a:ahLst/>
                <a:cxnLst/>
                <a:rect l="l" t="t" r="r" b="b"/>
                <a:pathLst>
                  <a:path w="855" h="1032" extrusionOk="0">
                    <a:moveTo>
                      <a:pt x="752" y="0"/>
                    </a:moveTo>
                    <a:cubicBezTo>
                      <a:pt x="734" y="0"/>
                      <a:pt x="716" y="7"/>
                      <a:pt x="701" y="24"/>
                    </a:cubicBezTo>
                    <a:cubicBezTo>
                      <a:pt x="580" y="165"/>
                      <a:pt x="458" y="305"/>
                      <a:pt x="336" y="449"/>
                    </a:cubicBezTo>
                    <a:cubicBezTo>
                      <a:pt x="219" y="583"/>
                      <a:pt x="66" y="723"/>
                      <a:pt x="17" y="898"/>
                    </a:cubicBezTo>
                    <a:cubicBezTo>
                      <a:pt x="0" y="959"/>
                      <a:pt x="43" y="1032"/>
                      <a:pt x="106" y="1032"/>
                    </a:cubicBezTo>
                    <a:cubicBezTo>
                      <a:pt x="114" y="1032"/>
                      <a:pt x="122" y="1030"/>
                      <a:pt x="131" y="1028"/>
                    </a:cubicBezTo>
                    <a:cubicBezTo>
                      <a:pt x="489" y="928"/>
                      <a:pt x="732" y="435"/>
                      <a:pt x="835" y="112"/>
                    </a:cubicBezTo>
                    <a:cubicBezTo>
                      <a:pt x="854" y="58"/>
                      <a:pt x="803" y="0"/>
                      <a:pt x="75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" name="Google Shape;3637;p47"/>
              <p:cNvSpPr/>
              <p:nvPr/>
            </p:nvSpPr>
            <p:spPr>
              <a:xfrm rot="121333" flipH="1">
                <a:off x="8170417" y="2320403"/>
                <a:ext cx="28677" cy="29731"/>
              </a:xfrm>
              <a:custGeom>
                <a:avLst/>
                <a:gdLst/>
                <a:ahLst/>
                <a:cxnLst/>
                <a:rect l="l" t="t" r="r" b="b"/>
                <a:pathLst>
                  <a:path w="1143" h="1185" extrusionOk="0">
                    <a:moveTo>
                      <a:pt x="1007" y="1"/>
                    </a:moveTo>
                    <a:cubicBezTo>
                      <a:pt x="988" y="1"/>
                      <a:pt x="969" y="7"/>
                      <a:pt x="953" y="20"/>
                    </a:cubicBezTo>
                    <a:cubicBezTo>
                      <a:pt x="614" y="294"/>
                      <a:pt x="173" y="621"/>
                      <a:pt x="25" y="1043"/>
                    </a:cubicBezTo>
                    <a:cubicBezTo>
                      <a:pt x="0" y="1111"/>
                      <a:pt x="61" y="1185"/>
                      <a:pt x="128" y="1185"/>
                    </a:cubicBezTo>
                    <a:cubicBezTo>
                      <a:pt x="143" y="1185"/>
                      <a:pt x="158" y="1181"/>
                      <a:pt x="173" y="1172"/>
                    </a:cubicBezTo>
                    <a:cubicBezTo>
                      <a:pt x="363" y="1058"/>
                      <a:pt x="496" y="883"/>
                      <a:pt x="633" y="716"/>
                    </a:cubicBezTo>
                    <a:cubicBezTo>
                      <a:pt x="789" y="525"/>
                      <a:pt x="937" y="332"/>
                      <a:pt x="1089" y="142"/>
                    </a:cubicBezTo>
                    <a:cubicBezTo>
                      <a:pt x="1143" y="74"/>
                      <a:pt x="1076" y="1"/>
                      <a:pt x="100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" name="Google Shape;3638;p47"/>
              <p:cNvSpPr/>
              <p:nvPr/>
            </p:nvSpPr>
            <p:spPr>
              <a:xfrm rot="121333" flipH="1">
                <a:off x="8211152" y="2373482"/>
                <a:ext cx="27323" cy="22254"/>
              </a:xfrm>
              <a:custGeom>
                <a:avLst/>
                <a:gdLst/>
                <a:ahLst/>
                <a:cxnLst/>
                <a:rect l="l" t="t" r="r" b="b"/>
                <a:pathLst>
                  <a:path w="1089" h="887" extrusionOk="0">
                    <a:moveTo>
                      <a:pt x="878" y="0"/>
                    </a:moveTo>
                    <a:cubicBezTo>
                      <a:pt x="847" y="0"/>
                      <a:pt x="815" y="12"/>
                      <a:pt x="788" y="41"/>
                    </a:cubicBezTo>
                    <a:cubicBezTo>
                      <a:pt x="678" y="171"/>
                      <a:pt x="557" y="289"/>
                      <a:pt x="423" y="395"/>
                    </a:cubicBezTo>
                    <a:cubicBezTo>
                      <a:pt x="359" y="448"/>
                      <a:pt x="309" y="513"/>
                      <a:pt x="248" y="562"/>
                    </a:cubicBezTo>
                    <a:cubicBezTo>
                      <a:pt x="176" y="624"/>
                      <a:pt x="111" y="669"/>
                      <a:pt x="50" y="741"/>
                    </a:cubicBezTo>
                    <a:cubicBezTo>
                      <a:pt x="0" y="799"/>
                      <a:pt x="35" y="886"/>
                      <a:pt x="112" y="886"/>
                    </a:cubicBezTo>
                    <a:cubicBezTo>
                      <a:pt x="117" y="886"/>
                      <a:pt x="122" y="886"/>
                      <a:pt x="127" y="885"/>
                    </a:cubicBezTo>
                    <a:cubicBezTo>
                      <a:pt x="503" y="833"/>
                      <a:pt x="796" y="525"/>
                      <a:pt x="1013" y="236"/>
                    </a:cubicBezTo>
                    <a:cubicBezTo>
                      <a:pt x="1089" y="134"/>
                      <a:pt x="983" y="0"/>
                      <a:pt x="87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" name="Google Shape;3639;p47"/>
              <p:cNvSpPr/>
              <p:nvPr/>
            </p:nvSpPr>
            <p:spPr>
              <a:xfrm rot="121333" flipH="1">
                <a:off x="8242837" y="2352554"/>
                <a:ext cx="22857" cy="19821"/>
              </a:xfrm>
              <a:custGeom>
                <a:avLst/>
                <a:gdLst/>
                <a:ahLst/>
                <a:cxnLst/>
                <a:rect l="l" t="t" r="r" b="b"/>
                <a:pathLst>
                  <a:path w="911" h="790" extrusionOk="0">
                    <a:moveTo>
                      <a:pt x="803" y="1"/>
                    </a:moveTo>
                    <a:cubicBezTo>
                      <a:pt x="784" y="1"/>
                      <a:pt x="765" y="9"/>
                      <a:pt x="746" y="27"/>
                    </a:cubicBezTo>
                    <a:cubicBezTo>
                      <a:pt x="640" y="137"/>
                      <a:pt x="518" y="240"/>
                      <a:pt x="392" y="332"/>
                    </a:cubicBezTo>
                    <a:cubicBezTo>
                      <a:pt x="278" y="419"/>
                      <a:pt x="108" y="483"/>
                      <a:pt x="39" y="616"/>
                    </a:cubicBezTo>
                    <a:cubicBezTo>
                      <a:pt x="1" y="693"/>
                      <a:pt x="36" y="780"/>
                      <a:pt x="127" y="788"/>
                    </a:cubicBezTo>
                    <a:cubicBezTo>
                      <a:pt x="137" y="789"/>
                      <a:pt x="147" y="789"/>
                      <a:pt x="157" y="789"/>
                    </a:cubicBezTo>
                    <a:cubicBezTo>
                      <a:pt x="313" y="789"/>
                      <a:pt x="460" y="655"/>
                      <a:pt x="568" y="551"/>
                    </a:cubicBezTo>
                    <a:cubicBezTo>
                      <a:pt x="697" y="430"/>
                      <a:pt x="792" y="297"/>
                      <a:pt x="880" y="137"/>
                    </a:cubicBezTo>
                    <a:cubicBezTo>
                      <a:pt x="911" y="77"/>
                      <a:pt x="862" y="1"/>
                      <a:pt x="80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" name="Google Shape;3640;p47"/>
              <p:cNvSpPr/>
              <p:nvPr/>
            </p:nvSpPr>
            <p:spPr>
              <a:xfrm rot="121333" flipH="1">
                <a:off x="8228466" y="2315407"/>
                <a:ext cx="16609" cy="17864"/>
              </a:xfrm>
              <a:custGeom>
                <a:avLst/>
                <a:gdLst/>
                <a:ahLst/>
                <a:cxnLst/>
                <a:rect l="l" t="t" r="r" b="b"/>
                <a:pathLst>
                  <a:path w="662" h="712" extrusionOk="0">
                    <a:moveTo>
                      <a:pt x="541" y="1"/>
                    </a:moveTo>
                    <a:cubicBezTo>
                      <a:pt x="518" y="1"/>
                      <a:pt x="494" y="9"/>
                      <a:pt x="472" y="30"/>
                    </a:cubicBezTo>
                    <a:cubicBezTo>
                      <a:pt x="396" y="106"/>
                      <a:pt x="328" y="193"/>
                      <a:pt x="256" y="277"/>
                    </a:cubicBezTo>
                    <a:cubicBezTo>
                      <a:pt x="225" y="315"/>
                      <a:pt x="187" y="346"/>
                      <a:pt x="156" y="383"/>
                    </a:cubicBezTo>
                    <a:cubicBezTo>
                      <a:pt x="119" y="432"/>
                      <a:pt x="96" y="490"/>
                      <a:pt x="58" y="536"/>
                    </a:cubicBezTo>
                    <a:cubicBezTo>
                      <a:pt x="0" y="612"/>
                      <a:pt x="73" y="711"/>
                      <a:pt x="154" y="711"/>
                    </a:cubicBezTo>
                    <a:cubicBezTo>
                      <a:pt x="170" y="711"/>
                      <a:pt x="186" y="708"/>
                      <a:pt x="202" y="699"/>
                    </a:cubicBezTo>
                    <a:cubicBezTo>
                      <a:pt x="256" y="669"/>
                      <a:pt x="316" y="646"/>
                      <a:pt x="361" y="611"/>
                    </a:cubicBezTo>
                    <a:cubicBezTo>
                      <a:pt x="407" y="574"/>
                      <a:pt x="449" y="520"/>
                      <a:pt x="487" y="471"/>
                    </a:cubicBezTo>
                    <a:cubicBezTo>
                      <a:pt x="559" y="372"/>
                      <a:pt x="624" y="262"/>
                      <a:pt x="647" y="144"/>
                    </a:cubicBezTo>
                    <a:cubicBezTo>
                      <a:pt x="661" y="74"/>
                      <a:pt x="606" y="1"/>
                      <a:pt x="54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8" name="Google Shape;3641;p47"/>
              <p:cNvSpPr/>
              <p:nvPr/>
            </p:nvSpPr>
            <p:spPr>
              <a:xfrm rot="121333" flipH="1">
                <a:off x="8285441" y="2387807"/>
                <a:ext cx="18968" cy="21778"/>
              </a:xfrm>
              <a:custGeom>
                <a:avLst/>
                <a:gdLst/>
                <a:ahLst/>
                <a:cxnLst/>
                <a:rect l="l" t="t" r="r" b="b"/>
                <a:pathLst>
                  <a:path w="756" h="868" extrusionOk="0">
                    <a:moveTo>
                      <a:pt x="590" y="0"/>
                    </a:moveTo>
                    <a:cubicBezTo>
                      <a:pt x="553" y="0"/>
                      <a:pt x="517" y="18"/>
                      <a:pt x="495" y="60"/>
                    </a:cubicBezTo>
                    <a:cubicBezTo>
                      <a:pt x="427" y="194"/>
                      <a:pt x="343" y="311"/>
                      <a:pt x="244" y="422"/>
                    </a:cubicBezTo>
                    <a:cubicBezTo>
                      <a:pt x="153" y="520"/>
                      <a:pt x="27" y="604"/>
                      <a:pt x="9" y="745"/>
                    </a:cubicBezTo>
                    <a:cubicBezTo>
                      <a:pt x="1" y="809"/>
                      <a:pt x="62" y="859"/>
                      <a:pt x="115" y="866"/>
                    </a:cubicBezTo>
                    <a:cubicBezTo>
                      <a:pt x="124" y="867"/>
                      <a:pt x="133" y="868"/>
                      <a:pt x="142" y="868"/>
                    </a:cubicBezTo>
                    <a:cubicBezTo>
                      <a:pt x="293" y="868"/>
                      <a:pt x="416" y="719"/>
                      <a:pt x="499" y="611"/>
                    </a:cubicBezTo>
                    <a:cubicBezTo>
                      <a:pt x="602" y="482"/>
                      <a:pt x="674" y="330"/>
                      <a:pt x="727" y="174"/>
                    </a:cubicBezTo>
                    <a:cubicBezTo>
                      <a:pt x="756" y="81"/>
                      <a:pt x="670" y="0"/>
                      <a:pt x="59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" name="Google Shape;3642;p47"/>
              <p:cNvSpPr/>
              <p:nvPr/>
            </p:nvSpPr>
            <p:spPr>
              <a:xfrm rot="121333" flipH="1">
                <a:off x="8135078" y="2040232"/>
                <a:ext cx="369670" cy="597006"/>
              </a:xfrm>
              <a:custGeom>
                <a:avLst/>
                <a:gdLst/>
                <a:ahLst/>
                <a:cxnLst/>
                <a:rect l="l" t="t" r="r" b="b"/>
                <a:pathLst>
                  <a:path w="14734" h="23795" extrusionOk="0">
                    <a:moveTo>
                      <a:pt x="10465" y="0"/>
                    </a:moveTo>
                    <a:cubicBezTo>
                      <a:pt x="6579" y="0"/>
                      <a:pt x="1" y="22277"/>
                      <a:pt x="1" y="22277"/>
                    </a:cubicBezTo>
                    <a:lnTo>
                      <a:pt x="388" y="23795"/>
                    </a:lnTo>
                    <a:cubicBezTo>
                      <a:pt x="388" y="23795"/>
                      <a:pt x="14733" y="2173"/>
                      <a:pt x="10943" y="123"/>
                    </a:cubicBezTo>
                    <a:cubicBezTo>
                      <a:pt x="10789" y="40"/>
                      <a:pt x="10629" y="0"/>
                      <a:pt x="1046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" name="Google Shape;3643;p47"/>
              <p:cNvSpPr/>
              <p:nvPr/>
            </p:nvSpPr>
            <p:spPr>
              <a:xfrm rot="121333" flipH="1">
                <a:off x="8284598" y="2088465"/>
                <a:ext cx="18491" cy="22581"/>
              </a:xfrm>
              <a:custGeom>
                <a:avLst/>
                <a:gdLst/>
                <a:ahLst/>
                <a:cxnLst/>
                <a:rect l="l" t="t" r="r" b="b"/>
                <a:pathLst>
                  <a:path w="737" h="900" extrusionOk="0">
                    <a:moveTo>
                      <a:pt x="591" y="0"/>
                    </a:moveTo>
                    <a:cubicBezTo>
                      <a:pt x="566" y="0"/>
                      <a:pt x="541" y="11"/>
                      <a:pt x="521" y="36"/>
                    </a:cubicBezTo>
                    <a:cubicBezTo>
                      <a:pt x="475" y="90"/>
                      <a:pt x="429" y="143"/>
                      <a:pt x="384" y="196"/>
                    </a:cubicBezTo>
                    <a:cubicBezTo>
                      <a:pt x="378" y="195"/>
                      <a:pt x="372" y="194"/>
                      <a:pt x="366" y="194"/>
                    </a:cubicBezTo>
                    <a:cubicBezTo>
                      <a:pt x="353" y="194"/>
                      <a:pt x="341" y="198"/>
                      <a:pt x="330" y="211"/>
                    </a:cubicBezTo>
                    <a:cubicBezTo>
                      <a:pt x="284" y="276"/>
                      <a:pt x="243" y="345"/>
                      <a:pt x="198" y="409"/>
                    </a:cubicBezTo>
                    <a:cubicBezTo>
                      <a:pt x="110" y="515"/>
                      <a:pt x="7" y="615"/>
                      <a:pt x="3" y="755"/>
                    </a:cubicBezTo>
                    <a:cubicBezTo>
                      <a:pt x="0" y="850"/>
                      <a:pt x="74" y="899"/>
                      <a:pt x="153" y="899"/>
                    </a:cubicBezTo>
                    <a:cubicBezTo>
                      <a:pt x="178" y="899"/>
                      <a:pt x="204" y="894"/>
                      <a:pt x="228" y="884"/>
                    </a:cubicBezTo>
                    <a:cubicBezTo>
                      <a:pt x="353" y="831"/>
                      <a:pt x="414" y="668"/>
                      <a:pt x="482" y="554"/>
                    </a:cubicBezTo>
                    <a:cubicBezTo>
                      <a:pt x="558" y="428"/>
                      <a:pt x="615" y="291"/>
                      <a:pt x="691" y="166"/>
                    </a:cubicBezTo>
                    <a:cubicBezTo>
                      <a:pt x="737" y="89"/>
                      <a:pt x="664" y="0"/>
                      <a:pt x="59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1" name="Google Shape;3644;p47"/>
              <p:cNvSpPr/>
              <p:nvPr/>
            </p:nvSpPr>
            <p:spPr>
              <a:xfrm rot="121333" flipH="1">
                <a:off x="8263605" y="2064303"/>
                <a:ext cx="17237" cy="21401"/>
              </a:xfrm>
              <a:custGeom>
                <a:avLst/>
                <a:gdLst/>
                <a:ahLst/>
                <a:cxnLst/>
                <a:rect l="l" t="t" r="r" b="b"/>
                <a:pathLst>
                  <a:path w="687" h="853" extrusionOk="0">
                    <a:moveTo>
                      <a:pt x="588" y="0"/>
                    </a:moveTo>
                    <a:cubicBezTo>
                      <a:pt x="568" y="0"/>
                      <a:pt x="548" y="9"/>
                      <a:pt x="531" y="29"/>
                    </a:cubicBezTo>
                    <a:cubicBezTo>
                      <a:pt x="340" y="246"/>
                      <a:pt x="154" y="478"/>
                      <a:pt x="29" y="736"/>
                    </a:cubicBezTo>
                    <a:cubicBezTo>
                      <a:pt x="1" y="796"/>
                      <a:pt x="44" y="852"/>
                      <a:pt x="100" y="852"/>
                    </a:cubicBezTo>
                    <a:cubicBezTo>
                      <a:pt x="113" y="852"/>
                      <a:pt x="126" y="849"/>
                      <a:pt x="139" y="843"/>
                    </a:cubicBezTo>
                    <a:cubicBezTo>
                      <a:pt x="424" y="710"/>
                      <a:pt x="618" y="417"/>
                      <a:pt x="675" y="113"/>
                    </a:cubicBezTo>
                    <a:cubicBezTo>
                      <a:pt x="687" y="56"/>
                      <a:pt x="638" y="0"/>
                      <a:pt x="58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2" name="Google Shape;3645;p47"/>
              <p:cNvSpPr/>
              <p:nvPr/>
            </p:nvSpPr>
            <p:spPr>
              <a:xfrm rot="121333" flipH="1">
                <a:off x="8273239" y="2112323"/>
                <a:ext cx="20323" cy="25315"/>
              </a:xfrm>
              <a:custGeom>
                <a:avLst/>
                <a:gdLst/>
                <a:ahLst/>
                <a:cxnLst/>
                <a:rect l="l" t="t" r="r" b="b"/>
                <a:pathLst>
                  <a:path w="810" h="1009" extrusionOk="0">
                    <a:moveTo>
                      <a:pt x="681" y="1"/>
                    </a:moveTo>
                    <a:cubicBezTo>
                      <a:pt x="652" y="1"/>
                      <a:pt x="623" y="15"/>
                      <a:pt x="602" y="49"/>
                    </a:cubicBezTo>
                    <a:cubicBezTo>
                      <a:pt x="511" y="197"/>
                      <a:pt x="393" y="330"/>
                      <a:pt x="287" y="463"/>
                    </a:cubicBezTo>
                    <a:cubicBezTo>
                      <a:pt x="196" y="580"/>
                      <a:pt x="54" y="687"/>
                      <a:pt x="21" y="836"/>
                    </a:cubicBezTo>
                    <a:cubicBezTo>
                      <a:pt x="1" y="910"/>
                      <a:pt x="63" y="1008"/>
                      <a:pt x="145" y="1008"/>
                    </a:cubicBezTo>
                    <a:cubicBezTo>
                      <a:pt x="159" y="1008"/>
                      <a:pt x="173" y="1005"/>
                      <a:pt x="188" y="999"/>
                    </a:cubicBezTo>
                    <a:cubicBezTo>
                      <a:pt x="344" y="938"/>
                      <a:pt x="428" y="778"/>
                      <a:pt x="519" y="642"/>
                    </a:cubicBezTo>
                    <a:cubicBezTo>
                      <a:pt x="621" y="486"/>
                      <a:pt x="689" y="319"/>
                      <a:pt x="773" y="152"/>
                    </a:cubicBezTo>
                    <a:cubicBezTo>
                      <a:pt x="810" y="73"/>
                      <a:pt x="746" y="1"/>
                      <a:pt x="68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3" name="Google Shape;3646;p47"/>
              <p:cNvSpPr/>
              <p:nvPr/>
            </p:nvSpPr>
            <p:spPr>
              <a:xfrm rot="121333" flipH="1">
                <a:off x="8261184" y="2139820"/>
                <a:ext cx="16383" cy="23107"/>
              </a:xfrm>
              <a:custGeom>
                <a:avLst/>
                <a:gdLst/>
                <a:ahLst/>
                <a:cxnLst/>
                <a:rect l="l" t="t" r="r" b="b"/>
                <a:pathLst>
                  <a:path w="653" h="921" extrusionOk="0">
                    <a:moveTo>
                      <a:pt x="620" y="1"/>
                    </a:moveTo>
                    <a:cubicBezTo>
                      <a:pt x="613" y="1"/>
                      <a:pt x="605" y="3"/>
                      <a:pt x="599" y="9"/>
                    </a:cubicBezTo>
                    <a:cubicBezTo>
                      <a:pt x="489" y="120"/>
                      <a:pt x="401" y="241"/>
                      <a:pt x="310" y="367"/>
                    </a:cubicBezTo>
                    <a:cubicBezTo>
                      <a:pt x="219" y="492"/>
                      <a:pt x="63" y="606"/>
                      <a:pt x="25" y="758"/>
                    </a:cubicBezTo>
                    <a:cubicBezTo>
                      <a:pt x="1" y="855"/>
                      <a:pt x="75" y="921"/>
                      <a:pt x="158" y="921"/>
                    </a:cubicBezTo>
                    <a:cubicBezTo>
                      <a:pt x="180" y="921"/>
                      <a:pt x="202" y="917"/>
                      <a:pt x="223" y="907"/>
                    </a:cubicBezTo>
                    <a:cubicBezTo>
                      <a:pt x="371" y="842"/>
                      <a:pt x="458" y="637"/>
                      <a:pt x="531" y="497"/>
                    </a:cubicBezTo>
                    <a:cubicBezTo>
                      <a:pt x="607" y="344"/>
                      <a:pt x="652" y="200"/>
                      <a:pt x="652" y="28"/>
                    </a:cubicBezTo>
                    <a:cubicBezTo>
                      <a:pt x="652" y="13"/>
                      <a:pt x="636" y="1"/>
                      <a:pt x="62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" name="Google Shape;3647;p47"/>
              <p:cNvSpPr/>
              <p:nvPr/>
            </p:nvSpPr>
            <p:spPr>
              <a:xfrm rot="121333" flipH="1">
                <a:off x="8306062" y="2139779"/>
                <a:ext cx="18115" cy="28050"/>
              </a:xfrm>
              <a:custGeom>
                <a:avLst/>
                <a:gdLst/>
                <a:ahLst/>
                <a:cxnLst/>
                <a:rect l="l" t="t" r="r" b="b"/>
                <a:pathLst>
                  <a:path w="722" h="1118" extrusionOk="0">
                    <a:moveTo>
                      <a:pt x="605" y="1"/>
                    </a:moveTo>
                    <a:cubicBezTo>
                      <a:pt x="574" y="1"/>
                      <a:pt x="543" y="14"/>
                      <a:pt x="524" y="45"/>
                    </a:cubicBezTo>
                    <a:cubicBezTo>
                      <a:pt x="425" y="205"/>
                      <a:pt x="319" y="365"/>
                      <a:pt x="228" y="532"/>
                    </a:cubicBezTo>
                    <a:cubicBezTo>
                      <a:pt x="144" y="680"/>
                      <a:pt x="33" y="817"/>
                      <a:pt x="10" y="991"/>
                    </a:cubicBezTo>
                    <a:cubicBezTo>
                      <a:pt x="1" y="1077"/>
                      <a:pt x="71" y="1118"/>
                      <a:pt x="142" y="1118"/>
                    </a:cubicBezTo>
                    <a:cubicBezTo>
                      <a:pt x="179" y="1118"/>
                      <a:pt x="215" y="1108"/>
                      <a:pt x="242" y="1087"/>
                    </a:cubicBezTo>
                    <a:cubicBezTo>
                      <a:pt x="375" y="980"/>
                      <a:pt x="447" y="775"/>
                      <a:pt x="516" y="623"/>
                    </a:cubicBezTo>
                    <a:cubicBezTo>
                      <a:pt x="593" y="459"/>
                      <a:pt x="645" y="292"/>
                      <a:pt x="698" y="117"/>
                    </a:cubicBezTo>
                    <a:cubicBezTo>
                      <a:pt x="721" y="50"/>
                      <a:pt x="663" y="1"/>
                      <a:pt x="60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5" name="Google Shape;3648;p47"/>
              <p:cNvSpPr/>
              <p:nvPr/>
            </p:nvSpPr>
            <p:spPr>
              <a:xfrm rot="121333" flipH="1">
                <a:off x="8294054" y="2171869"/>
                <a:ext cx="18215" cy="29756"/>
              </a:xfrm>
              <a:custGeom>
                <a:avLst/>
                <a:gdLst/>
                <a:ahLst/>
                <a:cxnLst/>
                <a:rect l="l" t="t" r="r" b="b"/>
                <a:pathLst>
                  <a:path w="726" h="1186" extrusionOk="0">
                    <a:moveTo>
                      <a:pt x="620" y="0"/>
                    </a:moveTo>
                    <a:cubicBezTo>
                      <a:pt x="586" y="0"/>
                      <a:pt x="550" y="15"/>
                      <a:pt x="530" y="47"/>
                    </a:cubicBezTo>
                    <a:cubicBezTo>
                      <a:pt x="423" y="210"/>
                      <a:pt x="343" y="393"/>
                      <a:pt x="244" y="560"/>
                    </a:cubicBezTo>
                    <a:cubicBezTo>
                      <a:pt x="153" y="712"/>
                      <a:pt x="58" y="883"/>
                      <a:pt x="16" y="1058"/>
                    </a:cubicBezTo>
                    <a:cubicBezTo>
                      <a:pt x="1" y="1124"/>
                      <a:pt x="52" y="1186"/>
                      <a:pt x="114" y="1186"/>
                    </a:cubicBezTo>
                    <a:cubicBezTo>
                      <a:pt x="131" y="1186"/>
                      <a:pt x="148" y="1181"/>
                      <a:pt x="165" y="1172"/>
                    </a:cubicBezTo>
                    <a:cubicBezTo>
                      <a:pt x="503" y="974"/>
                      <a:pt x="700" y="480"/>
                      <a:pt x="723" y="100"/>
                    </a:cubicBezTo>
                    <a:cubicBezTo>
                      <a:pt x="725" y="35"/>
                      <a:pt x="673" y="0"/>
                      <a:pt x="62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6" name="Google Shape;3649;p47"/>
              <p:cNvSpPr/>
              <p:nvPr/>
            </p:nvSpPr>
            <p:spPr>
              <a:xfrm rot="121333" flipH="1">
                <a:off x="8288666" y="2215516"/>
                <a:ext cx="15756" cy="18667"/>
              </a:xfrm>
              <a:custGeom>
                <a:avLst/>
                <a:gdLst/>
                <a:ahLst/>
                <a:cxnLst/>
                <a:rect l="l" t="t" r="r" b="b"/>
                <a:pathLst>
                  <a:path w="628" h="744" extrusionOk="0">
                    <a:moveTo>
                      <a:pt x="482" y="0"/>
                    </a:moveTo>
                    <a:cubicBezTo>
                      <a:pt x="447" y="0"/>
                      <a:pt x="413" y="12"/>
                      <a:pt x="388" y="36"/>
                    </a:cubicBezTo>
                    <a:cubicBezTo>
                      <a:pt x="313" y="112"/>
                      <a:pt x="255" y="203"/>
                      <a:pt x="187" y="291"/>
                    </a:cubicBezTo>
                    <a:cubicBezTo>
                      <a:pt x="111" y="386"/>
                      <a:pt x="4" y="458"/>
                      <a:pt x="0" y="591"/>
                    </a:cubicBezTo>
                    <a:cubicBezTo>
                      <a:pt x="0" y="675"/>
                      <a:pt x="73" y="743"/>
                      <a:pt x="156" y="743"/>
                    </a:cubicBezTo>
                    <a:cubicBezTo>
                      <a:pt x="158" y="743"/>
                      <a:pt x="160" y="743"/>
                      <a:pt x="162" y="743"/>
                    </a:cubicBezTo>
                    <a:cubicBezTo>
                      <a:pt x="307" y="743"/>
                      <a:pt x="397" y="601"/>
                      <a:pt x="476" y="489"/>
                    </a:cubicBezTo>
                    <a:cubicBezTo>
                      <a:pt x="548" y="382"/>
                      <a:pt x="604" y="261"/>
                      <a:pt x="620" y="131"/>
                    </a:cubicBezTo>
                    <a:cubicBezTo>
                      <a:pt x="628" y="49"/>
                      <a:pt x="554" y="0"/>
                      <a:pt x="48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" name="Google Shape;3650;p47"/>
              <p:cNvSpPr/>
              <p:nvPr/>
            </p:nvSpPr>
            <p:spPr>
              <a:xfrm rot="121333" flipH="1">
                <a:off x="8321028" y="2204259"/>
                <a:ext cx="17211" cy="25491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016" extrusionOk="0">
                    <a:moveTo>
                      <a:pt x="552" y="1"/>
                    </a:moveTo>
                    <a:cubicBezTo>
                      <a:pt x="513" y="1"/>
                      <a:pt x="475" y="23"/>
                      <a:pt x="458" y="71"/>
                    </a:cubicBezTo>
                    <a:cubicBezTo>
                      <a:pt x="412" y="205"/>
                      <a:pt x="348" y="345"/>
                      <a:pt x="275" y="466"/>
                    </a:cubicBezTo>
                    <a:cubicBezTo>
                      <a:pt x="203" y="584"/>
                      <a:pt x="105" y="684"/>
                      <a:pt x="40" y="809"/>
                    </a:cubicBezTo>
                    <a:cubicBezTo>
                      <a:pt x="0" y="891"/>
                      <a:pt x="56" y="1015"/>
                      <a:pt x="149" y="1015"/>
                    </a:cubicBezTo>
                    <a:cubicBezTo>
                      <a:pt x="163" y="1015"/>
                      <a:pt x="177" y="1012"/>
                      <a:pt x="192" y="1007"/>
                    </a:cubicBezTo>
                    <a:cubicBezTo>
                      <a:pt x="534" y="870"/>
                      <a:pt x="686" y="447"/>
                      <a:pt x="656" y="98"/>
                    </a:cubicBezTo>
                    <a:cubicBezTo>
                      <a:pt x="650" y="36"/>
                      <a:pt x="600" y="1"/>
                      <a:pt x="5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" name="Google Shape;3651;p47"/>
              <p:cNvSpPr/>
              <p:nvPr/>
            </p:nvSpPr>
            <p:spPr>
              <a:xfrm rot="121333" flipH="1">
                <a:off x="8335374" y="2181477"/>
                <a:ext cx="16333" cy="22054"/>
              </a:xfrm>
              <a:custGeom>
                <a:avLst/>
                <a:gdLst/>
                <a:ahLst/>
                <a:cxnLst/>
                <a:rect l="l" t="t" r="r" b="b"/>
                <a:pathLst>
                  <a:path w="651" h="879" extrusionOk="0">
                    <a:moveTo>
                      <a:pt x="512" y="1"/>
                    </a:moveTo>
                    <a:cubicBezTo>
                      <a:pt x="478" y="1"/>
                      <a:pt x="446" y="16"/>
                      <a:pt x="428" y="55"/>
                    </a:cubicBezTo>
                    <a:cubicBezTo>
                      <a:pt x="371" y="181"/>
                      <a:pt x="306" y="295"/>
                      <a:pt x="234" y="409"/>
                    </a:cubicBezTo>
                    <a:cubicBezTo>
                      <a:pt x="166" y="519"/>
                      <a:pt x="66" y="610"/>
                      <a:pt x="24" y="735"/>
                    </a:cubicBezTo>
                    <a:cubicBezTo>
                      <a:pt x="1" y="815"/>
                      <a:pt x="70" y="879"/>
                      <a:pt x="142" y="879"/>
                    </a:cubicBezTo>
                    <a:cubicBezTo>
                      <a:pt x="160" y="879"/>
                      <a:pt x="179" y="874"/>
                      <a:pt x="196" y="865"/>
                    </a:cubicBezTo>
                    <a:cubicBezTo>
                      <a:pt x="321" y="800"/>
                      <a:pt x="394" y="660"/>
                      <a:pt x="462" y="542"/>
                    </a:cubicBezTo>
                    <a:cubicBezTo>
                      <a:pt x="535" y="416"/>
                      <a:pt x="584" y="279"/>
                      <a:pt x="626" y="139"/>
                    </a:cubicBezTo>
                    <a:cubicBezTo>
                      <a:pt x="651" y="63"/>
                      <a:pt x="578" y="1"/>
                      <a:pt x="51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9" name="Google Shape;3652;p47"/>
              <p:cNvSpPr/>
              <p:nvPr/>
            </p:nvSpPr>
            <p:spPr>
              <a:xfrm rot="121333" flipH="1">
                <a:off x="8348571" y="2259906"/>
                <a:ext cx="19796" cy="24989"/>
              </a:xfrm>
              <a:custGeom>
                <a:avLst/>
                <a:gdLst/>
                <a:ahLst/>
                <a:cxnLst/>
                <a:rect l="l" t="t" r="r" b="b"/>
                <a:pathLst>
                  <a:path w="789" h="996" extrusionOk="0">
                    <a:moveTo>
                      <a:pt x="685" y="0"/>
                    </a:moveTo>
                    <a:cubicBezTo>
                      <a:pt x="647" y="0"/>
                      <a:pt x="606" y="17"/>
                      <a:pt x="584" y="47"/>
                    </a:cubicBezTo>
                    <a:cubicBezTo>
                      <a:pt x="493" y="168"/>
                      <a:pt x="413" y="301"/>
                      <a:pt x="318" y="424"/>
                    </a:cubicBezTo>
                    <a:cubicBezTo>
                      <a:pt x="227" y="549"/>
                      <a:pt x="132" y="659"/>
                      <a:pt x="56" y="796"/>
                    </a:cubicBezTo>
                    <a:cubicBezTo>
                      <a:pt x="0" y="892"/>
                      <a:pt x="78" y="996"/>
                      <a:pt x="171" y="996"/>
                    </a:cubicBezTo>
                    <a:cubicBezTo>
                      <a:pt x="192" y="996"/>
                      <a:pt x="214" y="991"/>
                      <a:pt x="235" y="979"/>
                    </a:cubicBezTo>
                    <a:cubicBezTo>
                      <a:pt x="542" y="803"/>
                      <a:pt x="740" y="442"/>
                      <a:pt x="782" y="100"/>
                    </a:cubicBezTo>
                    <a:cubicBezTo>
                      <a:pt x="789" y="32"/>
                      <a:pt x="739" y="0"/>
                      <a:pt x="68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0" name="Google Shape;3653;p47"/>
              <p:cNvSpPr/>
              <p:nvPr/>
            </p:nvSpPr>
            <p:spPr>
              <a:xfrm rot="121333" flipH="1">
                <a:off x="8321145" y="2258771"/>
                <a:ext cx="17387" cy="27875"/>
              </a:xfrm>
              <a:custGeom>
                <a:avLst/>
                <a:gdLst/>
                <a:ahLst/>
                <a:cxnLst/>
                <a:rect l="l" t="t" r="r" b="b"/>
                <a:pathLst>
                  <a:path w="693" h="1111" extrusionOk="0">
                    <a:moveTo>
                      <a:pt x="565" y="0"/>
                    </a:moveTo>
                    <a:cubicBezTo>
                      <a:pt x="543" y="0"/>
                      <a:pt x="520" y="9"/>
                      <a:pt x="498" y="29"/>
                    </a:cubicBezTo>
                    <a:cubicBezTo>
                      <a:pt x="362" y="159"/>
                      <a:pt x="286" y="345"/>
                      <a:pt x="195" y="501"/>
                    </a:cubicBezTo>
                    <a:cubicBezTo>
                      <a:pt x="103" y="657"/>
                      <a:pt x="5" y="817"/>
                      <a:pt x="0" y="1003"/>
                    </a:cubicBezTo>
                    <a:cubicBezTo>
                      <a:pt x="0" y="1054"/>
                      <a:pt x="53" y="1111"/>
                      <a:pt x="108" y="1111"/>
                    </a:cubicBezTo>
                    <a:cubicBezTo>
                      <a:pt x="117" y="1111"/>
                      <a:pt x="127" y="1109"/>
                      <a:pt x="137" y="1105"/>
                    </a:cubicBezTo>
                    <a:cubicBezTo>
                      <a:pt x="324" y="1029"/>
                      <a:pt x="434" y="866"/>
                      <a:pt x="514" y="687"/>
                    </a:cubicBezTo>
                    <a:cubicBezTo>
                      <a:pt x="593" y="508"/>
                      <a:pt x="693" y="303"/>
                      <a:pt x="670" y="101"/>
                    </a:cubicBezTo>
                    <a:cubicBezTo>
                      <a:pt x="662" y="44"/>
                      <a:pt x="616" y="0"/>
                      <a:pt x="56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1" name="Google Shape;3654;p47"/>
              <p:cNvSpPr/>
              <p:nvPr/>
            </p:nvSpPr>
            <p:spPr>
              <a:xfrm rot="121333" flipH="1">
                <a:off x="8353253" y="2315474"/>
                <a:ext cx="16710" cy="24011"/>
              </a:xfrm>
              <a:custGeom>
                <a:avLst/>
                <a:gdLst/>
                <a:ahLst/>
                <a:cxnLst/>
                <a:rect l="l" t="t" r="r" b="b"/>
                <a:pathLst>
                  <a:path w="666" h="957" extrusionOk="0">
                    <a:moveTo>
                      <a:pt x="546" y="0"/>
                    </a:moveTo>
                    <a:cubicBezTo>
                      <a:pt x="514" y="0"/>
                      <a:pt x="481" y="14"/>
                      <a:pt x="459" y="47"/>
                    </a:cubicBezTo>
                    <a:cubicBezTo>
                      <a:pt x="379" y="172"/>
                      <a:pt x="303" y="298"/>
                      <a:pt x="227" y="427"/>
                    </a:cubicBezTo>
                    <a:cubicBezTo>
                      <a:pt x="155" y="545"/>
                      <a:pt x="60" y="659"/>
                      <a:pt x="22" y="796"/>
                    </a:cubicBezTo>
                    <a:cubicBezTo>
                      <a:pt x="1" y="871"/>
                      <a:pt x="70" y="956"/>
                      <a:pt x="145" y="956"/>
                    </a:cubicBezTo>
                    <a:cubicBezTo>
                      <a:pt x="165" y="956"/>
                      <a:pt x="185" y="950"/>
                      <a:pt x="204" y="937"/>
                    </a:cubicBezTo>
                    <a:cubicBezTo>
                      <a:pt x="436" y="761"/>
                      <a:pt x="576" y="400"/>
                      <a:pt x="645" y="126"/>
                    </a:cubicBezTo>
                    <a:cubicBezTo>
                      <a:pt x="665" y="52"/>
                      <a:pt x="607" y="0"/>
                      <a:pt x="54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2" name="Google Shape;3655;p47"/>
              <p:cNvSpPr/>
              <p:nvPr/>
            </p:nvSpPr>
            <p:spPr>
              <a:xfrm rot="121333" flipH="1">
                <a:off x="8310181" y="2280256"/>
                <a:ext cx="17738" cy="25717"/>
              </a:xfrm>
              <a:custGeom>
                <a:avLst/>
                <a:gdLst/>
                <a:ahLst/>
                <a:cxnLst/>
                <a:rect l="l" t="t" r="r" b="b"/>
                <a:pathLst>
                  <a:path w="707" h="1025" extrusionOk="0">
                    <a:moveTo>
                      <a:pt x="593" y="1"/>
                    </a:moveTo>
                    <a:cubicBezTo>
                      <a:pt x="565" y="1"/>
                      <a:pt x="537" y="15"/>
                      <a:pt x="519" y="48"/>
                    </a:cubicBezTo>
                    <a:cubicBezTo>
                      <a:pt x="447" y="188"/>
                      <a:pt x="359" y="321"/>
                      <a:pt x="272" y="451"/>
                    </a:cubicBezTo>
                    <a:cubicBezTo>
                      <a:pt x="188" y="572"/>
                      <a:pt x="36" y="686"/>
                      <a:pt x="13" y="835"/>
                    </a:cubicBezTo>
                    <a:cubicBezTo>
                      <a:pt x="1" y="924"/>
                      <a:pt x="59" y="1025"/>
                      <a:pt x="152" y="1025"/>
                    </a:cubicBezTo>
                    <a:cubicBezTo>
                      <a:pt x="166" y="1025"/>
                      <a:pt x="180" y="1023"/>
                      <a:pt x="196" y="1018"/>
                    </a:cubicBezTo>
                    <a:cubicBezTo>
                      <a:pt x="367" y="960"/>
                      <a:pt x="450" y="781"/>
                      <a:pt x="523" y="630"/>
                    </a:cubicBezTo>
                    <a:cubicBezTo>
                      <a:pt x="606" y="466"/>
                      <a:pt x="656" y="302"/>
                      <a:pt x="694" y="120"/>
                    </a:cubicBezTo>
                    <a:cubicBezTo>
                      <a:pt x="707" y="54"/>
                      <a:pt x="649" y="1"/>
                      <a:pt x="59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3" name="Google Shape;3656;p47"/>
              <p:cNvSpPr/>
              <p:nvPr/>
            </p:nvSpPr>
            <p:spPr>
              <a:xfrm rot="121333" flipH="1">
                <a:off x="8347184" y="2364669"/>
                <a:ext cx="19645" cy="26294"/>
              </a:xfrm>
              <a:custGeom>
                <a:avLst/>
                <a:gdLst/>
                <a:ahLst/>
                <a:cxnLst/>
                <a:rect l="l" t="t" r="r" b="b"/>
                <a:pathLst>
                  <a:path w="783" h="1048" extrusionOk="0">
                    <a:moveTo>
                      <a:pt x="671" y="1"/>
                    </a:moveTo>
                    <a:cubicBezTo>
                      <a:pt x="643" y="1"/>
                      <a:pt x="616" y="13"/>
                      <a:pt x="599" y="43"/>
                    </a:cubicBezTo>
                    <a:cubicBezTo>
                      <a:pt x="512" y="206"/>
                      <a:pt x="401" y="359"/>
                      <a:pt x="287" y="503"/>
                    </a:cubicBezTo>
                    <a:cubicBezTo>
                      <a:pt x="185" y="632"/>
                      <a:pt x="55" y="743"/>
                      <a:pt x="17" y="906"/>
                    </a:cubicBezTo>
                    <a:cubicBezTo>
                      <a:pt x="0" y="975"/>
                      <a:pt x="50" y="1048"/>
                      <a:pt x="119" y="1048"/>
                    </a:cubicBezTo>
                    <a:cubicBezTo>
                      <a:pt x="129" y="1048"/>
                      <a:pt x="139" y="1046"/>
                      <a:pt x="150" y="1043"/>
                    </a:cubicBezTo>
                    <a:cubicBezTo>
                      <a:pt x="504" y="929"/>
                      <a:pt x="652" y="423"/>
                      <a:pt x="762" y="111"/>
                    </a:cubicBezTo>
                    <a:cubicBezTo>
                      <a:pt x="782" y="49"/>
                      <a:pt x="726" y="1"/>
                      <a:pt x="67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4" name="Google Shape;3657;p47"/>
              <p:cNvSpPr/>
              <p:nvPr/>
            </p:nvSpPr>
            <p:spPr>
              <a:xfrm rot="121333" flipH="1">
                <a:off x="8389056" y="2404996"/>
                <a:ext cx="16057" cy="21151"/>
              </a:xfrm>
              <a:custGeom>
                <a:avLst/>
                <a:gdLst/>
                <a:ahLst/>
                <a:cxnLst/>
                <a:rect l="l" t="t" r="r" b="b"/>
                <a:pathLst>
                  <a:path w="640" h="843" extrusionOk="0">
                    <a:moveTo>
                      <a:pt x="532" y="1"/>
                    </a:moveTo>
                    <a:cubicBezTo>
                      <a:pt x="505" y="1"/>
                      <a:pt x="479" y="14"/>
                      <a:pt x="463" y="44"/>
                    </a:cubicBezTo>
                    <a:cubicBezTo>
                      <a:pt x="398" y="169"/>
                      <a:pt x="318" y="288"/>
                      <a:pt x="234" y="397"/>
                    </a:cubicBezTo>
                    <a:cubicBezTo>
                      <a:pt x="154" y="493"/>
                      <a:pt x="52" y="599"/>
                      <a:pt x="17" y="721"/>
                    </a:cubicBezTo>
                    <a:cubicBezTo>
                      <a:pt x="0" y="784"/>
                      <a:pt x="51" y="842"/>
                      <a:pt x="110" y="842"/>
                    </a:cubicBezTo>
                    <a:cubicBezTo>
                      <a:pt x="118" y="842"/>
                      <a:pt x="127" y="841"/>
                      <a:pt x="135" y="839"/>
                    </a:cubicBezTo>
                    <a:cubicBezTo>
                      <a:pt x="424" y="767"/>
                      <a:pt x="561" y="367"/>
                      <a:pt x="622" y="112"/>
                    </a:cubicBezTo>
                    <a:cubicBezTo>
                      <a:pt x="640" y="52"/>
                      <a:pt x="585" y="1"/>
                      <a:pt x="53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5" name="Google Shape;3658;p47"/>
              <p:cNvSpPr/>
              <p:nvPr/>
            </p:nvSpPr>
            <p:spPr>
              <a:xfrm rot="121333" flipH="1">
                <a:off x="8376204" y="2343225"/>
                <a:ext cx="19720" cy="23760"/>
              </a:xfrm>
              <a:custGeom>
                <a:avLst/>
                <a:gdLst/>
                <a:ahLst/>
                <a:cxnLst/>
                <a:rect l="l" t="t" r="r" b="b"/>
                <a:pathLst>
                  <a:path w="786" h="947" extrusionOk="0">
                    <a:moveTo>
                      <a:pt x="654" y="0"/>
                    </a:moveTo>
                    <a:cubicBezTo>
                      <a:pt x="620" y="0"/>
                      <a:pt x="586" y="16"/>
                      <a:pt x="563" y="52"/>
                    </a:cubicBezTo>
                    <a:cubicBezTo>
                      <a:pt x="486" y="178"/>
                      <a:pt x="395" y="306"/>
                      <a:pt x="304" y="420"/>
                    </a:cubicBezTo>
                    <a:cubicBezTo>
                      <a:pt x="209" y="534"/>
                      <a:pt x="91" y="622"/>
                      <a:pt x="34" y="763"/>
                    </a:cubicBezTo>
                    <a:cubicBezTo>
                      <a:pt x="1" y="856"/>
                      <a:pt x="90" y="947"/>
                      <a:pt x="180" y="947"/>
                    </a:cubicBezTo>
                    <a:cubicBezTo>
                      <a:pt x="193" y="947"/>
                      <a:pt x="205" y="945"/>
                      <a:pt x="217" y="941"/>
                    </a:cubicBezTo>
                    <a:cubicBezTo>
                      <a:pt x="377" y="896"/>
                      <a:pt x="482" y="736"/>
                      <a:pt x="570" y="599"/>
                    </a:cubicBezTo>
                    <a:cubicBezTo>
                      <a:pt x="669" y="455"/>
                      <a:pt x="726" y="310"/>
                      <a:pt x="768" y="139"/>
                    </a:cubicBezTo>
                    <a:cubicBezTo>
                      <a:pt x="786" y="59"/>
                      <a:pt x="720" y="0"/>
                      <a:pt x="65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6" name="Google Shape;3659;p47"/>
              <p:cNvSpPr/>
              <p:nvPr/>
            </p:nvSpPr>
            <p:spPr>
              <a:xfrm rot="121333" flipH="1">
                <a:off x="8381506" y="2310651"/>
                <a:ext cx="19695" cy="27473"/>
              </a:xfrm>
              <a:custGeom>
                <a:avLst/>
                <a:gdLst/>
                <a:ahLst/>
                <a:cxnLst/>
                <a:rect l="l" t="t" r="r" b="b"/>
                <a:pathLst>
                  <a:path w="785" h="1095" extrusionOk="0">
                    <a:moveTo>
                      <a:pt x="640" y="1"/>
                    </a:moveTo>
                    <a:cubicBezTo>
                      <a:pt x="606" y="1"/>
                      <a:pt x="572" y="16"/>
                      <a:pt x="547" y="53"/>
                    </a:cubicBezTo>
                    <a:cubicBezTo>
                      <a:pt x="437" y="209"/>
                      <a:pt x="319" y="360"/>
                      <a:pt x="209" y="516"/>
                    </a:cubicBezTo>
                    <a:cubicBezTo>
                      <a:pt x="106" y="657"/>
                      <a:pt x="49" y="832"/>
                      <a:pt x="11" y="1004"/>
                    </a:cubicBezTo>
                    <a:cubicBezTo>
                      <a:pt x="0" y="1058"/>
                      <a:pt x="40" y="1095"/>
                      <a:pt x="84" y="1095"/>
                    </a:cubicBezTo>
                    <a:cubicBezTo>
                      <a:pt x="102" y="1095"/>
                      <a:pt x="120" y="1089"/>
                      <a:pt x="137" y="1076"/>
                    </a:cubicBezTo>
                    <a:cubicBezTo>
                      <a:pt x="273" y="962"/>
                      <a:pt x="398" y="832"/>
                      <a:pt x="479" y="676"/>
                    </a:cubicBezTo>
                    <a:cubicBezTo>
                      <a:pt x="566" y="505"/>
                      <a:pt x="649" y="334"/>
                      <a:pt x="737" y="163"/>
                    </a:cubicBezTo>
                    <a:cubicBezTo>
                      <a:pt x="784" y="76"/>
                      <a:pt x="714" y="1"/>
                      <a:pt x="64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" name="Google Shape;3660;p47"/>
              <p:cNvSpPr/>
              <p:nvPr/>
            </p:nvSpPr>
            <p:spPr>
              <a:xfrm rot="121333" flipH="1">
                <a:off x="8427227" y="2442352"/>
                <a:ext cx="15079" cy="21151"/>
              </a:xfrm>
              <a:custGeom>
                <a:avLst/>
                <a:gdLst/>
                <a:ahLst/>
                <a:cxnLst/>
                <a:rect l="l" t="t" r="r" b="b"/>
                <a:pathLst>
                  <a:path w="601" h="843" extrusionOk="0">
                    <a:moveTo>
                      <a:pt x="384" y="1"/>
                    </a:moveTo>
                    <a:cubicBezTo>
                      <a:pt x="339" y="1"/>
                      <a:pt x="294" y="24"/>
                      <a:pt x="270" y="65"/>
                    </a:cubicBezTo>
                    <a:cubicBezTo>
                      <a:pt x="228" y="137"/>
                      <a:pt x="225" y="213"/>
                      <a:pt x="205" y="293"/>
                    </a:cubicBezTo>
                    <a:cubicBezTo>
                      <a:pt x="183" y="369"/>
                      <a:pt x="141" y="427"/>
                      <a:pt x="103" y="499"/>
                    </a:cubicBezTo>
                    <a:cubicBezTo>
                      <a:pt x="49" y="601"/>
                      <a:pt x="0" y="818"/>
                      <a:pt x="167" y="841"/>
                    </a:cubicBezTo>
                    <a:cubicBezTo>
                      <a:pt x="177" y="842"/>
                      <a:pt x="187" y="843"/>
                      <a:pt x="197" y="843"/>
                    </a:cubicBezTo>
                    <a:cubicBezTo>
                      <a:pt x="361" y="843"/>
                      <a:pt x="485" y="669"/>
                      <a:pt x="528" y="525"/>
                    </a:cubicBezTo>
                    <a:cubicBezTo>
                      <a:pt x="578" y="369"/>
                      <a:pt x="601" y="160"/>
                      <a:pt x="476" y="39"/>
                    </a:cubicBezTo>
                    <a:cubicBezTo>
                      <a:pt x="450" y="13"/>
                      <a:pt x="417" y="1"/>
                      <a:pt x="38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" name="Google Shape;3661;p47"/>
              <p:cNvSpPr/>
              <p:nvPr/>
            </p:nvSpPr>
            <p:spPr>
              <a:xfrm rot="121333" flipH="1">
                <a:off x="8400279" y="2446827"/>
                <a:ext cx="16559" cy="28452"/>
              </a:xfrm>
              <a:custGeom>
                <a:avLst/>
                <a:gdLst/>
                <a:ahLst/>
                <a:cxnLst/>
                <a:rect l="l" t="t" r="r" b="b"/>
                <a:pathLst>
                  <a:path w="660" h="1134" extrusionOk="0">
                    <a:moveTo>
                      <a:pt x="567" y="1"/>
                    </a:moveTo>
                    <a:cubicBezTo>
                      <a:pt x="526" y="1"/>
                      <a:pt x="483" y="23"/>
                      <a:pt x="469" y="67"/>
                    </a:cubicBezTo>
                    <a:cubicBezTo>
                      <a:pt x="400" y="253"/>
                      <a:pt x="313" y="432"/>
                      <a:pt x="218" y="607"/>
                    </a:cubicBezTo>
                    <a:cubicBezTo>
                      <a:pt x="141" y="736"/>
                      <a:pt x="1" y="880"/>
                      <a:pt x="20" y="1040"/>
                    </a:cubicBezTo>
                    <a:cubicBezTo>
                      <a:pt x="26" y="1097"/>
                      <a:pt x="63" y="1133"/>
                      <a:pt x="118" y="1133"/>
                    </a:cubicBezTo>
                    <a:cubicBezTo>
                      <a:pt x="126" y="1133"/>
                      <a:pt x="133" y="1133"/>
                      <a:pt x="141" y="1131"/>
                    </a:cubicBezTo>
                    <a:cubicBezTo>
                      <a:pt x="332" y="1097"/>
                      <a:pt x="427" y="850"/>
                      <a:pt x="495" y="691"/>
                    </a:cubicBezTo>
                    <a:cubicBezTo>
                      <a:pt x="578" y="496"/>
                      <a:pt x="624" y="298"/>
                      <a:pt x="651" y="89"/>
                    </a:cubicBezTo>
                    <a:cubicBezTo>
                      <a:pt x="659" y="30"/>
                      <a:pt x="615" y="1"/>
                      <a:pt x="5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" name="Google Shape;3662;p47"/>
              <p:cNvSpPr/>
              <p:nvPr/>
            </p:nvSpPr>
            <p:spPr>
              <a:xfrm rot="121333" flipH="1">
                <a:off x="8492474" y="2029424"/>
                <a:ext cx="321297" cy="583684"/>
              </a:xfrm>
              <a:custGeom>
                <a:avLst/>
                <a:gdLst/>
                <a:ahLst/>
                <a:cxnLst/>
                <a:rect l="l" t="t" r="r" b="b"/>
                <a:pathLst>
                  <a:path w="12806" h="23264" extrusionOk="0">
                    <a:moveTo>
                      <a:pt x="4600" y="0"/>
                    </a:moveTo>
                    <a:cubicBezTo>
                      <a:pt x="4508" y="0"/>
                      <a:pt x="4416" y="12"/>
                      <a:pt x="4323" y="34"/>
                    </a:cubicBezTo>
                    <a:cubicBezTo>
                      <a:pt x="0" y="1098"/>
                      <a:pt x="9072" y="19100"/>
                      <a:pt x="12806" y="23264"/>
                    </a:cubicBezTo>
                    <a:cubicBezTo>
                      <a:pt x="12806" y="23264"/>
                      <a:pt x="8822" y="0"/>
                      <a:pt x="460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" name="Google Shape;3663;p47"/>
              <p:cNvSpPr/>
              <p:nvPr/>
            </p:nvSpPr>
            <p:spPr>
              <a:xfrm rot="121333" flipH="1">
                <a:off x="8560299" y="2446826"/>
                <a:ext cx="13649" cy="26971"/>
              </a:xfrm>
              <a:custGeom>
                <a:avLst/>
                <a:gdLst/>
                <a:ahLst/>
                <a:cxnLst/>
                <a:rect l="l" t="t" r="r" b="b"/>
                <a:pathLst>
                  <a:path w="544" h="1075" extrusionOk="0">
                    <a:moveTo>
                      <a:pt x="68" y="1"/>
                    </a:moveTo>
                    <a:cubicBezTo>
                      <a:pt x="38" y="1"/>
                      <a:pt x="7" y="27"/>
                      <a:pt x="7" y="58"/>
                    </a:cubicBezTo>
                    <a:cubicBezTo>
                      <a:pt x="0" y="237"/>
                      <a:pt x="30" y="393"/>
                      <a:pt x="76" y="563"/>
                    </a:cubicBezTo>
                    <a:cubicBezTo>
                      <a:pt x="118" y="723"/>
                      <a:pt x="144" y="914"/>
                      <a:pt x="266" y="1031"/>
                    </a:cubicBezTo>
                    <a:cubicBezTo>
                      <a:pt x="299" y="1061"/>
                      <a:pt x="335" y="1074"/>
                      <a:pt x="370" y="1074"/>
                    </a:cubicBezTo>
                    <a:cubicBezTo>
                      <a:pt x="446" y="1074"/>
                      <a:pt x="514" y="1011"/>
                      <a:pt x="525" y="925"/>
                    </a:cubicBezTo>
                    <a:cubicBezTo>
                      <a:pt x="544" y="761"/>
                      <a:pt x="434" y="586"/>
                      <a:pt x="369" y="442"/>
                    </a:cubicBezTo>
                    <a:cubicBezTo>
                      <a:pt x="297" y="286"/>
                      <a:pt x="220" y="149"/>
                      <a:pt x="106" y="19"/>
                    </a:cubicBezTo>
                    <a:cubicBezTo>
                      <a:pt x="95" y="6"/>
                      <a:pt x="81" y="1"/>
                      <a:pt x="6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" name="Google Shape;3664;p47"/>
              <p:cNvSpPr/>
              <p:nvPr/>
            </p:nvSpPr>
            <p:spPr>
              <a:xfrm rot="121333" flipH="1">
                <a:off x="8540435" y="2433842"/>
                <a:ext cx="14753" cy="22004"/>
              </a:xfrm>
              <a:custGeom>
                <a:avLst/>
                <a:gdLst/>
                <a:ahLst/>
                <a:cxnLst/>
                <a:rect l="l" t="t" r="r" b="b"/>
                <a:pathLst>
                  <a:path w="588" h="877" extrusionOk="0">
                    <a:moveTo>
                      <a:pt x="139" y="0"/>
                    </a:moveTo>
                    <a:cubicBezTo>
                      <a:pt x="72" y="0"/>
                      <a:pt x="1" y="61"/>
                      <a:pt x="26" y="141"/>
                    </a:cubicBezTo>
                    <a:cubicBezTo>
                      <a:pt x="72" y="281"/>
                      <a:pt x="105" y="426"/>
                      <a:pt x="151" y="571"/>
                    </a:cubicBezTo>
                    <a:cubicBezTo>
                      <a:pt x="193" y="688"/>
                      <a:pt x="227" y="844"/>
                      <a:pt x="372" y="874"/>
                    </a:cubicBezTo>
                    <a:cubicBezTo>
                      <a:pt x="380" y="876"/>
                      <a:pt x="388" y="876"/>
                      <a:pt x="395" y="876"/>
                    </a:cubicBezTo>
                    <a:cubicBezTo>
                      <a:pt x="439" y="876"/>
                      <a:pt x="479" y="857"/>
                      <a:pt x="505" y="818"/>
                    </a:cubicBezTo>
                    <a:cubicBezTo>
                      <a:pt x="588" y="697"/>
                      <a:pt x="505" y="560"/>
                      <a:pt x="444" y="446"/>
                    </a:cubicBezTo>
                    <a:cubicBezTo>
                      <a:pt x="375" y="312"/>
                      <a:pt x="300" y="186"/>
                      <a:pt x="227" y="53"/>
                    </a:cubicBezTo>
                    <a:cubicBezTo>
                      <a:pt x="207" y="16"/>
                      <a:pt x="174" y="0"/>
                      <a:pt x="13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2" name="Google Shape;3665;p47"/>
              <p:cNvSpPr/>
              <p:nvPr/>
            </p:nvSpPr>
            <p:spPr>
              <a:xfrm rot="121333" flipH="1">
                <a:off x="8540800" y="2394093"/>
                <a:ext cx="10839" cy="19595"/>
              </a:xfrm>
              <a:custGeom>
                <a:avLst/>
                <a:gdLst/>
                <a:ahLst/>
                <a:cxnLst/>
                <a:rect l="l" t="t" r="r" b="b"/>
                <a:pathLst>
                  <a:path w="432" h="781" extrusionOk="0">
                    <a:moveTo>
                      <a:pt x="102" y="0"/>
                    </a:moveTo>
                    <a:cubicBezTo>
                      <a:pt x="51" y="0"/>
                      <a:pt x="1" y="43"/>
                      <a:pt x="17" y="110"/>
                    </a:cubicBezTo>
                    <a:cubicBezTo>
                      <a:pt x="43" y="232"/>
                      <a:pt x="73" y="349"/>
                      <a:pt x="112" y="464"/>
                    </a:cubicBezTo>
                    <a:cubicBezTo>
                      <a:pt x="127" y="516"/>
                      <a:pt x="150" y="574"/>
                      <a:pt x="169" y="623"/>
                    </a:cubicBezTo>
                    <a:cubicBezTo>
                      <a:pt x="196" y="688"/>
                      <a:pt x="226" y="704"/>
                      <a:pt x="275" y="753"/>
                    </a:cubicBezTo>
                    <a:cubicBezTo>
                      <a:pt x="294" y="772"/>
                      <a:pt x="315" y="780"/>
                      <a:pt x="335" y="780"/>
                    </a:cubicBezTo>
                    <a:cubicBezTo>
                      <a:pt x="386" y="780"/>
                      <a:pt x="432" y="726"/>
                      <a:pt x="424" y="665"/>
                    </a:cubicBezTo>
                    <a:cubicBezTo>
                      <a:pt x="415" y="597"/>
                      <a:pt x="420" y="574"/>
                      <a:pt x="389" y="509"/>
                    </a:cubicBezTo>
                    <a:cubicBezTo>
                      <a:pt x="366" y="464"/>
                      <a:pt x="340" y="422"/>
                      <a:pt x="321" y="376"/>
                    </a:cubicBezTo>
                    <a:cubicBezTo>
                      <a:pt x="271" y="274"/>
                      <a:pt x="226" y="171"/>
                      <a:pt x="187" y="65"/>
                    </a:cubicBezTo>
                    <a:cubicBezTo>
                      <a:pt x="172" y="20"/>
                      <a:pt x="137" y="0"/>
                      <a:pt x="10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3" name="Google Shape;3666;p47"/>
              <p:cNvSpPr/>
              <p:nvPr/>
            </p:nvSpPr>
            <p:spPr>
              <a:xfrm rot="121333" flipH="1">
                <a:off x="8575865" y="2387274"/>
                <a:ext cx="10814" cy="26520"/>
              </a:xfrm>
              <a:custGeom>
                <a:avLst/>
                <a:gdLst/>
                <a:ahLst/>
                <a:cxnLst/>
                <a:rect l="l" t="t" r="r" b="b"/>
                <a:pathLst>
                  <a:path w="431" h="1057" extrusionOk="0">
                    <a:moveTo>
                      <a:pt x="115" y="1"/>
                    </a:moveTo>
                    <a:cubicBezTo>
                      <a:pt x="59" y="1"/>
                      <a:pt x="0" y="38"/>
                      <a:pt x="4" y="104"/>
                    </a:cubicBezTo>
                    <a:cubicBezTo>
                      <a:pt x="23" y="389"/>
                      <a:pt x="13" y="785"/>
                      <a:pt x="206" y="1016"/>
                    </a:cubicBezTo>
                    <a:cubicBezTo>
                      <a:pt x="230" y="1044"/>
                      <a:pt x="259" y="1056"/>
                      <a:pt x="289" y="1056"/>
                    </a:cubicBezTo>
                    <a:cubicBezTo>
                      <a:pt x="356" y="1056"/>
                      <a:pt x="424" y="996"/>
                      <a:pt x="427" y="925"/>
                    </a:cubicBezTo>
                    <a:cubicBezTo>
                      <a:pt x="430" y="781"/>
                      <a:pt x="362" y="648"/>
                      <a:pt x="320" y="511"/>
                    </a:cubicBezTo>
                    <a:cubicBezTo>
                      <a:pt x="274" y="367"/>
                      <a:pt x="237" y="226"/>
                      <a:pt x="210" y="74"/>
                    </a:cubicBezTo>
                    <a:cubicBezTo>
                      <a:pt x="202" y="24"/>
                      <a:pt x="159" y="1"/>
                      <a:pt x="11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" name="Google Shape;3667;p47"/>
              <p:cNvSpPr/>
              <p:nvPr/>
            </p:nvSpPr>
            <p:spPr>
              <a:xfrm rot="121333" flipH="1">
                <a:off x="8612813" y="2341142"/>
                <a:ext cx="11566" cy="21075"/>
              </a:xfrm>
              <a:custGeom>
                <a:avLst/>
                <a:gdLst/>
                <a:ahLst/>
                <a:cxnLst/>
                <a:rect l="l" t="t" r="r" b="b"/>
                <a:pathLst>
                  <a:path w="461" h="840" extrusionOk="0">
                    <a:moveTo>
                      <a:pt x="114" y="1"/>
                    </a:moveTo>
                    <a:cubicBezTo>
                      <a:pt x="76" y="1"/>
                      <a:pt x="38" y="24"/>
                      <a:pt x="31" y="63"/>
                    </a:cubicBezTo>
                    <a:cubicBezTo>
                      <a:pt x="0" y="188"/>
                      <a:pt x="16" y="302"/>
                      <a:pt x="31" y="428"/>
                    </a:cubicBezTo>
                    <a:cubicBezTo>
                      <a:pt x="50" y="557"/>
                      <a:pt x="46" y="709"/>
                      <a:pt x="153" y="797"/>
                    </a:cubicBezTo>
                    <a:cubicBezTo>
                      <a:pt x="186" y="826"/>
                      <a:pt x="223" y="839"/>
                      <a:pt x="259" y="839"/>
                    </a:cubicBezTo>
                    <a:cubicBezTo>
                      <a:pt x="322" y="839"/>
                      <a:pt x="380" y="798"/>
                      <a:pt x="407" y="728"/>
                    </a:cubicBezTo>
                    <a:cubicBezTo>
                      <a:pt x="461" y="602"/>
                      <a:pt x="384" y="465"/>
                      <a:pt x="339" y="344"/>
                    </a:cubicBezTo>
                    <a:cubicBezTo>
                      <a:pt x="297" y="226"/>
                      <a:pt x="256" y="123"/>
                      <a:pt x="172" y="25"/>
                    </a:cubicBezTo>
                    <a:cubicBezTo>
                      <a:pt x="157" y="8"/>
                      <a:pt x="135" y="1"/>
                      <a:pt x="11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" name="Google Shape;3668;p47"/>
              <p:cNvSpPr/>
              <p:nvPr/>
            </p:nvSpPr>
            <p:spPr>
              <a:xfrm rot="121333" flipH="1">
                <a:off x="8592137" y="2323463"/>
                <a:ext cx="15581" cy="27448"/>
              </a:xfrm>
              <a:custGeom>
                <a:avLst/>
                <a:gdLst/>
                <a:ahLst/>
                <a:cxnLst/>
                <a:rect l="l" t="t" r="r" b="b"/>
                <a:pathLst>
                  <a:path w="621" h="1094" extrusionOk="0">
                    <a:moveTo>
                      <a:pt x="186" y="0"/>
                    </a:moveTo>
                    <a:cubicBezTo>
                      <a:pt x="96" y="0"/>
                      <a:pt x="1" y="77"/>
                      <a:pt x="23" y="194"/>
                    </a:cubicBezTo>
                    <a:cubicBezTo>
                      <a:pt x="58" y="361"/>
                      <a:pt x="100" y="524"/>
                      <a:pt x="157" y="680"/>
                    </a:cubicBezTo>
                    <a:cubicBezTo>
                      <a:pt x="210" y="824"/>
                      <a:pt x="256" y="987"/>
                      <a:pt x="388" y="1071"/>
                    </a:cubicBezTo>
                    <a:cubicBezTo>
                      <a:pt x="412" y="1087"/>
                      <a:pt x="438" y="1094"/>
                      <a:pt x="462" y="1094"/>
                    </a:cubicBezTo>
                    <a:cubicBezTo>
                      <a:pt x="540" y="1094"/>
                      <a:pt x="610" y="1025"/>
                      <a:pt x="613" y="942"/>
                    </a:cubicBezTo>
                    <a:cubicBezTo>
                      <a:pt x="621" y="794"/>
                      <a:pt x="518" y="673"/>
                      <a:pt x="465" y="539"/>
                    </a:cubicBezTo>
                    <a:cubicBezTo>
                      <a:pt x="404" y="403"/>
                      <a:pt x="362" y="257"/>
                      <a:pt x="324" y="113"/>
                    </a:cubicBezTo>
                    <a:cubicBezTo>
                      <a:pt x="304" y="34"/>
                      <a:pt x="246" y="0"/>
                      <a:pt x="18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" name="Google Shape;3669;p47"/>
              <p:cNvSpPr/>
              <p:nvPr/>
            </p:nvSpPr>
            <p:spPr>
              <a:xfrm rot="121333" flipH="1">
                <a:off x="8578359" y="2289866"/>
                <a:ext cx="13021" cy="21803"/>
              </a:xfrm>
              <a:custGeom>
                <a:avLst/>
                <a:gdLst/>
                <a:ahLst/>
                <a:cxnLst/>
                <a:rect l="l" t="t" r="r" b="b"/>
                <a:pathLst>
                  <a:path w="519" h="869" extrusionOk="0">
                    <a:moveTo>
                      <a:pt x="173" y="0"/>
                    </a:moveTo>
                    <a:cubicBezTo>
                      <a:pt x="87" y="0"/>
                      <a:pt x="0" y="91"/>
                      <a:pt x="56" y="191"/>
                    </a:cubicBezTo>
                    <a:cubicBezTo>
                      <a:pt x="165" y="393"/>
                      <a:pt x="257" y="613"/>
                      <a:pt x="344" y="822"/>
                    </a:cubicBezTo>
                    <a:cubicBezTo>
                      <a:pt x="359" y="855"/>
                      <a:pt x="387" y="869"/>
                      <a:pt x="417" y="869"/>
                    </a:cubicBezTo>
                    <a:cubicBezTo>
                      <a:pt x="466" y="869"/>
                      <a:pt x="518" y="831"/>
                      <a:pt x="516" y="776"/>
                    </a:cubicBezTo>
                    <a:cubicBezTo>
                      <a:pt x="500" y="510"/>
                      <a:pt x="416" y="286"/>
                      <a:pt x="276" y="62"/>
                    </a:cubicBezTo>
                    <a:cubicBezTo>
                      <a:pt x="250" y="18"/>
                      <a:pt x="212" y="0"/>
                      <a:pt x="17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" name="Google Shape;3670;p47"/>
              <p:cNvSpPr/>
              <p:nvPr/>
            </p:nvSpPr>
            <p:spPr>
              <a:xfrm rot="121333" flipH="1">
                <a:off x="8607246" y="2235491"/>
                <a:ext cx="15079" cy="25918"/>
              </a:xfrm>
              <a:custGeom>
                <a:avLst/>
                <a:gdLst/>
                <a:ahLst/>
                <a:cxnLst/>
                <a:rect l="l" t="t" r="r" b="b"/>
                <a:pathLst>
                  <a:path w="601" h="1033" extrusionOk="0">
                    <a:moveTo>
                      <a:pt x="163" y="1"/>
                    </a:moveTo>
                    <a:cubicBezTo>
                      <a:pt x="86" y="1"/>
                      <a:pt x="1" y="70"/>
                      <a:pt x="36" y="155"/>
                    </a:cubicBezTo>
                    <a:cubicBezTo>
                      <a:pt x="154" y="434"/>
                      <a:pt x="245" y="776"/>
                      <a:pt x="443" y="1008"/>
                    </a:cubicBezTo>
                    <a:cubicBezTo>
                      <a:pt x="457" y="1025"/>
                      <a:pt x="478" y="1033"/>
                      <a:pt x="500" y="1033"/>
                    </a:cubicBezTo>
                    <a:cubicBezTo>
                      <a:pt x="548" y="1033"/>
                      <a:pt x="600" y="995"/>
                      <a:pt x="594" y="943"/>
                    </a:cubicBezTo>
                    <a:cubicBezTo>
                      <a:pt x="561" y="639"/>
                      <a:pt x="382" y="338"/>
                      <a:pt x="257" y="60"/>
                    </a:cubicBezTo>
                    <a:cubicBezTo>
                      <a:pt x="239" y="19"/>
                      <a:pt x="202" y="1"/>
                      <a:pt x="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" name="Google Shape;3671;p47"/>
              <p:cNvSpPr/>
              <p:nvPr/>
            </p:nvSpPr>
            <p:spPr>
              <a:xfrm rot="121333" flipH="1">
                <a:off x="8628011" y="2286892"/>
                <a:ext cx="12595" cy="21000"/>
              </a:xfrm>
              <a:custGeom>
                <a:avLst/>
                <a:gdLst/>
                <a:ahLst/>
                <a:cxnLst/>
                <a:rect l="l" t="t" r="r" b="b"/>
                <a:pathLst>
                  <a:path w="502" h="837" extrusionOk="0">
                    <a:moveTo>
                      <a:pt x="116" y="0"/>
                    </a:moveTo>
                    <a:cubicBezTo>
                      <a:pt x="57" y="0"/>
                      <a:pt x="0" y="49"/>
                      <a:pt x="12" y="128"/>
                    </a:cubicBezTo>
                    <a:cubicBezTo>
                      <a:pt x="31" y="257"/>
                      <a:pt x="54" y="383"/>
                      <a:pt x="96" y="508"/>
                    </a:cubicBezTo>
                    <a:cubicBezTo>
                      <a:pt x="133" y="622"/>
                      <a:pt x="164" y="763"/>
                      <a:pt x="278" y="820"/>
                    </a:cubicBezTo>
                    <a:cubicBezTo>
                      <a:pt x="299" y="831"/>
                      <a:pt x="325" y="837"/>
                      <a:pt x="350" y="837"/>
                    </a:cubicBezTo>
                    <a:cubicBezTo>
                      <a:pt x="411" y="837"/>
                      <a:pt x="473" y="805"/>
                      <a:pt x="483" y="740"/>
                    </a:cubicBezTo>
                    <a:cubicBezTo>
                      <a:pt x="502" y="607"/>
                      <a:pt x="438" y="527"/>
                      <a:pt x="377" y="413"/>
                    </a:cubicBezTo>
                    <a:cubicBezTo>
                      <a:pt x="319" y="299"/>
                      <a:pt x="263" y="188"/>
                      <a:pt x="217" y="71"/>
                    </a:cubicBezTo>
                    <a:cubicBezTo>
                      <a:pt x="196" y="22"/>
                      <a:pt x="155" y="0"/>
                      <a:pt x="11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" name="Google Shape;3672;p47"/>
              <p:cNvSpPr/>
              <p:nvPr/>
            </p:nvSpPr>
            <p:spPr>
              <a:xfrm rot="121333" flipH="1">
                <a:off x="8655610" y="2268013"/>
                <a:ext cx="10036" cy="19846"/>
              </a:xfrm>
              <a:custGeom>
                <a:avLst/>
                <a:gdLst/>
                <a:ahLst/>
                <a:cxnLst/>
                <a:rect l="l" t="t" r="r" b="b"/>
                <a:pathLst>
                  <a:path w="400" h="791" extrusionOk="0">
                    <a:moveTo>
                      <a:pt x="132" y="1"/>
                    </a:moveTo>
                    <a:cubicBezTo>
                      <a:pt x="88" y="1"/>
                      <a:pt x="47" y="24"/>
                      <a:pt x="39" y="77"/>
                    </a:cubicBezTo>
                    <a:cubicBezTo>
                      <a:pt x="4" y="289"/>
                      <a:pt x="1" y="693"/>
                      <a:pt x="240" y="784"/>
                    </a:cubicBezTo>
                    <a:cubicBezTo>
                      <a:pt x="252" y="789"/>
                      <a:pt x="263" y="791"/>
                      <a:pt x="275" y="791"/>
                    </a:cubicBezTo>
                    <a:cubicBezTo>
                      <a:pt x="335" y="791"/>
                      <a:pt x="382" y="728"/>
                      <a:pt x="389" y="670"/>
                    </a:cubicBezTo>
                    <a:cubicBezTo>
                      <a:pt x="400" y="571"/>
                      <a:pt x="324" y="491"/>
                      <a:pt x="290" y="400"/>
                    </a:cubicBezTo>
                    <a:cubicBezTo>
                      <a:pt x="255" y="305"/>
                      <a:pt x="244" y="206"/>
                      <a:pt x="248" y="107"/>
                    </a:cubicBezTo>
                    <a:cubicBezTo>
                      <a:pt x="250" y="40"/>
                      <a:pt x="189" y="1"/>
                      <a:pt x="13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" name="Google Shape;3673;p47"/>
              <p:cNvSpPr/>
              <p:nvPr/>
            </p:nvSpPr>
            <p:spPr>
              <a:xfrm rot="121333" flipH="1">
                <a:off x="8653265" y="2229679"/>
                <a:ext cx="17638" cy="23258"/>
              </a:xfrm>
              <a:custGeom>
                <a:avLst/>
                <a:gdLst/>
                <a:ahLst/>
                <a:cxnLst/>
                <a:rect l="l" t="t" r="r" b="b"/>
                <a:pathLst>
                  <a:path w="703" h="927" extrusionOk="0">
                    <a:moveTo>
                      <a:pt x="129" y="1"/>
                    </a:moveTo>
                    <a:cubicBezTo>
                      <a:pt x="65" y="1"/>
                      <a:pt x="0" y="42"/>
                      <a:pt x="6" y="116"/>
                    </a:cubicBezTo>
                    <a:cubicBezTo>
                      <a:pt x="29" y="298"/>
                      <a:pt x="79" y="473"/>
                      <a:pt x="174" y="625"/>
                    </a:cubicBezTo>
                    <a:cubicBezTo>
                      <a:pt x="257" y="754"/>
                      <a:pt x="429" y="895"/>
                      <a:pt x="585" y="925"/>
                    </a:cubicBezTo>
                    <a:cubicBezTo>
                      <a:pt x="590" y="926"/>
                      <a:pt x="595" y="927"/>
                      <a:pt x="599" y="927"/>
                    </a:cubicBezTo>
                    <a:cubicBezTo>
                      <a:pt x="652" y="927"/>
                      <a:pt x="703" y="871"/>
                      <a:pt x="664" y="818"/>
                    </a:cubicBezTo>
                    <a:cubicBezTo>
                      <a:pt x="631" y="765"/>
                      <a:pt x="580" y="723"/>
                      <a:pt x="543" y="674"/>
                    </a:cubicBezTo>
                    <a:cubicBezTo>
                      <a:pt x="494" y="618"/>
                      <a:pt x="459" y="549"/>
                      <a:pt x="413" y="488"/>
                    </a:cubicBezTo>
                    <a:cubicBezTo>
                      <a:pt x="326" y="367"/>
                      <a:pt x="269" y="233"/>
                      <a:pt x="243" y="85"/>
                    </a:cubicBezTo>
                    <a:cubicBezTo>
                      <a:pt x="231" y="27"/>
                      <a:pt x="180" y="1"/>
                      <a:pt x="12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" name="Google Shape;3674;p47"/>
              <p:cNvSpPr/>
              <p:nvPr/>
            </p:nvSpPr>
            <p:spPr>
              <a:xfrm rot="121333" flipH="1">
                <a:off x="8643225" y="2200403"/>
                <a:ext cx="13348" cy="23308"/>
              </a:xfrm>
              <a:custGeom>
                <a:avLst/>
                <a:gdLst/>
                <a:ahLst/>
                <a:cxnLst/>
                <a:rect l="l" t="t" r="r" b="b"/>
                <a:pathLst>
                  <a:path w="532" h="929" extrusionOk="0">
                    <a:moveTo>
                      <a:pt x="123" y="1"/>
                    </a:moveTo>
                    <a:cubicBezTo>
                      <a:pt x="61" y="1"/>
                      <a:pt x="0" y="67"/>
                      <a:pt x="37" y="142"/>
                    </a:cubicBezTo>
                    <a:cubicBezTo>
                      <a:pt x="94" y="268"/>
                      <a:pt x="140" y="402"/>
                      <a:pt x="178" y="535"/>
                    </a:cubicBezTo>
                    <a:cubicBezTo>
                      <a:pt x="212" y="649"/>
                      <a:pt x="231" y="781"/>
                      <a:pt x="296" y="881"/>
                    </a:cubicBezTo>
                    <a:cubicBezTo>
                      <a:pt x="315" y="912"/>
                      <a:pt x="351" y="928"/>
                      <a:pt x="386" y="928"/>
                    </a:cubicBezTo>
                    <a:cubicBezTo>
                      <a:pt x="428" y="928"/>
                      <a:pt x="468" y="905"/>
                      <a:pt x="478" y="858"/>
                    </a:cubicBezTo>
                    <a:cubicBezTo>
                      <a:pt x="531" y="584"/>
                      <a:pt x="342" y="272"/>
                      <a:pt x="201" y="48"/>
                    </a:cubicBezTo>
                    <a:cubicBezTo>
                      <a:pt x="181" y="14"/>
                      <a:pt x="152" y="1"/>
                      <a:pt x="12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" name="Google Shape;3675;p47"/>
              <p:cNvSpPr/>
              <p:nvPr/>
            </p:nvSpPr>
            <p:spPr>
              <a:xfrm rot="121333" flipH="1">
                <a:off x="8625507" y="2163727"/>
                <a:ext cx="14753" cy="25265"/>
              </a:xfrm>
              <a:custGeom>
                <a:avLst/>
                <a:gdLst/>
                <a:ahLst/>
                <a:cxnLst/>
                <a:rect l="l" t="t" r="r" b="b"/>
                <a:pathLst>
                  <a:path w="588" h="1007" extrusionOk="0">
                    <a:moveTo>
                      <a:pt x="120" y="1"/>
                    </a:moveTo>
                    <a:cubicBezTo>
                      <a:pt x="60" y="1"/>
                      <a:pt x="0" y="53"/>
                      <a:pt x="18" y="128"/>
                    </a:cubicBezTo>
                    <a:cubicBezTo>
                      <a:pt x="98" y="435"/>
                      <a:pt x="151" y="789"/>
                      <a:pt x="424" y="995"/>
                    </a:cubicBezTo>
                    <a:cubicBezTo>
                      <a:pt x="437" y="1003"/>
                      <a:pt x="450" y="1007"/>
                      <a:pt x="463" y="1007"/>
                    </a:cubicBezTo>
                    <a:cubicBezTo>
                      <a:pt x="505" y="1007"/>
                      <a:pt x="540" y="963"/>
                      <a:pt x="546" y="922"/>
                    </a:cubicBezTo>
                    <a:cubicBezTo>
                      <a:pt x="588" y="599"/>
                      <a:pt x="368" y="310"/>
                      <a:pt x="204" y="47"/>
                    </a:cubicBezTo>
                    <a:cubicBezTo>
                      <a:pt x="183" y="15"/>
                      <a:pt x="152" y="1"/>
                      <a:pt x="12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" name="Google Shape;3676;p47"/>
              <p:cNvSpPr/>
              <p:nvPr/>
            </p:nvSpPr>
            <p:spPr>
              <a:xfrm rot="121333" flipH="1">
                <a:off x="8693575" y="2165574"/>
                <a:ext cx="10337" cy="21025"/>
              </a:xfrm>
              <a:custGeom>
                <a:avLst/>
                <a:gdLst/>
                <a:ahLst/>
                <a:cxnLst/>
                <a:rect l="l" t="t" r="r" b="b"/>
                <a:pathLst>
                  <a:path w="412" h="838" extrusionOk="0">
                    <a:moveTo>
                      <a:pt x="130" y="0"/>
                    </a:moveTo>
                    <a:cubicBezTo>
                      <a:pt x="66" y="0"/>
                      <a:pt x="1" y="42"/>
                      <a:pt x="9" y="120"/>
                    </a:cubicBezTo>
                    <a:cubicBezTo>
                      <a:pt x="24" y="253"/>
                      <a:pt x="29" y="382"/>
                      <a:pt x="43" y="515"/>
                    </a:cubicBezTo>
                    <a:cubicBezTo>
                      <a:pt x="55" y="633"/>
                      <a:pt x="59" y="766"/>
                      <a:pt x="176" y="823"/>
                    </a:cubicBezTo>
                    <a:cubicBezTo>
                      <a:pt x="195" y="832"/>
                      <a:pt x="216" y="837"/>
                      <a:pt x="236" y="837"/>
                    </a:cubicBezTo>
                    <a:cubicBezTo>
                      <a:pt x="266" y="837"/>
                      <a:pt x="295" y="827"/>
                      <a:pt x="317" y="805"/>
                    </a:cubicBezTo>
                    <a:cubicBezTo>
                      <a:pt x="412" y="709"/>
                      <a:pt x="374" y="591"/>
                      <a:pt x="348" y="473"/>
                    </a:cubicBezTo>
                    <a:cubicBezTo>
                      <a:pt x="317" y="344"/>
                      <a:pt x="280" y="219"/>
                      <a:pt x="249" y="86"/>
                    </a:cubicBezTo>
                    <a:cubicBezTo>
                      <a:pt x="235" y="28"/>
                      <a:pt x="183" y="0"/>
                      <a:pt x="13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" name="Google Shape;3677;p47"/>
              <p:cNvSpPr/>
              <p:nvPr/>
            </p:nvSpPr>
            <p:spPr>
              <a:xfrm rot="121333" flipH="1">
                <a:off x="8670380" y="2145590"/>
                <a:ext cx="11165" cy="22505"/>
              </a:xfrm>
              <a:custGeom>
                <a:avLst/>
                <a:gdLst/>
                <a:ahLst/>
                <a:cxnLst/>
                <a:rect l="l" t="t" r="r" b="b"/>
                <a:pathLst>
                  <a:path w="445" h="897" extrusionOk="0">
                    <a:moveTo>
                      <a:pt x="130" y="0"/>
                    </a:moveTo>
                    <a:cubicBezTo>
                      <a:pt x="77" y="0"/>
                      <a:pt x="20" y="39"/>
                      <a:pt x="15" y="104"/>
                    </a:cubicBezTo>
                    <a:cubicBezTo>
                      <a:pt x="0" y="355"/>
                      <a:pt x="11" y="762"/>
                      <a:pt x="285" y="884"/>
                    </a:cubicBezTo>
                    <a:cubicBezTo>
                      <a:pt x="302" y="892"/>
                      <a:pt x="319" y="896"/>
                      <a:pt x="335" y="896"/>
                    </a:cubicBezTo>
                    <a:cubicBezTo>
                      <a:pt x="385" y="896"/>
                      <a:pt x="424" y="859"/>
                      <a:pt x="429" y="804"/>
                    </a:cubicBezTo>
                    <a:cubicBezTo>
                      <a:pt x="445" y="679"/>
                      <a:pt x="388" y="560"/>
                      <a:pt x="342" y="446"/>
                    </a:cubicBezTo>
                    <a:cubicBezTo>
                      <a:pt x="297" y="329"/>
                      <a:pt x="247" y="200"/>
                      <a:pt x="220" y="74"/>
                    </a:cubicBezTo>
                    <a:cubicBezTo>
                      <a:pt x="209" y="23"/>
                      <a:pt x="170" y="0"/>
                      <a:pt x="13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" name="Google Shape;3678;p47"/>
              <p:cNvSpPr/>
              <p:nvPr/>
            </p:nvSpPr>
            <p:spPr>
              <a:xfrm rot="121333" flipH="1">
                <a:off x="8653945" y="2100389"/>
                <a:ext cx="13523" cy="21426"/>
              </a:xfrm>
              <a:custGeom>
                <a:avLst/>
                <a:gdLst/>
                <a:ahLst/>
                <a:cxnLst/>
                <a:rect l="l" t="t" r="r" b="b"/>
                <a:pathLst>
                  <a:path w="539" h="854" extrusionOk="0">
                    <a:moveTo>
                      <a:pt x="174" y="1"/>
                    </a:moveTo>
                    <a:cubicBezTo>
                      <a:pt x="90" y="1"/>
                      <a:pt x="1" y="80"/>
                      <a:pt x="29" y="180"/>
                    </a:cubicBezTo>
                    <a:cubicBezTo>
                      <a:pt x="63" y="314"/>
                      <a:pt x="105" y="446"/>
                      <a:pt x="143" y="575"/>
                    </a:cubicBezTo>
                    <a:cubicBezTo>
                      <a:pt x="181" y="701"/>
                      <a:pt x="234" y="796"/>
                      <a:pt x="356" y="849"/>
                    </a:cubicBezTo>
                    <a:cubicBezTo>
                      <a:pt x="364" y="852"/>
                      <a:pt x="373" y="854"/>
                      <a:pt x="383" y="854"/>
                    </a:cubicBezTo>
                    <a:cubicBezTo>
                      <a:pt x="420" y="854"/>
                      <a:pt x="462" y="831"/>
                      <a:pt x="478" y="800"/>
                    </a:cubicBezTo>
                    <a:cubicBezTo>
                      <a:pt x="539" y="679"/>
                      <a:pt x="500" y="565"/>
                      <a:pt x="451" y="446"/>
                    </a:cubicBezTo>
                    <a:cubicBezTo>
                      <a:pt x="397" y="321"/>
                      <a:pt x="344" y="195"/>
                      <a:pt x="283" y="70"/>
                    </a:cubicBezTo>
                    <a:cubicBezTo>
                      <a:pt x="259" y="21"/>
                      <a:pt x="217" y="1"/>
                      <a:pt x="17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" name="Google Shape;3679;p47"/>
              <p:cNvSpPr/>
              <p:nvPr/>
            </p:nvSpPr>
            <p:spPr>
              <a:xfrm rot="121333" flipH="1">
                <a:off x="8693259" y="2047174"/>
                <a:ext cx="9258" cy="25466"/>
              </a:xfrm>
              <a:custGeom>
                <a:avLst/>
                <a:gdLst/>
                <a:ahLst/>
                <a:cxnLst/>
                <a:rect l="l" t="t" r="r" b="b"/>
                <a:pathLst>
                  <a:path w="369" h="1015" extrusionOk="0">
                    <a:moveTo>
                      <a:pt x="68" y="0"/>
                    </a:moveTo>
                    <a:cubicBezTo>
                      <a:pt x="33" y="0"/>
                      <a:pt x="1" y="22"/>
                      <a:pt x="7" y="68"/>
                    </a:cubicBezTo>
                    <a:cubicBezTo>
                      <a:pt x="45" y="375"/>
                      <a:pt x="56" y="691"/>
                      <a:pt x="197" y="972"/>
                    </a:cubicBezTo>
                    <a:cubicBezTo>
                      <a:pt x="213" y="1002"/>
                      <a:pt x="240" y="1015"/>
                      <a:pt x="267" y="1015"/>
                    </a:cubicBezTo>
                    <a:cubicBezTo>
                      <a:pt x="313" y="1015"/>
                      <a:pt x="362" y="979"/>
                      <a:pt x="364" y="926"/>
                    </a:cubicBezTo>
                    <a:cubicBezTo>
                      <a:pt x="368" y="619"/>
                      <a:pt x="239" y="337"/>
                      <a:pt x="140" y="48"/>
                    </a:cubicBezTo>
                    <a:cubicBezTo>
                      <a:pt x="129" y="17"/>
                      <a:pt x="98" y="0"/>
                      <a:pt x="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" name="Google Shape;3680;p47"/>
              <p:cNvSpPr/>
              <p:nvPr/>
            </p:nvSpPr>
            <p:spPr>
              <a:xfrm rot="121333" flipH="1">
                <a:off x="8711237" y="2064170"/>
                <a:ext cx="10412" cy="16935"/>
              </a:xfrm>
              <a:custGeom>
                <a:avLst/>
                <a:gdLst/>
                <a:ahLst/>
                <a:cxnLst/>
                <a:rect l="l" t="t" r="r" b="b"/>
                <a:pathLst>
                  <a:path w="415" h="675" extrusionOk="0">
                    <a:moveTo>
                      <a:pt x="172" y="1"/>
                    </a:moveTo>
                    <a:cubicBezTo>
                      <a:pt x="124" y="1"/>
                      <a:pt x="73" y="28"/>
                      <a:pt x="65" y="78"/>
                    </a:cubicBezTo>
                    <a:cubicBezTo>
                      <a:pt x="34" y="241"/>
                      <a:pt x="0" y="461"/>
                      <a:pt x="99" y="610"/>
                    </a:cubicBezTo>
                    <a:cubicBezTo>
                      <a:pt x="128" y="654"/>
                      <a:pt x="171" y="674"/>
                      <a:pt x="213" y="674"/>
                    </a:cubicBezTo>
                    <a:cubicBezTo>
                      <a:pt x="270" y="674"/>
                      <a:pt x="326" y="638"/>
                      <a:pt x="350" y="575"/>
                    </a:cubicBezTo>
                    <a:cubicBezTo>
                      <a:pt x="414" y="412"/>
                      <a:pt x="323" y="203"/>
                      <a:pt x="258" y="51"/>
                    </a:cubicBezTo>
                    <a:cubicBezTo>
                      <a:pt x="244" y="16"/>
                      <a:pt x="209" y="1"/>
                      <a:pt x="17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" name="Google Shape;3681;p47"/>
              <p:cNvSpPr/>
              <p:nvPr/>
            </p:nvSpPr>
            <p:spPr>
              <a:xfrm rot="121333" flipH="1">
                <a:off x="8710904" y="2115966"/>
                <a:ext cx="9860" cy="18918"/>
              </a:xfrm>
              <a:custGeom>
                <a:avLst/>
                <a:gdLst/>
                <a:ahLst/>
                <a:cxnLst/>
                <a:rect l="l" t="t" r="r" b="b"/>
                <a:pathLst>
                  <a:path w="393" h="754" extrusionOk="0">
                    <a:moveTo>
                      <a:pt x="150" y="0"/>
                    </a:moveTo>
                    <a:cubicBezTo>
                      <a:pt x="117" y="0"/>
                      <a:pt x="86" y="18"/>
                      <a:pt x="81" y="59"/>
                    </a:cubicBezTo>
                    <a:cubicBezTo>
                      <a:pt x="54" y="241"/>
                      <a:pt x="1" y="534"/>
                      <a:pt x="111" y="698"/>
                    </a:cubicBezTo>
                    <a:cubicBezTo>
                      <a:pt x="136" y="732"/>
                      <a:pt x="179" y="754"/>
                      <a:pt x="220" y="754"/>
                    </a:cubicBezTo>
                    <a:cubicBezTo>
                      <a:pt x="257" y="754"/>
                      <a:pt x="291" y="737"/>
                      <a:pt x="309" y="698"/>
                    </a:cubicBezTo>
                    <a:cubicBezTo>
                      <a:pt x="392" y="512"/>
                      <a:pt x="301" y="245"/>
                      <a:pt x="241" y="59"/>
                    </a:cubicBezTo>
                    <a:cubicBezTo>
                      <a:pt x="229" y="23"/>
                      <a:pt x="188" y="0"/>
                      <a:pt x="15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" name="Google Shape;3682;p47"/>
              <p:cNvSpPr/>
              <p:nvPr/>
            </p:nvSpPr>
            <p:spPr>
              <a:xfrm rot="121333" flipH="1">
                <a:off x="8682092" y="2098185"/>
                <a:ext cx="14251" cy="31287"/>
              </a:xfrm>
              <a:custGeom>
                <a:avLst/>
                <a:gdLst/>
                <a:ahLst/>
                <a:cxnLst/>
                <a:rect l="l" t="t" r="r" b="b"/>
                <a:pathLst>
                  <a:path w="568" h="1247" extrusionOk="0">
                    <a:moveTo>
                      <a:pt x="122" y="1"/>
                    </a:moveTo>
                    <a:cubicBezTo>
                      <a:pt x="74" y="1"/>
                      <a:pt x="27" y="33"/>
                      <a:pt x="23" y="99"/>
                    </a:cubicBezTo>
                    <a:cubicBezTo>
                      <a:pt x="0" y="460"/>
                      <a:pt x="16" y="985"/>
                      <a:pt x="331" y="1224"/>
                    </a:cubicBezTo>
                    <a:cubicBezTo>
                      <a:pt x="352" y="1240"/>
                      <a:pt x="376" y="1247"/>
                      <a:pt x="401" y="1247"/>
                    </a:cubicBezTo>
                    <a:cubicBezTo>
                      <a:pt x="481" y="1247"/>
                      <a:pt x="568" y="1176"/>
                      <a:pt x="559" y="1091"/>
                    </a:cubicBezTo>
                    <a:cubicBezTo>
                      <a:pt x="540" y="928"/>
                      <a:pt x="445" y="802"/>
                      <a:pt x="384" y="651"/>
                    </a:cubicBezTo>
                    <a:cubicBezTo>
                      <a:pt x="316" y="479"/>
                      <a:pt x="251" y="286"/>
                      <a:pt x="228" y="99"/>
                    </a:cubicBezTo>
                    <a:cubicBezTo>
                      <a:pt x="221" y="34"/>
                      <a:pt x="171" y="1"/>
                      <a:pt x="12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" name="Google Shape;3683;p47"/>
              <p:cNvSpPr/>
              <p:nvPr/>
            </p:nvSpPr>
            <p:spPr>
              <a:xfrm rot="121333" flipH="1">
                <a:off x="8489157" y="2381122"/>
                <a:ext cx="677669" cy="263641"/>
              </a:xfrm>
              <a:custGeom>
                <a:avLst/>
                <a:gdLst/>
                <a:ahLst/>
                <a:cxnLst/>
                <a:rect l="l" t="t" r="r" b="b"/>
                <a:pathLst>
                  <a:path w="27010" h="10508" extrusionOk="0">
                    <a:moveTo>
                      <a:pt x="4007" y="1"/>
                    </a:moveTo>
                    <a:cubicBezTo>
                      <a:pt x="3262" y="1"/>
                      <a:pt x="2716" y="181"/>
                      <a:pt x="2434" y="588"/>
                    </a:cubicBezTo>
                    <a:cubicBezTo>
                      <a:pt x="0" y="4110"/>
                      <a:pt x="27009" y="10508"/>
                      <a:pt x="27009" y="10508"/>
                    </a:cubicBezTo>
                    <a:cubicBezTo>
                      <a:pt x="27009" y="10508"/>
                      <a:pt x="9698" y="1"/>
                      <a:pt x="400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1" name="Google Shape;3684;p47"/>
              <p:cNvSpPr/>
              <p:nvPr/>
            </p:nvSpPr>
            <p:spPr>
              <a:xfrm rot="121333" flipH="1">
                <a:off x="8946828" y="2457911"/>
                <a:ext cx="32140" cy="17437"/>
              </a:xfrm>
              <a:custGeom>
                <a:avLst/>
                <a:gdLst/>
                <a:ahLst/>
                <a:cxnLst/>
                <a:rect l="l" t="t" r="r" b="b"/>
                <a:pathLst>
                  <a:path w="1281" h="695" extrusionOk="0">
                    <a:moveTo>
                      <a:pt x="174" y="1"/>
                    </a:moveTo>
                    <a:cubicBezTo>
                      <a:pt x="40" y="1"/>
                      <a:pt x="0" y="204"/>
                      <a:pt x="143" y="253"/>
                    </a:cubicBezTo>
                    <a:cubicBezTo>
                      <a:pt x="444" y="363"/>
                      <a:pt x="741" y="522"/>
                      <a:pt x="1022" y="675"/>
                    </a:cubicBezTo>
                    <a:cubicBezTo>
                      <a:pt x="1047" y="688"/>
                      <a:pt x="1072" y="695"/>
                      <a:pt x="1095" y="695"/>
                    </a:cubicBezTo>
                    <a:cubicBezTo>
                      <a:pt x="1216" y="695"/>
                      <a:pt x="1281" y="521"/>
                      <a:pt x="1162" y="431"/>
                    </a:cubicBezTo>
                    <a:cubicBezTo>
                      <a:pt x="873" y="211"/>
                      <a:pt x="562" y="93"/>
                      <a:pt x="211" y="6"/>
                    </a:cubicBezTo>
                    <a:cubicBezTo>
                      <a:pt x="198" y="2"/>
                      <a:pt x="186" y="1"/>
                      <a:pt x="17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2" name="Google Shape;3685;p47"/>
              <p:cNvSpPr/>
              <p:nvPr/>
            </p:nvSpPr>
            <p:spPr>
              <a:xfrm rot="121333" flipH="1">
                <a:off x="8891577" y="2498032"/>
                <a:ext cx="24839" cy="13498"/>
              </a:xfrm>
              <a:custGeom>
                <a:avLst/>
                <a:gdLst/>
                <a:ahLst/>
                <a:cxnLst/>
                <a:rect l="l" t="t" r="r" b="b"/>
                <a:pathLst>
                  <a:path w="990" h="538" extrusionOk="0">
                    <a:moveTo>
                      <a:pt x="116" y="0"/>
                    </a:moveTo>
                    <a:cubicBezTo>
                      <a:pt x="34" y="0"/>
                      <a:pt x="0" y="108"/>
                      <a:pt x="51" y="169"/>
                    </a:cubicBezTo>
                    <a:cubicBezTo>
                      <a:pt x="138" y="287"/>
                      <a:pt x="291" y="370"/>
                      <a:pt x="424" y="431"/>
                    </a:cubicBezTo>
                    <a:cubicBezTo>
                      <a:pt x="522" y="479"/>
                      <a:pt x="645" y="537"/>
                      <a:pt x="760" y="537"/>
                    </a:cubicBezTo>
                    <a:cubicBezTo>
                      <a:pt x="792" y="537"/>
                      <a:pt x="823" y="533"/>
                      <a:pt x="853" y="522"/>
                    </a:cubicBezTo>
                    <a:cubicBezTo>
                      <a:pt x="941" y="492"/>
                      <a:pt x="990" y="374"/>
                      <a:pt x="910" y="301"/>
                    </a:cubicBezTo>
                    <a:cubicBezTo>
                      <a:pt x="812" y="215"/>
                      <a:pt x="663" y="206"/>
                      <a:pt x="534" y="164"/>
                    </a:cubicBezTo>
                    <a:cubicBezTo>
                      <a:pt x="401" y="123"/>
                      <a:pt x="279" y="50"/>
                      <a:pt x="146" y="5"/>
                    </a:cubicBezTo>
                    <a:cubicBezTo>
                      <a:pt x="135" y="2"/>
                      <a:pt x="125" y="0"/>
                      <a:pt x="11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3" name="Google Shape;3686;p47"/>
              <p:cNvSpPr/>
              <p:nvPr/>
            </p:nvSpPr>
            <p:spPr>
              <a:xfrm rot="121333" flipH="1">
                <a:off x="8874868" y="2474411"/>
                <a:ext cx="27197" cy="11842"/>
              </a:xfrm>
              <a:custGeom>
                <a:avLst/>
                <a:gdLst/>
                <a:ahLst/>
                <a:cxnLst/>
                <a:rect l="l" t="t" r="r" b="b"/>
                <a:pathLst>
                  <a:path w="1084" h="472" extrusionOk="0">
                    <a:moveTo>
                      <a:pt x="216" y="0"/>
                    </a:moveTo>
                    <a:cubicBezTo>
                      <a:pt x="56" y="0"/>
                      <a:pt x="1" y="239"/>
                      <a:pt x="171" y="293"/>
                    </a:cubicBezTo>
                    <a:cubicBezTo>
                      <a:pt x="304" y="331"/>
                      <a:pt x="438" y="369"/>
                      <a:pt x="566" y="407"/>
                    </a:cubicBezTo>
                    <a:cubicBezTo>
                      <a:pt x="662" y="436"/>
                      <a:pt x="756" y="472"/>
                      <a:pt x="852" y="472"/>
                    </a:cubicBezTo>
                    <a:cubicBezTo>
                      <a:pt x="882" y="472"/>
                      <a:pt x="913" y="468"/>
                      <a:pt x="943" y="460"/>
                    </a:cubicBezTo>
                    <a:cubicBezTo>
                      <a:pt x="1042" y="434"/>
                      <a:pt x="1084" y="297"/>
                      <a:pt x="1004" y="225"/>
                    </a:cubicBezTo>
                    <a:cubicBezTo>
                      <a:pt x="908" y="133"/>
                      <a:pt x="783" y="118"/>
                      <a:pt x="654" y="92"/>
                    </a:cubicBezTo>
                    <a:cubicBezTo>
                      <a:pt x="521" y="65"/>
                      <a:pt x="388" y="34"/>
                      <a:pt x="251" y="4"/>
                    </a:cubicBezTo>
                    <a:cubicBezTo>
                      <a:pt x="239" y="1"/>
                      <a:pt x="227" y="0"/>
                      <a:pt x="21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4" name="Google Shape;3687;p47"/>
              <p:cNvSpPr/>
              <p:nvPr/>
            </p:nvSpPr>
            <p:spPr>
              <a:xfrm rot="121333" flipH="1">
                <a:off x="8918457" y="2443838"/>
                <a:ext cx="19971" cy="9885"/>
              </a:xfrm>
              <a:custGeom>
                <a:avLst/>
                <a:gdLst/>
                <a:ahLst/>
                <a:cxnLst/>
                <a:rect l="l" t="t" r="r" b="b"/>
                <a:pathLst>
                  <a:path w="796" h="394" extrusionOk="0">
                    <a:moveTo>
                      <a:pt x="136" y="0"/>
                    </a:moveTo>
                    <a:cubicBezTo>
                      <a:pt x="23" y="0"/>
                      <a:pt x="1" y="187"/>
                      <a:pt x="115" y="213"/>
                    </a:cubicBezTo>
                    <a:cubicBezTo>
                      <a:pt x="210" y="232"/>
                      <a:pt x="305" y="259"/>
                      <a:pt x="396" y="297"/>
                    </a:cubicBezTo>
                    <a:cubicBezTo>
                      <a:pt x="477" y="329"/>
                      <a:pt x="555" y="393"/>
                      <a:pt x="642" y="393"/>
                    </a:cubicBezTo>
                    <a:cubicBezTo>
                      <a:pt x="649" y="393"/>
                      <a:pt x="656" y="393"/>
                      <a:pt x="663" y="392"/>
                    </a:cubicBezTo>
                    <a:cubicBezTo>
                      <a:pt x="747" y="385"/>
                      <a:pt x="796" y="309"/>
                      <a:pt x="758" y="232"/>
                    </a:cubicBezTo>
                    <a:cubicBezTo>
                      <a:pt x="705" y="134"/>
                      <a:pt x="579" y="104"/>
                      <a:pt x="480" y="69"/>
                    </a:cubicBezTo>
                    <a:cubicBezTo>
                      <a:pt x="370" y="35"/>
                      <a:pt x="256" y="16"/>
                      <a:pt x="145" y="0"/>
                    </a:cubicBezTo>
                    <a:cubicBezTo>
                      <a:pt x="142" y="0"/>
                      <a:pt x="139" y="0"/>
                      <a:pt x="13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5" name="Google Shape;3688;p47"/>
              <p:cNvSpPr/>
              <p:nvPr/>
            </p:nvSpPr>
            <p:spPr>
              <a:xfrm rot="121333" flipH="1">
                <a:off x="8835271" y="2505474"/>
                <a:ext cx="27172" cy="14050"/>
              </a:xfrm>
              <a:custGeom>
                <a:avLst/>
                <a:gdLst/>
                <a:ahLst/>
                <a:cxnLst/>
                <a:rect l="l" t="t" r="r" b="b"/>
                <a:pathLst>
                  <a:path w="1083" h="560" extrusionOk="0">
                    <a:moveTo>
                      <a:pt x="100" y="0"/>
                    </a:moveTo>
                    <a:cubicBezTo>
                      <a:pt x="32" y="0"/>
                      <a:pt x="1" y="93"/>
                      <a:pt x="49" y="137"/>
                    </a:cubicBezTo>
                    <a:cubicBezTo>
                      <a:pt x="170" y="255"/>
                      <a:pt x="319" y="342"/>
                      <a:pt x="467" y="418"/>
                    </a:cubicBezTo>
                    <a:cubicBezTo>
                      <a:pt x="605" y="489"/>
                      <a:pt x="750" y="560"/>
                      <a:pt x="904" y="560"/>
                    </a:cubicBezTo>
                    <a:cubicBezTo>
                      <a:pt x="915" y="560"/>
                      <a:pt x="927" y="559"/>
                      <a:pt x="939" y="559"/>
                    </a:cubicBezTo>
                    <a:cubicBezTo>
                      <a:pt x="1041" y="551"/>
                      <a:pt x="1083" y="441"/>
                      <a:pt x="1018" y="365"/>
                    </a:cubicBezTo>
                    <a:cubicBezTo>
                      <a:pt x="916" y="232"/>
                      <a:pt x="752" y="171"/>
                      <a:pt x="596" y="118"/>
                    </a:cubicBezTo>
                    <a:cubicBezTo>
                      <a:pt x="437" y="60"/>
                      <a:pt x="273" y="8"/>
                      <a:pt x="105" y="0"/>
                    </a:cubicBezTo>
                    <a:cubicBezTo>
                      <a:pt x="104" y="0"/>
                      <a:pt x="102" y="0"/>
                      <a:pt x="10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6" name="Google Shape;3689;p47"/>
              <p:cNvSpPr/>
              <p:nvPr/>
            </p:nvSpPr>
            <p:spPr>
              <a:xfrm rot="121333" flipH="1">
                <a:off x="8800981" y="2489616"/>
                <a:ext cx="30785" cy="14326"/>
              </a:xfrm>
              <a:custGeom>
                <a:avLst/>
                <a:gdLst/>
                <a:ahLst/>
                <a:cxnLst/>
                <a:rect l="l" t="t" r="r" b="b"/>
                <a:pathLst>
                  <a:path w="1227" h="571" extrusionOk="0">
                    <a:moveTo>
                      <a:pt x="163" y="0"/>
                    </a:moveTo>
                    <a:cubicBezTo>
                      <a:pt x="57" y="0"/>
                      <a:pt x="1" y="177"/>
                      <a:pt x="112" y="225"/>
                    </a:cubicBezTo>
                    <a:cubicBezTo>
                      <a:pt x="265" y="290"/>
                      <a:pt x="424" y="343"/>
                      <a:pt x="581" y="407"/>
                    </a:cubicBezTo>
                    <a:cubicBezTo>
                      <a:pt x="722" y="467"/>
                      <a:pt x="872" y="571"/>
                      <a:pt x="1029" y="571"/>
                    </a:cubicBezTo>
                    <a:cubicBezTo>
                      <a:pt x="1031" y="571"/>
                      <a:pt x="1034" y="571"/>
                      <a:pt x="1037" y="571"/>
                    </a:cubicBezTo>
                    <a:cubicBezTo>
                      <a:pt x="1135" y="571"/>
                      <a:pt x="1227" y="449"/>
                      <a:pt x="1158" y="362"/>
                    </a:cubicBezTo>
                    <a:cubicBezTo>
                      <a:pt x="1056" y="217"/>
                      <a:pt x="881" y="167"/>
                      <a:pt x="714" y="114"/>
                    </a:cubicBezTo>
                    <a:cubicBezTo>
                      <a:pt x="539" y="53"/>
                      <a:pt x="356" y="11"/>
                      <a:pt x="170" y="0"/>
                    </a:cubicBezTo>
                    <a:cubicBezTo>
                      <a:pt x="168" y="0"/>
                      <a:pt x="166" y="0"/>
                      <a:pt x="16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7" name="Google Shape;3690;p47"/>
              <p:cNvSpPr/>
              <p:nvPr/>
            </p:nvSpPr>
            <p:spPr>
              <a:xfrm rot="121333" flipH="1">
                <a:off x="8809157" y="2530646"/>
                <a:ext cx="23434" cy="15104"/>
              </a:xfrm>
              <a:custGeom>
                <a:avLst/>
                <a:gdLst/>
                <a:ahLst/>
                <a:cxnLst/>
                <a:rect l="l" t="t" r="r" b="b"/>
                <a:pathLst>
                  <a:path w="934" h="602" extrusionOk="0">
                    <a:moveTo>
                      <a:pt x="121" y="1"/>
                    </a:moveTo>
                    <a:cubicBezTo>
                      <a:pt x="28" y="1"/>
                      <a:pt x="0" y="140"/>
                      <a:pt x="78" y="197"/>
                    </a:cubicBezTo>
                    <a:cubicBezTo>
                      <a:pt x="184" y="277"/>
                      <a:pt x="287" y="361"/>
                      <a:pt x="394" y="441"/>
                    </a:cubicBezTo>
                    <a:cubicBezTo>
                      <a:pt x="492" y="514"/>
                      <a:pt x="602" y="601"/>
                      <a:pt x="729" y="601"/>
                    </a:cubicBezTo>
                    <a:cubicBezTo>
                      <a:pt x="734" y="601"/>
                      <a:pt x="739" y="601"/>
                      <a:pt x="744" y="601"/>
                    </a:cubicBezTo>
                    <a:cubicBezTo>
                      <a:pt x="858" y="592"/>
                      <a:pt x="933" y="475"/>
                      <a:pt x="877" y="368"/>
                    </a:cubicBezTo>
                    <a:cubicBezTo>
                      <a:pt x="808" y="243"/>
                      <a:pt x="668" y="197"/>
                      <a:pt x="542" y="148"/>
                    </a:cubicBezTo>
                    <a:cubicBezTo>
                      <a:pt x="412" y="99"/>
                      <a:pt x="284" y="57"/>
                      <a:pt x="158" y="8"/>
                    </a:cubicBezTo>
                    <a:cubicBezTo>
                      <a:pt x="145" y="3"/>
                      <a:pt x="132" y="1"/>
                      <a:pt x="12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8" name="Google Shape;3691;p47"/>
              <p:cNvSpPr/>
              <p:nvPr/>
            </p:nvSpPr>
            <p:spPr>
              <a:xfrm rot="121333" flipH="1">
                <a:off x="8756758" y="2530079"/>
                <a:ext cx="32165" cy="10914"/>
              </a:xfrm>
              <a:custGeom>
                <a:avLst/>
                <a:gdLst/>
                <a:ahLst/>
                <a:cxnLst/>
                <a:rect l="l" t="t" r="r" b="b"/>
                <a:pathLst>
                  <a:path w="1282" h="435" extrusionOk="0">
                    <a:moveTo>
                      <a:pt x="275" y="0"/>
                    </a:moveTo>
                    <a:cubicBezTo>
                      <a:pt x="223" y="0"/>
                      <a:pt x="172" y="3"/>
                      <a:pt x="122" y="8"/>
                    </a:cubicBezTo>
                    <a:cubicBezTo>
                      <a:pt x="20" y="19"/>
                      <a:pt x="1" y="149"/>
                      <a:pt x="99" y="191"/>
                    </a:cubicBezTo>
                    <a:cubicBezTo>
                      <a:pt x="282" y="263"/>
                      <a:pt x="487" y="305"/>
                      <a:pt x="677" y="365"/>
                    </a:cubicBezTo>
                    <a:cubicBezTo>
                      <a:pt x="797" y="402"/>
                      <a:pt x="907" y="435"/>
                      <a:pt x="1024" y="435"/>
                    </a:cubicBezTo>
                    <a:cubicBezTo>
                      <a:pt x="1078" y="435"/>
                      <a:pt x="1133" y="428"/>
                      <a:pt x="1191" y="411"/>
                    </a:cubicBezTo>
                    <a:cubicBezTo>
                      <a:pt x="1263" y="388"/>
                      <a:pt x="1282" y="300"/>
                      <a:pt x="1233" y="247"/>
                    </a:cubicBezTo>
                    <a:cubicBezTo>
                      <a:pt x="1099" y="103"/>
                      <a:pt x="936" y="65"/>
                      <a:pt x="745" y="42"/>
                    </a:cubicBezTo>
                    <a:cubicBezTo>
                      <a:pt x="594" y="22"/>
                      <a:pt x="432" y="0"/>
                      <a:pt x="27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9" name="Google Shape;3692;p47"/>
              <p:cNvSpPr/>
              <p:nvPr/>
            </p:nvSpPr>
            <p:spPr>
              <a:xfrm rot="121333" flipH="1">
                <a:off x="8716311" y="2547985"/>
                <a:ext cx="32315" cy="13649"/>
              </a:xfrm>
              <a:custGeom>
                <a:avLst/>
                <a:gdLst/>
                <a:ahLst/>
                <a:cxnLst/>
                <a:rect l="l" t="t" r="r" b="b"/>
                <a:pathLst>
                  <a:path w="1288" h="544" extrusionOk="0">
                    <a:moveTo>
                      <a:pt x="299" y="1"/>
                    </a:moveTo>
                    <a:cubicBezTo>
                      <a:pt x="279" y="1"/>
                      <a:pt x="259" y="1"/>
                      <a:pt x="239" y="2"/>
                    </a:cubicBezTo>
                    <a:cubicBezTo>
                      <a:pt x="16" y="6"/>
                      <a:pt x="0" y="291"/>
                      <a:pt x="186" y="367"/>
                    </a:cubicBezTo>
                    <a:cubicBezTo>
                      <a:pt x="411" y="458"/>
                      <a:pt x="662" y="488"/>
                      <a:pt x="897" y="538"/>
                    </a:cubicBezTo>
                    <a:cubicBezTo>
                      <a:pt x="914" y="542"/>
                      <a:pt x="931" y="543"/>
                      <a:pt x="946" y="543"/>
                    </a:cubicBezTo>
                    <a:cubicBezTo>
                      <a:pt x="1199" y="543"/>
                      <a:pt x="1288" y="140"/>
                      <a:pt x="1020" y="97"/>
                    </a:cubicBezTo>
                    <a:cubicBezTo>
                      <a:pt x="784" y="58"/>
                      <a:pt x="539" y="1"/>
                      <a:pt x="29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0" name="Google Shape;3693;p47"/>
              <p:cNvSpPr/>
              <p:nvPr/>
            </p:nvSpPr>
            <p:spPr>
              <a:xfrm rot="121333" flipH="1">
                <a:off x="8706602" y="2533649"/>
                <a:ext cx="23283" cy="11918"/>
              </a:xfrm>
              <a:custGeom>
                <a:avLst/>
                <a:gdLst/>
                <a:ahLst/>
                <a:cxnLst/>
                <a:rect l="l" t="t" r="r" b="b"/>
                <a:pathLst>
                  <a:path w="928" h="475" extrusionOk="0">
                    <a:moveTo>
                      <a:pt x="339" y="0"/>
                    </a:moveTo>
                    <a:cubicBezTo>
                      <a:pt x="237" y="0"/>
                      <a:pt x="137" y="21"/>
                      <a:pt x="65" y="93"/>
                    </a:cubicBezTo>
                    <a:cubicBezTo>
                      <a:pt x="1" y="154"/>
                      <a:pt x="15" y="264"/>
                      <a:pt x="92" y="309"/>
                    </a:cubicBezTo>
                    <a:cubicBezTo>
                      <a:pt x="194" y="370"/>
                      <a:pt x="331" y="359"/>
                      <a:pt x="445" y="393"/>
                    </a:cubicBezTo>
                    <a:cubicBezTo>
                      <a:pt x="502" y="412"/>
                      <a:pt x="552" y="443"/>
                      <a:pt x="608" y="462"/>
                    </a:cubicBezTo>
                    <a:cubicBezTo>
                      <a:pt x="638" y="471"/>
                      <a:pt x="665" y="475"/>
                      <a:pt x="693" y="475"/>
                    </a:cubicBezTo>
                    <a:cubicBezTo>
                      <a:pt x="730" y="475"/>
                      <a:pt x="767" y="468"/>
                      <a:pt x="806" y="462"/>
                    </a:cubicBezTo>
                    <a:cubicBezTo>
                      <a:pt x="882" y="446"/>
                      <a:pt x="928" y="355"/>
                      <a:pt x="905" y="283"/>
                    </a:cubicBezTo>
                    <a:cubicBezTo>
                      <a:pt x="856" y="104"/>
                      <a:pt x="700" y="47"/>
                      <a:pt x="529" y="17"/>
                    </a:cubicBezTo>
                    <a:cubicBezTo>
                      <a:pt x="469" y="8"/>
                      <a:pt x="403" y="0"/>
                      <a:pt x="33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1" name="Google Shape;3694;p47"/>
              <p:cNvSpPr/>
              <p:nvPr/>
            </p:nvSpPr>
            <p:spPr>
              <a:xfrm rot="121333" flipH="1">
                <a:off x="8655763" y="2561274"/>
                <a:ext cx="31663" cy="9484"/>
              </a:xfrm>
              <a:custGeom>
                <a:avLst/>
                <a:gdLst/>
                <a:ahLst/>
                <a:cxnLst/>
                <a:rect l="l" t="t" r="r" b="b"/>
                <a:pathLst>
                  <a:path w="1262" h="378" extrusionOk="0">
                    <a:moveTo>
                      <a:pt x="701" y="1"/>
                    </a:moveTo>
                    <a:cubicBezTo>
                      <a:pt x="511" y="1"/>
                      <a:pt x="313" y="29"/>
                      <a:pt x="156" y="29"/>
                    </a:cubicBezTo>
                    <a:cubicBezTo>
                      <a:pt x="0" y="29"/>
                      <a:pt x="0" y="266"/>
                      <a:pt x="156" y="269"/>
                    </a:cubicBezTo>
                    <a:cubicBezTo>
                      <a:pt x="339" y="277"/>
                      <a:pt x="521" y="311"/>
                      <a:pt x="704" y="341"/>
                    </a:cubicBezTo>
                    <a:cubicBezTo>
                      <a:pt x="794" y="358"/>
                      <a:pt x="884" y="377"/>
                      <a:pt x="974" y="377"/>
                    </a:cubicBezTo>
                    <a:cubicBezTo>
                      <a:pt x="1031" y="377"/>
                      <a:pt x="1087" y="369"/>
                      <a:pt x="1144" y="349"/>
                    </a:cubicBezTo>
                    <a:cubicBezTo>
                      <a:pt x="1255" y="311"/>
                      <a:pt x="1262" y="185"/>
                      <a:pt x="1175" y="121"/>
                    </a:cubicBezTo>
                    <a:cubicBezTo>
                      <a:pt x="1049" y="26"/>
                      <a:pt x="878" y="1"/>
                      <a:pt x="7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2" name="Google Shape;3695;p47"/>
              <p:cNvSpPr/>
              <p:nvPr/>
            </p:nvSpPr>
            <p:spPr>
              <a:xfrm rot="121333" flipH="1">
                <a:off x="8335391" y="2473020"/>
                <a:ext cx="323680" cy="241211"/>
              </a:xfrm>
              <a:custGeom>
                <a:avLst/>
                <a:gdLst/>
                <a:ahLst/>
                <a:cxnLst/>
                <a:rect l="l" t="t" r="r" b="b"/>
                <a:pathLst>
                  <a:path w="12901" h="9614" extrusionOk="0">
                    <a:moveTo>
                      <a:pt x="8138" y="1"/>
                    </a:moveTo>
                    <a:cubicBezTo>
                      <a:pt x="7119" y="1"/>
                      <a:pt x="6562" y="5074"/>
                      <a:pt x="6562" y="5074"/>
                    </a:cubicBezTo>
                    <a:cubicBezTo>
                      <a:pt x="6562" y="5074"/>
                      <a:pt x="5760" y="987"/>
                      <a:pt x="4825" y="915"/>
                    </a:cubicBezTo>
                    <a:cubicBezTo>
                      <a:pt x="4817" y="915"/>
                      <a:pt x="4810" y="914"/>
                      <a:pt x="4803" y="914"/>
                    </a:cubicBezTo>
                    <a:cubicBezTo>
                      <a:pt x="3919" y="914"/>
                      <a:pt x="5472" y="5291"/>
                      <a:pt x="5472" y="5291"/>
                    </a:cubicBezTo>
                    <a:cubicBezTo>
                      <a:pt x="5472" y="5291"/>
                      <a:pt x="2788" y="1971"/>
                      <a:pt x="1465" y="1971"/>
                    </a:cubicBezTo>
                    <a:cubicBezTo>
                      <a:pt x="1347" y="1971"/>
                      <a:pt x="1239" y="1998"/>
                      <a:pt x="1145" y="2056"/>
                    </a:cubicBezTo>
                    <a:cubicBezTo>
                      <a:pt x="1" y="2763"/>
                      <a:pt x="3456" y="5295"/>
                      <a:pt x="3456" y="5295"/>
                    </a:cubicBezTo>
                    <a:cubicBezTo>
                      <a:pt x="3456" y="5295"/>
                      <a:pt x="4284" y="9614"/>
                      <a:pt x="6772" y="9614"/>
                    </a:cubicBezTo>
                    <a:cubicBezTo>
                      <a:pt x="6830" y="9614"/>
                      <a:pt x="6890" y="9611"/>
                      <a:pt x="6950" y="9607"/>
                    </a:cubicBezTo>
                    <a:cubicBezTo>
                      <a:pt x="9582" y="9389"/>
                      <a:pt x="9582" y="5770"/>
                      <a:pt x="9582" y="5770"/>
                    </a:cubicBezTo>
                    <a:cubicBezTo>
                      <a:pt x="9582" y="5770"/>
                      <a:pt x="12821" y="3462"/>
                      <a:pt x="12893" y="2462"/>
                    </a:cubicBezTo>
                    <a:cubicBezTo>
                      <a:pt x="12901" y="2359"/>
                      <a:pt x="12856" y="2312"/>
                      <a:pt x="12770" y="2312"/>
                    </a:cubicBezTo>
                    <a:cubicBezTo>
                      <a:pt x="12273" y="2312"/>
                      <a:pt x="10397" y="3849"/>
                      <a:pt x="9201" y="4873"/>
                    </a:cubicBezTo>
                    <a:cubicBezTo>
                      <a:pt x="10163" y="3223"/>
                      <a:pt x="11342" y="968"/>
                      <a:pt x="10638" y="915"/>
                    </a:cubicBezTo>
                    <a:cubicBezTo>
                      <a:pt x="10630" y="915"/>
                      <a:pt x="10621" y="914"/>
                      <a:pt x="10613" y="914"/>
                    </a:cubicBezTo>
                    <a:cubicBezTo>
                      <a:pt x="9976" y="914"/>
                      <a:pt x="9082" y="2585"/>
                      <a:pt x="8441" y="4044"/>
                    </a:cubicBezTo>
                    <a:cubicBezTo>
                      <a:pt x="8657" y="2371"/>
                      <a:pt x="8836" y="82"/>
                      <a:pt x="8175" y="3"/>
                    </a:cubicBezTo>
                    <a:cubicBezTo>
                      <a:pt x="8162" y="1"/>
                      <a:pt x="8150" y="1"/>
                      <a:pt x="8138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3696;p47"/>
            <p:cNvGrpSpPr/>
            <p:nvPr/>
          </p:nvGrpSpPr>
          <p:grpSpPr>
            <a:xfrm>
              <a:off x="6325368" y="2308442"/>
              <a:ext cx="1729974" cy="2987462"/>
              <a:chOff x="6325368" y="2308442"/>
              <a:chExt cx="1729974" cy="2987462"/>
            </a:xfrm>
          </p:grpSpPr>
          <p:grpSp>
            <p:nvGrpSpPr>
              <p:cNvPr id="14" name="Google Shape;3697;p47"/>
              <p:cNvGrpSpPr/>
              <p:nvPr/>
            </p:nvGrpSpPr>
            <p:grpSpPr>
              <a:xfrm flipH="1">
                <a:off x="6503906" y="3049351"/>
                <a:ext cx="1279025" cy="2246552"/>
                <a:chOff x="7801383" y="2969578"/>
                <a:chExt cx="1246613" cy="2189622"/>
              </a:xfrm>
            </p:grpSpPr>
            <p:sp>
              <p:nvSpPr>
                <p:cNvPr id="191" name="Google Shape;3698;p47"/>
                <p:cNvSpPr/>
                <p:nvPr/>
              </p:nvSpPr>
              <p:spPr>
                <a:xfrm>
                  <a:off x="8043305" y="3282142"/>
                  <a:ext cx="295238" cy="18770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83" h="42489" extrusionOk="0">
                      <a:moveTo>
                        <a:pt x="6332" y="0"/>
                      </a:moveTo>
                      <a:cubicBezTo>
                        <a:pt x="6206" y="0"/>
                        <a:pt x="6094" y="86"/>
                        <a:pt x="6067" y="213"/>
                      </a:cubicBezTo>
                      <a:cubicBezTo>
                        <a:pt x="6055" y="250"/>
                        <a:pt x="6055" y="253"/>
                        <a:pt x="6059" y="359"/>
                      </a:cubicBezTo>
                      <a:cubicBezTo>
                        <a:pt x="6070" y="670"/>
                        <a:pt x="6085" y="1197"/>
                        <a:pt x="6099" y="1910"/>
                      </a:cubicBezTo>
                      <a:cubicBezTo>
                        <a:pt x="6107" y="2465"/>
                        <a:pt x="6110" y="3129"/>
                        <a:pt x="6110" y="3887"/>
                      </a:cubicBezTo>
                      <a:cubicBezTo>
                        <a:pt x="6110" y="4746"/>
                        <a:pt x="6102" y="5732"/>
                        <a:pt x="6080" y="6827"/>
                      </a:cubicBezTo>
                      <a:cubicBezTo>
                        <a:pt x="6077" y="7027"/>
                        <a:pt x="6074" y="7233"/>
                        <a:pt x="6067" y="7444"/>
                      </a:cubicBezTo>
                      <a:cubicBezTo>
                        <a:pt x="6012" y="9681"/>
                        <a:pt x="5899" y="12309"/>
                        <a:pt x="5682" y="15181"/>
                      </a:cubicBezTo>
                      <a:cubicBezTo>
                        <a:pt x="5657" y="15482"/>
                        <a:pt x="5635" y="15790"/>
                        <a:pt x="5610" y="16103"/>
                      </a:cubicBezTo>
                      <a:cubicBezTo>
                        <a:pt x="5483" y="17636"/>
                        <a:pt x="5323" y="19232"/>
                        <a:pt x="5131" y="20864"/>
                      </a:cubicBezTo>
                      <a:cubicBezTo>
                        <a:pt x="5091" y="21201"/>
                        <a:pt x="5051" y="21542"/>
                        <a:pt x="5007" y="21886"/>
                      </a:cubicBezTo>
                      <a:cubicBezTo>
                        <a:pt x="4144" y="28706"/>
                        <a:pt x="2629" y="36114"/>
                        <a:pt x="0" y="42489"/>
                      </a:cubicBezTo>
                      <a:lnTo>
                        <a:pt x="584" y="42489"/>
                      </a:lnTo>
                      <a:cubicBezTo>
                        <a:pt x="3173" y="36132"/>
                        <a:pt x="4674" y="28793"/>
                        <a:pt x="5533" y="22027"/>
                      </a:cubicBezTo>
                      <a:cubicBezTo>
                        <a:pt x="5570" y="21777"/>
                        <a:pt x="5598" y="21527"/>
                        <a:pt x="5628" y="21277"/>
                      </a:cubicBezTo>
                      <a:cubicBezTo>
                        <a:pt x="5827" y="19631"/>
                        <a:pt x="5990" y="18024"/>
                        <a:pt x="6121" y="16480"/>
                      </a:cubicBezTo>
                      <a:cubicBezTo>
                        <a:pt x="6128" y="16399"/>
                        <a:pt x="6135" y="16320"/>
                        <a:pt x="6142" y="16240"/>
                      </a:cubicBezTo>
                      <a:cubicBezTo>
                        <a:pt x="6447" y="12582"/>
                        <a:pt x="6581" y="9264"/>
                        <a:pt x="6632" y="6599"/>
                      </a:cubicBezTo>
                      <a:cubicBezTo>
                        <a:pt x="6639" y="6283"/>
                        <a:pt x="6643" y="5979"/>
                        <a:pt x="6646" y="5685"/>
                      </a:cubicBezTo>
                      <a:cubicBezTo>
                        <a:pt x="6683" y="2981"/>
                        <a:pt x="6632" y="1070"/>
                        <a:pt x="6607" y="340"/>
                      </a:cubicBezTo>
                      <a:lnTo>
                        <a:pt x="6603" y="275"/>
                      </a:lnTo>
                      <a:cubicBezTo>
                        <a:pt x="6607" y="152"/>
                        <a:pt x="6520" y="36"/>
                        <a:pt x="6393" y="7"/>
                      </a:cubicBezTo>
                      <a:cubicBezTo>
                        <a:pt x="6372" y="3"/>
                        <a:pt x="6352" y="0"/>
                        <a:pt x="633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2" name="Google Shape;3699;p47"/>
                <p:cNvSpPr/>
                <p:nvPr/>
              </p:nvSpPr>
              <p:spPr>
                <a:xfrm>
                  <a:off x="8285183" y="3631993"/>
                  <a:ext cx="762813" cy="4900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267" h="11092" extrusionOk="0">
                      <a:moveTo>
                        <a:pt x="11050" y="0"/>
                      </a:moveTo>
                      <a:cubicBezTo>
                        <a:pt x="6182" y="0"/>
                        <a:pt x="1" y="10123"/>
                        <a:pt x="1" y="10123"/>
                      </a:cubicBezTo>
                      <a:lnTo>
                        <a:pt x="1" y="11091"/>
                      </a:lnTo>
                      <a:cubicBezTo>
                        <a:pt x="1" y="11091"/>
                        <a:pt x="17267" y="2320"/>
                        <a:pt x="12285" y="243"/>
                      </a:cubicBezTo>
                      <a:cubicBezTo>
                        <a:pt x="11886" y="77"/>
                        <a:pt x="11473" y="0"/>
                        <a:pt x="1105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3" name="Google Shape;3700;p47"/>
                <p:cNvSpPr/>
                <p:nvPr/>
              </p:nvSpPr>
              <p:spPr>
                <a:xfrm>
                  <a:off x="7876222" y="3649178"/>
                  <a:ext cx="436695" cy="3543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85" h="8020" extrusionOk="0">
                      <a:moveTo>
                        <a:pt x="2426" y="0"/>
                      </a:moveTo>
                      <a:cubicBezTo>
                        <a:pt x="2300" y="0"/>
                        <a:pt x="2182" y="22"/>
                        <a:pt x="2074" y="68"/>
                      </a:cubicBezTo>
                      <a:cubicBezTo>
                        <a:pt x="0" y="949"/>
                        <a:pt x="9837" y="8019"/>
                        <a:pt x="9837" y="8019"/>
                      </a:cubicBezTo>
                      <a:lnTo>
                        <a:pt x="9740" y="7374"/>
                      </a:lnTo>
                      <a:cubicBezTo>
                        <a:pt x="9884" y="7243"/>
                        <a:pt x="4728" y="0"/>
                        <a:pt x="242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4" name="Google Shape;3701;p47"/>
                <p:cNvSpPr/>
                <p:nvPr/>
              </p:nvSpPr>
              <p:spPr>
                <a:xfrm>
                  <a:off x="8331483" y="3283953"/>
                  <a:ext cx="432851" cy="2917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98" h="6605" extrusionOk="0">
                      <a:moveTo>
                        <a:pt x="6539" y="1"/>
                      </a:moveTo>
                      <a:cubicBezTo>
                        <a:pt x="4006" y="1"/>
                        <a:pt x="0" y="5822"/>
                        <a:pt x="0" y="5822"/>
                      </a:cubicBezTo>
                      <a:lnTo>
                        <a:pt x="0" y="6605"/>
                      </a:lnTo>
                      <a:cubicBezTo>
                        <a:pt x="0" y="6605"/>
                        <a:pt x="9797" y="2544"/>
                        <a:pt x="7513" y="386"/>
                      </a:cubicBezTo>
                      <a:cubicBezTo>
                        <a:pt x="7228" y="118"/>
                        <a:pt x="6898" y="1"/>
                        <a:pt x="653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5" name="Google Shape;3702;p47"/>
                <p:cNvSpPr/>
                <p:nvPr/>
              </p:nvSpPr>
              <p:spPr>
                <a:xfrm>
                  <a:off x="7935819" y="2969622"/>
                  <a:ext cx="395698" cy="5068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57" h="11473" extrusionOk="0">
                      <a:moveTo>
                        <a:pt x="3214" y="0"/>
                      </a:moveTo>
                      <a:cubicBezTo>
                        <a:pt x="3146" y="0"/>
                        <a:pt x="3078" y="6"/>
                        <a:pt x="3009" y="17"/>
                      </a:cubicBezTo>
                      <a:cubicBezTo>
                        <a:pt x="0" y="521"/>
                        <a:pt x="8956" y="11472"/>
                        <a:pt x="8956" y="11472"/>
                      </a:cubicBezTo>
                      <a:lnTo>
                        <a:pt x="8956" y="10417"/>
                      </a:lnTo>
                      <a:cubicBezTo>
                        <a:pt x="8956" y="10417"/>
                        <a:pt x="6151" y="0"/>
                        <a:pt x="321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6" name="Google Shape;3703;p47"/>
                <p:cNvSpPr/>
                <p:nvPr/>
              </p:nvSpPr>
              <p:spPr>
                <a:xfrm>
                  <a:off x="8028240" y="3437739"/>
                  <a:ext cx="303279" cy="1832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65" h="4147" extrusionOk="0">
                      <a:moveTo>
                        <a:pt x="1761" y="0"/>
                      </a:moveTo>
                      <a:cubicBezTo>
                        <a:pt x="1619" y="0"/>
                        <a:pt x="1492" y="28"/>
                        <a:pt x="1382" y="90"/>
                      </a:cubicBezTo>
                      <a:cubicBezTo>
                        <a:pt x="0" y="854"/>
                        <a:pt x="6864" y="4147"/>
                        <a:pt x="6864" y="4147"/>
                      </a:cubicBezTo>
                      <a:lnTo>
                        <a:pt x="6864" y="3762"/>
                      </a:lnTo>
                      <a:cubicBezTo>
                        <a:pt x="6864" y="3762"/>
                        <a:pt x="3391" y="0"/>
                        <a:pt x="176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7" name="Google Shape;3704;p47"/>
                <p:cNvSpPr/>
                <p:nvPr/>
              </p:nvSpPr>
              <p:spPr>
                <a:xfrm>
                  <a:off x="7801383" y="4016214"/>
                  <a:ext cx="480474" cy="2387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76" h="5405" extrusionOk="0">
                      <a:moveTo>
                        <a:pt x="2790" y="0"/>
                      </a:moveTo>
                      <a:cubicBezTo>
                        <a:pt x="2338" y="0"/>
                        <a:pt x="1966" y="137"/>
                        <a:pt x="1716" y="458"/>
                      </a:cubicBezTo>
                      <a:cubicBezTo>
                        <a:pt x="1" y="2660"/>
                        <a:pt x="10792" y="5404"/>
                        <a:pt x="10792" y="5404"/>
                      </a:cubicBezTo>
                      <a:lnTo>
                        <a:pt x="10875" y="4708"/>
                      </a:lnTo>
                      <a:cubicBezTo>
                        <a:pt x="10875" y="4708"/>
                        <a:pt x="5443" y="0"/>
                        <a:pt x="279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8" name="Google Shape;3705;p47"/>
                <p:cNvSpPr/>
                <p:nvPr/>
              </p:nvSpPr>
              <p:spPr>
                <a:xfrm>
                  <a:off x="8261327" y="4343843"/>
                  <a:ext cx="413634" cy="3767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63" h="8529" extrusionOk="0">
                      <a:moveTo>
                        <a:pt x="109" y="0"/>
                      </a:moveTo>
                      <a:lnTo>
                        <a:pt x="0" y="736"/>
                      </a:lnTo>
                      <a:cubicBezTo>
                        <a:pt x="0" y="736"/>
                        <a:pt x="3093" y="8529"/>
                        <a:pt x="5701" y="8529"/>
                      </a:cubicBezTo>
                      <a:cubicBezTo>
                        <a:pt x="6019" y="8529"/>
                        <a:pt x="6330" y="8412"/>
                        <a:pt x="6628" y="8152"/>
                      </a:cubicBezTo>
                      <a:cubicBezTo>
                        <a:pt x="9362" y="5755"/>
                        <a:pt x="109" y="0"/>
                        <a:pt x="10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9" name="Google Shape;3706;p47"/>
                <p:cNvSpPr/>
                <p:nvPr/>
              </p:nvSpPr>
              <p:spPr>
                <a:xfrm>
                  <a:off x="8270295" y="4110889"/>
                  <a:ext cx="370340" cy="2067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83" h="4679" extrusionOk="0">
                      <a:moveTo>
                        <a:pt x="5806" y="0"/>
                      </a:moveTo>
                      <a:cubicBezTo>
                        <a:pt x="3662" y="0"/>
                        <a:pt x="0" y="4080"/>
                        <a:pt x="0" y="4080"/>
                      </a:cubicBezTo>
                      <a:lnTo>
                        <a:pt x="0" y="4679"/>
                      </a:lnTo>
                      <a:cubicBezTo>
                        <a:pt x="0" y="4679"/>
                        <a:pt x="8383" y="1201"/>
                        <a:pt x="6429" y="147"/>
                      </a:cubicBezTo>
                      <a:cubicBezTo>
                        <a:pt x="6243" y="46"/>
                        <a:pt x="6033" y="0"/>
                        <a:pt x="580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0" name="Google Shape;3707;p47"/>
                <p:cNvSpPr/>
                <p:nvPr/>
              </p:nvSpPr>
              <p:spPr>
                <a:xfrm>
                  <a:off x="8285183" y="3653287"/>
                  <a:ext cx="561938" cy="4259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20" h="9642" extrusionOk="0">
                      <a:moveTo>
                        <a:pt x="12720" y="0"/>
                      </a:moveTo>
                      <a:lnTo>
                        <a:pt x="12720" y="0"/>
                      </a:lnTo>
                      <a:cubicBezTo>
                        <a:pt x="11404" y="301"/>
                        <a:pt x="10208" y="976"/>
                        <a:pt x="9073" y="1689"/>
                      </a:cubicBezTo>
                      <a:cubicBezTo>
                        <a:pt x="7934" y="2412"/>
                        <a:pt x="6864" y="3231"/>
                        <a:pt x="5820" y="4076"/>
                      </a:cubicBezTo>
                      <a:cubicBezTo>
                        <a:pt x="4787" y="4939"/>
                        <a:pt x="3782" y="5827"/>
                        <a:pt x="2811" y="6755"/>
                      </a:cubicBezTo>
                      <a:cubicBezTo>
                        <a:pt x="1842" y="7687"/>
                        <a:pt x="896" y="8641"/>
                        <a:pt x="1" y="9641"/>
                      </a:cubicBezTo>
                      <a:cubicBezTo>
                        <a:pt x="490" y="9181"/>
                        <a:pt x="972" y="8716"/>
                        <a:pt x="1469" y="8267"/>
                      </a:cubicBezTo>
                      <a:cubicBezTo>
                        <a:pt x="1959" y="7811"/>
                        <a:pt x="2451" y="7357"/>
                        <a:pt x="2952" y="6911"/>
                      </a:cubicBezTo>
                      <a:cubicBezTo>
                        <a:pt x="3949" y="6015"/>
                        <a:pt x="4953" y="5127"/>
                        <a:pt x="5994" y="4286"/>
                      </a:cubicBezTo>
                      <a:cubicBezTo>
                        <a:pt x="7020" y="3430"/>
                        <a:pt x="8082" y="2618"/>
                        <a:pt x="9188" y="1863"/>
                      </a:cubicBezTo>
                      <a:cubicBezTo>
                        <a:pt x="9739" y="1487"/>
                        <a:pt x="10301" y="1128"/>
                        <a:pt x="10889" y="809"/>
                      </a:cubicBezTo>
                      <a:cubicBezTo>
                        <a:pt x="11473" y="482"/>
                        <a:pt x="12082" y="203"/>
                        <a:pt x="12720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1" name="Google Shape;3708;p47"/>
                <p:cNvSpPr/>
                <p:nvPr/>
              </p:nvSpPr>
              <p:spPr>
                <a:xfrm>
                  <a:off x="7967804" y="3652182"/>
                  <a:ext cx="338709" cy="32276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67" h="7306" extrusionOk="0">
                      <a:moveTo>
                        <a:pt x="1" y="0"/>
                      </a:moveTo>
                      <a:cubicBezTo>
                        <a:pt x="179" y="134"/>
                        <a:pt x="357" y="265"/>
                        <a:pt x="534" y="392"/>
                      </a:cubicBezTo>
                      <a:lnTo>
                        <a:pt x="1045" y="812"/>
                      </a:lnTo>
                      <a:cubicBezTo>
                        <a:pt x="1383" y="1098"/>
                        <a:pt x="1720" y="1381"/>
                        <a:pt x="2039" y="1686"/>
                      </a:cubicBezTo>
                      <a:cubicBezTo>
                        <a:pt x="2688" y="2284"/>
                        <a:pt x="3326" y="2894"/>
                        <a:pt x="3947" y="3520"/>
                      </a:cubicBezTo>
                      <a:cubicBezTo>
                        <a:pt x="4577" y="4141"/>
                        <a:pt x="5194" y="4771"/>
                        <a:pt x="5814" y="5402"/>
                      </a:cubicBezTo>
                      <a:lnTo>
                        <a:pt x="7667" y="7306"/>
                      </a:lnTo>
                      <a:cubicBezTo>
                        <a:pt x="7130" y="6599"/>
                        <a:pt x="6554" y="5925"/>
                        <a:pt x="5966" y="5261"/>
                      </a:cubicBezTo>
                      <a:cubicBezTo>
                        <a:pt x="5379" y="4594"/>
                        <a:pt x="4765" y="3955"/>
                        <a:pt x="4139" y="3324"/>
                      </a:cubicBezTo>
                      <a:cubicBezTo>
                        <a:pt x="3511" y="2701"/>
                        <a:pt x="2862" y="2092"/>
                        <a:pt x="2177" y="1526"/>
                      </a:cubicBezTo>
                      <a:cubicBezTo>
                        <a:pt x="1492" y="964"/>
                        <a:pt x="789" y="413"/>
                        <a:pt x="1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2" name="Google Shape;3709;p47"/>
                <p:cNvSpPr/>
                <p:nvPr/>
              </p:nvSpPr>
              <p:spPr>
                <a:xfrm>
                  <a:off x="8264640" y="4353606"/>
                  <a:ext cx="289495" cy="3503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53" h="7931" extrusionOk="0">
                      <a:moveTo>
                        <a:pt x="1" y="0"/>
                      </a:moveTo>
                      <a:cubicBezTo>
                        <a:pt x="146" y="160"/>
                        <a:pt x="287" y="320"/>
                        <a:pt x="436" y="475"/>
                      </a:cubicBezTo>
                      <a:lnTo>
                        <a:pt x="857" y="962"/>
                      </a:lnTo>
                      <a:cubicBezTo>
                        <a:pt x="1136" y="1284"/>
                        <a:pt x="1419" y="1607"/>
                        <a:pt x="1687" y="1941"/>
                      </a:cubicBezTo>
                      <a:cubicBezTo>
                        <a:pt x="2231" y="2604"/>
                        <a:pt x="2775" y="3264"/>
                        <a:pt x="3308" y="3935"/>
                      </a:cubicBezTo>
                      <a:lnTo>
                        <a:pt x="4926" y="5936"/>
                      </a:lnTo>
                      <a:lnTo>
                        <a:pt x="5734" y="6937"/>
                      </a:lnTo>
                      <a:lnTo>
                        <a:pt x="6553" y="7931"/>
                      </a:lnTo>
                      <a:cubicBezTo>
                        <a:pt x="6093" y="7206"/>
                        <a:pt x="5596" y="6505"/>
                        <a:pt x="5088" y="5809"/>
                      </a:cubicBezTo>
                      <a:cubicBezTo>
                        <a:pt x="4588" y="5113"/>
                        <a:pt x="4059" y="4435"/>
                        <a:pt x="3522" y="3764"/>
                      </a:cubicBezTo>
                      <a:cubicBezTo>
                        <a:pt x="2981" y="3097"/>
                        <a:pt x="2431" y="2433"/>
                        <a:pt x="1847" y="1802"/>
                      </a:cubicBezTo>
                      <a:cubicBezTo>
                        <a:pt x="1263" y="1172"/>
                        <a:pt x="665" y="544"/>
                        <a:pt x="1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3" name="Google Shape;3710;p47"/>
                <p:cNvSpPr/>
                <p:nvPr/>
              </p:nvSpPr>
              <p:spPr>
                <a:xfrm>
                  <a:off x="8281826" y="4117339"/>
                  <a:ext cx="272531" cy="1836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69" h="4157" extrusionOk="0">
                      <a:moveTo>
                        <a:pt x="6168" y="1"/>
                      </a:moveTo>
                      <a:lnTo>
                        <a:pt x="6168" y="1"/>
                      </a:lnTo>
                      <a:cubicBezTo>
                        <a:pt x="5559" y="149"/>
                        <a:pt x="4975" y="396"/>
                        <a:pt x="4413" y="675"/>
                      </a:cubicBezTo>
                      <a:cubicBezTo>
                        <a:pt x="3851" y="961"/>
                        <a:pt x="3322" y="1302"/>
                        <a:pt x="2803" y="1658"/>
                      </a:cubicBezTo>
                      <a:cubicBezTo>
                        <a:pt x="2291" y="2024"/>
                        <a:pt x="1799" y="2411"/>
                        <a:pt x="1331" y="2829"/>
                      </a:cubicBezTo>
                      <a:cubicBezTo>
                        <a:pt x="863" y="3246"/>
                        <a:pt x="410" y="3681"/>
                        <a:pt x="0" y="4156"/>
                      </a:cubicBezTo>
                      <a:cubicBezTo>
                        <a:pt x="246" y="3960"/>
                        <a:pt x="482" y="3757"/>
                        <a:pt x="733" y="3569"/>
                      </a:cubicBezTo>
                      <a:cubicBezTo>
                        <a:pt x="972" y="3373"/>
                        <a:pt x="1218" y="3177"/>
                        <a:pt x="1465" y="2992"/>
                      </a:cubicBezTo>
                      <a:cubicBezTo>
                        <a:pt x="1962" y="2615"/>
                        <a:pt x="2452" y="2237"/>
                        <a:pt x="2962" y="1882"/>
                      </a:cubicBezTo>
                      <a:cubicBezTo>
                        <a:pt x="3466" y="1524"/>
                        <a:pt x="3985" y="1182"/>
                        <a:pt x="4515" y="860"/>
                      </a:cubicBezTo>
                      <a:cubicBezTo>
                        <a:pt x="4783" y="707"/>
                        <a:pt x="5047" y="545"/>
                        <a:pt x="5327" y="410"/>
                      </a:cubicBezTo>
                      <a:cubicBezTo>
                        <a:pt x="5598" y="254"/>
                        <a:pt x="5885" y="142"/>
                        <a:pt x="6168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4" name="Google Shape;3711;p47"/>
                <p:cNvSpPr/>
                <p:nvPr/>
              </p:nvSpPr>
              <p:spPr>
                <a:xfrm>
                  <a:off x="7877150" y="4036404"/>
                  <a:ext cx="387525" cy="2038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72" h="4614" extrusionOk="0">
                      <a:moveTo>
                        <a:pt x="1" y="1"/>
                      </a:moveTo>
                      <a:lnTo>
                        <a:pt x="1" y="1"/>
                      </a:lnTo>
                      <a:cubicBezTo>
                        <a:pt x="414" y="99"/>
                        <a:pt x="828" y="150"/>
                        <a:pt x="1223" y="288"/>
                      </a:cubicBezTo>
                      <a:cubicBezTo>
                        <a:pt x="1629" y="386"/>
                        <a:pt x="2017" y="541"/>
                        <a:pt x="2409" y="680"/>
                      </a:cubicBezTo>
                      <a:cubicBezTo>
                        <a:pt x="3177" y="998"/>
                        <a:pt x="3928" y="1358"/>
                        <a:pt x="4653" y="1763"/>
                      </a:cubicBezTo>
                      <a:cubicBezTo>
                        <a:pt x="5378" y="2176"/>
                        <a:pt x="6078" y="2626"/>
                        <a:pt x="6767" y="3102"/>
                      </a:cubicBezTo>
                      <a:cubicBezTo>
                        <a:pt x="7112" y="3337"/>
                        <a:pt x="7448" y="3584"/>
                        <a:pt x="7783" y="3838"/>
                      </a:cubicBezTo>
                      <a:cubicBezTo>
                        <a:pt x="8119" y="4084"/>
                        <a:pt x="8446" y="4349"/>
                        <a:pt x="8772" y="4613"/>
                      </a:cubicBezTo>
                      <a:cubicBezTo>
                        <a:pt x="8196" y="3997"/>
                        <a:pt x="7554" y="3450"/>
                        <a:pt x="6891" y="2931"/>
                      </a:cubicBezTo>
                      <a:cubicBezTo>
                        <a:pt x="6227" y="2416"/>
                        <a:pt x="5520" y="1948"/>
                        <a:pt x="4787" y="1528"/>
                      </a:cubicBezTo>
                      <a:cubicBezTo>
                        <a:pt x="4048" y="1118"/>
                        <a:pt x="3279" y="759"/>
                        <a:pt x="2481" y="484"/>
                      </a:cubicBezTo>
                      <a:cubicBezTo>
                        <a:pt x="1676" y="218"/>
                        <a:pt x="843" y="41"/>
                        <a:pt x="1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5" name="Google Shape;3712;p47"/>
                <p:cNvSpPr/>
                <p:nvPr/>
              </p:nvSpPr>
              <p:spPr>
                <a:xfrm>
                  <a:off x="8331483" y="3301006"/>
                  <a:ext cx="331950" cy="2528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14" h="5723" extrusionOk="0">
                      <a:moveTo>
                        <a:pt x="7513" y="0"/>
                      </a:moveTo>
                      <a:lnTo>
                        <a:pt x="7513" y="0"/>
                      </a:lnTo>
                      <a:cubicBezTo>
                        <a:pt x="6733" y="182"/>
                        <a:pt x="5990" y="512"/>
                        <a:pt x="5287" y="896"/>
                      </a:cubicBezTo>
                      <a:cubicBezTo>
                        <a:pt x="4587" y="1287"/>
                        <a:pt x="3935" y="1763"/>
                        <a:pt x="3307" y="2259"/>
                      </a:cubicBezTo>
                      <a:cubicBezTo>
                        <a:pt x="2687" y="2767"/>
                        <a:pt x="2096" y="3315"/>
                        <a:pt x="1545" y="3895"/>
                      </a:cubicBezTo>
                      <a:cubicBezTo>
                        <a:pt x="993" y="4472"/>
                        <a:pt x="464" y="5073"/>
                        <a:pt x="0" y="5722"/>
                      </a:cubicBezTo>
                      <a:cubicBezTo>
                        <a:pt x="275" y="5436"/>
                        <a:pt x="551" y="5150"/>
                        <a:pt x="838" y="4870"/>
                      </a:cubicBezTo>
                      <a:cubicBezTo>
                        <a:pt x="1117" y="4587"/>
                        <a:pt x="1400" y="4311"/>
                        <a:pt x="1694" y="4043"/>
                      </a:cubicBezTo>
                      <a:cubicBezTo>
                        <a:pt x="2273" y="3503"/>
                        <a:pt x="2861" y="2970"/>
                        <a:pt x="3478" y="2474"/>
                      </a:cubicBezTo>
                      <a:cubicBezTo>
                        <a:pt x="4094" y="1977"/>
                        <a:pt x="4728" y="1505"/>
                        <a:pt x="5396" y="1078"/>
                      </a:cubicBezTo>
                      <a:cubicBezTo>
                        <a:pt x="5559" y="969"/>
                        <a:pt x="5733" y="874"/>
                        <a:pt x="5903" y="773"/>
                      </a:cubicBezTo>
                      <a:cubicBezTo>
                        <a:pt x="5990" y="722"/>
                        <a:pt x="6074" y="671"/>
                        <a:pt x="6161" y="624"/>
                      </a:cubicBezTo>
                      <a:lnTo>
                        <a:pt x="6425" y="494"/>
                      </a:lnTo>
                      <a:cubicBezTo>
                        <a:pt x="6603" y="407"/>
                        <a:pt x="6773" y="298"/>
                        <a:pt x="6962" y="233"/>
                      </a:cubicBezTo>
                      <a:cubicBezTo>
                        <a:pt x="7143" y="156"/>
                        <a:pt x="7329" y="80"/>
                        <a:pt x="7513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6" name="Google Shape;3713;p47"/>
                <p:cNvSpPr/>
                <p:nvPr/>
              </p:nvSpPr>
              <p:spPr>
                <a:xfrm>
                  <a:off x="8058680" y="2969578"/>
                  <a:ext cx="258438" cy="4495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50" h="10175" extrusionOk="0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185" y="167"/>
                        <a:pt x="370" y="331"/>
                        <a:pt x="555" y="490"/>
                      </a:cubicBezTo>
                      <a:lnTo>
                        <a:pt x="1052" y="1037"/>
                      </a:lnTo>
                      <a:cubicBezTo>
                        <a:pt x="1364" y="1419"/>
                        <a:pt x="1669" y="1802"/>
                        <a:pt x="1930" y="2219"/>
                      </a:cubicBezTo>
                      <a:cubicBezTo>
                        <a:pt x="2473" y="3039"/>
                        <a:pt x="2966" y="3894"/>
                        <a:pt x="3409" y="4776"/>
                      </a:cubicBezTo>
                      <a:cubicBezTo>
                        <a:pt x="3861" y="5650"/>
                        <a:pt x="4286" y="6542"/>
                        <a:pt x="4688" y="7445"/>
                      </a:cubicBezTo>
                      <a:cubicBezTo>
                        <a:pt x="4892" y="7894"/>
                        <a:pt x="5088" y="8347"/>
                        <a:pt x="5280" y="8804"/>
                      </a:cubicBezTo>
                      <a:cubicBezTo>
                        <a:pt x="5476" y="9258"/>
                        <a:pt x="5664" y="9718"/>
                        <a:pt x="5849" y="10175"/>
                      </a:cubicBezTo>
                      <a:cubicBezTo>
                        <a:pt x="5585" y="9221"/>
                        <a:pt x="5247" y="8286"/>
                        <a:pt x="4881" y="7365"/>
                      </a:cubicBezTo>
                      <a:cubicBezTo>
                        <a:pt x="4522" y="6436"/>
                        <a:pt x="4105" y="5534"/>
                        <a:pt x="3652" y="4649"/>
                      </a:cubicBezTo>
                      <a:cubicBezTo>
                        <a:pt x="3198" y="3764"/>
                        <a:pt x="2695" y="2902"/>
                        <a:pt x="2104" y="2100"/>
                      </a:cubicBezTo>
                      <a:cubicBezTo>
                        <a:pt x="1512" y="1306"/>
                        <a:pt x="856" y="519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7" name="Google Shape;3714;p47"/>
                <p:cNvSpPr/>
                <p:nvPr/>
              </p:nvSpPr>
              <p:spPr>
                <a:xfrm>
                  <a:off x="8089295" y="3441671"/>
                  <a:ext cx="242225" cy="1704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83" h="3859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511" y="240"/>
                        <a:pt x="971" y="555"/>
                        <a:pt x="1436" y="863"/>
                      </a:cubicBezTo>
                      <a:cubicBezTo>
                        <a:pt x="1893" y="1182"/>
                        <a:pt x="2346" y="1505"/>
                        <a:pt x="2792" y="1842"/>
                      </a:cubicBezTo>
                      <a:cubicBezTo>
                        <a:pt x="3691" y="2506"/>
                        <a:pt x="4569" y="3199"/>
                        <a:pt x="5482" y="3858"/>
                      </a:cubicBezTo>
                      <a:cubicBezTo>
                        <a:pt x="4710" y="3035"/>
                        <a:pt x="3854" y="2299"/>
                        <a:pt x="2955" y="1624"/>
                      </a:cubicBezTo>
                      <a:cubicBezTo>
                        <a:pt x="2502" y="1288"/>
                        <a:pt x="2037" y="968"/>
                        <a:pt x="1548" y="685"/>
                      </a:cubicBezTo>
                      <a:cubicBezTo>
                        <a:pt x="1063" y="399"/>
                        <a:pt x="547" y="142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15" name="Google Shape;3715;p47"/>
              <p:cNvSpPr/>
              <p:nvPr/>
            </p:nvSpPr>
            <p:spPr>
              <a:xfrm rot="-1799979" flipH="1">
                <a:off x="6597148" y="3628259"/>
                <a:ext cx="34644" cy="16760"/>
              </a:xfrm>
              <a:custGeom>
                <a:avLst/>
                <a:gdLst/>
                <a:ahLst/>
                <a:cxnLst/>
                <a:rect l="l" t="t" r="r" b="b"/>
                <a:pathLst>
                  <a:path w="769" h="372" extrusionOk="0">
                    <a:moveTo>
                      <a:pt x="156" y="0"/>
                    </a:moveTo>
                    <a:cubicBezTo>
                      <a:pt x="34" y="0"/>
                      <a:pt x="0" y="198"/>
                      <a:pt x="125" y="217"/>
                    </a:cubicBezTo>
                    <a:cubicBezTo>
                      <a:pt x="216" y="236"/>
                      <a:pt x="308" y="259"/>
                      <a:pt x="392" y="293"/>
                    </a:cubicBezTo>
                    <a:cubicBezTo>
                      <a:pt x="462" y="323"/>
                      <a:pt x="530" y="371"/>
                      <a:pt x="603" y="371"/>
                    </a:cubicBezTo>
                    <a:cubicBezTo>
                      <a:pt x="621" y="371"/>
                      <a:pt x="639" y="368"/>
                      <a:pt x="658" y="362"/>
                    </a:cubicBezTo>
                    <a:cubicBezTo>
                      <a:pt x="723" y="343"/>
                      <a:pt x="768" y="278"/>
                      <a:pt x="746" y="209"/>
                    </a:cubicBezTo>
                    <a:cubicBezTo>
                      <a:pt x="684" y="11"/>
                      <a:pt x="330" y="0"/>
                      <a:pt x="15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" name="Google Shape;3716;p47"/>
              <p:cNvSpPr/>
              <p:nvPr/>
            </p:nvSpPr>
            <p:spPr>
              <a:xfrm rot="-1799979" flipH="1">
                <a:off x="6484644" y="2532560"/>
                <a:ext cx="664269" cy="815138"/>
              </a:xfrm>
              <a:custGeom>
                <a:avLst/>
                <a:gdLst/>
                <a:ahLst/>
                <a:cxnLst/>
                <a:rect l="l" t="t" r="r" b="b"/>
                <a:pathLst>
                  <a:path w="14745" h="18093" extrusionOk="0">
                    <a:moveTo>
                      <a:pt x="6241" y="0"/>
                    </a:moveTo>
                    <a:cubicBezTo>
                      <a:pt x="4617" y="0"/>
                      <a:pt x="2764" y="1908"/>
                      <a:pt x="2164" y="3166"/>
                    </a:cubicBezTo>
                    <a:cubicBezTo>
                      <a:pt x="1042" y="5522"/>
                      <a:pt x="840" y="8264"/>
                      <a:pt x="711" y="10834"/>
                    </a:cubicBezTo>
                    <a:cubicBezTo>
                      <a:pt x="632" y="12469"/>
                      <a:pt x="612" y="14119"/>
                      <a:pt x="726" y="15754"/>
                    </a:cubicBezTo>
                    <a:cubicBezTo>
                      <a:pt x="726" y="15754"/>
                      <a:pt x="0" y="17799"/>
                      <a:pt x="1939" y="18043"/>
                    </a:cubicBezTo>
                    <a:cubicBezTo>
                      <a:pt x="2209" y="18077"/>
                      <a:pt x="2478" y="18093"/>
                      <a:pt x="2747" y="18093"/>
                    </a:cubicBezTo>
                    <a:cubicBezTo>
                      <a:pt x="5267" y="18093"/>
                      <a:pt x="7707" y="16668"/>
                      <a:pt x="9638" y="15184"/>
                    </a:cubicBezTo>
                    <a:cubicBezTo>
                      <a:pt x="11779" y="13541"/>
                      <a:pt x="13527" y="11317"/>
                      <a:pt x="14155" y="8655"/>
                    </a:cubicBezTo>
                    <a:cubicBezTo>
                      <a:pt x="14626" y="6663"/>
                      <a:pt x="14745" y="3648"/>
                      <a:pt x="12418" y="2770"/>
                    </a:cubicBezTo>
                    <a:cubicBezTo>
                      <a:pt x="12255" y="2709"/>
                      <a:pt x="11950" y="2642"/>
                      <a:pt x="11542" y="2642"/>
                    </a:cubicBezTo>
                    <a:cubicBezTo>
                      <a:pt x="10793" y="2642"/>
                      <a:pt x="9696" y="2870"/>
                      <a:pt x="8498" y="3792"/>
                    </a:cubicBezTo>
                    <a:cubicBezTo>
                      <a:pt x="8570" y="2854"/>
                      <a:pt x="8433" y="1717"/>
                      <a:pt x="7886" y="930"/>
                    </a:cubicBezTo>
                    <a:cubicBezTo>
                      <a:pt x="7421" y="266"/>
                      <a:pt x="6847" y="0"/>
                      <a:pt x="624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" name="Google Shape;3717;p47"/>
              <p:cNvSpPr/>
              <p:nvPr/>
            </p:nvSpPr>
            <p:spPr>
              <a:xfrm rot="-1799979" flipH="1">
                <a:off x="6529989" y="3286229"/>
                <a:ext cx="851409" cy="620195"/>
              </a:xfrm>
              <a:custGeom>
                <a:avLst/>
                <a:gdLst/>
                <a:ahLst/>
                <a:cxnLst/>
                <a:rect l="l" t="t" r="r" b="b"/>
                <a:pathLst>
                  <a:path w="18899" h="13766" extrusionOk="0">
                    <a:moveTo>
                      <a:pt x="4424" y="0"/>
                    </a:moveTo>
                    <a:cubicBezTo>
                      <a:pt x="4372" y="0"/>
                      <a:pt x="4319" y="1"/>
                      <a:pt x="4267" y="1"/>
                    </a:cubicBezTo>
                    <a:cubicBezTo>
                      <a:pt x="2050" y="13"/>
                      <a:pt x="1" y="20"/>
                      <a:pt x="1" y="20"/>
                    </a:cubicBezTo>
                    <a:cubicBezTo>
                      <a:pt x="1" y="20"/>
                      <a:pt x="3624" y="13129"/>
                      <a:pt x="10920" y="13733"/>
                    </a:cubicBezTo>
                    <a:cubicBezTo>
                      <a:pt x="11180" y="13755"/>
                      <a:pt x="11423" y="13765"/>
                      <a:pt x="11651" y="13765"/>
                    </a:cubicBezTo>
                    <a:cubicBezTo>
                      <a:pt x="16959" y="13765"/>
                      <a:pt x="13852" y="8145"/>
                      <a:pt x="13852" y="8145"/>
                    </a:cubicBezTo>
                    <a:lnTo>
                      <a:pt x="13852" y="8145"/>
                    </a:lnTo>
                    <a:cubicBezTo>
                      <a:pt x="13852" y="8145"/>
                      <a:pt x="14347" y="8240"/>
                      <a:pt x="15005" y="8240"/>
                    </a:cubicBezTo>
                    <a:cubicBezTo>
                      <a:pt x="16216" y="8240"/>
                      <a:pt x="17979" y="7918"/>
                      <a:pt x="18236" y="6088"/>
                    </a:cubicBezTo>
                    <a:cubicBezTo>
                      <a:pt x="18899" y="1327"/>
                      <a:pt x="10569" y="0"/>
                      <a:pt x="442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" name="Google Shape;3718;p47"/>
              <p:cNvSpPr/>
              <p:nvPr/>
            </p:nvSpPr>
            <p:spPr>
              <a:xfrm rot="-1799979" flipH="1">
                <a:off x="7203821" y="3041283"/>
                <a:ext cx="727340" cy="691648"/>
              </a:xfrm>
              <a:custGeom>
                <a:avLst/>
                <a:gdLst/>
                <a:ahLst/>
                <a:cxnLst/>
                <a:rect l="l" t="t" r="r" b="b"/>
                <a:pathLst>
                  <a:path w="16145" h="15352" extrusionOk="0">
                    <a:moveTo>
                      <a:pt x="12593" y="0"/>
                    </a:moveTo>
                    <a:cubicBezTo>
                      <a:pt x="12287" y="0"/>
                      <a:pt x="12091" y="98"/>
                      <a:pt x="12091" y="98"/>
                    </a:cubicBezTo>
                    <a:cubicBezTo>
                      <a:pt x="10418" y="680"/>
                      <a:pt x="8783" y="1410"/>
                      <a:pt x="7209" y="2216"/>
                    </a:cubicBezTo>
                    <a:cubicBezTo>
                      <a:pt x="7149" y="2246"/>
                      <a:pt x="7084" y="2281"/>
                      <a:pt x="7019" y="2311"/>
                    </a:cubicBezTo>
                    <a:lnTo>
                      <a:pt x="7019" y="2314"/>
                    </a:lnTo>
                    <a:cubicBezTo>
                      <a:pt x="7012" y="2319"/>
                      <a:pt x="7000" y="2323"/>
                      <a:pt x="6986" y="2330"/>
                    </a:cubicBezTo>
                    <a:cubicBezTo>
                      <a:pt x="4659" y="3509"/>
                      <a:pt x="1613" y="4897"/>
                      <a:pt x="716" y="7512"/>
                    </a:cubicBezTo>
                    <a:cubicBezTo>
                      <a:pt x="1" y="9603"/>
                      <a:pt x="853" y="12497"/>
                      <a:pt x="3252" y="13013"/>
                    </a:cubicBezTo>
                    <a:cubicBezTo>
                      <a:pt x="3500" y="13067"/>
                      <a:pt x="3758" y="13092"/>
                      <a:pt x="4020" y="13092"/>
                    </a:cubicBezTo>
                    <a:cubicBezTo>
                      <a:pt x="4787" y="13092"/>
                      <a:pt x="5583" y="12876"/>
                      <a:pt x="6233" y="12516"/>
                    </a:cubicBezTo>
                    <a:cubicBezTo>
                      <a:pt x="6233" y="12516"/>
                      <a:pt x="6653" y="15351"/>
                      <a:pt x="10481" y="15351"/>
                    </a:cubicBezTo>
                    <a:cubicBezTo>
                      <a:pt x="10556" y="15351"/>
                      <a:pt x="10631" y="15350"/>
                      <a:pt x="10708" y="15348"/>
                    </a:cubicBezTo>
                    <a:cubicBezTo>
                      <a:pt x="13924" y="15257"/>
                      <a:pt x="16144" y="10321"/>
                      <a:pt x="15692" y="5554"/>
                    </a:cubicBezTo>
                    <a:cubicBezTo>
                      <a:pt x="15574" y="4345"/>
                      <a:pt x="15285" y="3147"/>
                      <a:pt x="14802" y="2041"/>
                    </a:cubicBezTo>
                    <a:cubicBezTo>
                      <a:pt x="14037" y="311"/>
                      <a:pt x="13139" y="0"/>
                      <a:pt x="1259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3719;p47"/>
              <p:cNvSpPr/>
              <p:nvPr/>
            </p:nvSpPr>
            <p:spPr>
              <a:xfrm rot="-1799979" flipH="1">
                <a:off x="6947393" y="2492360"/>
                <a:ext cx="913939" cy="665337"/>
              </a:xfrm>
              <a:custGeom>
                <a:avLst/>
                <a:gdLst/>
                <a:ahLst/>
                <a:cxnLst/>
                <a:rect l="l" t="t" r="r" b="b"/>
                <a:pathLst>
                  <a:path w="20287" h="14768" extrusionOk="0">
                    <a:moveTo>
                      <a:pt x="6939" y="1"/>
                    </a:moveTo>
                    <a:cubicBezTo>
                      <a:pt x="6231" y="1"/>
                      <a:pt x="5529" y="120"/>
                      <a:pt x="4847" y="407"/>
                    </a:cubicBezTo>
                    <a:cubicBezTo>
                      <a:pt x="3201" y="1103"/>
                      <a:pt x="2110" y="3346"/>
                      <a:pt x="3185" y="4958"/>
                    </a:cubicBezTo>
                    <a:cubicBezTo>
                      <a:pt x="3185" y="4958"/>
                      <a:pt x="0" y="5068"/>
                      <a:pt x="228" y="8539"/>
                    </a:cubicBezTo>
                    <a:cubicBezTo>
                      <a:pt x="413" y="11354"/>
                      <a:pt x="8241" y="14767"/>
                      <a:pt x="14406" y="14767"/>
                    </a:cubicBezTo>
                    <a:cubicBezTo>
                      <a:pt x="15835" y="14767"/>
                      <a:pt x="17175" y="14584"/>
                      <a:pt x="18310" y="14167"/>
                    </a:cubicBezTo>
                    <a:cubicBezTo>
                      <a:pt x="20287" y="10889"/>
                      <a:pt x="18820" y="10185"/>
                      <a:pt x="18820" y="10185"/>
                    </a:cubicBezTo>
                    <a:cubicBezTo>
                      <a:pt x="18798" y="10175"/>
                      <a:pt x="18779" y="10171"/>
                      <a:pt x="18760" y="10171"/>
                    </a:cubicBezTo>
                    <a:cubicBezTo>
                      <a:pt x="18625" y="10171"/>
                      <a:pt x="18563" y="10408"/>
                      <a:pt x="18492" y="10408"/>
                    </a:cubicBezTo>
                    <a:cubicBezTo>
                      <a:pt x="18474" y="10408"/>
                      <a:pt x="18456" y="10392"/>
                      <a:pt x="18436" y="10353"/>
                    </a:cubicBezTo>
                    <a:cubicBezTo>
                      <a:pt x="17892" y="9285"/>
                      <a:pt x="17036" y="6767"/>
                      <a:pt x="16356" y="5779"/>
                    </a:cubicBezTo>
                    <a:cubicBezTo>
                      <a:pt x="14896" y="3669"/>
                      <a:pt x="12972" y="1699"/>
                      <a:pt x="10520" y="780"/>
                    </a:cubicBezTo>
                    <a:cubicBezTo>
                      <a:pt x="9356" y="342"/>
                      <a:pt x="8139" y="1"/>
                      <a:pt x="693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" name="Google Shape;3720;p47"/>
              <p:cNvSpPr/>
              <p:nvPr/>
            </p:nvSpPr>
            <p:spPr>
              <a:xfrm rot="-1799979" flipH="1">
                <a:off x="7743862" y="3180607"/>
                <a:ext cx="32301" cy="29690"/>
              </a:xfrm>
              <a:custGeom>
                <a:avLst/>
                <a:gdLst/>
                <a:ahLst/>
                <a:cxnLst/>
                <a:rect l="l" t="t" r="r" b="b"/>
                <a:pathLst>
                  <a:path w="717" h="659" extrusionOk="0">
                    <a:moveTo>
                      <a:pt x="606" y="0"/>
                    </a:moveTo>
                    <a:cubicBezTo>
                      <a:pt x="600" y="0"/>
                      <a:pt x="593" y="1"/>
                      <a:pt x="587" y="2"/>
                    </a:cubicBezTo>
                    <a:cubicBezTo>
                      <a:pt x="476" y="25"/>
                      <a:pt x="381" y="151"/>
                      <a:pt x="305" y="230"/>
                    </a:cubicBezTo>
                    <a:cubicBezTo>
                      <a:pt x="218" y="325"/>
                      <a:pt x="130" y="421"/>
                      <a:pt x="50" y="523"/>
                    </a:cubicBezTo>
                    <a:cubicBezTo>
                      <a:pt x="1" y="581"/>
                      <a:pt x="49" y="659"/>
                      <a:pt x="107" y="659"/>
                    </a:cubicBezTo>
                    <a:cubicBezTo>
                      <a:pt x="125" y="659"/>
                      <a:pt x="143" y="651"/>
                      <a:pt x="160" y="633"/>
                    </a:cubicBezTo>
                    <a:cubicBezTo>
                      <a:pt x="244" y="546"/>
                      <a:pt x="336" y="458"/>
                      <a:pt x="427" y="379"/>
                    </a:cubicBezTo>
                    <a:cubicBezTo>
                      <a:pt x="506" y="307"/>
                      <a:pt x="643" y="234"/>
                      <a:pt x="685" y="135"/>
                    </a:cubicBezTo>
                    <a:cubicBezTo>
                      <a:pt x="717" y="69"/>
                      <a:pt x="674" y="0"/>
                      <a:pt x="60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3721;p47"/>
              <p:cNvSpPr/>
              <p:nvPr/>
            </p:nvSpPr>
            <p:spPr>
              <a:xfrm rot="-1799979" flipH="1">
                <a:off x="7745357" y="3216771"/>
                <a:ext cx="26670" cy="25320"/>
              </a:xfrm>
              <a:custGeom>
                <a:avLst/>
                <a:gdLst/>
                <a:ahLst/>
                <a:cxnLst/>
                <a:rect l="l" t="t" r="r" b="b"/>
                <a:pathLst>
                  <a:path w="592" h="562" extrusionOk="0">
                    <a:moveTo>
                      <a:pt x="490" y="0"/>
                    </a:moveTo>
                    <a:cubicBezTo>
                      <a:pt x="482" y="0"/>
                      <a:pt x="475" y="1"/>
                      <a:pt x="467" y="3"/>
                    </a:cubicBezTo>
                    <a:cubicBezTo>
                      <a:pt x="373" y="26"/>
                      <a:pt x="304" y="136"/>
                      <a:pt x="243" y="205"/>
                    </a:cubicBezTo>
                    <a:cubicBezTo>
                      <a:pt x="175" y="285"/>
                      <a:pt x="110" y="361"/>
                      <a:pt x="41" y="441"/>
                    </a:cubicBezTo>
                    <a:cubicBezTo>
                      <a:pt x="1" y="491"/>
                      <a:pt x="35" y="561"/>
                      <a:pt x="89" y="561"/>
                    </a:cubicBezTo>
                    <a:cubicBezTo>
                      <a:pt x="100" y="561"/>
                      <a:pt x="112" y="558"/>
                      <a:pt x="125" y="550"/>
                    </a:cubicBezTo>
                    <a:cubicBezTo>
                      <a:pt x="220" y="494"/>
                      <a:pt x="311" y="433"/>
                      <a:pt x="395" y="357"/>
                    </a:cubicBezTo>
                    <a:cubicBezTo>
                      <a:pt x="475" y="289"/>
                      <a:pt x="578" y="205"/>
                      <a:pt x="589" y="94"/>
                    </a:cubicBezTo>
                    <a:cubicBezTo>
                      <a:pt x="592" y="39"/>
                      <a:pt x="538" y="0"/>
                      <a:pt x="49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" name="Google Shape;3722;p47"/>
              <p:cNvSpPr/>
              <p:nvPr/>
            </p:nvSpPr>
            <p:spPr>
              <a:xfrm rot="-1799979" flipH="1">
                <a:off x="7628528" y="3173416"/>
                <a:ext cx="32391" cy="21130"/>
              </a:xfrm>
              <a:custGeom>
                <a:avLst/>
                <a:gdLst/>
                <a:ahLst/>
                <a:cxnLst/>
                <a:rect l="l" t="t" r="r" b="b"/>
                <a:pathLst>
                  <a:path w="719" h="469" extrusionOk="0">
                    <a:moveTo>
                      <a:pt x="635" y="1"/>
                    </a:moveTo>
                    <a:cubicBezTo>
                      <a:pt x="418" y="1"/>
                      <a:pt x="206" y="202"/>
                      <a:pt x="57" y="343"/>
                    </a:cubicBezTo>
                    <a:cubicBezTo>
                      <a:pt x="1" y="396"/>
                      <a:pt x="53" y="468"/>
                      <a:pt x="115" y="468"/>
                    </a:cubicBezTo>
                    <a:cubicBezTo>
                      <a:pt x="133" y="468"/>
                      <a:pt x="151" y="462"/>
                      <a:pt x="167" y="449"/>
                    </a:cubicBezTo>
                    <a:cubicBezTo>
                      <a:pt x="251" y="380"/>
                      <a:pt x="343" y="320"/>
                      <a:pt x="438" y="266"/>
                    </a:cubicBezTo>
                    <a:cubicBezTo>
                      <a:pt x="521" y="221"/>
                      <a:pt x="612" y="187"/>
                      <a:pt x="680" y="115"/>
                    </a:cubicBezTo>
                    <a:cubicBezTo>
                      <a:pt x="719" y="73"/>
                      <a:pt x="692" y="1"/>
                      <a:pt x="63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3723;p47"/>
              <p:cNvSpPr/>
              <p:nvPr/>
            </p:nvSpPr>
            <p:spPr>
              <a:xfrm rot="-1799979" flipH="1">
                <a:off x="7647692" y="3199504"/>
                <a:ext cx="33157" cy="23427"/>
              </a:xfrm>
              <a:custGeom>
                <a:avLst/>
                <a:gdLst/>
                <a:ahLst/>
                <a:cxnLst/>
                <a:rect l="l" t="t" r="r" b="b"/>
                <a:pathLst>
                  <a:path w="736" h="520" extrusionOk="0">
                    <a:moveTo>
                      <a:pt x="586" y="1"/>
                    </a:moveTo>
                    <a:cubicBezTo>
                      <a:pt x="380" y="1"/>
                      <a:pt x="202" y="215"/>
                      <a:pt x="67" y="346"/>
                    </a:cubicBezTo>
                    <a:cubicBezTo>
                      <a:pt x="0" y="416"/>
                      <a:pt x="60" y="520"/>
                      <a:pt x="139" y="520"/>
                    </a:cubicBezTo>
                    <a:cubicBezTo>
                      <a:pt x="155" y="520"/>
                      <a:pt x="172" y="515"/>
                      <a:pt x="188" y="506"/>
                    </a:cubicBezTo>
                    <a:cubicBezTo>
                      <a:pt x="276" y="457"/>
                      <a:pt x="371" y="415"/>
                      <a:pt x="462" y="369"/>
                    </a:cubicBezTo>
                    <a:cubicBezTo>
                      <a:pt x="550" y="327"/>
                      <a:pt x="660" y="290"/>
                      <a:pt x="706" y="194"/>
                    </a:cubicBezTo>
                    <a:cubicBezTo>
                      <a:pt x="736" y="130"/>
                      <a:pt x="717" y="16"/>
                      <a:pt x="630" y="4"/>
                    </a:cubicBezTo>
                    <a:cubicBezTo>
                      <a:pt x="615" y="2"/>
                      <a:pt x="601" y="1"/>
                      <a:pt x="58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" name="Google Shape;3724;p47"/>
              <p:cNvSpPr/>
              <p:nvPr/>
            </p:nvSpPr>
            <p:spPr>
              <a:xfrm rot="-1799979" flipH="1">
                <a:off x="7687383" y="3245121"/>
                <a:ext cx="32481" cy="25184"/>
              </a:xfrm>
              <a:custGeom>
                <a:avLst/>
                <a:gdLst/>
                <a:ahLst/>
                <a:cxnLst/>
                <a:rect l="l" t="t" r="r" b="b"/>
                <a:pathLst>
                  <a:path w="721" h="559" extrusionOk="0">
                    <a:moveTo>
                      <a:pt x="605" y="0"/>
                    </a:moveTo>
                    <a:cubicBezTo>
                      <a:pt x="602" y="0"/>
                      <a:pt x="599" y="0"/>
                      <a:pt x="597" y="1"/>
                    </a:cubicBezTo>
                    <a:cubicBezTo>
                      <a:pt x="482" y="16"/>
                      <a:pt x="410" y="96"/>
                      <a:pt x="326" y="168"/>
                    </a:cubicBezTo>
                    <a:cubicBezTo>
                      <a:pt x="239" y="244"/>
                      <a:pt x="151" y="320"/>
                      <a:pt x="65" y="397"/>
                    </a:cubicBezTo>
                    <a:cubicBezTo>
                      <a:pt x="1" y="456"/>
                      <a:pt x="61" y="558"/>
                      <a:pt x="134" y="558"/>
                    </a:cubicBezTo>
                    <a:cubicBezTo>
                      <a:pt x="148" y="558"/>
                      <a:pt x="164" y="554"/>
                      <a:pt x="179" y="544"/>
                    </a:cubicBezTo>
                    <a:cubicBezTo>
                      <a:pt x="274" y="480"/>
                      <a:pt x="372" y="416"/>
                      <a:pt x="467" y="351"/>
                    </a:cubicBezTo>
                    <a:cubicBezTo>
                      <a:pt x="558" y="290"/>
                      <a:pt x="658" y="240"/>
                      <a:pt x="699" y="134"/>
                    </a:cubicBezTo>
                    <a:cubicBezTo>
                      <a:pt x="721" y="79"/>
                      <a:pt x="666" y="0"/>
                      <a:pt x="60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3725;p47"/>
              <p:cNvSpPr/>
              <p:nvPr/>
            </p:nvSpPr>
            <p:spPr>
              <a:xfrm rot="-1799979" flipH="1">
                <a:off x="7689239" y="3310141"/>
                <a:ext cx="32211" cy="2851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633" extrusionOk="0">
                    <a:moveTo>
                      <a:pt x="591" y="1"/>
                    </a:moveTo>
                    <a:cubicBezTo>
                      <a:pt x="580" y="1"/>
                      <a:pt x="568" y="3"/>
                      <a:pt x="555" y="7"/>
                    </a:cubicBezTo>
                    <a:cubicBezTo>
                      <a:pt x="445" y="45"/>
                      <a:pt x="373" y="136"/>
                      <a:pt x="294" y="216"/>
                    </a:cubicBezTo>
                    <a:cubicBezTo>
                      <a:pt x="210" y="300"/>
                      <a:pt x="130" y="387"/>
                      <a:pt x="54" y="478"/>
                    </a:cubicBezTo>
                    <a:cubicBezTo>
                      <a:pt x="1" y="534"/>
                      <a:pt x="47" y="633"/>
                      <a:pt x="113" y="633"/>
                    </a:cubicBezTo>
                    <a:cubicBezTo>
                      <a:pt x="128" y="633"/>
                      <a:pt x="144" y="627"/>
                      <a:pt x="160" y="615"/>
                    </a:cubicBezTo>
                    <a:cubicBezTo>
                      <a:pt x="252" y="547"/>
                      <a:pt x="346" y="482"/>
                      <a:pt x="434" y="410"/>
                    </a:cubicBezTo>
                    <a:cubicBezTo>
                      <a:pt x="522" y="342"/>
                      <a:pt x="636" y="273"/>
                      <a:pt x="681" y="170"/>
                    </a:cubicBezTo>
                    <a:cubicBezTo>
                      <a:pt x="714" y="100"/>
                      <a:pt x="672" y="1"/>
                      <a:pt x="59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" name="Google Shape;3726;p47"/>
              <p:cNvSpPr/>
              <p:nvPr/>
            </p:nvSpPr>
            <p:spPr>
              <a:xfrm rot="-1799979" flipH="1">
                <a:off x="7676154" y="3379093"/>
                <a:ext cx="31355" cy="29509"/>
              </a:xfrm>
              <a:custGeom>
                <a:avLst/>
                <a:gdLst/>
                <a:ahLst/>
                <a:cxnLst/>
                <a:rect l="l" t="t" r="r" b="b"/>
                <a:pathLst>
                  <a:path w="696" h="655" extrusionOk="0">
                    <a:moveTo>
                      <a:pt x="561" y="0"/>
                    </a:moveTo>
                    <a:cubicBezTo>
                      <a:pt x="552" y="0"/>
                      <a:pt x="543" y="1"/>
                      <a:pt x="535" y="3"/>
                    </a:cubicBezTo>
                    <a:cubicBezTo>
                      <a:pt x="398" y="31"/>
                      <a:pt x="317" y="152"/>
                      <a:pt x="226" y="254"/>
                    </a:cubicBezTo>
                    <a:cubicBezTo>
                      <a:pt x="143" y="350"/>
                      <a:pt x="56" y="452"/>
                      <a:pt x="14" y="574"/>
                    </a:cubicBezTo>
                    <a:cubicBezTo>
                      <a:pt x="0" y="610"/>
                      <a:pt x="35" y="654"/>
                      <a:pt x="74" y="654"/>
                    </a:cubicBezTo>
                    <a:cubicBezTo>
                      <a:pt x="81" y="654"/>
                      <a:pt x="87" y="653"/>
                      <a:pt x="94" y="650"/>
                    </a:cubicBezTo>
                    <a:cubicBezTo>
                      <a:pt x="208" y="601"/>
                      <a:pt x="306" y="513"/>
                      <a:pt x="401" y="429"/>
                    </a:cubicBezTo>
                    <a:cubicBezTo>
                      <a:pt x="454" y="388"/>
                      <a:pt x="505" y="346"/>
                      <a:pt x="557" y="304"/>
                    </a:cubicBezTo>
                    <a:cubicBezTo>
                      <a:pt x="619" y="254"/>
                      <a:pt x="645" y="213"/>
                      <a:pt x="671" y="137"/>
                    </a:cubicBezTo>
                    <a:cubicBezTo>
                      <a:pt x="695" y="63"/>
                      <a:pt x="631" y="0"/>
                      <a:pt x="56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3727;p47"/>
              <p:cNvSpPr/>
              <p:nvPr/>
            </p:nvSpPr>
            <p:spPr>
              <a:xfrm rot="-1799979" flipH="1">
                <a:off x="7634831" y="3345614"/>
                <a:ext cx="30950" cy="28563"/>
              </a:xfrm>
              <a:custGeom>
                <a:avLst/>
                <a:gdLst/>
                <a:ahLst/>
                <a:cxnLst/>
                <a:rect l="l" t="t" r="r" b="b"/>
                <a:pathLst>
                  <a:path w="687" h="634" extrusionOk="0">
                    <a:moveTo>
                      <a:pt x="588" y="0"/>
                    </a:moveTo>
                    <a:cubicBezTo>
                      <a:pt x="466" y="8"/>
                      <a:pt x="382" y="95"/>
                      <a:pt x="298" y="179"/>
                    </a:cubicBezTo>
                    <a:cubicBezTo>
                      <a:pt x="211" y="267"/>
                      <a:pt x="135" y="362"/>
                      <a:pt x="56" y="457"/>
                    </a:cubicBezTo>
                    <a:cubicBezTo>
                      <a:pt x="0" y="521"/>
                      <a:pt x="50" y="633"/>
                      <a:pt x="123" y="633"/>
                    </a:cubicBezTo>
                    <a:cubicBezTo>
                      <a:pt x="140" y="633"/>
                      <a:pt x="158" y="627"/>
                      <a:pt x="177" y="613"/>
                    </a:cubicBezTo>
                    <a:cubicBezTo>
                      <a:pt x="279" y="536"/>
                      <a:pt x="382" y="464"/>
                      <a:pt x="477" y="381"/>
                    </a:cubicBezTo>
                    <a:cubicBezTo>
                      <a:pt x="572" y="301"/>
                      <a:pt x="663" y="221"/>
                      <a:pt x="679" y="92"/>
                    </a:cubicBezTo>
                    <a:cubicBezTo>
                      <a:pt x="686" y="46"/>
                      <a:pt x="633" y="0"/>
                      <a:pt x="58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" name="Google Shape;3728;p47"/>
              <p:cNvSpPr/>
              <p:nvPr/>
            </p:nvSpPr>
            <p:spPr>
              <a:xfrm rot="-1799979" flipH="1">
                <a:off x="7556088" y="3172426"/>
                <a:ext cx="28967" cy="17796"/>
              </a:xfrm>
              <a:custGeom>
                <a:avLst/>
                <a:gdLst/>
                <a:ahLst/>
                <a:cxnLst/>
                <a:rect l="l" t="t" r="r" b="b"/>
                <a:pathLst>
                  <a:path w="643" h="395" extrusionOk="0">
                    <a:moveTo>
                      <a:pt x="526" y="1"/>
                    </a:moveTo>
                    <a:cubicBezTo>
                      <a:pt x="445" y="1"/>
                      <a:pt x="374" y="42"/>
                      <a:pt x="304" y="85"/>
                    </a:cubicBezTo>
                    <a:cubicBezTo>
                      <a:pt x="220" y="134"/>
                      <a:pt x="132" y="184"/>
                      <a:pt x="60" y="248"/>
                    </a:cubicBezTo>
                    <a:cubicBezTo>
                      <a:pt x="0" y="308"/>
                      <a:pt x="55" y="394"/>
                      <a:pt x="127" y="394"/>
                    </a:cubicBezTo>
                    <a:cubicBezTo>
                      <a:pt x="132" y="394"/>
                      <a:pt x="138" y="394"/>
                      <a:pt x="144" y="393"/>
                    </a:cubicBezTo>
                    <a:cubicBezTo>
                      <a:pt x="235" y="373"/>
                      <a:pt x="323" y="328"/>
                      <a:pt x="406" y="290"/>
                    </a:cubicBezTo>
                    <a:cubicBezTo>
                      <a:pt x="483" y="252"/>
                      <a:pt x="581" y="210"/>
                      <a:pt x="620" y="131"/>
                    </a:cubicBezTo>
                    <a:cubicBezTo>
                      <a:pt x="642" y="85"/>
                      <a:pt x="627" y="12"/>
                      <a:pt x="569" y="5"/>
                    </a:cubicBezTo>
                    <a:cubicBezTo>
                      <a:pt x="554" y="2"/>
                      <a:pt x="540" y="1"/>
                      <a:pt x="52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3729;p47"/>
              <p:cNvSpPr/>
              <p:nvPr/>
            </p:nvSpPr>
            <p:spPr>
              <a:xfrm rot="-1799979" flipH="1">
                <a:off x="7794365" y="3339690"/>
                <a:ext cx="28832" cy="30501"/>
              </a:xfrm>
              <a:custGeom>
                <a:avLst/>
                <a:gdLst/>
                <a:ahLst/>
                <a:cxnLst/>
                <a:rect l="l" t="t" r="r" b="b"/>
                <a:pathLst>
                  <a:path w="640" h="677" extrusionOk="0">
                    <a:moveTo>
                      <a:pt x="504" y="1"/>
                    </a:moveTo>
                    <a:cubicBezTo>
                      <a:pt x="481" y="1"/>
                      <a:pt x="457" y="9"/>
                      <a:pt x="437" y="27"/>
                    </a:cubicBezTo>
                    <a:cubicBezTo>
                      <a:pt x="354" y="103"/>
                      <a:pt x="267" y="176"/>
                      <a:pt x="191" y="263"/>
                    </a:cubicBezTo>
                    <a:cubicBezTo>
                      <a:pt x="114" y="343"/>
                      <a:pt x="0" y="431"/>
                      <a:pt x="12" y="548"/>
                    </a:cubicBezTo>
                    <a:cubicBezTo>
                      <a:pt x="15" y="631"/>
                      <a:pt x="70" y="676"/>
                      <a:pt x="143" y="676"/>
                    </a:cubicBezTo>
                    <a:cubicBezTo>
                      <a:pt x="153" y="676"/>
                      <a:pt x="164" y="675"/>
                      <a:pt x="175" y="673"/>
                    </a:cubicBezTo>
                    <a:cubicBezTo>
                      <a:pt x="290" y="659"/>
                      <a:pt x="354" y="522"/>
                      <a:pt x="415" y="434"/>
                    </a:cubicBezTo>
                    <a:cubicBezTo>
                      <a:pt x="483" y="343"/>
                      <a:pt x="533" y="245"/>
                      <a:pt x="593" y="149"/>
                    </a:cubicBezTo>
                    <a:cubicBezTo>
                      <a:pt x="639" y="75"/>
                      <a:pt x="573" y="1"/>
                      <a:pt x="50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" name="Google Shape;3730;p47"/>
              <p:cNvSpPr/>
              <p:nvPr/>
            </p:nvSpPr>
            <p:spPr>
              <a:xfrm rot="-1799979" flipH="1">
                <a:off x="7802964" y="3313017"/>
                <a:ext cx="22165" cy="19553"/>
              </a:xfrm>
              <a:custGeom>
                <a:avLst/>
                <a:gdLst/>
                <a:ahLst/>
                <a:cxnLst/>
                <a:rect l="l" t="t" r="r" b="b"/>
                <a:pathLst>
                  <a:path w="492" h="434" extrusionOk="0">
                    <a:moveTo>
                      <a:pt x="365" y="1"/>
                    </a:moveTo>
                    <a:cubicBezTo>
                      <a:pt x="344" y="1"/>
                      <a:pt x="323" y="8"/>
                      <a:pt x="305" y="25"/>
                    </a:cubicBezTo>
                    <a:cubicBezTo>
                      <a:pt x="256" y="74"/>
                      <a:pt x="198" y="120"/>
                      <a:pt x="145" y="165"/>
                    </a:cubicBezTo>
                    <a:cubicBezTo>
                      <a:pt x="88" y="211"/>
                      <a:pt x="0" y="260"/>
                      <a:pt x="8" y="340"/>
                    </a:cubicBezTo>
                    <a:cubicBezTo>
                      <a:pt x="12" y="386"/>
                      <a:pt x="35" y="412"/>
                      <a:pt x="77" y="427"/>
                    </a:cubicBezTo>
                    <a:cubicBezTo>
                      <a:pt x="89" y="432"/>
                      <a:pt x="101" y="434"/>
                      <a:pt x="112" y="434"/>
                    </a:cubicBezTo>
                    <a:cubicBezTo>
                      <a:pt x="182" y="434"/>
                      <a:pt x="248" y="363"/>
                      <a:pt x="293" y="318"/>
                    </a:cubicBezTo>
                    <a:cubicBezTo>
                      <a:pt x="351" y="256"/>
                      <a:pt x="396" y="195"/>
                      <a:pt x="445" y="130"/>
                    </a:cubicBezTo>
                    <a:cubicBezTo>
                      <a:pt x="492" y="68"/>
                      <a:pt x="429" y="1"/>
                      <a:pt x="36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" name="Google Shape;3731;p47"/>
              <p:cNvSpPr/>
              <p:nvPr/>
            </p:nvSpPr>
            <p:spPr>
              <a:xfrm rot="-1799979" flipH="1">
                <a:off x="7803355" y="3273199"/>
                <a:ext cx="22435" cy="13786"/>
              </a:xfrm>
              <a:custGeom>
                <a:avLst/>
                <a:gdLst/>
                <a:ahLst/>
                <a:cxnLst/>
                <a:rect l="l" t="t" r="r" b="b"/>
                <a:pathLst>
                  <a:path w="498" h="306" extrusionOk="0">
                    <a:moveTo>
                      <a:pt x="408" y="0"/>
                    </a:moveTo>
                    <a:cubicBezTo>
                      <a:pt x="402" y="0"/>
                      <a:pt x="395" y="1"/>
                      <a:pt x="389" y="4"/>
                    </a:cubicBezTo>
                    <a:cubicBezTo>
                      <a:pt x="339" y="19"/>
                      <a:pt x="286" y="37"/>
                      <a:pt x="236" y="57"/>
                    </a:cubicBezTo>
                    <a:cubicBezTo>
                      <a:pt x="187" y="79"/>
                      <a:pt x="138" y="110"/>
                      <a:pt x="88" y="137"/>
                    </a:cubicBezTo>
                    <a:cubicBezTo>
                      <a:pt x="1" y="185"/>
                      <a:pt x="54" y="305"/>
                      <a:pt x="135" y="305"/>
                    </a:cubicBezTo>
                    <a:cubicBezTo>
                      <a:pt x="149" y="305"/>
                      <a:pt x="164" y="301"/>
                      <a:pt x="180" y="293"/>
                    </a:cubicBezTo>
                    <a:cubicBezTo>
                      <a:pt x="229" y="266"/>
                      <a:pt x="278" y="243"/>
                      <a:pt x="324" y="213"/>
                    </a:cubicBezTo>
                    <a:cubicBezTo>
                      <a:pt x="369" y="179"/>
                      <a:pt x="411" y="144"/>
                      <a:pt x="453" y="110"/>
                    </a:cubicBezTo>
                    <a:cubicBezTo>
                      <a:pt x="497" y="76"/>
                      <a:pt x="460" y="0"/>
                      <a:pt x="40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" name="Google Shape;3732;p47"/>
              <p:cNvSpPr/>
              <p:nvPr/>
            </p:nvSpPr>
            <p:spPr>
              <a:xfrm rot="-1799979" flipH="1">
                <a:off x="7740721" y="3372693"/>
                <a:ext cx="39419" cy="31717"/>
              </a:xfrm>
              <a:custGeom>
                <a:avLst/>
                <a:gdLst/>
                <a:ahLst/>
                <a:cxnLst/>
                <a:rect l="l" t="t" r="r" b="b"/>
                <a:pathLst>
                  <a:path w="875" h="704" extrusionOk="0">
                    <a:moveTo>
                      <a:pt x="776" y="0"/>
                    </a:moveTo>
                    <a:cubicBezTo>
                      <a:pt x="757" y="0"/>
                      <a:pt x="738" y="8"/>
                      <a:pt x="721" y="26"/>
                    </a:cubicBezTo>
                    <a:cubicBezTo>
                      <a:pt x="621" y="126"/>
                      <a:pt x="503" y="228"/>
                      <a:pt x="386" y="308"/>
                    </a:cubicBezTo>
                    <a:cubicBezTo>
                      <a:pt x="329" y="349"/>
                      <a:pt x="287" y="399"/>
                      <a:pt x="233" y="445"/>
                    </a:cubicBezTo>
                    <a:cubicBezTo>
                      <a:pt x="184" y="491"/>
                      <a:pt x="124" y="528"/>
                      <a:pt x="66" y="574"/>
                    </a:cubicBezTo>
                    <a:cubicBezTo>
                      <a:pt x="1" y="625"/>
                      <a:pt x="72" y="704"/>
                      <a:pt x="134" y="704"/>
                    </a:cubicBezTo>
                    <a:cubicBezTo>
                      <a:pt x="137" y="704"/>
                      <a:pt x="139" y="704"/>
                      <a:pt x="142" y="703"/>
                    </a:cubicBezTo>
                    <a:cubicBezTo>
                      <a:pt x="291" y="681"/>
                      <a:pt x="461" y="616"/>
                      <a:pt x="572" y="517"/>
                    </a:cubicBezTo>
                    <a:cubicBezTo>
                      <a:pt x="698" y="399"/>
                      <a:pt x="781" y="277"/>
                      <a:pt x="849" y="126"/>
                    </a:cubicBezTo>
                    <a:cubicBezTo>
                      <a:pt x="875" y="66"/>
                      <a:pt x="829" y="0"/>
                      <a:pt x="77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" name="Google Shape;3733;p47"/>
              <p:cNvSpPr/>
              <p:nvPr/>
            </p:nvSpPr>
            <p:spPr>
              <a:xfrm rot="-1799979" flipH="1">
                <a:off x="7754774" y="3303019"/>
                <a:ext cx="28922" cy="23247"/>
              </a:xfrm>
              <a:custGeom>
                <a:avLst/>
                <a:gdLst/>
                <a:ahLst/>
                <a:cxnLst/>
                <a:rect l="l" t="t" r="r" b="b"/>
                <a:pathLst>
                  <a:path w="642" h="516" extrusionOk="0">
                    <a:moveTo>
                      <a:pt x="511" y="1"/>
                    </a:moveTo>
                    <a:cubicBezTo>
                      <a:pt x="495" y="1"/>
                      <a:pt x="478" y="4"/>
                      <a:pt x="460" y="12"/>
                    </a:cubicBezTo>
                    <a:cubicBezTo>
                      <a:pt x="369" y="54"/>
                      <a:pt x="297" y="118"/>
                      <a:pt x="221" y="183"/>
                    </a:cubicBezTo>
                    <a:cubicBezTo>
                      <a:pt x="148" y="244"/>
                      <a:pt x="46" y="283"/>
                      <a:pt x="20" y="377"/>
                    </a:cubicBezTo>
                    <a:cubicBezTo>
                      <a:pt x="0" y="430"/>
                      <a:pt x="39" y="495"/>
                      <a:pt x="92" y="511"/>
                    </a:cubicBezTo>
                    <a:cubicBezTo>
                      <a:pt x="106" y="514"/>
                      <a:pt x="119" y="516"/>
                      <a:pt x="133" y="516"/>
                    </a:cubicBezTo>
                    <a:cubicBezTo>
                      <a:pt x="225" y="516"/>
                      <a:pt x="311" y="446"/>
                      <a:pt x="384" y="397"/>
                    </a:cubicBezTo>
                    <a:cubicBezTo>
                      <a:pt x="479" y="332"/>
                      <a:pt x="559" y="263"/>
                      <a:pt x="604" y="157"/>
                    </a:cubicBezTo>
                    <a:cubicBezTo>
                      <a:pt x="642" y="79"/>
                      <a:pt x="587" y="1"/>
                      <a:pt x="51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" name="Google Shape;3734;p47"/>
              <p:cNvSpPr/>
              <p:nvPr/>
            </p:nvSpPr>
            <p:spPr>
              <a:xfrm rot="-1799979" flipH="1">
                <a:off x="7812552" y="3415352"/>
                <a:ext cx="29959" cy="27482"/>
              </a:xfrm>
              <a:custGeom>
                <a:avLst/>
                <a:gdLst/>
                <a:ahLst/>
                <a:cxnLst/>
                <a:rect l="l" t="t" r="r" b="b"/>
                <a:pathLst>
                  <a:path w="665" h="610" extrusionOk="0">
                    <a:moveTo>
                      <a:pt x="548" y="1"/>
                    </a:moveTo>
                    <a:cubicBezTo>
                      <a:pt x="443" y="1"/>
                      <a:pt x="358" y="111"/>
                      <a:pt x="280" y="182"/>
                    </a:cubicBezTo>
                    <a:cubicBezTo>
                      <a:pt x="235" y="224"/>
                      <a:pt x="185" y="266"/>
                      <a:pt x="143" y="311"/>
                    </a:cubicBezTo>
                    <a:cubicBezTo>
                      <a:pt x="98" y="357"/>
                      <a:pt x="68" y="421"/>
                      <a:pt x="33" y="478"/>
                    </a:cubicBezTo>
                    <a:cubicBezTo>
                      <a:pt x="0" y="527"/>
                      <a:pt x="45" y="609"/>
                      <a:pt x="102" y="609"/>
                    </a:cubicBezTo>
                    <a:cubicBezTo>
                      <a:pt x="111" y="609"/>
                      <a:pt x="120" y="607"/>
                      <a:pt x="129" y="603"/>
                    </a:cubicBezTo>
                    <a:cubicBezTo>
                      <a:pt x="189" y="580"/>
                      <a:pt x="257" y="558"/>
                      <a:pt x="311" y="524"/>
                    </a:cubicBezTo>
                    <a:cubicBezTo>
                      <a:pt x="364" y="486"/>
                      <a:pt x="413" y="429"/>
                      <a:pt x="459" y="380"/>
                    </a:cubicBezTo>
                    <a:cubicBezTo>
                      <a:pt x="524" y="299"/>
                      <a:pt x="664" y="166"/>
                      <a:pt x="626" y="52"/>
                    </a:cubicBezTo>
                    <a:cubicBezTo>
                      <a:pt x="619" y="29"/>
                      <a:pt x="600" y="6"/>
                      <a:pt x="573" y="3"/>
                    </a:cubicBezTo>
                    <a:cubicBezTo>
                      <a:pt x="565" y="1"/>
                      <a:pt x="557" y="1"/>
                      <a:pt x="54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" name="Google Shape;3735;p47"/>
              <p:cNvSpPr/>
              <p:nvPr/>
            </p:nvSpPr>
            <p:spPr>
              <a:xfrm rot="-1799979" flipH="1">
                <a:off x="7804449" y="3441142"/>
                <a:ext cx="26445" cy="27707"/>
              </a:xfrm>
              <a:custGeom>
                <a:avLst/>
                <a:gdLst/>
                <a:ahLst/>
                <a:cxnLst/>
                <a:rect l="l" t="t" r="r" b="b"/>
                <a:pathLst>
                  <a:path w="587" h="615" extrusionOk="0">
                    <a:moveTo>
                      <a:pt x="482" y="1"/>
                    </a:moveTo>
                    <a:cubicBezTo>
                      <a:pt x="454" y="1"/>
                      <a:pt x="425" y="13"/>
                      <a:pt x="407" y="39"/>
                    </a:cubicBezTo>
                    <a:cubicBezTo>
                      <a:pt x="350" y="126"/>
                      <a:pt x="262" y="214"/>
                      <a:pt x="183" y="282"/>
                    </a:cubicBezTo>
                    <a:cubicBezTo>
                      <a:pt x="164" y="298"/>
                      <a:pt x="141" y="313"/>
                      <a:pt x="126" y="328"/>
                    </a:cubicBezTo>
                    <a:cubicBezTo>
                      <a:pt x="126" y="331"/>
                      <a:pt x="99" y="381"/>
                      <a:pt x="95" y="385"/>
                    </a:cubicBezTo>
                    <a:cubicBezTo>
                      <a:pt x="69" y="431"/>
                      <a:pt x="27" y="457"/>
                      <a:pt x="12" y="510"/>
                    </a:cubicBezTo>
                    <a:cubicBezTo>
                      <a:pt x="1" y="568"/>
                      <a:pt x="38" y="605"/>
                      <a:pt x="87" y="613"/>
                    </a:cubicBezTo>
                    <a:cubicBezTo>
                      <a:pt x="93" y="614"/>
                      <a:pt x="99" y="614"/>
                      <a:pt x="104" y="614"/>
                    </a:cubicBezTo>
                    <a:cubicBezTo>
                      <a:pt x="158" y="614"/>
                      <a:pt x="203" y="585"/>
                      <a:pt x="252" y="564"/>
                    </a:cubicBezTo>
                    <a:cubicBezTo>
                      <a:pt x="320" y="533"/>
                      <a:pt x="354" y="496"/>
                      <a:pt x="399" y="438"/>
                    </a:cubicBezTo>
                    <a:cubicBezTo>
                      <a:pt x="480" y="331"/>
                      <a:pt x="521" y="229"/>
                      <a:pt x="566" y="108"/>
                    </a:cubicBezTo>
                    <a:cubicBezTo>
                      <a:pt x="587" y="43"/>
                      <a:pt x="535" y="1"/>
                      <a:pt x="48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" name="Google Shape;3736;p47"/>
              <p:cNvSpPr/>
              <p:nvPr/>
            </p:nvSpPr>
            <p:spPr>
              <a:xfrm rot="-1799979" flipH="1">
                <a:off x="7701443" y="3440782"/>
                <a:ext cx="27165" cy="24959"/>
              </a:xfrm>
              <a:custGeom>
                <a:avLst/>
                <a:gdLst/>
                <a:ahLst/>
                <a:cxnLst/>
                <a:rect l="l" t="t" r="r" b="b"/>
                <a:pathLst>
                  <a:path w="603" h="554" extrusionOk="0">
                    <a:moveTo>
                      <a:pt x="492" y="0"/>
                    </a:moveTo>
                    <a:cubicBezTo>
                      <a:pt x="483" y="0"/>
                      <a:pt x="474" y="2"/>
                      <a:pt x="464" y="6"/>
                    </a:cubicBezTo>
                    <a:cubicBezTo>
                      <a:pt x="354" y="52"/>
                      <a:pt x="259" y="105"/>
                      <a:pt x="168" y="185"/>
                    </a:cubicBezTo>
                    <a:cubicBezTo>
                      <a:pt x="103" y="246"/>
                      <a:pt x="1" y="383"/>
                      <a:pt x="8" y="478"/>
                    </a:cubicBezTo>
                    <a:cubicBezTo>
                      <a:pt x="8" y="517"/>
                      <a:pt x="39" y="553"/>
                      <a:pt x="79" y="553"/>
                    </a:cubicBezTo>
                    <a:cubicBezTo>
                      <a:pt x="85" y="553"/>
                      <a:pt x="92" y="552"/>
                      <a:pt x="99" y="550"/>
                    </a:cubicBezTo>
                    <a:cubicBezTo>
                      <a:pt x="153" y="531"/>
                      <a:pt x="180" y="497"/>
                      <a:pt x="217" y="462"/>
                    </a:cubicBezTo>
                    <a:cubicBezTo>
                      <a:pt x="252" y="429"/>
                      <a:pt x="294" y="401"/>
                      <a:pt x="328" y="364"/>
                    </a:cubicBezTo>
                    <a:cubicBezTo>
                      <a:pt x="396" y="287"/>
                      <a:pt x="473" y="215"/>
                      <a:pt x="548" y="147"/>
                    </a:cubicBezTo>
                    <a:cubicBezTo>
                      <a:pt x="602" y="100"/>
                      <a:pt x="558" y="0"/>
                      <a:pt x="49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" name="Google Shape;3737;p47"/>
              <p:cNvSpPr/>
              <p:nvPr/>
            </p:nvSpPr>
            <p:spPr>
              <a:xfrm rot="-1799979" flipH="1">
                <a:off x="7711200" y="3484113"/>
                <a:ext cx="27616" cy="32168"/>
              </a:xfrm>
              <a:custGeom>
                <a:avLst/>
                <a:gdLst/>
                <a:ahLst/>
                <a:cxnLst/>
                <a:rect l="l" t="t" r="r" b="b"/>
                <a:pathLst>
                  <a:path w="613" h="714" extrusionOk="0">
                    <a:moveTo>
                      <a:pt x="482" y="1"/>
                    </a:moveTo>
                    <a:cubicBezTo>
                      <a:pt x="459" y="1"/>
                      <a:pt x="436" y="10"/>
                      <a:pt x="418" y="31"/>
                    </a:cubicBezTo>
                    <a:cubicBezTo>
                      <a:pt x="335" y="126"/>
                      <a:pt x="247" y="214"/>
                      <a:pt x="167" y="312"/>
                    </a:cubicBezTo>
                    <a:cubicBezTo>
                      <a:pt x="95" y="403"/>
                      <a:pt x="15" y="495"/>
                      <a:pt x="4" y="613"/>
                    </a:cubicBezTo>
                    <a:cubicBezTo>
                      <a:pt x="0" y="664"/>
                      <a:pt x="52" y="713"/>
                      <a:pt x="102" y="713"/>
                    </a:cubicBezTo>
                    <a:cubicBezTo>
                      <a:pt x="111" y="713"/>
                      <a:pt x="121" y="712"/>
                      <a:pt x="129" y="708"/>
                    </a:cubicBezTo>
                    <a:cubicBezTo>
                      <a:pt x="240" y="666"/>
                      <a:pt x="304" y="563"/>
                      <a:pt x="369" y="468"/>
                    </a:cubicBezTo>
                    <a:cubicBezTo>
                      <a:pt x="441" y="362"/>
                      <a:pt x="502" y="252"/>
                      <a:pt x="570" y="145"/>
                    </a:cubicBezTo>
                    <a:cubicBezTo>
                      <a:pt x="613" y="77"/>
                      <a:pt x="548" y="1"/>
                      <a:pt x="48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" name="Google Shape;3738;p47"/>
              <p:cNvSpPr/>
              <p:nvPr/>
            </p:nvSpPr>
            <p:spPr>
              <a:xfrm rot="-1799979" flipH="1">
                <a:off x="7633777" y="3450380"/>
                <a:ext cx="20228" cy="22977"/>
              </a:xfrm>
              <a:custGeom>
                <a:avLst/>
                <a:gdLst/>
                <a:ahLst/>
                <a:cxnLst/>
                <a:rect l="l" t="t" r="r" b="b"/>
                <a:pathLst>
                  <a:path w="449" h="510" extrusionOk="0">
                    <a:moveTo>
                      <a:pt x="346" y="1"/>
                    </a:moveTo>
                    <a:cubicBezTo>
                      <a:pt x="309" y="1"/>
                      <a:pt x="270" y="21"/>
                      <a:pt x="251" y="64"/>
                    </a:cubicBezTo>
                    <a:cubicBezTo>
                      <a:pt x="225" y="133"/>
                      <a:pt x="175" y="182"/>
                      <a:pt x="137" y="243"/>
                    </a:cubicBezTo>
                    <a:cubicBezTo>
                      <a:pt x="100" y="301"/>
                      <a:pt x="31" y="346"/>
                      <a:pt x="12" y="415"/>
                    </a:cubicBezTo>
                    <a:cubicBezTo>
                      <a:pt x="0" y="464"/>
                      <a:pt x="39" y="506"/>
                      <a:pt x="88" y="509"/>
                    </a:cubicBezTo>
                    <a:cubicBezTo>
                      <a:pt x="91" y="510"/>
                      <a:pt x="94" y="510"/>
                      <a:pt x="97" y="510"/>
                    </a:cubicBezTo>
                    <a:cubicBezTo>
                      <a:pt x="178" y="510"/>
                      <a:pt x="265" y="420"/>
                      <a:pt x="316" y="364"/>
                    </a:cubicBezTo>
                    <a:cubicBezTo>
                      <a:pt x="373" y="296"/>
                      <a:pt x="407" y="197"/>
                      <a:pt x="430" y="113"/>
                    </a:cubicBezTo>
                    <a:cubicBezTo>
                      <a:pt x="448" y="42"/>
                      <a:pt x="399" y="1"/>
                      <a:pt x="34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" name="Google Shape;3739;p47"/>
              <p:cNvSpPr/>
              <p:nvPr/>
            </p:nvSpPr>
            <p:spPr>
              <a:xfrm rot="-1799979" flipH="1">
                <a:off x="7608216" y="3407716"/>
                <a:ext cx="20633" cy="21265"/>
              </a:xfrm>
              <a:custGeom>
                <a:avLst/>
                <a:gdLst/>
                <a:ahLst/>
                <a:cxnLst/>
                <a:rect l="l" t="t" r="r" b="b"/>
                <a:pathLst>
                  <a:path w="458" h="472" extrusionOk="0">
                    <a:moveTo>
                      <a:pt x="334" y="1"/>
                    </a:moveTo>
                    <a:cubicBezTo>
                      <a:pt x="313" y="1"/>
                      <a:pt x="292" y="8"/>
                      <a:pt x="274" y="26"/>
                    </a:cubicBezTo>
                    <a:cubicBezTo>
                      <a:pt x="221" y="76"/>
                      <a:pt x="168" y="126"/>
                      <a:pt x="119" y="182"/>
                    </a:cubicBezTo>
                    <a:cubicBezTo>
                      <a:pt x="58" y="243"/>
                      <a:pt x="0" y="300"/>
                      <a:pt x="19" y="396"/>
                    </a:cubicBezTo>
                    <a:cubicBezTo>
                      <a:pt x="28" y="437"/>
                      <a:pt x="77" y="472"/>
                      <a:pt x="119" y="472"/>
                    </a:cubicBezTo>
                    <a:cubicBezTo>
                      <a:pt x="210" y="468"/>
                      <a:pt x="256" y="391"/>
                      <a:pt x="301" y="323"/>
                    </a:cubicBezTo>
                    <a:cubicBezTo>
                      <a:pt x="342" y="263"/>
                      <a:pt x="377" y="198"/>
                      <a:pt x="415" y="137"/>
                    </a:cubicBezTo>
                    <a:cubicBezTo>
                      <a:pt x="458" y="71"/>
                      <a:pt x="398" y="1"/>
                      <a:pt x="3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" name="Google Shape;3740;p47"/>
              <p:cNvSpPr/>
              <p:nvPr/>
            </p:nvSpPr>
            <p:spPr>
              <a:xfrm rot="-1799979" flipH="1">
                <a:off x="7566340" y="3380554"/>
                <a:ext cx="25634" cy="22526"/>
              </a:xfrm>
              <a:custGeom>
                <a:avLst/>
                <a:gdLst/>
                <a:ahLst/>
                <a:cxnLst/>
                <a:rect l="l" t="t" r="r" b="b"/>
                <a:pathLst>
                  <a:path w="569" h="500" extrusionOk="0">
                    <a:moveTo>
                      <a:pt x="435" y="1"/>
                    </a:moveTo>
                    <a:cubicBezTo>
                      <a:pt x="417" y="1"/>
                      <a:pt x="399" y="6"/>
                      <a:pt x="381" y="18"/>
                    </a:cubicBezTo>
                    <a:cubicBezTo>
                      <a:pt x="300" y="64"/>
                      <a:pt x="240" y="117"/>
                      <a:pt x="175" y="178"/>
                    </a:cubicBezTo>
                    <a:cubicBezTo>
                      <a:pt x="118" y="234"/>
                      <a:pt x="19" y="292"/>
                      <a:pt x="8" y="376"/>
                    </a:cubicBezTo>
                    <a:cubicBezTo>
                      <a:pt x="0" y="422"/>
                      <a:pt x="19" y="490"/>
                      <a:pt x="77" y="497"/>
                    </a:cubicBezTo>
                    <a:cubicBezTo>
                      <a:pt x="88" y="499"/>
                      <a:pt x="98" y="499"/>
                      <a:pt x="108" y="499"/>
                    </a:cubicBezTo>
                    <a:cubicBezTo>
                      <a:pt x="150" y="499"/>
                      <a:pt x="184" y="487"/>
                      <a:pt x="221" y="459"/>
                    </a:cubicBezTo>
                    <a:cubicBezTo>
                      <a:pt x="259" y="432"/>
                      <a:pt x="297" y="406"/>
                      <a:pt x="331" y="380"/>
                    </a:cubicBezTo>
                    <a:cubicBezTo>
                      <a:pt x="369" y="349"/>
                      <a:pt x="407" y="326"/>
                      <a:pt x="442" y="288"/>
                    </a:cubicBezTo>
                    <a:cubicBezTo>
                      <a:pt x="476" y="250"/>
                      <a:pt x="502" y="208"/>
                      <a:pt x="525" y="162"/>
                    </a:cubicBezTo>
                    <a:cubicBezTo>
                      <a:pt x="568" y="89"/>
                      <a:pt x="508" y="1"/>
                      <a:pt x="43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" name="Google Shape;3741;p47"/>
              <p:cNvSpPr/>
              <p:nvPr/>
            </p:nvSpPr>
            <p:spPr>
              <a:xfrm rot="-1799979" flipH="1">
                <a:off x="7577229" y="3506287"/>
                <a:ext cx="24913" cy="35141"/>
              </a:xfrm>
              <a:custGeom>
                <a:avLst/>
                <a:gdLst/>
                <a:ahLst/>
                <a:cxnLst/>
                <a:rect l="l" t="t" r="r" b="b"/>
                <a:pathLst>
                  <a:path w="553" h="780" extrusionOk="0">
                    <a:moveTo>
                      <a:pt x="459" y="0"/>
                    </a:moveTo>
                    <a:cubicBezTo>
                      <a:pt x="439" y="0"/>
                      <a:pt x="420" y="7"/>
                      <a:pt x="406" y="23"/>
                    </a:cubicBezTo>
                    <a:cubicBezTo>
                      <a:pt x="322" y="119"/>
                      <a:pt x="250" y="225"/>
                      <a:pt x="185" y="336"/>
                    </a:cubicBezTo>
                    <a:cubicBezTo>
                      <a:pt x="155" y="393"/>
                      <a:pt x="136" y="453"/>
                      <a:pt x="106" y="507"/>
                    </a:cubicBezTo>
                    <a:cubicBezTo>
                      <a:pt x="71" y="564"/>
                      <a:pt x="38" y="613"/>
                      <a:pt x="18" y="678"/>
                    </a:cubicBezTo>
                    <a:cubicBezTo>
                      <a:pt x="1" y="734"/>
                      <a:pt x="48" y="780"/>
                      <a:pt x="101" y="780"/>
                    </a:cubicBezTo>
                    <a:cubicBezTo>
                      <a:pt x="115" y="780"/>
                      <a:pt x="130" y="776"/>
                      <a:pt x="143" y="769"/>
                    </a:cubicBezTo>
                    <a:cubicBezTo>
                      <a:pt x="201" y="742"/>
                      <a:pt x="243" y="693"/>
                      <a:pt x="284" y="648"/>
                    </a:cubicBezTo>
                    <a:cubicBezTo>
                      <a:pt x="334" y="590"/>
                      <a:pt x="394" y="541"/>
                      <a:pt x="429" y="476"/>
                    </a:cubicBezTo>
                    <a:cubicBezTo>
                      <a:pt x="501" y="358"/>
                      <a:pt x="543" y="221"/>
                      <a:pt x="550" y="85"/>
                    </a:cubicBezTo>
                    <a:cubicBezTo>
                      <a:pt x="553" y="37"/>
                      <a:pt x="504" y="0"/>
                      <a:pt x="45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" name="Google Shape;3742;p47"/>
              <p:cNvSpPr/>
              <p:nvPr/>
            </p:nvSpPr>
            <p:spPr>
              <a:xfrm rot="-1799979" flipH="1">
                <a:off x="7644772" y="3532459"/>
                <a:ext cx="28427" cy="42665"/>
              </a:xfrm>
              <a:custGeom>
                <a:avLst/>
                <a:gdLst/>
                <a:ahLst/>
                <a:cxnLst/>
                <a:rect l="l" t="t" r="r" b="b"/>
                <a:pathLst>
                  <a:path w="631" h="947" extrusionOk="0">
                    <a:moveTo>
                      <a:pt x="559" y="1"/>
                    </a:moveTo>
                    <a:cubicBezTo>
                      <a:pt x="541" y="1"/>
                      <a:pt x="523" y="9"/>
                      <a:pt x="510" y="29"/>
                    </a:cubicBezTo>
                    <a:cubicBezTo>
                      <a:pt x="419" y="166"/>
                      <a:pt x="335" y="306"/>
                      <a:pt x="247" y="447"/>
                    </a:cubicBezTo>
                    <a:cubicBezTo>
                      <a:pt x="168" y="576"/>
                      <a:pt x="73" y="694"/>
                      <a:pt x="19" y="838"/>
                    </a:cubicBezTo>
                    <a:cubicBezTo>
                      <a:pt x="1" y="890"/>
                      <a:pt x="53" y="946"/>
                      <a:pt x="104" y="946"/>
                    </a:cubicBezTo>
                    <a:cubicBezTo>
                      <a:pt x="117" y="946"/>
                      <a:pt x="130" y="942"/>
                      <a:pt x="141" y="934"/>
                    </a:cubicBezTo>
                    <a:cubicBezTo>
                      <a:pt x="396" y="743"/>
                      <a:pt x="552" y="378"/>
                      <a:pt x="620" y="78"/>
                    </a:cubicBezTo>
                    <a:cubicBezTo>
                      <a:pt x="630" y="33"/>
                      <a:pt x="595" y="1"/>
                      <a:pt x="55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" name="Google Shape;3743;p47"/>
              <p:cNvSpPr/>
              <p:nvPr/>
            </p:nvSpPr>
            <p:spPr>
              <a:xfrm rot="-1799979" flipH="1">
                <a:off x="7673977" y="3583720"/>
                <a:ext cx="30815" cy="42485"/>
              </a:xfrm>
              <a:custGeom>
                <a:avLst/>
                <a:gdLst/>
                <a:ahLst/>
                <a:cxnLst/>
                <a:rect l="l" t="t" r="r" b="b"/>
                <a:pathLst>
                  <a:path w="684" h="943" extrusionOk="0">
                    <a:moveTo>
                      <a:pt x="636" y="1"/>
                    </a:moveTo>
                    <a:cubicBezTo>
                      <a:pt x="623" y="1"/>
                      <a:pt x="609" y="7"/>
                      <a:pt x="599" y="22"/>
                    </a:cubicBezTo>
                    <a:cubicBezTo>
                      <a:pt x="496" y="162"/>
                      <a:pt x="397" y="310"/>
                      <a:pt x="290" y="447"/>
                    </a:cubicBezTo>
                    <a:cubicBezTo>
                      <a:pt x="199" y="569"/>
                      <a:pt x="70" y="675"/>
                      <a:pt x="20" y="824"/>
                    </a:cubicBezTo>
                    <a:cubicBezTo>
                      <a:pt x="0" y="880"/>
                      <a:pt x="50" y="942"/>
                      <a:pt x="105" y="942"/>
                    </a:cubicBezTo>
                    <a:cubicBezTo>
                      <a:pt x="114" y="942"/>
                      <a:pt x="122" y="941"/>
                      <a:pt x="131" y="938"/>
                    </a:cubicBezTo>
                    <a:cubicBezTo>
                      <a:pt x="298" y="880"/>
                      <a:pt x="401" y="721"/>
                      <a:pt x="488" y="580"/>
                    </a:cubicBezTo>
                    <a:cubicBezTo>
                      <a:pt x="595" y="410"/>
                      <a:pt x="652" y="254"/>
                      <a:pt x="678" y="56"/>
                    </a:cubicBezTo>
                    <a:cubicBezTo>
                      <a:pt x="683" y="23"/>
                      <a:pt x="661" y="1"/>
                      <a:pt x="6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" name="Google Shape;3744;p47"/>
              <p:cNvSpPr/>
              <p:nvPr/>
            </p:nvSpPr>
            <p:spPr>
              <a:xfrm rot="-1799979" flipH="1">
                <a:off x="7605727" y="3594502"/>
                <a:ext cx="28157" cy="35141"/>
              </a:xfrm>
              <a:custGeom>
                <a:avLst/>
                <a:gdLst/>
                <a:ahLst/>
                <a:cxnLst/>
                <a:rect l="l" t="t" r="r" b="b"/>
                <a:pathLst>
                  <a:path w="625" h="780" extrusionOk="0">
                    <a:moveTo>
                      <a:pt x="510" y="1"/>
                    </a:moveTo>
                    <a:cubicBezTo>
                      <a:pt x="488" y="1"/>
                      <a:pt x="466" y="9"/>
                      <a:pt x="449" y="28"/>
                    </a:cubicBezTo>
                    <a:cubicBezTo>
                      <a:pt x="362" y="127"/>
                      <a:pt x="274" y="229"/>
                      <a:pt x="186" y="332"/>
                    </a:cubicBezTo>
                    <a:cubicBezTo>
                      <a:pt x="103" y="431"/>
                      <a:pt x="8" y="534"/>
                      <a:pt x="4" y="667"/>
                    </a:cubicBezTo>
                    <a:cubicBezTo>
                      <a:pt x="1" y="733"/>
                      <a:pt x="58" y="779"/>
                      <a:pt x="121" y="779"/>
                    </a:cubicBezTo>
                    <a:cubicBezTo>
                      <a:pt x="130" y="779"/>
                      <a:pt x="139" y="778"/>
                      <a:pt x="148" y="776"/>
                    </a:cubicBezTo>
                    <a:cubicBezTo>
                      <a:pt x="281" y="743"/>
                      <a:pt x="365" y="610"/>
                      <a:pt x="430" y="495"/>
                    </a:cubicBezTo>
                    <a:cubicBezTo>
                      <a:pt x="506" y="374"/>
                      <a:pt x="555" y="252"/>
                      <a:pt x="604" y="115"/>
                    </a:cubicBezTo>
                    <a:cubicBezTo>
                      <a:pt x="624" y="55"/>
                      <a:pt x="566" y="1"/>
                      <a:pt x="51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" name="Google Shape;3745;p47"/>
              <p:cNvSpPr/>
              <p:nvPr/>
            </p:nvSpPr>
            <p:spPr>
              <a:xfrm rot="-1799979" flipH="1">
                <a:off x="7558655" y="3556536"/>
                <a:ext cx="25273" cy="23563"/>
              </a:xfrm>
              <a:custGeom>
                <a:avLst/>
                <a:gdLst/>
                <a:ahLst/>
                <a:cxnLst/>
                <a:rect l="l" t="t" r="r" b="b"/>
                <a:pathLst>
                  <a:path w="561" h="523" extrusionOk="0">
                    <a:moveTo>
                      <a:pt x="409" y="0"/>
                    </a:moveTo>
                    <a:cubicBezTo>
                      <a:pt x="384" y="0"/>
                      <a:pt x="359" y="9"/>
                      <a:pt x="339" y="28"/>
                    </a:cubicBezTo>
                    <a:cubicBezTo>
                      <a:pt x="228" y="130"/>
                      <a:pt x="0" y="276"/>
                      <a:pt x="39" y="450"/>
                    </a:cubicBezTo>
                    <a:cubicBezTo>
                      <a:pt x="50" y="495"/>
                      <a:pt x="92" y="518"/>
                      <a:pt x="134" y="522"/>
                    </a:cubicBezTo>
                    <a:cubicBezTo>
                      <a:pt x="137" y="522"/>
                      <a:pt x="141" y="522"/>
                      <a:pt x="145" y="522"/>
                    </a:cubicBezTo>
                    <a:cubicBezTo>
                      <a:pt x="232" y="522"/>
                      <a:pt x="310" y="433"/>
                      <a:pt x="358" y="370"/>
                    </a:cubicBezTo>
                    <a:cubicBezTo>
                      <a:pt x="407" y="298"/>
                      <a:pt x="457" y="225"/>
                      <a:pt x="506" y="157"/>
                    </a:cubicBezTo>
                    <a:cubicBezTo>
                      <a:pt x="560" y="80"/>
                      <a:pt x="485" y="0"/>
                      <a:pt x="40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" name="Google Shape;3746;p47"/>
              <p:cNvSpPr/>
              <p:nvPr/>
            </p:nvSpPr>
            <p:spPr>
              <a:xfrm rot="-1799979" flipH="1">
                <a:off x="7603895" y="3673279"/>
                <a:ext cx="23291" cy="30411"/>
              </a:xfrm>
              <a:custGeom>
                <a:avLst/>
                <a:gdLst/>
                <a:ahLst/>
                <a:cxnLst/>
                <a:rect l="l" t="t" r="r" b="b"/>
                <a:pathLst>
                  <a:path w="517" h="675" extrusionOk="0">
                    <a:moveTo>
                      <a:pt x="400" y="0"/>
                    </a:moveTo>
                    <a:cubicBezTo>
                      <a:pt x="371" y="0"/>
                      <a:pt x="343" y="13"/>
                      <a:pt x="328" y="44"/>
                    </a:cubicBezTo>
                    <a:cubicBezTo>
                      <a:pt x="248" y="204"/>
                      <a:pt x="1" y="470"/>
                      <a:pt x="153" y="648"/>
                    </a:cubicBezTo>
                    <a:cubicBezTo>
                      <a:pt x="170" y="665"/>
                      <a:pt x="195" y="674"/>
                      <a:pt x="220" y="674"/>
                    </a:cubicBezTo>
                    <a:cubicBezTo>
                      <a:pt x="228" y="674"/>
                      <a:pt x="237" y="673"/>
                      <a:pt x="244" y="671"/>
                    </a:cubicBezTo>
                    <a:cubicBezTo>
                      <a:pt x="355" y="641"/>
                      <a:pt x="378" y="534"/>
                      <a:pt x="404" y="439"/>
                    </a:cubicBezTo>
                    <a:cubicBezTo>
                      <a:pt x="434" y="334"/>
                      <a:pt x="450" y="215"/>
                      <a:pt x="492" y="113"/>
                    </a:cubicBezTo>
                    <a:cubicBezTo>
                      <a:pt x="517" y="50"/>
                      <a:pt x="457" y="0"/>
                      <a:pt x="40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" name="Google Shape;3747;p47"/>
              <p:cNvSpPr/>
              <p:nvPr/>
            </p:nvSpPr>
            <p:spPr>
              <a:xfrm rot="-1799979" flipH="1">
                <a:off x="7559393" y="3690838"/>
                <a:ext cx="15813" cy="32528"/>
              </a:xfrm>
              <a:custGeom>
                <a:avLst/>
                <a:gdLst/>
                <a:ahLst/>
                <a:cxnLst/>
                <a:rect l="l" t="t" r="r" b="b"/>
                <a:pathLst>
                  <a:path w="351" h="722" extrusionOk="0">
                    <a:moveTo>
                      <a:pt x="201" y="0"/>
                    </a:moveTo>
                    <a:cubicBezTo>
                      <a:pt x="154" y="0"/>
                      <a:pt x="107" y="27"/>
                      <a:pt x="88" y="82"/>
                    </a:cubicBezTo>
                    <a:cubicBezTo>
                      <a:pt x="54" y="184"/>
                      <a:pt x="28" y="279"/>
                      <a:pt x="19" y="386"/>
                    </a:cubicBezTo>
                    <a:cubicBezTo>
                      <a:pt x="8" y="489"/>
                      <a:pt x="0" y="607"/>
                      <a:pt x="84" y="682"/>
                    </a:cubicBezTo>
                    <a:cubicBezTo>
                      <a:pt x="110" y="707"/>
                      <a:pt x="148" y="721"/>
                      <a:pt x="185" y="721"/>
                    </a:cubicBezTo>
                    <a:cubicBezTo>
                      <a:pt x="218" y="721"/>
                      <a:pt x="251" y="710"/>
                      <a:pt x="274" y="682"/>
                    </a:cubicBezTo>
                    <a:cubicBezTo>
                      <a:pt x="351" y="595"/>
                      <a:pt x="335" y="512"/>
                      <a:pt x="331" y="405"/>
                    </a:cubicBezTo>
                    <a:cubicBezTo>
                      <a:pt x="328" y="306"/>
                      <a:pt x="316" y="211"/>
                      <a:pt x="316" y="112"/>
                    </a:cubicBezTo>
                    <a:cubicBezTo>
                      <a:pt x="314" y="39"/>
                      <a:pt x="258" y="0"/>
                      <a:pt x="2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" name="Google Shape;3748;p47"/>
              <p:cNvSpPr/>
              <p:nvPr/>
            </p:nvSpPr>
            <p:spPr>
              <a:xfrm rot="-1799979" flipH="1">
                <a:off x="7493467" y="3691945"/>
                <a:ext cx="13380" cy="31267"/>
              </a:xfrm>
              <a:custGeom>
                <a:avLst/>
                <a:gdLst/>
                <a:ahLst/>
                <a:cxnLst/>
                <a:rect l="l" t="t" r="r" b="b"/>
                <a:pathLst>
                  <a:path w="297" h="694" extrusionOk="0">
                    <a:moveTo>
                      <a:pt x="151" y="1"/>
                    </a:moveTo>
                    <a:cubicBezTo>
                      <a:pt x="111" y="1"/>
                      <a:pt x="71" y="22"/>
                      <a:pt x="65" y="66"/>
                    </a:cubicBezTo>
                    <a:cubicBezTo>
                      <a:pt x="50" y="173"/>
                      <a:pt x="28" y="279"/>
                      <a:pt x="16" y="390"/>
                    </a:cubicBezTo>
                    <a:cubicBezTo>
                      <a:pt x="5" y="496"/>
                      <a:pt x="0" y="599"/>
                      <a:pt x="92" y="671"/>
                    </a:cubicBezTo>
                    <a:cubicBezTo>
                      <a:pt x="111" y="686"/>
                      <a:pt x="131" y="693"/>
                      <a:pt x="151" y="693"/>
                    </a:cubicBezTo>
                    <a:cubicBezTo>
                      <a:pt x="171" y="693"/>
                      <a:pt x="191" y="686"/>
                      <a:pt x="210" y="671"/>
                    </a:cubicBezTo>
                    <a:cubicBezTo>
                      <a:pt x="297" y="599"/>
                      <a:pt x="293" y="496"/>
                      <a:pt x="282" y="390"/>
                    </a:cubicBezTo>
                    <a:cubicBezTo>
                      <a:pt x="270" y="279"/>
                      <a:pt x="251" y="173"/>
                      <a:pt x="237" y="66"/>
                    </a:cubicBezTo>
                    <a:cubicBezTo>
                      <a:pt x="231" y="22"/>
                      <a:pt x="191" y="1"/>
                      <a:pt x="15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" name="Google Shape;3749;p47"/>
              <p:cNvSpPr/>
              <p:nvPr/>
            </p:nvSpPr>
            <p:spPr>
              <a:xfrm rot="-1799979" flipH="1">
                <a:off x="7441954" y="3670660"/>
                <a:ext cx="20228" cy="33384"/>
              </a:xfrm>
              <a:custGeom>
                <a:avLst/>
                <a:gdLst/>
                <a:ahLst/>
                <a:cxnLst/>
                <a:rect l="l" t="t" r="r" b="b"/>
                <a:pathLst>
                  <a:path w="449" h="741" extrusionOk="0">
                    <a:moveTo>
                      <a:pt x="316" y="1"/>
                    </a:moveTo>
                    <a:cubicBezTo>
                      <a:pt x="282" y="1"/>
                      <a:pt x="250" y="18"/>
                      <a:pt x="232" y="58"/>
                    </a:cubicBezTo>
                    <a:cubicBezTo>
                      <a:pt x="175" y="176"/>
                      <a:pt x="118" y="294"/>
                      <a:pt x="57" y="411"/>
                    </a:cubicBezTo>
                    <a:cubicBezTo>
                      <a:pt x="15" y="503"/>
                      <a:pt x="0" y="697"/>
                      <a:pt x="122" y="734"/>
                    </a:cubicBezTo>
                    <a:cubicBezTo>
                      <a:pt x="135" y="738"/>
                      <a:pt x="148" y="740"/>
                      <a:pt x="161" y="740"/>
                    </a:cubicBezTo>
                    <a:cubicBezTo>
                      <a:pt x="271" y="740"/>
                      <a:pt x="368" y="603"/>
                      <a:pt x="392" y="515"/>
                    </a:cubicBezTo>
                    <a:cubicBezTo>
                      <a:pt x="430" y="385"/>
                      <a:pt x="448" y="248"/>
                      <a:pt x="441" y="115"/>
                    </a:cubicBezTo>
                    <a:cubicBezTo>
                      <a:pt x="436" y="50"/>
                      <a:pt x="374" y="1"/>
                      <a:pt x="31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" name="Google Shape;3750;p47"/>
              <p:cNvSpPr/>
              <p:nvPr/>
            </p:nvSpPr>
            <p:spPr>
              <a:xfrm rot="-1799979" flipH="1">
                <a:off x="7467313" y="3600567"/>
                <a:ext cx="15948" cy="32258"/>
              </a:xfrm>
              <a:custGeom>
                <a:avLst/>
                <a:gdLst/>
                <a:ahLst/>
                <a:cxnLst/>
                <a:rect l="l" t="t" r="r" b="b"/>
                <a:pathLst>
                  <a:path w="354" h="716" extrusionOk="0">
                    <a:moveTo>
                      <a:pt x="240" y="1"/>
                    </a:moveTo>
                    <a:cubicBezTo>
                      <a:pt x="198" y="1"/>
                      <a:pt x="153" y="30"/>
                      <a:pt x="153" y="81"/>
                    </a:cubicBezTo>
                    <a:cubicBezTo>
                      <a:pt x="149" y="188"/>
                      <a:pt x="115" y="290"/>
                      <a:pt x="77" y="389"/>
                    </a:cubicBezTo>
                    <a:cubicBezTo>
                      <a:pt x="50" y="469"/>
                      <a:pt x="4" y="568"/>
                      <a:pt x="1" y="655"/>
                    </a:cubicBezTo>
                    <a:cubicBezTo>
                      <a:pt x="1" y="691"/>
                      <a:pt x="31" y="715"/>
                      <a:pt x="63" y="715"/>
                    </a:cubicBezTo>
                    <a:cubicBezTo>
                      <a:pt x="69" y="715"/>
                      <a:pt x="74" y="715"/>
                      <a:pt x="80" y="713"/>
                    </a:cubicBezTo>
                    <a:cubicBezTo>
                      <a:pt x="187" y="685"/>
                      <a:pt x="282" y="553"/>
                      <a:pt x="313" y="450"/>
                    </a:cubicBezTo>
                    <a:cubicBezTo>
                      <a:pt x="354" y="320"/>
                      <a:pt x="343" y="192"/>
                      <a:pt x="313" y="59"/>
                    </a:cubicBezTo>
                    <a:cubicBezTo>
                      <a:pt x="304" y="19"/>
                      <a:pt x="273" y="1"/>
                      <a:pt x="24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" name="Google Shape;3751;p47"/>
              <p:cNvSpPr/>
              <p:nvPr/>
            </p:nvSpPr>
            <p:spPr>
              <a:xfrm rot="-1799979" flipH="1">
                <a:off x="7522708" y="3619397"/>
                <a:ext cx="21624" cy="38475"/>
              </a:xfrm>
              <a:custGeom>
                <a:avLst/>
                <a:gdLst/>
                <a:ahLst/>
                <a:cxnLst/>
                <a:rect l="l" t="t" r="r" b="b"/>
                <a:pathLst>
                  <a:path w="480" h="854" extrusionOk="0">
                    <a:moveTo>
                      <a:pt x="258" y="1"/>
                    </a:moveTo>
                    <a:cubicBezTo>
                      <a:pt x="216" y="1"/>
                      <a:pt x="172" y="29"/>
                      <a:pt x="172" y="79"/>
                    </a:cubicBezTo>
                    <a:cubicBezTo>
                      <a:pt x="172" y="211"/>
                      <a:pt x="130" y="353"/>
                      <a:pt x="92" y="478"/>
                    </a:cubicBezTo>
                    <a:cubicBezTo>
                      <a:pt x="57" y="592"/>
                      <a:pt x="1" y="695"/>
                      <a:pt x="73" y="804"/>
                    </a:cubicBezTo>
                    <a:cubicBezTo>
                      <a:pt x="92" y="833"/>
                      <a:pt x="126" y="853"/>
                      <a:pt x="162" y="853"/>
                    </a:cubicBezTo>
                    <a:cubicBezTo>
                      <a:pt x="170" y="853"/>
                      <a:pt x="179" y="852"/>
                      <a:pt x="187" y="850"/>
                    </a:cubicBezTo>
                    <a:cubicBezTo>
                      <a:pt x="480" y="759"/>
                      <a:pt x="362" y="272"/>
                      <a:pt x="328" y="56"/>
                    </a:cubicBezTo>
                    <a:cubicBezTo>
                      <a:pt x="321" y="18"/>
                      <a:pt x="290" y="1"/>
                      <a:pt x="25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" name="Google Shape;3752;p47"/>
              <p:cNvSpPr/>
              <p:nvPr/>
            </p:nvSpPr>
            <p:spPr>
              <a:xfrm rot="-1799979" flipH="1">
                <a:off x="7442563" y="3545904"/>
                <a:ext cx="24102" cy="33474"/>
              </a:xfrm>
              <a:custGeom>
                <a:avLst/>
                <a:gdLst/>
                <a:ahLst/>
                <a:cxnLst/>
                <a:rect l="l" t="t" r="r" b="b"/>
                <a:pathLst>
                  <a:path w="535" h="743" extrusionOk="0">
                    <a:moveTo>
                      <a:pt x="420" y="0"/>
                    </a:moveTo>
                    <a:cubicBezTo>
                      <a:pt x="391" y="0"/>
                      <a:pt x="363" y="13"/>
                      <a:pt x="347" y="44"/>
                    </a:cubicBezTo>
                    <a:cubicBezTo>
                      <a:pt x="241" y="230"/>
                      <a:pt x="1" y="458"/>
                      <a:pt x="62" y="690"/>
                    </a:cubicBezTo>
                    <a:cubicBezTo>
                      <a:pt x="71" y="722"/>
                      <a:pt x="102" y="743"/>
                      <a:pt x="136" y="743"/>
                    </a:cubicBezTo>
                    <a:cubicBezTo>
                      <a:pt x="143" y="743"/>
                      <a:pt x="150" y="742"/>
                      <a:pt x="157" y="740"/>
                    </a:cubicBezTo>
                    <a:cubicBezTo>
                      <a:pt x="404" y="679"/>
                      <a:pt x="457" y="321"/>
                      <a:pt x="515" y="116"/>
                    </a:cubicBezTo>
                    <a:cubicBezTo>
                      <a:pt x="535" y="51"/>
                      <a:pt x="476" y="0"/>
                      <a:pt x="42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" name="Google Shape;3753;p47"/>
              <p:cNvSpPr/>
              <p:nvPr/>
            </p:nvSpPr>
            <p:spPr>
              <a:xfrm rot="-1799979" flipH="1">
                <a:off x="7474957" y="3526148"/>
                <a:ext cx="19552" cy="29104"/>
              </a:xfrm>
              <a:custGeom>
                <a:avLst/>
                <a:gdLst/>
                <a:ahLst/>
                <a:cxnLst/>
                <a:rect l="l" t="t" r="r" b="b"/>
                <a:pathLst>
                  <a:path w="434" h="646" extrusionOk="0">
                    <a:moveTo>
                      <a:pt x="329" y="0"/>
                    </a:moveTo>
                    <a:cubicBezTo>
                      <a:pt x="305" y="0"/>
                      <a:pt x="279" y="12"/>
                      <a:pt x="260" y="41"/>
                    </a:cubicBezTo>
                    <a:cubicBezTo>
                      <a:pt x="203" y="118"/>
                      <a:pt x="146" y="201"/>
                      <a:pt x="104" y="285"/>
                    </a:cubicBezTo>
                    <a:cubicBezTo>
                      <a:pt x="66" y="369"/>
                      <a:pt x="1" y="467"/>
                      <a:pt x="39" y="558"/>
                    </a:cubicBezTo>
                    <a:cubicBezTo>
                      <a:pt x="56" y="603"/>
                      <a:pt x="103" y="646"/>
                      <a:pt x="153" y="646"/>
                    </a:cubicBezTo>
                    <a:cubicBezTo>
                      <a:pt x="171" y="646"/>
                      <a:pt x="189" y="640"/>
                      <a:pt x="206" y="627"/>
                    </a:cubicBezTo>
                    <a:cubicBezTo>
                      <a:pt x="290" y="562"/>
                      <a:pt x="290" y="486"/>
                      <a:pt x="317" y="391"/>
                    </a:cubicBezTo>
                    <a:cubicBezTo>
                      <a:pt x="343" y="300"/>
                      <a:pt x="366" y="213"/>
                      <a:pt x="404" y="125"/>
                    </a:cubicBezTo>
                    <a:cubicBezTo>
                      <a:pt x="433" y="57"/>
                      <a:pt x="383" y="0"/>
                      <a:pt x="32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" name="Google Shape;3754;p47"/>
              <p:cNvSpPr/>
              <p:nvPr/>
            </p:nvSpPr>
            <p:spPr>
              <a:xfrm rot="-1799979" flipH="1">
                <a:off x="7364565" y="3499223"/>
                <a:ext cx="13605" cy="33339"/>
              </a:xfrm>
              <a:custGeom>
                <a:avLst/>
                <a:gdLst/>
                <a:ahLst/>
                <a:cxnLst/>
                <a:rect l="l" t="t" r="r" b="b"/>
                <a:pathLst>
                  <a:path w="302" h="740" extrusionOk="0">
                    <a:moveTo>
                      <a:pt x="153" y="0"/>
                    </a:moveTo>
                    <a:cubicBezTo>
                      <a:pt x="105" y="0"/>
                      <a:pt x="58" y="33"/>
                      <a:pt x="54" y="98"/>
                    </a:cubicBezTo>
                    <a:cubicBezTo>
                      <a:pt x="42" y="306"/>
                      <a:pt x="1" y="508"/>
                      <a:pt x="92" y="705"/>
                    </a:cubicBezTo>
                    <a:cubicBezTo>
                      <a:pt x="101" y="728"/>
                      <a:pt x="127" y="739"/>
                      <a:pt x="153" y="739"/>
                    </a:cubicBezTo>
                    <a:cubicBezTo>
                      <a:pt x="178" y="739"/>
                      <a:pt x="204" y="728"/>
                      <a:pt x="214" y="705"/>
                    </a:cubicBezTo>
                    <a:cubicBezTo>
                      <a:pt x="301" y="508"/>
                      <a:pt x="263" y="306"/>
                      <a:pt x="252" y="98"/>
                    </a:cubicBezTo>
                    <a:cubicBezTo>
                      <a:pt x="248" y="33"/>
                      <a:pt x="200" y="0"/>
                      <a:pt x="15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" name="Google Shape;3755;p47"/>
              <p:cNvSpPr/>
              <p:nvPr/>
            </p:nvSpPr>
            <p:spPr>
              <a:xfrm rot="-1799979" flipH="1">
                <a:off x="7386378" y="3582100"/>
                <a:ext cx="14146" cy="33474"/>
              </a:xfrm>
              <a:custGeom>
                <a:avLst/>
                <a:gdLst/>
                <a:ahLst/>
                <a:cxnLst/>
                <a:rect l="l" t="t" r="r" b="b"/>
                <a:pathLst>
                  <a:path w="314" h="743" extrusionOk="0">
                    <a:moveTo>
                      <a:pt x="174" y="1"/>
                    </a:moveTo>
                    <a:cubicBezTo>
                      <a:pt x="145" y="1"/>
                      <a:pt x="118" y="16"/>
                      <a:pt x="111" y="53"/>
                    </a:cubicBezTo>
                    <a:cubicBezTo>
                      <a:pt x="92" y="164"/>
                      <a:pt x="58" y="271"/>
                      <a:pt x="43" y="381"/>
                    </a:cubicBezTo>
                    <a:cubicBezTo>
                      <a:pt x="27" y="487"/>
                      <a:pt x="1" y="582"/>
                      <a:pt x="50" y="685"/>
                    </a:cubicBezTo>
                    <a:cubicBezTo>
                      <a:pt x="70" y="725"/>
                      <a:pt x="108" y="742"/>
                      <a:pt x="147" y="742"/>
                    </a:cubicBezTo>
                    <a:cubicBezTo>
                      <a:pt x="190" y="742"/>
                      <a:pt x="235" y="721"/>
                      <a:pt x="259" y="685"/>
                    </a:cubicBezTo>
                    <a:cubicBezTo>
                      <a:pt x="313" y="594"/>
                      <a:pt x="294" y="495"/>
                      <a:pt x="290" y="392"/>
                    </a:cubicBezTo>
                    <a:cubicBezTo>
                      <a:pt x="290" y="285"/>
                      <a:pt x="267" y="183"/>
                      <a:pt x="259" y="76"/>
                    </a:cubicBezTo>
                    <a:cubicBezTo>
                      <a:pt x="257" y="30"/>
                      <a:pt x="213" y="1"/>
                      <a:pt x="17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" name="Google Shape;3756;p47"/>
              <p:cNvSpPr/>
              <p:nvPr/>
            </p:nvSpPr>
            <p:spPr>
              <a:xfrm rot="-1799979" flipH="1">
                <a:off x="7341811" y="3596520"/>
                <a:ext cx="16488" cy="29825"/>
              </a:xfrm>
              <a:custGeom>
                <a:avLst/>
                <a:gdLst/>
                <a:ahLst/>
                <a:cxnLst/>
                <a:rect l="l" t="t" r="r" b="b"/>
                <a:pathLst>
                  <a:path w="366" h="662" extrusionOk="0">
                    <a:moveTo>
                      <a:pt x="184" y="1"/>
                    </a:moveTo>
                    <a:cubicBezTo>
                      <a:pt x="154" y="1"/>
                      <a:pt x="123" y="19"/>
                      <a:pt x="110" y="55"/>
                    </a:cubicBezTo>
                    <a:cubicBezTo>
                      <a:pt x="76" y="147"/>
                      <a:pt x="53" y="238"/>
                      <a:pt x="41" y="333"/>
                    </a:cubicBezTo>
                    <a:cubicBezTo>
                      <a:pt x="27" y="443"/>
                      <a:pt x="0" y="534"/>
                      <a:pt x="87" y="621"/>
                    </a:cubicBezTo>
                    <a:cubicBezTo>
                      <a:pt x="112" y="648"/>
                      <a:pt x="147" y="661"/>
                      <a:pt x="183" y="661"/>
                    </a:cubicBezTo>
                    <a:cubicBezTo>
                      <a:pt x="219" y="661"/>
                      <a:pt x="255" y="648"/>
                      <a:pt x="281" y="621"/>
                    </a:cubicBezTo>
                    <a:cubicBezTo>
                      <a:pt x="365" y="534"/>
                      <a:pt x="342" y="443"/>
                      <a:pt x="327" y="333"/>
                    </a:cubicBezTo>
                    <a:cubicBezTo>
                      <a:pt x="315" y="238"/>
                      <a:pt x="292" y="147"/>
                      <a:pt x="258" y="55"/>
                    </a:cubicBezTo>
                    <a:cubicBezTo>
                      <a:pt x="245" y="19"/>
                      <a:pt x="215" y="1"/>
                      <a:pt x="18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" name="Google Shape;3757;p47"/>
              <p:cNvSpPr/>
              <p:nvPr/>
            </p:nvSpPr>
            <p:spPr>
              <a:xfrm rot="-1799979" flipH="1">
                <a:off x="7276331" y="3530645"/>
                <a:ext cx="19552" cy="33204"/>
              </a:xfrm>
              <a:custGeom>
                <a:avLst/>
                <a:gdLst/>
                <a:ahLst/>
                <a:cxnLst/>
                <a:rect l="l" t="t" r="r" b="b"/>
                <a:pathLst>
                  <a:path w="434" h="737" extrusionOk="0">
                    <a:moveTo>
                      <a:pt x="99" y="1"/>
                    </a:moveTo>
                    <a:cubicBezTo>
                      <a:pt x="50" y="1"/>
                      <a:pt x="0" y="33"/>
                      <a:pt x="7" y="89"/>
                    </a:cubicBezTo>
                    <a:cubicBezTo>
                      <a:pt x="23" y="192"/>
                      <a:pt x="19" y="303"/>
                      <a:pt x="19" y="405"/>
                    </a:cubicBezTo>
                    <a:cubicBezTo>
                      <a:pt x="19" y="519"/>
                      <a:pt x="7" y="610"/>
                      <a:pt x="87" y="701"/>
                    </a:cubicBezTo>
                    <a:cubicBezTo>
                      <a:pt x="108" y="726"/>
                      <a:pt x="140" y="737"/>
                      <a:pt x="172" y="737"/>
                    </a:cubicBezTo>
                    <a:cubicBezTo>
                      <a:pt x="206" y="737"/>
                      <a:pt x="240" y="725"/>
                      <a:pt x="262" y="701"/>
                    </a:cubicBezTo>
                    <a:cubicBezTo>
                      <a:pt x="433" y="526"/>
                      <a:pt x="274" y="219"/>
                      <a:pt x="179" y="44"/>
                    </a:cubicBezTo>
                    <a:cubicBezTo>
                      <a:pt x="162" y="14"/>
                      <a:pt x="131" y="1"/>
                      <a:pt x="9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" name="Google Shape;3758;p47"/>
              <p:cNvSpPr/>
              <p:nvPr/>
            </p:nvSpPr>
            <p:spPr>
              <a:xfrm rot="-1799979" flipH="1">
                <a:off x="7289388" y="3481886"/>
                <a:ext cx="12749" cy="33789"/>
              </a:xfrm>
              <a:custGeom>
                <a:avLst/>
                <a:gdLst/>
                <a:ahLst/>
                <a:cxnLst/>
                <a:rect l="l" t="t" r="r" b="b"/>
                <a:pathLst>
                  <a:path w="283" h="750" extrusionOk="0">
                    <a:moveTo>
                      <a:pt x="187" y="0"/>
                    </a:moveTo>
                    <a:cubicBezTo>
                      <a:pt x="148" y="0"/>
                      <a:pt x="105" y="30"/>
                      <a:pt x="100" y="76"/>
                    </a:cubicBezTo>
                    <a:cubicBezTo>
                      <a:pt x="88" y="183"/>
                      <a:pt x="74" y="293"/>
                      <a:pt x="55" y="399"/>
                    </a:cubicBezTo>
                    <a:cubicBezTo>
                      <a:pt x="36" y="495"/>
                      <a:pt x="1" y="578"/>
                      <a:pt x="28" y="677"/>
                    </a:cubicBezTo>
                    <a:cubicBezTo>
                      <a:pt x="40" y="726"/>
                      <a:pt x="79" y="749"/>
                      <a:pt x="120" y="749"/>
                    </a:cubicBezTo>
                    <a:cubicBezTo>
                      <a:pt x="156" y="749"/>
                      <a:pt x="193" y="732"/>
                      <a:pt x="218" y="700"/>
                    </a:cubicBezTo>
                    <a:cubicBezTo>
                      <a:pt x="283" y="616"/>
                      <a:pt x="271" y="487"/>
                      <a:pt x="275" y="385"/>
                    </a:cubicBezTo>
                    <a:cubicBezTo>
                      <a:pt x="279" y="274"/>
                      <a:pt x="264" y="164"/>
                      <a:pt x="248" y="53"/>
                    </a:cubicBezTo>
                    <a:cubicBezTo>
                      <a:pt x="242" y="16"/>
                      <a:pt x="216" y="0"/>
                      <a:pt x="18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" name="Google Shape;3759;p47"/>
              <p:cNvSpPr/>
              <p:nvPr/>
            </p:nvSpPr>
            <p:spPr>
              <a:xfrm rot="-1799979" flipH="1">
                <a:off x="7239372" y="3439187"/>
                <a:ext cx="16353" cy="25139"/>
              </a:xfrm>
              <a:custGeom>
                <a:avLst/>
                <a:gdLst/>
                <a:ahLst/>
                <a:cxnLst/>
                <a:rect l="l" t="t" r="r" b="b"/>
                <a:pathLst>
                  <a:path w="363" h="558" extrusionOk="0">
                    <a:moveTo>
                      <a:pt x="147" y="0"/>
                    </a:moveTo>
                    <a:cubicBezTo>
                      <a:pt x="118" y="0"/>
                      <a:pt x="90" y="16"/>
                      <a:pt x="85" y="54"/>
                    </a:cubicBezTo>
                    <a:cubicBezTo>
                      <a:pt x="62" y="199"/>
                      <a:pt x="1" y="401"/>
                      <a:pt x="108" y="526"/>
                    </a:cubicBezTo>
                    <a:cubicBezTo>
                      <a:pt x="128" y="547"/>
                      <a:pt x="155" y="557"/>
                      <a:pt x="182" y="557"/>
                    </a:cubicBezTo>
                    <a:cubicBezTo>
                      <a:pt x="222" y="557"/>
                      <a:pt x="262" y="537"/>
                      <a:pt x="283" y="503"/>
                    </a:cubicBezTo>
                    <a:cubicBezTo>
                      <a:pt x="362" y="373"/>
                      <a:pt x="271" y="184"/>
                      <a:pt x="225" y="54"/>
                    </a:cubicBezTo>
                    <a:cubicBezTo>
                      <a:pt x="215" y="20"/>
                      <a:pt x="180" y="0"/>
                      <a:pt x="14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" name="Google Shape;3760;p47"/>
              <p:cNvSpPr/>
              <p:nvPr/>
            </p:nvSpPr>
            <p:spPr>
              <a:xfrm rot="-1799979" flipH="1">
                <a:off x="7240312" y="3386557"/>
                <a:ext cx="16804" cy="31357"/>
              </a:xfrm>
              <a:custGeom>
                <a:avLst/>
                <a:gdLst/>
                <a:ahLst/>
                <a:cxnLst/>
                <a:rect l="l" t="t" r="r" b="b"/>
                <a:pathLst>
                  <a:path w="373" h="696" extrusionOk="0">
                    <a:moveTo>
                      <a:pt x="188" y="1"/>
                    </a:moveTo>
                    <a:cubicBezTo>
                      <a:pt x="163" y="1"/>
                      <a:pt x="137" y="15"/>
                      <a:pt x="130" y="44"/>
                    </a:cubicBezTo>
                    <a:cubicBezTo>
                      <a:pt x="81" y="249"/>
                      <a:pt x="0" y="496"/>
                      <a:pt x="141" y="679"/>
                    </a:cubicBezTo>
                    <a:cubicBezTo>
                      <a:pt x="150" y="690"/>
                      <a:pt x="168" y="696"/>
                      <a:pt x="186" y="696"/>
                    </a:cubicBezTo>
                    <a:cubicBezTo>
                      <a:pt x="204" y="696"/>
                      <a:pt x="222" y="690"/>
                      <a:pt x="232" y="679"/>
                    </a:cubicBezTo>
                    <a:cubicBezTo>
                      <a:pt x="373" y="496"/>
                      <a:pt x="293" y="249"/>
                      <a:pt x="244" y="44"/>
                    </a:cubicBezTo>
                    <a:cubicBezTo>
                      <a:pt x="238" y="15"/>
                      <a:pt x="213" y="1"/>
                      <a:pt x="18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" name="Google Shape;3761;p47"/>
              <p:cNvSpPr/>
              <p:nvPr/>
            </p:nvSpPr>
            <p:spPr>
              <a:xfrm rot="-1799979" flipH="1">
                <a:off x="7293342" y="3393874"/>
                <a:ext cx="14777" cy="40052"/>
              </a:xfrm>
              <a:custGeom>
                <a:avLst/>
                <a:gdLst/>
                <a:ahLst/>
                <a:cxnLst/>
                <a:rect l="l" t="t" r="r" b="b"/>
                <a:pathLst>
                  <a:path w="328" h="889" extrusionOk="0">
                    <a:moveTo>
                      <a:pt x="164" y="1"/>
                    </a:moveTo>
                    <a:cubicBezTo>
                      <a:pt x="143" y="1"/>
                      <a:pt x="122" y="13"/>
                      <a:pt x="115" y="38"/>
                    </a:cubicBezTo>
                    <a:cubicBezTo>
                      <a:pt x="73" y="160"/>
                      <a:pt x="62" y="289"/>
                      <a:pt x="46" y="415"/>
                    </a:cubicBezTo>
                    <a:cubicBezTo>
                      <a:pt x="31" y="540"/>
                      <a:pt x="1" y="688"/>
                      <a:pt x="50" y="806"/>
                    </a:cubicBezTo>
                    <a:cubicBezTo>
                      <a:pt x="73" y="861"/>
                      <a:pt x="118" y="889"/>
                      <a:pt x="164" y="889"/>
                    </a:cubicBezTo>
                    <a:cubicBezTo>
                      <a:pt x="210" y="889"/>
                      <a:pt x="255" y="861"/>
                      <a:pt x="278" y="806"/>
                    </a:cubicBezTo>
                    <a:cubicBezTo>
                      <a:pt x="327" y="688"/>
                      <a:pt x="297" y="540"/>
                      <a:pt x="282" y="415"/>
                    </a:cubicBezTo>
                    <a:cubicBezTo>
                      <a:pt x="267" y="289"/>
                      <a:pt x="255" y="160"/>
                      <a:pt x="213" y="38"/>
                    </a:cubicBezTo>
                    <a:cubicBezTo>
                      <a:pt x="206" y="13"/>
                      <a:pt x="185" y="1"/>
                      <a:pt x="16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" name="Google Shape;3762;p47"/>
              <p:cNvSpPr/>
              <p:nvPr/>
            </p:nvSpPr>
            <p:spPr>
              <a:xfrm rot="-1799979" flipH="1">
                <a:off x="7351667" y="3456938"/>
                <a:ext cx="14326" cy="27978"/>
              </a:xfrm>
              <a:custGeom>
                <a:avLst/>
                <a:gdLst/>
                <a:ahLst/>
                <a:cxnLst/>
                <a:rect l="l" t="t" r="r" b="b"/>
                <a:pathLst>
                  <a:path w="318" h="621" extrusionOk="0">
                    <a:moveTo>
                      <a:pt x="239" y="1"/>
                    </a:moveTo>
                    <a:cubicBezTo>
                      <a:pt x="216" y="1"/>
                      <a:pt x="195" y="11"/>
                      <a:pt x="187" y="33"/>
                    </a:cubicBezTo>
                    <a:cubicBezTo>
                      <a:pt x="148" y="117"/>
                      <a:pt x="111" y="197"/>
                      <a:pt x="80" y="284"/>
                    </a:cubicBezTo>
                    <a:cubicBezTo>
                      <a:pt x="46" y="372"/>
                      <a:pt x="1" y="452"/>
                      <a:pt x="27" y="547"/>
                    </a:cubicBezTo>
                    <a:cubicBezTo>
                      <a:pt x="39" y="593"/>
                      <a:pt x="84" y="620"/>
                      <a:pt x="129" y="620"/>
                    </a:cubicBezTo>
                    <a:cubicBezTo>
                      <a:pt x="154" y="620"/>
                      <a:pt x="179" y="612"/>
                      <a:pt x="199" y="593"/>
                    </a:cubicBezTo>
                    <a:cubicBezTo>
                      <a:pt x="267" y="524"/>
                      <a:pt x="267" y="429"/>
                      <a:pt x="282" y="338"/>
                    </a:cubicBezTo>
                    <a:cubicBezTo>
                      <a:pt x="297" y="250"/>
                      <a:pt x="301" y="159"/>
                      <a:pt x="313" y="68"/>
                    </a:cubicBezTo>
                    <a:cubicBezTo>
                      <a:pt x="317" y="28"/>
                      <a:pt x="276" y="1"/>
                      <a:pt x="23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" name="Google Shape;3763;p47"/>
              <p:cNvSpPr/>
              <p:nvPr/>
            </p:nvSpPr>
            <p:spPr>
              <a:xfrm rot="-1799979" flipH="1">
                <a:off x="7524841" y="3056581"/>
                <a:ext cx="51988" cy="17210"/>
              </a:xfrm>
              <a:custGeom>
                <a:avLst/>
                <a:gdLst/>
                <a:ahLst/>
                <a:cxnLst/>
                <a:rect l="l" t="t" r="r" b="b"/>
                <a:pathLst>
                  <a:path w="1154" h="382" extrusionOk="0">
                    <a:moveTo>
                      <a:pt x="467" y="0"/>
                    </a:moveTo>
                    <a:cubicBezTo>
                      <a:pt x="337" y="0"/>
                      <a:pt x="207" y="11"/>
                      <a:pt x="92" y="16"/>
                    </a:cubicBezTo>
                    <a:cubicBezTo>
                      <a:pt x="1" y="24"/>
                      <a:pt x="5" y="146"/>
                      <a:pt x="92" y="158"/>
                    </a:cubicBezTo>
                    <a:cubicBezTo>
                      <a:pt x="252" y="180"/>
                      <a:pt x="404" y="230"/>
                      <a:pt x="560" y="275"/>
                    </a:cubicBezTo>
                    <a:cubicBezTo>
                      <a:pt x="689" y="316"/>
                      <a:pt x="814" y="381"/>
                      <a:pt x="950" y="381"/>
                    </a:cubicBezTo>
                    <a:cubicBezTo>
                      <a:pt x="954" y="381"/>
                      <a:pt x="959" y="381"/>
                      <a:pt x="963" y="381"/>
                    </a:cubicBezTo>
                    <a:cubicBezTo>
                      <a:pt x="1066" y="381"/>
                      <a:pt x="1153" y="230"/>
                      <a:pt x="1055" y="153"/>
                    </a:cubicBezTo>
                    <a:cubicBezTo>
                      <a:pt x="896" y="28"/>
                      <a:pt x="681" y="0"/>
                      <a:pt x="4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" name="Google Shape;3764;p47"/>
              <p:cNvSpPr/>
              <p:nvPr/>
            </p:nvSpPr>
            <p:spPr>
              <a:xfrm rot="-1799979" flipH="1">
                <a:off x="7456814" y="3104101"/>
                <a:ext cx="38788" cy="13336"/>
              </a:xfrm>
              <a:custGeom>
                <a:avLst/>
                <a:gdLst/>
                <a:ahLst/>
                <a:cxnLst/>
                <a:rect l="l" t="t" r="r" b="b"/>
                <a:pathLst>
                  <a:path w="861" h="296" extrusionOk="0">
                    <a:moveTo>
                      <a:pt x="153" y="0"/>
                    </a:moveTo>
                    <a:cubicBezTo>
                      <a:pt x="42" y="0"/>
                      <a:pt x="1" y="156"/>
                      <a:pt x="119" y="195"/>
                    </a:cubicBezTo>
                    <a:cubicBezTo>
                      <a:pt x="268" y="244"/>
                      <a:pt x="433" y="295"/>
                      <a:pt x="594" y="295"/>
                    </a:cubicBezTo>
                    <a:cubicBezTo>
                      <a:pt x="623" y="295"/>
                      <a:pt x="651" y="294"/>
                      <a:pt x="678" y="290"/>
                    </a:cubicBezTo>
                    <a:cubicBezTo>
                      <a:pt x="853" y="267"/>
                      <a:pt x="861" y="28"/>
                      <a:pt x="678" y="13"/>
                    </a:cubicBezTo>
                    <a:cubicBezTo>
                      <a:pt x="638" y="9"/>
                      <a:pt x="597" y="8"/>
                      <a:pt x="556" y="8"/>
                    </a:cubicBezTo>
                    <a:cubicBezTo>
                      <a:pt x="484" y="8"/>
                      <a:pt x="412" y="12"/>
                      <a:pt x="341" y="12"/>
                    </a:cubicBezTo>
                    <a:cubicBezTo>
                      <a:pt x="284" y="12"/>
                      <a:pt x="228" y="9"/>
                      <a:pt x="172" y="2"/>
                    </a:cubicBezTo>
                    <a:cubicBezTo>
                      <a:pt x="165" y="1"/>
                      <a:pt x="159" y="0"/>
                      <a:pt x="15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" name="Google Shape;3765;p47"/>
              <p:cNvSpPr/>
              <p:nvPr/>
            </p:nvSpPr>
            <p:spPr>
              <a:xfrm rot="-1799979" flipH="1">
                <a:off x="7473253" y="3051130"/>
                <a:ext cx="45951" cy="14642"/>
              </a:xfrm>
              <a:custGeom>
                <a:avLst/>
                <a:gdLst/>
                <a:ahLst/>
                <a:cxnLst/>
                <a:rect l="l" t="t" r="r" b="b"/>
                <a:pathLst>
                  <a:path w="1020" h="325" extrusionOk="0">
                    <a:moveTo>
                      <a:pt x="224" y="1"/>
                    </a:moveTo>
                    <a:cubicBezTo>
                      <a:pt x="206" y="1"/>
                      <a:pt x="189" y="1"/>
                      <a:pt x="172" y="1"/>
                    </a:cubicBezTo>
                    <a:cubicBezTo>
                      <a:pt x="35" y="5"/>
                      <a:pt x="1" y="210"/>
                      <a:pt x="138" y="244"/>
                    </a:cubicBezTo>
                    <a:cubicBezTo>
                      <a:pt x="267" y="279"/>
                      <a:pt x="408" y="298"/>
                      <a:pt x="541" y="309"/>
                    </a:cubicBezTo>
                    <a:cubicBezTo>
                      <a:pt x="608" y="315"/>
                      <a:pt x="682" y="324"/>
                      <a:pt x="753" y="324"/>
                    </a:cubicBezTo>
                    <a:cubicBezTo>
                      <a:pt x="810" y="324"/>
                      <a:pt x="866" y="319"/>
                      <a:pt x="917" y="302"/>
                    </a:cubicBezTo>
                    <a:cubicBezTo>
                      <a:pt x="1001" y="279"/>
                      <a:pt x="1020" y="165"/>
                      <a:pt x="943" y="119"/>
                    </a:cubicBezTo>
                    <a:cubicBezTo>
                      <a:pt x="837" y="58"/>
                      <a:pt x="701" y="43"/>
                      <a:pt x="578" y="28"/>
                    </a:cubicBezTo>
                    <a:cubicBezTo>
                      <a:pt x="463" y="11"/>
                      <a:pt x="341" y="1"/>
                      <a:pt x="22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" name="Google Shape;3766;p47"/>
              <p:cNvSpPr/>
              <p:nvPr/>
            </p:nvSpPr>
            <p:spPr>
              <a:xfrm rot="-1799979" flipH="1">
                <a:off x="7391036" y="3126871"/>
                <a:ext cx="36130" cy="13291"/>
              </a:xfrm>
              <a:custGeom>
                <a:avLst/>
                <a:gdLst/>
                <a:ahLst/>
                <a:cxnLst/>
                <a:rect l="l" t="t" r="r" b="b"/>
                <a:pathLst>
                  <a:path w="802" h="295" extrusionOk="0">
                    <a:moveTo>
                      <a:pt x="497" y="1"/>
                    </a:moveTo>
                    <a:cubicBezTo>
                      <a:pt x="375" y="1"/>
                      <a:pt x="245" y="23"/>
                      <a:pt x="133" y="23"/>
                    </a:cubicBezTo>
                    <a:cubicBezTo>
                      <a:pt x="128" y="23"/>
                      <a:pt x="123" y="23"/>
                      <a:pt x="117" y="23"/>
                    </a:cubicBezTo>
                    <a:cubicBezTo>
                      <a:pt x="116" y="23"/>
                      <a:pt x="115" y="23"/>
                      <a:pt x="114" y="23"/>
                    </a:cubicBezTo>
                    <a:cubicBezTo>
                      <a:pt x="26" y="23"/>
                      <a:pt x="1" y="172"/>
                      <a:pt x="95" y="187"/>
                    </a:cubicBezTo>
                    <a:cubicBezTo>
                      <a:pt x="259" y="216"/>
                      <a:pt x="440" y="294"/>
                      <a:pt x="612" y="294"/>
                    </a:cubicBezTo>
                    <a:cubicBezTo>
                      <a:pt x="643" y="294"/>
                      <a:pt x="673" y="292"/>
                      <a:pt x="703" y="286"/>
                    </a:cubicBezTo>
                    <a:cubicBezTo>
                      <a:pt x="749" y="278"/>
                      <a:pt x="783" y="237"/>
                      <a:pt x="795" y="195"/>
                    </a:cubicBezTo>
                    <a:cubicBezTo>
                      <a:pt x="802" y="172"/>
                      <a:pt x="798" y="149"/>
                      <a:pt x="795" y="126"/>
                    </a:cubicBezTo>
                    <a:cubicBezTo>
                      <a:pt x="790" y="77"/>
                      <a:pt x="744" y="50"/>
                      <a:pt x="703" y="35"/>
                    </a:cubicBezTo>
                    <a:cubicBezTo>
                      <a:pt x="641" y="9"/>
                      <a:pt x="570" y="1"/>
                      <a:pt x="49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" name="Google Shape;3767;p47"/>
              <p:cNvSpPr/>
              <p:nvPr/>
            </p:nvSpPr>
            <p:spPr>
              <a:xfrm rot="-1799979" flipH="1">
                <a:off x="7600459" y="2988579"/>
                <a:ext cx="29688" cy="11353"/>
              </a:xfrm>
              <a:custGeom>
                <a:avLst/>
                <a:gdLst/>
                <a:ahLst/>
                <a:cxnLst/>
                <a:rect l="l" t="t" r="r" b="b"/>
                <a:pathLst>
                  <a:path w="659" h="252" extrusionOk="0">
                    <a:moveTo>
                      <a:pt x="408" y="0"/>
                    </a:moveTo>
                    <a:cubicBezTo>
                      <a:pt x="315" y="0"/>
                      <a:pt x="218" y="18"/>
                      <a:pt x="130" y="25"/>
                    </a:cubicBezTo>
                    <a:cubicBezTo>
                      <a:pt x="0" y="37"/>
                      <a:pt x="0" y="216"/>
                      <a:pt x="130" y="227"/>
                    </a:cubicBezTo>
                    <a:cubicBezTo>
                      <a:pt x="218" y="235"/>
                      <a:pt x="314" y="252"/>
                      <a:pt x="407" y="252"/>
                    </a:cubicBezTo>
                    <a:cubicBezTo>
                      <a:pt x="455" y="252"/>
                      <a:pt x="503" y="247"/>
                      <a:pt x="548" y="234"/>
                    </a:cubicBezTo>
                    <a:cubicBezTo>
                      <a:pt x="658" y="208"/>
                      <a:pt x="658" y="44"/>
                      <a:pt x="548" y="18"/>
                    </a:cubicBezTo>
                    <a:cubicBezTo>
                      <a:pt x="503" y="5"/>
                      <a:pt x="456" y="0"/>
                      <a:pt x="40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" name="Google Shape;3768;p47"/>
              <p:cNvSpPr/>
              <p:nvPr/>
            </p:nvSpPr>
            <p:spPr>
              <a:xfrm rot="-1799979" flipH="1">
                <a:off x="7586181" y="2964137"/>
                <a:ext cx="451" cy="225"/>
              </a:xfrm>
              <a:custGeom>
                <a:avLst/>
                <a:gdLst/>
                <a:ahLst/>
                <a:cxnLst/>
                <a:rect l="l" t="t" r="r" b="b"/>
                <a:pathLst>
                  <a:path w="10" h="5" extrusionOk="0">
                    <a:moveTo>
                      <a:pt x="5" y="1"/>
                    </a:moveTo>
                    <a:cubicBezTo>
                      <a:pt x="1" y="1"/>
                      <a:pt x="1" y="4"/>
                      <a:pt x="5" y="4"/>
                    </a:cubicBezTo>
                    <a:cubicBezTo>
                      <a:pt x="9" y="4"/>
                      <a:pt x="9" y="1"/>
                      <a:pt x="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" name="Google Shape;3769;p47"/>
              <p:cNvSpPr/>
              <p:nvPr/>
            </p:nvSpPr>
            <p:spPr>
              <a:xfrm rot="-1799979" flipH="1">
                <a:off x="7638939" y="2911028"/>
                <a:ext cx="37527" cy="12570"/>
              </a:xfrm>
              <a:custGeom>
                <a:avLst/>
                <a:gdLst/>
                <a:ahLst/>
                <a:cxnLst/>
                <a:rect l="l" t="t" r="r" b="b"/>
                <a:pathLst>
                  <a:path w="833" h="279" extrusionOk="0">
                    <a:moveTo>
                      <a:pt x="125" y="1"/>
                    </a:moveTo>
                    <a:cubicBezTo>
                      <a:pt x="35" y="1"/>
                      <a:pt x="0" y="125"/>
                      <a:pt x="96" y="154"/>
                    </a:cubicBezTo>
                    <a:cubicBezTo>
                      <a:pt x="232" y="199"/>
                      <a:pt x="430" y="278"/>
                      <a:pt x="598" y="278"/>
                    </a:cubicBezTo>
                    <a:cubicBezTo>
                      <a:pt x="659" y="278"/>
                      <a:pt x="716" y="268"/>
                      <a:pt x="765" y="242"/>
                    </a:cubicBezTo>
                    <a:cubicBezTo>
                      <a:pt x="833" y="203"/>
                      <a:pt x="829" y="105"/>
                      <a:pt x="765" y="66"/>
                    </a:cubicBezTo>
                    <a:cubicBezTo>
                      <a:pt x="700" y="28"/>
                      <a:pt x="624" y="24"/>
                      <a:pt x="549" y="24"/>
                    </a:cubicBezTo>
                    <a:cubicBezTo>
                      <a:pt x="527" y="24"/>
                      <a:pt x="505" y="24"/>
                      <a:pt x="483" y="24"/>
                    </a:cubicBezTo>
                    <a:cubicBezTo>
                      <a:pt x="365" y="21"/>
                      <a:pt x="255" y="21"/>
                      <a:pt x="137" y="2"/>
                    </a:cubicBezTo>
                    <a:cubicBezTo>
                      <a:pt x="133" y="1"/>
                      <a:pt x="129" y="1"/>
                      <a:pt x="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" name="Google Shape;3770;p47"/>
              <p:cNvSpPr/>
              <p:nvPr/>
            </p:nvSpPr>
            <p:spPr>
              <a:xfrm rot="-1799979" flipH="1">
                <a:off x="7585293" y="2889068"/>
                <a:ext cx="41176" cy="17796"/>
              </a:xfrm>
              <a:custGeom>
                <a:avLst/>
                <a:gdLst/>
                <a:ahLst/>
                <a:cxnLst/>
                <a:rect l="l" t="t" r="r" b="b"/>
                <a:pathLst>
                  <a:path w="914" h="395" extrusionOk="0">
                    <a:moveTo>
                      <a:pt x="190" y="1"/>
                    </a:moveTo>
                    <a:cubicBezTo>
                      <a:pt x="160" y="1"/>
                      <a:pt x="130" y="3"/>
                      <a:pt x="99" y="7"/>
                    </a:cubicBezTo>
                    <a:cubicBezTo>
                      <a:pt x="1" y="22"/>
                      <a:pt x="12" y="148"/>
                      <a:pt x="73" y="190"/>
                    </a:cubicBezTo>
                    <a:cubicBezTo>
                      <a:pt x="176" y="266"/>
                      <a:pt x="305" y="292"/>
                      <a:pt x="419" y="327"/>
                    </a:cubicBezTo>
                    <a:cubicBezTo>
                      <a:pt x="507" y="355"/>
                      <a:pt x="598" y="394"/>
                      <a:pt x="691" y="394"/>
                    </a:cubicBezTo>
                    <a:cubicBezTo>
                      <a:pt x="722" y="394"/>
                      <a:pt x="753" y="390"/>
                      <a:pt x="784" y="380"/>
                    </a:cubicBezTo>
                    <a:cubicBezTo>
                      <a:pt x="875" y="353"/>
                      <a:pt x="913" y="236"/>
                      <a:pt x="841" y="163"/>
                    </a:cubicBezTo>
                    <a:cubicBezTo>
                      <a:pt x="746" y="64"/>
                      <a:pt x="605" y="60"/>
                      <a:pt x="476" y="37"/>
                    </a:cubicBezTo>
                    <a:cubicBezTo>
                      <a:pt x="381" y="20"/>
                      <a:pt x="286" y="1"/>
                      <a:pt x="19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" name="Google Shape;3771;p47"/>
              <p:cNvSpPr/>
              <p:nvPr/>
            </p:nvSpPr>
            <p:spPr>
              <a:xfrm rot="-1799979" flipH="1">
                <a:off x="7542149" y="2768349"/>
                <a:ext cx="35860" cy="18562"/>
              </a:xfrm>
              <a:custGeom>
                <a:avLst/>
                <a:gdLst/>
                <a:ahLst/>
                <a:cxnLst/>
                <a:rect l="l" t="t" r="r" b="b"/>
                <a:pathLst>
                  <a:path w="796" h="412" extrusionOk="0">
                    <a:moveTo>
                      <a:pt x="124" y="0"/>
                    </a:moveTo>
                    <a:cubicBezTo>
                      <a:pt x="57" y="0"/>
                      <a:pt x="1" y="80"/>
                      <a:pt x="62" y="137"/>
                    </a:cubicBezTo>
                    <a:cubicBezTo>
                      <a:pt x="230" y="293"/>
                      <a:pt x="423" y="392"/>
                      <a:pt x="655" y="411"/>
                    </a:cubicBezTo>
                    <a:cubicBezTo>
                      <a:pt x="657" y="411"/>
                      <a:pt x="660" y="411"/>
                      <a:pt x="662" y="411"/>
                    </a:cubicBezTo>
                    <a:cubicBezTo>
                      <a:pt x="706" y="411"/>
                      <a:pt x="747" y="383"/>
                      <a:pt x="769" y="346"/>
                    </a:cubicBezTo>
                    <a:cubicBezTo>
                      <a:pt x="795" y="301"/>
                      <a:pt x="795" y="255"/>
                      <a:pt x="769" y="209"/>
                    </a:cubicBezTo>
                    <a:cubicBezTo>
                      <a:pt x="727" y="146"/>
                      <a:pt x="667" y="149"/>
                      <a:pt x="595" y="137"/>
                    </a:cubicBezTo>
                    <a:cubicBezTo>
                      <a:pt x="446" y="115"/>
                      <a:pt x="298" y="73"/>
                      <a:pt x="161" y="9"/>
                    </a:cubicBezTo>
                    <a:cubicBezTo>
                      <a:pt x="149" y="3"/>
                      <a:pt x="136" y="0"/>
                      <a:pt x="12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" name="Google Shape;3772;p47"/>
              <p:cNvSpPr/>
              <p:nvPr/>
            </p:nvSpPr>
            <p:spPr>
              <a:xfrm rot="-1799979" flipH="1">
                <a:off x="7572140" y="2791905"/>
                <a:ext cx="40140" cy="18156"/>
              </a:xfrm>
              <a:custGeom>
                <a:avLst/>
                <a:gdLst/>
                <a:ahLst/>
                <a:cxnLst/>
                <a:rect l="l" t="t" r="r" b="b"/>
                <a:pathLst>
                  <a:path w="891" h="403" extrusionOk="0">
                    <a:moveTo>
                      <a:pt x="126" y="0"/>
                    </a:moveTo>
                    <a:cubicBezTo>
                      <a:pt x="43" y="0"/>
                      <a:pt x="1" y="123"/>
                      <a:pt x="80" y="171"/>
                    </a:cubicBezTo>
                    <a:cubicBezTo>
                      <a:pt x="210" y="244"/>
                      <a:pt x="339" y="301"/>
                      <a:pt x="476" y="347"/>
                    </a:cubicBezTo>
                    <a:cubicBezTo>
                      <a:pt x="550" y="374"/>
                      <a:pt x="636" y="403"/>
                      <a:pt x="717" y="403"/>
                    </a:cubicBezTo>
                    <a:cubicBezTo>
                      <a:pt x="760" y="403"/>
                      <a:pt x="802" y="394"/>
                      <a:pt x="841" y="373"/>
                    </a:cubicBezTo>
                    <a:cubicBezTo>
                      <a:pt x="890" y="350"/>
                      <a:pt x="887" y="289"/>
                      <a:pt x="856" y="252"/>
                    </a:cubicBezTo>
                    <a:cubicBezTo>
                      <a:pt x="787" y="164"/>
                      <a:pt x="647" y="145"/>
                      <a:pt x="540" y="118"/>
                    </a:cubicBezTo>
                    <a:cubicBezTo>
                      <a:pt x="411" y="84"/>
                      <a:pt x="282" y="43"/>
                      <a:pt x="152" y="4"/>
                    </a:cubicBezTo>
                    <a:cubicBezTo>
                      <a:pt x="143" y="2"/>
                      <a:pt x="134" y="0"/>
                      <a:pt x="12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" name="Google Shape;3773;p47"/>
              <p:cNvSpPr/>
              <p:nvPr/>
            </p:nvSpPr>
            <p:spPr>
              <a:xfrm rot="-1799979" flipH="1">
                <a:off x="7620441" y="2815585"/>
                <a:ext cx="43654" cy="19328"/>
              </a:xfrm>
              <a:custGeom>
                <a:avLst/>
                <a:gdLst/>
                <a:ahLst/>
                <a:cxnLst/>
                <a:rect l="l" t="t" r="r" b="b"/>
                <a:pathLst>
                  <a:path w="969" h="429" extrusionOk="0">
                    <a:moveTo>
                      <a:pt x="134" y="1"/>
                    </a:moveTo>
                    <a:cubicBezTo>
                      <a:pt x="44" y="1"/>
                      <a:pt x="1" y="138"/>
                      <a:pt x="90" y="189"/>
                    </a:cubicBezTo>
                    <a:cubicBezTo>
                      <a:pt x="257" y="284"/>
                      <a:pt x="518" y="429"/>
                      <a:pt x="739" y="429"/>
                    </a:cubicBezTo>
                    <a:cubicBezTo>
                      <a:pt x="783" y="429"/>
                      <a:pt x="826" y="423"/>
                      <a:pt x="866" y="410"/>
                    </a:cubicBezTo>
                    <a:cubicBezTo>
                      <a:pt x="957" y="380"/>
                      <a:pt x="968" y="261"/>
                      <a:pt x="892" y="208"/>
                    </a:cubicBezTo>
                    <a:cubicBezTo>
                      <a:pt x="786" y="136"/>
                      <a:pt x="656" y="140"/>
                      <a:pt x="535" y="113"/>
                    </a:cubicBezTo>
                    <a:cubicBezTo>
                      <a:pt x="410" y="83"/>
                      <a:pt x="287" y="48"/>
                      <a:pt x="166" y="6"/>
                    </a:cubicBezTo>
                    <a:cubicBezTo>
                      <a:pt x="155" y="3"/>
                      <a:pt x="144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" name="Google Shape;3774;p47"/>
              <p:cNvSpPr/>
              <p:nvPr/>
            </p:nvSpPr>
            <p:spPr>
              <a:xfrm rot="-1799979" flipH="1">
                <a:off x="7486511" y="2759211"/>
                <a:ext cx="31040" cy="17300"/>
              </a:xfrm>
              <a:custGeom>
                <a:avLst/>
                <a:gdLst/>
                <a:ahLst/>
                <a:cxnLst/>
                <a:rect l="l" t="t" r="r" b="b"/>
                <a:pathLst>
                  <a:path w="689" h="384" extrusionOk="0">
                    <a:moveTo>
                      <a:pt x="85" y="1"/>
                    </a:moveTo>
                    <a:cubicBezTo>
                      <a:pt x="13" y="1"/>
                      <a:pt x="1" y="89"/>
                      <a:pt x="50" y="123"/>
                    </a:cubicBezTo>
                    <a:cubicBezTo>
                      <a:pt x="182" y="223"/>
                      <a:pt x="368" y="383"/>
                      <a:pt x="549" y="383"/>
                    </a:cubicBezTo>
                    <a:cubicBezTo>
                      <a:pt x="560" y="383"/>
                      <a:pt x="572" y="383"/>
                      <a:pt x="583" y="381"/>
                    </a:cubicBezTo>
                    <a:cubicBezTo>
                      <a:pt x="655" y="374"/>
                      <a:pt x="689" y="313"/>
                      <a:pt x="662" y="245"/>
                    </a:cubicBezTo>
                    <a:cubicBezTo>
                      <a:pt x="617" y="146"/>
                      <a:pt x="503" y="89"/>
                      <a:pt x="408" y="55"/>
                    </a:cubicBezTo>
                    <a:cubicBezTo>
                      <a:pt x="297" y="16"/>
                      <a:pt x="195" y="1"/>
                      <a:pt x="8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" name="Google Shape;3775;p47"/>
              <p:cNvSpPr/>
              <p:nvPr/>
            </p:nvSpPr>
            <p:spPr>
              <a:xfrm rot="-1799979" flipH="1">
                <a:off x="7520711" y="2682547"/>
                <a:ext cx="30724" cy="16715"/>
              </a:xfrm>
              <a:custGeom>
                <a:avLst/>
                <a:gdLst/>
                <a:ahLst/>
                <a:cxnLst/>
                <a:rect l="l" t="t" r="r" b="b"/>
                <a:pathLst>
                  <a:path w="682" h="371" extrusionOk="0">
                    <a:moveTo>
                      <a:pt x="127" y="0"/>
                    </a:moveTo>
                    <a:cubicBezTo>
                      <a:pt x="56" y="0"/>
                      <a:pt x="1" y="102"/>
                      <a:pt x="81" y="138"/>
                    </a:cubicBezTo>
                    <a:cubicBezTo>
                      <a:pt x="164" y="173"/>
                      <a:pt x="244" y="214"/>
                      <a:pt x="323" y="256"/>
                    </a:cubicBezTo>
                    <a:cubicBezTo>
                      <a:pt x="404" y="302"/>
                      <a:pt x="472" y="371"/>
                      <a:pt x="563" y="371"/>
                    </a:cubicBezTo>
                    <a:cubicBezTo>
                      <a:pt x="643" y="371"/>
                      <a:pt x="681" y="290"/>
                      <a:pt x="651" y="225"/>
                    </a:cubicBezTo>
                    <a:cubicBezTo>
                      <a:pt x="605" y="142"/>
                      <a:pt x="499" y="111"/>
                      <a:pt x="415" y="81"/>
                    </a:cubicBezTo>
                    <a:cubicBezTo>
                      <a:pt x="323" y="43"/>
                      <a:pt x="232" y="20"/>
                      <a:pt x="137" y="1"/>
                    </a:cubicBezTo>
                    <a:cubicBezTo>
                      <a:pt x="134" y="0"/>
                      <a:pt x="130" y="0"/>
                      <a:pt x="12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" name="Google Shape;3776;p47"/>
              <p:cNvSpPr/>
              <p:nvPr/>
            </p:nvSpPr>
            <p:spPr>
              <a:xfrm rot="-1799979" flipH="1">
                <a:off x="7567196" y="2665774"/>
                <a:ext cx="39644" cy="20048"/>
              </a:xfrm>
              <a:custGeom>
                <a:avLst/>
                <a:gdLst/>
                <a:ahLst/>
                <a:cxnLst/>
                <a:rect l="l" t="t" r="r" b="b"/>
                <a:pathLst>
                  <a:path w="880" h="445" extrusionOk="0">
                    <a:moveTo>
                      <a:pt x="89" y="1"/>
                    </a:moveTo>
                    <a:cubicBezTo>
                      <a:pt x="31" y="1"/>
                      <a:pt x="1" y="90"/>
                      <a:pt x="60" y="121"/>
                    </a:cubicBezTo>
                    <a:cubicBezTo>
                      <a:pt x="281" y="247"/>
                      <a:pt x="532" y="425"/>
                      <a:pt x="794" y="444"/>
                    </a:cubicBezTo>
                    <a:cubicBezTo>
                      <a:pt x="796" y="444"/>
                      <a:pt x="799" y="444"/>
                      <a:pt x="802" y="444"/>
                    </a:cubicBezTo>
                    <a:cubicBezTo>
                      <a:pt x="854" y="444"/>
                      <a:pt x="880" y="366"/>
                      <a:pt x="843" y="330"/>
                    </a:cubicBezTo>
                    <a:cubicBezTo>
                      <a:pt x="653" y="151"/>
                      <a:pt x="349" y="82"/>
                      <a:pt x="106" y="3"/>
                    </a:cubicBezTo>
                    <a:cubicBezTo>
                      <a:pt x="100" y="1"/>
                      <a:pt x="94" y="1"/>
                      <a:pt x="8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" name="Google Shape;3777;p47"/>
              <p:cNvSpPr/>
              <p:nvPr/>
            </p:nvSpPr>
            <p:spPr>
              <a:xfrm rot="-1799979" flipH="1">
                <a:off x="7619034" y="2679027"/>
                <a:ext cx="33382" cy="18922"/>
              </a:xfrm>
              <a:custGeom>
                <a:avLst/>
                <a:gdLst/>
                <a:ahLst/>
                <a:cxnLst/>
                <a:rect l="l" t="t" r="r" b="b"/>
                <a:pathLst>
                  <a:path w="741" h="420" extrusionOk="0">
                    <a:moveTo>
                      <a:pt x="87" y="1"/>
                    </a:moveTo>
                    <a:cubicBezTo>
                      <a:pt x="25" y="1"/>
                      <a:pt x="0" y="85"/>
                      <a:pt x="41" y="122"/>
                    </a:cubicBezTo>
                    <a:cubicBezTo>
                      <a:pt x="117" y="206"/>
                      <a:pt x="219" y="255"/>
                      <a:pt x="314" y="312"/>
                    </a:cubicBezTo>
                    <a:cubicBezTo>
                      <a:pt x="405" y="359"/>
                      <a:pt x="502" y="419"/>
                      <a:pt x="605" y="419"/>
                    </a:cubicBezTo>
                    <a:cubicBezTo>
                      <a:pt x="611" y="419"/>
                      <a:pt x="617" y="419"/>
                      <a:pt x="623" y="419"/>
                    </a:cubicBezTo>
                    <a:cubicBezTo>
                      <a:pt x="684" y="419"/>
                      <a:pt x="740" y="343"/>
                      <a:pt x="699" y="285"/>
                    </a:cubicBezTo>
                    <a:cubicBezTo>
                      <a:pt x="630" y="194"/>
                      <a:pt x="528" y="152"/>
                      <a:pt x="425" y="107"/>
                    </a:cubicBezTo>
                    <a:cubicBezTo>
                      <a:pt x="314" y="61"/>
                      <a:pt x="209" y="12"/>
                      <a:pt x="91" y="1"/>
                    </a:cubicBezTo>
                    <a:cubicBezTo>
                      <a:pt x="89" y="1"/>
                      <a:pt x="88" y="1"/>
                      <a:pt x="8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" name="Google Shape;3778;p47"/>
              <p:cNvSpPr/>
              <p:nvPr/>
            </p:nvSpPr>
            <p:spPr>
              <a:xfrm rot="-1799979" flipH="1">
                <a:off x="7602582" y="2744264"/>
                <a:ext cx="28832" cy="17030"/>
              </a:xfrm>
              <a:custGeom>
                <a:avLst/>
                <a:gdLst/>
                <a:ahLst/>
                <a:cxnLst/>
                <a:rect l="l" t="t" r="r" b="b"/>
                <a:pathLst>
                  <a:path w="640" h="378" extrusionOk="0">
                    <a:moveTo>
                      <a:pt x="125" y="1"/>
                    </a:moveTo>
                    <a:cubicBezTo>
                      <a:pt x="121" y="1"/>
                      <a:pt x="118" y="1"/>
                      <a:pt x="115" y="1"/>
                    </a:cubicBezTo>
                    <a:cubicBezTo>
                      <a:pt x="34" y="5"/>
                      <a:pt x="1" y="92"/>
                      <a:pt x="54" y="153"/>
                    </a:cubicBezTo>
                    <a:cubicBezTo>
                      <a:pt x="107" y="217"/>
                      <a:pt x="206" y="256"/>
                      <a:pt x="282" y="294"/>
                    </a:cubicBezTo>
                    <a:cubicBezTo>
                      <a:pt x="347" y="331"/>
                      <a:pt x="417" y="378"/>
                      <a:pt x="490" y="378"/>
                    </a:cubicBezTo>
                    <a:cubicBezTo>
                      <a:pt x="507" y="378"/>
                      <a:pt x="524" y="375"/>
                      <a:pt x="541" y="370"/>
                    </a:cubicBezTo>
                    <a:cubicBezTo>
                      <a:pt x="613" y="347"/>
                      <a:pt x="639" y="275"/>
                      <a:pt x="609" y="210"/>
                    </a:cubicBezTo>
                    <a:cubicBezTo>
                      <a:pt x="567" y="122"/>
                      <a:pt x="457" y="100"/>
                      <a:pt x="373" y="69"/>
                    </a:cubicBezTo>
                    <a:cubicBezTo>
                      <a:pt x="297" y="44"/>
                      <a:pt x="209" y="1"/>
                      <a:pt x="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" name="Google Shape;3779;p47"/>
              <p:cNvSpPr/>
              <p:nvPr/>
            </p:nvSpPr>
            <p:spPr>
              <a:xfrm rot="-1799979" flipH="1">
                <a:off x="7677614" y="2772340"/>
                <a:ext cx="40816" cy="20995"/>
              </a:xfrm>
              <a:custGeom>
                <a:avLst/>
                <a:gdLst/>
                <a:ahLst/>
                <a:cxnLst/>
                <a:rect l="l" t="t" r="r" b="b"/>
                <a:pathLst>
                  <a:path w="906" h="466" extrusionOk="0">
                    <a:moveTo>
                      <a:pt x="108" y="1"/>
                    </a:moveTo>
                    <a:cubicBezTo>
                      <a:pt x="34" y="1"/>
                      <a:pt x="0" y="88"/>
                      <a:pt x="65" y="138"/>
                    </a:cubicBezTo>
                    <a:cubicBezTo>
                      <a:pt x="171" y="221"/>
                      <a:pt x="289" y="283"/>
                      <a:pt x="411" y="339"/>
                    </a:cubicBezTo>
                    <a:cubicBezTo>
                      <a:pt x="513" y="391"/>
                      <a:pt x="618" y="466"/>
                      <a:pt x="737" y="466"/>
                    </a:cubicBezTo>
                    <a:cubicBezTo>
                      <a:pt x="742" y="466"/>
                      <a:pt x="747" y="465"/>
                      <a:pt x="753" y="465"/>
                    </a:cubicBezTo>
                    <a:cubicBezTo>
                      <a:pt x="859" y="458"/>
                      <a:pt x="905" y="339"/>
                      <a:pt x="837" y="260"/>
                    </a:cubicBezTo>
                    <a:cubicBezTo>
                      <a:pt x="757" y="169"/>
                      <a:pt x="620" y="146"/>
                      <a:pt x="510" y="104"/>
                    </a:cubicBezTo>
                    <a:cubicBezTo>
                      <a:pt x="384" y="58"/>
                      <a:pt x="255" y="20"/>
                      <a:pt x="122" y="2"/>
                    </a:cubicBezTo>
                    <a:cubicBezTo>
                      <a:pt x="117" y="1"/>
                      <a:pt x="113" y="1"/>
                      <a:pt x="10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" name="Google Shape;3780;p47"/>
              <p:cNvSpPr/>
              <p:nvPr/>
            </p:nvSpPr>
            <p:spPr>
              <a:xfrm rot="-1799979" flipH="1">
                <a:off x="7683621" y="2824177"/>
                <a:ext cx="38924" cy="22076"/>
              </a:xfrm>
              <a:custGeom>
                <a:avLst/>
                <a:gdLst/>
                <a:ahLst/>
                <a:cxnLst/>
                <a:rect l="l" t="t" r="r" b="b"/>
                <a:pathLst>
                  <a:path w="864" h="490" extrusionOk="0">
                    <a:moveTo>
                      <a:pt x="141" y="0"/>
                    </a:moveTo>
                    <a:cubicBezTo>
                      <a:pt x="51" y="0"/>
                      <a:pt x="1" y="154"/>
                      <a:pt x="96" y="205"/>
                    </a:cubicBezTo>
                    <a:cubicBezTo>
                      <a:pt x="207" y="262"/>
                      <a:pt x="312" y="327"/>
                      <a:pt x="427" y="379"/>
                    </a:cubicBezTo>
                    <a:cubicBezTo>
                      <a:pt x="521" y="429"/>
                      <a:pt x="632" y="490"/>
                      <a:pt x="742" y="490"/>
                    </a:cubicBezTo>
                    <a:cubicBezTo>
                      <a:pt x="833" y="490"/>
                      <a:pt x="864" y="388"/>
                      <a:pt x="811" y="323"/>
                    </a:cubicBezTo>
                    <a:cubicBezTo>
                      <a:pt x="742" y="239"/>
                      <a:pt x="621" y="197"/>
                      <a:pt x="521" y="151"/>
                    </a:cubicBezTo>
                    <a:cubicBezTo>
                      <a:pt x="407" y="102"/>
                      <a:pt x="293" y="56"/>
                      <a:pt x="176" y="7"/>
                    </a:cubicBezTo>
                    <a:cubicBezTo>
                      <a:pt x="164" y="2"/>
                      <a:pt x="152" y="0"/>
                      <a:pt x="14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" name="Google Shape;3781;p47"/>
              <p:cNvSpPr/>
              <p:nvPr/>
            </p:nvSpPr>
            <p:spPr>
              <a:xfrm rot="-1799979" flipH="1">
                <a:off x="7534495" y="2588806"/>
                <a:ext cx="34464" cy="22616"/>
              </a:xfrm>
              <a:custGeom>
                <a:avLst/>
                <a:gdLst/>
                <a:ahLst/>
                <a:cxnLst/>
                <a:rect l="l" t="t" r="r" b="b"/>
                <a:pathLst>
                  <a:path w="765" h="502" extrusionOk="0">
                    <a:moveTo>
                      <a:pt x="149" y="0"/>
                    </a:moveTo>
                    <a:cubicBezTo>
                      <a:pt x="61" y="0"/>
                      <a:pt x="1" y="123"/>
                      <a:pt x="96" y="178"/>
                    </a:cubicBezTo>
                    <a:cubicBezTo>
                      <a:pt x="202" y="239"/>
                      <a:pt x="305" y="304"/>
                      <a:pt x="408" y="376"/>
                    </a:cubicBezTo>
                    <a:cubicBezTo>
                      <a:pt x="488" y="433"/>
                      <a:pt x="556" y="501"/>
                      <a:pt x="654" y="501"/>
                    </a:cubicBezTo>
                    <a:cubicBezTo>
                      <a:pt x="668" y="501"/>
                      <a:pt x="682" y="500"/>
                      <a:pt x="696" y="497"/>
                    </a:cubicBezTo>
                    <a:cubicBezTo>
                      <a:pt x="746" y="486"/>
                      <a:pt x="765" y="434"/>
                      <a:pt x="757" y="388"/>
                    </a:cubicBezTo>
                    <a:cubicBezTo>
                      <a:pt x="738" y="274"/>
                      <a:pt x="617" y="224"/>
                      <a:pt x="525" y="171"/>
                    </a:cubicBezTo>
                    <a:cubicBezTo>
                      <a:pt x="419" y="114"/>
                      <a:pt x="308" y="60"/>
                      <a:pt x="194" y="11"/>
                    </a:cubicBezTo>
                    <a:cubicBezTo>
                      <a:pt x="179" y="4"/>
                      <a:pt x="164" y="0"/>
                      <a:pt x="14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" name="Google Shape;3782;p47"/>
              <p:cNvSpPr/>
              <p:nvPr/>
            </p:nvSpPr>
            <p:spPr>
              <a:xfrm rot="-1799979" flipH="1">
                <a:off x="7526322" y="2546081"/>
                <a:ext cx="37527" cy="23968"/>
              </a:xfrm>
              <a:custGeom>
                <a:avLst/>
                <a:gdLst/>
                <a:ahLst/>
                <a:cxnLst/>
                <a:rect l="l" t="t" r="r" b="b"/>
                <a:pathLst>
                  <a:path w="833" h="532" extrusionOk="0">
                    <a:moveTo>
                      <a:pt x="145" y="0"/>
                    </a:moveTo>
                    <a:cubicBezTo>
                      <a:pt x="46" y="0"/>
                      <a:pt x="0" y="130"/>
                      <a:pt x="93" y="194"/>
                    </a:cubicBezTo>
                    <a:cubicBezTo>
                      <a:pt x="179" y="250"/>
                      <a:pt x="267" y="308"/>
                      <a:pt x="358" y="364"/>
                    </a:cubicBezTo>
                    <a:cubicBezTo>
                      <a:pt x="446" y="422"/>
                      <a:pt x="530" y="486"/>
                      <a:pt x="628" y="524"/>
                    </a:cubicBezTo>
                    <a:cubicBezTo>
                      <a:pt x="644" y="529"/>
                      <a:pt x="658" y="531"/>
                      <a:pt x="671" y="531"/>
                    </a:cubicBezTo>
                    <a:cubicBezTo>
                      <a:pt x="783" y="531"/>
                      <a:pt x="832" y="377"/>
                      <a:pt x="762" y="292"/>
                    </a:cubicBezTo>
                    <a:cubicBezTo>
                      <a:pt x="693" y="208"/>
                      <a:pt x="583" y="159"/>
                      <a:pt x="484" y="110"/>
                    </a:cubicBezTo>
                    <a:cubicBezTo>
                      <a:pt x="381" y="64"/>
                      <a:pt x="279" y="26"/>
                      <a:pt x="168" y="3"/>
                    </a:cubicBezTo>
                    <a:cubicBezTo>
                      <a:pt x="160" y="1"/>
                      <a:pt x="152" y="0"/>
                      <a:pt x="14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" name="Google Shape;3783;p47"/>
              <p:cNvSpPr/>
              <p:nvPr/>
            </p:nvSpPr>
            <p:spPr>
              <a:xfrm rot="-1799979" flipH="1">
                <a:off x="7479995" y="2489770"/>
                <a:ext cx="42978" cy="25094"/>
              </a:xfrm>
              <a:custGeom>
                <a:avLst/>
                <a:gdLst/>
                <a:ahLst/>
                <a:cxnLst/>
                <a:rect l="l" t="t" r="r" b="b"/>
                <a:pathLst>
                  <a:path w="954" h="557" extrusionOk="0">
                    <a:moveTo>
                      <a:pt x="170" y="0"/>
                    </a:moveTo>
                    <a:cubicBezTo>
                      <a:pt x="67" y="0"/>
                      <a:pt x="0" y="144"/>
                      <a:pt x="108" y="207"/>
                    </a:cubicBezTo>
                    <a:cubicBezTo>
                      <a:pt x="329" y="332"/>
                      <a:pt x="583" y="533"/>
                      <a:pt x="838" y="556"/>
                    </a:cubicBezTo>
                    <a:cubicBezTo>
                      <a:pt x="842" y="557"/>
                      <a:pt x="846" y="557"/>
                      <a:pt x="850" y="557"/>
                    </a:cubicBezTo>
                    <a:cubicBezTo>
                      <a:pt x="931" y="557"/>
                      <a:pt x="954" y="447"/>
                      <a:pt x="906" y="393"/>
                    </a:cubicBezTo>
                    <a:cubicBezTo>
                      <a:pt x="827" y="293"/>
                      <a:pt x="701" y="240"/>
                      <a:pt x="587" y="188"/>
                    </a:cubicBezTo>
                    <a:cubicBezTo>
                      <a:pt x="466" y="126"/>
                      <a:pt x="344" y="70"/>
                      <a:pt x="222" y="12"/>
                    </a:cubicBezTo>
                    <a:cubicBezTo>
                      <a:pt x="204" y="4"/>
                      <a:pt x="187" y="0"/>
                      <a:pt x="17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" name="Google Shape;3784;p47"/>
              <p:cNvSpPr/>
              <p:nvPr/>
            </p:nvSpPr>
            <p:spPr>
              <a:xfrm rot="-1799979" flipH="1">
                <a:off x="7440912" y="2475707"/>
                <a:ext cx="43654" cy="27572"/>
              </a:xfrm>
              <a:custGeom>
                <a:avLst/>
                <a:gdLst/>
                <a:ahLst/>
                <a:cxnLst/>
                <a:rect l="l" t="t" r="r" b="b"/>
                <a:pathLst>
                  <a:path w="969" h="612" extrusionOk="0">
                    <a:moveTo>
                      <a:pt x="165" y="1"/>
                    </a:moveTo>
                    <a:cubicBezTo>
                      <a:pt x="67" y="1"/>
                      <a:pt x="1" y="135"/>
                      <a:pt x="80" y="207"/>
                    </a:cubicBezTo>
                    <a:cubicBezTo>
                      <a:pt x="281" y="393"/>
                      <a:pt x="543" y="569"/>
                      <a:pt x="813" y="610"/>
                    </a:cubicBezTo>
                    <a:cubicBezTo>
                      <a:pt x="820" y="611"/>
                      <a:pt x="827" y="611"/>
                      <a:pt x="834" y="611"/>
                    </a:cubicBezTo>
                    <a:cubicBezTo>
                      <a:pt x="921" y="611"/>
                      <a:pt x="968" y="521"/>
                      <a:pt x="908" y="446"/>
                    </a:cubicBezTo>
                    <a:cubicBezTo>
                      <a:pt x="738" y="234"/>
                      <a:pt x="457" y="89"/>
                      <a:pt x="197" y="6"/>
                    </a:cubicBezTo>
                    <a:cubicBezTo>
                      <a:pt x="186" y="2"/>
                      <a:pt x="175" y="1"/>
                      <a:pt x="16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" name="Google Shape;3785;p47"/>
              <p:cNvSpPr/>
              <p:nvPr/>
            </p:nvSpPr>
            <p:spPr>
              <a:xfrm rot="-1799979" flipH="1">
                <a:off x="7386278" y="2485498"/>
                <a:ext cx="47393" cy="30005"/>
              </a:xfrm>
              <a:custGeom>
                <a:avLst/>
                <a:gdLst/>
                <a:ahLst/>
                <a:cxnLst/>
                <a:rect l="l" t="t" r="r" b="b"/>
                <a:pathLst>
                  <a:path w="1052" h="666" extrusionOk="0">
                    <a:moveTo>
                      <a:pt x="172" y="1"/>
                    </a:moveTo>
                    <a:cubicBezTo>
                      <a:pt x="64" y="1"/>
                      <a:pt x="0" y="149"/>
                      <a:pt x="110" y="224"/>
                    </a:cubicBezTo>
                    <a:cubicBezTo>
                      <a:pt x="239" y="308"/>
                      <a:pt x="369" y="395"/>
                      <a:pt x="502" y="479"/>
                    </a:cubicBezTo>
                    <a:cubicBezTo>
                      <a:pt x="623" y="554"/>
                      <a:pt x="738" y="650"/>
                      <a:pt x="882" y="665"/>
                    </a:cubicBezTo>
                    <a:cubicBezTo>
                      <a:pt x="885" y="665"/>
                      <a:pt x="888" y="665"/>
                      <a:pt x="891" y="665"/>
                    </a:cubicBezTo>
                    <a:cubicBezTo>
                      <a:pt x="985" y="665"/>
                      <a:pt x="1051" y="541"/>
                      <a:pt x="996" y="463"/>
                    </a:cubicBezTo>
                    <a:cubicBezTo>
                      <a:pt x="913" y="345"/>
                      <a:pt x="776" y="296"/>
                      <a:pt x="646" y="228"/>
                    </a:cubicBezTo>
                    <a:cubicBezTo>
                      <a:pt x="509" y="156"/>
                      <a:pt x="369" y="87"/>
                      <a:pt x="232" y="15"/>
                    </a:cubicBezTo>
                    <a:cubicBezTo>
                      <a:pt x="211" y="5"/>
                      <a:pt x="191" y="1"/>
                      <a:pt x="17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" name="Google Shape;3786;p47"/>
              <p:cNvSpPr/>
              <p:nvPr/>
            </p:nvSpPr>
            <p:spPr>
              <a:xfrm rot="-1799979" flipH="1">
                <a:off x="7422276" y="2574418"/>
                <a:ext cx="35410" cy="22797"/>
              </a:xfrm>
              <a:custGeom>
                <a:avLst/>
                <a:gdLst/>
                <a:ahLst/>
                <a:cxnLst/>
                <a:rect l="l" t="t" r="r" b="b"/>
                <a:pathLst>
                  <a:path w="786" h="506" extrusionOk="0">
                    <a:moveTo>
                      <a:pt x="113" y="0"/>
                    </a:moveTo>
                    <a:cubicBezTo>
                      <a:pt x="45" y="0"/>
                      <a:pt x="0" y="89"/>
                      <a:pt x="56" y="144"/>
                    </a:cubicBezTo>
                    <a:cubicBezTo>
                      <a:pt x="140" y="224"/>
                      <a:pt x="250" y="285"/>
                      <a:pt x="345" y="349"/>
                    </a:cubicBezTo>
                    <a:cubicBezTo>
                      <a:pt x="440" y="410"/>
                      <a:pt x="535" y="502"/>
                      <a:pt x="652" y="505"/>
                    </a:cubicBezTo>
                    <a:cubicBezTo>
                      <a:pt x="733" y="505"/>
                      <a:pt x="786" y="414"/>
                      <a:pt x="744" y="345"/>
                    </a:cubicBezTo>
                    <a:cubicBezTo>
                      <a:pt x="683" y="247"/>
                      <a:pt x="558" y="205"/>
                      <a:pt x="459" y="156"/>
                    </a:cubicBezTo>
                    <a:cubicBezTo>
                      <a:pt x="352" y="103"/>
                      <a:pt x="250" y="38"/>
                      <a:pt x="136" y="3"/>
                    </a:cubicBezTo>
                    <a:cubicBezTo>
                      <a:pt x="128" y="1"/>
                      <a:pt x="121" y="0"/>
                      <a:pt x="11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" name="Google Shape;3787;p47"/>
              <p:cNvSpPr/>
              <p:nvPr/>
            </p:nvSpPr>
            <p:spPr>
              <a:xfrm rot="-1799979" flipH="1">
                <a:off x="7436659" y="2608663"/>
                <a:ext cx="37392" cy="28113"/>
              </a:xfrm>
              <a:custGeom>
                <a:avLst/>
                <a:gdLst/>
                <a:ahLst/>
                <a:cxnLst/>
                <a:rect l="l" t="t" r="r" b="b"/>
                <a:pathLst>
                  <a:path w="830" h="624" extrusionOk="0">
                    <a:moveTo>
                      <a:pt x="141" y="0"/>
                    </a:moveTo>
                    <a:cubicBezTo>
                      <a:pt x="61" y="0"/>
                      <a:pt x="0" y="97"/>
                      <a:pt x="70" y="167"/>
                    </a:cubicBezTo>
                    <a:cubicBezTo>
                      <a:pt x="162" y="266"/>
                      <a:pt x="260" y="354"/>
                      <a:pt x="367" y="437"/>
                    </a:cubicBezTo>
                    <a:cubicBezTo>
                      <a:pt x="466" y="514"/>
                      <a:pt x="569" y="612"/>
                      <a:pt x="694" y="623"/>
                    </a:cubicBezTo>
                    <a:cubicBezTo>
                      <a:pt x="697" y="623"/>
                      <a:pt x="700" y="624"/>
                      <a:pt x="703" y="624"/>
                    </a:cubicBezTo>
                    <a:cubicBezTo>
                      <a:pt x="768" y="624"/>
                      <a:pt x="829" y="541"/>
                      <a:pt x="804" y="479"/>
                    </a:cubicBezTo>
                    <a:cubicBezTo>
                      <a:pt x="755" y="361"/>
                      <a:pt x="641" y="296"/>
                      <a:pt x="538" y="224"/>
                    </a:cubicBezTo>
                    <a:cubicBezTo>
                      <a:pt x="427" y="144"/>
                      <a:pt x="310" y="72"/>
                      <a:pt x="188" y="12"/>
                    </a:cubicBezTo>
                    <a:cubicBezTo>
                      <a:pt x="172" y="4"/>
                      <a:pt x="156" y="0"/>
                      <a:pt x="14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" name="Google Shape;3788;p47"/>
              <p:cNvSpPr/>
              <p:nvPr/>
            </p:nvSpPr>
            <p:spPr>
              <a:xfrm rot="-1799979" flipH="1">
                <a:off x="7357829" y="2565871"/>
                <a:ext cx="37887" cy="24283"/>
              </a:xfrm>
              <a:custGeom>
                <a:avLst/>
                <a:gdLst/>
                <a:ahLst/>
                <a:cxnLst/>
                <a:rect l="l" t="t" r="r" b="b"/>
                <a:pathLst>
                  <a:path w="841" h="539" extrusionOk="0">
                    <a:moveTo>
                      <a:pt x="80" y="1"/>
                    </a:moveTo>
                    <a:cubicBezTo>
                      <a:pt x="39" y="1"/>
                      <a:pt x="0" y="54"/>
                      <a:pt x="30" y="92"/>
                    </a:cubicBezTo>
                    <a:cubicBezTo>
                      <a:pt x="103" y="195"/>
                      <a:pt x="206" y="275"/>
                      <a:pt x="308" y="347"/>
                    </a:cubicBezTo>
                    <a:cubicBezTo>
                      <a:pt x="365" y="385"/>
                      <a:pt x="422" y="423"/>
                      <a:pt x="479" y="461"/>
                    </a:cubicBezTo>
                    <a:cubicBezTo>
                      <a:pt x="544" y="503"/>
                      <a:pt x="604" y="510"/>
                      <a:pt x="677" y="533"/>
                    </a:cubicBezTo>
                    <a:cubicBezTo>
                      <a:pt x="689" y="537"/>
                      <a:pt x="701" y="538"/>
                      <a:pt x="711" y="538"/>
                    </a:cubicBezTo>
                    <a:cubicBezTo>
                      <a:pt x="799" y="538"/>
                      <a:pt x="841" y="422"/>
                      <a:pt x="783" y="355"/>
                    </a:cubicBezTo>
                    <a:cubicBezTo>
                      <a:pt x="738" y="301"/>
                      <a:pt x="711" y="252"/>
                      <a:pt x="650" y="213"/>
                    </a:cubicBezTo>
                    <a:cubicBezTo>
                      <a:pt x="586" y="172"/>
                      <a:pt x="518" y="138"/>
                      <a:pt x="449" y="104"/>
                    </a:cubicBezTo>
                    <a:cubicBezTo>
                      <a:pt x="335" y="50"/>
                      <a:pt x="209" y="1"/>
                      <a:pt x="8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" name="Google Shape;3789;p47"/>
              <p:cNvSpPr/>
              <p:nvPr/>
            </p:nvSpPr>
            <p:spPr>
              <a:xfrm rot="-1799979" flipH="1">
                <a:off x="7409494" y="2694689"/>
                <a:ext cx="28697" cy="17300"/>
              </a:xfrm>
              <a:custGeom>
                <a:avLst/>
                <a:gdLst/>
                <a:ahLst/>
                <a:cxnLst/>
                <a:rect l="l" t="t" r="r" b="b"/>
                <a:pathLst>
                  <a:path w="637" h="384" extrusionOk="0">
                    <a:moveTo>
                      <a:pt x="144" y="1"/>
                    </a:moveTo>
                    <a:cubicBezTo>
                      <a:pt x="41" y="1"/>
                      <a:pt x="1" y="154"/>
                      <a:pt x="112" y="185"/>
                    </a:cubicBezTo>
                    <a:cubicBezTo>
                      <a:pt x="192" y="205"/>
                      <a:pt x="264" y="235"/>
                      <a:pt x="332" y="277"/>
                    </a:cubicBezTo>
                    <a:cubicBezTo>
                      <a:pt x="394" y="313"/>
                      <a:pt x="452" y="384"/>
                      <a:pt x="527" y="384"/>
                    </a:cubicBezTo>
                    <a:cubicBezTo>
                      <a:pt x="530" y="384"/>
                      <a:pt x="534" y="384"/>
                      <a:pt x="537" y="383"/>
                    </a:cubicBezTo>
                    <a:cubicBezTo>
                      <a:pt x="583" y="380"/>
                      <a:pt x="637" y="345"/>
                      <a:pt x="629" y="292"/>
                    </a:cubicBezTo>
                    <a:cubicBezTo>
                      <a:pt x="618" y="185"/>
                      <a:pt x="526" y="140"/>
                      <a:pt x="439" y="94"/>
                    </a:cubicBezTo>
                    <a:cubicBezTo>
                      <a:pt x="351" y="52"/>
                      <a:pt x="260" y="22"/>
                      <a:pt x="165" y="3"/>
                    </a:cubicBezTo>
                    <a:cubicBezTo>
                      <a:pt x="158" y="2"/>
                      <a:pt x="151" y="1"/>
                      <a:pt x="14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" name="Google Shape;3790;p47"/>
              <p:cNvSpPr/>
              <p:nvPr/>
            </p:nvSpPr>
            <p:spPr>
              <a:xfrm rot="-1799979" flipH="1">
                <a:off x="7435113" y="2720179"/>
                <a:ext cx="37842" cy="22707"/>
              </a:xfrm>
              <a:custGeom>
                <a:avLst/>
                <a:gdLst/>
                <a:ahLst/>
                <a:cxnLst/>
                <a:rect l="l" t="t" r="r" b="b"/>
                <a:pathLst>
                  <a:path w="840" h="504" extrusionOk="0">
                    <a:moveTo>
                      <a:pt x="126" y="0"/>
                    </a:moveTo>
                    <a:cubicBezTo>
                      <a:pt x="46" y="0"/>
                      <a:pt x="1" y="138"/>
                      <a:pt x="85" y="179"/>
                    </a:cubicBezTo>
                    <a:cubicBezTo>
                      <a:pt x="192" y="235"/>
                      <a:pt x="299" y="293"/>
                      <a:pt x="405" y="353"/>
                    </a:cubicBezTo>
                    <a:cubicBezTo>
                      <a:pt x="454" y="384"/>
                      <a:pt x="504" y="425"/>
                      <a:pt x="561" y="448"/>
                    </a:cubicBezTo>
                    <a:cubicBezTo>
                      <a:pt x="610" y="467"/>
                      <a:pt x="659" y="475"/>
                      <a:pt x="709" y="498"/>
                    </a:cubicBezTo>
                    <a:cubicBezTo>
                      <a:pt x="718" y="502"/>
                      <a:pt x="726" y="503"/>
                      <a:pt x="734" y="503"/>
                    </a:cubicBezTo>
                    <a:cubicBezTo>
                      <a:pt x="797" y="503"/>
                      <a:pt x="840" y="409"/>
                      <a:pt x="789" y="365"/>
                    </a:cubicBezTo>
                    <a:cubicBezTo>
                      <a:pt x="747" y="327"/>
                      <a:pt x="717" y="285"/>
                      <a:pt x="671" y="251"/>
                    </a:cubicBezTo>
                    <a:cubicBezTo>
                      <a:pt x="622" y="212"/>
                      <a:pt x="550" y="186"/>
                      <a:pt x="492" y="156"/>
                    </a:cubicBezTo>
                    <a:cubicBezTo>
                      <a:pt x="382" y="102"/>
                      <a:pt x="271" y="53"/>
                      <a:pt x="157" y="7"/>
                    </a:cubicBezTo>
                    <a:cubicBezTo>
                      <a:pt x="147" y="3"/>
                      <a:pt x="136" y="0"/>
                      <a:pt x="12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" name="Google Shape;3791;p47"/>
              <p:cNvSpPr/>
              <p:nvPr/>
            </p:nvSpPr>
            <p:spPr>
              <a:xfrm rot="-1799979" flipH="1">
                <a:off x="7339748" y="2665620"/>
                <a:ext cx="36986" cy="22797"/>
              </a:xfrm>
              <a:custGeom>
                <a:avLst/>
                <a:gdLst/>
                <a:ahLst/>
                <a:cxnLst/>
                <a:rect l="l" t="t" r="r" b="b"/>
                <a:pathLst>
                  <a:path w="821" h="506" extrusionOk="0">
                    <a:moveTo>
                      <a:pt x="75" y="1"/>
                    </a:moveTo>
                    <a:cubicBezTo>
                      <a:pt x="6" y="1"/>
                      <a:pt x="1" y="97"/>
                      <a:pt x="48" y="131"/>
                    </a:cubicBezTo>
                    <a:cubicBezTo>
                      <a:pt x="151" y="199"/>
                      <a:pt x="269" y="249"/>
                      <a:pt x="376" y="313"/>
                    </a:cubicBezTo>
                    <a:cubicBezTo>
                      <a:pt x="474" y="375"/>
                      <a:pt x="569" y="477"/>
                      <a:pt x="683" y="503"/>
                    </a:cubicBezTo>
                    <a:cubicBezTo>
                      <a:pt x="691" y="505"/>
                      <a:pt x="698" y="506"/>
                      <a:pt x="705" y="506"/>
                    </a:cubicBezTo>
                    <a:cubicBezTo>
                      <a:pt x="771" y="506"/>
                      <a:pt x="820" y="432"/>
                      <a:pt x="786" y="370"/>
                    </a:cubicBezTo>
                    <a:cubicBezTo>
                      <a:pt x="722" y="256"/>
                      <a:pt x="569" y="192"/>
                      <a:pt x="455" y="135"/>
                    </a:cubicBezTo>
                    <a:cubicBezTo>
                      <a:pt x="341" y="78"/>
                      <a:pt x="212" y="17"/>
                      <a:pt x="83" y="1"/>
                    </a:cubicBezTo>
                    <a:cubicBezTo>
                      <a:pt x="80" y="1"/>
                      <a:pt x="78" y="1"/>
                      <a:pt x="7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" name="Google Shape;3792;p47"/>
              <p:cNvSpPr/>
              <p:nvPr/>
            </p:nvSpPr>
            <p:spPr>
              <a:xfrm rot="-1799979" flipH="1">
                <a:off x="7306022" y="2626239"/>
                <a:ext cx="41491" cy="27302"/>
              </a:xfrm>
              <a:custGeom>
                <a:avLst/>
                <a:gdLst/>
                <a:ahLst/>
                <a:cxnLst/>
                <a:rect l="l" t="t" r="r" b="b"/>
                <a:pathLst>
                  <a:path w="921" h="606" extrusionOk="0">
                    <a:moveTo>
                      <a:pt x="140" y="0"/>
                    </a:moveTo>
                    <a:cubicBezTo>
                      <a:pt x="52" y="0"/>
                      <a:pt x="0" y="114"/>
                      <a:pt x="65" y="179"/>
                    </a:cubicBezTo>
                    <a:cubicBezTo>
                      <a:pt x="168" y="286"/>
                      <a:pt x="293" y="365"/>
                      <a:pt x="415" y="445"/>
                    </a:cubicBezTo>
                    <a:cubicBezTo>
                      <a:pt x="529" y="521"/>
                      <a:pt x="647" y="605"/>
                      <a:pt x="791" y="605"/>
                    </a:cubicBezTo>
                    <a:cubicBezTo>
                      <a:pt x="875" y="605"/>
                      <a:pt x="921" y="518"/>
                      <a:pt x="882" y="445"/>
                    </a:cubicBezTo>
                    <a:cubicBezTo>
                      <a:pt x="818" y="316"/>
                      <a:pt x="684" y="256"/>
                      <a:pt x="563" y="187"/>
                    </a:cubicBezTo>
                    <a:cubicBezTo>
                      <a:pt x="438" y="119"/>
                      <a:pt x="309" y="46"/>
                      <a:pt x="172" y="5"/>
                    </a:cubicBezTo>
                    <a:cubicBezTo>
                      <a:pt x="161" y="2"/>
                      <a:pt x="150" y="0"/>
                      <a:pt x="14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" name="Google Shape;3793;p47"/>
              <p:cNvSpPr/>
              <p:nvPr/>
            </p:nvSpPr>
            <p:spPr>
              <a:xfrm rot="-1799979" flipH="1">
                <a:off x="7315840" y="2544871"/>
                <a:ext cx="30229" cy="22166"/>
              </a:xfrm>
              <a:custGeom>
                <a:avLst/>
                <a:gdLst/>
                <a:ahLst/>
                <a:cxnLst/>
                <a:rect l="l" t="t" r="r" b="b"/>
                <a:pathLst>
                  <a:path w="671" h="492" extrusionOk="0">
                    <a:moveTo>
                      <a:pt x="132" y="1"/>
                    </a:moveTo>
                    <a:cubicBezTo>
                      <a:pt x="53" y="1"/>
                      <a:pt x="0" y="107"/>
                      <a:pt x="62" y="164"/>
                    </a:cubicBezTo>
                    <a:cubicBezTo>
                      <a:pt x="150" y="241"/>
                      <a:pt x="237" y="329"/>
                      <a:pt x="332" y="389"/>
                    </a:cubicBezTo>
                    <a:cubicBezTo>
                      <a:pt x="382" y="415"/>
                      <a:pt x="435" y="434"/>
                      <a:pt x="488" y="457"/>
                    </a:cubicBezTo>
                    <a:cubicBezTo>
                      <a:pt x="527" y="478"/>
                      <a:pt x="554" y="492"/>
                      <a:pt x="589" y="492"/>
                    </a:cubicBezTo>
                    <a:cubicBezTo>
                      <a:pt x="599" y="492"/>
                      <a:pt x="610" y="491"/>
                      <a:pt x="622" y="488"/>
                    </a:cubicBezTo>
                    <a:cubicBezTo>
                      <a:pt x="652" y="480"/>
                      <a:pt x="667" y="450"/>
                      <a:pt x="671" y="423"/>
                    </a:cubicBezTo>
                    <a:cubicBezTo>
                      <a:pt x="671" y="370"/>
                      <a:pt x="648" y="336"/>
                      <a:pt x="613" y="298"/>
                    </a:cubicBezTo>
                    <a:cubicBezTo>
                      <a:pt x="572" y="252"/>
                      <a:pt x="534" y="199"/>
                      <a:pt x="488" y="161"/>
                    </a:cubicBezTo>
                    <a:cubicBezTo>
                      <a:pt x="393" y="85"/>
                      <a:pt x="271" y="39"/>
                      <a:pt x="157" y="5"/>
                    </a:cubicBezTo>
                    <a:cubicBezTo>
                      <a:pt x="148" y="2"/>
                      <a:pt x="140" y="1"/>
                      <a:pt x="13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" name="Google Shape;3794;p47"/>
              <p:cNvSpPr/>
              <p:nvPr/>
            </p:nvSpPr>
            <p:spPr>
              <a:xfrm rot="-1799979" flipH="1">
                <a:off x="7234751" y="2609463"/>
                <a:ext cx="40545" cy="31537"/>
              </a:xfrm>
              <a:custGeom>
                <a:avLst/>
                <a:gdLst/>
                <a:ahLst/>
                <a:cxnLst/>
                <a:rect l="l" t="t" r="r" b="b"/>
                <a:pathLst>
                  <a:path w="900" h="700" extrusionOk="0">
                    <a:moveTo>
                      <a:pt x="154" y="1"/>
                    </a:moveTo>
                    <a:cubicBezTo>
                      <a:pt x="66" y="1"/>
                      <a:pt x="0" y="134"/>
                      <a:pt x="78" y="198"/>
                    </a:cubicBezTo>
                    <a:cubicBezTo>
                      <a:pt x="196" y="289"/>
                      <a:pt x="310" y="392"/>
                      <a:pt x="420" y="495"/>
                    </a:cubicBezTo>
                    <a:cubicBezTo>
                      <a:pt x="521" y="588"/>
                      <a:pt x="606" y="699"/>
                      <a:pt x="746" y="699"/>
                    </a:cubicBezTo>
                    <a:cubicBezTo>
                      <a:pt x="759" y="699"/>
                      <a:pt x="772" y="698"/>
                      <a:pt x="785" y="696"/>
                    </a:cubicBezTo>
                    <a:cubicBezTo>
                      <a:pt x="819" y="688"/>
                      <a:pt x="857" y="651"/>
                      <a:pt x="861" y="616"/>
                    </a:cubicBezTo>
                    <a:cubicBezTo>
                      <a:pt x="899" y="437"/>
                      <a:pt x="743" y="335"/>
                      <a:pt x="617" y="240"/>
                    </a:cubicBezTo>
                    <a:cubicBezTo>
                      <a:pt x="484" y="137"/>
                      <a:pt x="340" y="69"/>
                      <a:pt x="187" y="7"/>
                    </a:cubicBezTo>
                    <a:cubicBezTo>
                      <a:pt x="176" y="3"/>
                      <a:pt x="165" y="1"/>
                      <a:pt x="15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" name="Google Shape;3795;p47"/>
              <p:cNvSpPr/>
              <p:nvPr/>
            </p:nvSpPr>
            <p:spPr>
              <a:xfrm rot="-1799979" flipH="1">
                <a:off x="7252713" y="2695000"/>
                <a:ext cx="25408" cy="21175"/>
              </a:xfrm>
              <a:custGeom>
                <a:avLst/>
                <a:gdLst/>
                <a:ahLst/>
                <a:cxnLst/>
                <a:rect l="l" t="t" r="r" b="b"/>
                <a:pathLst>
                  <a:path w="564" h="470" extrusionOk="0">
                    <a:moveTo>
                      <a:pt x="124" y="1"/>
                    </a:moveTo>
                    <a:cubicBezTo>
                      <a:pt x="113" y="1"/>
                      <a:pt x="101" y="2"/>
                      <a:pt x="88" y="4"/>
                    </a:cubicBezTo>
                    <a:cubicBezTo>
                      <a:pt x="43" y="8"/>
                      <a:pt x="1" y="66"/>
                      <a:pt x="5" y="111"/>
                    </a:cubicBezTo>
                    <a:cubicBezTo>
                      <a:pt x="12" y="191"/>
                      <a:pt x="62" y="240"/>
                      <a:pt x="119" y="294"/>
                    </a:cubicBezTo>
                    <a:cubicBezTo>
                      <a:pt x="168" y="336"/>
                      <a:pt x="217" y="381"/>
                      <a:pt x="267" y="422"/>
                    </a:cubicBezTo>
                    <a:cubicBezTo>
                      <a:pt x="302" y="453"/>
                      <a:pt x="343" y="469"/>
                      <a:pt x="383" y="469"/>
                    </a:cubicBezTo>
                    <a:cubicBezTo>
                      <a:pt x="427" y="469"/>
                      <a:pt x="471" y="449"/>
                      <a:pt x="503" y="408"/>
                    </a:cubicBezTo>
                    <a:cubicBezTo>
                      <a:pt x="564" y="331"/>
                      <a:pt x="536" y="229"/>
                      <a:pt x="457" y="176"/>
                    </a:cubicBezTo>
                    <a:cubicBezTo>
                      <a:pt x="404" y="141"/>
                      <a:pt x="347" y="103"/>
                      <a:pt x="294" y="69"/>
                    </a:cubicBezTo>
                    <a:cubicBezTo>
                      <a:pt x="239" y="34"/>
                      <a:pt x="187" y="1"/>
                      <a:pt x="12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" name="Google Shape;3796;p47"/>
              <p:cNvSpPr/>
              <p:nvPr/>
            </p:nvSpPr>
            <p:spPr>
              <a:xfrm rot="-1799979" flipH="1">
                <a:off x="7292769" y="2736711"/>
                <a:ext cx="31040" cy="20229"/>
              </a:xfrm>
              <a:custGeom>
                <a:avLst/>
                <a:gdLst/>
                <a:ahLst/>
                <a:cxnLst/>
                <a:rect l="l" t="t" r="r" b="b"/>
                <a:pathLst>
                  <a:path w="689" h="449" extrusionOk="0">
                    <a:moveTo>
                      <a:pt x="179" y="0"/>
                    </a:moveTo>
                    <a:cubicBezTo>
                      <a:pt x="67" y="0"/>
                      <a:pt x="1" y="150"/>
                      <a:pt x="114" y="227"/>
                    </a:cubicBezTo>
                    <a:cubicBezTo>
                      <a:pt x="186" y="277"/>
                      <a:pt x="263" y="338"/>
                      <a:pt x="342" y="380"/>
                    </a:cubicBezTo>
                    <a:cubicBezTo>
                      <a:pt x="409" y="411"/>
                      <a:pt x="484" y="448"/>
                      <a:pt x="558" y="448"/>
                    </a:cubicBezTo>
                    <a:cubicBezTo>
                      <a:pt x="572" y="448"/>
                      <a:pt x="586" y="447"/>
                      <a:pt x="600" y="444"/>
                    </a:cubicBezTo>
                    <a:cubicBezTo>
                      <a:pt x="654" y="436"/>
                      <a:pt x="688" y="368"/>
                      <a:pt x="673" y="319"/>
                    </a:cubicBezTo>
                    <a:cubicBezTo>
                      <a:pt x="642" y="235"/>
                      <a:pt x="559" y="182"/>
                      <a:pt x="486" y="132"/>
                    </a:cubicBezTo>
                    <a:cubicBezTo>
                      <a:pt x="411" y="83"/>
                      <a:pt x="319" y="52"/>
                      <a:pt x="240" y="15"/>
                    </a:cubicBezTo>
                    <a:cubicBezTo>
                      <a:pt x="219" y="5"/>
                      <a:pt x="198" y="0"/>
                      <a:pt x="17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" name="Google Shape;3797;p47"/>
              <p:cNvSpPr/>
              <p:nvPr/>
            </p:nvSpPr>
            <p:spPr>
              <a:xfrm rot="-1799979" flipH="1">
                <a:off x="7449585" y="2804547"/>
                <a:ext cx="37437" cy="22797"/>
              </a:xfrm>
              <a:custGeom>
                <a:avLst/>
                <a:gdLst/>
                <a:ahLst/>
                <a:cxnLst/>
                <a:rect l="l" t="t" r="r" b="b"/>
                <a:pathLst>
                  <a:path w="831" h="506" extrusionOk="0">
                    <a:moveTo>
                      <a:pt x="173" y="0"/>
                    </a:moveTo>
                    <a:cubicBezTo>
                      <a:pt x="71" y="0"/>
                      <a:pt x="1" y="141"/>
                      <a:pt x="111" y="201"/>
                    </a:cubicBezTo>
                    <a:cubicBezTo>
                      <a:pt x="278" y="292"/>
                      <a:pt x="441" y="387"/>
                      <a:pt x="601" y="486"/>
                    </a:cubicBezTo>
                    <a:cubicBezTo>
                      <a:pt x="623" y="499"/>
                      <a:pt x="644" y="505"/>
                      <a:pt x="664" y="505"/>
                    </a:cubicBezTo>
                    <a:cubicBezTo>
                      <a:pt x="766" y="505"/>
                      <a:pt x="830" y="350"/>
                      <a:pt x="722" y="280"/>
                    </a:cubicBezTo>
                    <a:cubicBezTo>
                      <a:pt x="562" y="173"/>
                      <a:pt x="399" y="87"/>
                      <a:pt x="220" y="10"/>
                    </a:cubicBezTo>
                    <a:cubicBezTo>
                      <a:pt x="204" y="3"/>
                      <a:pt x="189" y="0"/>
                      <a:pt x="17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" name="Google Shape;3798;p47"/>
              <p:cNvSpPr/>
              <p:nvPr/>
            </p:nvSpPr>
            <p:spPr>
              <a:xfrm rot="-1799979" flipH="1">
                <a:off x="7216516" y="2769211"/>
                <a:ext cx="30319" cy="21220"/>
              </a:xfrm>
              <a:custGeom>
                <a:avLst/>
                <a:gdLst/>
                <a:ahLst/>
                <a:cxnLst/>
                <a:rect l="l" t="t" r="r" b="b"/>
                <a:pathLst>
                  <a:path w="673" h="471" extrusionOk="0">
                    <a:moveTo>
                      <a:pt x="123" y="0"/>
                    </a:moveTo>
                    <a:cubicBezTo>
                      <a:pt x="60" y="0"/>
                      <a:pt x="1" y="86"/>
                      <a:pt x="62" y="135"/>
                    </a:cubicBezTo>
                    <a:cubicBezTo>
                      <a:pt x="141" y="200"/>
                      <a:pt x="222" y="265"/>
                      <a:pt x="305" y="325"/>
                    </a:cubicBezTo>
                    <a:cubicBezTo>
                      <a:pt x="385" y="386"/>
                      <a:pt x="461" y="458"/>
                      <a:pt x="564" y="470"/>
                    </a:cubicBezTo>
                    <a:cubicBezTo>
                      <a:pt x="568" y="470"/>
                      <a:pt x="572" y="471"/>
                      <a:pt x="576" y="471"/>
                    </a:cubicBezTo>
                    <a:cubicBezTo>
                      <a:pt x="640" y="471"/>
                      <a:pt x="673" y="386"/>
                      <a:pt x="643" y="333"/>
                    </a:cubicBezTo>
                    <a:cubicBezTo>
                      <a:pt x="598" y="253"/>
                      <a:pt x="499" y="207"/>
                      <a:pt x="419" y="161"/>
                    </a:cubicBezTo>
                    <a:cubicBezTo>
                      <a:pt x="336" y="109"/>
                      <a:pt x="244" y="59"/>
                      <a:pt x="157" y="9"/>
                    </a:cubicBezTo>
                    <a:cubicBezTo>
                      <a:pt x="146" y="3"/>
                      <a:pt x="134" y="0"/>
                      <a:pt x="12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" name="Google Shape;3799;p47"/>
              <p:cNvSpPr/>
              <p:nvPr/>
            </p:nvSpPr>
            <p:spPr>
              <a:xfrm rot="-1799979" flipH="1">
                <a:off x="7177755" y="2735680"/>
                <a:ext cx="41762" cy="26446"/>
              </a:xfrm>
              <a:custGeom>
                <a:avLst/>
                <a:gdLst/>
                <a:ahLst/>
                <a:cxnLst/>
                <a:rect l="l" t="t" r="r" b="b"/>
                <a:pathLst>
                  <a:path w="927" h="587" extrusionOk="0">
                    <a:moveTo>
                      <a:pt x="120" y="1"/>
                    </a:moveTo>
                    <a:cubicBezTo>
                      <a:pt x="42" y="1"/>
                      <a:pt x="1" y="125"/>
                      <a:pt x="79" y="166"/>
                    </a:cubicBezTo>
                    <a:cubicBezTo>
                      <a:pt x="327" y="294"/>
                      <a:pt x="536" y="470"/>
                      <a:pt x="794" y="580"/>
                    </a:cubicBezTo>
                    <a:cubicBezTo>
                      <a:pt x="803" y="585"/>
                      <a:pt x="813" y="587"/>
                      <a:pt x="823" y="587"/>
                    </a:cubicBezTo>
                    <a:cubicBezTo>
                      <a:pt x="873" y="587"/>
                      <a:pt x="927" y="538"/>
                      <a:pt x="889" y="485"/>
                    </a:cubicBezTo>
                    <a:cubicBezTo>
                      <a:pt x="703" y="226"/>
                      <a:pt x="436" y="108"/>
                      <a:pt x="148" y="6"/>
                    </a:cubicBezTo>
                    <a:cubicBezTo>
                      <a:pt x="138" y="3"/>
                      <a:pt x="129" y="1"/>
                      <a:pt x="12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" name="Google Shape;3800;p47"/>
              <p:cNvSpPr/>
              <p:nvPr/>
            </p:nvSpPr>
            <p:spPr>
              <a:xfrm rot="-1799979" flipH="1">
                <a:off x="7207178" y="2841763"/>
                <a:ext cx="25994" cy="21896"/>
              </a:xfrm>
              <a:custGeom>
                <a:avLst/>
                <a:gdLst/>
                <a:ahLst/>
                <a:cxnLst/>
                <a:rect l="l" t="t" r="r" b="b"/>
                <a:pathLst>
                  <a:path w="577" h="486" extrusionOk="0">
                    <a:moveTo>
                      <a:pt x="137" y="1"/>
                    </a:moveTo>
                    <a:cubicBezTo>
                      <a:pt x="57" y="1"/>
                      <a:pt x="1" y="112"/>
                      <a:pt x="63" y="180"/>
                    </a:cubicBezTo>
                    <a:cubicBezTo>
                      <a:pt x="162" y="291"/>
                      <a:pt x="269" y="439"/>
                      <a:pt x="421" y="481"/>
                    </a:cubicBezTo>
                    <a:cubicBezTo>
                      <a:pt x="432" y="484"/>
                      <a:pt x="442" y="486"/>
                      <a:pt x="452" y="486"/>
                    </a:cubicBezTo>
                    <a:cubicBezTo>
                      <a:pt x="532" y="486"/>
                      <a:pt x="577" y="396"/>
                      <a:pt x="546" y="322"/>
                    </a:cubicBezTo>
                    <a:cubicBezTo>
                      <a:pt x="481" y="180"/>
                      <a:pt x="311" y="97"/>
                      <a:pt x="189" y="17"/>
                    </a:cubicBezTo>
                    <a:cubicBezTo>
                      <a:pt x="171" y="6"/>
                      <a:pt x="154" y="1"/>
                      <a:pt x="13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" name="Google Shape;3801;p47"/>
              <p:cNvSpPr/>
              <p:nvPr/>
            </p:nvSpPr>
            <p:spPr>
              <a:xfrm rot="-1799979" flipH="1">
                <a:off x="7164510" y="2814035"/>
                <a:ext cx="30860" cy="30951"/>
              </a:xfrm>
              <a:custGeom>
                <a:avLst/>
                <a:gdLst/>
                <a:ahLst/>
                <a:cxnLst/>
                <a:rect l="l" t="t" r="r" b="b"/>
                <a:pathLst>
                  <a:path w="685" h="687" extrusionOk="0">
                    <a:moveTo>
                      <a:pt x="118" y="1"/>
                    </a:moveTo>
                    <a:cubicBezTo>
                      <a:pt x="49" y="1"/>
                      <a:pt x="0" y="88"/>
                      <a:pt x="31" y="159"/>
                    </a:cubicBezTo>
                    <a:cubicBezTo>
                      <a:pt x="77" y="257"/>
                      <a:pt x="133" y="341"/>
                      <a:pt x="202" y="429"/>
                    </a:cubicBezTo>
                    <a:cubicBezTo>
                      <a:pt x="270" y="524"/>
                      <a:pt x="354" y="585"/>
                      <a:pt x="442" y="657"/>
                    </a:cubicBezTo>
                    <a:cubicBezTo>
                      <a:pt x="466" y="677"/>
                      <a:pt x="495" y="686"/>
                      <a:pt x="522" y="686"/>
                    </a:cubicBezTo>
                    <a:cubicBezTo>
                      <a:pt x="607" y="686"/>
                      <a:pt x="685" y="604"/>
                      <a:pt x="628" y="512"/>
                    </a:cubicBezTo>
                    <a:cubicBezTo>
                      <a:pt x="567" y="409"/>
                      <a:pt x="514" y="315"/>
                      <a:pt x="430" y="231"/>
                    </a:cubicBezTo>
                    <a:cubicBezTo>
                      <a:pt x="351" y="147"/>
                      <a:pt x="267" y="78"/>
                      <a:pt x="172" y="18"/>
                    </a:cubicBezTo>
                    <a:cubicBezTo>
                      <a:pt x="153" y="6"/>
                      <a:pt x="135" y="1"/>
                      <a:pt x="11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" name="Google Shape;3802;p47"/>
              <p:cNvSpPr/>
              <p:nvPr/>
            </p:nvSpPr>
            <p:spPr>
              <a:xfrm rot="-1799979" flipH="1">
                <a:off x="7174186" y="2922130"/>
                <a:ext cx="31445" cy="24554"/>
              </a:xfrm>
              <a:custGeom>
                <a:avLst/>
                <a:gdLst/>
                <a:ahLst/>
                <a:cxnLst/>
                <a:rect l="l" t="t" r="r" b="b"/>
                <a:pathLst>
                  <a:path w="698" h="545" extrusionOk="0">
                    <a:moveTo>
                      <a:pt x="119" y="1"/>
                    </a:moveTo>
                    <a:cubicBezTo>
                      <a:pt x="53" y="1"/>
                      <a:pt x="0" y="93"/>
                      <a:pt x="57" y="143"/>
                    </a:cubicBezTo>
                    <a:cubicBezTo>
                      <a:pt x="141" y="219"/>
                      <a:pt x="225" y="295"/>
                      <a:pt x="308" y="367"/>
                    </a:cubicBezTo>
                    <a:cubicBezTo>
                      <a:pt x="381" y="428"/>
                      <a:pt x="464" y="526"/>
                      <a:pt x="563" y="542"/>
                    </a:cubicBezTo>
                    <a:cubicBezTo>
                      <a:pt x="571" y="543"/>
                      <a:pt x="579" y="544"/>
                      <a:pt x="586" y="544"/>
                    </a:cubicBezTo>
                    <a:cubicBezTo>
                      <a:pt x="656" y="544"/>
                      <a:pt x="697" y="478"/>
                      <a:pt x="669" y="409"/>
                    </a:cubicBezTo>
                    <a:cubicBezTo>
                      <a:pt x="632" y="317"/>
                      <a:pt x="513" y="257"/>
                      <a:pt x="434" y="203"/>
                    </a:cubicBezTo>
                    <a:cubicBezTo>
                      <a:pt x="343" y="139"/>
                      <a:pt x="251" y="78"/>
                      <a:pt x="160" y="14"/>
                    </a:cubicBezTo>
                    <a:cubicBezTo>
                      <a:pt x="146" y="5"/>
                      <a:pt x="132" y="1"/>
                      <a:pt x="11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" name="Google Shape;3803;p47"/>
              <p:cNvSpPr/>
              <p:nvPr/>
            </p:nvSpPr>
            <p:spPr>
              <a:xfrm rot="-1799979" flipH="1">
                <a:off x="7138783" y="2892739"/>
                <a:ext cx="28652" cy="29014"/>
              </a:xfrm>
              <a:custGeom>
                <a:avLst/>
                <a:gdLst/>
                <a:ahLst/>
                <a:cxnLst/>
                <a:rect l="l" t="t" r="r" b="b"/>
                <a:pathLst>
                  <a:path w="636" h="644" extrusionOk="0">
                    <a:moveTo>
                      <a:pt x="145" y="1"/>
                    </a:moveTo>
                    <a:cubicBezTo>
                      <a:pt x="53" y="1"/>
                      <a:pt x="1" y="100"/>
                      <a:pt x="43" y="180"/>
                    </a:cubicBezTo>
                    <a:cubicBezTo>
                      <a:pt x="84" y="264"/>
                      <a:pt x="168" y="317"/>
                      <a:pt x="225" y="393"/>
                    </a:cubicBezTo>
                    <a:cubicBezTo>
                      <a:pt x="286" y="476"/>
                      <a:pt x="313" y="576"/>
                      <a:pt x="411" y="617"/>
                    </a:cubicBezTo>
                    <a:cubicBezTo>
                      <a:pt x="433" y="636"/>
                      <a:pt x="458" y="644"/>
                      <a:pt x="483" y="644"/>
                    </a:cubicBezTo>
                    <a:cubicBezTo>
                      <a:pt x="538" y="644"/>
                      <a:pt x="591" y="602"/>
                      <a:pt x="601" y="541"/>
                    </a:cubicBezTo>
                    <a:cubicBezTo>
                      <a:pt x="636" y="469"/>
                      <a:pt x="624" y="404"/>
                      <a:pt x="578" y="332"/>
                    </a:cubicBezTo>
                    <a:cubicBezTo>
                      <a:pt x="548" y="279"/>
                      <a:pt x="510" y="225"/>
                      <a:pt x="464" y="180"/>
                    </a:cubicBezTo>
                    <a:cubicBezTo>
                      <a:pt x="385" y="92"/>
                      <a:pt x="267" y="1"/>
                      <a:pt x="14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" name="Google Shape;3804;p47"/>
              <p:cNvSpPr/>
              <p:nvPr/>
            </p:nvSpPr>
            <p:spPr>
              <a:xfrm rot="-1799979" flipH="1">
                <a:off x="7145160" y="2971845"/>
                <a:ext cx="26084" cy="21715"/>
              </a:xfrm>
              <a:custGeom>
                <a:avLst/>
                <a:gdLst/>
                <a:ahLst/>
                <a:cxnLst/>
                <a:rect l="l" t="t" r="r" b="b"/>
                <a:pathLst>
                  <a:path w="579" h="482" extrusionOk="0">
                    <a:moveTo>
                      <a:pt x="144" y="1"/>
                    </a:moveTo>
                    <a:cubicBezTo>
                      <a:pt x="63" y="1"/>
                      <a:pt x="0" y="116"/>
                      <a:pt x="69" y="185"/>
                    </a:cubicBezTo>
                    <a:cubicBezTo>
                      <a:pt x="126" y="242"/>
                      <a:pt x="180" y="306"/>
                      <a:pt x="244" y="360"/>
                    </a:cubicBezTo>
                    <a:cubicBezTo>
                      <a:pt x="308" y="413"/>
                      <a:pt x="380" y="481"/>
                      <a:pt x="468" y="481"/>
                    </a:cubicBezTo>
                    <a:cubicBezTo>
                      <a:pt x="470" y="482"/>
                      <a:pt x="472" y="482"/>
                      <a:pt x="473" y="482"/>
                    </a:cubicBezTo>
                    <a:cubicBezTo>
                      <a:pt x="539" y="482"/>
                      <a:pt x="578" y="415"/>
                      <a:pt x="567" y="356"/>
                    </a:cubicBezTo>
                    <a:cubicBezTo>
                      <a:pt x="552" y="276"/>
                      <a:pt x="464" y="211"/>
                      <a:pt x="403" y="162"/>
                    </a:cubicBezTo>
                    <a:cubicBezTo>
                      <a:pt x="339" y="109"/>
                      <a:pt x="266" y="67"/>
                      <a:pt x="198" y="18"/>
                    </a:cubicBezTo>
                    <a:cubicBezTo>
                      <a:pt x="180" y="6"/>
                      <a:pt x="162" y="1"/>
                      <a:pt x="14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" name="Google Shape;3805;p47"/>
              <p:cNvSpPr/>
              <p:nvPr/>
            </p:nvSpPr>
            <p:spPr>
              <a:xfrm rot="-1799979" flipH="1">
                <a:off x="7077284" y="2907960"/>
                <a:ext cx="12569" cy="22842"/>
              </a:xfrm>
              <a:custGeom>
                <a:avLst/>
                <a:gdLst/>
                <a:ahLst/>
                <a:cxnLst/>
                <a:rect l="l" t="t" r="r" b="b"/>
                <a:pathLst>
                  <a:path w="279" h="507" extrusionOk="0">
                    <a:moveTo>
                      <a:pt x="188" y="0"/>
                    </a:moveTo>
                    <a:cubicBezTo>
                      <a:pt x="158" y="0"/>
                      <a:pt x="128" y="17"/>
                      <a:pt x="114" y="57"/>
                    </a:cubicBezTo>
                    <a:cubicBezTo>
                      <a:pt x="96" y="121"/>
                      <a:pt x="73" y="186"/>
                      <a:pt x="54" y="255"/>
                    </a:cubicBezTo>
                    <a:cubicBezTo>
                      <a:pt x="35" y="316"/>
                      <a:pt x="0" y="380"/>
                      <a:pt x="28" y="444"/>
                    </a:cubicBezTo>
                    <a:cubicBezTo>
                      <a:pt x="39" y="483"/>
                      <a:pt x="73" y="507"/>
                      <a:pt x="108" y="507"/>
                    </a:cubicBezTo>
                    <a:cubicBezTo>
                      <a:pt x="128" y="507"/>
                      <a:pt x="148" y="499"/>
                      <a:pt x="165" y="483"/>
                    </a:cubicBezTo>
                    <a:cubicBezTo>
                      <a:pt x="217" y="437"/>
                      <a:pt x="221" y="369"/>
                      <a:pt x="233" y="304"/>
                    </a:cubicBezTo>
                    <a:lnTo>
                      <a:pt x="267" y="99"/>
                    </a:lnTo>
                    <a:cubicBezTo>
                      <a:pt x="278" y="39"/>
                      <a:pt x="233" y="0"/>
                      <a:pt x="18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" name="Google Shape;3806;p47"/>
              <p:cNvSpPr/>
              <p:nvPr/>
            </p:nvSpPr>
            <p:spPr>
              <a:xfrm rot="-1799979" flipH="1">
                <a:off x="7068998" y="2861886"/>
                <a:ext cx="16624" cy="26806"/>
              </a:xfrm>
              <a:custGeom>
                <a:avLst/>
                <a:gdLst/>
                <a:ahLst/>
                <a:cxnLst/>
                <a:rect l="l" t="t" r="r" b="b"/>
                <a:pathLst>
                  <a:path w="369" h="595" extrusionOk="0">
                    <a:moveTo>
                      <a:pt x="258" y="1"/>
                    </a:moveTo>
                    <a:cubicBezTo>
                      <a:pt x="219" y="1"/>
                      <a:pt x="178" y="21"/>
                      <a:pt x="160" y="68"/>
                    </a:cubicBezTo>
                    <a:cubicBezTo>
                      <a:pt x="126" y="147"/>
                      <a:pt x="91" y="223"/>
                      <a:pt x="61" y="303"/>
                    </a:cubicBezTo>
                    <a:cubicBezTo>
                      <a:pt x="46" y="341"/>
                      <a:pt x="19" y="383"/>
                      <a:pt x="12" y="424"/>
                    </a:cubicBezTo>
                    <a:cubicBezTo>
                      <a:pt x="0" y="463"/>
                      <a:pt x="16" y="497"/>
                      <a:pt x="19" y="535"/>
                    </a:cubicBezTo>
                    <a:cubicBezTo>
                      <a:pt x="26" y="576"/>
                      <a:pt x="61" y="594"/>
                      <a:pt x="97" y="594"/>
                    </a:cubicBezTo>
                    <a:cubicBezTo>
                      <a:pt x="120" y="594"/>
                      <a:pt x="143" y="587"/>
                      <a:pt x="160" y="573"/>
                    </a:cubicBezTo>
                    <a:cubicBezTo>
                      <a:pt x="194" y="542"/>
                      <a:pt x="217" y="528"/>
                      <a:pt x="232" y="486"/>
                    </a:cubicBezTo>
                    <a:cubicBezTo>
                      <a:pt x="251" y="447"/>
                      <a:pt x="259" y="402"/>
                      <a:pt x="270" y="364"/>
                    </a:cubicBezTo>
                    <a:cubicBezTo>
                      <a:pt x="297" y="280"/>
                      <a:pt x="319" y="200"/>
                      <a:pt x="346" y="117"/>
                    </a:cubicBezTo>
                    <a:cubicBezTo>
                      <a:pt x="369" y="44"/>
                      <a:pt x="315" y="1"/>
                      <a:pt x="25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" name="Google Shape;3807;p47"/>
              <p:cNvSpPr/>
              <p:nvPr/>
            </p:nvSpPr>
            <p:spPr>
              <a:xfrm rot="-1799979" flipH="1">
                <a:off x="6974123" y="2822039"/>
                <a:ext cx="16534" cy="19147"/>
              </a:xfrm>
              <a:custGeom>
                <a:avLst/>
                <a:gdLst/>
                <a:ahLst/>
                <a:cxnLst/>
                <a:rect l="l" t="t" r="r" b="b"/>
                <a:pathLst>
                  <a:path w="367" h="425" extrusionOk="0">
                    <a:moveTo>
                      <a:pt x="226" y="1"/>
                    </a:moveTo>
                    <a:cubicBezTo>
                      <a:pt x="161" y="5"/>
                      <a:pt x="119" y="43"/>
                      <a:pt x="96" y="104"/>
                    </a:cubicBezTo>
                    <a:cubicBezTo>
                      <a:pt x="98" y="97"/>
                      <a:pt x="99" y="94"/>
                      <a:pt x="99" y="94"/>
                    </a:cubicBezTo>
                    <a:lnTo>
                      <a:pt x="99" y="94"/>
                    </a:lnTo>
                    <a:cubicBezTo>
                      <a:pt x="99" y="94"/>
                      <a:pt x="98" y="96"/>
                      <a:pt x="96" y="100"/>
                    </a:cubicBezTo>
                    <a:cubicBezTo>
                      <a:pt x="89" y="115"/>
                      <a:pt x="82" y="126"/>
                      <a:pt x="77" y="142"/>
                    </a:cubicBezTo>
                    <a:cubicBezTo>
                      <a:pt x="73" y="157"/>
                      <a:pt x="73" y="172"/>
                      <a:pt x="73" y="188"/>
                    </a:cubicBezTo>
                    <a:cubicBezTo>
                      <a:pt x="70" y="206"/>
                      <a:pt x="62" y="218"/>
                      <a:pt x="54" y="233"/>
                    </a:cubicBezTo>
                    <a:cubicBezTo>
                      <a:pt x="0" y="324"/>
                      <a:pt x="82" y="425"/>
                      <a:pt x="168" y="425"/>
                    </a:cubicBezTo>
                    <a:cubicBezTo>
                      <a:pt x="197" y="425"/>
                      <a:pt x="227" y="413"/>
                      <a:pt x="252" y="385"/>
                    </a:cubicBezTo>
                    <a:cubicBezTo>
                      <a:pt x="282" y="355"/>
                      <a:pt x="310" y="316"/>
                      <a:pt x="332" y="279"/>
                    </a:cubicBezTo>
                    <a:lnTo>
                      <a:pt x="332" y="279"/>
                    </a:lnTo>
                    <a:cubicBezTo>
                      <a:pt x="326" y="284"/>
                      <a:pt x="323" y="286"/>
                      <a:pt x="322" y="286"/>
                    </a:cubicBezTo>
                    <a:cubicBezTo>
                      <a:pt x="320" y="286"/>
                      <a:pt x="329" y="276"/>
                      <a:pt x="347" y="256"/>
                    </a:cubicBezTo>
                    <a:cubicBezTo>
                      <a:pt x="359" y="233"/>
                      <a:pt x="366" y="206"/>
                      <a:pt x="366" y="179"/>
                    </a:cubicBezTo>
                    <a:cubicBezTo>
                      <a:pt x="366" y="153"/>
                      <a:pt x="363" y="126"/>
                      <a:pt x="359" y="104"/>
                    </a:cubicBezTo>
                    <a:cubicBezTo>
                      <a:pt x="347" y="46"/>
                      <a:pt x="279" y="1"/>
                      <a:pt x="22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" name="Google Shape;3808;p47"/>
              <p:cNvSpPr/>
              <p:nvPr/>
            </p:nvSpPr>
            <p:spPr>
              <a:xfrm rot="-1799979" flipH="1">
                <a:off x="7000873" y="2769350"/>
                <a:ext cx="20723" cy="32798"/>
              </a:xfrm>
              <a:custGeom>
                <a:avLst/>
                <a:gdLst/>
                <a:ahLst/>
                <a:cxnLst/>
                <a:rect l="l" t="t" r="r" b="b"/>
                <a:pathLst>
                  <a:path w="460" h="728" extrusionOk="0">
                    <a:moveTo>
                      <a:pt x="343" y="1"/>
                    </a:moveTo>
                    <a:cubicBezTo>
                      <a:pt x="311" y="1"/>
                      <a:pt x="279" y="15"/>
                      <a:pt x="256" y="48"/>
                    </a:cubicBezTo>
                    <a:cubicBezTo>
                      <a:pt x="191" y="143"/>
                      <a:pt x="134" y="231"/>
                      <a:pt x="85" y="338"/>
                    </a:cubicBezTo>
                    <a:cubicBezTo>
                      <a:pt x="62" y="383"/>
                      <a:pt x="35" y="433"/>
                      <a:pt x="20" y="482"/>
                    </a:cubicBezTo>
                    <a:cubicBezTo>
                      <a:pt x="1" y="547"/>
                      <a:pt x="20" y="589"/>
                      <a:pt x="32" y="650"/>
                    </a:cubicBezTo>
                    <a:cubicBezTo>
                      <a:pt x="44" y="703"/>
                      <a:pt x="89" y="728"/>
                      <a:pt x="136" y="728"/>
                    </a:cubicBezTo>
                    <a:cubicBezTo>
                      <a:pt x="166" y="728"/>
                      <a:pt x="196" y="718"/>
                      <a:pt x="218" y="699"/>
                    </a:cubicBezTo>
                    <a:cubicBezTo>
                      <a:pt x="264" y="657"/>
                      <a:pt x="290" y="641"/>
                      <a:pt x="317" y="585"/>
                    </a:cubicBezTo>
                    <a:cubicBezTo>
                      <a:pt x="336" y="539"/>
                      <a:pt x="348" y="482"/>
                      <a:pt x="362" y="433"/>
                    </a:cubicBezTo>
                    <a:cubicBezTo>
                      <a:pt x="393" y="330"/>
                      <a:pt x="416" y="227"/>
                      <a:pt x="442" y="125"/>
                    </a:cubicBezTo>
                    <a:cubicBezTo>
                      <a:pt x="460" y="51"/>
                      <a:pt x="403" y="1"/>
                      <a:pt x="34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" name="Google Shape;3809;p47"/>
              <p:cNvSpPr/>
              <p:nvPr/>
            </p:nvSpPr>
            <p:spPr>
              <a:xfrm rot="-1799979" flipH="1">
                <a:off x="6949177" y="2739030"/>
                <a:ext cx="16488" cy="24689"/>
              </a:xfrm>
              <a:custGeom>
                <a:avLst/>
                <a:gdLst/>
                <a:ahLst/>
                <a:cxnLst/>
                <a:rect l="l" t="t" r="r" b="b"/>
                <a:pathLst>
                  <a:path w="366" h="548" extrusionOk="0">
                    <a:moveTo>
                      <a:pt x="214" y="1"/>
                    </a:moveTo>
                    <a:cubicBezTo>
                      <a:pt x="173" y="1"/>
                      <a:pt x="132" y="21"/>
                      <a:pt x="107" y="61"/>
                    </a:cubicBezTo>
                    <a:cubicBezTo>
                      <a:pt x="73" y="118"/>
                      <a:pt x="85" y="190"/>
                      <a:pt x="65" y="255"/>
                    </a:cubicBezTo>
                    <a:cubicBezTo>
                      <a:pt x="43" y="330"/>
                      <a:pt x="1" y="407"/>
                      <a:pt x="54" y="483"/>
                    </a:cubicBezTo>
                    <a:cubicBezTo>
                      <a:pt x="75" y="519"/>
                      <a:pt x="114" y="548"/>
                      <a:pt x="156" y="548"/>
                    </a:cubicBezTo>
                    <a:cubicBezTo>
                      <a:pt x="159" y="548"/>
                      <a:pt x="161" y="548"/>
                      <a:pt x="164" y="548"/>
                    </a:cubicBezTo>
                    <a:cubicBezTo>
                      <a:pt x="297" y="540"/>
                      <a:pt x="343" y="418"/>
                      <a:pt x="355" y="304"/>
                    </a:cubicBezTo>
                    <a:cubicBezTo>
                      <a:pt x="366" y="216"/>
                      <a:pt x="366" y="99"/>
                      <a:pt x="297" y="34"/>
                    </a:cubicBezTo>
                    <a:cubicBezTo>
                      <a:pt x="273" y="12"/>
                      <a:pt x="244" y="1"/>
                      <a:pt x="21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" name="Google Shape;3810;p47"/>
              <p:cNvSpPr/>
              <p:nvPr/>
            </p:nvSpPr>
            <p:spPr>
              <a:xfrm rot="-1799979" flipH="1">
                <a:off x="6887352" y="2756193"/>
                <a:ext cx="24733" cy="35817"/>
              </a:xfrm>
              <a:custGeom>
                <a:avLst/>
                <a:gdLst/>
                <a:ahLst/>
                <a:cxnLst/>
                <a:rect l="l" t="t" r="r" b="b"/>
                <a:pathLst>
                  <a:path w="549" h="795" extrusionOk="0">
                    <a:moveTo>
                      <a:pt x="427" y="1"/>
                    </a:moveTo>
                    <a:cubicBezTo>
                      <a:pt x="400" y="1"/>
                      <a:pt x="371" y="14"/>
                      <a:pt x="350" y="46"/>
                    </a:cubicBezTo>
                    <a:cubicBezTo>
                      <a:pt x="240" y="217"/>
                      <a:pt x="1" y="487"/>
                      <a:pt x="77" y="703"/>
                    </a:cubicBezTo>
                    <a:cubicBezTo>
                      <a:pt x="93" y="751"/>
                      <a:pt x="145" y="795"/>
                      <a:pt x="199" y="795"/>
                    </a:cubicBezTo>
                    <a:cubicBezTo>
                      <a:pt x="218" y="795"/>
                      <a:pt x="237" y="789"/>
                      <a:pt x="255" y="776"/>
                    </a:cubicBezTo>
                    <a:cubicBezTo>
                      <a:pt x="434" y="639"/>
                      <a:pt x="431" y="343"/>
                      <a:pt x="517" y="145"/>
                    </a:cubicBezTo>
                    <a:cubicBezTo>
                      <a:pt x="549" y="68"/>
                      <a:pt x="490" y="1"/>
                      <a:pt x="42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" name="Google Shape;3811;p47"/>
              <p:cNvSpPr/>
              <p:nvPr/>
            </p:nvSpPr>
            <p:spPr>
              <a:xfrm rot="-1799979" flipH="1">
                <a:off x="6855054" y="2793462"/>
                <a:ext cx="22886" cy="32258"/>
              </a:xfrm>
              <a:custGeom>
                <a:avLst/>
                <a:gdLst/>
                <a:ahLst/>
                <a:cxnLst/>
                <a:rect l="l" t="t" r="r" b="b"/>
                <a:pathLst>
                  <a:path w="508" h="716" extrusionOk="0">
                    <a:moveTo>
                      <a:pt x="414" y="1"/>
                    </a:moveTo>
                    <a:cubicBezTo>
                      <a:pt x="388" y="1"/>
                      <a:pt x="363" y="11"/>
                      <a:pt x="347" y="35"/>
                    </a:cubicBezTo>
                    <a:cubicBezTo>
                      <a:pt x="275" y="137"/>
                      <a:pt x="199" y="229"/>
                      <a:pt x="138" y="335"/>
                    </a:cubicBezTo>
                    <a:cubicBezTo>
                      <a:pt x="80" y="430"/>
                      <a:pt x="1" y="529"/>
                      <a:pt x="39" y="643"/>
                    </a:cubicBezTo>
                    <a:cubicBezTo>
                      <a:pt x="51" y="684"/>
                      <a:pt x="91" y="715"/>
                      <a:pt x="132" y="715"/>
                    </a:cubicBezTo>
                    <a:cubicBezTo>
                      <a:pt x="141" y="715"/>
                      <a:pt x="149" y="714"/>
                      <a:pt x="157" y="711"/>
                    </a:cubicBezTo>
                    <a:cubicBezTo>
                      <a:pt x="282" y="669"/>
                      <a:pt x="313" y="552"/>
                      <a:pt x="362" y="441"/>
                    </a:cubicBezTo>
                    <a:cubicBezTo>
                      <a:pt x="411" y="327"/>
                      <a:pt x="442" y="209"/>
                      <a:pt x="487" y="92"/>
                    </a:cubicBezTo>
                    <a:cubicBezTo>
                      <a:pt x="507" y="37"/>
                      <a:pt x="461" y="1"/>
                      <a:pt x="41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" name="Google Shape;3812;p47"/>
              <p:cNvSpPr/>
              <p:nvPr/>
            </p:nvSpPr>
            <p:spPr>
              <a:xfrm rot="-1799979" flipH="1">
                <a:off x="6830018" y="2846648"/>
                <a:ext cx="19822" cy="29915"/>
              </a:xfrm>
              <a:custGeom>
                <a:avLst/>
                <a:gdLst/>
                <a:ahLst/>
                <a:cxnLst/>
                <a:rect l="l" t="t" r="r" b="b"/>
                <a:pathLst>
                  <a:path w="440" h="664" extrusionOk="0">
                    <a:moveTo>
                      <a:pt x="352" y="0"/>
                    </a:moveTo>
                    <a:cubicBezTo>
                      <a:pt x="329" y="0"/>
                      <a:pt x="307" y="7"/>
                      <a:pt x="289" y="22"/>
                    </a:cubicBezTo>
                    <a:cubicBezTo>
                      <a:pt x="213" y="91"/>
                      <a:pt x="153" y="182"/>
                      <a:pt x="114" y="277"/>
                    </a:cubicBezTo>
                    <a:cubicBezTo>
                      <a:pt x="69" y="380"/>
                      <a:pt x="0" y="490"/>
                      <a:pt x="65" y="600"/>
                    </a:cubicBezTo>
                    <a:cubicBezTo>
                      <a:pt x="90" y="642"/>
                      <a:pt x="133" y="664"/>
                      <a:pt x="177" y="664"/>
                    </a:cubicBezTo>
                    <a:cubicBezTo>
                      <a:pt x="201" y="664"/>
                      <a:pt x="225" y="658"/>
                      <a:pt x="247" y="646"/>
                    </a:cubicBezTo>
                    <a:cubicBezTo>
                      <a:pt x="350" y="593"/>
                      <a:pt x="354" y="475"/>
                      <a:pt x="384" y="372"/>
                    </a:cubicBezTo>
                    <a:cubicBezTo>
                      <a:pt x="411" y="281"/>
                      <a:pt x="434" y="182"/>
                      <a:pt x="437" y="83"/>
                    </a:cubicBezTo>
                    <a:cubicBezTo>
                      <a:pt x="440" y="30"/>
                      <a:pt x="396" y="0"/>
                      <a:pt x="35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" name="Google Shape;3813;p47"/>
              <p:cNvSpPr/>
              <p:nvPr/>
            </p:nvSpPr>
            <p:spPr>
              <a:xfrm rot="-1799979" flipH="1">
                <a:off x="6772118" y="2791701"/>
                <a:ext cx="23516" cy="26356"/>
              </a:xfrm>
              <a:custGeom>
                <a:avLst/>
                <a:gdLst/>
                <a:ahLst/>
                <a:cxnLst/>
                <a:rect l="l" t="t" r="r" b="b"/>
                <a:pathLst>
                  <a:path w="522" h="585" extrusionOk="0">
                    <a:moveTo>
                      <a:pt x="348" y="1"/>
                    </a:moveTo>
                    <a:cubicBezTo>
                      <a:pt x="327" y="1"/>
                      <a:pt x="305" y="9"/>
                      <a:pt x="289" y="26"/>
                    </a:cubicBezTo>
                    <a:cubicBezTo>
                      <a:pt x="205" y="118"/>
                      <a:pt x="167" y="228"/>
                      <a:pt x="69" y="307"/>
                    </a:cubicBezTo>
                    <a:cubicBezTo>
                      <a:pt x="0" y="361"/>
                      <a:pt x="11" y="479"/>
                      <a:pt x="69" y="536"/>
                    </a:cubicBezTo>
                    <a:cubicBezTo>
                      <a:pt x="100" y="567"/>
                      <a:pt x="145" y="584"/>
                      <a:pt x="190" y="584"/>
                    </a:cubicBezTo>
                    <a:cubicBezTo>
                      <a:pt x="232" y="584"/>
                      <a:pt x="273" y="569"/>
                      <a:pt x="300" y="536"/>
                    </a:cubicBezTo>
                    <a:cubicBezTo>
                      <a:pt x="411" y="411"/>
                      <a:pt x="521" y="213"/>
                      <a:pt x="426" y="46"/>
                    </a:cubicBezTo>
                    <a:cubicBezTo>
                      <a:pt x="410" y="17"/>
                      <a:pt x="379" y="1"/>
                      <a:pt x="34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" name="Google Shape;3814;p47"/>
              <p:cNvSpPr/>
              <p:nvPr/>
            </p:nvSpPr>
            <p:spPr>
              <a:xfrm rot="-1799979" flipH="1">
                <a:off x="6792920" y="2727930"/>
                <a:ext cx="18561" cy="34105"/>
              </a:xfrm>
              <a:custGeom>
                <a:avLst/>
                <a:gdLst/>
                <a:ahLst/>
                <a:cxnLst/>
                <a:rect l="l" t="t" r="r" b="b"/>
                <a:pathLst>
                  <a:path w="412" h="757" extrusionOk="0">
                    <a:moveTo>
                      <a:pt x="280" y="0"/>
                    </a:moveTo>
                    <a:cubicBezTo>
                      <a:pt x="249" y="0"/>
                      <a:pt x="221" y="15"/>
                      <a:pt x="206" y="53"/>
                    </a:cubicBezTo>
                    <a:cubicBezTo>
                      <a:pt x="164" y="152"/>
                      <a:pt x="118" y="246"/>
                      <a:pt x="80" y="350"/>
                    </a:cubicBezTo>
                    <a:cubicBezTo>
                      <a:pt x="65" y="399"/>
                      <a:pt x="38" y="444"/>
                      <a:pt x="23" y="494"/>
                    </a:cubicBezTo>
                    <a:cubicBezTo>
                      <a:pt x="0" y="551"/>
                      <a:pt x="11" y="604"/>
                      <a:pt x="20" y="665"/>
                    </a:cubicBezTo>
                    <a:cubicBezTo>
                      <a:pt x="28" y="730"/>
                      <a:pt x="79" y="756"/>
                      <a:pt x="134" y="756"/>
                    </a:cubicBezTo>
                    <a:cubicBezTo>
                      <a:pt x="172" y="756"/>
                      <a:pt x="211" y="744"/>
                      <a:pt x="240" y="722"/>
                    </a:cubicBezTo>
                    <a:cubicBezTo>
                      <a:pt x="407" y="592"/>
                      <a:pt x="411" y="300"/>
                      <a:pt x="396" y="102"/>
                    </a:cubicBezTo>
                    <a:cubicBezTo>
                      <a:pt x="391" y="47"/>
                      <a:pt x="332" y="0"/>
                      <a:pt x="28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" name="Google Shape;3815;p47"/>
              <p:cNvSpPr/>
              <p:nvPr/>
            </p:nvSpPr>
            <p:spPr>
              <a:xfrm rot="-1799979" flipH="1">
                <a:off x="6846356" y="2702003"/>
                <a:ext cx="20903" cy="31852"/>
              </a:xfrm>
              <a:custGeom>
                <a:avLst/>
                <a:gdLst/>
                <a:ahLst/>
                <a:cxnLst/>
                <a:rect l="l" t="t" r="r" b="b"/>
                <a:pathLst>
                  <a:path w="464" h="707" extrusionOk="0">
                    <a:moveTo>
                      <a:pt x="352" y="0"/>
                    </a:moveTo>
                    <a:cubicBezTo>
                      <a:pt x="329" y="0"/>
                      <a:pt x="306" y="11"/>
                      <a:pt x="289" y="33"/>
                    </a:cubicBezTo>
                    <a:cubicBezTo>
                      <a:pt x="228" y="113"/>
                      <a:pt x="194" y="216"/>
                      <a:pt x="152" y="307"/>
                    </a:cubicBezTo>
                    <a:cubicBezTo>
                      <a:pt x="110" y="390"/>
                      <a:pt x="22" y="486"/>
                      <a:pt x="11" y="577"/>
                    </a:cubicBezTo>
                    <a:cubicBezTo>
                      <a:pt x="1" y="640"/>
                      <a:pt x="41" y="706"/>
                      <a:pt x="107" y="706"/>
                    </a:cubicBezTo>
                    <a:cubicBezTo>
                      <a:pt x="116" y="706"/>
                      <a:pt x="126" y="705"/>
                      <a:pt x="136" y="702"/>
                    </a:cubicBezTo>
                    <a:cubicBezTo>
                      <a:pt x="250" y="668"/>
                      <a:pt x="334" y="527"/>
                      <a:pt x="384" y="421"/>
                    </a:cubicBezTo>
                    <a:cubicBezTo>
                      <a:pt x="433" y="307"/>
                      <a:pt x="464" y="166"/>
                      <a:pt x="418" y="48"/>
                    </a:cubicBezTo>
                    <a:cubicBezTo>
                      <a:pt x="406" y="17"/>
                      <a:pt x="379" y="0"/>
                      <a:pt x="35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" name="Google Shape;3816;p47"/>
              <p:cNvSpPr/>
              <p:nvPr/>
            </p:nvSpPr>
            <p:spPr>
              <a:xfrm rot="-1799979" flipH="1">
                <a:off x="6902084" y="2672610"/>
                <a:ext cx="18381" cy="30816"/>
              </a:xfrm>
              <a:custGeom>
                <a:avLst/>
                <a:gdLst/>
                <a:ahLst/>
                <a:cxnLst/>
                <a:rect l="l" t="t" r="r" b="b"/>
                <a:pathLst>
                  <a:path w="408" h="684" extrusionOk="0">
                    <a:moveTo>
                      <a:pt x="298" y="0"/>
                    </a:moveTo>
                    <a:cubicBezTo>
                      <a:pt x="257" y="0"/>
                      <a:pt x="218" y="22"/>
                      <a:pt x="206" y="72"/>
                    </a:cubicBezTo>
                    <a:cubicBezTo>
                      <a:pt x="183" y="159"/>
                      <a:pt x="146" y="251"/>
                      <a:pt x="108" y="331"/>
                    </a:cubicBezTo>
                    <a:cubicBezTo>
                      <a:pt x="62" y="429"/>
                      <a:pt x="1" y="505"/>
                      <a:pt x="58" y="615"/>
                    </a:cubicBezTo>
                    <a:cubicBezTo>
                      <a:pt x="83" y="663"/>
                      <a:pt x="131" y="683"/>
                      <a:pt x="181" y="683"/>
                    </a:cubicBezTo>
                    <a:cubicBezTo>
                      <a:pt x="192" y="683"/>
                      <a:pt x="203" y="682"/>
                      <a:pt x="215" y="680"/>
                    </a:cubicBezTo>
                    <a:cubicBezTo>
                      <a:pt x="336" y="654"/>
                      <a:pt x="362" y="521"/>
                      <a:pt x="385" y="414"/>
                    </a:cubicBezTo>
                    <a:cubicBezTo>
                      <a:pt x="408" y="308"/>
                      <a:pt x="408" y="209"/>
                      <a:pt x="408" y="103"/>
                    </a:cubicBezTo>
                    <a:cubicBezTo>
                      <a:pt x="408" y="38"/>
                      <a:pt x="352" y="0"/>
                      <a:pt x="29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" name="Google Shape;3817;p47"/>
              <p:cNvSpPr/>
              <p:nvPr/>
            </p:nvSpPr>
            <p:spPr>
              <a:xfrm rot="-1799979" flipH="1">
                <a:off x="6915890" y="2632113"/>
                <a:ext cx="15587" cy="38385"/>
              </a:xfrm>
              <a:custGeom>
                <a:avLst/>
                <a:gdLst/>
                <a:ahLst/>
                <a:cxnLst/>
                <a:rect l="l" t="t" r="r" b="b"/>
                <a:pathLst>
                  <a:path w="346" h="852" extrusionOk="0">
                    <a:moveTo>
                      <a:pt x="267" y="1"/>
                    </a:moveTo>
                    <a:cubicBezTo>
                      <a:pt x="245" y="1"/>
                      <a:pt x="224" y="13"/>
                      <a:pt x="217" y="39"/>
                    </a:cubicBezTo>
                    <a:cubicBezTo>
                      <a:pt x="183" y="165"/>
                      <a:pt x="130" y="287"/>
                      <a:pt x="88" y="408"/>
                    </a:cubicBezTo>
                    <a:cubicBezTo>
                      <a:pt x="54" y="527"/>
                      <a:pt x="0" y="641"/>
                      <a:pt x="27" y="762"/>
                    </a:cubicBezTo>
                    <a:cubicBezTo>
                      <a:pt x="39" y="817"/>
                      <a:pt x="94" y="851"/>
                      <a:pt x="148" y="851"/>
                    </a:cubicBezTo>
                    <a:cubicBezTo>
                      <a:pt x="179" y="851"/>
                      <a:pt x="210" y="840"/>
                      <a:pt x="232" y="815"/>
                    </a:cubicBezTo>
                    <a:cubicBezTo>
                      <a:pt x="319" y="720"/>
                      <a:pt x="323" y="590"/>
                      <a:pt x="335" y="465"/>
                    </a:cubicBezTo>
                    <a:cubicBezTo>
                      <a:pt x="346" y="329"/>
                      <a:pt x="331" y="195"/>
                      <a:pt x="323" y="55"/>
                    </a:cubicBezTo>
                    <a:cubicBezTo>
                      <a:pt x="323" y="21"/>
                      <a:pt x="294" y="1"/>
                      <a:pt x="2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" name="Google Shape;3818;p47"/>
              <p:cNvSpPr/>
              <p:nvPr/>
            </p:nvSpPr>
            <p:spPr>
              <a:xfrm rot="-1799979" flipH="1">
                <a:off x="6810362" y="2586783"/>
                <a:ext cx="21579" cy="39556"/>
              </a:xfrm>
              <a:custGeom>
                <a:avLst/>
                <a:gdLst/>
                <a:ahLst/>
                <a:cxnLst/>
                <a:rect l="l" t="t" r="r" b="b"/>
                <a:pathLst>
                  <a:path w="479" h="878" extrusionOk="0">
                    <a:moveTo>
                      <a:pt x="324" y="0"/>
                    </a:moveTo>
                    <a:cubicBezTo>
                      <a:pt x="292" y="0"/>
                      <a:pt x="261" y="17"/>
                      <a:pt x="254" y="55"/>
                    </a:cubicBezTo>
                    <a:cubicBezTo>
                      <a:pt x="231" y="180"/>
                      <a:pt x="189" y="313"/>
                      <a:pt x="136" y="434"/>
                    </a:cubicBezTo>
                    <a:cubicBezTo>
                      <a:pt x="87" y="545"/>
                      <a:pt x="18" y="648"/>
                      <a:pt x="6" y="773"/>
                    </a:cubicBezTo>
                    <a:cubicBezTo>
                      <a:pt x="0" y="828"/>
                      <a:pt x="54" y="877"/>
                      <a:pt x="107" y="877"/>
                    </a:cubicBezTo>
                    <a:cubicBezTo>
                      <a:pt x="117" y="877"/>
                      <a:pt x="127" y="876"/>
                      <a:pt x="136" y="872"/>
                    </a:cubicBezTo>
                    <a:cubicBezTo>
                      <a:pt x="440" y="754"/>
                      <a:pt x="478" y="325"/>
                      <a:pt x="402" y="55"/>
                    </a:cubicBezTo>
                    <a:cubicBezTo>
                      <a:pt x="393" y="20"/>
                      <a:pt x="358" y="0"/>
                      <a:pt x="32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" name="Google Shape;3819;p47"/>
              <p:cNvSpPr/>
              <p:nvPr/>
            </p:nvSpPr>
            <p:spPr>
              <a:xfrm rot="-1799979" flipH="1">
                <a:off x="6805250" y="2641360"/>
                <a:ext cx="21444" cy="35276"/>
              </a:xfrm>
              <a:custGeom>
                <a:avLst/>
                <a:gdLst/>
                <a:ahLst/>
                <a:cxnLst/>
                <a:rect l="l" t="t" r="r" b="b"/>
                <a:pathLst>
                  <a:path w="476" h="783" extrusionOk="0">
                    <a:moveTo>
                      <a:pt x="322" y="0"/>
                    </a:moveTo>
                    <a:cubicBezTo>
                      <a:pt x="277" y="0"/>
                      <a:pt x="232" y="24"/>
                      <a:pt x="225" y="71"/>
                    </a:cubicBezTo>
                    <a:cubicBezTo>
                      <a:pt x="209" y="185"/>
                      <a:pt x="164" y="303"/>
                      <a:pt x="115" y="406"/>
                    </a:cubicBezTo>
                    <a:cubicBezTo>
                      <a:pt x="62" y="508"/>
                      <a:pt x="0" y="612"/>
                      <a:pt x="65" y="726"/>
                    </a:cubicBezTo>
                    <a:cubicBezTo>
                      <a:pt x="84" y="759"/>
                      <a:pt x="122" y="779"/>
                      <a:pt x="164" y="782"/>
                    </a:cubicBezTo>
                    <a:cubicBezTo>
                      <a:pt x="165" y="782"/>
                      <a:pt x="167" y="782"/>
                      <a:pt x="168" y="782"/>
                    </a:cubicBezTo>
                    <a:cubicBezTo>
                      <a:pt x="476" y="782"/>
                      <a:pt x="445" y="269"/>
                      <a:pt x="418" y="71"/>
                    </a:cubicBezTo>
                    <a:cubicBezTo>
                      <a:pt x="411" y="24"/>
                      <a:pt x="366" y="0"/>
                      <a:pt x="32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" name="Google Shape;3820;p47"/>
              <p:cNvSpPr/>
              <p:nvPr/>
            </p:nvSpPr>
            <p:spPr>
              <a:xfrm rot="-1799979" flipH="1">
                <a:off x="6746542" y="2675418"/>
                <a:ext cx="24417" cy="39061"/>
              </a:xfrm>
              <a:custGeom>
                <a:avLst/>
                <a:gdLst/>
                <a:ahLst/>
                <a:cxnLst/>
                <a:rect l="l" t="t" r="r" b="b"/>
                <a:pathLst>
                  <a:path w="542" h="867" extrusionOk="0">
                    <a:moveTo>
                      <a:pt x="424" y="0"/>
                    </a:moveTo>
                    <a:cubicBezTo>
                      <a:pt x="379" y="0"/>
                      <a:pt x="333" y="26"/>
                      <a:pt x="317" y="80"/>
                    </a:cubicBezTo>
                    <a:cubicBezTo>
                      <a:pt x="249" y="305"/>
                      <a:pt x="86" y="480"/>
                      <a:pt x="25" y="700"/>
                    </a:cubicBezTo>
                    <a:cubicBezTo>
                      <a:pt x="0" y="795"/>
                      <a:pt x="75" y="867"/>
                      <a:pt x="157" y="867"/>
                    </a:cubicBezTo>
                    <a:cubicBezTo>
                      <a:pt x="178" y="867"/>
                      <a:pt x="199" y="862"/>
                      <a:pt x="219" y="852"/>
                    </a:cubicBezTo>
                    <a:cubicBezTo>
                      <a:pt x="477" y="719"/>
                      <a:pt x="542" y="377"/>
                      <a:pt x="535" y="107"/>
                    </a:cubicBezTo>
                    <a:cubicBezTo>
                      <a:pt x="535" y="38"/>
                      <a:pt x="479" y="0"/>
                      <a:pt x="42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" name="Google Shape;3821;p47"/>
              <p:cNvSpPr/>
              <p:nvPr/>
            </p:nvSpPr>
            <p:spPr>
              <a:xfrm rot="-1799979" flipH="1">
                <a:off x="6712966" y="2610859"/>
                <a:ext cx="20903" cy="32258"/>
              </a:xfrm>
              <a:custGeom>
                <a:avLst/>
                <a:gdLst/>
                <a:ahLst/>
                <a:cxnLst/>
                <a:rect l="l" t="t" r="r" b="b"/>
                <a:pathLst>
                  <a:path w="464" h="716" extrusionOk="0">
                    <a:moveTo>
                      <a:pt x="358" y="1"/>
                    </a:moveTo>
                    <a:cubicBezTo>
                      <a:pt x="318" y="1"/>
                      <a:pt x="277" y="22"/>
                      <a:pt x="269" y="64"/>
                    </a:cubicBezTo>
                    <a:cubicBezTo>
                      <a:pt x="251" y="160"/>
                      <a:pt x="217" y="255"/>
                      <a:pt x="160" y="338"/>
                    </a:cubicBezTo>
                    <a:cubicBezTo>
                      <a:pt x="137" y="376"/>
                      <a:pt x="114" y="422"/>
                      <a:pt x="87" y="460"/>
                    </a:cubicBezTo>
                    <a:cubicBezTo>
                      <a:pt x="57" y="502"/>
                      <a:pt x="23" y="533"/>
                      <a:pt x="11" y="585"/>
                    </a:cubicBezTo>
                    <a:cubicBezTo>
                      <a:pt x="1" y="649"/>
                      <a:pt x="36" y="715"/>
                      <a:pt x="104" y="715"/>
                    </a:cubicBezTo>
                    <a:cubicBezTo>
                      <a:pt x="106" y="715"/>
                      <a:pt x="108" y="715"/>
                      <a:pt x="110" y="715"/>
                    </a:cubicBezTo>
                    <a:cubicBezTo>
                      <a:pt x="239" y="711"/>
                      <a:pt x="353" y="566"/>
                      <a:pt x="399" y="457"/>
                    </a:cubicBezTo>
                    <a:cubicBezTo>
                      <a:pt x="457" y="327"/>
                      <a:pt x="464" y="201"/>
                      <a:pt x="441" y="64"/>
                    </a:cubicBezTo>
                    <a:cubicBezTo>
                      <a:pt x="435" y="22"/>
                      <a:pt x="397" y="1"/>
                      <a:pt x="35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" name="Google Shape;3822;p47"/>
              <p:cNvSpPr/>
              <p:nvPr/>
            </p:nvSpPr>
            <p:spPr>
              <a:xfrm rot="-1799979" flipH="1">
                <a:off x="6708309" y="2571508"/>
                <a:ext cx="23381" cy="27302"/>
              </a:xfrm>
              <a:custGeom>
                <a:avLst/>
                <a:gdLst/>
                <a:ahLst/>
                <a:cxnLst/>
                <a:rect l="l" t="t" r="r" b="b"/>
                <a:pathLst>
                  <a:path w="519" h="606" extrusionOk="0">
                    <a:moveTo>
                      <a:pt x="402" y="0"/>
                    </a:moveTo>
                    <a:cubicBezTo>
                      <a:pt x="379" y="0"/>
                      <a:pt x="355" y="9"/>
                      <a:pt x="335" y="30"/>
                    </a:cubicBezTo>
                    <a:cubicBezTo>
                      <a:pt x="274" y="95"/>
                      <a:pt x="216" y="160"/>
                      <a:pt x="156" y="225"/>
                    </a:cubicBezTo>
                    <a:cubicBezTo>
                      <a:pt x="95" y="297"/>
                      <a:pt x="0" y="372"/>
                      <a:pt x="7" y="475"/>
                    </a:cubicBezTo>
                    <a:cubicBezTo>
                      <a:pt x="11" y="548"/>
                      <a:pt x="61" y="605"/>
                      <a:pt x="137" y="605"/>
                    </a:cubicBezTo>
                    <a:cubicBezTo>
                      <a:pt x="139" y="605"/>
                      <a:pt x="141" y="605"/>
                      <a:pt x="143" y="605"/>
                    </a:cubicBezTo>
                    <a:cubicBezTo>
                      <a:pt x="257" y="605"/>
                      <a:pt x="331" y="493"/>
                      <a:pt x="388" y="403"/>
                    </a:cubicBezTo>
                    <a:cubicBezTo>
                      <a:pt x="445" y="316"/>
                      <a:pt x="479" y="228"/>
                      <a:pt x="502" y="130"/>
                    </a:cubicBezTo>
                    <a:cubicBezTo>
                      <a:pt x="518" y="61"/>
                      <a:pt x="462" y="0"/>
                      <a:pt x="40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" name="Google Shape;3823;p47"/>
              <p:cNvSpPr/>
              <p:nvPr/>
            </p:nvSpPr>
            <p:spPr>
              <a:xfrm rot="-1799979" flipH="1">
                <a:off x="6663103" y="2667471"/>
                <a:ext cx="15633" cy="33339"/>
              </a:xfrm>
              <a:custGeom>
                <a:avLst/>
                <a:gdLst/>
                <a:ahLst/>
                <a:cxnLst/>
                <a:rect l="l" t="t" r="r" b="b"/>
                <a:pathLst>
                  <a:path w="347" h="740" extrusionOk="0">
                    <a:moveTo>
                      <a:pt x="253" y="1"/>
                    </a:moveTo>
                    <a:cubicBezTo>
                      <a:pt x="219" y="1"/>
                      <a:pt x="186" y="19"/>
                      <a:pt x="172" y="59"/>
                    </a:cubicBezTo>
                    <a:cubicBezTo>
                      <a:pt x="108" y="249"/>
                      <a:pt x="1" y="473"/>
                      <a:pt x="39" y="678"/>
                    </a:cubicBezTo>
                    <a:cubicBezTo>
                      <a:pt x="49" y="719"/>
                      <a:pt x="86" y="740"/>
                      <a:pt x="123" y="740"/>
                    </a:cubicBezTo>
                    <a:cubicBezTo>
                      <a:pt x="146" y="740"/>
                      <a:pt x="168" y="732"/>
                      <a:pt x="183" y="717"/>
                    </a:cubicBezTo>
                    <a:cubicBezTo>
                      <a:pt x="339" y="564"/>
                      <a:pt x="347" y="287"/>
                      <a:pt x="336" y="81"/>
                    </a:cubicBezTo>
                    <a:cubicBezTo>
                      <a:pt x="334" y="29"/>
                      <a:pt x="293" y="1"/>
                      <a:pt x="25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" name="Google Shape;3824;p47"/>
              <p:cNvSpPr/>
              <p:nvPr/>
            </p:nvSpPr>
            <p:spPr>
              <a:xfrm rot="-1799979" flipH="1">
                <a:off x="6688787" y="2747288"/>
                <a:ext cx="18786" cy="28518"/>
              </a:xfrm>
              <a:custGeom>
                <a:avLst/>
                <a:gdLst/>
                <a:ahLst/>
                <a:cxnLst/>
                <a:rect l="l" t="t" r="r" b="b"/>
                <a:pathLst>
                  <a:path w="417" h="633" extrusionOk="0">
                    <a:moveTo>
                      <a:pt x="300" y="1"/>
                    </a:moveTo>
                    <a:cubicBezTo>
                      <a:pt x="258" y="1"/>
                      <a:pt x="214" y="25"/>
                      <a:pt x="196" y="78"/>
                    </a:cubicBezTo>
                    <a:cubicBezTo>
                      <a:pt x="169" y="150"/>
                      <a:pt x="143" y="226"/>
                      <a:pt x="104" y="299"/>
                    </a:cubicBezTo>
                    <a:cubicBezTo>
                      <a:pt x="70" y="359"/>
                      <a:pt x="36" y="408"/>
                      <a:pt x="36" y="469"/>
                    </a:cubicBezTo>
                    <a:cubicBezTo>
                      <a:pt x="32" y="481"/>
                      <a:pt x="29" y="492"/>
                      <a:pt x="24" y="504"/>
                    </a:cubicBezTo>
                    <a:cubicBezTo>
                      <a:pt x="0" y="567"/>
                      <a:pt x="65" y="633"/>
                      <a:pt x="126" y="633"/>
                    </a:cubicBezTo>
                    <a:cubicBezTo>
                      <a:pt x="143" y="633"/>
                      <a:pt x="159" y="628"/>
                      <a:pt x="173" y="618"/>
                    </a:cubicBezTo>
                    <a:cubicBezTo>
                      <a:pt x="184" y="610"/>
                      <a:pt x="192" y="603"/>
                      <a:pt x="199" y="599"/>
                    </a:cubicBezTo>
                    <a:cubicBezTo>
                      <a:pt x="290" y="576"/>
                      <a:pt x="329" y="473"/>
                      <a:pt x="362" y="390"/>
                    </a:cubicBezTo>
                    <a:cubicBezTo>
                      <a:pt x="401" y="299"/>
                      <a:pt x="416" y="203"/>
                      <a:pt x="408" y="104"/>
                    </a:cubicBezTo>
                    <a:cubicBezTo>
                      <a:pt x="404" y="37"/>
                      <a:pt x="353" y="1"/>
                      <a:pt x="30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" name="Google Shape;3825;p47"/>
              <p:cNvSpPr/>
              <p:nvPr/>
            </p:nvSpPr>
            <p:spPr>
              <a:xfrm rot="-1799979" flipH="1">
                <a:off x="6858976" y="2926102"/>
                <a:ext cx="20093" cy="38115"/>
              </a:xfrm>
              <a:custGeom>
                <a:avLst/>
                <a:gdLst/>
                <a:ahLst/>
                <a:cxnLst/>
                <a:rect l="l" t="t" r="r" b="b"/>
                <a:pathLst>
                  <a:path w="446" h="846" extrusionOk="0">
                    <a:moveTo>
                      <a:pt x="343" y="0"/>
                    </a:moveTo>
                    <a:cubicBezTo>
                      <a:pt x="306" y="0"/>
                      <a:pt x="269" y="22"/>
                      <a:pt x="251" y="67"/>
                    </a:cubicBezTo>
                    <a:cubicBezTo>
                      <a:pt x="202" y="184"/>
                      <a:pt x="160" y="306"/>
                      <a:pt x="111" y="427"/>
                    </a:cubicBezTo>
                    <a:cubicBezTo>
                      <a:pt x="69" y="541"/>
                      <a:pt x="0" y="637"/>
                      <a:pt x="27" y="766"/>
                    </a:cubicBezTo>
                    <a:cubicBezTo>
                      <a:pt x="40" y="821"/>
                      <a:pt x="89" y="846"/>
                      <a:pt x="138" y="846"/>
                    </a:cubicBezTo>
                    <a:cubicBezTo>
                      <a:pt x="158" y="846"/>
                      <a:pt x="177" y="842"/>
                      <a:pt x="195" y="834"/>
                    </a:cubicBezTo>
                    <a:cubicBezTo>
                      <a:pt x="320" y="774"/>
                      <a:pt x="354" y="625"/>
                      <a:pt x="388" y="504"/>
                    </a:cubicBezTo>
                    <a:cubicBezTo>
                      <a:pt x="430" y="367"/>
                      <a:pt x="445" y="230"/>
                      <a:pt x="434" y="90"/>
                    </a:cubicBezTo>
                    <a:cubicBezTo>
                      <a:pt x="430" y="31"/>
                      <a:pt x="387" y="0"/>
                      <a:pt x="34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" name="Google Shape;3826;p47"/>
              <p:cNvSpPr/>
              <p:nvPr/>
            </p:nvSpPr>
            <p:spPr>
              <a:xfrm rot="-1799979" flipH="1">
                <a:off x="6807738" y="2930526"/>
                <a:ext cx="19867" cy="31492"/>
              </a:xfrm>
              <a:custGeom>
                <a:avLst/>
                <a:gdLst/>
                <a:ahLst/>
                <a:cxnLst/>
                <a:rect l="l" t="t" r="r" b="b"/>
                <a:pathLst>
                  <a:path w="441" h="699" extrusionOk="0">
                    <a:moveTo>
                      <a:pt x="328" y="1"/>
                    </a:moveTo>
                    <a:cubicBezTo>
                      <a:pt x="301" y="1"/>
                      <a:pt x="275" y="14"/>
                      <a:pt x="260" y="47"/>
                    </a:cubicBezTo>
                    <a:cubicBezTo>
                      <a:pt x="219" y="138"/>
                      <a:pt x="169" y="226"/>
                      <a:pt x="120" y="314"/>
                    </a:cubicBezTo>
                    <a:cubicBezTo>
                      <a:pt x="67" y="400"/>
                      <a:pt x="48" y="492"/>
                      <a:pt x="17" y="587"/>
                    </a:cubicBezTo>
                    <a:cubicBezTo>
                      <a:pt x="1" y="648"/>
                      <a:pt x="54" y="698"/>
                      <a:pt x="108" y="698"/>
                    </a:cubicBezTo>
                    <a:cubicBezTo>
                      <a:pt x="128" y="698"/>
                      <a:pt x="149" y="691"/>
                      <a:pt x="165" y="674"/>
                    </a:cubicBezTo>
                    <a:cubicBezTo>
                      <a:pt x="242" y="598"/>
                      <a:pt x="306" y="530"/>
                      <a:pt x="344" y="428"/>
                    </a:cubicBezTo>
                    <a:cubicBezTo>
                      <a:pt x="382" y="328"/>
                      <a:pt x="405" y="226"/>
                      <a:pt x="428" y="119"/>
                    </a:cubicBezTo>
                    <a:cubicBezTo>
                      <a:pt x="441" y="56"/>
                      <a:pt x="382" y="1"/>
                      <a:pt x="32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" name="Google Shape;3827;p47"/>
              <p:cNvSpPr/>
              <p:nvPr/>
            </p:nvSpPr>
            <p:spPr>
              <a:xfrm rot="-1799979" flipH="1">
                <a:off x="6778195" y="2874875"/>
                <a:ext cx="18651" cy="26536"/>
              </a:xfrm>
              <a:custGeom>
                <a:avLst/>
                <a:gdLst/>
                <a:ahLst/>
                <a:cxnLst/>
                <a:rect l="l" t="t" r="r" b="b"/>
                <a:pathLst>
                  <a:path w="414" h="589" extrusionOk="0">
                    <a:moveTo>
                      <a:pt x="305" y="1"/>
                    </a:moveTo>
                    <a:cubicBezTo>
                      <a:pt x="276" y="1"/>
                      <a:pt x="246" y="14"/>
                      <a:pt x="225" y="45"/>
                    </a:cubicBezTo>
                    <a:cubicBezTo>
                      <a:pt x="157" y="151"/>
                      <a:pt x="92" y="251"/>
                      <a:pt x="31" y="360"/>
                    </a:cubicBezTo>
                    <a:cubicBezTo>
                      <a:pt x="5" y="406"/>
                      <a:pt x="1" y="471"/>
                      <a:pt x="31" y="513"/>
                    </a:cubicBezTo>
                    <a:cubicBezTo>
                      <a:pt x="35" y="520"/>
                      <a:pt x="38" y="524"/>
                      <a:pt x="43" y="528"/>
                    </a:cubicBezTo>
                    <a:cubicBezTo>
                      <a:pt x="70" y="568"/>
                      <a:pt x="105" y="588"/>
                      <a:pt x="150" y="588"/>
                    </a:cubicBezTo>
                    <a:cubicBezTo>
                      <a:pt x="161" y="588"/>
                      <a:pt x="172" y="587"/>
                      <a:pt x="183" y="585"/>
                    </a:cubicBezTo>
                    <a:lnTo>
                      <a:pt x="203" y="585"/>
                    </a:lnTo>
                    <a:cubicBezTo>
                      <a:pt x="252" y="577"/>
                      <a:pt x="294" y="524"/>
                      <a:pt x="308" y="479"/>
                    </a:cubicBezTo>
                    <a:cubicBezTo>
                      <a:pt x="343" y="357"/>
                      <a:pt x="370" y="239"/>
                      <a:pt x="396" y="117"/>
                    </a:cubicBezTo>
                    <a:cubicBezTo>
                      <a:pt x="413" y="50"/>
                      <a:pt x="360" y="1"/>
                      <a:pt x="30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" name="Google Shape;3828;p47"/>
              <p:cNvSpPr/>
              <p:nvPr/>
            </p:nvSpPr>
            <p:spPr>
              <a:xfrm rot="-1799979" flipH="1">
                <a:off x="6755917" y="2950149"/>
                <a:ext cx="17525" cy="26176"/>
              </a:xfrm>
              <a:custGeom>
                <a:avLst/>
                <a:gdLst/>
                <a:ahLst/>
                <a:cxnLst/>
                <a:rect l="l" t="t" r="r" b="b"/>
                <a:pathLst>
                  <a:path w="389" h="581" extrusionOk="0">
                    <a:moveTo>
                      <a:pt x="240" y="1"/>
                    </a:moveTo>
                    <a:cubicBezTo>
                      <a:pt x="212" y="1"/>
                      <a:pt x="184" y="12"/>
                      <a:pt x="164" y="38"/>
                    </a:cubicBezTo>
                    <a:cubicBezTo>
                      <a:pt x="111" y="101"/>
                      <a:pt x="62" y="216"/>
                      <a:pt x="46" y="299"/>
                    </a:cubicBezTo>
                    <a:cubicBezTo>
                      <a:pt x="35" y="375"/>
                      <a:pt x="1" y="478"/>
                      <a:pt x="39" y="550"/>
                    </a:cubicBezTo>
                    <a:cubicBezTo>
                      <a:pt x="50" y="570"/>
                      <a:pt x="73" y="580"/>
                      <a:pt x="92" y="580"/>
                    </a:cubicBezTo>
                    <a:cubicBezTo>
                      <a:pt x="183" y="580"/>
                      <a:pt x="264" y="478"/>
                      <a:pt x="305" y="410"/>
                    </a:cubicBezTo>
                    <a:cubicBezTo>
                      <a:pt x="358" y="330"/>
                      <a:pt x="389" y="182"/>
                      <a:pt x="362" y="90"/>
                    </a:cubicBezTo>
                    <a:cubicBezTo>
                      <a:pt x="347" y="38"/>
                      <a:pt x="293" y="1"/>
                      <a:pt x="24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" name="Google Shape;3829;p47"/>
              <p:cNvSpPr/>
              <p:nvPr/>
            </p:nvSpPr>
            <p:spPr>
              <a:xfrm rot="-1799979" flipH="1">
                <a:off x="6677133" y="2930137"/>
                <a:ext cx="20768" cy="31537"/>
              </a:xfrm>
              <a:custGeom>
                <a:avLst/>
                <a:gdLst/>
                <a:ahLst/>
                <a:cxnLst/>
                <a:rect l="l" t="t" r="r" b="b"/>
                <a:pathLst>
                  <a:path w="461" h="700" extrusionOk="0">
                    <a:moveTo>
                      <a:pt x="319" y="1"/>
                    </a:moveTo>
                    <a:cubicBezTo>
                      <a:pt x="281" y="1"/>
                      <a:pt x="244" y="19"/>
                      <a:pt x="225" y="62"/>
                    </a:cubicBezTo>
                    <a:cubicBezTo>
                      <a:pt x="172" y="187"/>
                      <a:pt x="104" y="309"/>
                      <a:pt x="39" y="427"/>
                    </a:cubicBezTo>
                    <a:cubicBezTo>
                      <a:pt x="0" y="499"/>
                      <a:pt x="8" y="590"/>
                      <a:pt x="69" y="651"/>
                    </a:cubicBezTo>
                    <a:cubicBezTo>
                      <a:pt x="92" y="671"/>
                      <a:pt x="118" y="693"/>
                      <a:pt x="149" y="697"/>
                    </a:cubicBezTo>
                    <a:cubicBezTo>
                      <a:pt x="161" y="699"/>
                      <a:pt x="174" y="700"/>
                      <a:pt x="188" y="700"/>
                    </a:cubicBezTo>
                    <a:cubicBezTo>
                      <a:pt x="253" y="700"/>
                      <a:pt x="326" y="676"/>
                      <a:pt x="354" y="613"/>
                    </a:cubicBezTo>
                    <a:cubicBezTo>
                      <a:pt x="427" y="453"/>
                      <a:pt x="460" y="301"/>
                      <a:pt x="457" y="123"/>
                    </a:cubicBezTo>
                    <a:cubicBezTo>
                      <a:pt x="454" y="53"/>
                      <a:pt x="384" y="1"/>
                      <a:pt x="31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" name="Google Shape;3830;p47"/>
              <p:cNvSpPr/>
              <p:nvPr/>
            </p:nvSpPr>
            <p:spPr>
              <a:xfrm rot="-1799979" flipH="1">
                <a:off x="6688018" y="2876552"/>
                <a:ext cx="20723" cy="36583"/>
              </a:xfrm>
              <a:custGeom>
                <a:avLst/>
                <a:gdLst/>
                <a:ahLst/>
                <a:cxnLst/>
                <a:rect l="l" t="t" r="r" b="b"/>
                <a:pathLst>
                  <a:path w="460" h="812" extrusionOk="0">
                    <a:moveTo>
                      <a:pt x="357" y="1"/>
                    </a:moveTo>
                    <a:cubicBezTo>
                      <a:pt x="318" y="1"/>
                      <a:pt x="282" y="22"/>
                      <a:pt x="274" y="70"/>
                    </a:cubicBezTo>
                    <a:cubicBezTo>
                      <a:pt x="251" y="184"/>
                      <a:pt x="205" y="287"/>
                      <a:pt x="149" y="390"/>
                    </a:cubicBezTo>
                    <a:cubicBezTo>
                      <a:pt x="98" y="488"/>
                      <a:pt x="3" y="568"/>
                      <a:pt x="3" y="686"/>
                    </a:cubicBezTo>
                    <a:cubicBezTo>
                      <a:pt x="0" y="759"/>
                      <a:pt x="63" y="811"/>
                      <a:pt x="132" y="811"/>
                    </a:cubicBezTo>
                    <a:cubicBezTo>
                      <a:pt x="142" y="811"/>
                      <a:pt x="153" y="810"/>
                      <a:pt x="163" y="807"/>
                    </a:cubicBezTo>
                    <a:cubicBezTo>
                      <a:pt x="296" y="774"/>
                      <a:pt x="357" y="618"/>
                      <a:pt x="403" y="496"/>
                    </a:cubicBezTo>
                    <a:cubicBezTo>
                      <a:pt x="452" y="370"/>
                      <a:pt x="460" y="230"/>
                      <a:pt x="460" y="97"/>
                    </a:cubicBezTo>
                    <a:cubicBezTo>
                      <a:pt x="460" y="37"/>
                      <a:pt x="406" y="1"/>
                      <a:pt x="35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" name="Google Shape;3831;p47"/>
              <p:cNvSpPr/>
              <p:nvPr/>
            </p:nvSpPr>
            <p:spPr>
              <a:xfrm rot="-1799979" flipH="1">
                <a:off x="6666911" y="2831441"/>
                <a:ext cx="19642" cy="28924"/>
              </a:xfrm>
              <a:custGeom>
                <a:avLst/>
                <a:gdLst/>
                <a:ahLst/>
                <a:cxnLst/>
                <a:rect l="l" t="t" r="r" b="b"/>
                <a:pathLst>
                  <a:path w="436" h="642" extrusionOk="0">
                    <a:moveTo>
                      <a:pt x="323" y="1"/>
                    </a:moveTo>
                    <a:cubicBezTo>
                      <a:pt x="293" y="1"/>
                      <a:pt x="262" y="14"/>
                      <a:pt x="241" y="45"/>
                    </a:cubicBezTo>
                    <a:cubicBezTo>
                      <a:pt x="183" y="129"/>
                      <a:pt x="111" y="204"/>
                      <a:pt x="73" y="299"/>
                    </a:cubicBezTo>
                    <a:cubicBezTo>
                      <a:pt x="39" y="383"/>
                      <a:pt x="1" y="482"/>
                      <a:pt x="20" y="573"/>
                    </a:cubicBezTo>
                    <a:cubicBezTo>
                      <a:pt x="28" y="617"/>
                      <a:pt x="70" y="641"/>
                      <a:pt x="111" y="641"/>
                    </a:cubicBezTo>
                    <a:cubicBezTo>
                      <a:pt x="127" y="641"/>
                      <a:pt x="143" y="638"/>
                      <a:pt x="157" y="631"/>
                    </a:cubicBezTo>
                    <a:cubicBezTo>
                      <a:pt x="233" y="589"/>
                      <a:pt x="294" y="482"/>
                      <a:pt x="332" y="406"/>
                    </a:cubicBezTo>
                    <a:cubicBezTo>
                      <a:pt x="373" y="315"/>
                      <a:pt x="389" y="215"/>
                      <a:pt x="415" y="121"/>
                    </a:cubicBezTo>
                    <a:cubicBezTo>
                      <a:pt x="435" y="48"/>
                      <a:pt x="380" y="1"/>
                      <a:pt x="32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" name="Google Shape;3832;p47"/>
              <p:cNvSpPr/>
              <p:nvPr/>
            </p:nvSpPr>
            <p:spPr>
              <a:xfrm rot="-1799979" flipH="1">
                <a:off x="6557676" y="2805523"/>
                <a:ext cx="19957" cy="35817"/>
              </a:xfrm>
              <a:custGeom>
                <a:avLst/>
                <a:gdLst/>
                <a:ahLst/>
                <a:cxnLst/>
                <a:rect l="l" t="t" r="r" b="b"/>
                <a:pathLst>
                  <a:path w="443" h="795" extrusionOk="0">
                    <a:moveTo>
                      <a:pt x="323" y="0"/>
                    </a:moveTo>
                    <a:cubicBezTo>
                      <a:pt x="294" y="0"/>
                      <a:pt x="266" y="15"/>
                      <a:pt x="248" y="49"/>
                    </a:cubicBezTo>
                    <a:cubicBezTo>
                      <a:pt x="153" y="246"/>
                      <a:pt x="1" y="494"/>
                      <a:pt x="35" y="722"/>
                    </a:cubicBezTo>
                    <a:cubicBezTo>
                      <a:pt x="44" y="771"/>
                      <a:pt x="87" y="794"/>
                      <a:pt x="129" y="794"/>
                    </a:cubicBezTo>
                    <a:cubicBezTo>
                      <a:pt x="156" y="794"/>
                      <a:pt x="183" y="785"/>
                      <a:pt x="202" y="767"/>
                    </a:cubicBezTo>
                    <a:cubicBezTo>
                      <a:pt x="359" y="620"/>
                      <a:pt x="385" y="327"/>
                      <a:pt x="427" y="125"/>
                    </a:cubicBezTo>
                    <a:cubicBezTo>
                      <a:pt x="442" y="57"/>
                      <a:pt x="381" y="0"/>
                      <a:pt x="32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" name="Google Shape;3833;p47"/>
              <p:cNvSpPr/>
              <p:nvPr/>
            </p:nvSpPr>
            <p:spPr>
              <a:xfrm rot="-1799979" flipH="1">
                <a:off x="6606343" y="2874503"/>
                <a:ext cx="13921" cy="24103"/>
              </a:xfrm>
              <a:custGeom>
                <a:avLst/>
                <a:gdLst/>
                <a:ahLst/>
                <a:cxnLst/>
                <a:rect l="l" t="t" r="r" b="b"/>
                <a:pathLst>
                  <a:path w="309" h="535" extrusionOk="0">
                    <a:moveTo>
                      <a:pt x="211" y="1"/>
                    </a:moveTo>
                    <a:cubicBezTo>
                      <a:pt x="174" y="1"/>
                      <a:pt x="138" y="21"/>
                      <a:pt x="130" y="66"/>
                    </a:cubicBezTo>
                    <a:cubicBezTo>
                      <a:pt x="114" y="135"/>
                      <a:pt x="92" y="207"/>
                      <a:pt x="65" y="271"/>
                    </a:cubicBezTo>
                    <a:cubicBezTo>
                      <a:pt x="39" y="351"/>
                      <a:pt x="0" y="400"/>
                      <a:pt x="39" y="484"/>
                    </a:cubicBezTo>
                    <a:cubicBezTo>
                      <a:pt x="54" y="514"/>
                      <a:pt x="92" y="535"/>
                      <a:pt x="126" y="535"/>
                    </a:cubicBezTo>
                    <a:cubicBezTo>
                      <a:pt x="135" y="535"/>
                      <a:pt x="145" y="533"/>
                      <a:pt x="153" y="530"/>
                    </a:cubicBezTo>
                    <a:cubicBezTo>
                      <a:pt x="248" y="500"/>
                      <a:pt x="263" y="419"/>
                      <a:pt x="281" y="332"/>
                    </a:cubicBezTo>
                    <a:cubicBezTo>
                      <a:pt x="301" y="252"/>
                      <a:pt x="304" y="172"/>
                      <a:pt x="309" y="89"/>
                    </a:cubicBezTo>
                    <a:cubicBezTo>
                      <a:pt x="309" y="33"/>
                      <a:pt x="259" y="1"/>
                      <a:pt x="21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" name="Google Shape;3834;p47"/>
              <p:cNvSpPr/>
              <p:nvPr/>
            </p:nvSpPr>
            <p:spPr>
              <a:xfrm rot="-1799979" flipH="1">
                <a:off x="6547992" y="2883043"/>
                <a:ext cx="21489" cy="39286"/>
              </a:xfrm>
              <a:custGeom>
                <a:avLst/>
                <a:gdLst/>
                <a:ahLst/>
                <a:cxnLst/>
                <a:rect l="l" t="t" r="r" b="b"/>
                <a:pathLst>
                  <a:path w="477" h="872" extrusionOk="0">
                    <a:moveTo>
                      <a:pt x="360" y="1"/>
                    </a:moveTo>
                    <a:cubicBezTo>
                      <a:pt x="326" y="1"/>
                      <a:pt x="294" y="17"/>
                      <a:pt x="278" y="55"/>
                    </a:cubicBezTo>
                    <a:cubicBezTo>
                      <a:pt x="225" y="169"/>
                      <a:pt x="172" y="283"/>
                      <a:pt x="123" y="404"/>
                    </a:cubicBezTo>
                    <a:cubicBezTo>
                      <a:pt x="73" y="526"/>
                      <a:pt x="1" y="632"/>
                      <a:pt x="27" y="766"/>
                    </a:cubicBezTo>
                    <a:cubicBezTo>
                      <a:pt x="41" y="832"/>
                      <a:pt x="106" y="872"/>
                      <a:pt x="169" y="872"/>
                    </a:cubicBezTo>
                    <a:cubicBezTo>
                      <a:pt x="193" y="872"/>
                      <a:pt x="217" y="866"/>
                      <a:pt x="237" y="853"/>
                    </a:cubicBezTo>
                    <a:cubicBezTo>
                      <a:pt x="355" y="781"/>
                      <a:pt x="385" y="636"/>
                      <a:pt x="423" y="511"/>
                    </a:cubicBezTo>
                    <a:cubicBezTo>
                      <a:pt x="461" y="374"/>
                      <a:pt x="472" y="245"/>
                      <a:pt x="476" y="108"/>
                    </a:cubicBezTo>
                    <a:cubicBezTo>
                      <a:pt x="476" y="44"/>
                      <a:pt x="416" y="1"/>
                      <a:pt x="36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" name="Google Shape;3835;p47"/>
              <p:cNvSpPr/>
              <p:nvPr/>
            </p:nvSpPr>
            <p:spPr>
              <a:xfrm rot="-1799979" flipH="1">
                <a:off x="6585223" y="2971981"/>
                <a:ext cx="26490" cy="34285"/>
              </a:xfrm>
              <a:custGeom>
                <a:avLst/>
                <a:gdLst/>
                <a:ahLst/>
                <a:cxnLst/>
                <a:rect l="l" t="t" r="r" b="b"/>
                <a:pathLst>
                  <a:path w="588" h="761" extrusionOk="0">
                    <a:moveTo>
                      <a:pt x="443" y="1"/>
                    </a:moveTo>
                    <a:cubicBezTo>
                      <a:pt x="416" y="1"/>
                      <a:pt x="390" y="10"/>
                      <a:pt x="371" y="33"/>
                    </a:cubicBezTo>
                    <a:cubicBezTo>
                      <a:pt x="298" y="120"/>
                      <a:pt x="234" y="208"/>
                      <a:pt x="169" y="299"/>
                    </a:cubicBezTo>
                    <a:cubicBezTo>
                      <a:pt x="108" y="394"/>
                      <a:pt x="36" y="485"/>
                      <a:pt x="17" y="600"/>
                    </a:cubicBezTo>
                    <a:cubicBezTo>
                      <a:pt x="0" y="694"/>
                      <a:pt x="65" y="760"/>
                      <a:pt x="142" y="760"/>
                    </a:cubicBezTo>
                    <a:cubicBezTo>
                      <a:pt x="174" y="760"/>
                      <a:pt x="207" y="749"/>
                      <a:pt x="238" y="725"/>
                    </a:cubicBezTo>
                    <a:cubicBezTo>
                      <a:pt x="329" y="657"/>
                      <a:pt x="371" y="550"/>
                      <a:pt x="424" y="448"/>
                    </a:cubicBezTo>
                    <a:cubicBezTo>
                      <a:pt x="473" y="349"/>
                      <a:pt x="519" y="250"/>
                      <a:pt x="557" y="143"/>
                    </a:cubicBezTo>
                    <a:cubicBezTo>
                      <a:pt x="587" y="69"/>
                      <a:pt x="513" y="1"/>
                      <a:pt x="44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" name="Google Shape;3836;p47"/>
              <p:cNvSpPr/>
              <p:nvPr/>
            </p:nvSpPr>
            <p:spPr>
              <a:xfrm rot="-1799979" flipH="1">
                <a:off x="6668079" y="3035487"/>
                <a:ext cx="26670" cy="35141"/>
              </a:xfrm>
              <a:custGeom>
                <a:avLst/>
                <a:gdLst/>
                <a:ahLst/>
                <a:cxnLst/>
                <a:rect l="l" t="t" r="r" b="b"/>
                <a:pathLst>
                  <a:path w="592" h="780" extrusionOk="0">
                    <a:moveTo>
                      <a:pt x="472" y="1"/>
                    </a:moveTo>
                    <a:cubicBezTo>
                      <a:pt x="441" y="1"/>
                      <a:pt x="410" y="14"/>
                      <a:pt x="391" y="45"/>
                    </a:cubicBezTo>
                    <a:cubicBezTo>
                      <a:pt x="337" y="144"/>
                      <a:pt x="272" y="239"/>
                      <a:pt x="208" y="334"/>
                    </a:cubicBezTo>
                    <a:cubicBezTo>
                      <a:pt x="140" y="430"/>
                      <a:pt x="94" y="524"/>
                      <a:pt x="40" y="627"/>
                    </a:cubicBezTo>
                    <a:cubicBezTo>
                      <a:pt x="1" y="704"/>
                      <a:pt x="62" y="779"/>
                      <a:pt x="132" y="779"/>
                    </a:cubicBezTo>
                    <a:cubicBezTo>
                      <a:pt x="155" y="779"/>
                      <a:pt x="179" y="771"/>
                      <a:pt x="200" y="753"/>
                    </a:cubicBezTo>
                    <a:cubicBezTo>
                      <a:pt x="300" y="661"/>
                      <a:pt x="372" y="585"/>
                      <a:pt x="432" y="463"/>
                    </a:cubicBezTo>
                    <a:cubicBezTo>
                      <a:pt x="486" y="349"/>
                      <a:pt x="528" y="239"/>
                      <a:pt x="569" y="121"/>
                    </a:cubicBezTo>
                    <a:cubicBezTo>
                      <a:pt x="592" y="51"/>
                      <a:pt x="532" y="1"/>
                      <a:pt x="47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" name="Google Shape;3837;p47"/>
              <p:cNvSpPr/>
              <p:nvPr/>
            </p:nvSpPr>
            <p:spPr>
              <a:xfrm rot="-1799979" flipH="1">
                <a:off x="6603400" y="3062456"/>
                <a:ext cx="29238" cy="35051"/>
              </a:xfrm>
              <a:custGeom>
                <a:avLst/>
                <a:gdLst/>
                <a:ahLst/>
                <a:cxnLst/>
                <a:rect l="l" t="t" r="r" b="b"/>
                <a:pathLst>
                  <a:path w="649" h="778" extrusionOk="0">
                    <a:moveTo>
                      <a:pt x="488" y="1"/>
                    </a:moveTo>
                    <a:cubicBezTo>
                      <a:pt x="447" y="1"/>
                      <a:pt x="405" y="18"/>
                      <a:pt x="380" y="59"/>
                    </a:cubicBezTo>
                    <a:cubicBezTo>
                      <a:pt x="320" y="158"/>
                      <a:pt x="248" y="250"/>
                      <a:pt x="179" y="344"/>
                    </a:cubicBezTo>
                    <a:cubicBezTo>
                      <a:pt x="106" y="443"/>
                      <a:pt x="0" y="527"/>
                      <a:pt x="42" y="664"/>
                    </a:cubicBezTo>
                    <a:cubicBezTo>
                      <a:pt x="65" y="729"/>
                      <a:pt x="122" y="778"/>
                      <a:pt x="194" y="778"/>
                    </a:cubicBezTo>
                    <a:cubicBezTo>
                      <a:pt x="350" y="774"/>
                      <a:pt x="403" y="637"/>
                      <a:pt x="468" y="511"/>
                    </a:cubicBezTo>
                    <a:cubicBezTo>
                      <a:pt x="529" y="397"/>
                      <a:pt x="571" y="280"/>
                      <a:pt x="616" y="158"/>
                    </a:cubicBezTo>
                    <a:cubicBezTo>
                      <a:pt x="649" y="65"/>
                      <a:pt x="568" y="1"/>
                      <a:pt x="48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" name="Google Shape;3838;p47"/>
              <p:cNvSpPr/>
              <p:nvPr/>
            </p:nvSpPr>
            <p:spPr>
              <a:xfrm rot="-1799979" flipH="1">
                <a:off x="6717778" y="3002283"/>
                <a:ext cx="18696" cy="23743"/>
              </a:xfrm>
              <a:custGeom>
                <a:avLst/>
                <a:gdLst/>
                <a:ahLst/>
                <a:cxnLst/>
                <a:rect l="l" t="t" r="r" b="b"/>
                <a:pathLst>
                  <a:path w="415" h="527" extrusionOk="0">
                    <a:moveTo>
                      <a:pt x="259" y="0"/>
                    </a:moveTo>
                    <a:cubicBezTo>
                      <a:pt x="226" y="0"/>
                      <a:pt x="194" y="14"/>
                      <a:pt x="171" y="49"/>
                    </a:cubicBezTo>
                    <a:cubicBezTo>
                      <a:pt x="134" y="117"/>
                      <a:pt x="95" y="186"/>
                      <a:pt x="65" y="254"/>
                    </a:cubicBezTo>
                    <a:cubicBezTo>
                      <a:pt x="34" y="326"/>
                      <a:pt x="1" y="395"/>
                      <a:pt x="12" y="471"/>
                    </a:cubicBezTo>
                    <a:cubicBezTo>
                      <a:pt x="19" y="509"/>
                      <a:pt x="50" y="526"/>
                      <a:pt x="82" y="526"/>
                    </a:cubicBezTo>
                    <a:cubicBezTo>
                      <a:pt x="104" y="526"/>
                      <a:pt x="126" y="519"/>
                      <a:pt x="141" y="505"/>
                    </a:cubicBezTo>
                    <a:cubicBezTo>
                      <a:pt x="190" y="463"/>
                      <a:pt x="213" y="388"/>
                      <a:pt x="244" y="330"/>
                    </a:cubicBezTo>
                    <a:cubicBezTo>
                      <a:pt x="278" y="270"/>
                      <a:pt x="316" y="212"/>
                      <a:pt x="358" y="159"/>
                    </a:cubicBezTo>
                    <a:cubicBezTo>
                      <a:pt x="414" y="82"/>
                      <a:pt x="336" y="0"/>
                      <a:pt x="25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" name="Google Shape;3839;p47"/>
              <p:cNvSpPr/>
              <p:nvPr/>
            </p:nvSpPr>
            <p:spPr>
              <a:xfrm rot="-1799979" flipH="1">
                <a:off x="6778816" y="3087418"/>
                <a:ext cx="19237" cy="20995"/>
              </a:xfrm>
              <a:custGeom>
                <a:avLst/>
                <a:gdLst/>
                <a:ahLst/>
                <a:cxnLst/>
                <a:rect l="l" t="t" r="r" b="b"/>
                <a:pathLst>
                  <a:path w="427" h="466" extrusionOk="0">
                    <a:moveTo>
                      <a:pt x="291" y="1"/>
                    </a:moveTo>
                    <a:cubicBezTo>
                      <a:pt x="269" y="1"/>
                      <a:pt x="246" y="10"/>
                      <a:pt x="229" y="32"/>
                    </a:cubicBezTo>
                    <a:cubicBezTo>
                      <a:pt x="187" y="81"/>
                      <a:pt x="145" y="134"/>
                      <a:pt x="103" y="188"/>
                    </a:cubicBezTo>
                    <a:cubicBezTo>
                      <a:pt x="54" y="245"/>
                      <a:pt x="5" y="294"/>
                      <a:pt x="1" y="370"/>
                    </a:cubicBezTo>
                    <a:cubicBezTo>
                      <a:pt x="1" y="419"/>
                      <a:pt x="49" y="466"/>
                      <a:pt x="96" y="466"/>
                    </a:cubicBezTo>
                    <a:cubicBezTo>
                      <a:pt x="104" y="466"/>
                      <a:pt x="111" y="464"/>
                      <a:pt x="119" y="462"/>
                    </a:cubicBezTo>
                    <a:cubicBezTo>
                      <a:pt x="194" y="435"/>
                      <a:pt x="225" y="374"/>
                      <a:pt x="267" y="313"/>
                    </a:cubicBezTo>
                    <a:cubicBezTo>
                      <a:pt x="305" y="260"/>
                      <a:pt x="343" y="203"/>
                      <a:pt x="381" y="150"/>
                    </a:cubicBezTo>
                    <a:cubicBezTo>
                      <a:pt x="426" y="81"/>
                      <a:pt x="357" y="1"/>
                      <a:pt x="29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" name="Google Shape;3840;p47"/>
              <p:cNvSpPr/>
              <p:nvPr/>
            </p:nvSpPr>
            <p:spPr>
              <a:xfrm rot="-1799979" flipH="1">
                <a:off x="6713598" y="3099092"/>
                <a:ext cx="23922" cy="40232"/>
              </a:xfrm>
              <a:custGeom>
                <a:avLst/>
                <a:gdLst/>
                <a:ahLst/>
                <a:cxnLst/>
                <a:rect l="l" t="t" r="r" b="b"/>
                <a:pathLst>
                  <a:path w="531" h="893" extrusionOk="0">
                    <a:moveTo>
                      <a:pt x="414" y="0"/>
                    </a:moveTo>
                    <a:cubicBezTo>
                      <a:pt x="382" y="0"/>
                      <a:pt x="351" y="16"/>
                      <a:pt x="330" y="51"/>
                    </a:cubicBezTo>
                    <a:cubicBezTo>
                      <a:pt x="261" y="169"/>
                      <a:pt x="182" y="279"/>
                      <a:pt x="121" y="404"/>
                    </a:cubicBezTo>
                    <a:cubicBezTo>
                      <a:pt x="68" y="515"/>
                      <a:pt x="3" y="652"/>
                      <a:pt x="3" y="773"/>
                    </a:cubicBezTo>
                    <a:cubicBezTo>
                      <a:pt x="0" y="834"/>
                      <a:pt x="61" y="892"/>
                      <a:pt x="122" y="892"/>
                    </a:cubicBezTo>
                    <a:cubicBezTo>
                      <a:pt x="141" y="892"/>
                      <a:pt x="161" y="886"/>
                      <a:pt x="178" y="872"/>
                    </a:cubicBezTo>
                    <a:cubicBezTo>
                      <a:pt x="395" y="705"/>
                      <a:pt x="456" y="378"/>
                      <a:pt x="516" y="127"/>
                    </a:cubicBezTo>
                    <a:cubicBezTo>
                      <a:pt x="531" y="55"/>
                      <a:pt x="473" y="0"/>
                      <a:pt x="41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" name="Google Shape;3841;p47"/>
              <p:cNvSpPr/>
              <p:nvPr/>
            </p:nvSpPr>
            <p:spPr>
              <a:xfrm rot="-1799979" flipH="1">
                <a:off x="6778275" y="3138681"/>
                <a:ext cx="29959" cy="35727"/>
              </a:xfrm>
              <a:custGeom>
                <a:avLst/>
                <a:gdLst/>
                <a:ahLst/>
                <a:cxnLst/>
                <a:rect l="l" t="t" r="r" b="b"/>
                <a:pathLst>
                  <a:path w="665" h="793" extrusionOk="0">
                    <a:moveTo>
                      <a:pt x="539" y="1"/>
                    </a:moveTo>
                    <a:cubicBezTo>
                      <a:pt x="512" y="1"/>
                      <a:pt x="485" y="10"/>
                      <a:pt x="466" y="30"/>
                    </a:cubicBezTo>
                    <a:cubicBezTo>
                      <a:pt x="380" y="129"/>
                      <a:pt x="299" y="228"/>
                      <a:pt x="215" y="326"/>
                    </a:cubicBezTo>
                    <a:cubicBezTo>
                      <a:pt x="140" y="417"/>
                      <a:pt x="48" y="543"/>
                      <a:pt x="18" y="661"/>
                    </a:cubicBezTo>
                    <a:cubicBezTo>
                      <a:pt x="1" y="737"/>
                      <a:pt x="57" y="793"/>
                      <a:pt x="127" y="793"/>
                    </a:cubicBezTo>
                    <a:cubicBezTo>
                      <a:pt x="135" y="793"/>
                      <a:pt x="143" y="792"/>
                      <a:pt x="151" y="791"/>
                    </a:cubicBezTo>
                    <a:cubicBezTo>
                      <a:pt x="292" y="768"/>
                      <a:pt x="425" y="638"/>
                      <a:pt x="501" y="524"/>
                    </a:cubicBezTo>
                    <a:cubicBezTo>
                      <a:pt x="592" y="387"/>
                      <a:pt x="634" y="270"/>
                      <a:pt x="657" y="110"/>
                    </a:cubicBezTo>
                    <a:cubicBezTo>
                      <a:pt x="664" y="45"/>
                      <a:pt x="600" y="1"/>
                      <a:pt x="53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" name="Google Shape;3842;p47"/>
              <p:cNvSpPr/>
              <p:nvPr/>
            </p:nvSpPr>
            <p:spPr>
              <a:xfrm rot="-1799979" flipH="1">
                <a:off x="6861795" y="3157501"/>
                <a:ext cx="35139" cy="37349"/>
              </a:xfrm>
              <a:custGeom>
                <a:avLst/>
                <a:gdLst/>
                <a:ahLst/>
                <a:cxnLst/>
                <a:rect l="l" t="t" r="r" b="b"/>
                <a:pathLst>
                  <a:path w="780" h="829" extrusionOk="0">
                    <a:moveTo>
                      <a:pt x="624" y="0"/>
                    </a:moveTo>
                    <a:cubicBezTo>
                      <a:pt x="600" y="0"/>
                      <a:pt x="575" y="9"/>
                      <a:pt x="555" y="30"/>
                    </a:cubicBezTo>
                    <a:cubicBezTo>
                      <a:pt x="350" y="251"/>
                      <a:pt x="136" y="460"/>
                      <a:pt x="19" y="741"/>
                    </a:cubicBezTo>
                    <a:cubicBezTo>
                      <a:pt x="1" y="786"/>
                      <a:pt x="46" y="828"/>
                      <a:pt x="88" y="828"/>
                    </a:cubicBezTo>
                    <a:cubicBezTo>
                      <a:pt x="100" y="828"/>
                      <a:pt x="112" y="825"/>
                      <a:pt x="122" y="818"/>
                    </a:cubicBezTo>
                    <a:cubicBezTo>
                      <a:pt x="380" y="654"/>
                      <a:pt x="547" y="399"/>
                      <a:pt x="722" y="164"/>
                    </a:cubicBezTo>
                    <a:cubicBezTo>
                      <a:pt x="780" y="89"/>
                      <a:pt x="701" y="0"/>
                      <a:pt x="62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" name="Google Shape;3843;p47"/>
              <p:cNvSpPr/>
              <p:nvPr/>
            </p:nvSpPr>
            <p:spPr>
              <a:xfrm rot="-1799979" flipH="1">
                <a:off x="6976382" y="3241596"/>
                <a:ext cx="44059" cy="16309"/>
              </a:xfrm>
              <a:custGeom>
                <a:avLst/>
                <a:gdLst/>
                <a:ahLst/>
                <a:cxnLst/>
                <a:rect l="l" t="t" r="r" b="b"/>
                <a:pathLst>
                  <a:path w="978" h="362" extrusionOk="0">
                    <a:moveTo>
                      <a:pt x="397" y="0"/>
                    </a:moveTo>
                    <a:cubicBezTo>
                      <a:pt x="299" y="0"/>
                      <a:pt x="200" y="11"/>
                      <a:pt x="107" y="27"/>
                    </a:cubicBezTo>
                    <a:cubicBezTo>
                      <a:pt x="1" y="42"/>
                      <a:pt x="24" y="187"/>
                      <a:pt x="107" y="217"/>
                    </a:cubicBezTo>
                    <a:cubicBezTo>
                      <a:pt x="292" y="284"/>
                      <a:pt x="500" y="361"/>
                      <a:pt x="704" y="361"/>
                    </a:cubicBezTo>
                    <a:cubicBezTo>
                      <a:pt x="764" y="361"/>
                      <a:pt x="824" y="355"/>
                      <a:pt x="882" y="339"/>
                    </a:cubicBezTo>
                    <a:cubicBezTo>
                      <a:pt x="951" y="324"/>
                      <a:pt x="977" y="229"/>
                      <a:pt x="924" y="176"/>
                    </a:cubicBezTo>
                    <a:cubicBezTo>
                      <a:pt x="781" y="42"/>
                      <a:pt x="590" y="0"/>
                      <a:pt x="39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" name="Google Shape;3844;p47"/>
              <p:cNvSpPr/>
              <p:nvPr/>
            </p:nvSpPr>
            <p:spPr>
              <a:xfrm rot="-1799979" flipH="1">
                <a:off x="6901482" y="3275801"/>
                <a:ext cx="36356" cy="13966"/>
              </a:xfrm>
              <a:custGeom>
                <a:avLst/>
                <a:gdLst/>
                <a:ahLst/>
                <a:cxnLst/>
                <a:rect l="l" t="t" r="r" b="b"/>
                <a:pathLst>
                  <a:path w="807" h="310" extrusionOk="0">
                    <a:moveTo>
                      <a:pt x="438" y="1"/>
                    </a:moveTo>
                    <a:cubicBezTo>
                      <a:pt x="327" y="1"/>
                      <a:pt x="213" y="19"/>
                      <a:pt x="111" y="47"/>
                    </a:cubicBezTo>
                    <a:cubicBezTo>
                      <a:pt x="0" y="77"/>
                      <a:pt x="23" y="244"/>
                      <a:pt x="134" y="244"/>
                    </a:cubicBezTo>
                    <a:cubicBezTo>
                      <a:pt x="146" y="243"/>
                      <a:pt x="158" y="243"/>
                      <a:pt x="170" y="243"/>
                    </a:cubicBezTo>
                    <a:cubicBezTo>
                      <a:pt x="255" y="243"/>
                      <a:pt x="335" y="254"/>
                      <a:pt x="418" y="266"/>
                    </a:cubicBezTo>
                    <a:cubicBezTo>
                      <a:pt x="489" y="281"/>
                      <a:pt x="555" y="310"/>
                      <a:pt x="622" y="310"/>
                    </a:cubicBezTo>
                    <a:cubicBezTo>
                      <a:pt x="646" y="310"/>
                      <a:pt x="669" y="306"/>
                      <a:pt x="692" y="297"/>
                    </a:cubicBezTo>
                    <a:cubicBezTo>
                      <a:pt x="783" y="259"/>
                      <a:pt x="806" y="168"/>
                      <a:pt x="750" y="92"/>
                    </a:cubicBezTo>
                    <a:cubicBezTo>
                      <a:pt x="681" y="5"/>
                      <a:pt x="540" y="1"/>
                      <a:pt x="43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" name="Google Shape;3845;p47"/>
              <p:cNvSpPr/>
              <p:nvPr/>
            </p:nvSpPr>
            <p:spPr>
              <a:xfrm rot="-1799979" flipH="1">
                <a:off x="6925796" y="3192233"/>
                <a:ext cx="27841" cy="22166"/>
              </a:xfrm>
              <a:custGeom>
                <a:avLst/>
                <a:gdLst/>
                <a:ahLst/>
                <a:cxnLst/>
                <a:rect l="l" t="t" r="r" b="b"/>
                <a:pathLst>
                  <a:path w="618" h="492" extrusionOk="0">
                    <a:moveTo>
                      <a:pt x="489" y="1"/>
                    </a:moveTo>
                    <a:cubicBezTo>
                      <a:pt x="390" y="5"/>
                      <a:pt x="333" y="69"/>
                      <a:pt x="265" y="127"/>
                    </a:cubicBezTo>
                    <a:cubicBezTo>
                      <a:pt x="203" y="180"/>
                      <a:pt x="143" y="233"/>
                      <a:pt x="82" y="286"/>
                    </a:cubicBezTo>
                    <a:cubicBezTo>
                      <a:pt x="0" y="359"/>
                      <a:pt x="77" y="491"/>
                      <a:pt x="169" y="491"/>
                    </a:cubicBezTo>
                    <a:cubicBezTo>
                      <a:pt x="188" y="491"/>
                      <a:pt x="207" y="486"/>
                      <a:pt x="226" y="473"/>
                    </a:cubicBezTo>
                    <a:cubicBezTo>
                      <a:pt x="291" y="427"/>
                      <a:pt x="356" y="378"/>
                      <a:pt x="424" y="332"/>
                    </a:cubicBezTo>
                    <a:cubicBezTo>
                      <a:pt x="496" y="283"/>
                      <a:pt x="577" y="241"/>
                      <a:pt x="599" y="150"/>
                    </a:cubicBezTo>
                    <a:cubicBezTo>
                      <a:pt x="618" y="77"/>
                      <a:pt x="565" y="1"/>
                      <a:pt x="48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" name="Google Shape;3846;p47"/>
              <p:cNvSpPr/>
              <p:nvPr/>
            </p:nvSpPr>
            <p:spPr>
              <a:xfrm rot="-1799979" flipH="1">
                <a:off x="6889851" y="3327903"/>
                <a:ext cx="40005" cy="19147"/>
              </a:xfrm>
              <a:custGeom>
                <a:avLst/>
                <a:gdLst/>
                <a:ahLst/>
                <a:cxnLst/>
                <a:rect l="l" t="t" r="r" b="b"/>
                <a:pathLst>
                  <a:path w="888" h="425" extrusionOk="0">
                    <a:moveTo>
                      <a:pt x="121" y="0"/>
                    </a:moveTo>
                    <a:cubicBezTo>
                      <a:pt x="25" y="0"/>
                      <a:pt x="1" y="150"/>
                      <a:pt x="100" y="192"/>
                    </a:cubicBezTo>
                    <a:cubicBezTo>
                      <a:pt x="211" y="234"/>
                      <a:pt x="321" y="279"/>
                      <a:pt x="432" y="325"/>
                    </a:cubicBezTo>
                    <a:cubicBezTo>
                      <a:pt x="523" y="363"/>
                      <a:pt x="625" y="425"/>
                      <a:pt x="727" y="425"/>
                    </a:cubicBezTo>
                    <a:cubicBezTo>
                      <a:pt x="735" y="425"/>
                      <a:pt x="743" y="424"/>
                      <a:pt x="751" y="423"/>
                    </a:cubicBezTo>
                    <a:cubicBezTo>
                      <a:pt x="834" y="416"/>
                      <a:pt x="888" y="317"/>
                      <a:pt x="819" y="252"/>
                    </a:cubicBezTo>
                    <a:cubicBezTo>
                      <a:pt x="739" y="169"/>
                      <a:pt x="621" y="150"/>
                      <a:pt x="511" y="115"/>
                    </a:cubicBezTo>
                    <a:cubicBezTo>
                      <a:pt x="393" y="81"/>
                      <a:pt x="272" y="43"/>
                      <a:pt x="154" y="6"/>
                    </a:cubicBezTo>
                    <a:cubicBezTo>
                      <a:pt x="143" y="2"/>
                      <a:pt x="132" y="0"/>
                      <a:pt x="12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" name="Google Shape;3847;p47"/>
              <p:cNvSpPr/>
              <p:nvPr/>
            </p:nvSpPr>
            <p:spPr>
              <a:xfrm rot="-1799979" flipH="1">
                <a:off x="6799485" y="3363059"/>
                <a:ext cx="45997" cy="21265"/>
              </a:xfrm>
              <a:custGeom>
                <a:avLst/>
                <a:gdLst/>
                <a:ahLst/>
                <a:cxnLst/>
                <a:rect l="l" t="t" r="r" b="b"/>
                <a:pathLst>
                  <a:path w="1021" h="472" extrusionOk="0">
                    <a:moveTo>
                      <a:pt x="192" y="0"/>
                    </a:moveTo>
                    <a:cubicBezTo>
                      <a:pt x="80" y="0"/>
                      <a:pt x="1" y="157"/>
                      <a:pt x="119" y="215"/>
                    </a:cubicBezTo>
                    <a:cubicBezTo>
                      <a:pt x="317" y="312"/>
                      <a:pt x="580" y="471"/>
                      <a:pt x="817" y="471"/>
                    </a:cubicBezTo>
                    <a:cubicBezTo>
                      <a:pt x="849" y="471"/>
                      <a:pt x="880" y="468"/>
                      <a:pt x="910" y="462"/>
                    </a:cubicBezTo>
                    <a:cubicBezTo>
                      <a:pt x="1002" y="439"/>
                      <a:pt x="1021" y="321"/>
                      <a:pt x="963" y="257"/>
                    </a:cubicBezTo>
                    <a:cubicBezTo>
                      <a:pt x="880" y="166"/>
                      <a:pt x="735" y="127"/>
                      <a:pt x="621" y="93"/>
                    </a:cubicBezTo>
                    <a:cubicBezTo>
                      <a:pt x="484" y="52"/>
                      <a:pt x="347" y="29"/>
                      <a:pt x="211" y="1"/>
                    </a:cubicBezTo>
                    <a:cubicBezTo>
                      <a:pt x="204" y="1"/>
                      <a:pt x="198" y="0"/>
                      <a:pt x="19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" name="Google Shape;3848;p47"/>
              <p:cNvSpPr/>
              <p:nvPr/>
            </p:nvSpPr>
            <p:spPr>
              <a:xfrm rot="-1799979" flipH="1">
                <a:off x="6832762" y="3400092"/>
                <a:ext cx="31851" cy="16354"/>
              </a:xfrm>
              <a:custGeom>
                <a:avLst/>
                <a:gdLst/>
                <a:ahLst/>
                <a:cxnLst/>
                <a:rect l="l" t="t" r="r" b="b"/>
                <a:pathLst>
                  <a:path w="707" h="363" extrusionOk="0">
                    <a:moveTo>
                      <a:pt x="175" y="0"/>
                    </a:moveTo>
                    <a:cubicBezTo>
                      <a:pt x="70" y="0"/>
                      <a:pt x="1" y="148"/>
                      <a:pt x="113" y="200"/>
                    </a:cubicBezTo>
                    <a:cubicBezTo>
                      <a:pt x="193" y="242"/>
                      <a:pt x="273" y="277"/>
                      <a:pt x="356" y="311"/>
                    </a:cubicBezTo>
                    <a:cubicBezTo>
                      <a:pt x="423" y="336"/>
                      <a:pt x="490" y="362"/>
                      <a:pt x="561" y="362"/>
                    </a:cubicBezTo>
                    <a:cubicBezTo>
                      <a:pt x="579" y="362"/>
                      <a:pt x="597" y="360"/>
                      <a:pt x="615" y="356"/>
                    </a:cubicBezTo>
                    <a:cubicBezTo>
                      <a:pt x="684" y="342"/>
                      <a:pt x="706" y="242"/>
                      <a:pt x="657" y="197"/>
                    </a:cubicBezTo>
                    <a:cubicBezTo>
                      <a:pt x="596" y="140"/>
                      <a:pt x="520" y="128"/>
                      <a:pt x="444" y="102"/>
                    </a:cubicBezTo>
                    <a:cubicBezTo>
                      <a:pt x="368" y="75"/>
                      <a:pt x="296" y="45"/>
                      <a:pt x="224" y="11"/>
                    </a:cubicBezTo>
                    <a:cubicBezTo>
                      <a:pt x="207" y="3"/>
                      <a:pt x="191" y="0"/>
                      <a:pt x="17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" name="Google Shape;3849;p47"/>
              <p:cNvSpPr/>
              <p:nvPr/>
            </p:nvSpPr>
            <p:spPr>
              <a:xfrm rot="-1799979" flipH="1">
                <a:off x="6713761" y="3439831"/>
                <a:ext cx="44510" cy="24734"/>
              </a:xfrm>
              <a:custGeom>
                <a:avLst/>
                <a:gdLst/>
                <a:ahLst/>
                <a:cxnLst/>
                <a:rect l="l" t="t" r="r" b="b"/>
                <a:pathLst>
                  <a:path w="988" h="549" extrusionOk="0">
                    <a:moveTo>
                      <a:pt x="166" y="0"/>
                    </a:moveTo>
                    <a:cubicBezTo>
                      <a:pt x="59" y="0"/>
                      <a:pt x="0" y="174"/>
                      <a:pt x="110" y="232"/>
                    </a:cubicBezTo>
                    <a:cubicBezTo>
                      <a:pt x="227" y="293"/>
                      <a:pt x="345" y="357"/>
                      <a:pt x="463" y="415"/>
                    </a:cubicBezTo>
                    <a:cubicBezTo>
                      <a:pt x="569" y="469"/>
                      <a:pt x="674" y="548"/>
                      <a:pt x="793" y="548"/>
                    </a:cubicBezTo>
                    <a:cubicBezTo>
                      <a:pt x="798" y="548"/>
                      <a:pt x="803" y="548"/>
                      <a:pt x="809" y="548"/>
                    </a:cubicBezTo>
                    <a:cubicBezTo>
                      <a:pt x="896" y="540"/>
                      <a:pt x="987" y="438"/>
                      <a:pt x="923" y="354"/>
                    </a:cubicBezTo>
                    <a:cubicBezTo>
                      <a:pt x="840" y="243"/>
                      <a:pt x="722" y="213"/>
                      <a:pt x="596" y="164"/>
                    </a:cubicBezTo>
                    <a:cubicBezTo>
                      <a:pt x="466" y="111"/>
                      <a:pt x="334" y="61"/>
                      <a:pt x="205" y="8"/>
                    </a:cubicBezTo>
                    <a:cubicBezTo>
                      <a:pt x="191" y="3"/>
                      <a:pt x="178" y="0"/>
                      <a:pt x="16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" name="Google Shape;3850;p47"/>
              <p:cNvSpPr/>
              <p:nvPr/>
            </p:nvSpPr>
            <p:spPr>
              <a:xfrm rot="-1799979" flipH="1">
                <a:off x="6771920" y="3474146"/>
                <a:ext cx="30184" cy="19057"/>
              </a:xfrm>
              <a:custGeom>
                <a:avLst/>
                <a:gdLst/>
                <a:ahLst/>
                <a:cxnLst/>
                <a:rect l="l" t="t" r="r" b="b"/>
                <a:pathLst>
                  <a:path w="670" h="423" extrusionOk="0">
                    <a:moveTo>
                      <a:pt x="97" y="0"/>
                    </a:moveTo>
                    <a:cubicBezTo>
                      <a:pt x="40" y="0"/>
                      <a:pt x="0" y="71"/>
                      <a:pt x="45" y="116"/>
                    </a:cubicBezTo>
                    <a:cubicBezTo>
                      <a:pt x="122" y="188"/>
                      <a:pt x="201" y="249"/>
                      <a:pt x="289" y="309"/>
                    </a:cubicBezTo>
                    <a:cubicBezTo>
                      <a:pt x="370" y="367"/>
                      <a:pt x="442" y="422"/>
                      <a:pt x="538" y="422"/>
                    </a:cubicBezTo>
                    <a:cubicBezTo>
                      <a:pt x="549" y="422"/>
                      <a:pt x="561" y="422"/>
                      <a:pt x="573" y="420"/>
                    </a:cubicBezTo>
                    <a:cubicBezTo>
                      <a:pt x="654" y="409"/>
                      <a:pt x="669" y="314"/>
                      <a:pt x="642" y="253"/>
                    </a:cubicBezTo>
                    <a:cubicBezTo>
                      <a:pt x="601" y="165"/>
                      <a:pt x="482" y="132"/>
                      <a:pt x="395" y="97"/>
                    </a:cubicBezTo>
                    <a:cubicBezTo>
                      <a:pt x="304" y="59"/>
                      <a:pt x="213" y="25"/>
                      <a:pt x="114" y="2"/>
                    </a:cubicBezTo>
                    <a:cubicBezTo>
                      <a:pt x="108" y="1"/>
                      <a:pt x="102" y="0"/>
                      <a:pt x="9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" name="Google Shape;3851;p47"/>
              <p:cNvSpPr/>
              <p:nvPr/>
            </p:nvSpPr>
            <p:spPr>
              <a:xfrm rot="-1799979" flipH="1">
                <a:off x="6811800" y="3490309"/>
                <a:ext cx="27165" cy="20093"/>
              </a:xfrm>
              <a:custGeom>
                <a:avLst/>
                <a:gdLst/>
                <a:ahLst/>
                <a:cxnLst/>
                <a:rect l="l" t="t" r="r" b="b"/>
                <a:pathLst>
                  <a:path w="603" h="446" extrusionOk="0">
                    <a:moveTo>
                      <a:pt x="153" y="0"/>
                    </a:moveTo>
                    <a:cubicBezTo>
                      <a:pt x="71" y="0"/>
                      <a:pt x="0" y="79"/>
                      <a:pt x="51" y="176"/>
                    </a:cubicBezTo>
                    <a:cubicBezTo>
                      <a:pt x="112" y="292"/>
                      <a:pt x="275" y="446"/>
                      <a:pt x="423" y="446"/>
                    </a:cubicBezTo>
                    <a:cubicBezTo>
                      <a:pt x="469" y="446"/>
                      <a:pt x="513" y="431"/>
                      <a:pt x="553" y="396"/>
                    </a:cubicBezTo>
                    <a:cubicBezTo>
                      <a:pt x="602" y="355"/>
                      <a:pt x="595" y="290"/>
                      <a:pt x="576" y="241"/>
                    </a:cubicBezTo>
                    <a:cubicBezTo>
                      <a:pt x="541" y="160"/>
                      <a:pt x="458" y="153"/>
                      <a:pt x="390" y="122"/>
                    </a:cubicBezTo>
                    <a:cubicBezTo>
                      <a:pt x="336" y="104"/>
                      <a:pt x="283" y="65"/>
                      <a:pt x="237" y="31"/>
                    </a:cubicBezTo>
                    <a:cubicBezTo>
                      <a:pt x="211" y="9"/>
                      <a:pt x="182" y="0"/>
                      <a:pt x="15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" name="Google Shape;3852;p47"/>
              <p:cNvSpPr/>
              <p:nvPr/>
            </p:nvSpPr>
            <p:spPr>
              <a:xfrm rot="-1799979" flipH="1">
                <a:off x="6774608" y="3423693"/>
                <a:ext cx="24372" cy="13516"/>
              </a:xfrm>
              <a:custGeom>
                <a:avLst/>
                <a:gdLst/>
                <a:ahLst/>
                <a:cxnLst/>
                <a:rect l="l" t="t" r="r" b="b"/>
                <a:pathLst>
                  <a:path w="541" h="300" extrusionOk="0">
                    <a:moveTo>
                      <a:pt x="140" y="0"/>
                    </a:moveTo>
                    <a:cubicBezTo>
                      <a:pt x="52" y="0"/>
                      <a:pt x="1" y="117"/>
                      <a:pt x="88" y="179"/>
                    </a:cubicBezTo>
                    <a:cubicBezTo>
                      <a:pt x="175" y="236"/>
                      <a:pt x="305" y="300"/>
                      <a:pt x="418" y="300"/>
                    </a:cubicBezTo>
                    <a:cubicBezTo>
                      <a:pt x="439" y="300"/>
                      <a:pt x="460" y="297"/>
                      <a:pt x="479" y="293"/>
                    </a:cubicBezTo>
                    <a:cubicBezTo>
                      <a:pt x="525" y="282"/>
                      <a:pt x="541" y="221"/>
                      <a:pt x="507" y="190"/>
                    </a:cubicBezTo>
                    <a:cubicBezTo>
                      <a:pt x="465" y="148"/>
                      <a:pt x="407" y="129"/>
                      <a:pt x="354" y="103"/>
                    </a:cubicBezTo>
                    <a:cubicBezTo>
                      <a:pt x="297" y="69"/>
                      <a:pt x="244" y="42"/>
                      <a:pt x="188" y="12"/>
                    </a:cubicBezTo>
                    <a:cubicBezTo>
                      <a:pt x="171" y="4"/>
                      <a:pt x="155" y="0"/>
                      <a:pt x="14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" name="Google Shape;3853;p47"/>
              <p:cNvSpPr/>
              <p:nvPr/>
            </p:nvSpPr>
            <p:spPr>
              <a:xfrm rot="-1799979" flipH="1">
                <a:off x="6818354" y="3545527"/>
                <a:ext cx="38563" cy="21040"/>
              </a:xfrm>
              <a:custGeom>
                <a:avLst/>
                <a:gdLst/>
                <a:ahLst/>
                <a:cxnLst/>
                <a:rect l="l" t="t" r="r" b="b"/>
                <a:pathLst>
                  <a:path w="856" h="467" extrusionOk="0">
                    <a:moveTo>
                      <a:pt x="160" y="1"/>
                    </a:moveTo>
                    <a:cubicBezTo>
                      <a:pt x="37" y="1"/>
                      <a:pt x="0" y="169"/>
                      <a:pt x="126" y="219"/>
                    </a:cubicBezTo>
                    <a:cubicBezTo>
                      <a:pt x="232" y="261"/>
                      <a:pt x="327" y="322"/>
                      <a:pt x="430" y="371"/>
                    </a:cubicBezTo>
                    <a:cubicBezTo>
                      <a:pt x="514" y="412"/>
                      <a:pt x="624" y="466"/>
                      <a:pt x="718" y="466"/>
                    </a:cubicBezTo>
                    <a:cubicBezTo>
                      <a:pt x="721" y="466"/>
                      <a:pt x="724" y="466"/>
                      <a:pt x="727" y="466"/>
                    </a:cubicBezTo>
                    <a:cubicBezTo>
                      <a:pt x="810" y="463"/>
                      <a:pt x="856" y="379"/>
                      <a:pt x="818" y="303"/>
                    </a:cubicBezTo>
                    <a:cubicBezTo>
                      <a:pt x="773" y="212"/>
                      <a:pt x="643" y="135"/>
                      <a:pt x="544" y="98"/>
                    </a:cubicBezTo>
                    <a:cubicBezTo>
                      <a:pt x="430" y="52"/>
                      <a:pt x="304" y="26"/>
                      <a:pt x="183" y="3"/>
                    </a:cubicBezTo>
                    <a:cubicBezTo>
                      <a:pt x="175" y="1"/>
                      <a:pt x="167" y="1"/>
                      <a:pt x="16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" name="Google Shape;3854;p47"/>
              <p:cNvSpPr/>
              <p:nvPr/>
            </p:nvSpPr>
            <p:spPr>
              <a:xfrm rot="-1799979" flipH="1">
                <a:off x="6879692" y="3547598"/>
                <a:ext cx="35139" cy="23427"/>
              </a:xfrm>
              <a:custGeom>
                <a:avLst/>
                <a:gdLst/>
                <a:ahLst/>
                <a:cxnLst/>
                <a:rect l="l" t="t" r="r" b="b"/>
                <a:pathLst>
                  <a:path w="780" h="520" extrusionOk="0">
                    <a:moveTo>
                      <a:pt x="180" y="1"/>
                    </a:moveTo>
                    <a:cubicBezTo>
                      <a:pt x="82" y="1"/>
                      <a:pt x="0" y="146"/>
                      <a:pt x="88" y="224"/>
                    </a:cubicBezTo>
                    <a:cubicBezTo>
                      <a:pt x="160" y="289"/>
                      <a:pt x="240" y="369"/>
                      <a:pt x="327" y="407"/>
                    </a:cubicBezTo>
                    <a:cubicBezTo>
                      <a:pt x="415" y="449"/>
                      <a:pt x="506" y="483"/>
                      <a:pt x="597" y="514"/>
                    </a:cubicBezTo>
                    <a:cubicBezTo>
                      <a:pt x="609" y="518"/>
                      <a:pt x="621" y="520"/>
                      <a:pt x="632" y="520"/>
                    </a:cubicBezTo>
                    <a:cubicBezTo>
                      <a:pt x="728" y="520"/>
                      <a:pt x="780" y="371"/>
                      <a:pt x="685" y="316"/>
                    </a:cubicBezTo>
                    <a:cubicBezTo>
                      <a:pt x="604" y="270"/>
                      <a:pt x="536" y="224"/>
                      <a:pt x="468" y="167"/>
                    </a:cubicBezTo>
                    <a:cubicBezTo>
                      <a:pt x="399" y="114"/>
                      <a:pt x="316" y="76"/>
                      <a:pt x="243" y="23"/>
                    </a:cubicBezTo>
                    <a:cubicBezTo>
                      <a:pt x="222" y="7"/>
                      <a:pt x="201" y="1"/>
                      <a:pt x="18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" name="Google Shape;3855;p47"/>
              <p:cNvSpPr/>
              <p:nvPr/>
            </p:nvSpPr>
            <p:spPr>
              <a:xfrm rot="-1799979" flipH="1">
                <a:off x="6946148" y="3549209"/>
                <a:ext cx="28517" cy="17210"/>
              </a:xfrm>
              <a:custGeom>
                <a:avLst/>
                <a:gdLst/>
                <a:ahLst/>
                <a:cxnLst/>
                <a:rect l="l" t="t" r="r" b="b"/>
                <a:pathLst>
                  <a:path w="633" h="382" extrusionOk="0">
                    <a:moveTo>
                      <a:pt x="104" y="0"/>
                    </a:moveTo>
                    <a:cubicBezTo>
                      <a:pt x="15" y="0"/>
                      <a:pt x="1" y="131"/>
                      <a:pt x="70" y="175"/>
                    </a:cubicBezTo>
                    <a:cubicBezTo>
                      <a:pt x="142" y="224"/>
                      <a:pt x="222" y="263"/>
                      <a:pt x="298" y="305"/>
                    </a:cubicBezTo>
                    <a:cubicBezTo>
                      <a:pt x="356" y="338"/>
                      <a:pt x="429" y="382"/>
                      <a:pt x="498" y="382"/>
                    </a:cubicBezTo>
                    <a:cubicBezTo>
                      <a:pt x="515" y="382"/>
                      <a:pt x="532" y="379"/>
                      <a:pt x="549" y="373"/>
                    </a:cubicBezTo>
                    <a:cubicBezTo>
                      <a:pt x="602" y="354"/>
                      <a:pt x="633" y="305"/>
                      <a:pt x="617" y="252"/>
                    </a:cubicBezTo>
                    <a:cubicBezTo>
                      <a:pt x="594" y="152"/>
                      <a:pt x="484" y="107"/>
                      <a:pt x="396" y="73"/>
                    </a:cubicBezTo>
                    <a:cubicBezTo>
                      <a:pt x="305" y="35"/>
                      <a:pt x="214" y="12"/>
                      <a:pt x="115" y="1"/>
                    </a:cubicBezTo>
                    <a:cubicBezTo>
                      <a:pt x="111" y="0"/>
                      <a:pt x="108" y="0"/>
                      <a:pt x="10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" name="Google Shape;3856;p47"/>
              <p:cNvSpPr/>
              <p:nvPr/>
            </p:nvSpPr>
            <p:spPr>
              <a:xfrm rot="-1799979" flipH="1">
                <a:off x="6980487" y="3591768"/>
                <a:ext cx="32932" cy="18336"/>
              </a:xfrm>
              <a:custGeom>
                <a:avLst/>
                <a:gdLst/>
                <a:ahLst/>
                <a:cxnLst/>
                <a:rect l="l" t="t" r="r" b="b"/>
                <a:pathLst>
                  <a:path w="731" h="407" extrusionOk="0">
                    <a:moveTo>
                      <a:pt x="162" y="1"/>
                    </a:moveTo>
                    <a:cubicBezTo>
                      <a:pt x="59" y="1"/>
                      <a:pt x="1" y="167"/>
                      <a:pt x="107" y="216"/>
                    </a:cubicBezTo>
                    <a:cubicBezTo>
                      <a:pt x="190" y="253"/>
                      <a:pt x="274" y="292"/>
                      <a:pt x="358" y="330"/>
                    </a:cubicBezTo>
                    <a:cubicBezTo>
                      <a:pt x="425" y="363"/>
                      <a:pt x="493" y="407"/>
                      <a:pt x="566" y="407"/>
                    </a:cubicBezTo>
                    <a:cubicBezTo>
                      <a:pt x="584" y="407"/>
                      <a:pt x="602" y="404"/>
                      <a:pt x="620" y="398"/>
                    </a:cubicBezTo>
                    <a:cubicBezTo>
                      <a:pt x="692" y="376"/>
                      <a:pt x="731" y="292"/>
                      <a:pt x="692" y="227"/>
                    </a:cubicBezTo>
                    <a:cubicBezTo>
                      <a:pt x="643" y="139"/>
                      <a:pt x="548" y="125"/>
                      <a:pt x="457" y="94"/>
                    </a:cubicBezTo>
                    <a:cubicBezTo>
                      <a:pt x="369" y="64"/>
                      <a:pt x="282" y="37"/>
                      <a:pt x="195" y="6"/>
                    </a:cubicBezTo>
                    <a:cubicBezTo>
                      <a:pt x="184" y="2"/>
                      <a:pt x="173" y="1"/>
                      <a:pt x="16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" name="Google Shape;3857;p47"/>
              <p:cNvSpPr/>
              <p:nvPr/>
            </p:nvSpPr>
            <p:spPr>
              <a:xfrm rot="-1799979" flipH="1">
                <a:off x="6901507" y="3608104"/>
                <a:ext cx="30679" cy="19012"/>
              </a:xfrm>
              <a:custGeom>
                <a:avLst/>
                <a:gdLst/>
                <a:ahLst/>
                <a:cxnLst/>
                <a:rect l="l" t="t" r="r" b="b"/>
                <a:pathLst>
                  <a:path w="681" h="422" extrusionOk="0">
                    <a:moveTo>
                      <a:pt x="161" y="1"/>
                    </a:moveTo>
                    <a:cubicBezTo>
                      <a:pt x="75" y="1"/>
                      <a:pt x="1" y="129"/>
                      <a:pt x="79" y="194"/>
                    </a:cubicBezTo>
                    <a:cubicBezTo>
                      <a:pt x="156" y="259"/>
                      <a:pt x="235" y="313"/>
                      <a:pt x="323" y="354"/>
                    </a:cubicBezTo>
                    <a:cubicBezTo>
                      <a:pt x="385" y="384"/>
                      <a:pt x="459" y="421"/>
                      <a:pt x="529" y="421"/>
                    </a:cubicBezTo>
                    <a:cubicBezTo>
                      <a:pt x="558" y="421"/>
                      <a:pt x="586" y="415"/>
                      <a:pt x="612" y="400"/>
                    </a:cubicBezTo>
                    <a:cubicBezTo>
                      <a:pt x="658" y="370"/>
                      <a:pt x="681" y="305"/>
                      <a:pt x="649" y="259"/>
                    </a:cubicBezTo>
                    <a:cubicBezTo>
                      <a:pt x="597" y="176"/>
                      <a:pt x="509" y="180"/>
                      <a:pt x="425" y="145"/>
                    </a:cubicBezTo>
                    <a:cubicBezTo>
                      <a:pt x="349" y="115"/>
                      <a:pt x="281" y="69"/>
                      <a:pt x="216" y="20"/>
                    </a:cubicBezTo>
                    <a:cubicBezTo>
                      <a:pt x="198" y="7"/>
                      <a:pt x="179" y="1"/>
                      <a:pt x="16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" name="Google Shape;3858;p47"/>
              <p:cNvSpPr/>
              <p:nvPr/>
            </p:nvSpPr>
            <p:spPr>
              <a:xfrm rot="-1799979" flipH="1">
                <a:off x="6820238" y="3631561"/>
                <a:ext cx="44059" cy="22526"/>
              </a:xfrm>
              <a:custGeom>
                <a:avLst/>
                <a:gdLst/>
                <a:ahLst/>
                <a:cxnLst/>
                <a:rect l="l" t="t" r="r" b="b"/>
                <a:pathLst>
                  <a:path w="978" h="500" extrusionOk="0">
                    <a:moveTo>
                      <a:pt x="164" y="0"/>
                    </a:moveTo>
                    <a:cubicBezTo>
                      <a:pt x="60" y="0"/>
                      <a:pt x="1" y="164"/>
                      <a:pt x="107" y="220"/>
                    </a:cubicBezTo>
                    <a:cubicBezTo>
                      <a:pt x="310" y="318"/>
                      <a:pt x="551" y="500"/>
                      <a:pt x="786" y="500"/>
                    </a:cubicBezTo>
                    <a:cubicBezTo>
                      <a:pt x="803" y="500"/>
                      <a:pt x="820" y="499"/>
                      <a:pt x="837" y="497"/>
                    </a:cubicBezTo>
                    <a:cubicBezTo>
                      <a:pt x="936" y="485"/>
                      <a:pt x="978" y="390"/>
                      <a:pt x="913" y="314"/>
                    </a:cubicBezTo>
                    <a:cubicBezTo>
                      <a:pt x="753" y="113"/>
                      <a:pt x="430" y="79"/>
                      <a:pt x="199" y="6"/>
                    </a:cubicBezTo>
                    <a:cubicBezTo>
                      <a:pt x="187" y="2"/>
                      <a:pt x="175" y="0"/>
                      <a:pt x="16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" name="Google Shape;3859;p47"/>
              <p:cNvSpPr/>
              <p:nvPr/>
            </p:nvSpPr>
            <p:spPr>
              <a:xfrm rot="-1799979" flipH="1">
                <a:off x="6756183" y="3626729"/>
                <a:ext cx="31265" cy="19328"/>
              </a:xfrm>
              <a:custGeom>
                <a:avLst/>
                <a:gdLst/>
                <a:ahLst/>
                <a:cxnLst/>
                <a:rect l="l" t="t" r="r" b="b"/>
                <a:pathLst>
                  <a:path w="694" h="429" extrusionOk="0">
                    <a:moveTo>
                      <a:pt x="180" y="1"/>
                    </a:moveTo>
                    <a:cubicBezTo>
                      <a:pt x="64" y="1"/>
                      <a:pt x="1" y="171"/>
                      <a:pt x="116" y="234"/>
                    </a:cubicBezTo>
                    <a:cubicBezTo>
                      <a:pt x="218" y="291"/>
                      <a:pt x="317" y="351"/>
                      <a:pt x="420" y="409"/>
                    </a:cubicBezTo>
                    <a:cubicBezTo>
                      <a:pt x="447" y="422"/>
                      <a:pt x="477" y="429"/>
                      <a:pt x="507" y="429"/>
                    </a:cubicBezTo>
                    <a:cubicBezTo>
                      <a:pt x="565" y="429"/>
                      <a:pt x="621" y="403"/>
                      <a:pt x="651" y="348"/>
                    </a:cubicBezTo>
                    <a:cubicBezTo>
                      <a:pt x="656" y="333"/>
                      <a:pt x="663" y="321"/>
                      <a:pt x="667" y="306"/>
                    </a:cubicBezTo>
                    <a:cubicBezTo>
                      <a:pt x="693" y="219"/>
                      <a:pt x="633" y="128"/>
                      <a:pt x="549" y="100"/>
                    </a:cubicBezTo>
                    <a:cubicBezTo>
                      <a:pt x="439" y="67"/>
                      <a:pt x="325" y="40"/>
                      <a:pt x="214" y="6"/>
                    </a:cubicBezTo>
                    <a:cubicBezTo>
                      <a:pt x="203" y="2"/>
                      <a:pt x="191" y="1"/>
                      <a:pt x="18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" name="Google Shape;3860;p47"/>
              <p:cNvSpPr/>
              <p:nvPr/>
            </p:nvSpPr>
            <p:spPr>
              <a:xfrm rot="-1799979" flipH="1">
                <a:off x="6754567" y="3579033"/>
                <a:ext cx="46402" cy="22166"/>
              </a:xfrm>
              <a:custGeom>
                <a:avLst/>
                <a:gdLst/>
                <a:ahLst/>
                <a:cxnLst/>
                <a:rect l="l" t="t" r="r" b="b"/>
                <a:pathLst>
                  <a:path w="1030" h="492" extrusionOk="0">
                    <a:moveTo>
                      <a:pt x="193" y="0"/>
                    </a:moveTo>
                    <a:cubicBezTo>
                      <a:pt x="54" y="0"/>
                      <a:pt x="0" y="198"/>
                      <a:pt x="152" y="248"/>
                    </a:cubicBezTo>
                    <a:cubicBezTo>
                      <a:pt x="277" y="290"/>
                      <a:pt x="406" y="344"/>
                      <a:pt x="531" y="393"/>
                    </a:cubicBezTo>
                    <a:cubicBezTo>
                      <a:pt x="641" y="439"/>
                      <a:pt x="730" y="492"/>
                      <a:pt x="842" y="492"/>
                    </a:cubicBezTo>
                    <a:cubicBezTo>
                      <a:pt x="858" y="492"/>
                      <a:pt x="875" y="491"/>
                      <a:pt x="893" y="488"/>
                    </a:cubicBezTo>
                    <a:cubicBezTo>
                      <a:pt x="984" y="476"/>
                      <a:pt x="1030" y="348"/>
                      <a:pt x="980" y="276"/>
                    </a:cubicBezTo>
                    <a:cubicBezTo>
                      <a:pt x="896" y="162"/>
                      <a:pt x="775" y="131"/>
                      <a:pt x="638" y="93"/>
                    </a:cubicBezTo>
                    <a:cubicBezTo>
                      <a:pt x="501" y="48"/>
                      <a:pt x="361" y="25"/>
                      <a:pt x="216" y="2"/>
                    </a:cubicBezTo>
                    <a:cubicBezTo>
                      <a:pt x="208" y="1"/>
                      <a:pt x="200" y="0"/>
                      <a:pt x="19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" name="Google Shape;3861;p47"/>
              <p:cNvSpPr/>
              <p:nvPr/>
            </p:nvSpPr>
            <p:spPr>
              <a:xfrm rot="-1799979" flipH="1">
                <a:off x="6751075" y="3528221"/>
                <a:ext cx="43068" cy="22842"/>
              </a:xfrm>
              <a:custGeom>
                <a:avLst/>
                <a:gdLst/>
                <a:ahLst/>
                <a:cxnLst/>
                <a:rect l="l" t="t" r="r" b="b"/>
                <a:pathLst>
                  <a:path w="956" h="507" extrusionOk="0">
                    <a:moveTo>
                      <a:pt x="208" y="1"/>
                    </a:moveTo>
                    <a:cubicBezTo>
                      <a:pt x="43" y="1"/>
                      <a:pt x="0" y="240"/>
                      <a:pt x="169" y="311"/>
                    </a:cubicBezTo>
                    <a:cubicBezTo>
                      <a:pt x="283" y="356"/>
                      <a:pt x="393" y="398"/>
                      <a:pt x="507" y="439"/>
                    </a:cubicBezTo>
                    <a:cubicBezTo>
                      <a:pt x="589" y="472"/>
                      <a:pt x="674" y="506"/>
                      <a:pt x="761" y="506"/>
                    </a:cubicBezTo>
                    <a:cubicBezTo>
                      <a:pt x="786" y="506"/>
                      <a:pt x="812" y="503"/>
                      <a:pt x="838" y="497"/>
                    </a:cubicBezTo>
                    <a:cubicBezTo>
                      <a:pt x="918" y="474"/>
                      <a:pt x="955" y="379"/>
                      <a:pt x="913" y="307"/>
                    </a:cubicBezTo>
                    <a:cubicBezTo>
                      <a:pt x="853" y="196"/>
                      <a:pt x="731" y="151"/>
                      <a:pt x="621" y="113"/>
                    </a:cubicBezTo>
                    <a:cubicBezTo>
                      <a:pt x="499" y="67"/>
                      <a:pt x="378" y="33"/>
                      <a:pt x="252" y="6"/>
                    </a:cubicBezTo>
                    <a:cubicBezTo>
                      <a:pt x="237" y="2"/>
                      <a:pt x="222" y="1"/>
                      <a:pt x="20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" name="Google Shape;3862;p47"/>
              <p:cNvSpPr/>
              <p:nvPr/>
            </p:nvSpPr>
            <p:spPr>
              <a:xfrm rot="-1799979" flipH="1">
                <a:off x="6686149" y="3578252"/>
                <a:ext cx="45681" cy="25320"/>
              </a:xfrm>
              <a:custGeom>
                <a:avLst/>
                <a:gdLst/>
                <a:ahLst/>
                <a:cxnLst/>
                <a:rect l="l" t="t" r="r" b="b"/>
                <a:pathLst>
                  <a:path w="1014" h="562" extrusionOk="0">
                    <a:moveTo>
                      <a:pt x="157" y="0"/>
                    </a:moveTo>
                    <a:cubicBezTo>
                      <a:pt x="42" y="0"/>
                      <a:pt x="0" y="149"/>
                      <a:pt x="98" y="226"/>
                    </a:cubicBezTo>
                    <a:cubicBezTo>
                      <a:pt x="202" y="305"/>
                      <a:pt x="514" y="561"/>
                      <a:pt x="721" y="561"/>
                    </a:cubicBezTo>
                    <a:cubicBezTo>
                      <a:pt x="792" y="561"/>
                      <a:pt x="850" y="531"/>
                      <a:pt x="884" y="454"/>
                    </a:cubicBezTo>
                    <a:cubicBezTo>
                      <a:pt x="1014" y="153"/>
                      <a:pt x="368" y="39"/>
                      <a:pt x="192" y="5"/>
                    </a:cubicBezTo>
                    <a:cubicBezTo>
                      <a:pt x="180" y="2"/>
                      <a:pt x="168" y="0"/>
                      <a:pt x="15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" name="Google Shape;3863;p47"/>
              <p:cNvSpPr/>
              <p:nvPr/>
            </p:nvSpPr>
            <p:spPr>
              <a:xfrm rot="-1799979" flipH="1">
                <a:off x="6659284" y="3531562"/>
                <a:ext cx="42122" cy="13606"/>
              </a:xfrm>
              <a:custGeom>
                <a:avLst/>
                <a:gdLst/>
                <a:ahLst/>
                <a:cxnLst/>
                <a:rect l="l" t="t" r="r" b="b"/>
                <a:pathLst>
                  <a:path w="935" h="302" extrusionOk="0">
                    <a:moveTo>
                      <a:pt x="141" y="1"/>
                    </a:moveTo>
                    <a:cubicBezTo>
                      <a:pt x="44" y="1"/>
                      <a:pt x="1" y="147"/>
                      <a:pt x="110" y="173"/>
                    </a:cubicBezTo>
                    <a:cubicBezTo>
                      <a:pt x="227" y="199"/>
                      <a:pt x="345" y="230"/>
                      <a:pt x="466" y="253"/>
                    </a:cubicBezTo>
                    <a:cubicBezTo>
                      <a:pt x="557" y="272"/>
                      <a:pt x="657" y="302"/>
                      <a:pt x="753" y="302"/>
                    </a:cubicBezTo>
                    <a:cubicBezTo>
                      <a:pt x="770" y="302"/>
                      <a:pt x="788" y="301"/>
                      <a:pt x="805" y="298"/>
                    </a:cubicBezTo>
                    <a:cubicBezTo>
                      <a:pt x="882" y="290"/>
                      <a:pt x="935" y="181"/>
                      <a:pt x="847" y="135"/>
                    </a:cubicBezTo>
                    <a:cubicBezTo>
                      <a:pt x="654" y="32"/>
                      <a:pt x="372" y="32"/>
                      <a:pt x="155" y="2"/>
                    </a:cubicBezTo>
                    <a:cubicBezTo>
                      <a:pt x="150" y="1"/>
                      <a:pt x="146" y="1"/>
                      <a:pt x="14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" name="Google Shape;3864;p47"/>
              <p:cNvSpPr/>
              <p:nvPr/>
            </p:nvSpPr>
            <p:spPr>
              <a:xfrm rot="-1799979" flipH="1">
                <a:off x="6670552" y="3633389"/>
                <a:ext cx="26850" cy="17435"/>
              </a:xfrm>
              <a:custGeom>
                <a:avLst/>
                <a:gdLst/>
                <a:ahLst/>
                <a:cxnLst/>
                <a:rect l="l" t="t" r="r" b="b"/>
                <a:pathLst>
                  <a:path w="596" h="387" extrusionOk="0">
                    <a:moveTo>
                      <a:pt x="143" y="1"/>
                    </a:moveTo>
                    <a:cubicBezTo>
                      <a:pt x="53" y="1"/>
                      <a:pt x="1" y="100"/>
                      <a:pt x="41" y="184"/>
                    </a:cubicBezTo>
                    <a:cubicBezTo>
                      <a:pt x="68" y="249"/>
                      <a:pt x="140" y="298"/>
                      <a:pt x="201" y="328"/>
                    </a:cubicBezTo>
                    <a:cubicBezTo>
                      <a:pt x="273" y="367"/>
                      <a:pt x="349" y="386"/>
                      <a:pt x="429" y="386"/>
                    </a:cubicBezTo>
                    <a:cubicBezTo>
                      <a:pt x="431" y="386"/>
                      <a:pt x="433" y="386"/>
                      <a:pt x="435" y="386"/>
                    </a:cubicBezTo>
                    <a:cubicBezTo>
                      <a:pt x="523" y="386"/>
                      <a:pt x="596" y="304"/>
                      <a:pt x="596" y="219"/>
                    </a:cubicBezTo>
                    <a:cubicBezTo>
                      <a:pt x="596" y="138"/>
                      <a:pt x="526" y="51"/>
                      <a:pt x="439" y="51"/>
                    </a:cubicBezTo>
                    <a:cubicBezTo>
                      <a:pt x="436" y="51"/>
                      <a:pt x="432" y="51"/>
                      <a:pt x="429" y="51"/>
                    </a:cubicBezTo>
                    <a:cubicBezTo>
                      <a:pt x="413" y="53"/>
                      <a:pt x="395" y="54"/>
                      <a:pt x="377" y="54"/>
                    </a:cubicBezTo>
                    <a:cubicBezTo>
                      <a:pt x="351" y="54"/>
                      <a:pt x="326" y="52"/>
                      <a:pt x="310" y="47"/>
                    </a:cubicBezTo>
                    <a:cubicBezTo>
                      <a:pt x="261" y="40"/>
                      <a:pt x="224" y="14"/>
                      <a:pt x="178" y="5"/>
                    </a:cubicBezTo>
                    <a:cubicBezTo>
                      <a:pt x="166" y="2"/>
                      <a:pt x="154" y="1"/>
                      <a:pt x="14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" name="Google Shape;3865;p47"/>
              <p:cNvSpPr/>
              <p:nvPr/>
            </p:nvSpPr>
            <p:spPr>
              <a:xfrm rot="-1799979" flipH="1">
                <a:off x="6645808" y="3678042"/>
                <a:ext cx="32076" cy="17255"/>
              </a:xfrm>
              <a:custGeom>
                <a:avLst/>
                <a:gdLst/>
                <a:ahLst/>
                <a:cxnLst/>
                <a:rect l="l" t="t" r="r" b="b"/>
                <a:pathLst>
                  <a:path w="712" h="383" extrusionOk="0">
                    <a:moveTo>
                      <a:pt x="123" y="0"/>
                    </a:moveTo>
                    <a:cubicBezTo>
                      <a:pt x="66" y="0"/>
                      <a:pt x="15" y="57"/>
                      <a:pt x="8" y="112"/>
                    </a:cubicBezTo>
                    <a:cubicBezTo>
                      <a:pt x="0" y="180"/>
                      <a:pt x="38" y="229"/>
                      <a:pt x="99" y="252"/>
                    </a:cubicBezTo>
                    <a:cubicBezTo>
                      <a:pt x="183" y="282"/>
                      <a:pt x="266" y="320"/>
                      <a:pt x="350" y="347"/>
                    </a:cubicBezTo>
                    <a:cubicBezTo>
                      <a:pt x="404" y="363"/>
                      <a:pt x="461" y="383"/>
                      <a:pt x="516" y="383"/>
                    </a:cubicBezTo>
                    <a:cubicBezTo>
                      <a:pt x="554" y="383"/>
                      <a:pt x="592" y="373"/>
                      <a:pt x="627" y="347"/>
                    </a:cubicBezTo>
                    <a:cubicBezTo>
                      <a:pt x="688" y="305"/>
                      <a:pt x="711" y="233"/>
                      <a:pt x="673" y="161"/>
                    </a:cubicBezTo>
                    <a:cubicBezTo>
                      <a:pt x="624" y="62"/>
                      <a:pt x="517" y="50"/>
                      <a:pt x="418" y="35"/>
                    </a:cubicBezTo>
                    <a:cubicBezTo>
                      <a:pt x="327" y="17"/>
                      <a:pt x="229" y="12"/>
                      <a:pt x="133" y="1"/>
                    </a:cubicBezTo>
                    <a:cubicBezTo>
                      <a:pt x="129" y="1"/>
                      <a:pt x="126" y="0"/>
                      <a:pt x="12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" name="Google Shape;3866;p47"/>
              <p:cNvSpPr/>
              <p:nvPr/>
            </p:nvSpPr>
            <p:spPr>
              <a:xfrm rot="-1799979" flipH="1">
                <a:off x="6695689" y="3708789"/>
                <a:ext cx="30679" cy="16489"/>
              </a:xfrm>
              <a:custGeom>
                <a:avLst/>
                <a:gdLst/>
                <a:ahLst/>
                <a:cxnLst/>
                <a:rect l="l" t="t" r="r" b="b"/>
                <a:pathLst>
                  <a:path w="681" h="366" extrusionOk="0">
                    <a:moveTo>
                      <a:pt x="160" y="1"/>
                    </a:moveTo>
                    <a:cubicBezTo>
                      <a:pt x="65" y="1"/>
                      <a:pt x="0" y="148"/>
                      <a:pt x="106" y="193"/>
                    </a:cubicBezTo>
                    <a:cubicBezTo>
                      <a:pt x="186" y="228"/>
                      <a:pt x="262" y="266"/>
                      <a:pt x="343" y="304"/>
                    </a:cubicBezTo>
                    <a:cubicBezTo>
                      <a:pt x="405" y="335"/>
                      <a:pt x="463" y="366"/>
                      <a:pt x="524" y="366"/>
                    </a:cubicBezTo>
                    <a:cubicBezTo>
                      <a:pt x="552" y="366"/>
                      <a:pt x="581" y="359"/>
                      <a:pt x="612" y="342"/>
                    </a:cubicBezTo>
                    <a:cubicBezTo>
                      <a:pt x="673" y="311"/>
                      <a:pt x="680" y="235"/>
                      <a:pt x="654" y="179"/>
                    </a:cubicBezTo>
                    <a:cubicBezTo>
                      <a:pt x="616" y="91"/>
                      <a:pt x="517" y="79"/>
                      <a:pt x="429" y="60"/>
                    </a:cubicBezTo>
                    <a:cubicBezTo>
                      <a:pt x="350" y="42"/>
                      <a:pt x="266" y="26"/>
                      <a:pt x="183" y="4"/>
                    </a:cubicBezTo>
                    <a:cubicBezTo>
                      <a:pt x="175" y="2"/>
                      <a:pt x="167" y="1"/>
                      <a:pt x="16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" name="Google Shape;3867;p47"/>
              <p:cNvSpPr/>
              <p:nvPr/>
            </p:nvSpPr>
            <p:spPr>
              <a:xfrm rot="-1799979" flipH="1">
                <a:off x="6698459" y="3659656"/>
                <a:ext cx="27165" cy="15003"/>
              </a:xfrm>
              <a:custGeom>
                <a:avLst/>
                <a:gdLst/>
                <a:ahLst/>
                <a:cxnLst/>
                <a:rect l="l" t="t" r="r" b="b"/>
                <a:pathLst>
                  <a:path w="603" h="333" extrusionOk="0">
                    <a:moveTo>
                      <a:pt x="171" y="0"/>
                    </a:moveTo>
                    <a:cubicBezTo>
                      <a:pt x="44" y="0"/>
                      <a:pt x="0" y="185"/>
                      <a:pt x="135" y="228"/>
                    </a:cubicBezTo>
                    <a:cubicBezTo>
                      <a:pt x="226" y="258"/>
                      <a:pt x="314" y="296"/>
                      <a:pt x="405" y="326"/>
                    </a:cubicBezTo>
                    <a:cubicBezTo>
                      <a:pt x="417" y="331"/>
                      <a:pt x="430" y="333"/>
                      <a:pt x="443" y="333"/>
                    </a:cubicBezTo>
                    <a:cubicBezTo>
                      <a:pt x="504" y="333"/>
                      <a:pt x="565" y="284"/>
                      <a:pt x="584" y="228"/>
                    </a:cubicBezTo>
                    <a:cubicBezTo>
                      <a:pt x="603" y="155"/>
                      <a:pt x="557" y="61"/>
                      <a:pt x="481" y="49"/>
                    </a:cubicBezTo>
                    <a:cubicBezTo>
                      <a:pt x="386" y="33"/>
                      <a:pt x="291" y="22"/>
                      <a:pt x="199" y="3"/>
                    </a:cubicBezTo>
                    <a:cubicBezTo>
                      <a:pt x="190" y="1"/>
                      <a:pt x="180" y="0"/>
                      <a:pt x="17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" name="Google Shape;3868;p47"/>
              <p:cNvSpPr/>
              <p:nvPr/>
            </p:nvSpPr>
            <p:spPr>
              <a:xfrm rot="-1799979" flipH="1">
                <a:off x="6796071" y="3693935"/>
                <a:ext cx="33923" cy="14822"/>
              </a:xfrm>
              <a:custGeom>
                <a:avLst/>
                <a:gdLst/>
                <a:ahLst/>
                <a:cxnLst/>
                <a:rect l="l" t="t" r="r" b="b"/>
                <a:pathLst>
                  <a:path w="753" h="329" extrusionOk="0">
                    <a:moveTo>
                      <a:pt x="85" y="1"/>
                    </a:moveTo>
                    <a:cubicBezTo>
                      <a:pt x="32" y="1"/>
                      <a:pt x="0" y="81"/>
                      <a:pt x="54" y="109"/>
                    </a:cubicBezTo>
                    <a:cubicBezTo>
                      <a:pt x="204" y="193"/>
                      <a:pt x="403" y="328"/>
                      <a:pt x="588" y="328"/>
                    </a:cubicBezTo>
                    <a:cubicBezTo>
                      <a:pt x="604" y="328"/>
                      <a:pt x="619" y="327"/>
                      <a:pt x="635" y="325"/>
                    </a:cubicBezTo>
                    <a:cubicBezTo>
                      <a:pt x="692" y="318"/>
                      <a:pt x="752" y="238"/>
                      <a:pt x="692" y="192"/>
                    </a:cubicBezTo>
                    <a:cubicBezTo>
                      <a:pt x="533" y="67"/>
                      <a:pt x="289" y="55"/>
                      <a:pt x="99" y="2"/>
                    </a:cubicBezTo>
                    <a:cubicBezTo>
                      <a:pt x="94" y="1"/>
                      <a:pt x="90" y="1"/>
                      <a:pt x="8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" name="Google Shape;3869;p47"/>
              <p:cNvSpPr/>
              <p:nvPr/>
            </p:nvSpPr>
            <p:spPr>
              <a:xfrm rot="-1799979" flipH="1">
                <a:off x="6856730" y="3740399"/>
                <a:ext cx="30184" cy="15904"/>
              </a:xfrm>
              <a:custGeom>
                <a:avLst/>
                <a:gdLst/>
                <a:ahLst/>
                <a:cxnLst/>
                <a:rect l="l" t="t" r="r" b="b"/>
                <a:pathLst>
                  <a:path w="670" h="353" extrusionOk="0">
                    <a:moveTo>
                      <a:pt x="255" y="1"/>
                    </a:moveTo>
                    <a:cubicBezTo>
                      <a:pt x="214" y="1"/>
                      <a:pt x="172" y="2"/>
                      <a:pt x="130" y="6"/>
                    </a:cubicBezTo>
                    <a:cubicBezTo>
                      <a:pt x="69" y="13"/>
                      <a:pt x="16" y="48"/>
                      <a:pt x="8" y="113"/>
                    </a:cubicBezTo>
                    <a:cubicBezTo>
                      <a:pt x="1" y="169"/>
                      <a:pt x="35" y="241"/>
                      <a:pt x="96" y="250"/>
                    </a:cubicBezTo>
                    <a:cubicBezTo>
                      <a:pt x="217" y="268"/>
                      <a:pt x="335" y="302"/>
                      <a:pt x="449" y="344"/>
                    </a:cubicBezTo>
                    <a:cubicBezTo>
                      <a:pt x="463" y="350"/>
                      <a:pt x="477" y="352"/>
                      <a:pt x="490" y="352"/>
                    </a:cubicBezTo>
                    <a:cubicBezTo>
                      <a:pt x="534" y="352"/>
                      <a:pt x="578" y="328"/>
                      <a:pt x="612" y="302"/>
                    </a:cubicBezTo>
                    <a:cubicBezTo>
                      <a:pt x="617" y="299"/>
                      <a:pt x="621" y="299"/>
                      <a:pt x="624" y="295"/>
                    </a:cubicBezTo>
                    <a:cubicBezTo>
                      <a:pt x="658" y="264"/>
                      <a:pt x="670" y="204"/>
                      <a:pt x="658" y="158"/>
                    </a:cubicBezTo>
                    <a:cubicBezTo>
                      <a:pt x="658" y="154"/>
                      <a:pt x="654" y="146"/>
                      <a:pt x="654" y="143"/>
                    </a:cubicBezTo>
                    <a:cubicBezTo>
                      <a:pt x="640" y="90"/>
                      <a:pt x="594" y="36"/>
                      <a:pt x="537" y="25"/>
                    </a:cubicBezTo>
                    <a:cubicBezTo>
                      <a:pt x="442" y="9"/>
                      <a:pt x="349" y="1"/>
                      <a:pt x="25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" name="Google Shape;3870;p47"/>
              <p:cNvSpPr/>
              <p:nvPr/>
            </p:nvSpPr>
            <p:spPr>
              <a:xfrm rot="-1799979" flipH="1">
                <a:off x="6890188" y="3681832"/>
                <a:ext cx="25589" cy="15904"/>
              </a:xfrm>
              <a:custGeom>
                <a:avLst/>
                <a:gdLst/>
                <a:ahLst/>
                <a:cxnLst/>
                <a:rect l="l" t="t" r="r" b="b"/>
                <a:pathLst>
                  <a:path w="568" h="353" extrusionOk="0">
                    <a:moveTo>
                      <a:pt x="129" y="1"/>
                    </a:moveTo>
                    <a:cubicBezTo>
                      <a:pt x="81" y="1"/>
                      <a:pt x="33" y="40"/>
                      <a:pt x="20" y="86"/>
                    </a:cubicBezTo>
                    <a:cubicBezTo>
                      <a:pt x="1" y="151"/>
                      <a:pt x="43" y="208"/>
                      <a:pt x="99" y="231"/>
                    </a:cubicBezTo>
                    <a:cubicBezTo>
                      <a:pt x="164" y="258"/>
                      <a:pt x="229" y="284"/>
                      <a:pt x="297" y="307"/>
                    </a:cubicBezTo>
                    <a:cubicBezTo>
                      <a:pt x="343" y="327"/>
                      <a:pt x="390" y="352"/>
                      <a:pt x="438" y="352"/>
                    </a:cubicBezTo>
                    <a:cubicBezTo>
                      <a:pt x="462" y="352"/>
                      <a:pt x="486" y="346"/>
                      <a:pt x="510" y="330"/>
                    </a:cubicBezTo>
                    <a:cubicBezTo>
                      <a:pt x="548" y="300"/>
                      <a:pt x="568" y="258"/>
                      <a:pt x="556" y="212"/>
                    </a:cubicBezTo>
                    <a:cubicBezTo>
                      <a:pt x="533" y="121"/>
                      <a:pt x="450" y="105"/>
                      <a:pt x="373" y="79"/>
                    </a:cubicBezTo>
                    <a:cubicBezTo>
                      <a:pt x="301" y="52"/>
                      <a:pt x="233" y="29"/>
                      <a:pt x="161" y="7"/>
                    </a:cubicBezTo>
                    <a:cubicBezTo>
                      <a:pt x="150" y="3"/>
                      <a:pt x="140" y="1"/>
                      <a:pt x="12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" name="Google Shape;3871;p47"/>
              <p:cNvSpPr/>
              <p:nvPr/>
            </p:nvSpPr>
            <p:spPr>
              <a:xfrm rot="-1799979" flipH="1">
                <a:off x="6924494" y="3732030"/>
                <a:ext cx="31400" cy="20544"/>
              </a:xfrm>
              <a:custGeom>
                <a:avLst/>
                <a:gdLst/>
                <a:ahLst/>
                <a:cxnLst/>
                <a:rect l="l" t="t" r="r" b="b"/>
                <a:pathLst>
                  <a:path w="697" h="456" extrusionOk="0">
                    <a:moveTo>
                      <a:pt x="126" y="0"/>
                    </a:moveTo>
                    <a:cubicBezTo>
                      <a:pt x="44" y="0"/>
                      <a:pt x="1" y="127"/>
                      <a:pt x="80" y="171"/>
                    </a:cubicBezTo>
                    <a:cubicBezTo>
                      <a:pt x="182" y="233"/>
                      <a:pt x="278" y="297"/>
                      <a:pt x="369" y="366"/>
                    </a:cubicBezTo>
                    <a:cubicBezTo>
                      <a:pt x="436" y="416"/>
                      <a:pt x="493" y="455"/>
                      <a:pt x="563" y="455"/>
                    </a:cubicBezTo>
                    <a:cubicBezTo>
                      <a:pt x="588" y="455"/>
                      <a:pt x="616" y="450"/>
                      <a:pt x="647" y="438"/>
                    </a:cubicBezTo>
                    <a:cubicBezTo>
                      <a:pt x="673" y="430"/>
                      <a:pt x="689" y="411"/>
                      <a:pt x="689" y="384"/>
                    </a:cubicBezTo>
                    <a:cubicBezTo>
                      <a:pt x="696" y="266"/>
                      <a:pt x="624" y="198"/>
                      <a:pt x="517" y="145"/>
                    </a:cubicBezTo>
                    <a:cubicBezTo>
                      <a:pt x="403" y="84"/>
                      <a:pt x="278" y="42"/>
                      <a:pt x="152" y="4"/>
                    </a:cubicBezTo>
                    <a:cubicBezTo>
                      <a:pt x="143" y="1"/>
                      <a:pt x="134" y="0"/>
                      <a:pt x="12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" name="Google Shape;3872;p47"/>
              <p:cNvSpPr/>
              <p:nvPr/>
            </p:nvSpPr>
            <p:spPr>
              <a:xfrm rot="-1799979" flipH="1">
                <a:off x="6958443" y="3688654"/>
                <a:ext cx="26535" cy="17165"/>
              </a:xfrm>
              <a:custGeom>
                <a:avLst/>
                <a:gdLst/>
                <a:ahLst/>
                <a:cxnLst/>
                <a:rect l="l" t="t" r="r" b="b"/>
                <a:pathLst>
                  <a:path w="589" h="381" extrusionOk="0">
                    <a:moveTo>
                      <a:pt x="130" y="0"/>
                    </a:moveTo>
                    <a:cubicBezTo>
                      <a:pt x="48" y="0"/>
                      <a:pt x="0" y="122"/>
                      <a:pt x="83" y="183"/>
                    </a:cubicBezTo>
                    <a:cubicBezTo>
                      <a:pt x="151" y="229"/>
                      <a:pt x="220" y="278"/>
                      <a:pt x="288" y="320"/>
                    </a:cubicBezTo>
                    <a:cubicBezTo>
                      <a:pt x="318" y="338"/>
                      <a:pt x="349" y="366"/>
                      <a:pt x="383" y="373"/>
                    </a:cubicBezTo>
                    <a:cubicBezTo>
                      <a:pt x="400" y="378"/>
                      <a:pt x="424" y="380"/>
                      <a:pt x="448" y="380"/>
                    </a:cubicBezTo>
                    <a:cubicBezTo>
                      <a:pt x="472" y="380"/>
                      <a:pt x="495" y="378"/>
                      <a:pt x="513" y="377"/>
                    </a:cubicBezTo>
                    <a:cubicBezTo>
                      <a:pt x="558" y="369"/>
                      <a:pt x="588" y="327"/>
                      <a:pt x="566" y="282"/>
                    </a:cubicBezTo>
                    <a:cubicBezTo>
                      <a:pt x="527" y="217"/>
                      <a:pt x="490" y="171"/>
                      <a:pt x="413" y="133"/>
                    </a:cubicBezTo>
                    <a:cubicBezTo>
                      <a:pt x="334" y="96"/>
                      <a:pt x="258" y="57"/>
                      <a:pt x="181" y="15"/>
                    </a:cubicBezTo>
                    <a:cubicBezTo>
                      <a:pt x="163" y="5"/>
                      <a:pt x="146" y="0"/>
                      <a:pt x="13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" name="Google Shape;3873;p47"/>
              <p:cNvSpPr/>
              <p:nvPr/>
            </p:nvSpPr>
            <p:spPr>
              <a:xfrm rot="-1799979" flipH="1">
                <a:off x="7121255" y="3650148"/>
                <a:ext cx="34914" cy="27392"/>
              </a:xfrm>
              <a:custGeom>
                <a:avLst/>
                <a:gdLst/>
                <a:ahLst/>
                <a:cxnLst/>
                <a:rect l="l" t="t" r="r" b="b"/>
                <a:pathLst>
                  <a:path w="775" h="608" extrusionOk="0">
                    <a:moveTo>
                      <a:pt x="125" y="1"/>
                    </a:moveTo>
                    <a:cubicBezTo>
                      <a:pt x="45" y="1"/>
                      <a:pt x="0" y="110"/>
                      <a:pt x="80" y="168"/>
                    </a:cubicBezTo>
                    <a:cubicBezTo>
                      <a:pt x="175" y="237"/>
                      <a:pt x="267" y="317"/>
                      <a:pt x="354" y="396"/>
                    </a:cubicBezTo>
                    <a:cubicBezTo>
                      <a:pt x="434" y="465"/>
                      <a:pt x="510" y="583"/>
                      <a:pt x="616" y="605"/>
                    </a:cubicBezTo>
                    <a:cubicBezTo>
                      <a:pt x="625" y="607"/>
                      <a:pt x="633" y="608"/>
                      <a:pt x="642" y="608"/>
                    </a:cubicBezTo>
                    <a:cubicBezTo>
                      <a:pt x="720" y="608"/>
                      <a:pt x="774" y="544"/>
                      <a:pt x="761" y="461"/>
                    </a:cubicBezTo>
                    <a:cubicBezTo>
                      <a:pt x="734" y="343"/>
                      <a:pt x="597" y="267"/>
                      <a:pt x="506" y="198"/>
                    </a:cubicBezTo>
                    <a:cubicBezTo>
                      <a:pt x="400" y="123"/>
                      <a:pt x="289" y="70"/>
                      <a:pt x="172" y="12"/>
                    </a:cubicBezTo>
                    <a:cubicBezTo>
                      <a:pt x="155" y="4"/>
                      <a:pt x="140" y="1"/>
                      <a:pt x="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" name="Google Shape;3874;p47"/>
              <p:cNvSpPr/>
              <p:nvPr/>
            </p:nvSpPr>
            <p:spPr>
              <a:xfrm rot="-1799979" flipH="1">
                <a:off x="7132325" y="3575977"/>
                <a:ext cx="31355" cy="27617"/>
              </a:xfrm>
              <a:custGeom>
                <a:avLst/>
                <a:gdLst/>
                <a:ahLst/>
                <a:cxnLst/>
                <a:rect l="l" t="t" r="r" b="b"/>
                <a:pathLst>
                  <a:path w="696" h="613" extrusionOk="0">
                    <a:moveTo>
                      <a:pt x="113" y="0"/>
                    </a:moveTo>
                    <a:cubicBezTo>
                      <a:pt x="44" y="0"/>
                      <a:pt x="0" y="85"/>
                      <a:pt x="34" y="145"/>
                    </a:cubicBezTo>
                    <a:cubicBezTo>
                      <a:pt x="91" y="259"/>
                      <a:pt x="182" y="347"/>
                      <a:pt x="273" y="438"/>
                    </a:cubicBezTo>
                    <a:cubicBezTo>
                      <a:pt x="356" y="521"/>
                      <a:pt x="441" y="612"/>
                      <a:pt x="561" y="612"/>
                    </a:cubicBezTo>
                    <a:cubicBezTo>
                      <a:pt x="573" y="612"/>
                      <a:pt x="586" y="611"/>
                      <a:pt x="600" y="609"/>
                    </a:cubicBezTo>
                    <a:cubicBezTo>
                      <a:pt x="654" y="598"/>
                      <a:pt x="691" y="540"/>
                      <a:pt x="691" y="488"/>
                    </a:cubicBezTo>
                    <a:cubicBezTo>
                      <a:pt x="696" y="351"/>
                      <a:pt x="559" y="267"/>
                      <a:pt x="459" y="195"/>
                    </a:cubicBezTo>
                    <a:cubicBezTo>
                      <a:pt x="357" y="119"/>
                      <a:pt x="258" y="47"/>
                      <a:pt x="140" y="5"/>
                    </a:cubicBezTo>
                    <a:cubicBezTo>
                      <a:pt x="131" y="2"/>
                      <a:pt x="121" y="0"/>
                      <a:pt x="11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" name="Google Shape;3875;p47"/>
              <p:cNvSpPr/>
              <p:nvPr/>
            </p:nvSpPr>
            <p:spPr>
              <a:xfrm rot="-1799979" flipH="1">
                <a:off x="7078435" y="3621883"/>
                <a:ext cx="35770" cy="28879"/>
              </a:xfrm>
              <a:custGeom>
                <a:avLst/>
                <a:gdLst/>
                <a:ahLst/>
                <a:cxnLst/>
                <a:rect l="l" t="t" r="r" b="b"/>
                <a:pathLst>
                  <a:path w="794" h="641" extrusionOk="0">
                    <a:moveTo>
                      <a:pt x="116" y="1"/>
                    </a:moveTo>
                    <a:cubicBezTo>
                      <a:pt x="54" y="1"/>
                      <a:pt x="0" y="81"/>
                      <a:pt x="37" y="139"/>
                    </a:cubicBezTo>
                    <a:cubicBezTo>
                      <a:pt x="70" y="192"/>
                      <a:pt x="90" y="249"/>
                      <a:pt x="128" y="298"/>
                    </a:cubicBezTo>
                    <a:cubicBezTo>
                      <a:pt x="170" y="352"/>
                      <a:pt x="211" y="398"/>
                      <a:pt x="257" y="439"/>
                    </a:cubicBezTo>
                    <a:cubicBezTo>
                      <a:pt x="299" y="481"/>
                      <a:pt x="344" y="515"/>
                      <a:pt x="386" y="553"/>
                    </a:cubicBezTo>
                    <a:cubicBezTo>
                      <a:pt x="451" y="603"/>
                      <a:pt x="508" y="621"/>
                      <a:pt x="588" y="637"/>
                    </a:cubicBezTo>
                    <a:cubicBezTo>
                      <a:pt x="600" y="639"/>
                      <a:pt x="612" y="641"/>
                      <a:pt x="623" y="641"/>
                    </a:cubicBezTo>
                    <a:cubicBezTo>
                      <a:pt x="737" y="641"/>
                      <a:pt x="793" y="510"/>
                      <a:pt x="717" y="416"/>
                    </a:cubicBezTo>
                    <a:cubicBezTo>
                      <a:pt x="675" y="363"/>
                      <a:pt x="644" y="325"/>
                      <a:pt x="592" y="291"/>
                    </a:cubicBezTo>
                    <a:cubicBezTo>
                      <a:pt x="542" y="261"/>
                      <a:pt x="493" y="230"/>
                      <a:pt x="447" y="196"/>
                    </a:cubicBezTo>
                    <a:cubicBezTo>
                      <a:pt x="352" y="135"/>
                      <a:pt x="249" y="82"/>
                      <a:pt x="162" y="17"/>
                    </a:cubicBezTo>
                    <a:cubicBezTo>
                      <a:pt x="147" y="6"/>
                      <a:pt x="131" y="1"/>
                      <a:pt x="11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" name="Google Shape;3876;p47"/>
              <p:cNvSpPr/>
              <p:nvPr/>
            </p:nvSpPr>
            <p:spPr>
              <a:xfrm rot="-1799979" flipH="1">
                <a:off x="7016967" y="3685251"/>
                <a:ext cx="38518" cy="33024"/>
              </a:xfrm>
              <a:custGeom>
                <a:avLst/>
                <a:gdLst/>
                <a:ahLst/>
                <a:cxnLst/>
                <a:rect l="l" t="t" r="r" b="b"/>
                <a:pathLst>
                  <a:path w="855" h="733" extrusionOk="0">
                    <a:moveTo>
                      <a:pt x="15" y="1"/>
                    </a:moveTo>
                    <a:cubicBezTo>
                      <a:pt x="7" y="1"/>
                      <a:pt x="1" y="15"/>
                      <a:pt x="7" y="23"/>
                    </a:cubicBezTo>
                    <a:cubicBezTo>
                      <a:pt x="67" y="95"/>
                      <a:pt x="94" y="195"/>
                      <a:pt x="144" y="271"/>
                    </a:cubicBezTo>
                    <a:cubicBezTo>
                      <a:pt x="193" y="343"/>
                      <a:pt x="246" y="408"/>
                      <a:pt x="304" y="469"/>
                    </a:cubicBezTo>
                    <a:cubicBezTo>
                      <a:pt x="410" y="578"/>
                      <a:pt x="538" y="732"/>
                      <a:pt x="697" y="732"/>
                    </a:cubicBezTo>
                    <a:cubicBezTo>
                      <a:pt x="713" y="732"/>
                      <a:pt x="731" y="731"/>
                      <a:pt x="748" y="727"/>
                    </a:cubicBezTo>
                    <a:cubicBezTo>
                      <a:pt x="805" y="711"/>
                      <a:pt x="855" y="647"/>
                      <a:pt x="851" y="590"/>
                    </a:cubicBezTo>
                    <a:cubicBezTo>
                      <a:pt x="836" y="408"/>
                      <a:pt x="653" y="332"/>
                      <a:pt x="513" y="241"/>
                    </a:cubicBezTo>
                    <a:cubicBezTo>
                      <a:pt x="444" y="195"/>
                      <a:pt x="372" y="157"/>
                      <a:pt x="295" y="118"/>
                    </a:cubicBezTo>
                    <a:cubicBezTo>
                      <a:pt x="212" y="76"/>
                      <a:pt x="102" y="58"/>
                      <a:pt x="22" y="4"/>
                    </a:cubicBezTo>
                    <a:cubicBezTo>
                      <a:pt x="19" y="2"/>
                      <a:pt x="17" y="1"/>
                      <a:pt x="1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" name="Google Shape;3877;p47"/>
              <p:cNvSpPr/>
              <p:nvPr/>
            </p:nvSpPr>
            <p:spPr>
              <a:xfrm rot="-1799979" flipH="1">
                <a:off x="7170353" y="3514151"/>
                <a:ext cx="18200" cy="19283"/>
              </a:xfrm>
              <a:custGeom>
                <a:avLst/>
                <a:gdLst/>
                <a:ahLst/>
                <a:cxnLst/>
                <a:rect l="l" t="t" r="r" b="b"/>
                <a:pathLst>
                  <a:path w="404" h="428" extrusionOk="0">
                    <a:moveTo>
                      <a:pt x="112" y="1"/>
                    </a:moveTo>
                    <a:cubicBezTo>
                      <a:pt x="96" y="1"/>
                      <a:pt x="80" y="5"/>
                      <a:pt x="65" y="14"/>
                    </a:cubicBezTo>
                    <a:cubicBezTo>
                      <a:pt x="27" y="33"/>
                      <a:pt x="1" y="86"/>
                      <a:pt x="20" y="125"/>
                    </a:cubicBezTo>
                    <a:cubicBezTo>
                      <a:pt x="23" y="144"/>
                      <a:pt x="31" y="174"/>
                      <a:pt x="43" y="197"/>
                    </a:cubicBezTo>
                    <a:cubicBezTo>
                      <a:pt x="54" y="216"/>
                      <a:pt x="62" y="235"/>
                      <a:pt x="73" y="258"/>
                    </a:cubicBezTo>
                    <a:cubicBezTo>
                      <a:pt x="95" y="304"/>
                      <a:pt x="118" y="346"/>
                      <a:pt x="148" y="387"/>
                    </a:cubicBezTo>
                    <a:cubicBezTo>
                      <a:pt x="172" y="415"/>
                      <a:pt x="208" y="427"/>
                      <a:pt x="243" y="427"/>
                    </a:cubicBezTo>
                    <a:cubicBezTo>
                      <a:pt x="275" y="427"/>
                      <a:pt x="307" y="417"/>
                      <a:pt x="331" y="398"/>
                    </a:cubicBezTo>
                    <a:cubicBezTo>
                      <a:pt x="385" y="356"/>
                      <a:pt x="404" y="281"/>
                      <a:pt x="366" y="220"/>
                    </a:cubicBezTo>
                    <a:cubicBezTo>
                      <a:pt x="343" y="178"/>
                      <a:pt x="304" y="144"/>
                      <a:pt x="271" y="106"/>
                    </a:cubicBezTo>
                    <a:cubicBezTo>
                      <a:pt x="240" y="79"/>
                      <a:pt x="217" y="49"/>
                      <a:pt x="183" y="30"/>
                    </a:cubicBezTo>
                    <a:cubicBezTo>
                      <a:pt x="162" y="11"/>
                      <a:pt x="137" y="1"/>
                      <a:pt x="11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" name="Google Shape;3878;p47"/>
              <p:cNvSpPr/>
              <p:nvPr/>
            </p:nvSpPr>
            <p:spPr>
              <a:xfrm rot="-1799979" flipH="1">
                <a:off x="7078914" y="3773970"/>
                <a:ext cx="32301" cy="23202"/>
              </a:xfrm>
              <a:custGeom>
                <a:avLst/>
                <a:gdLst/>
                <a:ahLst/>
                <a:cxnLst/>
                <a:rect l="l" t="t" r="r" b="b"/>
                <a:pathLst>
                  <a:path w="717" h="515" extrusionOk="0">
                    <a:moveTo>
                      <a:pt x="156" y="1"/>
                    </a:moveTo>
                    <a:cubicBezTo>
                      <a:pt x="72" y="1"/>
                      <a:pt x="1" y="102"/>
                      <a:pt x="78" y="179"/>
                    </a:cubicBezTo>
                    <a:cubicBezTo>
                      <a:pt x="154" y="258"/>
                      <a:pt x="238" y="331"/>
                      <a:pt x="325" y="400"/>
                    </a:cubicBezTo>
                    <a:cubicBezTo>
                      <a:pt x="397" y="453"/>
                      <a:pt x="510" y="514"/>
                      <a:pt x="603" y="514"/>
                    </a:cubicBezTo>
                    <a:cubicBezTo>
                      <a:pt x="608" y="514"/>
                      <a:pt x="613" y="514"/>
                      <a:pt x="618" y="514"/>
                    </a:cubicBezTo>
                    <a:cubicBezTo>
                      <a:pt x="678" y="509"/>
                      <a:pt x="717" y="449"/>
                      <a:pt x="686" y="395"/>
                    </a:cubicBezTo>
                    <a:cubicBezTo>
                      <a:pt x="648" y="319"/>
                      <a:pt x="545" y="247"/>
                      <a:pt x="477" y="205"/>
                    </a:cubicBezTo>
                    <a:cubicBezTo>
                      <a:pt x="390" y="152"/>
                      <a:pt x="306" y="91"/>
                      <a:pt x="226" y="26"/>
                    </a:cubicBezTo>
                    <a:cubicBezTo>
                      <a:pt x="204" y="8"/>
                      <a:pt x="180" y="1"/>
                      <a:pt x="15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" name="Google Shape;3879;p47"/>
              <p:cNvSpPr/>
              <p:nvPr/>
            </p:nvSpPr>
            <p:spPr>
              <a:xfrm rot="-1799979" flipH="1">
                <a:off x="7029953" y="3772364"/>
                <a:ext cx="43474" cy="28428"/>
              </a:xfrm>
              <a:custGeom>
                <a:avLst/>
                <a:gdLst/>
                <a:ahLst/>
                <a:cxnLst/>
                <a:rect l="l" t="t" r="r" b="b"/>
                <a:pathLst>
                  <a:path w="965" h="631" extrusionOk="0">
                    <a:moveTo>
                      <a:pt x="152" y="1"/>
                    </a:moveTo>
                    <a:cubicBezTo>
                      <a:pt x="55" y="1"/>
                      <a:pt x="1" y="108"/>
                      <a:pt x="68" y="185"/>
                    </a:cubicBezTo>
                    <a:cubicBezTo>
                      <a:pt x="163" y="299"/>
                      <a:pt x="280" y="376"/>
                      <a:pt x="403" y="455"/>
                    </a:cubicBezTo>
                    <a:cubicBezTo>
                      <a:pt x="513" y="529"/>
                      <a:pt x="641" y="631"/>
                      <a:pt x="777" y="631"/>
                    </a:cubicBezTo>
                    <a:cubicBezTo>
                      <a:pt x="781" y="631"/>
                      <a:pt x="786" y="631"/>
                      <a:pt x="790" y="630"/>
                    </a:cubicBezTo>
                    <a:cubicBezTo>
                      <a:pt x="904" y="627"/>
                      <a:pt x="965" y="516"/>
                      <a:pt x="915" y="413"/>
                    </a:cubicBezTo>
                    <a:cubicBezTo>
                      <a:pt x="855" y="292"/>
                      <a:pt x="691" y="227"/>
                      <a:pt x="573" y="167"/>
                    </a:cubicBezTo>
                    <a:cubicBezTo>
                      <a:pt x="445" y="98"/>
                      <a:pt x="319" y="34"/>
                      <a:pt x="174" y="3"/>
                    </a:cubicBezTo>
                    <a:cubicBezTo>
                      <a:pt x="167" y="1"/>
                      <a:pt x="159" y="1"/>
                      <a:pt x="1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" name="Google Shape;3880;p47"/>
              <p:cNvSpPr/>
              <p:nvPr/>
            </p:nvSpPr>
            <p:spPr>
              <a:xfrm rot="-1799979" flipH="1">
                <a:off x="6981201" y="3873152"/>
                <a:ext cx="38428" cy="22616"/>
              </a:xfrm>
              <a:custGeom>
                <a:avLst/>
                <a:gdLst/>
                <a:ahLst/>
                <a:cxnLst/>
                <a:rect l="l" t="t" r="r" b="b"/>
                <a:pathLst>
                  <a:path w="853" h="502" extrusionOk="0">
                    <a:moveTo>
                      <a:pt x="190" y="1"/>
                    </a:moveTo>
                    <a:cubicBezTo>
                      <a:pt x="163" y="1"/>
                      <a:pt x="135" y="2"/>
                      <a:pt x="107" y="6"/>
                    </a:cubicBezTo>
                    <a:cubicBezTo>
                      <a:pt x="19" y="17"/>
                      <a:pt x="0" y="143"/>
                      <a:pt x="58" y="200"/>
                    </a:cubicBezTo>
                    <a:cubicBezTo>
                      <a:pt x="133" y="276"/>
                      <a:pt x="228" y="326"/>
                      <a:pt x="328" y="375"/>
                    </a:cubicBezTo>
                    <a:cubicBezTo>
                      <a:pt x="430" y="428"/>
                      <a:pt x="529" y="493"/>
                      <a:pt x="647" y="501"/>
                    </a:cubicBezTo>
                    <a:cubicBezTo>
                      <a:pt x="652" y="501"/>
                      <a:pt x="658" y="501"/>
                      <a:pt x="663" y="501"/>
                    </a:cubicBezTo>
                    <a:cubicBezTo>
                      <a:pt x="810" y="501"/>
                      <a:pt x="853" y="307"/>
                      <a:pt x="768" y="208"/>
                    </a:cubicBezTo>
                    <a:cubicBezTo>
                      <a:pt x="693" y="120"/>
                      <a:pt x="552" y="78"/>
                      <a:pt x="442" y="45"/>
                    </a:cubicBezTo>
                    <a:cubicBezTo>
                      <a:pt x="358" y="18"/>
                      <a:pt x="276" y="1"/>
                      <a:pt x="19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" name="Google Shape;3881;p47"/>
              <p:cNvSpPr/>
              <p:nvPr/>
            </p:nvSpPr>
            <p:spPr>
              <a:xfrm rot="-1799979" flipH="1">
                <a:off x="6970727" y="3795577"/>
                <a:ext cx="36130" cy="23157"/>
              </a:xfrm>
              <a:custGeom>
                <a:avLst/>
                <a:gdLst/>
                <a:ahLst/>
                <a:cxnLst/>
                <a:rect l="l" t="t" r="r" b="b"/>
                <a:pathLst>
                  <a:path w="802" h="514" extrusionOk="0">
                    <a:moveTo>
                      <a:pt x="119" y="1"/>
                    </a:moveTo>
                    <a:cubicBezTo>
                      <a:pt x="42" y="1"/>
                      <a:pt x="0" y="118"/>
                      <a:pt x="77" y="160"/>
                    </a:cubicBezTo>
                    <a:cubicBezTo>
                      <a:pt x="180" y="213"/>
                      <a:pt x="279" y="278"/>
                      <a:pt x="370" y="350"/>
                    </a:cubicBezTo>
                    <a:cubicBezTo>
                      <a:pt x="412" y="380"/>
                      <a:pt x="446" y="415"/>
                      <a:pt x="488" y="445"/>
                    </a:cubicBezTo>
                    <a:cubicBezTo>
                      <a:pt x="537" y="479"/>
                      <a:pt x="594" y="490"/>
                      <a:pt x="651" y="509"/>
                    </a:cubicBezTo>
                    <a:cubicBezTo>
                      <a:pt x="660" y="512"/>
                      <a:pt x="669" y="514"/>
                      <a:pt x="677" y="514"/>
                    </a:cubicBezTo>
                    <a:cubicBezTo>
                      <a:pt x="747" y="514"/>
                      <a:pt x="802" y="426"/>
                      <a:pt x="761" y="365"/>
                    </a:cubicBezTo>
                    <a:cubicBezTo>
                      <a:pt x="728" y="315"/>
                      <a:pt x="705" y="262"/>
                      <a:pt x="655" y="224"/>
                    </a:cubicBezTo>
                    <a:cubicBezTo>
                      <a:pt x="605" y="190"/>
                      <a:pt x="541" y="164"/>
                      <a:pt x="484" y="137"/>
                    </a:cubicBezTo>
                    <a:cubicBezTo>
                      <a:pt x="374" y="87"/>
                      <a:pt x="260" y="41"/>
                      <a:pt x="142" y="4"/>
                    </a:cubicBezTo>
                    <a:cubicBezTo>
                      <a:pt x="134" y="2"/>
                      <a:pt x="126" y="1"/>
                      <a:pt x="11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" name="Google Shape;3882;p47"/>
              <p:cNvSpPr/>
              <p:nvPr/>
            </p:nvSpPr>
            <p:spPr>
              <a:xfrm rot="-1799979" flipH="1">
                <a:off x="6923769" y="3881385"/>
                <a:ext cx="27210" cy="15633"/>
              </a:xfrm>
              <a:custGeom>
                <a:avLst/>
                <a:gdLst/>
                <a:ahLst/>
                <a:cxnLst/>
                <a:rect l="l" t="t" r="r" b="b"/>
                <a:pathLst>
                  <a:path w="604" h="347" extrusionOk="0">
                    <a:moveTo>
                      <a:pt x="61" y="0"/>
                    </a:moveTo>
                    <a:cubicBezTo>
                      <a:pt x="13" y="0"/>
                      <a:pt x="1" y="75"/>
                      <a:pt x="41" y="96"/>
                    </a:cubicBezTo>
                    <a:cubicBezTo>
                      <a:pt x="159" y="160"/>
                      <a:pt x="273" y="252"/>
                      <a:pt x="383" y="328"/>
                    </a:cubicBezTo>
                    <a:cubicBezTo>
                      <a:pt x="403" y="341"/>
                      <a:pt x="428" y="347"/>
                      <a:pt x="453" y="347"/>
                    </a:cubicBezTo>
                    <a:cubicBezTo>
                      <a:pt x="479" y="347"/>
                      <a:pt x="506" y="340"/>
                      <a:pt x="527" y="328"/>
                    </a:cubicBezTo>
                    <a:cubicBezTo>
                      <a:pt x="532" y="325"/>
                      <a:pt x="535" y="320"/>
                      <a:pt x="543" y="320"/>
                    </a:cubicBezTo>
                    <a:cubicBezTo>
                      <a:pt x="573" y="302"/>
                      <a:pt x="604" y="260"/>
                      <a:pt x="600" y="221"/>
                    </a:cubicBezTo>
                    <a:cubicBezTo>
                      <a:pt x="600" y="214"/>
                      <a:pt x="596" y="211"/>
                      <a:pt x="596" y="206"/>
                    </a:cubicBezTo>
                    <a:cubicBezTo>
                      <a:pt x="588" y="142"/>
                      <a:pt x="558" y="88"/>
                      <a:pt x="493" y="69"/>
                    </a:cubicBezTo>
                    <a:cubicBezTo>
                      <a:pt x="421" y="46"/>
                      <a:pt x="349" y="28"/>
                      <a:pt x="276" y="13"/>
                    </a:cubicBezTo>
                    <a:cubicBezTo>
                      <a:pt x="208" y="1"/>
                      <a:pt x="136" y="9"/>
                      <a:pt x="67" y="1"/>
                    </a:cubicBezTo>
                    <a:cubicBezTo>
                      <a:pt x="65" y="0"/>
                      <a:pt x="63" y="0"/>
                      <a:pt x="6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" name="Google Shape;3883;p47"/>
              <p:cNvSpPr/>
              <p:nvPr/>
            </p:nvSpPr>
            <p:spPr>
              <a:xfrm rot="-1799979" flipH="1">
                <a:off x="6888359" y="3805915"/>
                <a:ext cx="55367" cy="26085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579" extrusionOk="0">
                    <a:moveTo>
                      <a:pt x="287" y="1"/>
                    </a:moveTo>
                    <a:cubicBezTo>
                      <a:pt x="240" y="1"/>
                      <a:pt x="195" y="3"/>
                      <a:pt x="153" y="8"/>
                    </a:cubicBezTo>
                    <a:cubicBezTo>
                      <a:pt x="65" y="16"/>
                      <a:pt x="0" y="149"/>
                      <a:pt x="100" y="194"/>
                    </a:cubicBezTo>
                    <a:cubicBezTo>
                      <a:pt x="270" y="275"/>
                      <a:pt x="445" y="328"/>
                      <a:pt x="616" y="408"/>
                    </a:cubicBezTo>
                    <a:cubicBezTo>
                      <a:pt x="773" y="482"/>
                      <a:pt x="908" y="579"/>
                      <a:pt x="1085" y="579"/>
                    </a:cubicBezTo>
                    <a:cubicBezTo>
                      <a:pt x="1089" y="579"/>
                      <a:pt x="1092" y="579"/>
                      <a:pt x="1095" y="579"/>
                    </a:cubicBezTo>
                    <a:cubicBezTo>
                      <a:pt x="1156" y="575"/>
                      <a:pt x="1228" y="506"/>
                      <a:pt x="1198" y="438"/>
                    </a:cubicBezTo>
                    <a:cubicBezTo>
                      <a:pt x="1072" y="135"/>
                      <a:pt x="626" y="1"/>
                      <a:pt x="28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" name="Google Shape;3884;p47"/>
              <p:cNvSpPr/>
              <p:nvPr/>
            </p:nvSpPr>
            <p:spPr>
              <a:xfrm rot="-1799979" flipH="1">
                <a:off x="6774910" y="2756317"/>
                <a:ext cx="924256" cy="867083"/>
              </a:xfrm>
              <a:custGeom>
                <a:avLst/>
                <a:gdLst/>
                <a:ahLst/>
                <a:cxnLst/>
                <a:rect l="l" t="t" r="r" b="b"/>
                <a:pathLst>
                  <a:path w="20516" h="19246" extrusionOk="0">
                    <a:moveTo>
                      <a:pt x="12371" y="0"/>
                    </a:moveTo>
                    <a:cubicBezTo>
                      <a:pt x="10886" y="0"/>
                      <a:pt x="10119" y="5006"/>
                      <a:pt x="10216" y="8067"/>
                    </a:cubicBezTo>
                    <a:cubicBezTo>
                      <a:pt x="9992" y="7779"/>
                      <a:pt x="9756" y="7500"/>
                      <a:pt x="9513" y="7231"/>
                    </a:cubicBezTo>
                    <a:cubicBezTo>
                      <a:pt x="8607" y="6235"/>
                      <a:pt x="7570" y="5322"/>
                      <a:pt x="6414" y="4562"/>
                    </a:cubicBezTo>
                    <a:cubicBezTo>
                      <a:pt x="5650" y="4056"/>
                      <a:pt x="4783" y="3474"/>
                      <a:pt x="3817" y="3341"/>
                    </a:cubicBezTo>
                    <a:cubicBezTo>
                      <a:pt x="3725" y="3328"/>
                      <a:pt x="3633" y="3322"/>
                      <a:pt x="3541" y="3322"/>
                    </a:cubicBezTo>
                    <a:cubicBezTo>
                      <a:pt x="2954" y="3322"/>
                      <a:pt x="2393" y="3588"/>
                      <a:pt x="2300" y="4166"/>
                    </a:cubicBezTo>
                    <a:cubicBezTo>
                      <a:pt x="2209" y="4714"/>
                      <a:pt x="2490" y="5322"/>
                      <a:pt x="2848" y="5752"/>
                    </a:cubicBezTo>
                    <a:cubicBezTo>
                      <a:pt x="3197" y="6166"/>
                      <a:pt x="3715" y="6691"/>
                      <a:pt x="4243" y="6926"/>
                    </a:cubicBezTo>
                    <a:cubicBezTo>
                      <a:pt x="4241" y="6926"/>
                      <a:pt x="2845" y="6306"/>
                      <a:pt x="1707" y="6306"/>
                    </a:cubicBezTo>
                    <a:cubicBezTo>
                      <a:pt x="1016" y="6306"/>
                      <a:pt x="419" y="6535"/>
                      <a:pt x="286" y="7268"/>
                    </a:cubicBezTo>
                    <a:cubicBezTo>
                      <a:pt x="0" y="8835"/>
                      <a:pt x="5426" y="10109"/>
                      <a:pt x="8479" y="10197"/>
                    </a:cubicBezTo>
                    <a:cubicBezTo>
                      <a:pt x="7426" y="10899"/>
                      <a:pt x="6429" y="11729"/>
                      <a:pt x="5551" y="12678"/>
                    </a:cubicBezTo>
                    <a:cubicBezTo>
                      <a:pt x="4927" y="13356"/>
                      <a:pt x="4213" y="14116"/>
                      <a:pt x="3924" y="15044"/>
                    </a:cubicBezTo>
                    <a:cubicBezTo>
                      <a:pt x="3718" y="15698"/>
                      <a:pt x="3852" y="16462"/>
                      <a:pt x="4490" y="16679"/>
                    </a:cubicBezTo>
                    <a:cubicBezTo>
                      <a:pt x="4635" y="16727"/>
                      <a:pt x="4789" y="16748"/>
                      <a:pt x="4947" y="16748"/>
                    </a:cubicBezTo>
                    <a:cubicBezTo>
                      <a:pt x="5360" y="16748"/>
                      <a:pt x="5797" y="16600"/>
                      <a:pt x="6144" y="16393"/>
                    </a:cubicBezTo>
                    <a:cubicBezTo>
                      <a:pt x="6608" y="16116"/>
                      <a:pt x="7212" y="15690"/>
                      <a:pt x="7531" y="15207"/>
                    </a:cubicBezTo>
                    <a:lnTo>
                      <a:pt x="7531" y="15207"/>
                    </a:lnTo>
                    <a:cubicBezTo>
                      <a:pt x="7520" y="15226"/>
                      <a:pt x="5874" y="18543"/>
                      <a:pt x="7730" y="19207"/>
                    </a:cubicBezTo>
                    <a:cubicBezTo>
                      <a:pt x="7802" y="19233"/>
                      <a:pt x="7875" y="19246"/>
                      <a:pt x="7948" y="19246"/>
                    </a:cubicBezTo>
                    <a:cubicBezTo>
                      <a:pt x="9326" y="19246"/>
                      <a:pt x="10744" y="14770"/>
                      <a:pt x="11379" y="11896"/>
                    </a:cubicBezTo>
                    <a:cubicBezTo>
                      <a:pt x="12136" y="12762"/>
                      <a:pt x="12995" y="13564"/>
                      <a:pt x="13942" y="14264"/>
                    </a:cubicBezTo>
                    <a:cubicBezTo>
                      <a:pt x="14680" y="14808"/>
                      <a:pt x="15516" y="15431"/>
                      <a:pt x="16470" y="15618"/>
                    </a:cubicBezTo>
                    <a:cubicBezTo>
                      <a:pt x="16595" y="15642"/>
                      <a:pt x="16723" y="15655"/>
                      <a:pt x="16849" y="15655"/>
                    </a:cubicBezTo>
                    <a:cubicBezTo>
                      <a:pt x="17400" y="15655"/>
                      <a:pt x="17915" y="15412"/>
                      <a:pt x="18033" y="14873"/>
                    </a:cubicBezTo>
                    <a:cubicBezTo>
                      <a:pt x="18147" y="14333"/>
                      <a:pt x="17904" y="13710"/>
                      <a:pt x="17565" y="13261"/>
                    </a:cubicBezTo>
                    <a:cubicBezTo>
                      <a:pt x="17238" y="12831"/>
                      <a:pt x="16751" y="12280"/>
                      <a:pt x="16235" y="12017"/>
                    </a:cubicBezTo>
                    <a:lnTo>
                      <a:pt x="16235" y="12017"/>
                    </a:lnTo>
                    <a:cubicBezTo>
                      <a:pt x="16240" y="12019"/>
                      <a:pt x="17723" y="12772"/>
                      <a:pt x="18886" y="12772"/>
                    </a:cubicBezTo>
                    <a:cubicBezTo>
                      <a:pt x="19513" y="12772"/>
                      <a:pt x="20048" y="12553"/>
                      <a:pt x="20208" y="11880"/>
                    </a:cubicBezTo>
                    <a:cubicBezTo>
                      <a:pt x="20515" y="10565"/>
                      <a:pt x="16714" y="9249"/>
                      <a:pt x="13694" y="8725"/>
                    </a:cubicBezTo>
                    <a:cubicBezTo>
                      <a:pt x="14440" y="7858"/>
                      <a:pt x="15113" y="6903"/>
                      <a:pt x="15668" y="5877"/>
                    </a:cubicBezTo>
                    <a:cubicBezTo>
                      <a:pt x="16105" y="5068"/>
                      <a:pt x="16607" y="4155"/>
                      <a:pt x="16656" y="3181"/>
                    </a:cubicBezTo>
                    <a:cubicBezTo>
                      <a:pt x="16691" y="2497"/>
                      <a:pt x="16375" y="1790"/>
                      <a:pt x="15698" y="1741"/>
                    </a:cubicBezTo>
                    <a:cubicBezTo>
                      <a:pt x="15666" y="1738"/>
                      <a:pt x="15635" y="1737"/>
                      <a:pt x="15603" y="1737"/>
                    </a:cubicBezTo>
                    <a:cubicBezTo>
                      <a:pt x="15081" y="1737"/>
                      <a:pt x="14543" y="2053"/>
                      <a:pt x="14170" y="2425"/>
                    </a:cubicBezTo>
                    <a:cubicBezTo>
                      <a:pt x="13794" y="2806"/>
                      <a:pt x="13320" y="3361"/>
                      <a:pt x="13126" y="3904"/>
                    </a:cubicBezTo>
                    <a:lnTo>
                      <a:pt x="13126" y="3904"/>
                    </a:lnTo>
                    <a:cubicBezTo>
                      <a:pt x="13213" y="3649"/>
                      <a:pt x="14330" y="179"/>
                      <a:pt x="12432" y="3"/>
                    </a:cubicBezTo>
                    <a:cubicBezTo>
                      <a:pt x="12412" y="1"/>
                      <a:pt x="12391" y="0"/>
                      <a:pt x="1237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" name="Google Shape;3885;p47"/>
              <p:cNvSpPr/>
              <p:nvPr/>
            </p:nvSpPr>
            <p:spPr>
              <a:xfrm rot="-1799979" flipH="1">
                <a:off x="6997350" y="3010269"/>
                <a:ext cx="167227" cy="248646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5519" extrusionOk="0">
                    <a:moveTo>
                      <a:pt x="1872" y="1515"/>
                    </a:moveTo>
                    <a:lnTo>
                      <a:pt x="1872" y="1515"/>
                    </a:lnTo>
                    <a:cubicBezTo>
                      <a:pt x="1921" y="1873"/>
                      <a:pt x="1887" y="2257"/>
                      <a:pt x="1705" y="2573"/>
                    </a:cubicBezTo>
                    <a:cubicBezTo>
                      <a:pt x="1673" y="2627"/>
                      <a:pt x="1527" y="2873"/>
                      <a:pt x="1398" y="2873"/>
                    </a:cubicBezTo>
                    <a:cubicBezTo>
                      <a:pt x="1356" y="2873"/>
                      <a:pt x="1316" y="2846"/>
                      <a:pt x="1282" y="2778"/>
                    </a:cubicBezTo>
                    <a:cubicBezTo>
                      <a:pt x="1240" y="2690"/>
                      <a:pt x="1354" y="2409"/>
                      <a:pt x="1385" y="2318"/>
                    </a:cubicBezTo>
                    <a:cubicBezTo>
                      <a:pt x="1484" y="2040"/>
                      <a:pt x="1651" y="1755"/>
                      <a:pt x="1872" y="1515"/>
                    </a:cubicBezTo>
                    <a:close/>
                    <a:moveTo>
                      <a:pt x="1073" y="0"/>
                    </a:moveTo>
                    <a:cubicBezTo>
                      <a:pt x="1020" y="0"/>
                      <a:pt x="964" y="10"/>
                      <a:pt x="906" y="32"/>
                    </a:cubicBezTo>
                    <a:cubicBezTo>
                      <a:pt x="624" y="139"/>
                      <a:pt x="506" y="508"/>
                      <a:pt x="423" y="762"/>
                    </a:cubicBezTo>
                    <a:cubicBezTo>
                      <a:pt x="301" y="1116"/>
                      <a:pt x="245" y="1485"/>
                      <a:pt x="199" y="1854"/>
                    </a:cubicBezTo>
                    <a:cubicBezTo>
                      <a:pt x="77" y="2820"/>
                      <a:pt x="1" y="3835"/>
                      <a:pt x="115" y="4804"/>
                    </a:cubicBezTo>
                    <a:cubicBezTo>
                      <a:pt x="117" y="4825"/>
                      <a:pt x="132" y="4835"/>
                      <a:pt x="147" y="4835"/>
                    </a:cubicBezTo>
                    <a:cubicBezTo>
                      <a:pt x="162" y="4835"/>
                      <a:pt x="176" y="4825"/>
                      <a:pt x="176" y="4804"/>
                    </a:cubicBezTo>
                    <a:cubicBezTo>
                      <a:pt x="248" y="3496"/>
                      <a:pt x="138" y="2067"/>
                      <a:pt x="575" y="808"/>
                    </a:cubicBezTo>
                    <a:cubicBezTo>
                      <a:pt x="624" y="671"/>
                      <a:pt x="674" y="527"/>
                      <a:pt x="750" y="405"/>
                    </a:cubicBezTo>
                    <a:cubicBezTo>
                      <a:pt x="830" y="269"/>
                      <a:pt x="937" y="215"/>
                      <a:pt x="1047" y="215"/>
                    </a:cubicBezTo>
                    <a:cubicBezTo>
                      <a:pt x="1220" y="215"/>
                      <a:pt x="1401" y="348"/>
                      <a:pt x="1503" y="508"/>
                    </a:cubicBezTo>
                    <a:cubicBezTo>
                      <a:pt x="1655" y="748"/>
                      <a:pt x="1761" y="1021"/>
                      <a:pt x="1826" y="1299"/>
                    </a:cubicBezTo>
                    <a:cubicBezTo>
                      <a:pt x="1457" y="1648"/>
                      <a:pt x="1069" y="2250"/>
                      <a:pt x="1085" y="2778"/>
                    </a:cubicBezTo>
                    <a:cubicBezTo>
                      <a:pt x="1093" y="3011"/>
                      <a:pt x="1190" y="3097"/>
                      <a:pt x="1314" y="3097"/>
                    </a:cubicBezTo>
                    <a:cubicBezTo>
                      <a:pt x="1485" y="3097"/>
                      <a:pt x="1708" y="2934"/>
                      <a:pt x="1819" y="2766"/>
                    </a:cubicBezTo>
                    <a:cubicBezTo>
                      <a:pt x="2096" y="2344"/>
                      <a:pt x="2130" y="1839"/>
                      <a:pt x="2028" y="1360"/>
                    </a:cubicBezTo>
                    <a:cubicBezTo>
                      <a:pt x="2210" y="1196"/>
                      <a:pt x="2419" y="1071"/>
                      <a:pt x="2640" y="1002"/>
                    </a:cubicBezTo>
                    <a:cubicBezTo>
                      <a:pt x="2727" y="976"/>
                      <a:pt x="2803" y="964"/>
                      <a:pt x="2870" y="964"/>
                    </a:cubicBezTo>
                    <a:cubicBezTo>
                      <a:pt x="3311" y="964"/>
                      <a:pt x="3328" y="1490"/>
                      <a:pt x="3153" y="1850"/>
                    </a:cubicBezTo>
                    <a:cubicBezTo>
                      <a:pt x="3031" y="2097"/>
                      <a:pt x="2872" y="2333"/>
                      <a:pt x="2723" y="2561"/>
                    </a:cubicBezTo>
                    <a:cubicBezTo>
                      <a:pt x="2031" y="3610"/>
                      <a:pt x="1161" y="4534"/>
                      <a:pt x="168" y="5302"/>
                    </a:cubicBezTo>
                    <a:cubicBezTo>
                      <a:pt x="74" y="5374"/>
                      <a:pt x="132" y="5518"/>
                      <a:pt x="221" y="5518"/>
                    </a:cubicBezTo>
                    <a:cubicBezTo>
                      <a:pt x="241" y="5518"/>
                      <a:pt x="261" y="5512"/>
                      <a:pt x="282" y="5496"/>
                    </a:cubicBezTo>
                    <a:cubicBezTo>
                      <a:pt x="1434" y="4614"/>
                      <a:pt x="2431" y="3522"/>
                      <a:pt x="3168" y="2268"/>
                    </a:cubicBezTo>
                    <a:cubicBezTo>
                      <a:pt x="3404" y="1869"/>
                      <a:pt x="3712" y="1211"/>
                      <a:pt x="3221" y="858"/>
                    </a:cubicBezTo>
                    <a:cubicBezTo>
                      <a:pt x="3115" y="782"/>
                      <a:pt x="2999" y="750"/>
                      <a:pt x="2878" y="750"/>
                    </a:cubicBezTo>
                    <a:cubicBezTo>
                      <a:pt x="2565" y="750"/>
                      <a:pt x="2225" y="963"/>
                      <a:pt x="1978" y="1166"/>
                    </a:cubicBezTo>
                    <a:cubicBezTo>
                      <a:pt x="1947" y="1063"/>
                      <a:pt x="1913" y="964"/>
                      <a:pt x="1875" y="869"/>
                    </a:cubicBezTo>
                    <a:cubicBezTo>
                      <a:pt x="1748" y="564"/>
                      <a:pt x="1475" y="0"/>
                      <a:pt x="107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" name="Google Shape;3886;p47"/>
              <p:cNvSpPr/>
              <p:nvPr/>
            </p:nvSpPr>
            <p:spPr>
              <a:xfrm rot="-1799979" flipH="1">
                <a:off x="7167317" y="2961505"/>
                <a:ext cx="321660" cy="167190"/>
              </a:xfrm>
              <a:custGeom>
                <a:avLst/>
                <a:gdLst/>
                <a:ahLst/>
                <a:cxnLst/>
                <a:rect l="l" t="t" r="r" b="b"/>
                <a:pathLst>
                  <a:path w="7140" h="3711" extrusionOk="0">
                    <a:moveTo>
                      <a:pt x="2567" y="1509"/>
                    </a:moveTo>
                    <a:lnTo>
                      <a:pt x="2567" y="1509"/>
                    </a:lnTo>
                    <a:cubicBezTo>
                      <a:pt x="2826" y="1550"/>
                      <a:pt x="3080" y="1611"/>
                      <a:pt x="3324" y="1695"/>
                    </a:cubicBezTo>
                    <a:cubicBezTo>
                      <a:pt x="3517" y="1760"/>
                      <a:pt x="3738" y="1801"/>
                      <a:pt x="3772" y="2014"/>
                    </a:cubicBezTo>
                    <a:cubicBezTo>
                      <a:pt x="3790" y="2122"/>
                      <a:pt x="3800" y="2145"/>
                      <a:pt x="3776" y="2145"/>
                    </a:cubicBezTo>
                    <a:cubicBezTo>
                      <a:pt x="3759" y="2145"/>
                      <a:pt x="3728" y="2135"/>
                      <a:pt x="3673" y="2132"/>
                    </a:cubicBezTo>
                    <a:cubicBezTo>
                      <a:pt x="3624" y="2128"/>
                      <a:pt x="3548" y="2086"/>
                      <a:pt x="3510" y="2071"/>
                    </a:cubicBezTo>
                    <a:cubicBezTo>
                      <a:pt x="3243" y="1965"/>
                      <a:pt x="2985" y="1820"/>
                      <a:pt x="2753" y="1649"/>
                    </a:cubicBezTo>
                    <a:cubicBezTo>
                      <a:pt x="2689" y="1607"/>
                      <a:pt x="2628" y="1558"/>
                      <a:pt x="2567" y="1509"/>
                    </a:cubicBezTo>
                    <a:close/>
                    <a:moveTo>
                      <a:pt x="2081" y="1"/>
                    </a:moveTo>
                    <a:cubicBezTo>
                      <a:pt x="1757" y="1"/>
                      <a:pt x="1484" y="105"/>
                      <a:pt x="1525" y="470"/>
                    </a:cubicBezTo>
                    <a:cubicBezTo>
                      <a:pt x="1555" y="763"/>
                      <a:pt x="1780" y="1014"/>
                      <a:pt x="1966" y="1227"/>
                    </a:cubicBezTo>
                    <a:cubicBezTo>
                      <a:pt x="1891" y="1223"/>
                      <a:pt x="1815" y="1221"/>
                      <a:pt x="1739" y="1221"/>
                    </a:cubicBezTo>
                    <a:cubicBezTo>
                      <a:pt x="1686" y="1221"/>
                      <a:pt x="1632" y="1222"/>
                      <a:pt x="1578" y="1223"/>
                    </a:cubicBezTo>
                    <a:cubicBezTo>
                      <a:pt x="1221" y="1230"/>
                      <a:pt x="776" y="1242"/>
                      <a:pt x="483" y="1478"/>
                    </a:cubicBezTo>
                    <a:cubicBezTo>
                      <a:pt x="1" y="1858"/>
                      <a:pt x="251" y="2383"/>
                      <a:pt x="704" y="2637"/>
                    </a:cubicBezTo>
                    <a:cubicBezTo>
                      <a:pt x="1506" y="3083"/>
                      <a:pt x="2480" y="3334"/>
                      <a:pt x="3377" y="3504"/>
                    </a:cubicBezTo>
                    <a:cubicBezTo>
                      <a:pt x="4098" y="3643"/>
                      <a:pt x="4832" y="3711"/>
                      <a:pt x="5568" y="3711"/>
                    </a:cubicBezTo>
                    <a:cubicBezTo>
                      <a:pt x="5840" y="3711"/>
                      <a:pt x="6112" y="3702"/>
                      <a:pt x="6384" y="3683"/>
                    </a:cubicBezTo>
                    <a:cubicBezTo>
                      <a:pt x="6521" y="3672"/>
                      <a:pt x="6525" y="3458"/>
                      <a:pt x="6394" y="3458"/>
                    </a:cubicBezTo>
                    <a:cubicBezTo>
                      <a:pt x="6391" y="3458"/>
                      <a:pt x="6388" y="3458"/>
                      <a:pt x="6384" y="3459"/>
                    </a:cubicBezTo>
                    <a:cubicBezTo>
                      <a:pt x="6111" y="3477"/>
                      <a:pt x="5839" y="3487"/>
                      <a:pt x="5566" y="3487"/>
                    </a:cubicBezTo>
                    <a:cubicBezTo>
                      <a:pt x="4612" y="3487"/>
                      <a:pt x="3664" y="3371"/>
                      <a:pt x="2738" y="3132"/>
                    </a:cubicBezTo>
                    <a:cubicBezTo>
                      <a:pt x="2141" y="2980"/>
                      <a:pt x="1544" y="2786"/>
                      <a:pt x="985" y="2527"/>
                    </a:cubicBezTo>
                    <a:cubicBezTo>
                      <a:pt x="727" y="2409"/>
                      <a:pt x="404" y="2246"/>
                      <a:pt x="469" y="1919"/>
                    </a:cubicBezTo>
                    <a:cubicBezTo>
                      <a:pt x="560" y="1470"/>
                      <a:pt x="1145" y="1459"/>
                      <a:pt x="1518" y="1444"/>
                    </a:cubicBezTo>
                    <a:cubicBezTo>
                      <a:pt x="1588" y="1441"/>
                      <a:pt x="1659" y="1440"/>
                      <a:pt x="1730" y="1440"/>
                    </a:cubicBezTo>
                    <a:cubicBezTo>
                      <a:pt x="1883" y="1440"/>
                      <a:pt x="2037" y="1446"/>
                      <a:pt x="2190" y="1459"/>
                    </a:cubicBezTo>
                    <a:cubicBezTo>
                      <a:pt x="2385" y="1649"/>
                      <a:pt x="2597" y="1816"/>
                      <a:pt x="2826" y="1960"/>
                    </a:cubicBezTo>
                    <a:cubicBezTo>
                      <a:pt x="2990" y="2063"/>
                      <a:pt x="3474" y="2372"/>
                      <a:pt x="3815" y="2372"/>
                    </a:cubicBezTo>
                    <a:cubicBezTo>
                      <a:pt x="3954" y="2372"/>
                      <a:pt x="4070" y="2321"/>
                      <a:pt x="4129" y="2181"/>
                    </a:cubicBezTo>
                    <a:cubicBezTo>
                      <a:pt x="4365" y="1641"/>
                      <a:pt x="3054" y="1379"/>
                      <a:pt x="2764" y="1322"/>
                    </a:cubicBezTo>
                    <a:cubicBezTo>
                      <a:pt x="2605" y="1292"/>
                      <a:pt x="2445" y="1269"/>
                      <a:pt x="2285" y="1250"/>
                    </a:cubicBezTo>
                    <a:cubicBezTo>
                      <a:pt x="2240" y="1208"/>
                      <a:pt x="2198" y="1162"/>
                      <a:pt x="2157" y="1116"/>
                    </a:cubicBezTo>
                    <a:cubicBezTo>
                      <a:pt x="2065" y="1014"/>
                      <a:pt x="1978" y="907"/>
                      <a:pt x="1898" y="793"/>
                    </a:cubicBezTo>
                    <a:cubicBezTo>
                      <a:pt x="1867" y="751"/>
                      <a:pt x="1837" y="710"/>
                      <a:pt x="1815" y="668"/>
                    </a:cubicBezTo>
                    <a:cubicBezTo>
                      <a:pt x="1711" y="478"/>
                      <a:pt x="1845" y="272"/>
                      <a:pt x="2034" y="219"/>
                    </a:cubicBezTo>
                    <a:cubicBezTo>
                      <a:pt x="2085" y="205"/>
                      <a:pt x="2139" y="199"/>
                      <a:pt x="2197" y="199"/>
                    </a:cubicBezTo>
                    <a:cubicBezTo>
                      <a:pt x="2453" y="199"/>
                      <a:pt x="2765" y="323"/>
                      <a:pt x="2973" y="395"/>
                    </a:cubicBezTo>
                    <a:cubicBezTo>
                      <a:pt x="3278" y="505"/>
                      <a:pt x="3575" y="634"/>
                      <a:pt x="3868" y="771"/>
                    </a:cubicBezTo>
                    <a:cubicBezTo>
                      <a:pt x="5023" y="1311"/>
                      <a:pt x="6007" y="2048"/>
                      <a:pt x="7027" y="2801"/>
                    </a:cubicBezTo>
                    <a:cubicBezTo>
                      <a:pt x="7037" y="2808"/>
                      <a:pt x="7047" y="2812"/>
                      <a:pt x="7057" y="2812"/>
                    </a:cubicBezTo>
                    <a:cubicBezTo>
                      <a:pt x="7103" y="2812"/>
                      <a:pt x="7140" y="2743"/>
                      <a:pt x="7102" y="2702"/>
                    </a:cubicBezTo>
                    <a:cubicBezTo>
                      <a:pt x="6544" y="2116"/>
                      <a:pt x="5844" y="1634"/>
                      <a:pt x="5152" y="1220"/>
                    </a:cubicBezTo>
                    <a:cubicBezTo>
                      <a:pt x="4449" y="793"/>
                      <a:pt x="3689" y="402"/>
                      <a:pt x="2905" y="147"/>
                    </a:cubicBezTo>
                    <a:cubicBezTo>
                      <a:pt x="2731" y="92"/>
                      <a:pt x="2384" y="1"/>
                      <a:pt x="208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" name="Google Shape;3887;p47"/>
              <p:cNvSpPr/>
              <p:nvPr/>
            </p:nvSpPr>
            <p:spPr>
              <a:xfrm rot="-1799979" flipH="1">
                <a:off x="7256408" y="3149293"/>
                <a:ext cx="228901" cy="228912"/>
              </a:xfrm>
              <a:custGeom>
                <a:avLst/>
                <a:gdLst/>
                <a:ahLst/>
                <a:cxnLst/>
                <a:rect l="l" t="t" r="r" b="b"/>
                <a:pathLst>
                  <a:path w="5081" h="5081" extrusionOk="0">
                    <a:moveTo>
                      <a:pt x="2665" y="2908"/>
                    </a:moveTo>
                    <a:cubicBezTo>
                      <a:pt x="2726" y="2950"/>
                      <a:pt x="2787" y="2992"/>
                      <a:pt x="2848" y="3033"/>
                    </a:cubicBezTo>
                    <a:cubicBezTo>
                      <a:pt x="2821" y="3083"/>
                      <a:pt x="2798" y="3132"/>
                      <a:pt x="2772" y="3181"/>
                    </a:cubicBezTo>
                    <a:cubicBezTo>
                      <a:pt x="2582" y="3543"/>
                      <a:pt x="2316" y="3885"/>
                      <a:pt x="2004" y="4159"/>
                    </a:cubicBezTo>
                    <a:cubicBezTo>
                      <a:pt x="1996" y="4098"/>
                      <a:pt x="1996" y="4036"/>
                      <a:pt x="2000" y="3980"/>
                    </a:cubicBezTo>
                    <a:cubicBezTo>
                      <a:pt x="2019" y="3722"/>
                      <a:pt x="2110" y="3478"/>
                      <a:pt x="2263" y="3269"/>
                    </a:cubicBezTo>
                    <a:cubicBezTo>
                      <a:pt x="2335" y="3170"/>
                      <a:pt x="2419" y="3086"/>
                      <a:pt x="2517" y="3010"/>
                    </a:cubicBezTo>
                    <a:cubicBezTo>
                      <a:pt x="2536" y="2995"/>
                      <a:pt x="2631" y="2908"/>
                      <a:pt x="2665" y="2908"/>
                    </a:cubicBezTo>
                    <a:close/>
                    <a:moveTo>
                      <a:pt x="4253" y="1"/>
                    </a:moveTo>
                    <a:cubicBezTo>
                      <a:pt x="4247" y="1"/>
                      <a:pt x="4242" y="1"/>
                      <a:pt x="4236" y="3"/>
                    </a:cubicBezTo>
                    <a:cubicBezTo>
                      <a:pt x="3506" y="223"/>
                      <a:pt x="2893" y="642"/>
                      <a:pt x="2331" y="1144"/>
                    </a:cubicBezTo>
                    <a:cubicBezTo>
                      <a:pt x="1753" y="1657"/>
                      <a:pt x="1175" y="2234"/>
                      <a:pt x="703" y="2850"/>
                    </a:cubicBezTo>
                    <a:cubicBezTo>
                      <a:pt x="358" y="3303"/>
                      <a:pt x="1" y="4064"/>
                      <a:pt x="338" y="4622"/>
                    </a:cubicBezTo>
                    <a:cubicBezTo>
                      <a:pt x="461" y="4820"/>
                      <a:pt x="652" y="4894"/>
                      <a:pt x="863" y="4894"/>
                    </a:cubicBezTo>
                    <a:cubicBezTo>
                      <a:pt x="1213" y="4894"/>
                      <a:pt x="1619" y="4694"/>
                      <a:pt x="1867" y="4524"/>
                    </a:cubicBezTo>
                    <a:cubicBezTo>
                      <a:pt x="1871" y="4535"/>
                      <a:pt x="1875" y="4546"/>
                      <a:pt x="1879" y="4561"/>
                    </a:cubicBezTo>
                    <a:cubicBezTo>
                      <a:pt x="2014" y="4904"/>
                      <a:pt x="2279" y="5081"/>
                      <a:pt x="2572" y="5081"/>
                    </a:cubicBezTo>
                    <a:cubicBezTo>
                      <a:pt x="2746" y="5081"/>
                      <a:pt x="2930" y="5018"/>
                      <a:pt x="3103" y="4892"/>
                    </a:cubicBezTo>
                    <a:cubicBezTo>
                      <a:pt x="3734" y="4436"/>
                      <a:pt x="4137" y="3626"/>
                      <a:pt x="4411" y="2919"/>
                    </a:cubicBezTo>
                    <a:cubicBezTo>
                      <a:pt x="4726" y="2109"/>
                      <a:pt x="4897" y="1253"/>
                      <a:pt x="5065" y="402"/>
                    </a:cubicBezTo>
                    <a:cubicBezTo>
                      <a:pt x="5081" y="322"/>
                      <a:pt x="5013" y="269"/>
                      <a:pt x="4950" y="269"/>
                    </a:cubicBezTo>
                    <a:cubicBezTo>
                      <a:pt x="4909" y="269"/>
                      <a:pt x="4870" y="292"/>
                      <a:pt x="4860" y="345"/>
                    </a:cubicBezTo>
                    <a:cubicBezTo>
                      <a:pt x="4669" y="1314"/>
                      <a:pt x="4475" y="2295"/>
                      <a:pt x="4065" y="3201"/>
                    </a:cubicBezTo>
                    <a:cubicBezTo>
                      <a:pt x="3856" y="3660"/>
                      <a:pt x="3589" y="4101"/>
                      <a:pt x="3244" y="4474"/>
                    </a:cubicBezTo>
                    <a:cubicBezTo>
                      <a:pt x="3070" y="4665"/>
                      <a:pt x="2836" y="4871"/>
                      <a:pt x="2580" y="4871"/>
                    </a:cubicBezTo>
                    <a:cubicBezTo>
                      <a:pt x="2505" y="4871"/>
                      <a:pt x="2428" y="4853"/>
                      <a:pt x="2350" y="4812"/>
                    </a:cubicBezTo>
                    <a:cubicBezTo>
                      <a:pt x="2191" y="4725"/>
                      <a:pt x="2091" y="4566"/>
                      <a:pt x="2042" y="4387"/>
                    </a:cubicBezTo>
                    <a:cubicBezTo>
                      <a:pt x="2251" y="4212"/>
                      <a:pt x="2442" y="4014"/>
                      <a:pt x="2609" y="3797"/>
                    </a:cubicBezTo>
                    <a:cubicBezTo>
                      <a:pt x="2784" y="3576"/>
                      <a:pt x="3026" y="3273"/>
                      <a:pt x="3065" y="2983"/>
                    </a:cubicBezTo>
                    <a:cubicBezTo>
                      <a:pt x="3095" y="2748"/>
                      <a:pt x="3004" y="2666"/>
                      <a:pt x="2871" y="2666"/>
                    </a:cubicBezTo>
                    <a:cubicBezTo>
                      <a:pt x="2664" y="2666"/>
                      <a:pt x="2356" y="2862"/>
                      <a:pt x="2236" y="2987"/>
                    </a:cubicBezTo>
                    <a:cubicBezTo>
                      <a:pt x="1901" y="3329"/>
                      <a:pt x="1726" y="3843"/>
                      <a:pt x="1810" y="4315"/>
                    </a:cubicBezTo>
                    <a:cubicBezTo>
                      <a:pt x="1753" y="4356"/>
                      <a:pt x="1696" y="4398"/>
                      <a:pt x="1639" y="4432"/>
                    </a:cubicBezTo>
                    <a:cubicBezTo>
                      <a:pt x="1421" y="4569"/>
                      <a:pt x="1167" y="4677"/>
                      <a:pt x="907" y="4677"/>
                    </a:cubicBezTo>
                    <a:cubicBezTo>
                      <a:pt x="886" y="4677"/>
                      <a:pt x="866" y="4677"/>
                      <a:pt x="845" y="4675"/>
                    </a:cubicBezTo>
                    <a:cubicBezTo>
                      <a:pt x="350" y="4649"/>
                      <a:pt x="373" y="4033"/>
                      <a:pt x="475" y="3676"/>
                    </a:cubicBezTo>
                    <a:cubicBezTo>
                      <a:pt x="631" y="3136"/>
                      <a:pt x="1054" y="2722"/>
                      <a:pt x="1426" y="2318"/>
                    </a:cubicBezTo>
                    <a:cubicBezTo>
                      <a:pt x="2247" y="1432"/>
                      <a:pt x="3121" y="562"/>
                      <a:pt x="4262" y="102"/>
                    </a:cubicBezTo>
                    <a:cubicBezTo>
                      <a:pt x="4317" y="78"/>
                      <a:pt x="4304" y="1"/>
                      <a:pt x="425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" name="Google Shape;3888;p47"/>
              <p:cNvSpPr/>
              <p:nvPr/>
            </p:nvSpPr>
            <p:spPr>
              <a:xfrm rot="-1799979" flipH="1">
                <a:off x="6982329" y="3253542"/>
                <a:ext cx="283007" cy="188861"/>
              </a:xfrm>
              <a:custGeom>
                <a:avLst/>
                <a:gdLst/>
                <a:ahLst/>
                <a:cxnLst/>
                <a:rect l="l" t="t" r="r" b="b"/>
                <a:pathLst>
                  <a:path w="6282" h="4192" extrusionOk="0">
                    <a:moveTo>
                      <a:pt x="3189" y="1568"/>
                    </a:moveTo>
                    <a:cubicBezTo>
                      <a:pt x="3222" y="1568"/>
                      <a:pt x="3257" y="1582"/>
                      <a:pt x="3297" y="1608"/>
                    </a:cubicBezTo>
                    <a:cubicBezTo>
                      <a:pt x="3434" y="1635"/>
                      <a:pt x="3604" y="1749"/>
                      <a:pt x="3730" y="1822"/>
                    </a:cubicBezTo>
                    <a:cubicBezTo>
                      <a:pt x="3875" y="1905"/>
                      <a:pt x="4027" y="2004"/>
                      <a:pt x="4171" y="2114"/>
                    </a:cubicBezTo>
                    <a:cubicBezTo>
                      <a:pt x="3886" y="2087"/>
                      <a:pt x="3597" y="2038"/>
                      <a:pt x="3327" y="1936"/>
                    </a:cubicBezTo>
                    <a:cubicBezTo>
                      <a:pt x="3213" y="1901"/>
                      <a:pt x="3111" y="1848"/>
                      <a:pt x="3020" y="1772"/>
                    </a:cubicBezTo>
                    <a:cubicBezTo>
                      <a:pt x="3059" y="1637"/>
                      <a:pt x="3115" y="1568"/>
                      <a:pt x="3189" y="1568"/>
                    </a:cubicBezTo>
                    <a:close/>
                    <a:moveTo>
                      <a:pt x="1224" y="0"/>
                    </a:moveTo>
                    <a:cubicBezTo>
                      <a:pt x="1081" y="0"/>
                      <a:pt x="1083" y="225"/>
                      <a:pt x="1232" y="232"/>
                    </a:cubicBezTo>
                    <a:cubicBezTo>
                      <a:pt x="2646" y="308"/>
                      <a:pt x="4042" y="673"/>
                      <a:pt x="5304" y="1331"/>
                    </a:cubicBezTo>
                    <a:cubicBezTo>
                      <a:pt x="5441" y="1399"/>
                      <a:pt x="5666" y="1487"/>
                      <a:pt x="5761" y="1612"/>
                    </a:cubicBezTo>
                    <a:cubicBezTo>
                      <a:pt x="6068" y="2023"/>
                      <a:pt x="5612" y="2103"/>
                      <a:pt x="5392" y="2126"/>
                    </a:cubicBezTo>
                    <a:cubicBezTo>
                      <a:pt x="5235" y="2140"/>
                      <a:pt x="5075" y="2146"/>
                      <a:pt x="4915" y="2146"/>
                    </a:cubicBezTo>
                    <a:cubicBezTo>
                      <a:pt x="4783" y="2146"/>
                      <a:pt x="4652" y="2142"/>
                      <a:pt x="4521" y="2137"/>
                    </a:cubicBezTo>
                    <a:cubicBezTo>
                      <a:pt x="4327" y="1959"/>
                      <a:pt x="4115" y="1799"/>
                      <a:pt x="3890" y="1666"/>
                    </a:cubicBezTo>
                    <a:cubicBezTo>
                      <a:pt x="3690" y="1547"/>
                      <a:pt x="3334" y="1321"/>
                      <a:pt x="3074" y="1321"/>
                    </a:cubicBezTo>
                    <a:cubicBezTo>
                      <a:pt x="3058" y="1321"/>
                      <a:pt x="3042" y="1322"/>
                      <a:pt x="3027" y="1324"/>
                    </a:cubicBezTo>
                    <a:cubicBezTo>
                      <a:pt x="2864" y="1343"/>
                      <a:pt x="2749" y="1464"/>
                      <a:pt x="2746" y="1631"/>
                    </a:cubicBezTo>
                    <a:cubicBezTo>
                      <a:pt x="2742" y="1859"/>
                      <a:pt x="2939" y="1996"/>
                      <a:pt x="3130" y="2084"/>
                    </a:cubicBezTo>
                    <a:cubicBezTo>
                      <a:pt x="3529" y="2263"/>
                      <a:pt x="3997" y="2338"/>
                      <a:pt x="4464" y="2357"/>
                    </a:cubicBezTo>
                    <a:cubicBezTo>
                      <a:pt x="4753" y="2631"/>
                      <a:pt x="4996" y="2958"/>
                      <a:pt x="5106" y="3312"/>
                    </a:cubicBezTo>
                    <a:cubicBezTo>
                      <a:pt x="5201" y="3619"/>
                      <a:pt x="5137" y="3928"/>
                      <a:pt x="4741" y="3958"/>
                    </a:cubicBezTo>
                    <a:cubicBezTo>
                      <a:pt x="4720" y="3960"/>
                      <a:pt x="4698" y="3961"/>
                      <a:pt x="4676" y="3961"/>
                    </a:cubicBezTo>
                    <a:cubicBezTo>
                      <a:pt x="4517" y="3961"/>
                      <a:pt x="4341" y="3917"/>
                      <a:pt x="4190" y="3890"/>
                    </a:cubicBezTo>
                    <a:cubicBezTo>
                      <a:pt x="3871" y="3840"/>
                      <a:pt x="3555" y="3772"/>
                      <a:pt x="3251" y="3658"/>
                    </a:cubicBezTo>
                    <a:cubicBezTo>
                      <a:pt x="2582" y="3400"/>
                      <a:pt x="2092" y="2878"/>
                      <a:pt x="1579" y="2396"/>
                    </a:cubicBezTo>
                    <a:cubicBezTo>
                      <a:pt x="1084" y="1928"/>
                      <a:pt x="605" y="1426"/>
                      <a:pt x="61" y="1015"/>
                    </a:cubicBezTo>
                    <a:cubicBezTo>
                      <a:pt x="55" y="1011"/>
                      <a:pt x="49" y="1009"/>
                      <a:pt x="44" y="1009"/>
                    </a:cubicBezTo>
                    <a:cubicBezTo>
                      <a:pt x="18" y="1009"/>
                      <a:pt x="1" y="1047"/>
                      <a:pt x="19" y="1073"/>
                    </a:cubicBezTo>
                    <a:cubicBezTo>
                      <a:pt x="575" y="1757"/>
                      <a:pt x="1259" y="2369"/>
                      <a:pt x="1898" y="2981"/>
                    </a:cubicBezTo>
                    <a:cubicBezTo>
                      <a:pt x="2430" y="3487"/>
                      <a:pt x="2989" y="3852"/>
                      <a:pt x="3715" y="4019"/>
                    </a:cubicBezTo>
                    <a:cubicBezTo>
                      <a:pt x="3941" y="4071"/>
                      <a:pt x="4356" y="4192"/>
                      <a:pt x="4715" y="4192"/>
                    </a:cubicBezTo>
                    <a:cubicBezTo>
                      <a:pt x="4990" y="4192"/>
                      <a:pt x="5232" y="4121"/>
                      <a:pt x="5331" y="3893"/>
                    </a:cubicBezTo>
                    <a:cubicBezTo>
                      <a:pt x="5555" y="3377"/>
                      <a:pt x="5118" y="2757"/>
                      <a:pt x="4753" y="2365"/>
                    </a:cubicBezTo>
                    <a:cubicBezTo>
                      <a:pt x="4973" y="2365"/>
                      <a:pt x="5187" y="2350"/>
                      <a:pt x="5392" y="2335"/>
                    </a:cubicBezTo>
                    <a:cubicBezTo>
                      <a:pt x="5772" y="2301"/>
                      <a:pt x="6282" y="2061"/>
                      <a:pt x="6019" y="1601"/>
                    </a:cubicBezTo>
                    <a:cubicBezTo>
                      <a:pt x="5845" y="1301"/>
                      <a:pt x="5422" y="1145"/>
                      <a:pt x="5129" y="1001"/>
                    </a:cubicBezTo>
                    <a:cubicBezTo>
                      <a:pt x="4741" y="814"/>
                      <a:pt x="4339" y="650"/>
                      <a:pt x="3932" y="510"/>
                    </a:cubicBezTo>
                    <a:cubicBezTo>
                      <a:pt x="3057" y="217"/>
                      <a:pt x="2153" y="53"/>
                      <a:pt x="1232" y="1"/>
                    </a:cubicBezTo>
                    <a:cubicBezTo>
                      <a:pt x="1229" y="0"/>
                      <a:pt x="1227" y="0"/>
                      <a:pt x="122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" name="Google Shape;3889;p47"/>
              <p:cNvSpPr/>
              <p:nvPr/>
            </p:nvSpPr>
            <p:spPr>
              <a:xfrm rot="-1799979" flipH="1">
                <a:off x="7126846" y="3113652"/>
                <a:ext cx="159704" cy="159667"/>
              </a:xfrm>
              <a:custGeom>
                <a:avLst/>
                <a:gdLst/>
                <a:ahLst/>
                <a:cxnLst/>
                <a:rect l="l" t="t" r="r" b="b"/>
                <a:pathLst>
                  <a:path w="3545" h="3544" extrusionOk="0">
                    <a:moveTo>
                      <a:pt x="1772" y="0"/>
                    </a:moveTo>
                    <a:cubicBezTo>
                      <a:pt x="795" y="0"/>
                      <a:pt x="0" y="795"/>
                      <a:pt x="0" y="1772"/>
                    </a:cubicBezTo>
                    <a:cubicBezTo>
                      <a:pt x="0" y="2749"/>
                      <a:pt x="795" y="3543"/>
                      <a:pt x="1772" y="3543"/>
                    </a:cubicBezTo>
                    <a:cubicBezTo>
                      <a:pt x="2749" y="3543"/>
                      <a:pt x="3544" y="2749"/>
                      <a:pt x="3544" y="1772"/>
                    </a:cubicBezTo>
                    <a:cubicBezTo>
                      <a:pt x="3544" y="795"/>
                      <a:pt x="2749" y="0"/>
                      <a:pt x="177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" name="Google Shape;3890;p47"/>
              <p:cNvSpPr/>
              <p:nvPr/>
            </p:nvSpPr>
            <p:spPr>
              <a:xfrm rot="-1799979" flipH="1">
                <a:off x="7079045" y="3065672"/>
                <a:ext cx="255256" cy="255449"/>
              </a:xfrm>
              <a:custGeom>
                <a:avLst/>
                <a:gdLst/>
                <a:ahLst/>
                <a:cxnLst/>
                <a:rect l="l" t="t" r="r" b="b"/>
                <a:pathLst>
                  <a:path w="5666" h="5670" extrusionOk="0">
                    <a:moveTo>
                      <a:pt x="2826" y="0"/>
                    </a:moveTo>
                    <a:cubicBezTo>
                      <a:pt x="2726" y="5"/>
                      <a:pt x="2647" y="84"/>
                      <a:pt x="2647" y="179"/>
                    </a:cubicBezTo>
                    <a:cubicBezTo>
                      <a:pt x="2647" y="279"/>
                      <a:pt x="2726" y="358"/>
                      <a:pt x="2826" y="358"/>
                    </a:cubicBezTo>
                    <a:cubicBezTo>
                      <a:pt x="2924" y="358"/>
                      <a:pt x="3005" y="279"/>
                      <a:pt x="3005" y="179"/>
                    </a:cubicBezTo>
                    <a:cubicBezTo>
                      <a:pt x="3005" y="81"/>
                      <a:pt x="2924" y="0"/>
                      <a:pt x="2826" y="0"/>
                    </a:cubicBezTo>
                    <a:close/>
                    <a:moveTo>
                      <a:pt x="3647" y="129"/>
                    </a:moveTo>
                    <a:cubicBezTo>
                      <a:pt x="3572" y="129"/>
                      <a:pt x="3501" y="177"/>
                      <a:pt x="3476" y="251"/>
                    </a:cubicBezTo>
                    <a:cubicBezTo>
                      <a:pt x="3445" y="347"/>
                      <a:pt x="3498" y="446"/>
                      <a:pt x="3590" y="476"/>
                    </a:cubicBezTo>
                    <a:cubicBezTo>
                      <a:pt x="3609" y="484"/>
                      <a:pt x="3628" y="488"/>
                      <a:pt x="3647" y="488"/>
                    </a:cubicBezTo>
                    <a:cubicBezTo>
                      <a:pt x="3723" y="488"/>
                      <a:pt x="3791" y="438"/>
                      <a:pt x="3814" y="362"/>
                    </a:cubicBezTo>
                    <a:cubicBezTo>
                      <a:pt x="3844" y="267"/>
                      <a:pt x="3795" y="168"/>
                      <a:pt x="3700" y="137"/>
                    </a:cubicBezTo>
                    <a:cubicBezTo>
                      <a:pt x="3683" y="131"/>
                      <a:pt x="3665" y="129"/>
                      <a:pt x="3647" y="129"/>
                    </a:cubicBezTo>
                    <a:close/>
                    <a:moveTo>
                      <a:pt x="2004" y="133"/>
                    </a:moveTo>
                    <a:cubicBezTo>
                      <a:pt x="1987" y="133"/>
                      <a:pt x="1968" y="136"/>
                      <a:pt x="1951" y="142"/>
                    </a:cubicBezTo>
                    <a:cubicBezTo>
                      <a:pt x="1856" y="172"/>
                      <a:pt x="1807" y="274"/>
                      <a:pt x="1837" y="365"/>
                    </a:cubicBezTo>
                    <a:cubicBezTo>
                      <a:pt x="1860" y="442"/>
                      <a:pt x="1933" y="491"/>
                      <a:pt x="2005" y="491"/>
                    </a:cubicBezTo>
                    <a:cubicBezTo>
                      <a:pt x="2024" y="491"/>
                      <a:pt x="2042" y="488"/>
                      <a:pt x="2061" y="479"/>
                    </a:cubicBezTo>
                    <a:cubicBezTo>
                      <a:pt x="2153" y="449"/>
                      <a:pt x="2206" y="351"/>
                      <a:pt x="2175" y="256"/>
                    </a:cubicBezTo>
                    <a:cubicBezTo>
                      <a:pt x="2151" y="182"/>
                      <a:pt x="2079" y="133"/>
                      <a:pt x="2004" y="133"/>
                    </a:cubicBezTo>
                    <a:close/>
                    <a:moveTo>
                      <a:pt x="4388" y="504"/>
                    </a:moveTo>
                    <a:cubicBezTo>
                      <a:pt x="4333" y="504"/>
                      <a:pt x="4278" y="530"/>
                      <a:pt x="4244" y="579"/>
                    </a:cubicBezTo>
                    <a:cubicBezTo>
                      <a:pt x="4186" y="658"/>
                      <a:pt x="4202" y="769"/>
                      <a:pt x="4282" y="826"/>
                    </a:cubicBezTo>
                    <a:cubicBezTo>
                      <a:pt x="4316" y="849"/>
                      <a:pt x="4351" y="860"/>
                      <a:pt x="4388" y="860"/>
                    </a:cubicBezTo>
                    <a:cubicBezTo>
                      <a:pt x="4442" y="860"/>
                      <a:pt x="4498" y="837"/>
                      <a:pt x="4533" y="788"/>
                    </a:cubicBezTo>
                    <a:cubicBezTo>
                      <a:pt x="4590" y="707"/>
                      <a:pt x="4571" y="598"/>
                      <a:pt x="4491" y="537"/>
                    </a:cubicBezTo>
                    <a:cubicBezTo>
                      <a:pt x="4460" y="514"/>
                      <a:pt x="4424" y="504"/>
                      <a:pt x="4388" y="504"/>
                    </a:cubicBezTo>
                    <a:close/>
                    <a:moveTo>
                      <a:pt x="1267" y="514"/>
                    </a:moveTo>
                    <a:cubicBezTo>
                      <a:pt x="1230" y="514"/>
                      <a:pt x="1193" y="525"/>
                      <a:pt x="1161" y="548"/>
                    </a:cubicBezTo>
                    <a:cubicBezTo>
                      <a:pt x="1080" y="605"/>
                      <a:pt x="1066" y="716"/>
                      <a:pt x="1122" y="795"/>
                    </a:cubicBezTo>
                    <a:cubicBezTo>
                      <a:pt x="1157" y="844"/>
                      <a:pt x="1214" y="872"/>
                      <a:pt x="1266" y="872"/>
                    </a:cubicBezTo>
                    <a:cubicBezTo>
                      <a:pt x="1305" y="872"/>
                      <a:pt x="1339" y="860"/>
                      <a:pt x="1373" y="837"/>
                    </a:cubicBezTo>
                    <a:cubicBezTo>
                      <a:pt x="1454" y="776"/>
                      <a:pt x="1468" y="666"/>
                      <a:pt x="1412" y="586"/>
                    </a:cubicBezTo>
                    <a:cubicBezTo>
                      <a:pt x="1377" y="539"/>
                      <a:pt x="1323" y="514"/>
                      <a:pt x="1267" y="514"/>
                    </a:cubicBezTo>
                    <a:close/>
                    <a:moveTo>
                      <a:pt x="4974" y="1089"/>
                    </a:moveTo>
                    <a:cubicBezTo>
                      <a:pt x="4938" y="1089"/>
                      <a:pt x="4902" y="1100"/>
                      <a:pt x="4871" y="1123"/>
                    </a:cubicBezTo>
                    <a:cubicBezTo>
                      <a:pt x="4791" y="1183"/>
                      <a:pt x="4776" y="1293"/>
                      <a:pt x="4833" y="1374"/>
                    </a:cubicBezTo>
                    <a:cubicBezTo>
                      <a:pt x="4867" y="1419"/>
                      <a:pt x="4921" y="1446"/>
                      <a:pt x="4978" y="1446"/>
                    </a:cubicBezTo>
                    <a:cubicBezTo>
                      <a:pt x="5012" y="1446"/>
                      <a:pt x="5050" y="1434"/>
                      <a:pt x="5081" y="1411"/>
                    </a:cubicBezTo>
                    <a:cubicBezTo>
                      <a:pt x="5160" y="1354"/>
                      <a:pt x="5179" y="1240"/>
                      <a:pt x="5118" y="1164"/>
                    </a:cubicBezTo>
                    <a:lnTo>
                      <a:pt x="5122" y="1164"/>
                    </a:lnTo>
                    <a:cubicBezTo>
                      <a:pt x="5085" y="1115"/>
                      <a:pt x="5030" y="1089"/>
                      <a:pt x="4974" y="1089"/>
                    </a:cubicBezTo>
                    <a:close/>
                    <a:moveTo>
                      <a:pt x="679" y="1102"/>
                    </a:moveTo>
                    <a:cubicBezTo>
                      <a:pt x="624" y="1102"/>
                      <a:pt x="571" y="1127"/>
                      <a:pt x="537" y="1176"/>
                    </a:cubicBezTo>
                    <a:cubicBezTo>
                      <a:pt x="480" y="1255"/>
                      <a:pt x="495" y="1365"/>
                      <a:pt x="575" y="1426"/>
                    </a:cubicBezTo>
                    <a:cubicBezTo>
                      <a:pt x="610" y="1449"/>
                      <a:pt x="643" y="1460"/>
                      <a:pt x="682" y="1460"/>
                    </a:cubicBezTo>
                    <a:cubicBezTo>
                      <a:pt x="735" y="1460"/>
                      <a:pt x="792" y="1434"/>
                      <a:pt x="826" y="1385"/>
                    </a:cubicBezTo>
                    <a:cubicBezTo>
                      <a:pt x="883" y="1305"/>
                      <a:pt x="864" y="1195"/>
                      <a:pt x="784" y="1137"/>
                    </a:cubicBezTo>
                    <a:cubicBezTo>
                      <a:pt x="752" y="1113"/>
                      <a:pt x="715" y="1102"/>
                      <a:pt x="679" y="1102"/>
                    </a:cubicBezTo>
                    <a:close/>
                    <a:moveTo>
                      <a:pt x="5357" y="1828"/>
                    </a:moveTo>
                    <a:cubicBezTo>
                      <a:pt x="5338" y="1828"/>
                      <a:pt x="5319" y="1831"/>
                      <a:pt x="5301" y="1837"/>
                    </a:cubicBezTo>
                    <a:cubicBezTo>
                      <a:pt x="5206" y="1867"/>
                      <a:pt x="5156" y="1970"/>
                      <a:pt x="5186" y="2062"/>
                    </a:cubicBezTo>
                    <a:cubicBezTo>
                      <a:pt x="5213" y="2137"/>
                      <a:pt x="5281" y="2183"/>
                      <a:pt x="5358" y="2183"/>
                    </a:cubicBezTo>
                    <a:cubicBezTo>
                      <a:pt x="5377" y="2183"/>
                      <a:pt x="5395" y="2183"/>
                      <a:pt x="5411" y="2176"/>
                    </a:cubicBezTo>
                    <a:cubicBezTo>
                      <a:pt x="5506" y="2145"/>
                      <a:pt x="5555" y="2042"/>
                      <a:pt x="5525" y="1951"/>
                    </a:cubicBezTo>
                    <a:cubicBezTo>
                      <a:pt x="5501" y="1875"/>
                      <a:pt x="5432" y="1828"/>
                      <a:pt x="5357" y="1828"/>
                    </a:cubicBezTo>
                    <a:close/>
                    <a:moveTo>
                      <a:pt x="303" y="1843"/>
                    </a:moveTo>
                    <a:cubicBezTo>
                      <a:pt x="229" y="1843"/>
                      <a:pt x="158" y="1890"/>
                      <a:pt x="134" y="1967"/>
                    </a:cubicBezTo>
                    <a:cubicBezTo>
                      <a:pt x="108" y="2062"/>
                      <a:pt x="157" y="2160"/>
                      <a:pt x="252" y="2190"/>
                    </a:cubicBezTo>
                    <a:cubicBezTo>
                      <a:pt x="267" y="2198"/>
                      <a:pt x="286" y="2198"/>
                      <a:pt x="305" y="2198"/>
                    </a:cubicBezTo>
                    <a:cubicBezTo>
                      <a:pt x="381" y="2198"/>
                      <a:pt x="450" y="2153"/>
                      <a:pt x="476" y="2076"/>
                    </a:cubicBezTo>
                    <a:cubicBezTo>
                      <a:pt x="503" y="1981"/>
                      <a:pt x="453" y="1883"/>
                      <a:pt x="359" y="1853"/>
                    </a:cubicBezTo>
                    <a:cubicBezTo>
                      <a:pt x="340" y="1846"/>
                      <a:pt x="321" y="1843"/>
                      <a:pt x="303" y="1843"/>
                    </a:cubicBezTo>
                    <a:close/>
                    <a:moveTo>
                      <a:pt x="5487" y="2646"/>
                    </a:moveTo>
                    <a:cubicBezTo>
                      <a:pt x="5388" y="2646"/>
                      <a:pt x="5312" y="2727"/>
                      <a:pt x="5312" y="2825"/>
                    </a:cubicBezTo>
                    <a:lnTo>
                      <a:pt x="5312" y="2834"/>
                    </a:lnTo>
                    <a:lnTo>
                      <a:pt x="5312" y="2837"/>
                    </a:lnTo>
                    <a:cubicBezTo>
                      <a:pt x="5312" y="2936"/>
                      <a:pt x="5392" y="3016"/>
                      <a:pt x="5491" y="3016"/>
                    </a:cubicBezTo>
                    <a:cubicBezTo>
                      <a:pt x="5586" y="3016"/>
                      <a:pt x="5666" y="2936"/>
                      <a:pt x="5666" y="2837"/>
                    </a:cubicBezTo>
                    <a:lnTo>
                      <a:pt x="5666" y="2829"/>
                    </a:lnTo>
                    <a:lnTo>
                      <a:pt x="5666" y="2825"/>
                    </a:lnTo>
                    <a:cubicBezTo>
                      <a:pt x="5666" y="2727"/>
                      <a:pt x="5586" y="2646"/>
                      <a:pt x="5487" y="2646"/>
                    </a:cubicBezTo>
                    <a:close/>
                    <a:moveTo>
                      <a:pt x="176" y="2662"/>
                    </a:moveTo>
                    <a:cubicBezTo>
                      <a:pt x="80" y="2662"/>
                      <a:pt x="1" y="2742"/>
                      <a:pt x="1" y="2841"/>
                    </a:cubicBezTo>
                    <a:cubicBezTo>
                      <a:pt x="1" y="2939"/>
                      <a:pt x="80" y="3020"/>
                      <a:pt x="180" y="3020"/>
                    </a:cubicBezTo>
                    <a:cubicBezTo>
                      <a:pt x="275" y="3020"/>
                      <a:pt x="354" y="2939"/>
                      <a:pt x="354" y="2841"/>
                    </a:cubicBezTo>
                    <a:cubicBezTo>
                      <a:pt x="354" y="2742"/>
                      <a:pt x="275" y="2662"/>
                      <a:pt x="176" y="2662"/>
                    </a:cubicBezTo>
                    <a:close/>
                    <a:moveTo>
                      <a:pt x="5360" y="3478"/>
                    </a:moveTo>
                    <a:cubicBezTo>
                      <a:pt x="5284" y="3478"/>
                      <a:pt x="5215" y="3527"/>
                      <a:pt x="5190" y="3601"/>
                    </a:cubicBezTo>
                    <a:cubicBezTo>
                      <a:pt x="5160" y="3696"/>
                      <a:pt x="5209" y="3795"/>
                      <a:pt x="5304" y="3825"/>
                    </a:cubicBezTo>
                    <a:cubicBezTo>
                      <a:pt x="5323" y="3833"/>
                      <a:pt x="5342" y="3837"/>
                      <a:pt x="5362" y="3837"/>
                    </a:cubicBezTo>
                    <a:cubicBezTo>
                      <a:pt x="5434" y="3837"/>
                      <a:pt x="5506" y="3787"/>
                      <a:pt x="5529" y="3711"/>
                    </a:cubicBezTo>
                    <a:cubicBezTo>
                      <a:pt x="5560" y="3616"/>
                      <a:pt x="5509" y="3518"/>
                      <a:pt x="5415" y="3487"/>
                    </a:cubicBezTo>
                    <a:cubicBezTo>
                      <a:pt x="5396" y="3481"/>
                      <a:pt x="5378" y="3478"/>
                      <a:pt x="5360" y="3478"/>
                    </a:cubicBezTo>
                    <a:close/>
                    <a:moveTo>
                      <a:pt x="306" y="3482"/>
                    </a:moveTo>
                    <a:cubicBezTo>
                      <a:pt x="288" y="3482"/>
                      <a:pt x="270" y="3485"/>
                      <a:pt x="252" y="3491"/>
                    </a:cubicBezTo>
                    <a:cubicBezTo>
                      <a:pt x="161" y="3522"/>
                      <a:pt x="108" y="3624"/>
                      <a:pt x="138" y="3715"/>
                    </a:cubicBezTo>
                    <a:cubicBezTo>
                      <a:pt x="164" y="3792"/>
                      <a:pt x="233" y="3841"/>
                      <a:pt x="308" y="3841"/>
                    </a:cubicBezTo>
                    <a:cubicBezTo>
                      <a:pt x="328" y="3841"/>
                      <a:pt x="343" y="3837"/>
                      <a:pt x="362" y="3829"/>
                    </a:cubicBezTo>
                    <a:cubicBezTo>
                      <a:pt x="457" y="3799"/>
                      <a:pt x="506" y="3700"/>
                      <a:pt x="476" y="3605"/>
                    </a:cubicBezTo>
                    <a:cubicBezTo>
                      <a:pt x="451" y="3531"/>
                      <a:pt x="382" y="3482"/>
                      <a:pt x="306" y="3482"/>
                    </a:cubicBezTo>
                    <a:close/>
                    <a:moveTo>
                      <a:pt x="4985" y="4218"/>
                    </a:moveTo>
                    <a:cubicBezTo>
                      <a:pt x="4929" y="4218"/>
                      <a:pt x="4874" y="4245"/>
                      <a:pt x="4837" y="4293"/>
                    </a:cubicBezTo>
                    <a:cubicBezTo>
                      <a:pt x="4779" y="4373"/>
                      <a:pt x="4799" y="4483"/>
                      <a:pt x="4879" y="4540"/>
                    </a:cubicBezTo>
                    <a:cubicBezTo>
                      <a:pt x="4909" y="4563"/>
                      <a:pt x="4947" y="4575"/>
                      <a:pt x="4981" y="4575"/>
                    </a:cubicBezTo>
                    <a:cubicBezTo>
                      <a:pt x="5039" y="4575"/>
                      <a:pt x="5092" y="4548"/>
                      <a:pt x="5126" y="4502"/>
                    </a:cubicBezTo>
                    <a:cubicBezTo>
                      <a:pt x="5183" y="4422"/>
                      <a:pt x="5167" y="4312"/>
                      <a:pt x="5088" y="4252"/>
                    </a:cubicBezTo>
                    <a:cubicBezTo>
                      <a:pt x="5057" y="4229"/>
                      <a:pt x="5021" y="4218"/>
                      <a:pt x="4985" y="4218"/>
                    </a:cubicBezTo>
                    <a:close/>
                    <a:moveTo>
                      <a:pt x="688" y="4223"/>
                    </a:moveTo>
                    <a:cubicBezTo>
                      <a:pt x="651" y="4223"/>
                      <a:pt x="614" y="4234"/>
                      <a:pt x="582" y="4259"/>
                    </a:cubicBezTo>
                    <a:cubicBezTo>
                      <a:pt x="503" y="4316"/>
                      <a:pt x="484" y="4426"/>
                      <a:pt x="545" y="4506"/>
                    </a:cubicBezTo>
                    <a:cubicBezTo>
                      <a:pt x="578" y="4555"/>
                      <a:pt x="632" y="4578"/>
                      <a:pt x="685" y="4578"/>
                    </a:cubicBezTo>
                    <a:cubicBezTo>
                      <a:pt x="724" y="4578"/>
                      <a:pt x="761" y="4567"/>
                      <a:pt x="792" y="4544"/>
                    </a:cubicBezTo>
                    <a:cubicBezTo>
                      <a:pt x="871" y="4487"/>
                      <a:pt x="887" y="4377"/>
                      <a:pt x="829" y="4297"/>
                    </a:cubicBezTo>
                    <a:cubicBezTo>
                      <a:pt x="795" y="4249"/>
                      <a:pt x="742" y="4223"/>
                      <a:pt x="688" y="4223"/>
                    </a:cubicBezTo>
                    <a:close/>
                    <a:moveTo>
                      <a:pt x="4396" y="4806"/>
                    </a:moveTo>
                    <a:cubicBezTo>
                      <a:pt x="4359" y="4806"/>
                      <a:pt x="4322" y="4818"/>
                      <a:pt x="4290" y="4841"/>
                    </a:cubicBezTo>
                    <a:cubicBezTo>
                      <a:pt x="4209" y="4898"/>
                      <a:pt x="4195" y="5008"/>
                      <a:pt x="4251" y="5087"/>
                    </a:cubicBezTo>
                    <a:cubicBezTo>
                      <a:pt x="4286" y="5138"/>
                      <a:pt x="4342" y="5164"/>
                      <a:pt x="4396" y="5164"/>
                    </a:cubicBezTo>
                    <a:cubicBezTo>
                      <a:pt x="4434" y="5164"/>
                      <a:pt x="4468" y="5152"/>
                      <a:pt x="4502" y="5129"/>
                    </a:cubicBezTo>
                    <a:cubicBezTo>
                      <a:pt x="4579" y="5069"/>
                      <a:pt x="4597" y="4959"/>
                      <a:pt x="4540" y="4878"/>
                    </a:cubicBezTo>
                    <a:cubicBezTo>
                      <a:pt x="4504" y="4831"/>
                      <a:pt x="4450" y="4806"/>
                      <a:pt x="4396" y="4806"/>
                    </a:cubicBezTo>
                    <a:close/>
                    <a:moveTo>
                      <a:pt x="1274" y="4809"/>
                    </a:moveTo>
                    <a:cubicBezTo>
                      <a:pt x="1219" y="4809"/>
                      <a:pt x="1164" y="4834"/>
                      <a:pt x="1130" y="4882"/>
                    </a:cubicBezTo>
                    <a:cubicBezTo>
                      <a:pt x="1073" y="4962"/>
                      <a:pt x="1092" y="5073"/>
                      <a:pt x="1172" y="5133"/>
                    </a:cubicBezTo>
                    <a:cubicBezTo>
                      <a:pt x="1203" y="5152"/>
                      <a:pt x="1240" y="5168"/>
                      <a:pt x="1275" y="5168"/>
                    </a:cubicBezTo>
                    <a:cubicBezTo>
                      <a:pt x="1331" y="5168"/>
                      <a:pt x="1385" y="5141"/>
                      <a:pt x="1419" y="5092"/>
                    </a:cubicBezTo>
                    <a:cubicBezTo>
                      <a:pt x="1476" y="5012"/>
                      <a:pt x="1461" y="4901"/>
                      <a:pt x="1381" y="4845"/>
                    </a:cubicBezTo>
                    <a:cubicBezTo>
                      <a:pt x="1349" y="4820"/>
                      <a:pt x="1311" y="4809"/>
                      <a:pt x="1274" y="4809"/>
                    </a:cubicBezTo>
                    <a:close/>
                    <a:moveTo>
                      <a:pt x="2016" y="5186"/>
                    </a:moveTo>
                    <a:cubicBezTo>
                      <a:pt x="1941" y="5186"/>
                      <a:pt x="1869" y="5234"/>
                      <a:pt x="1845" y="5308"/>
                    </a:cubicBezTo>
                    <a:cubicBezTo>
                      <a:pt x="1814" y="5403"/>
                      <a:pt x="1868" y="5503"/>
                      <a:pt x="1959" y="5533"/>
                    </a:cubicBezTo>
                    <a:cubicBezTo>
                      <a:pt x="1978" y="5540"/>
                      <a:pt x="1996" y="5540"/>
                      <a:pt x="2016" y="5540"/>
                    </a:cubicBezTo>
                    <a:cubicBezTo>
                      <a:pt x="2092" y="5540"/>
                      <a:pt x="2161" y="5494"/>
                      <a:pt x="2184" y="5419"/>
                    </a:cubicBezTo>
                    <a:cubicBezTo>
                      <a:pt x="2214" y="5324"/>
                      <a:pt x="2164" y="5224"/>
                      <a:pt x="2069" y="5194"/>
                    </a:cubicBezTo>
                    <a:cubicBezTo>
                      <a:pt x="2052" y="5188"/>
                      <a:pt x="2034" y="5186"/>
                      <a:pt x="2016" y="5186"/>
                    </a:cubicBezTo>
                    <a:close/>
                    <a:moveTo>
                      <a:pt x="3658" y="5185"/>
                    </a:moveTo>
                    <a:cubicBezTo>
                      <a:pt x="3639" y="5185"/>
                      <a:pt x="3620" y="5188"/>
                      <a:pt x="3602" y="5194"/>
                    </a:cubicBezTo>
                    <a:cubicBezTo>
                      <a:pt x="3507" y="5224"/>
                      <a:pt x="3456" y="5324"/>
                      <a:pt x="3487" y="5419"/>
                    </a:cubicBezTo>
                    <a:cubicBezTo>
                      <a:pt x="3510" y="5494"/>
                      <a:pt x="3582" y="5540"/>
                      <a:pt x="3654" y="5540"/>
                    </a:cubicBezTo>
                    <a:cubicBezTo>
                      <a:pt x="3674" y="5540"/>
                      <a:pt x="3693" y="5536"/>
                      <a:pt x="3712" y="5533"/>
                    </a:cubicBezTo>
                    <a:cubicBezTo>
                      <a:pt x="3807" y="5503"/>
                      <a:pt x="3856" y="5399"/>
                      <a:pt x="3826" y="5308"/>
                    </a:cubicBezTo>
                    <a:cubicBezTo>
                      <a:pt x="3801" y="5232"/>
                      <a:pt x="3733" y="5185"/>
                      <a:pt x="3658" y="5185"/>
                    </a:cubicBezTo>
                    <a:close/>
                    <a:moveTo>
                      <a:pt x="2837" y="5312"/>
                    </a:moveTo>
                    <a:cubicBezTo>
                      <a:pt x="2738" y="5315"/>
                      <a:pt x="2658" y="5392"/>
                      <a:pt x="2658" y="5494"/>
                    </a:cubicBezTo>
                    <a:cubicBezTo>
                      <a:pt x="2658" y="5589"/>
                      <a:pt x="2738" y="5669"/>
                      <a:pt x="2837" y="5669"/>
                    </a:cubicBezTo>
                    <a:cubicBezTo>
                      <a:pt x="2936" y="5669"/>
                      <a:pt x="3016" y="5589"/>
                      <a:pt x="3016" y="5491"/>
                    </a:cubicBezTo>
                    <a:cubicBezTo>
                      <a:pt x="3016" y="5392"/>
                      <a:pt x="2932" y="5312"/>
                      <a:pt x="2837" y="531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ubtitle 1"/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TextBox 3"/>
          <p:cNvSpPr txBox="1"/>
          <p:nvPr/>
        </p:nvSpPr>
        <p:spPr>
          <a:xfrm>
            <a:off x="533400" y="209550"/>
            <a:ext cx="81534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b="1" dirty="0" smtClean="0">
                <a:latin typeface="Lucida Sans" pitchFamily="34" charset="0"/>
              </a:rPr>
              <a:t>Skin Changes that Come with Age</a:t>
            </a:r>
            <a:endParaRPr lang="en-US" b="1" dirty="0">
              <a:latin typeface="Lucida Sans" pitchFamily="34" charset="0"/>
            </a:endParaRPr>
          </a:p>
        </p:txBody>
      </p:sp>
      <p:pic>
        <p:nvPicPr>
          <p:cNvPr id="5" name="Picture 4" descr="Aging.jpg"/>
          <p:cNvPicPr>
            <a:picLocks noChangeAspect="1"/>
          </p:cNvPicPr>
          <p:nvPr/>
        </p:nvPicPr>
        <p:blipFill>
          <a:blip r:embed="rId2" cstate="print"/>
          <a:stretch>
            <a:fillRect/>
          </a:stretch>
        </p:blipFill>
        <p:spPr>
          <a:xfrm>
            <a:off x="0" y="666750"/>
            <a:ext cx="9144000" cy="3639312"/>
          </a:xfrm>
          <a:prstGeom prst="rect">
            <a:avLst/>
          </a:prstGeom>
        </p:spPr>
      </p:pic>
      <p:grpSp>
        <p:nvGrpSpPr>
          <p:cNvPr id="6" name="Google Shape;4720;p59"/>
          <p:cNvGrpSpPr/>
          <p:nvPr/>
        </p:nvGrpSpPr>
        <p:grpSpPr>
          <a:xfrm>
            <a:off x="2667000" y="3923019"/>
            <a:ext cx="682382" cy="1220481"/>
            <a:chOff x="2563354" y="1244252"/>
            <a:chExt cx="682382" cy="1220481"/>
          </a:xfrm>
        </p:grpSpPr>
        <p:grpSp>
          <p:nvGrpSpPr>
            <p:cNvPr id="7" name="Google Shape;4721;p59"/>
            <p:cNvGrpSpPr/>
            <p:nvPr/>
          </p:nvGrpSpPr>
          <p:grpSpPr>
            <a:xfrm>
              <a:off x="2665923" y="1404489"/>
              <a:ext cx="429363" cy="1060244"/>
              <a:chOff x="5847186" y="4065528"/>
              <a:chExt cx="429363" cy="1060244"/>
            </a:xfrm>
          </p:grpSpPr>
          <p:sp>
            <p:nvSpPr>
              <p:cNvPr id="28" name="Google Shape;4722;p59"/>
              <p:cNvSpPr/>
              <p:nvPr/>
            </p:nvSpPr>
            <p:spPr>
              <a:xfrm rot="132496">
                <a:off x="6066088" y="4066728"/>
                <a:ext cx="82699" cy="1057843"/>
              </a:xfrm>
              <a:custGeom>
                <a:avLst/>
                <a:gdLst/>
                <a:ahLst/>
                <a:cxnLst/>
                <a:rect l="l" t="t" r="r" b="b"/>
                <a:pathLst>
                  <a:path w="3155" h="56414" extrusionOk="0">
                    <a:moveTo>
                      <a:pt x="283" y="1"/>
                    </a:moveTo>
                    <a:cubicBezTo>
                      <a:pt x="276" y="1"/>
                      <a:pt x="269" y="1"/>
                      <a:pt x="261" y="2"/>
                    </a:cubicBezTo>
                    <a:cubicBezTo>
                      <a:pt x="112" y="12"/>
                      <a:pt x="0" y="142"/>
                      <a:pt x="15" y="295"/>
                    </a:cubicBezTo>
                    <a:cubicBezTo>
                      <a:pt x="40" y="632"/>
                      <a:pt x="2611" y="33610"/>
                      <a:pt x="943" y="56414"/>
                    </a:cubicBezTo>
                    <a:lnTo>
                      <a:pt x="1491" y="56414"/>
                    </a:lnTo>
                    <a:cubicBezTo>
                      <a:pt x="3155" y="33566"/>
                      <a:pt x="584" y="585"/>
                      <a:pt x="559" y="251"/>
                    </a:cubicBezTo>
                    <a:cubicBezTo>
                      <a:pt x="548" y="106"/>
                      <a:pt x="429" y="1"/>
                      <a:pt x="28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4723;p59"/>
              <p:cNvSpPr/>
              <p:nvPr/>
            </p:nvSpPr>
            <p:spPr>
              <a:xfrm>
                <a:off x="6103530" y="4307169"/>
                <a:ext cx="165705" cy="170240"/>
              </a:xfrm>
              <a:custGeom>
                <a:avLst/>
                <a:gdLst/>
                <a:ahLst/>
                <a:cxnLst/>
                <a:rect l="l" t="t" r="r" b="b"/>
                <a:pathLst>
                  <a:path w="6321" h="6494" extrusionOk="0">
                    <a:moveTo>
                      <a:pt x="6320" y="0"/>
                    </a:moveTo>
                    <a:cubicBezTo>
                      <a:pt x="1400" y="1490"/>
                      <a:pt x="1" y="6484"/>
                      <a:pt x="1" y="6484"/>
                    </a:cubicBezTo>
                    <a:cubicBezTo>
                      <a:pt x="110" y="6490"/>
                      <a:pt x="217" y="6494"/>
                      <a:pt x="323" y="6494"/>
                    </a:cubicBezTo>
                    <a:cubicBezTo>
                      <a:pt x="4979" y="6494"/>
                      <a:pt x="6320" y="1"/>
                      <a:pt x="632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" name="Google Shape;4724;p59"/>
              <p:cNvSpPr/>
              <p:nvPr/>
            </p:nvSpPr>
            <p:spPr>
              <a:xfrm>
                <a:off x="5889678" y="4266669"/>
                <a:ext cx="213888" cy="210533"/>
              </a:xfrm>
              <a:custGeom>
                <a:avLst/>
                <a:gdLst/>
                <a:ahLst/>
                <a:cxnLst/>
                <a:rect l="l" t="t" r="r" b="b"/>
                <a:pathLst>
                  <a:path w="8159" h="8031" extrusionOk="0">
                    <a:moveTo>
                      <a:pt x="0" y="1"/>
                    </a:moveTo>
                    <a:cubicBezTo>
                      <a:pt x="0" y="1"/>
                      <a:pt x="1584" y="8031"/>
                      <a:pt x="7979" y="8031"/>
                    </a:cubicBezTo>
                    <a:cubicBezTo>
                      <a:pt x="8038" y="8031"/>
                      <a:pt x="8098" y="8030"/>
                      <a:pt x="8159" y="8029"/>
                    </a:cubicBezTo>
                    <a:cubicBezTo>
                      <a:pt x="8159" y="8029"/>
                      <a:pt x="5983" y="566"/>
                      <a:pt x="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" name="Google Shape;4725;p59"/>
              <p:cNvSpPr/>
              <p:nvPr/>
            </p:nvSpPr>
            <p:spPr>
              <a:xfrm>
                <a:off x="5847186" y="4575257"/>
                <a:ext cx="255334" cy="186913"/>
              </a:xfrm>
              <a:custGeom>
                <a:avLst/>
                <a:gdLst/>
                <a:ahLst/>
                <a:cxnLst/>
                <a:rect l="l" t="t" r="r" b="b"/>
                <a:pathLst>
                  <a:path w="9740" h="7130" extrusionOk="0">
                    <a:moveTo>
                      <a:pt x="292" y="0"/>
                    </a:moveTo>
                    <a:cubicBezTo>
                      <a:pt x="195" y="0"/>
                      <a:pt x="98" y="2"/>
                      <a:pt x="0" y="6"/>
                    </a:cubicBezTo>
                    <a:cubicBezTo>
                      <a:pt x="0" y="6"/>
                      <a:pt x="2873" y="7129"/>
                      <a:pt x="8594" y="7129"/>
                    </a:cubicBezTo>
                    <a:cubicBezTo>
                      <a:pt x="8964" y="7129"/>
                      <a:pt x="9346" y="7100"/>
                      <a:pt x="9740" y="7036"/>
                    </a:cubicBezTo>
                    <a:cubicBezTo>
                      <a:pt x="9740" y="7036"/>
                      <a:pt x="6353" y="0"/>
                      <a:pt x="29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" name="Google Shape;4726;p59"/>
              <p:cNvSpPr/>
              <p:nvPr/>
            </p:nvSpPr>
            <p:spPr>
              <a:xfrm>
                <a:off x="6102481" y="4554679"/>
                <a:ext cx="174068" cy="205604"/>
              </a:xfrm>
              <a:custGeom>
                <a:avLst/>
                <a:gdLst/>
                <a:ahLst/>
                <a:cxnLst/>
                <a:rect l="l" t="t" r="r" b="b"/>
                <a:pathLst>
                  <a:path w="6640" h="7843" extrusionOk="0">
                    <a:moveTo>
                      <a:pt x="6640" y="0"/>
                    </a:moveTo>
                    <a:cubicBezTo>
                      <a:pt x="740" y="1277"/>
                      <a:pt x="1" y="7843"/>
                      <a:pt x="1" y="7843"/>
                    </a:cubicBezTo>
                    <a:cubicBezTo>
                      <a:pt x="6520" y="7437"/>
                      <a:pt x="6640" y="1"/>
                      <a:pt x="664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" name="Google Shape;4727;p59"/>
              <p:cNvSpPr/>
              <p:nvPr/>
            </p:nvSpPr>
            <p:spPr>
              <a:xfrm>
                <a:off x="5889678" y="4868327"/>
                <a:ext cx="203324" cy="134562"/>
              </a:xfrm>
              <a:custGeom>
                <a:avLst/>
                <a:gdLst/>
                <a:ahLst/>
                <a:cxnLst/>
                <a:rect l="l" t="t" r="r" b="b"/>
                <a:pathLst>
                  <a:path w="7756" h="5133" extrusionOk="0">
                    <a:moveTo>
                      <a:pt x="0" y="1"/>
                    </a:moveTo>
                    <a:cubicBezTo>
                      <a:pt x="0" y="1"/>
                      <a:pt x="1406" y="5132"/>
                      <a:pt x="7268" y="5132"/>
                    </a:cubicBezTo>
                    <a:cubicBezTo>
                      <a:pt x="7427" y="5132"/>
                      <a:pt x="7590" y="5128"/>
                      <a:pt x="7756" y="5121"/>
                    </a:cubicBezTo>
                    <a:cubicBezTo>
                      <a:pt x="7756" y="5121"/>
                      <a:pt x="5972" y="1049"/>
                      <a:pt x="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" name="Google Shape;4728;p59"/>
              <p:cNvSpPr/>
              <p:nvPr/>
            </p:nvSpPr>
            <p:spPr>
              <a:xfrm>
                <a:off x="6092966" y="4834878"/>
                <a:ext cx="160960" cy="167933"/>
              </a:xfrm>
              <a:custGeom>
                <a:avLst/>
                <a:gdLst/>
                <a:ahLst/>
                <a:cxnLst/>
                <a:rect l="l" t="t" r="r" b="b"/>
                <a:pathLst>
                  <a:path w="6140" h="6406" extrusionOk="0">
                    <a:moveTo>
                      <a:pt x="5647" y="0"/>
                    </a:moveTo>
                    <a:lnTo>
                      <a:pt x="5647" y="0"/>
                    </a:lnTo>
                    <a:cubicBezTo>
                      <a:pt x="787" y="1451"/>
                      <a:pt x="1" y="6397"/>
                      <a:pt x="1" y="6397"/>
                    </a:cubicBezTo>
                    <a:cubicBezTo>
                      <a:pt x="133" y="6403"/>
                      <a:pt x="263" y="6406"/>
                      <a:pt x="389" y="6406"/>
                    </a:cubicBezTo>
                    <a:cubicBezTo>
                      <a:pt x="6139" y="6406"/>
                      <a:pt x="5647" y="1"/>
                      <a:pt x="564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" name="Google Shape;4729;p59"/>
              <p:cNvSpPr/>
              <p:nvPr/>
            </p:nvSpPr>
            <p:spPr>
              <a:xfrm>
                <a:off x="5889678" y="4266118"/>
                <a:ext cx="211896" cy="204189"/>
              </a:xfrm>
              <a:custGeom>
                <a:avLst/>
                <a:gdLst/>
                <a:ahLst/>
                <a:cxnLst/>
                <a:rect l="l" t="t" r="r" b="b"/>
                <a:pathLst>
                  <a:path w="8083" h="7789" extrusionOk="0">
                    <a:moveTo>
                      <a:pt x="0" y="0"/>
                    </a:moveTo>
                    <a:cubicBezTo>
                      <a:pt x="449" y="842"/>
                      <a:pt x="979" y="1635"/>
                      <a:pt x="1541" y="2404"/>
                    </a:cubicBezTo>
                    <a:cubicBezTo>
                      <a:pt x="2107" y="3173"/>
                      <a:pt x="2716" y="3909"/>
                      <a:pt x="3379" y="4597"/>
                    </a:cubicBezTo>
                    <a:cubicBezTo>
                      <a:pt x="4050" y="5280"/>
                      <a:pt x="4757" y="5932"/>
                      <a:pt x="5540" y="6483"/>
                    </a:cubicBezTo>
                    <a:cubicBezTo>
                      <a:pt x="6328" y="7031"/>
                      <a:pt x="7172" y="7499"/>
                      <a:pt x="8082" y="7789"/>
                    </a:cubicBezTo>
                    <a:cubicBezTo>
                      <a:pt x="7868" y="7680"/>
                      <a:pt x="7655" y="7575"/>
                      <a:pt x="7444" y="7473"/>
                    </a:cubicBezTo>
                    <a:lnTo>
                      <a:pt x="7285" y="7397"/>
                    </a:lnTo>
                    <a:lnTo>
                      <a:pt x="7133" y="7303"/>
                    </a:lnTo>
                    <a:lnTo>
                      <a:pt x="6832" y="7118"/>
                    </a:lnTo>
                    <a:lnTo>
                      <a:pt x="6527" y="6937"/>
                    </a:lnTo>
                    <a:cubicBezTo>
                      <a:pt x="6429" y="6871"/>
                      <a:pt x="6335" y="6798"/>
                      <a:pt x="6236" y="6733"/>
                    </a:cubicBezTo>
                    <a:cubicBezTo>
                      <a:pt x="6048" y="6592"/>
                      <a:pt x="5849" y="6465"/>
                      <a:pt x="5667" y="6316"/>
                    </a:cubicBezTo>
                    <a:cubicBezTo>
                      <a:pt x="4924" y="5732"/>
                      <a:pt x="4235" y="5087"/>
                      <a:pt x="3575" y="4410"/>
                    </a:cubicBezTo>
                    <a:cubicBezTo>
                      <a:pt x="2916" y="3735"/>
                      <a:pt x="2306" y="3009"/>
                      <a:pt x="1708" y="2277"/>
                    </a:cubicBezTo>
                    <a:cubicBezTo>
                      <a:pt x="1407" y="1911"/>
                      <a:pt x="1117" y="1533"/>
                      <a:pt x="837" y="1153"/>
                    </a:cubicBezTo>
                    <a:cubicBezTo>
                      <a:pt x="548" y="776"/>
                      <a:pt x="272" y="392"/>
                      <a:pt x="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" name="Google Shape;4730;p59"/>
              <p:cNvSpPr/>
              <p:nvPr/>
            </p:nvSpPr>
            <p:spPr>
              <a:xfrm>
                <a:off x="6103530" y="4301087"/>
                <a:ext cx="165705" cy="175483"/>
              </a:xfrm>
              <a:custGeom>
                <a:avLst/>
                <a:gdLst/>
                <a:ahLst/>
                <a:cxnLst/>
                <a:rect l="l" t="t" r="r" b="b"/>
                <a:pathLst>
                  <a:path w="6321" h="6694" extrusionOk="0">
                    <a:moveTo>
                      <a:pt x="6320" y="0"/>
                    </a:moveTo>
                    <a:cubicBezTo>
                      <a:pt x="6237" y="178"/>
                      <a:pt x="6150" y="356"/>
                      <a:pt x="6070" y="534"/>
                    </a:cubicBezTo>
                    <a:lnTo>
                      <a:pt x="5950" y="802"/>
                    </a:lnTo>
                    <a:lnTo>
                      <a:pt x="5806" y="1059"/>
                    </a:lnTo>
                    <a:lnTo>
                      <a:pt x="5523" y="1570"/>
                    </a:lnTo>
                    <a:lnTo>
                      <a:pt x="5200" y="2060"/>
                    </a:lnTo>
                    <a:cubicBezTo>
                      <a:pt x="4762" y="2701"/>
                      <a:pt x="4275" y="3315"/>
                      <a:pt x="3721" y="3862"/>
                    </a:cubicBezTo>
                    <a:cubicBezTo>
                      <a:pt x="3180" y="4420"/>
                      <a:pt x="2590" y="4932"/>
                      <a:pt x="1969" y="5407"/>
                    </a:cubicBezTo>
                    <a:cubicBezTo>
                      <a:pt x="1658" y="5643"/>
                      <a:pt x="1338" y="5871"/>
                      <a:pt x="1008" y="6081"/>
                    </a:cubicBezTo>
                    <a:cubicBezTo>
                      <a:pt x="682" y="6302"/>
                      <a:pt x="345" y="6502"/>
                      <a:pt x="1" y="6694"/>
                    </a:cubicBezTo>
                    <a:cubicBezTo>
                      <a:pt x="740" y="6411"/>
                      <a:pt x="1433" y="6019"/>
                      <a:pt x="2089" y="5577"/>
                    </a:cubicBezTo>
                    <a:cubicBezTo>
                      <a:pt x="2749" y="5134"/>
                      <a:pt x="3358" y="4616"/>
                      <a:pt x="3917" y="4055"/>
                    </a:cubicBezTo>
                    <a:cubicBezTo>
                      <a:pt x="4479" y="3489"/>
                      <a:pt x="4971" y="2854"/>
                      <a:pt x="5378" y="2172"/>
                    </a:cubicBezTo>
                    <a:cubicBezTo>
                      <a:pt x="5806" y="1501"/>
                      <a:pt x="6096" y="751"/>
                      <a:pt x="632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" name="Google Shape;4731;p59"/>
              <p:cNvSpPr/>
              <p:nvPr/>
            </p:nvSpPr>
            <p:spPr>
              <a:xfrm>
                <a:off x="5847186" y="4575965"/>
                <a:ext cx="252005" cy="177869"/>
              </a:xfrm>
              <a:custGeom>
                <a:avLst/>
                <a:gdLst/>
                <a:ahLst/>
                <a:cxnLst/>
                <a:rect l="l" t="t" r="r" b="b"/>
                <a:pathLst>
                  <a:path w="9613" h="6785" extrusionOk="0">
                    <a:moveTo>
                      <a:pt x="0" y="0"/>
                    </a:moveTo>
                    <a:cubicBezTo>
                      <a:pt x="541" y="852"/>
                      <a:pt x="1178" y="1635"/>
                      <a:pt x="1864" y="2383"/>
                    </a:cubicBezTo>
                    <a:cubicBezTo>
                      <a:pt x="2546" y="3126"/>
                      <a:pt x="3297" y="3808"/>
                      <a:pt x="4094" y="4432"/>
                    </a:cubicBezTo>
                    <a:cubicBezTo>
                      <a:pt x="4906" y="5041"/>
                      <a:pt x="5773" y="5578"/>
                      <a:pt x="6694" y="6001"/>
                    </a:cubicBezTo>
                    <a:cubicBezTo>
                      <a:pt x="7626" y="6411"/>
                      <a:pt x="8612" y="6687"/>
                      <a:pt x="9613" y="6785"/>
                    </a:cubicBezTo>
                    <a:cubicBezTo>
                      <a:pt x="9127" y="6651"/>
                      <a:pt x="8630" y="6578"/>
                      <a:pt x="8166" y="6383"/>
                    </a:cubicBezTo>
                    <a:cubicBezTo>
                      <a:pt x="7688" y="6241"/>
                      <a:pt x="7238" y="6016"/>
                      <a:pt x="6784" y="5813"/>
                    </a:cubicBezTo>
                    <a:cubicBezTo>
                      <a:pt x="5899" y="5352"/>
                      <a:pt x="5055" y="4820"/>
                      <a:pt x="4261" y="4217"/>
                    </a:cubicBezTo>
                    <a:cubicBezTo>
                      <a:pt x="3471" y="3605"/>
                      <a:pt x="2727" y="2937"/>
                      <a:pt x="2013" y="2234"/>
                    </a:cubicBezTo>
                    <a:cubicBezTo>
                      <a:pt x="1657" y="1886"/>
                      <a:pt x="1313" y="1520"/>
                      <a:pt x="979" y="1146"/>
                    </a:cubicBezTo>
                    <a:cubicBezTo>
                      <a:pt x="639" y="780"/>
                      <a:pt x="316" y="392"/>
                      <a:pt x="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" name="Google Shape;4732;p59"/>
              <p:cNvSpPr/>
              <p:nvPr/>
            </p:nvSpPr>
            <p:spPr>
              <a:xfrm>
                <a:off x="6110083" y="4554679"/>
                <a:ext cx="166465" cy="199155"/>
              </a:xfrm>
              <a:custGeom>
                <a:avLst/>
                <a:gdLst/>
                <a:ahLst/>
                <a:cxnLst/>
                <a:rect l="l" t="t" r="r" b="b"/>
                <a:pathLst>
                  <a:path w="6350" h="7597" extrusionOk="0">
                    <a:moveTo>
                      <a:pt x="6350" y="0"/>
                    </a:moveTo>
                    <a:lnTo>
                      <a:pt x="6350" y="0"/>
                    </a:lnTo>
                    <a:cubicBezTo>
                      <a:pt x="6008" y="772"/>
                      <a:pt x="5672" y="1542"/>
                      <a:pt x="5222" y="2252"/>
                    </a:cubicBezTo>
                    <a:cubicBezTo>
                      <a:pt x="5016" y="2615"/>
                      <a:pt x="4768" y="2956"/>
                      <a:pt x="4537" y="3300"/>
                    </a:cubicBezTo>
                    <a:cubicBezTo>
                      <a:pt x="4283" y="3634"/>
                      <a:pt x="4043" y="3975"/>
                      <a:pt x="3764" y="4286"/>
                    </a:cubicBezTo>
                    <a:cubicBezTo>
                      <a:pt x="3228" y="4928"/>
                      <a:pt x="2636" y="5523"/>
                      <a:pt x="2010" y="6081"/>
                    </a:cubicBezTo>
                    <a:cubicBezTo>
                      <a:pt x="1697" y="6357"/>
                      <a:pt x="1371" y="6621"/>
                      <a:pt x="1038" y="6875"/>
                    </a:cubicBezTo>
                    <a:cubicBezTo>
                      <a:pt x="704" y="7133"/>
                      <a:pt x="360" y="7372"/>
                      <a:pt x="0" y="7597"/>
                    </a:cubicBezTo>
                    <a:cubicBezTo>
                      <a:pt x="770" y="7245"/>
                      <a:pt x="1480" y="6766"/>
                      <a:pt x="2147" y="6241"/>
                    </a:cubicBezTo>
                    <a:cubicBezTo>
                      <a:pt x="2815" y="5715"/>
                      <a:pt x="3424" y="5113"/>
                      <a:pt x="3971" y="4464"/>
                    </a:cubicBezTo>
                    <a:cubicBezTo>
                      <a:pt x="4254" y="4144"/>
                      <a:pt x="4497" y="3793"/>
                      <a:pt x="4747" y="3448"/>
                    </a:cubicBezTo>
                    <a:cubicBezTo>
                      <a:pt x="4972" y="3086"/>
                      <a:pt x="5222" y="2742"/>
                      <a:pt x="5404" y="2354"/>
                    </a:cubicBezTo>
                    <a:cubicBezTo>
                      <a:pt x="5501" y="2165"/>
                      <a:pt x="5610" y="1984"/>
                      <a:pt x="5693" y="1788"/>
                    </a:cubicBezTo>
                    <a:lnTo>
                      <a:pt x="5948" y="1204"/>
                    </a:lnTo>
                    <a:cubicBezTo>
                      <a:pt x="6035" y="1008"/>
                      <a:pt x="6095" y="805"/>
                      <a:pt x="6161" y="606"/>
                    </a:cubicBezTo>
                    <a:cubicBezTo>
                      <a:pt x="6226" y="402"/>
                      <a:pt x="6291" y="200"/>
                      <a:pt x="63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" name="Google Shape;4733;p59"/>
              <p:cNvSpPr/>
              <p:nvPr/>
            </p:nvSpPr>
            <p:spPr>
              <a:xfrm>
                <a:off x="5889678" y="4868327"/>
                <a:ext cx="195433" cy="131311"/>
              </a:xfrm>
              <a:custGeom>
                <a:avLst/>
                <a:gdLst/>
                <a:ahLst/>
                <a:cxnLst/>
                <a:rect l="l" t="t" r="r" b="b"/>
                <a:pathLst>
                  <a:path w="7455" h="5009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57" y="617"/>
                      <a:pt x="976" y="1186"/>
                      <a:pt x="1515" y="1730"/>
                    </a:cubicBezTo>
                    <a:cubicBezTo>
                      <a:pt x="2056" y="2274"/>
                      <a:pt x="2636" y="2782"/>
                      <a:pt x="3252" y="3246"/>
                    </a:cubicBezTo>
                    <a:cubicBezTo>
                      <a:pt x="3873" y="3699"/>
                      <a:pt x="4518" y="4135"/>
                      <a:pt x="5229" y="4446"/>
                    </a:cubicBezTo>
                    <a:cubicBezTo>
                      <a:pt x="5932" y="4762"/>
                      <a:pt x="6686" y="5001"/>
                      <a:pt x="7455" y="5008"/>
                    </a:cubicBezTo>
                    <a:cubicBezTo>
                      <a:pt x="7270" y="4968"/>
                      <a:pt x="7081" y="4928"/>
                      <a:pt x="6897" y="4893"/>
                    </a:cubicBezTo>
                    <a:cubicBezTo>
                      <a:pt x="6711" y="4852"/>
                      <a:pt x="6534" y="4772"/>
                      <a:pt x="6356" y="4715"/>
                    </a:cubicBezTo>
                    <a:cubicBezTo>
                      <a:pt x="6175" y="4667"/>
                      <a:pt x="6005" y="4580"/>
                      <a:pt x="5831" y="4504"/>
                    </a:cubicBezTo>
                    <a:cubicBezTo>
                      <a:pt x="5657" y="4428"/>
                      <a:pt x="5486" y="4356"/>
                      <a:pt x="5323" y="4258"/>
                    </a:cubicBezTo>
                    <a:cubicBezTo>
                      <a:pt x="4653" y="3910"/>
                      <a:pt x="4025" y="3482"/>
                      <a:pt x="3419" y="3025"/>
                    </a:cubicBezTo>
                    <a:cubicBezTo>
                      <a:pt x="2807" y="2579"/>
                      <a:pt x="2230" y="2083"/>
                      <a:pt x="1661" y="1578"/>
                    </a:cubicBezTo>
                    <a:cubicBezTo>
                      <a:pt x="1374" y="1328"/>
                      <a:pt x="1095" y="1067"/>
                      <a:pt x="824" y="802"/>
                    </a:cubicBezTo>
                    <a:cubicBezTo>
                      <a:pt x="541" y="541"/>
                      <a:pt x="272" y="273"/>
                      <a:pt x="0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" name="Google Shape;4734;p59"/>
              <p:cNvSpPr/>
              <p:nvPr/>
            </p:nvSpPr>
            <p:spPr>
              <a:xfrm>
                <a:off x="6095168" y="4831837"/>
                <a:ext cx="146122" cy="167802"/>
              </a:xfrm>
              <a:custGeom>
                <a:avLst/>
                <a:gdLst/>
                <a:ahLst/>
                <a:cxnLst/>
                <a:rect l="l" t="t" r="r" b="b"/>
                <a:pathLst>
                  <a:path w="5574" h="6401" extrusionOk="0">
                    <a:moveTo>
                      <a:pt x="5573" y="1"/>
                    </a:moveTo>
                    <a:lnTo>
                      <a:pt x="5573" y="1"/>
                    </a:lnTo>
                    <a:cubicBezTo>
                      <a:pt x="5446" y="356"/>
                      <a:pt x="5337" y="715"/>
                      <a:pt x="5218" y="1070"/>
                    </a:cubicBezTo>
                    <a:cubicBezTo>
                      <a:pt x="5073" y="1418"/>
                      <a:pt x="4950" y="1770"/>
                      <a:pt x="4793" y="2111"/>
                    </a:cubicBezTo>
                    <a:cubicBezTo>
                      <a:pt x="4612" y="2437"/>
                      <a:pt x="4482" y="2789"/>
                      <a:pt x="4271" y="3097"/>
                    </a:cubicBezTo>
                    <a:cubicBezTo>
                      <a:pt x="4174" y="3253"/>
                      <a:pt x="4083" y="3416"/>
                      <a:pt x="3982" y="3572"/>
                    </a:cubicBezTo>
                    <a:lnTo>
                      <a:pt x="3652" y="4018"/>
                    </a:lnTo>
                    <a:cubicBezTo>
                      <a:pt x="3195" y="4598"/>
                      <a:pt x="2658" y="5117"/>
                      <a:pt x="2045" y="5534"/>
                    </a:cubicBezTo>
                    <a:cubicBezTo>
                      <a:pt x="1893" y="5635"/>
                      <a:pt x="1737" y="5741"/>
                      <a:pt x="1570" y="5824"/>
                    </a:cubicBezTo>
                    <a:cubicBezTo>
                      <a:pt x="1411" y="5918"/>
                      <a:pt x="1240" y="5990"/>
                      <a:pt x="1070" y="6067"/>
                    </a:cubicBezTo>
                    <a:cubicBezTo>
                      <a:pt x="730" y="6219"/>
                      <a:pt x="374" y="6335"/>
                      <a:pt x="0" y="6400"/>
                    </a:cubicBezTo>
                    <a:cubicBezTo>
                      <a:pt x="762" y="6375"/>
                      <a:pt x="1498" y="6096"/>
                      <a:pt x="2158" y="5708"/>
                    </a:cubicBezTo>
                    <a:cubicBezTo>
                      <a:pt x="2822" y="5319"/>
                      <a:pt x="3387" y="4783"/>
                      <a:pt x="3866" y="4185"/>
                    </a:cubicBezTo>
                    <a:lnTo>
                      <a:pt x="4203" y="3717"/>
                    </a:lnTo>
                    <a:cubicBezTo>
                      <a:pt x="4308" y="3557"/>
                      <a:pt x="4398" y="3391"/>
                      <a:pt x="4497" y="3224"/>
                    </a:cubicBezTo>
                    <a:cubicBezTo>
                      <a:pt x="4591" y="3061"/>
                      <a:pt x="4685" y="2894"/>
                      <a:pt x="4758" y="2717"/>
                    </a:cubicBezTo>
                    <a:cubicBezTo>
                      <a:pt x="4837" y="2543"/>
                      <a:pt x="4914" y="2369"/>
                      <a:pt x="4986" y="2191"/>
                    </a:cubicBezTo>
                    <a:cubicBezTo>
                      <a:pt x="5124" y="1839"/>
                      <a:pt x="5225" y="1469"/>
                      <a:pt x="5349" y="1110"/>
                    </a:cubicBezTo>
                    <a:cubicBezTo>
                      <a:pt x="5424" y="740"/>
                      <a:pt x="5508" y="370"/>
                      <a:pt x="5573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8" name="Google Shape;4735;p59"/>
            <p:cNvSpPr/>
            <p:nvPr/>
          </p:nvSpPr>
          <p:spPr>
            <a:xfrm rot="2206601">
              <a:off x="2831261" y="1498007"/>
              <a:ext cx="377596" cy="248719"/>
            </a:xfrm>
            <a:custGeom>
              <a:avLst/>
              <a:gdLst/>
              <a:ahLst/>
              <a:cxnLst/>
              <a:rect l="l" t="t" r="r" b="b"/>
              <a:pathLst>
                <a:path w="20477" h="13488" extrusionOk="0">
                  <a:moveTo>
                    <a:pt x="1" y="1"/>
                  </a:moveTo>
                  <a:cubicBezTo>
                    <a:pt x="1" y="1"/>
                    <a:pt x="10784" y="13488"/>
                    <a:pt x="15668" y="13488"/>
                  </a:cubicBezTo>
                  <a:cubicBezTo>
                    <a:pt x="16446" y="13488"/>
                    <a:pt x="17075" y="13145"/>
                    <a:pt x="17486" y="12351"/>
                  </a:cubicBezTo>
                  <a:cubicBezTo>
                    <a:pt x="20477" y="6576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" name="Google Shape;4736;p59"/>
            <p:cNvSpPr/>
            <p:nvPr/>
          </p:nvSpPr>
          <p:spPr>
            <a:xfrm rot="2206601">
              <a:off x="2651427" y="1347694"/>
              <a:ext cx="217150" cy="366403"/>
            </a:xfrm>
            <a:custGeom>
              <a:avLst/>
              <a:gdLst/>
              <a:ahLst/>
              <a:cxnLst/>
              <a:rect l="l" t="t" r="r" b="b"/>
              <a:pathLst>
                <a:path w="11776" h="19870" extrusionOk="0">
                  <a:moveTo>
                    <a:pt x="6171" y="0"/>
                  </a:moveTo>
                  <a:cubicBezTo>
                    <a:pt x="6171" y="1"/>
                    <a:pt x="0" y="19869"/>
                    <a:pt x="5486" y="19869"/>
                  </a:cubicBezTo>
                  <a:cubicBezTo>
                    <a:pt x="5581" y="19869"/>
                    <a:pt x="5679" y="19863"/>
                    <a:pt x="5781" y="19851"/>
                  </a:cubicBezTo>
                  <a:cubicBezTo>
                    <a:pt x="11776" y="19145"/>
                    <a:pt x="6171" y="1"/>
                    <a:pt x="617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" name="Google Shape;4737;p59"/>
            <p:cNvSpPr/>
            <p:nvPr/>
          </p:nvSpPr>
          <p:spPr>
            <a:xfrm rot="2206601">
              <a:off x="2897857" y="1480556"/>
              <a:ext cx="338817" cy="106085"/>
            </a:xfrm>
            <a:custGeom>
              <a:avLst/>
              <a:gdLst/>
              <a:ahLst/>
              <a:cxnLst/>
              <a:rect l="l" t="t" r="r" b="b"/>
              <a:pathLst>
                <a:path w="18374" h="5753" extrusionOk="0">
                  <a:moveTo>
                    <a:pt x="7128" y="1"/>
                  </a:moveTo>
                  <a:cubicBezTo>
                    <a:pt x="3323" y="1"/>
                    <a:pt x="0" y="372"/>
                    <a:pt x="0" y="372"/>
                  </a:cubicBezTo>
                  <a:cubicBezTo>
                    <a:pt x="0" y="372"/>
                    <a:pt x="10477" y="5753"/>
                    <a:pt x="15531" y="5753"/>
                  </a:cubicBezTo>
                  <a:cubicBezTo>
                    <a:pt x="17079" y="5753"/>
                    <a:pt x="18118" y="5248"/>
                    <a:pt x="18192" y="3929"/>
                  </a:cubicBezTo>
                  <a:cubicBezTo>
                    <a:pt x="18373" y="688"/>
                    <a:pt x="12304" y="1"/>
                    <a:pt x="712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" name="Google Shape;4738;p59"/>
            <p:cNvSpPr/>
            <p:nvPr/>
          </p:nvSpPr>
          <p:spPr>
            <a:xfrm rot="2206601">
              <a:off x="2750234" y="1451221"/>
              <a:ext cx="256814" cy="368284"/>
            </a:xfrm>
            <a:custGeom>
              <a:avLst/>
              <a:gdLst/>
              <a:ahLst/>
              <a:cxnLst/>
              <a:rect l="l" t="t" r="r" b="b"/>
              <a:pathLst>
                <a:path w="13927" h="19972" extrusionOk="0">
                  <a:moveTo>
                    <a:pt x="1" y="1"/>
                  </a:moveTo>
                  <a:cubicBezTo>
                    <a:pt x="1" y="1"/>
                    <a:pt x="2441" y="19972"/>
                    <a:pt x="7274" y="19972"/>
                  </a:cubicBezTo>
                  <a:cubicBezTo>
                    <a:pt x="7626" y="19972"/>
                    <a:pt x="7991" y="19866"/>
                    <a:pt x="8368" y="19639"/>
                  </a:cubicBezTo>
                  <a:cubicBezTo>
                    <a:pt x="13927" y="16288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" name="Google Shape;4739;p59"/>
            <p:cNvSpPr/>
            <p:nvPr/>
          </p:nvSpPr>
          <p:spPr>
            <a:xfrm rot="2206756">
              <a:off x="2749385" y="1500756"/>
              <a:ext cx="18140" cy="13099"/>
            </a:xfrm>
            <a:custGeom>
              <a:avLst/>
              <a:gdLst/>
              <a:ahLst/>
              <a:cxnLst/>
              <a:rect l="l" t="t" r="r" b="b"/>
              <a:pathLst>
                <a:path w="1551" h="1120" extrusionOk="0">
                  <a:moveTo>
                    <a:pt x="763" y="0"/>
                  </a:moveTo>
                  <a:cubicBezTo>
                    <a:pt x="168" y="0"/>
                    <a:pt x="1" y="961"/>
                    <a:pt x="657" y="1105"/>
                  </a:cubicBezTo>
                  <a:cubicBezTo>
                    <a:pt x="703" y="1115"/>
                    <a:pt x="747" y="1120"/>
                    <a:pt x="789" y="1120"/>
                  </a:cubicBezTo>
                  <a:cubicBezTo>
                    <a:pt x="1386" y="1120"/>
                    <a:pt x="1550" y="158"/>
                    <a:pt x="895" y="15"/>
                  </a:cubicBezTo>
                  <a:cubicBezTo>
                    <a:pt x="849" y="5"/>
                    <a:pt x="805" y="0"/>
                    <a:pt x="7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" name="Google Shape;4740;p59"/>
            <p:cNvSpPr/>
            <p:nvPr/>
          </p:nvSpPr>
          <p:spPr>
            <a:xfrm rot="2206756">
              <a:off x="3007898" y="1442481"/>
              <a:ext cx="18128" cy="13111"/>
            </a:xfrm>
            <a:custGeom>
              <a:avLst/>
              <a:gdLst/>
              <a:ahLst/>
              <a:cxnLst/>
              <a:rect l="l" t="t" r="r" b="b"/>
              <a:pathLst>
                <a:path w="1550" h="1121" extrusionOk="0">
                  <a:moveTo>
                    <a:pt x="762" y="1"/>
                  </a:moveTo>
                  <a:cubicBezTo>
                    <a:pt x="165" y="1"/>
                    <a:pt x="0" y="962"/>
                    <a:pt x="657" y="1106"/>
                  </a:cubicBezTo>
                  <a:cubicBezTo>
                    <a:pt x="703" y="1116"/>
                    <a:pt x="747" y="1120"/>
                    <a:pt x="789" y="1120"/>
                  </a:cubicBezTo>
                  <a:cubicBezTo>
                    <a:pt x="1383" y="1120"/>
                    <a:pt x="1550" y="160"/>
                    <a:pt x="894" y="16"/>
                  </a:cubicBezTo>
                  <a:cubicBezTo>
                    <a:pt x="848" y="5"/>
                    <a:pt x="804" y="1"/>
                    <a:pt x="7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" name="Google Shape;4741;p59"/>
            <p:cNvSpPr/>
            <p:nvPr/>
          </p:nvSpPr>
          <p:spPr>
            <a:xfrm rot="2206756">
              <a:off x="2757610" y="1484780"/>
              <a:ext cx="11812" cy="8503"/>
            </a:xfrm>
            <a:custGeom>
              <a:avLst/>
              <a:gdLst/>
              <a:ahLst/>
              <a:cxnLst/>
              <a:rect l="l" t="t" r="r" b="b"/>
              <a:pathLst>
                <a:path w="1010" h="727" extrusionOk="0">
                  <a:moveTo>
                    <a:pt x="496" y="1"/>
                  </a:moveTo>
                  <a:cubicBezTo>
                    <a:pt x="110" y="1"/>
                    <a:pt x="1" y="622"/>
                    <a:pt x="428" y="717"/>
                  </a:cubicBezTo>
                  <a:cubicBezTo>
                    <a:pt x="458" y="724"/>
                    <a:pt x="487" y="727"/>
                    <a:pt x="514" y="727"/>
                  </a:cubicBezTo>
                  <a:cubicBezTo>
                    <a:pt x="901" y="727"/>
                    <a:pt x="1009" y="103"/>
                    <a:pt x="582" y="11"/>
                  </a:cubicBezTo>
                  <a:cubicBezTo>
                    <a:pt x="552" y="4"/>
                    <a:pt x="523" y="1"/>
                    <a:pt x="4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" name="Google Shape;4742;p59"/>
            <p:cNvSpPr/>
            <p:nvPr/>
          </p:nvSpPr>
          <p:spPr>
            <a:xfrm rot="2206756">
              <a:off x="3028933" y="1456856"/>
              <a:ext cx="11789" cy="8526"/>
            </a:xfrm>
            <a:custGeom>
              <a:avLst/>
              <a:gdLst/>
              <a:ahLst/>
              <a:cxnLst/>
              <a:rect l="l" t="t" r="r" b="b"/>
              <a:pathLst>
                <a:path w="1008" h="729" extrusionOk="0">
                  <a:moveTo>
                    <a:pt x="495" y="1"/>
                  </a:moveTo>
                  <a:cubicBezTo>
                    <a:pt x="108" y="1"/>
                    <a:pt x="0" y="624"/>
                    <a:pt x="425" y="719"/>
                  </a:cubicBezTo>
                  <a:cubicBezTo>
                    <a:pt x="455" y="726"/>
                    <a:pt x="483" y="729"/>
                    <a:pt x="510" y="729"/>
                  </a:cubicBezTo>
                  <a:cubicBezTo>
                    <a:pt x="898" y="729"/>
                    <a:pt x="1007" y="105"/>
                    <a:pt x="579" y="10"/>
                  </a:cubicBezTo>
                  <a:cubicBezTo>
                    <a:pt x="550" y="4"/>
                    <a:pt x="521" y="1"/>
                    <a:pt x="4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" name="Google Shape;4743;p59"/>
            <p:cNvSpPr/>
            <p:nvPr/>
          </p:nvSpPr>
          <p:spPr>
            <a:xfrm rot="2206756">
              <a:off x="2770536" y="1504529"/>
              <a:ext cx="7731" cy="5555"/>
            </a:xfrm>
            <a:custGeom>
              <a:avLst/>
              <a:gdLst/>
              <a:ahLst/>
              <a:cxnLst/>
              <a:rect l="l" t="t" r="r" b="b"/>
              <a:pathLst>
                <a:path w="661" h="475" extrusionOk="0">
                  <a:moveTo>
                    <a:pt x="326" y="0"/>
                  </a:moveTo>
                  <a:cubicBezTo>
                    <a:pt x="71" y="0"/>
                    <a:pt x="1" y="409"/>
                    <a:pt x="282" y="468"/>
                  </a:cubicBezTo>
                  <a:cubicBezTo>
                    <a:pt x="302" y="472"/>
                    <a:pt x="321" y="474"/>
                    <a:pt x="339" y="474"/>
                  </a:cubicBezTo>
                  <a:cubicBezTo>
                    <a:pt x="591" y="474"/>
                    <a:pt x="661" y="68"/>
                    <a:pt x="384" y="7"/>
                  </a:cubicBezTo>
                  <a:cubicBezTo>
                    <a:pt x="364" y="2"/>
                    <a:pt x="345" y="0"/>
                    <a:pt x="3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4744;p59"/>
            <p:cNvSpPr/>
            <p:nvPr/>
          </p:nvSpPr>
          <p:spPr>
            <a:xfrm rot="2206601">
              <a:off x="2811472" y="1287989"/>
              <a:ext cx="200646" cy="164061"/>
            </a:xfrm>
            <a:custGeom>
              <a:avLst/>
              <a:gdLst/>
              <a:ahLst/>
              <a:cxnLst/>
              <a:rect l="l" t="t" r="r" b="b"/>
              <a:pathLst>
                <a:path w="10881" h="8897" extrusionOk="0">
                  <a:moveTo>
                    <a:pt x="4933" y="1"/>
                  </a:moveTo>
                  <a:cubicBezTo>
                    <a:pt x="4384" y="1"/>
                    <a:pt x="3838" y="102"/>
                    <a:pt x="3316" y="337"/>
                  </a:cubicBezTo>
                  <a:cubicBezTo>
                    <a:pt x="1" y="1830"/>
                    <a:pt x="3103" y="8470"/>
                    <a:pt x="3578" y="8806"/>
                  </a:cubicBezTo>
                  <a:cubicBezTo>
                    <a:pt x="3665" y="8867"/>
                    <a:pt x="3790" y="8897"/>
                    <a:pt x="3944" y="8897"/>
                  </a:cubicBezTo>
                  <a:cubicBezTo>
                    <a:pt x="5447" y="8897"/>
                    <a:pt x="9793" y="6147"/>
                    <a:pt x="10603" y="3740"/>
                  </a:cubicBezTo>
                  <a:cubicBezTo>
                    <a:pt x="10880" y="2910"/>
                    <a:pt x="7872" y="1"/>
                    <a:pt x="493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" name="Google Shape;4745;p59"/>
            <p:cNvSpPr/>
            <p:nvPr/>
          </p:nvSpPr>
          <p:spPr>
            <a:xfrm rot="2206601">
              <a:off x="2842841" y="1398058"/>
              <a:ext cx="28600" cy="20616"/>
            </a:xfrm>
            <a:custGeom>
              <a:avLst/>
              <a:gdLst/>
              <a:ahLst/>
              <a:cxnLst/>
              <a:rect l="l" t="t" r="r" b="b"/>
              <a:pathLst>
                <a:path w="1551" h="1118" extrusionOk="0">
                  <a:moveTo>
                    <a:pt x="762" y="1"/>
                  </a:moveTo>
                  <a:cubicBezTo>
                    <a:pt x="165" y="1"/>
                    <a:pt x="1" y="958"/>
                    <a:pt x="657" y="1103"/>
                  </a:cubicBezTo>
                  <a:cubicBezTo>
                    <a:pt x="703" y="1113"/>
                    <a:pt x="747" y="1117"/>
                    <a:pt x="789" y="1117"/>
                  </a:cubicBezTo>
                  <a:cubicBezTo>
                    <a:pt x="1383" y="1117"/>
                    <a:pt x="1550" y="159"/>
                    <a:pt x="894" y="16"/>
                  </a:cubicBezTo>
                  <a:cubicBezTo>
                    <a:pt x="848" y="6"/>
                    <a:pt x="804" y="1"/>
                    <a:pt x="76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" name="Google Shape;4746;p59"/>
            <p:cNvSpPr/>
            <p:nvPr/>
          </p:nvSpPr>
          <p:spPr>
            <a:xfrm rot="2206601">
              <a:off x="2940501" y="1403415"/>
              <a:ext cx="28600" cy="20598"/>
            </a:xfrm>
            <a:custGeom>
              <a:avLst/>
              <a:gdLst/>
              <a:ahLst/>
              <a:cxnLst/>
              <a:rect l="l" t="t" r="r" b="b"/>
              <a:pathLst>
                <a:path w="1551" h="1117" extrusionOk="0">
                  <a:moveTo>
                    <a:pt x="762" y="1"/>
                  </a:moveTo>
                  <a:cubicBezTo>
                    <a:pt x="168" y="1"/>
                    <a:pt x="1" y="958"/>
                    <a:pt x="656" y="1102"/>
                  </a:cubicBezTo>
                  <a:cubicBezTo>
                    <a:pt x="703" y="1112"/>
                    <a:pt x="747" y="1117"/>
                    <a:pt x="789" y="1117"/>
                  </a:cubicBezTo>
                  <a:cubicBezTo>
                    <a:pt x="1386" y="1117"/>
                    <a:pt x="1550" y="159"/>
                    <a:pt x="895" y="16"/>
                  </a:cubicBezTo>
                  <a:cubicBezTo>
                    <a:pt x="848" y="6"/>
                    <a:pt x="804" y="1"/>
                    <a:pt x="76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" name="Google Shape;4747;p59"/>
            <p:cNvSpPr/>
            <p:nvPr/>
          </p:nvSpPr>
          <p:spPr>
            <a:xfrm rot="2206601">
              <a:off x="2872834" y="1384624"/>
              <a:ext cx="18588" cy="13424"/>
            </a:xfrm>
            <a:custGeom>
              <a:avLst/>
              <a:gdLst/>
              <a:ahLst/>
              <a:cxnLst/>
              <a:rect l="l" t="t" r="r" b="b"/>
              <a:pathLst>
                <a:path w="1008" h="728" extrusionOk="0">
                  <a:moveTo>
                    <a:pt x="498" y="0"/>
                  </a:moveTo>
                  <a:cubicBezTo>
                    <a:pt x="111" y="0"/>
                    <a:pt x="1" y="624"/>
                    <a:pt x="426" y="719"/>
                  </a:cubicBezTo>
                  <a:cubicBezTo>
                    <a:pt x="455" y="725"/>
                    <a:pt x="483" y="728"/>
                    <a:pt x="510" y="728"/>
                  </a:cubicBezTo>
                  <a:cubicBezTo>
                    <a:pt x="901" y="728"/>
                    <a:pt x="1008" y="104"/>
                    <a:pt x="583" y="9"/>
                  </a:cubicBezTo>
                  <a:cubicBezTo>
                    <a:pt x="553" y="3"/>
                    <a:pt x="525" y="0"/>
                    <a:pt x="49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" name="Google Shape;4748;p59"/>
            <p:cNvSpPr/>
            <p:nvPr/>
          </p:nvSpPr>
          <p:spPr>
            <a:xfrm rot="2206601">
              <a:off x="2915562" y="1413611"/>
              <a:ext cx="18532" cy="13387"/>
            </a:xfrm>
            <a:custGeom>
              <a:avLst/>
              <a:gdLst/>
              <a:ahLst/>
              <a:cxnLst/>
              <a:rect l="l" t="t" r="r" b="b"/>
              <a:pathLst>
                <a:path w="1005" h="726" extrusionOk="0">
                  <a:moveTo>
                    <a:pt x="494" y="1"/>
                  </a:moveTo>
                  <a:cubicBezTo>
                    <a:pt x="108" y="1"/>
                    <a:pt x="0" y="622"/>
                    <a:pt x="423" y="716"/>
                  </a:cubicBezTo>
                  <a:cubicBezTo>
                    <a:pt x="454" y="723"/>
                    <a:pt x="483" y="726"/>
                    <a:pt x="511" y="726"/>
                  </a:cubicBezTo>
                  <a:cubicBezTo>
                    <a:pt x="899" y="726"/>
                    <a:pt x="1005" y="101"/>
                    <a:pt x="581" y="11"/>
                  </a:cubicBezTo>
                  <a:cubicBezTo>
                    <a:pt x="551" y="4"/>
                    <a:pt x="522" y="1"/>
                    <a:pt x="49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" name="Google Shape;4749;p59"/>
            <p:cNvSpPr/>
            <p:nvPr/>
          </p:nvSpPr>
          <p:spPr>
            <a:xfrm rot="2206601">
              <a:off x="2983441" y="1405472"/>
              <a:ext cx="12097" cy="8759"/>
            </a:xfrm>
            <a:custGeom>
              <a:avLst/>
              <a:gdLst/>
              <a:ahLst/>
              <a:cxnLst/>
              <a:rect l="l" t="t" r="r" b="b"/>
              <a:pathLst>
                <a:path w="656" h="475" extrusionOk="0">
                  <a:moveTo>
                    <a:pt x="322" y="1"/>
                  </a:moveTo>
                  <a:cubicBezTo>
                    <a:pt x="70" y="1"/>
                    <a:pt x="0" y="409"/>
                    <a:pt x="277" y="468"/>
                  </a:cubicBezTo>
                  <a:cubicBezTo>
                    <a:pt x="297" y="473"/>
                    <a:pt x="316" y="475"/>
                    <a:pt x="334" y="475"/>
                  </a:cubicBezTo>
                  <a:cubicBezTo>
                    <a:pt x="587" y="475"/>
                    <a:pt x="656" y="69"/>
                    <a:pt x="379" y="7"/>
                  </a:cubicBezTo>
                  <a:cubicBezTo>
                    <a:pt x="359" y="3"/>
                    <a:pt x="340" y="1"/>
                    <a:pt x="32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" name="Google Shape;4750;p59"/>
            <p:cNvSpPr/>
            <p:nvPr/>
          </p:nvSpPr>
          <p:spPr>
            <a:xfrm rot="2206601">
              <a:off x="2854439" y="1372156"/>
              <a:ext cx="12207" cy="8833"/>
            </a:xfrm>
            <a:custGeom>
              <a:avLst/>
              <a:gdLst/>
              <a:ahLst/>
              <a:cxnLst/>
              <a:rect l="l" t="t" r="r" b="b"/>
              <a:pathLst>
                <a:path w="662" h="479" extrusionOk="0">
                  <a:moveTo>
                    <a:pt x="326" y="1"/>
                  </a:moveTo>
                  <a:cubicBezTo>
                    <a:pt x="72" y="1"/>
                    <a:pt x="1" y="409"/>
                    <a:pt x="280" y="472"/>
                  </a:cubicBezTo>
                  <a:cubicBezTo>
                    <a:pt x="299" y="476"/>
                    <a:pt x="318" y="478"/>
                    <a:pt x="336" y="478"/>
                  </a:cubicBezTo>
                  <a:cubicBezTo>
                    <a:pt x="589" y="478"/>
                    <a:pt x="661" y="69"/>
                    <a:pt x="380" y="7"/>
                  </a:cubicBezTo>
                  <a:cubicBezTo>
                    <a:pt x="361" y="3"/>
                    <a:pt x="343" y="1"/>
                    <a:pt x="32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" name="Google Shape;4751;p59"/>
            <p:cNvSpPr/>
            <p:nvPr/>
          </p:nvSpPr>
          <p:spPr>
            <a:xfrm rot="2206601">
              <a:off x="2962524" y="1389968"/>
              <a:ext cx="18588" cy="13443"/>
            </a:xfrm>
            <a:custGeom>
              <a:avLst/>
              <a:gdLst/>
              <a:ahLst/>
              <a:cxnLst/>
              <a:rect l="l" t="t" r="r" b="b"/>
              <a:pathLst>
                <a:path w="1008" h="729" extrusionOk="0">
                  <a:moveTo>
                    <a:pt x="499" y="0"/>
                  </a:moveTo>
                  <a:cubicBezTo>
                    <a:pt x="111" y="0"/>
                    <a:pt x="1" y="624"/>
                    <a:pt x="426" y="719"/>
                  </a:cubicBezTo>
                  <a:cubicBezTo>
                    <a:pt x="455" y="725"/>
                    <a:pt x="483" y="728"/>
                    <a:pt x="510" y="728"/>
                  </a:cubicBezTo>
                  <a:cubicBezTo>
                    <a:pt x="901" y="728"/>
                    <a:pt x="1008" y="105"/>
                    <a:pt x="583" y="10"/>
                  </a:cubicBezTo>
                  <a:cubicBezTo>
                    <a:pt x="554" y="3"/>
                    <a:pt x="526" y="0"/>
                    <a:pt x="49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" name="Google Shape;4752;p59"/>
            <p:cNvSpPr/>
            <p:nvPr/>
          </p:nvSpPr>
          <p:spPr>
            <a:xfrm rot="2206601">
              <a:off x="2800634" y="1606438"/>
              <a:ext cx="28600" cy="20671"/>
            </a:xfrm>
            <a:custGeom>
              <a:avLst/>
              <a:gdLst/>
              <a:ahLst/>
              <a:cxnLst/>
              <a:rect l="l" t="t" r="r" b="b"/>
              <a:pathLst>
                <a:path w="1551" h="1121" extrusionOk="0">
                  <a:moveTo>
                    <a:pt x="763" y="1"/>
                  </a:moveTo>
                  <a:cubicBezTo>
                    <a:pt x="168" y="1"/>
                    <a:pt x="0" y="962"/>
                    <a:pt x="657" y="1105"/>
                  </a:cubicBezTo>
                  <a:cubicBezTo>
                    <a:pt x="703" y="1115"/>
                    <a:pt x="747" y="1120"/>
                    <a:pt x="789" y="1120"/>
                  </a:cubicBezTo>
                  <a:cubicBezTo>
                    <a:pt x="1386" y="1120"/>
                    <a:pt x="1551" y="159"/>
                    <a:pt x="894" y="15"/>
                  </a:cubicBezTo>
                  <a:cubicBezTo>
                    <a:pt x="848" y="5"/>
                    <a:pt x="805" y="1"/>
                    <a:pt x="7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" name="Google Shape;4753;p59"/>
            <p:cNvSpPr/>
            <p:nvPr/>
          </p:nvSpPr>
          <p:spPr>
            <a:xfrm rot="2206601">
              <a:off x="3013976" y="1465323"/>
              <a:ext cx="12170" cy="8759"/>
            </a:xfrm>
            <a:custGeom>
              <a:avLst/>
              <a:gdLst/>
              <a:ahLst/>
              <a:cxnLst/>
              <a:rect l="l" t="t" r="r" b="b"/>
              <a:pathLst>
                <a:path w="660" h="475" extrusionOk="0">
                  <a:moveTo>
                    <a:pt x="323" y="1"/>
                  </a:moveTo>
                  <a:cubicBezTo>
                    <a:pt x="71" y="1"/>
                    <a:pt x="1" y="407"/>
                    <a:pt x="278" y="469"/>
                  </a:cubicBezTo>
                  <a:cubicBezTo>
                    <a:pt x="298" y="473"/>
                    <a:pt x="316" y="475"/>
                    <a:pt x="334" y="475"/>
                  </a:cubicBezTo>
                  <a:cubicBezTo>
                    <a:pt x="587" y="475"/>
                    <a:pt x="660" y="66"/>
                    <a:pt x="379" y="7"/>
                  </a:cubicBezTo>
                  <a:cubicBezTo>
                    <a:pt x="360" y="3"/>
                    <a:pt x="341" y="1"/>
                    <a:pt x="3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" name="Google Shape;4754;p59"/>
            <p:cNvSpPr/>
            <p:nvPr/>
          </p:nvSpPr>
          <p:spPr>
            <a:xfrm rot="2206601">
              <a:off x="2851964" y="1540711"/>
              <a:ext cx="12189" cy="8759"/>
            </a:xfrm>
            <a:custGeom>
              <a:avLst/>
              <a:gdLst/>
              <a:ahLst/>
              <a:cxnLst/>
              <a:rect l="l" t="t" r="r" b="b"/>
              <a:pathLst>
                <a:path w="661" h="475" extrusionOk="0">
                  <a:moveTo>
                    <a:pt x="325" y="1"/>
                  </a:moveTo>
                  <a:cubicBezTo>
                    <a:pt x="73" y="1"/>
                    <a:pt x="1" y="410"/>
                    <a:pt x="282" y="468"/>
                  </a:cubicBezTo>
                  <a:cubicBezTo>
                    <a:pt x="302" y="473"/>
                    <a:pt x="321" y="475"/>
                    <a:pt x="339" y="475"/>
                  </a:cubicBezTo>
                  <a:cubicBezTo>
                    <a:pt x="590" y="475"/>
                    <a:pt x="660" y="69"/>
                    <a:pt x="382" y="7"/>
                  </a:cubicBezTo>
                  <a:cubicBezTo>
                    <a:pt x="363" y="3"/>
                    <a:pt x="344" y="1"/>
                    <a:pt x="3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1" name="Google Shape;4720;p59"/>
          <p:cNvGrpSpPr/>
          <p:nvPr/>
        </p:nvGrpSpPr>
        <p:grpSpPr>
          <a:xfrm>
            <a:off x="5791200" y="3923019"/>
            <a:ext cx="682382" cy="1220481"/>
            <a:chOff x="2563354" y="1244252"/>
            <a:chExt cx="682382" cy="1220481"/>
          </a:xfrm>
        </p:grpSpPr>
        <p:grpSp>
          <p:nvGrpSpPr>
            <p:cNvPr id="42" name="Google Shape;4721;p59"/>
            <p:cNvGrpSpPr/>
            <p:nvPr/>
          </p:nvGrpSpPr>
          <p:grpSpPr>
            <a:xfrm>
              <a:off x="2665923" y="1404489"/>
              <a:ext cx="429363" cy="1060244"/>
              <a:chOff x="5847186" y="4065528"/>
              <a:chExt cx="429363" cy="1060244"/>
            </a:xfrm>
          </p:grpSpPr>
          <p:sp>
            <p:nvSpPr>
              <p:cNvPr id="63" name="Google Shape;4722;p59"/>
              <p:cNvSpPr/>
              <p:nvPr/>
            </p:nvSpPr>
            <p:spPr>
              <a:xfrm rot="132496">
                <a:off x="6066088" y="4066728"/>
                <a:ext cx="82699" cy="1057843"/>
              </a:xfrm>
              <a:custGeom>
                <a:avLst/>
                <a:gdLst/>
                <a:ahLst/>
                <a:cxnLst/>
                <a:rect l="l" t="t" r="r" b="b"/>
                <a:pathLst>
                  <a:path w="3155" h="56414" extrusionOk="0">
                    <a:moveTo>
                      <a:pt x="283" y="1"/>
                    </a:moveTo>
                    <a:cubicBezTo>
                      <a:pt x="276" y="1"/>
                      <a:pt x="269" y="1"/>
                      <a:pt x="261" y="2"/>
                    </a:cubicBezTo>
                    <a:cubicBezTo>
                      <a:pt x="112" y="12"/>
                      <a:pt x="0" y="142"/>
                      <a:pt x="15" y="295"/>
                    </a:cubicBezTo>
                    <a:cubicBezTo>
                      <a:pt x="40" y="632"/>
                      <a:pt x="2611" y="33610"/>
                      <a:pt x="943" y="56414"/>
                    </a:cubicBezTo>
                    <a:lnTo>
                      <a:pt x="1491" y="56414"/>
                    </a:lnTo>
                    <a:cubicBezTo>
                      <a:pt x="3155" y="33566"/>
                      <a:pt x="584" y="585"/>
                      <a:pt x="559" y="251"/>
                    </a:cubicBezTo>
                    <a:cubicBezTo>
                      <a:pt x="548" y="106"/>
                      <a:pt x="429" y="1"/>
                      <a:pt x="28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" name="Google Shape;4723;p59"/>
              <p:cNvSpPr/>
              <p:nvPr/>
            </p:nvSpPr>
            <p:spPr>
              <a:xfrm>
                <a:off x="6103530" y="4307169"/>
                <a:ext cx="165705" cy="170240"/>
              </a:xfrm>
              <a:custGeom>
                <a:avLst/>
                <a:gdLst/>
                <a:ahLst/>
                <a:cxnLst/>
                <a:rect l="l" t="t" r="r" b="b"/>
                <a:pathLst>
                  <a:path w="6321" h="6494" extrusionOk="0">
                    <a:moveTo>
                      <a:pt x="6320" y="0"/>
                    </a:moveTo>
                    <a:cubicBezTo>
                      <a:pt x="1400" y="1490"/>
                      <a:pt x="1" y="6484"/>
                      <a:pt x="1" y="6484"/>
                    </a:cubicBezTo>
                    <a:cubicBezTo>
                      <a:pt x="110" y="6490"/>
                      <a:pt x="217" y="6494"/>
                      <a:pt x="323" y="6494"/>
                    </a:cubicBezTo>
                    <a:cubicBezTo>
                      <a:pt x="4979" y="6494"/>
                      <a:pt x="6320" y="1"/>
                      <a:pt x="632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" name="Google Shape;4724;p59"/>
              <p:cNvSpPr/>
              <p:nvPr/>
            </p:nvSpPr>
            <p:spPr>
              <a:xfrm>
                <a:off x="5889678" y="4266669"/>
                <a:ext cx="213888" cy="210533"/>
              </a:xfrm>
              <a:custGeom>
                <a:avLst/>
                <a:gdLst/>
                <a:ahLst/>
                <a:cxnLst/>
                <a:rect l="l" t="t" r="r" b="b"/>
                <a:pathLst>
                  <a:path w="8159" h="8031" extrusionOk="0">
                    <a:moveTo>
                      <a:pt x="0" y="1"/>
                    </a:moveTo>
                    <a:cubicBezTo>
                      <a:pt x="0" y="1"/>
                      <a:pt x="1584" y="8031"/>
                      <a:pt x="7979" y="8031"/>
                    </a:cubicBezTo>
                    <a:cubicBezTo>
                      <a:pt x="8038" y="8031"/>
                      <a:pt x="8098" y="8030"/>
                      <a:pt x="8159" y="8029"/>
                    </a:cubicBezTo>
                    <a:cubicBezTo>
                      <a:pt x="8159" y="8029"/>
                      <a:pt x="5983" y="566"/>
                      <a:pt x="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" name="Google Shape;4725;p59"/>
              <p:cNvSpPr/>
              <p:nvPr/>
            </p:nvSpPr>
            <p:spPr>
              <a:xfrm>
                <a:off x="5847186" y="4575257"/>
                <a:ext cx="255334" cy="186913"/>
              </a:xfrm>
              <a:custGeom>
                <a:avLst/>
                <a:gdLst/>
                <a:ahLst/>
                <a:cxnLst/>
                <a:rect l="l" t="t" r="r" b="b"/>
                <a:pathLst>
                  <a:path w="9740" h="7130" extrusionOk="0">
                    <a:moveTo>
                      <a:pt x="292" y="0"/>
                    </a:moveTo>
                    <a:cubicBezTo>
                      <a:pt x="195" y="0"/>
                      <a:pt x="98" y="2"/>
                      <a:pt x="0" y="6"/>
                    </a:cubicBezTo>
                    <a:cubicBezTo>
                      <a:pt x="0" y="6"/>
                      <a:pt x="2873" y="7129"/>
                      <a:pt x="8594" y="7129"/>
                    </a:cubicBezTo>
                    <a:cubicBezTo>
                      <a:pt x="8964" y="7129"/>
                      <a:pt x="9346" y="7100"/>
                      <a:pt x="9740" y="7036"/>
                    </a:cubicBezTo>
                    <a:cubicBezTo>
                      <a:pt x="9740" y="7036"/>
                      <a:pt x="6353" y="0"/>
                      <a:pt x="29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" name="Google Shape;4726;p59"/>
              <p:cNvSpPr/>
              <p:nvPr/>
            </p:nvSpPr>
            <p:spPr>
              <a:xfrm>
                <a:off x="6102481" y="4554679"/>
                <a:ext cx="174068" cy="205604"/>
              </a:xfrm>
              <a:custGeom>
                <a:avLst/>
                <a:gdLst/>
                <a:ahLst/>
                <a:cxnLst/>
                <a:rect l="l" t="t" r="r" b="b"/>
                <a:pathLst>
                  <a:path w="6640" h="7843" extrusionOk="0">
                    <a:moveTo>
                      <a:pt x="6640" y="0"/>
                    </a:moveTo>
                    <a:cubicBezTo>
                      <a:pt x="740" y="1277"/>
                      <a:pt x="1" y="7843"/>
                      <a:pt x="1" y="7843"/>
                    </a:cubicBezTo>
                    <a:cubicBezTo>
                      <a:pt x="6520" y="7437"/>
                      <a:pt x="6640" y="1"/>
                      <a:pt x="664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" name="Google Shape;4727;p59"/>
              <p:cNvSpPr/>
              <p:nvPr/>
            </p:nvSpPr>
            <p:spPr>
              <a:xfrm>
                <a:off x="5889678" y="4868327"/>
                <a:ext cx="203324" cy="134562"/>
              </a:xfrm>
              <a:custGeom>
                <a:avLst/>
                <a:gdLst/>
                <a:ahLst/>
                <a:cxnLst/>
                <a:rect l="l" t="t" r="r" b="b"/>
                <a:pathLst>
                  <a:path w="7756" h="5133" extrusionOk="0">
                    <a:moveTo>
                      <a:pt x="0" y="1"/>
                    </a:moveTo>
                    <a:cubicBezTo>
                      <a:pt x="0" y="1"/>
                      <a:pt x="1406" y="5132"/>
                      <a:pt x="7268" y="5132"/>
                    </a:cubicBezTo>
                    <a:cubicBezTo>
                      <a:pt x="7427" y="5132"/>
                      <a:pt x="7590" y="5128"/>
                      <a:pt x="7756" y="5121"/>
                    </a:cubicBezTo>
                    <a:cubicBezTo>
                      <a:pt x="7756" y="5121"/>
                      <a:pt x="5972" y="1049"/>
                      <a:pt x="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" name="Google Shape;4728;p59"/>
              <p:cNvSpPr/>
              <p:nvPr/>
            </p:nvSpPr>
            <p:spPr>
              <a:xfrm>
                <a:off x="6092966" y="4834878"/>
                <a:ext cx="160960" cy="167933"/>
              </a:xfrm>
              <a:custGeom>
                <a:avLst/>
                <a:gdLst/>
                <a:ahLst/>
                <a:cxnLst/>
                <a:rect l="l" t="t" r="r" b="b"/>
                <a:pathLst>
                  <a:path w="6140" h="6406" extrusionOk="0">
                    <a:moveTo>
                      <a:pt x="5647" y="0"/>
                    </a:moveTo>
                    <a:lnTo>
                      <a:pt x="5647" y="0"/>
                    </a:lnTo>
                    <a:cubicBezTo>
                      <a:pt x="787" y="1451"/>
                      <a:pt x="1" y="6397"/>
                      <a:pt x="1" y="6397"/>
                    </a:cubicBezTo>
                    <a:cubicBezTo>
                      <a:pt x="133" y="6403"/>
                      <a:pt x="263" y="6406"/>
                      <a:pt x="389" y="6406"/>
                    </a:cubicBezTo>
                    <a:cubicBezTo>
                      <a:pt x="6139" y="6406"/>
                      <a:pt x="5647" y="1"/>
                      <a:pt x="564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" name="Google Shape;4729;p59"/>
              <p:cNvSpPr/>
              <p:nvPr/>
            </p:nvSpPr>
            <p:spPr>
              <a:xfrm>
                <a:off x="5889678" y="4266118"/>
                <a:ext cx="211896" cy="204189"/>
              </a:xfrm>
              <a:custGeom>
                <a:avLst/>
                <a:gdLst/>
                <a:ahLst/>
                <a:cxnLst/>
                <a:rect l="l" t="t" r="r" b="b"/>
                <a:pathLst>
                  <a:path w="8083" h="7789" extrusionOk="0">
                    <a:moveTo>
                      <a:pt x="0" y="0"/>
                    </a:moveTo>
                    <a:cubicBezTo>
                      <a:pt x="449" y="842"/>
                      <a:pt x="979" y="1635"/>
                      <a:pt x="1541" y="2404"/>
                    </a:cubicBezTo>
                    <a:cubicBezTo>
                      <a:pt x="2107" y="3173"/>
                      <a:pt x="2716" y="3909"/>
                      <a:pt x="3379" y="4597"/>
                    </a:cubicBezTo>
                    <a:cubicBezTo>
                      <a:pt x="4050" y="5280"/>
                      <a:pt x="4757" y="5932"/>
                      <a:pt x="5540" y="6483"/>
                    </a:cubicBezTo>
                    <a:cubicBezTo>
                      <a:pt x="6328" y="7031"/>
                      <a:pt x="7172" y="7499"/>
                      <a:pt x="8082" y="7789"/>
                    </a:cubicBezTo>
                    <a:cubicBezTo>
                      <a:pt x="7868" y="7680"/>
                      <a:pt x="7655" y="7575"/>
                      <a:pt x="7444" y="7473"/>
                    </a:cubicBezTo>
                    <a:lnTo>
                      <a:pt x="7285" y="7397"/>
                    </a:lnTo>
                    <a:lnTo>
                      <a:pt x="7133" y="7303"/>
                    </a:lnTo>
                    <a:lnTo>
                      <a:pt x="6832" y="7118"/>
                    </a:lnTo>
                    <a:lnTo>
                      <a:pt x="6527" y="6937"/>
                    </a:lnTo>
                    <a:cubicBezTo>
                      <a:pt x="6429" y="6871"/>
                      <a:pt x="6335" y="6798"/>
                      <a:pt x="6236" y="6733"/>
                    </a:cubicBezTo>
                    <a:cubicBezTo>
                      <a:pt x="6048" y="6592"/>
                      <a:pt x="5849" y="6465"/>
                      <a:pt x="5667" y="6316"/>
                    </a:cubicBezTo>
                    <a:cubicBezTo>
                      <a:pt x="4924" y="5732"/>
                      <a:pt x="4235" y="5087"/>
                      <a:pt x="3575" y="4410"/>
                    </a:cubicBezTo>
                    <a:cubicBezTo>
                      <a:pt x="2916" y="3735"/>
                      <a:pt x="2306" y="3009"/>
                      <a:pt x="1708" y="2277"/>
                    </a:cubicBezTo>
                    <a:cubicBezTo>
                      <a:pt x="1407" y="1911"/>
                      <a:pt x="1117" y="1533"/>
                      <a:pt x="837" y="1153"/>
                    </a:cubicBezTo>
                    <a:cubicBezTo>
                      <a:pt x="548" y="776"/>
                      <a:pt x="272" y="392"/>
                      <a:pt x="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" name="Google Shape;4730;p59"/>
              <p:cNvSpPr/>
              <p:nvPr/>
            </p:nvSpPr>
            <p:spPr>
              <a:xfrm>
                <a:off x="6103530" y="4301087"/>
                <a:ext cx="165705" cy="175483"/>
              </a:xfrm>
              <a:custGeom>
                <a:avLst/>
                <a:gdLst/>
                <a:ahLst/>
                <a:cxnLst/>
                <a:rect l="l" t="t" r="r" b="b"/>
                <a:pathLst>
                  <a:path w="6321" h="6694" extrusionOk="0">
                    <a:moveTo>
                      <a:pt x="6320" y="0"/>
                    </a:moveTo>
                    <a:cubicBezTo>
                      <a:pt x="6237" y="178"/>
                      <a:pt x="6150" y="356"/>
                      <a:pt x="6070" y="534"/>
                    </a:cubicBezTo>
                    <a:lnTo>
                      <a:pt x="5950" y="802"/>
                    </a:lnTo>
                    <a:lnTo>
                      <a:pt x="5806" y="1059"/>
                    </a:lnTo>
                    <a:lnTo>
                      <a:pt x="5523" y="1570"/>
                    </a:lnTo>
                    <a:lnTo>
                      <a:pt x="5200" y="2060"/>
                    </a:lnTo>
                    <a:cubicBezTo>
                      <a:pt x="4762" y="2701"/>
                      <a:pt x="4275" y="3315"/>
                      <a:pt x="3721" y="3862"/>
                    </a:cubicBezTo>
                    <a:cubicBezTo>
                      <a:pt x="3180" y="4420"/>
                      <a:pt x="2590" y="4932"/>
                      <a:pt x="1969" y="5407"/>
                    </a:cubicBezTo>
                    <a:cubicBezTo>
                      <a:pt x="1658" y="5643"/>
                      <a:pt x="1338" y="5871"/>
                      <a:pt x="1008" y="6081"/>
                    </a:cubicBezTo>
                    <a:cubicBezTo>
                      <a:pt x="682" y="6302"/>
                      <a:pt x="345" y="6502"/>
                      <a:pt x="1" y="6694"/>
                    </a:cubicBezTo>
                    <a:cubicBezTo>
                      <a:pt x="740" y="6411"/>
                      <a:pt x="1433" y="6019"/>
                      <a:pt x="2089" y="5577"/>
                    </a:cubicBezTo>
                    <a:cubicBezTo>
                      <a:pt x="2749" y="5134"/>
                      <a:pt x="3358" y="4616"/>
                      <a:pt x="3917" y="4055"/>
                    </a:cubicBezTo>
                    <a:cubicBezTo>
                      <a:pt x="4479" y="3489"/>
                      <a:pt x="4971" y="2854"/>
                      <a:pt x="5378" y="2172"/>
                    </a:cubicBezTo>
                    <a:cubicBezTo>
                      <a:pt x="5806" y="1501"/>
                      <a:pt x="6096" y="751"/>
                      <a:pt x="632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" name="Google Shape;4731;p59"/>
              <p:cNvSpPr/>
              <p:nvPr/>
            </p:nvSpPr>
            <p:spPr>
              <a:xfrm>
                <a:off x="5847186" y="4575965"/>
                <a:ext cx="252005" cy="177869"/>
              </a:xfrm>
              <a:custGeom>
                <a:avLst/>
                <a:gdLst/>
                <a:ahLst/>
                <a:cxnLst/>
                <a:rect l="l" t="t" r="r" b="b"/>
                <a:pathLst>
                  <a:path w="9613" h="6785" extrusionOk="0">
                    <a:moveTo>
                      <a:pt x="0" y="0"/>
                    </a:moveTo>
                    <a:cubicBezTo>
                      <a:pt x="541" y="852"/>
                      <a:pt x="1178" y="1635"/>
                      <a:pt x="1864" y="2383"/>
                    </a:cubicBezTo>
                    <a:cubicBezTo>
                      <a:pt x="2546" y="3126"/>
                      <a:pt x="3297" y="3808"/>
                      <a:pt x="4094" y="4432"/>
                    </a:cubicBezTo>
                    <a:cubicBezTo>
                      <a:pt x="4906" y="5041"/>
                      <a:pt x="5773" y="5578"/>
                      <a:pt x="6694" y="6001"/>
                    </a:cubicBezTo>
                    <a:cubicBezTo>
                      <a:pt x="7626" y="6411"/>
                      <a:pt x="8612" y="6687"/>
                      <a:pt x="9613" y="6785"/>
                    </a:cubicBezTo>
                    <a:cubicBezTo>
                      <a:pt x="9127" y="6651"/>
                      <a:pt x="8630" y="6578"/>
                      <a:pt x="8166" y="6383"/>
                    </a:cubicBezTo>
                    <a:cubicBezTo>
                      <a:pt x="7688" y="6241"/>
                      <a:pt x="7238" y="6016"/>
                      <a:pt x="6784" y="5813"/>
                    </a:cubicBezTo>
                    <a:cubicBezTo>
                      <a:pt x="5899" y="5352"/>
                      <a:pt x="5055" y="4820"/>
                      <a:pt x="4261" y="4217"/>
                    </a:cubicBezTo>
                    <a:cubicBezTo>
                      <a:pt x="3471" y="3605"/>
                      <a:pt x="2727" y="2937"/>
                      <a:pt x="2013" y="2234"/>
                    </a:cubicBezTo>
                    <a:cubicBezTo>
                      <a:pt x="1657" y="1886"/>
                      <a:pt x="1313" y="1520"/>
                      <a:pt x="979" y="1146"/>
                    </a:cubicBezTo>
                    <a:cubicBezTo>
                      <a:pt x="639" y="780"/>
                      <a:pt x="316" y="392"/>
                      <a:pt x="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" name="Google Shape;4732;p59"/>
              <p:cNvSpPr/>
              <p:nvPr/>
            </p:nvSpPr>
            <p:spPr>
              <a:xfrm>
                <a:off x="6110083" y="4554679"/>
                <a:ext cx="166465" cy="199155"/>
              </a:xfrm>
              <a:custGeom>
                <a:avLst/>
                <a:gdLst/>
                <a:ahLst/>
                <a:cxnLst/>
                <a:rect l="l" t="t" r="r" b="b"/>
                <a:pathLst>
                  <a:path w="6350" h="7597" extrusionOk="0">
                    <a:moveTo>
                      <a:pt x="6350" y="0"/>
                    </a:moveTo>
                    <a:lnTo>
                      <a:pt x="6350" y="0"/>
                    </a:lnTo>
                    <a:cubicBezTo>
                      <a:pt x="6008" y="772"/>
                      <a:pt x="5672" y="1542"/>
                      <a:pt x="5222" y="2252"/>
                    </a:cubicBezTo>
                    <a:cubicBezTo>
                      <a:pt x="5016" y="2615"/>
                      <a:pt x="4768" y="2956"/>
                      <a:pt x="4537" y="3300"/>
                    </a:cubicBezTo>
                    <a:cubicBezTo>
                      <a:pt x="4283" y="3634"/>
                      <a:pt x="4043" y="3975"/>
                      <a:pt x="3764" y="4286"/>
                    </a:cubicBezTo>
                    <a:cubicBezTo>
                      <a:pt x="3228" y="4928"/>
                      <a:pt x="2636" y="5523"/>
                      <a:pt x="2010" y="6081"/>
                    </a:cubicBezTo>
                    <a:cubicBezTo>
                      <a:pt x="1697" y="6357"/>
                      <a:pt x="1371" y="6621"/>
                      <a:pt x="1038" y="6875"/>
                    </a:cubicBezTo>
                    <a:cubicBezTo>
                      <a:pt x="704" y="7133"/>
                      <a:pt x="360" y="7372"/>
                      <a:pt x="0" y="7597"/>
                    </a:cubicBezTo>
                    <a:cubicBezTo>
                      <a:pt x="770" y="7245"/>
                      <a:pt x="1480" y="6766"/>
                      <a:pt x="2147" y="6241"/>
                    </a:cubicBezTo>
                    <a:cubicBezTo>
                      <a:pt x="2815" y="5715"/>
                      <a:pt x="3424" y="5113"/>
                      <a:pt x="3971" y="4464"/>
                    </a:cubicBezTo>
                    <a:cubicBezTo>
                      <a:pt x="4254" y="4144"/>
                      <a:pt x="4497" y="3793"/>
                      <a:pt x="4747" y="3448"/>
                    </a:cubicBezTo>
                    <a:cubicBezTo>
                      <a:pt x="4972" y="3086"/>
                      <a:pt x="5222" y="2742"/>
                      <a:pt x="5404" y="2354"/>
                    </a:cubicBezTo>
                    <a:cubicBezTo>
                      <a:pt x="5501" y="2165"/>
                      <a:pt x="5610" y="1984"/>
                      <a:pt x="5693" y="1788"/>
                    </a:cubicBezTo>
                    <a:lnTo>
                      <a:pt x="5948" y="1204"/>
                    </a:lnTo>
                    <a:cubicBezTo>
                      <a:pt x="6035" y="1008"/>
                      <a:pt x="6095" y="805"/>
                      <a:pt x="6161" y="606"/>
                    </a:cubicBezTo>
                    <a:cubicBezTo>
                      <a:pt x="6226" y="402"/>
                      <a:pt x="6291" y="200"/>
                      <a:pt x="63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" name="Google Shape;4733;p59"/>
              <p:cNvSpPr/>
              <p:nvPr/>
            </p:nvSpPr>
            <p:spPr>
              <a:xfrm>
                <a:off x="5889678" y="4868327"/>
                <a:ext cx="195433" cy="131311"/>
              </a:xfrm>
              <a:custGeom>
                <a:avLst/>
                <a:gdLst/>
                <a:ahLst/>
                <a:cxnLst/>
                <a:rect l="l" t="t" r="r" b="b"/>
                <a:pathLst>
                  <a:path w="7455" h="5009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57" y="617"/>
                      <a:pt x="976" y="1186"/>
                      <a:pt x="1515" y="1730"/>
                    </a:cubicBezTo>
                    <a:cubicBezTo>
                      <a:pt x="2056" y="2274"/>
                      <a:pt x="2636" y="2782"/>
                      <a:pt x="3252" y="3246"/>
                    </a:cubicBezTo>
                    <a:cubicBezTo>
                      <a:pt x="3873" y="3699"/>
                      <a:pt x="4518" y="4135"/>
                      <a:pt x="5229" y="4446"/>
                    </a:cubicBezTo>
                    <a:cubicBezTo>
                      <a:pt x="5932" y="4762"/>
                      <a:pt x="6686" y="5001"/>
                      <a:pt x="7455" y="5008"/>
                    </a:cubicBezTo>
                    <a:cubicBezTo>
                      <a:pt x="7270" y="4968"/>
                      <a:pt x="7081" y="4928"/>
                      <a:pt x="6897" y="4893"/>
                    </a:cubicBezTo>
                    <a:cubicBezTo>
                      <a:pt x="6711" y="4852"/>
                      <a:pt x="6534" y="4772"/>
                      <a:pt x="6356" y="4715"/>
                    </a:cubicBezTo>
                    <a:cubicBezTo>
                      <a:pt x="6175" y="4667"/>
                      <a:pt x="6005" y="4580"/>
                      <a:pt x="5831" y="4504"/>
                    </a:cubicBezTo>
                    <a:cubicBezTo>
                      <a:pt x="5657" y="4428"/>
                      <a:pt x="5486" y="4356"/>
                      <a:pt x="5323" y="4258"/>
                    </a:cubicBezTo>
                    <a:cubicBezTo>
                      <a:pt x="4653" y="3910"/>
                      <a:pt x="4025" y="3482"/>
                      <a:pt x="3419" y="3025"/>
                    </a:cubicBezTo>
                    <a:cubicBezTo>
                      <a:pt x="2807" y="2579"/>
                      <a:pt x="2230" y="2083"/>
                      <a:pt x="1661" y="1578"/>
                    </a:cubicBezTo>
                    <a:cubicBezTo>
                      <a:pt x="1374" y="1328"/>
                      <a:pt x="1095" y="1067"/>
                      <a:pt x="824" y="802"/>
                    </a:cubicBezTo>
                    <a:cubicBezTo>
                      <a:pt x="541" y="541"/>
                      <a:pt x="272" y="273"/>
                      <a:pt x="0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" name="Google Shape;4734;p59"/>
              <p:cNvSpPr/>
              <p:nvPr/>
            </p:nvSpPr>
            <p:spPr>
              <a:xfrm>
                <a:off x="6095168" y="4831837"/>
                <a:ext cx="146122" cy="167802"/>
              </a:xfrm>
              <a:custGeom>
                <a:avLst/>
                <a:gdLst/>
                <a:ahLst/>
                <a:cxnLst/>
                <a:rect l="l" t="t" r="r" b="b"/>
                <a:pathLst>
                  <a:path w="5574" h="6401" extrusionOk="0">
                    <a:moveTo>
                      <a:pt x="5573" y="1"/>
                    </a:moveTo>
                    <a:lnTo>
                      <a:pt x="5573" y="1"/>
                    </a:lnTo>
                    <a:cubicBezTo>
                      <a:pt x="5446" y="356"/>
                      <a:pt x="5337" y="715"/>
                      <a:pt x="5218" y="1070"/>
                    </a:cubicBezTo>
                    <a:cubicBezTo>
                      <a:pt x="5073" y="1418"/>
                      <a:pt x="4950" y="1770"/>
                      <a:pt x="4793" y="2111"/>
                    </a:cubicBezTo>
                    <a:cubicBezTo>
                      <a:pt x="4612" y="2437"/>
                      <a:pt x="4482" y="2789"/>
                      <a:pt x="4271" y="3097"/>
                    </a:cubicBezTo>
                    <a:cubicBezTo>
                      <a:pt x="4174" y="3253"/>
                      <a:pt x="4083" y="3416"/>
                      <a:pt x="3982" y="3572"/>
                    </a:cubicBezTo>
                    <a:lnTo>
                      <a:pt x="3652" y="4018"/>
                    </a:lnTo>
                    <a:cubicBezTo>
                      <a:pt x="3195" y="4598"/>
                      <a:pt x="2658" y="5117"/>
                      <a:pt x="2045" y="5534"/>
                    </a:cubicBezTo>
                    <a:cubicBezTo>
                      <a:pt x="1893" y="5635"/>
                      <a:pt x="1737" y="5741"/>
                      <a:pt x="1570" y="5824"/>
                    </a:cubicBezTo>
                    <a:cubicBezTo>
                      <a:pt x="1411" y="5918"/>
                      <a:pt x="1240" y="5990"/>
                      <a:pt x="1070" y="6067"/>
                    </a:cubicBezTo>
                    <a:cubicBezTo>
                      <a:pt x="730" y="6219"/>
                      <a:pt x="374" y="6335"/>
                      <a:pt x="0" y="6400"/>
                    </a:cubicBezTo>
                    <a:cubicBezTo>
                      <a:pt x="762" y="6375"/>
                      <a:pt x="1498" y="6096"/>
                      <a:pt x="2158" y="5708"/>
                    </a:cubicBezTo>
                    <a:cubicBezTo>
                      <a:pt x="2822" y="5319"/>
                      <a:pt x="3387" y="4783"/>
                      <a:pt x="3866" y="4185"/>
                    </a:cubicBezTo>
                    <a:lnTo>
                      <a:pt x="4203" y="3717"/>
                    </a:lnTo>
                    <a:cubicBezTo>
                      <a:pt x="4308" y="3557"/>
                      <a:pt x="4398" y="3391"/>
                      <a:pt x="4497" y="3224"/>
                    </a:cubicBezTo>
                    <a:cubicBezTo>
                      <a:pt x="4591" y="3061"/>
                      <a:pt x="4685" y="2894"/>
                      <a:pt x="4758" y="2717"/>
                    </a:cubicBezTo>
                    <a:cubicBezTo>
                      <a:pt x="4837" y="2543"/>
                      <a:pt x="4914" y="2369"/>
                      <a:pt x="4986" y="2191"/>
                    </a:cubicBezTo>
                    <a:cubicBezTo>
                      <a:pt x="5124" y="1839"/>
                      <a:pt x="5225" y="1469"/>
                      <a:pt x="5349" y="1110"/>
                    </a:cubicBezTo>
                    <a:cubicBezTo>
                      <a:pt x="5424" y="740"/>
                      <a:pt x="5508" y="370"/>
                      <a:pt x="5573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43" name="Google Shape;4735;p59"/>
            <p:cNvSpPr/>
            <p:nvPr/>
          </p:nvSpPr>
          <p:spPr>
            <a:xfrm rot="2206601">
              <a:off x="2831261" y="1498007"/>
              <a:ext cx="377596" cy="248719"/>
            </a:xfrm>
            <a:custGeom>
              <a:avLst/>
              <a:gdLst/>
              <a:ahLst/>
              <a:cxnLst/>
              <a:rect l="l" t="t" r="r" b="b"/>
              <a:pathLst>
                <a:path w="20477" h="13488" extrusionOk="0">
                  <a:moveTo>
                    <a:pt x="1" y="1"/>
                  </a:moveTo>
                  <a:cubicBezTo>
                    <a:pt x="1" y="1"/>
                    <a:pt x="10784" y="13488"/>
                    <a:pt x="15668" y="13488"/>
                  </a:cubicBezTo>
                  <a:cubicBezTo>
                    <a:pt x="16446" y="13488"/>
                    <a:pt x="17075" y="13145"/>
                    <a:pt x="17486" y="12351"/>
                  </a:cubicBezTo>
                  <a:cubicBezTo>
                    <a:pt x="20477" y="6576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" name="Google Shape;4736;p59"/>
            <p:cNvSpPr/>
            <p:nvPr/>
          </p:nvSpPr>
          <p:spPr>
            <a:xfrm rot="2206601">
              <a:off x="2651427" y="1347694"/>
              <a:ext cx="217150" cy="366403"/>
            </a:xfrm>
            <a:custGeom>
              <a:avLst/>
              <a:gdLst/>
              <a:ahLst/>
              <a:cxnLst/>
              <a:rect l="l" t="t" r="r" b="b"/>
              <a:pathLst>
                <a:path w="11776" h="19870" extrusionOk="0">
                  <a:moveTo>
                    <a:pt x="6171" y="0"/>
                  </a:moveTo>
                  <a:cubicBezTo>
                    <a:pt x="6171" y="1"/>
                    <a:pt x="0" y="19869"/>
                    <a:pt x="5486" y="19869"/>
                  </a:cubicBezTo>
                  <a:cubicBezTo>
                    <a:pt x="5581" y="19869"/>
                    <a:pt x="5679" y="19863"/>
                    <a:pt x="5781" y="19851"/>
                  </a:cubicBezTo>
                  <a:cubicBezTo>
                    <a:pt x="11776" y="19145"/>
                    <a:pt x="6171" y="1"/>
                    <a:pt x="617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4737;p59"/>
            <p:cNvSpPr/>
            <p:nvPr/>
          </p:nvSpPr>
          <p:spPr>
            <a:xfrm rot="2206601">
              <a:off x="2897857" y="1480556"/>
              <a:ext cx="338817" cy="106085"/>
            </a:xfrm>
            <a:custGeom>
              <a:avLst/>
              <a:gdLst/>
              <a:ahLst/>
              <a:cxnLst/>
              <a:rect l="l" t="t" r="r" b="b"/>
              <a:pathLst>
                <a:path w="18374" h="5753" extrusionOk="0">
                  <a:moveTo>
                    <a:pt x="7128" y="1"/>
                  </a:moveTo>
                  <a:cubicBezTo>
                    <a:pt x="3323" y="1"/>
                    <a:pt x="0" y="372"/>
                    <a:pt x="0" y="372"/>
                  </a:cubicBezTo>
                  <a:cubicBezTo>
                    <a:pt x="0" y="372"/>
                    <a:pt x="10477" y="5753"/>
                    <a:pt x="15531" y="5753"/>
                  </a:cubicBezTo>
                  <a:cubicBezTo>
                    <a:pt x="17079" y="5753"/>
                    <a:pt x="18118" y="5248"/>
                    <a:pt x="18192" y="3929"/>
                  </a:cubicBezTo>
                  <a:cubicBezTo>
                    <a:pt x="18373" y="688"/>
                    <a:pt x="12304" y="1"/>
                    <a:pt x="712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4738;p59"/>
            <p:cNvSpPr/>
            <p:nvPr/>
          </p:nvSpPr>
          <p:spPr>
            <a:xfrm rot="2206601">
              <a:off x="2750234" y="1451221"/>
              <a:ext cx="256814" cy="368284"/>
            </a:xfrm>
            <a:custGeom>
              <a:avLst/>
              <a:gdLst/>
              <a:ahLst/>
              <a:cxnLst/>
              <a:rect l="l" t="t" r="r" b="b"/>
              <a:pathLst>
                <a:path w="13927" h="19972" extrusionOk="0">
                  <a:moveTo>
                    <a:pt x="1" y="1"/>
                  </a:moveTo>
                  <a:cubicBezTo>
                    <a:pt x="1" y="1"/>
                    <a:pt x="2441" y="19972"/>
                    <a:pt x="7274" y="19972"/>
                  </a:cubicBezTo>
                  <a:cubicBezTo>
                    <a:pt x="7626" y="19972"/>
                    <a:pt x="7991" y="19866"/>
                    <a:pt x="8368" y="19639"/>
                  </a:cubicBezTo>
                  <a:cubicBezTo>
                    <a:pt x="13927" y="16288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" name="Google Shape;4739;p59"/>
            <p:cNvSpPr/>
            <p:nvPr/>
          </p:nvSpPr>
          <p:spPr>
            <a:xfrm rot="2206756">
              <a:off x="2749385" y="1500756"/>
              <a:ext cx="18140" cy="13099"/>
            </a:xfrm>
            <a:custGeom>
              <a:avLst/>
              <a:gdLst/>
              <a:ahLst/>
              <a:cxnLst/>
              <a:rect l="l" t="t" r="r" b="b"/>
              <a:pathLst>
                <a:path w="1551" h="1120" extrusionOk="0">
                  <a:moveTo>
                    <a:pt x="763" y="0"/>
                  </a:moveTo>
                  <a:cubicBezTo>
                    <a:pt x="168" y="0"/>
                    <a:pt x="1" y="961"/>
                    <a:pt x="657" y="1105"/>
                  </a:cubicBezTo>
                  <a:cubicBezTo>
                    <a:pt x="703" y="1115"/>
                    <a:pt x="747" y="1120"/>
                    <a:pt x="789" y="1120"/>
                  </a:cubicBezTo>
                  <a:cubicBezTo>
                    <a:pt x="1386" y="1120"/>
                    <a:pt x="1550" y="158"/>
                    <a:pt x="895" y="15"/>
                  </a:cubicBezTo>
                  <a:cubicBezTo>
                    <a:pt x="849" y="5"/>
                    <a:pt x="805" y="0"/>
                    <a:pt x="7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" name="Google Shape;4740;p59"/>
            <p:cNvSpPr/>
            <p:nvPr/>
          </p:nvSpPr>
          <p:spPr>
            <a:xfrm rot="2206756">
              <a:off x="3007898" y="1442481"/>
              <a:ext cx="18128" cy="13111"/>
            </a:xfrm>
            <a:custGeom>
              <a:avLst/>
              <a:gdLst/>
              <a:ahLst/>
              <a:cxnLst/>
              <a:rect l="l" t="t" r="r" b="b"/>
              <a:pathLst>
                <a:path w="1550" h="1121" extrusionOk="0">
                  <a:moveTo>
                    <a:pt x="762" y="1"/>
                  </a:moveTo>
                  <a:cubicBezTo>
                    <a:pt x="165" y="1"/>
                    <a:pt x="0" y="962"/>
                    <a:pt x="657" y="1106"/>
                  </a:cubicBezTo>
                  <a:cubicBezTo>
                    <a:pt x="703" y="1116"/>
                    <a:pt x="747" y="1120"/>
                    <a:pt x="789" y="1120"/>
                  </a:cubicBezTo>
                  <a:cubicBezTo>
                    <a:pt x="1383" y="1120"/>
                    <a:pt x="1550" y="160"/>
                    <a:pt x="894" y="16"/>
                  </a:cubicBezTo>
                  <a:cubicBezTo>
                    <a:pt x="848" y="5"/>
                    <a:pt x="804" y="1"/>
                    <a:pt x="7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" name="Google Shape;4741;p59"/>
            <p:cNvSpPr/>
            <p:nvPr/>
          </p:nvSpPr>
          <p:spPr>
            <a:xfrm rot="2206756">
              <a:off x="2757610" y="1484780"/>
              <a:ext cx="11812" cy="8503"/>
            </a:xfrm>
            <a:custGeom>
              <a:avLst/>
              <a:gdLst/>
              <a:ahLst/>
              <a:cxnLst/>
              <a:rect l="l" t="t" r="r" b="b"/>
              <a:pathLst>
                <a:path w="1010" h="727" extrusionOk="0">
                  <a:moveTo>
                    <a:pt x="496" y="1"/>
                  </a:moveTo>
                  <a:cubicBezTo>
                    <a:pt x="110" y="1"/>
                    <a:pt x="1" y="622"/>
                    <a:pt x="428" y="717"/>
                  </a:cubicBezTo>
                  <a:cubicBezTo>
                    <a:pt x="458" y="724"/>
                    <a:pt x="487" y="727"/>
                    <a:pt x="514" y="727"/>
                  </a:cubicBezTo>
                  <a:cubicBezTo>
                    <a:pt x="901" y="727"/>
                    <a:pt x="1009" y="103"/>
                    <a:pt x="582" y="11"/>
                  </a:cubicBezTo>
                  <a:cubicBezTo>
                    <a:pt x="552" y="4"/>
                    <a:pt x="523" y="1"/>
                    <a:pt x="4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" name="Google Shape;4742;p59"/>
            <p:cNvSpPr/>
            <p:nvPr/>
          </p:nvSpPr>
          <p:spPr>
            <a:xfrm rot="2206756">
              <a:off x="3028933" y="1456856"/>
              <a:ext cx="11789" cy="8526"/>
            </a:xfrm>
            <a:custGeom>
              <a:avLst/>
              <a:gdLst/>
              <a:ahLst/>
              <a:cxnLst/>
              <a:rect l="l" t="t" r="r" b="b"/>
              <a:pathLst>
                <a:path w="1008" h="729" extrusionOk="0">
                  <a:moveTo>
                    <a:pt x="495" y="1"/>
                  </a:moveTo>
                  <a:cubicBezTo>
                    <a:pt x="108" y="1"/>
                    <a:pt x="0" y="624"/>
                    <a:pt x="425" y="719"/>
                  </a:cubicBezTo>
                  <a:cubicBezTo>
                    <a:pt x="455" y="726"/>
                    <a:pt x="483" y="729"/>
                    <a:pt x="510" y="729"/>
                  </a:cubicBezTo>
                  <a:cubicBezTo>
                    <a:pt x="898" y="729"/>
                    <a:pt x="1007" y="105"/>
                    <a:pt x="579" y="10"/>
                  </a:cubicBezTo>
                  <a:cubicBezTo>
                    <a:pt x="550" y="4"/>
                    <a:pt x="521" y="1"/>
                    <a:pt x="4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4743;p59"/>
            <p:cNvSpPr/>
            <p:nvPr/>
          </p:nvSpPr>
          <p:spPr>
            <a:xfrm rot="2206756">
              <a:off x="2770536" y="1504529"/>
              <a:ext cx="7731" cy="5555"/>
            </a:xfrm>
            <a:custGeom>
              <a:avLst/>
              <a:gdLst/>
              <a:ahLst/>
              <a:cxnLst/>
              <a:rect l="l" t="t" r="r" b="b"/>
              <a:pathLst>
                <a:path w="661" h="475" extrusionOk="0">
                  <a:moveTo>
                    <a:pt x="326" y="0"/>
                  </a:moveTo>
                  <a:cubicBezTo>
                    <a:pt x="71" y="0"/>
                    <a:pt x="1" y="409"/>
                    <a:pt x="282" y="468"/>
                  </a:cubicBezTo>
                  <a:cubicBezTo>
                    <a:pt x="302" y="472"/>
                    <a:pt x="321" y="474"/>
                    <a:pt x="339" y="474"/>
                  </a:cubicBezTo>
                  <a:cubicBezTo>
                    <a:pt x="591" y="474"/>
                    <a:pt x="661" y="68"/>
                    <a:pt x="384" y="7"/>
                  </a:cubicBezTo>
                  <a:cubicBezTo>
                    <a:pt x="364" y="2"/>
                    <a:pt x="345" y="0"/>
                    <a:pt x="3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4744;p59"/>
            <p:cNvSpPr/>
            <p:nvPr/>
          </p:nvSpPr>
          <p:spPr>
            <a:xfrm rot="2206601">
              <a:off x="2811472" y="1287989"/>
              <a:ext cx="200646" cy="164061"/>
            </a:xfrm>
            <a:custGeom>
              <a:avLst/>
              <a:gdLst/>
              <a:ahLst/>
              <a:cxnLst/>
              <a:rect l="l" t="t" r="r" b="b"/>
              <a:pathLst>
                <a:path w="10881" h="8897" extrusionOk="0">
                  <a:moveTo>
                    <a:pt x="4933" y="1"/>
                  </a:moveTo>
                  <a:cubicBezTo>
                    <a:pt x="4384" y="1"/>
                    <a:pt x="3838" y="102"/>
                    <a:pt x="3316" y="337"/>
                  </a:cubicBezTo>
                  <a:cubicBezTo>
                    <a:pt x="1" y="1830"/>
                    <a:pt x="3103" y="8470"/>
                    <a:pt x="3578" y="8806"/>
                  </a:cubicBezTo>
                  <a:cubicBezTo>
                    <a:pt x="3665" y="8867"/>
                    <a:pt x="3790" y="8897"/>
                    <a:pt x="3944" y="8897"/>
                  </a:cubicBezTo>
                  <a:cubicBezTo>
                    <a:pt x="5447" y="8897"/>
                    <a:pt x="9793" y="6147"/>
                    <a:pt x="10603" y="3740"/>
                  </a:cubicBezTo>
                  <a:cubicBezTo>
                    <a:pt x="10880" y="2910"/>
                    <a:pt x="7872" y="1"/>
                    <a:pt x="493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" name="Google Shape;4745;p59"/>
            <p:cNvSpPr/>
            <p:nvPr/>
          </p:nvSpPr>
          <p:spPr>
            <a:xfrm rot="2206601">
              <a:off x="2842841" y="1398058"/>
              <a:ext cx="28600" cy="20616"/>
            </a:xfrm>
            <a:custGeom>
              <a:avLst/>
              <a:gdLst/>
              <a:ahLst/>
              <a:cxnLst/>
              <a:rect l="l" t="t" r="r" b="b"/>
              <a:pathLst>
                <a:path w="1551" h="1118" extrusionOk="0">
                  <a:moveTo>
                    <a:pt x="762" y="1"/>
                  </a:moveTo>
                  <a:cubicBezTo>
                    <a:pt x="165" y="1"/>
                    <a:pt x="1" y="958"/>
                    <a:pt x="657" y="1103"/>
                  </a:cubicBezTo>
                  <a:cubicBezTo>
                    <a:pt x="703" y="1113"/>
                    <a:pt x="747" y="1117"/>
                    <a:pt x="789" y="1117"/>
                  </a:cubicBezTo>
                  <a:cubicBezTo>
                    <a:pt x="1383" y="1117"/>
                    <a:pt x="1550" y="159"/>
                    <a:pt x="894" y="16"/>
                  </a:cubicBezTo>
                  <a:cubicBezTo>
                    <a:pt x="848" y="6"/>
                    <a:pt x="804" y="1"/>
                    <a:pt x="76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" name="Google Shape;4746;p59"/>
            <p:cNvSpPr/>
            <p:nvPr/>
          </p:nvSpPr>
          <p:spPr>
            <a:xfrm rot="2206601">
              <a:off x="2940501" y="1403415"/>
              <a:ext cx="28600" cy="20598"/>
            </a:xfrm>
            <a:custGeom>
              <a:avLst/>
              <a:gdLst/>
              <a:ahLst/>
              <a:cxnLst/>
              <a:rect l="l" t="t" r="r" b="b"/>
              <a:pathLst>
                <a:path w="1551" h="1117" extrusionOk="0">
                  <a:moveTo>
                    <a:pt x="762" y="1"/>
                  </a:moveTo>
                  <a:cubicBezTo>
                    <a:pt x="168" y="1"/>
                    <a:pt x="1" y="958"/>
                    <a:pt x="656" y="1102"/>
                  </a:cubicBezTo>
                  <a:cubicBezTo>
                    <a:pt x="703" y="1112"/>
                    <a:pt x="747" y="1117"/>
                    <a:pt x="789" y="1117"/>
                  </a:cubicBezTo>
                  <a:cubicBezTo>
                    <a:pt x="1386" y="1117"/>
                    <a:pt x="1550" y="159"/>
                    <a:pt x="895" y="16"/>
                  </a:cubicBezTo>
                  <a:cubicBezTo>
                    <a:pt x="848" y="6"/>
                    <a:pt x="804" y="1"/>
                    <a:pt x="76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" name="Google Shape;4747;p59"/>
            <p:cNvSpPr/>
            <p:nvPr/>
          </p:nvSpPr>
          <p:spPr>
            <a:xfrm rot="2206601">
              <a:off x="2872834" y="1384624"/>
              <a:ext cx="18588" cy="13424"/>
            </a:xfrm>
            <a:custGeom>
              <a:avLst/>
              <a:gdLst/>
              <a:ahLst/>
              <a:cxnLst/>
              <a:rect l="l" t="t" r="r" b="b"/>
              <a:pathLst>
                <a:path w="1008" h="728" extrusionOk="0">
                  <a:moveTo>
                    <a:pt x="498" y="0"/>
                  </a:moveTo>
                  <a:cubicBezTo>
                    <a:pt x="111" y="0"/>
                    <a:pt x="1" y="624"/>
                    <a:pt x="426" y="719"/>
                  </a:cubicBezTo>
                  <a:cubicBezTo>
                    <a:pt x="455" y="725"/>
                    <a:pt x="483" y="728"/>
                    <a:pt x="510" y="728"/>
                  </a:cubicBezTo>
                  <a:cubicBezTo>
                    <a:pt x="901" y="728"/>
                    <a:pt x="1008" y="104"/>
                    <a:pt x="583" y="9"/>
                  </a:cubicBezTo>
                  <a:cubicBezTo>
                    <a:pt x="553" y="3"/>
                    <a:pt x="525" y="0"/>
                    <a:pt x="49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" name="Google Shape;4748;p59"/>
            <p:cNvSpPr/>
            <p:nvPr/>
          </p:nvSpPr>
          <p:spPr>
            <a:xfrm rot="2206601">
              <a:off x="2915562" y="1413611"/>
              <a:ext cx="18532" cy="13387"/>
            </a:xfrm>
            <a:custGeom>
              <a:avLst/>
              <a:gdLst/>
              <a:ahLst/>
              <a:cxnLst/>
              <a:rect l="l" t="t" r="r" b="b"/>
              <a:pathLst>
                <a:path w="1005" h="726" extrusionOk="0">
                  <a:moveTo>
                    <a:pt x="494" y="1"/>
                  </a:moveTo>
                  <a:cubicBezTo>
                    <a:pt x="108" y="1"/>
                    <a:pt x="0" y="622"/>
                    <a:pt x="423" y="716"/>
                  </a:cubicBezTo>
                  <a:cubicBezTo>
                    <a:pt x="454" y="723"/>
                    <a:pt x="483" y="726"/>
                    <a:pt x="511" y="726"/>
                  </a:cubicBezTo>
                  <a:cubicBezTo>
                    <a:pt x="899" y="726"/>
                    <a:pt x="1005" y="101"/>
                    <a:pt x="581" y="11"/>
                  </a:cubicBezTo>
                  <a:cubicBezTo>
                    <a:pt x="551" y="4"/>
                    <a:pt x="522" y="1"/>
                    <a:pt x="49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" name="Google Shape;4749;p59"/>
            <p:cNvSpPr/>
            <p:nvPr/>
          </p:nvSpPr>
          <p:spPr>
            <a:xfrm rot="2206601">
              <a:off x="2983441" y="1405472"/>
              <a:ext cx="12097" cy="8759"/>
            </a:xfrm>
            <a:custGeom>
              <a:avLst/>
              <a:gdLst/>
              <a:ahLst/>
              <a:cxnLst/>
              <a:rect l="l" t="t" r="r" b="b"/>
              <a:pathLst>
                <a:path w="656" h="475" extrusionOk="0">
                  <a:moveTo>
                    <a:pt x="322" y="1"/>
                  </a:moveTo>
                  <a:cubicBezTo>
                    <a:pt x="70" y="1"/>
                    <a:pt x="0" y="409"/>
                    <a:pt x="277" y="468"/>
                  </a:cubicBezTo>
                  <a:cubicBezTo>
                    <a:pt x="297" y="473"/>
                    <a:pt x="316" y="475"/>
                    <a:pt x="334" y="475"/>
                  </a:cubicBezTo>
                  <a:cubicBezTo>
                    <a:pt x="587" y="475"/>
                    <a:pt x="656" y="69"/>
                    <a:pt x="379" y="7"/>
                  </a:cubicBezTo>
                  <a:cubicBezTo>
                    <a:pt x="359" y="3"/>
                    <a:pt x="340" y="1"/>
                    <a:pt x="32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" name="Google Shape;4750;p59"/>
            <p:cNvSpPr/>
            <p:nvPr/>
          </p:nvSpPr>
          <p:spPr>
            <a:xfrm rot="2206601">
              <a:off x="2854439" y="1372156"/>
              <a:ext cx="12207" cy="8833"/>
            </a:xfrm>
            <a:custGeom>
              <a:avLst/>
              <a:gdLst/>
              <a:ahLst/>
              <a:cxnLst/>
              <a:rect l="l" t="t" r="r" b="b"/>
              <a:pathLst>
                <a:path w="662" h="479" extrusionOk="0">
                  <a:moveTo>
                    <a:pt x="326" y="1"/>
                  </a:moveTo>
                  <a:cubicBezTo>
                    <a:pt x="72" y="1"/>
                    <a:pt x="1" y="409"/>
                    <a:pt x="280" y="472"/>
                  </a:cubicBezTo>
                  <a:cubicBezTo>
                    <a:pt x="299" y="476"/>
                    <a:pt x="318" y="478"/>
                    <a:pt x="336" y="478"/>
                  </a:cubicBezTo>
                  <a:cubicBezTo>
                    <a:pt x="589" y="478"/>
                    <a:pt x="661" y="69"/>
                    <a:pt x="380" y="7"/>
                  </a:cubicBezTo>
                  <a:cubicBezTo>
                    <a:pt x="361" y="3"/>
                    <a:pt x="343" y="1"/>
                    <a:pt x="32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" name="Google Shape;4751;p59"/>
            <p:cNvSpPr/>
            <p:nvPr/>
          </p:nvSpPr>
          <p:spPr>
            <a:xfrm rot="2206601">
              <a:off x="2962524" y="1389968"/>
              <a:ext cx="18588" cy="13443"/>
            </a:xfrm>
            <a:custGeom>
              <a:avLst/>
              <a:gdLst/>
              <a:ahLst/>
              <a:cxnLst/>
              <a:rect l="l" t="t" r="r" b="b"/>
              <a:pathLst>
                <a:path w="1008" h="729" extrusionOk="0">
                  <a:moveTo>
                    <a:pt x="499" y="0"/>
                  </a:moveTo>
                  <a:cubicBezTo>
                    <a:pt x="111" y="0"/>
                    <a:pt x="1" y="624"/>
                    <a:pt x="426" y="719"/>
                  </a:cubicBezTo>
                  <a:cubicBezTo>
                    <a:pt x="455" y="725"/>
                    <a:pt x="483" y="728"/>
                    <a:pt x="510" y="728"/>
                  </a:cubicBezTo>
                  <a:cubicBezTo>
                    <a:pt x="901" y="728"/>
                    <a:pt x="1008" y="105"/>
                    <a:pt x="583" y="10"/>
                  </a:cubicBezTo>
                  <a:cubicBezTo>
                    <a:pt x="554" y="3"/>
                    <a:pt x="526" y="0"/>
                    <a:pt x="49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" name="Google Shape;4752;p59"/>
            <p:cNvSpPr/>
            <p:nvPr/>
          </p:nvSpPr>
          <p:spPr>
            <a:xfrm rot="2206601">
              <a:off x="2800634" y="1606438"/>
              <a:ext cx="28600" cy="20671"/>
            </a:xfrm>
            <a:custGeom>
              <a:avLst/>
              <a:gdLst/>
              <a:ahLst/>
              <a:cxnLst/>
              <a:rect l="l" t="t" r="r" b="b"/>
              <a:pathLst>
                <a:path w="1551" h="1121" extrusionOk="0">
                  <a:moveTo>
                    <a:pt x="763" y="1"/>
                  </a:moveTo>
                  <a:cubicBezTo>
                    <a:pt x="168" y="1"/>
                    <a:pt x="0" y="962"/>
                    <a:pt x="657" y="1105"/>
                  </a:cubicBezTo>
                  <a:cubicBezTo>
                    <a:pt x="703" y="1115"/>
                    <a:pt x="747" y="1120"/>
                    <a:pt x="789" y="1120"/>
                  </a:cubicBezTo>
                  <a:cubicBezTo>
                    <a:pt x="1386" y="1120"/>
                    <a:pt x="1551" y="159"/>
                    <a:pt x="894" y="15"/>
                  </a:cubicBezTo>
                  <a:cubicBezTo>
                    <a:pt x="848" y="5"/>
                    <a:pt x="805" y="1"/>
                    <a:pt x="7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" name="Google Shape;4753;p59"/>
            <p:cNvSpPr/>
            <p:nvPr/>
          </p:nvSpPr>
          <p:spPr>
            <a:xfrm rot="2206601">
              <a:off x="3013976" y="1465323"/>
              <a:ext cx="12170" cy="8759"/>
            </a:xfrm>
            <a:custGeom>
              <a:avLst/>
              <a:gdLst/>
              <a:ahLst/>
              <a:cxnLst/>
              <a:rect l="l" t="t" r="r" b="b"/>
              <a:pathLst>
                <a:path w="660" h="475" extrusionOk="0">
                  <a:moveTo>
                    <a:pt x="323" y="1"/>
                  </a:moveTo>
                  <a:cubicBezTo>
                    <a:pt x="71" y="1"/>
                    <a:pt x="1" y="407"/>
                    <a:pt x="278" y="469"/>
                  </a:cubicBezTo>
                  <a:cubicBezTo>
                    <a:pt x="298" y="473"/>
                    <a:pt x="316" y="475"/>
                    <a:pt x="334" y="475"/>
                  </a:cubicBezTo>
                  <a:cubicBezTo>
                    <a:pt x="587" y="475"/>
                    <a:pt x="660" y="66"/>
                    <a:pt x="379" y="7"/>
                  </a:cubicBezTo>
                  <a:cubicBezTo>
                    <a:pt x="360" y="3"/>
                    <a:pt x="341" y="1"/>
                    <a:pt x="3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" name="Google Shape;4754;p59"/>
            <p:cNvSpPr/>
            <p:nvPr/>
          </p:nvSpPr>
          <p:spPr>
            <a:xfrm rot="2206601">
              <a:off x="2851964" y="1540711"/>
              <a:ext cx="12189" cy="8759"/>
            </a:xfrm>
            <a:custGeom>
              <a:avLst/>
              <a:gdLst/>
              <a:ahLst/>
              <a:cxnLst/>
              <a:rect l="l" t="t" r="r" b="b"/>
              <a:pathLst>
                <a:path w="661" h="475" extrusionOk="0">
                  <a:moveTo>
                    <a:pt x="325" y="1"/>
                  </a:moveTo>
                  <a:cubicBezTo>
                    <a:pt x="73" y="1"/>
                    <a:pt x="1" y="410"/>
                    <a:pt x="282" y="468"/>
                  </a:cubicBezTo>
                  <a:cubicBezTo>
                    <a:pt x="302" y="473"/>
                    <a:pt x="321" y="475"/>
                    <a:pt x="339" y="475"/>
                  </a:cubicBezTo>
                  <a:cubicBezTo>
                    <a:pt x="590" y="475"/>
                    <a:pt x="660" y="69"/>
                    <a:pt x="382" y="7"/>
                  </a:cubicBezTo>
                  <a:cubicBezTo>
                    <a:pt x="363" y="3"/>
                    <a:pt x="344" y="1"/>
                    <a:pt x="3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3" name="TextBox 2"/>
          <p:cNvSpPr txBox="1"/>
          <p:nvPr/>
        </p:nvSpPr>
        <p:spPr>
          <a:xfrm>
            <a:off x="381000" y="285750"/>
            <a:ext cx="830580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600" dirty="0" smtClean="0">
                <a:latin typeface="Barlow" charset="0"/>
              </a:rPr>
              <a:t>Skin Changes that Come with Age</a:t>
            </a:r>
            <a:endParaRPr lang="en-US" sz="1600" dirty="0">
              <a:latin typeface="Barlow" charset="0"/>
            </a:endParaRPr>
          </a:p>
        </p:txBody>
      </p:sp>
      <p:pic>
        <p:nvPicPr>
          <p:cNvPr id="4" name="Picture 3" descr="fat pads.png"/>
          <p:cNvPicPr>
            <a:picLocks noChangeAspect="1"/>
          </p:cNvPicPr>
          <p:nvPr/>
        </p:nvPicPr>
        <p:blipFill>
          <a:blip r:embed="rId2" cstate="print"/>
          <a:stretch>
            <a:fillRect/>
          </a:stretch>
        </p:blipFill>
        <p:spPr>
          <a:xfrm>
            <a:off x="0" y="666750"/>
            <a:ext cx="9144000" cy="2571750"/>
          </a:xfrm>
          <a:prstGeom prst="rect">
            <a:avLst/>
          </a:prstGeom>
        </p:spPr>
      </p:pic>
      <p:grpSp>
        <p:nvGrpSpPr>
          <p:cNvPr id="6" name="Google Shape;1879;p34"/>
          <p:cNvGrpSpPr/>
          <p:nvPr/>
        </p:nvGrpSpPr>
        <p:grpSpPr>
          <a:xfrm rot="10800000" flipH="1">
            <a:off x="7365015" y="3562350"/>
            <a:ext cx="1778985" cy="1644422"/>
            <a:chOff x="7418325" y="-49354"/>
            <a:chExt cx="1778985" cy="1644422"/>
          </a:xfrm>
        </p:grpSpPr>
        <p:sp>
          <p:nvSpPr>
            <p:cNvPr id="7" name="Google Shape;1880;p34"/>
            <p:cNvSpPr/>
            <p:nvPr/>
          </p:nvSpPr>
          <p:spPr>
            <a:xfrm rot="10800000">
              <a:off x="8380492" y="231134"/>
              <a:ext cx="463436" cy="235615"/>
            </a:xfrm>
            <a:custGeom>
              <a:avLst/>
              <a:gdLst/>
              <a:ahLst/>
              <a:cxnLst/>
              <a:rect l="l" t="t" r="r" b="b"/>
              <a:pathLst>
                <a:path w="16886" h="8585" extrusionOk="0">
                  <a:moveTo>
                    <a:pt x="12837" y="1"/>
                  </a:moveTo>
                  <a:cubicBezTo>
                    <a:pt x="12792" y="1"/>
                    <a:pt x="12747" y="2"/>
                    <a:pt x="12703" y="4"/>
                  </a:cubicBezTo>
                  <a:cubicBezTo>
                    <a:pt x="12642" y="4"/>
                    <a:pt x="12577" y="4"/>
                    <a:pt x="12521" y="7"/>
                  </a:cubicBezTo>
                  <a:cubicBezTo>
                    <a:pt x="9703" y="83"/>
                    <a:pt x="7251" y="1224"/>
                    <a:pt x="5042" y="2920"/>
                  </a:cubicBezTo>
                  <a:cubicBezTo>
                    <a:pt x="3826" y="3855"/>
                    <a:pt x="2001" y="5144"/>
                    <a:pt x="1043" y="6554"/>
                  </a:cubicBezTo>
                  <a:cubicBezTo>
                    <a:pt x="910" y="6748"/>
                    <a:pt x="796" y="6942"/>
                    <a:pt x="701" y="7140"/>
                  </a:cubicBezTo>
                  <a:lnTo>
                    <a:pt x="1" y="8585"/>
                  </a:lnTo>
                  <a:cubicBezTo>
                    <a:pt x="3423" y="5821"/>
                    <a:pt x="8681" y="5049"/>
                    <a:pt x="12414" y="4531"/>
                  </a:cubicBezTo>
                  <a:cubicBezTo>
                    <a:pt x="12650" y="4498"/>
                    <a:pt x="12879" y="4467"/>
                    <a:pt x="13102" y="4433"/>
                  </a:cubicBezTo>
                  <a:cubicBezTo>
                    <a:pt x="14311" y="4266"/>
                    <a:pt x="15315" y="4114"/>
                    <a:pt x="15985" y="3908"/>
                  </a:cubicBezTo>
                  <a:cubicBezTo>
                    <a:pt x="16171" y="3851"/>
                    <a:pt x="16330" y="3790"/>
                    <a:pt x="16464" y="3722"/>
                  </a:cubicBezTo>
                  <a:cubicBezTo>
                    <a:pt x="16718" y="3592"/>
                    <a:pt x="16862" y="3440"/>
                    <a:pt x="16871" y="3250"/>
                  </a:cubicBezTo>
                  <a:cubicBezTo>
                    <a:pt x="16885" y="2966"/>
                    <a:pt x="16851" y="2687"/>
                    <a:pt x="16775" y="2418"/>
                  </a:cubicBezTo>
                  <a:cubicBezTo>
                    <a:pt x="16741" y="2300"/>
                    <a:pt x="16703" y="2185"/>
                    <a:pt x="16657" y="2071"/>
                  </a:cubicBezTo>
                  <a:cubicBezTo>
                    <a:pt x="16638" y="2034"/>
                    <a:pt x="16623" y="1992"/>
                    <a:pt x="16600" y="1954"/>
                  </a:cubicBezTo>
                  <a:cubicBezTo>
                    <a:pt x="16266" y="1239"/>
                    <a:pt x="15653" y="650"/>
                    <a:pt x="14932" y="350"/>
                  </a:cubicBezTo>
                  <a:cubicBezTo>
                    <a:pt x="14311" y="95"/>
                    <a:pt x="13642" y="15"/>
                    <a:pt x="12973" y="4"/>
                  </a:cubicBezTo>
                  <a:cubicBezTo>
                    <a:pt x="12928" y="2"/>
                    <a:pt x="12882" y="1"/>
                    <a:pt x="128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" name="Google Shape;1881;p34"/>
            <p:cNvSpPr/>
            <p:nvPr/>
          </p:nvSpPr>
          <p:spPr>
            <a:xfrm rot="10800000">
              <a:off x="8380492" y="231134"/>
              <a:ext cx="463436" cy="183333"/>
            </a:xfrm>
            <a:custGeom>
              <a:avLst/>
              <a:gdLst/>
              <a:ahLst/>
              <a:cxnLst/>
              <a:rect l="l" t="t" r="r" b="b"/>
              <a:pathLst>
                <a:path w="16886" h="6680" extrusionOk="0">
                  <a:moveTo>
                    <a:pt x="15165" y="0"/>
                  </a:moveTo>
                  <a:cubicBezTo>
                    <a:pt x="11822" y="0"/>
                    <a:pt x="6499" y="765"/>
                    <a:pt x="1043" y="4649"/>
                  </a:cubicBezTo>
                  <a:cubicBezTo>
                    <a:pt x="910" y="4843"/>
                    <a:pt x="796" y="5037"/>
                    <a:pt x="701" y="5235"/>
                  </a:cubicBezTo>
                  <a:lnTo>
                    <a:pt x="1" y="6680"/>
                  </a:lnTo>
                  <a:cubicBezTo>
                    <a:pt x="3423" y="3916"/>
                    <a:pt x="8681" y="3144"/>
                    <a:pt x="12414" y="2626"/>
                  </a:cubicBezTo>
                  <a:cubicBezTo>
                    <a:pt x="12650" y="2593"/>
                    <a:pt x="12879" y="2562"/>
                    <a:pt x="13102" y="2528"/>
                  </a:cubicBezTo>
                  <a:cubicBezTo>
                    <a:pt x="14311" y="2361"/>
                    <a:pt x="15315" y="2209"/>
                    <a:pt x="15985" y="2003"/>
                  </a:cubicBezTo>
                  <a:cubicBezTo>
                    <a:pt x="16171" y="1946"/>
                    <a:pt x="16330" y="1885"/>
                    <a:pt x="16464" y="1817"/>
                  </a:cubicBezTo>
                  <a:cubicBezTo>
                    <a:pt x="16718" y="1687"/>
                    <a:pt x="16862" y="1535"/>
                    <a:pt x="16871" y="1345"/>
                  </a:cubicBezTo>
                  <a:cubicBezTo>
                    <a:pt x="16885" y="1061"/>
                    <a:pt x="16851" y="782"/>
                    <a:pt x="16775" y="513"/>
                  </a:cubicBezTo>
                  <a:cubicBezTo>
                    <a:pt x="16741" y="395"/>
                    <a:pt x="16703" y="280"/>
                    <a:pt x="16657" y="166"/>
                  </a:cubicBezTo>
                  <a:cubicBezTo>
                    <a:pt x="16638" y="129"/>
                    <a:pt x="16623" y="87"/>
                    <a:pt x="16600" y="49"/>
                  </a:cubicBezTo>
                  <a:cubicBezTo>
                    <a:pt x="16177" y="20"/>
                    <a:pt x="15696" y="0"/>
                    <a:pt x="1516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" name="Google Shape;1882;p34"/>
            <p:cNvSpPr/>
            <p:nvPr/>
          </p:nvSpPr>
          <p:spPr>
            <a:xfrm rot="10800000">
              <a:off x="8383538" y="311575"/>
              <a:ext cx="385959" cy="155174"/>
            </a:xfrm>
            <a:custGeom>
              <a:avLst/>
              <a:gdLst/>
              <a:ahLst/>
              <a:cxnLst/>
              <a:rect l="l" t="t" r="r" b="b"/>
              <a:pathLst>
                <a:path w="14063" h="5654" extrusionOk="0">
                  <a:moveTo>
                    <a:pt x="10125" y="1"/>
                  </a:moveTo>
                  <a:cubicBezTo>
                    <a:pt x="10080" y="1"/>
                    <a:pt x="10035" y="2"/>
                    <a:pt x="9991" y="4"/>
                  </a:cubicBezTo>
                  <a:cubicBezTo>
                    <a:pt x="9930" y="4"/>
                    <a:pt x="9865" y="4"/>
                    <a:pt x="9809" y="7"/>
                  </a:cubicBezTo>
                  <a:cubicBezTo>
                    <a:pt x="9584" y="338"/>
                    <a:pt x="9398" y="692"/>
                    <a:pt x="9170" y="1018"/>
                  </a:cubicBezTo>
                  <a:cubicBezTo>
                    <a:pt x="8870" y="1455"/>
                    <a:pt x="8497" y="1810"/>
                    <a:pt x="8155" y="2208"/>
                  </a:cubicBezTo>
                  <a:cubicBezTo>
                    <a:pt x="8151" y="2213"/>
                    <a:pt x="8151" y="2213"/>
                    <a:pt x="8151" y="2216"/>
                  </a:cubicBezTo>
                  <a:cubicBezTo>
                    <a:pt x="5216" y="2654"/>
                    <a:pt x="2406" y="3707"/>
                    <a:pt x="23" y="5604"/>
                  </a:cubicBezTo>
                  <a:cubicBezTo>
                    <a:pt x="1" y="5620"/>
                    <a:pt x="20" y="5654"/>
                    <a:pt x="43" y="5654"/>
                  </a:cubicBezTo>
                  <a:cubicBezTo>
                    <a:pt x="47" y="5654"/>
                    <a:pt x="52" y="5652"/>
                    <a:pt x="56" y="5649"/>
                  </a:cubicBezTo>
                  <a:cubicBezTo>
                    <a:pt x="2023" y="4220"/>
                    <a:pt x="4190" y="3311"/>
                    <a:pt x="6452" y="2801"/>
                  </a:cubicBezTo>
                  <a:cubicBezTo>
                    <a:pt x="6456" y="2801"/>
                    <a:pt x="6456" y="2806"/>
                    <a:pt x="6459" y="2806"/>
                  </a:cubicBezTo>
                  <a:cubicBezTo>
                    <a:pt x="7695" y="3269"/>
                    <a:pt x="8707" y="3836"/>
                    <a:pt x="9702" y="4531"/>
                  </a:cubicBezTo>
                  <a:cubicBezTo>
                    <a:pt x="9938" y="4498"/>
                    <a:pt x="10167" y="4467"/>
                    <a:pt x="10390" y="4433"/>
                  </a:cubicBezTo>
                  <a:cubicBezTo>
                    <a:pt x="9395" y="3623"/>
                    <a:pt x="8147" y="3022"/>
                    <a:pt x="6946" y="2699"/>
                  </a:cubicBezTo>
                  <a:cubicBezTo>
                    <a:pt x="7821" y="2524"/>
                    <a:pt x="8710" y="2406"/>
                    <a:pt x="9607" y="2345"/>
                  </a:cubicBezTo>
                  <a:cubicBezTo>
                    <a:pt x="11025" y="2642"/>
                    <a:pt x="12200" y="3152"/>
                    <a:pt x="13273" y="3908"/>
                  </a:cubicBezTo>
                  <a:cubicBezTo>
                    <a:pt x="13459" y="3851"/>
                    <a:pt x="13618" y="3790"/>
                    <a:pt x="13752" y="3722"/>
                  </a:cubicBezTo>
                  <a:cubicBezTo>
                    <a:pt x="12846" y="3029"/>
                    <a:pt x="11767" y="2532"/>
                    <a:pt x="10664" y="2292"/>
                  </a:cubicBezTo>
                  <a:cubicBezTo>
                    <a:pt x="10892" y="2286"/>
                    <a:pt x="11120" y="2283"/>
                    <a:pt x="11348" y="2283"/>
                  </a:cubicBezTo>
                  <a:cubicBezTo>
                    <a:pt x="12252" y="2283"/>
                    <a:pt x="13159" y="2330"/>
                    <a:pt x="14063" y="2418"/>
                  </a:cubicBezTo>
                  <a:cubicBezTo>
                    <a:pt x="14029" y="2300"/>
                    <a:pt x="13991" y="2185"/>
                    <a:pt x="13945" y="2071"/>
                  </a:cubicBezTo>
                  <a:cubicBezTo>
                    <a:pt x="13160" y="2003"/>
                    <a:pt x="12371" y="1966"/>
                    <a:pt x="11582" y="1966"/>
                  </a:cubicBezTo>
                  <a:cubicBezTo>
                    <a:pt x="10637" y="1966"/>
                    <a:pt x="9692" y="2019"/>
                    <a:pt x="8759" y="2133"/>
                  </a:cubicBezTo>
                  <a:cubicBezTo>
                    <a:pt x="9414" y="1597"/>
                    <a:pt x="9942" y="730"/>
                    <a:pt x="10261" y="4"/>
                  </a:cubicBezTo>
                  <a:cubicBezTo>
                    <a:pt x="10216" y="2"/>
                    <a:pt x="10170" y="1"/>
                    <a:pt x="1012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" name="Google Shape;1883;p34"/>
            <p:cNvSpPr/>
            <p:nvPr/>
          </p:nvSpPr>
          <p:spPr>
            <a:xfrm rot="10800000">
              <a:off x="8622364" y="455991"/>
              <a:ext cx="182098" cy="465467"/>
            </a:xfrm>
            <a:custGeom>
              <a:avLst/>
              <a:gdLst/>
              <a:ahLst/>
              <a:cxnLst/>
              <a:rect l="l" t="t" r="r" b="b"/>
              <a:pathLst>
                <a:path w="6635" h="16960" extrusionOk="0">
                  <a:moveTo>
                    <a:pt x="1484" y="0"/>
                  </a:moveTo>
                  <a:cubicBezTo>
                    <a:pt x="1350" y="0"/>
                    <a:pt x="1218" y="12"/>
                    <a:pt x="1091" y="37"/>
                  </a:cubicBezTo>
                  <a:cubicBezTo>
                    <a:pt x="977" y="63"/>
                    <a:pt x="871" y="93"/>
                    <a:pt x="768" y="144"/>
                  </a:cubicBezTo>
                  <a:cubicBezTo>
                    <a:pt x="696" y="177"/>
                    <a:pt x="623" y="219"/>
                    <a:pt x="559" y="269"/>
                  </a:cubicBezTo>
                  <a:cubicBezTo>
                    <a:pt x="381" y="402"/>
                    <a:pt x="235" y="592"/>
                    <a:pt x="149" y="851"/>
                  </a:cubicBezTo>
                  <a:cubicBezTo>
                    <a:pt x="0" y="1284"/>
                    <a:pt x="53" y="1759"/>
                    <a:pt x="126" y="2211"/>
                  </a:cubicBezTo>
                  <a:cubicBezTo>
                    <a:pt x="411" y="3934"/>
                    <a:pt x="1023" y="5561"/>
                    <a:pt x="1612" y="7196"/>
                  </a:cubicBezTo>
                  <a:cubicBezTo>
                    <a:pt x="1665" y="7340"/>
                    <a:pt x="1718" y="7489"/>
                    <a:pt x="1768" y="7633"/>
                  </a:cubicBezTo>
                  <a:cubicBezTo>
                    <a:pt x="1928" y="8074"/>
                    <a:pt x="2080" y="8516"/>
                    <a:pt x="2220" y="8960"/>
                  </a:cubicBezTo>
                  <a:cubicBezTo>
                    <a:pt x="2650" y="10295"/>
                    <a:pt x="3038" y="11641"/>
                    <a:pt x="3323" y="13013"/>
                  </a:cubicBezTo>
                  <a:cubicBezTo>
                    <a:pt x="3509" y="13929"/>
                    <a:pt x="4155" y="16077"/>
                    <a:pt x="3722" y="16960"/>
                  </a:cubicBezTo>
                  <a:lnTo>
                    <a:pt x="4269" y="15842"/>
                  </a:lnTo>
                  <a:lnTo>
                    <a:pt x="4441" y="15496"/>
                  </a:lnTo>
                  <a:cubicBezTo>
                    <a:pt x="4441" y="15496"/>
                    <a:pt x="6635" y="8663"/>
                    <a:pt x="5468" y="4428"/>
                  </a:cubicBezTo>
                  <a:cubicBezTo>
                    <a:pt x="5403" y="4196"/>
                    <a:pt x="5334" y="3953"/>
                    <a:pt x="5254" y="3706"/>
                  </a:cubicBezTo>
                  <a:cubicBezTo>
                    <a:pt x="5224" y="3611"/>
                    <a:pt x="5194" y="3520"/>
                    <a:pt x="5163" y="3424"/>
                  </a:cubicBezTo>
                  <a:cubicBezTo>
                    <a:pt x="4836" y="2470"/>
                    <a:pt x="4373" y="1493"/>
                    <a:pt x="3639" y="839"/>
                  </a:cubicBezTo>
                  <a:cubicBezTo>
                    <a:pt x="3525" y="737"/>
                    <a:pt x="3403" y="637"/>
                    <a:pt x="3269" y="554"/>
                  </a:cubicBezTo>
                  <a:lnTo>
                    <a:pt x="3167" y="486"/>
                  </a:lnTo>
                  <a:cubicBezTo>
                    <a:pt x="2730" y="225"/>
                    <a:pt x="2080" y="0"/>
                    <a:pt x="148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" name="Google Shape;1884;p34"/>
            <p:cNvSpPr/>
            <p:nvPr/>
          </p:nvSpPr>
          <p:spPr>
            <a:xfrm rot="10800000">
              <a:off x="8672781" y="455991"/>
              <a:ext cx="131681" cy="461543"/>
            </a:xfrm>
            <a:custGeom>
              <a:avLst/>
              <a:gdLst/>
              <a:ahLst/>
              <a:cxnLst/>
              <a:rect l="l" t="t" r="r" b="b"/>
              <a:pathLst>
                <a:path w="4798" h="16817" extrusionOk="0">
                  <a:moveTo>
                    <a:pt x="768" y="1"/>
                  </a:moveTo>
                  <a:cubicBezTo>
                    <a:pt x="696" y="34"/>
                    <a:pt x="623" y="76"/>
                    <a:pt x="559" y="126"/>
                  </a:cubicBezTo>
                  <a:cubicBezTo>
                    <a:pt x="381" y="259"/>
                    <a:pt x="235" y="449"/>
                    <a:pt x="149" y="708"/>
                  </a:cubicBezTo>
                  <a:cubicBezTo>
                    <a:pt x="0" y="1141"/>
                    <a:pt x="53" y="1616"/>
                    <a:pt x="126" y="2068"/>
                  </a:cubicBezTo>
                  <a:cubicBezTo>
                    <a:pt x="411" y="3791"/>
                    <a:pt x="1023" y="5418"/>
                    <a:pt x="1612" y="7053"/>
                  </a:cubicBezTo>
                  <a:cubicBezTo>
                    <a:pt x="1665" y="7197"/>
                    <a:pt x="1718" y="7346"/>
                    <a:pt x="1768" y="7490"/>
                  </a:cubicBezTo>
                  <a:cubicBezTo>
                    <a:pt x="1928" y="7931"/>
                    <a:pt x="2080" y="8373"/>
                    <a:pt x="2220" y="8817"/>
                  </a:cubicBezTo>
                  <a:cubicBezTo>
                    <a:pt x="2650" y="10152"/>
                    <a:pt x="3038" y="11498"/>
                    <a:pt x="3323" y="12870"/>
                  </a:cubicBezTo>
                  <a:cubicBezTo>
                    <a:pt x="3509" y="13786"/>
                    <a:pt x="4155" y="15934"/>
                    <a:pt x="3722" y="16817"/>
                  </a:cubicBezTo>
                  <a:lnTo>
                    <a:pt x="4269" y="15699"/>
                  </a:lnTo>
                  <a:cubicBezTo>
                    <a:pt x="4296" y="15368"/>
                    <a:pt x="4315" y="15018"/>
                    <a:pt x="4334" y="14646"/>
                  </a:cubicBezTo>
                  <a:cubicBezTo>
                    <a:pt x="4798" y="4567"/>
                    <a:pt x="2106" y="1080"/>
                    <a:pt x="76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" name="Google Shape;1885;p34"/>
            <p:cNvSpPr/>
            <p:nvPr/>
          </p:nvSpPr>
          <p:spPr>
            <a:xfrm rot="10800000">
              <a:off x="8660266" y="612098"/>
              <a:ext cx="128854" cy="308372"/>
            </a:xfrm>
            <a:custGeom>
              <a:avLst/>
              <a:gdLst/>
              <a:ahLst/>
              <a:cxnLst/>
              <a:rect l="l" t="t" r="r" b="b"/>
              <a:pathLst>
                <a:path w="4695" h="11236" extrusionOk="0">
                  <a:moveTo>
                    <a:pt x="532" y="1"/>
                  </a:moveTo>
                  <a:cubicBezTo>
                    <a:pt x="334" y="43"/>
                    <a:pt x="152" y="115"/>
                    <a:pt x="0" y="233"/>
                  </a:cubicBezTo>
                  <a:cubicBezTo>
                    <a:pt x="23" y="252"/>
                    <a:pt x="46" y="275"/>
                    <a:pt x="69" y="294"/>
                  </a:cubicBezTo>
                  <a:cubicBezTo>
                    <a:pt x="1072" y="1187"/>
                    <a:pt x="1657" y="2354"/>
                    <a:pt x="2159" y="3579"/>
                  </a:cubicBezTo>
                  <a:cubicBezTo>
                    <a:pt x="2745" y="5008"/>
                    <a:pt x="3198" y="6479"/>
                    <a:pt x="3501" y="7981"/>
                  </a:cubicBezTo>
                  <a:cubicBezTo>
                    <a:pt x="2779" y="7471"/>
                    <a:pt x="1931" y="7229"/>
                    <a:pt x="1053" y="7160"/>
                  </a:cubicBezTo>
                  <a:lnTo>
                    <a:pt x="1053" y="7160"/>
                  </a:lnTo>
                  <a:cubicBezTo>
                    <a:pt x="1106" y="7304"/>
                    <a:pt x="1159" y="7453"/>
                    <a:pt x="1209" y="7597"/>
                  </a:cubicBezTo>
                  <a:cubicBezTo>
                    <a:pt x="1980" y="7681"/>
                    <a:pt x="2738" y="7833"/>
                    <a:pt x="3513" y="8118"/>
                  </a:cubicBezTo>
                  <a:cubicBezTo>
                    <a:pt x="3516" y="8119"/>
                    <a:pt x="3518" y="8120"/>
                    <a:pt x="3520" y="8120"/>
                  </a:cubicBezTo>
                  <a:cubicBezTo>
                    <a:pt x="3523" y="8120"/>
                    <a:pt x="3527" y="8118"/>
                    <a:pt x="3532" y="8118"/>
                  </a:cubicBezTo>
                  <a:cubicBezTo>
                    <a:pt x="3730" y="9106"/>
                    <a:pt x="3863" y="10110"/>
                    <a:pt x="3928" y="11121"/>
                  </a:cubicBezTo>
                  <a:cubicBezTo>
                    <a:pt x="3933" y="11197"/>
                    <a:pt x="3992" y="11235"/>
                    <a:pt x="4049" y="11235"/>
                  </a:cubicBezTo>
                  <a:cubicBezTo>
                    <a:pt x="4107" y="11235"/>
                    <a:pt x="4163" y="11197"/>
                    <a:pt x="4163" y="11121"/>
                  </a:cubicBezTo>
                  <a:cubicBezTo>
                    <a:pt x="4182" y="9273"/>
                    <a:pt x="3882" y="7448"/>
                    <a:pt x="3376" y="5677"/>
                  </a:cubicBezTo>
                  <a:cubicBezTo>
                    <a:pt x="3517" y="5122"/>
                    <a:pt x="3931" y="4612"/>
                    <a:pt x="4270" y="4172"/>
                  </a:cubicBezTo>
                  <a:cubicBezTo>
                    <a:pt x="4403" y="3997"/>
                    <a:pt x="4547" y="3833"/>
                    <a:pt x="4695" y="3670"/>
                  </a:cubicBezTo>
                  <a:cubicBezTo>
                    <a:pt x="4665" y="3575"/>
                    <a:pt x="4635" y="3484"/>
                    <a:pt x="4604" y="3388"/>
                  </a:cubicBezTo>
                  <a:cubicBezTo>
                    <a:pt x="4387" y="3616"/>
                    <a:pt x="4186" y="3863"/>
                    <a:pt x="3996" y="4111"/>
                  </a:cubicBezTo>
                  <a:cubicBezTo>
                    <a:pt x="3749" y="4434"/>
                    <a:pt x="3414" y="4830"/>
                    <a:pt x="3247" y="5251"/>
                  </a:cubicBezTo>
                  <a:cubicBezTo>
                    <a:pt x="3003" y="4453"/>
                    <a:pt x="2719" y="3670"/>
                    <a:pt x="2399" y="2902"/>
                  </a:cubicBezTo>
                  <a:cubicBezTo>
                    <a:pt x="2563" y="2214"/>
                    <a:pt x="2696" y="1552"/>
                    <a:pt x="3026" y="906"/>
                  </a:cubicBezTo>
                  <a:cubicBezTo>
                    <a:pt x="3045" y="871"/>
                    <a:pt x="3064" y="838"/>
                    <a:pt x="3080" y="803"/>
                  </a:cubicBezTo>
                  <a:cubicBezTo>
                    <a:pt x="2966" y="701"/>
                    <a:pt x="2844" y="601"/>
                    <a:pt x="2710" y="518"/>
                  </a:cubicBezTo>
                  <a:cubicBezTo>
                    <a:pt x="2410" y="1088"/>
                    <a:pt x="2205" y="1715"/>
                    <a:pt x="2140" y="2316"/>
                  </a:cubicBezTo>
                  <a:cubicBezTo>
                    <a:pt x="1729" y="1461"/>
                    <a:pt x="1194" y="666"/>
                    <a:pt x="53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" name="Google Shape;1886;p34"/>
            <p:cNvSpPr/>
            <p:nvPr/>
          </p:nvSpPr>
          <p:spPr>
            <a:xfrm rot="10800000">
              <a:off x="8865280" y="71377"/>
              <a:ext cx="177212" cy="469447"/>
            </a:xfrm>
            <a:custGeom>
              <a:avLst/>
              <a:gdLst/>
              <a:ahLst/>
              <a:cxnLst/>
              <a:rect l="l" t="t" r="r" b="b"/>
              <a:pathLst>
                <a:path w="6457" h="17105" extrusionOk="0">
                  <a:moveTo>
                    <a:pt x="2218" y="0"/>
                  </a:moveTo>
                  <a:cubicBezTo>
                    <a:pt x="2098" y="0"/>
                    <a:pt x="1978" y="12"/>
                    <a:pt x="1860" y="37"/>
                  </a:cubicBezTo>
                  <a:cubicBezTo>
                    <a:pt x="1796" y="53"/>
                    <a:pt x="1731" y="68"/>
                    <a:pt x="1663" y="90"/>
                  </a:cubicBezTo>
                  <a:cubicBezTo>
                    <a:pt x="1" y="631"/>
                    <a:pt x="1594" y="4033"/>
                    <a:pt x="1921" y="4995"/>
                  </a:cubicBezTo>
                  <a:cubicBezTo>
                    <a:pt x="2080" y="5467"/>
                    <a:pt x="2244" y="5942"/>
                    <a:pt x="2392" y="6417"/>
                  </a:cubicBezTo>
                  <a:cubicBezTo>
                    <a:pt x="2442" y="6573"/>
                    <a:pt x="2487" y="6729"/>
                    <a:pt x="2533" y="6888"/>
                  </a:cubicBezTo>
                  <a:cubicBezTo>
                    <a:pt x="2693" y="7436"/>
                    <a:pt x="2822" y="7991"/>
                    <a:pt x="2902" y="8553"/>
                  </a:cubicBezTo>
                  <a:cubicBezTo>
                    <a:pt x="3156" y="10398"/>
                    <a:pt x="2810" y="12329"/>
                    <a:pt x="2540" y="14158"/>
                  </a:cubicBezTo>
                  <a:cubicBezTo>
                    <a:pt x="2434" y="14876"/>
                    <a:pt x="2316" y="15591"/>
                    <a:pt x="2184" y="16306"/>
                  </a:cubicBezTo>
                  <a:cubicBezTo>
                    <a:pt x="2161" y="16435"/>
                    <a:pt x="2142" y="17015"/>
                    <a:pt x="2033" y="17103"/>
                  </a:cubicBezTo>
                  <a:lnTo>
                    <a:pt x="2033" y="17103"/>
                  </a:lnTo>
                  <a:lnTo>
                    <a:pt x="2894" y="16427"/>
                  </a:lnTo>
                  <a:lnTo>
                    <a:pt x="3442" y="16002"/>
                  </a:lnTo>
                  <a:cubicBezTo>
                    <a:pt x="3442" y="16002"/>
                    <a:pt x="5609" y="12900"/>
                    <a:pt x="6262" y="9387"/>
                  </a:cubicBezTo>
                  <a:cubicBezTo>
                    <a:pt x="6290" y="9269"/>
                    <a:pt x="6308" y="9147"/>
                    <a:pt x="6327" y="9025"/>
                  </a:cubicBezTo>
                  <a:cubicBezTo>
                    <a:pt x="6411" y="8481"/>
                    <a:pt x="6457" y="7927"/>
                    <a:pt x="6449" y="7379"/>
                  </a:cubicBezTo>
                  <a:cubicBezTo>
                    <a:pt x="6434" y="5930"/>
                    <a:pt x="6130" y="4542"/>
                    <a:pt x="5651" y="3368"/>
                  </a:cubicBezTo>
                  <a:cubicBezTo>
                    <a:pt x="5609" y="3269"/>
                    <a:pt x="5567" y="3174"/>
                    <a:pt x="5525" y="3075"/>
                  </a:cubicBezTo>
                  <a:cubicBezTo>
                    <a:pt x="4818" y="1494"/>
                    <a:pt x="3791" y="353"/>
                    <a:pt x="2731" y="68"/>
                  </a:cubicBezTo>
                  <a:cubicBezTo>
                    <a:pt x="2663" y="48"/>
                    <a:pt x="2590" y="37"/>
                    <a:pt x="2518" y="26"/>
                  </a:cubicBezTo>
                  <a:cubicBezTo>
                    <a:pt x="2418" y="9"/>
                    <a:pt x="2318" y="0"/>
                    <a:pt x="2218" y="0"/>
                  </a:cubicBezTo>
                  <a:close/>
                  <a:moveTo>
                    <a:pt x="2033" y="17103"/>
                  </a:moveTo>
                  <a:lnTo>
                    <a:pt x="2031" y="17104"/>
                  </a:lnTo>
                  <a:cubicBezTo>
                    <a:pt x="2032" y="17104"/>
                    <a:pt x="2032" y="17103"/>
                    <a:pt x="2033" y="1710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" name="Google Shape;1887;p34"/>
            <p:cNvSpPr/>
            <p:nvPr/>
          </p:nvSpPr>
          <p:spPr>
            <a:xfrm rot="10800000">
              <a:off x="8856607" y="71377"/>
              <a:ext cx="185885" cy="469447"/>
            </a:xfrm>
            <a:custGeom>
              <a:avLst/>
              <a:gdLst/>
              <a:ahLst/>
              <a:cxnLst/>
              <a:rect l="l" t="t" r="r" b="b"/>
              <a:pathLst>
                <a:path w="6773" h="17105" extrusionOk="0">
                  <a:moveTo>
                    <a:pt x="2218" y="0"/>
                  </a:moveTo>
                  <a:cubicBezTo>
                    <a:pt x="2098" y="0"/>
                    <a:pt x="1978" y="12"/>
                    <a:pt x="1860" y="37"/>
                  </a:cubicBezTo>
                  <a:cubicBezTo>
                    <a:pt x="1796" y="53"/>
                    <a:pt x="1731" y="68"/>
                    <a:pt x="1663" y="90"/>
                  </a:cubicBezTo>
                  <a:cubicBezTo>
                    <a:pt x="1" y="631"/>
                    <a:pt x="1594" y="4033"/>
                    <a:pt x="1921" y="4995"/>
                  </a:cubicBezTo>
                  <a:cubicBezTo>
                    <a:pt x="2080" y="5467"/>
                    <a:pt x="2244" y="5942"/>
                    <a:pt x="2392" y="6417"/>
                  </a:cubicBezTo>
                  <a:cubicBezTo>
                    <a:pt x="2442" y="6573"/>
                    <a:pt x="2487" y="6729"/>
                    <a:pt x="2533" y="6888"/>
                  </a:cubicBezTo>
                  <a:cubicBezTo>
                    <a:pt x="2693" y="7436"/>
                    <a:pt x="2822" y="7991"/>
                    <a:pt x="2902" y="8553"/>
                  </a:cubicBezTo>
                  <a:cubicBezTo>
                    <a:pt x="3156" y="10398"/>
                    <a:pt x="2810" y="12329"/>
                    <a:pt x="2540" y="14158"/>
                  </a:cubicBezTo>
                  <a:cubicBezTo>
                    <a:pt x="2434" y="14876"/>
                    <a:pt x="2316" y="15591"/>
                    <a:pt x="2184" y="16306"/>
                  </a:cubicBezTo>
                  <a:cubicBezTo>
                    <a:pt x="2161" y="16435"/>
                    <a:pt x="2142" y="17015"/>
                    <a:pt x="2033" y="17103"/>
                  </a:cubicBezTo>
                  <a:lnTo>
                    <a:pt x="2033" y="17103"/>
                  </a:lnTo>
                  <a:lnTo>
                    <a:pt x="2894" y="16427"/>
                  </a:lnTo>
                  <a:cubicBezTo>
                    <a:pt x="6772" y="8839"/>
                    <a:pt x="3921" y="2429"/>
                    <a:pt x="2518" y="26"/>
                  </a:cubicBezTo>
                  <a:cubicBezTo>
                    <a:pt x="2418" y="9"/>
                    <a:pt x="2318" y="0"/>
                    <a:pt x="2218" y="0"/>
                  </a:cubicBezTo>
                  <a:close/>
                  <a:moveTo>
                    <a:pt x="2033" y="17103"/>
                  </a:moveTo>
                  <a:lnTo>
                    <a:pt x="2031" y="17104"/>
                  </a:lnTo>
                  <a:cubicBezTo>
                    <a:pt x="2032" y="17104"/>
                    <a:pt x="2032" y="17103"/>
                    <a:pt x="2033" y="17103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" name="Google Shape;1888;p34"/>
            <p:cNvSpPr/>
            <p:nvPr/>
          </p:nvSpPr>
          <p:spPr>
            <a:xfrm rot="10800000">
              <a:off x="8868820" y="159063"/>
              <a:ext cx="122652" cy="381787"/>
            </a:xfrm>
            <a:custGeom>
              <a:avLst/>
              <a:gdLst/>
              <a:ahLst/>
              <a:cxnLst/>
              <a:rect l="l" t="t" r="r" b="b"/>
              <a:pathLst>
                <a:path w="4469" h="13911" extrusionOk="0">
                  <a:moveTo>
                    <a:pt x="364" y="1"/>
                  </a:moveTo>
                  <a:cubicBezTo>
                    <a:pt x="243" y="1"/>
                    <a:pt x="121" y="13"/>
                    <a:pt x="1" y="38"/>
                  </a:cubicBezTo>
                  <a:cubicBezTo>
                    <a:pt x="1183" y="1574"/>
                    <a:pt x="1879" y="3365"/>
                    <a:pt x="2381" y="5331"/>
                  </a:cubicBezTo>
                  <a:cubicBezTo>
                    <a:pt x="2567" y="6061"/>
                    <a:pt x="2655" y="6829"/>
                    <a:pt x="2670" y="7605"/>
                  </a:cubicBezTo>
                  <a:cubicBezTo>
                    <a:pt x="2236" y="7114"/>
                    <a:pt x="1525" y="6814"/>
                    <a:pt x="955" y="6578"/>
                  </a:cubicBezTo>
                  <a:cubicBezTo>
                    <a:pt x="815" y="6521"/>
                    <a:pt x="674" y="6468"/>
                    <a:pt x="533" y="6418"/>
                  </a:cubicBezTo>
                  <a:lnTo>
                    <a:pt x="533" y="6418"/>
                  </a:lnTo>
                  <a:cubicBezTo>
                    <a:pt x="583" y="6574"/>
                    <a:pt x="628" y="6730"/>
                    <a:pt x="674" y="6889"/>
                  </a:cubicBezTo>
                  <a:cubicBezTo>
                    <a:pt x="1400" y="7144"/>
                    <a:pt x="2076" y="7513"/>
                    <a:pt x="2674" y="8053"/>
                  </a:cubicBezTo>
                  <a:cubicBezTo>
                    <a:pt x="2647" y="10011"/>
                    <a:pt x="2176" y="12026"/>
                    <a:pt x="1575" y="13787"/>
                  </a:cubicBezTo>
                  <a:cubicBezTo>
                    <a:pt x="1550" y="13855"/>
                    <a:pt x="1617" y="13911"/>
                    <a:pt x="1678" y="13911"/>
                  </a:cubicBezTo>
                  <a:cubicBezTo>
                    <a:pt x="1709" y="13911"/>
                    <a:pt x="1738" y="13897"/>
                    <a:pt x="1753" y="13862"/>
                  </a:cubicBezTo>
                  <a:cubicBezTo>
                    <a:pt x="2210" y="12843"/>
                    <a:pt x="2578" y="11695"/>
                    <a:pt x="2815" y="10509"/>
                  </a:cubicBezTo>
                  <a:cubicBezTo>
                    <a:pt x="3194" y="10068"/>
                    <a:pt x="3776" y="9684"/>
                    <a:pt x="4403" y="9388"/>
                  </a:cubicBezTo>
                  <a:cubicBezTo>
                    <a:pt x="4431" y="9270"/>
                    <a:pt x="4449" y="9148"/>
                    <a:pt x="4468" y="9026"/>
                  </a:cubicBezTo>
                  <a:lnTo>
                    <a:pt x="4468" y="9026"/>
                  </a:lnTo>
                  <a:cubicBezTo>
                    <a:pt x="3963" y="9288"/>
                    <a:pt x="3331" y="9619"/>
                    <a:pt x="2898" y="10053"/>
                  </a:cubicBezTo>
                  <a:cubicBezTo>
                    <a:pt x="3187" y="8349"/>
                    <a:pt x="3199" y="6589"/>
                    <a:pt x="2818" y="5031"/>
                  </a:cubicBezTo>
                  <a:cubicBezTo>
                    <a:pt x="2792" y="4924"/>
                    <a:pt x="2765" y="4813"/>
                    <a:pt x="2734" y="4703"/>
                  </a:cubicBezTo>
                  <a:cubicBezTo>
                    <a:pt x="2871" y="4175"/>
                    <a:pt x="3331" y="3722"/>
                    <a:pt x="3792" y="3369"/>
                  </a:cubicBezTo>
                  <a:cubicBezTo>
                    <a:pt x="3750" y="3270"/>
                    <a:pt x="3708" y="3175"/>
                    <a:pt x="3666" y="3076"/>
                  </a:cubicBezTo>
                  <a:cubicBezTo>
                    <a:pt x="3650" y="3092"/>
                    <a:pt x="3636" y="3102"/>
                    <a:pt x="3620" y="3114"/>
                  </a:cubicBezTo>
                  <a:cubicBezTo>
                    <a:pt x="3320" y="3357"/>
                    <a:pt x="2803" y="3741"/>
                    <a:pt x="2594" y="4167"/>
                  </a:cubicBezTo>
                  <a:cubicBezTo>
                    <a:pt x="2233" y="2810"/>
                    <a:pt x="1711" y="1263"/>
                    <a:pt x="872" y="69"/>
                  </a:cubicBezTo>
                  <a:cubicBezTo>
                    <a:pt x="704" y="24"/>
                    <a:pt x="534" y="1"/>
                    <a:pt x="36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" name="Google Shape;1889;p34"/>
            <p:cNvSpPr/>
            <p:nvPr/>
          </p:nvSpPr>
          <p:spPr>
            <a:xfrm rot="10800000">
              <a:off x="8432143" y="-49354"/>
              <a:ext cx="765167" cy="812701"/>
            </a:xfrm>
            <a:custGeom>
              <a:avLst/>
              <a:gdLst/>
              <a:ahLst/>
              <a:cxnLst/>
              <a:rect l="l" t="t" r="r" b="b"/>
              <a:pathLst>
                <a:path w="27880" h="29612" extrusionOk="0">
                  <a:moveTo>
                    <a:pt x="27186" y="1"/>
                  </a:moveTo>
                  <a:cubicBezTo>
                    <a:pt x="27175" y="1"/>
                    <a:pt x="27164" y="1"/>
                    <a:pt x="27153" y="2"/>
                  </a:cubicBezTo>
                  <a:cubicBezTo>
                    <a:pt x="21682" y="200"/>
                    <a:pt x="18948" y="6331"/>
                    <a:pt x="16302" y="12262"/>
                  </a:cubicBezTo>
                  <a:cubicBezTo>
                    <a:pt x="15257" y="14612"/>
                    <a:pt x="14173" y="17038"/>
                    <a:pt x="12957" y="19004"/>
                  </a:cubicBezTo>
                  <a:cubicBezTo>
                    <a:pt x="8888" y="25562"/>
                    <a:pt x="643" y="28243"/>
                    <a:pt x="559" y="28269"/>
                  </a:cubicBezTo>
                  <a:cubicBezTo>
                    <a:pt x="197" y="28383"/>
                    <a:pt x="0" y="28767"/>
                    <a:pt x="114" y="29129"/>
                  </a:cubicBezTo>
                  <a:cubicBezTo>
                    <a:pt x="205" y="29422"/>
                    <a:pt x="475" y="29611"/>
                    <a:pt x="768" y="29611"/>
                  </a:cubicBezTo>
                  <a:cubicBezTo>
                    <a:pt x="836" y="29611"/>
                    <a:pt x="904" y="29599"/>
                    <a:pt x="976" y="29577"/>
                  </a:cubicBezTo>
                  <a:cubicBezTo>
                    <a:pt x="1334" y="29463"/>
                    <a:pt x="9782" y="26725"/>
                    <a:pt x="14124" y="19730"/>
                  </a:cubicBezTo>
                  <a:cubicBezTo>
                    <a:pt x="15390" y="17681"/>
                    <a:pt x="16493" y="15213"/>
                    <a:pt x="17557" y="12825"/>
                  </a:cubicBezTo>
                  <a:cubicBezTo>
                    <a:pt x="20146" y="7024"/>
                    <a:pt x="22591" y="1541"/>
                    <a:pt x="27203" y="1374"/>
                  </a:cubicBezTo>
                  <a:cubicBezTo>
                    <a:pt x="27583" y="1358"/>
                    <a:pt x="27880" y="1044"/>
                    <a:pt x="27864" y="663"/>
                  </a:cubicBezTo>
                  <a:cubicBezTo>
                    <a:pt x="27854" y="294"/>
                    <a:pt x="27535" y="1"/>
                    <a:pt x="2718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890;p34"/>
            <p:cNvSpPr/>
            <p:nvPr/>
          </p:nvSpPr>
          <p:spPr>
            <a:xfrm rot="10800000">
              <a:off x="7418325" y="61908"/>
              <a:ext cx="937878" cy="1533160"/>
            </a:xfrm>
            <a:custGeom>
              <a:avLst/>
              <a:gdLst/>
              <a:ahLst/>
              <a:cxnLst/>
              <a:rect l="l" t="t" r="r" b="b"/>
              <a:pathLst>
                <a:path w="34173" h="55863" extrusionOk="0">
                  <a:moveTo>
                    <a:pt x="6091" y="1"/>
                  </a:moveTo>
                  <a:cubicBezTo>
                    <a:pt x="1727" y="1"/>
                    <a:pt x="0" y="26052"/>
                    <a:pt x="0" y="26052"/>
                  </a:cubicBezTo>
                  <a:lnTo>
                    <a:pt x="392" y="27706"/>
                  </a:lnTo>
                  <a:lnTo>
                    <a:pt x="601" y="28573"/>
                  </a:lnTo>
                  <a:lnTo>
                    <a:pt x="662" y="28843"/>
                  </a:lnTo>
                  <a:lnTo>
                    <a:pt x="841" y="29588"/>
                  </a:lnTo>
                  <a:lnTo>
                    <a:pt x="913" y="29884"/>
                  </a:lnTo>
                  <a:lnTo>
                    <a:pt x="943" y="30021"/>
                  </a:lnTo>
                  <a:lnTo>
                    <a:pt x="1039" y="30443"/>
                  </a:lnTo>
                  <a:lnTo>
                    <a:pt x="1198" y="31109"/>
                  </a:lnTo>
                  <a:cubicBezTo>
                    <a:pt x="1198" y="31109"/>
                    <a:pt x="6945" y="55863"/>
                    <a:pt x="10819" y="55863"/>
                  </a:cubicBezTo>
                  <a:cubicBezTo>
                    <a:pt x="10856" y="55863"/>
                    <a:pt x="10894" y="55860"/>
                    <a:pt x="10931" y="55856"/>
                  </a:cubicBezTo>
                  <a:cubicBezTo>
                    <a:pt x="14508" y="55415"/>
                    <a:pt x="11482" y="42385"/>
                    <a:pt x="11003" y="40367"/>
                  </a:cubicBezTo>
                  <a:cubicBezTo>
                    <a:pt x="10962" y="40226"/>
                    <a:pt x="10946" y="40135"/>
                    <a:pt x="10939" y="40112"/>
                  </a:cubicBezTo>
                  <a:lnTo>
                    <a:pt x="10939" y="40112"/>
                  </a:lnTo>
                  <a:cubicBezTo>
                    <a:pt x="10973" y="40127"/>
                    <a:pt x="11076" y="40191"/>
                    <a:pt x="11243" y="40298"/>
                  </a:cubicBezTo>
                  <a:cubicBezTo>
                    <a:pt x="13079" y="41427"/>
                    <a:pt x="22530" y="47101"/>
                    <a:pt x="26262" y="47101"/>
                  </a:cubicBezTo>
                  <a:cubicBezTo>
                    <a:pt x="26842" y="47101"/>
                    <a:pt x="27284" y="46964"/>
                    <a:pt x="27538" y="46651"/>
                  </a:cubicBezTo>
                  <a:cubicBezTo>
                    <a:pt x="29248" y="44529"/>
                    <a:pt x="19188" y="37534"/>
                    <a:pt x="15790" y="35253"/>
                  </a:cubicBezTo>
                  <a:cubicBezTo>
                    <a:pt x="15341" y="34967"/>
                    <a:pt x="15014" y="34743"/>
                    <a:pt x="14835" y="34629"/>
                  </a:cubicBezTo>
                  <a:cubicBezTo>
                    <a:pt x="14763" y="34583"/>
                    <a:pt x="14717" y="34550"/>
                    <a:pt x="14698" y="34542"/>
                  </a:cubicBezTo>
                  <a:lnTo>
                    <a:pt x="14698" y="34542"/>
                  </a:lnTo>
                  <a:cubicBezTo>
                    <a:pt x="15047" y="34625"/>
                    <a:pt x="24291" y="36892"/>
                    <a:pt x="29682" y="36892"/>
                  </a:cubicBezTo>
                  <a:cubicBezTo>
                    <a:pt x="31763" y="36892"/>
                    <a:pt x="33270" y="36554"/>
                    <a:pt x="33469" y="35622"/>
                  </a:cubicBezTo>
                  <a:cubicBezTo>
                    <a:pt x="34172" y="32340"/>
                    <a:pt x="16558" y="29299"/>
                    <a:pt x="15356" y="29094"/>
                  </a:cubicBezTo>
                  <a:lnTo>
                    <a:pt x="15349" y="29094"/>
                  </a:lnTo>
                  <a:cubicBezTo>
                    <a:pt x="15307" y="29082"/>
                    <a:pt x="15291" y="29082"/>
                    <a:pt x="15291" y="29082"/>
                  </a:cubicBezTo>
                  <a:cubicBezTo>
                    <a:pt x="15291" y="29082"/>
                    <a:pt x="15319" y="29075"/>
                    <a:pt x="15364" y="29059"/>
                  </a:cubicBezTo>
                  <a:cubicBezTo>
                    <a:pt x="16573" y="28698"/>
                    <a:pt x="32833" y="23756"/>
                    <a:pt x="32020" y="20722"/>
                  </a:cubicBezTo>
                  <a:cubicBezTo>
                    <a:pt x="31815" y="19962"/>
                    <a:pt x="30633" y="19673"/>
                    <a:pt x="28955" y="19673"/>
                  </a:cubicBezTo>
                  <a:cubicBezTo>
                    <a:pt x="23670" y="19673"/>
                    <a:pt x="13475" y="22539"/>
                    <a:pt x="13475" y="22539"/>
                  </a:cubicBezTo>
                  <a:cubicBezTo>
                    <a:pt x="13475" y="22539"/>
                    <a:pt x="13634" y="22375"/>
                    <a:pt x="13908" y="22082"/>
                  </a:cubicBezTo>
                  <a:cubicBezTo>
                    <a:pt x="13908" y="22075"/>
                    <a:pt x="13915" y="22075"/>
                    <a:pt x="13923" y="22064"/>
                  </a:cubicBezTo>
                  <a:cubicBezTo>
                    <a:pt x="16166" y="19695"/>
                    <a:pt x="25842" y="9125"/>
                    <a:pt x="23047" y="6548"/>
                  </a:cubicBezTo>
                  <a:cubicBezTo>
                    <a:pt x="22779" y="6299"/>
                    <a:pt x="22442" y="6185"/>
                    <a:pt x="22049" y="6185"/>
                  </a:cubicBezTo>
                  <a:cubicBezTo>
                    <a:pt x="18251" y="6185"/>
                    <a:pt x="9283" y="16845"/>
                    <a:pt x="7577" y="18920"/>
                  </a:cubicBezTo>
                  <a:cubicBezTo>
                    <a:pt x="7577" y="18927"/>
                    <a:pt x="7570" y="18934"/>
                    <a:pt x="7563" y="18943"/>
                  </a:cubicBezTo>
                  <a:cubicBezTo>
                    <a:pt x="7426" y="19106"/>
                    <a:pt x="7338" y="19216"/>
                    <a:pt x="7304" y="19247"/>
                  </a:cubicBezTo>
                  <a:cubicBezTo>
                    <a:pt x="7315" y="19201"/>
                    <a:pt x="7338" y="19041"/>
                    <a:pt x="7376" y="18802"/>
                  </a:cubicBezTo>
                  <a:cubicBezTo>
                    <a:pt x="7817" y="15855"/>
                    <a:pt x="10041" y="1"/>
                    <a:pt x="60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" name="Google Shape;1891;p34"/>
            <p:cNvSpPr/>
            <p:nvPr/>
          </p:nvSpPr>
          <p:spPr>
            <a:xfrm rot="10800000">
              <a:off x="7958003" y="61908"/>
              <a:ext cx="372346" cy="709261"/>
            </a:xfrm>
            <a:custGeom>
              <a:avLst/>
              <a:gdLst/>
              <a:ahLst/>
              <a:cxnLst/>
              <a:rect l="l" t="t" r="r" b="b"/>
              <a:pathLst>
                <a:path w="13567" h="25843" extrusionOk="0">
                  <a:moveTo>
                    <a:pt x="1" y="1"/>
                  </a:moveTo>
                  <a:lnTo>
                    <a:pt x="97" y="423"/>
                  </a:lnTo>
                  <a:lnTo>
                    <a:pt x="256" y="1089"/>
                  </a:lnTo>
                  <a:cubicBezTo>
                    <a:pt x="256" y="1089"/>
                    <a:pt x="6003" y="25843"/>
                    <a:pt x="9877" y="25843"/>
                  </a:cubicBezTo>
                  <a:cubicBezTo>
                    <a:pt x="9914" y="25843"/>
                    <a:pt x="9952" y="25840"/>
                    <a:pt x="9989" y="25836"/>
                  </a:cubicBezTo>
                  <a:cubicBezTo>
                    <a:pt x="13566" y="25395"/>
                    <a:pt x="10540" y="12365"/>
                    <a:pt x="10061" y="10347"/>
                  </a:cubicBezTo>
                  <a:cubicBezTo>
                    <a:pt x="9978" y="10046"/>
                    <a:pt x="9153" y="8932"/>
                    <a:pt x="8985" y="8723"/>
                  </a:cubicBezTo>
                  <a:cubicBezTo>
                    <a:pt x="7023" y="6260"/>
                    <a:pt x="4659" y="4093"/>
                    <a:pt x="2355" y="1963"/>
                  </a:cubicBezTo>
                  <a:cubicBezTo>
                    <a:pt x="1609" y="1278"/>
                    <a:pt x="857" y="548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" name="Google Shape;1892;p34"/>
            <p:cNvSpPr/>
            <p:nvPr/>
          </p:nvSpPr>
          <p:spPr>
            <a:xfrm rot="10800000">
              <a:off x="7418325" y="582567"/>
              <a:ext cx="927147" cy="842754"/>
            </a:xfrm>
            <a:custGeom>
              <a:avLst/>
              <a:gdLst/>
              <a:ahLst/>
              <a:cxnLst/>
              <a:rect l="l" t="t" r="r" b="b"/>
              <a:pathLst>
                <a:path w="33782" h="30707" extrusionOk="0">
                  <a:moveTo>
                    <a:pt x="21658" y="0"/>
                  </a:moveTo>
                  <a:cubicBezTo>
                    <a:pt x="17860" y="0"/>
                    <a:pt x="8892" y="10660"/>
                    <a:pt x="7186" y="12735"/>
                  </a:cubicBezTo>
                  <a:cubicBezTo>
                    <a:pt x="7186" y="12742"/>
                    <a:pt x="7179" y="12749"/>
                    <a:pt x="7172" y="12758"/>
                  </a:cubicBezTo>
                  <a:cubicBezTo>
                    <a:pt x="7035" y="12921"/>
                    <a:pt x="6947" y="13031"/>
                    <a:pt x="6913" y="13062"/>
                  </a:cubicBezTo>
                  <a:cubicBezTo>
                    <a:pt x="6913" y="13061"/>
                    <a:pt x="6913" y="13061"/>
                    <a:pt x="6913" y="13061"/>
                  </a:cubicBezTo>
                  <a:cubicBezTo>
                    <a:pt x="6889" y="13061"/>
                    <a:pt x="964" y="20665"/>
                    <a:pt x="1" y="21965"/>
                  </a:cubicBezTo>
                  <a:lnTo>
                    <a:pt x="210" y="22388"/>
                  </a:lnTo>
                  <a:lnTo>
                    <a:pt x="271" y="22658"/>
                  </a:lnTo>
                  <a:lnTo>
                    <a:pt x="450" y="23403"/>
                  </a:lnTo>
                  <a:lnTo>
                    <a:pt x="522" y="23699"/>
                  </a:lnTo>
                  <a:cubicBezTo>
                    <a:pt x="2233" y="24338"/>
                    <a:pt x="8004" y="26475"/>
                    <a:pt x="14444" y="28444"/>
                  </a:cubicBezTo>
                  <a:cubicBezTo>
                    <a:pt x="14372" y="28398"/>
                    <a:pt x="14326" y="28365"/>
                    <a:pt x="14307" y="28357"/>
                  </a:cubicBezTo>
                  <a:lnTo>
                    <a:pt x="14307" y="28357"/>
                  </a:lnTo>
                  <a:cubicBezTo>
                    <a:pt x="14656" y="28440"/>
                    <a:pt x="23900" y="30707"/>
                    <a:pt x="29291" y="30707"/>
                  </a:cubicBezTo>
                  <a:cubicBezTo>
                    <a:pt x="31372" y="30707"/>
                    <a:pt x="32879" y="30369"/>
                    <a:pt x="33078" y="29437"/>
                  </a:cubicBezTo>
                  <a:cubicBezTo>
                    <a:pt x="33781" y="26155"/>
                    <a:pt x="16167" y="23114"/>
                    <a:pt x="14965" y="22909"/>
                  </a:cubicBezTo>
                  <a:lnTo>
                    <a:pt x="14958" y="22909"/>
                  </a:lnTo>
                  <a:cubicBezTo>
                    <a:pt x="12631" y="22812"/>
                    <a:pt x="10400" y="22779"/>
                    <a:pt x="8439" y="22779"/>
                  </a:cubicBezTo>
                  <a:cubicBezTo>
                    <a:pt x="4224" y="22779"/>
                    <a:pt x="1255" y="22932"/>
                    <a:pt x="1255" y="22932"/>
                  </a:cubicBezTo>
                  <a:cubicBezTo>
                    <a:pt x="5274" y="21730"/>
                    <a:pt x="9597" y="19065"/>
                    <a:pt x="13517" y="15897"/>
                  </a:cubicBezTo>
                  <a:cubicBezTo>
                    <a:pt x="13517" y="15890"/>
                    <a:pt x="13524" y="15890"/>
                    <a:pt x="13532" y="15879"/>
                  </a:cubicBezTo>
                  <a:cubicBezTo>
                    <a:pt x="15775" y="13510"/>
                    <a:pt x="25451" y="2940"/>
                    <a:pt x="22656" y="363"/>
                  </a:cubicBezTo>
                  <a:cubicBezTo>
                    <a:pt x="22388" y="114"/>
                    <a:pt x="22051" y="0"/>
                    <a:pt x="2165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" name="Google Shape;1893;p34"/>
            <p:cNvSpPr/>
            <p:nvPr/>
          </p:nvSpPr>
          <p:spPr>
            <a:xfrm rot="10800000">
              <a:off x="8232316" y="794058"/>
              <a:ext cx="105746" cy="442990"/>
            </a:xfrm>
            <a:custGeom>
              <a:avLst/>
              <a:gdLst/>
              <a:ahLst/>
              <a:cxnLst/>
              <a:rect l="l" t="t" r="r" b="b"/>
              <a:pathLst>
                <a:path w="3853" h="16141" extrusionOk="0">
                  <a:moveTo>
                    <a:pt x="3852" y="0"/>
                  </a:moveTo>
                  <a:cubicBezTo>
                    <a:pt x="1122" y="6023"/>
                    <a:pt x="1" y="15798"/>
                    <a:pt x="282" y="16140"/>
                  </a:cubicBezTo>
                  <a:lnTo>
                    <a:pt x="385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" name="Google Shape;1894;p34"/>
            <p:cNvSpPr/>
            <p:nvPr/>
          </p:nvSpPr>
          <p:spPr>
            <a:xfrm rot="10800000">
              <a:off x="7811173" y="794058"/>
              <a:ext cx="545030" cy="103138"/>
            </a:xfrm>
            <a:custGeom>
              <a:avLst/>
              <a:gdLst/>
              <a:ahLst/>
              <a:cxnLst/>
              <a:rect l="l" t="t" r="r" b="b"/>
              <a:pathLst>
                <a:path w="19859" h="3758" extrusionOk="0">
                  <a:moveTo>
                    <a:pt x="19858" y="1"/>
                  </a:moveTo>
                  <a:lnTo>
                    <a:pt x="19858" y="1"/>
                  </a:lnTo>
                  <a:cubicBezTo>
                    <a:pt x="13132" y="441"/>
                    <a:pt x="0" y="3757"/>
                    <a:pt x="0" y="3757"/>
                  </a:cubicBezTo>
                  <a:lnTo>
                    <a:pt x="1985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" name="Google Shape;1895;p34"/>
            <p:cNvSpPr/>
            <p:nvPr/>
          </p:nvSpPr>
          <p:spPr>
            <a:xfrm rot="10800000">
              <a:off x="7954875" y="540823"/>
              <a:ext cx="351543" cy="216431"/>
            </a:xfrm>
            <a:custGeom>
              <a:avLst/>
              <a:gdLst/>
              <a:ahLst/>
              <a:cxnLst/>
              <a:rect l="l" t="t" r="r" b="b"/>
              <a:pathLst>
                <a:path w="12809" h="7886" extrusionOk="0">
                  <a:moveTo>
                    <a:pt x="0" y="0"/>
                  </a:moveTo>
                  <a:lnTo>
                    <a:pt x="12808" y="7885"/>
                  </a:lnTo>
                  <a:cubicBezTo>
                    <a:pt x="9360" y="4088"/>
                    <a:pt x="1" y="1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" name="Google Shape;1896;p34"/>
            <p:cNvSpPr/>
            <p:nvPr/>
          </p:nvSpPr>
          <p:spPr>
            <a:xfrm rot="10800000">
              <a:off x="8255288" y="648984"/>
              <a:ext cx="243876" cy="231114"/>
            </a:xfrm>
            <a:custGeom>
              <a:avLst/>
              <a:gdLst/>
              <a:ahLst/>
              <a:cxnLst/>
              <a:rect l="l" t="t" r="r" b="b"/>
              <a:pathLst>
                <a:path w="8886" h="8421" extrusionOk="0">
                  <a:moveTo>
                    <a:pt x="5209" y="1"/>
                  </a:moveTo>
                  <a:cubicBezTo>
                    <a:pt x="5209" y="1"/>
                    <a:pt x="1" y="1297"/>
                    <a:pt x="457" y="5054"/>
                  </a:cubicBezTo>
                  <a:cubicBezTo>
                    <a:pt x="824" y="8051"/>
                    <a:pt x="4484" y="8420"/>
                    <a:pt x="6265" y="8420"/>
                  </a:cubicBezTo>
                  <a:cubicBezTo>
                    <a:pt x="6847" y="8420"/>
                    <a:pt x="7228" y="8381"/>
                    <a:pt x="7228" y="8381"/>
                  </a:cubicBezTo>
                  <a:cubicBezTo>
                    <a:pt x="8886" y="3180"/>
                    <a:pt x="5209" y="1"/>
                    <a:pt x="520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" name="Google Shape;1897;p34"/>
            <p:cNvSpPr/>
            <p:nvPr/>
          </p:nvSpPr>
          <p:spPr>
            <a:xfrm rot="10800000">
              <a:off x="8226772" y="1439290"/>
              <a:ext cx="23301" cy="44543"/>
            </a:xfrm>
            <a:custGeom>
              <a:avLst/>
              <a:gdLst/>
              <a:ahLst/>
              <a:cxnLst/>
              <a:rect l="l" t="t" r="r" b="b"/>
              <a:pathLst>
                <a:path w="849" h="1623" extrusionOk="0">
                  <a:moveTo>
                    <a:pt x="642" y="0"/>
                  </a:moveTo>
                  <a:cubicBezTo>
                    <a:pt x="588" y="0"/>
                    <a:pt x="533" y="25"/>
                    <a:pt x="498" y="81"/>
                  </a:cubicBezTo>
                  <a:cubicBezTo>
                    <a:pt x="365" y="290"/>
                    <a:pt x="269" y="515"/>
                    <a:pt x="186" y="743"/>
                  </a:cubicBezTo>
                  <a:cubicBezTo>
                    <a:pt x="102" y="966"/>
                    <a:pt x="0" y="1214"/>
                    <a:pt x="27" y="1454"/>
                  </a:cubicBezTo>
                  <a:cubicBezTo>
                    <a:pt x="41" y="1560"/>
                    <a:pt x="120" y="1623"/>
                    <a:pt x="202" y="1623"/>
                  </a:cubicBezTo>
                  <a:cubicBezTo>
                    <a:pt x="255" y="1623"/>
                    <a:pt x="310" y="1597"/>
                    <a:pt x="350" y="1541"/>
                  </a:cubicBezTo>
                  <a:cubicBezTo>
                    <a:pt x="483" y="1359"/>
                    <a:pt x="525" y="1119"/>
                    <a:pt x="593" y="906"/>
                  </a:cubicBezTo>
                  <a:cubicBezTo>
                    <a:pt x="665" y="674"/>
                    <a:pt x="748" y="450"/>
                    <a:pt x="813" y="213"/>
                  </a:cubicBezTo>
                  <a:cubicBezTo>
                    <a:pt x="849" y="89"/>
                    <a:pt x="746" y="0"/>
                    <a:pt x="6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" name="Google Shape;1898;p34"/>
            <p:cNvSpPr/>
            <p:nvPr/>
          </p:nvSpPr>
          <p:spPr>
            <a:xfrm rot="10800000">
              <a:off x="8200590" y="1489570"/>
              <a:ext cx="14217" cy="54588"/>
            </a:xfrm>
            <a:custGeom>
              <a:avLst/>
              <a:gdLst/>
              <a:ahLst/>
              <a:cxnLst/>
              <a:rect l="l" t="t" r="r" b="b"/>
              <a:pathLst>
                <a:path w="518" h="1989" extrusionOk="0">
                  <a:moveTo>
                    <a:pt x="378" y="0"/>
                  </a:moveTo>
                  <a:cubicBezTo>
                    <a:pt x="334" y="0"/>
                    <a:pt x="291" y="30"/>
                    <a:pt x="285" y="89"/>
                  </a:cubicBezTo>
                  <a:cubicBezTo>
                    <a:pt x="244" y="693"/>
                    <a:pt x="65" y="1271"/>
                    <a:pt x="7" y="1869"/>
                  </a:cubicBezTo>
                  <a:cubicBezTo>
                    <a:pt x="1" y="1943"/>
                    <a:pt x="68" y="1989"/>
                    <a:pt x="133" y="1989"/>
                  </a:cubicBezTo>
                  <a:cubicBezTo>
                    <a:pt x="174" y="1989"/>
                    <a:pt x="215" y="1970"/>
                    <a:pt x="235" y="1929"/>
                  </a:cubicBezTo>
                  <a:cubicBezTo>
                    <a:pt x="509" y="1385"/>
                    <a:pt x="517" y="682"/>
                    <a:pt x="472" y="89"/>
                  </a:cubicBezTo>
                  <a:cubicBezTo>
                    <a:pt x="466" y="30"/>
                    <a:pt x="422" y="0"/>
                    <a:pt x="3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" name="Google Shape;1899;p34"/>
            <p:cNvSpPr/>
            <p:nvPr/>
          </p:nvSpPr>
          <p:spPr>
            <a:xfrm rot="10800000">
              <a:off x="8170867" y="1399028"/>
              <a:ext cx="17647" cy="40536"/>
            </a:xfrm>
            <a:custGeom>
              <a:avLst/>
              <a:gdLst/>
              <a:ahLst/>
              <a:cxnLst/>
              <a:rect l="l" t="t" r="r" b="b"/>
              <a:pathLst>
                <a:path w="643" h="1477" extrusionOk="0">
                  <a:moveTo>
                    <a:pt x="450" y="0"/>
                  </a:moveTo>
                  <a:cubicBezTo>
                    <a:pt x="395" y="0"/>
                    <a:pt x="342" y="30"/>
                    <a:pt x="327" y="99"/>
                  </a:cubicBezTo>
                  <a:cubicBezTo>
                    <a:pt x="277" y="316"/>
                    <a:pt x="205" y="529"/>
                    <a:pt x="141" y="737"/>
                  </a:cubicBezTo>
                  <a:cubicBezTo>
                    <a:pt x="79" y="939"/>
                    <a:pt x="0" y="1125"/>
                    <a:pt x="34" y="1334"/>
                  </a:cubicBezTo>
                  <a:cubicBezTo>
                    <a:pt x="46" y="1427"/>
                    <a:pt x="134" y="1477"/>
                    <a:pt x="220" y="1477"/>
                  </a:cubicBezTo>
                  <a:cubicBezTo>
                    <a:pt x="272" y="1477"/>
                    <a:pt x="324" y="1459"/>
                    <a:pt x="358" y="1422"/>
                  </a:cubicBezTo>
                  <a:cubicBezTo>
                    <a:pt x="642" y="1118"/>
                    <a:pt x="597" y="525"/>
                    <a:pt x="593" y="133"/>
                  </a:cubicBezTo>
                  <a:cubicBezTo>
                    <a:pt x="593" y="50"/>
                    <a:pt x="520" y="0"/>
                    <a:pt x="4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" name="Google Shape;1900;p34"/>
            <p:cNvSpPr/>
            <p:nvPr/>
          </p:nvSpPr>
          <p:spPr>
            <a:xfrm rot="10800000">
              <a:off x="8218978" y="1364805"/>
              <a:ext cx="17675" cy="48687"/>
            </a:xfrm>
            <a:custGeom>
              <a:avLst/>
              <a:gdLst/>
              <a:ahLst/>
              <a:cxnLst/>
              <a:rect l="l" t="t" r="r" b="b"/>
              <a:pathLst>
                <a:path w="644" h="1774" extrusionOk="0">
                  <a:moveTo>
                    <a:pt x="499" y="1"/>
                  </a:moveTo>
                  <a:cubicBezTo>
                    <a:pt x="445" y="1"/>
                    <a:pt x="389" y="36"/>
                    <a:pt x="382" y="103"/>
                  </a:cubicBezTo>
                  <a:cubicBezTo>
                    <a:pt x="351" y="381"/>
                    <a:pt x="268" y="654"/>
                    <a:pt x="191" y="921"/>
                  </a:cubicBezTo>
                  <a:cubicBezTo>
                    <a:pt x="127" y="1149"/>
                    <a:pt x="13" y="1362"/>
                    <a:pt x="5" y="1597"/>
                  </a:cubicBezTo>
                  <a:cubicBezTo>
                    <a:pt x="1" y="1715"/>
                    <a:pt x="88" y="1773"/>
                    <a:pt x="180" y="1773"/>
                  </a:cubicBezTo>
                  <a:cubicBezTo>
                    <a:pt x="242" y="1773"/>
                    <a:pt x="307" y="1746"/>
                    <a:pt x="347" y="1693"/>
                  </a:cubicBezTo>
                  <a:cubicBezTo>
                    <a:pt x="644" y="1278"/>
                    <a:pt x="591" y="586"/>
                    <a:pt x="598" y="103"/>
                  </a:cubicBezTo>
                  <a:cubicBezTo>
                    <a:pt x="600" y="34"/>
                    <a:pt x="551" y="1"/>
                    <a:pt x="49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" name="Google Shape;1901;p34"/>
            <p:cNvSpPr/>
            <p:nvPr/>
          </p:nvSpPr>
          <p:spPr>
            <a:xfrm rot="10800000">
              <a:off x="8260310" y="1256452"/>
              <a:ext cx="16055" cy="49593"/>
            </a:xfrm>
            <a:custGeom>
              <a:avLst/>
              <a:gdLst/>
              <a:ahLst/>
              <a:cxnLst/>
              <a:rect l="l" t="t" r="r" b="b"/>
              <a:pathLst>
                <a:path w="585" h="1807" extrusionOk="0">
                  <a:moveTo>
                    <a:pt x="382" y="0"/>
                  </a:moveTo>
                  <a:cubicBezTo>
                    <a:pt x="328" y="0"/>
                    <a:pt x="268" y="40"/>
                    <a:pt x="266" y="105"/>
                  </a:cubicBezTo>
                  <a:cubicBezTo>
                    <a:pt x="255" y="428"/>
                    <a:pt x="201" y="751"/>
                    <a:pt x="148" y="1066"/>
                  </a:cubicBezTo>
                  <a:cubicBezTo>
                    <a:pt x="106" y="1302"/>
                    <a:pt x="0" y="1526"/>
                    <a:pt x="148" y="1731"/>
                  </a:cubicBezTo>
                  <a:cubicBezTo>
                    <a:pt x="177" y="1774"/>
                    <a:pt x="228" y="1806"/>
                    <a:pt x="279" y="1806"/>
                  </a:cubicBezTo>
                  <a:cubicBezTo>
                    <a:pt x="302" y="1806"/>
                    <a:pt x="325" y="1800"/>
                    <a:pt x="346" y="1784"/>
                  </a:cubicBezTo>
                  <a:cubicBezTo>
                    <a:pt x="585" y="1621"/>
                    <a:pt x="559" y="1332"/>
                    <a:pt x="562" y="1063"/>
                  </a:cubicBezTo>
                  <a:cubicBezTo>
                    <a:pt x="566" y="731"/>
                    <a:pt x="517" y="405"/>
                    <a:pt x="467" y="74"/>
                  </a:cubicBezTo>
                  <a:cubicBezTo>
                    <a:pt x="461" y="23"/>
                    <a:pt x="423" y="0"/>
                    <a:pt x="38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" name="Google Shape;1902;p34"/>
            <p:cNvSpPr/>
            <p:nvPr/>
          </p:nvSpPr>
          <p:spPr>
            <a:xfrm rot="10800000">
              <a:off x="8191011" y="1249536"/>
              <a:ext cx="19239" cy="45970"/>
            </a:xfrm>
            <a:custGeom>
              <a:avLst/>
              <a:gdLst/>
              <a:ahLst/>
              <a:cxnLst/>
              <a:rect l="l" t="t" r="r" b="b"/>
              <a:pathLst>
                <a:path w="701" h="1675" extrusionOk="0">
                  <a:moveTo>
                    <a:pt x="446" y="1"/>
                  </a:moveTo>
                  <a:cubicBezTo>
                    <a:pt x="351" y="1"/>
                    <a:pt x="252" y="67"/>
                    <a:pt x="248" y="180"/>
                  </a:cubicBezTo>
                  <a:cubicBezTo>
                    <a:pt x="245" y="419"/>
                    <a:pt x="210" y="656"/>
                    <a:pt x="150" y="888"/>
                  </a:cubicBezTo>
                  <a:cubicBezTo>
                    <a:pt x="96" y="1104"/>
                    <a:pt x="1" y="1283"/>
                    <a:pt x="36" y="1507"/>
                  </a:cubicBezTo>
                  <a:cubicBezTo>
                    <a:pt x="56" y="1624"/>
                    <a:pt x="153" y="1675"/>
                    <a:pt x="253" y="1675"/>
                  </a:cubicBezTo>
                  <a:cubicBezTo>
                    <a:pt x="319" y="1675"/>
                    <a:pt x="386" y="1653"/>
                    <a:pt x="434" y="1614"/>
                  </a:cubicBezTo>
                  <a:cubicBezTo>
                    <a:pt x="625" y="1458"/>
                    <a:pt x="655" y="1149"/>
                    <a:pt x="678" y="914"/>
                  </a:cubicBezTo>
                  <a:cubicBezTo>
                    <a:pt x="701" y="648"/>
                    <a:pt x="666" y="389"/>
                    <a:pt x="610" y="131"/>
                  </a:cubicBezTo>
                  <a:cubicBezTo>
                    <a:pt x="590" y="41"/>
                    <a:pt x="519" y="1"/>
                    <a:pt x="4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" name="Google Shape;1903;p34"/>
            <p:cNvSpPr/>
            <p:nvPr/>
          </p:nvSpPr>
          <p:spPr>
            <a:xfrm rot="10800000">
              <a:off x="8192054" y="1152957"/>
              <a:ext cx="14738" cy="38999"/>
            </a:xfrm>
            <a:custGeom>
              <a:avLst/>
              <a:gdLst/>
              <a:ahLst/>
              <a:cxnLst/>
              <a:rect l="l" t="t" r="r" b="b"/>
              <a:pathLst>
                <a:path w="537" h="1421" extrusionOk="0">
                  <a:moveTo>
                    <a:pt x="299" y="1"/>
                  </a:moveTo>
                  <a:cubicBezTo>
                    <a:pt x="221" y="1"/>
                    <a:pt x="143" y="52"/>
                    <a:pt x="149" y="149"/>
                  </a:cubicBezTo>
                  <a:cubicBezTo>
                    <a:pt x="161" y="354"/>
                    <a:pt x="152" y="563"/>
                    <a:pt x="115" y="768"/>
                  </a:cubicBezTo>
                  <a:cubicBezTo>
                    <a:pt x="80" y="947"/>
                    <a:pt x="1" y="1110"/>
                    <a:pt x="50" y="1293"/>
                  </a:cubicBezTo>
                  <a:cubicBezTo>
                    <a:pt x="71" y="1378"/>
                    <a:pt x="140" y="1420"/>
                    <a:pt x="214" y="1420"/>
                  </a:cubicBezTo>
                  <a:cubicBezTo>
                    <a:pt x="259" y="1420"/>
                    <a:pt x="305" y="1404"/>
                    <a:pt x="343" y="1372"/>
                  </a:cubicBezTo>
                  <a:cubicBezTo>
                    <a:pt x="506" y="1232"/>
                    <a:pt x="514" y="984"/>
                    <a:pt x="526" y="784"/>
                  </a:cubicBezTo>
                  <a:cubicBezTo>
                    <a:pt x="536" y="551"/>
                    <a:pt x="503" y="331"/>
                    <a:pt x="445" y="107"/>
                  </a:cubicBezTo>
                  <a:cubicBezTo>
                    <a:pt x="426" y="35"/>
                    <a:pt x="362" y="1"/>
                    <a:pt x="29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" name="Google Shape;1904;p34"/>
            <p:cNvSpPr/>
            <p:nvPr/>
          </p:nvSpPr>
          <p:spPr>
            <a:xfrm rot="10800000">
              <a:off x="8262698" y="1183311"/>
              <a:ext cx="18663" cy="45559"/>
            </a:xfrm>
            <a:custGeom>
              <a:avLst/>
              <a:gdLst/>
              <a:ahLst/>
              <a:cxnLst/>
              <a:rect l="l" t="t" r="r" b="b"/>
              <a:pathLst>
                <a:path w="680" h="1660" extrusionOk="0">
                  <a:moveTo>
                    <a:pt x="557" y="1"/>
                  </a:moveTo>
                  <a:cubicBezTo>
                    <a:pt x="510" y="1"/>
                    <a:pt x="466" y="26"/>
                    <a:pt x="456" y="83"/>
                  </a:cubicBezTo>
                  <a:cubicBezTo>
                    <a:pt x="414" y="315"/>
                    <a:pt x="349" y="555"/>
                    <a:pt x="265" y="778"/>
                  </a:cubicBezTo>
                  <a:cubicBezTo>
                    <a:pt x="182" y="999"/>
                    <a:pt x="49" y="1223"/>
                    <a:pt x="14" y="1459"/>
                  </a:cubicBezTo>
                  <a:cubicBezTo>
                    <a:pt x="0" y="1563"/>
                    <a:pt x="80" y="1660"/>
                    <a:pt x="172" y="1660"/>
                  </a:cubicBezTo>
                  <a:cubicBezTo>
                    <a:pt x="208" y="1660"/>
                    <a:pt x="246" y="1645"/>
                    <a:pt x="281" y="1611"/>
                  </a:cubicBezTo>
                  <a:cubicBezTo>
                    <a:pt x="646" y="1250"/>
                    <a:pt x="672" y="592"/>
                    <a:pt x="679" y="109"/>
                  </a:cubicBezTo>
                  <a:cubicBezTo>
                    <a:pt x="679" y="41"/>
                    <a:pt x="617" y="1"/>
                    <a:pt x="5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1905;p34"/>
            <p:cNvSpPr/>
            <p:nvPr/>
          </p:nvSpPr>
          <p:spPr>
            <a:xfrm rot="10800000">
              <a:off x="8200398" y="1070567"/>
              <a:ext cx="14848" cy="41963"/>
            </a:xfrm>
            <a:custGeom>
              <a:avLst/>
              <a:gdLst/>
              <a:ahLst/>
              <a:cxnLst/>
              <a:rect l="l" t="t" r="r" b="b"/>
              <a:pathLst>
                <a:path w="541" h="1529" extrusionOk="0">
                  <a:moveTo>
                    <a:pt x="280" y="0"/>
                  </a:moveTo>
                  <a:cubicBezTo>
                    <a:pt x="211" y="0"/>
                    <a:pt x="137" y="49"/>
                    <a:pt x="137" y="132"/>
                  </a:cubicBezTo>
                  <a:cubicBezTo>
                    <a:pt x="134" y="550"/>
                    <a:pt x="0" y="984"/>
                    <a:pt x="31" y="1398"/>
                  </a:cubicBezTo>
                  <a:cubicBezTo>
                    <a:pt x="38" y="1480"/>
                    <a:pt x="102" y="1529"/>
                    <a:pt x="168" y="1529"/>
                  </a:cubicBezTo>
                  <a:cubicBezTo>
                    <a:pt x="210" y="1529"/>
                    <a:pt x="253" y="1509"/>
                    <a:pt x="282" y="1467"/>
                  </a:cubicBezTo>
                  <a:cubicBezTo>
                    <a:pt x="541" y="1079"/>
                    <a:pt x="483" y="528"/>
                    <a:pt x="400" y="94"/>
                  </a:cubicBezTo>
                  <a:cubicBezTo>
                    <a:pt x="387" y="30"/>
                    <a:pt x="335" y="0"/>
                    <a:pt x="2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" name="Google Shape;1906;p34"/>
            <p:cNvSpPr/>
            <p:nvPr/>
          </p:nvSpPr>
          <p:spPr>
            <a:xfrm rot="10800000">
              <a:off x="8225455" y="1100372"/>
              <a:ext cx="14601" cy="31836"/>
            </a:xfrm>
            <a:custGeom>
              <a:avLst/>
              <a:gdLst/>
              <a:ahLst/>
              <a:cxnLst/>
              <a:rect l="l" t="t" r="r" b="b"/>
              <a:pathLst>
                <a:path w="532" h="1160" extrusionOk="0">
                  <a:moveTo>
                    <a:pt x="415" y="0"/>
                  </a:moveTo>
                  <a:cubicBezTo>
                    <a:pt x="376" y="0"/>
                    <a:pt x="338" y="21"/>
                    <a:pt x="323" y="70"/>
                  </a:cubicBezTo>
                  <a:cubicBezTo>
                    <a:pt x="269" y="234"/>
                    <a:pt x="197" y="393"/>
                    <a:pt x="137" y="557"/>
                  </a:cubicBezTo>
                  <a:cubicBezTo>
                    <a:pt x="83" y="705"/>
                    <a:pt x="0" y="860"/>
                    <a:pt x="15" y="1025"/>
                  </a:cubicBezTo>
                  <a:cubicBezTo>
                    <a:pt x="22" y="1111"/>
                    <a:pt x="85" y="1160"/>
                    <a:pt x="153" y="1160"/>
                  </a:cubicBezTo>
                  <a:cubicBezTo>
                    <a:pt x="197" y="1160"/>
                    <a:pt x="244" y="1139"/>
                    <a:pt x="278" y="1093"/>
                  </a:cubicBezTo>
                  <a:cubicBezTo>
                    <a:pt x="372" y="967"/>
                    <a:pt x="383" y="788"/>
                    <a:pt x="414" y="632"/>
                  </a:cubicBezTo>
                  <a:cubicBezTo>
                    <a:pt x="452" y="465"/>
                    <a:pt x="471" y="290"/>
                    <a:pt x="513" y="123"/>
                  </a:cubicBezTo>
                  <a:cubicBezTo>
                    <a:pt x="531" y="48"/>
                    <a:pt x="473" y="0"/>
                    <a:pt x="4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" name="Google Shape;1907;p34"/>
            <p:cNvSpPr/>
            <p:nvPr/>
          </p:nvSpPr>
          <p:spPr>
            <a:xfrm rot="10800000">
              <a:off x="8245160" y="968993"/>
              <a:ext cx="15836" cy="37545"/>
            </a:xfrm>
            <a:custGeom>
              <a:avLst/>
              <a:gdLst/>
              <a:ahLst/>
              <a:cxnLst/>
              <a:rect l="l" t="t" r="r" b="b"/>
              <a:pathLst>
                <a:path w="577" h="1368" extrusionOk="0">
                  <a:moveTo>
                    <a:pt x="391" y="1"/>
                  </a:moveTo>
                  <a:cubicBezTo>
                    <a:pt x="355" y="1"/>
                    <a:pt x="318" y="24"/>
                    <a:pt x="318" y="65"/>
                  </a:cubicBezTo>
                  <a:cubicBezTo>
                    <a:pt x="322" y="263"/>
                    <a:pt x="284" y="475"/>
                    <a:pt x="219" y="661"/>
                  </a:cubicBezTo>
                  <a:cubicBezTo>
                    <a:pt x="158" y="836"/>
                    <a:pt x="41" y="996"/>
                    <a:pt x="14" y="1179"/>
                  </a:cubicBezTo>
                  <a:cubicBezTo>
                    <a:pt x="0" y="1280"/>
                    <a:pt x="75" y="1367"/>
                    <a:pt x="161" y="1367"/>
                  </a:cubicBezTo>
                  <a:cubicBezTo>
                    <a:pt x="194" y="1367"/>
                    <a:pt x="229" y="1354"/>
                    <a:pt x="261" y="1323"/>
                  </a:cubicBezTo>
                  <a:cubicBezTo>
                    <a:pt x="576" y="1023"/>
                    <a:pt x="512" y="433"/>
                    <a:pt x="451" y="50"/>
                  </a:cubicBezTo>
                  <a:cubicBezTo>
                    <a:pt x="446" y="16"/>
                    <a:pt x="419" y="1"/>
                    <a:pt x="3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1908;p34"/>
            <p:cNvSpPr/>
            <p:nvPr/>
          </p:nvSpPr>
          <p:spPr>
            <a:xfrm rot="10800000">
              <a:off x="8311001" y="1032171"/>
              <a:ext cx="15973" cy="28131"/>
            </a:xfrm>
            <a:custGeom>
              <a:avLst/>
              <a:gdLst/>
              <a:ahLst/>
              <a:cxnLst/>
              <a:rect l="l" t="t" r="r" b="b"/>
              <a:pathLst>
                <a:path w="582" h="1025" extrusionOk="0">
                  <a:moveTo>
                    <a:pt x="424" y="0"/>
                  </a:moveTo>
                  <a:cubicBezTo>
                    <a:pt x="388" y="0"/>
                    <a:pt x="353" y="18"/>
                    <a:pt x="327" y="62"/>
                  </a:cubicBezTo>
                  <a:cubicBezTo>
                    <a:pt x="247" y="195"/>
                    <a:pt x="174" y="328"/>
                    <a:pt x="118" y="472"/>
                  </a:cubicBezTo>
                  <a:cubicBezTo>
                    <a:pt x="68" y="609"/>
                    <a:pt x="0" y="769"/>
                    <a:pt x="49" y="914"/>
                  </a:cubicBezTo>
                  <a:cubicBezTo>
                    <a:pt x="73" y="987"/>
                    <a:pt x="133" y="1025"/>
                    <a:pt x="195" y="1025"/>
                  </a:cubicBezTo>
                  <a:cubicBezTo>
                    <a:pt x="245" y="1025"/>
                    <a:pt x="297" y="1001"/>
                    <a:pt x="330" y="951"/>
                  </a:cubicBezTo>
                  <a:cubicBezTo>
                    <a:pt x="407" y="846"/>
                    <a:pt x="399" y="709"/>
                    <a:pt x="425" y="583"/>
                  </a:cubicBezTo>
                  <a:cubicBezTo>
                    <a:pt x="453" y="450"/>
                    <a:pt x="486" y="316"/>
                    <a:pt x="539" y="191"/>
                  </a:cubicBezTo>
                  <a:cubicBezTo>
                    <a:pt x="582" y="92"/>
                    <a:pt x="504" y="0"/>
                    <a:pt x="4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1909;p34"/>
            <p:cNvSpPr/>
            <p:nvPr/>
          </p:nvSpPr>
          <p:spPr>
            <a:xfrm rot="10800000">
              <a:off x="7916259" y="944320"/>
              <a:ext cx="54259" cy="23630"/>
            </a:xfrm>
            <a:custGeom>
              <a:avLst/>
              <a:gdLst/>
              <a:ahLst/>
              <a:cxnLst/>
              <a:rect l="l" t="t" r="r" b="b"/>
              <a:pathLst>
                <a:path w="1977" h="861" extrusionOk="0">
                  <a:moveTo>
                    <a:pt x="1690" y="1"/>
                  </a:moveTo>
                  <a:cubicBezTo>
                    <a:pt x="1416" y="1"/>
                    <a:pt x="1157" y="118"/>
                    <a:pt x="904" y="222"/>
                  </a:cubicBezTo>
                  <a:cubicBezTo>
                    <a:pt x="631" y="339"/>
                    <a:pt x="349" y="457"/>
                    <a:pt x="102" y="632"/>
                  </a:cubicBezTo>
                  <a:cubicBezTo>
                    <a:pt x="0" y="705"/>
                    <a:pt x="48" y="860"/>
                    <a:pt x="166" y="860"/>
                  </a:cubicBezTo>
                  <a:cubicBezTo>
                    <a:pt x="176" y="860"/>
                    <a:pt x="186" y="859"/>
                    <a:pt x="197" y="857"/>
                  </a:cubicBezTo>
                  <a:cubicBezTo>
                    <a:pt x="513" y="788"/>
                    <a:pt x="817" y="666"/>
                    <a:pt x="1129" y="567"/>
                  </a:cubicBezTo>
                  <a:cubicBezTo>
                    <a:pt x="1391" y="487"/>
                    <a:pt x="1649" y="415"/>
                    <a:pt x="1870" y="244"/>
                  </a:cubicBezTo>
                  <a:cubicBezTo>
                    <a:pt x="1976" y="160"/>
                    <a:pt x="1877" y="13"/>
                    <a:pt x="1771" y="4"/>
                  </a:cubicBezTo>
                  <a:cubicBezTo>
                    <a:pt x="1744" y="2"/>
                    <a:pt x="1717" y="1"/>
                    <a:pt x="169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1910;p34"/>
            <p:cNvSpPr/>
            <p:nvPr/>
          </p:nvSpPr>
          <p:spPr>
            <a:xfrm rot="10800000">
              <a:off x="7927347" y="921156"/>
              <a:ext cx="40893" cy="17345"/>
            </a:xfrm>
            <a:custGeom>
              <a:avLst/>
              <a:gdLst/>
              <a:ahLst/>
              <a:cxnLst/>
              <a:rect l="l" t="t" r="r" b="b"/>
              <a:pathLst>
                <a:path w="1490" h="632" extrusionOk="0">
                  <a:moveTo>
                    <a:pt x="1219" y="1"/>
                  </a:moveTo>
                  <a:cubicBezTo>
                    <a:pt x="1208" y="1"/>
                    <a:pt x="1197" y="2"/>
                    <a:pt x="1186" y="4"/>
                  </a:cubicBezTo>
                  <a:cubicBezTo>
                    <a:pt x="1018" y="38"/>
                    <a:pt x="878" y="149"/>
                    <a:pt x="718" y="205"/>
                  </a:cubicBezTo>
                  <a:cubicBezTo>
                    <a:pt x="555" y="270"/>
                    <a:pt x="369" y="312"/>
                    <a:pt x="194" y="331"/>
                  </a:cubicBezTo>
                  <a:cubicBezTo>
                    <a:pt x="57" y="346"/>
                    <a:pt x="0" y="559"/>
                    <a:pt x="160" y="593"/>
                  </a:cubicBezTo>
                  <a:cubicBezTo>
                    <a:pt x="274" y="617"/>
                    <a:pt x="403" y="632"/>
                    <a:pt x="534" y="632"/>
                  </a:cubicBezTo>
                  <a:cubicBezTo>
                    <a:pt x="863" y="632"/>
                    <a:pt x="1211" y="541"/>
                    <a:pt x="1395" y="277"/>
                  </a:cubicBezTo>
                  <a:cubicBezTo>
                    <a:pt x="1490" y="144"/>
                    <a:pt x="1354" y="1"/>
                    <a:pt x="12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1911;p34"/>
            <p:cNvSpPr/>
            <p:nvPr/>
          </p:nvSpPr>
          <p:spPr>
            <a:xfrm rot="10800000">
              <a:off x="7794266" y="996548"/>
              <a:ext cx="26677" cy="12295"/>
            </a:xfrm>
            <a:custGeom>
              <a:avLst/>
              <a:gdLst/>
              <a:ahLst/>
              <a:cxnLst/>
              <a:rect l="l" t="t" r="r" b="b"/>
              <a:pathLst>
                <a:path w="972" h="448" extrusionOk="0">
                  <a:moveTo>
                    <a:pt x="726" y="0"/>
                  </a:moveTo>
                  <a:cubicBezTo>
                    <a:pt x="637" y="0"/>
                    <a:pt x="544" y="26"/>
                    <a:pt x="469" y="50"/>
                  </a:cubicBezTo>
                  <a:cubicBezTo>
                    <a:pt x="336" y="92"/>
                    <a:pt x="196" y="145"/>
                    <a:pt x="92" y="236"/>
                  </a:cubicBezTo>
                  <a:cubicBezTo>
                    <a:pt x="1" y="317"/>
                    <a:pt x="86" y="448"/>
                    <a:pt x="189" y="448"/>
                  </a:cubicBezTo>
                  <a:cubicBezTo>
                    <a:pt x="197" y="448"/>
                    <a:pt x="206" y="447"/>
                    <a:pt x="214" y="445"/>
                  </a:cubicBezTo>
                  <a:cubicBezTo>
                    <a:pt x="336" y="419"/>
                    <a:pt x="450" y="366"/>
                    <a:pt x="571" y="339"/>
                  </a:cubicBezTo>
                  <a:cubicBezTo>
                    <a:pt x="689" y="316"/>
                    <a:pt x="807" y="320"/>
                    <a:pt x="906" y="240"/>
                  </a:cubicBezTo>
                  <a:cubicBezTo>
                    <a:pt x="971" y="187"/>
                    <a:pt x="944" y="80"/>
                    <a:pt x="880" y="38"/>
                  </a:cubicBezTo>
                  <a:cubicBezTo>
                    <a:pt x="834" y="10"/>
                    <a:pt x="781" y="0"/>
                    <a:pt x="7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1912;p34"/>
            <p:cNvSpPr/>
            <p:nvPr/>
          </p:nvSpPr>
          <p:spPr>
            <a:xfrm rot="10800000">
              <a:off x="7794815" y="953953"/>
              <a:ext cx="29284" cy="14052"/>
            </a:xfrm>
            <a:custGeom>
              <a:avLst/>
              <a:gdLst/>
              <a:ahLst/>
              <a:cxnLst/>
              <a:rect l="l" t="t" r="r" b="b"/>
              <a:pathLst>
                <a:path w="1067" h="512" extrusionOk="0">
                  <a:moveTo>
                    <a:pt x="830" y="1"/>
                  </a:moveTo>
                  <a:cubicBezTo>
                    <a:pt x="710" y="1"/>
                    <a:pt x="600" y="68"/>
                    <a:pt x="493" y="113"/>
                  </a:cubicBezTo>
                  <a:cubicBezTo>
                    <a:pt x="363" y="166"/>
                    <a:pt x="242" y="227"/>
                    <a:pt x="120" y="284"/>
                  </a:cubicBezTo>
                  <a:cubicBezTo>
                    <a:pt x="1" y="340"/>
                    <a:pt x="70" y="512"/>
                    <a:pt x="184" y="512"/>
                  </a:cubicBezTo>
                  <a:cubicBezTo>
                    <a:pt x="192" y="512"/>
                    <a:pt x="202" y="511"/>
                    <a:pt x="211" y="508"/>
                  </a:cubicBezTo>
                  <a:cubicBezTo>
                    <a:pt x="348" y="475"/>
                    <a:pt x="481" y="444"/>
                    <a:pt x="614" y="406"/>
                  </a:cubicBezTo>
                  <a:cubicBezTo>
                    <a:pt x="744" y="368"/>
                    <a:pt x="873" y="345"/>
                    <a:pt x="967" y="250"/>
                  </a:cubicBezTo>
                  <a:cubicBezTo>
                    <a:pt x="1067" y="155"/>
                    <a:pt x="987" y="15"/>
                    <a:pt x="865" y="3"/>
                  </a:cubicBezTo>
                  <a:cubicBezTo>
                    <a:pt x="853" y="1"/>
                    <a:pt x="842" y="1"/>
                    <a:pt x="8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1913;p34"/>
            <p:cNvSpPr/>
            <p:nvPr/>
          </p:nvSpPr>
          <p:spPr>
            <a:xfrm rot="10800000">
              <a:off x="7858268" y="922748"/>
              <a:ext cx="27198" cy="13585"/>
            </a:xfrm>
            <a:custGeom>
              <a:avLst/>
              <a:gdLst/>
              <a:ahLst/>
              <a:cxnLst/>
              <a:rect l="l" t="t" r="r" b="b"/>
              <a:pathLst>
                <a:path w="991" h="495" extrusionOk="0">
                  <a:moveTo>
                    <a:pt x="793" y="1"/>
                  </a:moveTo>
                  <a:cubicBezTo>
                    <a:pt x="693" y="1"/>
                    <a:pt x="612" y="41"/>
                    <a:pt x="512" y="73"/>
                  </a:cubicBezTo>
                  <a:cubicBezTo>
                    <a:pt x="406" y="111"/>
                    <a:pt x="299" y="145"/>
                    <a:pt x="185" y="168"/>
                  </a:cubicBezTo>
                  <a:cubicBezTo>
                    <a:pt x="0" y="202"/>
                    <a:pt x="44" y="495"/>
                    <a:pt x="224" y="495"/>
                  </a:cubicBezTo>
                  <a:cubicBezTo>
                    <a:pt x="225" y="495"/>
                    <a:pt x="226" y="495"/>
                    <a:pt x="227" y="495"/>
                  </a:cubicBezTo>
                  <a:cubicBezTo>
                    <a:pt x="451" y="488"/>
                    <a:pt x="820" y="457"/>
                    <a:pt x="945" y="240"/>
                  </a:cubicBezTo>
                  <a:cubicBezTo>
                    <a:pt x="991" y="161"/>
                    <a:pt x="957" y="19"/>
                    <a:pt x="850" y="5"/>
                  </a:cubicBezTo>
                  <a:cubicBezTo>
                    <a:pt x="830" y="2"/>
                    <a:pt x="812" y="1"/>
                    <a:pt x="7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1914;p34"/>
            <p:cNvSpPr/>
            <p:nvPr/>
          </p:nvSpPr>
          <p:spPr>
            <a:xfrm rot="10800000">
              <a:off x="7883792" y="835775"/>
              <a:ext cx="52118" cy="15808"/>
            </a:xfrm>
            <a:custGeom>
              <a:avLst/>
              <a:gdLst/>
              <a:ahLst/>
              <a:cxnLst/>
              <a:rect l="l" t="t" r="r" b="b"/>
              <a:pathLst>
                <a:path w="1899" h="576" extrusionOk="0">
                  <a:moveTo>
                    <a:pt x="1723" y="0"/>
                  </a:moveTo>
                  <a:cubicBezTo>
                    <a:pt x="1198" y="11"/>
                    <a:pt x="643" y="221"/>
                    <a:pt x="137" y="350"/>
                  </a:cubicBezTo>
                  <a:cubicBezTo>
                    <a:pt x="0" y="386"/>
                    <a:pt x="48" y="576"/>
                    <a:pt x="177" y="576"/>
                  </a:cubicBezTo>
                  <a:cubicBezTo>
                    <a:pt x="183" y="576"/>
                    <a:pt x="191" y="575"/>
                    <a:pt x="198" y="574"/>
                  </a:cubicBezTo>
                  <a:cubicBezTo>
                    <a:pt x="715" y="479"/>
                    <a:pt x="1300" y="437"/>
                    <a:pt x="1784" y="228"/>
                  </a:cubicBezTo>
                  <a:cubicBezTo>
                    <a:pt x="1898" y="179"/>
                    <a:pt x="1837" y="0"/>
                    <a:pt x="17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1915;p34"/>
            <p:cNvSpPr/>
            <p:nvPr/>
          </p:nvSpPr>
          <p:spPr>
            <a:xfrm rot="10800000">
              <a:off x="7967911" y="832591"/>
              <a:ext cx="49236" cy="17702"/>
            </a:xfrm>
            <a:custGeom>
              <a:avLst/>
              <a:gdLst/>
              <a:ahLst/>
              <a:cxnLst/>
              <a:rect l="l" t="t" r="r" b="b"/>
              <a:pathLst>
                <a:path w="1794" h="645" extrusionOk="0">
                  <a:moveTo>
                    <a:pt x="1508" y="1"/>
                  </a:moveTo>
                  <a:cubicBezTo>
                    <a:pt x="1083" y="1"/>
                    <a:pt x="596" y="181"/>
                    <a:pt x="204" y="306"/>
                  </a:cubicBezTo>
                  <a:cubicBezTo>
                    <a:pt x="0" y="371"/>
                    <a:pt x="69" y="644"/>
                    <a:pt x="259" y="644"/>
                  </a:cubicBezTo>
                  <a:cubicBezTo>
                    <a:pt x="271" y="644"/>
                    <a:pt x="283" y="643"/>
                    <a:pt x="296" y="641"/>
                  </a:cubicBezTo>
                  <a:cubicBezTo>
                    <a:pt x="729" y="569"/>
                    <a:pt x="1272" y="504"/>
                    <a:pt x="1656" y="283"/>
                  </a:cubicBezTo>
                  <a:cubicBezTo>
                    <a:pt x="1793" y="208"/>
                    <a:pt x="1728" y="6"/>
                    <a:pt x="1580" y="2"/>
                  </a:cubicBezTo>
                  <a:cubicBezTo>
                    <a:pt x="1556" y="1"/>
                    <a:pt x="1532" y="1"/>
                    <a:pt x="15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1916;p34"/>
            <p:cNvSpPr/>
            <p:nvPr/>
          </p:nvSpPr>
          <p:spPr>
            <a:xfrm rot="10800000">
              <a:off x="7731637" y="890665"/>
              <a:ext cx="34636" cy="17482"/>
            </a:xfrm>
            <a:custGeom>
              <a:avLst/>
              <a:gdLst/>
              <a:ahLst/>
              <a:cxnLst/>
              <a:rect l="l" t="t" r="r" b="b"/>
              <a:pathLst>
                <a:path w="1262" h="637" extrusionOk="0">
                  <a:moveTo>
                    <a:pt x="1119" y="1"/>
                  </a:moveTo>
                  <a:cubicBezTo>
                    <a:pt x="1110" y="1"/>
                    <a:pt x="1101" y="2"/>
                    <a:pt x="1092" y="4"/>
                  </a:cubicBezTo>
                  <a:cubicBezTo>
                    <a:pt x="758" y="99"/>
                    <a:pt x="450" y="247"/>
                    <a:pt x="138" y="400"/>
                  </a:cubicBezTo>
                  <a:cubicBezTo>
                    <a:pt x="1" y="465"/>
                    <a:pt x="94" y="636"/>
                    <a:pt x="218" y="636"/>
                  </a:cubicBezTo>
                  <a:cubicBezTo>
                    <a:pt x="225" y="636"/>
                    <a:pt x="231" y="636"/>
                    <a:pt x="237" y="635"/>
                  </a:cubicBezTo>
                  <a:cubicBezTo>
                    <a:pt x="602" y="578"/>
                    <a:pt x="929" y="438"/>
                    <a:pt x="1196" y="179"/>
                  </a:cubicBezTo>
                  <a:cubicBezTo>
                    <a:pt x="1261" y="113"/>
                    <a:pt x="1204" y="1"/>
                    <a:pt x="1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" name="Google Shape;1917;p34"/>
            <p:cNvSpPr/>
            <p:nvPr/>
          </p:nvSpPr>
          <p:spPr>
            <a:xfrm rot="10800000">
              <a:off x="7735232" y="917478"/>
              <a:ext cx="32714" cy="17400"/>
            </a:xfrm>
            <a:custGeom>
              <a:avLst/>
              <a:gdLst/>
              <a:ahLst/>
              <a:cxnLst/>
              <a:rect l="l" t="t" r="r" b="b"/>
              <a:pathLst>
                <a:path w="1192" h="634" extrusionOk="0">
                  <a:moveTo>
                    <a:pt x="1001" y="1"/>
                  </a:moveTo>
                  <a:cubicBezTo>
                    <a:pt x="841" y="1"/>
                    <a:pt x="687" y="69"/>
                    <a:pt x="546" y="134"/>
                  </a:cubicBezTo>
                  <a:cubicBezTo>
                    <a:pt x="390" y="203"/>
                    <a:pt x="218" y="263"/>
                    <a:pt x="89" y="377"/>
                  </a:cubicBezTo>
                  <a:cubicBezTo>
                    <a:pt x="1" y="459"/>
                    <a:pt x="63" y="633"/>
                    <a:pt x="184" y="633"/>
                  </a:cubicBezTo>
                  <a:cubicBezTo>
                    <a:pt x="188" y="633"/>
                    <a:pt x="192" y="633"/>
                    <a:pt x="195" y="633"/>
                  </a:cubicBezTo>
                  <a:cubicBezTo>
                    <a:pt x="370" y="617"/>
                    <a:pt x="530" y="541"/>
                    <a:pt x="690" y="477"/>
                  </a:cubicBezTo>
                  <a:cubicBezTo>
                    <a:pt x="838" y="415"/>
                    <a:pt x="1006" y="347"/>
                    <a:pt x="1116" y="226"/>
                  </a:cubicBezTo>
                  <a:cubicBezTo>
                    <a:pt x="1192" y="138"/>
                    <a:pt x="1139" y="5"/>
                    <a:pt x="1025" y="1"/>
                  </a:cubicBezTo>
                  <a:cubicBezTo>
                    <a:pt x="1017" y="1"/>
                    <a:pt x="1009" y="1"/>
                    <a:pt x="100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1918;p34"/>
            <p:cNvSpPr/>
            <p:nvPr/>
          </p:nvSpPr>
          <p:spPr>
            <a:xfrm rot="10800000">
              <a:off x="7664342" y="1004754"/>
              <a:ext cx="48770" cy="17126"/>
            </a:xfrm>
            <a:custGeom>
              <a:avLst/>
              <a:gdLst/>
              <a:ahLst/>
              <a:cxnLst/>
              <a:rect l="l" t="t" r="r" b="b"/>
              <a:pathLst>
                <a:path w="1777" h="624" extrusionOk="0">
                  <a:moveTo>
                    <a:pt x="1615" y="0"/>
                  </a:moveTo>
                  <a:cubicBezTo>
                    <a:pt x="1612" y="0"/>
                    <a:pt x="1610" y="0"/>
                    <a:pt x="1608" y="0"/>
                  </a:cubicBezTo>
                  <a:cubicBezTo>
                    <a:pt x="1110" y="42"/>
                    <a:pt x="657" y="171"/>
                    <a:pt x="186" y="316"/>
                  </a:cubicBezTo>
                  <a:cubicBezTo>
                    <a:pt x="1" y="372"/>
                    <a:pt x="62" y="623"/>
                    <a:pt x="233" y="623"/>
                  </a:cubicBezTo>
                  <a:cubicBezTo>
                    <a:pt x="245" y="623"/>
                    <a:pt x="257" y="622"/>
                    <a:pt x="270" y="620"/>
                  </a:cubicBezTo>
                  <a:cubicBezTo>
                    <a:pt x="752" y="525"/>
                    <a:pt x="1212" y="426"/>
                    <a:pt x="1668" y="228"/>
                  </a:cubicBezTo>
                  <a:cubicBezTo>
                    <a:pt x="1777" y="180"/>
                    <a:pt x="1724" y="0"/>
                    <a:pt x="16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1919;p34"/>
            <p:cNvSpPr/>
            <p:nvPr/>
          </p:nvSpPr>
          <p:spPr>
            <a:xfrm rot="10800000">
              <a:off x="7655504" y="981178"/>
              <a:ext cx="38066" cy="16412"/>
            </a:xfrm>
            <a:custGeom>
              <a:avLst/>
              <a:gdLst/>
              <a:ahLst/>
              <a:cxnLst/>
              <a:rect l="l" t="t" r="r" b="b"/>
              <a:pathLst>
                <a:path w="1387" h="598" extrusionOk="0">
                  <a:moveTo>
                    <a:pt x="1152" y="0"/>
                  </a:moveTo>
                  <a:cubicBezTo>
                    <a:pt x="979" y="0"/>
                    <a:pt x="803" y="99"/>
                    <a:pt x="645" y="157"/>
                  </a:cubicBezTo>
                  <a:cubicBezTo>
                    <a:pt x="474" y="221"/>
                    <a:pt x="299" y="282"/>
                    <a:pt x="128" y="358"/>
                  </a:cubicBezTo>
                  <a:cubicBezTo>
                    <a:pt x="0" y="418"/>
                    <a:pt x="81" y="597"/>
                    <a:pt x="203" y="597"/>
                  </a:cubicBezTo>
                  <a:cubicBezTo>
                    <a:pt x="212" y="597"/>
                    <a:pt x="222" y="597"/>
                    <a:pt x="231" y="594"/>
                  </a:cubicBezTo>
                  <a:cubicBezTo>
                    <a:pt x="421" y="556"/>
                    <a:pt x="611" y="495"/>
                    <a:pt x="801" y="442"/>
                  </a:cubicBezTo>
                  <a:cubicBezTo>
                    <a:pt x="972" y="393"/>
                    <a:pt x="1147" y="366"/>
                    <a:pt x="1284" y="252"/>
                  </a:cubicBezTo>
                  <a:cubicBezTo>
                    <a:pt x="1386" y="165"/>
                    <a:pt x="1295" y="9"/>
                    <a:pt x="1181" y="1"/>
                  </a:cubicBezTo>
                  <a:cubicBezTo>
                    <a:pt x="1171" y="1"/>
                    <a:pt x="1162" y="0"/>
                    <a:pt x="11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" name="Google Shape;1920;p34"/>
            <p:cNvSpPr/>
            <p:nvPr/>
          </p:nvSpPr>
          <p:spPr>
            <a:xfrm rot="10800000">
              <a:off x="7542102" y="1015100"/>
              <a:ext cx="24426" cy="11774"/>
            </a:xfrm>
            <a:custGeom>
              <a:avLst/>
              <a:gdLst/>
              <a:ahLst/>
              <a:cxnLst/>
              <a:rect l="l" t="t" r="r" b="b"/>
              <a:pathLst>
                <a:path w="890" h="429" extrusionOk="0">
                  <a:moveTo>
                    <a:pt x="689" y="1"/>
                  </a:moveTo>
                  <a:cubicBezTo>
                    <a:pt x="617" y="1"/>
                    <a:pt x="544" y="9"/>
                    <a:pt x="484" y="34"/>
                  </a:cubicBezTo>
                  <a:cubicBezTo>
                    <a:pt x="365" y="87"/>
                    <a:pt x="233" y="129"/>
                    <a:pt x="119" y="201"/>
                  </a:cubicBezTo>
                  <a:cubicBezTo>
                    <a:pt x="0" y="273"/>
                    <a:pt x="70" y="428"/>
                    <a:pt x="190" y="428"/>
                  </a:cubicBezTo>
                  <a:cubicBezTo>
                    <a:pt x="197" y="428"/>
                    <a:pt x="205" y="427"/>
                    <a:pt x="214" y="426"/>
                  </a:cubicBezTo>
                  <a:cubicBezTo>
                    <a:pt x="449" y="391"/>
                    <a:pt x="704" y="304"/>
                    <a:pt x="860" y="121"/>
                  </a:cubicBezTo>
                  <a:cubicBezTo>
                    <a:pt x="890" y="91"/>
                    <a:pt x="886" y="19"/>
                    <a:pt x="833" y="11"/>
                  </a:cubicBezTo>
                  <a:cubicBezTo>
                    <a:pt x="788" y="5"/>
                    <a:pt x="738" y="1"/>
                    <a:pt x="68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" name="Google Shape;1921;p34"/>
            <p:cNvSpPr/>
            <p:nvPr/>
          </p:nvSpPr>
          <p:spPr>
            <a:xfrm rot="10800000">
              <a:off x="7569108" y="968005"/>
              <a:ext cx="38231" cy="15589"/>
            </a:xfrm>
            <a:custGeom>
              <a:avLst/>
              <a:gdLst/>
              <a:ahLst/>
              <a:cxnLst/>
              <a:rect l="l" t="t" r="r" b="b"/>
              <a:pathLst>
                <a:path w="1393" h="568" extrusionOk="0">
                  <a:moveTo>
                    <a:pt x="1243" y="0"/>
                  </a:moveTo>
                  <a:cubicBezTo>
                    <a:pt x="866" y="0"/>
                    <a:pt x="482" y="201"/>
                    <a:pt x="134" y="327"/>
                  </a:cubicBezTo>
                  <a:cubicBezTo>
                    <a:pt x="1" y="377"/>
                    <a:pt x="39" y="568"/>
                    <a:pt x="168" y="568"/>
                  </a:cubicBezTo>
                  <a:cubicBezTo>
                    <a:pt x="179" y="568"/>
                    <a:pt x="190" y="566"/>
                    <a:pt x="202" y="563"/>
                  </a:cubicBezTo>
                  <a:cubicBezTo>
                    <a:pt x="564" y="469"/>
                    <a:pt x="1004" y="415"/>
                    <a:pt x="1313" y="190"/>
                  </a:cubicBezTo>
                  <a:cubicBezTo>
                    <a:pt x="1392" y="134"/>
                    <a:pt x="1369" y="4"/>
                    <a:pt x="1263" y="0"/>
                  </a:cubicBezTo>
                  <a:cubicBezTo>
                    <a:pt x="1257" y="0"/>
                    <a:pt x="1250" y="0"/>
                    <a:pt x="12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" name="Google Shape;1922;p34"/>
            <p:cNvSpPr/>
            <p:nvPr/>
          </p:nvSpPr>
          <p:spPr>
            <a:xfrm rot="10800000">
              <a:off x="7895291" y="560117"/>
              <a:ext cx="34142" cy="19706"/>
            </a:xfrm>
            <a:custGeom>
              <a:avLst/>
              <a:gdLst/>
              <a:ahLst/>
              <a:cxnLst/>
              <a:rect l="l" t="t" r="r" b="b"/>
              <a:pathLst>
                <a:path w="1244" h="718" extrusionOk="0">
                  <a:moveTo>
                    <a:pt x="112" y="1"/>
                  </a:moveTo>
                  <a:cubicBezTo>
                    <a:pt x="33" y="1"/>
                    <a:pt x="1" y="121"/>
                    <a:pt x="73" y="165"/>
                  </a:cubicBezTo>
                  <a:cubicBezTo>
                    <a:pt x="243" y="276"/>
                    <a:pt x="415" y="390"/>
                    <a:pt x="590" y="493"/>
                  </a:cubicBezTo>
                  <a:cubicBezTo>
                    <a:pt x="745" y="584"/>
                    <a:pt x="897" y="694"/>
                    <a:pt x="1080" y="717"/>
                  </a:cubicBezTo>
                  <a:cubicBezTo>
                    <a:pt x="1085" y="717"/>
                    <a:pt x="1091" y="718"/>
                    <a:pt x="1096" y="718"/>
                  </a:cubicBezTo>
                  <a:cubicBezTo>
                    <a:pt x="1209" y="718"/>
                    <a:pt x="1244" y="558"/>
                    <a:pt x="1175" y="485"/>
                  </a:cubicBezTo>
                  <a:cubicBezTo>
                    <a:pt x="1050" y="348"/>
                    <a:pt x="836" y="288"/>
                    <a:pt x="669" y="215"/>
                  </a:cubicBezTo>
                  <a:cubicBezTo>
                    <a:pt x="494" y="139"/>
                    <a:pt x="316" y="74"/>
                    <a:pt x="141" y="6"/>
                  </a:cubicBezTo>
                  <a:cubicBezTo>
                    <a:pt x="131" y="2"/>
                    <a:pt x="121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" name="Google Shape;1923;p34"/>
            <p:cNvSpPr/>
            <p:nvPr/>
          </p:nvSpPr>
          <p:spPr>
            <a:xfrm rot="10800000">
              <a:off x="7902098" y="526634"/>
              <a:ext cx="29119" cy="17812"/>
            </a:xfrm>
            <a:custGeom>
              <a:avLst/>
              <a:gdLst/>
              <a:ahLst/>
              <a:cxnLst/>
              <a:rect l="l" t="t" r="r" b="b"/>
              <a:pathLst>
                <a:path w="1061" h="649" extrusionOk="0">
                  <a:moveTo>
                    <a:pt x="157" y="0"/>
                  </a:moveTo>
                  <a:cubicBezTo>
                    <a:pt x="72" y="0"/>
                    <a:pt x="1" y="122"/>
                    <a:pt x="76" y="189"/>
                  </a:cubicBezTo>
                  <a:cubicBezTo>
                    <a:pt x="293" y="375"/>
                    <a:pt x="597" y="649"/>
                    <a:pt x="903" y="649"/>
                  </a:cubicBezTo>
                  <a:cubicBezTo>
                    <a:pt x="909" y="649"/>
                    <a:pt x="915" y="649"/>
                    <a:pt x="920" y="648"/>
                  </a:cubicBezTo>
                  <a:cubicBezTo>
                    <a:pt x="1008" y="645"/>
                    <a:pt x="1061" y="534"/>
                    <a:pt x="997" y="470"/>
                  </a:cubicBezTo>
                  <a:cubicBezTo>
                    <a:pt x="898" y="371"/>
                    <a:pt x="738" y="310"/>
                    <a:pt x="613" y="249"/>
                  </a:cubicBezTo>
                  <a:cubicBezTo>
                    <a:pt x="472" y="185"/>
                    <a:pt x="339" y="108"/>
                    <a:pt x="210" y="17"/>
                  </a:cubicBezTo>
                  <a:cubicBezTo>
                    <a:pt x="192" y="5"/>
                    <a:pt x="174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1924;p34"/>
            <p:cNvSpPr/>
            <p:nvPr/>
          </p:nvSpPr>
          <p:spPr>
            <a:xfrm rot="10800000">
              <a:off x="7966539" y="600461"/>
              <a:ext cx="33236" cy="16659"/>
            </a:xfrm>
            <a:custGeom>
              <a:avLst/>
              <a:gdLst/>
              <a:ahLst/>
              <a:cxnLst/>
              <a:rect l="l" t="t" r="r" b="b"/>
              <a:pathLst>
                <a:path w="1211" h="607" extrusionOk="0">
                  <a:moveTo>
                    <a:pt x="201" y="1"/>
                  </a:moveTo>
                  <a:cubicBezTo>
                    <a:pt x="77" y="1"/>
                    <a:pt x="0" y="178"/>
                    <a:pt x="130" y="259"/>
                  </a:cubicBezTo>
                  <a:cubicBezTo>
                    <a:pt x="270" y="342"/>
                    <a:pt x="419" y="422"/>
                    <a:pt x="567" y="491"/>
                  </a:cubicBezTo>
                  <a:cubicBezTo>
                    <a:pt x="716" y="555"/>
                    <a:pt x="864" y="582"/>
                    <a:pt x="1023" y="605"/>
                  </a:cubicBezTo>
                  <a:cubicBezTo>
                    <a:pt x="1030" y="606"/>
                    <a:pt x="1036" y="606"/>
                    <a:pt x="1042" y="606"/>
                  </a:cubicBezTo>
                  <a:cubicBezTo>
                    <a:pt x="1140" y="606"/>
                    <a:pt x="1211" y="472"/>
                    <a:pt x="1103" y="419"/>
                  </a:cubicBezTo>
                  <a:cubicBezTo>
                    <a:pt x="830" y="278"/>
                    <a:pt x="544" y="164"/>
                    <a:pt x="270" y="19"/>
                  </a:cubicBezTo>
                  <a:cubicBezTo>
                    <a:pt x="247" y="6"/>
                    <a:pt x="223" y="1"/>
                    <a:pt x="20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1925;p34"/>
            <p:cNvSpPr/>
            <p:nvPr/>
          </p:nvSpPr>
          <p:spPr>
            <a:xfrm rot="10800000">
              <a:off x="7956823" y="480142"/>
              <a:ext cx="40207" cy="22450"/>
            </a:xfrm>
            <a:custGeom>
              <a:avLst/>
              <a:gdLst/>
              <a:ahLst/>
              <a:cxnLst/>
              <a:rect l="l" t="t" r="r" b="b"/>
              <a:pathLst>
                <a:path w="1465" h="818" extrusionOk="0">
                  <a:moveTo>
                    <a:pt x="137" y="1"/>
                  </a:moveTo>
                  <a:cubicBezTo>
                    <a:pt x="55" y="1"/>
                    <a:pt x="0" y="123"/>
                    <a:pt x="91" y="169"/>
                  </a:cubicBezTo>
                  <a:cubicBezTo>
                    <a:pt x="296" y="280"/>
                    <a:pt x="490" y="412"/>
                    <a:pt x="691" y="526"/>
                  </a:cubicBezTo>
                  <a:cubicBezTo>
                    <a:pt x="874" y="629"/>
                    <a:pt x="1064" y="770"/>
                    <a:pt x="1269" y="815"/>
                  </a:cubicBezTo>
                  <a:cubicBezTo>
                    <a:pt x="1277" y="817"/>
                    <a:pt x="1285" y="818"/>
                    <a:pt x="1293" y="818"/>
                  </a:cubicBezTo>
                  <a:cubicBezTo>
                    <a:pt x="1389" y="818"/>
                    <a:pt x="1464" y="695"/>
                    <a:pt x="1383" y="617"/>
                  </a:cubicBezTo>
                  <a:cubicBezTo>
                    <a:pt x="1228" y="477"/>
                    <a:pt x="1007" y="397"/>
                    <a:pt x="821" y="306"/>
                  </a:cubicBezTo>
                  <a:cubicBezTo>
                    <a:pt x="607" y="207"/>
                    <a:pt x="388" y="120"/>
                    <a:pt x="182" y="13"/>
                  </a:cubicBezTo>
                  <a:cubicBezTo>
                    <a:pt x="167" y="5"/>
                    <a:pt x="152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" name="Google Shape;1926;p34"/>
            <p:cNvSpPr/>
            <p:nvPr/>
          </p:nvSpPr>
          <p:spPr>
            <a:xfrm rot="10800000">
              <a:off x="7912417" y="484122"/>
              <a:ext cx="41826" cy="18745"/>
            </a:xfrm>
            <a:custGeom>
              <a:avLst/>
              <a:gdLst/>
              <a:ahLst/>
              <a:cxnLst/>
              <a:rect l="l" t="t" r="r" b="b"/>
              <a:pathLst>
                <a:path w="1524" h="683" extrusionOk="0">
                  <a:moveTo>
                    <a:pt x="143" y="0"/>
                  </a:moveTo>
                  <a:cubicBezTo>
                    <a:pt x="39" y="0"/>
                    <a:pt x="1" y="135"/>
                    <a:pt x="64" y="206"/>
                  </a:cubicBezTo>
                  <a:cubicBezTo>
                    <a:pt x="235" y="392"/>
                    <a:pt x="490" y="483"/>
                    <a:pt x="722" y="567"/>
                  </a:cubicBezTo>
                  <a:cubicBezTo>
                    <a:pt x="865" y="620"/>
                    <a:pt x="1024" y="683"/>
                    <a:pt x="1177" y="683"/>
                  </a:cubicBezTo>
                  <a:cubicBezTo>
                    <a:pt x="1264" y="683"/>
                    <a:pt x="1349" y="662"/>
                    <a:pt x="1429" y="609"/>
                  </a:cubicBezTo>
                  <a:cubicBezTo>
                    <a:pt x="1508" y="551"/>
                    <a:pt x="1524" y="449"/>
                    <a:pt x="1459" y="376"/>
                  </a:cubicBezTo>
                  <a:cubicBezTo>
                    <a:pt x="1300" y="194"/>
                    <a:pt x="1052" y="206"/>
                    <a:pt x="832" y="160"/>
                  </a:cubicBezTo>
                  <a:cubicBezTo>
                    <a:pt x="604" y="114"/>
                    <a:pt x="383" y="19"/>
                    <a:pt x="152" y="0"/>
                  </a:cubicBezTo>
                  <a:cubicBezTo>
                    <a:pt x="149" y="0"/>
                    <a:pt x="146" y="0"/>
                    <a:pt x="1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" name="Google Shape;1927;p34"/>
            <p:cNvSpPr/>
            <p:nvPr/>
          </p:nvSpPr>
          <p:spPr>
            <a:xfrm rot="10800000">
              <a:off x="7817759" y="406425"/>
              <a:ext cx="42622" cy="21050"/>
            </a:xfrm>
            <a:custGeom>
              <a:avLst/>
              <a:gdLst/>
              <a:ahLst/>
              <a:cxnLst/>
              <a:rect l="l" t="t" r="r" b="b"/>
              <a:pathLst>
                <a:path w="1553" h="767" extrusionOk="0">
                  <a:moveTo>
                    <a:pt x="197" y="1"/>
                  </a:moveTo>
                  <a:cubicBezTo>
                    <a:pt x="93" y="1"/>
                    <a:pt x="1" y="143"/>
                    <a:pt x="100" y="222"/>
                  </a:cubicBezTo>
                  <a:cubicBezTo>
                    <a:pt x="290" y="375"/>
                    <a:pt x="480" y="515"/>
                    <a:pt x="705" y="614"/>
                  </a:cubicBezTo>
                  <a:cubicBezTo>
                    <a:pt x="859" y="681"/>
                    <a:pt x="1045" y="766"/>
                    <a:pt x="1219" y="766"/>
                  </a:cubicBezTo>
                  <a:cubicBezTo>
                    <a:pt x="1272" y="766"/>
                    <a:pt x="1324" y="758"/>
                    <a:pt x="1373" y="740"/>
                  </a:cubicBezTo>
                  <a:cubicBezTo>
                    <a:pt x="1526" y="686"/>
                    <a:pt x="1552" y="500"/>
                    <a:pt x="1419" y="409"/>
                  </a:cubicBezTo>
                  <a:cubicBezTo>
                    <a:pt x="1259" y="303"/>
                    <a:pt x="1039" y="310"/>
                    <a:pt x="852" y="261"/>
                  </a:cubicBezTo>
                  <a:cubicBezTo>
                    <a:pt x="647" y="207"/>
                    <a:pt x="438" y="128"/>
                    <a:pt x="256" y="17"/>
                  </a:cubicBezTo>
                  <a:cubicBezTo>
                    <a:pt x="236" y="6"/>
                    <a:pt x="216" y="1"/>
                    <a:pt x="1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" name="Google Shape;1928;p34"/>
            <p:cNvSpPr/>
            <p:nvPr/>
          </p:nvSpPr>
          <p:spPr>
            <a:xfrm rot="10800000">
              <a:off x="7800689" y="448279"/>
              <a:ext cx="40070" cy="16412"/>
            </a:xfrm>
            <a:custGeom>
              <a:avLst/>
              <a:gdLst/>
              <a:ahLst/>
              <a:cxnLst/>
              <a:rect l="l" t="t" r="r" b="b"/>
              <a:pathLst>
                <a:path w="1460" h="598" extrusionOk="0">
                  <a:moveTo>
                    <a:pt x="142" y="0"/>
                  </a:moveTo>
                  <a:cubicBezTo>
                    <a:pt x="22" y="0"/>
                    <a:pt x="0" y="195"/>
                    <a:pt x="123" y="225"/>
                  </a:cubicBezTo>
                  <a:cubicBezTo>
                    <a:pt x="347" y="278"/>
                    <a:pt x="560" y="347"/>
                    <a:pt x="769" y="434"/>
                  </a:cubicBezTo>
                  <a:cubicBezTo>
                    <a:pt x="948" y="510"/>
                    <a:pt x="1107" y="587"/>
                    <a:pt x="1305" y="598"/>
                  </a:cubicBezTo>
                  <a:cubicBezTo>
                    <a:pt x="1307" y="598"/>
                    <a:pt x="1308" y="598"/>
                    <a:pt x="1310" y="598"/>
                  </a:cubicBezTo>
                  <a:cubicBezTo>
                    <a:pt x="1420" y="598"/>
                    <a:pt x="1460" y="456"/>
                    <a:pt x="1392" y="381"/>
                  </a:cubicBezTo>
                  <a:cubicBezTo>
                    <a:pt x="1107" y="57"/>
                    <a:pt x="556" y="27"/>
                    <a:pt x="153" y="1"/>
                  </a:cubicBezTo>
                  <a:cubicBezTo>
                    <a:pt x="149" y="0"/>
                    <a:pt x="146" y="0"/>
                    <a:pt x="1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" name="Google Shape;1929;p34"/>
            <p:cNvSpPr/>
            <p:nvPr/>
          </p:nvSpPr>
          <p:spPr>
            <a:xfrm rot="10800000">
              <a:off x="7762238" y="474297"/>
              <a:ext cx="38286" cy="19541"/>
            </a:xfrm>
            <a:custGeom>
              <a:avLst/>
              <a:gdLst/>
              <a:ahLst/>
              <a:cxnLst/>
              <a:rect l="l" t="t" r="r" b="b"/>
              <a:pathLst>
                <a:path w="1395" h="712" extrusionOk="0">
                  <a:moveTo>
                    <a:pt x="211" y="1"/>
                  </a:moveTo>
                  <a:cubicBezTo>
                    <a:pt x="111" y="1"/>
                    <a:pt x="0" y="125"/>
                    <a:pt x="108" y="207"/>
                  </a:cubicBezTo>
                  <a:cubicBezTo>
                    <a:pt x="299" y="359"/>
                    <a:pt x="524" y="462"/>
                    <a:pt x="744" y="572"/>
                  </a:cubicBezTo>
                  <a:cubicBezTo>
                    <a:pt x="890" y="647"/>
                    <a:pt x="1005" y="712"/>
                    <a:pt x="1139" y="712"/>
                  </a:cubicBezTo>
                  <a:cubicBezTo>
                    <a:pt x="1196" y="712"/>
                    <a:pt x="1257" y="700"/>
                    <a:pt x="1326" y="671"/>
                  </a:cubicBezTo>
                  <a:cubicBezTo>
                    <a:pt x="1368" y="652"/>
                    <a:pt x="1394" y="584"/>
                    <a:pt x="1379" y="542"/>
                  </a:cubicBezTo>
                  <a:cubicBezTo>
                    <a:pt x="1295" y="326"/>
                    <a:pt x="1147" y="280"/>
                    <a:pt x="942" y="211"/>
                  </a:cubicBezTo>
                  <a:cubicBezTo>
                    <a:pt x="710" y="131"/>
                    <a:pt x="470" y="33"/>
                    <a:pt x="227" y="2"/>
                  </a:cubicBezTo>
                  <a:cubicBezTo>
                    <a:pt x="222" y="1"/>
                    <a:pt x="217" y="1"/>
                    <a:pt x="2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" name="Google Shape;1930;p34"/>
            <p:cNvSpPr/>
            <p:nvPr/>
          </p:nvSpPr>
          <p:spPr>
            <a:xfrm rot="10800000">
              <a:off x="7686600" y="360812"/>
              <a:ext cx="38066" cy="17098"/>
            </a:xfrm>
            <a:custGeom>
              <a:avLst/>
              <a:gdLst/>
              <a:ahLst/>
              <a:cxnLst/>
              <a:rect l="l" t="t" r="r" b="b"/>
              <a:pathLst>
                <a:path w="1387" h="623" extrusionOk="0">
                  <a:moveTo>
                    <a:pt x="174" y="0"/>
                  </a:moveTo>
                  <a:cubicBezTo>
                    <a:pt x="36" y="0"/>
                    <a:pt x="0" y="208"/>
                    <a:pt x="143" y="264"/>
                  </a:cubicBezTo>
                  <a:cubicBezTo>
                    <a:pt x="318" y="333"/>
                    <a:pt x="489" y="405"/>
                    <a:pt x="660" y="473"/>
                  </a:cubicBezTo>
                  <a:cubicBezTo>
                    <a:pt x="814" y="532"/>
                    <a:pt x="975" y="622"/>
                    <a:pt x="1143" y="622"/>
                  </a:cubicBezTo>
                  <a:cubicBezTo>
                    <a:pt x="1149" y="622"/>
                    <a:pt x="1156" y="622"/>
                    <a:pt x="1162" y="622"/>
                  </a:cubicBezTo>
                  <a:cubicBezTo>
                    <a:pt x="1287" y="618"/>
                    <a:pt x="1387" y="447"/>
                    <a:pt x="1273" y="355"/>
                  </a:cubicBezTo>
                  <a:cubicBezTo>
                    <a:pt x="1136" y="238"/>
                    <a:pt x="957" y="211"/>
                    <a:pt x="785" y="162"/>
                  </a:cubicBezTo>
                  <a:cubicBezTo>
                    <a:pt x="596" y="108"/>
                    <a:pt x="406" y="59"/>
                    <a:pt x="215" y="6"/>
                  </a:cubicBezTo>
                  <a:cubicBezTo>
                    <a:pt x="201" y="2"/>
                    <a:pt x="18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" name="Google Shape;1931;p34"/>
            <p:cNvSpPr/>
            <p:nvPr/>
          </p:nvSpPr>
          <p:spPr>
            <a:xfrm rot="10800000">
              <a:off x="7692555" y="397231"/>
              <a:ext cx="39329" cy="17620"/>
            </a:xfrm>
            <a:custGeom>
              <a:avLst/>
              <a:gdLst/>
              <a:ahLst/>
              <a:cxnLst/>
              <a:rect l="l" t="t" r="r" b="b"/>
              <a:pathLst>
                <a:path w="1433" h="642" extrusionOk="0">
                  <a:moveTo>
                    <a:pt x="227" y="0"/>
                  </a:moveTo>
                  <a:cubicBezTo>
                    <a:pt x="93" y="0"/>
                    <a:pt x="1" y="190"/>
                    <a:pt x="144" y="264"/>
                  </a:cubicBezTo>
                  <a:cubicBezTo>
                    <a:pt x="311" y="352"/>
                    <a:pt x="486" y="413"/>
                    <a:pt x="661" y="485"/>
                  </a:cubicBezTo>
                  <a:cubicBezTo>
                    <a:pt x="832" y="552"/>
                    <a:pt x="1000" y="641"/>
                    <a:pt x="1189" y="641"/>
                  </a:cubicBezTo>
                  <a:cubicBezTo>
                    <a:pt x="1193" y="641"/>
                    <a:pt x="1197" y="641"/>
                    <a:pt x="1201" y="641"/>
                  </a:cubicBezTo>
                  <a:cubicBezTo>
                    <a:pt x="1330" y="637"/>
                    <a:pt x="1433" y="454"/>
                    <a:pt x="1315" y="359"/>
                  </a:cubicBezTo>
                  <a:cubicBezTo>
                    <a:pt x="1171" y="242"/>
                    <a:pt x="1003" y="203"/>
                    <a:pt x="829" y="154"/>
                  </a:cubicBezTo>
                  <a:cubicBezTo>
                    <a:pt x="638" y="101"/>
                    <a:pt x="448" y="36"/>
                    <a:pt x="254" y="2"/>
                  </a:cubicBezTo>
                  <a:cubicBezTo>
                    <a:pt x="245" y="1"/>
                    <a:pt x="236" y="0"/>
                    <a:pt x="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" name="Google Shape;1932;p34"/>
            <p:cNvSpPr/>
            <p:nvPr/>
          </p:nvSpPr>
          <p:spPr>
            <a:xfrm rot="10800000">
              <a:off x="7755981" y="396737"/>
              <a:ext cx="26622" cy="17867"/>
            </a:xfrm>
            <a:custGeom>
              <a:avLst/>
              <a:gdLst/>
              <a:ahLst/>
              <a:cxnLst/>
              <a:rect l="l" t="t" r="r" b="b"/>
              <a:pathLst>
                <a:path w="970" h="651" extrusionOk="0">
                  <a:moveTo>
                    <a:pt x="139" y="1"/>
                  </a:moveTo>
                  <a:cubicBezTo>
                    <a:pt x="55" y="1"/>
                    <a:pt x="1" y="127"/>
                    <a:pt x="68" y="187"/>
                  </a:cubicBezTo>
                  <a:cubicBezTo>
                    <a:pt x="182" y="285"/>
                    <a:pt x="285" y="392"/>
                    <a:pt x="410" y="480"/>
                  </a:cubicBezTo>
                  <a:cubicBezTo>
                    <a:pt x="519" y="560"/>
                    <a:pt x="653" y="651"/>
                    <a:pt x="792" y="651"/>
                  </a:cubicBezTo>
                  <a:cubicBezTo>
                    <a:pt x="798" y="651"/>
                    <a:pt x="804" y="651"/>
                    <a:pt x="810" y="650"/>
                  </a:cubicBezTo>
                  <a:cubicBezTo>
                    <a:pt x="920" y="647"/>
                    <a:pt x="969" y="545"/>
                    <a:pt x="927" y="450"/>
                  </a:cubicBezTo>
                  <a:cubicBezTo>
                    <a:pt x="866" y="324"/>
                    <a:pt x="710" y="240"/>
                    <a:pt x="589" y="176"/>
                  </a:cubicBezTo>
                  <a:cubicBezTo>
                    <a:pt x="452" y="108"/>
                    <a:pt x="315" y="62"/>
                    <a:pt x="175" y="8"/>
                  </a:cubicBezTo>
                  <a:cubicBezTo>
                    <a:pt x="162" y="3"/>
                    <a:pt x="151" y="1"/>
                    <a:pt x="1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" name="Google Shape;1933;p34"/>
            <p:cNvSpPr/>
            <p:nvPr/>
          </p:nvSpPr>
          <p:spPr>
            <a:xfrm rot="10800000">
              <a:off x="8176164" y="939627"/>
              <a:ext cx="33675" cy="31315"/>
            </a:xfrm>
            <a:custGeom>
              <a:avLst/>
              <a:gdLst/>
              <a:ahLst/>
              <a:cxnLst/>
              <a:rect l="l" t="t" r="r" b="b"/>
              <a:pathLst>
                <a:path w="1227" h="1141" extrusionOk="0">
                  <a:moveTo>
                    <a:pt x="1071" y="1"/>
                  </a:moveTo>
                  <a:cubicBezTo>
                    <a:pt x="1051" y="1"/>
                    <a:pt x="1030" y="5"/>
                    <a:pt x="1009" y="15"/>
                  </a:cubicBezTo>
                  <a:cubicBezTo>
                    <a:pt x="823" y="94"/>
                    <a:pt x="679" y="311"/>
                    <a:pt x="542" y="456"/>
                  </a:cubicBezTo>
                  <a:cubicBezTo>
                    <a:pt x="386" y="624"/>
                    <a:pt x="230" y="790"/>
                    <a:pt x="74" y="957"/>
                  </a:cubicBezTo>
                  <a:cubicBezTo>
                    <a:pt x="0" y="1037"/>
                    <a:pt x="69" y="1141"/>
                    <a:pt x="152" y="1141"/>
                  </a:cubicBezTo>
                  <a:cubicBezTo>
                    <a:pt x="176" y="1141"/>
                    <a:pt x="202" y="1132"/>
                    <a:pt x="226" y="1110"/>
                  </a:cubicBezTo>
                  <a:cubicBezTo>
                    <a:pt x="397" y="957"/>
                    <a:pt x="564" y="806"/>
                    <a:pt x="731" y="650"/>
                  </a:cubicBezTo>
                  <a:cubicBezTo>
                    <a:pt x="879" y="513"/>
                    <a:pt x="1096" y="368"/>
                    <a:pt x="1180" y="186"/>
                  </a:cubicBezTo>
                  <a:cubicBezTo>
                    <a:pt x="1227" y="89"/>
                    <a:pt x="1161" y="1"/>
                    <a:pt x="10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" name="Google Shape;1934;p34"/>
            <p:cNvSpPr/>
            <p:nvPr/>
          </p:nvSpPr>
          <p:spPr>
            <a:xfrm rot="10800000">
              <a:off x="8167024" y="921650"/>
              <a:ext cx="23273" cy="18855"/>
            </a:xfrm>
            <a:custGeom>
              <a:avLst/>
              <a:gdLst/>
              <a:ahLst/>
              <a:cxnLst/>
              <a:rect l="l" t="t" r="r" b="b"/>
              <a:pathLst>
                <a:path w="848" h="687" extrusionOk="0">
                  <a:moveTo>
                    <a:pt x="675" y="1"/>
                  </a:moveTo>
                  <a:cubicBezTo>
                    <a:pt x="533" y="1"/>
                    <a:pt x="443" y="159"/>
                    <a:pt x="346" y="248"/>
                  </a:cubicBezTo>
                  <a:cubicBezTo>
                    <a:pt x="251" y="339"/>
                    <a:pt x="133" y="422"/>
                    <a:pt x="58" y="529"/>
                  </a:cubicBezTo>
                  <a:cubicBezTo>
                    <a:pt x="0" y="611"/>
                    <a:pt x="87" y="686"/>
                    <a:pt x="164" y="686"/>
                  </a:cubicBezTo>
                  <a:cubicBezTo>
                    <a:pt x="169" y="686"/>
                    <a:pt x="174" y="686"/>
                    <a:pt x="179" y="685"/>
                  </a:cubicBezTo>
                  <a:cubicBezTo>
                    <a:pt x="312" y="666"/>
                    <a:pt x="453" y="571"/>
                    <a:pt x="555" y="487"/>
                  </a:cubicBezTo>
                  <a:cubicBezTo>
                    <a:pt x="662" y="408"/>
                    <a:pt x="848" y="297"/>
                    <a:pt x="829" y="145"/>
                  </a:cubicBezTo>
                  <a:cubicBezTo>
                    <a:pt x="818" y="66"/>
                    <a:pt x="772" y="5"/>
                    <a:pt x="685" y="1"/>
                  </a:cubicBezTo>
                  <a:cubicBezTo>
                    <a:pt x="681" y="1"/>
                    <a:pt x="678" y="1"/>
                    <a:pt x="6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" name="Google Shape;1935;p34"/>
            <p:cNvSpPr/>
            <p:nvPr/>
          </p:nvSpPr>
          <p:spPr>
            <a:xfrm rot="10800000">
              <a:off x="8101266" y="1026353"/>
              <a:ext cx="34745" cy="31726"/>
            </a:xfrm>
            <a:custGeom>
              <a:avLst/>
              <a:gdLst/>
              <a:ahLst/>
              <a:cxnLst/>
              <a:rect l="l" t="t" r="r" b="b"/>
              <a:pathLst>
                <a:path w="1266" h="1156" extrusionOk="0">
                  <a:moveTo>
                    <a:pt x="1015" y="1"/>
                  </a:moveTo>
                  <a:cubicBezTo>
                    <a:pt x="990" y="1"/>
                    <a:pt x="965" y="5"/>
                    <a:pt x="942" y="15"/>
                  </a:cubicBezTo>
                  <a:cubicBezTo>
                    <a:pt x="744" y="103"/>
                    <a:pt x="584" y="293"/>
                    <a:pt x="440" y="449"/>
                  </a:cubicBezTo>
                  <a:cubicBezTo>
                    <a:pt x="300" y="600"/>
                    <a:pt x="125" y="768"/>
                    <a:pt x="37" y="962"/>
                  </a:cubicBezTo>
                  <a:cubicBezTo>
                    <a:pt x="0" y="1044"/>
                    <a:pt x="59" y="1156"/>
                    <a:pt x="145" y="1156"/>
                  </a:cubicBezTo>
                  <a:cubicBezTo>
                    <a:pt x="166" y="1156"/>
                    <a:pt x="189" y="1149"/>
                    <a:pt x="212" y="1133"/>
                  </a:cubicBezTo>
                  <a:cubicBezTo>
                    <a:pt x="391" y="1019"/>
                    <a:pt x="532" y="840"/>
                    <a:pt x="691" y="696"/>
                  </a:cubicBezTo>
                  <a:cubicBezTo>
                    <a:pt x="855" y="551"/>
                    <a:pt x="1049" y="430"/>
                    <a:pt x="1174" y="247"/>
                  </a:cubicBezTo>
                  <a:cubicBezTo>
                    <a:pt x="1266" y="117"/>
                    <a:pt x="1139" y="1"/>
                    <a:pt x="10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" name="Google Shape;1936;p34"/>
            <p:cNvSpPr/>
            <p:nvPr/>
          </p:nvSpPr>
          <p:spPr>
            <a:xfrm rot="10800000">
              <a:off x="8090178" y="995807"/>
              <a:ext cx="37545" cy="28872"/>
            </a:xfrm>
            <a:custGeom>
              <a:avLst/>
              <a:gdLst/>
              <a:ahLst/>
              <a:cxnLst/>
              <a:rect l="l" t="t" r="r" b="b"/>
              <a:pathLst>
                <a:path w="1368" h="1052" extrusionOk="0">
                  <a:moveTo>
                    <a:pt x="1201" y="1"/>
                  </a:moveTo>
                  <a:cubicBezTo>
                    <a:pt x="1190" y="1"/>
                    <a:pt x="1180" y="2"/>
                    <a:pt x="1168" y="4"/>
                  </a:cubicBezTo>
                  <a:cubicBezTo>
                    <a:pt x="963" y="34"/>
                    <a:pt x="815" y="227"/>
                    <a:pt x="667" y="353"/>
                  </a:cubicBezTo>
                  <a:cubicBezTo>
                    <a:pt x="492" y="506"/>
                    <a:pt x="314" y="661"/>
                    <a:pt x="123" y="794"/>
                  </a:cubicBezTo>
                  <a:cubicBezTo>
                    <a:pt x="0" y="882"/>
                    <a:pt x="73" y="1051"/>
                    <a:pt x="196" y="1051"/>
                  </a:cubicBezTo>
                  <a:cubicBezTo>
                    <a:pt x="217" y="1051"/>
                    <a:pt x="240" y="1046"/>
                    <a:pt x="264" y="1034"/>
                  </a:cubicBezTo>
                  <a:cubicBezTo>
                    <a:pt x="484" y="920"/>
                    <a:pt x="701" y="809"/>
                    <a:pt x="903" y="661"/>
                  </a:cubicBezTo>
                  <a:cubicBezTo>
                    <a:pt x="1074" y="536"/>
                    <a:pt x="1302" y="403"/>
                    <a:pt x="1347" y="182"/>
                  </a:cubicBezTo>
                  <a:cubicBezTo>
                    <a:pt x="1368" y="76"/>
                    <a:pt x="1296" y="1"/>
                    <a:pt x="120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" name="Google Shape;1937;p34"/>
            <p:cNvSpPr/>
            <p:nvPr/>
          </p:nvSpPr>
          <p:spPr>
            <a:xfrm rot="10800000">
              <a:off x="8072476" y="945802"/>
              <a:ext cx="32769" cy="25359"/>
            </a:xfrm>
            <a:custGeom>
              <a:avLst/>
              <a:gdLst/>
              <a:ahLst/>
              <a:cxnLst/>
              <a:rect l="l" t="t" r="r" b="b"/>
              <a:pathLst>
                <a:path w="1194" h="924" extrusionOk="0">
                  <a:moveTo>
                    <a:pt x="975" y="0"/>
                  </a:moveTo>
                  <a:cubicBezTo>
                    <a:pt x="792" y="0"/>
                    <a:pt x="653" y="157"/>
                    <a:pt x="517" y="270"/>
                  </a:cubicBezTo>
                  <a:cubicBezTo>
                    <a:pt x="376" y="392"/>
                    <a:pt x="224" y="509"/>
                    <a:pt x="102" y="654"/>
                  </a:cubicBezTo>
                  <a:cubicBezTo>
                    <a:pt x="1" y="772"/>
                    <a:pt x="91" y="924"/>
                    <a:pt x="221" y="924"/>
                  </a:cubicBezTo>
                  <a:cubicBezTo>
                    <a:pt x="246" y="924"/>
                    <a:pt x="273" y="918"/>
                    <a:pt x="300" y="905"/>
                  </a:cubicBezTo>
                  <a:cubicBezTo>
                    <a:pt x="467" y="825"/>
                    <a:pt x="623" y="715"/>
                    <a:pt x="779" y="612"/>
                  </a:cubicBezTo>
                  <a:cubicBezTo>
                    <a:pt x="928" y="513"/>
                    <a:pt x="1118" y="418"/>
                    <a:pt x="1163" y="239"/>
                  </a:cubicBezTo>
                  <a:cubicBezTo>
                    <a:pt x="1194" y="118"/>
                    <a:pt x="1106" y="4"/>
                    <a:pt x="981" y="0"/>
                  </a:cubicBezTo>
                  <a:cubicBezTo>
                    <a:pt x="979" y="0"/>
                    <a:pt x="977" y="0"/>
                    <a:pt x="9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" name="Google Shape;1938;p34"/>
            <p:cNvSpPr/>
            <p:nvPr/>
          </p:nvSpPr>
          <p:spPr>
            <a:xfrm rot="10800000">
              <a:off x="8032956" y="1117525"/>
              <a:ext cx="29174" cy="31040"/>
            </a:xfrm>
            <a:custGeom>
              <a:avLst/>
              <a:gdLst/>
              <a:ahLst/>
              <a:cxnLst/>
              <a:rect l="l" t="t" r="r" b="b"/>
              <a:pathLst>
                <a:path w="1063" h="1131" extrusionOk="0">
                  <a:moveTo>
                    <a:pt x="882" y="0"/>
                  </a:moveTo>
                  <a:cubicBezTo>
                    <a:pt x="877" y="0"/>
                    <a:pt x="871" y="1"/>
                    <a:pt x="866" y="1"/>
                  </a:cubicBezTo>
                  <a:cubicBezTo>
                    <a:pt x="649" y="16"/>
                    <a:pt x="516" y="225"/>
                    <a:pt x="387" y="389"/>
                  </a:cubicBezTo>
                  <a:cubicBezTo>
                    <a:pt x="254" y="556"/>
                    <a:pt x="147" y="731"/>
                    <a:pt x="49" y="924"/>
                  </a:cubicBezTo>
                  <a:cubicBezTo>
                    <a:pt x="0" y="1021"/>
                    <a:pt x="81" y="1130"/>
                    <a:pt x="170" y="1130"/>
                  </a:cubicBezTo>
                  <a:cubicBezTo>
                    <a:pt x="200" y="1130"/>
                    <a:pt x="231" y="1118"/>
                    <a:pt x="258" y="1088"/>
                  </a:cubicBezTo>
                  <a:cubicBezTo>
                    <a:pt x="387" y="944"/>
                    <a:pt x="528" y="803"/>
                    <a:pt x="665" y="666"/>
                  </a:cubicBezTo>
                  <a:cubicBezTo>
                    <a:pt x="790" y="540"/>
                    <a:pt x="1014" y="415"/>
                    <a:pt x="1045" y="236"/>
                  </a:cubicBezTo>
                  <a:cubicBezTo>
                    <a:pt x="1063" y="131"/>
                    <a:pt x="1000" y="0"/>
                    <a:pt x="88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" name="Google Shape;1939;p34"/>
            <p:cNvSpPr/>
            <p:nvPr/>
          </p:nvSpPr>
          <p:spPr>
            <a:xfrm rot="10800000">
              <a:off x="8013881" y="1083521"/>
              <a:ext cx="38807" cy="32879"/>
            </a:xfrm>
            <a:custGeom>
              <a:avLst/>
              <a:gdLst/>
              <a:ahLst/>
              <a:cxnLst/>
              <a:rect l="l" t="t" r="r" b="b"/>
              <a:pathLst>
                <a:path w="1414" h="1198" extrusionOk="0">
                  <a:moveTo>
                    <a:pt x="1157" y="0"/>
                  </a:moveTo>
                  <a:cubicBezTo>
                    <a:pt x="1126" y="0"/>
                    <a:pt x="1094" y="7"/>
                    <a:pt x="1066" y="23"/>
                  </a:cubicBezTo>
                  <a:cubicBezTo>
                    <a:pt x="872" y="125"/>
                    <a:pt x="728" y="326"/>
                    <a:pt x="579" y="482"/>
                  </a:cubicBezTo>
                  <a:cubicBezTo>
                    <a:pt x="427" y="646"/>
                    <a:pt x="268" y="817"/>
                    <a:pt x="103" y="965"/>
                  </a:cubicBezTo>
                  <a:cubicBezTo>
                    <a:pt x="1" y="1055"/>
                    <a:pt x="94" y="1197"/>
                    <a:pt x="206" y="1197"/>
                  </a:cubicBezTo>
                  <a:cubicBezTo>
                    <a:pt x="226" y="1197"/>
                    <a:pt x="247" y="1193"/>
                    <a:pt x="268" y="1182"/>
                  </a:cubicBezTo>
                  <a:cubicBezTo>
                    <a:pt x="659" y="973"/>
                    <a:pt x="1198" y="695"/>
                    <a:pt x="1363" y="251"/>
                  </a:cubicBezTo>
                  <a:cubicBezTo>
                    <a:pt x="1414" y="111"/>
                    <a:pt x="1283" y="0"/>
                    <a:pt x="1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" name="Google Shape;1940;p34"/>
            <p:cNvSpPr/>
            <p:nvPr/>
          </p:nvSpPr>
          <p:spPr>
            <a:xfrm rot="10800000">
              <a:off x="7926798" y="1229363"/>
              <a:ext cx="36914" cy="28762"/>
            </a:xfrm>
            <a:custGeom>
              <a:avLst/>
              <a:gdLst/>
              <a:ahLst/>
              <a:cxnLst/>
              <a:rect l="l" t="t" r="r" b="b"/>
              <a:pathLst>
                <a:path w="1345" h="1048" extrusionOk="0">
                  <a:moveTo>
                    <a:pt x="1145" y="1"/>
                  </a:moveTo>
                  <a:cubicBezTo>
                    <a:pt x="906" y="1"/>
                    <a:pt x="721" y="168"/>
                    <a:pt x="546" y="316"/>
                  </a:cubicBezTo>
                  <a:cubicBezTo>
                    <a:pt x="360" y="475"/>
                    <a:pt x="204" y="663"/>
                    <a:pt x="63" y="863"/>
                  </a:cubicBezTo>
                  <a:cubicBezTo>
                    <a:pt x="0" y="949"/>
                    <a:pt x="86" y="1048"/>
                    <a:pt x="172" y="1048"/>
                  </a:cubicBezTo>
                  <a:cubicBezTo>
                    <a:pt x="201" y="1048"/>
                    <a:pt x="230" y="1037"/>
                    <a:pt x="253" y="1012"/>
                  </a:cubicBezTo>
                  <a:cubicBezTo>
                    <a:pt x="409" y="845"/>
                    <a:pt x="592" y="693"/>
                    <a:pt x="781" y="571"/>
                  </a:cubicBezTo>
                  <a:cubicBezTo>
                    <a:pt x="964" y="453"/>
                    <a:pt x="1150" y="384"/>
                    <a:pt x="1280" y="210"/>
                  </a:cubicBezTo>
                  <a:cubicBezTo>
                    <a:pt x="1344" y="122"/>
                    <a:pt x="1257" y="5"/>
                    <a:pt x="1162" y="1"/>
                  </a:cubicBezTo>
                  <a:cubicBezTo>
                    <a:pt x="1156" y="1"/>
                    <a:pt x="1150" y="1"/>
                    <a:pt x="11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" name="Google Shape;1941;p34"/>
            <p:cNvSpPr/>
            <p:nvPr/>
          </p:nvSpPr>
          <p:spPr>
            <a:xfrm rot="10800000">
              <a:off x="7925646" y="1173897"/>
              <a:ext cx="33126" cy="27253"/>
            </a:xfrm>
            <a:custGeom>
              <a:avLst/>
              <a:gdLst/>
              <a:ahLst/>
              <a:cxnLst/>
              <a:rect l="l" t="t" r="r" b="b"/>
              <a:pathLst>
                <a:path w="1207" h="993" extrusionOk="0">
                  <a:moveTo>
                    <a:pt x="991" y="0"/>
                  </a:moveTo>
                  <a:cubicBezTo>
                    <a:pt x="987" y="0"/>
                    <a:pt x="982" y="1"/>
                    <a:pt x="978" y="1"/>
                  </a:cubicBezTo>
                  <a:cubicBezTo>
                    <a:pt x="754" y="12"/>
                    <a:pt x="655" y="217"/>
                    <a:pt x="506" y="361"/>
                  </a:cubicBezTo>
                  <a:cubicBezTo>
                    <a:pt x="366" y="503"/>
                    <a:pt x="217" y="635"/>
                    <a:pt x="80" y="776"/>
                  </a:cubicBezTo>
                  <a:cubicBezTo>
                    <a:pt x="1" y="864"/>
                    <a:pt x="71" y="992"/>
                    <a:pt x="177" y="992"/>
                  </a:cubicBezTo>
                  <a:cubicBezTo>
                    <a:pt x="187" y="992"/>
                    <a:pt x="196" y="991"/>
                    <a:pt x="206" y="989"/>
                  </a:cubicBezTo>
                  <a:cubicBezTo>
                    <a:pt x="404" y="943"/>
                    <a:pt x="617" y="837"/>
                    <a:pt x="780" y="715"/>
                  </a:cubicBezTo>
                  <a:cubicBezTo>
                    <a:pt x="944" y="598"/>
                    <a:pt x="1206" y="445"/>
                    <a:pt x="1191" y="213"/>
                  </a:cubicBezTo>
                  <a:cubicBezTo>
                    <a:pt x="1184" y="107"/>
                    <a:pt x="1105" y="0"/>
                    <a:pt x="9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" name="Google Shape;1942;p34"/>
            <p:cNvSpPr/>
            <p:nvPr/>
          </p:nvSpPr>
          <p:spPr>
            <a:xfrm rot="10800000">
              <a:off x="7991074" y="1136243"/>
              <a:ext cx="27308" cy="23630"/>
            </a:xfrm>
            <a:custGeom>
              <a:avLst/>
              <a:gdLst/>
              <a:ahLst/>
              <a:cxnLst/>
              <a:rect l="l" t="t" r="r" b="b"/>
              <a:pathLst>
                <a:path w="995" h="861" extrusionOk="0">
                  <a:moveTo>
                    <a:pt x="845" y="0"/>
                  </a:moveTo>
                  <a:cubicBezTo>
                    <a:pt x="833" y="0"/>
                    <a:pt x="821" y="2"/>
                    <a:pt x="808" y="6"/>
                  </a:cubicBezTo>
                  <a:cubicBezTo>
                    <a:pt x="462" y="124"/>
                    <a:pt x="245" y="375"/>
                    <a:pt x="55" y="679"/>
                  </a:cubicBezTo>
                  <a:cubicBezTo>
                    <a:pt x="1" y="767"/>
                    <a:pt x="82" y="861"/>
                    <a:pt x="168" y="861"/>
                  </a:cubicBezTo>
                  <a:cubicBezTo>
                    <a:pt x="196" y="861"/>
                    <a:pt x="225" y="851"/>
                    <a:pt x="249" y="827"/>
                  </a:cubicBezTo>
                  <a:cubicBezTo>
                    <a:pt x="466" y="610"/>
                    <a:pt x="717" y="436"/>
                    <a:pt x="926" y="208"/>
                  </a:cubicBezTo>
                  <a:cubicBezTo>
                    <a:pt x="994" y="133"/>
                    <a:pt x="943" y="0"/>
                    <a:pt x="8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" name="Google Shape;1943;p34"/>
            <p:cNvSpPr/>
            <p:nvPr/>
          </p:nvSpPr>
          <p:spPr>
            <a:xfrm rot="10800000">
              <a:off x="7939505" y="1025502"/>
              <a:ext cx="38670" cy="28351"/>
            </a:xfrm>
            <a:custGeom>
              <a:avLst/>
              <a:gdLst/>
              <a:ahLst/>
              <a:cxnLst/>
              <a:rect l="l" t="t" r="r" b="b"/>
              <a:pathLst>
                <a:path w="1409" h="1033" extrusionOk="0">
                  <a:moveTo>
                    <a:pt x="1215" y="1"/>
                  </a:moveTo>
                  <a:cubicBezTo>
                    <a:pt x="1210" y="1"/>
                    <a:pt x="1204" y="1"/>
                    <a:pt x="1198" y="2"/>
                  </a:cubicBezTo>
                  <a:cubicBezTo>
                    <a:pt x="966" y="25"/>
                    <a:pt x="784" y="211"/>
                    <a:pt x="605" y="348"/>
                  </a:cubicBezTo>
                  <a:cubicBezTo>
                    <a:pt x="419" y="492"/>
                    <a:pt x="229" y="652"/>
                    <a:pt x="77" y="830"/>
                  </a:cubicBezTo>
                  <a:cubicBezTo>
                    <a:pt x="1" y="916"/>
                    <a:pt x="64" y="1032"/>
                    <a:pt x="160" y="1032"/>
                  </a:cubicBezTo>
                  <a:cubicBezTo>
                    <a:pt x="179" y="1032"/>
                    <a:pt x="200" y="1028"/>
                    <a:pt x="222" y="1017"/>
                  </a:cubicBezTo>
                  <a:cubicBezTo>
                    <a:pt x="427" y="911"/>
                    <a:pt x="628" y="778"/>
                    <a:pt x="826" y="652"/>
                  </a:cubicBezTo>
                  <a:cubicBezTo>
                    <a:pt x="1001" y="542"/>
                    <a:pt x="1244" y="446"/>
                    <a:pt x="1350" y="264"/>
                  </a:cubicBezTo>
                  <a:cubicBezTo>
                    <a:pt x="1409" y="162"/>
                    <a:pt x="1341" y="1"/>
                    <a:pt x="12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" name="Google Shape;1944;p34"/>
            <p:cNvSpPr/>
            <p:nvPr/>
          </p:nvSpPr>
          <p:spPr>
            <a:xfrm rot="10800000">
              <a:off x="7840978" y="1198927"/>
              <a:ext cx="27912" cy="29284"/>
            </a:xfrm>
            <a:custGeom>
              <a:avLst/>
              <a:gdLst/>
              <a:ahLst/>
              <a:cxnLst/>
              <a:rect l="l" t="t" r="r" b="b"/>
              <a:pathLst>
                <a:path w="1017" h="1067" extrusionOk="0">
                  <a:moveTo>
                    <a:pt x="886" y="0"/>
                  </a:moveTo>
                  <a:cubicBezTo>
                    <a:pt x="875" y="0"/>
                    <a:pt x="863" y="2"/>
                    <a:pt x="851" y="6"/>
                  </a:cubicBezTo>
                  <a:cubicBezTo>
                    <a:pt x="676" y="66"/>
                    <a:pt x="555" y="207"/>
                    <a:pt x="444" y="352"/>
                  </a:cubicBezTo>
                  <a:cubicBezTo>
                    <a:pt x="318" y="508"/>
                    <a:pt x="204" y="671"/>
                    <a:pt x="79" y="831"/>
                  </a:cubicBezTo>
                  <a:cubicBezTo>
                    <a:pt x="0" y="933"/>
                    <a:pt x="80" y="1066"/>
                    <a:pt x="180" y="1066"/>
                  </a:cubicBezTo>
                  <a:cubicBezTo>
                    <a:pt x="210" y="1066"/>
                    <a:pt x="243" y="1054"/>
                    <a:pt x="273" y="1024"/>
                  </a:cubicBezTo>
                  <a:cubicBezTo>
                    <a:pt x="414" y="884"/>
                    <a:pt x="562" y="751"/>
                    <a:pt x="702" y="606"/>
                  </a:cubicBezTo>
                  <a:cubicBezTo>
                    <a:pt x="828" y="477"/>
                    <a:pt x="965" y="344"/>
                    <a:pt x="1003" y="157"/>
                  </a:cubicBezTo>
                  <a:cubicBezTo>
                    <a:pt x="1016" y="85"/>
                    <a:pt x="963" y="0"/>
                    <a:pt x="8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" name="Google Shape;1945;p34"/>
            <p:cNvSpPr/>
            <p:nvPr/>
          </p:nvSpPr>
          <p:spPr>
            <a:xfrm rot="10800000">
              <a:off x="7853136" y="1243168"/>
              <a:ext cx="25222" cy="21599"/>
            </a:xfrm>
            <a:custGeom>
              <a:avLst/>
              <a:gdLst/>
              <a:ahLst/>
              <a:cxnLst/>
              <a:rect l="l" t="t" r="r" b="b"/>
              <a:pathLst>
                <a:path w="919" h="787" extrusionOk="0">
                  <a:moveTo>
                    <a:pt x="745" y="1"/>
                  </a:moveTo>
                  <a:cubicBezTo>
                    <a:pt x="737" y="1"/>
                    <a:pt x="729" y="2"/>
                    <a:pt x="721" y="3"/>
                  </a:cubicBezTo>
                  <a:cubicBezTo>
                    <a:pt x="641" y="15"/>
                    <a:pt x="572" y="22"/>
                    <a:pt x="504" y="75"/>
                  </a:cubicBezTo>
                  <a:cubicBezTo>
                    <a:pt x="440" y="121"/>
                    <a:pt x="382" y="178"/>
                    <a:pt x="326" y="231"/>
                  </a:cubicBezTo>
                  <a:cubicBezTo>
                    <a:pt x="215" y="334"/>
                    <a:pt x="93" y="448"/>
                    <a:pt x="36" y="589"/>
                  </a:cubicBezTo>
                  <a:cubicBezTo>
                    <a:pt x="0" y="680"/>
                    <a:pt x="92" y="787"/>
                    <a:pt x="184" y="787"/>
                  </a:cubicBezTo>
                  <a:cubicBezTo>
                    <a:pt x="198" y="787"/>
                    <a:pt x="212" y="784"/>
                    <a:pt x="226" y="779"/>
                  </a:cubicBezTo>
                  <a:cubicBezTo>
                    <a:pt x="367" y="722"/>
                    <a:pt x="485" y="603"/>
                    <a:pt x="599" y="505"/>
                  </a:cubicBezTo>
                  <a:cubicBezTo>
                    <a:pt x="652" y="463"/>
                    <a:pt x="717" y="421"/>
                    <a:pt x="766" y="372"/>
                  </a:cubicBezTo>
                  <a:cubicBezTo>
                    <a:pt x="828" y="315"/>
                    <a:pt x="850" y="235"/>
                    <a:pt x="880" y="159"/>
                  </a:cubicBezTo>
                  <a:cubicBezTo>
                    <a:pt x="918" y="66"/>
                    <a:pt x="826" y="1"/>
                    <a:pt x="7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" name="Google Shape;1946;p34"/>
            <p:cNvSpPr/>
            <p:nvPr/>
          </p:nvSpPr>
          <p:spPr>
            <a:xfrm rot="10800000">
              <a:off x="7836532" y="1311397"/>
              <a:ext cx="26292" cy="18086"/>
            </a:xfrm>
            <a:custGeom>
              <a:avLst/>
              <a:gdLst/>
              <a:ahLst/>
              <a:cxnLst/>
              <a:rect l="l" t="t" r="r" b="b"/>
              <a:pathLst>
                <a:path w="958" h="659" extrusionOk="0">
                  <a:moveTo>
                    <a:pt x="681" y="0"/>
                  </a:moveTo>
                  <a:cubicBezTo>
                    <a:pt x="641" y="0"/>
                    <a:pt x="599" y="15"/>
                    <a:pt x="558" y="50"/>
                  </a:cubicBezTo>
                  <a:cubicBezTo>
                    <a:pt x="402" y="183"/>
                    <a:pt x="250" y="315"/>
                    <a:pt x="94" y="448"/>
                  </a:cubicBezTo>
                  <a:cubicBezTo>
                    <a:pt x="1" y="525"/>
                    <a:pt x="86" y="659"/>
                    <a:pt x="188" y="659"/>
                  </a:cubicBezTo>
                  <a:cubicBezTo>
                    <a:pt x="207" y="659"/>
                    <a:pt x="227" y="654"/>
                    <a:pt x="246" y="643"/>
                  </a:cubicBezTo>
                  <a:cubicBezTo>
                    <a:pt x="421" y="540"/>
                    <a:pt x="599" y="441"/>
                    <a:pt x="778" y="338"/>
                  </a:cubicBezTo>
                  <a:cubicBezTo>
                    <a:pt x="958" y="235"/>
                    <a:pt x="840" y="0"/>
                    <a:pt x="68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" name="Google Shape;1947;p34"/>
            <p:cNvSpPr/>
            <p:nvPr/>
          </p:nvSpPr>
          <p:spPr>
            <a:xfrm rot="10800000">
              <a:off x="7763802" y="1358575"/>
              <a:ext cx="30272" cy="21078"/>
            </a:xfrm>
            <a:custGeom>
              <a:avLst/>
              <a:gdLst/>
              <a:ahLst/>
              <a:cxnLst/>
              <a:rect l="l" t="t" r="r" b="b"/>
              <a:pathLst>
                <a:path w="1103" h="768" extrusionOk="0">
                  <a:moveTo>
                    <a:pt x="752" y="0"/>
                  </a:moveTo>
                  <a:cubicBezTo>
                    <a:pt x="701" y="0"/>
                    <a:pt x="646" y="19"/>
                    <a:pt x="593" y="64"/>
                  </a:cubicBezTo>
                  <a:cubicBezTo>
                    <a:pt x="489" y="151"/>
                    <a:pt x="384" y="239"/>
                    <a:pt x="284" y="327"/>
                  </a:cubicBezTo>
                  <a:cubicBezTo>
                    <a:pt x="186" y="414"/>
                    <a:pt x="83" y="483"/>
                    <a:pt x="33" y="604"/>
                  </a:cubicBezTo>
                  <a:cubicBezTo>
                    <a:pt x="0" y="682"/>
                    <a:pt x="76" y="767"/>
                    <a:pt x="151" y="767"/>
                  </a:cubicBezTo>
                  <a:cubicBezTo>
                    <a:pt x="152" y="767"/>
                    <a:pt x="154" y="767"/>
                    <a:pt x="155" y="767"/>
                  </a:cubicBezTo>
                  <a:cubicBezTo>
                    <a:pt x="284" y="767"/>
                    <a:pt x="403" y="683"/>
                    <a:pt x="512" y="627"/>
                  </a:cubicBezTo>
                  <a:cubicBezTo>
                    <a:pt x="634" y="562"/>
                    <a:pt x="756" y="493"/>
                    <a:pt x="874" y="429"/>
                  </a:cubicBezTo>
                  <a:cubicBezTo>
                    <a:pt x="1102" y="304"/>
                    <a:pt x="957" y="0"/>
                    <a:pt x="7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" name="Google Shape;1948;p34"/>
            <p:cNvSpPr/>
            <p:nvPr/>
          </p:nvSpPr>
          <p:spPr>
            <a:xfrm rot="10800000">
              <a:off x="8049423" y="748472"/>
              <a:ext cx="65978" cy="18525"/>
            </a:xfrm>
            <a:custGeom>
              <a:avLst/>
              <a:gdLst/>
              <a:ahLst/>
              <a:cxnLst/>
              <a:rect l="l" t="t" r="r" b="b"/>
              <a:pathLst>
                <a:path w="2404" h="675" extrusionOk="0">
                  <a:moveTo>
                    <a:pt x="179" y="0"/>
                  </a:moveTo>
                  <a:cubicBezTo>
                    <a:pt x="52" y="0"/>
                    <a:pt x="0" y="175"/>
                    <a:pt x="138" y="222"/>
                  </a:cubicBezTo>
                  <a:cubicBezTo>
                    <a:pt x="672" y="401"/>
                    <a:pt x="1352" y="675"/>
                    <a:pt x="1951" y="675"/>
                  </a:cubicBezTo>
                  <a:cubicBezTo>
                    <a:pt x="2039" y="675"/>
                    <a:pt x="2126" y="669"/>
                    <a:pt x="2210" y="656"/>
                  </a:cubicBezTo>
                  <a:cubicBezTo>
                    <a:pt x="2366" y="633"/>
                    <a:pt x="2404" y="366"/>
                    <a:pt x="2256" y="302"/>
                  </a:cubicBezTo>
                  <a:cubicBezTo>
                    <a:pt x="1978" y="180"/>
                    <a:pt x="1689" y="180"/>
                    <a:pt x="1389" y="146"/>
                  </a:cubicBezTo>
                  <a:cubicBezTo>
                    <a:pt x="993" y="100"/>
                    <a:pt x="594" y="54"/>
                    <a:pt x="198" y="1"/>
                  </a:cubicBezTo>
                  <a:cubicBezTo>
                    <a:pt x="192" y="0"/>
                    <a:pt x="185" y="0"/>
                    <a:pt x="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" name="Google Shape;1949;p34"/>
            <p:cNvSpPr/>
            <p:nvPr/>
          </p:nvSpPr>
          <p:spPr>
            <a:xfrm rot="10800000">
              <a:off x="8096655" y="727614"/>
              <a:ext cx="32413" cy="10786"/>
            </a:xfrm>
            <a:custGeom>
              <a:avLst/>
              <a:gdLst/>
              <a:ahLst/>
              <a:cxnLst/>
              <a:rect l="l" t="t" r="r" b="b"/>
              <a:pathLst>
                <a:path w="1181" h="393" extrusionOk="0">
                  <a:moveTo>
                    <a:pt x="116" y="1"/>
                  </a:moveTo>
                  <a:cubicBezTo>
                    <a:pt x="16" y="1"/>
                    <a:pt x="1" y="166"/>
                    <a:pt x="100" y="191"/>
                  </a:cubicBezTo>
                  <a:cubicBezTo>
                    <a:pt x="363" y="259"/>
                    <a:pt x="684" y="392"/>
                    <a:pt x="969" y="392"/>
                  </a:cubicBezTo>
                  <a:cubicBezTo>
                    <a:pt x="1004" y="392"/>
                    <a:pt x="1039" y="390"/>
                    <a:pt x="1073" y="386"/>
                  </a:cubicBezTo>
                  <a:cubicBezTo>
                    <a:pt x="1176" y="370"/>
                    <a:pt x="1180" y="218"/>
                    <a:pt x="1100" y="168"/>
                  </a:cubicBezTo>
                  <a:cubicBezTo>
                    <a:pt x="959" y="89"/>
                    <a:pt x="796" y="84"/>
                    <a:pt x="636" y="66"/>
                  </a:cubicBezTo>
                  <a:cubicBezTo>
                    <a:pt x="465" y="43"/>
                    <a:pt x="298" y="24"/>
                    <a:pt x="126" y="1"/>
                  </a:cubicBezTo>
                  <a:cubicBezTo>
                    <a:pt x="123" y="1"/>
                    <a:pt x="119" y="1"/>
                    <a:pt x="1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" name="Google Shape;1950;p34"/>
            <p:cNvSpPr/>
            <p:nvPr/>
          </p:nvSpPr>
          <p:spPr>
            <a:xfrm rot="10800000">
              <a:off x="8155525" y="761756"/>
              <a:ext cx="41140" cy="10649"/>
            </a:xfrm>
            <a:custGeom>
              <a:avLst/>
              <a:gdLst/>
              <a:ahLst/>
              <a:cxnLst/>
              <a:rect l="l" t="t" r="r" b="b"/>
              <a:pathLst>
                <a:path w="1499" h="388" extrusionOk="0">
                  <a:moveTo>
                    <a:pt x="169" y="10"/>
                  </a:moveTo>
                  <a:cubicBezTo>
                    <a:pt x="47" y="10"/>
                    <a:pt x="1" y="189"/>
                    <a:pt x="134" y="221"/>
                  </a:cubicBezTo>
                  <a:cubicBezTo>
                    <a:pt x="402" y="289"/>
                    <a:pt x="735" y="388"/>
                    <a:pt x="1040" y="388"/>
                  </a:cubicBezTo>
                  <a:cubicBezTo>
                    <a:pt x="1160" y="388"/>
                    <a:pt x="1275" y="373"/>
                    <a:pt x="1380" y="335"/>
                  </a:cubicBezTo>
                  <a:cubicBezTo>
                    <a:pt x="1487" y="297"/>
                    <a:pt x="1499" y="137"/>
                    <a:pt x="1380" y="103"/>
                  </a:cubicBezTo>
                  <a:cubicBezTo>
                    <a:pt x="1004" y="0"/>
                    <a:pt x="578" y="73"/>
                    <a:pt x="190" y="12"/>
                  </a:cubicBezTo>
                  <a:cubicBezTo>
                    <a:pt x="183" y="11"/>
                    <a:pt x="176" y="10"/>
                    <a:pt x="169" y="1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" name="Google Shape;1951;p34"/>
            <p:cNvSpPr/>
            <p:nvPr/>
          </p:nvSpPr>
          <p:spPr>
            <a:xfrm rot="10800000">
              <a:off x="7930256" y="675084"/>
              <a:ext cx="43638" cy="18525"/>
            </a:xfrm>
            <a:custGeom>
              <a:avLst/>
              <a:gdLst/>
              <a:ahLst/>
              <a:cxnLst/>
              <a:rect l="l" t="t" r="r" b="b"/>
              <a:pathLst>
                <a:path w="1590" h="675" extrusionOk="0">
                  <a:moveTo>
                    <a:pt x="176" y="1"/>
                  </a:moveTo>
                  <a:cubicBezTo>
                    <a:pt x="40" y="1"/>
                    <a:pt x="1" y="219"/>
                    <a:pt x="149" y="274"/>
                  </a:cubicBezTo>
                  <a:cubicBezTo>
                    <a:pt x="556" y="430"/>
                    <a:pt x="940" y="628"/>
                    <a:pt x="1380" y="673"/>
                  </a:cubicBezTo>
                  <a:cubicBezTo>
                    <a:pt x="1385" y="674"/>
                    <a:pt x="1389" y="674"/>
                    <a:pt x="1393" y="674"/>
                  </a:cubicBezTo>
                  <a:cubicBezTo>
                    <a:pt x="1456" y="674"/>
                    <a:pt x="1531" y="624"/>
                    <a:pt x="1559" y="570"/>
                  </a:cubicBezTo>
                  <a:cubicBezTo>
                    <a:pt x="1575" y="537"/>
                    <a:pt x="1589" y="506"/>
                    <a:pt x="1586" y="464"/>
                  </a:cubicBezTo>
                  <a:cubicBezTo>
                    <a:pt x="1575" y="373"/>
                    <a:pt x="1529" y="293"/>
                    <a:pt x="1434" y="266"/>
                  </a:cubicBezTo>
                  <a:cubicBezTo>
                    <a:pt x="1038" y="152"/>
                    <a:pt x="617" y="133"/>
                    <a:pt x="221" y="8"/>
                  </a:cubicBezTo>
                  <a:cubicBezTo>
                    <a:pt x="205" y="3"/>
                    <a:pt x="190" y="1"/>
                    <a:pt x="17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" name="Google Shape;1952;p34"/>
            <p:cNvSpPr/>
            <p:nvPr/>
          </p:nvSpPr>
          <p:spPr>
            <a:xfrm rot="10800000">
              <a:off x="7924712" y="703956"/>
              <a:ext cx="40728" cy="12350"/>
            </a:xfrm>
            <a:custGeom>
              <a:avLst/>
              <a:gdLst/>
              <a:ahLst/>
              <a:cxnLst/>
              <a:rect l="l" t="t" r="r" b="b"/>
              <a:pathLst>
                <a:path w="1484" h="450" extrusionOk="0">
                  <a:moveTo>
                    <a:pt x="464" y="1"/>
                  </a:moveTo>
                  <a:cubicBezTo>
                    <a:pt x="375" y="1"/>
                    <a:pt x="287" y="4"/>
                    <a:pt x="198" y="9"/>
                  </a:cubicBezTo>
                  <a:cubicBezTo>
                    <a:pt x="0" y="21"/>
                    <a:pt x="0" y="299"/>
                    <a:pt x="198" y="314"/>
                  </a:cubicBezTo>
                  <a:cubicBezTo>
                    <a:pt x="415" y="333"/>
                    <a:pt x="632" y="356"/>
                    <a:pt x="844" y="394"/>
                  </a:cubicBezTo>
                  <a:cubicBezTo>
                    <a:pt x="961" y="414"/>
                    <a:pt x="1074" y="449"/>
                    <a:pt x="1187" y="449"/>
                  </a:cubicBezTo>
                  <a:cubicBezTo>
                    <a:pt x="1244" y="449"/>
                    <a:pt x="1301" y="441"/>
                    <a:pt x="1358" y="416"/>
                  </a:cubicBezTo>
                  <a:cubicBezTo>
                    <a:pt x="1449" y="379"/>
                    <a:pt x="1483" y="283"/>
                    <a:pt x="1415" y="204"/>
                  </a:cubicBezTo>
                  <a:cubicBezTo>
                    <a:pt x="1278" y="51"/>
                    <a:pt x="1088" y="44"/>
                    <a:pt x="894" y="25"/>
                  </a:cubicBezTo>
                  <a:cubicBezTo>
                    <a:pt x="750" y="9"/>
                    <a:pt x="607" y="1"/>
                    <a:pt x="4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" name="Google Shape;1953;p34"/>
            <p:cNvSpPr/>
            <p:nvPr/>
          </p:nvSpPr>
          <p:spPr>
            <a:xfrm rot="10800000">
              <a:off x="7940905" y="761591"/>
              <a:ext cx="41607" cy="14601"/>
            </a:xfrm>
            <a:custGeom>
              <a:avLst/>
              <a:gdLst/>
              <a:ahLst/>
              <a:cxnLst/>
              <a:rect l="l" t="t" r="r" b="b"/>
              <a:pathLst>
                <a:path w="1516" h="532" extrusionOk="0">
                  <a:moveTo>
                    <a:pt x="215" y="1"/>
                  </a:moveTo>
                  <a:cubicBezTo>
                    <a:pt x="35" y="1"/>
                    <a:pt x="1" y="304"/>
                    <a:pt x="185" y="344"/>
                  </a:cubicBezTo>
                  <a:cubicBezTo>
                    <a:pt x="495" y="412"/>
                    <a:pt x="845" y="532"/>
                    <a:pt x="1174" y="532"/>
                  </a:cubicBezTo>
                  <a:cubicBezTo>
                    <a:pt x="1233" y="532"/>
                    <a:pt x="1291" y="528"/>
                    <a:pt x="1349" y="519"/>
                  </a:cubicBezTo>
                  <a:cubicBezTo>
                    <a:pt x="1497" y="496"/>
                    <a:pt x="1516" y="272"/>
                    <a:pt x="1391" y="207"/>
                  </a:cubicBezTo>
                  <a:cubicBezTo>
                    <a:pt x="1059" y="33"/>
                    <a:pt x="596" y="43"/>
                    <a:pt x="231" y="1"/>
                  </a:cubicBezTo>
                  <a:cubicBezTo>
                    <a:pt x="226" y="1"/>
                    <a:pt x="220" y="1"/>
                    <a:pt x="2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" name="Google Shape;1954;p34"/>
            <p:cNvSpPr/>
            <p:nvPr/>
          </p:nvSpPr>
          <p:spPr>
            <a:xfrm rot="10800000">
              <a:off x="7728865" y="642507"/>
              <a:ext cx="56482" cy="14491"/>
            </a:xfrm>
            <a:custGeom>
              <a:avLst/>
              <a:gdLst/>
              <a:ahLst/>
              <a:cxnLst/>
              <a:rect l="l" t="t" r="r" b="b"/>
              <a:pathLst>
                <a:path w="2058" h="528" extrusionOk="0">
                  <a:moveTo>
                    <a:pt x="191" y="1"/>
                  </a:moveTo>
                  <a:cubicBezTo>
                    <a:pt x="23" y="1"/>
                    <a:pt x="1" y="253"/>
                    <a:pt x="160" y="305"/>
                  </a:cubicBezTo>
                  <a:cubicBezTo>
                    <a:pt x="468" y="400"/>
                    <a:pt x="780" y="449"/>
                    <a:pt x="1103" y="484"/>
                  </a:cubicBezTo>
                  <a:cubicBezTo>
                    <a:pt x="1253" y="501"/>
                    <a:pt x="1410" y="528"/>
                    <a:pt x="1562" y="528"/>
                  </a:cubicBezTo>
                  <a:cubicBezTo>
                    <a:pt x="1699" y="528"/>
                    <a:pt x="1832" y="506"/>
                    <a:pt x="1955" y="438"/>
                  </a:cubicBezTo>
                  <a:cubicBezTo>
                    <a:pt x="2057" y="385"/>
                    <a:pt x="2054" y="233"/>
                    <a:pt x="1955" y="175"/>
                  </a:cubicBezTo>
                  <a:cubicBezTo>
                    <a:pt x="1719" y="38"/>
                    <a:pt x="1434" y="77"/>
                    <a:pt x="1168" y="61"/>
                  </a:cubicBezTo>
                  <a:cubicBezTo>
                    <a:pt x="845" y="50"/>
                    <a:pt x="525" y="12"/>
                    <a:pt x="202" y="1"/>
                  </a:cubicBezTo>
                  <a:cubicBezTo>
                    <a:pt x="198" y="1"/>
                    <a:pt x="195" y="1"/>
                    <a:pt x="1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" name="Google Shape;1955;p34"/>
            <p:cNvSpPr/>
            <p:nvPr/>
          </p:nvSpPr>
          <p:spPr>
            <a:xfrm rot="10800000">
              <a:off x="7725846" y="674179"/>
              <a:ext cx="39164" cy="9908"/>
            </a:xfrm>
            <a:custGeom>
              <a:avLst/>
              <a:gdLst/>
              <a:ahLst/>
              <a:cxnLst/>
              <a:rect l="l" t="t" r="r" b="b"/>
              <a:pathLst>
                <a:path w="1427" h="361" extrusionOk="0">
                  <a:moveTo>
                    <a:pt x="1054" y="0"/>
                  </a:moveTo>
                  <a:cubicBezTo>
                    <a:pt x="952" y="0"/>
                    <a:pt x="848" y="14"/>
                    <a:pt x="750" y="18"/>
                  </a:cubicBezTo>
                  <a:cubicBezTo>
                    <a:pt x="556" y="30"/>
                    <a:pt x="362" y="41"/>
                    <a:pt x="169" y="49"/>
                  </a:cubicBezTo>
                  <a:cubicBezTo>
                    <a:pt x="1" y="56"/>
                    <a:pt x="1" y="304"/>
                    <a:pt x="169" y="311"/>
                  </a:cubicBezTo>
                  <a:cubicBezTo>
                    <a:pt x="362" y="323"/>
                    <a:pt x="556" y="330"/>
                    <a:pt x="750" y="341"/>
                  </a:cubicBezTo>
                  <a:cubicBezTo>
                    <a:pt x="850" y="346"/>
                    <a:pt x="957" y="360"/>
                    <a:pt x="1061" y="360"/>
                  </a:cubicBezTo>
                  <a:cubicBezTo>
                    <a:pt x="1138" y="360"/>
                    <a:pt x="1215" y="352"/>
                    <a:pt x="1286" y="326"/>
                  </a:cubicBezTo>
                  <a:cubicBezTo>
                    <a:pt x="1427" y="273"/>
                    <a:pt x="1427" y="90"/>
                    <a:pt x="1286" y="37"/>
                  </a:cubicBezTo>
                  <a:cubicBezTo>
                    <a:pt x="1212" y="9"/>
                    <a:pt x="1134" y="0"/>
                    <a:pt x="10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" name="Google Shape;1956;p34"/>
            <p:cNvSpPr/>
            <p:nvPr/>
          </p:nvSpPr>
          <p:spPr>
            <a:xfrm rot="10800000">
              <a:off x="7828847" y="715730"/>
              <a:ext cx="41415" cy="11390"/>
            </a:xfrm>
            <a:custGeom>
              <a:avLst/>
              <a:gdLst/>
              <a:ahLst/>
              <a:cxnLst/>
              <a:rect l="l" t="t" r="r" b="b"/>
              <a:pathLst>
                <a:path w="1509" h="415" extrusionOk="0">
                  <a:moveTo>
                    <a:pt x="175" y="1"/>
                  </a:moveTo>
                  <a:cubicBezTo>
                    <a:pt x="37" y="1"/>
                    <a:pt x="1" y="226"/>
                    <a:pt x="145" y="256"/>
                  </a:cubicBezTo>
                  <a:cubicBezTo>
                    <a:pt x="357" y="298"/>
                    <a:pt x="570" y="331"/>
                    <a:pt x="784" y="366"/>
                  </a:cubicBezTo>
                  <a:cubicBezTo>
                    <a:pt x="921" y="385"/>
                    <a:pt x="1059" y="414"/>
                    <a:pt x="1195" y="414"/>
                  </a:cubicBezTo>
                  <a:cubicBezTo>
                    <a:pt x="1247" y="414"/>
                    <a:pt x="1298" y="410"/>
                    <a:pt x="1349" y="400"/>
                  </a:cubicBezTo>
                  <a:cubicBezTo>
                    <a:pt x="1472" y="373"/>
                    <a:pt x="1509" y="172"/>
                    <a:pt x="1388" y="115"/>
                  </a:cubicBezTo>
                  <a:cubicBezTo>
                    <a:pt x="1209" y="35"/>
                    <a:pt x="1023" y="38"/>
                    <a:pt x="829" y="27"/>
                  </a:cubicBezTo>
                  <a:cubicBezTo>
                    <a:pt x="612" y="12"/>
                    <a:pt x="396" y="5"/>
                    <a:pt x="179" y="1"/>
                  </a:cubicBezTo>
                  <a:cubicBezTo>
                    <a:pt x="177" y="1"/>
                    <a:pt x="176" y="1"/>
                    <a:pt x="1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" name="Google Shape;1957;p34"/>
            <p:cNvSpPr/>
            <p:nvPr/>
          </p:nvSpPr>
          <p:spPr>
            <a:xfrm rot="10800000">
              <a:off x="7835818" y="674426"/>
              <a:ext cx="46272" cy="12433"/>
            </a:xfrm>
            <a:custGeom>
              <a:avLst/>
              <a:gdLst/>
              <a:ahLst/>
              <a:cxnLst/>
              <a:rect l="l" t="t" r="r" b="b"/>
              <a:pathLst>
                <a:path w="1686" h="453" extrusionOk="0">
                  <a:moveTo>
                    <a:pt x="1150" y="1"/>
                  </a:moveTo>
                  <a:cubicBezTo>
                    <a:pt x="1077" y="1"/>
                    <a:pt x="999" y="10"/>
                    <a:pt x="929" y="13"/>
                  </a:cubicBezTo>
                  <a:cubicBezTo>
                    <a:pt x="697" y="17"/>
                    <a:pt x="462" y="20"/>
                    <a:pt x="234" y="51"/>
                  </a:cubicBezTo>
                  <a:cubicBezTo>
                    <a:pt x="1" y="77"/>
                    <a:pt x="1" y="378"/>
                    <a:pt x="234" y="405"/>
                  </a:cubicBezTo>
                  <a:cubicBezTo>
                    <a:pt x="462" y="431"/>
                    <a:pt x="697" y="438"/>
                    <a:pt x="929" y="442"/>
                  </a:cubicBezTo>
                  <a:cubicBezTo>
                    <a:pt x="991" y="445"/>
                    <a:pt x="1066" y="453"/>
                    <a:pt x="1135" y="453"/>
                  </a:cubicBezTo>
                  <a:cubicBezTo>
                    <a:pt x="1167" y="453"/>
                    <a:pt x="1198" y="451"/>
                    <a:pt x="1225" y="447"/>
                  </a:cubicBezTo>
                  <a:cubicBezTo>
                    <a:pt x="1340" y="431"/>
                    <a:pt x="1446" y="378"/>
                    <a:pt x="1560" y="355"/>
                  </a:cubicBezTo>
                  <a:cubicBezTo>
                    <a:pt x="1685" y="324"/>
                    <a:pt x="1685" y="127"/>
                    <a:pt x="1560" y="100"/>
                  </a:cubicBezTo>
                  <a:cubicBezTo>
                    <a:pt x="1446" y="73"/>
                    <a:pt x="1340" y="24"/>
                    <a:pt x="1225" y="5"/>
                  </a:cubicBezTo>
                  <a:cubicBezTo>
                    <a:pt x="1202" y="2"/>
                    <a:pt x="1176" y="1"/>
                    <a:pt x="115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" name="Google Shape;1958;p34"/>
            <p:cNvSpPr/>
            <p:nvPr/>
          </p:nvSpPr>
          <p:spPr>
            <a:xfrm rot="10800000">
              <a:off x="7556263" y="677554"/>
              <a:ext cx="40536" cy="12762"/>
            </a:xfrm>
            <a:custGeom>
              <a:avLst/>
              <a:gdLst/>
              <a:ahLst/>
              <a:cxnLst/>
              <a:rect l="l" t="t" r="r" b="b"/>
              <a:pathLst>
                <a:path w="1477" h="465" extrusionOk="0">
                  <a:moveTo>
                    <a:pt x="514" y="1"/>
                  </a:moveTo>
                  <a:cubicBezTo>
                    <a:pt x="376" y="1"/>
                    <a:pt x="240" y="11"/>
                    <a:pt x="99" y="36"/>
                  </a:cubicBezTo>
                  <a:cubicBezTo>
                    <a:pt x="1" y="52"/>
                    <a:pt x="4" y="215"/>
                    <a:pt x="99" y="234"/>
                  </a:cubicBezTo>
                  <a:cubicBezTo>
                    <a:pt x="297" y="271"/>
                    <a:pt x="499" y="302"/>
                    <a:pt x="697" y="348"/>
                  </a:cubicBezTo>
                  <a:cubicBezTo>
                    <a:pt x="862" y="386"/>
                    <a:pt x="1034" y="465"/>
                    <a:pt x="1206" y="465"/>
                  </a:cubicBezTo>
                  <a:cubicBezTo>
                    <a:pt x="1224" y="465"/>
                    <a:pt x="1241" y="464"/>
                    <a:pt x="1259" y="462"/>
                  </a:cubicBezTo>
                  <a:cubicBezTo>
                    <a:pt x="1431" y="447"/>
                    <a:pt x="1476" y="257"/>
                    <a:pt x="1343" y="157"/>
                  </a:cubicBezTo>
                  <a:cubicBezTo>
                    <a:pt x="1180" y="36"/>
                    <a:pt x="940" y="29"/>
                    <a:pt x="743" y="10"/>
                  </a:cubicBezTo>
                  <a:cubicBezTo>
                    <a:pt x="666" y="4"/>
                    <a:pt x="590" y="1"/>
                    <a:pt x="5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" name="Google Shape;1959;p34"/>
            <p:cNvSpPr/>
            <p:nvPr/>
          </p:nvSpPr>
          <p:spPr>
            <a:xfrm rot="10800000">
              <a:off x="7561999" y="654775"/>
              <a:ext cx="46684" cy="10292"/>
            </a:xfrm>
            <a:custGeom>
              <a:avLst/>
              <a:gdLst/>
              <a:ahLst/>
              <a:cxnLst/>
              <a:rect l="l" t="t" r="r" b="b"/>
              <a:pathLst>
                <a:path w="1701" h="375" extrusionOk="0">
                  <a:moveTo>
                    <a:pt x="1210" y="1"/>
                  </a:moveTo>
                  <a:cubicBezTo>
                    <a:pt x="1110" y="1"/>
                    <a:pt x="1008" y="8"/>
                    <a:pt x="909" y="9"/>
                  </a:cubicBezTo>
                  <a:cubicBezTo>
                    <a:pt x="666" y="18"/>
                    <a:pt x="426" y="32"/>
                    <a:pt x="183" y="44"/>
                  </a:cubicBezTo>
                  <a:cubicBezTo>
                    <a:pt x="0" y="55"/>
                    <a:pt x="0" y="321"/>
                    <a:pt x="183" y="329"/>
                  </a:cubicBezTo>
                  <a:cubicBezTo>
                    <a:pt x="426" y="344"/>
                    <a:pt x="666" y="360"/>
                    <a:pt x="909" y="367"/>
                  </a:cubicBezTo>
                  <a:cubicBezTo>
                    <a:pt x="1005" y="369"/>
                    <a:pt x="1102" y="374"/>
                    <a:pt x="1199" y="374"/>
                  </a:cubicBezTo>
                  <a:cubicBezTo>
                    <a:pt x="1325" y="374"/>
                    <a:pt x="1451" y="364"/>
                    <a:pt x="1567" y="321"/>
                  </a:cubicBezTo>
                  <a:cubicBezTo>
                    <a:pt x="1700" y="272"/>
                    <a:pt x="1700" y="104"/>
                    <a:pt x="1567" y="55"/>
                  </a:cubicBezTo>
                  <a:cubicBezTo>
                    <a:pt x="1454" y="11"/>
                    <a:pt x="1333" y="1"/>
                    <a:pt x="12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" name="Google Shape;1960;p34"/>
            <p:cNvSpPr/>
            <p:nvPr/>
          </p:nvSpPr>
          <p:spPr>
            <a:xfrm rot="10800000">
              <a:off x="7655614" y="651509"/>
              <a:ext cx="34389" cy="11115"/>
            </a:xfrm>
            <a:custGeom>
              <a:avLst/>
              <a:gdLst/>
              <a:ahLst/>
              <a:cxnLst/>
              <a:rect l="l" t="t" r="r" b="b"/>
              <a:pathLst>
                <a:path w="1253" h="405" extrusionOk="0">
                  <a:moveTo>
                    <a:pt x="176" y="0"/>
                  </a:moveTo>
                  <a:cubicBezTo>
                    <a:pt x="20" y="0"/>
                    <a:pt x="0" y="233"/>
                    <a:pt x="147" y="282"/>
                  </a:cubicBezTo>
                  <a:cubicBezTo>
                    <a:pt x="337" y="343"/>
                    <a:pt x="565" y="404"/>
                    <a:pt x="784" y="404"/>
                  </a:cubicBezTo>
                  <a:cubicBezTo>
                    <a:pt x="918" y="404"/>
                    <a:pt x="1049" y="381"/>
                    <a:pt x="1165" y="320"/>
                  </a:cubicBezTo>
                  <a:cubicBezTo>
                    <a:pt x="1245" y="278"/>
                    <a:pt x="1252" y="134"/>
                    <a:pt x="1165" y="96"/>
                  </a:cubicBezTo>
                  <a:cubicBezTo>
                    <a:pt x="976" y="12"/>
                    <a:pt x="754" y="1"/>
                    <a:pt x="536" y="1"/>
                  </a:cubicBezTo>
                  <a:cubicBezTo>
                    <a:pt x="460" y="1"/>
                    <a:pt x="386" y="3"/>
                    <a:pt x="313" y="3"/>
                  </a:cubicBezTo>
                  <a:cubicBezTo>
                    <a:pt x="269" y="3"/>
                    <a:pt x="226" y="2"/>
                    <a:pt x="184" y="1"/>
                  </a:cubicBezTo>
                  <a:cubicBezTo>
                    <a:pt x="181" y="1"/>
                    <a:pt x="179" y="0"/>
                    <a:pt x="1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" name="Google Shape;1961;p34"/>
            <p:cNvSpPr/>
            <p:nvPr/>
          </p:nvSpPr>
          <p:spPr>
            <a:xfrm rot="10800000">
              <a:off x="8249414" y="599775"/>
              <a:ext cx="21215" cy="32138"/>
            </a:xfrm>
            <a:custGeom>
              <a:avLst/>
              <a:gdLst/>
              <a:ahLst/>
              <a:cxnLst/>
              <a:rect l="l" t="t" r="r" b="b"/>
              <a:pathLst>
                <a:path w="773" h="1171" extrusionOk="0">
                  <a:moveTo>
                    <a:pt x="219" y="1"/>
                  </a:moveTo>
                  <a:cubicBezTo>
                    <a:pt x="171" y="1"/>
                    <a:pt x="124" y="31"/>
                    <a:pt x="106" y="82"/>
                  </a:cubicBezTo>
                  <a:cubicBezTo>
                    <a:pt x="0" y="421"/>
                    <a:pt x="235" y="1140"/>
                    <a:pt x="639" y="1170"/>
                  </a:cubicBezTo>
                  <a:cubicBezTo>
                    <a:pt x="642" y="1170"/>
                    <a:pt x="646" y="1171"/>
                    <a:pt x="649" y="1171"/>
                  </a:cubicBezTo>
                  <a:cubicBezTo>
                    <a:pt x="717" y="1171"/>
                    <a:pt x="772" y="1102"/>
                    <a:pt x="772" y="1037"/>
                  </a:cubicBezTo>
                  <a:cubicBezTo>
                    <a:pt x="767" y="847"/>
                    <a:pt x="631" y="718"/>
                    <a:pt x="539" y="566"/>
                  </a:cubicBezTo>
                  <a:cubicBezTo>
                    <a:pt x="441" y="402"/>
                    <a:pt x="402" y="216"/>
                    <a:pt x="311" y="56"/>
                  </a:cubicBezTo>
                  <a:cubicBezTo>
                    <a:pt x="290" y="18"/>
                    <a:pt x="254" y="1"/>
                    <a:pt x="2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" name="Google Shape;1962;p34"/>
            <p:cNvSpPr/>
            <p:nvPr/>
          </p:nvSpPr>
          <p:spPr>
            <a:xfrm rot="10800000">
              <a:off x="8230340" y="613717"/>
              <a:ext cx="18498" cy="25332"/>
            </a:xfrm>
            <a:custGeom>
              <a:avLst/>
              <a:gdLst/>
              <a:ahLst/>
              <a:cxnLst/>
              <a:rect l="l" t="t" r="r" b="b"/>
              <a:pathLst>
                <a:path w="674" h="923" extrusionOk="0">
                  <a:moveTo>
                    <a:pt x="172" y="0"/>
                  </a:moveTo>
                  <a:cubicBezTo>
                    <a:pt x="137" y="0"/>
                    <a:pt x="101" y="23"/>
                    <a:pt x="80" y="54"/>
                  </a:cubicBezTo>
                  <a:cubicBezTo>
                    <a:pt x="1" y="183"/>
                    <a:pt x="88" y="384"/>
                    <a:pt x="145" y="510"/>
                  </a:cubicBezTo>
                  <a:cubicBezTo>
                    <a:pt x="213" y="677"/>
                    <a:pt x="282" y="844"/>
                    <a:pt x="457" y="913"/>
                  </a:cubicBezTo>
                  <a:cubicBezTo>
                    <a:pt x="473" y="919"/>
                    <a:pt x="490" y="922"/>
                    <a:pt x="506" y="922"/>
                  </a:cubicBezTo>
                  <a:cubicBezTo>
                    <a:pt x="594" y="922"/>
                    <a:pt x="673" y="833"/>
                    <a:pt x="673" y="746"/>
                  </a:cubicBezTo>
                  <a:cubicBezTo>
                    <a:pt x="673" y="582"/>
                    <a:pt x="548" y="457"/>
                    <a:pt x="468" y="320"/>
                  </a:cubicBezTo>
                  <a:cubicBezTo>
                    <a:pt x="403" y="210"/>
                    <a:pt x="331" y="46"/>
                    <a:pt x="198" y="5"/>
                  </a:cubicBezTo>
                  <a:cubicBezTo>
                    <a:pt x="190" y="2"/>
                    <a:pt x="181" y="0"/>
                    <a:pt x="1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" name="Google Shape;1963;p34"/>
            <p:cNvSpPr/>
            <p:nvPr/>
          </p:nvSpPr>
          <p:spPr>
            <a:xfrm rot="10800000">
              <a:off x="8145617" y="533358"/>
              <a:ext cx="29311" cy="34636"/>
            </a:xfrm>
            <a:custGeom>
              <a:avLst/>
              <a:gdLst/>
              <a:ahLst/>
              <a:cxnLst/>
              <a:rect l="l" t="t" r="r" b="b"/>
              <a:pathLst>
                <a:path w="1068" h="1262" extrusionOk="0">
                  <a:moveTo>
                    <a:pt x="163" y="1"/>
                  </a:moveTo>
                  <a:cubicBezTo>
                    <a:pt x="75" y="1"/>
                    <a:pt x="1" y="130"/>
                    <a:pt x="79" y="203"/>
                  </a:cubicBezTo>
                  <a:cubicBezTo>
                    <a:pt x="246" y="359"/>
                    <a:pt x="368" y="559"/>
                    <a:pt x="490" y="750"/>
                  </a:cubicBezTo>
                  <a:cubicBezTo>
                    <a:pt x="607" y="936"/>
                    <a:pt x="710" y="1089"/>
                    <a:pt x="874" y="1236"/>
                  </a:cubicBezTo>
                  <a:cubicBezTo>
                    <a:pt x="892" y="1253"/>
                    <a:pt x="913" y="1261"/>
                    <a:pt x="934" y="1261"/>
                  </a:cubicBezTo>
                  <a:cubicBezTo>
                    <a:pt x="976" y="1261"/>
                    <a:pt x="1017" y="1227"/>
                    <a:pt x="1022" y="1175"/>
                  </a:cubicBezTo>
                  <a:cubicBezTo>
                    <a:pt x="1067" y="636"/>
                    <a:pt x="623" y="297"/>
                    <a:pt x="220" y="20"/>
                  </a:cubicBezTo>
                  <a:cubicBezTo>
                    <a:pt x="201" y="7"/>
                    <a:pt x="182" y="1"/>
                    <a:pt x="1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" name="Google Shape;1964;p34"/>
            <p:cNvSpPr/>
            <p:nvPr/>
          </p:nvSpPr>
          <p:spPr>
            <a:xfrm rot="10800000">
              <a:off x="8193317" y="534813"/>
              <a:ext cx="23685" cy="29256"/>
            </a:xfrm>
            <a:custGeom>
              <a:avLst/>
              <a:gdLst/>
              <a:ahLst/>
              <a:cxnLst/>
              <a:rect l="l" t="t" r="r" b="b"/>
              <a:pathLst>
                <a:path w="863" h="1066" extrusionOk="0">
                  <a:moveTo>
                    <a:pt x="216" y="1"/>
                  </a:moveTo>
                  <a:cubicBezTo>
                    <a:pt x="108" y="1"/>
                    <a:pt x="1" y="97"/>
                    <a:pt x="42" y="216"/>
                  </a:cubicBezTo>
                  <a:cubicBezTo>
                    <a:pt x="99" y="379"/>
                    <a:pt x="175" y="527"/>
                    <a:pt x="259" y="679"/>
                  </a:cubicBezTo>
                  <a:cubicBezTo>
                    <a:pt x="338" y="831"/>
                    <a:pt x="410" y="1009"/>
                    <a:pt x="585" y="1060"/>
                  </a:cubicBezTo>
                  <a:cubicBezTo>
                    <a:pt x="601" y="1064"/>
                    <a:pt x="617" y="1066"/>
                    <a:pt x="633" y="1066"/>
                  </a:cubicBezTo>
                  <a:cubicBezTo>
                    <a:pt x="720" y="1066"/>
                    <a:pt x="809" y="1009"/>
                    <a:pt x="825" y="923"/>
                  </a:cubicBezTo>
                  <a:cubicBezTo>
                    <a:pt x="863" y="732"/>
                    <a:pt x="749" y="603"/>
                    <a:pt x="647" y="455"/>
                  </a:cubicBezTo>
                  <a:cubicBezTo>
                    <a:pt x="547" y="310"/>
                    <a:pt x="449" y="174"/>
                    <a:pt x="331" y="48"/>
                  </a:cubicBezTo>
                  <a:cubicBezTo>
                    <a:pt x="298" y="15"/>
                    <a:pt x="257" y="1"/>
                    <a:pt x="2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" name="Google Shape;1965;p34"/>
            <p:cNvSpPr/>
            <p:nvPr/>
          </p:nvSpPr>
          <p:spPr>
            <a:xfrm rot="10800000">
              <a:off x="8199245" y="457143"/>
              <a:ext cx="20941" cy="27582"/>
            </a:xfrm>
            <a:custGeom>
              <a:avLst/>
              <a:gdLst/>
              <a:ahLst/>
              <a:cxnLst/>
              <a:rect l="l" t="t" r="r" b="b"/>
              <a:pathLst>
                <a:path w="763" h="1005" extrusionOk="0">
                  <a:moveTo>
                    <a:pt x="163" y="1"/>
                  </a:moveTo>
                  <a:cubicBezTo>
                    <a:pt x="79" y="1"/>
                    <a:pt x="1" y="113"/>
                    <a:pt x="40" y="206"/>
                  </a:cubicBezTo>
                  <a:cubicBezTo>
                    <a:pt x="105" y="350"/>
                    <a:pt x="161" y="491"/>
                    <a:pt x="234" y="632"/>
                  </a:cubicBezTo>
                  <a:cubicBezTo>
                    <a:pt x="303" y="761"/>
                    <a:pt x="359" y="924"/>
                    <a:pt x="496" y="985"/>
                  </a:cubicBezTo>
                  <a:cubicBezTo>
                    <a:pt x="526" y="998"/>
                    <a:pt x="556" y="1004"/>
                    <a:pt x="584" y="1004"/>
                  </a:cubicBezTo>
                  <a:cubicBezTo>
                    <a:pt x="672" y="1004"/>
                    <a:pt x="745" y="945"/>
                    <a:pt x="751" y="841"/>
                  </a:cubicBezTo>
                  <a:cubicBezTo>
                    <a:pt x="763" y="678"/>
                    <a:pt x="633" y="545"/>
                    <a:pt x="542" y="419"/>
                  </a:cubicBezTo>
                  <a:cubicBezTo>
                    <a:pt x="451" y="286"/>
                    <a:pt x="348" y="171"/>
                    <a:pt x="249" y="46"/>
                  </a:cubicBezTo>
                  <a:cubicBezTo>
                    <a:pt x="223" y="14"/>
                    <a:pt x="192" y="1"/>
                    <a:pt x="1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" name="Google Shape;1966;p34"/>
            <p:cNvSpPr/>
            <p:nvPr/>
          </p:nvSpPr>
          <p:spPr>
            <a:xfrm rot="10800000">
              <a:off x="8194552" y="504596"/>
              <a:ext cx="17318" cy="22038"/>
            </a:xfrm>
            <a:custGeom>
              <a:avLst/>
              <a:gdLst/>
              <a:ahLst/>
              <a:cxnLst/>
              <a:rect l="l" t="t" r="r" b="b"/>
              <a:pathLst>
                <a:path w="631" h="803" extrusionOk="0">
                  <a:moveTo>
                    <a:pt x="115" y="1"/>
                  </a:moveTo>
                  <a:cubicBezTo>
                    <a:pt x="52" y="1"/>
                    <a:pt x="1" y="54"/>
                    <a:pt x="14" y="133"/>
                  </a:cubicBezTo>
                  <a:cubicBezTo>
                    <a:pt x="33" y="270"/>
                    <a:pt x="83" y="380"/>
                    <a:pt x="148" y="501"/>
                  </a:cubicBezTo>
                  <a:cubicBezTo>
                    <a:pt x="205" y="619"/>
                    <a:pt x="254" y="763"/>
                    <a:pt x="395" y="798"/>
                  </a:cubicBezTo>
                  <a:cubicBezTo>
                    <a:pt x="408" y="801"/>
                    <a:pt x="421" y="802"/>
                    <a:pt x="433" y="802"/>
                  </a:cubicBezTo>
                  <a:cubicBezTo>
                    <a:pt x="504" y="802"/>
                    <a:pt x="569" y="759"/>
                    <a:pt x="588" y="687"/>
                  </a:cubicBezTo>
                  <a:cubicBezTo>
                    <a:pt x="630" y="543"/>
                    <a:pt x="528" y="433"/>
                    <a:pt x="451" y="322"/>
                  </a:cubicBezTo>
                  <a:cubicBezTo>
                    <a:pt x="376" y="208"/>
                    <a:pt x="304" y="110"/>
                    <a:pt x="193" y="30"/>
                  </a:cubicBezTo>
                  <a:cubicBezTo>
                    <a:pt x="168" y="10"/>
                    <a:pt x="140" y="1"/>
                    <a:pt x="1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" name="Google Shape;1967;p34"/>
            <p:cNvSpPr/>
            <p:nvPr/>
          </p:nvSpPr>
          <p:spPr>
            <a:xfrm rot="10800000">
              <a:off x="8083509" y="443970"/>
              <a:ext cx="22779" cy="42320"/>
            </a:xfrm>
            <a:custGeom>
              <a:avLst/>
              <a:gdLst/>
              <a:ahLst/>
              <a:cxnLst/>
              <a:rect l="l" t="t" r="r" b="b"/>
              <a:pathLst>
                <a:path w="830" h="1542" extrusionOk="0">
                  <a:moveTo>
                    <a:pt x="176" y="0"/>
                  </a:moveTo>
                  <a:cubicBezTo>
                    <a:pt x="90" y="0"/>
                    <a:pt x="0" y="73"/>
                    <a:pt x="38" y="168"/>
                  </a:cubicBezTo>
                  <a:cubicBezTo>
                    <a:pt x="221" y="605"/>
                    <a:pt x="293" y="1146"/>
                    <a:pt x="605" y="1510"/>
                  </a:cubicBezTo>
                  <a:cubicBezTo>
                    <a:pt x="624" y="1532"/>
                    <a:pt x="647" y="1542"/>
                    <a:pt x="670" y="1542"/>
                  </a:cubicBezTo>
                  <a:cubicBezTo>
                    <a:pt x="721" y="1542"/>
                    <a:pt x="771" y="1493"/>
                    <a:pt x="779" y="1437"/>
                  </a:cubicBezTo>
                  <a:cubicBezTo>
                    <a:pt x="829" y="958"/>
                    <a:pt x="505" y="472"/>
                    <a:pt x="289" y="65"/>
                  </a:cubicBezTo>
                  <a:cubicBezTo>
                    <a:pt x="264" y="20"/>
                    <a:pt x="221" y="0"/>
                    <a:pt x="1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" name="Google Shape;1968;p34"/>
            <p:cNvSpPr/>
            <p:nvPr/>
          </p:nvSpPr>
          <p:spPr>
            <a:xfrm rot="10800000">
              <a:off x="8125473" y="410707"/>
              <a:ext cx="17675" cy="28762"/>
            </a:xfrm>
            <a:custGeom>
              <a:avLst/>
              <a:gdLst/>
              <a:ahLst/>
              <a:cxnLst/>
              <a:rect l="l" t="t" r="r" b="b"/>
              <a:pathLst>
                <a:path w="644" h="1048" extrusionOk="0">
                  <a:moveTo>
                    <a:pt x="199" y="0"/>
                  </a:moveTo>
                  <a:cubicBezTo>
                    <a:pt x="102" y="0"/>
                    <a:pt x="1" y="95"/>
                    <a:pt x="23" y="211"/>
                  </a:cubicBezTo>
                  <a:cubicBezTo>
                    <a:pt x="77" y="484"/>
                    <a:pt x="107" y="819"/>
                    <a:pt x="335" y="1009"/>
                  </a:cubicBezTo>
                  <a:cubicBezTo>
                    <a:pt x="365" y="1034"/>
                    <a:pt x="403" y="1047"/>
                    <a:pt x="441" y="1047"/>
                  </a:cubicBezTo>
                  <a:cubicBezTo>
                    <a:pt x="501" y="1047"/>
                    <a:pt x="559" y="1015"/>
                    <a:pt x="575" y="945"/>
                  </a:cubicBezTo>
                  <a:cubicBezTo>
                    <a:pt x="644" y="637"/>
                    <a:pt x="457" y="352"/>
                    <a:pt x="324" y="82"/>
                  </a:cubicBezTo>
                  <a:cubicBezTo>
                    <a:pt x="295" y="24"/>
                    <a:pt x="248" y="0"/>
                    <a:pt x="1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" name="Google Shape;1969;p34"/>
            <p:cNvSpPr/>
            <p:nvPr/>
          </p:nvSpPr>
          <p:spPr>
            <a:xfrm rot="10800000">
              <a:off x="8156458" y="329250"/>
              <a:ext cx="24234" cy="40152"/>
            </a:xfrm>
            <a:custGeom>
              <a:avLst/>
              <a:gdLst/>
              <a:ahLst/>
              <a:cxnLst/>
              <a:rect l="l" t="t" r="r" b="b"/>
              <a:pathLst>
                <a:path w="883" h="1463" extrusionOk="0">
                  <a:moveTo>
                    <a:pt x="176" y="1"/>
                  </a:moveTo>
                  <a:cubicBezTo>
                    <a:pt x="86" y="1"/>
                    <a:pt x="0" y="116"/>
                    <a:pt x="45" y="212"/>
                  </a:cubicBezTo>
                  <a:cubicBezTo>
                    <a:pt x="148" y="418"/>
                    <a:pt x="243" y="628"/>
                    <a:pt x="312" y="844"/>
                  </a:cubicBezTo>
                  <a:cubicBezTo>
                    <a:pt x="373" y="1042"/>
                    <a:pt x="388" y="1247"/>
                    <a:pt x="521" y="1407"/>
                  </a:cubicBezTo>
                  <a:cubicBezTo>
                    <a:pt x="553" y="1445"/>
                    <a:pt x="601" y="1463"/>
                    <a:pt x="652" y="1463"/>
                  </a:cubicBezTo>
                  <a:cubicBezTo>
                    <a:pt x="740" y="1463"/>
                    <a:pt x="834" y="1409"/>
                    <a:pt x="848" y="1319"/>
                  </a:cubicBezTo>
                  <a:cubicBezTo>
                    <a:pt x="882" y="1084"/>
                    <a:pt x="761" y="867"/>
                    <a:pt x="654" y="661"/>
                  </a:cubicBezTo>
                  <a:cubicBezTo>
                    <a:pt x="540" y="445"/>
                    <a:pt x="415" y="240"/>
                    <a:pt x="263" y="45"/>
                  </a:cubicBezTo>
                  <a:cubicBezTo>
                    <a:pt x="237" y="14"/>
                    <a:pt x="206" y="1"/>
                    <a:pt x="17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" name="Google Shape;1970;p34"/>
            <p:cNvSpPr/>
            <p:nvPr/>
          </p:nvSpPr>
          <p:spPr>
            <a:xfrm rot="10800000">
              <a:off x="8130193" y="352798"/>
              <a:ext cx="16083" cy="29997"/>
            </a:xfrm>
            <a:custGeom>
              <a:avLst/>
              <a:gdLst/>
              <a:ahLst/>
              <a:cxnLst/>
              <a:rect l="l" t="t" r="r" b="b"/>
              <a:pathLst>
                <a:path w="586" h="1093" extrusionOk="0">
                  <a:moveTo>
                    <a:pt x="144" y="1"/>
                  </a:moveTo>
                  <a:cubicBezTo>
                    <a:pt x="77" y="1"/>
                    <a:pt x="12" y="46"/>
                    <a:pt x="9" y="142"/>
                  </a:cubicBezTo>
                  <a:cubicBezTo>
                    <a:pt x="0" y="332"/>
                    <a:pt x="12" y="511"/>
                    <a:pt x="73" y="690"/>
                  </a:cubicBezTo>
                  <a:cubicBezTo>
                    <a:pt x="103" y="773"/>
                    <a:pt x="134" y="860"/>
                    <a:pt x="183" y="937"/>
                  </a:cubicBezTo>
                  <a:cubicBezTo>
                    <a:pt x="237" y="1024"/>
                    <a:pt x="302" y="1047"/>
                    <a:pt x="396" y="1085"/>
                  </a:cubicBezTo>
                  <a:cubicBezTo>
                    <a:pt x="409" y="1090"/>
                    <a:pt x="422" y="1092"/>
                    <a:pt x="436" y="1092"/>
                  </a:cubicBezTo>
                  <a:cubicBezTo>
                    <a:pt x="510" y="1092"/>
                    <a:pt x="585" y="1018"/>
                    <a:pt x="579" y="944"/>
                  </a:cubicBezTo>
                  <a:cubicBezTo>
                    <a:pt x="571" y="788"/>
                    <a:pt x="510" y="705"/>
                    <a:pt x="438" y="568"/>
                  </a:cubicBezTo>
                  <a:cubicBezTo>
                    <a:pt x="370" y="439"/>
                    <a:pt x="316" y="286"/>
                    <a:pt x="297" y="142"/>
                  </a:cubicBezTo>
                  <a:cubicBezTo>
                    <a:pt x="285" y="49"/>
                    <a:pt x="213" y="1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" name="Google Shape;1971;p34"/>
            <p:cNvSpPr/>
            <p:nvPr/>
          </p:nvSpPr>
          <p:spPr>
            <a:xfrm rot="10800000">
              <a:off x="8053210" y="268020"/>
              <a:ext cx="24234" cy="32111"/>
            </a:xfrm>
            <a:custGeom>
              <a:avLst/>
              <a:gdLst/>
              <a:ahLst/>
              <a:cxnLst/>
              <a:rect l="l" t="t" r="r" b="b"/>
              <a:pathLst>
                <a:path w="883" h="1170" extrusionOk="0">
                  <a:moveTo>
                    <a:pt x="194" y="0"/>
                  </a:moveTo>
                  <a:cubicBezTo>
                    <a:pt x="98" y="0"/>
                    <a:pt x="0" y="114"/>
                    <a:pt x="63" y="213"/>
                  </a:cubicBezTo>
                  <a:cubicBezTo>
                    <a:pt x="161" y="369"/>
                    <a:pt x="249" y="522"/>
                    <a:pt x="333" y="685"/>
                  </a:cubicBezTo>
                  <a:cubicBezTo>
                    <a:pt x="409" y="829"/>
                    <a:pt x="466" y="1024"/>
                    <a:pt x="599" y="1129"/>
                  </a:cubicBezTo>
                  <a:cubicBezTo>
                    <a:pt x="633" y="1156"/>
                    <a:pt x="676" y="1169"/>
                    <a:pt x="718" y="1169"/>
                  </a:cubicBezTo>
                  <a:cubicBezTo>
                    <a:pt x="802" y="1169"/>
                    <a:pt x="883" y="1116"/>
                    <a:pt x="880" y="1012"/>
                  </a:cubicBezTo>
                  <a:cubicBezTo>
                    <a:pt x="873" y="822"/>
                    <a:pt x="744" y="659"/>
                    <a:pt x="637" y="506"/>
                  </a:cubicBezTo>
                  <a:cubicBezTo>
                    <a:pt x="526" y="346"/>
                    <a:pt x="409" y="194"/>
                    <a:pt x="287" y="46"/>
                  </a:cubicBezTo>
                  <a:cubicBezTo>
                    <a:pt x="261" y="14"/>
                    <a:pt x="228" y="0"/>
                    <a:pt x="19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" name="Google Shape;1972;p34"/>
            <p:cNvSpPr/>
            <p:nvPr/>
          </p:nvSpPr>
          <p:spPr>
            <a:xfrm rot="10800000">
              <a:off x="8031364" y="294065"/>
              <a:ext cx="24755" cy="33675"/>
            </a:xfrm>
            <a:custGeom>
              <a:avLst/>
              <a:gdLst/>
              <a:ahLst/>
              <a:cxnLst/>
              <a:rect l="l" t="t" r="r" b="b"/>
              <a:pathLst>
                <a:path w="902" h="1227" extrusionOk="0">
                  <a:moveTo>
                    <a:pt x="231" y="0"/>
                  </a:moveTo>
                  <a:cubicBezTo>
                    <a:pt x="138" y="0"/>
                    <a:pt x="38" y="80"/>
                    <a:pt x="31" y="182"/>
                  </a:cubicBezTo>
                  <a:cubicBezTo>
                    <a:pt x="0" y="565"/>
                    <a:pt x="316" y="1219"/>
                    <a:pt x="753" y="1227"/>
                  </a:cubicBezTo>
                  <a:cubicBezTo>
                    <a:pt x="755" y="1227"/>
                    <a:pt x="757" y="1227"/>
                    <a:pt x="760" y="1227"/>
                  </a:cubicBezTo>
                  <a:cubicBezTo>
                    <a:pt x="844" y="1227"/>
                    <a:pt x="901" y="1141"/>
                    <a:pt x="883" y="1060"/>
                  </a:cubicBezTo>
                  <a:cubicBezTo>
                    <a:pt x="844" y="900"/>
                    <a:pt x="704" y="737"/>
                    <a:pt x="609" y="600"/>
                  </a:cubicBezTo>
                  <a:cubicBezTo>
                    <a:pt x="498" y="440"/>
                    <a:pt x="449" y="265"/>
                    <a:pt x="365" y="91"/>
                  </a:cubicBezTo>
                  <a:cubicBezTo>
                    <a:pt x="335" y="27"/>
                    <a:pt x="284" y="0"/>
                    <a:pt x="2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" name="Google Shape;1973;p34"/>
            <p:cNvSpPr/>
            <p:nvPr/>
          </p:nvSpPr>
          <p:spPr>
            <a:xfrm rot="10800000">
              <a:off x="8097424" y="203058"/>
              <a:ext cx="22779" cy="34608"/>
            </a:xfrm>
            <a:custGeom>
              <a:avLst/>
              <a:gdLst/>
              <a:ahLst/>
              <a:cxnLst/>
              <a:rect l="l" t="t" r="r" b="b"/>
              <a:pathLst>
                <a:path w="830" h="1261" extrusionOk="0">
                  <a:moveTo>
                    <a:pt x="171" y="1"/>
                  </a:moveTo>
                  <a:cubicBezTo>
                    <a:pt x="87" y="1"/>
                    <a:pt x="0" y="89"/>
                    <a:pt x="28" y="180"/>
                  </a:cubicBezTo>
                  <a:cubicBezTo>
                    <a:pt x="85" y="374"/>
                    <a:pt x="176" y="568"/>
                    <a:pt x="259" y="755"/>
                  </a:cubicBezTo>
                  <a:cubicBezTo>
                    <a:pt x="340" y="929"/>
                    <a:pt x="404" y="1135"/>
                    <a:pt x="579" y="1238"/>
                  </a:cubicBezTo>
                  <a:cubicBezTo>
                    <a:pt x="605" y="1253"/>
                    <a:pt x="632" y="1260"/>
                    <a:pt x="658" y="1260"/>
                  </a:cubicBezTo>
                  <a:cubicBezTo>
                    <a:pt x="738" y="1260"/>
                    <a:pt x="806" y="1191"/>
                    <a:pt x="815" y="1104"/>
                  </a:cubicBezTo>
                  <a:cubicBezTo>
                    <a:pt x="830" y="906"/>
                    <a:pt x="689" y="724"/>
                    <a:pt x="591" y="561"/>
                  </a:cubicBezTo>
                  <a:cubicBezTo>
                    <a:pt x="488" y="382"/>
                    <a:pt x="385" y="203"/>
                    <a:pt x="259" y="43"/>
                  </a:cubicBezTo>
                  <a:cubicBezTo>
                    <a:pt x="234" y="13"/>
                    <a:pt x="203" y="1"/>
                    <a:pt x="1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" name="Google Shape;1974;p34"/>
            <p:cNvSpPr/>
            <p:nvPr/>
          </p:nvSpPr>
          <p:spPr>
            <a:xfrm rot="10800000">
              <a:off x="8053210" y="200121"/>
              <a:ext cx="21160" cy="28433"/>
            </a:xfrm>
            <a:custGeom>
              <a:avLst/>
              <a:gdLst/>
              <a:ahLst/>
              <a:cxnLst/>
              <a:rect l="l" t="t" r="r" b="b"/>
              <a:pathLst>
                <a:path w="771" h="1036" extrusionOk="0">
                  <a:moveTo>
                    <a:pt x="149" y="0"/>
                  </a:moveTo>
                  <a:cubicBezTo>
                    <a:pt x="77" y="0"/>
                    <a:pt x="1" y="69"/>
                    <a:pt x="31" y="145"/>
                  </a:cubicBezTo>
                  <a:cubicBezTo>
                    <a:pt x="141" y="423"/>
                    <a:pt x="225" y="811"/>
                    <a:pt x="472" y="1001"/>
                  </a:cubicBezTo>
                  <a:cubicBezTo>
                    <a:pt x="504" y="1025"/>
                    <a:pt x="537" y="1036"/>
                    <a:pt x="568" y="1036"/>
                  </a:cubicBezTo>
                  <a:cubicBezTo>
                    <a:pt x="681" y="1036"/>
                    <a:pt x="771" y="895"/>
                    <a:pt x="753" y="783"/>
                  </a:cubicBezTo>
                  <a:cubicBezTo>
                    <a:pt x="734" y="636"/>
                    <a:pt x="605" y="499"/>
                    <a:pt x="517" y="381"/>
                  </a:cubicBezTo>
                  <a:cubicBezTo>
                    <a:pt x="426" y="259"/>
                    <a:pt x="319" y="149"/>
                    <a:pt x="225" y="35"/>
                  </a:cubicBezTo>
                  <a:cubicBezTo>
                    <a:pt x="204" y="11"/>
                    <a:pt x="177" y="0"/>
                    <a:pt x="1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" name="Google Shape;1975;p34"/>
            <p:cNvSpPr/>
            <p:nvPr/>
          </p:nvSpPr>
          <p:spPr>
            <a:xfrm rot="10800000">
              <a:off x="8066246" y="131591"/>
              <a:ext cx="20803" cy="30601"/>
            </a:xfrm>
            <a:custGeom>
              <a:avLst/>
              <a:gdLst/>
              <a:ahLst/>
              <a:cxnLst/>
              <a:rect l="l" t="t" r="r" b="b"/>
              <a:pathLst>
                <a:path w="758" h="1115" extrusionOk="0">
                  <a:moveTo>
                    <a:pt x="168" y="0"/>
                  </a:moveTo>
                  <a:cubicBezTo>
                    <a:pt x="86" y="0"/>
                    <a:pt x="1" y="72"/>
                    <a:pt x="37" y="160"/>
                  </a:cubicBezTo>
                  <a:cubicBezTo>
                    <a:pt x="143" y="423"/>
                    <a:pt x="197" y="685"/>
                    <a:pt x="276" y="951"/>
                  </a:cubicBezTo>
                  <a:cubicBezTo>
                    <a:pt x="311" y="1065"/>
                    <a:pt x="399" y="1115"/>
                    <a:pt x="488" y="1115"/>
                  </a:cubicBezTo>
                  <a:cubicBezTo>
                    <a:pt x="621" y="1115"/>
                    <a:pt x="757" y="1003"/>
                    <a:pt x="721" y="829"/>
                  </a:cubicBezTo>
                  <a:cubicBezTo>
                    <a:pt x="660" y="537"/>
                    <a:pt x="458" y="244"/>
                    <a:pt x="253" y="35"/>
                  </a:cubicBezTo>
                  <a:cubicBezTo>
                    <a:pt x="230" y="11"/>
                    <a:pt x="199" y="0"/>
                    <a:pt x="1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/>
          <p:cNvSpPr txBox="1"/>
          <p:nvPr/>
        </p:nvSpPr>
        <p:spPr>
          <a:xfrm>
            <a:off x="381000" y="228600"/>
            <a:ext cx="838200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600" dirty="0" smtClean="0">
                <a:latin typeface="Barlow" charset="0"/>
              </a:rPr>
              <a:t>Aging Hands</a:t>
            </a:r>
          </a:p>
        </p:txBody>
      </p:sp>
      <p:pic>
        <p:nvPicPr>
          <p:cNvPr id="6" name="Picture 5" descr="Hand aging pic a.jpg"/>
          <p:cNvPicPr>
            <a:picLocks noChangeAspect="1"/>
          </p:cNvPicPr>
          <p:nvPr/>
        </p:nvPicPr>
        <p:blipFill>
          <a:blip r:embed="rId2" cstate="print"/>
          <a:stretch>
            <a:fillRect/>
          </a:stretch>
        </p:blipFill>
        <p:spPr>
          <a:xfrm>
            <a:off x="381001" y="514350"/>
            <a:ext cx="8391525" cy="2171700"/>
          </a:xfrm>
          <a:prstGeom prst="rect">
            <a:avLst/>
          </a:prstGeom>
        </p:spPr>
      </p:pic>
      <p:sp>
        <p:nvSpPr>
          <p:cNvPr id="7" name="TextBox 6"/>
          <p:cNvSpPr txBox="1"/>
          <p:nvPr/>
        </p:nvSpPr>
        <p:spPr>
          <a:xfrm>
            <a:off x="381000" y="2914650"/>
            <a:ext cx="7315200" cy="18158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341313" lvl="2" indent="-341313">
              <a:buClr>
                <a:schemeClr val="accent6"/>
              </a:buClr>
              <a:buSzPct val="86000"/>
              <a:buFont typeface="Barlow" charset="0"/>
              <a:buChar char="●"/>
              <a:tabLst>
                <a:tab pos="341313" algn="l"/>
              </a:tabLst>
            </a:pPr>
            <a:r>
              <a:rPr lang="en-US" sz="1600" dirty="0" smtClean="0">
                <a:solidFill>
                  <a:schemeClr val="accent5"/>
                </a:solidFill>
                <a:latin typeface="Barlow"/>
                <a:ea typeface="Barlow"/>
                <a:cs typeface="Barlow"/>
                <a:sym typeface="Barlow"/>
              </a:rPr>
              <a:t>First picture on the left, youthful, no loss of fatty tissue. </a:t>
            </a:r>
          </a:p>
          <a:p>
            <a:pPr marL="341313" lvl="2" indent="-341313">
              <a:buClr>
                <a:schemeClr val="accent6"/>
              </a:buClr>
              <a:buSzPct val="86000"/>
              <a:buFont typeface="Barlow" charset="0"/>
              <a:buChar char="●"/>
              <a:tabLst>
                <a:tab pos="341313" algn="l"/>
              </a:tabLst>
            </a:pPr>
            <a:r>
              <a:rPr lang="en-US" sz="1600" dirty="0" smtClean="0">
                <a:solidFill>
                  <a:schemeClr val="accent5"/>
                </a:solidFill>
                <a:latin typeface="Barlow"/>
                <a:ea typeface="Barlow"/>
                <a:cs typeface="Barlow"/>
                <a:sym typeface="Barlow"/>
              </a:rPr>
              <a:t>The next picture, mild loss of fatty tissue, slightly visible veins.</a:t>
            </a:r>
          </a:p>
          <a:p>
            <a:pPr marL="341313" indent="-341313">
              <a:buClr>
                <a:schemeClr val="accent6"/>
              </a:buClr>
              <a:buSzPct val="86000"/>
              <a:buFont typeface="Barlow" charset="0"/>
              <a:buChar char="●"/>
              <a:tabLst>
                <a:tab pos="341313" algn="l"/>
              </a:tabLst>
            </a:pPr>
            <a:r>
              <a:rPr lang="en-US" sz="1600" dirty="0" smtClean="0">
                <a:solidFill>
                  <a:schemeClr val="accent5"/>
                </a:solidFill>
                <a:latin typeface="Barlow"/>
                <a:ea typeface="Barlow"/>
                <a:cs typeface="Barlow"/>
                <a:sym typeface="Barlow"/>
              </a:rPr>
              <a:t>Then we have moderate loss of fatty tissue with mild visibility of veins and tendons.</a:t>
            </a:r>
          </a:p>
          <a:p>
            <a:pPr marL="341313" indent="-341313">
              <a:buClr>
                <a:schemeClr val="accent6"/>
              </a:buClr>
              <a:buSzPct val="86000"/>
              <a:buFont typeface="Barlow" charset="0"/>
              <a:buChar char="●"/>
              <a:tabLst>
                <a:tab pos="341313" algn="l"/>
              </a:tabLst>
            </a:pPr>
            <a:r>
              <a:rPr lang="en-US" sz="1600" dirty="0" smtClean="0">
                <a:solidFill>
                  <a:schemeClr val="accent5"/>
                </a:solidFill>
                <a:latin typeface="Barlow"/>
                <a:ea typeface="Barlow"/>
                <a:cs typeface="Barlow"/>
                <a:sym typeface="Barlow"/>
              </a:rPr>
              <a:t>Severe loss of fatty tissue follows, moderately visible veins and tendons.</a:t>
            </a:r>
          </a:p>
          <a:p>
            <a:pPr marL="341313" indent="-341313">
              <a:buClr>
                <a:schemeClr val="accent6"/>
              </a:buClr>
              <a:buSzPct val="86000"/>
              <a:buFont typeface="Barlow" charset="0"/>
              <a:buChar char="●"/>
              <a:tabLst>
                <a:tab pos="341313" algn="l"/>
              </a:tabLst>
            </a:pPr>
            <a:r>
              <a:rPr lang="en-US" sz="1600" dirty="0" smtClean="0">
                <a:solidFill>
                  <a:schemeClr val="accent5"/>
                </a:solidFill>
                <a:latin typeface="Barlow"/>
                <a:ea typeface="Barlow"/>
                <a:cs typeface="Barlow"/>
                <a:sym typeface="Barlow"/>
              </a:rPr>
              <a:t>Finally, very severe loss of fatty tissue, marked by very visible veins and tendons.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3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8" name="TextBox 187"/>
          <p:cNvSpPr txBox="1"/>
          <p:nvPr/>
        </p:nvSpPr>
        <p:spPr>
          <a:xfrm>
            <a:off x="0" y="209550"/>
            <a:ext cx="5029200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600" dirty="0" smtClean="0">
                <a:latin typeface="Barlow" charset="0"/>
              </a:rPr>
              <a:t>Facial Anatomy</a:t>
            </a:r>
          </a:p>
          <a:p>
            <a:pPr algn="ctr"/>
            <a:endParaRPr lang="en-US" sz="1600" dirty="0" smtClean="0">
              <a:latin typeface="Barlow" charset="0"/>
            </a:endParaRPr>
          </a:p>
          <a:p>
            <a:pPr algn="ctr"/>
            <a:r>
              <a:rPr lang="en-US" sz="1600" dirty="0" smtClean="0">
                <a:latin typeface="Barlow" charset="0"/>
              </a:rPr>
              <a:t>Know where the facial vessels are and how to avoid them.</a:t>
            </a:r>
            <a:endParaRPr lang="en-US" sz="1600" dirty="0">
              <a:latin typeface="Barlow" charset="0"/>
            </a:endParaRPr>
          </a:p>
        </p:txBody>
      </p:sp>
      <p:pic>
        <p:nvPicPr>
          <p:cNvPr id="189" name="Picture 188" descr="facial vessels 2.jpg"/>
          <p:cNvPicPr>
            <a:picLocks noChangeAspect="1"/>
          </p:cNvPicPr>
          <p:nvPr/>
        </p:nvPicPr>
        <p:blipFill>
          <a:blip r:embed="rId3" cstate="print"/>
          <a:stretch>
            <a:fillRect/>
          </a:stretch>
        </p:blipFill>
        <p:spPr>
          <a:xfrm>
            <a:off x="5105400" y="285750"/>
            <a:ext cx="3657600" cy="4477315"/>
          </a:xfrm>
          <a:prstGeom prst="rect">
            <a:avLst/>
          </a:prstGeom>
        </p:spPr>
      </p:pic>
      <p:grpSp>
        <p:nvGrpSpPr>
          <p:cNvPr id="190" name="Google Shape;4776;p60"/>
          <p:cNvGrpSpPr/>
          <p:nvPr/>
        </p:nvGrpSpPr>
        <p:grpSpPr>
          <a:xfrm rot="4800836">
            <a:off x="868989" y="1323867"/>
            <a:ext cx="3056436" cy="3711021"/>
            <a:chOff x="525237" y="1310294"/>
            <a:chExt cx="3056591" cy="3711209"/>
          </a:xfrm>
        </p:grpSpPr>
        <p:sp>
          <p:nvSpPr>
            <p:cNvPr id="191" name="Google Shape;4777;p60"/>
            <p:cNvSpPr/>
            <p:nvPr/>
          </p:nvSpPr>
          <p:spPr>
            <a:xfrm>
              <a:off x="1410050" y="2962458"/>
              <a:ext cx="1206850" cy="1741509"/>
            </a:xfrm>
            <a:custGeom>
              <a:avLst/>
              <a:gdLst/>
              <a:ahLst/>
              <a:cxnLst/>
              <a:rect l="l" t="t" r="r" b="b"/>
              <a:pathLst>
                <a:path w="36741" h="53018" extrusionOk="0">
                  <a:moveTo>
                    <a:pt x="527" y="1"/>
                  </a:moveTo>
                  <a:lnTo>
                    <a:pt x="493" y="1"/>
                  </a:lnTo>
                  <a:cubicBezTo>
                    <a:pt x="247" y="1"/>
                    <a:pt x="1" y="247"/>
                    <a:pt x="35" y="493"/>
                  </a:cubicBezTo>
                  <a:cubicBezTo>
                    <a:pt x="35" y="595"/>
                    <a:pt x="357" y="10297"/>
                    <a:pt x="4919" y="21518"/>
                  </a:cubicBezTo>
                  <a:cubicBezTo>
                    <a:pt x="9133" y="31924"/>
                    <a:pt x="17942" y="45796"/>
                    <a:pt x="35993" y="52983"/>
                  </a:cubicBezTo>
                  <a:cubicBezTo>
                    <a:pt x="36070" y="53017"/>
                    <a:pt x="36104" y="53017"/>
                    <a:pt x="36172" y="53017"/>
                  </a:cubicBezTo>
                  <a:cubicBezTo>
                    <a:pt x="36350" y="53017"/>
                    <a:pt x="36563" y="52915"/>
                    <a:pt x="36631" y="52703"/>
                  </a:cubicBezTo>
                  <a:cubicBezTo>
                    <a:pt x="36741" y="52456"/>
                    <a:pt x="36597" y="52168"/>
                    <a:pt x="36350" y="52100"/>
                  </a:cubicBezTo>
                  <a:cubicBezTo>
                    <a:pt x="18655" y="45023"/>
                    <a:pt x="9982" y="31389"/>
                    <a:pt x="5837" y="21195"/>
                  </a:cubicBezTo>
                  <a:cubicBezTo>
                    <a:pt x="1309" y="10118"/>
                    <a:pt x="995" y="561"/>
                    <a:pt x="995" y="459"/>
                  </a:cubicBezTo>
                  <a:cubicBezTo>
                    <a:pt x="995" y="213"/>
                    <a:pt x="782" y="1"/>
                    <a:pt x="52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4778;p60"/>
            <p:cNvSpPr/>
            <p:nvPr/>
          </p:nvSpPr>
          <p:spPr>
            <a:xfrm>
              <a:off x="1887751" y="4152818"/>
              <a:ext cx="1363960" cy="469949"/>
            </a:xfrm>
            <a:custGeom>
              <a:avLst/>
              <a:gdLst/>
              <a:ahLst/>
              <a:cxnLst/>
              <a:rect l="l" t="t" r="r" b="b"/>
              <a:pathLst>
                <a:path w="41524" h="14307" extrusionOk="0">
                  <a:moveTo>
                    <a:pt x="5599" y="1"/>
                  </a:moveTo>
                  <a:cubicBezTo>
                    <a:pt x="2167" y="1"/>
                    <a:pt x="502" y="816"/>
                    <a:pt x="358" y="884"/>
                  </a:cubicBezTo>
                  <a:cubicBezTo>
                    <a:pt x="111" y="1029"/>
                    <a:pt x="1" y="1309"/>
                    <a:pt x="145" y="1564"/>
                  </a:cubicBezTo>
                  <a:cubicBezTo>
                    <a:pt x="213" y="1734"/>
                    <a:pt x="392" y="1810"/>
                    <a:pt x="570" y="1810"/>
                  </a:cubicBezTo>
                  <a:cubicBezTo>
                    <a:pt x="638" y="1810"/>
                    <a:pt x="748" y="1810"/>
                    <a:pt x="816" y="1776"/>
                  </a:cubicBezTo>
                  <a:cubicBezTo>
                    <a:pt x="816" y="1734"/>
                    <a:pt x="2379" y="995"/>
                    <a:pt x="5599" y="995"/>
                  </a:cubicBezTo>
                  <a:cubicBezTo>
                    <a:pt x="8963" y="995"/>
                    <a:pt x="14162" y="1810"/>
                    <a:pt x="21416" y="5132"/>
                  </a:cubicBezTo>
                  <a:cubicBezTo>
                    <a:pt x="35892" y="11792"/>
                    <a:pt x="40674" y="14196"/>
                    <a:pt x="40742" y="14230"/>
                  </a:cubicBezTo>
                  <a:cubicBezTo>
                    <a:pt x="40819" y="14264"/>
                    <a:pt x="40887" y="14306"/>
                    <a:pt x="40955" y="14306"/>
                  </a:cubicBezTo>
                  <a:cubicBezTo>
                    <a:pt x="41133" y="14306"/>
                    <a:pt x="41311" y="14196"/>
                    <a:pt x="41379" y="14017"/>
                  </a:cubicBezTo>
                  <a:cubicBezTo>
                    <a:pt x="41524" y="13771"/>
                    <a:pt x="41413" y="13491"/>
                    <a:pt x="41167" y="13380"/>
                  </a:cubicBezTo>
                  <a:cubicBezTo>
                    <a:pt x="41133" y="13346"/>
                    <a:pt x="36316" y="10908"/>
                    <a:pt x="21841" y="4248"/>
                  </a:cubicBezTo>
                  <a:cubicBezTo>
                    <a:pt x="14442" y="850"/>
                    <a:pt x="9099" y="1"/>
                    <a:pt x="559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4779;p60"/>
            <p:cNvSpPr/>
            <p:nvPr/>
          </p:nvSpPr>
          <p:spPr>
            <a:xfrm>
              <a:off x="1442700" y="1820646"/>
              <a:ext cx="193964" cy="581269"/>
            </a:xfrm>
            <a:custGeom>
              <a:avLst/>
              <a:gdLst/>
              <a:ahLst/>
              <a:cxnLst/>
              <a:rect l="l" t="t" r="r" b="b"/>
              <a:pathLst>
                <a:path w="5905" h="17696" extrusionOk="0">
                  <a:moveTo>
                    <a:pt x="5556" y="1"/>
                  </a:moveTo>
                  <a:cubicBezTo>
                    <a:pt x="5446" y="1"/>
                    <a:pt x="5344" y="69"/>
                    <a:pt x="5267" y="179"/>
                  </a:cubicBezTo>
                  <a:cubicBezTo>
                    <a:pt x="5233" y="247"/>
                    <a:pt x="884" y="7400"/>
                    <a:pt x="1" y="17347"/>
                  </a:cubicBezTo>
                  <a:cubicBezTo>
                    <a:pt x="1" y="17517"/>
                    <a:pt x="136" y="17662"/>
                    <a:pt x="315" y="17662"/>
                  </a:cubicBezTo>
                  <a:lnTo>
                    <a:pt x="315" y="17696"/>
                  </a:lnTo>
                  <a:cubicBezTo>
                    <a:pt x="493" y="17696"/>
                    <a:pt x="638" y="17560"/>
                    <a:pt x="672" y="17381"/>
                  </a:cubicBezTo>
                  <a:cubicBezTo>
                    <a:pt x="1521" y="7612"/>
                    <a:pt x="5769" y="570"/>
                    <a:pt x="5837" y="494"/>
                  </a:cubicBezTo>
                  <a:cubicBezTo>
                    <a:pt x="5905" y="358"/>
                    <a:pt x="5871" y="145"/>
                    <a:pt x="5692" y="69"/>
                  </a:cubicBezTo>
                  <a:cubicBezTo>
                    <a:pt x="5658" y="35"/>
                    <a:pt x="5590" y="1"/>
                    <a:pt x="555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4780;p60"/>
            <p:cNvSpPr/>
            <p:nvPr/>
          </p:nvSpPr>
          <p:spPr>
            <a:xfrm>
              <a:off x="1552937" y="1820646"/>
              <a:ext cx="301376" cy="141803"/>
            </a:xfrm>
            <a:custGeom>
              <a:avLst/>
              <a:gdLst/>
              <a:ahLst/>
              <a:cxnLst/>
              <a:rect l="l" t="t" r="r" b="b"/>
              <a:pathLst>
                <a:path w="9175" h="4317" extrusionOk="0">
                  <a:moveTo>
                    <a:pt x="8818" y="1"/>
                  </a:moveTo>
                  <a:lnTo>
                    <a:pt x="8750" y="1"/>
                  </a:lnTo>
                  <a:cubicBezTo>
                    <a:pt x="1954" y="1097"/>
                    <a:pt x="178" y="3679"/>
                    <a:pt x="110" y="3790"/>
                  </a:cubicBezTo>
                  <a:cubicBezTo>
                    <a:pt x="0" y="3968"/>
                    <a:pt x="43" y="4138"/>
                    <a:pt x="178" y="4248"/>
                  </a:cubicBezTo>
                  <a:cubicBezTo>
                    <a:pt x="255" y="4282"/>
                    <a:pt x="323" y="4316"/>
                    <a:pt x="357" y="4316"/>
                  </a:cubicBezTo>
                  <a:cubicBezTo>
                    <a:pt x="467" y="4316"/>
                    <a:pt x="569" y="4248"/>
                    <a:pt x="637" y="4180"/>
                  </a:cubicBezTo>
                  <a:cubicBezTo>
                    <a:pt x="680" y="4138"/>
                    <a:pt x="2336" y="1700"/>
                    <a:pt x="8852" y="638"/>
                  </a:cubicBezTo>
                  <a:cubicBezTo>
                    <a:pt x="9030" y="638"/>
                    <a:pt x="9174" y="460"/>
                    <a:pt x="9132" y="281"/>
                  </a:cubicBezTo>
                  <a:cubicBezTo>
                    <a:pt x="9098" y="103"/>
                    <a:pt x="8962" y="1"/>
                    <a:pt x="88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4781;p60"/>
            <p:cNvSpPr/>
            <p:nvPr/>
          </p:nvSpPr>
          <p:spPr>
            <a:xfrm>
              <a:off x="1319358" y="1421910"/>
              <a:ext cx="193143" cy="728886"/>
            </a:xfrm>
            <a:custGeom>
              <a:avLst/>
              <a:gdLst/>
              <a:ahLst/>
              <a:cxnLst/>
              <a:rect l="l" t="t" r="r" b="b"/>
              <a:pathLst>
                <a:path w="5880" h="22190" extrusionOk="0">
                  <a:moveTo>
                    <a:pt x="2617" y="1"/>
                  </a:moveTo>
                  <a:cubicBezTo>
                    <a:pt x="2583" y="1"/>
                    <a:pt x="2515" y="35"/>
                    <a:pt x="2439" y="35"/>
                  </a:cubicBezTo>
                  <a:cubicBezTo>
                    <a:pt x="2337" y="35"/>
                    <a:pt x="2227" y="69"/>
                    <a:pt x="2125" y="103"/>
                  </a:cubicBezTo>
                  <a:cubicBezTo>
                    <a:pt x="1063" y="527"/>
                    <a:pt x="69" y="2303"/>
                    <a:pt x="1" y="5378"/>
                  </a:cubicBezTo>
                  <a:lnTo>
                    <a:pt x="1" y="5735"/>
                  </a:lnTo>
                  <a:cubicBezTo>
                    <a:pt x="1" y="5837"/>
                    <a:pt x="1" y="5947"/>
                    <a:pt x="35" y="6083"/>
                  </a:cubicBezTo>
                  <a:cubicBezTo>
                    <a:pt x="35" y="7077"/>
                    <a:pt x="213" y="8173"/>
                    <a:pt x="426" y="9269"/>
                  </a:cubicBezTo>
                  <a:cubicBezTo>
                    <a:pt x="460" y="9413"/>
                    <a:pt x="494" y="9557"/>
                    <a:pt x="528" y="9693"/>
                  </a:cubicBezTo>
                  <a:lnTo>
                    <a:pt x="528" y="9693"/>
                  </a:lnTo>
                  <a:cubicBezTo>
                    <a:pt x="850" y="11256"/>
                    <a:pt x="1377" y="12845"/>
                    <a:pt x="1912" y="14366"/>
                  </a:cubicBezTo>
                  <a:cubicBezTo>
                    <a:pt x="1980" y="14510"/>
                    <a:pt x="2014" y="14688"/>
                    <a:pt x="2091" y="14833"/>
                  </a:cubicBezTo>
                  <a:cubicBezTo>
                    <a:pt x="3254" y="17942"/>
                    <a:pt x="4605" y="20669"/>
                    <a:pt x="5132" y="21731"/>
                  </a:cubicBezTo>
                  <a:cubicBezTo>
                    <a:pt x="5276" y="22053"/>
                    <a:pt x="5378" y="22189"/>
                    <a:pt x="5378" y="22189"/>
                  </a:cubicBezTo>
                  <a:cubicBezTo>
                    <a:pt x="5412" y="22053"/>
                    <a:pt x="5455" y="21875"/>
                    <a:pt x="5455" y="21731"/>
                  </a:cubicBezTo>
                  <a:lnTo>
                    <a:pt x="5455" y="21731"/>
                  </a:lnTo>
                  <a:cubicBezTo>
                    <a:pt x="5803" y="19573"/>
                    <a:pt x="5879" y="16277"/>
                    <a:pt x="5735" y="12989"/>
                  </a:cubicBezTo>
                  <a:lnTo>
                    <a:pt x="5735" y="12386"/>
                  </a:lnTo>
                  <a:cubicBezTo>
                    <a:pt x="5667" y="10900"/>
                    <a:pt x="5556" y="9413"/>
                    <a:pt x="5412" y="8037"/>
                  </a:cubicBezTo>
                  <a:cubicBezTo>
                    <a:pt x="5412" y="7858"/>
                    <a:pt x="5378" y="7680"/>
                    <a:pt x="5378" y="7502"/>
                  </a:cubicBezTo>
                  <a:lnTo>
                    <a:pt x="5378" y="7502"/>
                  </a:lnTo>
                  <a:cubicBezTo>
                    <a:pt x="5276" y="6474"/>
                    <a:pt x="5132" y="5522"/>
                    <a:pt x="5030" y="4673"/>
                  </a:cubicBezTo>
                  <a:cubicBezTo>
                    <a:pt x="4987" y="4528"/>
                    <a:pt x="4987" y="4384"/>
                    <a:pt x="4953" y="4282"/>
                  </a:cubicBezTo>
                  <a:cubicBezTo>
                    <a:pt x="4817" y="3399"/>
                    <a:pt x="4673" y="2685"/>
                    <a:pt x="4529" y="2124"/>
                  </a:cubicBezTo>
                  <a:cubicBezTo>
                    <a:pt x="4138" y="706"/>
                    <a:pt x="3399" y="1"/>
                    <a:pt x="261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4782;p60"/>
            <p:cNvSpPr/>
            <p:nvPr/>
          </p:nvSpPr>
          <p:spPr>
            <a:xfrm>
              <a:off x="1389126" y="1423027"/>
              <a:ext cx="109415" cy="727769"/>
            </a:xfrm>
            <a:custGeom>
              <a:avLst/>
              <a:gdLst/>
              <a:ahLst/>
              <a:cxnLst/>
              <a:rect l="l" t="t" r="r" b="b"/>
              <a:pathLst>
                <a:path w="3331" h="22156" extrusionOk="0">
                  <a:moveTo>
                    <a:pt x="315" y="1"/>
                  </a:moveTo>
                  <a:cubicBezTo>
                    <a:pt x="213" y="1"/>
                    <a:pt x="103" y="35"/>
                    <a:pt x="1" y="69"/>
                  </a:cubicBezTo>
                  <a:cubicBezTo>
                    <a:pt x="145" y="1029"/>
                    <a:pt x="425" y="3399"/>
                    <a:pt x="782" y="6338"/>
                  </a:cubicBezTo>
                  <a:lnTo>
                    <a:pt x="782" y="6372"/>
                  </a:lnTo>
                  <a:lnTo>
                    <a:pt x="782" y="6372"/>
                  </a:lnTo>
                  <a:lnTo>
                    <a:pt x="782" y="6406"/>
                  </a:lnTo>
                  <a:cubicBezTo>
                    <a:pt x="816" y="6474"/>
                    <a:pt x="816" y="6550"/>
                    <a:pt x="816" y="6618"/>
                  </a:cubicBezTo>
                  <a:cubicBezTo>
                    <a:pt x="850" y="6729"/>
                    <a:pt x="850" y="6865"/>
                    <a:pt x="884" y="7009"/>
                  </a:cubicBezTo>
                  <a:cubicBezTo>
                    <a:pt x="994" y="8071"/>
                    <a:pt x="1164" y="9201"/>
                    <a:pt x="1309" y="10373"/>
                  </a:cubicBezTo>
                  <a:lnTo>
                    <a:pt x="1309" y="10407"/>
                  </a:lnTo>
                  <a:cubicBezTo>
                    <a:pt x="1343" y="10551"/>
                    <a:pt x="1343" y="10653"/>
                    <a:pt x="1377" y="10798"/>
                  </a:cubicBezTo>
                  <a:cubicBezTo>
                    <a:pt x="1377" y="10900"/>
                    <a:pt x="1419" y="11044"/>
                    <a:pt x="1419" y="11188"/>
                  </a:cubicBezTo>
                  <a:cubicBezTo>
                    <a:pt x="1589" y="12463"/>
                    <a:pt x="1767" y="13771"/>
                    <a:pt x="1946" y="15045"/>
                  </a:cubicBezTo>
                  <a:lnTo>
                    <a:pt x="1946" y="15079"/>
                  </a:lnTo>
                  <a:lnTo>
                    <a:pt x="1980" y="15113"/>
                  </a:lnTo>
                  <a:lnTo>
                    <a:pt x="1980" y="15113"/>
                  </a:lnTo>
                  <a:cubicBezTo>
                    <a:pt x="1980" y="15291"/>
                    <a:pt x="2014" y="15436"/>
                    <a:pt x="2056" y="15606"/>
                  </a:cubicBezTo>
                  <a:cubicBezTo>
                    <a:pt x="2056" y="15750"/>
                    <a:pt x="2090" y="15895"/>
                    <a:pt x="2090" y="16030"/>
                  </a:cubicBezTo>
                  <a:cubicBezTo>
                    <a:pt x="2405" y="18086"/>
                    <a:pt x="2727" y="20066"/>
                    <a:pt x="3008" y="21697"/>
                  </a:cubicBezTo>
                  <a:cubicBezTo>
                    <a:pt x="3152" y="22019"/>
                    <a:pt x="3254" y="22155"/>
                    <a:pt x="3254" y="22155"/>
                  </a:cubicBezTo>
                  <a:cubicBezTo>
                    <a:pt x="3288" y="22019"/>
                    <a:pt x="3331" y="21841"/>
                    <a:pt x="3331" y="21697"/>
                  </a:cubicBezTo>
                  <a:lnTo>
                    <a:pt x="3331" y="21697"/>
                  </a:lnTo>
                  <a:cubicBezTo>
                    <a:pt x="3042" y="20032"/>
                    <a:pt x="2727" y="18018"/>
                    <a:pt x="2405" y="15929"/>
                  </a:cubicBezTo>
                  <a:lnTo>
                    <a:pt x="2405" y="15861"/>
                  </a:lnTo>
                  <a:cubicBezTo>
                    <a:pt x="2371" y="15606"/>
                    <a:pt x="2337" y="15359"/>
                    <a:pt x="2303" y="15079"/>
                  </a:cubicBezTo>
                  <a:cubicBezTo>
                    <a:pt x="2269" y="14935"/>
                    <a:pt x="2226" y="14756"/>
                    <a:pt x="2226" y="14586"/>
                  </a:cubicBezTo>
                  <a:lnTo>
                    <a:pt x="2226" y="14586"/>
                  </a:lnTo>
                  <a:cubicBezTo>
                    <a:pt x="2056" y="13414"/>
                    <a:pt x="1878" y="12250"/>
                    <a:pt x="1734" y="11078"/>
                  </a:cubicBezTo>
                  <a:lnTo>
                    <a:pt x="1734" y="11044"/>
                  </a:lnTo>
                  <a:cubicBezTo>
                    <a:pt x="1700" y="10832"/>
                    <a:pt x="1666" y="10619"/>
                    <a:pt x="1666" y="10407"/>
                  </a:cubicBezTo>
                  <a:cubicBezTo>
                    <a:pt x="1632" y="10229"/>
                    <a:pt x="1589" y="10084"/>
                    <a:pt x="1589" y="9948"/>
                  </a:cubicBezTo>
                  <a:cubicBezTo>
                    <a:pt x="1419" y="8708"/>
                    <a:pt x="1275" y="7502"/>
                    <a:pt x="1130" y="6406"/>
                  </a:cubicBezTo>
                  <a:cubicBezTo>
                    <a:pt x="1096" y="6261"/>
                    <a:pt x="1096" y="6126"/>
                    <a:pt x="1062" y="6015"/>
                  </a:cubicBezTo>
                  <a:cubicBezTo>
                    <a:pt x="706" y="3186"/>
                    <a:pt x="425" y="918"/>
                    <a:pt x="31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4783;p60"/>
            <p:cNvSpPr/>
            <p:nvPr/>
          </p:nvSpPr>
          <p:spPr>
            <a:xfrm>
              <a:off x="1382162" y="1893765"/>
              <a:ext cx="87079" cy="57220"/>
            </a:xfrm>
            <a:custGeom>
              <a:avLst/>
              <a:gdLst/>
              <a:ahLst/>
              <a:cxnLst/>
              <a:rect l="l" t="t" r="r" b="b"/>
              <a:pathLst>
                <a:path w="2651" h="1742" extrusionOk="0">
                  <a:moveTo>
                    <a:pt x="0" y="1"/>
                  </a:moveTo>
                  <a:lnTo>
                    <a:pt x="0" y="1"/>
                  </a:lnTo>
                  <a:cubicBezTo>
                    <a:pt x="68" y="145"/>
                    <a:pt x="102" y="323"/>
                    <a:pt x="179" y="468"/>
                  </a:cubicBezTo>
                  <a:lnTo>
                    <a:pt x="2302" y="1699"/>
                  </a:lnTo>
                  <a:lnTo>
                    <a:pt x="2370" y="1742"/>
                  </a:lnTo>
                  <a:lnTo>
                    <a:pt x="2481" y="1742"/>
                  </a:lnTo>
                  <a:cubicBezTo>
                    <a:pt x="2515" y="1742"/>
                    <a:pt x="2583" y="1699"/>
                    <a:pt x="2583" y="1666"/>
                  </a:cubicBezTo>
                  <a:cubicBezTo>
                    <a:pt x="2651" y="1598"/>
                    <a:pt x="2617" y="1487"/>
                    <a:pt x="2549" y="1419"/>
                  </a:cubicBezTo>
                  <a:lnTo>
                    <a:pt x="2268" y="1275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4784;p60"/>
            <p:cNvSpPr/>
            <p:nvPr/>
          </p:nvSpPr>
          <p:spPr>
            <a:xfrm>
              <a:off x="1453015" y="1828759"/>
              <a:ext cx="54724" cy="94338"/>
            </a:xfrm>
            <a:custGeom>
              <a:avLst/>
              <a:gdLst/>
              <a:ahLst/>
              <a:cxnLst/>
              <a:rect l="l" t="t" r="r" b="b"/>
              <a:pathLst>
                <a:path w="1666" h="2872" extrusionOk="0">
                  <a:moveTo>
                    <a:pt x="1666" y="0"/>
                  </a:moveTo>
                  <a:lnTo>
                    <a:pt x="281" y="2234"/>
                  </a:lnTo>
                  <a:lnTo>
                    <a:pt x="281" y="2234"/>
                  </a:lnTo>
                  <a:lnTo>
                    <a:pt x="35" y="2617"/>
                  </a:lnTo>
                  <a:cubicBezTo>
                    <a:pt x="35" y="2659"/>
                    <a:pt x="1" y="2693"/>
                    <a:pt x="1" y="2693"/>
                  </a:cubicBezTo>
                  <a:lnTo>
                    <a:pt x="1" y="2727"/>
                  </a:lnTo>
                  <a:lnTo>
                    <a:pt x="35" y="2761"/>
                  </a:lnTo>
                  <a:lnTo>
                    <a:pt x="35" y="2761"/>
                  </a:lnTo>
                  <a:cubicBezTo>
                    <a:pt x="35" y="2795"/>
                    <a:pt x="69" y="2829"/>
                    <a:pt x="111" y="2829"/>
                  </a:cubicBezTo>
                  <a:cubicBezTo>
                    <a:pt x="111" y="2871"/>
                    <a:pt x="145" y="2871"/>
                    <a:pt x="179" y="2871"/>
                  </a:cubicBezTo>
                  <a:cubicBezTo>
                    <a:pt x="247" y="2871"/>
                    <a:pt x="281" y="2829"/>
                    <a:pt x="324" y="2795"/>
                  </a:cubicBezTo>
                  <a:lnTo>
                    <a:pt x="358" y="2727"/>
                  </a:lnTo>
                  <a:lnTo>
                    <a:pt x="1666" y="603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4785;p60"/>
            <p:cNvSpPr/>
            <p:nvPr/>
          </p:nvSpPr>
          <p:spPr>
            <a:xfrm>
              <a:off x="1333318" y="1726341"/>
              <a:ext cx="112765" cy="65334"/>
            </a:xfrm>
            <a:custGeom>
              <a:avLst/>
              <a:gdLst/>
              <a:ahLst/>
              <a:cxnLst/>
              <a:rect l="l" t="t" r="r" b="b"/>
              <a:pathLst>
                <a:path w="3433" h="1989" extrusionOk="0">
                  <a:moveTo>
                    <a:pt x="1" y="1"/>
                  </a:moveTo>
                  <a:lnTo>
                    <a:pt x="1" y="1"/>
                  </a:lnTo>
                  <a:cubicBezTo>
                    <a:pt x="35" y="145"/>
                    <a:pt x="69" y="289"/>
                    <a:pt x="103" y="425"/>
                  </a:cubicBezTo>
                  <a:lnTo>
                    <a:pt x="103" y="425"/>
                  </a:lnTo>
                  <a:lnTo>
                    <a:pt x="3118" y="1954"/>
                  </a:lnTo>
                  <a:lnTo>
                    <a:pt x="3186" y="1988"/>
                  </a:lnTo>
                  <a:lnTo>
                    <a:pt x="3254" y="1988"/>
                  </a:lnTo>
                  <a:cubicBezTo>
                    <a:pt x="3331" y="1988"/>
                    <a:pt x="3399" y="1988"/>
                    <a:pt x="3399" y="1912"/>
                  </a:cubicBezTo>
                  <a:cubicBezTo>
                    <a:pt x="3433" y="1878"/>
                    <a:pt x="3433" y="1878"/>
                    <a:pt x="3433" y="1844"/>
                  </a:cubicBezTo>
                  <a:cubicBezTo>
                    <a:pt x="3433" y="1776"/>
                    <a:pt x="3399" y="1700"/>
                    <a:pt x="3331" y="1700"/>
                  </a:cubicBezTo>
                  <a:lnTo>
                    <a:pt x="3076" y="1564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4786;p60"/>
            <p:cNvSpPr/>
            <p:nvPr/>
          </p:nvSpPr>
          <p:spPr>
            <a:xfrm>
              <a:off x="1432091" y="1668299"/>
              <a:ext cx="65071" cy="101335"/>
            </a:xfrm>
            <a:custGeom>
              <a:avLst/>
              <a:gdLst/>
              <a:ahLst/>
              <a:cxnLst/>
              <a:rect l="l" t="t" r="r" b="b"/>
              <a:pathLst>
                <a:path w="1981" h="3085" extrusionOk="0">
                  <a:moveTo>
                    <a:pt x="1946" y="1"/>
                  </a:moveTo>
                  <a:lnTo>
                    <a:pt x="281" y="2481"/>
                  </a:lnTo>
                  <a:lnTo>
                    <a:pt x="35" y="2829"/>
                  </a:lnTo>
                  <a:cubicBezTo>
                    <a:pt x="1" y="2829"/>
                    <a:pt x="1" y="2872"/>
                    <a:pt x="1" y="2906"/>
                  </a:cubicBezTo>
                  <a:lnTo>
                    <a:pt x="1" y="2940"/>
                  </a:lnTo>
                  <a:cubicBezTo>
                    <a:pt x="35" y="2974"/>
                    <a:pt x="35" y="3008"/>
                    <a:pt x="69" y="3042"/>
                  </a:cubicBezTo>
                  <a:cubicBezTo>
                    <a:pt x="111" y="3042"/>
                    <a:pt x="145" y="3084"/>
                    <a:pt x="179" y="3084"/>
                  </a:cubicBezTo>
                  <a:cubicBezTo>
                    <a:pt x="213" y="3084"/>
                    <a:pt x="281" y="3042"/>
                    <a:pt x="324" y="3008"/>
                  </a:cubicBezTo>
                  <a:lnTo>
                    <a:pt x="358" y="2940"/>
                  </a:lnTo>
                  <a:lnTo>
                    <a:pt x="1980" y="536"/>
                  </a:lnTo>
                  <a:cubicBezTo>
                    <a:pt x="1980" y="357"/>
                    <a:pt x="1946" y="179"/>
                    <a:pt x="19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4787;p60"/>
            <p:cNvSpPr/>
            <p:nvPr/>
          </p:nvSpPr>
          <p:spPr>
            <a:xfrm>
              <a:off x="1319358" y="1598531"/>
              <a:ext cx="109415" cy="55841"/>
            </a:xfrm>
            <a:custGeom>
              <a:avLst/>
              <a:gdLst/>
              <a:ahLst/>
              <a:cxnLst/>
              <a:rect l="l" t="t" r="r" b="b"/>
              <a:pathLst>
                <a:path w="3331" h="1700" extrusionOk="0">
                  <a:moveTo>
                    <a:pt x="1" y="1"/>
                  </a:moveTo>
                  <a:lnTo>
                    <a:pt x="1" y="358"/>
                  </a:lnTo>
                  <a:lnTo>
                    <a:pt x="3008" y="1666"/>
                  </a:lnTo>
                  <a:lnTo>
                    <a:pt x="3076" y="1700"/>
                  </a:lnTo>
                  <a:lnTo>
                    <a:pt x="3152" y="1700"/>
                  </a:lnTo>
                  <a:cubicBezTo>
                    <a:pt x="3186" y="1700"/>
                    <a:pt x="3254" y="1666"/>
                    <a:pt x="3288" y="1598"/>
                  </a:cubicBezTo>
                  <a:cubicBezTo>
                    <a:pt x="3331" y="1522"/>
                    <a:pt x="3288" y="1420"/>
                    <a:pt x="3220" y="1386"/>
                  </a:cubicBezTo>
                  <a:lnTo>
                    <a:pt x="2940" y="1275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4788;p60"/>
            <p:cNvSpPr/>
            <p:nvPr/>
          </p:nvSpPr>
          <p:spPr>
            <a:xfrm>
              <a:off x="1414813" y="1562563"/>
              <a:ext cx="69768" cy="74531"/>
            </a:xfrm>
            <a:custGeom>
              <a:avLst/>
              <a:gdLst/>
              <a:ahLst/>
              <a:cxnLst/>
              <a:rect l="l" t="t" r="r" b="b"/>
              <a:pathLst>
                <a:path w="2124" h="2269" extrusionOk="0">
                  <a:moveTo>
                    <a:pt x="2047" y="0"/>
                  </a:moveTo>
                  <a:lnTo>
                    <a:pt x="280" y="1767"/>
                  </a:lnTo>
                  <a:lnTo>
                    <a:pt x="68" y="1979"/>
                  </a:lnTo>
                  <a:cubicBezTo>
                    <a:pt x="34" y="2013"/>
                    <a:pt x="0" y="2056"/>
                    <a:pt x="0" y="2090"/>
                  </a:cubicBezTo>
                  <a:lnTo>
                    <a:pt x="0" y="2158"/>
                  </a:lnTo>
                  <a:cubicBezTo>
                    <a:pt x="34" y="2158"/>
                    <a:pt x="34" y="2192"/>
                    <a:pt x="68" y="2226"/>
                  </a:cubicBezTo>
                  <a:cubicBezTo>
                    <a:pt x="102" y="2268"/>
                    <a:pt x="136" y="2268"/>
                    <a:pt x="170" y="2268"/>
                  </a:cubicBezTo>
                  <a:cubicBezTo>
                    <a:pt x="212" y="2268"/>
                    <a:pt x="246" y="2268"/>
                    <a:pt x="280" y="2226"/>
                  </a:cubicBezTo>
                  <a:lnTo>
                    <a:pt x="2124" y="391"/>
                  </a:lnTo>
                  <a:cubicBezTo>
                    <a:pt x="2081" y="246"/>
                    <a:pt x="2081" y="102"/>
                    <a:pt x="204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4789;p60"/>
            <p:cNvSpPr/>
            <p:nvPr/>
          </p:nvSpPr>
          <p:spPr>
            <a:xfrm>
              <a:off x="1584437" y="1310294"/>
              <a:ext cx="382608" cy="599960"/>
            </a:xfrm>
            <a:custGeom>
              <a:avLst/>
              <a:gdLst/>
              <a:ahLst/>
              <a:cxnLst/>
              <a:rect l="l" t="t" r="r" b="b"/>
              <a:pathLst>
                <a:path w="11648" h="18265" extrusionOk="0">
                  <a:moveTo>
                    <a:pt x="10161" y="1"/>
                  </a:moveTo>
                  <a:cubicBezTo>
                    <a:pt x="9133" y="1"/>
                    <a:pt x="7714" y="1029"/>
                    <a:pt x="6406" y="2685"/>
                  </a:cubicBezTo>
                  <a:cubicBezTo>
                    <a:pt x="6338" y="2762"/>
                    <a:pt x="6304" y="2830"/>
                    <a:pt x="6228" y="2898"/>
                  </a:cubicBezTo>
                  <a:cubicBezTo>
                    <a:pt x="5523" y="3823"/>
                    <a:pt x="4852" y="4885"/>
                    <a:pt x="4282" y="6049"/>
                  </a:cubicBezTo>
                  <a:cubicBezTo>
                    <a:pt x="4214" y="6160"/>
                    <a:pt x="4180" y="6228"/>
                    <a:pt x="4104" y="6338"/>
                  </a:cubicBezTo>
                  <a:cubicBezTo>
                    <a:pt x="4036" y="6508"/>
                    <a:pt x="3968" y="6652"/>
                    <a:pt x="3892" y="6797"/>
                  </a:cubicBezTo>
                  <a:cubicBezTo>
                    <a:pt x="3433" y="7782"/>
                    <a:pt x="3008" y="8844"/>
                    <a:pt x="2583" y="9982"/>
                  </a:cubicBezTo>
                  <a:cubicBezTo>
                    <a:pt x="2549" y="10050"/>
                    <a:pt x="2515" y="10161"/>
                    <a:pt x="2481" y="10263"/>
                  </a:cubicBezTo>
                  <a:cubicBezTo>
                    <a:pt x="1377" y="13236"/>
                    <a:pt x="528" y="16319"/>
                    <a:pt x="145" y="17628"/>
                  </a:cubicBezTo>
                  <a:cubicBezTo>
                    <a:pt x="35" y="18018"/>
                    <a:pt x="1" y="18265"/>
                    <a:pt x="1" y="18265"/>
                  </a:cubicBezTo>
                  <a:cubicBezTo>
                    <a:pt x="1" y="18265"/>
                    <a:pt x="103" y="18120"/>
                    <a:pt x="315" y="17840"/>
                  </a:cubicBezTo>
                  <a:lnTo>
                    <a:pt x="315" y="17840"/>
                  </a:lnTo>
                  <a:cubicBezTo>
                    <a:pt x="1165" y="16812"/>
                    <a:pt x="3399" y="14085"/>
                    <a:pt x="5981" y="11503"/>
                  </a:cubicBezTo>
                  <a:lnTo>
                    <a:pt x="6262" y="11222"/>
                  </a:lnTo>
                  <a:cubicBezTo>
                    <a:pt x="6338" y="11146"/>
                    <a:pt x="6406" y="11078"/>
                    <a:pt x="6474" y="10968"/>
                  </a:cubicBezTo>
                  <a:cubicBezTo>
                    <a:pt x="7188" y="10297"/>
                    <a:pt x="7859" y="9481"/>
                    <a:pt x="8496" y="8598"/>
                  </a:cubicBezTo>
                  <a:cubicBezTo>
                    <a:pt x="8530" y="8530"/>
                    <a:pt x="8598" y="8419"/>
                    <a:pt x="8674" y="8351"/>
                  </a:cubicBezTo>
                  <a:cubicBezTo>
                    <a:pt x="9524" y="7077"/>
                    <a:pt x="10229" y="5701"/>
                    <a:pt x="10721" y="4427"/>
                  </a:cubicBezTo>
                  <a:cubicBezTo>
                    <a:pt x="10764" y="4350"/>
                    <a:pt x="10798" y="4248"/>
                    <a:pt x="10832" y="4172"/>
                  </a:cubicBezTo>
                  <a:cubicBezTo>
                    <a:pt x="11503" y="2337"/>
                    <a:pt x="11647" y="816"/>
                    <a:pt x="10976" y="281"/>
                  </a:cubicBezTo>
                  <a:cubicBezTo>
                    <a:pt x="10934" y="247"/>
                    <a:pt x="10934" y="213"/>
                    <a:pt x="10900" y="213"/>
                  </a:cubicBezTo>
                  <a:cubicBezTo>
                    <a:pt x="10866" y="179"/>
                    <a:pt x="10832" y="179"/>
                    <a:pt x="10798" y="137"/>
                  </a:cubicBezTo>
                  <a:cubicBezTo>
                    <a:pt x="10586" y="69"/>
                    <a:pt x="10407" y="1"/>
                    <a:pt x="1016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4790;p60"/>
            <p:cNvSpPr/>
            <p:nvPr/>
          </p:nvSpPr>
          <p:spPr>
            <a:xfrm>
              <a:off x="1584437" y="1314762"/>
              <a:ext cx="360567" cy="595492"/>
            </a:xfrm>
            <a:custGeom>
              <a:avLst/>
              <a:gdLst/>
              <a:ahLst/>
              <a:cxnLst/>
              <a:rect l="l" t="t" r="r" b="b"/>
              <a:pathLst>
                <a:path w="10977" h="18129" extrusionOk="0">
                  <a:moveTo>
                    <a:pt x="10798" y="1"/>
                  </a:moveTo>
                  <a:cubicBezTo>
                    <a:pt x="10654" y="179"/>
                    <a:pt x="9413" y="2124"/>
                    <a:pt x="7748" y="4749"/>
                  </a:cubicBezTo>
                  <a:lnTo>
                    <a:pt x="7748" y="4749"/>
                  </a:lnTo>
                  <a:cubicBezTo>
                    <a:pt x="7612" y="4928"/>
                    <a:pt x="7502" y="5140"/>
                    <a:pt x="7366" y="5310"/>
                  </a:cubicBezTo>
                  <a:cubicBezTo>
                    <a:pt x="7324" y="5420"/>
                    <a:pt x="7256" y="5488"/>
                    <a:pt x="7222" y="5599"/>
                  </a:cubicBezTo>
                  <a:cubicBezTo>
                    <a:pt x="6618" y="6516"/>
                    <a:pt x="5981" y="7544"/>
                    <a:pt x="5344" y="8572"/>
                  </a:cubicBezTo>
                  <a:cubicBezTo>
                    <a:pt x="5344" y="8572"/>
                    <a:pt x="5344" y="8606"/>
                    <a:pt x="5310" y="8606"/>
                  </a:cubicBezTo>
                  <a:cubicBezTo>
                    <a:pt x="5310" y="8640"/>
                    <a:pt x="5276" y="8674"/>
                    <a:pt x="5276" y="8708"/>
                  </a:cubicBezTo>
                  <a:cubicBezTo>
                    <a:pt x="5200" y="8784"/>
                    <a:pt x="5132" y="8886"/>
                    <a:pt x="5098" y="8997"/>
                  </a:cubicBezTo>
                  <a:cubicBezTo>
                    <a:pt x="4605" y="9770"/>
                    <a:pt x="4104" y="10551"/>
                    <a:pt x="3645" y="11333"/>
                  </a:cubicBezTo>
                  <a:lnTo>
                    <a:pt x="3645" y="11367"/>
                  </a:lnTo>
                  <a:cubicBezTo>
                    <a:pt x="3611" y="11435"/>
                    <a:pt x="3577" y="11469"/>
                    <a:pt x="3543" y="11545"/>
                  </a:cubicBezTo>
                  <a:cubicBezTo>
                    <a:pt x="3467" y="11613"/>
                    <a:pt x="3433" y="11724"/>
                    <a:pt x="3365" y="11792"/>
                  </a:cubicBezTo>
                  <a:cubicBezTo>
                    <a:pt x="2057" y="13983"/>
                    <a:pt x="884" y="16039"/>
                    <a:pt x="145" y="17492"/>
                  </a:cubicBezTo>
                  <a:cubicBezTo>
                    <a:pt x="35" y="17882"/>
                    <a:pt x="1" y="18129"/>
                    <a:pt x="1" y="18129"/>
                  </a:cubicBezTo>
                  <a:cubicBezTo>
                    <a:pt x="1" y="18129"/>
                    <a:pt x="103" y="17984"/>
                    <a:pt x="315" y="17704"/>
                  </a:cubicBezTo>
                  <a:lnTo>
                    <a:pt x="315" y="17704"/>
                  </a:lnTo>
                  <a:cubicBezTo>
                    <a:pt x="1063" y="16217"/>
                    <a:pt x="2269" y="14128"/>
                    <a:pt x="3611" y="11860"/>
                  </a:cubicBezTo>
                  <a:cubicBezTo>
                    <a:pt x="3679" y="11758"/>
                    <a:pt x="3756" y="11647"/>
                    <a:pt x="3824" y="11545"/>
                  </a:cubicBezTo>
                  <a:cubicBezTo>
                    <a:pt x="3858" y="11469"/>
                    <a:pt x="3926" y="11367"/>
                    <a:pt x="3968" y="11299"/>
                  </a:cubicBezTo>
                  <a:cubicBezTo>
                    <a:pt x="4461" y="10449"/>
                    <a:pt x="4987" y="9600"/>
                    <a:pt x="5523" y="8750"/>
                  </a:cubicBezTo>
                  <a:cubicBezTo>
                    <a:pt x="5557" y="8674"/>
                    <a:pt x="5625" y="8606"/>
                    <a:pt x="5667" y="8496"/>
                  </a:cubicBezTo>
                  <a:cubicBezTo>
                    <a:pt x="6440" y="7264"/>
                    <a:pt x="7222" y="6024"/>
                    <a:pt x="7927" y="4928"/>
                  </a:cubicBezTo>
                  <a:lnTo>
                    <a:pt x="8105" y="4605"/>
                  </a:lnTo>
                  <a:cubicBezTo>
                    <a:pt x="9702" y="2124"/>
                    <a:pt x="10866" y="290"/>
                    <a:pt x="10976" y="145"/>
                  </a:cubicBezTo>
                  <a:cubicBezTo>
                    <a:pt x="10934" y="111"/>
                    <a:pt x="10934" y="77"/>
                    <a:pt x="10900" y="77"/>
                  </a:cubicBezTo>
                  <a:cubicBezTo>
                    <a:pt x="10866" y="43"/>
                    <a:pt x="10832" y="43"/>
                    <a:pt x="107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4791;p60"/>
            <p:cNvSpPr/>
            <p:nvPr/>
          </p:nvSpPr>
          <p:spPr>
            <a:xfrm>
              <a:off x="1665932" y="1638178"/>
              <a:ext cx="38267" cy="68651"/>
            </a:xfrm>
            <a:custGeom>
              <a:avLst/>
              <a:gdLst/>
              <a:ahLst/>
              <a:cxnLst/>
              <a:rect l="l" t="t" r="r" b="b"/>
              <a:pathLst>
                <a:path w="1165" h="2090" extrusionOk="0">
                  <a:moveTo>
                    <a:pt x="102" y="0"/>
                  </a:moveTo>
                  <a:cubicBezTo>
                    <a:pt x="68" y="68"/>
                    <a:pt x="34" y="179"/>
                    <a:pt x="0" y="281"/>
                  </a:cubicBezTo>
                  <a:lnTo>
                    <a:pt x="884" y="1946"/>
                  </a:lnTo>
                  <a:lnTo>
                    <a:pt x="918" y="2014"/>
                  </a:lnTo>
                  <a:cubicBezTo>
                    <a:pt x="952" y="2048"/>
                    <a:pt x="986" y="2090"/>
                    <a:pt x="1020" y="2090"/>
                  </a:cubicBezTo>
                  <a:cubicBezTo>
                    <a:pt x="1062" y="2090"/>
                    <a:pt x="1096" y="2048"/>
                    <a:pt x="1096" y="2048"/>
                  </a:cubicBezTo>
                  <a:cubicBezTo>
                    <a:pt x="1130" y="2048"/>
                    <a:pt x="1130" y="2014"/>
                    <a:pt x="1130" y="2014"/>
                  </a:cubicBezTo>
                  <a:cubicBezTo>
                    <a:pt x="1164" y="1980"/>
                    <a:pt x="1164" y="1946"/>
                    <a:pt x="1130" y="1878"/>
                  </a:cubicBezTo>
                  <a:lnTo>
                    <a:pt x="1062" y="1699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4792;p60"/>
            <p:cNvSpPr/>
            <p:nvPr/>
          </p:nvSpPr>
          <p:spPr>
            <a:xfrm>
              <a:off x="1703050" y="1678909"/>
              <a:ext cx="87079" cy="15110"/>
            </a:xfrm>
            <a:custGeom>
              <a:avLst/>
              <a:gdLst/>
              <a:ahLst/>
              <a:cxnLst/>
              <a:rect l="l" t="t" r="r" b="b"/>
              <a:pathLst>
                <a:path w="2651" h="460" extrusionOk="0">
                  <a:moveTo>
                    <a:pt x="2651" y="0"/>
                  </a:moveTo>
                  <a:lnTo>
                    <a:pt x="357" y="213"/>
                  </a:lnTo>
                  <a:lnTo>
                    <a:pt x="102" y="213"/>
                  </a:lnTo>
                  <a:cubicBezTo>
                    <a:pt x="68" y="213"/>
                    <a:pt x="68" y="247"/>
                    <a:pt x="34" y="247"/>
                  </a:cubicBezTo>
                  <a:lnTo>
                    <a:pt x="34" y="281"/>
                  </a:lnTo>
                  <a:cubicBezTo>
                    <a:pt x="0" y="315"/>
                    <a:pt x="0" y="315"/>
                    <a:pt x="0" y="349"/>
                  </a:cubicBezTo>
                  <a:cubicBezTo>
                    <a:pt x="0" y="425"/>
                    <a:pt x="68" y="459"/>
                    <a:pt x="145" y="459"/>
                  </a:cubicBezTo>
                  <a:lnTo>
                    <a:pt x="145" y="459"/>
                  </a:lnTo>
                  <a:lnTo>
                    <a:pt x="213" y="459"/>
                  </a:lnTo>
                  <a:lnTo>
                    <a:pt x="2370" y="28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4793;p60"/>
            <p:cNvSpPr/>
            <p:nvPr/>
          </p:nvSpPr>
          <p:spPr>
            <a:xfrm>
              <a:off x="1719211" y="1508989"/>
              <a:ext cx="41913" cy="104652"/>
            </a:xfrm>
            <a:custGeom>
              <a:avLst/>
              <a:gdLst/>
              <a:ahLst/>
              <a:cxnLst/>
              <a:rect l="l" t="t" r="r" b="b"/>
              <a:pathLst>
                <a:path w="1276" h="3186" extrusionOk="0">
                  <a:moveTo>
                    <a:pt x="179" y="0"/>
                  </a:moveTo>
                  <a:cubicBezTo>
                    <a:pt x="111" y="111"/>
                    <a:pt x="77" y="179"/>
                    <a:pt x="1" y="289"/>
                  </a:cubicBezTo>
                  <a:lnTo>
                    <a:pt x="995" y="3084"/>
                  </a:lnTo>
                  <a:lnTo>
                    <a:pt x="995" y="3118"/>
                  </a:lnTo>
                  <a:cubicBezTo>
                    <a:pt x="1029" y="3152"/>
                    <a:pt x="1063" y="3186"/>
                    <a:pt x="1139" y="3186"/>
                  </a:cubicBezTo>
                  <a:lnTo>
                    <a:pt x="1173" y="3186"/>
                  </a:lnTo>
                  <a:cubicBezTo>
                    <a:pt x="1241" y="3186"/>
                    <a:pt x="1275" y="3118"/>
                    <a:pt x="1241" y="3050"/>
                  </a:cubicBezTo>
                  <a:lnTo>
                    <a:pt x="1173" y="2795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4794;p60"/>
            <p:cNvSpPr/>
            <p:nvPr/>
          </p:nvSpPr>
          <p:spPr>
            <a:xfrm>
              <a:off x="1758858" y="1584604"/>
              <a:ext cx="110532" cy="18723"/>
            </a:xfrm>
            <a:custGeom>
              <a:avLst/>
              <a:gdLst/>
              <a:ahLst/>
              <a:cxnLst/>
              <a:rect l="l" t="t" r="r" b="b"/>
              <a:pathLst>
                <a:path w="3365" h="570" extrusionOk="0">
                  <a:moveTo>
                    <a:pt x="3364" y="0"/>
                  </a:moveTo>
                  <a:lnTo>
                    <a:pt x="357" y="281"/>
                  </a:lnTo>
                  <a:lnTo>
                    <a:pt x="102" y="323"/>
                  </a:lnTo>
                  <a:cubicBezTo>
                    <a:pt x="68" y="323"/>
                    <a:pt x="68" y="323"/>
                    <a:pt x="34" y="357"/>
                  </a:cubicBezTo>
                  <a:cubicBezTo>
                    <a:pt x="34" y="357"/>
                    <a:pt x="34" y="391"/>
                    <a:pt x="0" y="391"/>
                  </a:cubicBezTo>
                  <a:lnTo>
                    <a:pt x="0" y="459"/>
                  </a:lnTo>
                  <a:cubicBezTo>
                    <a:pt x="0" y="493"/>
                    <a:pt x="68" y="569"/>
                    <a:pt x="145" y="569"/>
                  </a:cubicBezTo>
                  <a:lnTo>
                    <a:pt x="145" y="569"/>
                  </a:lnTo>
                  <a:lnTo>
                    <a:pt x="213" y="535"/>
                  </a:lnTo>
                  <a:lnTo>
                    <a:pt x="3186" y="247"/>
                  </a:lnTo>
                  <a:cubicBezTo>
                    <a:pt x="3220" y="179"/>
                    <a:pt x="3288" y="68"/>
                    <a:pt x="336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4795;p60"/>
            <p:cNvSpPr/>
            <p:nvPr/>
          </p:nvSpPr>
          <p:spPr>
            <a:xfrm>
              <a:off x="1788979" y="1398490"/>
              <a:ext cx="40764" cy="104652"/>
            </a:xfrm>
            <a:custGeom>
              <a:avLst/>
              <a:gdLst/>
              <a:ahLst/>
              <a:cxnLst/>
              <a:rect l="l" t="t" r="r" b="b"/>
              <a:pathLst>
                <a:path w="1241" h="3186" extrusionOk="0">
                  <a:moveTo>
                    <a:pt x="179" y="0"/>
                  </a:moveTo>
                  <a:cubicBezTo>
                    <a:pt x="111" y="77"/>
                    <a:pt x="77" y="145"/>
                    <a:pt x="1" y="213"/>
                  </a:cubicBezTo>
                  <a:lnTo>
                    <a:pt x="995" y="3050"/>
                  </a:lnTo>
                  <a:lnTo>
                    <a:pt x="995" y="3084"/>
                  </a:lnTo>
                  <a:cubicBezTo>
                    <a:pt x="1029" y="3152"/>
                    <a:pt x="1063" y="3186"/>
                    <a:pt x="1097" y="3186"/>
                  </a:cubicBezTo>
                  <a:cubicBezTo>
                    <a:pt x="1139" y="3186"/>
                    <a:pt x="1139" y="3186"/>
                    <a:pt x="1173" y="3152"/>
                  </a:cubicBezTo>
                  <a:cubicBezTo>
                    <a:pt x="1241" y="3152"/>
                    <a:pt x="1241" y="3084"/>
                    <a:pt x="1241" y="3016"/>
                  </a:cubicBezTo>
                  <a:lnTo>
                    <a:pt x="1139" y="276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4796;p60"/>
            <p:cNvSpPr/>
            <p:nvPr/>
          </p:nvSpPr>
          <p:spPr>
            <a:xfrm>
              <a:off x="1837823" y="1447301"/>
              <a:ext cx="102419" cy="29333"/>
            </a:xfrm>
            <a:custGeom>
              <a:avLst/>
              <a:gdLst/>
              <a:ahLst/>
              <a:cxnLst/>
              <a:rect l="l" t="t" r="r" b="b"/>
              <a:pathLst>
                <a:path w="3118" h="893" extrusionOk="0">
                  <a:moveTo>
                    <a:pt x="3118" y="1"/>
                  </a:moveTo>
                  <a:lnTo>
                    <a:pt x="391" y="570"/>
                  </a:lnTo>
                  <a:lnTo>
                    <a:pt x="111" y="638"/>
                  </a:lnTo>
                  <a:lnTo>
                    <a:pt x="34" y="714"/>
                  </a:lnTo>
                  <a:lnTo>
                    <a:pt x="34" y="714"/>
                  </a:lnTo>
                  <a:cubicBezTo>
                    <a:pt x="0" y="748"/>
                    <a:pt x="0" y="782"/>
                    <a:pt x="0" y="782"/>
                  </a:cubicBezTo>
                  <a:cubicBezTo>
                    <a:pt x="34" y="850"/>
                    <a:pt x="77" y="893"/>
                    <a:pt x="145" y="893"/>
                  </a:cubicBezTo>
                  <a:lnTo>
                    <a:pt x="145" y="893"/>
                  </a:lnTo>
                  <a:lnTo>
                    <a:pt x="213" y="893"/>
                  </a:lnTo>
                  <a:lnTo>
                    <a:pt x="3007" y="256"/>
                  </a:lnTo>
                  <a:cubicBezTo>
                    <a:pt x="3050" y="179"/>
                    <a:pt x="3084" y="77"/>
                    <a:pt x="3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4797;p60"/>
            <p:cNvSpPr/>
            <p:nvPr/>
          </p:nvSpPr>
          <p:spPr>
            <a:xfrm>
              <a:off x="1771701" y="1512602"/>
              <a:ext cx="735817" cy="333763"/>
            </a:xfrm>
            <a:custGeom>
              <a:avLst/>
              <a:gdLst/>
              <a:ahLst/>
              <a:cxnLst/>
              <a:rect l="l" t="t" r="r" b="b"/>
              <a:pathLst>
                <a:path w="22401" h="10161" extrusionOk="0">
                  <a:moveTo>
                    <a:pt x="18544" y="1"/>
                  </a:moveTo>
                  <a:cubicBezTo>
                    <a:pt x="17873" y="1"/>
                    <a:pt x="17058" y="103"/>
                    <a:pt x="16242" y="315"/>
                  </a:cubicBezTo>
                  <a:cubicBezTo>
                    <a:pt x="16140" y="315"/>
                    <a:pt x="16064" y="349"/>
                    <a:pt x="15962" y="391"/>
                  </a:cubicBezTo>
                  <a:cubicBezTo>
                    <a:pt x="14654" y="740"/>
                    <a:pt x="13235" y="1343"/>
                    <a:pt x="11714" y="2192"/>
                  </a:cubicBezTo>
                  <a:cubicBezTo>
                    <a:pt x="11646" y="2226"/>
                    <a:pt x="11536" y="2303"/>
                    <a:pt x="11468" y="2337"/>
                  </a:cubicBezTo>
                  <a:cubicBezTo>
                    <a:pt x="10296" y="3042"/>
                    <a:pt x="9098" y="3857"/>
                    <a:pt x="7892" y="4809"/>
                  </a:cubicBezTo>
                  <a:cubicBezTo>
                    <a:pt x="7713" y="4987"/>
                    <a:pt x="7501" y="5131"/>
                    <a:pt x="7323" y="5276"/>
                  </a:cubicBezTo>
                  <a:cubicBezTo>
                    <a:pt x="7221" y="5378"/>
                    <a:pt x="7110" y="5446"/>
                    <a:pt x="7008" y="5556"/>
                  </a:cubicBezTo>
                  <a:cubicBezTo>
                    <a:pt x="3466" y="8385"/>
                    <a:pt x="1589" y="9481"/>
                    <a:pt x="671" y="9872"/>
                  </a:cubicBezTo>
                  <a:cubicBezTo>
                    <a:pt x="178" y="10118"/>
                    <a:pt x="0" y="10160"/>
                    <a:pt x="0" y="10160"/>
                  </a:cubicBezTo>
                  <a:lnTo>
                    <a:pt x="637" y="10160"/>
                  </a:lnTo>
                  <a:lnTo>
                    <a:pt x="1376" y="10160"/>
                  </a:lnTo>
                  <a:cubicBezTo>
                    <a:pt x="3007" y="10160"/>
                    <a:pt x="5946" y="10118"/>
                    <a:pt x="8843" y="9906"/>
                  </a:cubicBezTo>
                  <a:cubicBezTo>
                    <a:pt x="8988" y="9906"/>
                    <a:pt x="9166" y="9906"/>
                    <a:pt x="9310" y="9872"/>
                  </a:cubicBezTo>
                  <a:lnTo>
                    <a:pt x="9310" y="9872"/>
                  </a:lnTo>
                  <a:cubicBezTo>
                    <a:pt x="9981" y="9838"/>
                    <a:pt x="10619" y="9770"/>
                    <a:pt x="11256" y="9693"/>
                  </a:cubicBezTo>
                  <a:cubicBezTo>
                    <a:pt x="12207" y="9591"/>
                    <a:pt x="13201" y="9379"/>
                    <a:pt x="14195" y="9056"/>
                  </a:cubicBezTo>
                  <a:cubicBezTo>
                    <a:pt x="14297" y="9022"/>
                    <a:pt x="14441" y="8988"/>
                    <a:pt x="14543" y="8954"/>
                  </a:cubicBezTo>
                  <a:cubicBezTo>
                    <a:pt x="15962" y="8495"/>
                    <a:pt x="17414" y="7824"/>
                    <a:pt x="18612" y="7043"/>
                  </a:cubicBezTo>
                  <a:cubicBezTo>
                    <a:pt x="18689" y="6975"/>
                    <a:pt x="18791" y="6932"/>
                    <a:pt x="18867" y="6864"/>
                  </a:cubicBezTo>
                  <a:cubicBezTo>
                    <a:pt x="21025" y="5412"/>
                    <a:pt x="22401" y="3611"/>
                    <a:pt x="21840" y="1912"/>
                  </a:cubicBezTo>
                  <a:cubicBezTo>
                    <a:pt x="21840" y="1801"/>
                    <a:pt x="21798" y="1700"/>
                    <a:pt x="21764" y="1623"/>
                  </a:cubicBezTo>
                  <a:cubicBezTo>
                    <a:pt x="21730" y="1555"/>
                    <a:pt x="21662" y="1487"/>
                    <a:pt x="21628" y="1411"/>
                  </a:cubicBezTo>
                  <a:cubicBezTo>
                    <a:pt x="21093" y="459"/>
                    <a:pt x="19997" y="1"/>
                    <a:pt x="1854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4798;p60"/>
            <p:cNvSpPr/>
            <p:nvPr/>
          </p:nvSpPr>
          <p:spPr>
            <a:xfrm>
              <a:off x="1771701" y="1558917"/>
              <a:ext cx="714893" cy="287448"/>
            </a:xfrm>
            <a:custGeom>
              <a:avLst/>
              <a:gdLst/>
              <a:ahLst/>
              <a:cxnLst/>
              <a:rect l="l" t="t" r="r" b="b"/>
              <a:pathLst>
                <a:path w="21764" h="8751" extrusionOk="0">
                  <a:moveTo>
                    <a:pt x="21628" y="1"/>
                  </a:moveTo>
                  <a:cubicBezTo>
                    <a:pt x="21585" y="1"/>
                    <a:pt x="18901" y="1351"/>
                    <a:pt x="15359" y="2940"/>
                  </a:cubicBezTo>
                  <a:cubicBezTo>
                    <a:pt x="15257" y="2974"/>
                    <a:pt x="15180" y="3016"/>
                    <a:pt x="15078" y="3050"/>
                  </a:cubicBezTo>
                  <a:cubicBezTo>
                    <a:pt x="13770" y="3653"/>
                    <a:pt x="12352" y="4291"/>
                    <a:pt x="10899" y="4885"/>
                  </a:cubicBezTo>
                  <a:lnTo>
                    <a:pt x="10899" y="4885"/>
                  </a:lnTo>
                  <a:cubicBezTo>
                    <a:pt x="10797" y="4962"/>
                    <a:pt x="10721" y="4996"/>
                    <a:pt x="10619" y="5030"/>
                  </a:cubicBezTo>
                  <a:cubicBezTo>
                    <a:pt x="9310" y="5565"/>
                    <a:pt x="7960" y="6092"/>
                    <a:pt x="6651" y="6584"/>
                  </a:cubicBezTo>
                  <a:cubicBezTo>
                    <a:pt x="6584" y="6627"/>
                    <a:pt x="6473" y="6661"/>
                    <a:pt x="6405" y="6695"/>
                  </a:cubicBezTo>
                  <a:cubicBezTo>
                    <a:pt x="4247" y="7510"/>
                    <a:pt x="2260" y="8147"/>
                    <a:pt x="671" y="8462"/>
                  </a:cubicBezTo>
                  <a:cubicBezTo>
                    <a:pt x="178" y="8708"/>
                    <a:pt x="0" y="8750"/>
                    <a:pt x="0" y="8750"/>
                  </a:cubicBezTo>
                  <a:lnTo>
                    <a:pt x="637" y="8750"/>
                  </a:lnTo>
                  <a:cubicBezTo>
                    <a:pt x="2124" y="8428"/>
                    <a:pt x="4035" y="7824"/>
                    <a:pt x="6082" y="7085"/>
                  </a:cubicBezTo>
                  <a:cubicBezTo>
                    <a:pt x="6193" y="7051"/>
                    <a:pt x="6295" y="7009"/>
                    <a:pt x="6405" y="6975"/>
                  </a:cubicBezTo>
                  <a:cubicBezTo>
                    <a:pt x="6439" y="6941"/>
                    <a:pt x="6473" y="6941"/>
                    <a:pt x="6507" y="6907"/>
                  </a:cubicBezTo>
                  <a:lnTo>
                    <a:pt x="6507" y="6907"/>
                  </a:lnTo>
                  <a:lnTo>
                    <a:pt x="6550" y="6907"/>
                  </a:lnTo>
                  <a:lnTo>
                    <a:pt x="6550" y="6907"/>
                  </a:lnTo>
                  <a:cubicBezTo>
                    <a:pt x="7679" y="6482"/>
                    <a:pt x="8809" y="6024"/>
                    <a:pt x="9947" y="5565"/>
                  </a:cubicBezTo>
                  <a:cubicBezTo>
                    <a:pt x="10049" y="5522"/>
                    <a:pt x="10160" y="5488"/>
                    <a:pt x="10262" y="5420"/>
                  </a:cubicBezTo>
                  <a:cubicBezTo>
                    <a:pt x="10406" y="5386"/>
                    <a:pt x="10585" y="5276"/>
                    <a:pt x="10755" y="5208"/>
                  </a:cubicBezTo>
                  <a:lnTo>
                    <a:pt x="10755" y="5208"/>
                  </a:lnTo>
                  <a:cubicBezTo>
                    <a:pt x="11816" y="4783"/>
                    <a:pt x="12878" y="4325"/>
                    <a:pt x="13872" y="3900"/>
                  </a:cubicBezTo>
                  <a:cubicBezTo>
                    <a:pt x="13983" y="3823"/>
                    <a:pt x="14084" y="3789"/>
                    <a:pt x="14195" y="3755"/>
                  </a:cubicBezTo>
                  <a:cubicBezTo>
                    <a:pt x="14543" y="3577"/>
                    <a:pt x="14866" y="3441"/>
                    <a:pt x="15214" y="3297"/>
                  </a:cubicBezTo>
                  <a:cubicBezTo>
                    <a:pt x="15214" y="3263"/>
                    <a:pt x="15257" y="3263"/>
                    <a:pt x="15257" y="3263"/>
                  </a:cubicBezTo>
                  <a:cubicBezTo>
                    <a:pt x="18901" y="1598"/>
                    <a:pt x="21696" y="256"/>
                    <a:pt x="21764" y="213"/>
                  </a:cubicBezTo>
                  <a:cubicBezTo>
                    <a:pt x="21730" y="145"/>
                    <a:pt x="21662" y="77"/>
                    <a:pt x="2162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4799;p60"/>
            <p:cNvSpPr/>
            <p:nvPr/>
          </p:nvSpPr>
          <p:spPr>
            <a:xfrm>
              <a:off x="1967012" y="1783561"/>
              <a:ext cx="110532" cy="54428"/>
            </a:xfrm>
            <a:custGeom>
              <a:avLst/>
              <a:gdLst/>
              <a:ahLst/>
              <a:cxnLst/>
              <a:rect l="l" t="t" r="r" b="b"/>
              <a:pathLst>
                <a:path w="3365" h="1657" extrusionOk="0">
                  <a:moveTo>
                    <a:pt x="136" y="0"/>
                  </a:moveTo>
                  <a:cubicBezTo>
                    <a:pt x="102" y="0"/>
                    <a:pt x="68" y="0"/>
                    <a:pt x="34" y="34"/>
                  </a:cubicBezTo>
                  <a:cubicBezTo>
                    <a:pt x="0" y="102"/>
                    <a:pt x="34" y="170"/>
                    <a:pt x="102" y="212"/>
                  </a:cubicBezTo>
                  <a:lnTo>
                    <a:pt x="136" y="246"/>
                  </a:lnTo>
                  <a:lnTo>
                    <a:pt x="2897" y="1657"/>
                  </a:lnTo>
                  <a:cubicBezTo>
                    <a:pt x="3042" y="1657"/>
                    <a:pt x="3220" y="1657"/>
                    <a:pt x="3364" y="1623"/>
                  </a:cubicBezTo>
                  <a:lnTo>
                    <a:pt x="459" y="136"/>
                  </a:lnTo>
                  <a:lnTo>
                    <a:pt x="213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4800;p60"/>
            <p:cNvSpPr/>
            <p:nvPr/>
          </p:nvSpPr>
          <p:spPr>
            <a:xfrm>
              <a:off x="1980972" y="1685873"/>
              <a:ext cx="31271" cy="99955"/>
            </a:xfrm>
            <a:custGeom>
              <a:avLst/>
              <a:gdLst/>
              <a:ahLst/>
              <a:cxnLst/>
              <a:rect l="l" t="t" r="r" b="b"/>
              <a:pathLst>
                <a:path w="952" h="3043" extrusionOk="0">
                  <a:moveTo>
                    <a:pt x="952" y="1"/>
                  </a:moveTo>
                  <a:lnTo>
                    <a:pt x="952" y="1"/>
                  </a:lnTo>
                  <a:cubicBezTo>
                    <a:pt x="850" y="103"/>
                    <a:pt x="739" y="171"/>
                    <a:pt x="637" y="281"/>
                  </a:cubicBezTo>
                  <a:lnTo>
                    <a:pt x="34" y="2830"/>
                  </a:lnTo>
                  <a:lnTo>
                    <a:pt x="0" y="2898"/>
                  </a:lnTo>
                  <a:cubicBezTo>
                    <a:pt x="0" y="2974"/>
                    <a:pt x="34" y="3042"/>
                    <a:pt x="102" y="3042"/>
                  </a:cubicBezTo>
                  <a:lnTo>
                    <a:pt x="136" y="3042"/>
                  </a:lnTo>
                  <a:lnTo>
                    <a:pt x="136" y="3042"/>
                  </a:lnTo>
                  <a:lnTo>
                    <a:pt x="179" y="3042"/>
                  </a:lnTo>
                  <a:lnTo>
                    <a:pt x="213" y="3042"/>
                  </a:lnTo>
                  <a:cubicBezTo>
                    <a:pt x="213" y="3008"/>
                    <a:pt x="247" y="2974"/>
                    <a:pt x="247" y="2974"/>
                  </a:cubicBezTo>
                  <a:lnTo>
                    <a:pt x="280" y="2719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4801;p60"/>
            <p:cNvSpPr/>
            <p:nvPr/>
          </p:nvSpPr>
          <p:spPr>
            <a:xfrm>
              <a:off x="2093705" y="1733304"/>
              <a:ext cx="155730" cy="76797"/>
            </a:xfrm>
            <a:custGeom>
              <a:avLst/>
              <a:gdLst/>
              <a:ahLst/>
              <a:cxnLst/>
              <a:rect l="l" t="t" r="r" b="b"/>
              <a:pathLst>
                <a:path w="4741" h="2338" extrusionOk="0">
                  <a:moveTo>
                    <a:pt x="144" y="1"/>
                  </a:moveTo>
                  <a:cubicBezTo>
                    <a:pt x="102" y="1"/>
                    <a:pt x="68" y="1"/>
                    <a:pt x="34" y="77"/>
                  </a:cubicBezTo>
                  <a:cubicBezTo>
                    <a:pt x="0" y="111"/>
                    <a:pt x="34" y="179"/>
                    <a:pt x="102" y="213"/>
                  </a:cubicBezTo>
                  <a:lnTo>
                    <a:pt x="144" y="256"/>
                  </a:lnTo>
                  <a:lnTo>
                    <a:pt x="4392" y="2337"/>
                  </a:lnTo>
                  <a:cubicBezTo>
                    <a:pt x="4494" y="2303"/>
                    <a:pt x="4638" y="2269"/>
                    <a:pt x="4740" y="2235"/>
                  </a:cubicBezTo>
                  <a:lnTo>
                    <a:pt x="459" y="111"/>
                  </a:lnTo>
                  <a:lnTo>
                    <a:pt x="212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" name="Google Shape;4802;p60"/>
            <p:cNvSpPr/>
            <p:nvPr/>
          </p:nvSpPr>
          <p:spPr>
            <a:xfrm>
              <a:off x="2119359" y="1584604"/>
              <a:ext cx="37151" cy="146533"/>
            </a:xfrm>
            <a:custGeom>
              <a:avLst/>
              <a:gdLst/>
              <a:ahLst/>
              <a:cxnLst/>
              <a:rect l="l" t="t" r="r" b="b"/>
              <a:pathLst>
                <a:path w="1131" h="4461" extrusionOk="0">
                  <a:moveTo>
                    <a:pt x="1130" y="0"/>
                  </a:moveTo>
                  <a:lnTo>
                    <a:pt x="1130" y="0"/>
                  </a:lnTo>
                  <a:cubicBezTo>
                    <a:pt x="1062" y="34"/>
                    <a:pt x="952" y="111"/>
                    <a:pt x="884" y="145"/>
                  </a:cubicBezTo>
                  <a:lnTo>
                    <a:pt x="35" y="4248"/>
                  </a:lnTo>
                  <a:lnTo>
                    <a:pt x="35" y="4316"/>
                  </a:lnTo>
                  <a:cubicBezTo>
                    <a:pt x="1" y="4358"/>
                    <a:pt x="35" y="4426"/>
                    <a:pt x="103" y="4460"/>
                  </a:cubicBezTo>
                  <a:lnTo>
                    <a:pt x="171" y="4460"/>
                  </a:lnTo>
                  <a:lnTo>
                    <a:pt x="171" y="4426"/>
                  </a:lnTo>
                  <a:cubicBezTo>
                    <a:pt x="213" y="4426"/>
                    <a:pt x="247" y="4392"/>
                    <a:pt x="247" y="4358"/>
                  </a:cubicBezTo>
                  <a:lnTo>
                    <a:pt x="315" y="4103"/>
                  </a:lnTo>
                  <a:lnTo>
                    <a:pt x="315" y="4103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" name="Google Shape;4803;p60"/>
            <p:cNvSpPr/>
            <p:nvPr/>
          </p:nvSpPr>
          <p:spPr>
            <a:xfrm>
              <a:off x="2222599" y="1677529"/>
              <a:ext cx="168869" cy="66418"/>
            </a:xfrm>
            <a:custGeom>
              <a:avLst/>
              <a:gdLst/>
              <a:ahLst/>
              <a:cxnLst/>
              <a:rect l="l" t="t" r="r" b="b"/>
              <a:pathLst>
                <a:path w="5141" h="2022" extrusionOk="0">
                  <a:moveTo>
                    <a:pt x="145" y="0"/>
                  </a:moveTo>
                  <a:cubicBezTo>
                    <a:pt x="77" y="0"/>
                    <a:pt x="43" y="42"/>
                    <a:pt x="1" y="110"/>
                  </a:cubicBezTo>
                  <a:cubicBezTo>
                    <a:pt x="1" y="144"/>
                    <a:pt x="43" y="212"/>
                    <a:pt x="111" y="255"/>
                  </a:cubicBezTo>
                  <a:lnTo>
                    <a:pt x="145" y="289"/>
                  </a:lnTo>
                  <a:lnTo>
                    <a:pt x="4885" y="2022"/>
                  </a:lnTo>
                  <a:cubicBezTo>
                    <a:pt x="4962" y="1954"/>
                    <a:pt x="5064" y="1911"/>
                    <a:pt x="5140" y="1843"/>
                  </a:cubicBezTo>
                  <a:lnTo>
                    <a:pt x="468" y="144"/>
                  </a:lnTo>
                  <a:lnTo>
                    <a:pt x="179" y="42"/>
                  </a:lnTo>
                  <a:cubicBezTo>
                    <a:pt x="145" y="42"/>
                    <a:pt x="145" y="0"/>
                    <a:pt x="1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4804;p60"/>
            <p:cNvSpPr/>
            <p:nvPr/>
          </p:nvSpPr>
          <p:spPr>
            <a:xfrm>
              <a:off x="2265859" y="1522916"/>
              <a:ext cx="39384" cy="144299"/>
            </a:xfrm>
            <a:custGeom>
              <a:avLst/>
              <a:gdLst/>
              <a:ahLst/>
              <a:cxnLst/>
              <a:rect l="l" t="t" r="r" b="b"/>
              <a:pathLst>
                <a:path w="1199" h="4393" extrusionOk="0">
                  <a:moveTo>
                    <a:pt x="1198" y="1"/>
                  </a:moveTo>
                  <a:cubicBezTo>
                    <a:pt x="1096" y="1"/>
                    <a:pt x="1020" y="35"/>
                    <a:pt x="918" y="77"/>
                  </a:cubicBezTo>
                  <a:lnTo>
                    <a:pt x="34" y="4146"/>
                  </a:lnTo>
                  <a:lnTo>
                    <a:pt x="34" y="4248"/>
                  </a:lnTo>
                  <a:cubicBezTo>
                    <a:pt x="0" y="4282"/>
                    <a:pt x="68" y="4359"/>
                    <a:pt x="102" y="4393"/>
                  </a:cubicBezTo>
                  <a:lnTo>
                    <a:pt x="170" y="4393"/>
                  </a:lnTo>
                  <a:cubicBezTo>
                    <a:pt x="170" y="4359"/>
                    <a:pt x="213" y="4359"/>
                    <a:pt x="213" y="4359"/>
                  </a:cubicBezTo>
                  <a:cubicBezTo>
                    <a:pt x="247" y="4325"/>
                    <a:pt x="247" y="4325"/>
                    <a:pt x="281" y="4282"/>
                  </a:cubicBezTo>
                  <a:lnTo>
                    <a:pt x="315" y="4036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" name="Google Shape;4805;p60"/>
            <p:cNvSpPr/>
            <p:nvPr/>
          </p:nvSpPr>
          <p:spPr>
            <a:xfrm>
              <a:off x="1134361" y="3046186"/>
              <a:ext cx="675575" cy="946238"/>
            </a:xfrm>
            <a:custGeom>
              <a:avLst/>
              <a:gdLst/>
              <a:ahLst/>
              <a:cxnLst/>
              <a:rect l="l" t="t" r="r" b="b"/>
              <a:pathLst>
                <a:path w="20567" h="28807" extrusionOk="0">
                  <a:moveTo>
                    <a:pt x="11469" y="0"/>
                  </a:moveTo>
                  <a:cubicBezTo>
                    <a:pt x="11469" y="0"/>
                    <a:pt x="1" y="26793"/>
                    <a:pt x="10585" y="28704"/>
                  </a:cubicBezTo>
                  <a:cubicBezTo>
                    <a:pt x="10908" y="28772"/>
                    <a:pt x="11188" y="28806"/>
                    <a:pt x="11469" y="28806"/>
                  </a:cubicBezTo>
                  <a:cubicBezTo>
                    <a:pt x="20567" y="28806"/>
                    <a:pt x="11469" y="0"/>
                    <a:pt x="114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" name="Google Shape;4806;p60"/>
            <p:cNvSpPr/>
            <p:nvPr/>
          </p:nvSpPr>
          <p:spPr>
            <a:xfrm>
              <a:off x="1511056" y="3046186"/>
              <a:ext cx="800034" cy="830155"/>
            </a:xfrm>
            <a:custGeom>
              <a:avLst/>
              <a:gdLst/>
              <a:ahLst/>
              <a:cxnLst/>
              <a:rect l="l" t="t" r="r" b="b"/>
              <a:pathLst>
                <a:path w="24356" h="25273" extrusionOk="0">
                  <a:moveTo>
                    <a:pt x="1" y="0"/>
                  </a:moveTo>
                  <a:cubicBezTo>
                    <a:pt x="1" y="0"/>
                    <a:pt x="3866" y="25272"/>
                    <a:pt x="12531" y="25272"/>
                  </a:cubicBezTo>
                  <a:cubicBezTo>
                    <a:pt x="13134" y="25272"/>
                    <a:pt x="13737" y="25128"/>
                    <a:pt x="14374" y="24882"/>
                  </a:cubicBezTo>
                  <a:cubicBezTo>
                    <a:pt x="24356" y="20949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" name="Google Shape;4807;p60"/>
            <p:cNvSpPr/>
            <p:nvPr/>
          </p:nvSpPr>
          <p:spPr>
            <a:xfrm>
              <a:off x="1511056" y="3046186"/>
              <a:ext cx="1043072" cy="513735"/>
            </a:xfrm>
            <a:custGeom>
              <a:avLst/>
              <a:gdLst/>
              <a:ahLst/>
              <a:cxnLst/>
              <a:rect l="l" t="t" r="r" b="b"/>
              <a:pathLst>
                <a:path w="31755" h="15640" extrusionOk="0">
                  <a:moveTo>
                    <a:pt x="1" y="0"/>
                  </a:moveTo>
                  <a:cubicBezTo>
                    <a:pt x="1" y="0"/>
                    <a:pt x="13278" y="15639"/>
                    <a:pt x="21348" y="15639"/>
                  </a:cubicBezTo>
                  <a:cubicBezTo>
                    <a:pt x="22903" y="15639"/>
                    <a:pt x="24288" y="15036"/>
                    <a:pt x="25315" y="13660"/>
                  </a:cubicBezTo>
                  <a:cubicBezTo>
                    <a:pt x="31755" y="5097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" name="Google Shape;4808;p60"/>
            <p:cNvSpPr/>
            <p:nvPr/>
          </p:nvSpPr>
          <p:spPr>
            <a:xfrm>
              <a:off x="1511056" y="2815958"/>
              <a:ext cx="945417" cy="319540"/>
            </a:xfrm>
            <a:custGeom>
              <a:avLst/>
              <a:gdLst/>
              <a:ahLst/>
              <a:cxnLst/>
              <a:rect l="l" t="t" r="r" b="b"/>
              <a:pathLst>
                <a:path w="28782" h="9728" extrusionOk="0">
                  <a:moveTo>
                    <a:pt x="23294" y="1"/>
                  </a:moveTo>
                  <a:cubicBezTo>
                    <a:pt x="15011" y="1"/>
                    <a:pt x="1" y="7009"/>
                    <a:pt x="1" y="7009"/>
                  </a:cubicBezTo>
                  <a:cubicBezTo>
                    <a:pt x="1" y="7009"/>
                    <a:pt x="9914" y="9728"/>
                    <a:pt x="18052" y="9728"/>
                  </a:cubicBezTo>
                  <a:cubicBezTo>
                    <a:pt x="23651" y="9728"/>
                    <a:pt x="28425" y="8453"/>
                    <a:pt x="28637" y="4104"/>
                  </a:cubicBezTo>
                  <a:cubicBezTo>
                    <a:pt x="28781" y="1097"/>
                    <a:pt x="26547" y="1"/>
                    <a:pt x="232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4809;p60"/>
            <p:cNvSpPr/>
            <p:nvPr/>
          </p:nvSpPr>
          <p:spPr>
            <a:xfrm>
              <a:off x="1511056" y="2397415"/>
              <a:ext cx="917496" cy="648804"/>
            </a:xfrm>
            <a:custGeom>
              <a:avLst/>
              <a:gdLst/>
              <a:ahLst/>
              <a:cxnLst/>
              <a:rect l="l" t="t" r="r" b="b"/>
              <a:pathLst>
                <a:path w="27932" h="19752" extrusionOk="0">
                  <a:moveTo>
                    <a:pt x="19581" y="1"/>
                  </a:moveTo>
                  <a:cubicBezTo>
                    <a:pt x="12607" y="1"/>
                    <a:pt x="1" y="19751"/>
                    <a:pt x="1" y="19751"/>
                  </a:cubicBezTo>
                  <a:cubicBezTo>
                    <a:pt x="1" y="19751"/>
                    <a:pt x="27932" y="11256"/>
                    <a:pt x="22589" y="1946"/>
                  </a:cubicBezTo>
                  <a:cubicBezTo>
                    <a:pt x="21807" y="595"/>
                    <a:pt x="20779" y="1"/>
                    <a:pt x="1958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" name="Google Shape;4810;p60"/>
            <p:cNvSpPr/>
            <p:nvPr/>
          </p:nvSpPr>
          <p:spPr>
            <a:xfrm>
              <a:off x="891618" y="2136803"/>
              <a:ext cx="693969" cy="909416"/>
            </a:xfrm>
            <a:custGeom>
              <a:avLst/>
              <a:gdLst/>
              <a:ahLst/>
              <a:cxnLst/>
              <a:rect l="l" t="t" r="r" b="b"/>
              <a:pathLst>
                <a:path w="21127" h="27686" extrusionOk="0">
                  <a:moveTo>
                    <a:pt x="11358" y="1"/>
                  </a:moveTo>
                  <a:cubicBezTo>
                    <a:pt x="11112" y="1"/>
                    <a:pt x="10865" y="1"/>
                    <a:pt x="10619" y="35"/>
                  </a:cubicBezTo>
                  <a:cubicBezTo>
                    <a:pt x="0" y="1419"/>
                    <a:pt x="18511" y="27685"/>
                    <a:pt x="18511" y="27685"/>
                  </a:cubicBezTo>
                  <a:cubicBezTo>
                    <a:pt x="18511" y="27685"/>
                    <a:pt x="21127" y="1"/>
                    <a:pt x="113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" name="Google Shape;4811;p60"/>
            <p:cNvSpPr/>
            <p:nvPr/>
          </p:nvSpPr>
          <p:spPr>
            <a:xfrm>
              <a:off x="546161" y="2364765"/>
              <a:ext cx="964928" cy="681454"/>
            </a:xfrm>
            <a:custGeom>
              <a:avLst/>
              <a:gdLst/>
              <a:ahLst/>
              <a:cxnLst/>
              <a:rect l="l" t="t" r="r" b="b"/>
              <a:pathLst>
                <a:path w="29376" h="20746" extrusionOk="0">
                  <a:moveTo>
                    <a:pt x="11367" y="1"/>
                  </a:moveTo>
                  <a:cubicBezTo>
                    <a:pt x="10339" y="1"/>
                    <a:pt x="9345" y="358"/>
                    <a:pt x="8394" y="1097"/>
                  </a:cubicBezTo>
                  <a:cubicBezTo>
                    <a:pt x="1" y="7748"/>
                    <a:pt x="29376" y="20745"/>
                    <a:pt x="29376" y="20745"/>
                  </a:cubicBezTo>
                  <a:cubicBezTo>
                    <a:pt x="29376" y="20745"/>
                    <a:pt x="19471" y="1"/>
                    <a:pt x="113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" name="Google Shape;4812;p60"/>
            <p:cNvSpPr/>
            <p:nvPr/>
          </p:nvSpPr>
          <p:spPr>
            <a:xfrm>
              <a:off x="525237" y="2764617"/>
              <a:ext cx="985852" cy="323449"/>
            </a:xfrm>
            <a:custGeom>
              <a:avLst/>
              <a:gdLst/>
              <a:ahLst/>
              <a:cxnLst/>
              <a:rect l="l" t="t" r="r" b="b"/>
              <a:pathLst>
                <a:path w="30013" h="9847" extrusionOk="0">
                  <a:moveTo>
                    <a:pt x="7578" y="1"/>
                  </a:moveTo>
                  <a:cubicBezTo>
                    <a:pt x="4783" y="1"/>
                    <a:pt x="2583" y="961"/>
                    <a:pt x="1733" y="3475"/>
                  </a:cubicBezTo>
                  <a:cubicBezTo>
                    <a:pt x="0" y="8572"/>
                    <a:pt x="7077" y="9846"/>
                    <a:pt x="14586" y="9846"/>
                  </a:cubicBezTo>
                  <a:cubicBezTo>
                    <a:pt x="22087" y="9846"/>
                    <a:pt x="30013" y="8572"/>
                    <a:pt x="30013" y="8572"/>
                  </a:cubicBezTo>
                  <a:cubicBezTo>
                    <a:pt x="30013" y="8572"/>
                    <a:pt x="16039" y="1"/>
                    <a:pt x="75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" name="Google Shape;4813;p60"/>
            <p:cNvSpPr/>
            <p:nvPr/>
          </p:nvSpPr>
          <p:spPr>
            <a:xfrm>
              <a:off x="553124" y="3046186"/>
              <a:ext cx="957964" cy="452047"/>
            </a:xfrm>
            <a:custGeom>
              <a:avLst/>
              <a:gdLst/>
              <a:ahLst/>
              <a:cxnLst/>
              <a:rect l="l" t="t" r="r" b="b"/>
              <a:pathLst>
                <a:path w="29164" h="13762" extrusionOk="0">
                  <a:moveTo>
                    <a:pt x="29164" y="0"/>
                  </a:moveTo>
                  <a:lnTo>
                    <a:pt x="29164" y="0"/>
                  </a:lnTo>
                  <a:cubicBezTo>
                    <a:pt x="29164" y="0"/>
                    <a:pt x="1" y="493"/>
                    <a:pt x="2583" y="10899"/>
                  </a:cubicBezTo>
                  <a:cubicBezTo>
                    <a:pt x="3085" y="12955"/>
                    <a:pt x="4393" y="13762"/>
                    <a:pt x="6228" y="13762"/>
                  </a:cubicBezTo>
                  <a:cubicBezTo>
                    <a:pt x="13627" y="13762"/>
                    <a:pt x="29164" y="0"/>
                    <a:pt x="2916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" name="Google Shape;4814;p60"/>
            <p:cNvSpPr/>
            <p:nvPr/>
          </p:nvSpPr>
          <p:spPr>
            <a:xfrm>
              <a:off x="718315" y="3046186"/>
              <a:ext cx="792774" cy="813698"/>
            </a:xfrm>
            <a:custGeom>
              <a:avLst/>
              <a:gdLst/>
              <a:ahLst/>
              <a:cxnLst/>
              <a:rect l="l" t="t" r="r" b="b"/>
              <a:pathLst>
                <a:path w="24135" h="24772" extrusionOk="0">
                  <a:moveTo>
                    <a:pt x="24135" y="0"/>
                  </a:moveTo>
                  <a:cubicBezTo>
                    <a:pt x="24135" y="0"/>
                    <a:pt x="1" y="16353"/>
                    <a:pt x="7859" y="23675"/>
                  </a:cubicBezTo>
                  <a:cubicBezTo>
                    <a:pt x="8674" y="24457"/>
                    <a:pt x="9524" y="24771"/>
                    <a:pt x="10331" y="24771"/>
                  </a:cubicBezTo>
                  <a:cubicBezTo>
                    <a:pt x="17381" y="24771"/>
                    <a:pt x="24135" y="0"/>
                    <a:pt x="2413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" name="Google Shape;4815;p60"/>
            <p:cNvSpPr/>
            <p:nvPr/>
          </p:nvSpPr>
          <p:spPr>
            <a:xfrm>
              <a:off x="1441321" y="2122843"/>
              <a:ext cx="636223" cy="923376"/>
            </a:xfrm>
            <a:custGeom>
              <a:avLst/>
              <a:gdLst/>
              <a:ahLst/>
              <a:cxnLst/>
              <a:rect l="l" t="t" r="r" b="b"/>
              <a:pathLst>
                <a:path w="19369" h="28111" extrusionOk="0">
                  <a:moveTo>
                    <a:pt x="7824" y="1"/>
                  </a:moveTo>
                  <a:cubicBezTo>
                    <a:pt x="0" y="1"/>
                    <a:pt x="1911" y="28110"/>
                    <a:pt x="1911" y="28110"/>
                  </a:cubicBezTo>
                  <a:cubicBezTo>
                    <a:pt x="1911" y="28110"/>
                    <a:pt x="19368" y="4749"/>
                    <a:pt x="9557" y="392"/>
                  </a:cubicBezTo>
                  <a:cubicBezTo>
                    <a:pt x="8920" y="111"/>
                    <a:pt x="8359" y="1"/>
                    <a:pt x="78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" name="Google Shape;4816;p60"/>
            <p:cNvSpPr/>
            <p:nvPr/>
          </p:nvSpPr>
          <p:spPr>
            <a:xfrm>
              <a:off x="664740" y="2299760"/>
              <a:ext cx="1626543" cy="1468316"/>
            </a:xfrm>
            <a:custGeom>
              <a:avLst/>
              <a:gdLst/>
              <a:ahLst/>
              <a:cxnLst/>
              <a:rect l="l" t="t" r="r" b="b"/>
              <a:pathLst>
                <a:path w="49518" h="44701" extrusionOk="0">
                  <a:moveTo>
                    <a:pt x="31967" y="1"/>
                  </a:moveTo>
                  <a:cubicBezTo>
                    <a:pt x="28000" y="1"/>
                    <a:pt x="25418" y="21195"/>
                    <a:pt x="25418" y="21195"/>
                  </a:cubicBezTo>
                  <a:cubicBezTo>
                    <a:pt x="25418" y="21195"/>
                    <a:pt x="24033" y="459"/>
                    <a:pt x="19505" y="459"/>
                  </a:cubicBezTo>
                  <a:lnTo>
                    <a:pt x="19293" y="459"/>
                  </a:lnTo>
                  <a:cubicBezTo>
                    <a:pt x="14587" y="1130"/>
                    <a:pt x="24322" y="20847"/>
                    <a:pt x="24322" y="20847"/>
                  </a:cubicBezTo>
                  <a:cubicBezTo>
                    <a:pt x="24322" y="20847"/>
                    <a:pt x="14935" y="7077"/>
                    <a:pt x="10730" y="7077"/>
                  </a:cubicBezTo>
                  <a:cubicBezTo>
                    <a:pt x="10373" y="7077"/>
                    <a:pt x="10050" y="7179"/>
                    <a:pt x="9804" y="7357"/>
                  </a:cubicBezTo>
                  <a:cubicBezTo>
                    <a:pt x="6228" y="9982"/>
                    <a:pt x="23820" y="21909"/>
                    <a:pt x="23820" y="21909"/>
                  </a:cubicBezTo>
                  <a:cubicBezTo>
                    <a:pt x="23820" y="21909"/>
                    <a:pt x="12888" y="16914"/>
                    <a:pt x="6729" y="16914"/>
                  </a:cubicBezTo>
                  <a:cubicBezTo>
                    <a:pt x="5030" y="16914"/>
                    <a:pt x="3722" y="17271"/>
                    <a:pt x="3042" y="18222"/>
                  </a:cubicBezTo>
                  <a:cubicBezTo>
                    <a:pt x="1" y="22614"/>
                    <a:pt x="23217" y="22724"/>
                    <a:pt x="23217" y="22724"/>
                  </a:cubicBezTo>
                  <a:cubicBezTo>
                    <a:pt x="23217" y="22724"/>
                    <a:pt x="6652" y="26258"/>
                    <a:pt x="6907" y="30047"/>
                  </a:cubicBezTo>
                  <a:cubicBezTo>
                    <a:pt x="6941" y="30650"/>
                    <a:pt x="7366" y="30862"/>
                    <a:pt x="8071" y="30862"/>
                  </a:cubicBezTo>
                  <a:cubicBezTo>
                    <a:pt x="12004" y="30862"/>
                    <a:pt x="24492" y="23149"/>
                    <a:pt x="24492" y="23149"/>
                  </a:cubicBezTo>
                  <a:lnTo>
                    <a:pt x="24492" y="23149"/>
                  </a:lnTo>
                  <a:cubicBezTo>
                    <a:pt x="24492" y="23149"/>
                    <a:pt x="11010" y="35466"/>
                    <a:pt x="14051" y="38898"/>
                  </a:cubicBezTo>
                  <a:cubicBezTo>
                    <a:pt x="14340" y="39213"/>
                    <a:pt x="14655" y="39357"/>
                    <a:pt x="15011" y="39357"/>
                  </a:cubicBezTo>
                  <a:cubicBezTo>
                    <a:pt x="18511" y="39357"/>
                    <a:pt x="25341" y="24670"/>
                    <a:pt x="25341" y="24670"/>
                  </a:cubicBezTo>
                  <a:lnTo>
                    <a:pt x="25341" y="24670"/>
                  </a:lnTo>
                  <a:cubicBezTo>
                    <a:pt x="25341" y="24670"/>
                    <a:pt x="20567" y="43639"/>
                    <a:pt x="24568" y="44666"/>
                  </a:cubicBezTo>
                  <a:cubicBezTo>
                    <a:pt x="24636" y="44700"/>
                    <a:pt x="24746" y="44700"/>
                    <a:pt x="24848" y="44700"/>
                  </a:cubicBezTo>
                  <a:cubicBezTo>
                    <a:pt x="28391" y="44700"/>
                    <a:pt x="25732" y="25731"/>
                    <a:pt x="25732" y="25731"/>
                  </a:cubicBezTo>
                  <a:lnTo>
                    <a:pt x="25732" y="25731"/>
                  </a:lnTo>
                  <a:cubicBezTo>
                    <a:pt x="25732" y="25731"/>
                    <a:pt x="32952" y="42967"/>
                    <a:pt x="36214" y="42967"/>
                  </a:cubicBezTo>
                  <a:lnTo>
                    <a:pt x="36350" y="42967"/>
                  </a:lnTo>
                  <a:cubicBezTo>
                    <a:pt x="39502" y="42475"/>
                    <a:pt x="29487" y="26615"/>
                    <a:pt x="29487" y="26615"/>
                  </a:cubicBezTo>
                  <a:lnTo>
                    <a:pt x="29487" y="26615"/>
                  </a:lnTo>
                  <a:cubicBezTo>
                    <a:pt x="29487" y="26615"/>
                    <a:pt x="41023" y="34897"/>
                    <a:pt x="45236" y="34897"/>
                  </a:cubicBezTo>
                  <a:cubicBezTo>
                    <a:pt x="45873" y="34897"/>
                    <a:pt x="46332" y="34685"/>
                    <a:pt x="46578" y="34226"/>
                  </a:cubicBezTo>
                  <a:cubicBezTo>
                    <a:pt x="48277" y="30794"/>
                    <a:pt x="27677" y="24313"/>
                    <a:pt x="27677" y="24313"/>
                  </a:cubicBezTo>
                  <a:lnTo>
                    <a:pt x="27677" y="24313"/>
                  </a:lnTo>
                  <a:lnTo>
                    <a:pt x="27754" y="24313"/>
                  </a:lnTo>
                  <a:cubicBezTo>
                    <a:pt x="29308" y="24313"/>
                    <a:pt x="49305" y="24211"/>
                    <a:pt x="49483" y="20312"/>
                  </a:cubicBezTo>
                  <a:cubicBezTo>
                    <a:pt x="49517" y="19326"/>
                    <a:pt x="48065" y="18936"/>
                    <a:pt x="45907" y="18936"/>
                  </a:cubicBezTo>
                  <a:cubicBezTo>
                    <a:pt x="39468" y="18936"/>
                    <a:pt x="26479" y="22299"/>
                    <a:pt x="26479" y="22299"/>
                  </a:cubicBezTo>
                  <a:cubicBezTo>
                    <a:pt x="26479" y="22299"/>
                    <a:pt x="47852" y="10407"/>
                    <a:pt x="45024" y="7111"/>
                  </a:cubicBezTo>
                  <a:cubicBezTo>
                    <a:pt x="44811" y="6830"/>
                    <a:pt x="44455" y="6720"/>
                    <a:pt x="44030" y="6720"/>
                  </a:cubicBezTo>
                  <a:cubicBezTo>
                    <a:pt x="39646" y="6720"/>
                    <a:pt x="26547" y="21195"/>
                    <a:pt x="26547" y="21195"/>
                  </a:cubicBezTo>
                  <a:cubicBezTo>
                    <a:pt x="26547" y="21195"/>
                    <a:pt x="36384" y="1062"/>
                    <a:pt x="32247" y="35"/>
                  </a:cubicBezTo>
                  <a:cubicBezTo>
                    <a:pt x="32137" y="35"/>
                    <a:pt x="32069" y="1"/>
                    <a:pt x="3196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" name="Google Shape;4817;p60"/>
            <p:cNvSpPr/>
            <p:nvPr/>
          </p:nvSpPr>
          <p:spPr>
            <a:xfrm>
              <a:off x="1355359" y="3653077"/>
              <a:ext cx="11759" cy="32388"/>
            </a:xfrm>
            <a:custGeom>
              <a:avLst/>
              <a:gdLst/>
              <a:ahLst/>
              <a:cxnLst/>
              <a:rect l="l" t="t" r="r" b="b"/>
              <a:pathLst>
                <a:path w="358" h="986" extrusionOk="0">
                  <a:moveTo>
                    <a:pt x="281" y="1"/>
                  </a:moveTo>
                  <a:cubicBezTo>
                    <a:pt x="247" y="1"/>
                    <a:pt x="213" y="1"/>
                    <a:pt x="213" y="34"/>
                  </a:cubicBezTo>
                  <a:cubicBezTo>
                    <a:pt x="145" y="281"/>
                    <a:pt x="1" y="638"/>
                    <a:pt x="69" y="918"/>
                  </a:cubicBezTo>
                  <a:cubicBezTo>
                    <a:pt x="111" y="952"/>
                    <a:pt x="145" y="986"/>
                    <a:pt x="179" y="986"/>
                  </a:cubicBezTo>
                  <a:cubicBezTo>
                    <a:pt x="247" y="986"/>
                    <a:pt x="281" y="952"/>
                    <a:pt x="281" y="918"/>
                  </a:cubicBezTo>
                  <a:cubicBezTo>
                    <a:pt x="323" y="774"/>
                    <a:pt x="323" y="672"/>
                    <a:pt x="323" y="527"/>
                  </a:cubicBezTo>
                  <a:cubicBezTo>
                    <a:pt x="323" y="383"/>
                    <a:pt x="323" y="247"/>
                    <a:pt x="357" y="68"/>
                  </a:cubicBezTo>
                  <a:cubicBezTo>
                    <a:pt x="357" y="34"/>
                    <a:pt x="323" y="1"/>
                    <a:pt x="28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" name="Google Shape;4818;p60"/>
            <p:cNvSpPr/>
            <p:nvPr/>
          </p:nvSpPr>
          <p:spPr>
            <a:xfrm>
              <a:off x="1379929" y="3613463"/>
              <a:ext cx="11464" cy="27920"/>
            </a:xfrm>
            <a:custGeom>
              <a:avLst/>
              <a:gdLst/>
              <a:ahLst/>
              <a:cxnLst/>
              <a:rect l="l" t="t" r="r" b="b"/>
              <a:pathLst>
                <a:path w="349" h="850" extrusionOk="0">
                  <a:moveTo>
                    <a:pt x="170" y="0"/>
                  </a:moveTo>
                  <a:cubicBezTo>
                    <a:pt x="136" y="0"/>
                    <a:pt x="102" y="34"/>
                    <a:pt x="102" y="68"/>
                  </a:cubicBezTo>
                  <a:cubicBezTo>
                    <a:pt x="102" y="213"/>
                    <a:pt x="68" y="357"/>
                    <a:pt x="68" y="459"/>
                  </a:cubicBezTo>
                  <a:cubicBezTo>
                    <a:pt x="34" y="569"/>
                    <a:pt x="0" y="671"/>
                    <a:pt x="34" y="782"/>
                  </a:cubicBezTo>
                  <a:cubicBezTo>
                    <a:pt x="34" y="850"/>
                    <a:pt x="68" y="850"/>
                    <a:pt x="102" y="850"/>
                  </a:cubicBezTo>
                  <a:cubicBezTo>
                    <a:pt x="136" y="850"/>
                    <a:pt x="170" y="850"/>
                    <a:pt x="213" y="816"/>
                  </a:cubicBezTo>
                  <a:cubicBezTo>
                    <a:pt x="349" y="603"/>
                    <a:pt x="281" y="281"/>
                    <a:pt x="247" y="68"/>
                  </a:cubicBezTo>
                  <a:cubicBezTo>
                    <a:pt x="247" y="34"/>
                    <a:pt x="213" y="0"/>
                    <a:pt x="17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" name="Google Shape;4819;p60"/>
            <p:cNvSpPr/>
            <p:nvPr/>
          </p:nvSpPr>
          <p:spPr>
            <a:xfrm>
              <a:off x="1391360" y="3726195"/>
              <a:ext cx="13993" cy="36001"/>
            </a:xfrm>
            <a:custGeom>
              <a:avLst/>
              <a:gdLst/>
              <a:ahLst/>
              <a:cxnLst/>
              <a:rect l="l" t="t" r="r" b="b"/>
              <a:pathLst>
                <a:path w="426" h="1096" extrusionOk="0">
                  <a:moveTo>
                    <a:pt x="213" y="0"/>
                  </a:moveTo>
                  <a:cubicBezTo>
                    <a:pt x="179" y="0"/>
                    <a:pt x="145" y="0"/>
                    <a:pt x="145" y="68"/>
                  </a:cubicBezTo>
                  <a:cubicBezTo>
                    <a:pt x="145" y="357"/>
                    <a:pt x="1" y="705"/>
                    <a:pt x="77" y="1028"/>
                  </a:cubicBezTo>
                  <a:cubicBezTo>
                    <a:pt x="77" y="1062"/>
                    <a:pt x="145" y="1096"/>
                    <a:pt x="213" y="1096"/>
                  </a:cubicBezTo>
                  <a:cubicBezTo>
                    <a:pt x="247" y="1096"/>
                    <a:pt x="289" y="1096"/>
                    <a:pt x="323" y="1062"/>
                  </a:cubicBezTo>
                  <a:cubicBezTo>
                    <a:pt x="425" y="748"/>
                    <a:pt x="323" y="357"/>
                    <a:pt x="289" y="68"/>
                  </a:cubicBezTo>
                  <a:cubicBezTo>
                    <a:pt x="289" y="0"/>
                    <a:pt x="247" y="0"/>
                    <a:pt x="2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" name="Google Shape;4820;p60"/>
            <p:cNvSpPr/>
            <p:nvPr/>
          </p:nvSpPr>
          <p:spPr>
            <a:xfrm>
              <a:off x="1371553" y="3770277"/>
              <a:ext cx="11759" cy="37413"/>
            </a:xfrm>
            <a:custGeom>
              <a:avLst/>
              <a:gdLst/>
              <a:ahLst/>
              <a:cxnLst/>
              <a:rect l="l" t="t" r="r" b="b"/>
              <a:pathLst>
                <a:path w="358" h="1139" extrusionOk="0">
                  <a:moveTo>
                    <a:pt x="179" y="0"/>
                  </a:moveTo>
                  <a:cubicBezTo>
                    <a:pt x="111" y="0"/>
                    <a:pt x="77" y="43"/>
                    <a:pt x="77" y="111"/>
                  </a:cubicBezTo>
                  <a:cubicBezTo>
                    <a:pt x="77" y="425"/>
                    <a:pt x="0" y="748"/>
                    <a:pt x="77" y="1062"/>
                  </a:cubicBezTo>
                  <a:cubicBezTo>
                    <a:pt x="77" y="1139"/>
                    <a:pt x="111" y="1139"/>
                    <a:pt x="145" y="1139"/>
                  </a:cubicBezTo>
                  <a:cubicBezTo>
                    <a:pt x="179" y="1139"/>
                    <a:pt x="213" y="1105"/>
                    <a:pt x="255" y="1062"/>
                  </a:cubicBezTo>
                  <a:cubicBezTo>
                    <a:pt x="357" y="782"/>
                    <a:pt x="289" y="391"/>
                    <a:pt x="289" y="111"/>
                  </a:cubicBezTo>
                  <a:cubicBezTo>
                    <a:pt x="255" y="43"/>
                    <a:pt x="213" y="0"/>
                    <a:pt x="17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" name="Google Shape;4821;p60"/>
            <p:cNvSpPr/>
            <p:nvPr/>
          </p:nvSpPr>
          <p:spPr>
            <a:xfrm>
              <a:off x="1399440" y="3802927"/>
              <a:ext cx="9526" cy="33800"/>
            </a:xfrm>
            <a:custGeom>
              <a:avLst/>
              <a:gdLst/>
              <a:ahLst/>
              <a:cxnLst/>
              <a:rect l="l" t="t" r="r" b="b"/>
              <a:pathLst>
                <a:path w="290" h="1029" extrusionOk="0">
                  <a:moveTo>
                    <a:pt x="145" y="0"/>
                  </a:moveTo>
                  <a:cubicBezTo>
                    <a:pt x="111" y="0"/>
                    <a:pt x="43" y="34"/>
                    <a:pt x="43" y="68"/>
                  </a:cubicBezTo>
                  <a:cubicBezTo>
                    <a:pt x="43" y="247"/>
                    <a:pt x="1" y="391"/>
                    <a:pt x="1" y="535"/>
                  </a:cubicBezTo>
                  <a:cubicBezTo>
                    <a:pt x="1" y="705"/>
                    <a:pt x="43" y="816"/>
                    <a:pt x="77" y="960"/>
                  </a:cubicBezTo>
                  <a:cubicBezTo>
                    <a:pt x="77" y="1028"/>
                    <a:pt x="111" y="1028"/>
                    <a:pt x="179" y="1028"/>
                  </a:cubicBezTo>
                  <a:cubicBezTo>
                    <a:pt x="213" y="1028"/>
                    <a:pt x="290" y="994"/>
                    <a:pt x="290" y="918"/>
                  </a:cubicBezTo>
                  <a:lnTo>
                    <a:pt x="290" y="493"/>
                  </a:lnTo>
                  <a:cubicBezTo>
                    <a:pt x="290" y="357"/>
                    <a:pt x="256" y="213"/>
                    <a:pt x="256" y="68"/>
                  </a:cubicBezTo>
                  <a:cubicBezTo>
                    <a:pt x="256" y="34"/>
                    <a:pt x="213" y="0"/>
                    <a:pt x="14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" name="Google Shape;4822;p60"/>
            <p:cNvSpPr/>
            <p:nvPr/>
          </p:nvSpPr>
          <p:spPr>
            <a:xfrm>
              <a:off x="1434324" y="3785616"/>
              <a:ext cx="12876" cy="30154"/>
            </a:xfrm>
            <a:custGeom>
              <a:avLst/>
              <a:gdLst/>
              <a:ahLst/>
              <a:cxnLst/>
              <a:rect l="l" t="t" r="r" b="b"/>
              <a:pathLst>
                <a:path w="392" h="918" extrusionOk="0">
                  <a:moveTo>
                    <a:pt x="213" y="1"/>
                  </a:moveTo>
                  <a:cubicBezTo>
                    <a:pt x="145" y="1"/>
                    <a:pt x="111" y="35"/>
                    <a:pt x="77" y="69"/>
                  </a:cubicBezTo>
                  <a:cubicBezTo>
                    <a:pt x="77" y="213"/>
                    <a:pt x="43" y="315"/>
                    <a:pt x="43" y="459"/>
                  </a:cubicBezTo>
                  <a:cubicBezTo>
                    <a:pt x="43" y="493"/>
                    <a:pt x="1" y="561"/>
                    <a:pt x="1" y="638"/>
                  </a:cubicBezTo>
                  <a:cubicBezTo>
                    <a:pt x="43" y="672"/>
                    <a:pt x="43" y="740"/>
                    <a:pt x="43" y="774"/>
                  </a:cubicBezTo>
                  <a:cubicBezTo>
                    <a:pt x="77" y="884"/>
                    <a:pt x="111" y="918"/>
                    <a:pt x="179" y="918"/>
                  </a:cubicBezTo>
                  <a:cubicBezTo>
                    <a:pt x="256" y="918"/>
                    <a:pt x="290" y="884"/>
                    <a:pt x="324" y="808"/>
                  </a:cubicBezTo>
                  <a:cubicBezTo>
                    <a:pt x="324" y="774"/>
                    <a:pt x="358" y="740"/>
                    <a:pt x="391" y="672"/>
                  </a:cubicBezTo>
                  <a:lnTo>
                    <a:pt x="391" y="459"/>
                  </a:lnTo>
                  <a:cubicBezTo>
                    <a:pt x="391" y="349"/>
                    <a:pt x="358" y="213"/>
                    <a:pt x="324" y="69"/>
                  </a:cubicBezTo>
                  <a:cubicBezTo>
                    <a:pt x="290" y="35"/>
                    <a:pt x="256" y="1"/>
                    <a:pt x="21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" name="Google Shape;4823;p60"/>
            <p:cNvSpPr/>
            <p:nvPr/>
          </p:nvSpPr>
          <p:spPr>
            <a:xfrm>
              <a:off x="1364589" y="3526121"/>
              <a:ext cx="15373" cy="29333"/>
            </a:xfrm>
            <a:custGeom>
              <a:avLst/>
              <a:gdLst/>
              <a:ahLst/>
              <a:cxnLst/>
              <a:rect l="l" t="t" r="r" b="b"/>
              <a:pathLst>
                <a:path w="468" h="893" extrusionOk="0">
                  <a:moveTo>
                    <a:pt x="323" y="0"/>
                  </a:moveTo>
                  <a:cubicBezTo>
                    <a:pt x="289" y="0"/>
                    <a:pt x="255" y="0"/>
                    <a:pt x="212" y="77"/>
                  </a:cubicBezTo>
                  <a:cubicBezTo>
                    <a:pt x="178" y="179"/>
                    <a:pt x="144" y="289"/>
                    <a:pt x="110" y="425"/>
                  </a:cubicBezTo>
                  <a:cubicBezTo>
                    <a:pt x="76" y="502"/>
                    <a:pt x="0" y="637"/>
                    <a:pt x="42" y="748"/>
                  </a:cubicBezTo>
                  <a:cubicBezTo>
                    <a:pt x="42" y="816"/>
                    <a:pt x="110" y="892"/>
                    <a:pt x="178" y="892"/>
                  </a:cubicBezTo>
                  <a:cubicBezTo>
                    <a:pt x="178" y="892"/>
                    <a:pt x="212" y="850"/>
                    <a:pt x="255" y="850"/>
                  </a:cubicBezTo>
                  <a:cubicBezTo>
                    <a:pt x="357" y="748"/>
                    <a:pt x="357" y="603"/>
                    <a:pt x="391" y="502"/>
                  </a:cubicBezTo>
                  <a:cubicBezTo>
                    <a:pt x="425" y="357"/>
                    <a:pt x="425" y="213"/>
                    <a:pt x="467" y="111"/>
                  </a:cubicBezTo>
                  <a:cubicBezTo>
                    <a:pt x="467" y="43"/>
                    <a:pt x="391" y="0"/>
                    <a:pt x="32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4824;p60"/>
            <p:cNvSpPr/>
            <p:nvPr/>
          </p:nvSpPr>
          <p:spPr>
            <a:xfrm>
              <a:off x="1493778" y="3788967"/>
              <a:ext cx="12843" cy="30154"/>
            </a:xfrm>
            <a:custGeom>
              <a:avLst/>
              <a:gdLst/>
              <a:ahLst/>
              <a:cxnLst/>
              <a:rect l="l" t="t" r="r" b="b"/>
              <a:pathLst>
                <a:path w="391" h="918" extrusionOk="0">
                  <a:moveTo>
                    <a:pt x="246" y="1"/>
                  </a:moveTo>
                  <a:cubicBezTo>
                    <a:pt x="179" y="1"/>
                    <a:pt x="102" y="34"/>
                    <a:pt x="102" y="111"/>
                  </a:cubicBezTo>
                  <a:cubicBezTo>
                    <a:pt x="102" y="247"/>
                    <a:pt x="68" y="357"/>
                    <a:pt x="68" y="459"/>
                  </a:cubicBezTo>
                  <a:cubicBezTo>
                    <a:pt x="34" y="604"/>
                    <a:pt x="0" y="706"/>
                    <a:pt x="34" y="816"/>
                  </a:cubicBezTo>
                  <a:cubicBezTo>
                    <a:pt x="34" y="884"/>
                    <a:pt x="68" y="918"/>
                    <a:pt x="145" y="918"/>
                  </a:cubicBezTo>
                  <a:cubicBezTo>
                    <a:pt x="145" y="918"/>
                    <a:pt x="179" y="918"/>
                    <a:pt x="179" y="884"/>
                  </a:cubicBezTo>
                  <a:cubicBezTo>
                    <a:pt x="391" y="706"/>
                    <a:pt x="391" y="357"/>
                    <a:pt x="357" y="111"/>
                  </a:cubicBezTo>
                  <a:cubicBezTo>
                    <a:pt x="357" y="34"/>
                    <a:pt x="280" y="1"/>
                    <a:pt x="24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4825;p60"/>
            <p:cNvSpPr/>
            <p:nvPr/>
          </p:nvSpPr>
          <p:spPr>
            <a:xfrm>
              <a:off x="1455248" y="3852855"/>
              <a:ext cx="12876" cy="31566"/>
            </a:xfrm>
            <a:custGeom>
              <a:avLst/>
              <a:gdLst/>
              <a:ahLst/>
              <a:cxnLst/>
              <a:rect l="l" t="t" r="r" b="b"/>
              <a:pathLst>
                <a:path w="392" h="961" extrusionOk="0">
                  <a:moveTo>
                    <a:pt x="179" y="1"/>
                  </a:moveTo>
                  <a:cubicBezTo>
                    <a:pt x="145" y="1"/>
                    <a:pt x="111" y="35"/>
                    <a:pt x="111" y="111"/>
                  </a:cubicBezTo>
                  <a:cubicBezTo>
                    <a:pt x="77" y="358"/>
                    <a:pt x="1" y="638"/>
                    <a:pt x="111" y="884"/>
                  </a:cubicBezTo>
                  <a:cubicBezTo>
                    <a:pt x="111" y="961"/>
                    <a:pt x="145" y="961"/>
                    <a:pt x="179" y="961"/>
                  </a:cubicBezTo>
                  <a:cubicBezTo>
                    <a:pt x="213" y="961"/>
                    <a:pt x="256" y="961"/>
                    <a:pt x="290" y="884"/>
                  </a:cubicBezTo>
                  <a:cubicBezTo>
                    <a:pt x="392" y="638"/>
                    <a:pt x="324" y="358"/>
                    <a:pt x="290" y="111"/>
                  </a:cubicBezTo>
                  <a:cubicBezTo>
                    <a:pt x="290" y="35"/>
                    <a:pt x="256" y="1"/>
                    <a:pt x="17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4826;p60"/>
            <p:cNvSpPr/>
            <p:nvPr/>
          </p:nvSpPr>
          <p:spPr>
            <a:xfrm>
              <a:off x="1424010" y="3872662"/>
              <a:ext cx="12876" cy="31566"/>
            </a:xfrm>
            <a:custGeom>
              <a:avLst/>
              <a:gdLst/>
              <a:ahLst/>
              <a:cxnLst/>
              <a:rect l="l" t="t" r="r" b="b"/>
              <a:pathLst>
                <a:path w="392" h="961" extrusionOk="0">
                  <a:moveTo>
                    <a:pt x="213" y="1"/>
                  </a:moveTo>
                  <a:cubicBezTo>
                    <a:pt x="179" y="1"/>
                    <a:pt x="102" y="35"/>
                    <a:pt x="102" y="111"/>
                  </a:cubicBezTo>
                  <a:cubicBezTo>
                    <a:pt x="68" y="358"/>
                    <a:pt x="0" y="604"/>
                    <a:pt x="34" y="850"/>
                  </a:cubicBezTo>
                  <a:cubicBezTo>
                    <a:pt x="68" y="918"/>
                    <a:pt x="102" y="961"/>
                    <a:pt x="145" y="961"/>
                  </a:cubicBezTo>
                  <a:cubicBezTo>
                    <a:pt x="179" y="961"/>
                    <a:pt x="213" y="918"/>
                    <a:pt x="247" y="884"/>
                  </a:cubicBezTo>
                  <a:cubicBezTo>
                    <a:pt x="391" y="672"/>
                    <a:pt x="357" y="358"/>
                    <a:pt x="315" y="111"/>
                  </a:cubicBezTo>
                  <a:cubicBezTo>
                    <a:pt x="315" y="35"/>
                    <a:pt x="247" y="1"/>
                    <a:pt x="21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4827;p60"/>
            <p:cNvSpPr/>
            <p:nvPr/>
          </p:nvSpPr>
          <p:spPr>
            <a:xfrm>
              <a:off x="1470621" y="3935467"/>
              <a:ext cx="12581" cy="30154"/>
            </a:xfrm>
            <a:custGeom>
              <a:avLst/>
              <a:gdLst/>
              <a:ahLst/>
              <a:cxnLst/>
              <a:rect l="l" t="t" r="r" b="b"/>
              <a:pathLst>
                <a:path w="383" h="918" extrusionOk="0">
                  <a:moveTo>
                    <a:pt x="246" y="0"/>
                  </a:moveTo>
                  <a:cubicBezTo>
                    <a:pt x="170" y="0"/>
                    <a:pt x="68" y="68"/>
                    <a:pt x="68" y="179"/>
                  </a:cubicBezTo>
                  <a:cubicBezTo>
                    <a:pt x="68" y="391"/>
                    <a:pt x="0" y="671"/>
                    <a:pt x="102" y="884"/>
                  </a:cubicBezTo>
                  <a:cubicBezTo>
                    <a:pt x="102" y="918"/>
                    <a:pt x="170" y="918"/>
                    <a:pt x="212" y="918"/>
                  </a:cubicBezTo>
                  <a:cubicBezTo>
                    <a:pt x="246" y="918"/>
                    <a:pt x="280" y="918"/>
                    <a:pt x="314" y="884"/>
                  </a:cubicBezTo>
                  <a:cubicBezTo>
                    <a:pt x="382" y="782"/>
                    <a:pt x="382" y="637"/>
                    <a:pt x="382" y="535"/>
                  </a:cubicBezTo>
                  <a:lnTo>
                    <a:pt x="382" y="179"/>
                  </a:lnTo>
                  <a:cubicBezTo>
                    <a:pt x="382" y="68"/>
                    <a:pt x="314" y="0"/>
                    <a:pt x="24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4828;p60"/>
            <p:cNvSpPr/>
            <p:nvPr/>
          </p:nvSpPr>
          <p:spPr>
            <a:xfrm>
              <a:off x="1522783" y="3929587"/>
              <a:ext cx="16227" cy="31566"/>
            </a:xfrm>
            <a:custGeom>
              <a:avLst/>
              <a:gdLst/>
              <a:ahLst/>
              <a:cxnLst/>
              <a:rect l="l" t="t" r="r" b="b"/>
              <a:pathLst>
                <a:path w="494" h="961" extrusionOk="0">
                  <a:moveTo>
                    <a:pt x="179" y="1"/>
                  </a:moveTo>
                  <a:cubicBezTo>
                    <a:pt x="111" y="1"/>
                    <a:pt x="35" y="35"/>
                    <a:pt x="35" y="145"/>
                  </a:cubicBezTo>
                  <a:cubicBezTo>
                    <a:pt x="35" y="392"/>
                    <a:pt x="1" y="714"/>
                    <a:pt x="179" y="927"/>
                  </a:cubicBezTo>
                  <a:cubicBezTo>
                    <a:pt x="213" y="927"/>
                    <a:pt x="247" y="961"/>
                    <a:pt x="281" y="961"/>
                  </a:cubicBezTo>
                  <a:cubicBezTo>
                    <a:pt x="323" y="961"/>
                    <a:pt x="357" y="927"/>
                    <a:pt x="391" y="884"/>
                  </a:cubicBezTo>
                  <a:cubicBezTo>
                    <a:pt x="493" y="638"/>
                    <a:pt x="391" y="324"/>
                    <a:pt x="357" y="111"/>
                  </a:cubicBezTo>
                  <a:cubicBezTo>
                    <a:pt x="323" y="35"/>
                    <a:pt x="247" y="1"/>
                    <a:pt x="17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4829;p60"/>
            <p:cNvSpPr/>
            <p:nvPr/>
          </p:nvSpPr>
          <p:spPr>
            <a:xfrm>
              <a:off x="1570510" y="3912309"/>
              <a:ext cx="16194" cy="24307"/>
            </a:xfrm>
            <a:custGeom>
              <a:avLst/>
              <a:gdLst/>
              <a:ahLst/>
              <a:cxnLst/>
              <a:rect l="l" t="t" r="r" b="b"/>
              <a:pathLst>
                <a:path w="493" h="740" extrusionOk="0">
                  <a:moveTo>
                    <a:pt x="179" y="0"/>
                  </a:moveTo>
                  <a:cubicBezTo>
                    <a:pt x="102" y="0"/>
                    <a:pt x="68" y="34"/>
                    <a:pt x="34" y="136"/>
                  </a:cubicBezTo>
                  <a:lnTo>
                    <a:pt x="34" y="425"/>
                  </a:lnTo>
                  <a:cubicBezTo>
                    <a:pt x="34" y="527"/>
                    <a:pt x="0" y="637"/>
                    <a:pt x="102" y="705"/>
                  </a:cubicBezTo>
                  <a:cubicBezTo>
                    <a:pt x="145" y="739"/>
                    <a:pt x="179" y="739"/>
                    <a:pt x="213" y="739"/>
                  </a:cubicBezTo>
                  <a:lnTo>
                    <a:pt x="281" y="739"/>
                  </a:lnTo>
                  <a:cubicBezTo>
                    <a:pt x="493" y="637"/>
                    <a:pt x="357" y="281"/>
                    <a:pt x="315" y="102"/>
                  </a:cubicBezTo>
                  <a:cubicBezTo>
                    <a:pt x="281" y="34"/>
                    <a:pt x="213" y="0"/>
                    <a:pt x="17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4830;p60"/>
            <p:cNvSpPr/>
            <p:nvPr/>
          </p:nvSpPr>
          <p:spPr>
            <a:xfrm>
              <a:off x="1534509" y="3848388"/>
              <a:ext cx="9230" cy="24307"/>
            </a:xfrm>
            <a:custGeom>
              <a:avLst/>
              <a:gdLst/>
              <a:ahLst/>
              <a:cxnLst/>
              <a:rect l="l" t="t" r="r" b="b"/>
              <a:pathLst>
                <a:path w="281" h="740" extrusionOk="0">
                  <a:moveTo>
                    <a:pt x="136" y="1"/>
                  </a:moveTo>
                  <a:cubicBezTo>
                    <a:pt x="102" y="1"/>
                    <a:pt x="34" y="35"/>
                    <a:pt x="34" y="103"/>
                  </a:cubicBezTo>
                  <a:cubicBezTo>
                    <a:pt x="34" y="213"/>
                    <a:pt x="34" y="315"/>
                    <a:pt x="0" y="383"/>
                  </a:cubicBezTo>
                  <a:lnTo>
                    <a:pt x="0" y="528"/>
                  </a:lnTo>
                  <a:cubicBezTo>
                    <a:pt x="0" y="562"/>
                    <a:pt x="34" y="638"/>
                    <a:pt x="34" y="672"/>
                  </a:cubicBezTo>
                  <a:cubicBezTo>
                    <a:pt x="68" y="740"/>
                    <a:pt x="102" y="740"/>
                    <a:pt x="136" y="740"/>
                  </a:cubicBezTo>
                  <a:cubicBezTo>
                    <a:pt x="179" y="740"/>
                    <a:pt x="247" y="740"/>
                    <a:pt x="247" y="672"/>
                  </a:cubicBezTo>
                  <a:cubicBezTo>
                    <a:pt x="247" y="638"/>
                    <a:pt x="281" y="562"/>
                    <a:pt x="281" y="528"/>
                  </a:cubicBezTo>
                  <a:lnTo>
                    <a:pt x="281" y="383"/>
                  </a:lnTo>
                  <a:cubicBezTo>
                    <a:pt x="281" y="315"/>
                    <a:pt x="247" y="213"/>
                    <a:pt x="247" y="103"/>
                  </a:cubicBezTo>
                  <a:cubicBezTo>
                    <a:pt x="247" y="35"/>
                    <a:pt x="213" y="1"/>
                    <a:pt x="13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4831;p60"/>
            <p:cNvSpPr/>
            <p:nvPr/>
          </p:nvSpPr>
          <p:spPr>
            <a:xfrm>
              <a:off x="1583321" y="3806540"/>
              <a:ext cx="13993" cy="31304"/>
            </a:xfrm>
            <a:custGeom>
              <a:avLst/>
              <a:gdLst/>
              <a:ahLst/>
              <a:cxnLst/>
              <a:rect l="l" t="t" r="r" b="b"/>
              <a:pathLst>
                <a:path w="426" h="953" extrusionOk="0">
                  <a:moveTo>
                    <a:pt x="213" y="1"/>
                  </a:moveTo>
                  <a:cubicBezTo>
                    <a:pt x="137" y="1"/>
                    <a:pt x="69" y="69"/>
                    <a:pt x="69" y="137"/>
                  </a:cubicBezTo>
                  <a:cubicBezTo>
                    <a:pt x="35" y="281"/>
                    <a:pt x="35" y="425"/>
                    <a:pt x="35" y="527"/>
                  </a:cubicBezTo>
                  <a:cubicBezTo>
                    <a:pt x="1" y="672"/>
                    <a:pt x="1" y="774"/>
                    <a:pt x="103" y="918"/>
                  </a:cubicBezTo>
                  <a:cubicBezTo>
                    <a:pt x="103" y="952"/>
                    <a:pt x="179" y="952"/>
                    <a:pt x="213" y="952"/>
                  </a:cubicBezTo>
                  <a:cubicBezTo>
                    <a:pt x="247" y="952"/>
                    <a:pt x="281" y="952"/>
                    <a:pt x="315" y="918"/>
                  </a:cubicBezTo>
                  <a:cubicBezTo>
                    <a:pt x="426" y="774"/>
                    <a:pt x="392" y="672"/>
                    <a:pt x="392" y="527"/>
                  </a:cubicBezTo>
                  <a:cubicBezTo>
                    <a:pt x="392" y="425"/>
                    <a:pt x="349" y="281"/>
                    <a:pt x="349" y="137"/>
                  </a:cubicBezTo>
                  <a:cubicBezTo>
                    <a:pt x="349" y="69"/>
                    <a:pt x="281" y="1"/>
                    <a:pt x="21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4832;p60"/>
            <p:cNvSpPr/>
            <p:nvPr/>
          </p:nvSpPr>
          <p:spPr>
            <a:xfrm>
              <a:off x="1547353" y="3759962"/>
              <a:ext cx="11464" cy="20957"/>
            </a:xfrm>
            <a:custGeom>
              <a:avLst/>
              <a:gdLst/>
              <a:ahLst/>
              <a:cxnLst/>
              <a:rect l="l" t="t" r="r" b="b"/>
              <a:pathLst>
                <a:path w="349" h="638" extrusionOk="0">
                  <a:moveTo>
                    <a:pt x="213" y="0"/>
                  </a:moveTo>
                  <a:cubicBezTo>
                    <a:pt x="136" y="0"/>
                    <a:pt x="68" y="34"/>
                    <a:pt x="68" y="144"/>
                  </a:cubicBezTo>
                  <a:cubicBezTo>
                    <a:pt x="102" y="246"/>
                    <a:pt x="68" y="391"/>
                    <a:pt x="34" y="493"/>
                  </a:cubicBezTo>
                  <a:cubicBezTo>
                    <a:pt x="0" y="569"/>
                    <a:pt x="68" y="637"/>
                    <a:pt x="170" y="637"/>
                  </a:cubicBezTo>
                  <a:cubicBezTo>
                    <a:pt x="213" y="637"/>
                    <a:pt x="246" y="637"/>
                    <a:pt x="246" y="603"/>
                  </a:cubicBezTo>
                  <a:cubicBezTo>
                    <a:pt x="348" y="425"/>
                    <a:pt x="348" y="280"/>
                    <a:pt x="314" y="102"/>
                  </a:cubicBezTo>
                  <a:cubicBezTo>
                    <a:pt x="314" y="34"/>
                    <a:pt x="280" y="0"/>
                    <a:pt x="2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4833;p60"/>
            <p:cNvSpPr/>
            <p:nvPr/>
          </p:nvSpPr>
          <p:spPr>
            <a:xfrm>
              <a:off x="1600631" y="3719199"/>
              <a:ext cx="11759" cy="25720"/>
            </a:xfrm>
            <a:custGeom>
              <a:avLst/>
              <a:gdLst/>
              <a:ahLst/>
              <a:cxnLst/>
              <a:rect l="l" t="t" r="r" b="b"/>
              <a:pathLst>
                <a:path w="358" h="783" extrusionOk="0">
                  <a:moveTo>
                    <a:pt x="213" y="1"/>
                  </a:moveTo>
                  <a:cubicBezTo>
                    <a:pt x="145" y="1"/>
                    <a:pt x="35" y="35"/>
                    <a:pt x="35" y="145"/>
                  </a:cubicBezTo>
                  <a:cubicBezTo>
                    <a:pt x="35" y="247"/>
                    <a:pt x="35" y="358"/>
                    <a:pt x="1" y="426"/>
                  </a:cubicBezTo>
                  <a:cubicBezTo>
                    <a:pt x="1" y="536"/>
                    <a:pt x="1" y="638"/>
                    <a:pt x="35" y="748"/>
                  </a:cubicBezTo>
                  <a:cubicBezTo>
                    <a:pt x="77" y="782"/>
                    <a:pt x="111" y="782"/>
                    <a:pt x="145" y="782"/>
                  </a:cubicBezTo>
                  <a:cubicBezTo>
                    <a:pt x="179" y="782"/>
                    <a:pt x="213" y="782"/>
                    <a:pt x="247" y="748"/>
                  </a:cubicBezTo>
                  <a:cubicBezTo>
                    <a:pt x="323" y="672"/>
                    <a:pt x="357" y="536"/>
                    <a:pt x="357" y="426"/>
                  </a:cubicBezTo>
                  <a:cubicBezTo>
                    <a:pt x="357" y="324"/>
                    <a:pt x="357" y="213"/>
                    <a:pt x="323" y="111"/>
                  </a:cubicBezTo>
                  <a:cubicBezTo>
                    <a:pt x="323" y="35"/>
                    <a:pt x="247" y="1"/>
                    <a:pt x="21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4834;p60"/>
            <p:cNvSpPr/>
            <p:nvPr/>
          </p:nvSpPr>
          <p:spPr>
            <a:xfrm>
              <a:off x="1558783" y="3668154"/>
              <a:ext cx="9526" cy="19840"/>
            </a:xfrm>
            <a:custGeom>
              <a:avLst/>
              <a:gdLst/>
              <a:ahLst/>
              <a:cxnLst/>
              <a:rect l="l" t="t" r="r" b="b"/>
              <a:pathLst>
                <a:path w="290" h="604" extrusionOk="0">
                  <a:moveTo>
                    <a:pt x="145" y="0"/>
                  </a:moveTo>
                  <a:cubicBezTo>
                    <a:pt x="111" y="0"/>
                    <a:pt x="77" y="34"/>
                    <a:pt x="77" y="68"/>
                  </a:cubicBezTo>
                  <a:cubicBezTo>
                    <a:pt x="0" y="247"/>
                    <a:pt x="0" y="425"/>
                    <a:pt x="77" y="561"/>
                  </a:cubicBezTo>
                  <a:cubicBezTo>
                    <a:pt x="111" y="603"/>
                    <a:pt x="111" y="603"/>
                    <a:pt x="145" y="603"/>
                  </a:cubicBezTo>
                  <a:cubicBezTo>
                    <a:pt x="179" y="603"/>
                    <a:pt x="213" y="603"/>
                    <a:pt x="213" y="561"/>
                  </a:cubicBezTo>
                  <a:cubicBezTo>
                    <a:pt x="247" y="425"/>
                    <a:pt x="247" y="281"/>
                    <a:pt x="247" y="136"/>
                  </a:cubicBezTo>
                  <a:cubicBezTo>
                    <a:pt x="289" y="68"/>
                    <a:pt x="213" y="0"/>
                    <a:pt x="14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4835;p60"/>
            <p:cNvSpPr/>
            <p:nvPr/>
          </p:nvSpPr>
          <p:spPr>
            <a:xfrm>
              <a:off x="1597281" y="3615696"/>
              <a:ext cx="11497" cy="23453"/>
            </a:xfrm>
            <a:custGeom>
              <a:avLst/>
              <a:gdLst/>
              <a:ahLst/>
              <a:cxnLst/>
              <a:rect l="l" t="t" r="r" b="b"/>
              <a:pathLst>
                <a:path w="350" h="714" extrusionOk="0">
                  <a:moveTo>
                    <a:pt x="103" y="0"/>
                  </a:moveTo>
                  <a:cubicBezTo>
                    <a:pt x="69" y="0"/>
                    <a:pt x="1" y="34"/>
                    <a:pt x="1" y="111"/>
                  </a:cubicBezTo>
                  <a:cubicBezTo>
                    <a:pt x="1" y="179"/>
                    <a:pt x="35" y="289"/>
                    <a:pt x="35" y="357"/>
                  </a:cubicBezTo>
                  <a:cubicBezTo>
                    <a:pt x="35" y="459"/>
                    <a:pt x="69" y="535"/>
                    <a:pt x="103" y="637"/>
                  </a:cubicBezTo>
                  <a:cubicBezTo>
                    <a:pt x="103" y="671"/>
                    <a:pt x="179" y="714"/>
                    <a:pt x="213" y="714"/>
                  </a:cubicBezTo>
                  <a:lnTo>
                    <a:pt x="247" y="714"/>
                  </a:lnTo>
                  <a:lnTo>
                    <a:pt x="281" y="714"/>
                  </a:lnTo>
                  <a:cubicBezTo>
                    <a:pt x="315" y="671"/>
                    <a:pt x="349" y="637"/>
                    <a:pt x="349" y="603"/>
                  </a:cubicBezTo>
                  <a:cubicBezTo>
                    <a:pt x="349" y="501"/>
                    <a:pt x="349" y="391"/>
                    <a:pt x="281" y="323"/>
                  </a:cubicBezTo>
                  <a:cubicBezTo>
                    <a:pt x="281" y="213"/>
                    <a:pt x="213" y="145"/>
                    <a:pt x="179" y="34"/>
                  </a:cubicBezTo>
                  <a:cubicBezTo>
                    <a:pt x="179" y="0"/>
                    <a:pt x="137" y="0"/>
                    <a:pt x="10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4836;p60"/>
            <p:cNvSpPr/>
            <p:nvPr/>
          </p:nvSpPr>
          <p:spPr>
            <a:xfrm>
              <a:off x="1564630" y="3597269"/>
              <a:ext cx="9263" cy="30154"/>
            </a:xfrm>
            <a:custGeom>
              <a:avLst/>
              <a:gdLst/>
              <a:ahLst/>
              <a:cxnLst/>
              <a:rect l="l" t="t" r="r" b="b"/>
              <a:pathLst>
                <a:path w="282" h="918" extrusionOk="0">
                  <a:moveTo>
                    <a:pt x="111" y="1"/>
                  </a:moveTo>
                  <a:cubicBezTo>
                    <a:pt x="69" y="1"/>
                    <a:pt x="35" y="35"/>
                    <a:pt x="35" y="69"/>
                  </a:cubicBezTo>
                  <a:cubicBezTo>
                    <a:pt x="1" y="213"/>
                    <a:pt x="1" y="349"/>
                    <a:pt x="1" y="493"/>
                  </a:cubicBezTo>
                  <a:cubicBezTo>
                    <a:pt x="1" y="638"/>
                    <a:pt x="69" y="740"/>
                    <a:pt x="111" y="884"/>
                  </a:cubicBezTo>
                  <a:cubicBezTo>
                    <a:pt x="111" y="918"/>
                    <a:pt x="145" y="918"/>
                    <a:pt x="179" y="918"/>
                  </a:cubicBezTo>
                  <a:cubicBezTo>
                    <a:pt x="213" y="918"/>
                    <a:pt x="213" y="918"/>
                    <a:pt x="247" y="884"/>
                  </a:cubicBezTo>
                  <a:cubicBezTo>
                    <a:pt x="247" y="740"/>
                    <a:pt x="281" y="595"/>
                    <a:pt x="281" y="493"/>
                  </a:cubicBezTo>
                  <a:cubicBezTo>
                    <a:pt x="247" y="349"/>
                    <a:pt x="213" y="213"/>
                    <a:pt x="179" y="69"/>
                  </a:cubicBezTo>
                  <a:cubicBezTo>
                    <a:pt x="179" y="35"/>
                    <a:pt x="145" y="1"/>
                    <a:pt x="11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" name="Google Shape;4837;p60"/>
            <p:cNvSpPr/>
            <p:nvPr/>
          </p:nvSpPr>
          <p:spPr>
            <a:xfrm>
              <a:off x="1704167" y="3615696"/>
              <a:ext cx="20957" cy="18723"/>
            </a:xfrm>
            <a:custGeom>
              <a:avLst/>
              <a:gdLst/>
              <a:ahLst/>
              <a:cxnLst/>
              <a:rect l="l" t="t" r="r" b="b"/>
              <a:pathLst>
                <a:path w="638" h="570" extrusionOk="0">
                  <a:moveTo>
                    <a:pt x="111" y="0"/>
                  </a:moveTo>
                  <a:cubicBezTo>
                    <a:pt x="34" y="0"/>
                    <a:pt x="0" y="77"/>
                    <a:pt x="34" y="145"/>
                  </a:cubicBezTo>
                  <a:cubicBezTo>
                    <a:pt x="111" y="213"/>
                    <a:pt x="179" y="289"/>
                    <a:pt x="247" y="357"/>
                  </a:cubicBezTo>
                  <a:cubicBezTo>
                    <a:pt x="323" y="425"/>
                    <a:pt x="391" y="535"/>
                    <a:pt x="493" y="569"/>
                  </a:cubicBezTo>
                  <a:lnTo>
                    <a:pt x="493" y="569"/>
                  </a:lnTo>
                  <a:cubicBezTo>
                    <a:pt x="569" y="569"/>
                    <a:pt x="637" y="501"/>
                    <a:pt x="603" y="425"/>
                  </a:cubicBezTo>
                  <a:cubicBezTo>
                    <a:pt x="569" y="323"/>
                    <a:pt x="459" y="289"/>
                    <a:pt x="391" y="213"/>
                  </a:cubicBezTo>
                  <a:cubicBezTo>
                    <a:pt x="323" y="145"/>
                    <a:pt x="213" y="77"/>
                    <a:pt x="14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" name="Google Shape;4838;p60"/>
            <p:cNvSpPr/>
            <p:nvPr/>
          </p:nvSpPr>
          <p:spPr>
            <a:xfrm>
              <a:off x="1700816" y="3579695"/>
              <a:ext cx="12581" cy="12876"/>
            </a:xfrm>
            <a:custGeom>
              <a:avLst/>
              <a:gdLst/>
              <a:ahLst/>
              <a:cxnLst/>
              <a:rect l="l" t="t" r="r" b="b"/>
              <a:pathLst>
                <a:path w="383" h="392" extrusionOk="0">
                  <a:moveTo>
                    <a:pt x="136" y="0"/>
                  </a:moveTo>
                  <a:cubicBezTo>
                    <a:pt x="68" y="0"/>
                    <a:pt x="0" y="111"/>
                    <a:pt x="34" y="179"/>
                  </a:cubicBezTo>
                  <a:cubicBezTo>
                    <a:pt x="102" y="247"/>
                    <a:pt x="136" y="323"/>
                    <a:pt x="247" y="357"/>
                  </a:cubicBezTo>
                  <a:cubicBezTo>
                    <a:pt x="247" y="391"/>
                    <a:pt x="247" y="391"/>
                    <a:pt x="281" y="391"/>
                  </a:cubicBezTo>
                  <a:cubicBezTo>
                    <a:pt x="315" y="391"/>
                    <a:pt x="383" y="323"/>
                    <a:pt x="383" y="247"/>
                  </a:cubicBezTo>
                  <a:cubicBezTo>
                    <a:pt x="315" y="145"/>
                    <a:pt x="281" y="111"/>
                    <a:pt x="170" y="3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" name="Google Shape;4839;p60"/>
            <p:cNvSpPr/>
            <p:nvPr/>
          </p:nvSpPr>
          <p:spPr>
            <a:xfrm>
              <a:off x="1728704" y="3683198"/>
              <a:ext cx="26541" cy="26836"/>
            </a:xfrm>
            <a:custGeom>
              <a:avLst/>
              <a:gdLst/>
              <a:ahLst/>
              <a:cxnLst/>
              <a:rect l="l" t="t" r="r" b="b"/>
              <a:pathLst>
                <a:path w="808" h="817" extrusionOk="0">
                  <a:moveTo>
                    <a:pt x="103" y="1"/>
                  </a:moveTo>
                  <a:cubicBezTo>
                    <a:pt x="35" y="1"/>
                    <a:pt x="1" y="35"/>
                    <a:pt x="35" y="69"/>
                  </a:cubicBezTo>
                  <a:cubicBezTo>
                    <a:pt x="137" y="213"/>
                    <a:pt x="213" y="315"/>
                    <a:pt x="315" y="460"/>
                  </a:cubicBezTo>
                  <a:cubicBezTo>
                    <a:pt x="383" y="570"/>
                    <a:pt x="494" y="740"/>
                    <a:pt x="638" y="782"/>
                  </a:cubicBezTo>
                  <a:cubicBezTo>
                    <a:pt x="638" y="816"/>
                    <a:pt x="672" y="816"/>
                    <a:pt x="672" y="816"/>
                  </a:cubicBezTo>
                  <a:cubicBezTo>
                    <a:pt x="740" y="816"/>
                    <a:pt x="808" y="740"/>
                    <a:pt x="774" y="672"/>
                  </a:cubicBezTo>
                  <a:cubicBezTo>
                    <a:pt x="740" y="528"/>
                    <a:pt x="595" y="426"/>
                    <a:pt x="494" y="315"/>
                  </a:cubicBezTo>
                  <a:cubicBezTo>
                    <a:pt x="383" y="213"/>
                    <a:pt x="247" y="103"/>
                    <a:pt x="13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" name="Google Shape;4840;p60"/>
            <p:cNvSpPr/>
            <p:nvPr/>
          </p:nvSpPr>
          <p:spPr>
            <a:xfrm>
              <a:off x="1766938" y="3691311"/>
              <a:ext cx="27953" cy="23190"/>
            </a:xfrm>
            <a:custGeom>
              <a:avLst/>
              <a:gdLst/>
              <a:ahLst/>
              <a:cxnLst/>
              <a:rect l="l" t="t" r="r" b="b"/>
              <a:pathLst>
                <a:path w="851" h="706" extrusionOk="0">
                  <a:moveTo>
                    <a:pt x="179" y="0"/>
                  </a:moveTo>
                  <a:cubicBezTo>
                    <a:pt x="69" y="0"/>
                    <a:pt x="1" y="111"/>
                    <a:pt x="69" y="213"/>
                  </a:cubicBezTo>
                  <a:cubicBezTo>
                    <a:pt x="179" y="281"/>
                    <a:pt x="247" y="391"/>
                    <a:pt x="357" y="493"/>
                  </a:cubicBezTo>
                  <a:cubicBezTo>
                    <a:pt x="425" y="569"/>
                    <a:pt x="536" y="705"/>
                    <a:pt x="672" y="705"/>
                  </a:cubicBezTo>
                  <a:lnTo>
                    <a:pt x="706" y="705"/>
                  </a:lnTo>
                  <a:cubicBezTo>
                    <a:pt x="782" y="705"/>
                    <a:pt x="850" y="637"/>
                    <a:pt x="850" y="569"/>
                  </a:cubicBezTo>
                  <a:cubicBezTo>
                    <a:pt x="816" y="425"/>
                    <a:pt x="672" y="323"/>
                    <a:pt x="570" y="247"/>
                  </a:cubicBezTo>
                  <a:cubicBezTo>
                    <a:pt x="459" y="145"/>
                    <a:pt x="357" y="68"/>
                    <a:pt x="2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" name="Google Shape;4841;p60"/>
            <p:cNvSpPr/>
            <p:nvPr/>
          </p:nvSpPr>
          <p:spPr>
            <a:xfrm>
              <a:off x="1790096" y="3757729"/>
              <a:ext cx="31566" cy="31271"/>
            </a:xfrm>
            <a:custGeom>
              <a:avLst/>
              <a:gdLst/>
              <a:ahLst/>
              <a:cxnLst/>
              <a:rect l="l" t="t" r="r" b="b"/>
              <a:pathLst>
                <a:path w="961" h="952" extrusionOk="0">
                  <a:moveTo>
                    <a:pt x="179" y="0"/>
                  </a:moveTo>
                  <a:cubicBezTo>
                    <a:pt x="111" y="0"/>
                    <a:pt x="1" y="102"/>
                    <a:pt x="77" y="170"/>
                  </a:cubicBezTo>
                  <a:cubicBezTo>
                    <a:pt x="179" y="314"/>
                    <a:pt x="290" y="459"/>
                    <a:pt x="391" y="595"/>
                  </a:cubicBezTo>
                  <a:cubicBezTo>
                    <a:pt x="502" y="739"/>
                    <a:pt x="604" y="918"/>
                    <a:pt x="748" y="952"/>
                  </a:cubicBezTo>
                  <a:lnTo>
                    <a:pt x="782" y="952"/>
                  </a:lnTo>
                  <a:cubicBezTo>
                    <a:pt x="893" y="952"/>
                    <a:pt x="961" y="850"/>
                    <a:pt x="927" y="773"/>
                  </a:cubicBezTo>
                  <a:cubicBezTo>
                    <a:pt x="893" y="637"/>
                    <a:pt x="748" y="493"/>
                    <a:pt x="638" y="382"/>
                  </a:cubicBezTo>
                  <a:cubicBezTo>
                    <a:pt x="502" y="280"/>
                    <a:pt x="391" y="170"/>
                    <a:pt x="256" y="34"/>
                  </a:cubicBezTo>
                  <a:cubicBezTo>
                    <a:pt x="256" y="34"/>
                    <a:pt x="213" y="0"/>
                    <a:pt x="17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" name="Google Shape;4842;p60"/>
            <p:cNvSpPr/>
            <p:nvPr/>
          </p:nvSpPr>
          <p:spPr>
            <a:xfrm>
              <a:off x="1833356" y="3749353"/>
              <a:ext cx="38267" cy="26804"/>
            </a:xfrm>
            <a:custGeom>
              <a:avLst/>
              <a:gdLst/>
              <a:ahLst/>
              <a:cxnLst/>
              <a:rect l="l" t="t" r="r" b="b"/>
              <a:pathLst>
                <a:path w="1165" h="816" extrusionOk="0">
                  <a:moveTo>
                    <a:pt x="170" y="0"/>
                  </a:moveTo>
                  <a:cubicBezTo>
                    <a:pt x="68" y="0"/>
                    <a:pt x="0" y="145"/>
                    <a:pt x="102" y="255"/>
                  </a:cubicBezTo>
                  <a:cubicBezTo>
                    <a:pt x="281" y="357"/>
                    <a:pt x="459" y="501"/>
                    <a:pt x="595" y="603"/>
                  </a:cubicBezTo>
                  <a:cubicBezTo>
                    <a:pt x="739" y="680"/>
                    <a:pt x="850" y="816"/>
                    <a:pt x="986" y="816"/>
                  </a:cubicBezTo>
                  <a:cubicBezTo>
                    <a:pt x="1020" y="816"/>
                    <a:pt x="1062" y="816"/>
                    <a:pt x="1096" y="782"/>
                  </a:cubicBezTo>
                  <a:cubicBezTo>
                    <a:pt x="1130" y="782"/>
                    <a:pt x="1164" y="748"/>
                    <a:pt x="1164" y="680"/>
                  </a:cubicBezTo>
                  <a:cubicBezTo>
                    <a:pt x="1164" y="467"/>
                    <a:pt x="986" y="391"/>
                    <a:pt x="807" y="323"/>
                  </a:cubicBezTo>
                  <a:cubicBezTo>
                    <a:pt x="637" y="213"/>
                    <a:pt x="459" y="111"/>
                    <a:pt x="24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" name="Google Shape;4843;p60"/>
            <p:cNvSpPr/>
            <p:nvPr/>
          </p:nvSpPr>
          <p:spPr>
            <a:xfrm>
              <a:off x="1859864" y="3804044"/>
              <a:ext cx="29333" cy="23453"/>
            </a:xfrm>
            <a:custGeom>
              <a:avLst/>
              <a:gdLst/>
              <a:ahLst/>
              <a:cxnLst/>
              <a:rect l="l" t="t" r="r" b="b"/>
              <a:pathLst>
                <a:path w="893" h="714" extrusionOk="0">
                  <a:moveTo>
                    <a:pt x="179" y="0"/>
                  </a:moveTo>
                  <a:cubicBezTo>
                    <a:pt x="111" y="0"/>
                    <a:pt x="0" y="111"/>
                    <a:pt x="77" y="213"/>
                  </a:cubicBezTo>
                  <a:cubicBezTo>
                    <a:pt x="145" y="323"/>
                    <a:pt x="255" y="425"/>
                    <a:pt x="391" y="535"/>
                  </a:cubicBezTo>
                  <a:cubicBezTo>
                    <a:pt x="468" y="637"/>
                    <a:pt x="638" y="714"/>
                    <a:pt x="782" y="714"/>
                  </a:cubicBezTo>
                  <a:lnTo>
                    <a:pt x="782" y="714"/>
                  </a:lnTo>
                  <a:cubicBezTo>
                    <a:pt x="850" y="714"/>
                    <a:pt x="892" y="637"/>
                    <a:pt x="892" y="569"/>
                  </a:cubicBezTo>
                  <a:cubicBezTo>
                    <a:pt x="850" y="501"/>
                    <a:pt x="782" y="459"/>
                    <a:pt x="748" y="425"/>
                  </a:cubicBezTo>
                  <a:cubicBezTo>
                    <a:pt x="680" y="357"/>
                    <a:pt x="638" y="323"/>
                    <a:pt x="570" y="289"/>
                  </a:cubicBezTo>
                  <a:cubicBezTo>
                    <a:pt x="468" y="179"/>
                    <a:pt x="357" y="111"/>
                    <a:pt x="255" y="34"/>
                  </a:cubicBezTo>
                  <a:cubicBezTo>
                    <a:pt x="213" y="0"/>
                    <a:pt x="213" y="0"/>
                    <a:pt x="17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" name="Google Shape;4844;p60"/>
            <p:cNvSpPr/>
            <p:nvPr/>
          </p:nvSpPr>
          <p:spPr>
            <a:xfrm>
              <a:off x="1911204" y="3797047"/>
              <a:ext cx="32388" cy="25720"/>
            </a:xfrm>
            <a:custGeom>
              <a:avLst/>
              <a:gdLst/>
              <a:ahLst/>
              <a:cxnLst/>
              <a:rect l="l" t="t" r="r" b="b"/>
              <a:pathLst>
                <a:path w="986" h="783" extrusionOk="0">
                  <a:moveTo>
                    <a:pt x="213" y="1"/>
                  </a:moveTo>
                  <a:cubicBezTo>
                    <a:pt x="102" y="1"/>
                    <a:pt x="0" y="111"/>
                    <a:pt x="68" y="213"/>
                  </a:cubicBezTo>
                  <a:cubicBezTo>
                    <a:pt x="179" y="358"/>
                    <a:pt x="247" y="460"/>
                    <a:pt x="391" y="570"/>
                  </a:cubicBezTo>
                  <a:cubicBezTo>
                    <a:pt x="493" y="672"/>
                    <a:pt x="604" y="782"/>
                    <a:pt x="773" y="782"/>
                  </a:cubicBezTo>
                  <a:lnTo>
                    <a:pt x="773" y="782"/>
                  </a:lnTo>
                  <a:cubicBezTo>
                    <a:pt x="918" y="782"/>
                    <a:pt x="986" y="638"/>
                    <a:pt x="918" y="536"/>
                  </a:cubicBezTo>
                  <a:cubicBezTo>
                    <a:pt x="850" y="392"/>
                    <a:pt x="739" y="358"/>
                    <a:pt x="638" y="290"/>
                  </a:cubicBezTo>
                  <a:cubicBezTo>
                    <a:pt x="527" y="213"/>
                    <a:pt x="425" y="145"/>
                    <a:pt x="315" y="35"/>
                  </a:cubicBezTo>
                  <a:cubicBezTo>
                    <a:pt x="281" y="1"/>
                    <a:pt x="247" y="1"/>
                    <a:pt x="21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" name="Google Shape;4845;p60"/>
            <p:cNvSpPr/>
            <p:nvPr/>
          </p:nvSpPr>
          <p:spPr>
            <a:xfrm>
              <a:off x="1927398" y="3759962"/>
              <a:ext cx="24570" cy="22074"/>
            </a:xfrm>
            <a:custGeom>
              <a:avLst/>
              <a:gdLst/>
              <a:ahLst/>
              <a:cxnLst/>
              <a:rect l="l" t="t" r="r" b="b"/>
              <a:pathLst>
                <a:path w="748" h="672" extrusionOk="0">
                  <a:moveTo>
                    <a:pt x="213" y="0"/>
                  </a:moveTo>
                  <a:cubicBezTo>
                    <a:pt x="111" y="0"/>
                    <a:pt x="0" y="144"/>
                    <a:pt x="111" y="246"/>
                  </a:cubicBezTo>
                  <a:cubicBezTo>
                    <a:pt x="179" y="357"/>
                    <a:pt x="246" y="425"/>
                    <a:pt x="323" y="493"/>
                  </a:cubicBezTo>
                  <a:cubicBezTo>
                    <a:pt x="425" y="569"/>
                    <a:pt x="493" y="671"/>
                    <a:pt x="603" y="671"/>
                  </a:cubicBezTo>
                  <a:lnTo>
                    <a:pt x="637" y="637"/>
                  </a:lnTo>
                  <a:cubicBezTo>
                    <a:pt x="671" y="637"/>
                    <a:pt x="748" y="603"/>
                    <a:pt x="748" y="527"/>
                  </a:cubicBezTo>
                  <a:cubicBezTo>
                    <a:pt x="748" y="459"/>
                    <a:pt x="748" y="425"/>
                    <a:pt x="705" y="357"/>
                  </a:cubicBezTo>
                  <a:cubicBezTo>
                    <a:pt x="671" y="314"/>
                    <a:pt x="637" y="280"/>
                    <a:pt x="569" y="246"/>
                  </a:cubicBezTo>
                  <a:cubicBezTo>
                    <a:pt x="493" y="178"/>
                    <a:pt x="425" y="102"/>
                    <a:pt x="323" y="34"/>
                  </a:cubicBezTo>
                  <a:cubicBezTo>
                    <a:pt x="280" y="0"/>
                    <a:pt x="246" y="0"/>
                    <a:pt x="2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" name="Google Shape;4846;p60"/>
            <p:cNvSpPr/>
            <p:nvPr/>
          </p:nvSpPr>
          <p:spPr>
            <a:xfrm>
              <a:off x="1883284" y="3736772"/>
              <a:ext cx="20990" cy="18460"/>
            </a:xfrm>
            <a:custGeom>
              <a:avLst/>
              <a:gdLst/>
              <a:ahLst/>
              <a:cxnLst/>
              <a:rect l="l" t="t" r="r" b="b"/>
              <a:pathLst>
                <a:path w="639" h="562" extrusionOk="0">
                  <a:moveTo>
                    <a:pt x="137" y="1"/>
                  </a:moveTo>
                  <a:cubicBezTo>
                    <a:pt x="103" y="1"/>
                    <a:pt x="69" y="35"/>
                    <a:pt x="35" y="69"/>
                  </a:cubicBezTo>
                  <a:cubicBezTo>
                    <a:pt x="1" y="103"/>
                    <a:pt x="1" y="171"/>
                    <a:pt x="35" y="213"/>
                  </a:cubicBezTo>
                  <a:cubicBezTo>
                    <a:pt x="179" y="281"/>
                    <a:pt x="247" y="383"/>
                    <a:pt x="349" y="494"/>
                  </a:cubicBezTo>
                  <a:cubicBezTo>
                    <a:pt x="392" y="528"/>
                    <a:pt x="426" y="562"/>
                    <a:pt x="460" y="562"/>
                  </a:cubicBezTo>
                  <a:lnTo>
                    <a:pt x="494" y="562"/>
                  </a:lnTo>
                  <a:cubicBezTo>
                    <a:pt x="562" y="528"/>
                    <a:pt x="604" y="494"/>
                    <a:pt x="604" y="460"/>
                  </a:cubicBezTo>
                  <a:cubicBezTo>
                    <a:pt x="638" y="383"/>
                    <a:pt x="604" y="315"/>
                    <a:pt x="562" y="281"/>
                  </a:cubicBezTo>
                  <a:cubicBezTo>
                    <a:pt x="460" y="171"/>
                    <a:pt x="315" y="103"/>
                    <a:pt x="179" y="3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" name="Google Shape;4847;p60"/>
            <p:cNvSpPr/>
            <p:nvPr/>
          </p:nvSpPr>
          <p:spPr>
            <a:xfrm>
              <a:off x="1908675" y="3675117"/>
              <a:ext cx="19873" cy="15110"/>
            </a:xfrm>
            <a:custGeom>
              <a:avLst/>
              <a:gdLst/>
              <a:ahLst/>
              <a:cxnLst/>
              <a:rect l="l" t="t" r="r" b="b"/>
              <a:pathLst>
                <a:path w="605" h="460" extrusionOk="0">
                  <a:moveTo>
                    <a:pt x="111" y="1"/>
                  </a:moveTo>
                  <a:cubicBezTo>
                    <a:pt x="43" y="1"/>
                    <a:pt x="1" y="35"/>
                    <a:pt x="43" y="103"/>
                  </a:cubicBezTo>
                  <a:cubicBezTo>
                    <a:pt x="145" y="247"/>
                    <a:pt x="290" y="459"/>
                    <a:pt x="502" y="459"/>
                  </a:cubicBezTo>
                  <a:lnTo>
                    <a:pt x="536" y="459"/>
                  </a:lnTo>
                  <a:cubicBezTo>
                    <a:pt x="570" y="425"/>
                    <a:pt x="604" y="391"/>
                    <a:pt x="570" y="349"/>
                  </a:cubicBezTo>
                  <a:cubicBezTo>
                    <a:pt x="536" y="281"/>
                    <a:pt x="468" y="247"/>
                    <a:pt x="392" y="179"/>
                  </a:cubicBezTo>
                  <a:cubicBezTo>
                    <a:pt x="324" y="137"/>
                    <a:pt x="213" y="69"/>
                    <a:pt x="17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" name="Google Shape;4848;p60"/>
            <p:cNvSpPr/>
            <p:nvPr/>
          </p:nvSpPr>
          <p:spPr>
            <a:xfrm>
              <a:off x="1949439" y="3643584"/>
              <a:ext cx="20957" cy="15110"/>
            </a:xfrm>
            <a:custGeom>
              <a:avLst/>
              <a:gdLst/>
              <a:ahLst/>
              <a:cxnLst/>
              <a:rect l="l" t="t" r="r" b="b"/>
              <a:pathLst>
                <a:path w="638" h="460" extrusionOk="0">
                  <a:moveTo>
                    <a:pt x="145" y="1"/>
                  </a:moveTo>
                  <a:cubicBezTo>
                    <a:pt x="77" y="1"/>
                    <a:pt x="0" y="77"/>
                    <a:pt x="77" y="179"/>
                  </a:cubicBezTo>
                  <a:cubicBezTo>
                    <a:pt x="145" y="247"/>
                    <a:pt x="213" y="323"/>
                    <a:pt x="289" y="391"/>
                  </a:cubicBezTo>
                  <a:cubicBezTo>
                    <a:pt x="357" y="425"/>
                    <a:pt x="459" y="459"/>
                    <a:pt x="535" y="459"/>
                  </a:cubicBezTo>
                  <a:lnTo>
                    <a:pt x="569" y="459"/>
                  </a:lnTo>
                  <a:cubicBezTo>
                    <a:pt x="603" y="459"/>
                    <a:pt x="637" y="391"/>
                    <a:pt x="603" y="357"/>
                  </a:cubicBezTo>
                  <a:cubicBezTo>
                    <a:pt x="603" y="323"/>
                    <a:pt x="569" y="323"/>
                    <a:pt x="535" y="290"/>
                  </a:cubicBezTo>
                  <a:cubicBezTo>
                    <a:pt x="501" y="247"/>
                    <a:pt x="501" y="213"/>
                    <a:pt x="425" y="179"/>
                  </a:cubicBezTo>
                  <a:cubicBezTo>
                    <a:pt x="357" y="145"/>
                    <a:pt x="289" y="77"/>
                    <a:pt x="213" y="35"/>
                  </a:cubicBezTo>
                  <a:cubicBezTo>
                    <a:pt x="179" y="1"/>
                    <a:pt x="145" y="1"/>
                    <a:pt x="1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" name="Google Shape;4849;p60"/>
            <p:cNvSpPr/>
            <p:nvPr/>
          </p:nvSpPr>
          <p:spPr>
            <a:xfrm>
              <a:off x="1903124" y="3604232"/>
              <a:ext cx="19544" cy="19577"/>
            </a:xfrm>
            <a:custGeom>
              <a:avLst/>
              <a:gdLst/>
              <a:ahLst/>
              <a:cxnLst/>
              <a:rect l="l" t="t" r="r" b="b"/>
              <a:pathLst>
                <a:path w="595" h="596" extrusionOk="0">
                  <a:moveTo>
                    <a:pt x="102" y="1"/>
                  </a:moveTo>
                  <a:cubicBezTo>
                    <a:pt x="34" y="1"/>
                    <a:pt x="0" y="69"/>
                    <a:pt x="34" y="137"/>
                  </a:cubicBezTo>
                  <a:cubicBezTo>
                    <a:pt x="68" y="213"/>
                    <a:pt x="136" y="315"/>
                    <a:pt x="212" y="383"/>
                  </a:cubicBezTo>
                  <a:cubicBezTo>
                    <a:pt x="280" y="460"/>
                    <a:pt x="348" y="562"/>
                    <a:pt x="459" y="596"/>
                  </a:cubicBezTo>
                  <a:lnTo>
                    <a:pt x="493" y="596"/>
                  </a:lnTo>
                  <a:cubicBezTo>
                    <a:pt x="561" y="596"/>
                    <a:pt x="595" y="494"/>
                    <a:pt x="561" y="426"/>
                  </a:cubicBezTo>
                  <a:cubicBezTo>
                    <a:pt x="527" y="349"/>
                    <a:pt x="459" y="281"/>
                    <a:pt x="382" y="213"/>
                  </a:cubicBezTo>
                  <a:cubicBezTo>
                    <a:pt x="314" y="137"/>
                    <a:pt x="246" y="103"/>
                    <a:pt x="17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" name="Google Shape;4850;p60"/>
            <p:cNvSpPr/>
            <p:nvPr/>
          </p:nvSpPr>
          <p:spPr>
            <a:xfrm>
              <a:off x="1929632" y="3570498"/>
              <a:ext cx="19840" cy="16194"/>
            </a:xfrm>
            <a:custGeom>
              <a:avLst/>
              <a:gdLst/>
              <a:ahLst/>
              <a:cxnLst/>
              <a:rect l="l" t="t" r="r" b="b"/>
              <a:pathLst>
                <a:path w="604" h="493" extrusionOk="0">
                  <a:moveTo>
                    <a:pt x="178" y="0"/>
                  </a:moveTo>
                  <a:cubicBezTo>
                    <a:pt x="77" y="0"/>
                    <a:pt x="0" y="136"/>
                    <a:pt x="111" y="212"/>
                  </a:cubicBezTo>
                  <a:cubicBezTo>
                    <a:pt x="178" y="280"/>
                    <a:pt x="255" y="348"/>
                    <a:pt x="323" y="459"/>
                  </a:cubicBezTo>
                  <a:cubicBezTo>
                    <a:pt x="357" y="459"/>
                    <a:pt x="391" y="493"/>
                    <a:pt x="425" y="493"/>
                  </a:cubicBezTo>
                  <a:cubicBezTo>
                    <a:pt x="467" y="493"/>
                    <a:pt x="501" y="493"/>
                    <a:pt x="501" y="459"/>
                  </a:cubicBezTo>
                  <a:cubicBezTo>
                    <a:pt x="569" y="459"/>
                    <a:pt x="569" y="425"/>
                    <a:pt x="603" y="391"/>
                  </a:cubicBezTo>
                  <a:cubicBezTo>
                    <a:pt x="603" y="314"/>
                    <a:pt x="569" y="246"/>
                    <a:pt x="501" y="212"/>
                  </a:cubicBezTo>
                  <a:cubicBezTo>
                    <a:pt x="425" y="136"/>
                    <a:pt x="323" y="68"/>
                    <a:pt x="212" y="3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" name="Google Shape;4851;p60"/>
            <p:cNvSpPr/>
            <p:nvPr/>
          </p:nvSpPr>
          <p:spPr>
            <a:xfrm>
              <a:off x="1858747" y="3542578"/>
              <a:ext cx="15110" cy="15110"/>
            </a:xfrm>
            <a:custGeom>
              <a:avLst/>
              <a:gdLst/>
              <a:ahLst/>
              <a:cxnLst/>
              <a:rect l="l" t="t" r="r" b="b"/>
              <a:pathLst>
                <a:path w="460" h="460" extrusionOk="0">
                  <a:moveTo>
                    <a:pt x="145" y="1"/>
                  </a:moveTo>
                  <a:cubicBezTo>
                    <a:pt x="77" y="1"/>
                    <a:pt x="0" y="102"/>
                    <a:pt x="34" y="136"/>
                  </a:cubicBezTo>
                  <a:cubicBezTo>
                    <a:pt x="111" y="247"/>
                    <a:pt x="213" y="459"/>
                    <a:pt x="357" y="459"/>
                  </a:cubicBezTo>
                  <a:lnTo>
                    <a:pt x="357" y="459"/>
                  </a:lnTo>
                  <a:cubicBezTo>
                    <a:pt x="425" y="459"/>
                    <a:pt x="459" y="391"/>
                    <a:pt x="459" y="315"/>
                  </a:cubicBezTo>
                  <a:cubicBezTo>
                    <a:pt x="425" y="247"/>
                    <a:pt x="391" y="247"/>
                    <a:pt x="323" y="179"/>
                  </a:cubicBezTo>
                  <a:cubicBezTo>
                    <a:pt x="289" y="136"/>
                    <a:pt x="247" y="102"/>
                    <a:pt x="213" y="35"/>
                  </a:cubicBezTo>
                  <a:cubicBezTo>
                    <a:pt x="179" y="35"/>
                    <a:pt x="179" y="1"/>
                    <a:pt x="1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" name="Google Shape;4852;p60"/>
            <p:cNvSpPr/>
            <p:nvPr/>
          </p:nvSpPr>
          <p:spPr>
            <a:xfrm>
              <a:off x="1882167" y="3509927"/>
              <a:ext cx="19577" cy="16227"/>
            </a:xfrm>
            <a:custGeom>
              <a:avLst/>
              <a:gdLst/>
              <a:ahLst/>
              <a:cxnLst/>
              <a:rect l="l" t="t" r="r" b="b"/>
              <a:pathLst>
                <a:path w="596" h="494" extrusionOk="0">
                  <a:moveTo>
                    <a:pt x="137" y="1"/>
                  </a:moveTo>
                  <a:cubicBezTo>
                    <a:pt x="69" y="1"/>
                    <a:pt x="1" y="145"/>
                    <a:pt x="69" y="213"/>
                  </a:cubicBezTo>
                  <a:cubicBezTo>
                    <a:pt x="137" y="247"/>
                    <a:pt x="171" y="323"/>
                    <a:pt x="247" y="391"/>
                  </a:cubicBezTo>
                  <a:cubicBezTo>
                    <a:pt x="281" y="391"/>
                    <a:pt x="281" y="425"/>
                    <a:pt x="315" y="459"/>
                  </a:cubicBezTo>
                  <a:cubicBezTo>
                    <a:pt x="383" y="459"/>
                    <a:pt x="426" y="493"/>
                    <a:pt x="460" y="493"/>
                  </a:cubicBezTo>
                  <a:lnTo>
                    <a:pt x="494" y="493"/>
                  </a:lnTo>
                  <a:cubicBezTo>
                    <a:pt x="528" y="493"/>
                    <a:pt x="596" y="425"/>
                    <a:pt x="596" y="357"/>
                  </a:cubicBezTo>
                  <a:cubicBezTo>
                    <a:pt x="562" y="357"/>
                    <a:pt x="562" y="323"/>
                    <a:pt x="528" y="281"/>
                  </a:cubicBezTo>
                  <a:cubicBezTo>
                    <a:pt x="528" y="213"/>
                    <a:pt x="460" y="179"/>
                    <a:pt x="426" y="179"/>
                  </a:cubicBezTo>
                  <a:cubicBezTo>
                    <a:pt x="349" y="111"/>
                    <a:pt x="281" y="69"/>
                    <a:pt x="21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" name="Google Shape;4853;p60"/>
            <p:cNvSpPr/>
            <p:nvPr/>
          </p:nvSpPr>
          <p:spPr>
            <a:xfrm>
              <a:off x="1836706" y="3483157"/>
              <a:ext cx="15110" cy="17606"/>
            </a:xfrm>
            <a:custGeom>
              <a:avLst/>
              <a:gdLst/>
              <a:ahLst/>
              <a:cxnLst/>
              <a:rect l="l" t="t" r="r" b="b"/>
              <a:pathLst>
                <a:path w="460" h="536" extrusionOk="0">
                  <a:moveTo>
                    <a:pt x="111" y="0"/>
                  </a:moveTo>
                  <a:cubicBezTo>
                    <a:pt x="34" y="0"/>
                    <a:pt x="0" y="77"/>
                    <a:pt x="34" y="145"/>
                  </a:cubicBezTo>
                  <a:cubicBezTo>
                    <a:pt x="111" y="213"/>
                    <a:pt x="179" y="247"/>
                    <a:pt x="213" y="323"/>
                  </a:cubicBezTo>
                  <a:cubicBezTo>
                    <a:pt x="281" y="391"/>
                    <a:pt x="323" y="459"/>
                    <a:pt x="357" y="535"/>
                  </a:cubicBezTo>
                  <a:lnTo>
                    <a:pt x="425" y="535"/>
                  </a:lnTo>
                  <a:cubicBezTo>
                    <a:pt x="459" y="535"/>
                    <a:pt x="459" y="535"/>
                    <a:pt x="459" y="501"/>
                  </a:cubicBezTo>
                  <a:cubicBezTo>
                    <a:pt x="459" y="391"/>
                    <a:pt x="391" y="323"/>
                    <a:pt x="357" y="247"/>
                  </a:cubicBezTo>
                  <a:cubicBezTo>
                    <a:pt x="281" y="145"/>
                    <a:pt x="213" y="111"/>
                    <a:pt x="145" y="34"/>
                  </a:cubicBezTo>
                  <a:cubicBezTo>
                    <a:pt x="145" y="0"/>
                    <a:pt x="111" y="0"/>
                    <a:pt x="11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" name="Google Shape;4854;p60"/>
            <p:cNvSpPr/>
            <p:nvPr/>
          </p:nvSpPr>
          <p:spPr>
            <a:xfrm>
              <a:off x="1970363" y="3728429"/>
              <a:ext cx="22074" cy="13960"/>
            </a:xfrm>
            <a:custGeom>
              <a:avLst/>
              <a:gdLst/>
              <a:ahLst/>
              <a:cxnLst/>
              <a:rect l="l" t="t" r="r" b="b"/>
              <a:pathLst>
                <a:path w="672" h="425" extrusionOk="0">
                  <a:moveTo>
                    <a:pt x="77" y="0"/>
                  </a:moveTo>
                  <a:cubicBezTo>
                    <a:pt x="34" y="0"/>
                    <a:pt x="0" y="43"/>
                    <a:pt x="34" y="77"/>
                  </a:cubicBezTo>
                  <a:cubicBezTo>
                    <a:pt x="77" y="179"/>
                    <a:pt x="213" y="255"/>
                    <a:pt x="289" y="289"/>
                  </a:cubicBezTo>
                  <a:cubicBezTo>
                    <a:pt x="391" y="357"/>
                    <a:pt x="459" y="425"/>
                    <a:pt x="570" y="425"/>
                  </a:cubicBezTo>
                  <a:lnTo>
                    <a:pt x="603" y="425"/>
                  </a:lnTo>
                  <a:cubicBezTo>
                    <a:pt x="671" y="425"/>
                    <a:pt x="671" y="357"/>
                    <a:pt x="671" y="323"/>
                  </a:cubicBezTo>
                  <a:cubicBezTo>
                    <a:pt x="603" y="212"/>
                    <a:pt x="502" y="145"/>
                    <a:pt x="391" y="111"/>
                  </a:cubicBezTo>
                  <a:cubicBezTo>
                    <a:pt x="323" y="77"/>
                    <a:pt x="213" y="0"/>
                    <a:pt x="7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" name="Google Shape;4855;p60"/>
            <p:cNvSpPr/>
            <p:nvPr/>
          </p:nvSpPr>
          <p:spPr>
            <a:xfrm>
              <a:off x="2000779" y="3699392"/>
              <a:ext cx="18427" cy="17606"/>
            </a:xfrm>
            <a:custGeom>
              <a:avLst/>
              <a:gdLst/>
              <a:ahLst/>
              <a:cxnLst/>
              <a:rect l="l" t="t" r="r" b="b"/>
              <a:pathLst>
                <a:path w="561" h="536" extrusionOk="0">
                  <a:moveTo>
                    <a:pt x="102" y="1"/>
                  </a:moveTo>
                  <a:cubicBezTo>
                    <a:pt x="34" y="1"/>
                    <a:pt x="0" y="35"/>
                    <a:pt x="0" y="77"/>
                  </a:cubicBezTo>
                  <a:cubicBezTo>
                    <a:pt x="0" y="179"/>
                    <a:pt x="68" y="323"/>
                    <a:pt x="136" y="391"/>
                  </a:cubicBezTo>
                  <a:cubicBezTo>
                    <a:pt x="136" y="391"/>
                    <a:pt x="136" y="425"/>
                    <a:pt x="170" y="425"/>
                  </a:cubicBezTo>
                  <a:cubicBezTo>
                    <a:pt x="213" y="459"/>
                    <a:pt x="247" y="459"/>
                    <a:pt x="281" y="502"/>
                  </a:cubicBezTo>
                  <a:cubicBezTo>
                    <a:pt x="315" y="536"/>
                    <a:pt x="349" y="536"/>
                    <a:pt x="425" y="536"/>
                  </a:cubicBezTo>
                  <a:lnTo>
                    <a:pt x="425" y="536"/>
                  </a:lnTo>
                  <a:cubicBezTo>
                    <a:pt x="493" y="536"/>
                    <a:pt x="561" y="459"/>
                    <a:pt x="493" y="391"/>
                  </a:cubicBezTo>
                  <a:cubicBezTo>
                    <a:pt x="493" y="357"/>
                    <a:pt x="459" y="357"/>
                    <a:pt x="459" y="323"/>
                  </a:cubicBezTo>
                  <a:lnTo>
                    <a:pt x="425" y="323"/>
                  </a:lnTo>
                  <a:lnTo>
                    <a:pt x="425" y="323"/>
                  </a:lnTo>
                  <a:lnTo>
                    <a:pt x="425" y="323"/>
                  </a:lnTo>
                  <a:cubicBezTo>
                    <a:pt x="425" y="289"/>
                    <a:pt x="425" y="247"/>
                    <a:pt x="383" y="247"/>
                  </a:cubicBezTo>
                  <a:cubicBezTo>
                    <a:pt x="349" y="213"/>
                    <a:pt x="349" y="213"/>
                    <a:pt x="315" y="213"/>
                  </a:cubicBezTo>
                  <a:cubicBezTo>
                    <a:pt x="281" y="145"/>
                    <a:pt x="213" y="77"/>
                    <a:pt x="17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" name="Google Shape;4856;p60"/>
            <p:cNvSpPr/>
            <p:nvPr/>
          </p:nvSpPr>
          <p:spPr>
            <a:xfrm>
              <a:off x="1992403" y="3769160"/>
              <a:ext cx="23486" cy="20957"/>
            </a:xfrm>
            <a:custGeom>
              <a:avLst/>
              <a:gdLst/>
              <a:ahLst/>
              <a:cxnLst/>
              <a:rect l="l" t="t" r="r" b="b"/>
              <a:pathLst>
                <a:path w="715" h="638" extrusionOk="0">
                  <a:moveTo>
                    <a:pt x="179" y="0"/>
                  </a:moveTo>
                  <a:cubicBezTo>
                    <a:pt x="77" y="0"/>
                    <a:pt x="0" y="111"/>
                    <a:pt x="111" y="213"/>
                  </a:cubicBezTo>
                  <a:cubicBezTo>
                    <a:pt x="179" y="289"/>
                    <a:pt x="255" y="391"/>
                    <a:pt x="323" y="459"/>
                  </a:cubicBezTo>
                  <a:cubicBezTo>
                    <a:pt x="391" y="536"/>
                    <a:pt x="502" y="637"/>
                    <a:pt x="604" y="637"/>
                  </a:cubicBezTo>
                  <a:lnTo>
                    <a:pt x="604" y="637"/>
                  </a:lnTo>
                  <a:cubicBezTo>
                    <a:pt x="680" y="637"/>
                    <a:pt x="714" y="570"/>
                    <a:pt x="714" y="536"/>
                  </a:cubicBezTo>
                  <a:cubicBezTo>
                    <a:pt x="714" y="391"/>
                    <a:pt x="604" y="323"/>
                    <a:pt x="536" y="247"/>
                  </a:cubicBezTo>
                  <a:cubicBezTo>
                    <a:pt x="425" y="179"/>
                    <a:pt x="357" y="111"/>
                    <a:pt x="255" y="34"/>
                  </a:cubicBezTo>
                  <a:cubicBezTo>
                    <a:pt x="255" y="34"/>
                    <a:pt x="213" y="0"/>
                    <a:pt x="17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" name="Google Shape;4857;p60"/>
            <p:cNvSpPr/>
            <p:nvPr/>
          </p:nvSpPr>
          <p:spPr>
            <a:xfrm>
              <a:off x="1919285" y="3404191"/>
              <a:ext cx="27953" cy="16194"/>
            </a:xfrm>
            <a:custGeom>
              <a:avLst/>
              <a:gdLst/>
              <a:ahLst/>
              <a:cxnLst/>
              <a:rect l="l" t="t" r="r" b="b"/>
              <a:pathLst>
                <a:path w="851" h="493" extrusionOk="0">
                  <a:moveTo>
                    <a:pt x="145" y="0"/>
                  </a:moveTo>
                  <a:cubicBezTo>
                    <a:pt x="69" y="0"/>
                    <a:pt x="1" y="68"/>
                    <a:pt x="69" y="145"/>
                  </a:cubicBezTo>
                  <a:cubicBezTo>
                    <a:pt x="247" y="280"/>
                    <a:pt x="460" y="493"/>
                    <a:pt x="740" y="493"/>
                  </a:cubicBezTo>
                  <a:lnTo>
                    <a:pt x="740" y="493"/>
                  </a:lnTo>
                  <a:cubicBezTo>
                    <a:pt x="816" y="493"/>
                    <a:pt x="850" y="425"/>
                    <a:pt x="816" y="391"/>
                  </a:cubicBezTo>
                  <a:cubicBezTo>
                    <a:pt x="638" y="212"/>
                    <a:pt x="392" y="102"/>
                    <a:pt x="17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" name="Google Shape;4858;p60"/>
            <p:cNvSpPr/>
            <p:nvPr/>
          </p:nvSpPr>
          <p:spPr>
            <a:xfrm>
              <a:off x="1970363" y="3414505"/>
              <a:ext cx="26804" cy="18723"/>
            </a:xfrm>
            <a:custGeom>
              <a:avLst/>
              <a:gdLst/>
              <a:ahLst/>
              <a:cxnLst/>
              <a:rect l="l" t="t" r="r" b="b"/>
              <a:pathLst>
                <a:path w="816" h="570" extrusionOk="0">
                  <a:moveTo>
                    <a:pt x="145" y="0"/>
                  </a:moveTo>
                  <a:cubicBezTo>
                    <a:pt x="34" y="0"/>
                    <a:pt x="0" y="145"/>
                    <a:pt x="77" y="213"/>
                  </a:cubicBezTo>
                  <a:cubicBezTo>
                    <a:pt x="179" y="289"/>
                    <a:pt x="247" y="323"/>
                    <a:pt x="323" y="391"/>
                  </a:cubicBezTo>
                  <a:cubicBezTo>
                    <a:pt x="425" y="468"/>
                    <a:pt x="502" y="502"/>
                    <a:pt x="603" y="536"/>
                  </a:cubicBezTo>
                  <a:lnTo>
                    <a:pt x="637" y="570"/>
                  </a:lnTo>
                  <a:cubicBezTo>
                    <a:pt x="748" y="570"/>
                    <a:pt x="816" y="391"/>
                    <a:pt x="714" y="323"/>
                  </a:cubicBezTo>
                  <a:cubicBezTo>
                    <a:pt x="637" y="289"/>
                    <a:pt x="570" y="213"/>
                    <a:pt x="459" y="145"/>
                  </a:cubicBezTo>
                  <a:cubicBezTo>
                    <a:pt x="391" y="111"/>
                    <a:pt x="289" y="77"/>
                    <a:pt x="213" y="43"/>
                  </a:cubicBezTo>
                  <a:cubicBezTo>
                    <a:pt x="179" y="0"/>
                    <a:pt x="179" y="0"/>
                    <a:pt x="14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" name="Google Shape;4859;p60"/>
            <p:cNvSpPr/>
            <p:nvPr/>
          </p:nvSpPr>
          <p:spPr>
            <a:xfrm>
              <a:off x="1973976" y="3218077"/>
              <a:ext cx="25424" cy="13960"/>
            </a:xfrm>
            <a:custGeom>
              <a:avLst/>
              <a:gdLst/>
              <a:ahLst/>
              <a:cxnLst/>
              <a:rect l="l" t="t" r="r" b="b"/>
              <a:pathLst>
                <a:path w="774" h="425" extrusionOk="0">
                  <a:moveTo>
                    <a:pt x="103" y="0"/>
                  </a:moveTo>
                  <a:cubicBezTo>
                    <a:pt x="35" y="0"/>
                    <a:pt x="1" y="110"/>
                    <a:pt x="69" y="144"/>
                  </a:cubicBezTo>
                  <a:cubicBezTo>
                    <a:pt x="179" y="178"/>
                    <a:pt x="281" y="246"/>
                    <a:pt x="392" y="323"/>
                  </a:cubicBezTo>
                  <a:cubicBezTo>
                    <a:pt x="493" y="357"/>
                    <a:pt x="561" y="425"/>
                    <a:pt x="672" y="425"/>
                  </a:cubicBezTo>
                  <a:lnTo>
                    <a:pt x="706" y="425"/>
                  </a:lnTo>
                  <a:cubicBezTo>
                    <a:pt x="774" y="425"/>
                    <a:pt x="774" y="357"/>
                    <a:pt x="740" y="323"/>
                  </a:cubicBezTo>
                  <a:cubicBezTo>
                    <a:pt x="706" y="212"/>
                    <a:pt x="561" y="178"/>
                    <a:pt x="493" y="144"/>
                  </a:cubicBezTo>
                  <a:cubicBezTo>
                    <a:pt x="349" y="110"/>
                    <a:pt x="247" y="77"/>
                    <a:pt x="103" y="3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" name="Google Shape;4860;p60"/>
            <p:cNvSpPr/>
            <p:nvPr/>
          </p:nvSpPr>
          <p:spPr>
            <a:xfrm>
              <a:off x="1983206" y="3201883"/>
              <a:ext cx="32683" cy="13993"/>
            </a:xfrm>
            <a:custGeom>
              <a:avLst/>
              <a:gdLst/>
              <a:ahLst/>
              <a:cxnLst/>
              <a:rect l="l" t="t" r="r" b="b"/>
              <a:pathLst>
                <a:path w="995" h="426" extrusionOk="0">
                  <a:moveTo>
                    <a:pt x="145" y="0"/>
                  </a:moveTo>
                  <a:cubicBezTo>
                    <a:pt x="68" y="0"/>
                    <a:pt x="0" y="145"/>
                    <a:pt x="111" y="179"/>
                  </a:cubicBezTo>
                  <a:cubicBezTo>
                    <a:pt x="212" y="247"/>
                    <a:pt x="323" y="315"/>
                    <a:pt x="459" y="357"/>
                  </a:cubicBezTo>
                  <a:cubicBezTo>
                    <a:pt x="535" y="391"/>
                    <a:pt x="637" y="425"/>
                    <a:pt x="748" y="425"/>
                  </a:cubicBezTo>
                  <a:lnTo>
                    <a:pt x="850" y="425"/>
                  </a:lnTo>
                  <a:cubicBezTo>
                    <a:pt x="918" y="391"/>
                    <a:pt x="994" y="247"/>
                    <a:pt x="884" y="179"/>
                  </a:cubicBezTo>
                  <a:cubicBezTo>
                    <a:pt x="816" y="102"/>
                    <a:pt x="671" y="102"/>
                    <a:pt x="569" y="68"/>
                  </a:cubicBezTo>
                  <a:cubicBezTo>
                    <a:pt x="425" y="34"/>
                    <a:pt x="280" y="34"/>
                    <a:pt x="17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" name="Google Shape;4861;p60"/>
            <p:cNvSpPr/>
            <p:nvPr/>
          </p:nvSpPr>
          <p:spPr>
            <a:xfrm>
              <a:off x="1884401" y="3170350"/>
              <a:ext cx="22106" cy="15373"/>
            </a:xfrm>
            <a:custGeom>
              <a:avLst/>
              <a:gdLst/>
              <a:ahLst/>
              <a:cxnLst/>
              <a:rect l="l" t="t" r="r" b="b"/>
              <a:pathLst>
                <a:path w="673" h="468" extrusionOk="0">
                  <a:moveTo>
                    <a:pt x="103" y="0"/>
                  </a:moveTo>
                  <a:cubicBezTo>
                    <a:pt x="35" y="0"/>
                    <a:pt x="1" y="111"/>
                    <a:pt x="69" y="179"/>
                  </a:cubicBezTo>
                  <a:cubicBezTo>
                    <a:pt x="145" y="213"/>
                    <a:pt x="247" y="289"/>
                    <a:pt x="315" y="357"/>
                  </a:cubicBezTo>
                  <a:cubicBezTo>
                    <a:pt x="392" y="391"/>
                    <a:pt x="460" y="468"/>
                    <a:pt x="570" y="468"/>
                  </a:cubicBezTo>
                  <a:lnTo>
                    <a:pt x="570" y="468"/>
                  </a:lnTo>
                  <a:cubicBezTo>
                    <a:pt x="638" y="468"/>
                    <a:pt x="672" y="391"/>
                    <a:pt x="672" y="323"/>
                  </a:cubicBezTo>
                  <a:cubicBezTo>
                    <a:pt x="604" y="255"/>
                    <a:pt x="494" y="179"/>
                    <a:pt x="426" y="145"/>
                  </a:cubicBezTo>
                  <a:cubicBezTo>
                    <a:pt x="358" y="111"/>
                    <a:pt x="247" y="77"/>
                    <a:pt x="17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" name="Google Shape;4862;p60"/>
            <p:cNvSpPr/>
            <p:nvPr/>
          </p:nvSpPr>
          <p:spPr>
            <a:xfrm>
              <a:off x="1883284" y="3143842"/>
              <a:ext cx="24340" cy="11464"/>
            </a:xfrm>
            <a:custGeom>
              <a:avLst/>
              <a:gdLst/>
              <a:ahLst/>
              <a:cxnLst/>
              <a:rect l="l" t="t" r="r" b="b"/>
              <a:pathLst>
                <a:path w="741" h="349" extrusionOk="0">
                  <a:moveTo>
                    <a:pt x="137" y="0"/>
                  </a:moveTo>
                  <a:cubicBezTo>
                    <a:pt x="35" y="0"/>
                    <a:pt x="1" y="102"/>
                    <a:pt x="69" y="136"/>
                  </a:cubicBezTo>
                  <a:cubicBezTo>
                    <a:pt x="179" y="213"/>
                    <a:pt x="281" y="247"/>
                    <a:pt x="392" y="315"/>
                  </a:cubicBezTo>
                  <a:cubicBezTo>
                    <a:pt x="460" y="349"/>
                    <a:pt x="528" y="349"/>
                    <a:pt x="562" y="349"/>
                  </a:cubicBezTo>
                  <a:cubicBezTo>
                    <a:pt x="604" y="349"/>
                    <a:pt x="638" y="349"/>
                    <a:pt x="706" y="315"/>
                  </a:cubicBezTo>
                  <a:cubicBezTo>
                    <a:pt x="706" y="315"/>
                    <a:pt x="740" y="281"/>
                    <a:pt x="706" y="247"/>
                  </a:cubicBezTo>
                  <a:cubicBezTo>
                    <a:pt x="672" y="170"/>
                    <a:pt x="604" y="102"/>
                    <a:pt x="494" y="102"/>
                  </a:cubicBezTo>
                  <a:cubicBezTo>
                    <a:pt x="392" y="68"/>
                    <a:pt x="281" y="34"/>
                    <a:pt x="13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" name="Google Shape;4863;p60"/>
            <p:cNvSpPr/>
            <p:nvPr/>
          </p:nvSpPr>
          <p:spPr>
            <a:xfrm>
              <a:off x="1807669" y="3122918"/>
              <a:ext cx="30187" cy="13993"/>
            </a:xfrm>
            <a:custGeom>
              <a:avLst/>
              <a:gdLst/>
              <a:ahLst/>
              <a:cxnLst/>
              <a:rect l="l" t="t" r="r" b="b"/>
              <a:pathLst>
                <a:path w="919" h="426" extrusionOk="0">
                  <a:moveTo>
                    <a:pt x="145" y="0"/>
                  </a:moveTo>
                  <a:cubicBezTo>
                    <a:pt x="1" y="0"/>
                    <a:pt x="1" y="170"/>
                    <a:pt x="103" y="213"/>
                  </a:cubicBezTo>
                  <a:cubicBezTo>
                    <a:pt x="213" y="247"/>
                    <a:pt x="315" y="281"/>
                    <a:pt x="460" y="315"/>
                  </a:cubicBezTo>
                  <a:cubicBezTo>
                    <a:pt x="528" y="349"/>
                    <a:pt x="638" y="425"/>
                    <a:pt x="740" y="425"/>
                  </a:cubicBezTo>
                  <a:lnTo>
                    <a:pt x="740" y="425"/>
                  </a:lnTo>
                  <a:cubicBezTo>
                    <a:pt x="850" y="425"/>
                    <a:pt x="918" y="315"/>
                    <a:pt x="850" y="247"/>
                  </a:cubicBezTo>
                  <a:cubicBezTo>
                    <a:pt x="782" y="136"/>
                    <a:pt x="672" y="102"/>
                    <a:pt x="528" y="68"/>
                  </a:cubicBezTo>
                  <a:cubicBezTo>
                    <a:pt x="392" y="34"/>
                    <a:pt x="281" y="0"/>
                    <a:pt x="14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" name="Google Shape;4864;p60"/>
            <p:cNvSpPr/>
            <p:nvPr/>
          </p:nvSpPr>
          <p:spPr>
            <a:xfrm>
              <a:off x="1792625" y="3143842"/>
              <a:ext cx="26804" cy="12581"/>
            </a:xfrm>
            <a:custGeom>
              <a:avLst/>
              <a:gdLst/>
              <a:ahLst/>
              <a:cxnLst/>
              <a:rect l="l" t="t" r="r" b="b"/>
              <a:pathLst>
                <a:path w="816" h="383" extrusionOk="0">
                  <a:moveTo>
                    <a:pt x="102" y="0"/>
                  </a:moveTo>
                  <a:cubicBezTo>
                    <a:pt x="34" y="0"/>
                    <a:pt x="0" y="102"/>
                    <a:pt x="68" y="136"/>
                  </a:cubicBezTo>
                  <a:cubicBezTo>
                    <a:pt x="246" y="247"/>
                    <a:pt x="493" y="383"/>
                    <a:pt x="705" y="383"/>
                  </a:cubicBezTo>
                  <a:lnTo>
                    <a:pt x="739" y="383"/>
                  </a:lnTo>
                  <a:cubicBezTo>
                    <a:pt x="773" y="383"/>
                    <a:pt x="816" y="315"/>
                    <a:pt x="773" y="281"/>
                  </a:cubicBezTo>
                  <a:cubicBezTo>
                    <a:pt x="603" y="136"/>
                    <a:pt x="314" y="68"/>
                    <a:pt x="10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" name="Google Shape;4865;p60"/>
            <p:cNvSpPr/>
            <p:nvPr/>
          </p:nvSpPr>
          <p:spPr>
            <a:xfrm>
              <a:off x="2054058" y="3249578"/>
              <a:ext cx="24603" cy="15110"/>
            </a:xfrm>
            <a:custGeom>
              <a:avLst/>
              <a:gdLst/>
              <a:ahLst/>
              <a:cxnLst/>
              <a:rect l="l" t="t" r="r" b="b"/>
              <a:pathLst>
                <a:path w="749" h="460" extrusionOk="0">
                  <a:moveTo>
                    <a:pt x="111" y="1"/>
                  </a:moveTo>
                  <a:cubicBezTo>
                    <a:pt x="35" y="1"/>
                    <a:pt x="1" y="69"/>
                    <a:pt x="35" y="103"/>
                  </a:cubicBezTo>
                  <a:cubicBezTo>
                    <a:pt x="111" y="213"/>
                    <a:pt x="179" y="281"/>
                    <a:pt x="290" y="349"/>
                  </a:cubicBezTo>
                  <a:cubicBezTo>
                    <a:pt x="324" y="392"/>
                    <a:pt x="392" y="392"/>
                    <a:pt x="426" y="426"/>
                  </a:cubicBezTo>
                  <a:cubicBezTo>
                    <a:pt x="460" y="460"/>
                    <a:pt x="502" y="460"/>
                    <a:pt x="536" y="460"/>
                  </a:cubicBezTo>
                  <a:lnTo>
                    <a:pt x="570" y="460"/>
                  </a:lnTo>
                  <a:lnTo>
                    <a:pt x="604" y="460"/>
                  </a:lnTo>
                  <a:lnTo>
                    <a:pt x="604" y="460"/>
                  </a:lnTo>
                  <a:cubicBezTo>
                    <a:pt x="714" y="460"/>
                    <a:pt x="748" y="315"/>
                    <a:pt x="672" y="281"/>
                  </a:cubicBezTo>
                  <a:cubicBezTo>
                    <a:pt x="604" y="247"/>
                    <a:pt x="604" y="213"/>
                    <a:pt x="536" y="179"/>
                  </a:cubicBezTo>
                  <a:cubicBezTo>
                    <a:pt x="502" y="179"/>
                    <a:pt x="426" y="137"/>
                    <a:pt x="392" y="137"/>
                  </a:cubicBezTo>
                  <a:cubicBezTo>
                    <a:pt x="324" y="69"/>
                    <a:pt x="213" y="35"/>
                    <a:pt x="1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" name="Google Shape;4866;p60"/>
            <p:cNvSpPr/>
            <p:nvPr/>
          </p:nvSpPr>
          <p:spPr>
            <a:xfrm>
              <a:off x="2091471" y="3229771"/>
              <a:ext cx="22074" cy="12876"/>
            </a:xfrm>
            <a:custGeom>
              <a:avLst/>
              <a:gdLst/>
              <a:ahLst/>
              <a:cxnLst/>
              <a:rect l="l" t="t" r="r" b="b"/>
              <a:pathLst>
                <a:path w="672" h="392" extrusionOk="0">
                  <a:moveTo>
                    <a:pt x="170" y="1"/>
                  </a:moveTo>
                  <a:lnTo>
                    <a:pt x="136" y="1"/>
                  </a:lnTo>
                  <a:cubicBezTo>
                    <a:pt x="34" y="1"/>
                    <a:pt x="0" y="179"/>
                    <a:pt x="136" y="213"/>
                  </a:cubicBezTo>
                  <a:cubicBezTo>
                    <a:pt x="246" y="247"/>
                    <a:pt x="348" y="281"/>
                    <a:pt x="459" y="358"/>
                  </a:cubicBezTo>
                  <a:cubicBezTo>
                    <a:pt x="459" y="358"/>
                    <a:pt x="493" y="392"/>
                    <a:pt x="527" y="392"/>
                  </a:cubicBezTo>
                  <a:cubicBezTo>
                    <a:pt x="561" y="392"/>
                    <a:pt x="561" y="358"/>
                    <a:pt x="595" y="358"/>
                  </a:cubicBezTo>
                  <a:cubicBezTo>
                    <a:pt x="637" y="315"/>
                    <a:pt x="671" y="281"/>
                    <a:pt x="671" y="213"/>
                  </a:cubicBezTo>
                  <a:cubicBezTo>
                    <a:pt x="671" y="179"/>
                    <a:pt x="637" y="103"/>
                    <a:pt x="595" y="103"/>
                  </a:cubicBezTo>
                  <a:cubicBezTo>
                    <a:pt x="459" y="35"/>
                    <a:pt x="314" y="1"/>
                    <a:pt x="17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" name="Google Shape;4867;p60"/>
            <p:cNvSpPr/>
            <p:nvPr/>
          </p:nvSpPr>
          <p:spPr>
            <a:xfrm>
              <a:off x="2143633" y="3227537"/>
              <a:ext cx="17606" cy="11497"/>
            </a:xfrm>
            <a:custGeom>
              <a:avLst/>
              <a:gdLst/>
              <a:ahLst/>
              <a:cxnLst/>
              <a:rect l="l" t="t" r="r" b="b"/>
              <a:pathLst>
                <a:path w="536" h="350" extrusionOk="0">
                  <a:moveTo>
                    <a:pt x="145" y="1"/>
                  </a:moveTo>
                  <a:cubicBezTo>
                    <a:pt x="35" y="1"/>
                    <a:pt x="1" y="137"/>
                    <a:pt x="69" y="213"/>
                  </a:cubicBezTo>
                  <a:cubicBezTo>
                    <a:pt x="179" y="247"/>
                    <a:pt x="281" y="349"/>
                    <a:pt x="357" y="349"/>
                  </a:cubicBezTo>
                  <a:cubicBezTo>
                    <a:pt x="391" y="349"/>
                    <a:pt x="391" y="349"/>
                    <a:pt x="425" y="315"/>
                  </a:cubicBezTo>
                  <a:cubicBezTo>
                    <a:pt x="459" y="315"/>
                    <a:pt x="536" y="247"/>
                    <a:pt x="493" y="213"/>
                  </a:cubicBezTo>
                  <a:cubicBezTo>
                    <a:pt x="459" y="103"/>
                    <a:pt x="425" y="103"/>
                    <a:pt x="357" y="69"/>
                  </a:cubicBezTo>
                  <a:cubicBezTo>
                    <a:pt x="281" y="35"/>
                    <a:pt x="213" y="35"/>
                    <a:pt x="17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" name="Google Shape;4868;p60"/>
            <p:cNvSpPr/>
            <p:nvPr/>
          </p:nvSpPr>
          <p:spPr>
            <a:xfrm>
              <a:off x="2143633" y="3269418"/>
              <a:ext cx="31566" cy="15077"/>
            </a:xfrm>
            <a:custGeom>
              <a:avLst/>
              <a:gdLst/>
              <a:ahLst/>
              <a:cxnLst/>
              <a:rect l="l" t="t" r="r" b="b"/>
              <a:pathLst>
                <a:path w="961" h="459" extrusionOk="0">
                  <a:moveTo>
                    <a:pt x="35" y="0"/>
                  </a:moveTo>
                  <a:cubicBezTo>
                    <a:pt x="1" y="0"/>
                    <a:pt x="1" y="34"/>
                    <a:pt x="1" y="34"/>
                  </a:cubicBezTo>
                  <a:cubicBezTo>
                    <a:pt x="111" y="136"/>
                    <a:pt x="281" y="212"/>
                    <a:pt x="391" y="280"/>
                  </a:cubicBezTo>
                  <a:cubicBezTo>
                    <a:pt x="536" y="348"/>
                    <a:pt x="672" y="459"/>
                    <a:pt x="816" y="459"/>
                  </a:cubicBezTo>
                  <a:lnTo>
                    <a:pt x="816" y="459"/>
                  </a:lnTo>
                  <a:cubicBezTo>
                    <a:pt x="884" y="459"/>
                    <a:pt x="961" y="348"/>
                    <a:pt x="884" y="314"/>
                  </a:cubicBezTo>
                  <a:cubicBezTo>
                    <a:pt x="782" y="212"/>
                    <a:pt x="604" y="170"/>
                    <a:pt x="493" y="102"/>
                  </a:cubicBezTo>
                  <a:cubicBezTo>
                    <a:pt x="323" y="68"/>
                    <a:pt x="179" y="0"/>
                    <a:pt x="3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" name="Google Shape;4869;p60"/>
            <p:cNvSpPr/>
            <p:nvPr/>
          </p:nvSpPr>
          <p:spPr>
            <a:xfrm>
              <a:off x="2129673" y="3293692"/>
              <a:ext cx="30187" cy="16194"/>
            </a:xfrm>
            <a:custGeom>
              <a:avLst/>
              <a:gdLst/>
              <a:ahLst/>
              <a:cxnLst/>
              <a:rect l="l" t="t" r="r" b="b"/>
              <a:pathLst>
                <a:path w="919" h="493" extrusionOk="0">
                  <a:moveTo>
                    <a:pt x="179" y="0"/>
                  </a:moveTo>
                  <a:cubicBezTo>
                    <a:pt x="69" y="0"/>
                    <a:pt x="1" y="145"/>
                    <a:pt x="111" y="213"/>
                  </a:cubicBezTo>
                  <a:cubicBezTo>
                    <a:pt x="213" y="280"/>
                    <a:pt x="324" y="323"/>
                    <a:pt x="426" y="391"/>
                  </a:cubicBezTo>
                  <a:cubicBezTo>
                    <a:pt x="536" y="425"/>
                    <a:pt x="604" y="493"/>
                    <a:pt x="706" y="493"/>
                  </a:cubicBezTo>
                  <a:cubicBezTo>
                    <a:pt x="748" y="493"/>
                    <a:pt x="748" y="493"/>
                    <a:pt x="782" y="459"/>
                  </a:cubicBezTo>
                  <a:cubicBezTo>
                    <a:pt x="850" y="459"/>
                    <a:pt x="918" y="357"/>
                    <a:pt x="850" y="247"/>
                  </a:cubicBezTo>
                  <a:cubicBezTo>
                    <a:pt x="782" y="145"/>
                    <a:pt x="672" y="145"/>
                    <a:pt x="570" y="111"/>
                  </a:cubicBezTo>
                  <a:cubicBezTo>
                    <a:pt x="426" y="68"/>
                    <a:pt x="324" y="34"/>
                    <a:pt x="2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" name="Google Shape;4870;p60"/>
            <p:cNvSpPr/>
            <p:nvPr/>
          </p:nvSpPr>
          <p:spPr>
            <a:xfrm>
              <a:off x="2221482" y="3458882"/>
              <a:ext cx="33800" cy="15077"/>
            </a:xfrm>
            <a:custGeom>
              <a:avLst/>
              <a:gdLst/>
              <a:ahLst/>
              <a:cxnLst/>
              <a:rect l="l" t="t" r="r" b="b"/>
              <a:pathLst>
                <a:path w="1029" h="459" extrusionOk="0">
                  <a:moveTo>
                    <a:pt x="145" y="0"/>
                  </a:moveTo>
                  <a:cubicBezTo>
                    <a:pt x="77" y="0"/>
                    <a:pt x="1" y="102"/>
                    <a:pt x="111" y="178"/>
                  </a:cubicBezTo>
                  <a:cubicBezTo>
                    <a:pt x="324" y="314"/>
                    <a:pt x="570" y="425"/>
                    <a:pt x="816" y="459"/>
                  </a:cubicBezTo>
                  <a:lnTo>
                    <a:pt x="850" y="459"/>
                  </a:lnTo>
                  <a:cubicBezTo>
                    <a:pt x="1029" y="459"/>
                    <a:pt x="995" y="212"/>
                    <a:pt x="850" y="136"/>
                  </a:cubicBezTo>
                  <a:cubicBezTo>
                    <a:pt x="638" y="68"/>
                    <a:pt x="391" y="34"/>
                    <a:pt x="14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" name="Google Shape;4871;p60"/>
            <p:cNvSpPr/>
            <p:nvPr/>
          </p:nvSpPr>
          <p:spPr>
            <a:xfrm>
              <a:off x="2239055" y="3428465"/>
              <a:ext cx="34917" cy="11727"/>
            </a:xfrm>
            <a:custGeom>
              <a:avLst/>
              <a:gdLst/>
              <a:ahLst/>
              <a:cxnLst/>
              <a:rect l="l" t="t" r="r" b="b"/>
              <a:pathLst>
                <a:path w="1063" h="357" extrusionOk="0">
                  <a:moveTo>
                    <a:pt x="179" y="0"/>
                  </a:moveTo>
                  <a:cubicBezTo>
                    <a:pt x="69" y="0"/>
                    <a:pt x="1" y="145"/>
                    <a:pt x="137" y="179"/>
                  </a:cubicBezTo>
                  <a:cubicBezTo>
                    <a:pt x="281" y="213"/>
                    <a:pt x="426" y="255"/>
                    <a:pt x="562" y="323"/>
                  </a:cubicBezTo>
                  <a:cubicBezTo>
                    <a:pt x="638" y="323"/>
                    <a:pt x="740" y="357"/>
                    <a:pt x="850" y="357"/>
                  </a:cubicBezTo>
                  <a:lnTo>
                    <a:pt x="918" y="357"/>
                  </a:lnTo>
                  <a:cubicBezTo>
                    <a:pt x="1063" y="323"/>
                    <a:pt x="1063" y="179"/>
                    <a:pt x="952" y="111"/>
                  </a:cubicBezTo>
                  <a:cubicBezTo>
                    <a:pt x="850" y="43"/>
                    <a:pt x="740" y="43"/>
                    <a:pt x="604" y="43"/>
                  </a:cubicBezTo>
                  <a:cubicBezTo>
                    <a:pt x="494" y="0"/>
                    <a:pt x="315" y="0"/>
                    <a:pt x="2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" name="Google Shape;4872;p60"/>
            <p:cNvSpPr/>
            <p:nvPr/>
          </p:nvSpPr>
          <p:spPr>
            <a:xfrm>
              <a:off x="2215635" y="3393581"/>
              <a:ext cx="30450" cy="11759"/>
            </a:xfrm>
            <a:custGeom>
              <a:avLst/>
              <a:gdLst/>
              <a:ahLst/>
              <a:cxnLst/>
              <a:rect l="l" t="t" r="r" b="b"/>
              <a:pathLst>
                <a:path w="927" h="358" extrusionOk="0">
                  <a:moveTo>
                    <a:pt x="502" y="0"/>
                  </a:moveTo>
                  <a:cubicBezTo>
                    <a:pt x="357" y="0"/>
                    <a:pt x="255" y="43"/>
                    <a:pt x="145" y="43"/>
                  </a:cubicBezTo>
                  <a:cubicBezTo>
                    <a:pt x="0" y="77"/>
                    <a:pt x="43" y="289"/>
                    <a:pt x="179" y="289"/>
                  </a:cubicBezTo>
                  <a:cubicBezTo>
                    <a:pt x="289" y="289"/>
                    <a:pt x="391" y="323"/>
                    <a:pt x="502" y="323"/>
                  </a:cubicBezTo>
                  <a:cubicBezTo>
                    <a:pt x="569" y="357"/>
                    <a:pt x="637" y="357"/>
                    <a:pt x="714" y="357"/>
                  </a:cubicBezTo>
                  <a:lnTo>
                    <a:pt x="850" y="357"/>
                  </a:lnTo>
                  <a:cubicBezTo>
                    <a:pt x="892" y="323"/>
                    <a:pt x="926" y="213"/>
                    <a:pt x="892" y="145"/>
                  </a:cubicBezTo>
                  <a:cubicBezTo>
                    <a:pt x="816" y="43"/>
                    <a:pt x="637" y="0"/>
                    <a:pt x="50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" name="Google Shape;4873;p60"/>
            <p:cNvSpPr/>
            <p:nvPr/>
          </p:nvSpPr>
          <p:spPr>
            <a:xfrm>
              <a:off x="2198324" y="3349500"/>
              <a:ext cx="30187" cy="10610"/>
            </a:xfrm>
            <a:custGeom>
              <a:avLst/>
              <a:gdLst/>
              <a:ahLst/>
              <a:cxnLst/>
              <a:rect l="l" t="t" r="r" b="b"/>
              <a:pathLst>
                <a:path w="919" h="323" extrusionOk="0">
                  <a:moveTo>
                    <a:pt x="357" y="0"/>
                  </a:moveTo>
                  <a:cubicBezTo>
                    <a:pt x="281" y="0"/>
                    <a:pt x="213" y="34"/>
                    <a:pt x="145" y="34"/>
                  </a:cubicBezTo>
                  <a:cubicBezTo>
                    <a:pt x="1" y="34"/>
                    <a:pt x="35" y="246"/>
                    <a:pt x="145" y="280"/>
                  </a:cubicBezTo>
                  <a:cubicBezTo>
                    <a:pt x="247" y="280"/>
                    <a:pt x="357" y="280"/>
                    <a:pt x="459" y="323"/>
                  </a:cubicBezTo>
                  <a:lnTo>
                    <a:pt x="570" y="323"/>
                  </a:lnTo>
                  <a:cubicBezTo>
                    <a:pt x="638" y="323"/>
                    <a:pt x="706" y="323"/>
                    <a:pt x="782" y="280"/>
                  </a:cubicBezTo>
                  <a:cubicBezTo>
                    <a:pt x="918" y="280"/>
                    <a:pt x="884" y="111"/>
                    <a:pt x="782" y="68"/>
                  </a:cubicBezTo>
                  <a:cubicBezTo>
                    <a:pt x="672" y="34"/>
                    <a:pt x="493" y="0"/>
                    <a:pt x="35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" name="Google Shape;4874;p60"/>
            <p:cNvSpPr/>
            <p:nvPr/>
          </p:nvSpPr>
          <p:spPr>
            <a:xfrm>
              <a:off x="2264446" y="3335540"/>
              <a:ext cx="31566" cy="11759"/>
            </a:xfrm>
            <a:custGeom>
              <a:avLst/>
              <a:gdLst/>
              <a:ahLst/>
              <a:cxnLst/>
              <a:rect l="l" t="t" r="r" b="b"/>
              <a:pathLst>
                <a:path w="961" h="358" extrusionOk="0">
                  <a:moveTo>
                    <a:pt x="77" y="0"/>
                  </a:moveTo>
                  <a:cubicBezTo>
                    <a:pt x="1" y="0"/>
                    <a:pt x="1" y="145"/>
                    <a:pt x="77" y="145"/>
                  </a:cubicBezTo>
                  <a:cubicBezTo>
                    <a:pt x="290" y="247"/>
                    <a:pt x="536" y="357"/>
                    <a:pt x="782" y="357"/>
                  </a:cubicBezTo>
                  <a:lnTo>
                    <a:pt x="893" y="357"/>
                  </a:lnTo>
                  <a:cubicBezTo>
                    <a:pt x="961" y="357"/>
                    <a:pt x="961" y="247"/>
                    <a:pt x="893" y="213"/>
                  </a:cubicBezTo>
                  <a:cubicBezTo>
                    <a:pt x="681" y="68"/>
                    <a:pt x="358" y="34"/>
                    <a:pt x="11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" name="Google Shape;4875;p60"/>
            <p:cNvSpPr/>
            <p:nvPr/>
          </p:nvSpPr>
          <p:spPr>
            <a:xfrm>
              <a:off x="2246052" y="3309853"/>
              <a:ext cx="25424" cy="7029"/>
            </a:xfrm>
            <a:custGeom>
              <a:avLst/>
              <a:gdLst/>
              <a:ahLst/>
              <a:cxnLst/>
              <a:rect l="l" t="t" r="r" b="b"/>
              <a:pathLst>
                <a:path w="774" h="214" extrusionOk="0">
                  <a:moveTo>
                    <a:pt x="213" y="1"/>
                  </a:moveTo>
                  <a:lnTo>
                    <a:pt x="102" y="1"/>
                  </a:lnTo>
                  <a:cubicBezTo>
                    <a:pt x="34" y="1"/>
                    <a:pt x="0" y="111"/>
                    <a:pt x="68" y="145"/>
                  </a:cubicBezTo>
                  <a:cubicBezTo>
                    <a:pt x="247" y="213"/>
                    <a:pt x="425" y="213"/>
                    <a:pt x="603" y="213"/>
                  </a:cubicBezTo>
                  <a:lnTo>
                    <a:pt x="671" y="213"/>
                  </a:lnTo>
                  <a:cubicBezTo>
                    <a:pt x="739" y="213"/>
                    <a:pt x="773" y="111"/>
                    <a:pt x="671" y="77"/>
                  </a:cubicBezTo>
                  <a:cubicBezTo>
                    <a:pt x="527" y="43"/>
                    <a:pt x="391" y="1"/>
                    <a:pt x="21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" name="Google Shape;4876;p60"/>
            <p:cNvSpPr/>
            <p:nvPr/>
          </p:nvSpPr>
          <p:spPr>
            <a:xfrm>
              <a:off x="2284286" y="3386585"/>
              <a:ext cx="27920" cy="12876"/>
            </a:xfrm>
            <a:custGeom>
              <a:avLst/>
              <a:gdLst/>
              <a:ahLst/>
              <a:cxnLst/>
              <a:rect l="l" t="t" r="r" b="b"/>
              <a:pathLst>
                <a:path w="850" h="392" extrusionOk="0">
                  <a:moveTo>
                    <a:pt x="144" y="1"/>
                  </a:moveTo>
                  <a:cubicBezTo>
                    <a:pt x="0" y="1"/>
                    <a:pt x="0" y="179"/>
                    <a:pt x="111" y="213"/>
                  </a:cubicBezTo>
                  <a:cubicBezTo>
                    <a:pt x="212" y="256"/>
                    <a:pt x="323" y="324"/>
                    <a:pt x="425" y="324"/>
                  </a:cubicBezTo>
                  <a:cubicBezTo>
                    <a:pt x="501" y="358"/>
                    <a:pt x="569" y="392"/>
                    <a:pt x="671" y="392"/>
                  </a:cubicBezTo>
                  <a:lnTo>
                    <a:pt x="748" y="392"/>
                  </a:lnTo>
                  <a:cubicBezTo>
                    <a:pt x="816" y="358"/>
                    <a:pt x="850" y="256"/>
                    <a:pt x="782" y="179"/>
                  </a:cubicBezTo>
                  <a:cubicBezTo>
                    <a:pt x="714" y="77"/>
                    <a:pt x="603" y="77"/>
                    <a:pt x="501" y="77"/>
                  </a:cubicBezTo>
                  <a:cubicBezTo>
                    <a:pt x="357" y="43"/>
                    <a:pt x="246" y="43"/>
                    <a:pt x="14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" name="Google Shape;4877;p60"/>
            <p:cNvSpPr/>
            <p:nvPr/>
          </p:nvSpPr>
          <p:spPr>
            <a:xfrm>
              <a:off x="2298214" y="3450769"/>
              <a:ext cx="30450" cy="12613"/>
            </a:xfrm>
            <a:custGeom>
              <a:avLst/>
              <a:gdLst/>
              <a:ahLst/>
              <a:cxnLst/>
              <a:rect l="l" t="t" r="r" b="b"/>
              <a:pathLst>
                <a:path w="927" h="384" extrusionOk="0">
                  <a:moveTo>
                    <a:pt x="145" y="1"/>
                  </a:moveTo>
                  <a:cubicBezTo>
                    <a:pt x="35" y="1"/>
                    <a:pt x="1" y="137"/>
                    <a:pt x="111" y="171"/>
                  </a:cubicBezTo>
                  <a:cubicBezTo>
                    <a:pt x="247" y="213"/>
                    <a:pt x="358" y="281"/>
                    <a:pt x="502" y="315"/>
                  </a:cubicBezTo>
                  <a:cubicBezTo>
                    <a:pt x="570" y="349"/>
                    <a:pt x="672" y="383"/>
                    <a:pt x="748" y="383"/>
                  </a:cubicBezTo>
                  <a:cubicBezTo>
                    <a:pt x="782" y="383"/>
                    <a:pt x="816" y="349"/>
                    <a:pt x="816" y="349"/>
                  </a:cubicBezTo>
                  <a:cubicBezTo>
                    <a:pt x="884" y="349"/>
                    <a:pt x="927" y="247"/>
                    <a:pt x="850" y="213"/>
                  </a:cubicBezTo>
                  <a:cubicBezTo>
                    <a:pt x="714" y="35"/>
                    <a:pt x="392" y="35"/>
                    <a:pt x="17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" name="Google Shape;4878;p60"/>
            <p:cNvSpPr/>
            <p:nvPr/>
          </p:nvSpPr>
          <p:spPr>
            <a:xfrm>
              <a:off x="2258895" y="3507694"/>
              <a:ext cx="31271" cy="15110"/>
            </a:xfrm>
            <a:custGeom>
              <a:avLst/>
              <a:gdLst/>
              <a:ahLst/>
              <a:cxnLst/>
              <a:rect l="l" t="t" r="r" b="b"/>
              <a:pathLst>
                <a:path w="952" h="460" extrusionOk="0">
                  <a:moveTo>
                    <a:pt x="136" y="1"/>
                  </a:moveTo>
                  <a:cubicBezTo>
                    <a:pt x="34" y="1"/>
                    <a:pt x="0" y="179"/>
                    <a:pt x="136" y="213"/>
                  </a:cubicBezTo>
                  <a:cubicBezTo>
                    <a:pt x="246" y="247"/>
                    <a:pt x="348" y="315"/>
                    <a:pt x="493" y="349"/>
                  </a:cubicBezTo>
                  <a:cubicBezTo>
                    <a:pt x="561" y="391"/>
                    <a:pt x="671" y="459"/>
                    <a:pt x="807" y="459"/>
                  </a:cubicBezTo>
                  <a:lnTo>
                    <a:pt x="807" y="459"/>
                  </a:lnTo>
                  <a:cubicBezTo>
                    <a:pt x="884" y="459"/>
                    <a:pt x="951" y="391"/>
                    <a:pt x="917" y="281"/>
                  </a:cubicBezTo>
                  <a:cubicBezTo>
                    <a:pt x="807" y="213"/>
                    <a:pt x="705" y="179"/>
                    <a:pt x="595" y="103"/>
                  </a:cubicBezTo>
                  <a:cubicBezTo>
                    <a:pt x="459" y="69"/>
                    <a:pt x="314" y="35"/>
                    <a:pt x="17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" name="Google Shape;4879;p60"/>
            <p:cNvSpPr/>
            <p:nvPr/>
          </p:nvSpPr>
          <p:spPr>
            <a:xfrm>
              <a:off x="2185481" y="3499613"/>
              <a:ext cx="31566" cy="15110"/>
            </a:xfrm>
            <a:custGeom>
              <a:avLst/>
              <a:gdLst/>
              <a:ahLst/>
              <a:cxnLst/>
              <a:rect l="l" t="t" r="r" b="b"/>
              <a:pathLst>
                <a:path w="961" h="460" extrusionOk="0">
                  <a:moveTo>
                    <a:pt x="179" y="0"/>
                  </a:moveTo>
                  <a:cubicBezTo>
                    <a:pt x="35" y="0"/>
                    <a:pt x="1" y="170"/>
                    <a:pt x="145" y="247"/>
                  </a:cubicBezTo>
                  <a:lnTo>
                    <a:pt x="494" y="383"/>
                  </a:lnTo>
                  <a:cubicBezTo>
                    <a:pt x="604" y="425"/>
                    <a:pt x="672" y="459"/>
                    <a:pt x="782" y="459"/>
                  </a:cubicBezTo>
                  <a:lnTo>
                    <a:pt x="850" y="459"/>
                  </a:lnTo>
                  <a:cubicBezTo>
                    <a:pt x="961" y="425"/>
                    <a:pt x="961" y="281"/>
                    <a:pt x="884" y="213"/>
                  </a:cubicBezTo>
                  <a:cubicBezTo>
                    <a:pt x="816" y="136"/>
                    <a:pt x="672" y="102"/>
                    <a:pt x="570" y="102"/>
                  </a:cubicBezTo>
                  <a:cubicBezTo>
                    <a:pt x="460" y="68"/>
                    <a:pt x="324" y="34"/>
                    <a:pt x="17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" name="Google Shape;4880;p60"/>
            <p:cNvSpPr/>
            <p:nvPr/>
          </p:nvSpPr>
          <p:spPr>
            <a:xfrm>
              <a:off x="2144750" y="3453003"/>
              <a:ext cx="30450" cy="17343"/>
            </a:xfrm>
            <a:custGeom>
              <a:avLst/>
              <a:gdLst/>
              <a:ahLst/>
              <a:cxnLst/>
              <a:rect l="l" t="t" r="r" b="b"/>
              <a:pathLst>
                <a:path w="927" h="528" extrusionOk="0">
                  <a:moveTo>
                    <a:pt x="179" y="1"/>
                  </a:moveTo>
                  <a:cubicBezTo>
                    <a:pt x="77" y="1"/>
                    <a:pt x="1" y="145"/>
                    <a:pt x="111" y="213"/>
                  </a:cubicBezTo>
                  <a:cubicBezTo>
                    <a:pt x="213" y="315"/>
                    <a:pt x="323" y="391"/>
                    <a:pt x="459" y="425"/>
                  </a:cubicBezTo>
                  <a:cubicBezTo>
                    <a:pt x="536" y="493"/>
                    <a:pt x="638" y="527"/>
                    <a:pt x="748" y="527"/>
                  </a:cubicBezTo>
                  <a:lnTo>
                    <a:pt x="816" y="527"/>
                  </a:lnTo>
                  <a:cubicBezTo>
                    <a:pt x="927" y="493"/>
                    <a:pt x="927" y="391"/>
                    <a:pt x="884" y="315"/>
                  </a:cubicBezTo>
                  <a:cubicBezTo>
                    <a:pt x="816" y="247"/>
                    <a:pt x="672" y="213"/>
                    <a:pt x="570" y="179"/>
                  </a:cubicBezTo>
                  <a:cubicBezTo>
                    <a:pt x="459" y="145"/>
                    <a:pt x="323" y="69"/>
                    <a:pt x="213" y="35"/>
                  </a:cubicBezTo>
                  <a:cubicBezTo>
                    <a:pt x="213" y="1"/>
                    <a:pt x="179" y="1"/>
                    <a:pt x="17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" name="Google Shape;4881;p60"/>
            <p:cNvSpPr/>
            <p:nvPr/>
          </p:nvSpPr>
          <p:spPr>
            <a:xfrm>
              <a:off x="2106516" y="3494850"/>
              <a:ext cx="22074" cy="18756"/>
            </a:xfrm>
            <a:custGeom>
              <a:avLst/>
              <a:gdLst/>
              <a:ahLst/>
              <a:cxnLst/>
              <a:rect l="l" t="t" r="r" b="b"/>
              <a:pathLst>
                <a:path w="672" h="571" extrusionOk="0">
                  <a:moveTo>
                    <a:pt x="137" y="1"/>
                  </a:moveTo>
                  <a:cubicBezTo>
                    <a:pt x="69" y="1"/>
                    <a:pt x="1" y="103"/>
                    <a:pt x="69" y="179"/>
                  </a:cubicBezTo>
                  <a:cubicBezTo>
                    <a:pt x="137" y="247"/>
                    <a:pt x="247" y="358"/>
                    <a:pt x="315" y="426"/>
                  </a:cubicBezTo>
                  <a:cubicBezTo>
                    <a:pt x="392" y="494"/>
                    <a:pt x="494" y="570"/>
                    <a:pt x="604" y="570"/>
                  </a:cubicBezTo>
                  <a:lnTo>
                    <a:pt x="604" y="570"/>
                  </a:lnTo>
                  <a:cubicBezTo>
                    <a:pt x="638" y="570"/>
                    <a:pt x="672" y="528"/>
                    <a:pt x="672" y="494"/>
                  </a:cubicBezTo>
                  <a:cubicBezTo>
                    <a:pt x="638" y="392"/>
                    <a:pt x="562" y="315"/>
                    <a:pt x="460" y="247"/>
                  </a:cubicBezTo>
                  <a:cubicBezTo>
                    <a:pt x="392" y="179"/>
                    <a:pt x="315" y="103"/>
                    <a:pt x="213" y="35"/>
                  </a:cubicBezTo>
                  <a:cubicBezTo>
                    <a:pt x="179" y="1"/>
                    <a:pt x="179" y="1"/>
                    <a:pt x="13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" name="Google Shape;4882;p60"/>
            <p:cNvSpPr/>
            <p:nvPr/>
          </p:nvSpPr>
          <p:spPr>
            <a:xfrm>
              <a:off x="2080862" y="3450769"/>
              <a:ext cx="22074" cy="16227"/>
            </a:xfrm>
            <a:custGeom>
              <a:avLst/>
              <a:gdLst/>
              <a:ahLst/>
              <a:cxnLst/>
              <a:rect l="l" t="t" r="r" b="b"/>
              <a:pathLst>
                <a:path w="672" h="494" extrusionOk="0">
                  <a:moveTo>
                    <a:pt x="145" y="1"/>
                  </a:moveTo>
                  <a:cubicBezTo>
                    <a:pt x="34" y="1"/>
                    <a:pt x="0" y="137"/>
                    <a:pt x="68" y="213"/>
                  </a:cubicBezTo>
                  <a:cubicBezTo>
                    <a:pt x="179" y="281"/>
                    <a:pt x="281" y="349"/>
                    <a:pt x="357" y="425"/>
                  </a:cubicBezTo>
                  <a:cubicBezTo>
                    <a:pt x="391" y="459"/>
                    <a:pt x="459" y="493"/>
                    <a:pt x="493" y="493"/>
                  </a:cubicBezTo>
                  <a:cubicBezTo>
                    <a:pt x="535" y="493"/>
                    <a:pt x="569" y="459"/>
                    <a:pt x="603" y="425"/>
                  </a:cubicBezTo>
                  <a:cubicBezTo>
                    <a:pt x="671" y="349"/>
                    <a:pt x="637" y="247"/>
                    <a:pt x="569" y="171"/>
                  </a:cubicBezTo>
                  <a:cubicBezTo>
                    <a:pt x="425" y="103"/>
                    <a:pt x="323" y="69"/>
                    <a:pt x="17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" name="Google Shape;4883;p60"/>
            <p:cNvSpPr/>
            <p:nvPr/>
          </p:nvSpPr>
          <p:spPr>
            <a:xfrm>
              <a:off x="2029784" y="3451886"/>
              <a:ext cx="20957" cy="20957"/>
            </a:xfrm>
            <a:custGeom>
              <a:avLst/>
              <a:gdLst/>
              <a:ahLst/>
              <a:cxnLst/>
              <a:rect l="l" t="t" r="r" b="b"/>
              <a:pathLst>
                <a:path w="638" h="638" extrusionOk="0">
                  <a:moveTo>
                    <a:pt x="103" y="1"/>
                  </a:moveTo>
                  <a:cubicBezTo>
                    <a:pt x="35" y="1"/>
                    <a:pt x="1" y="69"/>
                    <a:pt x="35" y="103"/>
                  </a:cubicBezTo>
                  <a:cubicBezTo>
                    <a:pt x="137" y="213"/>
                    <a:pt x="213" y="315"/>
                    <a:pt x="281" y="391"/>
                  </a:cubicBezTo>
                  <a:cubicBezTo>
                    <a:pt x="349" y="493"/>
                    <a:pt x="426" y="604"/>
                    <a:pt x="527" y="638"/>
                  </a:cubicBezTo>
                  <a:lnTo>
                    <a:pt x="527" y="638"/>
                  </a:lnTo>
                  <a:cubicBezTo>
                    <a:pt x="604" y="638"/>
                    <a:pt x="638" y="561"/>
                    <a:pt x="638" y="527"/>
                  </a:cubicBezTo>
                  <a:cubicBezTo>
                    <a:pt x="604" y="425"/>
                    <a:pt x="493" y="349"/>
                    <a:pt x="392" y="281"/>
                  </a:cubicBezTo>
                  <a:lnTo>
                    <a:pt x="137" y="35"/>
                  </a:lnTo>
                  <a:cubicBezTo>
                    <a:pt x="103" y="35"/>
                    <a:pt x="103" y="1"/>
                    <a:pt x="10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" name="Google Shape;4884;p60"/>
            <p:cNvSpPr/>
            <p:nvPr/>
          </p:nvSpPr>
          <p:spPr>
            <a:xfrm>
              <a:off x="1991287" y="3096114"/>
              <a:ext cx="34917" cy="12876"/>
            </a:xfrm>
            <a:custGeom>
              <a:avLst/>
              <a:gdLst/>
              <a:ahLst/>
              <a:cxnLst/>
              <a:rect l="l" t="t" r="r" b="b"/>
              <a:pathLst>
                <a:path w="1063" h="392" extrusionOk="0">
                  <a:moveTo>
                    <a:pt x="748" y="1"/>
                  </a:moveTo>
                  <a:cubicBezTo>
                    <a:pt x="536" y="1"/>
                    <a:pt x="289" y="103"/>
                    <a:pt x="111" y="179"/>
                  </a:cubicBezTo>
                  <a:cubicBezTo>
                    <a:pt x="0" y="213"/>
                    <a:pt x="0" y="392"/>
                    <a:pt x="111" y="392"/>
                  </a:cubicBezTo>
                  <a:lnTo>
                    <a:pt x="145" y="392"/>
                  </a:lnTo>
                  <a:cubicBezTo>
                    <a:pt x="391" y="349"/>
                    <a:pt x="748" y="392"/>
                    <a:pt x="960" y="247"/>
                  </a:cubicBezTo>
                  <a:cubicBezTo>
                    <a:pt x="1062" y="213"/>
                    <a:pt x="1028" y="69"/>
                    <a:pt x="960" y="35"/>
                  </a:cubicBezTo>
                  <a:cubicBezTo>
                    <a:pt x="884" y="35"/>
                    <a:pt x="816" y="1"/>
                    <a:pt x="74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" name="Google Shape;4885;p60"/>
            <p:cNvSpPr/>
            <p:nvPr/>
          </p:nvSpPr>
          <p:spPr>
            <a:xfrm>
              <a:off x="1739051" y="3111191"/>
              <a:ext cx="32683" cy="10347"/>
            </a:xfrm>
            <a:custGeom>
              <a:avLst/>
              <a:gdLst/>
              <a:ahLst/>
              <a:cxnLst/>
              <a:rect l="l" t="t" r="r" b="b"/>
              <a:pathLst>
                <a:path w="995" h="315" extrusionOk="0">
                  <a:moveTo>
                    <a:pt x="705" y="1"/>
                  </a:moveTo>
                  <a:lnTo>
                    <a:pt x="493" y="1"/>
                  </a:lnTo>
                  <a:cubicBezTo>
                    <a:pt x="391" y="1"/>
                    <a:pt x="246" y="35"/>
                    <a:pt x="111" y="35"/>
                  </a:cubicBezTo>
                  <a:cubicBezTo>
                    <a:pt x="0" y="68"/>
                    <a:pt x="0" y="247"/>
                    <a:pt x="111" y="247"/>
                  </a:cubicBezTo>
                  <a:cubicBezTo>
                    <a:pt x="246" y="281"/>
                    <a:pt x="391" y="281"/>
                    <a:pt x="493" y="281"/>
                  </a:cubicBezTo>
                  <a:cubicBezTo>
                    <a:pt x="569" y="281"/>
                    <a:pt x="637" y="315"/>
                    <a:pt x="705" y="315"/>
                  </a:cubicBezTo>
                  <a:cubicBezTo>
                    <a:pt x="782" y="315"/>
                    <a:pt x="816" y="281"/>
                    <a:pt x="884" y="247"/>
                  </a:cubicBezTo>
                  <a:cubicBezTo>
                    <a:pt x="994" y="213"/>
                    <a:pt x="994" y="68"/>
                    <a:pt x="884" y="35"/>
                  </a:cubicBezTo>
                  <a:cubicBezTo>
                    <a:pt x="816" y="1"/>
                    <a:pt x="748" y="1"/>
                    <a:pt x="70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" name="Google Shape;4886;p60"/>
            <p:cNvSpPr/>
            <p:nvPr/>
          </p:nvSpPr>
          <p:spPr>
            <a:xfrm>
              <a:off x="2062171" y="3111191"/>
              <a:ext cx="34917" cy="10347"/>
            </a:xfrm>
            <a:custGeom>
              <a:avLst/>
              <a:gdLst/>
              <a:ahLst/>
              <a:cxnLst/>
              <a:rect l="l" t="t" r="r" b="b"/>
              <a:pathLst>
                <a:path w="1063" h="315" extrusionOk="0">
                  <a:moveTo>
                    <a:pt x="748" y="1"/>
                  </a:moveTo>
                  <a:cubicBezTo>
                    <a:pt x="569" y="1"/>
                    <a:pt x="323" y="35"/>
                    <a:pt x="145" y="68"/>
                  </a:cubicBezTo>
                  <a:cubicBezTo>
                    <a:pt x="0" y="68"/>
                    <a:pt x="0" y="281"/>
                    <a:pt x="145" y="281"/>
                  </a:cubicBezTo>
                  <a:cubicBezTo>
                    <a:pt x="255" y="315"/>
                    <a:pt x="391" y="315"/>
                    <a:pt x="501" y="315"/>
                  </a:cubicBezTo>
                  <a:cubicBezTo>
                    <a:pt x="680" y="315"/>
                    <a:pt x="850" y="281"/>
                    <a:pt x="994" y="213"/>
                  </a:cubicBezTo>
                  <a:cubicBezTo>
                    <a:pt x="1062" y="179"/>
                    <a:pt x="1062" y="35"/>
                    <a:pt x="960" y="35"/>
                  </a:cubicBezTo>
                  <a:cubicBezTo>
                    <a:pt x="892" y="1"/>
                    <a:pt x="816" y="1"/>
                    <a:pt x="74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" name="Google Shape;4887;p60"/>
            <p:cNvSpPr/>
            <p:nvPr/>
          </p:nvSpPr>
          <p:spPr>
            <a:xfrm>
              <a:off x="2106516" y="3068227"/>
              <a:ext cx="48877" cy="15110"/>
            </a:xfrm>
            <a:custGeom>
              <a:avLst/>
              <a:gdLst/>
              <a:ahLst/>
              <a:cxnLst/>
              <a:rect l="l" t="t" r="r" b="b"/>
              <a:pathLst>
                <a:path w="1488" h="460" extrusionOk="0">
                  <a:moveTo>
                    <a:pt x="1165" y="0"/>
                  </a:moveTo>
                  <a:cubicBezTo>
                    <a:pt x="1029" y="0"/>
                    <a:pt x="884" y="34"/>
                    <a:pt x="774" y="34"/>
                  </a:cubicBezTo>
                  <a:cubicBezTo>
                    <a:pt x="562" y="68"/>
                    <a:pt x="315" y="102"/>
                    <a:pt x="137" y="213"/>
                  </a:cubicBezTo>
                  <a:cubicBezTo>
                    <a:pt x="1" y="247"/>
                    <a:pt x="103" y="425"/>
                    <a:pt x="213" y="459"/>
                  </a:cubicBezTo>
                  <a:lnTo>
                    <a:pt x="315" y="459"/>
                  </a:lnTo>
                  <a:cubicBezTo>
                    <a:pt x="494" y="459"/>
                    <a:pt x="672" y="425"/>
                    <a:pt x="850" y="391"/>
                  </a:cubicBezTo>
                  <a:cubicBezTo>
                    <a:pt x="1029" y="349"/>
                    <a:pt x="1241" y="349"/>
                    <a:pt x="1377" y="247"/>
                  </a:cubicBezTo>
                  <a:cubicBezTo>
                    <a:pt x="1487" y="213"/>
                    <a:pt x="1453" y="34"/>
                    <a:pt x="1343" y="34"/>
                  </a:cubicBezTo>
                  <a:cubicBezTo>
                    <a:pt x="1309" y="0"/>
                    <a:pt x="1241" y="0"/>
                    <a:pt x="116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" name="Google Shape;4888;p60"/>
            <p:cNvSpPr/>
            <p:nvPr/>
          </p:nvSpPr>
          <p:spPr>
            <a:xfrm>
              <a:off x="2163440" y="3099465"/>
              <a:ext cx="31304" cy="11759"/>
            </a:xfrm>
            <a:custGeom>
              <a:avLst/>
              <a:gdLst/>
              <a:ahLst/>
              <a:cxnLst/>
              <a:rect l="l" t="t" r="r" b="b"/>
              <a:pathLst>
                <a:path w="953" h="358" extrusionOk="0">
                  <a:moveTo>
                    <a:pt x="638" y="1"/>
                  </a:moveTo>
                  <a:cubicBezTo>
                    <a:pt x="604" y="1"/>
                    <a:pt x="570" y="1"/>
                    <a:pt x="527" y="35"/>
                  </a:cubicBezTo>
                  <a:cubicBezTo>
                    <a:pt x="392" y="35"/>
                    <a:pt x="281" y="77"/>
                    <a:pt x="145" y="77"/>
                  </a:cubicBezTo>
                  <a:cubicBezTo>
                    <a:pt x="1" y="145"/>
                    <a:pt x="35" y="358"/>
                    <a:pt x="179" y="358"/>
                  </a:cubicBezTo>
                  <a:lnTo>
                    <a:pt x="179" y="358"/>
                  </a:lnTo>
                  <a:cubicBezTo>
                    <a:pt x="315" y="358"/>
                    <a:pt x="460" y="358"/>
                    <a:pt x="570" y="324"/>
                  </a:cubicBezTo>
                  <a:cubicBezTo>
                    <a:pt x="706" y="324"/>
                    <a:pt x="816" y="290"/>
                    <a:pt x="918" y="213"/>
                  </a:cubicBezTo>
                  <a:cubicBezTo>
                    <a:pt x="952" y="179"/>
                    <a:pt x="952" y="77"/>
                    <a:pt x="884" y="77"/>
                  </a:cubicBezTo>
                  <a:cubicBezTo>
                    <a:pt x="816" y="35"/>
                    <a:pt x="706" y="1"/>
                    <a:pt x="6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" name="Google Shape;4889;p60"/>
            <p:cNvSpPr/>
            <p:nvPr/>
          </p:nvSpPr>
          <p:spPr>
            <a:xfrm>
              <a:off x="2243522" y="3081070"/>
              <a:ext cx="36329" cy="17311"/>
            </a:xfrm>
            <a:custGeom>
              <a:avLst/>
              <a:gdLst/>
              <a:ahLst/>
              <a:cxnLst/>
              <a:rect l="l" t="t" r="r" b="b"/>
              <a:pathLst>
                <a:path w="1106" h="527" extrusionOk="0">
                  <a:moveTo>
                    <a:pt x="893" y="0"/>
                  </a:moveTo>
                  <a:cubicBezTo>
                    <a:pt x="782" y="0"/>
                    <a:pt x="680" y="68"/>
                    <a:pt x="604" y="68"/>
                  </a:cubicBezTo>
                  <a:cubicBezTo>
                    <a:pt x="468" y="136"/>
                    <a:pt x="290" y="170"/>
                    <a:pt x="145" y="246"/>
                  </a:cubicBezTo>
                  <a:cubicBezTo>
                    <a:pt x="1" y="314"/>
                    <a:pt x="111" y="527"/>
                    <a:pt x="256" y="527"/>
                  </a:cubicBezTo>
                  <a:lnTo>
                    <a:pt x="256" y="527"/>
                  </a:lnTo>
                  <a:cubicBezTo>
                    <a:pt x="426" y="493"/>
                    <a:pt x="604" y="459"/>
                    <a:pt x="748" y="425"/>
                  </a:cubicBezTo>
                  <a:cubicBezTo>
                    <a:pt x="893" y="382"/>
                    <a:pt x="1029" y="348"/>
                    <a:pt x="1063" y="170"/>
                  </a:cubicBezTo>
                  <a:cubicBezTo>
                    <a:pt x="1105" y="136"/>
                    <a:pt x="1063" y="68"/>
                    <a:pt x="1029" y="68"/>
                  </a:cubicBezTo>
                  <a:cubicBezTo>
                    <a:pt x="995" y="34"/>
                    <a:pt x="927" y="0"/>
                    <a:pt x="8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" name="Google Shape;4890;p60"/>
            <p:cNvSpPr/>
            <p:nvPr/>
          </p:nvSpPr>
          <p:spPr>
            <a:xfrm>
              <a:off x="2206438" y="3057617"/>
              <a:ext cx="33767" cy="17606"/>
            </a:xfrm>
            <a:custGeom>
              <a:avLst/>
              <a:gdLst/>
              <a:ahLst/>
              <a:cxnLst/>
              <a:rect l="l" t="t" r="r" b="b"/>
              <a:pathLst>
                <a:path w="1028" h="536" extrusionOk="0">
                  <a:moveTo>
                    <a:pt x="782" y="1"/>
                  </a:moveTo>
                  <a:cubicBezTo>
                    <a:pt x="705" y="1"/>
                    <a:pt x="637" y="34"/>
                    <a:pt x="569" y="77"/>
                  </a:cubicBezTo>
                  <a:cubicBezTo>
                    <a:pt x="425" y="111"/>
                    <a:pt x="246" y="179"/>
                    <a:pt x="110" y="247"/>
                  </a:cubicBezTo>
                  <a:cubicBezTo>
                    <a:pt x="0" y="323"/>
                    <a:pt x="68" y="536"/>
                    <a:pt x="212" y="536"/>
                  </a:cubicBezTo>
                  <a:lnTo>
                    <a:pt x="246" y="502"/>
                  </a:lnTo>
                  <a:cubicBezTo>
                    <a:pt x="391" y="459"/>
                    <a:pt x="535" y="425"/>
                    <a:pt x="671" y="391"/>
                  </a:cubicBezTo>
                  <a:cubicBezTo>
                    <a:pt x="748" y="391"/>
                    <a:pt x="816" y="391"/>
                    <a:pt x="849" y="357"/>
                  </a:cubicBezTo>
                  <a:cubicBezTo>
                    <a:pt x="917" y="323"/>
                    <a:pt x="960" y="247"/>
                    <a:pt x="994" y="213"/>
                  </a:cubicBezTo>
                  <a:cubicBezTo>
                    <a:pt x="1028" y="179"/>
                    <a:pt x="1028" y="111"/>
                    <a:pt x="994" y="77"/>
                  </a:cubicBezTo>
                  <a:cubicBezTo>
                    <a:pt x="917" y="34"/>
                    <a:pt x="849" y="34"/>
                    <a:pt x="81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" name="Google Shape;4891;p60"/>
            <p:cNvSpPr/>
            <p:nvPr/>
          </p:nvSpPr>
          <p:spPr>
            <a:xfrm>
              <a:off x="2137786" y="2886843"/>
              <a:ext cx="22074" cy="13993"/>
            </a:xfrm>
            <a:custGeom>
              <a:avLst/>
              <a:gdLst/>
              <a:ahLst/>
              <a:cxnLst/>
              <a:rect l="l" t="t" r="r" b="b"/>
              <a:pathLst>
                <a:path w="672" h="426" extrusionOk="0">
                  <a:moveTo>
                    <a:pt x="501" y="1"/>
                  </a:moveTo>
                  <a:lnTo>
                    <a:pt x="459" y="1"/>
                  </a:lnTo>
                  <a:cubicBezTo>
                    <a:pt x="357" y="1"/>
                    <a:pt x="213" y="69"/>
                    <a:pt x="145" y="103"/>
                  </a:cubicBezTo>
                  <a:cubicBezTo>
                    <a:pt x="34" y="137"/>
                    <a:pt x="0" y="213"/>
                    <a:pt x="34" y="315"/>
                  </a:cubicBezTo>
                  <a:cubicBezTo>
                    <a:pt x="34" y="391"/>
                    <a:pt x="111" y="425"/>
                    <a:pt x="179" y="425"/>
                  </a:cubicBezTo>
                  <a:lnTo>
                    <a:pt x="213" y="425"/>
                  </a:lnTo>
                  <a:cubicBezTo>
                    <a:pt x="357" y="391"/>
                    <a:pt x="459" y="349"/>
                    <a:pt x="569" y="315"/>
                  </a:cubicBezTo>
                  <a:cubicBezTo>
                    <a:pt x="637" y="281"/>
                    <a:pt x="671" y="213"/>
                    <a:pt x="671" y="137"/>
                  </a:cubicBezTo>
                  <a:cubicBezTo>
                    <a:pt x="671" y="103"/>
                    <a:pt x="637" y="69"/>
                    <a:pt x="603" y="35"/>
                  </a:cubicBezTo>
                  <a:cubicBezTo>
                    <a:pt x="603" y="1"/>
                    <a:pt x="535" y="1"/>
                    <a:pt x="50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" name="Google Shape;4892;p60"/>
            <p:cNvSpPr/>
            <p:nvPr/>
          </p:nvSpPr>
          <p:spPr>
            <a:xfrm>
              <a:off x="2141400" y="2860072"/>
              <a:ext cx="33800" cy="11727"/>
            </a:xfrm>
            <a:custGeom>
              <a:avLst/>
              <a:gdLst/>
              <a:ahLst/>
              <a:cxnLst/>
              <a:rect l="l" t="t" r="r" b="b"/>
              <a:pathLst>
                <a:path w="1029" h="357" extrusionOk="0">
                  <a:moveTo>
                    <a:pt x="740" y="0"/>
                  </a:moveTo>
                  <a:cubicBezTo>
                    <a:pt x="527" y="0"/>
                    <a:pt x="315" y="34"/>
                    <a:pt x="103" y="102"/>
                  </a:cubicBezTo>
                  <a:cubicBezTo>
                    <a:pt x="1" y="179"/>
                    <a:pt x="1" y="357"/>
                    <a:pt x="137" y="357"/>
                  </a:cubicBezTo>
                  <a:lnTo>
                    <a:pt x="213" y="357"/>
                  </a:lnTo>
                  <a:cubicBezTo>
                    <a:pt x="459" y="357"/>
                    <a:pt x="706" y="280"/>
                    <a:pt x="918" y="213"/>
                  </a:cubicBezTo>
                  <a:cubicBezTo>
                    <a:pt x="1029" y="179"/>
                    <a:pt x="986" y="34"/>
                    <a:pt x="88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" name="Google Shape;4893;p60"/>
            <p:cNvSpPr/>
            <p:nvPr/>
          </p:nvSpPr>
          <p:spPr>
            <a:xfrm>
              <a:off x="2186598" y="2829918"/>
              <a:ext cx="34917" cy="13993"/>
            </a:xfrm>
            <a:custGeom>
              <a:avLst/>
              <a:gdLst/>
              <a:ahLst/>
              <a:cxnLst/>
              <a:rect l="l" t="t" r="r" b="b"/>
              <a:pathLst>
                <a:path w="1063" h="426" extrusionOk="0">
                  <a:moveTo>
                    <a:pt x="714" y="1"/>
                  </a:moveTo>
                  <a:cubicBezTo>
                    <a:pt x="536" y="1"/>
                    <a:pt x="324" y="35"/>
                    <a:pt x="179" y="103"/>
                  </a:cubicBezTo>
                  <a:cubicBezTo>
                    <a:pt x="1" y="137"/>
                    <a:pt x="35" y="425"/>
                    <a:pt x="213" y="425"/>
                  </a:cubicBezTo>
                  <a:cubicBezTo>
                    <a:pt x="213" y="425"/>
                    <a:pt x="247" y="425"/>
                    <a:pt x="247" y="383"/>
                  </a:cubicBezTo>
                  <a:cubicBezTo>
                    <a:pt x="392" y="349"/>
                    <a:pt x="502" y="349"/>
                    <a:pt x="638" y="315"/>
                  </a:cubicBezTo>
                  <a:cubicBezTo>
                    <a:pt x="748" y="315"/>
                    <a:pt x="884" y="315"/>
                    <a:pt x="995" y="281"/>
                  </a:cubicBezTo>
                  <a:cubicBezTo>
                    <a:pt x="1063" y="213"/>
                    <a:pt x="1063" y="103"/>
                    <a:pt x="995" y="69"/>
                  </a:cubicBezTo>
                  <a:cubicBezTo>
                    <a:pt x="884" y="1"/>
                    <a:pt x="816" y="1"/>
                    <a:pt x="71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" name="Google Shape;4894;p60"/>
            <p:cNvSpPr/>
            <p:nvPr/>
          </p:nvSpPr>
          <p:spPr>
            <a:xfrm>
              <a:off x="2239055" y="2891310"/>
              <a:ext cx="27953" cy="9526"/>
            </a:xfrm>
            <a:custGeom>
              <a:avLst/>
              <a:gdLst/>
              <a:ahLst/>
              <a:cxnLst/>
              <a:rect l="l" t="t" r="r" b="b"/>
              <a:pathLst>
                <a:path w="851" h="290" extrusionOk="0">
                  <a:moveTo>
                    <a:pt x="604" y="1"/>
                  </a:moveTo>
                  <a:lnTo>
                    <a:pt x="460" y="1"/>
                  </a:lnTo>
                  <a:cubicBezTo>
                    <a:pt x="349" y="43"/>
                    <a:pt x="247" y="43"/>
                    <a:pt x="137" y="43"/>
                  </a:cubicBezTo>
                  <a:cubicBezTo>
                    <a:pt x="1" y="43"/>
                    <a:pt x="1" y="255"/>
                    <a:pt x="137" y="255"/>
                  </a:cubicBezTo>
                  <a:cubicBezTo>
                    <a:pt x="247" y="289"/>
                    <a:pt x="349" y="289"/>
                    <a:pt x="460" y="289"/>
                  </a:cubicBezTo>
                  <a:lnTo>
                    <a:pt x="604" y="289"/>
                  </a:lnTo>
                  <a:cubicBezTo>
                    <a:pt x="672" y="289"/>
                    <a:pt x="706" y="289"/>
                    <a:pt x="774" y="255"/>
                  </a:cubicBezTo>
                  <a:cubicBezTo>
                    <a:pt x="850" y="213"/>
                    <a:pt x="850" y="77"/>
                    <a:pt x="774" y="43"/>
                  </a:cubicBezTo>
                  <a:cubicBezTo>
                    <a:pt x="706" y="1"/>
                    <a:pt x="672" y="1"/>
                    <a:pt x="60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" name="Google Shape;4895;p60"/>
            <p:cNvSpPr/>
            <p:nvPr/>
          </p:nvSpPr>
          <p:spPr>
            <a:xfrm>
              <a:off x="2283169" y="2851959"/>
              <a:ext cx="26804" cy="11497"/>
            </a:xfrm>
            <a:custGeom>
              <a:avLst/>
              <a:gdLst/>
              <a:ahLst/>
              <a:cxnLst/>
              <a:rect l="l" t="t" r="r" b="b"/>
              <a:pathLst>
                <a:path w="816" h="350" extrusionOk="0">
                  <a:moveTo>
                    <a:pt x="569" y="1"/>
                  </a:moveTo>
                  <a:lnTo>
                    <a:pt x="425" y="1"/>
                  </a:lnTo>
                  <a:cubicBezTo>
                    <a:pt x="323" y="35"/>
                    <a:pt x="212" y="35"/>
                    <a:pt x="111" y="103"/>
                  </a:cubicBezTo>
                  <a:cubicBezTo>
                    <a:pt x="0" y="137"/>
                    <a:pt x="0" y="349"/>
                    <a:pt x="145" y="349"/>
                  </a:cubicBezTo>
                  <a:lnTo>
                    <a:pt x="145" y="349"/>
                  </a:lnTo>
                  <a:cubicBezTo>
                    <a:pt x="246" y="349"/>
                    <a:pt x="357" y="315"/>
                    <a:pt x="459" y="315"/>
                  </a:cubicBezTo>
                  <a:lnTo>
                    <a:pt x="493" y="315"/>
                  </a:lnTo>
                  <a:lnTo>
                    <a:pt x="535" y="315"/>
                  </a:lnTo>
                  <a:cubicBezTo>
                    <a:pt x="603" y="315"/>
                    <a:pt x="671" y="315"/>
                    <a:pt x="748" y="247"/>
                  </a:cubicBezTo>
                  <a:cubicBezTo>
                    <a:pt x="816" y="213"/>
                    <a:pt x="816" y="103"/>
                    <a:pt x="748" y="69"/>
                  </a:cubicBezTo>
                  <a:cubicBezTo>
                    <a:pt x="705" y="1"/>
                    <a:pt x="637" y="1"/>
                    <a:pt x="56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" name="Google Shape;4896;p60"/>
            <p:cNvSpPr/>
            <p:nvPr/>
          </p:nvSpPr>
          <p:spPr>
            <a:xfrm>
              <a:off x="2291250" y="2828539"/>
              <a:ext cx="23453" cy="9526"/>
            </a:xfrm>
            <a:custGeom>
              <a:avLst/>
              <a:gdLst/>
              <a:ahLst/>
              <a:cxnLst/>
              <a:rect l="l" t="t" r="r" b="b"/>
              <a:pathLst>
                <a:path w="714" h="290" extrusionOk="0">
                  <a:moveTo>
                    <a:pt x="502" y="0"/>
                  </a:moveTo>
                  <a:lnTo>
                    <a:pt x="425" y="0"/>
                  </a:lnTo>
                  <a:cubicBezTo>
                    <a:pt x="323" y="0"/>
                    <a:pt x="247" y="0"/>
                    <a:pt x="145" y="43"/>
                  </a:cubicBezTo>
                  <a:cubicBezTo>
                    <a:pt x="0" y="43"/>
                    <a:pt x="0" y="255"/>
                    <a:pt x="145" y="255"/>
                  </a:cubicBezTo>
                  <a:cubicBezTo>
                    <a:pt x="247" y="289"/>
                    <a:pt x="323" y="289"/>
                    <a:pt x="425" y="289"/>
                  </a:cubicBezTo>
                  <a:lnTo>
                    <a:pt x="502" y="289"/>
                  </a:lnTo>
                  <a:cubicBezTo>
                    <a:pt x="570" y="289"/>
                    <a:pt x="604" y="289"/>
                    <a:pt x="672" y="213"/>
                  </a:cubicBezTo>
                  <a:cubicBezTo>
                    <a:pt x="714" y="179"/>
                    <a:pt x="714" y="111"/>
                    <a:pt x="672" y="77"/>
                  </a:cubicBezTo>
                  <a:cubicBezTo>
                    <a:pt x="604" y="0"/>
                    <a:pt x="570" y="0"/>
                    <a:pt x="50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" name="Google Shape;4897;p60"/>
            <p:cNvSpPr/>
            <p:nvPr/>
          </p:nvSpPr>
          <p:spPr>
            <a:xfrm>
              <a:off x="2224011" y="2867036"/>
              <a:ext cx="33504" cy="8113"/>
            </a:xfrm>
            <a:custGeom>
              <a:avLst/>
              <a:gdLst/>
              <a:ahLst/>
              <a:cxnLst/>
              <a:rect l="l" t="t" r="r" b="b"/>
              <a:pathLst>
                <a:path w="1020" h="247" extrusionOk="0">
                  <a:moveTo>
                    <a:pt x="527" y="1"/>
                  </a:moveTo>
                  <a:cubicBezTo>
                    <a:pt x="382" y="1"/>
                    <a:pt x="247" y="1"/>
                    <a:pt x="102" y="35"/>
                  </a:cubicBezTo>
                  <a:cubicBezTo>
                    <a:pt x="0" y="35"/>
                    <a:pt x="0" y="247"/>
                    <a:pt x="102" y="247"/>
                  </a:cubicBezTo>
                  <a:lnTo>
                    <a:pt x="527" y="247"/>
                  </a:lnTo>
                  <a:lnTo>
                    <a:pt x="595" y="247"/>
                  </a:lnTo>
                  <a:lnTo>
                    <a:pt x="884" y="247"/>
                  </a:lnTo>
                  <a:lnTo>
                    <a:pt x="918" y="247"/>
                  </a:lnTo>
                  <a:lnTo>
                    <a:pt x="918" y="247"/>
                  </a:lnTo>
                  <a:cubicBezTo>
                    <a:pt x="986" y="247"/>
                    <a:pt x="1020" y="68"/>
                    <a:pt x="918" y="68"/>
                  </a:cubicBezTo>
                  <a:cubicBezTo>
                    <a:pt x="807" y="35"/>
                    <a:pt x="671" y="1"/>
                    <a:pt x="52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" name="Google Shape;4898;p60"/>
            <p:cNvSpPr/>
            <p:nvPr/>
          </p:nvSpPr>
          <p:spPr>
            <a:xfrm>
              <a:off x="2334214" y="2906650"/>
              <a:ext cx="31566" cy="10380"/>
            </a:xfrm>
            <a:custGeom>
              <a:avLst/>
              <a:gdLst/>
              <a:ahLst/>
              <a:cxnLst/>
              <a:rect l="l" t="t" r="r" b="b"/>
              <a:pathLst>
                <a:path w="961" h="316" extrusionOk="0">
                  <a:moveTo>
                    <a:pt x="638" y="1"/>
                  </a:moveTo>
                  <a:cubicBezTo>
                    <a:pt x="604" y="1"/>
                    <a:pt x="536" y="35"/>
                    <a:pt x="502" y="35"/>
                  </a:cubicBezTo>
                  <a:cubicBezTo>
                    <a:pt x="357" y="35"/>
                    <a:pt x="213" y="35"/>
                    <a:pt x="77" y="69"/>
                  </a:cubicBezTo>
                  <a:cubicBezTo>
                    <a:pt x="1" y="69"/>
                    <a:pt x="1" y="247"/>
                    <a:pt x="77" y="247"/>
                  </a:cubicBezTo>
                  <a:cubicBezTo>
                    <a:pt x="213" y="281"/>
                    <a:pt x="357" y="281"/>
                    <a:pt x="502" y="315"/>
                  </a:cubicBezTo>
                  <a:lnTo>
                    <a:pt x="638" y="315"/>
                  </a:lnTo>
                  <a:cubicBezTo>
                    <a:pt x="714" y="315"/>
                    <a:pt x="816" y="281"/>
                    <a:pt x="893" y="247"/>
                  </a:cubicBezTo>
                  <a:cubicBezTo>
                    <a:pt x="961" y="213"/>
                    <a:pt x="961" y="103"/>
                    <a:pt x="893" y="69"/>
                  </a:cubicBezTo>
                  <a:cubicBezTo>
                    <a:pt x="816" y="35"/>
                    <a:pt x="714" y="1"/>
                    <a:pt x="6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" name="Google Shape;4899;p60"/>
            <p:cNvSpPr/>
            <p:nvPr/>
          </p:nvSpPr>
          <p:spPr>
            <a:xfrm>
              <a:off x="2381942" y="2876233"/>
              <a:ext cx="26804" cy="11759"/>
            </a:xfrm>
            <a:custGeom>
              <a:avLst/>
              <a:gdLst/>
              <a:ahLst/>
              <a:cxnLst/>
              <a:rect l="l" t="t" r="r" b="b"/>
              <a:pathLst>
                <a:path w="816" h="358" extrusionOk="0">
                  <a:moveTo>
                    <a:pt x="569" y="1"/>
                  </a:moveTo>
                  <a:lnTo>
                    <a:pt x="535" y="1"/>
                  </a:lnTo>
                  <a:cubicBezTo>
                    <a:pt x="391" y="35"/>
                    <a:pt x="247" y="35"/>
                    <a:pt x="111" y="77"/>
                  </a:cubicBezTo>
                  <a:cubicBezTo>
                    <a:pt x="0" y="111"/>
                    <a:pt x="0" y="247"/>
                    <a:pt x="111" y="290"/>
                  </a:cubicBezTo>
                  <a:cubicBezTo>
                    <a:pt x="247" y="324"/>
                    <a:pt x="391" y="324"/>
                    <a:pt x="535" y="358"/>
                  </a:cubicBezTo>
                  <a:lnTo>
                    <a:pt x="569" y="358"/>
                  </a:lnTo>
                  <a:cubicBezTo>
                    <a:pt x="671" y="358"/>
                    <a:pt x="816" y="324"/>
                    <a:pt x="816" y="179"/>
                  </a:cubicBezTo>
                  <a:cubicBezTo>
                    <a:pt x="816" y="77"/>
                    <a:pt x="671" y="1"/>
                    <a:pt x="56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" name="Google Shape;4900;p60"/>
            <p:cNvSpPr/>
            <p:nvPr/>
          </p:nvSpPr>
          <p:spPr>
            <a:xfrm>
              <a:off x="2325017" y="2862306"/>
              <a:ext cx="27920" cy="10610"/>
            </a:xfrm>
            <a:custGeom>
              <a:avLst/>
              <a:gdLst/>
              <a:ahLst/>
              <a:cxnLst/>
              <a:rect l="l" t="t" r="r" b="b"/>
              <a:pathLst>
                <a:path w="850" h="323" extrusionOk="0">
                  <a:moveTo>
                    <a:pt x="671" y="0"/>
                  </a:moveTo>
                  <a:cubicBezTo>
                    <a:pt x="637" y="0"/>
                    <a:pt x="603" y="0"/>
                    <a:pt x="569" y="34"/>
                  </a:cubicBezTo>
                  <a:cubicBezTo>
                    <a:pt x="425" y="34"/>
                    <a:pt x="247" y="111"/>
                    <a:pt x="111" y="145"/>
                  </a:cubicBezTo>
                  <a:cubicBezTo>
                    <a:pt x="0" y="179"/>
                    <a:pt x="0" y="323"/>
                    <a:pt x="111" y="323"/>
                  </a:cubicBezTo>
                  <a:lnTo>
                    <a:pt x="323" y="323"/>
                  </a:lnTo>
                  <a:lnTo>
                    <a:pt x="603" y="323"/>
                  </a:lnTo>
                  <a:cubicBezTo>
                    <a:pt x="705" y="289"/>
                    <a:pt x="850" y="246"/>
                    <a:pt x="850" y="145"/>
                  </a:cubicBezTo>
                  <a:cubicBezTo>
                    <a:pt x="816" y="34"/>
                    <a:pt x="748" y="0"/>
                    <a:pt x="67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" name="Google Shape;4901;p60"/>
            <p:cNvSpPr/>
            <p:nvPr/>
          </p:nvSpPr>
          <p:spPr>
            <a:xfrm>
              <a:off x="2298214" y="2942651"/>
              <a:ext cx="23486" cy="8113"/>
            </a:xfrm>
            <a:custGeom>
              <a:avLst/>
              <a:gdLst/>
              <a:ahLst/>
              <a:cxnLst/>
              <a:rect l="l" t="t" r="r" b="b"/>
              <a:pathLst>
                <a:path w="715" h="247" extrusionOk="0">
                  <a:moveTo>
                    <a:pt x="536" y="1"/>
                  </a:moveTo>
                  <a:cubicBezTo>
                    <a:pt x="502" y="1"/>
                    <a:pt x="426" y="35"/>
                    <a:pt x="392" y="35"/>
                  </a:cubicBezTo>
                  <a:lnTo>
                    <a:pt x="145" y="35"/>
                  </a:lnTo>
                  <a:cubicBezTo>
                    <a:pt x="35" y="35"/>
                    <a:pt x="1" y="213"/>
                    <a:pt x="145" y="213"/>
                  </a:cubicBezTo>
                  <a:cubicBezTo>
                    <a:pt x="213" y="213"/>
                    <a:pt x="324" y="247"/>
                    <a:pt x="392" y="247"/>
                  </a:cubicBezTo>
                  <a:lnTo>
                    <a:pt x="536" y="247"/>
                  </a:lnTo>
                  <a:cubicBezTo>
                    <a:pt x="570" y="247"/>
                    <a:pt x="604" y="247"/>
                    <a:pt x="638" y="213"/>
                  </a:cubicBezTo>
                  <a:cubicBezTo>
                    <a:pt x="714" y="179"/>
                    <a:pt x="714" y="103"/>
                    <a:pt x="638" y="35"/>
                  </a:cubicBezTo>
                  <a:cubicBezTo>
                    <a:pt x="604" y="35"/>
                    <a:pt x="570" y="1"/>
                    <a:pt x="53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" name="Google Shape;4902;p60"/>
            <p:cNvSpPr/>
            <p:nvPr/>
          </p:nvSpPr>
          <p:spPr>
            <a:xfrm>
              <a:off x="2312174" y="2980885"/>
              <a:ext cx="24603" cy="8113"/>
            </a:xfrm>
            <a:custGeom>
              <a:avLst/>
              <a:gdLst/>
              <a:ahLst/>
              <a:cxnLst/>
              <a:rect l="l" t="t" r="r" b="b"/>
              <a:pathLst>
                <a:path w="749" h="247" extrusionOk="0">
                  <a:moveTo>
                    <a:pt x="391" y="0"/>
                  </a:moveTo>
                  <a:lnTo>
                    <a:pt x="179" y="0"/>
                  </a:lnTo>
                  <a:cubicBezTo>
                    <a:pt x="35" y="34"/>
                    <a:pt x="1" y="247"/>
                    <a:pt x="145" y="247"/>
                  </a:cubicBezTo>
                  <a:lnTo>
                    <a:pt x="179" y="247"/>
                  </a:lnTo>
                  <a:lnTo>
                    <a:pt x="247" y="247"/>
                  </a:lnTo>
                  <a:lnTo>
                    <a:pt x="425" y="247"/>
                  </a:lnTo>
                  <a:lnTo>
                    <a:pt x="570" y="247"/>
                  </a:lnTo>
                  <a:lnTo>
                    <a:pt x="638" y="247"/>
                  </a:lnTo>
                  <a:cubicBezTo>
                    <a:pt x="714" y="213"/>
                    <a:pt x="748" y="145"/>
                    <a:pt x="672" y="77"/>
                  </a:cubicBezTo>
                  <a:cubicBezTo>
                    <a:pt x="604" y="0"/>
                    <a:pt x="502" y="0"/>
                    <a:pt x="39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" name="Google Shape;4903;p60"/>
            <p:cNvSpPr/>
            <p:nvPr/>
          </p:nvSpPr>
          <p:spPr>
            <a:xfrm>
              <a:off x="2277290" y="3026379"/>
              <a:ext cx="34917" cy="10347"/>
            </a:xfrm>
            <a:custGeom>
              <a:avLst/>
              <a:gdLst/>
              <a:ahLst/>
              <a:cxnLst/>
              <a:rect l="l" t="t" r="r" b="b"/>
              <a:pathLst>
                <a:path w="1063" h="315" extrusionOk="0">
                  <a:moveTo>
                    <a:pt x="782" y="0"/>
                  </a:moveTo>
                  <a:cubicBezTo>
                    <a:pt x="570" y="0"/>
                    <a:pt x="357" y="68"/>
                    <a:pt x="145" y="68"/>
                  </a:cubicBezTo>
                  <a:cubicBezTo>
                    <a:pt x="35" y="68"/>
                    <a:pt x="1" y="246"/>
                    <a:pt x="145" y="280"/>
                  </a:cubicBezTo>
                  <a:cubicBezTo>
                    <a:pt x="247" y="280"/>
                    <a:pt x="391" y="314"/>
                    <a:pt x="570" y="314"/>
                  </a:cubicBezTo>
                  <a:cubicBezTo>
                    <a:pt x="714" y="314"/>
                    <a:pt x="850" y="280"/>
                    <a:pt x="995" y="212"/>
                  </a:cubicBezTo>
                  <a:cubicBezTo>
                    <a:pt x="1063" y="136"/>
                    <a:pt x="1063" y="34"/>
                    <a:pt x="9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" name="Google Shape;4904;p60"/>
            <p:cNvSpPr/>
            <p:nvPr/>
          </p:nvSpPr>
          <p:spPr>
            <a:xfrm>
              <a:off x="2290133" y="3058734"/>
              <a:ext cx="26804" cy="10643"/>
            </a:xfrm>
            <a:custGeom>
              <a:avLst/>
              <a:gdLst/>
              <a:ahLst/>
              <a:cxnLst/>
              <a:rect l="l" t="t" r="r" b="b"/>
              <a:pathLst>
                <a:path w="816" h="324" extrusionOk="0">
                  <a:moveTo>
                    <a:pt x="638" y="0"/>
                  </a:moveTo>
                  <a:cubicBezTo>
                    <a:pt x="570" y="0"/>
                    <a:pt x="493" y="0"/>
                    <a:pt x="425" y="43"/>
                  </a:cubicBezTo>
                  <a:lnTo>
                    <a:pt x="179" y="43"/>
                  </a:lnTo>
                  <a:lnTo>
                    <a:pt x="145" y="43"/>
                  </a:lnTo>
                  <a:cubicBezTo>
                    <a:pt x="34" y="43"/>
                    <a:pt x="0" y="255"/>
                    <a:pt x="145" y="289"/>
                  </a:cubicBezTo>
                  <a:cubicBezTo>
                    <a:pt x="213" y="289"/>
                    <a:pt x="323" y="323"/>
                    <a:pt x="391" y="323"/>
                  </a:cubicBezTo>
                  <a:cubicBezTo>
                    <a:pt x="425" y="323"/>
                    <a:pt x="425" y="323"/>
                    <a:pt x="459" y="289"/>
                  </a:cubicBezTo>
                  <a:cubicBezTo>
                    <a:pt x="570" y="289"/>
                    <a:pt x="672" y="289"/>
                    <a:pt x="748" y="213"/>
                  </a:cubicBezTo>
                  <a:cubicBezTo>
                    <a:pt x="816" y="145"/>
                    <a:pt x="782" y="43"/>
                    <a:pt x="70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" name="Google Shape;4905;p60"/>
            <p:cNvSpPr/>
            <p:nvPr/>
          </p:nvSpPr>
          <p:spPr>
            <a:xfrm>
              <a:off x="2348175" y="3062347"/>
              <a:ext cx="22336" cy="11759"/>
            </a:xfrm>
            <a:custGeom>
              <a:avLst/>
              <a:gdLst/>
              <a:ahLst/>
              <a:cxnLst/>
              <a:rect l="l" t="t" r="r" b="b"/>
              <a:pathLst>
                <a:path w="680" h="358" extrusionOk="0">
                  <a:moveTo>
                    <a:pt x="536" y="1"/>
                  </a:moveTo>
                  <a:cubicBezTo>
                    <a:pt x="468" y="1"/>
                    <a:pt x="425" y="35"/>
                    <a:pt x="357" y="35"/>
                  </a:cubicBezTo>
                  <a:cubicBezTo>
                    <a:pt x="289" y="69"/>
                    <a:pt x="213" y="103"/>
                    <a:pt x="145" y="103"/>
                  </a:cubicBezTo>
                  <a:cubicBezTo>
                    <a:pt x="0" y="179"/>
                    <a:pt x="43" y="358"/>
                    <a:pt x="179" y="358"/>
                  </a:cubicBezTo>
                  <a:lnTo>
                    <a:pt x="213" y="315"/>
                  </a:lnTo>
                  <a:cubicBezTo>
                    <a:pt x="289" y="315"/>
                    <a:pt x="357" y="315"/>
                    <a:pt x="425" y="281"/>
                  </a:cubicBezTo>
                  <a:cubicBezTo>
                    <a:pt x="536" y="247"/>
                    <a:pt x="604" y="247"/>
                    <a:pt x="638" y="179"/>
                  </a:cubicBezTo>
                  <a:cubicBezTo>
                    <a:pt x="680" y="103"/>
                    <a:pt x="680" y="35"/>
                    <a:pt x="604" y="35"/>
                  </a:cubicBezTo>
                  <a:cubicBezTo>
                    <a:pt x="570" y="1"/>
                    <a:pt x="570" y="1"/>
                    <a:pt x="53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" name="Google Shape;4906;p60"/>
            <p:cNvSpPr/>
            <p:nvPr/>
          </p:nvSpPr>
          <p:spPr>
            <a:xfrm>
              <a:off x="2372712" y="3020499"/>
              <a:ext cx="26836" cy="11759"/>
            </a:xfrm>
            <a:custGeom>
              <a:avLst/>
              <a:gdLst/>
              <a:ahLst/>
              <a:cxnLst/>
              <a:rect l="l" t="t" r="r" b="b"/>
              <a:pathLst>
                <a:path w="817" h="358" extrusionOk="0">
                  <a:moveTo>
                    <a:pt x="672" y="1"/>
                  </a:moveTo>
                  <a:lnTo>
                    <a:pt x="672" y="1"/>
                  </a:lnTo>
                  <a:cubicBezTo>
                    <a:pt x="494" y="35"/>
                    <a:pt x="315" y="69"/>
                    <a:pt x="145" y="145"/>
                  </a:cubicBezTo>
                  <a:cubicBezTo>
                    <a:pt x="1" y="179"/>
                    <a:pt x="35" y="357"/>
                    <a:pt x="179" y="357"/>
                  </a:cubicBezTo>
                  <a:lnTo>
                    <a:pt x="179" y="315"/>
                  </a:lnTo>
                  <a:cubicBezTo>
                    <a:pt x="358" y="315"/>
                    <a:pt x="528" y="315"/>
                    <a:pt x="706" y="247"/>
                  </a:cubicBezTo>
                  <a:cubicBezTo>
                    <a:pt x="782" y="247"/>
                    <a:pt x="782" y="179"/>
                    <a:pt x="816" y="145"/>
                  </a:cubicBezTo>
                  <a:cubicBezTo>
                    <a:pt x="816" y="103"/>
                    <a:pt x="782" y="69"/>
                    <a:pt x="782" y="69"/>
                  </a:cubicBezTo>
                  <a:cubicBezTo>
                    <a:pt x="782" y="35"/>
                    <a:pt x="706" y="1"/>
                    <a:pt x="6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" name="Google Shape;4907;p60"/>
            <p:cNvSpPr/>
            <p:nvPr/>
          </p:nvSpPr>
          <p:spPr>
            <a:xfrm>
              <a:off x="2354021" y="3001809"/>
              <a:ext cx="22074" cy="10643"/>
            </a:xfrm>
            <a:custGeom>
              <a:avLst/>
              <a:gdLst/>
              <a:ahLst/>
              <a:cxnLst/>
              <a:rect l="l" t="t" r="r" b="b"/>
              <a:pathLst>
                <a:path w="672" h="324" extrusionOk="0">
                  <a:moveTo>
                    <a:pt x="460" y="1"/>
                  </a:moveTo>
                  <a:cubicBezTo>
                    <a:pt x="324" y="1"/>
                    <a:pt x="213" y="35"/>
                    <a:pt x="111" y="77"/>
                  </a:cubicBezTo>
                  <a:cubicBezTo>
                    <a:pt x="1" y="145"/>
                    <a:pt x="35" y="323"/>
                    <a:pt x="145" y="323"/>
                  </a:cubicBezTo>
                  <a:cubicBezTo>
                    <a:pt x="179" y="323"/>
                    <a:pt x="179" y="323"/>
                    <a:pt x="179" y="289"/>
                  </a:cubicBezTo>
                  <a:cubicBezTo>
                    <a:pt x="324" y="247"/>
                    <a:pt x="502" y="247"/>
                    <a:pt x="638" y="179"/>
                  </a:cubicBezTo>
                  <a:cubicBezTo>
                    <a:pt x="672" y="145"/>
                    <a:pt x="672" y="77"/>
                    <a:pt x="638" y="35"/>
                  </a:cubicBezTo>
                  <a:cubicBezTo>
                    <a:pt x="604" y="1"/>
                    <a:pt x="536" y="1"/>
                    <a:pt x="4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" name="Google Shape;4908;p60"/>
            <p:cNvSpPr/>
            <p:nvPr/>
          </p:nvSpPr>
          <p:spPr>
            <a:xfrm>
              <a:off x="2364631" y="2947118"/>
              <a:ext cx="27953" cy="11759"/>
            </a:xfrm>
            <a:custGeom>
              <a:avLst/>
              <a:gdLst/>
              <a:ahLst/>
              <a:cxnLst/>
              <a:rect l="l" t="t" r="r" b="b"/>
              <a:pathLst>
                <a:path w="851" h="358" extrusionOk="0">
                  <a:moveTo>
                    <a:pt x="604" y="1"/>
                  </a:moveTo>
                  <a:cubicBezTo>
                    <a:pt x="425" y="1"/>
                    <a:pt x="247" y="77"/>
                    <a:pt x="103" y="111"/>
                  </a:cubicBezTo>
                  <a:cubicBezTo>
                    <a:pt x="1" y="145"/>
                    <a:pt x="1" y="357"/>
                    <a:pt x="137" y="357"/>
                  </a:cubicBezTo>
                  <a:lnTo>
                    <a:pt x="137" y="357"/>
                  </a:lnTo>
                  <a:cubicBezTo>
                    <a:pt x="349" y="323"/>
                    <a:pt x="604" y="323"/>
                    <a:pt x="774" y="179"/>
                  </a:cubicBezTo>
                  <a:cubicBezTo>
                    <a:pt x="850" y="145"/>
                    <a:pt x="774" y="43"/>
                    <a:pt x="740" y="43"/>
                  </a:cubicBezTo>
                  <a:cubicBezTo>
                    <a:pt x="706" y="1"/>
                    <a:pt x="638" y="1"/>
                    <a:pt x="60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" name="Google Shape;4909;p60"/>
            <p:cNvSpPr/>
            <p:nvPr/>
          </p:nvSpPr>
          <p:spPr>
            <a:xfrm>
              <a:off x="2420439" y="2943768"/>
              <a:ext cx="18460" cy="9230"/>
            </a:xfrm>
            <a:custGeom>
              <a:avLst/>
              <a:gdLst/>
              <a:ahLst/>
              <a:cxnLst/>
              <a:rect l="l" t="t" r="r" b="b"/>
              <a:pathLst>
                <a:path w="562" h="281" extrusionOk="0">
                  <a:moveTo>
                    <a:pt x="425" y="1"/>
                  </a:moveTo>
                  <a:lnTo>
                    <a:pt x="315" y="1"/>
                  </a:lnTo>
                  <a:cubicBezTo>
                    <a:pt x="281" y="35"/>
                    <a:pt x="247" y="35"/>
                    <a:pt x="213" y="35"/>
                  </a:cubicBezTo>
                  <a:lnTo>
                    <a:pt x="179" y="35"/>
                  </a:lnTo>
                  <a:lnTo>
                    <a:pt x="179" y="35"/>
                  </a:lnTo>
                  <a:cubicBezTo>
                    <a:pt x="1" y="35"/>
                    <a:pt x="1" y="281"/>
                    <a:pt x="179" y="281"/>
                  </a:cubicBezTo>
                  <a:lnTo>
                    <a:pt x="179" y="281"/>
                  </a:lnTo>
                  <a:cubicBezTo>
                    <a:pt x="281" y="281"/>
                    <a:pt x="493" y="281"/>
                    <a:pt x="561" y="145"/>
                  </a:cubicBezTo>
                  <a:cubicBezTo>
                    <a:pt x="561" y="69"/>
                    <a:pt x="561" y="35"/>
                    <a:pt x="4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" name="Google Shape;4910;p60"/>
            <p:cNvSpPr/>
            <p:nvPr/>
          </p:nvSpPr>
          <p:spPr>
            <a:xfrm>
              <a:off x="2065785" y="2897157"/>
              <a:ext cx="23190" cy="7029"/>
            </a:xfrm>
            <a:custGeom>
              <a:avLst/>
              <a:gdLst/>
              <a:ahLst/>
              <a:cxnLst/>
              <a:rect l="l" t="t" r="r" b="b"/>
              <a:pathLst>
                <a:path w="706" h="214" extrusionOk="0">
                  <a:moveTo>
                    <a:pt x="493" y="1"/>
                  </a:moveTo>
                  <a:lnTo>
                    <a:pt x="391" y="1"/>
                  </a:lnTo>
                  <a:lnTo>
                    <a:pt x="145" y="1"/>
                  </a:lnTo>
                  <a:cubicBezTo>
                    <a:pt x="1" y="1"/>
                    <a:pt x="1" y="213"/>
                    <a:pt x="145" y="213"/>
                  </a:cubicBezTo>
                  <a:lnTo>
                    <a:pt x="391" y="213"/>
                  </a:lnTo>
                  <a:lnTo>
                    <a:pt x="493" y="213"/>
                  </a:lnTo>
                  <a:cubicBezTo>
                    <a:pt x="527" y="213"/>
                    <a:pt x="604" y="213"/>
                    <a:pt x="638" y="179"/>
                  </a:cubicBezTo>
                  <a:cubicBezTo>
                    <a:pt x="706" y="145"/>
                    <a:pt x="706" y="77"/>
                    <a:pt x="638" y="35"/>
                  </a:cubicBezTo>
                  <a:cubicBezTo>
                    <a:pt x="604" y="1"/>
                    <a:pt x="527" y="1"/>
                    <a:pt x="4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" name="Google Shape;4911;p60"/>
            <p:cNvSpPr/>
            <p:nvPr/>
          </p:nvSpPr>
          <p:spPr>
            <a:xfrm>
              <a:off x="2037897" y="2863423"/>
              <a:ext cx="20957" cy="10610"/>
            </a:xfrm>
            <a:custGeom>
              <a:avLst/>
              <a:gdLst/>
              <a:ahLst/>
              <a:cxnLst/>
              <a:rect l="l" t="t" r="r" b="b"/>
              <a:pathLst>
                <a:path w="638" h="323" extrusionOk="0">
                  <a:moveTo>
                    <a:pt x="493" y="0"/>
                  </a:moveTo>
                  <a:cubicBezTo>
                    <a:pt x="425" y="0"/>
                    <a:pt x="357" y="43"/>
                    <a:pt x="314" y="77"/>
                  </a:cubicBezTo>
                  <a:lnTo>
                    <a:pt x="102" y="145"/>
                  </a:lnTo>
                  <a:cubicBezTo>
                    <a:pt x="0" y="178"/>
                    <a:pt x="0" y="323"/>
                    <a:pt x="102" y="323"/>
                  </a:cubicBezTo>
                  <a:lnTo>
                    <a:pt x="145" y="323"/>
                  </a:lnTo>
                  <a:cubicBezTo>
                    <a:pt x="212" y="323"/>
                    <a:pt x="314" y="289"/>
                    <a:pt x="391" y="255"/>
                  </a:cubicBezTo>
                  <a:cubicBezTo>
                    <a:pt x="459" y="255"/>
                    <a:pt x="527" y="255"/>
                    <a:pt x="603" y="178"/>
                  </a:cubicBezTo>
                  <a:cubicBezTo>
                    <a:pt x="637" y="111"/>
                    <a:pt x="603" y="43"/>
                    <a:pt x="527" y="43"/>
                  </a:cubicBezTo>
                  <a:cubicBezTo>
                    <a:pt x="527" y="0"/>
                    <a:pt x="493" y="0"/>
                    <a:pt x="4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" name="Google Shape;4912;p60"/>
            <p:cNvSpPr/>
            <p:nvPr/>
          </p:nvSpPr>
          <p:spPr>
            <a:xfrm>
              <a:off x="1956402" y="2898274"/>
              <a:ext cx="23486" cy="10643"/>
            </a:xfrm>
            <a:custGeom>
              <a:avLst/>
              <a:gdLst/>
              <a:ahLst/>
              <a:cxnLst/>
              <a:rect l="l" t="t" r="r" b="b"/>
              <a:pathLst>
                <a:path w="715" h="324" extrusionOk="0">
                  <a:moveTo>
                    <a:pt x="536" y="1"/>
                  </a:moveTo>
                  <a:cubicBezTo>
                    <a:pt x="391" y="1"/>
                    <a:pt x="247" y="77"/>
                    <a:pt x="111" y="111"/>
                  </a:cubicBezTo>
                  <a:cubicBezTo>
                    <a:pt x="1" y="145"/>
                    <a:pt x="35" y="324"/>
                    <a:pt x="145" y="324"/>
                  </a:cubicBezTo>
                  <a:lnTo>
                    <a:pt x="179" y="324"/>
                  </a:lnTo>
                  <a:cubicBezTo>
                    <a:pt x="323" y="290"/>
                    <a:pt x="536" y="290"/>
                    <a:pt x="672" y="179"/>
                  </a:cubicBezTo>
                  <a:cubicBezTo>
                    <a:pt x="714" y="111"/>
                    <a:pt x="672" y="43"/>
                    <a:pt x="638" y="43"/>
                  </a:cubicBezTo>
                  <a:cubicBezTo>
                    <a:pt x="604" y="1"/>
                    <a:pt x="570" y="1"/>
                    <a:pt x="53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" name="Google Shape;4913;p60"/>
            <p:cNvSpPr/>
            <p:nvPr/>
          </p:nvSpPr>
          <p:spPr>
            <a:xfrm>
              <a:off x="1949439" y="2921727"/>
              <a:ext cx="20957" cy="9230"/>
            </a:xfrm>
            <a:custGeom>
              <a:avLst/>
              <a:gdLst/>
              <a:ahLst/>
              <a:cxnLst/>
              <a:rect l="l" t="t" r="r" b="b"/>
              <a:pathLst>
                <a:path w="638" h="281" extrusionOk="0">
                  <a:moveTo>
                    <a:pt x="501" y="1"/>
                  </a:moveTo>
                  <a:cubicBezTo>
                    <a:pt x="425" y="1"/>
                    <a:pt x="391" y="35"/>
                    <a:pt x="357" y="35"/>
                  </a:cubicBezTo>
                  <a:cubicBezTo>
                    <a:pt x="289" y="68"/>
                    <a:pt x="179" y="102"/>
                    <a:pt x="111" y="136"/>
                  </a:cubicBezTo>
                  <a:cubicBezTo>
                    <a:pt x="0" y="179"/>
                    <a:pt x="34" y="281"/>
                    <a:pt x="145" y="281"/>
                  </a:cubicBezTo>
                  <a:lnTo>
                    <a:pt x="145" y="281"/>
                  </a:lnTo>
                  <a:cubicBezTo>
                    <a:pt x="247" y="281"/>
                    <a:pt x="323" y="281"/>
                    <a:pt x="391" y="247"/>
                  </a:cubicBezTo>
                  <a:cubicBezTo>
                    <a:pt x="501" y="213"/>
                    <a:pt x="569" y="213"/>
                    <a:pt x="603" y="136"/>
                  </a:cubicBezTo>
                  <a:cubicBezTo>
                    <a:pt x="637" y="102"/>
                    <a:pt x="603" y="68"/>
                    <a:pt x="569" y="35"/>
                  </a:cubicBezTo>
                  <a:cubicBezTo>
                    <a:pt x="535" y="1"/>
                    <a:pt x="535" y="1"/>
                    <a:pt x="50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" name="Google Shape;4914;p60"/>
            <p:cNvSpPr/>
            <p:nvPr/>
          </p:nvSpPr>
          <p:spPr>
            <a:xfrm>
              <a:off x="1868240" y="2918114"/>
              <a:ext cx="20957" cy="10610"/>
            </a:xfrm>
            <a:custGeom>
              <a:avLst/>
              <a:gdLst/>
              <a:ahLst/>
              <a:cxnLst/>
              <a:rect l="l" t="t" r="r" b="b"/>
              <a:pathLst>
                <a:path w="638" h="323" extrusionOk="0">
                  <a:moveTo>
                    <a:pt x="459" y="0"/>
                  </a:moveTo>
                  <a:cubicBezTo>
                    <a:pt x="425" y="0"/>
                    <a:pt x="349" y="34"/>
                    <a:pt x="315" y="34"/>
                  </a:cubicBezTo>
                  <a:cubicBezTo>
                    <a:pt x="247" y="77"/>
                    <a:pt x="213" y="77"/>
                    <a:pt x="136" y="111"/>
                  </a:cubicBezTo>
                  <a:cubicBezTo>
                    <a:pt x="0" y="145"/>
                    <a:pt x="34" y="323"/>
                    <a:pt x="170" y="323"/>
                  </a:cubicBezTo>
                  <a:lnTo>
                    <a:pt x="170" y="323"/>
                  </a:lnTo>
                  <a:cubicBezTo>
                    <a:pt x="247" y="289"/>
                    <a:pt x="315" y="289"/>
                    <a:pt x="383" y="246"/>
                  </a:cubicBezTo>
                  <a:cubicBezTo>
                    <a:pt x="459" y="246"/>
                    <a:pt x="527" y="246"/>
                    <a:pt x="561" y="178"/>
                  </a:cubicBezTo>
                  <a:cubicBezTo>
                    <a:pt x="637" y="145"/>
                    <a:pt x="595" y="34"/>
                    <a:pt x="527" y="34"/>
                  </a:cubicBezTo>
                  <a:cubicBezTo>
                    <a:pt x="493" y="0"/>
                    <a:pt x="493" y="0"/>
                    <a:pt x="4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" name="Google Shape;4915;p60"/>
            <p:cNvSpPr/>
            <p:nvPr/>
          </p:nvSpPr>
          <p:spPr>
            <a:xfrm>
              <a:off x="1921518" y="2803148"/>
              <a:ext cx="23486" cy="20957"/>
            </a:xfrm>
            <a:custGeom>
              <a:avLst/>
              <a:gdLst/>
              <a:ahLst/>
              <a:cxnLst/>
              <a:rect l="l" t="t" r="r" b="b"/>
              <a:pathLst>
                <a:path w="715" h="638" extrusionOk="0">
                  <a:moveTo>
                    <a:pt x="570" y="0"/>
                  </a:moveTo>
                  <a:lnTo>
                    <a:pt x="570" y="0"/>
                  </a:lnTo>
                  <a:cubicBezTo>
                    <a:pt x="425" y="34"/>
                    <a:pt x="358" y="136"/>
                    <a:pt x="290" y="213"/>
                  </a:cubicBezTo>
                  <a:cubicBezTo>
                    <a:pt x="179" y="315"/>
                    <a:pt x="111" y="391"/>
                    <a:pt x="35" y="493"/>
                  </a:cubicBezTo>
                  <a:cubicBezTo>
                    <a:pt x="1" y="561"/>
                    <a:pt x="35" y="637"/>
                    <a:pt x="111" y="637"/>
                  </a:cubicBezTo>
                  <a:cubicBezTo>
                    <a:pt x="145" y="637"/>
                    <a:pt x="145" y="637"/>
                    <a:pt x="179" y="603"/>
                  </a:cubicBezTo>
                  <a:cubicBezTo>
                    <a:pt x="247" y="527"/>
                    <a:pt x="358" y="459"/>
                    <a:pt x="425" y="391"/>
                  </a:cubicBezTo>
                  <a:cubicBezTo>
                    <a:pt x="536" y="315"/>
                    <a:pt x="638" y="247"/>
                    <a:pt x="672" y="136"/>
                  </a:cubicBezTo>
                  <a:cubicBezTo>
                    <a:pt x="714" y="68"/>
                    <a:pt x="638" y="0"/>
                    <a:pt x="57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" name="Google Shape;4916;p60"/>
            <p:cNvSpPr/>
            <p:nvPr/>
          </p:nvSpPr>
          <p:spPr>
            <a:xfrm>
              <a:off x="1948322" y="2813462"/>
              <a:ext cx="27920" cy="19840"/>
            </a:xfrm>
            <a:custGeom>
              <a:avLst/>
              <a:gdLst/>
              <a:ahLst/>
              <a:cxnLst/>
              <a:rect l="l" t="t" r="r" b="b"/>
              <a:pathLst>
                <a:path w="850" h="604" extrusionOk="0">
                  <a:moveTo>
                    <a:pt x="705" y="1"/>
                  </a:moveTo>
                  <a:lnTo>
                    <a:pt x="671" y="1"/>
                  </a:lnTo>
                  <a:cubicBezTo>
                    <a:pt x="569" y="35"/>
                    <a:pt x="459" y="145"/>
                    <a:pt x="391" y="213"/>
                  </a:cubicBezTo>
                  <a:cubicBezTo>
                    <a:pt x="281" y="289"/>
                    <a:pt x="179" y="357"/>
                    <a:pt x="68" y="459"/>
                  </a:cubicBezTo>
                  <a:cubicBezTo>
                    <a:pt x="0" y="502"/>
                    <a:pt x="68" y="604"/>
                    <a:pt x="145" y="604"/>
                  </a:cubicBezTo>
                  <a:lnTo>
                    <a:pt x="179" y="604"/>
                  </a:lnTo>
                  <a:cubicBezTo>
                    <a:pt x="281" y="536"/>
                    <a:pt x="425" y="459"/>
                    <a:pt x="535" y="391"/>
                  </a:cubicBezTo>
                  <a:cubicBezTo>
                    <a:pt x="603" y="357"/>
                    <a:pt x="748" y="289"/>
                    <a:pt x="816" y="179"/>
                  </a:cubicBezTo>
                  <a:cubicBezTo>
                    <a:pt x="850" y="111"/>
                    <a:pt x="782" y="1"/>
                    <a:pt x="70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" name="Google Shape;4917;p60"/>
            <p:cNvSpPr/>
            <p:nvPr/>
          </p:nvSpPr>
          <p:spPr>
            <a:xfrm>
              <a:off x="2030901" y="2777461"/>
              <a:ext cx="22074" cy="17606"/>
            </a:xfrm>
            <a:custGeom>
              <a:avLst/>
              <a:gdLst/>
              <a:ahLst/>
              <a:cxnLst/>
              <a:rect l="l" t="t" r="r" b="b"/>
              <a:pathLst>
                <a:path w="672" h="536" extrusionOk="0">
                  <a:moveTo>
                    <a:pt x="570" y="1"/>
                  </a:moveTo>
                  <a:lnTo>
                    <a:pt x="527" y="1"/>
                  </a:lnTo>
                  <a:cubicBezTo>
                    <a:pt x="358" y="111"/>
                    <a:pt x="247" y="247"/>
                    <a:pt x="69" y="357"/>
                  </a:cubicBezTo>
                  <a:cubicBezTo>
                    <a:pt x="1" y="391"/>
                    <a:pt x="35" y="536"/>
                    <a:pt x="145" y="536"/>
                  </a:cubicBezTo>
                  <a:lnTo>
                    <a:pt x="145" y="536"/>
                  </a:lnTo>
                  <a:cubicBezTo>
                    <a:pt x="358" y="459"/>
                    <a:pt x="604" y="357"/>
                    <a:pt x="672" y="111"/>
                  </a:cubicBezTo>
                  <a:cubicBezTo>
                    <a:pt x="672" y="69"/>
                    <a:pt x="604" y="1"/>
                    <a:pt x="57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" name="Google Shape;4918;p60"/>
            <p:cNvSpPr/>
            <p:nvPr/>
          </p:nvSpPr>
          <p:spPr>
            <a:xfrm>
              <a:off x="1972859" y="2758771"/>
              <a:ext cx="32420" cy="23486"/>
            </a:xfrm>
            <a:custGeom>
              <a:avLst/>
              <a:gdLst/>
              <a:ahLst/>
              <a:cxnLst/>
              <a:rect l="l" t="t" r="r" b="b"/>
              <a:pathLst>
                <a:path w="987" h="715" extrusionOk="0">
                  <a:moveTo>
                    <a:pt x="850" y="1"/>
                  </a:moveTo>
                  <a:cubicBezTo>
                    <a:pt x="706" y="1"/>
                    <a:pt x="561" y="111"/>
                    <a:pt x="460" y="179"/>
                  </a:cubicBezTo>
                  <a:cubicBezTo>
                    <a:pt x="315" y="255"/>
                    <a:pt x="213" y="357"/>
                    <a:pt x="103" y="468"/>
                  </a:cubicBezTo>
                  <a:cubicBezTo>
                    <a:pt x="1" y="570"/>
                    <a:pt x="103" y="714"/>
                    <a:pt x="213" y="714"/>
                  </a:cubicBezTo>
                  <a:cubicBezTo>
                    <a:pt x="247" y="714"/>
                    <a:pt x="281" y="714"/>
                    <a:pt x="315" y="680"/>
                  </a:cubicBezTo>
                  <a:cubicBezTo>
                    <a:pt x="426" y="570"/>
                    <a:pt x="527" y="502"/>
                    <a:pt x="638" y="425"/>
                  </a:cubicBezTo>
                  <a:cubicBezTo>
                    <a:pt x="740" y="323"/>
                    <a:pt x="884" y="289"/>
                    <a:pt x="952" y="145"/>
                  </a:cubicBezTo>
                  <a:cubicBezTo>
                    <a:pt x="986" y="77"/>
                    <a:pt x="952" y="1"/>
                    <a:pt x="85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" name="Google Shape;4919;p60"/>
            <p:cNvSpPr/>
            <p:nvPr/>
          </p:nvSpPr>
          <p:spPr>
            <a:xfrm>
              <a:off x="2081978" y="2744810"/>
              <a:ext cx="18723" cy="16489"/>
            </a:xfrm>
            <a:custGeom>
              <a:avLst/>
              <a:gdLst/>
              <a:ahLst/>
              <a:cxnLst/>
              <a:rect l="l" t="t" r="r" b="b"/>
              <a:pathLst>
                <a:path w="570" h="502" extrusionOk="0">
                  <a:moveTo>
                    <a:pt x="459" y="1"/>
                  </a:moveTo>
                  <a:lnTo>
                    <a:pt x="425" y="1"/>
                  </a:lnTo>
                  <a:cubicBezTo>
                    <a:pt x="357" y="43"/>
                    <a:pt x="289" y="111"/>
                    <a:pt x="247" y="179"/>
                  </a:cubicBezTo>
                  <a:cubicBezTo>
                    <a:pt x="179" y="256"/>
                    <a:pt x="111" y="290"/>
                    <a:pt x="34" y="358"/>
                  </a:cubicBezTo>
                  <a:cubicBezTo>
                    <a:pt x="0" y="392"/>
                    <a:pt x="34" y="502"/>
                    <a:pt x="111" y="502"/>
                  </a:cubicBezTo>
                  <a:cubicBezTo>
                    <a:pt x="111" y="502"/>
                    <a:pt x="145" y="502"/>
                    <a:pt x="145" y="468"/>
                  </a:cubicBezTo>
                  <a:cubicBezTo>
                    <a:pt x="213" y="426"/>
                    <a:pt x="289" y="392"/>
                    <a:pt x="391" y="324"/>
                  </a:cubicBezTo>
                  <a:cubicBezTo>
                    <a:pt x="425" y="290"/>
                    <a:pt x="535" y="213"/>
                    <a:pt x="569" y="111"/>
                  </a:cubicBezTo>
                  <a:cubicBezTo>
                    <a:pt x="569" y="77"/>
                    <a:pt x="535" y="1"/>
                    <a:pt x="4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" name="Google Shape;4920;p60"/>
            <p:cNvSpPr/>
            <p:nvPr/>
          </p:nvSpPr>
          <p:spPr>
            <a:xfrm>
              <a:off x="2054058" y="2709926"/>
              <a:ext cx="26836" cy="18756"/>
            </a:xfrm>
            <a:custGeom>
              <a:avLst/>
              <a:gdLst/>
              <a:ahLst/>
              <a:cxnLst/>
              <a:rect l="l" t="t" r="r" b="b"/>
              <a:pathLst>
                <a:path w="817" h="571" extrusionOk="0">
                  <a:moveTo>
                    <a:pt x="714" y="1"/>
                  </a:moveTo>
                  <a:lnTo>
                    <a:pt x="672" y="1"/>
                  </a:lnTo>
                  <a:cubicBezTo>
                    <a:pt x="570" y="43"/>
                    <a:pt x="460" y="77"/>
                    <a:pt x="358" y="145"/>
                  </a:cubicBezTo>
                  <a:cubicBezTo>
                    <a:pt x="290" y="213"/>
                    <a:pt x="179" y="290"/>
                    <a:pt x="111" y="358"/>
                  </a:cubicBezTo>
                  <a:cubicBezTo>
                    <a:pt x="1" y="426"/>
                    <a:pt x="77" y="570"/>
                    <a:pt x="179" y="570"/>
                  </a:cubicBezTo>
                  <a:lnTo>
                    <a:pt x="247" y="570"/>
                  </a:lnTo>
                  <a:cubicBezTo>
                    <a:pt x="324" y="502"/>
                    <a:pt x="426" y="426"/>
                    <a:pt x="536" y="358"/>
                  </a:cubicBezTo>
                  <a:cubicBezTo>
                    <a:pt x="604" y="290"/>
                    <a:pt x="672" y="213"/>
                    <a:pt x="748" y="145"/>
                  </a:cubicBezTo>
                  <a:cubicBezTo>
                    <a:pt x="816" y="77"/>
                    <a:pt x="782" y="1"/>
                    <a:pt x="71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" name="Google Shape;4921;p60"/>
            <p:cNvSpPr/>
            <p:nvPr/>
          </p:nvSpPr>
          <p:spPr>
            <a:xfrm>
              <a:off x="2128556" y="2655531"/>
              <a:ext cx="18756" cy="15110"/>
            </a:xfrm>
            <a:custGeom>
              <a:avLst/>
              <a:gdLst/>
              <a:ahLst/>
              <a:cxnLst/>
              <a:rect l="l" t="t" r="r" b="b"/>
              <a:pathLst>
                <a:path w="571" h="460" extrusionOk="0">
                  <a:moveTo>
                    <a:pt x="460" y="0"/>
                  </a:moveTo>
                  <a:lnTo>
                    <a:pt x="460" y="0"/>
                  </a:lnTo>
                  <a:cubicBezTo>
                    <a:pt x="281" y="34"/>
                    <a:pt x="145" y="213"/>
                    <a:pt x="35" y="315"/>
                  </a:cubicBezTo>
                  <a:cubicBezTo>
                    <a:pt x="1" y="383"/>
                    <a:pt x="69" y="459"/>
                    <a:pt x="145" y="459"/>
                  </a:cubicBezTo>
                  <a:cubicBezTo>
                    <a:pt x="145" y="459"/>
                    <a:pt x="179" y="459"/>
                    <a:pt x="179" y="425"/>
                  </a:cubicBezTo>
                  <a:cubicBezTo>
                    <a:pt x="247" y="383"/>
                    <a:pt x="281" y="315"/>
                    <a:pt x="358" y="281"/>
                  </a:cubicBezTo>
                  <a:cubicBezTo>
                    <a:pt x="426" y="247"/>
                    <a:pt x="494" y="213"/>
                    <a:pt x="528" y="136"/>
                  </a:cubicBezTo>
                  <a:cubicBezTo>
                    <a:pt x="570" y="102"/>
                    <a:pt x="528" y="0"/>
                    <a:pt x="4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" name="Google Shape;4922;p60"/>
            <p:cNvSpPr/>
            <p:nvPr/>
          </p:nvSpPr>
          <p:spPr>
            <a:xfrm>
              <a:off x="2136670" y="2694882"/>
              <a:ext cx="25687" cy="16489"/>
            </a:xfrm>
            <a:custGeom>
              <a:avLst/>
              <a:gdLst/>
              <a:ahLst/>
              <a:cxnLst/>
              <a:rect l="l" t="t" r="r" b="b"/>
              <a:pathLst>
                <a:path w="782" h="502" extrusionOk="0">
                  <a:moveTo>
                    <a:pt x="637" y="0"/>
                  </a:moveTo>
                  <a:lnTo>
                    <a:pt x="603" y="0"/>
                  </a:lnTo>
                  <a:cubicBezTo>
                    <a:pt x="493" y="34"/>
                    <a:pt x="459" y="111"/>
                    <a:pt x="391" y="145"/>
                  </a:cubicBezTo>
                  <a:cubicBezTo>
                    <a:pt x="281" y="213"/>
                    <a:pt x="213" y="247"/>
                    <a:pt x="145" y="289"/>
                  </a:cubicBezTo>
                  <a:cubicBezTo>
                    <a:pt x="0" y="323"/>
                    <a:pt x="34" y="501"/>
                    <a:pt x="145" y="501"/>
                  </a:cubicBezTo>
                  <a:lnTo>
                    <a:pt x="179" y="501"/>
                  </a:lnTo>
                  <a:cubicBezTo>
                    <a:pt x="357" y="425"/>
                    <a:pt x="637" y="323"/>
                    <a:pt x="705" y="145"/>
                  </a:cubicBezTo>
                  <a:cubicBezTo>
                    <a:pt x="782" y="77"/>
                    <a:pt x="705" y="0"/>
                    <a:pt x="63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" name="Google Shape;4923;p60"/>
            <p:cNvSpPr/>
            <p:nvPr/>
          </p:nvSpPr>
          <p:spPr>
            <a:xfrm>
              <a:off x="2182130" y="2646038"/>
              <a:ext cx="22106" cy="16489"/>
            </a:xfrm>
            <a:custGeom>
              <a:avLst/>
              <a:gdLst/>
              <a:ahLst/>
              <a:cxnLst/>
              <a:rect l="l" t="t" r="r" b="b"/>
              <a:pathLst>
                <a:path w="673" h="502" extrusionOk="0">
                  <a:moveTo>
                    <a:pt x="562" y="1"/>
                  </a:moveTo>
                  <a:lnTo>
                    <a:pt x="528" y="1"/>
                  </a:lnTo>
                  <a:cubicBezTo>
                    <a:pt x="426" y="1"/>
                    <a:pt x="383" y="111"/>
                    <a:pt x="315" y="145"/>
                  </a:cubicBezTo>
                  <a:cubicBezTo>
                    <a:pt x="247" y="213"/>
                    <a:pt x="171" y="289"/>
                    <a:pt x="137" y="323"/>
                  </a:cubicBezTo>
                  <a:cubicBezTo>
                    <a:pt x="1" y="357"/>
                    <a:pt x="69" y="502"/>
                    <a:pt x="171" y="502"/>
                  </a:cubicBezTo>
                  <a:lnTo>
                    <a:pt x="247" y="502"/>
                  </a:lnTo>
                  <a:cubicBezTo>
                    <a:pt x="315" y="459"/>
                    <a:pt x="426" y="425"/>
                    <a:pt x="494" y="357"/>
                  </a:cubicBezTo>
                  <a:cubicBezTo>
                    <a:pt x="562" y="289"/>
                    <a:pt x="672" y="213"/>
                    <a:pt x="672" y="111"/>
                  </a:cubicBezTo>
                  <a:cubicBezTo>
                    <a:pt x="672" y="35"/>
                    <a:pt x="596" y="1"/>
                    <a:pt x="5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" name="Google Shape;4924;p60"/>
            <p:cNvSpPr/>
            <p:nvPr/>
          </p:nvSpPr>
          <p:spPr>
            <a:xfrm>
              <a:off x="2147279" y="2599723"/>
              <a:ext cx="29037" cy="20957"/>
            </a:xfrm>
            <a:custGeom>
              <a:avLst/>
              <a:gdLst/>
              <a:ahLst/>
              <a:cxnLst/>
              <a:rect l="l" t="t" r="r" b="b"/>
              <a:pathLst>
                <a:path w="884" h="638" extrusionOk="0">
                  <a:moveTo>
                    <a:pt x="705" y="0"/>
                  </a:moveTo>
                  <a:cubicBezTo>
                    <a:pt x="595" y="0"/>
                    <a:pt x="527" y="34"/>
                    <a:pt x="459" y="102"/>
                  </a:cubicBezTo>
                  <a:cubicBezTo>
                    <a:pt x="314" y="213"/>
                    <a:pt x="212" y="315"/>
                    <a:pt x="68" y="425"/>
                  </a:cubicBezTo>
                  <a:cubicBezTo>
                    <a:pt x="0" y="527"/>
                    <a:pt x="68" y="638"/>
                    <a:pt x="170" y="638"/>
                  </a:cubicBezTo>
                  <a:lnTo>
                    <a:pt x="246" y="638"/>
                  </a:lnTo>
                  <a:cubicBezTo>
                    <a:pt x="382" y="527"/>
                    <a:pt x="493" y="459"/>
                    <a:pt x="637" y="349"/>
                  </a:cubicBezTo>
                  <a:cubicBezTo>
                    <a:pt x="705" y="281"/>
                    <a:pt x="884" y="136"/>
                    <a:pt x="807" y="34"/>
                  </a:cubicBezTo>
                  <a:cubicBezTo>
                    <a:pt x="773" y="0"/>
                    <a:pt x="739" y="0"/>
                    <a:pt x="70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" name="Google Shape;4925;p60"/>
            <p:cNvSpPr/>
            <p:nvPr/>
          </p:nvSpPr>
          <p:spPr>
            <a:xfrm>
              <a:off x="2169320" y="2549499"/>
              <a:ext cx="25424" cy="19840"/>
            </a:xfrm>
            <a:custGeom>
              <a:avLst/>
              <a:gdLst/>
              <a:ahLst/>
              <a:cxnLst/>
              <a:rect l="l" t="t" r="r" b="b"/>
              <a:pathLst>
                <a:path w="774" h="604" extrusionOk="0">
                  <a:moveTo>
                    <a:pt x="671" y="0"/>
                  </a:moveTo>
                  <a:lnTo>
                    <a:pt x="671" y="0"/>
                  </a:lnTo>
                  <a:cubicBezTo>
                    <a:pt x="561" y="0"/>
                    <a:pt x="425" y="111"/>
                    <a:pt x="314" y="179"/>
                  </a:cubicBezTo>
                  <a:cubicBezTo>
                    <a:pt x="213" y="255"/>
                    <a:pt x="136" y="357"/>
                    <a:pt x="68" y="425"/>
                  </a:cubicBezTo>
                  <a:cubicBezTo>
                    <a:pt x="0" y="502"/>
                    <a:pt x="68" y="604"/>
                    <a:pt x="136" y="604"/>
                  </a:cubicBezTo>
                  <a:cubicBezTo>
                    <a:pt x="179" y="604"/>
                    <a:pt x="179" y="604"/>
                    <a:pt x="179" y="570"/>
                  </a:cubicBezTo>
                  <a:cubicBezTo>
                    <a:pt x="281" y="536"/>
                    <a:pt x="425" y="468"/>
                    <a:pt x="493" y="391"/>
                  </a:cubicBezTo>
                  <a:cubicBezTo>
                    <a:pt x="561" y="323"/>
                    <a:pt x="705" y="255"/>
                    <a:pt x="739" y="145"/>
                  </a:cubicBezTo>
                  <a:cubicBezTo>
                    <a:pt x="773" y="111"/>
                    <a:pt x="739" y="0"/>
                    <a:pt x="67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" name="Google Shape;4926;p60"/>
            <p:cNvSpPr/>
            <p:nvPr/>
          </p:nvSpPr>
          <p:spPr>
            <a:xfrm>
              <a:off x="2201675" y="2583266"/>
              <a:ext cx="25720" cy="15077"/>
            </a:xfrm>
            <a:custGeom>
              <a:avLst/>
              <a:gdLst/>
              <a:ahLst/>
              <a:cxnLst/>
              <a:rect l="l" t="t" r="r" b="b"/>
              <a:pathLst>
                <a:path w="783" h="459" extrusionOk="0">
                  <a:moveTo>
                    <a:pt x="638" y="0"/>
                  </a:moveTo>
                  <a:cubicBezTo>
                    <a:pt x="536" y="0"/>
                    <a:pt x="468" y="77"/>
                    <a:pt x="391" y="111"/>
                  </a:cubicBezTo>
                  <a:cubicBezTo>
                    <a:pt x="289" y="179"/>
                    <a:pt x="179" y="247"/>
                    <a:pt x="111" y="289"/>
                  </a:cubicBezTo>
                  <a:cubicBezTo>
                    <a:pt x="1" y="323"/>
                    <a:pt x="77" y="459"/>
                    <a:pt x="145" y="459"/>
                  </a:cubicBezTo>
                  <a:lnTo>
                    <a:pt x="179" y="459"/>
                  </a:lnTo>
                  <a:cubicBezTo>
                    <a:pt x="357" y="391"/>
                    <a:pt x="680" y="357"/>
                    <a:pt x="748" y="145"/>
                  </a:cubicBezTo>
                  <a:cubicBezTo>
                    <a:pt x="782" y="77"/>
                    <a:pt x="714" y="0"/>
                    <a:pt x="68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" name="Google Shape;4927;p60"/>
            <p:cNvSpPr/>
            <p:nvPr/>
          </p:nvSpPr>
          <p:spPr>
            <a:xfrm>
              <a:off x="2237938" y="2543915"/>
              <a:ext cx="16227" cy="12581"/>
            </a:xfrm>
            <a:custGeom>
              <a:avLst/>
              <a:gdLst/>
              <a:ahLst/>
              <a:cxnLst/>
              <a:rect l="l" t="t" r="r" b="b"/>
              <a:pathLst>
                <a:path w="494" h="383" extrusionOk="0">
                  <a:moveTo>
                    <a:pt x="349" y="1"/>
                  </a:moveTo>
                  <a:cubicBezTo>
                    <a:pt x="349" y="1"/>
                    <a:pt x="349" y="34"/>
                    <a:pt x="315" y="34"/>
                  </a:cubicBezTo>
                  <a:cubicBezTo>
                    <a:pt x="247" y="68"/>
                    <a:pt x="137" y="136"/>
                    <a:pt x="69" y="247"/>
                  </a:cubicBezTo>
                  <a:cubicBezTo>
                    <a:pt x="1" y="281"/>
                    <a:pt x="69" y="383"/>
                    <a:pt x="103" y="383"/>
                  </a:cubicBezTo>
                  <a:cubicBezTo>
                    <a:pt x="137" y="383"/>
                    <a:pt x="137" y="349"/>
                    <a:pt x="171" y="349"/>
                  </a:cubicBezTo>
                  <a:cubicBezTo>
                    <a:pt x="247" y="281"/>
                    <a:pt x="349" y="213"/>
                    <a:pt x="426" y="136"/>
                  </a:cubicBezTo>
                  <a:cubicBezTo>
                    <a:pt x="494" y="68"/>
                    <a:pt x="426" y="1"/>
                    <a:pt x="34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" name="Google Shape;4928;p60"/>
            <p:cNvSpPr/>
            <p:nvPr/>
          </p:nvSpPr>
          <p:spPr>
            <a:xfrm>
              <a:off x="2201675" y="2504301"/>
              <a:ext cx="22369" cy="17311"/>
            </a:xfrm>
            <a:custGeom>
              <a:avLst/>
              <a:gdLst/>
              <a:ahLst/>
              <a:cxnLst/>
              <a:rect l="l" t="t" r="r" b="b"/>
              <a:pathLst>
                <a:path w="681" h="527" extrusionOk="0">
                  <a:moveTo>
                    <a:pt x="570" y="0"/>
                  </a:moveTo>
                  <a:lnTo>
                    <a:pt x="536" y="0"/>
                  </a:lnTo>
                  <a:cubicBezTo>
                    <a:pt x="425" y="34"/>
                    <a:pt x="357" y="102"/>
                    <a:pt x="289" y="179"/>
                  </a:cubicBezTo>
                  <a:cubicBezTo>
                    <a:pt x="213" y="247"/>
                    <a:pt x="111" y="315"/>
                    <a:pt x="43" y="391"/>
                  </a:cubicBezTo>
                  <a:cubicBezTo>
                    <a:pt x="1" y="459"/>
                    <a:pt x="43" y="527"/>
                    <a:pt x="111" y="527"/>
                  </a:cubicBezTo>
                  <a:lnTo>
                    <a:pt x="145" y="527"/>
                  </a:lnTo>
                  <a:cubicBezTo>
                    <a:pt x="255" y="459"/>
                    <a:pt x="357" y="425"/>
                    <a:pt x="425" y="357"/>
                  </a:cubicBezTo>
                  <a:cubicBezTo>
                    <a:pt x="536" y="281"/>
                    <a:pt x="604" y="247"/>
                    <a:pt x="638" y="145"/>
                  </a:cubicBezTo>
                  <a:cubicBezTo>
                    <a:pt x="680" y="68"/>
                    <a:pt x="604" y="0"/>
                    <a:pt x="57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" name="Google Shape;4929;p60"/>
            <p:cNvSpPr/>
            <p:nvPr/>
          </p:nvSpPr>
          <p:spPr>
            <a:xfrm>
              <a:off x="2199441" y="2451844"/>
              <a:ext cx="26836" cy="17606"/>
            </a:xfrm>
            <a:custGeom>
              <a:avLst/>
              <a:gdLst/>
              <a:ahLst/>
              <a:cxnLst/>
              <a:rect l="l" t="t" r="r" b="b"/>
              <a:pathLst>
                <a:path w="817" h="536" extrusionOk="0">
                  <a:moveTo>
                    <a:pt x="706" y="0"/>
                  </a:moveTo>
                  <a:cubicBezTo>
                    <a:pt x="672" y="0"/>
                    <a:pt x="672" y="0"/>
                    <a:pt x="638" y="43"/>
                  </a:cubicBezTo>
                  <a:cubicBezTo>
                    <a:pt x="604" y="43"/>
                    <a:pt x="570" y="77"/>
                    <a:pt x="536" y="77"/>
                  </a:cubicBezTo>
                  <a:cubicBezTo>
                    <a:pt x="493" y="111"/>
                    <a:pt x="459" y="145"/>
                    <a:pt x="391" y="179"/>
                  </a:cubicBezTo>
                  <a:cubicBezTo>
                    <a:pt x="323" y="213"/>
                    <a:pt x="213" y="289"/>
                    <a:pt x="145" y="323"/>
                  </a:cubicBezTo>
                  <a:cubicBezTo>
                    <a:pt x="1" y="357"/>
                    <a:pt x="35" y="535"/>
                    <a:pt x="145" y="535"/>
                  </a:cubicBezTo>
                  <a:cubicBezTo>
                    <a:pt x="179" y="535"/>
                    <a:pt x="179" y="535"/>
                    <a:pt x="179" y="501"/>
                  </a:cubicBezTo>
                  <a:cubicBezTo>
                    <a:pt x="281" y="501"/>
                    <a:pt x="425" y="467"/>
                    <a:pt x="536" y="391"/>
                  </a:cubicBezTo>
                  <a:cubicBezTo>
                    <a:pt x="570" y="357"/>
                    <a:pt x="638" y="323"/>
                    <a:pt x="672" y="289"/>
                  </a:cubicBezTo>
                  <a:cubicBezTo>
                    <a:pt x="706" y="255"/>
                    <a:pt x="748" y="213"/>
                    <a:pt x="782" y="145"/>
                  </a:cubicBezTo>
                  <a:cubicBezTo>
                    <a:pt x="816" y="77"/>
                    <a:pt x="782" y="0"/>
                    <a:pt x="70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" name="Google Shape;4930;p60"/>
            <p:cNvSpPr/>
            <p:nvPr/>
          </p:nvSpPr>
          <p:spPr>
            <a:xfrm>
              <a:off x="2134436" y="2503184"/>
              <a:ext cx="31271" cy="18427"/>
            </a:xfrm>
            <a:custGeom>
              <a:avLst/>
              <a:gdLst/>
              <a:ahLst/>
              <a:cxnLst/>
              <a:rect l="l" t="t" r="r" b="b"/>
              <a:pathLst>
                <a:path w="952" h="561" extrusionOk="0">
                  <a:moveTo>
                    <a:pt x="816" y="0"/>
                  </a:moveTo>
                  <a:lnTo>
                    <a:pt x="773" y="0"/>
                  </a:lnTo>
                  <a:cubicBezTo>
                    <a:pt x="493" y="102"/>
                    <a:pt x="315" y="247"/>
                    <a:pt x="68" y="391"/>
                  </a:cubicBezTo>
                  <a:cubicBezTo>
                    <a:pt x="0" y="425"/>
                    <a:pt x="34" y="561"/>
                    <a:pt x="136" y="561"/>
                  </a:cubicBezTo>
                  <a:lnTo>
                    <a:pt x="179" y="561"/>
                  </a:lnTo>
                  <a:cubicBezTo>
                    <a:pt x="425" y="527"/>
                    <a:pt x="705" y="425"/>
                    <a:pt x="884" y="213"/>
                  </a:cubicBezTo>
                  <a:cubicBezTo>
                    <a:pt x="952" y="136"/>
                    <a:pt x="884" y="0"/>
                    <a:pt x="81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" name="Google Shape;4931;p60"/>
            <p:cNvSpPr/>
            <p:nvPr/>
          </p:nvSpPr>
          <p:spPr>
            <a:xfrm>
              <a:off x="2098435" y="2474147"/>
              <a:ext cx="15110" cy="15110"/>
            </a:xfrm>
            <a:custGeom>
              <a:avLst/>
              <a:gdLst/>
              <a:ahLst/>
              <a:cxnLst/>
              <a:rect l="l" t="t" r="r" b="b"/>
              <a:pathLst>
                <a:path w="460" h="460" extrusionOk="0">
                  <a:moveTo>
                    <a:pt x="349" y="1"/>
                  </a:moveTo>
                  <a:lnTo>
                    <a:pt x="315" y="1"/>
                  </a:lnTo>
                  <a:lnTo>
                    <a:pt x="170" y="137"/>
                  </a:lnTo>
                  <a:cubicBezTo>
                    <a:pt x="102" y="171"/>
                    <a:pt x="34" y="247"/>
                    <a:pt x="0" y="315"/>
                  </a:cubicBezTo>
                  <a:cubicBezTo>
                    <a:pt x="0" y="383"/>
                    <a:pt x="34" y="460"/>
                    <a:pt x="102" y="460"/>
                  </a:cubicBezTo>
                  <a:lnTo>
                    <a:pt x="136" y="460"/>
                  </a:lnTo>
                  <a:cubicBezTo>
                    <a:pt x="213" y="426"/>
                    <a:pt x="281" y="349"/>
                    <a:pt x="315" y="281"/>
                  </a:cubicBezTo>
                  <a:cubicBezTo>
                    <a:pt x="349" y="247"/>
                    <a:pt x="383" y="171"/>
                    <a:pt x="425" y="103"/>
                  </a:cubicBezTo>
                  <a:cubicBezTo>
                    <a:pt x="459" y="69"/>
                    <a:pt x="425" y="1"/>
                    <a:pt x="34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" name="Google Shape;4932;p60"/>
            <p:cNvSpPr/>
            <p:nvPr/>
          </p:nvSpPr>
          <p:spPr>
            <a:xfrm>
              <a:off x="2119359" y="2429803"/>
              <a:ext cx="22074" cy="16489"/>
            </a:xfrm>
            <a:custGeom>
              <a:avLst/>
              <a:gdLst/>
              <a:ahLst/>
              <a:cxnLst/>
              <a:rect l="l" t="t" r="r" b="b"/>
              <a:pathLst>
                <a:path w="672" h="502" extrusionOk="0">
                  <a:moveTo>
                    <a:pt x="561" y="0"/>
                  </a:moveTo>
                  <a:lnTo>
                    <a:pt x="561" y="0"/>
                  </a:lnTo>
                  <a:cubicBezTo>
                    <a:pt x="349" y="34"/>
                    <a:pt x="213" y="212"/>
                    <a:pt x="69" y="323"/>
                  </a:cubicBezTo>
                  <a:cubicBezTo>
                    <a:pt x="1" y="391"/>
                    <a:pt x="35" y="501"/>
                    <a:pt x="137" y="501"/>
                  </a:cubicBezTo>
                  <a:lnTo>
                    <a:pt x="171" y="501"/>
                  </a:lnTo>
                  <a:cubicBezTo>
                    <a:pt x="315" y="391"/>
                    <a:pt x="527" y="289"/>
                    <a:pt x="638" y="111"/>
                  </a:cubicBezTo>
                  <a:cubicBezTo>
                    <a:pt x="672" y="77"/>
                    <a:pt x="638" y="0"/>
                    <a:pt x="5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" name="Google Shape;4933;p60"/>
            <p:cNvSpPr/>
            <p:nvPr/>
          </p:nvSpPr>
          <p:spPr>
            <a:xfrm>
              <a:off x="2141400" y="2456574"/>
              <a:ext cx="18460" cy="13993"/>
            </a:xfrm>
            <a:custGeom>
              <a:avLst/>
              <a:gdLst/>
              <a:ahLst/>
              <a:cxnLst/>
              <a:rect l="l" t="t" r="r" b="b"/>
              <a:pathLst>
                <a:path w="562" h="426" extrusionOk="0">
                  <a:moveTo>
                    <a:pt x="459" y="1"/>
                  </a:moveTo>
                  <a:cubicBezTo>
                    <a:pt x="391" y="1"/>
                    <a:pt x="315" y="69"/>
                    <a:pt x="281" y="111"/>
                  </a:cubicBezTo>
                  <a:cubicBezTo>
                    <a:pt x="213" y="179"/>
                    <a:pt x="137" y="213"/>
                    <a:pt x="69" y="247"/>
                  </a:cubicBezTo>
                  <a:cubicBezTo>
                    <a:pt x="35" y="247"/>
                    <a:pt x="1" y="323"/>
                    <a:pt x="35" y="357"/>
                  </a:cubicBezTo>
                  <a:cubicBezTo>
                    <a:pt x="69" y="425"/>
                    <a:pt x="103" y="425"/>
                    <a:pt x="137" y="425"/>
                  </a:cubicBezTo>
                  <a:lnTo>
                    <a:pt x="137" y="425"/>
                  </a:lnTo>
                  <a:cubicBezTo>
                    <a:pt x="247" y="425"/>
                    <a:pt x="349" y="391"/>
                    <a:pt x="425" y="323"/>
                  </a:cubicBezTo>
                  <a:cubicBezTo>
                    <a:pt x="493" y="281"/>
                    <a:pt x="561" y="179"/>
                    <a:pt x="561" y="69"/>
                  </a:cubicBezTo>
                  <a:cubicBezTo>
                    <a:pt x="527" y="35"/>
                    <a:pt x="493" y="1"/>
                    <a:pt x="4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" name="Google Shape;4934;p60"/>
            <p:cNvSpPr/>
            <p:nvPr/>
          </p:nvSpPr>
          <p:spPr>
            <a:xfrm>
              <a:off x="2035663" y="2471651"/>
              <a:ext cx="24307" cy="13993"/>
            </a:xfrm>
            <a:custGeom>
              <a:avLst/>
              <a:gdLst/>
              <a:ahLst/>
              <a:cxnLst/>
              <a:rect l="l" t="t" r="r" b="b"/>
              <a:pathLst>
                <a:path w="740" h="426" extrusionOk="0">
                  <a:moveTo>
                    <a:pt x="595" y="0"/>
                  </a:moveTo>
                  <a:cubicBezTo>
                    <a:pt x="493" y="0"/>
                    <a:pt x="459" y="34"/>
                    <a:pt x="348" y="77"/>
                  </a:cubicBezTo>
                  <a:lnTo>
                    <a:pt x="102" y="213"/>
                  </a:lnTo>
                  <a:cubicBezTo>
                    <a:pt x="0" y="289"/>
                    <a:pt x="68" y="425"/>
                    <a:pt x="170" y="425"/>
                  </a:cubicBezTo>
                  <a:lnTo>
                    <a:pt x="170" y="425"/>
                  </a:lnTo>
                  <a:cubicBezTo>
                    <a:pt x="280" y="391"/>
                    <a:pt x="382" y="357"/>
                    <a:pt x="459" y="323"/>
                  </a:cubicBezTo>
                  <a:cubicBezTo>
                    <a:pt x="561" y="289"/>
                    <a:pt x="671" y="289"/>
                    <a:pt x="705" y="179"/>
                  </a:cubicBezTo>
                  <a:cubicBezTo>
                    <a:pt x="739" y="111"/>
                    <a:pt x="705" y="34"/>
                    <a:pt x="63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" name="Google Shape;4935;p60"/>
            <p:cNvSpPr/>
            <p:nvPr/>
          </p:nvSpPr>
          <p:spPr>
            <a:xfrm>
              <a:off x="2013327" y="2518228"/>
              <a:ext cx="27953" cy="17343"/>
            </a:xfrm>
            <a:custGeom>
              <a:avLst/>
              <a:gdLst/>
              <a:ahLst/>
              <a:cxnLst/>
              <a:rect l="l" t="t" r="r" b="b"/>
              <a:pathLst>
                <a:path w="851" h="528" extrusionOk="0">
                  <a:moveTo>
                    <a:pt x="680" y="1"/>
                  </a:moveTo>
                  <a:cubicBezTo>
                    <a:pt x="638" y="1"/>
                    <a:pt x="638" y="1"/>
                    <a:pt x="604" y="35"/>
                  </a:cubicBezTo>
                  <a:cubicBezTo>
                    <a:pt x="536" y="103"/>
                    <a:pt x="425" y="145"/>
                    <a:pt x="357" y="213"/>
                  </a:cubicBezTo>
                  <a:cubicBezTo>
                    <a:pt x="289" y="247"/>
                    <a:pt x="179" y="315"/>
                    <a:pt x="77" y="358"/>
                  </a:cubicBezTo>
                  <a:cubicBezTo>
                    <a:pt x="1" y="426"/>
                    <a:pt x="43" y="528"/>
                    <a:pt x="145" y="528"/>
                  </a:cubicBezTo>
                  <a:lnTo>
                    <a:pt x="145" y="528"/>
                  </a:lnTo>
                  <a:cubicBezTo>
                    <a:pt x="255" y="494"/>
                    <a:pt x="357" y="460"/>
                    <a:pt x="468" y="426"/>
                  </a:cubicBezTo>
                  <a:cubicBezTo>
                    <a:pt x="570" y="358"/>
                    <a:pt x="680" y="281"/>
                    <a:pt x="748" y="213"/>
                  </a:cubicBezTo>
                  <a:cubicBezTo>
                    <a:pt x="850" y="145"/>
                    <a:pt x="748" y="1"/>
                    <a:pt x="68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" name="Google Shape;4936;p60"/>
            <p:cNvSpPr/>
            <p:nvPr/>
          </p:nvSpPr>
          <p:spPr>
            <a:xfrm>
              <a:off x="1973976" y="2503184"/>
              <a:ext cx="18460" cy="13960"/>
            </a:xfrm>
            <a:custGeom>
              <a:avLst/>
              <a:gdLst/>
              <a:ahLst/>
              <a:cxnLst/>
              <a:rect l="l" t="t" r="r" b="b"/>
              <a:pathLst>
                <a:path w="562" h="425" extrusionOk="0">
                  <a:moveTo>
                    <a:pt x="460" y="0"/>
                  </a:moveTo>
                  <a:lnTo>
                    <a:pt x="426" y="0"/>
                  </a:lnTo>
                  <a:cubicBezTo>
                    <a:pt x="349" y="0"/>
                    <a:pt x="281" y="68"/>
                    <a:pt x="247" y="102"/>
                  </a:cubicBezTo>
                  <a:cubicBezTo>
                    <a:pt x="179" y="179"/>
                    <a:pt x="103" y="213"/>
                    <a:pt x="69" y="281"/>
                  </a:cubicBezTo>
                  <a:cubicBezTo>
                    <a:pt x="1" y="315"/>
                    <a:pt x="35" y="425"/>
                    <a:pt x="137" y="425"/>
                  </a:cubicBezTo>
                  <a:lnTo>
                    <a:pt x="179" y="425"/>
                  </a:lnTo>
                  <a:cubicBezTo>
                    <a:pt x="247" y="391"/>
                    <a:pt x="315" y="315"/>
                    <a:pt x="349" y="281"/>
                  </a:cubicBezTo>
                  <a:cubicBezTo>
                    <a:pt x="426" y="247"/>
                    <a:pt x="493" y="213"/>
                    <a:pt x="527" y="136"/>
                  </a:cubicBezTo>
                  <a:cubicBezTo>
                    <a:pt x="561" y="68"/>
                    <a:pt x="527" y="0"/>
                    <a:pt x="4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" name="Google Shape;4937;p60"/>
            <p:cNvSpPr/>
            <p:nvPr/>
          </p:nvSpPr>
          <p:spPr>
            <a:xfrm>
              <a:off x="1948322" y="2542535"/>
              <a:ext cx="23190" cy="15373"/>
            </a:xfrm>
            <a:custGeom>
              <a:avLst/>
              <a:gdLst/>
              <a:ahLst/>
              <a:cxnLst/>
              <a:rect l="l" t="t" r="r" b="b"/>
              <a:pathLst>
                <a:path w="706" h="468" extrusionOk="0">
                  <a:moveTo>
                    <a:pt x="569" y="0"/>
                  </a:moveTo>
                  <a:cubicBezTo>
                    <a:pt x="493" y="0"/>
                    <a:pt x="425" y="43"/>
                    <a:pt x="357" y="110"/>
                  </a:cubicBezTo>
                  <a:cubicBezTo>
                    <a:pt x="247" y="144"/>
                    <a:pt x="179" y="212"/>
                    <a:pt x="111" y="289"/>
                  </a:cubicBezTo>
                  <a:cubicBezTo>
                    <a:pt x="0" y="323"/>
                    <a:pt x="68" y="467"/>
                    <a:pt x="145" y="467"/>
                  </a:cubicBezTo>
                  <a:cubicBezTo>
                    <a:pt x="145" y="467"/>
                    <a:pt x="179" y="467"/>
                    <a:pt x="179" y="425"/>
                  </a:cubicBezTo>
                  <a:cubicBezTo>
                    <a:pt x="281" y="391"/>
                    <a:pt x="357" y="357"/>
                    <a:pt x="459" y="289"/>
                  </a:cubicBezTo>
                  <a:cubicBezTo>
                    <a:pt x="535" y="255"/>
                    <a:pt x="637" y="212"/>
                    <a:pt x="671" y="110"/>
                  </a:cubicBezTo>
                  <a:cubicBezTo>
                    <a:pt x="705" y="76"/>
                    <a:pt x="671" y="0"/>
                    <a:pt x="60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" name="Google Shape;4938;p60"/>
            <p:cNvSpPr/>
            <p:nvPr/>
          </p:nvSpPr>
          <p:spPr>
            <a:xfrm>
              <a:off x="1920402" y="2589113"/>
              <a:ext cx="16227" cy="10643"/>
            </a:xfrm>
            <a:custGeom>
              <a:avLst/>
              <a:gdLst/>
              <a:ahLst/>
              <a:cxnLst/>
              <a:rect l="l" t="t" r="r" b="b"/>
              <a:pathLst>
                <a:path w="494" h="324" extrusionOk="0">
                  <a:moveTo>
                    <a:pt x="426" y="1"/>
                  </a:moveTo>
                  <a:lnTo>
                    <a:pt x="426" y="1"/>
                  </a:lnTo>
                  <a:cubicBezTo>
                    <a:pt x="281" y="1"/>
                    <a:pt x="213" y="69"/>
                    <a:pt x="111" y="145"/>
                  </a:cubicBezTo>
                  <a:cubicBezTo>
                    <a:pt x="1" y="213"/>
                    <a:pt x="69" y="323"/>
                    <a:pt x="145" y="323"/>
                  </a:cubicBezTo>
                  <a:lnTo>
                    <a:pt x="213" y="323"/>
                  </a:lnTo>
                  <a:cubicBezTo>
                    <a:pt x="324" y="247"/>
                    <a:pt x="426" y="213"/>
                    <a:pt x="493" y="111"/>
                  </a:cubicBezTo>
                  <a:cubicBezTo>
                    <a:pt x="493" y="35"/>
                    <a:pt x="459" y="1"/>
                    <a:pt x="4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" name="Google Shape;4939;p60"/>
            <p:cNvSpPr/>
            <p:nvPr/>
          </p:nvSpPr>
          <p:spPr>
            <a:xfrm>
              <a:off x="1880788" y="2575153"/>
              <a:ext cx="24603" cy="18756"/>
            </a:xfrm>
            <a:custGeom>
              <a:avLst/>
              <a:gdLst/>
              <a:ahLst/>
              <a:cxnLst/>
              <a:rect l="l" t="t" r="r" b="b"/>
              <a:pathLst>
                <a:path w="749" h="571" extrusionOk="0">
                  <a:moveTo>
                    <a:pt x="638" y="1"/>
                  </a:moveTo>
                  <a:cubicBezTo>
                    <a:pt x="604" y="1"/>
                    <a:pt x="570" y="35"/>
                    <a:pt x="536" y="35"/>
                  </a:cubicBezTo>
                  <a:cubicBezTo>
                    <a:pt x="468" y="69"/>
                    <a:pt x="391" y="69"/>
                    <a:pt x="357" y="111"/>
                  </a:cubicBezTo>
                  <a:cubicBezTo>
                    <a:pt x="255" y="213"/>
                    <a:pt x="179" y="281"/>
                    <a:pt x="77" y="358"/>
                  </a:cubicBezTo>
                  <a:cubicBezTo>
                    <a:pt x="1" y="426"/>
                    <a:pt x="77" y="570"/>
                    <a:pt x="179" y="570"/>
                  </a:cubicBezTo>
                  <a:cubicBezTo>
                    <a:pt x="213" y="570"/>
                    <a:pt x="213" y="570"/>
                    <a:pt x="255" y="536"/>
                  </a:cubicBezTo>
                  <a:cubicBezTo>
                    <a:pt x="323" y="494"/>
                    <a:pt x="425" y="426"/>
                    <a:pt x="536" y="358"/>
                  </a:cubicBezTo>
                  <a:cubicBezTo>
                    <a:pt x="604" y="324"/>
                    <a:pt x="714" y="213"/>
                    <a:pt x="714" y="111"/>
                  </a:cubicBezTo>
                  <a:cubicBezTo>
                    <a:pt x="748" y="69"/>
                    <a:pt x="714" y="35"/>
                    <a:pt x="6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" name="Google Shape;4940;p60"/>
            <p:cNvSpPr/>
            <p:nvPr/>
          </p:nvSpPr>
          <p:spPr>
            <a:xfrm>
              <a:off x="1855396" y="2613683"/>
              <a:ext cx="16227" cy="11464"/>
            </a:xfrm>
            <a:custGeom>
              <a:avLst/>
              <a:gdLst/>
              <a:ahLst/>
              <a:cxnLst/>
              <a:rect l="l" t="t" r="r" b="b"/>
              <a:pathLst>
                <a:path w="494" h="349" extrusionOk="0">
                  <a:moveTo>
                    <a:pt x="349" y="0"/>
                  </a:moveTo>
                  <a:cubicBezTo>
                    <a:pt x="281" y="0"/>
                    <a:pt x="247" y="68"/>
                    <a:pt x="179" y="102"/>
                  </a:cubicBezTo>
                  <a:cubicBezTo>
                    <a:pt x="136" y="136"/>
                    <a:pt x="68" y="170"/>
                    <a:pt x="34" y="247"/>
                  </a:cubicBezTo>
                  <a:cubicBezTo>
                    <a:pt x="0" y="281"/>
                    <a:pt x="34" y="349"/>
                    <a:pt x="68" y="349"/>
                  </a:cubicBezTo>
                  <a:lnTo>
                    <a:pt x="102" y="349"/>
                  </a:lnTo>
                  <a:cubicBezTo>
                    <a:pt x="179" y="315"/>
                    <a:pt x="247" y="315"/>
                    <a:pt x="281" y="281"/>
                  </a:cubicBezTo>
                  <a:cubicBezTo>
                    <a:pt x="349" y="247"/>
                    <a:pt x="425" y="213"/>
                    <a:pt x="459" y="136"/>
                  </a:cubicBezTo>
                  <a:cubicBezTo>
                    <a:pt x="493" y="68"/>
                    <a:pt x="459" y="0"/>
                    <a:pt x="39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" name="Google Shape;4941;p60"/>
            <p:cNvSpPr/>
            <p:nvPr/>
          </p:nvSpPr>
          <p:spPr>
            <a:xfrm>
              <a:off x="1736817" y="2556463"/>
              <a:ext cx="10347" cy="17606"/>
            </a:xfrm>
            <a:custGeom>
              <a:avLst/>
              <a:gdLst/>
              <a:ahLst/>
              <a:cxnLst/>
              <a:rect l="l" t="t" r="r" b="b"/>
              <a:pathLst>
                <a:path w="315" h="536" extrusionOk="0">
                  <a:moveTo>
                    <a:pt x="213" y="1"/>
                  </a:moveTo>
                  <a:cubicBezTo>
                    <a:pt x="179" y="1"/>
                    <a:pt x="179" y="1"/>
                    <a:pt x="179" y="43"/>
                  </a:cubicBezTo>
                  <a:cubicBezTo>
                    <a:pt x="136" y="111"/>
                    <a:pt x="102" y="179"/>
                    <a:pt x="68" y="256"/>
                  </a:cubicBezTo>
                  <a:cubicBezTo>
                    <a:pt x="34" y="324"/>
                    <a:pt x="0" y="358"/>
                    <a:pt x="0" y="468"/>
                  </a:cubicBezTo>
                  <a:cubicBezTo>
                    <a:pt x="34" y="536"/>
                    <a:pt x="68" y="536"/>
                    <a:pt x="102" y="536"/>
                  </a:cubicBezTo>
                  <a:lnTo>
                    <a:pt x="136" y="536"/>
                  </a:lnTo>
                  <a:cubicBezTo>
                    <a:pt x="247" y="536"/>
                    <a:pt x="280" y="392"/>
                    <a:pt x="280" y="290"/>
                  </a:cubicBezTo>
                  <a:cubicBezTo>
                    <a:pt x="314" y="179"/>
                    <a:pt x="280" y="111"/>
                    <a:pt x="247" y="43"/>
                  </a:cubicBezTo>
                  <a:cubicBezTo>
                    <a:pt x="247" y="1"/>
                    <a:pt x="247" y="1"/>
                    <a:pt x="21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" name="Google Shape;4942;p60"/>
            <p:cNvSpPr/>
            <p:nvPr/>
          </p:nvSpPr>
          <p:spPr>
            <a:xfrm>
              <a:off x="1762208" y="2539185"/>
              <a:ext cx="11727" cy="17311"/>
            </a:xfrm>
            <a:custGeom>
              <a:avLst/>
              <a:gdLst/>
              <a:ahLst/>
              <a:cxnLst/>
              <a:rect l="l" t="t" r="r" b="b"/>
              <a:pathLst>
                <a:path w="357" h="527" extrusionOk="0">
                  <a:moveTo>
                    <a:pt x="289" y="0"/>
                  </a:moveTo>
                  <a:cubicBezTo>
                    <a:pt x="213" y="0"/>
                    <a:pt x="179" y="34"/>
                    <a:pt x="179" y="68"/>
                  </a:cubicBezTo>
                  <a:cubicBezTo>
                    <a:pt x="179" y="178"/>
                    <a:pt x="111" y="246"/>
                    <a:pt x="77" y="280"/>
                  </a:cubicBezTo>
                  <a:cubicBezTo>
                    <a:pt x="43" y="314"/>
                    <a:pt x="0" y="391"/>
                    <a:pt x="43" y="425"/>
                  </a:cubicBezTo>
                  <a:cubicBezTo>
                    <a:pt x="43" y="459"/>
                    <a:pt x="77" y="493"/>
                    <a:pt x="111" y="493"/>
                  </a:cubicBezTo>
                  <a:lnTo>
                    <a:pt x="145" y="527"/>
                  </a:lnTo>
                  <a:cubicBezTo>
                    <a:pt x="213" y="527"/>
                    <a:pt x="255" y="493"/>
                    <a:pt x="289" y="459"/>
                  </a:cubicBezTo>
                  <a:cubicBezTo>
                    <a:pt x="357" y="314"/>
                    <a:pt x="357" y="212"/>
                    <a:pt x="357" y="68"/>
                  </a:cubicBezTo>
                  <a:cubicBezTo>
                    <a:pt x="323" y="34"/>
                    <a:pt x="323" y="0"/>
                    <a:pt x="28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" name="Google Shape;4943;p60"/>
            <p:cNvSpPr/>
            <p:nvPr/>
          </p:nvSpPr>
          <p:spPr>
            <a:xfrm>
              <a:off x="1739051" y="2492574"/>
              <a:ext cx="16194" cy="25687"/>
            </a:xfrm>
            <a:custGeom>
              <a:avLst/>
              <a:gdLst/>
              <a:ahLst/>
              <a:cxnLst/>
              <a:rect l="l" t="t" r="r" b="b"/>
              <a:pathLst>
                <a:path w="493" h="782" extrusionOk="0">
                  <a:moveTo>
                    <a:pt x="357" y="0"/>
                  </a:moveTo>
                  <a:cubicBezTo>
                    <a:pt x="323" y="0"/>
                    <a:pt x="280" y="0"/>
                    <a:pt x="280" y="34"/>
                  </a:cubicBezTo>
                  <a:cubicBezTo>
                    <a:pt x="212" y="145"/>
                    <a:pt x="179" y="247"/>
                    <a:pt x="111" y="357"/>
                  </a:cubicBezTo>
                  <a:cubicBezTo>
                    <a:pt x="68" y="459"/>
                    <a:pt x="0" y="570"/>
                    <a:pt x="0" y="714"/>
                  </a:cubicBezTo>
                  <a:cubicBezTo>
                    <a:pt x="34" y="782"/>
                    <a:pt x="68" y="782"/>
                    <a:pt x="145" y="782"/>
                  </a:cubicBezTo>
                  <a:lnTo>
                    <a:pt x="212" y="782"/>
                  </a:lnTo>
                  <a:cubicBezTo>
                    <a:pt x="323" y="748"/>
                    <a:pt x="357" y="604"/>
                    <a:pt x="391" y="502"/>
                  </a:cubicBezTo>
                  <a:cubicBezTo>
                    <a:pt x="425" y="357"/>
                    <a:pt x="459" y="247"/>
                    <a:pt x="493" y="145"/>
                  </a:cubicBezTo>
                  <a:cubicBezTo>
                    <a:pt x="493" y="34"/>
                    <a:pt x="425" y="0"/>
                    <a:pt x="35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" name="Google Shape;4944;p60"/>
            <p:cNvSpPr/>
            <p:nvPr/>
          </p:nvSpPr>
          <p:spPr>
            <a:xfrm>
              <a:off x="1795975" y="2442613"/>
              <a:ext cx="1150" cy="1150"/>
            </a:xfrm>
            <a:custGeom>
              <a:avLst/>
              <a:gdLst/>
              <a:ahLst/>
              <a:cxnLst/>
              <a:rect l="l" t="t" r="r" b="b"/>
              <a:pathLst>
                <a:path w="35" h="35" extrusionOk="0">
                  <a:moveTo>
                    <a:pt x="34" y="1"/>
                  </a:moveTo>
                  <a:cubicBezTo>
                    <a:pt x="0" y="1"/>
                    <a:pt x="0" y="35"/>
                    <a:pt x="34" y="3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" name="Google Shape;4945;p60"/>
            <p:cNvSpPr/>
            <p:nvPr/>
          </p:nvSpPr>
          <p:spPr>
            <a:xfrm>
              <a:off x="1672896" y="2229992"/>
              <a:ext cx="13993" cy="25424"/>
            </a:xfrm>
            <a:custGeom>
              <a:avLst/>
              <a:gdLst/>
              <a:ahLst/>
              <a:cxnLst/>
              <a:rect l="l" t="t" r="r" b="b"/>
              <a:pathLst>
                <a:path w="426" h="774" extrusionOk="0">
                  <a:moveTo>
                    <a:pt x="315" y="1"/>
                  </a:moveTo>
                  <a:cubicBezTo>
                    <a:pt x="281" y="1"/>
                    <a:pt x="247" y="35"/>
                    <a:pt x="247" y="69"/>
                  </a:cubicBezTo>
                  <a:cubicBezTo>
                    <a:pt x="171" y="171"/>
                    <a:pt x="137" y="281"/>
                    <a:pt x="69" y="383"/>
                  </a:cubicBezTo>
                  <a:cubicBezTo>
                    <a:pt x="35" y="494"/>
                    <a:pt x="1" y="595"/>
                    <a:pt x="1" y="706"/>
                  </a:cubicBezTo>
                  <a:cubicBezTo>
                    <a:pt x="1" y="740"/>
                    <a:pt x="35" y="774"/>
                    <a:pt x="69" y="774"/>
                  </a:cubicBezTo>
                  <a:lnTo>
                    <a:pt x="103" y="774"/>
                  </a:lnTo>
                  <a:cubicBezTo>
                    <a:pt x="349" y="672"/>
                    <a:pt x="383" y="315"/>
                    <a:pt x="383" y="103"/>
                  </a:cubicBezTo>
                  <a:cubicBezTo>
                    <a:pt x="426" y="35"/>
                    <a:pt x="349" y="1"/>
                    <a:pt x="31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" name="Google Shape;4946;p60"/>
            <p:cNvSpPr/>
            <p:nvPr/>
          </p:nvSpPr>
          <p:spPr>
            <a:xfrm>
              <a:off x="1707780" y="2225261"/>
              <a:ext cx="12581" cy="23190"/>
            </a:xfrm>
            <a:custGeom>
              <a:avLst/>
              <a:gdLst/>
              <a:ahLst/>
              <a:cxnLst/>
              <a:rect l="l" t="t" r="r" b="b"/>
              <a:pathLst>
                <a:path w="383" h="706" extrusionOk="0">
                  <a:moveTo>
                    <a:pt x="247" y="0"/>
                  </a:moveTo>
                  <a:cubicBezTo>
                    <a:pt x="171" y="0"/>
                    <a:pt x="137" y="34"/>
                    <a:pt x="137" y="102"/>
                  </a:cubicBezTo>
                  <a:cubicBezTo>
                    <a:pt x="137" y="281"/>
                    <a:pt x="1" y="493"/>
                    <a:pt x="35" y="671"/>
                  </a:cubicBezTo>
                  <a:cubicBezTo>
                    <a:pt x="69" y="705"/>
                    <a:pt x="69" y="705"/>
                    <a:pt x="103" y="705"/>
                  </a:cubicBezTo>
                  <a:lnTo>
                    <a:pt x="137" y="705"/>
                  </a:lnTo>
                  <a:cubicBezTo>
                    <a:pt x="383" y="638"/>
                    <a:pt x="349" y="281"/>
                    <a:pt x="315" y="68"/>
                  </a:cubicBezTo>
                  <a:cubicBezTo>
                    <a:pt x="315" y="34"/>
                    <a:pt x="281" y="0"/>
                    <a:pt x="24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" name="Google Shape;4947;p60"/>
            <p:cNvSpPr/>
            <p:nvPr/>
          </p:nvSpPr>
          <p:spPr>
            <a:xfrm>
              <a:off x="1722857" y="2170570"/>
              <a:ext cx="8113" cy="15110"/>
            </a:xfrm>
            <a:custGeom>
              <a:avLst/>
              <a:gdLst/>
              <a:ahLst/>
              <a:cxnLst/>
              <a:rect l="l" t="t" r="r" b="b"/>
              <a:pathLst>
                <a:path w="247" h="460" extrusionOk="0">
                  <a:moveTo>
                    <a:pt x="179" y="0"/>
                  </a:moveTo>
                  <a:lnTo>
                    <a:pt x="102" y="0"/>
                  </a:lnTo>
                  <a:cubicBezTo>
                    <a:pt x="102" y="68"/>
                    <a:pt x="68" y="145"/>
                    <a:pt x="68" y="213"/>
                  </a:cubicBezTo>
                  <a:cubicBezTo>
                    <a:pt x="34" y="281"/>
                    <a:pt x="0" y="357"/>
                    <a:pt x="34" y="425"/>
                  </a:cubicBezTo>
                  <a:cubicBezTo>
                    <a:pt x="34" y="459"/>
                    <a:pt x="68" y="459"/>
                    <a:pt x="102" y="459"/>
                  </a:cubicBezTo>
                  <a:lnTo>
                    <a:pt x="136" y="459"/>
                  </a:lnTo>
                  <a:cubicBezTo>
                    <a:pt x="247" y="425"/>
                    <a:pt x="247" y="323"/>
                    <a:pt x="247" y="247"/>
                  </a:cubicBezTo>
                  <a:cubicBezTo>
                    <a:pt x="247" y="145"/>
                    <a:pt x="247" y="68"/>
                    <a:pt x="2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" name="Google Shape;4948;p60"/>
            <p:cNvSpPr/>
            <p:nvPr/>
          </p:nvSpPr>
          <p:spPr>
            <a:xfrm>
              <a:off x="1686856" y="2153260"/>
              <a:ext cx="6997" cy="17343"/>
            </a:xfrm>
            <a:custGeom>
              <a:avLst/>
              <a:gdLst/>
              <a:ahLst/>
              <a:cxnLst/>
              <a:rect l="l" t="t" r="r" b="b"/>
              <a:pathLst>
                <a:path w="213" h="528" extrusionOk="0">
                  <a:moveTo>
                    <a:pt x="103" y="1"/>
                  </a:moveTo>
                  <a:cubicBezTo>
                    <a:pt x="69" y="1"/>
                    <a:pt x="35" y="35"/>
                    <a:pt x="35" y="69"/>
                  </a:cubicBezTo>
                  <a:cubicBezTo>
                    <a:pt x="1" y="137"/>
                    <a:pt x="1" y="213"/>
                    <a:pt x="1" y="281"/>
                  </a:cubicBezTo>
                  <a:cubicBezTo>
                    <a:pt x="1" y="349"/>
                    <a:pt x="1" y="425"/>
                    <a:pt x="35" y="493"/>
                  </a:cubicBezTo>
                  <a:cubicBezTo>
                    <a:pt x="35" y="527"/>
                    <a:pt x="69" y="527"/>
                    <a:pt x="103" y="527"/>
                  </a:cubicBezTo>
                  <a:cubicBezTo>
                    <a:pt x="136" y="527"/>
                    <a:pt x="170" y="527"/>
                    <a:pt x="170" y="493"/>
                  </a:cubicBezTo>
                  <a:cubicBezTo>
                    <a:pt x="213" y="425"/>
                    <a:pt x="213" y="349"/>
                    <a:pt x="213" y="281"/>
                  </a:cubicBezTo>
                  <a:cubicBezTo>
                    <a:pt x="213" y="213"/>
                    <a:pt x="213" y="137"/>
                    <a:pt x="170" y="69"/>
                  </a:cubicBezTo>
                  <a:cubicBezTo>
                    <a:pt x="170" y="35"/>
                    <a:pt x="136" y="1"/>
                    <a:pt x="10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" name="Google Shape;4949;p60"/>
            <p:cNvSpPr/>
            <p:nvPr/>
          </p:nvSpPr>
          <p:spPr>
            <a:xfrm>
              <a:off x="1622672" y="2239222"/>
              <a:ext cx="12876" cy="26804"/>
            </a:xfrm>
            <a:custGeom>
              <a:avLst/>
              <a:gdLst/>
              <a:ahLst/>
              <a:cxnLst/>
              <a:rect l="l" t="t" r="r" b="b"/>
              <a:pathLst>
                <a:path w="392" h="816" extrusionOk="0">
                  <a:moveTo>
                    <a:pt x="290" y="0"/>
                  </a:moveTo>
                  <a:cubicBezTo>
                    <a:pt x="256" y="0"/>
                    <a:pt x="213" y="0"/>
                    <a:pt x="213" y="34"/>
                  </a:cubicBezTo>
                  <a:cubicBezTo>
                    <a:pt x="179" y="179"/>
                    <a:pt x="145" y="314"/>
                    <a:pt x="111" y="425"/>
                  </a:cubicBezTo>
                  <a:cubicBezTo>
                    <a:pt x="77" y="527"/>
                    <a:pt x="1" y="603"/>
                    <a:pt x="43" y="739"/>
                  </a:cubicBezTo>
                  <a:cubicBezTo>
                    <a:pt x="43" y="782"/>
                    <a:pt x="77" y="816"/>
                    <a:pt x="111" y="816"/>
                  </a:cubicBezTo>
                  <a:lnTo>
                    <a:pt x="145" y="816"/>
                  </a:lnTo>
                  <a:cubicBezTo>
                    <a:pt x="392" y="705"/>
                    <a:pt x="392" y="314"/>
                    <a:pt x="358" y="68"/>
                  </a:cubicBezTo>
                  <a:cubicBezTo>
                    <a:pt x="358" y="34"/>
                    <a:pt x="324" y="0"/>
                    <a:pt x="29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" name="Google Shape;4950;p60"/>
            <p:cNvSpPr/>
            <p:nvPr/>
          </p:nvSpPr>
          <p:spPr>
            <a:xfrm>
              <a:off x="1661202" y="2189261"/>
              <a:ext cx="8113" cy="15110"/>
            </a:xfrm>
            <a:custGeom>
              <a:avLst/>
              <a:gdLst/>
              <a:ahLst/>
              <a:cxnLst/>
              <a:rect l="l" t="t" r="r" b="b"/>
              <a:pathLst>
                <a:path w="247" h="460" extrusionOk="0">
                  <a:moveTo>
                    <a:pt x="102" y="1"/>
                  </a:moveTo>
                  <a:cubicBezTo>
                    <a:pt x="102" y="1"/>
                    <a:pt x="68" y="1"/>
                    <a:pt x="68" y="35"/>
                  </a:cubicBezTo>
                  <a:cubicBezTo>
                    <a:pt x="34" y="179"/>
                    <a:pt x="0" y="281"/>
                    <a:pt x="34" y="425"/>
                  </a:cubicBezTo>
                  <a:cubicBezTo>
                    <a:pt x="34" y="459"/>
                    <a:pt x="34" y="459"/>
                    <a:pt x="68" y="459"/>
                  </a:cubicBezTo>
                  <a:lnTo>
                    <a:pt x="102" y="459"/>
                  </a:lnTo>
                  <a:cubicBezTo>
                    <a:pt x="178" y="391"/>
                    <a:pt x="212" y="315"/>
                    <a:pt x="212" y="247"/>
                  </a:cubicBezTo>
                  <a:cubicBezTo>
                    <a:pt x="246" y="213"/>
                    <a:pt x="212" y="136"/>
                    <a:pt x="212" y="103"/>
                  </a:cubicBezTo>
                  <a:cubicBezTo>
                    <a:pt x="212" y="69"/>
                    <a:pt x="178" y="35"/>
                    <a:pt x="14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" name="Google Shape;4951;p60"/>
            <p:cNvSpPr/>
            <p:nvPr/>
          </p:nvSpPr>
          <p:spPr>
            <a:xfrm>
              <a:off x="1634398" y="2157727"/>
              <a:ext cx="13993" cy="25720"/>
            </a:xfrm>
            <a:custGeom>
              <a:avLst/>
              <a:gdLst/>
              <a:ahLst/>
              <a:cxnLst/>
              <a:rect l="l" t="t" r="r" b="b"/>
              <a:pathLst>
                <a:path w="426" h="783" extrusionOk="0">
                  <a:moveTo>
                    <a:pt x="323" y="1"/>
                  </a:moveTo>
                  <a:cubicBezTo>
                    <a:pt x="281" y="1"/>
                    <a:pt x="213" y="35"/>
                    <a:pt x="213" y="77"/>
                  </a:cubicBezTo>
                  <a:cubicBezTo>
                    <a:pt x="213" y="179"/>
                    <a:pt x="179" y="289"/>
                    <a:pt x="145" y="391"/>
                  </a:cubicBezTo>
                  <a:cubicBezTo>
                    <a:pt x="111" y="459"/>
                    <a:pt x="1" y="570"/>
                    <a:pt x="35" y="672"/>
                  </a:cubicBezTo>
                  <a:cubicBezTo>
                    <a:pt x="35" y="748"/>
                    <a:pt x="69" y="782"/>
                    <a:pt x="145" y="782"/>
                  </a:cubicBezTo>
                  <a:lnTo>
                    <a:pt x="213" y="782"/>
                  </a:lnTo>
                  <a:cubicBezTo>
                    <a:pt x="323" y="714"/>
                    <a:pt x="323" y="570"/>
                    <a:pt x="357" y="459"/>
                  </a:cubicBezTo>
                  <a:cubicBezTo>
                    <a:pt x="391" y="357"/>
                    <a:pt x="425" y="213"/>
                    <a:pt x="425" y="111"/>
                  </a:cubicBezTo>
                  <a:cubicBezTo>
                    <a:pt x="425" y="35"/>
                    <a:pt x="357" y="1"/>
                    <a:pt x="32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" name="Google Shape;4952;p60"/>
            <p:cNvSpPr/>
            <p:nvPr/>
          </p:nvSpPr>
          <p:spPr>
            <a:xfrm>
              <a:off x="1638012" y="2286916"/>
              <a:ext cx="17343" cy="29070"/>
            </a:xfrm>
            <a:custGeom>
              <a:avLst/>
              <a:gdLst/>
              <a:ahLst/>
              <a:cxnLst/>
              <a:rect l="l" t="t" r="r" b="b"/>
              <a:pathLst>
                <a:path w="528" h="885" extrusionOk="0">
                  <a:moveTo>
                    <a:pt x="383" y="1"/>
                  </a:moveTo>
                  <a:cubicBezTo>
                    <a:pt x="349" y="1"/>
                    <a:pt x="315" y="35"/>
                    <a:pt x="281" y="69"/>
                  </a:cubicBezTo>
                  <a:cubicBezTo>
                    <a:pt x="171" y="247"/>
                    <a:pt x="1" y="604"/>
                    <a:pt x="137" y="816"/>
                  </a:cubicBezTo>
                  <a:cubicBezTo>
                    <a:pt x="171" y="850"/>
                    <a:pt x="171" y="884"/>
                    <a:pt x="213" y="884"/>
                  </a:cubicBezTo>
                  <a:cubicBezTo>
                    <a:pt x="281" y="884"/>
                    <a:pt x="315" y="850"/>
                    <a:pt x="315" y="816"/>
                  </a:cubicBezTo>
                  <a:cubicBezTo>
                    <a:pt x="383" y="706"/>
                    <a:pt x="383" y="604"/>
                    <a:pt x="383" y="493"/>
                  </a:cubicBezTo>
                  <a:cubicBezTo>
                    <a:pt x="426" y="392"/>
                    <a:pt x="460" y="247"/>
                    <a:pt x="494" y="137"/>
                  </a:cubicBezTo>
                  <a:cubicBezTo>
                    <a:pt x="528" y="69"/>
                    <a:pt x="426" y="1"/>
                    <a:pt x="38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" name="Google Shape;4953;p60"/>
            <p:cNvSpPr/>
            <p:nvPr/>
          </p:nvSpPr>
          <p:spPr>
            <a:xfrm>
              <a:off x="1594784" y="2306723"/>
              <a:ext cx="13993" cy="19577"/>
            </a:xfrm>
            <a:custGeom>
              <a:avLst/>
              <a:gdLst/>
              <a:ahLst/>
              <a:cxnLst/>
              <a:rect l="l" t="t" r="r" b="b"/>
              <a:pathLst>
                <a:path w="426" h="596" extrusionOk="0">
                  <a:moveTo>
                    <a:pt x="323" y="1"/>
                  </a:moveTo>
                  <a:cubicBezTo>
                    <a:pt x="289" y="1"/>
                    <a:pt x="255" y="35"/>
                    <a:pt x="213" y="69"/>
                  </a:cubicBezTo>
                  <a:cubicBezTo>
                    <a:pt x="179" y="137"/>
                    <a:pt x="145" y="213"/>
                    <a:pt x="111" y="281"/>
                  </a:cubicBezTo>
                  <a:cubicBezTo>
                    <a:pt x="77" y="349"/>
                    <a:pt x="43" y="426"/>
                    <a:pt x="0" y="494"/>
                  </a:cubicBezTo>
                  <a:cubicBezTo>
                    <a:pt x="0" y="528"/>
                    <a:pt x="43" y="596"/>
                    <a:pt x="77" y="596"/>
                  </a:cubicBezTo>
                  <a:lnTo>
                    <a:pt x="145" y="596"/>
                  </a:lnTo>
                  <a:cubicBezTo>
                    <a:pt x="213" y="528"/>
                    <a:pt x="289" y="494"/>
                    <a:pt x="323" y="426"/>
                  </a:cubicBezTo>
                  <a:cubicBezTo>
                    <a:pt x="357" y="315"/>
                    <a:pt x="391" y="213"/>
                    <a:pt x="391" y="137"/>
                  </a:cubicBezTo>
                  <a:cubicBezTo>
                    <a:pt x="425" y="69"/>
                    <a:pt x="357" y="1"/>
                    <a:pt x="32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" name="Google Shape;4954;p60"/>
            <p:cNvSpPr/>
            <p:nvPr/>
          </p:nvSpPr>
          <p:spPr>
            <a:xfrm>
              <a:off x="1579707" y="2271872"/>
              <a:ext cx="9526" cy="19544"/>
            </a:xfrm>
            <a:custGeom>
              <a:avLst/>
              <a:gdLst/>
              <a:ahLst/>
              <a:cxnLst/>
              <a:rect l="l" t="t" r="r" b="b"/>
              <a:pathLst>
                <a:path w="290" h="595" extrusionOk="0">
                  <a:moveTo>
                    <a:pt x="213" y="0"/>
                  </a:moveTo>
                  <a:cubicBezTo>
                    <a:pt x="179" y="0"/>
                    <a:pt x="145" y="0"/>
                    <a:pt x="145" y="34"/>
                  </a:cubicBezTo>
                  <a:cubicBezTo>
                    <a:pt x="111" y="136"/>
                    <a:pt x="111" y="212"/>
                    <a:pt x="77" y="280"/>
                  </a:cubicBezTo>
                  <a:cubicBezTo>
                    <a:pt x="35" y="348"/>
                    <a:pt x="1" y="425"/>
                    <a:pt x="1" y="493"/>
                  </a:cubicBezTo>
                  <a:cubicBezTo>
                    <a:pt x="1" y="527"/>
                    <a:pt x="35" y="595"/>
                    <a:pt x="111" y="595"/>
                  </a:cubicBezTo>
                  <a:cubicBezTo>
                    <a:pt x="111" y="595"/>
                    <a:pt x="111" y="561"/>
                    <a:pt x="145" y="561"/>
                  </a:cubicBezTo>
                  <a:cubicBezTo>
                    <a:pt x="289" y="493"/>
                    <a:pt x="289" y="212"/>
                    <a:pt x="289" y="68"/>
                  </a:cubicBezTo>
                  <a:cubicBezTo>
                    <a:pt x="289" y="34"/>
                    <a:pt x="247" y="0"/>
                    <a:pt x="2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" name="Google Shape;4955;p60"/>
            <p:cNvSpPr/>
            <p:nvPr/>
          </p:nvSpPr>
          <p:spPr>
            <a:xfrm>
              <a:off x="1557667" y="2366998"/>
              <a:ext cx="10643" cy="18723"/>
            </a:xfrm>
            <a:custGeom>
              <a:avLst/>
              <a:gdLst/>
              <a:ahLst/>
              <a:cxnLst/>
              <a:rect l="l" t="t" r="r" b="b"/>
              <a:pathLst>
                <a:path w="324" h="570" extrusionOk="0">
                  <a:moveTo>
                    <a:pt x="145" y="1"/>
                  </a:moveTo>
                  <a:cubicBezTo>
                    <a:pt x="111" y="1"/>
                    <a:pt x="34" y="35"/>
                    <a:pt x="34" y="111"/>
                  </a:cubicBezTo>
                  <a:cubicBezTo>
                    <a:pt x="34" y="213"/>
                    <a:pt x="0" y="426"/>
                    <a:pt x="111" y="536"/>
                  </a:cubicBezTo>
                  <a:cubicBezTo>
                    <a:pt x="111" y="570"/>
                    <a:pt x="145" y="570"/>
                    <a:pt x="145" y="570"/>
                  </a:cubicBezTo>
                  <a:cubicBezTo>
                    <a:pt x="179" y="570"/>
                    <a:pt x="179" y="570"/>
                    <a:pt x="213" y="536"/>
                  </a:cubicBezTo>
                  <a:cubicBezTo>
                    <a:pt x="323" y="426"/>
                    <a:pt x="247" y="213"/>
                    <a:pt x="247" y="111"/>
                  </a:cubicBezTo>
                  <a:cubicBezTo>
                    <a:pt x="247" y="35"/>
                    <a:pt x="179" y="1"/>
                    <a:pt x="1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" name="Google Shape;4956;p60"/>
            <p:cNvSpPr/>
            <p:nvPr/>
          </p:nvSpPr>
          <p:spPr>
            <a:xfrm>
              <a:off x="1587788" y="2362531"/>
              <a:ext cx="10643" cy="26541"/>
            </a:xfrm>
            <a:custGeom>
              <a:avLst/>
              <a:gdLst/>
              <a:ahLst/>
              <a:cxnLst/>
              <a:rect l="l" t="t" r="r" b="b"/>
              <a:pathLst>
                <a:path w="324" h="808" extrusionOk="0">
                  <a:moveTo>
                    <a:pt x="256" y="1"/>
                  </a:moveTo>
                  <a:cubicBezTo>
                    <a:pt x="213" y="1"/>
                    <a:pt x="179" y="35"/>
                    <a:pt x="179" y="69"/>
                  </a:cubicBezTo>
                  <a:cubicBezTo>
                    <a:pt x="111" y="281"/>
                    <a:pt x="1" y="494"/>
                    <a:pt x="1" y="706"/>
                  </a:cubicBezTo>
                  <a:cubicBezTo>
                    <a:pt x="1" y="774"/>
                    <a:pt x="77" y="808"/>
                    <a:pt x="111" y="808"/>
                  </a:cubicBezTo>
                  <a:cubicBezTo>
                    <a:pt x="145" y="808"/>
                    <a:pt x="179" y="774"/>
                    <a:pt x="179" y="740"/>
                  </a:cubicBezTo>
                  <a:cubicBezTo>
                    <a:pt x="290" y="562"/>
                    <a:pt x="290" y="315"/>
                    <a:pt x="324" y="103"/>
                  </a:cubicBezTo>
                  <a:cubicBezTo>
                    <a:pt x="324" y="69"/>
                    <a:pt x="290" y="1"/>
                    <a:pt x="25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" name="Google Shape;4957;p60"/>
            <p:cNvSpPr/>
            <p:nvPr/>
          </p:nvSpPr>
          <p:spPr>
            <a:xfrm>
              <a:off x="1615708" y="2346075"/>
              <a:ext cx="17606" cy="24603"/>
            </a:xfrm>
            <a:custGeom>
              <a:avLst/>
              <a:gdLst/>
              <a:ahLst/>
              <a:cxnLst/>
              <a:rect l="l" t="t" r="r" b="b"/>
              <a:pathLst>
                <a:path w="536" h="749" extrusionOk="0">
                  <a:moveTo>
                    <a:pt x="391" y="1"/>
                  </a:moveTo>
                  <a:cubicBezTo>
                    <a:pt x="357" y="1"/>
                    <a:pt x="323" y="1"/>
                    <a:pt x="289" y="35"/>
                  </a:cubicBezTo>
                  <a:cubicBezTo>
                    <a:pt x="213" y="145"/>
                    <a:pt x="145" y="213"/>
                    <a:pt x="111" y="323"/>
                  </a:cubicBezTo>
                  <a:cubicBezTo>
                    <a:pt x="77" y="425"/>
                    <a:pt x="0" y="536"/>
                    <a:pt x="77" y="672"/>
                  </a:cubicBezTo>
                  <a:cubicBezTo>
                    <a:pt x="77" y="714"/>
                    <a:pt x="145" y="748"/>
                    <a:pt x="179" y="748"/>
                  </a:cubicBezTo>
                  <a:cubicBezTo>
                    <a:pt x="213" y="748"/>
                    <a:pt x="213" y="714"/>
                    <a:pt x="255" y="714"/>
                  </a:cubicBezTo>
                  <a:cubicBezTo>
                    <a:pt x="357" y="638"/>
                    <a:pt x="357" y="570"/>
                    <a:pt x="391" y="459"/>
                  </a:cubicBezTo>
                  <a:cubicBezTo>
                    <a:pt x="425" y="357"/>
                    <a:pt x="425" y="247"/>
                    <a:pt x="502" y="179"/>
                  </a:cubicBezTo>
                  <a:cubicBezTo>
                    <a:pt x="536" y="77"/>
                    <a:pt x="468" y="1"/>
                    <a:pt x="39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" name="Google Shape;4958;p60"/>
            <p:cNvSpPr/>
            <p:nvPr/>
          </p:nvSpPr>
          <p:spPr>
            <a:xfrm>
              <a:off x="1586671" y="2434533"/>
              <a:ext cx="10643" cy="19840"/>
            </a:xfrm>
            <a:custGeom>
              <a:avLst/>
              <a:gdLst/>
              <a:ahLst/>
              <a:cxnLst/>
              <a:rect l="l" t="t" r="r" b="b"/>
              <a:pathLst>
                <a:path w="324" h="604" extrusionOk="0">
                  <a:moveTo>
                    <a:pt x="179" y="1"/>
                  </a:moveTo>
                  <a:cubicBezTo>
                    <a:pt x="145" y="1"/>
                    <a:pt x="111" y="35"/>
                    <a:pt x="111" y="102"/>
                  </a:cubicBezTo>
                  <a:cubicBezTo>
                    <a:pt x="111" y="179"/>
                    <a:pt x="111" y="247"/>
                    <a:pt x="77" y="315"/>
                  </a:cubicBezTo>
                  <a:cubicBezTo>
                    <a:pt x="35" y="391"/>
                    <a:pt x="1" y="459"/>
                    <a:pt x="1" y="527"/>
                  </a:cubicBezTo>
                  <a:cubicBezTo>
                    <a:pt x="35" y="604"/>
                    <a:pt x="77" y="604"/>
                    <a:pt x="111" y="604"/>
                  </a:cubicBezTo>
                  <a:lnTo>
                    <a:pt x="145" y="604"/>
                  </a:lnTo>
                  <a:cubicBezTo>
                    <a:pt x="324" y="570"/>
                    <a:pt x="290" y="213"/>
                    <a:pt x="290" y="68"/>
                  </a:cubicBezTo>
                  <a:cubicBezTo>
                    <a:pt x="247" y="35"/>
                    <a:pt x="213" y="1"/>
                    <a:pt x="17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" name="Google Shape;4959;p60"/>
            <p:cNvSpPr/>
            <p:nvPr/>
          </p:nvSpPr>
          <p:spPr>
            <a:xfrm>
              <a:off x="1550703" y="2411375"/>
              <a:ext cx="13960" cy="23190"/>
            </a:xfrm>
            <a:custGeom>
              <a:avLst/>
              <a:gdLst/>
              <a:ahLst/>
              <a:cxnLst/>
              <a:rect l="l" t="t" r="r" b="b"/>
              <a:pathLst>
                <a:path w="425" h="706" extrusionOk="0">
                  <a:moveTo>
                    <a:pt x="212" y="0"/>
                  </a:moveTo>
                  <a:cubicBezTo>
                    <a:pt x="178" y="0"/>
                    <a:pt x="144" y="34"/>
                    <a:pt x="111" y="102"/>
                  </a:cubicBezTo>
                  <a:cubicBezTo>
                    <a:pt x="111" y="247"/>
                    <a:pt x="0" y="493"/>
                    <a:pt x="111" y="638"/>
                  </a:cubicBezTo>
                  <a:cubicBezTo>
                    <a:pt x="144" y="672"/>
                    <a:pt x="178" y="706"/>
                    <a:pt x="212" y="706"/>
                  </a:cubicBezTo>
                  <a:cubicBezTo>
                    <a:pt x="246" y="706"/>
                    <a:pt x="280" y="672"/>
                    <a:pt x="323" y="638"/>
                  </a:cubicBezTo>
                  <a:cubicBezTo>
                    <a:pt x="425" y="493"/>
                    <a:pt x="323" y="247"/>
                    <a:pt x="323" y="102"/>
                  </a:cubicBezTo>
                  <a:cubicBezTo>
                    <a:pt x="323" y="34"/>
                    <a:pt x="246" y="0"/>
                    <a:pt x="2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" name="Google Shape;4960;p60"/>
            <p:cNvSpPr/>
            <p:nvPr/>
          </p:nvSpPr>
          <p:spPr>
            <a:xfrm>
              <a:off x="1542590" y="2478614"/>
              <a:ext cx="8146" cy="16489"/>
            </a:xfrm>
            <a:custGeom>
              <a:avLst/>
              <a:gdLst/>
              <a:ahLst/>
              <a:cxnLst/>
              <a:rect l="l" t="t" r="r" b="b"/>
              <a:pathLst>
                <a:path w="248" h="502" extrusionOk="0">
                  <a:moveTo>
                    <a:pt x="145" y="1"/>
                  </a:moveTo>
                  <a:cubicBezTo>
                    <a:pt x="103" y="1"/>
                    <a:pt x="69" y="35"/>
                    <a:pt x="69" y="77"/>
                  </a:cubicBezTo>
                  <a:cubicBezTo>
                    <a:pt x="35" y="213"/>
                    <a:pt x="1" y="324"/>
                    <a:pt x="35" y="425"/>
                  </a:cubicBezTo>
                  <a:cubicBezTo>
                    <a:pt x="35" y="459"/>
                    <a:pt x="69" y="502"/>
                    <a:pt x="103" y="502"/>
                  </a:cubicBezTo>
                  <a:cubicBezTo>
                    <a:pt x="103" y="502"/>
                    <a:pt x="145" y="502"/>
                    <a:pt x="145" y="459"/>
                  </a:cubicBezTo>
                  <a:cubicBezTo>
                    <a:pt x="247" y="357"/>
                    <a:pt x="213" y="179"/>
                    <a:pt x="213" y="35"/>
                  </a:cubicBezTo>
                  <a:cubicBezTo>
                    <a:pt x="179" y="1"/>
                    <a:pt x="179" y="1"/>
                    <a:pt x="1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" name="Google Shape;4961;p60"/>
            <p:cNvSpPr/>
            <p:nvPr/>
          </p:nvSpPr>
          <p:spPr>
            <a:xfrm>
              <a:off x="1565747" y="2471651"/>
              <a:ext cx="11759" cy="27920"/>
            </a:xfrm>
            <a:custGeom>
              <a:avLst/>
              <a:gdLst/>
              <a:ahLst/>
              <a:cxnLst/>
              <a:rect l="l" t="t" r="r" b="b"/>
              <a:pathLst>
                <a:path w="358" h="850" extrusionOk="0">
                  <a:moveTo>
                    <a:pt x="247" y="0"/>
                  </a:moveTo>
                  <a:cubicBezTo>
                    <a:pt x="213" y="0"/>
                    <a:pt x="179" y="34"/>
                    <a:pt x="145" y="111"/>
                  </a:cubicBezTo>
                  <a:cubicBezTo>
                    <a:pt x="145" y="213"/>
                    <a:pt x="111" y="323"/>
                    <a:pt x="77" y="425"/>
                  </a:cubicBezTo>
                  <a:cubicBezTo>
                    <a:pt x="77" y="536"/>
                    <a:pt x="1" y="637"/>
                    <a:pt x="35" y="748"/>
                  </a:cubicBezTo>
                  <a:cubicBezTo>
                    <a:pt x="77" y="816"/>
                    <a:pt x="111" y="850"/>
                    <a:pt x="179" y="850"/>
                  </a:cubicBezTo>
                  <a:cubicBezTo>
                    <a:pt x="213" y="850"/>
                    <a:pt x="247" y="816"/>
                    <a:pt x="290" y="816"/>
                  </a:cubicBezTo>
                  <a:cubicBezTo>
                    <a:pt x="358" y="714"/>
                    <a:pt x="358" y="569"/>
                    <a:pt x="358" y="459"/>
                  </a:cubicBezTo>
                  <a:cubicBezTo>
                    <a:pt x="358" y="323"/>
                    <a:pt x="324" y="179"/>
                    <a:pt x="324" y="77"/>
                  </a:cubicBezTo>
                  <a:cubicBezTo>
                    <a:pt x="324" y="34"/>
                    <a:pt x="290" y="0"/>
                    <a:pt x="24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" name="Google Shape;4962;p60"/>
            <p:cNvSpPr/>
            <p:nvPr/>
          </p:nvSpPr>
          <p:spPr>
            <a:xfrm>
              <a:off x="1732054" y="2274073"/>
              <a:ext cx="11759" cy="17343"/>
            </a:xfrm>
            <a:custGeom>
              <a:avLst/>
              <a:gdLst/>
              <a:ahLst/>
              <a:cxnLst/>
              <a:rect l="l" t="t" r="r" b="b"/>
              <a:pathLst>
                <a:path w="358" h="528" extrusionOk="0">
                  <a:moveTo>
                    <a:pt x="247" y="1"/>
                  </a:moveTo>
                  <a:lnTo>
                    <a:pt x="213" y="1"/>
                  </a:lnTo>
                  <a:cubicBezTo>
                    <a:pt x="145" y="1"/>
                    <a:pt x="145" y="103"/>
                    <a:pt x="111" y="145"/>
                  </a:cubicBezTo>
                  <a:cubicBezTo>
                    <a:pt x="69" y="213"/>
                    <a:pt x="35" y="281"/>
                    <a:pt x="1" y="358"/>
                  </a:cubicBezTo>
                  <a:cubicBezTo>
                    <a:pt x="1" y="392"/>
                    <a:pt x="1" y="426"/>
                    <a:pt x="35" y="460"/>
                  </a:cubicBezTo>
                  <a:cubicBezTo>
                    <a:pt x="35" y="528"/>
                    <a:pt x="69" y="528"/>
                    <a:pt x="145" y="528"/>
                  </a:cubicBezTo>
                  <a:lnTo>
                    <a:pt x="179" y="528"/>
                  </a:lnTo>
                  <a:cubicBezTo>
                    <a:pt x="213" y="528"/>
                    <a:pt x="247" y="494"/>
                    <a:pt x="281" y="460"/>
                  </a:cubicBezTo>
                  <a:cubicBezTo>
                    <a:pt x="324" y="392"/>
                    <a:pt x="358" y="281"/>
                    <a:pt x="358" y="179"/>
                  </a:cubicBezTo>
                  <a:lnTo>
                    <a:pt x="358" y="69"/>
                  </a:lnTo>
                  <a:cubicBezTo>
                    <a:pt x="324" y="35"/>
                    <a:pt x="281" y="1"/>
                    <a:pt x="24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" name="Google Shape;4963;p60"/>
            <p:cNvSpPr/>
            <p:nvPr/>
          </p:nvSpPr>
          <p:spPr>
            <a:xfrm>
              <a:off x="1768055" y="2233342"/>
              <a:ext cx="11759" cy="20957"/>
            </a:xfrm>
            <a:custGeom>
              <a:avLst/>
              <a:gdLst/>
              <a:ahLst/>
              <a:cxnLst/>
              <a:rect l="l" t="t" r="r" b="b"/>
              <a:pathLst>
                <a:path w="358" h="638" extrusionOk="0">
                  <a:moveTo>
                    <a:pt x="247" y="1"/>
                  </a:moveTo>
                  <a:cubicBezTo>
                    <a:pt x="213" y="1"/>
                    <a:pt x="179" y="1"/>
                    <a:pt x="179" y="69"/>
                  </a:cubicBezTo>
                  <a:cubicBezTo>
                    <a:pt x="145" y="145"/>
                    <a:pt x="111" y="213"/>
                    <a:pt x="111" y="324"/>
                  </a:cubicBezTo>
                  <a:cubicBezTo>
                    <a:pt x="77" y="392"/>
                    <a:pt x="1" y="459"/>
                    <a:pt x="35" y="570"/>
                  </a:cubicBezTo>
                  <a:cubicBezTo>
                    <a:pt x="35" y="604"/>
                    <a:pt x="111" y="638"/>
                    <a:pt x="145" y="638"/>
                  </a:cubicBezTo>
                  <a:cubicBezTo>
                    <a:pt x="145" y="638"/>
                    <a:pt x="179" y="638"/>
                    <a:pt x="179" y="604"/>
                  </a:cubicBezTo>
                  <a:cubicBezTo>
                    <a:pt x="357" y="536"/>
                    <a:pt x="357" y="247"/>
                    <a:pt x="323" y="69"/>
                  </a:cubicBezTo>
                  <a:cubicBezTo>
                    <a:pt x="323" y="35"/>
                    <a:pt x="289" y="1"/>
                    <a:pt x="24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" name="Google Shape;4964;p60"/>
            <p:cNvSpPr/>
            <p:nvPr/>
          </p:nvSpPr>
          <p:spPr>
            <a:xfrm>
              <a:off x="1773902" y="2185647"/>
              <a:ext cx="9263" cy="15077"/>
            </a:xfrm>
            <a:custGeom>
              <a:avLst/>
              <a:gdLst/>
              <a:ahLst/>
              <a:cxnLst/>
              <a:rect l="l" t="t" r="r" b="b"/>
              <a:pathLst>
                <a:path w="282" h="459" extrusionOk="0">
                  <a:moveTo>
                    <a:pt x="179" y="0"/>
                  </a:moveTo>
                  <a:cubicBezTo>
                    <a:pt x="145" y="0"/>
                    <a:pt x="111" y="34"/>
                    <a:pt x="111" y="77"/>
                  </a:cubicBezTo>
                  <a:cubicBezTo>
                    <a:pt x="111" y="145"/>
                    <a:pt x="111" y="179"/>
                    <a:pt x="69" y="246"/>
                  </a:cubicBezTo>
                  <a:lnTo>
                    <a:pt x="69" y="289"/>
                  </a:lnTo>
                  <a:lnTo>
                    <a:pt x="69" y="323"/>
                  </a:lnTo>
                  <a:lnTo>
                    <a:pt x="35" y="323"/>
                  </a:lnTo>
                  <a:lnTo>
                    <a:pt x="35" y="357"/>
                  </a:lnTo>
                  <a:lnTo>
                    <a:pt x="35" y="391"/>
                  </a:lnTo>
                  <a:cubicBezTo>
                    <a:pt x="1" y="425"/>
                    <a:pt x="35" y="459"/>
                    <a:pt x="69" y="459"/>
                  </a:cubicBezTo>
                  <a:lnTo>
                    <a:pt x="111" y="459"/>
                  </a:lnTo>
                  <a:lnTo>
                    <a:pt x="145" y="425"/>
                  </a:lnTo>
                  <a:lnTo>
                    <a:pt x="179" y="391"/>
                  </a:lnTo>
                  <a:lnTo>
                    <a:pt x="179" y="391"/>
                  </a:lnTo>
                  <a:lnTo>
                    <a:pt x="179" y="391"/>
                  </a:lnTo>
                  <a:lnTo>
                    <a:pt x="179" y="391"/>
                  </a:lnTo>
                  <a:cubicBezTo>
                    <a:pt x="179" y="391"/>
                    <a:pt x="213" y="391"/>
                    <a:pt x="213" y="357"/>
                  </a:cubicBezTo>
                  <a:cubicBezTo>
                    <a:pt x="247" y="357"/>
                    <a:pt x="247" y="323"/>
                    <a:pt x="247" y="289"/>
                  </a:cubicBezTo>
                  <a:cubicBezTo>
                    <a:pt x="281" y="213"/>
                    <a:pt x="281" y="145"/>
                    <a:pt x="247" y="77"/>
                  </a:cubicBezTo>
                  <a:cubicBezTo>
                    <a:pt x="247" y="34"/>
                    <a:pt x="213" y="0"/>
                    <a:pt x="17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" name="Google Shape;4965;p60"/>
            <p:cNvSpPr/>
            <p:nvPr/>
          </p:nvSpPr>
          <p:spPr>
            <a:xfrm>
              <a:off x="1784512" y="2263496"/>
              <a:ext cx="13993" cy="20957"/>
            </a:xfrm>
            <a:custGeom>
              <a:avLst/>
              <a:gdLst/>
              <a:ahLst/>
              <a:cxnLst/>
              <a:rect l="l" t="t" r="r" b="b"/>
              <a:pathLst>
                <a:path w="426" h="638" extrusionOk="0">
                  <a:moveTo>
                    <a:pt x="315" y="0"/>
                  </a:moveTo>
                  <a:cubicBezTo>
                    <a:pt x="281" y="0"/>
                    <a:pt x="281" y="0"/>
                    <a:pt x="247" y="43"/>
                  </a:cubicBezTo>
                  <a:cubicBezTo>
                    <a:pt x="213" y="111"/>
                    <a:pt x="171" y="179"/>
                    <a:pt x="137" y="255"/>
                  </a:cubicBezTo>
                  <a:cubicBezTo>
                    <a:pt x="103" y="323"/>
                    <a:pt x="35" y="391"/>
                    <a:pt x="1" y="501"/>
                  </a:cubicBezTo>
                  <a:cubicBezTo>
                    <a:pt x="1" y="569"/>
                    <a:pt x="69" y="637"/>
                    <a:pt x="137" y="637"/>
                  </a:cubicBezTo>
                  <a:lnTo>
                    <a:pt x="213" y="637"/>
                  </a:lnTo>
                  <a:cubicBezTo>
                    <a:pt x="383" y="535"/>
                    <a:pt x="426" y="255"/>
                    <a:pt x="383" y="43"/>
                  </a:cubicBezTo>
                  <a:cubicBezTo>
                    <a:pt x="383" y="0"/>
                    <a:pt x="349" y="0"/>
                    <a:pt x="3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" name="Google Shape;4966;p60"/>
            <p:cNvSpPr/>
            <p:nvPr/>
          </p:nvSpPr>
          <p:spPr>
            <a:xfrm>
              <a:off x="1812432" y="2269343"/>
              <a:ext cx="15077" cy="25720"/>
            </a:xfrm>
            <a:custGeom>
              <a:avLst/>
              <a:gdLst/>
              <a:ahLst/>
              <a:cxnLst/>
              <a:rect l="l" t="t" r="r" b="b"/>
              <a:pathLst>
                <a:path w="459" h="783" extrusionOk="0">
                  <a:moveTo>
                    <a:pt x="349" y="1"/>
                  </a:moveTo>
                  <a:cubicBezTo>
                    <a:pt x="315" y="1"/>
                    <a:pt x="281" y="35"/>
                    <a:pt x="247" y="77"/>
                  </a:cubicBezTo>
                  <a:cubicBezTo>
                    <a:pt x="247" y="179"/>
                    <a:pt x="170" y="289"/>
                    <a:pt x="102" y="391"/>
                  </a:cubicBezTo>
                  <a:cubicBezTo>
                    <a:pt x="68" y="502"/>
                    <a:pt x="0" y="604"/>
                    <a:pt x="0" y="714"/>
                  </a:cubicBezTo>
                  <a:cubicBezTo>
                    <a:pt x="0" y="748"/>
                    <a:pt x="34" y="782"/>
                    <a:pt x="68" y="782"/>
                  </a:cubicBezTo>
                  <a:lnTo>
                    <a:pt x="102" y="782"/>
                  </a:lnTo>
                  <a:cubicBezTo>
                    <a:pt x="247" y="782"/>
                    <a:pt x="349" y="638"/>
                    <a:pt x="425" y="536"/>
                  </a:cubicBezTo>
                  <a:cubicBezTo>
                    <a:pt x="459" y="357"/>
                    <a:pt x="459" y="213"/>
                    <a:pt x="425" y="77"/>
                  </a:cubicBezTo>
                  <a:cubicBezTo>
                    <a:pt x="425" y="35"/>
                    <a:pt x="383" y="1"/>
                    <a:pt x="34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" name="Google Shape;4967;p60"/>
            <p:cNvSpPr/>
            <p:nvPr/>
          </p:nvSpPr>
          <p:spPr>
            <a:xfrm>
              <a:off x="1782015" y="2336877"/>
              <a:ext cx="13993" cy="27920"/>
            </a:xfrm>
            <a:custGeom>
              <a:avLst/>
              <a:gdLst/>
              <a:ahLst/>
              <a:cxnLst/>
              <a:rect l="l" t="t" r="r" b="b"/>
              <a:pathLst>
                <a:path w="426" h="850" extrusionOk="0">
                  <a:moveTo>
                    <a:pt x="323" y="0"/>
                  </a:moveTo>
                  <a:cubicBezTo>
                    <a:pt x="289" y="0"/>
                    <a:pt x="213" y="34"/>
                    <a:pt x="213" y="68"/>
                  </a:cubicBezTo>
                  <a:cubicBezTo>
                    <a:pt x="179" y="213"/>
                    <a:pt x="145" y="315"/>
                    <a:pt x="111" y="425"/>
                  </a:cubicBezTo>
                  <a:cubicBezTo>
                    <a:pt x="77" y="527"/>
                    <a:pt x="0" y="637"/>
                    <a:pt x="0" y="782"/>
                  </a:cubicBezTo>
                  <a:cubicBezTo>
                    <a:pt x="34" y="816"/>
                    <a:pt x="111" y="850"/>
                    <a:pt x="145" y="850"/>
                  </a:cubicBezTo>
                  <a:lnTo>
                    <a:pt x="213" y="850"/>
                  </a:lnTo>
                  <a:cubicBezTo>
                    <a:pt x="323" y="782"/>
                    <a:pt x="357" y="637"/>
                    <a:pt x="391" y="493"/>
                  </a:cubicBezTo>
                  <a:cubicBezTo>
                    <a:pt x="425" y="391"/>
                    <a:pt x="425" y="247"/>
                    <a:pt x="425" y="102"/>
                  </a:cubicBezTo>
                  <a:cubicBezTo>
                    <a:pt x="391" y="68"/>
                    <a:pt x="357" y="0"/>
                    <a:pt x="32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" name="Google Shape;4968;p60"/>
            <p:cNvSpPr/>
            <p:nvPr/>
          </p:nvSpPr>
          <p:spPr>
            <a:xfrm>
              <a:off x="1828593" y="2344958"/>
              <a:ext cx="13993" cy="24603"/>
            </a:xfrm>
            <a:custGeom>
              <a:avLst/>
              <a:gdLst/>
              <a:ahLst/>
              <a:cxnLst/>
              <a:rect l="l" t="t" r="r" b="b"/>
              <a:pathLst>
                <a:path w="426" h="749" extrusionOk="0">
                  <a:moveTo>
                    <a:pt x="281" y="1"/>
                  </a:moveTo>
                  <a:cubicBezTo>
                    <a:pt x="247" y="1"/>
                    <a:pt x="247" y="1"/>
                    <a:pt x="213" y="35"/>
                  </a:cubicBezTo>
                  <a:cubicBezTo>
                    <a:pt x="103" y="213"/>
                    <a:pt x="1" y="425"/>
                    <a:pt x="35" y="638"/>
                  </a:cubicBezTo>
                  <a:cubicBezTo>
                    <a:pt x="35" y="706"/>
                    <a:pt x="69" y="748"/>
                    <a:pt x="145" y="748"/>
                  </a:cubicBezTo>
                  <a:lnTo>
                    <a:pt x="179" y="748"/>
                  </a:lnTo>
                  <a:lnTo>
                    <a:pt x="179" y="748"/>
                  </a:lnTo>
                  <a:cubicBezTo>
                    <a:pt x="213" y="748"/>
                    <a:pt x="247" y="706"/>
                    <a:pt x="281" y="672"/>
                  </a:cubicBezTo>
                  <a:cubicBezTo>
                    <a:pt x="358" y="493"/>
                    <a:pt x="358" y="323"/>
                    <a:pt x="392" y="111"/>
                  </a:cubicBezTo>
                  <a:cubicBezTo>
                    <a:pt x="426" y="35"/>
                    <a:pt x="358" y="1"/>
                    <a:pt x="28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" name="Google Shape;4969;p60"/>
            <p:cNvSpPr/>
            <p:nvPr/>
          </p:nvSpPr>
          <p:spPr>
            <a:xfrm>
              <a:off x="1788979" y="2399649"/>
              <a:ext cx="12876" cy="23190"/>
            </a:xfrm>
            <a:custGeom>
              <a:avLst/>
              <a:gdLst/>
              <a:ahLst/>
              <a:cxnLst/>
              <a:rect l="l" t="t" r="r" b="b"/>
              <a:pathLst>
                <a:path w="392" h="706" extrusionOk="0">
                  <a:moveTo>
                    <a:pt x="290" y="1"/>
                  </a:moveTo>
                  <a:cubicBezTo>
                    <a:pt x="247" y="1"/>
                    <a:pt x="247" y="1"/>
                    <a:pt x="213" y="35"/>
                  </a:cubicBezTo>
                  <a:cubicBezTo>
                    <a:pt x="179" y="145"/>
                    <a:pt x="145" y="247"/>
                    <a:pt x="111" y="357"/>
                  </a:cubicBezTo>
                  <a:cubicBezTo>
                    <a:pt x="77" y="425"/>
                    <a:pt x="77" y="459"/>
                    <a:pt x="77" y="493"/>
                  </a:cubicBezTo>
                  <a:cubicBezTo>
                    <a:pt x="35" y="570"/>
                    <a:pt x="35" y="604"/>
                    <a:pt x="1" y="672"/>
                  </a:cubicBezTo>
                  <a:cubicBezTo>
                    <a:pt x="1" y="706"/>
                    <a:pt x="35" y="706"/>
                    <a:pt x="77" y="706"/>
                  </a:cubicBezTo>
                  <a:lnTo>
                    <a:pt x="77" y="706"/>
                  </a:lnTo>
                  <a:cubicBezTo>
                    <a:pt x="145" y="672"/>
                    <a:pt x="179" y="638"/>
                    <a:pt x="213" y="604"/>
                  </a:cubicBezTo>
                  <a:cubicBezTo>
                    <a:pt x="247" y="527"/>
                    <a:pt x="290" y="493"/>
                    <a:pt x="324" y="425"/>
                  </a:cubicBezTo>
                  <a:cubicBezTo>
                    <a:pt x="357" y="315"/>
                    <a:pt x="357" y="179"/>
                    <a:pt x="357" y="69"/>
                  </a:cubicBezTo>
                  <a:cubicBezTo>
                    <a:pt x="391" y="1"/>
                    <a:pt x="357" y="1"/>
                    <a:pt x="29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" name="Google Shape;4970;p60"/>
            <p:cNvSpPr/>
            <p:nvPr/>
          </p:nvSpPr>
          <p:spPr>
            <a:xfrm>
              <a:off x="1813549" y="2414726"/>
              <a:ext cx="11464" cy="18723"/>
            </a:xfrm>
            <a:custGeom>
              <a:avLst/>
              <a:gdLst/>
              <a:ahLst/>
              <a:cxnLst/>
              <a:rect l="l" t="t" r="r" b="b"/>
              <a:pathLst>
                <a:path w="349" h="570" extrusionOk="0">
                  <a:moveTo>
                    <a:pt x="281" y="0"/>
                  </a:moveTo>
                  <a:cubicBezTo>
                    <a:pt x="247" y="0"/>
                    <a:pt x="247" y="0"/>
                    <a:pt x="213" y="34"/>
                  </a:cubicBezTo>
                  <a:cubicBezTo>
                    <a:pt x="179" y="111"/>
                    <a:pt x="136" y="179"/>
                    <a:pt x="102" y="247"/>
                  </a:cubicBezTo>
                  <a:cubicBezTo>
                    <a:pt x="68" y="323"/>
                    <a:pt x="0" y="391"/>
                    <a:pt x="34" y="459"/>
                  </a:cubicBezTo>
                  <a:cubicBezTo>
                    <a:pt x="34" y="536"/>
                    <a:pt x="68" y="570"/>
                    <a:pt x="102" y="570"/>
                  </a:cubicBezTo>
                  <a:cubicBezTo>
                    <a:pt x="136" y="570"/>
                    <a:pt x="136" y="570"/>
                    <a:pt x="179" y="536"/>
                  </a:cubicBezTo>
                  <a:cubicBezTo>
                    <a:pt x="247" y="493"/>
                    <a:pt x="247" y="391"/>
                    <a:pt x="281" y="323"/>
                  </a:cubicBezTo>
                  <a:cubicBezTo>
                    <a:pt x="315" y="247"/>
                    <a:pt x="315" y="145"/>
                    <a:pt x="349" y="68"/>
                  </a:cubicBezTo>
                  <a:cubicBezTo>
                    <a:pt x="349" y="34"/>
                    <a:pt x="315" y="0"/>
                    <a:pt x="28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" name="Google Shape;4971;p60"/>
            <p:cNvSpPr/>
            <p:nvPr/>
          </p:nvSpPr>
          <p:spPr>
            <a:xfrm>
              <a:off x="1783132" y="2448493"/>
              <a:ext cx="17606" cy="31271"/>
            </a:xfrm>
            <a:custGeom>
              <a:avLst/>
              <a:gdLst/>
              <a:ahLst/>
              <a:cxnLst/>
              <a:rect l="l" t="t" r="r" b="b"/>
              <a:pathLst>
                <a:path w="536" h="952" extrusionOk="0">
                  <a:moveTo>
                    <a:pt x="425" y="0"/>
                  </a:moveTo>
                  <a:cubicBezTo>
                    <a:pt x="391" y="0"/>
                    <a:pt x="357" y="34"/>
                    <a:pt x="357" y="34"/>
                  </a:cubicBezTo>
                  <a:cubicBezTo>
                    <a:pt x="255" y="179"/>
                    <a:pt x="213" y="315"/>
                    <a:pt x="145" y="459"/>
                  </a:cubicBezTo>
                  <a:cubicBezTo>
                    <a:pt x="77" y="603"/>
                    <a:pt x="0" y="705"/>
                    <a:pt x="0" y="850"/>
                  </a:cubicBezTo>
                  <a:cubicBezTo>
                    <a:pt x="0" y="918"/>
                    <a:pt x="77" y="952"/>
                    <a:pt x="111" y="952"/>
                  </a:cubicBezTo>
                  <a:lnTo>
                    <a:pt x="179" y="952"/>
                  </a:lnTo>
                  <a:cubicBezTo>
                    <a:pt x="425" y="782"/>
                    <a:pt x="535" y="391"/>
                    <a:pt x="502" y="102"/>
                  </a:cubicBezTo>
                  <a:cubicBezTo>
                    <a:pt x="502" y="34"/>
                    <a:pt x="468" y="0"/>
                    <a:pt x="42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" name="Google Shape;4972;p60"/>
            <p:cNvSpPr/>
            <p:nvPr/>
          </p:nvSpPr>
          <p:spPr>
            <a:xfrm>
              <a:off x="1194932" y="2455457"/>
              <a:ext cx="11727" cy="20957"/>
            </a:xfrm>
            <a:custGeom>
              <a:avLst/>
              <a:gdLst/>
              <a:ahLst/>
              <a:cxnLst/>
              <a:rect l="l" t="t" r="r" b="b"/>
              <a:pathLst>
                <a:path w="357" h="638" extrusionOk="0">
                  <a:moveTo>
                    <a:pt x="111" y="1"/>
                  </a:moveTo>
                  <a:lnTo>
                    <a:pt x="68" y="35"/>
                  </a:lnTo>
                  <a:cubicBezTo>
                    <a:pt x="0" y="145"/>
                    <a:pt x="0" y="281"/>
                    <a:pt x="34" y="391"/>
                  </a:cubicBezTo>
                  <a:cubicBezTo>
                    <a:pt x="34" y="459"/>
                    <a:pt x="68" y="493"/>
                    <a:pt x="111" y="570"/>
                  </a:cubicBezTo>
                  <a:cubicBezTo>
                    <a:pt x="145" y="604"/>
                    <a:pt x="213" y="638"/>
                    <a:pt x="280" y="638"/>
                  </a:cubicBezTo>
                  <a:lnTo>
                    <a:pt x="280" y="638"/>
                  </a:lnTo>
                  <a:cubicBezTo>
                    <a:pt x="323" y="638"/>
                    <a:pt x="357" y="570"/>
                    <a:pt x="357" y="527"/>
                  </a:cubicBezTo>
                  <a:lnTo>
                    <a:pt x="357" y="425"/>
                  </a:lnTo>
                  <a:cubicBezTo>
                    <a:pt x="323" y="391"/>
                    <a:pt x="280" y="357"/>
                    <a:pt x="280" y="281"/>
                  </a:cubicBezTo>
                  <a:cubicBezTo>
                    <a:pt x="213" y="213"/>
                    <a:pt x="213" y="145"/>
                    <a:pt x="179" y="69"/>
                  </a:cubicBezTo>
                  <a:cubicBezTo>
                    <a:pt x="179" y="35"/>
                    <a:pt x="145" y="1"/>
                    <a:pt x="11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" name="Google Shape;4973;p60"/>
            <p:cNvSpPr/>
            <p:nvPr/>
          </p:nvSpPr>
          <p:spPr>
            <a:xfrm>
              <a:off x="1212505" y="2422806"/>
              <a:ext cx="13993" cy="23486"/>
            </a:xfrm>
            <a:custGeom>
              <a:avLst/>
              <a:gdLst/>
              <a:ahLst/>
              <a:cxnLst/>
              <a:rect l="l" t="t" r="r" b="b"/>
              <a:pathLst>
                <a:path w="426" h="715" extrusionOk="0">
                  <a:moveTo>
                    <a:pt x="102" y="1"/>
                  </a:moveTo>
                  <a:cubicBezTo>
                    <a:pt x="34" y="1"/>
                    <a:pt x="0" y="35"/>
                    <a:pt x="0" y="111"/>
                  </a:cubicBezTo>
                  <a:cubicBezTo>
                    <a:pt x="34" y="213"/>
                    <a:pt x="68" y="324"/>
                    <a:pt x="102" y="425"/>
                  </a:cubicBezTo>
                  <a:cubicBezTo>
                    <a:pt x="102" y="536"/>
                    <a:pt x="136" y="638"/>
                    <a:pt x="247" y="672"/>
                  </a:cubicBezTo>
                  <a:cubicBezTo>
                    <a:pt x="247" y="714"/>
                    <a:pt x="247" y="714"/>
                    <a:pt x="281" y="714"/>
                  </a:cubicBezTo>
                  <a:cubicBezTo>
                    <a:pt x="315" y="714"/>
                    <a:pt x="315" y="672"/>
                    <a:pt x="349" y="672"/>
                  </a:cubicBezTo>
                  <a:cubicBezTo>
                    <a:pt x="425" y="570"/>
                    <a:pt x="349" y="459"/>
                    <a:pt x="315" y="358"/>
                  </a:cubicBezTo>
                  <a:cubicBezTo>
                    <a:pt x="281" y="247"/>
                    <a:pt x="213" y="145"/>
                    <a:pt x="170" y="35"/>
                  </a:cubicBezTo>
                  <a:cubicBezTo>
                    <a:pt x="136" y="1"/>
                    <a:pt x="102" y="1"/>
                    <a:pt x="10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" name="Google Shape;4974;p60"/>
            <p:cNvSpPr/>
            <p:nvPr/>
          </p:nvSpPr>
          <p:spPr>
            <a:xfrm>
              <a:off x="1174008" y="2394919"/>
              <a:ext cx="13960" cy="26804"/>
            </a:xfrm>
            <a:custGeom>
              <a:avLst/>
              <a:gdLst/>
              <a:ahLst/>
              <a:cxnLst/>
              <a:rect l="l" t="t" r="r" b="b"/>
              <a:pathLst>
                <a:path w="425" h="816" extrusionOk="0">
                  <a:moveTo>
                    <a:pt x="144" y="0"/>
                  </a:moveTo>
                  <a:cubicBezTo>
                    <a:pt x="68" y="0"/>
                    <a:pt x="34" y="34"/>
                    <a:pt x="34" y="111"/>
                  </a:cubicBezTo>
                  <a:cubicBezTo>
                    <a:pt x="0" y="323"/>
                    <a:pt x="34" y="714"/>
                    <a:pt x="280" y="816"/>
                  </a:cubicBezTo>
                  <a:lnTo>
                    <a:pt x="323" y="816"/>
                  </a:lnTo>
                  <a:cubicBezTo>
                    <a:pt x="357" y="816"/>
                    <a:pt x="391" y="748"/>
                    <a:pt x="391" y="714"/>
                  </a:cubicBezTo>
                  <a:cubicBezTo>
                    <a:pt x="425" y="603"/>
                    <a:pt x="357" y="535"/>
                    <a:pt x="323" y="425"/>
                  </a:cubicBezTo>
                  <a:cubicBezTo>
                    <a:pt x="280" y="323"/>
                    <a:pt x="246" y="213"/>
                    <a:pt x="246" y="111"/>
                  </a:cubicBezTo>
                  <a:cubicBezTo>
                    <a:pt x="212" y="34"/>
                    <a:pt x="178" y="0"/>
                    <a:pt x="14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" name="Google Shape;4975;p60"/>
            <p:cNvSpPr/>
            <p:nvPr/>
          </p:nvSpPr>
          <p:spPr>
            <a:xfrm>
              <a:off x="1263550" y="2257912"/>
              <a:ext cx="13993" cy="23190"/>
            </a:xfrm>
            <a:custGeom>
              <a:avLst/>
              <a:gdLst/>
              <a:ahLst/>
              <a:cxnLst/>
              <a:rect l="l" t="t" r="r" b="b"/>
              <a:pathLst>
                <a:path w="426" h="706" extrusionOk="0">
                  <a:moveTo>
                    <a:pt x="69" y="0"/>
                  </a:moveTo>
                  <a:cubicBezTo>
                    <a:pt x="35" y="0"/>
                    <a:pt x="1" y="34"/>
                    <a:pt x="1" y="102"/>
                  </a:cubicBezTo>
                  <a:cubicBezTo>
                    <a:pt x="1" y="213"/>
                    <a:pt x="35" y="315"/>
                    <a:pt x="69" y="459"/>
                  </a:cubicBezTo>
                  <a:cubicBezTo>
                    <a:pt x="103" y="527"/>
                    <a:pt x="179" y="671"/>
                    <a:pt x="247" y="705"/>
                  </a:cubicBezTo>
                  <a:lnTo>
                    <a:pt x="315" y="705"/>
                  </a:lnTo>
                  <a:cubicBezTo>
                    <a:pt x="358" y="705"/>
                    <a:pt x="426" y="671"/>
                    <a:pt x="392" y="637"/>
                  </a:cubicBezTo>
                  <a:cubicBezTo>
                    <a:pt x="392" y="527"/>
                    <a:pt x="358" y="459"/>
                    <a:pt x="315" y="349"/>
                  </a:cubicBezTo>
                  <a:cubicBezTo>
                    <a:pt x="247" y="281"/>
                    <a:pt x="213" y="170"/>
                    <a:pt x="179" y="68"/>
                  </a:cubicBezTo>
                  <a:cubicBezTo>
                    <a:pt x="145" y="34"/>
                    <a:pt x="103" y="0"/>
                    <a:pt x="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" name="Google Shape;4976;p60"/>
            <p:cNvSpPr/>
            <p:nvPr/>
          </p:nvSpPr>
          <p:spPr>
            <a:xfrm>
              <a:off x="1283390" y="2234459"/>
              <a:ext cx="10347" cy="17606"/>
            </a:xfrm>
            <a:custGeom>
              <a:avLst/>
              <a:gdLst/>
              <a:ahLst/>
              <a:cxnLst/>
              <a:rect l="l" t="t" r="r" b="b"/>
              <a:pathLst>
                <a:path w="315" h="536" extrusionOk="0">
                  <a:moveTo>
                    <a:pt x="102" y="1"/>
                  </a:moveTo>
                  <a:cubicBezTo>
                    <a:pt x="68" y="1"/>
                    <a:pt x="0" y="35"/>
                    <a:pt x="0" y="77"/>
                  </a:cubicBezTo>
                  <a:cubicBezTo>
                    <a:pt x="0" y="179"/>
                    <a:pt x="34" y="247"/>
                    <a:pt x="68" y="324"/>
                  </a:cubicBezTo>
                  <a:cubicBezTo>
                    <a:pt x="68" y="391"/>
                    <a:pt x="136" y="502"/>
                    <a:pt x="212" y="536"/>
                  </a:cubicBezTo>
                  <a:lnTo>
                    <a:pt x="246" y="536"/>
                  </a:lnTo>
                  <a:cubicBezTo>
                    <a:pt x="280" y="536"/>
                    <a:pt x="314" y="502"/>
                    <a:pt x="314" y="459"/>
                  </a:cubicBezTo>
                  <a:cubicBezTo>
                    <a:pt x="314" y="391"/>
                    <a:pt x="280" y="324"/>
                    <a:pt x="246" y="290"/>
                  </a:cubicBezTo>
                  <a:cubicBezTo>
                    <a:pt x="212" y="213"/>
                    <a:pt x="212" y="145"/>
                    <a:pt x="178" y="77"/>
                  </a:cubicBezTo>
                  <a:cubicBezTo>
                    <a:pt x="178" y="35"/>
                    <a:pt x="136" y="1"/>
                    <a:pt x="10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" name="Google Shape;4977;p60"/>
            <p:cNvSpPr/>
            <p:nvPr/>
          </p:nvSpPr>
          <p:spPr>
            <a:xfrm>
              <a:off x="1229816" y="2191494"/>
              <a:ext cx="9230" cy="18723"/>
            </a:xfrm>
            <a:custGeom>
              <a:avLst/>
              <a:gdLst/>
              <a:ahLst/>
              <a:cxnLst/>
              <a:rect l="l" t="t" r="r" b="b"/>
              <a:pathLst>
                <a:path w="281" h="570" extrusionOk="0">
                  <a:moveTo>
                    <a:pt x="34" y="1"/>
                  </a:moveTo>
                  <a:cubicBezTo>
                    <a:pt x="0" y="1"/>
                    <a:pt x="0" y="35"/>
                    <a:pt x="0" y="35"/>
                  </a:cubicBezTo>
                  <a:cubicBezTo>
                    <a:pt x="34" y="213"/>
                    <a:pt x="68" y="425"/>
                    <a:pt x="178" y="570"/>
                  </a:cubicBezTo>
                  <a:lnTo>
                    <a:pt x="212" y="570"/>
                  </a:lnTo>
                  <a:cubicBezTo>
                    <a:pt x="246" y="570"/>
                    <a:pt x="280" y="570"/>
                    <a:pt x="280" y="536"/>
                  </a:cubicBezTo>
                  <a:cubicBezTo>
                    <a:pt x="280" y="357"/>
                    <a:pt x="144" y="179"/>
                    <a:pt x="34" y="3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" name="Google Shape;4978;p60"/>
            <p:cNvSpPr/>
            <p:nvPr/>
          </p:nvSpPr>
          <p:spPr>
            <a:xfrm>
              <a:off x="1184585" y="2214652"/>
              <a:ext cx="11497" cy="17606"/>
            </a:xfrm>
            <a:custGeom>
              <a:avLst/>
              <a:gdLst/>
              <a:ahLst/>
              <a:cxnLst/>
              <a:rect l="l" t="t" r="r" b="b"/>
              <a:pathLst>
                <a:path w="350" h="536" extrusionOk="0">
                  <a:moveTo>
                    <a:pt x="137" y="1"/>
                  </a:moveTo>
                  <a:cubicBezTo>
                    <a:pt x="103" y="1"/>
                    <a:pt x="35" y="43"/>
                    <a:pt x="35" y="77"/>
                  </a:cubicBezTo>
                  <a:cubicBezTo>
                    <a:pt x="1" y="213"/>
                    <a:pt x="35" y="425"/>
                    <a:pt x="171" y="536"/>
                  </a:cubicBezTo>
                  <a:lnTo>
                    <a:pt x="247" y="536"/>
                  </a:lnTo>
                  <a:cubicBezTo>
                    <a:pt x="315" y="536"/>
                    <a:pt x="349" y="502"/>
                    <a:pt x="349" y="425"/>
                  </a:cubicBezTo>
                  <a:cubicBezTo>
                    <a:pt x="349" y="289"/>
                    <a:pt x="247" y="179"/>
                    <a:pt x="213" y="43"/>
                  </a:cubicBezTo>
                  <a:cubicBezTo>
                    <a:pt x="171" y="1"/>
                    <a:pt x="171" y="1"/>
                    <a:pt x="13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" name="Google Shape;4979;p60"/>
            <p:cNvSpPr/>
            <p:nvPr/>
          </p:nvSpPr>
          <p:spPr>
            <a:xfrm>
              <a:off x="1214739" y="2257912"/>
              <a:ext cx="11759" cy="20957"/>
            </a:xfrm>
            <a:custGeom>
              <a:avLst/>
              <a:gdLst/>
              <a:ahLst/>
              <a:cxnLst/>
              <a:rect l="l" t="t" r="r" b="b"/>
              <a:pathLst>
                <a:path w="358" h="638" extrusionOk="0">
                  <a:moveTo>
                    <a:pt x="102" y="0"/>
                  </a:moveTo>
                  <a:cubicBezTo>
                    <a:pt x="34" y="0"/>
                    <a:pt x="0" y="68"/>
                    <a:pt x="0" y="102"/>
                  </a:cubicBezTo>
                  <a:cubicBezTo>
                    <a:pt x="34" y="213"/>
                    <a:pt x="34" y="281"/>
                    <a:pt x="68" y="383"/>
                  </a:cubicBezTo>
                  <a:cubicBezTo>
                    <a:pt x="102" y="459"/>
                    <a:pt x="102" y="561"/>
                    <a:pt x="179" y="637"/>
                  </a:cubicBezTo>
                  <a:lnTo>
                    <a:pt x="247" y="637"/>
                  </a:lnTo>
                  <a:cubicBezTo>
                    <a:pt x="281" y="637"/>
                    <a:pt x="315" y="637"/>
                    <a:pt x="357" y="561"/>
                  </a:cubicBezTo>
                  <a:cubicBezTo>
                    <a:pt x="357" y="493"/>
                    <a:pt x="315" y="383"/>
                    <a:pt x="281" y="315"/>
                  </a:cubicBezTo>
                  <a:cubicBezTo>
                    <a:pt x="247" y="213"/>
                    <a:pt x="213" y="136"/>
                    <a:pt x="145" y="68"/>
                  </a:cubicBezTo>
                  <a:cubicBezTo>
                    <a:pt x="145" y="34"/>
                    <a:pt x="102" y="0"/>
                    <a:pt x="10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" name="Google Shape;4980;p60"/>
            <p:cNvSpPr/>
            <p:nvPr/>
          </p:nvSpPr>
          <p:spPr>
            <a:xfrm>
              <a:off x="1177621" y="2277423"/>
              <a:ext cx="12581" cy="22369"/>
            </a:xfrm>
            <a:custGeom>
              <a:avLst/>
              <a:gdLst/>
              <a:ahLst/>
              <a:cxnLst/>
              <a:rect l="l" t="t" r="r" b="b"/>
              <a:pathLst>
                <a:path w="383" h="681" extrusionOk="0">
                  <a:moveTo>
                    <a:pt x="68" y="1"/>
                  </a:moveTo>
                  <a:cubicBezTo>
                    <a:pt x="68" y="1"/>
                    <a:pt x="34" y="43"/>
                    <a:pt x="34" y="77"/>
                  </a:cubicBezTo>
                  <a:cubicBezTo>
                    <a:pt x="34" y="256"/>
                    <a:pt x="0" y="570"/>
                    <a:pt x="170" y="681"/>
                  </a:cubicBezTo>
                  <a:lnTo>
                    <a:pt x="213" y="681"/>
                  </a:lnTo>
                  <a:cubicBezTo>
                    <a:pt x="247" y="681"/>
                    <a:pt x="281" y="681"/>
                    <a:pt x="281" y="638"/>
                  </a:cubicBezTo>
                  <a:cubicBezTo>
                    <a:pt x="383" y="426"/>
                    <a:pt x="213" y="256"/>
                    <a:pt x="136" y="43"/>
                  </a:cubicBezTo>
                  <a:cubicBezTo>
                    <a:pt x="136" y="1"/>
                    <a:pt x="102" y="1"/>
                    <a:pt x="6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" name="Google Shape;4981;p60"/>
            <p:cNvSpPr/>
            <p:nvPr/>
          </p:nvSpPr>
          <p:spPr>
            <a:xfrm>
              <a:off x="1153051" y="2325151"/>
              <a:ext cx="13993" cy="26836"/>
            </a:xfrm>
            <a:custGeom>
              <a:avLst/>
              <a:gdLst/>
              <a:ahLst/>
              <a:cxnLst/>
              <a:rect l="l" t="t" r="r" b="b"/>
              <a:pathLst>
                <a:path w="426" h="817" extrusionOk="0">
                  <a:moveTo>
                    <a:pt x="111" y="1"/>
                  </a:moveTo>
                  <a:cubicBezTo>
                    <a:pt x="69" y="1"/>
                    <a:pt x="1" y="35"/>
                    <a:pt x="1" y="111"/>
                  </a:cubicBezTo>
                  <a:cubicBezTo>
                    <a:pt x="35" y="323"/>
                    <a:pt x="69" y="672"/>
                    <a:pt x="281" y="782"/>
                  </a:cubicBezTo>
                  <a:cubicBezTo>
                    <a:pt x="281" y="816"/>
                    <a:pt x="324" y="816"/>
                    <a:pt x="324" y="816"/>
                  </a:cubicBezTo>
                  <a:cubicBezTo>
                    <a:pt x="392" y="816"/>
                    <a:pt x="426" y="782"/>
                    <a:pt x="426" y="714"/>
                  </a:cubicBezTo>
                  <a:cubicBezTo>
                    <a:pt x="426" y="604"/>
                    <a:pt x="392" y="502"/>
                    <a:pt x="324" y="425"/>
                  </a:cubicBezTo>
                  <a:cubicBezTo>
                    <a:pt x="281" y="323"/>
                    <a:pt x="247" y="179"/>
                    <a:pt x="213" y="77"/>
                  </a:cubicBezTo>
                  <a:cubicBezTo>
                    <a:pt x="179" y="35"/>
                    <a:pt x="145" y="1"/>
                    <a:pt x="11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" name="Google Shape;4982;p60"/>
            <p:cNvSpPr/>
            <p:nvPr/>
          </p:nvSpPr>
          <p:spPr>
            <a:xfrm>
              <a:off x="1200779" y="2339111"/>
              <a:ext cx="9230" cy="22074"/>
            </a:xfrm>
            <a:custGeom>
              <a:avLst/>
              <a:gdLst/>
              <a:ahLst/>
              <a:cxnLst/>
              <a:rect l="l" t="t" r="r" b="b"/>
              <a:pathLst>
                <a:path w="281" h="672" extrusionOk="0">
                  <a:moveTo>
                    <a:pt x="35" y="0"/>
                  </a:moveTo>
                  <a:cubicBezTo>
                    <a:pt x="35" y="0"/>
                    <a:pt x="1" y="34"/>
                    <a:pt x="1" y="77"/>
                  </a:cubicBezTo>
                  <a:cubicBezTo>
                    <a:pt x="1" y="179"/>
                    <a:pt x="1" y="289"/>
                    <a:pt x="35" y="391"/>
                  </a:cubicBezTo>
                  <a:cubicBezTo>
                    <a:pt x="35" y="501"/>
                    <a:pt x="35" y="603"/>
                    <a:pt x="102" y="671"/>
                  </a:cubicBezTo>
                  <a:lnTo>
                    <a:pt x="179" y="671"/>
                  </a:lnTo>
                  <a:cubicBezTo>
                    <a:pt x="179" y="671"/>
                    <a:pt x="213" y="671"/>
                    <a:pt x="213" y="637"/>
                  </a:cubicBezTo>
                  <a:cubicBezTo>
                    <a:pt x="281" y="569"/>
                    <a:pt x="247" y="459"/>
                    <a:pt x="213" y="391"/>
                  </a:cubicBezTo>
                  <a:cubicBezTo>
                    <a:pt x="179" y="247"/>
                    <a:pt x="145" y="179"/>
                    <a:pt x="102" y="77"/>
                  </a:cubicBezTo>
                  <a:cubicBezTo>
                    <a:pt x="102" y="34"/>
                    <a:pt x="68" y="0"/>
                    <a:pt x="3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" name="Google Shape;4983;p60"/>
            <p:cNvSpPr/>
            <p:nvPr/>
          </p:nvSpPr>
          <p:spPr>
            <a:xfrm>
              <a:off x="1220586" y="2320683"/>
              <a:ext cx="16227" cy="24307"/>
            </a:xfrm>
            <a:custGeom>
              <a:avLst/>
              <a:gdLst/>
              <a:ahLst/>
              <a:cxnLst/>
              <a:rect l="l" t="t" r="r" b="b"/>
              <a:pathLst>
                <a:path w="494" h="740" extrusionOk="0">
                  <a:moveTo>
                    <a:pt x="137" y="1"/>
                  </a:moveTo>
                  <a:cubicBezTo>
                    <a:pt x="69" y="1"/>
                    <a:pt x="1" y="69"/>
                    <a:pt x="35" y="137"/>
                  </a:cubicBezTo>
                  <a:cubicBezTo>
                    <a:pt x="69" y="315"/>
                    <a:pt x="103" y="459"/>
                    <a:pt x="179" y="638"/>
                  </a:cubicBezTo>
                  <a:cubicBezTo>
                    <a:pt x="179" y="672"/>
                    <a:pt x="247" y="740"/>
                    <a:pt x="315" y="740"/>
                  </a:cubicBezTo>
                  <a:lnTo>
                    <a:pt x="315" y="740"/>
                  </a:lnTo>
                  <a:cubicBezTo>
                    <a:pt x="391" y="740"/>
                    <a:pt x="425" y="740"/>
                    <a:pt x="459" y="706"/>
                  </a:cubicBezTo>
                  <a:cubicBezTo>
                    <a:pt x="493" y="638"/>
                    <a:pt x="493" y="561"/>
                    <a:pt x="459" y="493"/>
                  </a:cubicBezTo>
                  <a:cubicBezTo>
                    <a:pt x="391" y="349"/>
                    <a:pt x="315" y="213"/>
                    <a:pt x="247" y="69"/>
                  </a:cubicBezTo>
                  <a:cubicBezTo>
                    <a:pt x="213" y="35"/>
                    <a:pt x="179" y="1"/>
                    <a:pt x="13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" name="Google Shape;4984;p60"/>
            <p:cNvSpPr/>
            <p:nvPr/>
          </p:nvSpPr>
          <p:spPr>
            <a:xfrm>
              <a:off x="1263550" y="2176417"/>
              <a:ext cx="13993" cy="23190"/>
            </a:xfrm>
            <a:custGeom>
              <a:avLst/>
              <a:gdLst/>
              <a:ahLst/>
              <a:cxnLst/>
              <a:rect l="l" t="t" r="r" b="b"/>
              <a:pathLst>
                <a:path w="426" h="706" extrusionOk="0">
                  <a:moveTo>
                    <a:pt x="103" y="1"/>
                  </a:moveTo>
                  <a:cubicBezTo>
                    <a:pt x="69" y="1"/>
                    <a:pt x="1" y="35"/>
                    <a:pt x="35" y="103"/>
                  </a:cubicBezTo>
                  <a:cubicBezTo>
                    <a:pt x="69" y="213"/>
                    <a:pt x="69" y="315"/>
                    <a:pt x="103" y="426"/>
                  </a:cubicBezTo>
                  <a:cubicBezTo>
                    <a:pt x="145" y="460"/>
                    <a:pt x="145" y="494"/>
                    <a:pt x="145" y="570"/>
                  </a:cubicBezTo>
                  <a:lnTo>
                    <a:pt x="247" y="672"/>
                  </a:lnTo>
                  <a:cubicBezTo>
                    <a:pt x="281" y="706"/>
                    <a:pt x="315" y="706"/>
                    <a:pt x="315" y="706"/>
                  </a:cubicBezTo>
                  <a:cubicBezTo>
                    <a:pt x="392" y="706"/>
                    <a:pt x="426" y="638"/>
                    <a:pt x="426" y="604"/>
                  </a:cubicBezTo>
                  <a:cubicBezTo>
                    <a:pt x="426" y="527"/>
                    <a:pt x="426" y="494"/>
                    <a:pt x="392" y="426"/>
                  </a:cubicBezTo>
                  <a:cubicBezTo>
                    <a:pt x="392" y="392"/>
                    <a:pt x="358" y="358"/>
                    <a:pt x="315" y="315"/>
                  </a:cubicBezTo>
                  <a:cubicBezTo>
                    <a:pt x="281" y="247"/>
                    <a:pt x="247" y="145"/>
                    <a:pt x="213" y="35"/>
                  </a:cubicBezTo>
                  <a:cubicBezTo>
                    <a:pt x="179" y="1"/>
                    <a:pt x="145" y="1"/>
                    <a:pt x="10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" name="Google Shape;4985;p60"/>
            <p:cNvSpPr/>
            <p:nvPr/>
          </p:nvSpPr>
          <p:spPr>
            <a:xfrm>
              <a:off x="1303197" y="2169454"/>
              <a:ext cx="12581" cy="19840"/>
            </a:xfrm>
            <a:custGeom>
              <a:avLst/>
              <a:gdLst/>
              <a:ahLst/>
              <a:cxnLst/>
              <a:rect l="l" t="t" r="r" b="b"/>
              <a:pathLst>
                <a:path w="383" h="604" extrusionOk="0">
                  <a:moveTo>
                    <a:pt x="102" y="0"/>
                  </a:moveTo>
                  <a:cubicBezTo>
                    <a:pt x="34" y="0"/>
                    <a:pt x="0" y="34"/>
                    <a:pt x="0" y="102"/>
                  </a:cubicBezTo>
                  <a:cubicBezTo>
                    <a:pt x="34" y="213"/>
                    <a:pt x="34" y="281"/>
                    <a:pt x="68" y="357"/>
                  </a:cubicBezTo>
                  <a:cubicBezTo>
                    <a:pt x="102" y="425"/>
                    <a:pt x="136" y="527"/>
                    <a:pt x="170" y="570"/>
                  </a:cubicBezTo>
                  <a:cubicBezTo>
                    <a:pt x="213" y="604"/>
                    <a:pt x="246" y="604"/>
                    <a:pt x="280" y="604"/>
                  </a:cubicBezTo>
                  <a:cubicBezTo>
                    <a:pt x="314" y="604"/>
                    <a:pt x="348" y="604"/>
                    <a:pt x="348" y="527"/>
                  </a:cubicBezTo>
                  <a:cubicBezTo>
                    <a:pt x="382" y="459"/>
                    <a:pt x="348" y="391"/>
                    <a:pt x="314" y="281"/>
                  </a:cubicBezTo>
                  <a:cubicBezTo>
                    <a:pt x="314" y="213"/>
                    <a:pt x="246" y="145"/>
                    <a:pt x="213" y="68"/>
                  </a:cubicBezTo>
                  <a:cubicBezTo>
                    <a:pt x="170" y="0"/>
                    <a:pt x="136" y="0"/>
                    <a:pt x="10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" name="Google Shape;4986;p60"/>
            <p:cNvSpPr/>
            <p:nvPr/>
          </p:nvSpPr>
          <p:spPr>
            <a:xfrm>
              <a:off x="1328588" y="2243952"/>
              <a:ext cx="11727" cy="20957"/>
            </a:xfrm>
            <a:custGeom>
              <a:avLst/>
              <a:gdLst/>
              <a:ahLst/>
              <a:cxnLst/>
              <a:rect l="l" t="t" r="r" b="b"/>
              <a:pathLst>
                <a:path w="357" h="638" extrusionOk="0">
                  <a:moveTo>
                    <a:pt x="145" y="1"/>
                  </a:moveTo>
                  <a:cubicBezTo>
                    <a:pt x="77" y="1"/>
                    <a:pt x="34" y="35"/>
                    <a:pt x="34" y="69"/>
                  </a:cubicBezTo>
                  <a:cubicBezTo>
                    <a:pt x="0" y="170"/>
                    <a:pt x="0" y="315"/>
                    <a:pt x="34" y="383"/>
                  </a:cubicBezTo>
                  <a:cubicBezTo>
                    <a:pt x="77" y="493"/>
                    <a:pt x="145" y="595"/>
                    <a:pt x="247" y="638"/>
                  </a:cubicBezTo>
                  <a:lnTo>
                    <a:pt x="289" y="638"/>
                  </a:lnTo>
                  <a:cubicBezTo>
                    <a:pt x="323" y="638"/>
                    <a:pt x="357" y="638"/>
                    <a:pt x="357" y="561"/>
                  </a:cubicBezTo>
                  <a:cubicBezTo>
                    <a:pt x="357" y="493"/>
                    <a:pt x="323" y="383"/>
                    <a:pt x="289" y="315"/>
                  </a:cubicBezTo>
                  <a:cubicBezTo>
                    <a:pt x="289" y="213"/>
                    <a:pt x="289" y="136"/>
                    <a:pt x="213" y="35"/>
                  </a:cubicBezTo>
                  <a:cubicBezTo>
                    <a:pt x="179" y="1"/>
                    <a:pt x="179" y="1"/>
                    <a:pt x="1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" name="Google Shape;4987;p60"/>
            <p:cNvSpPr/>
            <p:nvPr/>
          </p:nvSpPr>
          <p:spPr>
            <a:xfrm>
              <a:off x="1367085" y="2218298"/>
              <a:ext cx="13993" cy="23190"/>
            </a:xfrm>
            <a:custGeom>
              <a:avLst/>
              <a:gdLst/>
              <a:ahLst/>
              <a:cxnLst/>
              <a:rect l="l" t="t" r="r" b="b"/>
              <a:pathLst>
                <a:path w="426" h="706" extrusionOk="0">
                  <a:moveTo>
                    <a:pt x="68" y="0"/>
                  </a:moveTo>
                  <a:cubicBezTo>
                    <a:pt x="34" y="0"/>
                    <a:pt x="0" y="34"/>
                    <a:pt x="0" y="68"/>
                  </a:cubicBezTo>
                  <a:cubicBezTo>
                    <a:pt x="0" y="178"/>
                    <a:pt x="68" y="280"/>
                    <a:pt x="102" y="391"/>
                  </a:cubicBezTo>
                  <a:cubicBezTo>
                    <a:pt x="102" y="493"/>
                    <a:pt x="102" y="603"/>
                    <a:pt x="213" y="671"/>
                  </a:cubicBezTo>
                  <a:cubicBezTo>
                    <a:pt x="213" y="705"/>
                    <a:pt x="247" y="705"/>
                    <a:pt x="281" y="705"/>
                  </a:cubicBezTo>
                  <a:cubicBezTo>
                    <a:pt x="315" y="705"/>
                    <a:pt x="349" y="705"/>
                    <a:pt x="391" y="671"/>
                  </a:cubicBezTo>
                  <a:cubicBezTo>
                    <a:pt x="425" y="527"/>
                    <a:pt x="349" y="425"/>
                    <a:pt x="315" y="314"/>
                  </a:cubicBezTo>
                  <a:cubicBezTo>
                    <a:pt x="281" y="212"/>
                    <a:pt x="213" y="68"/>
                    <a:pt x="102" y="3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" name="Google Shape;4988;p60"/>
            <p:cNvSpPr/>
            <p:nvPr/>
          </p:nvSpPr>
          <p:spPr>
            <a:xfrm>
              <a:off x="1326355" y="2293913"/>
              <a:ext cx="12843" cy="20957"/>
            </a:xfrm>
            <a:custGeom>
              <a:avLst/>
              <a:gdLst/>
              <a:ahLst/>
              <a:cxnLst/>
              <a:rect l="l" t="t" r="r" b="b"/>
              <a:pathLst>
                <a:path w="391" h="638" extrusionOk="0">
                  <a:moveTo>
                    <a:pt x="68" y="0"/>
                  </a:moveTo>
                  <a:cubicBezTo>
                    <a:pt x="34" y="0"/>
                    <a:pt x="0" y="34"/>
                    <a:pt x="0" y="68"/>
                  </a:cubicBezTo>
                  <a:cubicBezTo>
                    <a:pt x="34" y="280"/>
                    <a:pt x="0" y="527"/>
                    <a:pt x="213" y="637"/>
                  </a:cubicBezTo>
                  <a:lnTo>
                    <a:pt x="213" y="637"/>
                  </a:lnTo>
                  <a:cubicBezTo>
                    <a:pt x="247" y="637"/>
                    <a:pt x="281" y="637"/>
                    <a:pt x="281" y="603"/>
                  </a:cubicBezTo>
                  <a:cubicBezTo>
                    <a:pt x="391" y="391"/>
                    <a:pt x="213" y="213"/>
                    <a:pt x="145" y="34"/>
                  </a:cubicBezTo>
                  <a:cubicBezTo>
                    <a:pt x="145" y="0"/>
                    <a:pt x="102" y="0"/>
                    <a:pt x="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" name="Google Shape;4989;p60"/>
            <p:cNvSpPr/>
            <p:nvPr/>
          </p:nvSpPr>
          <p:spPr>
            <a:xfrm>
              <a:off x="1357593" y="2286916"/>
              <a:ext cx="11759" cy="22074"/>
            </a:xfrm>
            <a:custGeom>
              <a:avLst/>
              <a:gdLst/>
              <a:ahLst/>
              <a:cxnLst/>
              <a:rect l="l" t="t" r="r" b="b"/>
              <a:pathLst>
                <a:path w="358" h="672" extrusionOk="0">
                  <a:moveTo>
                    <a:pt x="77" y="1"/>
                  </a:moveTo>
                  <a:cubicBezTo>
                    <a:pt x="43" y="1"/>
                    <a:pt x="1" y="1"/>
                    <a:pt x="1" y="69"/>
                  </a:cubicBezTo>
                  <a:cubicBezTo>
                    <a:pt x="1" y="137"/>
                    <a:pt x="43" y="247"/>
                    <a:pt x="43" y="349"/>
                  </a:cubicBezTo>
                  <a:cubicBezTo>
                    <a:pt x="77" y="459"/>
                    <a:pt x="77" y="561"/>
                    <a:pt x="145" y="638"/>
                  </a:cubicBezTo>
                  <a:cubicBezTo>
                    <a:pt x="179" y="672"/>
                    <a:pt x="179" y="672"/>
                    <a:pt x="213" y="672"/>
                  </a:cubicBezTo>
                  <a:cubicBezTo>
                    <a:pt x="289" y="672"/>
                    <a:pt x="323" y="638"/>
                    <a:pt x="357" y="604"/>
                  </a:cubicBezTo>
                  <a:cubicBezTo>
                    <a:pt x="357" y="493"/>
                    <a:pt x="323" y="392"/>
                    <a:pt x="289" y="281"/>
                  </a:cubicBezTo>
                  <a:cubicBezTo>
                    <a:pt x="255" y="179"/>
                    <a:pt x="179" y="69"/>
                    <a:pt x="11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" name="Google Shape;4990;p60"/>
            <p:cNvSpPr/>
            <p:nvPr/>
          </p:nvSpPr>
          <p:spPr>
            <a:xfrm>
              <a:off x="1393856" y="2276307"/>
              <a:ext cx="12613" cy="20990"/>
            </a:xfrm>
            <a:custGeom>
              <a:avLst/>
              <a:gdLst/>
              <a:ahLst/>
              <a:cxnLst/>
              <a:rect l="l" t="t" r="r" b="b"/>
              <a:pathLst>
                <a:path w="384" h="639" extrusionOk="0">
                  <a:moveTo>
                    <a:pt x="103" y="1"/>
                  </a:moveTo>
                  <a:cubicBezTo>
                    <a:pt x="35" y="1"/>
                    <a:pt x="1" y="35"/>
                    <a:pt x="1" y="111"/>
                  </a:cubicBezTo>
                  <a:cubicBezTo>
                    <a:pt x="1" y="179"/>
                    <a:pt x="35" y="290"/>
                    <a:pt x="35" y="392"/>
                  </a:cubicBezTo>
                  <a:cubicBezTo>
                    <a:pt x="69" y="460"/>
                    <a:pt x="69" y="570"/>
                    <a:pt x="171" y="638"/>
                  </a:cubicBezTo>
                  <a:lnTo>
                    <a:pt x="247" y="638"/>
                  </a:lnTo>
                  <a:cubicBezTo>
                    <a:pt x="281" y="638"/>
                    <a:pt x="315" y="604"/>
                    <a:pt x="349" y="570"/>
                  </a:cubicBezTo>
                  <a:cubicBezTo>
                    <a:pt x="383" y="502"/>
                    <a:pt x="349" y="392"/>
                    <a:pt x="315" y="290"/>
                  </a:cubicBezTo>
                  <a:cubicBezTo>
                    <a:pt x="281" y="213"/>
                    <a:pt x="213" y="145"/>
                    <a:pt x="171" y="35"/>
                  </a:cubicBezTo>
                  <a:cubicBezTo>
                    <a:pt x="137" y="35"/>
                    <a:pt x="103" y="1"/>
                    <a:pt x="10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" name="Google Shape;4991;p60"/>
            <p:cNvSpPr/>
            <p:nvPr/>
          </p:nvSpPr>
          <p:spPr>
            <a:xfrm>
              <a:off x="1393856" y="2348604"/>
              <a:ext cx="15110" cy="25424"/>
            </a:xfrm>
            <a:custGeom>
              <a:avLst/>
              <a:gdLst/>
              <a:ahLst/>
              <a:cxnLst/>
              <a:rect l="l" t="t" r="r" b="b"/>
              <a:pathLst>
                <a:path w="460" h="774" extrusionOk="0">
                  <a:moveTo>
                    <a:pt x="103" y="0"/>
                  </a:moveTo>
                  <a:cubicBezTo>
                    <a:pt x="35" y="0"/>
                    <a:pt x="1" y="68"/>
                    <a:pt x="1" y="102"/>
                  </a:cubicBezTo>
                  <a:cubicBezTo>
                    <a:pt x="35" y="246"/>
                    <a:pt x="35" y="348"/>
                    <a:pt x="103" y="459"/>
                  </a:cubicBezTo>
                  <a:cubicBezTo>
                    <a:pt x="137" y="561"/>
                    <a:pt x="137" y="705"/>
                    <a:pt x="247" y="773"/>
                  </a:cubicBezTo>
                  <a:lnTo>
                    <a:pt x="315" y="773"/>
                  </a:lnTo>
                  <a:cubicBezTo>
                    <a:pt x="383" y="773"/>
                    <a:pt x="426" y="739"/>
                    <a:pt x="426" y="671"/>
                  </a:cubicBezTo>
                  <a:cubicBezTo>
                    <a:pt x="460" y="561"/>
                    <a:pt x="383" y="459"/>
                    <a:pt x="315" y="348"/>
                  </a:cubicBezTo>
                  <a:cubicBezTo>
                    <a:pt x="281" y="246"/>
                    <a:pt x="213" y="136"/>
                    <a:pt x="171" y="34"/>
                  </a:cubicBezTo>
                  <a:cubicBezTo>
                    <a:pt x="137" y="0"/>
                    <a:pt x="137" y="0"/>
                    <a:pt x="10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" name="Google Shape;4992;p60"/>
            <p:cNvSpPr/>
            <p:nvPr/>
          </p:nvSpPr>
          <p:spPr>
            <a:xfrm>
              <a:off x="1430974" y="2332114"/>
              <a:ext cx="11759" cy="20990"/>
            </a:xfrm>
            <a:custGeom>
              <a:avLst/>
              <a:gdLst/>
              <a:ahLst/>
              <a:cxnLst/>
              <a:rect l="l" t="t" r="r" b="b"/>
              <a:pathLst>
                <a:path w="358" h="639" extrusionOk="0">
                  <a:moveTo>
                    <a:pt x="69" y="1"/>
                  </a:moveTo>
                  <a:cubicBezTo>
                    <a:pt x="35" y="1"/>
                    <a:pt x="1" y="35"/>
                    <a:pt x="1" y="111"/>
                  </a:cubicBezTo>
                  <a:cubicBezTo>
                    <a:pt x="1" y="213"/>
                    <a:pt x="1" y="290"/>
                    <a:pt x="35" y="392"/>
                  </a:cubicBezTo>
                  <a:cubicBezTo>
                    <a:pt x="69" y="502"/>
                    <a:pt x="69" y="570"/>
                    <a:pt x="179" y="638"/>
                  </a:cubicBezTo>
                  <a:lnTo>
                    <a:pt x="213" y="638"/>
                  </a:lnTo>
                  <a:cubicBezTo>
                    <a:pt x="247" y="638"/>
                    <a:pt x="315" y="604"/>
                    <a:pt x="315" y="570"/>
                  </a:cubicBezTo>
                  <a:cubicBezTo>
                    <a:pt x="358" y="460"/>
                    <a:pt x="281" y="426"/>
                    <a:pt x="247" y="324"/>
                  </a:cubicBezTo>
                  <a:cubicBezTo>
                    <a:pt x="213" y="247"/>
                    <a:pt x="179" y="145"/>
                    <a:pt x="145" y="77"/>
                  </a:cubicBezTo>
                  <a:cubicBezTo>
                    <a:pt x="145" y="35"/>
                    <a:pt x="103" y="1"/>
                    <a:pt x="6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" name="Google Shape;4993;p60"/>
            <p:cNvSpPr/>
            <p:nvPr/>
          </p:nvSpPr>
          <p:spPr>
            <a:xfrm>
              <a:off x="1421777" y="2414726"/>
              <a:ext cx="8113" cy="16227"/>
            </a:xfrm>
            <a:custGeom>
              <a:avLst/>
              <a:gdLst/>
              <a:ahLst/>
              <a:cxnLst/>
              <a:rect l="l" t="t" r="r" b="b"/>
              <a:pathLst>
                <a:path w="247" h="494" extrusionOk="0">
                  <a:moveTo>
                    <a:pt x="68" y="0"/>
                  </a:moveTo>
                  <a:cubicBezTo>
                    <a:pt x="34" y="0"/>
                    <a:pt x="0" y="34"/>
                    <a:pt x="0" y="68"/>
                  </a:cubicBezTo>
                  <a:cubicBezTo>
                    <a:pt x="34" y="179"/>
                    <a:pt x="68" y="323"/>
                    <a:pt x="102" y="459"/>
                  </a:cubicBezTo>
                  <a:cubicBezTo>
                    <a:pt x="136" y="493"/>
                    <a:pt x="136" y="493"/>
                    <a:pt x="170" y="493"/>
                  </a:cubicBezTo>
                  <a:cubicBezTo>
                    <a:pt x="213" y="493"/>
                    <a:pt x="247" y="459"/>
                    <a:pt x="247" y="425"/>
                  </a:cubicBezTo>
                  <a:lnTo>
                    <a:pt x="102" y="34"/>
                  </a:lnTo>
                  <a:cubicBezTo>
                    <a:pt x="102" y="0"/>
                    <a:pt x="68" y="0"/>
                    <a:pt x="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" name="Google Shape;4994;p60"/>
            <p:cNvSpPr/>
            <p:nvPr/>
          </p:nvSpPr>
          <p:spPr>
            <a:xfrm>
              <a:off x="1446051" y="2398532"/>
              <a:ext cx="13993" cy="29070"/>
            </a:xfrm>
            <a:custGeom>
              <a:avLst/>
              <a:gdLst/>
              <a:ahLst/>
              <a:cxnLst/>
              <a:rect l="l" t="t" r="r" b="b"/>
              <a:pathLst>
                <a:path w="426" h="885" extrusionOk="0">
                  <a:moveTo>
                    <a:pt x="145" y="1"/>
                  </a:moveTo>
                  <a:cubicBezTo>
                    <a:pt x="111" y="1"/>
                    <a:pt x="34" y="35"/>
                    <a:pt x="34" y="103"/>
                  </a:cubicBezTo>
                  <a:cubicBezTo>
                    <a:pt x="34" y="349"/>
                    <a:pt x="1" y="672"/>
                    <a:pt x="213" y="850"/>
                  </a:cubicBezTo>
                  <a:cubicBezTo>
                    <a:pt x="247" y="850"/>
                    <a:pt x="247" y="884"/>
                    <a:pt x="281" y="884"/>
                  </a:cubicBezTo>
                  <a:cubicBezTo>
                    <a:pt x="357" y="884"/>
                    <a:pt x="391" y="816"/>
                    <a:pt x="391" y="774"/>
                  </a:cubicBezTo>
                  <a:cubicBezTo>
                    <a:pt x="425" y="527"/>
                    <a:pt x="281" y="315"/>
                    <a:pt x="281" y="103"/>
                  </a:cubicBezTo>
                  <a:cubicBezTo>
                    <a:pt x="281" y="35"/>
                    <a:pt x="213" y="1"/>
                    <a:pt x="1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" name="Google Shape;4995;p60"/>
            <p:cNvSpPr/>
            <p:nvPr/>
          </p:nvSpPr>
          <p:spPr>
            <a:xfrm>
              <a:off x="1465858" y="2493691"/>
              <a:ext cx="13993" cy="25687"/>
            </a:xfrm>
            <a:custGeom>
              <a:avLst/>
              <a:gdLst/>
              <a:ahLst/>
              <a:cxnLst/>
              <a:rect l="l" t="t" r="r" b="b"/>
              <a:pathLst>
                <a:path w="426" h="782" extrusionOk="0">
                  <a:moveTo>
                    <a:pt x="103" y="0"/>
                  </a:moveTo>
                  <a:cubicBezTo>
                    <a:pt x="35" y="0"/>
                    <a:pt x="1" y="43"/>
                    <a:pt x="1" y="111"/>
                  </a:cubicBezTo>
                  <a:cubicBezTo>
                    <a:pt x="1" y="255"/>
                    <a:pt x="35" y="357"/>
                    <a:pt x="35" y="502"/>
                  </a:cubicBezTo>
                  <a:cubicBezTo>
                    <a:pt x="35" y="604"/>
                    <a:pt x="35" y="714"/>
                    <a:pt x="145" y="782"/>
                  </a:cubicBezTo>
                  <a:lnTo>
                    <a:pt x="179" y="782"/>
                  </a:lnTo>
                  <a:cubicBezTo>
                    <a:pt x="213" y="782"/>
                    <a:pt x="247" y="782"/>
                    <a:pt x="247" y="748"/>
                  </a:cubicBezTo>
                  <a:cubicBezTo>
                    <a:pt x="425" y="604"/>
                    <a:pt x="247" y="255"/>
                    <a:pt x="179" y="77"/>
                  </a:cubicBezTo>
                  <a:cubicBezTo>
                    <a:pt x="179" y="0"/>
                    <a:pt x="145" y="0"/>
                    <a:pt x="10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" name="Google Shape;4996;p60"/>
            <p:cNvSpPr/>
            <p:nvPr/>
          </p:nvSpPr>
          <p:spPr>
            <a:xfrm>
              <a:off x="1432091" y="2472767"/>
              <a:ext cx="10643" cy="23453"/>
            </a:xfrm>
            <a:custGeom>
              <a:avLst/>
              <a:gdLst/>
              <a:ahLst/>
              <a:cxnLst/>
              <a:rect l="l" t="t" r="r" b="b"/>
              <a:pathLst>
                <a:path w="324" h="714" extrusionOk="0">
                  <a:moveTo>
                    <a:pt x="69" y="0"/>
                  </a:moveTo>
                  <a:cubicBezTo>
                    <a:pt x="35" y="0"/>
                    <a:pt x="1" y="43"/>
                    <a:pt x="1" y="77"/>
                  </a:cubicBezTo>
                  <a:cubicBezTo>
                    <a:pt x="69" y="289"/>
                    <a:pt x="69" y="502"/>
                    <a:pt x="179" y="680"/>
                  </a:cubicBezTo>
                  <a:cubicBezTo>
                    <a:pt x="213" y="714"/>
                    <a:pt x="213" y="714"/>
                    <a:pt x="247" y="714"/>
                  </a:cubicBezTo>
                  <a:cubicBezTo>
                    <a:pt x="281" y="714"/>
                    <a:pt x="324" y="680"/>
                    <a:pt x="324" y="637"/>
                  </a:cubicBezTo>
                  <a:cubicBezTo>
                    <a:pt x="324" y="425"/>
                    <a:pt x="213" y="255"/>
                    <a:pt x="145" y="43"/>
                  </a:cubicBezTo>
                  <a:cubicBezTo>
                    <a:pt x="145" y="0"/>
                    <a:pt x="111" y="0"/>
                    <a:pt x="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" name="Google Shape;4997;p60"/>
            <p:cNvSpPr/>
            <p:nvPr/>
          </p:nvSpPr>
          <p:spPr>
            <a:xfrm>
              <a:off x="1461128" y="2561226"/>
              <a:ext cx="8113" cy="15077"/>
            </a:xfrm>
            <a:custGeom>
              <a:avLst/>
              <a:gdLst/>
              <a:ahLst/>
              <a:cxnLst/>
              <a:rect l="l" t="t" r="r" b="b"/>
              <a:pathLst>
                <a:path w="247" h="459" extrusionOk="0">
                  <a:moveTo>
                    <a:pt x="111" y="0"/>
                  </a:moveTo>
                  <a:cubicBezTo>
                    <a:pt x="34" y="0"/>
                    <a:pt x="0" y="34"/>
                    <a:pt x="34" y="68"/>
                  </a:cubicBezTo>
                  <a:cubicBezTo>
                    <a:pt x="34" y="145"/>
                    <a:pt x="77" y="179"/>
                    <a:pt x="77" y="247"/>
                  </a:cubicBezTo>
                  <a:cubicBezTo>
                    <a:pt x="77" y="323"/>
                    <a:pt x="34" y="357"/>
                    <a:pt x="77" y="425"/>
                  </a:cubicBezTo>
                  <a:cubicBezTo>
                    <a:pt x="111" y="425"/>
                    <a:pt x="145" y="459"/>
                    <a:pt x="145" y="459"/>
                  </a:cubicBezTo>
                  <a:cubicBezTo>
                    <a:pt x="179" y="459"/>
                    <a:pt x="213" y="459"/>
                    <a:pt x="213" y="425"/>
                  </a:cubicBezTo>
                  <a:cubicBezTo>
                    <a:pt x="247" y="357"/>
                    <a:pt x="247" y="323"/>
                    <a:pt x="247" y="213"/>
                  </a:cubicBezTo>
                  <a:cubicBezTo>
                    <a:pt x="213" y="179"/>
                    <a:pt x="179" y="111"/>
                    <a:pt x="145" y="34"/>
                  </a:cubicBezTo>
                  <a:cubicBezTo>
                    <a:pt x="145" y="0"/>
                    <a:pt x="111" y="0"/>
                    <a:pt x="11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" name="Google Shape;4998;p60"/>
            <p:cNvSpPr/>
            <p:nvPr/>
          </p:nvSpPr>
          <p:spPr>
            <a:xfrm>
              <a:off x="1216972" y="2534422"/>
              <a:ext cx="10643" cy="22074"/>
            </a:xfrm>
            <a:custGeom>
              <a:avLst/>
              <a:gdLst/>
              <a:ahLst/>
              <a:cxnLst/>
              <a:rect l="l" t="t" r="r" b="b"/>
              <a:pathLst>
                <a:path w="324" h="672" extrusionOk="0">
                  <a:moveTo>
                    <a:pt x="111" y="1"/>
                  </a:moveTo>
                  <a:cubicBezTo>
                    <a:pt x="34" y="1"/>
                    <a:pt x="0" y="35"/>
                    <a:pt x="0" y="111"/>
                  </a:cubicBezTo>
                  <a:cubicBezTo>
                    <a:pt x="0" y="290"/>
                    <a:pt x="0" y="604"/>
                    <a:pt x="213" y="672"/>
                  </a:cubicBezTo>
                  <a:lnTo>
                    <a:pt x="247" y="672"/>
                  </a:lnTo>
                  <a:cubicBezTo>
                    <a:pt x="247" y="672"/>
                    <a:pt x="289" y="638"/>
                    <a:pt x="289" y="604"/>
                  </a:cubicBezTo>
                  <a:cubicBezTo>
                    <a:pt x="323" y="536"/>
                    <a:pt x="323" y="425"/>
                    <a:pt x="289" y="357"/>
                  </a:cubicBezTo>
                  <a:cubicBezTo>
                    <a:pt x="213" y="247"/>
                    <a:pt x="213" y="179"/>
                    <a:pt x="179" y="77"/>
                  </a:cubicBezTo>
                  <a:cubicBezTo>
                    <a:pt x="179" y="35"/>
                    <a:pt x="145" y="1"/>
                    <a:pt x="11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" name="Google Shape;4999;p60"/>
            <p:cNvSpPr/>
            <p:nvPr/>
          </p:nvSpPr>
          <p:spPr>
            <a:xfrm>
              <a:off x="1241509" y="2503184"/>
              <a:ext cx="12876" cy="20957"/>
            </a:xfrm>
            <a:custGeom>
              <a:avLst/>
              <a:gdLst/>
              <a:ahLst/>
              <a:cxnLst/>
              <a:rect l="l" t="t" r="r" b="b"/>
              <a:pathLst>
                <a:path w="392" h="638" extrusionOk="0">
                  <a:moveTo>
                    <a:pt x="103" y="0"/>
                  </a:moveTo>
                  <a:cubicBezTo>
                    <a:pt x="35" y="0"/>
                    <a:pt x="1" y="34"/>
                    <a:pt x="1" y="68"/>
                  </a:cubicBezTo>
                  <a:cubicBezTo>
                    <a:pt x="1" y="179"/>
                    <a:pt x="35" y="281"/>
                    <a:pt x="69" y="391"/>
                  </a:cubicBezTo>
                  <a:cubicBezTo>
                    <a:pt x="103" y="459"/>
                    <a:pt x="137" y="561"/>
                    <a:pt x="213" y="637"/>
                  </a:cubicBezTo>
                  <a:lnTo>
                    <a:pt x="281" y="637"/>
                  </a:lnTo>
                  <a:cubicBezTo>
                    <a:pt x="315" y="637"/>
                    <a:pt x="392" y="637"/>
                    <a:pt x="392" y="561"/>
                  </a:cubicBezTo>
                  <a:cubicBezTo>
                    <a:pt x="392" y="459"/>
                    <a:pt x="349" y="349"/>
                    <a:pt x="315" y="281"/>
                  </a:cubicBezTo>
                  <a:cubicBezTo>
                    <a:pt x="247" y="213"/>
                    <a:pt x="213" y="102"/>
                    <a:pt x="137" y="3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" name="Google Shape;5000;p60"/>
            <p:cNvSpPr/>
            <p:nvPr/>
          </p:nvSpPr>
          <p:spPr>
            <a:xfrm>
              <a:off x="1251856" y="2613683"/>
              <a:ext cx="16489" cy="22074"/>
            </a:xfrm>
            <a:custGeom>
              <a:avLst/>
              <a:gdLst/>
              <a:ahLst/>
              <a:cxnLst/>
              <a:rect l="l" t="t" r="r" b="b"/>
              <a:pathLst>
                <a:path w="502" h="672" extrusionOk="0">
                  <a:moveTo>
                    <a:pt x="34" y="0"/>
                  </a:moveTo>
                  <a:cubicBezTo>
                    <a:pt x="34" y="0"/>
                    <a:pt x="0" y="0"/>
                    <a:pt x="34" y="0"/>
                  </a:cubicBezTo>
                  <a:cubicBezTo>
                    <a:pt x="34" y="213"/>
                    <a:pt x="77" y="382"/>
                    <a:pt x="145" y="561"/>
                  </a:cubicBezTo>
                  <a:cubicBezTo>
                    <a:pt x="178" y="637"/>
                    <a:pt x="212" y="671"/>
                    <a:pt x="289" y="671"/>
                  </a:cubicBezTo>
                  <a:cubicBezTo>
                    <a:pt x="391" y="671"/>
                    <a:pt x="501" y="561"/>
                    <a:pt x="425" y="425"/>
                  </a:cubicBezTo>
                  <a:cubicBezTo>
                    <a:pt x="323" y="281"/>
                    <a:pt x="212" y="136"/>
                    <a:pt x="7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" name="Google Shape;5001;p60"/>
            <p:cNvSpPr/>
            <p:nvPr/>
          </p:nvSpPr>
          <p:spPr>
            <a:xfrm>
              <a:off x="1262433" y="2579916"/>
              <a:ext cx="19873" cy="26804"/>
            </a:xfrm>
            <a:custGeom>
              <a:avLst/>
              <a:gdLst/>
              <a:ahLst/>
              <a:cxnLst/>
              <a:rect l="l" t="t" r="r" b="b"/>
              <a:pathLst>
                <a:path w="605" h="816" extrusionOk="0">
                  <a:moveTo>
                    <a:pt x="103" y="0"/>
                  </a:moveTo>
                  <a:cubicBezTo>
                    <a:pt x="69" y="0"/>
                    <a:pt x="1" y="68"/>
                    <a:pt x="35" y="102"/>
                  </a:cubicBezTo>
                  <a:cubicBezTo>
                    <a:pt x="69" y="247"/>
                    <a:pt x="137" y="391"/>
                    <a:pt x="213" y="493"/>
                  </a:cubicBezTo>
                  <a:cubicBezTo>
                    <a:pt x="247" y="637"/>
                    <a:pt x="349" y="739"/>
                    <a:pt x="460" y="816"/>
                  </a:cubicBezTo>
                  <a:lnTo>
                    <a:pt x="494" y="816"/>
                  </a:lnTo>
                  <a:cubicBezTo>
                    <a:pt x="528" y="816"/>
                    <a:pt x="562" y="773"/>
                    <a:pt x="562" y="739"/>
                  </a:cubicBezTo>
                  <a:cubicBezTo>
                    <a:pt x="604" y="603"/>
                    <a:pt x="528" y="459"/>
                    <a:pt x="460" y="349"/>
                  </a:cubicBezTo>
                  <a:cubicBezTo>
                    <a:pt x="349" y="247"/>
                    <a:pt x="281" y="136"/>
                    <a:pt x="179" y="34"/>
                  </a:cubicBezTo>
                  <a:cubicBezTo>
                    <a:pt x="137" y="34"/>
                    <a:pt x="137" y="0"/>
                    <a:pt x="10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" name="Google Shape;5002;p60"/>
            <p:cNvSpPr/>
            <p:nvPr/>
          </p:nvSpPr>
          <p:spPr>
            <a:xfrm>
              <a:off x="1276394" y="2712456"/>
              <a:ext cx="22074" cy="20957"/>
            </a:xfrm>
            <a:custGeom>
              <a:avLst/>
              <a:gdLst/>
              <a:ahLst/>
              <a:cxnLst/>
              <a:rect l="l" t="t" r="r" b="b"/>
              <a:pathLst>
                <a:path w="672" h="638" extrusionOk="0">
                  <a:moveTo>
                    <a:pt x="103" y="0"/>
                  </a:moveTo>
                  <a:cubicBezTo>
                    <a:pt x="35" y="0"/>
                    <a:pt x="1" y="68"/>
                    <a:pt x="35" y="136"/>
                  </a:cubicBezTo>
                  <a:cubicBezTo>
                    <a:pt x="137" y="247"/>
                    <a:pt x="213" y="349"/>
                    <a:pt x="315" y="493"/>
                  </a:cubicBezTo>
                  <a:cubicBezTo>
                    <a:pt x="349" y="527"/>
                    <a:pt x="425" y="638"/>
                    <a:pt x="527" y="638"/>
                  </a:cubicBezTo>
                  <a:cubicBezTo>
                    <a:pt x="527" y="638"/>
                    <a:pt x="561" y="604"/>
                    <a:pt x="604" y="604"/>
                  </a:cubicBezTo>
                  <a:cubicBezTo>
                    <a:pt x="672" y="493"/>
                    <a:pt x="527" y="349"/>
                    <a:pt x="493" y="315"/>
                  </a:cubicBezTo>
                  <a:cubicBezTo>
                    <a:pt x="349" y="213"/>
                    <a:pt x="247" y="136"/>
                    <a:pt x="137" y="3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" name="Google Shape;5003;p60"/>
            <p:cNvSpPr/>
            <p:nvPr/>
          </p:nvSpPr>
          <p:spPr>
            <a:xfrm>
              <a:off x="1286708" y="2673958"/>
              <a:ext cx="23486" cy="25687"/>
            </a:xfrm>
            <a:custGeom>
              <a:avLst/>
              <a:gdLst/>
              <a:ahLst/>
              <a:cxnLst/>
              <a:rect l="l" t="t" r="r" b="b"/>
              <a:pathLst>
                <a:path w="715" h="782" extrusionOk="0">
                  <a:moveTo>
                    <a:pt x="145" y="0"/>
                  </a:moveTo>
                  <a:cubicBezTo>
                    <a:pt x="77" y="0"/>
                    <a:pt x="1" y="77"/>
                    <a:pt x="77" y="145"/>
                  </a:cubicBezTo>
                  <a:cubicBezTo>
                    <a:pt x="213" y="357"/>
                    <a:pt x="358" y="637"/>
                    <a:pt x="570" y="782"/>
                  </a:cubicBezTo>
                  <a:lnTo>
                    <a:pt x="604" y="782"/>
                  </a:lnTo>
                  <a:cubicBezTo>
                    <a:pt x="672" y="782"/>
                    <a:pt x="715" y="748"/>
                    <a:pt x="672" y="714"/>
                  </a:cubicBezTo>
                  <a:cubicBezTo>
                    <a:pt x="604" y="425"/>
                    <a:pt x="358" y="246"/>
                    <a:pt x="179" y="34"/>
                  </a:cubicBezTo>
                  <a:cubicBezTo>
                    <a:pt x="179" y="0"/>
                    <a:pt x="145" y="0"/>
                    <a:pt x="14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" name="Google Shape;5004;p60"/>
            <p:cNvSpPr/>
            <p:nvPr/>
          </p:nvSpPr>
          <p:spPr>
            <a:xfrm>
              <a:off x="1319358" y="2750690"/>
              <a:ext cx="17343" cy="19840"/>
            </a:xfrm>
            <a:custGeom>
              <a:avLst/>
              <a:gdLst/>
              <a:ahLst/>
              <a:cxnLst/>
              <a:rect l="l" t="t" r="r" b="b"/>
              <a:pathLst>
                <a:path w="528" h="604" extrusionOk="0">
                  <a:moveTo>
                    <a:pt x="103" y="0"/>
                  </a:moveTo>
                  <a:cubicBezTo>
                    <a:pt x="35" y="0"/>
                    <a:pt x="1" y="77"/>
                    <a:pt x="1" y="111"/>
                  </a:cubicBezTo>
                  <a:cubicBezTo>
                    <a:pt x="35" y="213"/>
                    <a:pt x="103" y="323"/>
                    <a:pt x="145" y="391"/>
                  </a:cubicBezTo>
                  <a:cubicBezTo>
                    <a:pt x="213" y="501"/>
                    <a:pt x="281" y="569"/>
                    <a:pt x="392" y="603"/>
                  </a:cubicBezTo>
                  <a:lnTo>
                    <a:pt x="426" y="603"/>
                  </a:lnTo>
                  <a:cubicBezTo>
                    <a:pt x="494" y="603"/>
                    <a:pt x="528" y="569"/>
                    <a:pt x="528" y="501"/>
                  </a:cubicBezTo>
                  <a:cubicBezTo>
                    <a:pt x="528" y="357"/>
                    <a:pt x="460" y="289"/>
                    <a:pt x="358" y="213"/>
                  </a:cubicBezTo>
                  <a:cubicBezTo>
                    <a:pt x="281" y="145"/>
                    <a:pt x="213" y="34"/>
                    <a:pt x="14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" name="Google Shape;5005;p60"/>
            <p:cNvSpPr/>
            <p:nvPr/>
          </p:nvSpPr>
          <p:spPr>
            <a:xfrm>
              <a:off x="1227582" y="2626231"/>
              <a:ext cx="11464" cy="22369"/>
            </a:xfrm>
            <a:custGeom>
              <a:avLst/>
              <a:gdLst/>
              <a:ahLst/>
              <a:cxnLst/>
              <a:rect l="l" t="t" r="r" b="b"/>
              <a:pathLst>
                <a:path w="349" h="681" extrusionOk="0">
                  <a:moveTo>
                    <a:pt x="68" y="0"/>
                  </a:moveTo>
                  <a:cubicBezTo>
                    <a:pt x="34" y="0"/>
                    <a:pt x="0" y="43"/>
                    <a:pt x="0" y="77"/>
                  </a:cubicBezTo>
                  <a:cubicBezTo>
                    <a:pt x="0" y="289"/>
                    <a:pt x="0" y="536"/>
                    <a:pt x="178" y="638"/>
                  </a:cubicBezTo>
                  <a:lnTo>
                    <a:pt x="212" y="680"/>
                  </a:lnTo>
                  <a:cubicBezTo>
                    <a:pt x="246" y="680"/>
                    <a:pt x="280" y="638"/>
                    <a:pt x="280" y="604"/>
                  </a:cubicBezTo>
                  <a:cubicBezTo>
                    <a:pt x="348" y="425"/>
                    <a:pt x="212" y="255"/>
                    <a:pt x="136" y="77"/>
                  </a:cubicBezTo>
                  <a:cubicBezTo>
                    <a:pt x="136" y="43"/>
                    <a:pt x="102" y="0"/>
                    <a:pt x="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" name="Google Shape;5006;p60"/>
            <p:cNvSpPr/>
            <p:nvPr/>
          </p:nvSpPr>
          <p:spPr>
            <a:xfrm>
              <a:off x="1164778" y="2584383"/>
              <a:ext cx="15110" cy="17606"/>
            </a:xfrm>
            <a:custGeom>
              <a:avLst/>
              <a:gdLst/>
              <a:ahLst/>
              <a:cxnLst/>
              <a:rect l="l" t="t" r="r" b="b"/>
              <a:pathLst>
                <a:path w="460" h="536" extrusionOk="0">
                  <a:moveTo>
                    <a:pt x="137" y="0"/>
                  </a:moveTo>
                  <a:cubicBezTo>
                    <a:pt x="69" y="0"/>
                    <a:pt x="1" y="77"/>
                    <a:pt x="35" y="145"/>
                  </a:cubicBezTo>
                  <a:cubicBezTo>
                    <a:pt x="69" y="213"/>
                    <a:pt x="103" y="289"/>
                    <a:pt x="137" y="357"/>
                  </a:cubicBezTo>
                  <a:cubicBezTo>
                    <a:pt x="137" y="425"/>
                    <a:pt x="179" y="535"/>
                    <a:pt x="281" y="535"/>
                  </a:cubicBezTo>
                  <a:lnTo>
                    <a:pt x="315" y="535"/>
                  </a:lnTo>
                  <a:cubicBezTo>
                    <a:pt x="349" y="535"/>
                    <a:pt x="391" y="535"/>
                    <a:pt x="425" y="501"/>
                  </a:cubicBezTo>
                  <a:cubicBezTo>
                    <a:pt x="459" y="391"/>
                    <a:pt x="425" y="323"/>
                    <a:pt x="349" y="255"/>
                  </a:cubicBezTo>
                  <a:cubicBezTo>
                    <a:pt x="315" y="179"/>
                    <a:pt x="247" y="111"/>
                    <a:pt x="213" y="43"/>
                  </a:cubicBezTo>
                  <a:cubicBezTo>
                    <a:pt x="213" y="0"/>
                    <a:pt x="179" y="0"/>
                    <a:pt x="13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" name="Google Shape;5007;p60"/>
            <p:cNvSpPr/>
            <p:nvPr/>
          </p:nvSpPr>
          <p:spPr>
            <a:xfrm>
              <a:off x="1156697" y="2542535"/>
              <a:ext cx="15110" cy="20957"/>
            </a:xfrm>
            <a:custGeom>
              <a:avLst/>
              <a:gdLst/>
              <a:ahLst/>
              <a:cxnLst/>
              <a:rect l="l" t="t" r="r" b="b"/>
              <a:pathLst>
                <a:path w="460" h="638" extrusionOk="0">
                  <a:moveTo>
                    <a:pt x="136" y="0"/>
                  </a:moveTo>
                  <a:cubicBezTo>
                    <a:pt x="68" y="0"/>
                    <a:pt x="0" y="76"/>
                    <a:pt x="34" y="144"/>
                  </a:cubicBezTo>
                  <a:cubicBezTo>
                    <a:pt x="68" y="323"/>
                    <a:pt x="102" y="569"/>
                    <a:pt x="281" y="637"/>
                  </a:cubicBezTo>
                  <a:lnTo>
                    <a:pt x="315" y="637"/>
                  </a:lnTo>
                  <a:cubicBezTo>
                    <a:pt x="349" y="637"/>
                    <a:pt x="349" y="637"/>
                    <a:pt x="383" y="603"/>
                  </a:cubicBezTo>
                  <a:cubicBezTo>
                    <a:pt x="459" y="425"/>
                    <a:pt x="281" y="212"/>
                    <a:pt x="213" y="43"/>
                  </a:cubicBezTo>
                  <a:cubicBezTo>
                    <a:pt x="170" y="0"/>
                    <a:pt x="136" y="0"/>
                    <a:pt x="13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" name="Google Shape;5008;p60"/>
            <p:cNvSpPr/>
            <p:nvPr/>
          </p:nvSpPr>
          <p:spPr>
            <a:xfrm>
              <a:off x="1102006" y="2525225"/>
              <a:ext cx="13993" cy="20957"/>
            </a:xfrm>
            <a:custGeom>
              <a:avLst/>
              <a:gdLst/>
              <a:ahLst/>
              <a:cxnLst/>
              <a:rect l="l" t="t" r="r" b="b"/>
              <a:pathLst>
                <a:path w="426" h="638" extrusionOk="0">
                  <a:moveTo>
                    <a:pt x="102" y="0"/>
                  </a:moveTo>
                  <a:cubicBezTo>
                    <a:pt x="34" y="0"/>
                    <a:pt x="0" y="34"/>
                    <a:pt x="0" y="102"/>
                  </a:cubicBezTo>
                  <a:cubicBezTo>
                    <a:pt x="34" y="213"/>
                    <a:pt x="68" y="315"/>
                    <a:pt x="102" y="391"/>
                  </a:cubicBezTo>
                  <a:cubicBezTo>
                    <a:pt x="136" y="493"/>
                    <a:pt x="136" y="570"/>
                    <a:pt x="247" y="603"/>
                  </a:cubicBezTo>
                  <a:cubicBezTo>
                    <a:pt x="247" y="637"/>
                    <a:pt x="281" y="637"/>
                    <a:pt x="281" y="637"/>
                  </a:cubicBezTo>
                  <a:cubicBezTo>
                    <a:pt x="315" y="637"/>
                    <a:pt x="349" y="603"/>
                    <a:pt x="391" y="570"/>
                  </a:cubicBezTo>
                  <a:cubicBezTo>
                    <a:pt x="425" y="459"/>
                    <a:pt x="391" y="391"/>
                    <a:pt x="315" y="281"/>
                  </a:cubicBezTo>
                  <a:cubicBezTo>
                    <a:pt x="281" y="213"/>
                    <a:pt x="247" y="145"/>
                    <a:pt x="179" y="34"/>
                  </a:cubicBezTo>
                  <a:cubicBezTo>
                    <a:pt x="179" y="34"/>
                    <a:pt x="136" y="0"/>
                    <a:pt x="10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" name="Google Shape;5009;p60"/>
            <p:cNvSpPr/>
            <p:nvPr/>
          </p:nvSpPr>
          <p:spPr>
            <a:xfrm>
              <a:off x="1091396" y="2482260"/>
              <a:ext cx="16489" cy="18427"/>
            </a:xfrm>
            <a:custGeom>
              <a:avLst/>
              <a:gdLst/>
              <a:ahLst/>
              <a:cxnLst/>
              <a:rect l="l" t="t" r="r" b="b"/>
              <a:pathLst>
                <a:path w="502" h="561" extrusionOk="0">
                  <a:moveTo>
                    <a:pt x="77" y="0"/>
                  </a:moveTo>
                  <a:cubicBezTo>
                    <a:pt x="35" y="0"/>
                    <a:pt x="1" y="34"/>
                    <a:pt x="1" y="68"/>
                  </a:cubicBezTo>
                  <a:cubicBezTo>
                    <a:pt x="35" y="179"/>
                    <a:pt x="77" y="280"/>
                    <a:pt x="145" y="391"/>
                  </a:cubicBezTo>
                  <a:cubicBezTo>
                    <a:pt x="179" y="459"/>
                    <a:pt x="247" y="561"/>
                    <a:pt x="357" y="561"/>
                  </a:cubicBezTo>
                  <a:lnTo>
                    <a:pt x="391" y="561"/>
                  </a:lnTo>
                  <a:cubicBezTo>
                    <a:pt x="425" y="561"/>
                    <a:pt x="459" y="527"/>
                    <a:pt x="502" y="493"/>
                  </a:cubicBezTo>
                  <a:cubicBezTo>
                    <a:pt x="502" y="391"/>
                    <a:pt x="425" y="280"/>
                    <a:pt x="357" y="213"/>
                  </a:cubicBezTo>
                  <a:cubicBezTo>
                    <a:pt x="289" y="136"/>
                    <a:pt x="179" y="68"/>
                    <a:pt x="11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" name="Google Shape;5010;p60"/>
            <p:cNvSpPr/>
            <p:nvPr/>
          </p:nvSpPr>
          <p:spPr>
            <a:xfrm>
              <a:off x="1046198" y="2497304"/>
              <a:ext cx="10347" cy="18756"/>
            </a:xfrm>
            <a:custGeom>
              <a:avLst/>
              <a:gdLst/>
              <a:ahLst/>
              <a:cxnLst/>
              <a:rect l="l" t="t" r="r" b="b"/>
              <a:pathLst>
                <a:path w="315" h="571" extrusionOk="0">
                  <a:moveTo>
                    <a:pt x="68" y="1"/>
                  </a:moveTo>
                  <a:cubicBezTo>
                    <a:pt x="34" y="1"/>
                    <a:pt x="0" y="35"/>
                    <a:pt x="0" y="103"/>
                  </a:cubicBezTo>
                  <a:cubicBezTo>
                    <a:pt x="0" y="179"/>
                    <a:pt x="0" y="281"/>
                    <a:pt x="34" y="358"/>
                  </a:cubicBezTo>
                  <a:cubicBezTo>
                    <a:pt x="68" y="460"/>
                    <a:pt x="102" y="528"/>
                    <a:pt x="213" y="570"/>
                  </a:cubicBezTo>
                  <a:lnTo>
                    <a:pt x="213" y="570"/>
                  </a:lnTo>
                  <a:cubicBezTo>
                    <a:pt x="281" y="570"/>
                    <a:pt x="315" y="528"/>
                    <a:pt x="281" y="460"/>
                  </a:cubicBezTo>
                  <a:cubicBezTo>
                    <a:pt x="281" y="426"/>
                    <a:pt x="247" y="358"/>
                    <a:pt x="213" y="281"/>
                  </a:cubicBezTo>
                  <a:cubicBezTo>
                    <a:pt x="179" y="213"/>
                    <a:pt x="179" y="179"/>
                    <a:pt x="179" y="103"/>
                  </a:cubicBezTo>
                  <a:cubicBezTo>
                    <a:pt x="179" y="35"/>
                    <a:pt x="136" y="1"/>
                    <a:pt x="6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" name="Google Shape;5011;p60"/>
            <p:cNvSpPr/>
            <p:nvPr/>
          </p:nvSpPr>
          <p:spPr>
            <a:xfrm>
              <a:off x="1024158" y="2440380"/>
              <a:ext cx="23190" cy="26836"/>
            </a:xfrm>
            <a:custGeom>
              <a:avLst/>
              <a:gdLst/>
              <a:ahLst/>
              <a:cxnLst/>
              <a:rect l="l" t="t" r="r" b="b"/>
              <a:pathLst>
                <a:path w="706" h="817" extrusionOk="0">
                  <a:moveTo>
                    <a:pt x="136" y="1"/>
                  </a:moveTo>
                  <a:cubicBezTo>
                    <a:pt x="68" y="1"/>
                    <a:pt x="0" y="69"/>
                    <a:pt x="34" y="137"/>
                  </a:cubicBezTo>
                  <a:cubicBezTo>
                    <a:pt x="136" y="247"/>
                    <a:pt x="213" y="392"/>
                    <a:pt x="281" y="528"/>
                  </a:cubicBezTo>
                  <a:cubicBezTo>
                    <a:pt x="349" y="672"/>
                    <a:pt x="383" y="774"/>
                    <a:pt x="561" y="816"/>
                  </a:cubicBezTo>
                  <a:lnTo>
                    <a:pt x="561" y="816"/>
                  </a:lnTo>
                  <a:cubicBezTo>
                    <a:pt x="595" y="816"/>
                    <a:pt x="637" y="774"/>
                    <a:pt x="637" y="740"/>
                  </a:cubicBezTo>
                  <a:cubicBezTo>
                    <a:pt x="705" y="604"/>
                    <a:pt x="637" y="494"/>
                    <a:pt x="527" y="392"/>
                  </a:cubicBezTo>
                  <a:cubicBezTo>
                    <a:pt x="425" y="247"/>
                    <a:pt x="315" y="137"/>
                    <a:pt x="213" y="35"/>
                  </a:cubicBezTo>
                  <a:cubicBezTo>
                    <a:pt x="170" y="1"/>
                    <a:pt x="136" y="1"/>
                    <a:pt x="13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" name="Google Shape;5012;p60"/>
            <p:cNvSpPr/>
            <p:nvPr/>
          </p:nvSpPr>
          <p:spPr>
            <a:xfrm>
              <a:off x="970583" y="2413609"/>
              <a:ext cx="16194" cy="16227"/>
            </a:xfrm>
            <a:custGeom>
              <a:avLst/>
              <a:gdLst/>
              <a:ahLst/>
              <a:cxnLst/>
              <a:rect l="l" t="t" r="r" b="b"/>
              <a:pathLst>
                <a:path w="493" h="494" extrusionOk="0">
                  <a:moveTo>
                    <a:pt x="102" y="0"/>
                  </a:moveTo>
                  <a:cubicBezTo>
                    <a:pt x="34" y="0"/>
                    <a:pt x="0" y="68"/>
                    <a:pt x="34" y="145"/>
                  </a:cubicBezTo>
                  <a:cubicBezTo>
                    <a:pt x="68" y="213"/>
                    <a:pt x="145" y="247"/>
                    <a:pt x="179" y="315"/>
                  </a:cubicBezTo>
                  <a:cubicBezTo>
                    <a:pt x="247" y="391"/>
                    <a:pt x="281" y="493"/>
                    <a:pt x="357" y="493"/>
                  </a:cubicBezTo>
                  <a:lnTo>
                    <a:pt x="391" y="493"/>
                  </a:lnTo>
                  <a:cubicBezTo>
                    <a:pt x="459" y="493"/>
                    <a:pt x="493" y="425"/>
                    <a:pt x="493" y="357"/>
                  </a:cubicBezTo>
                  <a:cubicBezTo>
                    <a:pt x="493" y="281"/>
                    <a:pt x="391" y="213"/>
                    <a:pt x="357" y="179"/>
                  </a:cubicBezTo>
                  <a:cubicBezTo>
                    <a:pt x="281" y="102"/>
                    <a:pt x="213" y="34"/>
                    <a:pt x="14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" name="Google Shape;5013;p60"/>
            <p:cNvSpPr/>
            <p:nvPr/>
          </p:nvSpPr>
          <p:spPr>
            <a:xfrm>
              <a:off x="982310" y="2484494"/>
              <a:ext cx="18427" cy="24570"/>
            </a:xfrm>
            <a:custGeom>
              <a:avLst/>
              <a:gdLst/>
              <a:ahLst/>
              <a:cxnLst/>
              <a:rect l="l" t="t" r="r" b="b"/>
              <a:pathLst>
                <a:path w="561" h="748" extrusionOk="0">
                  <a:moveTo>
                    <a:pt x="136" y="0"/>
                  </a:moveTo>
                  <a:cubicBezTo>
                    <a:pt x="68" y="0"/>
                    <a:pt x="0" y="34"/>
                    <a:pt x="34" y="145"/>
                  </a:cubicBezTo>
                  <a:cubicBezTo>
                    <a:pt x="102" y="357"/>
                    <a:pt x="212" y="671"/>
                    <a:pt x="459" y="748"/>
                  </a:cubicBezTo>
                  <a:lnTo>
                    <a:pt x="493" y="748"/>
                  </a:lnTo>
                  <a:cubicBezTo>
                    <a:pt x="527" y="748"/>
                    <a:pt x="561" y="705"/>
                    <a:pt x="561" y="671"/>
                  </a:cubicBezTo>
                  <a:cubicBezTo>
                    <a:pt x="561" y="569"/>
                    <a:pt x="493" y="459"/>
                    <a:pt x="425" y="357"/>
                  </a:cubicBezTo>
                  <a:cubicBezTo>
                    <a:pt x="348" y="246"/>
                    <a:pt x="280" y="145"/>
                    <a:pt x="212" y="34"/>
                  </a:cubicBezTo>
                  <a:cubicBezTo>
                    <a:pt x="212" y="0"/>
                    <a:pt x="170" y="0"/>
                    <a:pt x="13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" name="Google Shape;5014;p60"/>
            <p:cNvSpPr/>
            <p:nvPr/>
          </p:nvSpPr>
          <p:spPr>
            <a:xfrm>
              <a:off x="987861" y="2454340"/>
              <a:ext cx="12876" cy="17343"/>
            </a:xfrm>
            <a:custGeom>
              <a:avLst/>
              <a:gdLst/>
              <a:ahLst/>
              <a:cxnLst/>
              <a:rect l="l" t="t" r="r" b="b"/>
              <a:pathLst>
                <a:path w="392" h="528" extrusionOk="0">
                  <a:moveTo>
                    <a:pt x="111" y="1"/>
                  </a:moveTo>
                  <a:cubicBezTo>
                    <a:pt x="77" y="1"/>
                    <a:pt x="1" y="35"/>
                    <a:pt x="43" y="69"/>
                  </a:cubicBezTo>
                  <a:cubicBezTo>
                    <a:pt x="43" y="179"/>
                    <a:pt x="77" y="247"/>
                    <a:pt x="111" y="349"/>
                  </a:cubicBezTo>
                  <a:cubicBezTo>
                    <a:pt x="111" y="391"/>
                    <a:pt x="145" y="459"/>
                    <a:pt x="179" y="493"/>
                  </a:cubicBezTo>
                  <a:cubicBezTo>
                    <a:pt x="213" y="527"/>
                    <a:pt x="256" y="527"/>
                    <a:pt x="290" y="527"/>
                  </a:cubicBezTo>
                  <a:lnTo>
                    <a:pt x="290" y="527"/>
                  </a:lnTo>
                  <a:cubicBezTo>
                    <a:pt x="324" y="527"/>
                    <a:pt x="358" y="493"/>
                    <a:pt x="358" y="493"/>
                  </a:cubicBezTo>
                  <a:cubicBezTo>
                    <a:pt x="392" y="391"/>
                    <a:pt x="358" y="315"/>
                    <a:pt x="290" y="247"/>
                  </a:cubicBezTo>
                  <a:cubicBezTo>
                    <a:pt x="256" y="179"/>
                    <a:pt x="179" y="103"/>
                    <a:pt x="1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" name="Google Shape;5015;p60"/>
            <p:cNvSpPr/>
            <p:nvPr/>
          </p:nvSpPr>
          <p:spPr>
            <a:xfrm>
              <a:off x="908896" y="2453223"/>
              <a:ext cx="20990" cy="22074"/>
            </a:xfrm>
            <a:custGeom>
              <a:avLst/>
              <a:gdLst/>
              <a:ahLst/>
              <a:cxnLst/>
              <a:rect l="l" t="t" r="r" b="b"/>
              <a:pathLst>
                <a:path w="639" h="672" extrusionOk="0">
                  <a:moveTo>
                    <a:pt x="145" y="1"/>
                  </a:moveTo>
                  <a:cubicBezTo>
                    <a:pt x="69" y="1"/>
                    <a:pt x="1" y="69"/>
                    <a:pt x="69" y="137"/>
                  </a:cubicBezTo>
                  <a:lnTo>
                    <a:pt x="281" y="425"/>
                  </a:lnTo>
                  <a:cubicBezTo>
                    <a:pt x="358" y="527"/>
                    <a:pt x="426" y="638"/>
                    <a:pt x="536" y="672"/>
                  </a:cubicBezTo>
                  <a:lnTo>
                    <a:pt x="570" y="672"/>
                  </a:lnTo>
                  <a:cubicBezTo>
                    <a:pt x="604" y="672"/>
                    <a:pt x="638" y="638"/>
                    <a:pt x="638" y="561"/>
                  </a:cubicBezTo>
                  <a:cubicBezTo>
                    <a:pt x="638" y="459"/>
                    <a:pt x="570" y="383"/>
                    <a:pt x="460" y="281"/>
                  </a:cubicBezTo>
                  <a:cubicBezTo>
                    <a:pt x="392" y="213"/>
                    <a:pt x="281" y="103"/>
                    <a:pt x="213" y="35"/>
                  </a:cubicBezTo>
                  <a:cubicBezTo>
                    <a:pt x="179" y="1"/>
                    <a:pt x="179" y="1"/>
                    <a:pt x="1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" name="Google Shape;5016;p60"/>
            <p:cNvSpPr/>
            <p:nvPr/>
          </p:nvSpPr>
          <p:spPr>
            <a:xfrm>
              <a:off x="877658" y="2397415"/>
              <a:ext cx="20957" cy="24307"/>
            </a:xfrm>
            <a:custGeom>
              <a:avLst/>
              <a:gdLst/>
              <a:ahLst/>
              <a:cxnLst/>
              <a:rect l="l" t="t" r="r" b="b"/>
              <a:pathLst>
                <a:path w="638" h="740" extrusionOk="0">
                  <a:moveTo>
                    <a:pt x="102" y="1"/>
                  </a:moveTo>
                  <a:cubicBezTo>
                    <a:pt x="34" y="1"/>
                    <a:pt x="0" y="69"/>
                    <a:pt x="34" y="103"/>
                  </a:cubicBezTo>
                  <a:cubicBezTo>
                    <a:pt x="170" y="315"/>
                    <a:pt x="281" y="672"/>
                    <a:pt x="527" y="740"/>
                  </a:cubicBezTo>
                  <a:lnTo>
                    <a:pt x="561" y="740"/>
                  </a:lnTo>
                  <a:cubicBezTo>
                    <a:pt x="595" y="740"/>
                    <a:pt x="638" y="740"/>
                    <a:pt x="638" y="706"/>
                  </a:cubicBezTo>
                  <a:cubicBezTo>
                    <a:pt x="595" y="425"/>
                    <a:pt x="281" y="213"/>
                    <a:pt x="136" y="35"/>
                  </a:cubicBezTo>
                  <a:cubicBezTo>
                    <a:pt x="136" y="1"/>
                    <a:pt x="102" y="1"/>
                    <a:pt x="10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" name="Google Shape;5017;p60"/>
            <p:cNvSpPr/>
            <p:nvPr/>
          </p:nvSpPr>
          <p:spPr>
            <a:xfrm>
              <a:off x="904166" y="2382075"/>
              <a:ext cx="19840" cy="22369"/>
            </a:xfrm>
            <a:custGeom>
              <a:avLst/>
              <a:gdLst/>
              <a:ahLst/>
              <a:cxnLst/>
              <a:rect l="l" t="t" r="r" b="b"/>
              <a:pathLst>
                <a:path w="604" h="681" extrusionOk="0">
                  <a:moveTo>
                    <a:pt x="145" y="1"/>
                  </a:moveTo>
                  <a:cubicBezTo>
                    <a:pt x="77" y="1"/>
                    <a:pt x="1" y="77"/>
                    <a:pt x="43" y="145"/>
                  </a:cubicBezTo>
                  <a:cubicBezTo>
                    <a:pt x="77" y="255"/>
                    <a:pt x="145" y="357"/>
                    <a:pt x="213" y="468"/>
                  </a:cubicBezTo>
                  <a:cubicBezTo>
                    <a:pt x="289" y="536"/>
                    <a:pt x="391" y="680"/>
                    <a:pt x="502" y="680"/>
                  </a:cubicBezTo>
                  <a:cubicBezTo>
                    <a:pt x="570" y="680"/>
                    <a:pt x="604" y="604"/>
                    <a:pt x="604" y="536"/>
                  </a:cubicBezTo>
                  <a:cubicBezTo>
                    <a:pt x="604" y="502"/>
                    <a:pt x="570" y="468"/>
                    <a:pt x="536" y="425"/>
                  </a:cubicBezTo>
                  <a:cubicBezTo>
                    <a:pt x="502" y="357"/>
                    <a:pt x="468" y="323"/>
                    <a:pt x="425" y="289"/>
                  </a:cubicBezTo>
                  <a:cubicBezTo>
                    <a:pt x="357" y="179"/>
                    <a:pt x="289" y="111"/>
                    <a:pt x="179" y="43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" name="Google Shape;5018;p60"/>
            <p:cNvSpPr/>
            <p:nvPr/>
          </p:nvSpPr>
          <p:spPr>
            <a:xfrm>
              <a:off x="869282" y="2461336"/>
              <a:ext cx="20957" cy="22074"/>
            </a:xfrm>
            <a:custGeom>
              <a:avLst/>
              <a:gdLst/>
              <a:ahLst/>
              <a:cxnLst/>
              <a:rect l="l" t="t" r="r" b="b"/>
              <a:pathLst>
                <a:path w="638" h="672" extrusionOk="0">
                  <a:moveTo>
                    <a:pt x="111" y="0"/>
                  </a:moveTo>
                  <a:cubicBezTo>
                    <a:pt x="77" y="0"/>
                    <a:pt x="1" y="34"/>
                    <a:pt x="43" y="102"/>
                  </a:cubicBezTo>
                  <a:cubicBezTo>
                    <a:pt x="145" y="280"/>
                    <a:pt x="255" y="459"/>
                    <a:pt x="391" y="637"/>
                  </a:cubicBezTo>
                  <a:cubicBezTo>
                    <a:pt x="425" y="671"/>
                    <a:pt x="468" y="671"/>
                    <a:pt x="468" y="671"/>
                  </a:cubicBezTo>
                  <a:cubicBezTo>
                    <a:pt x="570" y="671"/>
                    <a:pt x="638" y="561"/>
                    <a:pt x="604" y="493"/>
                  </a:cubicBezTo>
                  <a:cubicBezTo>
                    <a:pt x="468" y="280"/>
                    <a:pt x="323" y="136"/>
                    <a:pt x="17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" name="Google Shape;5019;p60"/>
            <p:cNvSpPr/>
            <p:nvPr/>
          </p:nvSpPr>
          <p:spPr>
            <a:xfrm>
              <a:off x="831047" y="2442613"/>
              <a:ext cx="17343" cy="17639"/>
            </a:xfrm>
            <a:custGeom>
              <a:avLst/>
              <a:gdLst/>
              <a:ahLst/>
              <a:cxnLst/>
              <a:rect l="l" t="t" r="r" b="b"/>
              <a:pathLst>
                <a:path w="528" h="537" extrusionOk="0">
                  <a:moveTo>
                    <a:pt x="145" y="1"/>
                  </a:moveTo>
                  <a:cubicBezTo>
                    <a:pt x="69" y="1"/>
                    <a:pt x="1" y="69"/>
                    <a:pt x="69" y="145"/>
                  </a:cubicBezTo>
                  <a:cubicBezTo>
                    <a:pt x="103" y="179"/>
                    <a:pt x="145" y="247"/>
                    <a:pt x="213" y="324"/>
                  </a:cubicBezTo>
                  <a:cubicBezTo>
                    <a:pt x="247" y="392"/>
                    <a:pt x="281" y="460"/>
                    <a:pt x="358" y="494"/>
                  </a:cubicBezTo>
                  <a:cubicBezTo>
                    <a:pt x="392" y="494"/>
                    <a:pt x="392" y="536"/>
                    <a:pt x="426" y="536"/>
                  </a:cubicBezTo>
                  <a:cubicBezTo>
                    <a:pt x="460" y="536"/>
                    <a:pt x="460" y="494"/>
                    <a:pt x="460" y="494"/>
                  </a:cubicBezTo>
                  <a:lnTo>
                    <a:pt x="494" y="494"/>
                  </a:lnTo>
                  <a:cubicBezTo>
                    <a:pt x="528" y="460"/>
                    <a:pt x="528" y="426"/>
                    <a:pt x="528" y="392"/>
                  </a:cubicBezTo>
                  <a:cubicBezTo>
                    <a:pt x="494" y="213"/>
                    <a:pt x="315" y="111"/>
                    <a:pt x="21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" name="Google Shape;5020;p60"/>
            <p:cNvSpPr/>
            <p:nvPr/>
          </p:nvSpPr>
          <p:spPr>
            <a:xfrm>
              <a:off x="834398" y="2517144"/>
              <a:ext cx="17606" cy="20957"/>
            </a:xfrm>
            <a:custGeom>
              <a:avLst/>
              <a:gdLst/>
              <a:ahLst/>
              <a:cxnLst/>
              <a:rect l="l" t="t" r="r" b="b"/>
              <a:pathLst>
                <a:path w="536" h="638" extrusionOk="0">
                  <a:moveTo>
                    <a:pt x="111" y="0"/>
                  </a:moveTo>
                  <a:cubicBezTo>
                    <a:pt x="77" y="0"/>
                    <a:pt x="1" y="34"/>
                    <a:pt x="43" y="102"/>
                  </a:cubicBezTo>
                  <a:cubicBezTo>
                    <a:pt x="111" y="212"/>
                    <a:pt x="179" y="314"/>
                    <a:pt x="256" y="425"/>
                  </a:cubicBezTo>
                  <a:cubicBezTo>
                    <a:pt x="290" y="493"/>
                    <a:pt x="358" y="561"/>
                    <a:pt x="468" y="603"/>
                  </a:cubicBezTo>
                  <a:lnTo>
                    <a:pt x="468" y="637"/>
                  </a:lnTo>
                  <a:cubicBezTo>
                    <a:pt x="502" y="637"/>
                    <a:pt x="536" y="603"/>
                    <a:pt x="536" y="561"/>
                  </a:cubicBezTo>
                  <a:cubicBezTo>
                    <a:pt x="536" y="459"/>
                    <a:pt x="468" y="348"/>
                    <a:pt x="392" y="280"/>
                  </a:cubicBezTo>
                  <a:cubicBezTo>
                    <a:pt x="324" y="178"/>
                    <a:pt x="256" y="102"/>
                    <a:pt x="14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" name="Google Shape;5021;p60"/>
            <p:cNvSpPr/>
            <p:nvPr/>
          </p:nvSpPr>
          <p:spPr>
            <a:xfrm>
              <a:off x="824083" y="2542535"/>
              <a:ext cx="25720" cy="26804"/>
            </a:xfrm>
            <a:custGeom>
              <a:avLst/>
              <a:gdLst/>
              <a:ahLst/>
              <a:cxnLst/>
              <a:rect l="l" t="t" r="r" b="b"/>
              <a:pathLst>
                <a:path w="783" h="816" extrusionOk="0">
                  <a:moveTo>
                    <a:pt x="102" y="0"/>
                  </a:moveTo>
                  <a:cubicBezTo>
                    <a:pt x="34" y="0"/>
                    <a:pt x="0" y="76"/>
                    <a:pt x="34" y="144"/>
                  </a:cubicBezTo>
                  <a:cubicBezTo>
                    <a:pt x="102" y="289"/>
                    <a:pt x="179" y="467"/>
                    <a:pt x="281" y="603"/>
                  </a:cubicBezTo>
                  <a:cubicBezTo>
                    <a:pt x="357" y="680"/>
                    <a:pt x="459" y="816"/>
                    <a:pt x="570" y="816"/>
                  </a:cubicBezTo>
                  <a:cubicBezTo>
                    <a:pt x="604" y="816"/>
                    <a:pt x="638" y="816"/>
                    <a:pt x="672" y="782"/>
                  </a:cubicBezTo>
                  <a:cubicBezTo>
                    <a:pt x="782" y="714"/>
                    <a:pt x="638" y="535"/>
                    <a:pt x="570" y="467"/>
                  </a:cubicBezTo>
                  <a:cubicBezTo>
                    <a:pt x="459" y="323"/>
                    <a:pt x="315" y="178"/>
                    <a:pt x="213" y="43"/>
                  </a:cubicBezTo>
                  <a:cubicBezTo>
                    <a:pt x="179" y="0"/>
                    <a:pt x="145" y="0"/>
                    <a:pt x="10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" name="Google Shape;5022;p60"/>
            <p:cNvSpPr/>
            <p:nvPr/>
          </p:nvSpPr>
          <p:spPr>
            <a:xfrm>
              <a:off x="885738" y="2558992"/>
              <a:ext cx="20957" cy="20957"/>
            </a:xfrm>
            <a:custGeom>
              <a:avLst/>
              <a:gdLst/>
              <a:ahLst/>
              <a:cxnLst/>
              <a:rect l="l" t="t" r="r" b="b"/>
              <a:pathLst>
                <a:path w="638" h="638" extrusionOk="0">
                  <a:moveTo>
                    <a:pt x="137" y="0"/>
                  </a:moveTo>
                  <a:cubicBezTo>
                    <a:pt x="69" y="0"/>
                    <a:pt x="1" y="34"/>
                    <a:pt x="1" y="136"/>
                  </a:cubicBezTo>
                  <a:cubicBezTo>
                    <a:pt x="35" y="281"/>
                    <a:pt x="69" y="425"/>
                    <a:pt x="179" y="527"/>
                  </a:cubicBezTo>
                  <a:cubicBezTo>
                    <a:pt x="247" y="561"/>
                    <a:pt x="315" y="603"/>
                    <a:pt x="392" y="637"/>
                  </a:cubicBezTo>
                  <a:lnTo>
                    <a:pt x="494" y="637"/>
                  </a:lnTo>
                  <a:lnTo>
                    <a:pt x="562" y="637"/>
                  </a:lnTo>
                  <a:cubicBezTo>
                    <a:pt x="638" y="603"/>
                    <a:pt x="638" y="527"/>
                    <a:pt x="604" y="459"/>
                  </a:cubicBezTo>
                  <a:lnTo>
                    <a:pt x="562" y="425"/>
                  </a:lnTo>
                  <a:cubicBezTo>
                    <a:pt x="528" y="391"/>
                    <a:pt x="528" y="391"/>
                    <a:pt x="494" y="349"/>
                  </a:cubicBezTo>
                  <a:cubicBezTo>
                    <a:pt x="460" y="315"/>
                    <a:pt x="392" y="281"/>
                    <a:pt x="349" y="213"/>
                  </a:cubicBezTo>
                  <a:cubicBezTo>
                    <a:pt x="315" y="179"/>
                    <a:pt x="247" y="136"/>
                    <a:pt x="247" y="68"/>
                  </a:cubicBezTo>
                  <a:cubicBezTo>
                    <a:pt x="213" y="0"/>
                    <a:pt x="179" y="0"/>
                    <a:pt x="13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" name="Google Shape;5023;p60"/>
            <p:cNvSpPr/>
            <p:nvPr/>
          </p:nvSpPr>
          <p:spPr>
            <a:xfrm>
              <a:off x="899698" y="2507651"/>
              <a:ext cx="26836" cy="25687"/>
            </a:xfrm>
            <a:custGeom>
              <a:avLst/>
              <a:gdLst/>
              <a:ahLst/>
              <a:cxnLst/>
              <a:rect l="l" t="t" r="r" b="b"/>
              <a:pathLst>
                <a:path w="817" h="782" extrusionOk="0">
                  <a:moveTo>
                    <a:pt x="137" y="0"/>
                  </a:moveTo>
                  <a:cubicBezTo>
                    <a:pt x="69" y="0"/>
                    <a:pt x="1" y="77"/>
                    <a:pt x="69" y="179"/>
                  </a:cubicBezTo>
                  <a:cubicBezTo>
                    <a:pt x="137" y="323"/>
                    <a:pt x="247" y="467"/>
                    <a:pt x="349" y="569"/>
                  </a:cubicBezTo>
                  <a:cubicBezTo>
                    <a:pt x="425" y="637"/>
                    <a:pt x="527" y="782"/>
                    <a:pt x="672" y="782"/>
                  </a:cubicBezTo>
                  <a:lnTo>
                    <a:pt x="740" y="782"/>
                  </a:lnTo>
                  <a:cubicBezTo>
                    <a:pt x="774" y="748"/>
                    <a:pt x="816" y="714"/>
                    <a:pt x="816" y="680"/>
                  </a:cubicBezTo>
                  <a:cubicBezTo>
                    <a:pt x="816" y="535"/>
                    <a:pt x="672" y="467"/>
                    <a:pt x="561" y="391"/>
                  </a:cubicBezTo>
                  <a:lnTo>
                    <a:pt x="247" y="77"/>
                  </a:lnTo>
                  <a:cubicBezTo>
                    <a:pt x="213" y="43"/>
                    <a:pt x="179" y="0"/>
                    <a:pt x="13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" name="Google Shape;5024;p60"/>
            <p:cNvSpPr/>
            <p:nvPr/>
          </p:nvSpPr>
          <p:spPr>
            <a:xfrm>
              <a:off x="942663" y="2498421"/>
              <a:ext cx="23190" cy="22074"/>
            </a:xfrm>
            <a:custGeom>
              <a:avLst/>
              <a:gdLst/>
              <a:ahLst/>
              <a:cxnLst/>
              <a:rect l="l" t="t" r="r" b="b"/>
              <a:pathLst>
                <a:path w="706" h="672" extrusionOk="0">
                  <a:moveTo>
                    <a:pt x="179" y="1"/>
                  </a:moveTo>
                  <a:cubicBezTo>
                    <a:pt x="103" y="1"/>
                    <a:pt x="1" y="69"/>
                    <a:pt x="35" y="145"/>
                  </a:cubicBezTo>
                  <a:cubicBezTo>
                    <a:pt x="103" y="281"/>
                    <a:pt x="145" y="392"/>
                    <a:pt x="213" y="460"/>
                  </a:cubicBezTo>
                  <a:cubicBezTo>
                    <a:pt x="247" y="536"/>
                    <a:pt x="315" y="570"/>
                    <a:pt x="358" y="604"/>
                  </a:cubicBezTo>
                  <a:cubicBezTo>
                    <a:pt x="392" y="638"/>
                    <a:pt x="460" y="672"/>
                    <a:pt x="527" y="672"/>
                  </a:cubicBezTo>
                  <a:lnTo>
                    <a:pt x="570" y="672"/>
                  </a:lnTo>
                  <a:cubicBezTo>
                    <a:pt x="638" y="672"/>
                    <a:pt x="706" y="570"/>
                    <a:pt x="638" y="494"/>
                  </a:cubicBezTo>
                  <a:lnTo>
                    <a:pt x="527" y="392"/>
                  </a:lnTo>
                  <a:cubicBezTo>
                    <a:pt x="527" y="358"/>
                    <a:pt x="460" y="324"/>
                    <a:pt x="426" y="281"/>
                  </a:cubicBezTo>
                  <a:cubicBezTo>
                    <a:pt x="358" y="213"/>
                    <a:pt x="315" y="145"/>
                    <a:pt x="281" y="69"/>
                  </a:cubicBezTo>
                  <a:cubicBezTo>
                    <a:pt x="247" y="1"/>
                    <a:pt x="213" y="1"/>
                    <a:pt x="17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" name="Google Shape;5025;p60"/>
            <p:cNvSpPr/>
            <p:nvPr/>
          </p:nvSpPr>
          <p:spPr>
            <a:xfrm>
              <a:off x="940429" y="2600840"/>
              <a:ext cx="18460" cy="20957"/>
            </a:xfrm>
            <a:custGeom>
              <a:avLst/>
              <a:gdLst/>
              <a:ahLst/>
              <a:cxnLst/>
              <a:rect l="l" t="t" r="r" b="b"/>
              <a:pathLst>
                <a:path w="562" h="638" extrusionOk="0">
                  <a:moveTo>
                    <a:pt x="103" y="0"/>
                  </a:moveTo>
                  <a:cubicBezTo>
                    <a:pt x="69" y="0"/>
                    <a:pt x="1" y="102"/>
                    <a:pt x="35" y="136"/>
                  </a:cubicBezTo>
                  <a:cubicBezTo>
                    <a:pt x="103" y="213"/>
                    <a:pt x="137" y="315"/>
                    <a:pt x="213" y="391"/>
                  </a:cubicBezTo>
                  <a:cubicBezTo>
                    <a:pt x="247" y="459"/>
                    <a:pt x="315" y="561"/>
                    <a:pt x="383" y="604"/>
                  </a:cubicBezTo>
                  <a:cubicBezTo>
                    <a:pt x="426" y="638"/>
                    <a:pt x="426" y="638"/>
                    <a:pt x="460" y="638"/>
                  </a:cubicBezTo>
                  <a:cubicBezTo>
                    <a:pt x="494" y="638"/>
                    <a:pt x="561" y="604"/>
                    <a:pt x="561" y="527"/>
                  </a:cubicBezTo>
                  <a:cubicBezTo>
                    <a:pt x="561" y="391"/>
                    <a:pt x="460" y="315"/>
                    <a:pt x="383" y="247"/>
                  </a:cubicBezTo>
                  <a:cubicBezTo>
                    <a:pt x="315" y="136"/>
                    <a:pt x="247" y="68"/>
                    <a:pt x="171" y="34"/>
                  </a:cubicBezTo>
                  <a:cubicBezTo>
                    <a:pt x="137" y="0"/>
                    <a:pt x="137" y="0"/>
                    <a:pt x="10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" name="Google Shape;5026;p60"/>
            <p:cNvSpPr/>
            <p:nvPr/>
          </p:nvSpPr>
          <p:spPr>
            <a:xfrm>
              <a:off x="907779" y="2608920"/>
              <a:ext cx="18756" cy="20957"/>
            </a:xfrm>
            <a:custGeom>
              <a:avLst/>
              <a:gdLst/>
              <a:ahLst/>
              <a:cxnLst/>
              <a:rect l="l" t="t" r="r" b="b"/>
              <a:pathLst>
                <a:path w="571" h="638" extrusionOk="0">
                  <a:moveTo>
                    <a:pt x="145" y="1"/>
                  </a:moveTo>
                  <a:cubicBezTo>
                    <a:pt x="69" y="1"/>
                    <a:pt x="1" y="103"/>
                    <a:pt x="69" y="179"/>
                  </a:cubicBezTo>
                  <a:cubicBezTo>
                    <a:pt x="145" y="247"/>
                    <a:pt x="179" y="358"/>
                    <a:pt x="247" y="426"/>
                  </a:cubicBezTo>
                  <a:cubicBezTo>
                    <a:pt x="281" y="527"/>
                    <a:pt x="358" y="604"/>
                    <a:pt x="460" y="638"/>
                  </a:cubicBezTo>
                  <a:lnTo>
                    <a:pt x="494" y="638"/>
                  </a:lnTo>
                  <a:cubicBezTo>
                    <a:pt x="528" y="638"/>
                    <a:pt x="570" y="604"/>
                    <a:pt x="570" y="570"/>
                  </a:cubicBezTo>
                  <a:cubicBezTo>
                    <a:pt x="570" y="460"/>
                    <a:pt x="494" y="358"/>
                    <a:pt x="426" y="281"/>
                  </a:cubicBezTo>
                  <a:cubicBezTo>
                    <a:pt x="358" y="179"/>
                    <a:pt x="281" y="103"/>
                    <a:pt x="179" y="3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" name="Google Shape;5027;p60"/>
            <p:cNvSpPr/>
            <p:nvPr/>
          </p:nvSpPr>
          <p:spPr>
            <a:xfrm>
              <a:off x="899698" y="2659998"/>
              <a:ext cx="22074" cy="19840"/>
            </a:xfrm>
            <a:custGeom>
              <a:avLst/>
              <a:gdLst/>
              <a:ahLst/>
              <a:cxnLst/>
              <a:rect l="l" t="t" r="r" b="b"/>
              <a:pathLst>
                <a:path w="672" h="604" extrusionOk="0">
                  <a:moveTo>
                    <a:pt x="103" y="0"/>
                  </a:moveTo>
                  <a:cubicBezTo>
                    <a:pt x="35" y="0"/>
                    <a:pt x="1" y="111"/>
                    <a:pt x="35" y="145"/>
                  </a:cubicBezTo>
                  <a:cubicBezTo>
                    <a:pt x="179" y="323"/>
                    <a:pt x="315" y="603"/>
                    <a:pt x="561" y="603"/>
                  </a:cubicBezTo>
                  <a:lnTo>
                    <a:pt x="561" y="603"/>
                  </a:lnTo>
                  <a:cubicBezTo>
                    <a:pt x="638" y="603"/>
                    <a:pt x="672" y="536"/>
                    <a:pt x="672" y="502"/>
                  </a:cubicBezTo>
                  <a:cubicBezTo>
                    <a:pt x="638" y="357"/>
                    <a:pt x="527" y="289"/>
                    <a:pt x="459" y="213"/>
                  </a:cubicBezTo>
                  <a:cubicBezTo>
                    <a:pt x="349" y="145"/>
                    <a:pt x="247" y="111"/>
                    <a:pt x="137" y="34"/>
                  </a:cubicBezTo>
                  <a:cubicBezTo>
                    <a:pt x="137" y="0"/>
                    <a:pt x="103" y="0"/>
                    <a:pt x="10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" name="Google Shape;5028;p60"/>
            <p:cNvSpPr/>
            <p:nvPr/>
          </p:nvSpPr>
          <p:spPr>
            <a:xfrm>
              <a:off x="1034472" y="2747340"/>
              <a:ext cx="23190" cy="20957"/>
            </a:xfrm>
            <a:custGeom>
              <a:avLst/>
              <a:gdLst/>
              <a:ahLst/>
              <a:cxnLst/>
              <a:rect l="l" t="t" r="r" b="b"/>
              <a:pathLst>
                <a:path w="706" h="638" extrusionOk="0">
                  <a:moveTo>
                    <a:pt x="111" y="0"/>
                  </a:moveTo>
                  <a:cubicBezTo>
                    <a:pt x="69" y="0"/>
                    <a:pt x="69" y="0"/>
                    <a:pt x="35" y="34"/>
                  </a:cubicBezTo>
                  <a:cubicBezTo>
                    <a:pt x="1" y="136"/>
                    <a:pt x="145" y="281"/>
                    <a:pt x="213" y="391"/>
                  </a:cubicBezTo>
                  <a:cubicBezTo>
                    <a:pt x="247" y="425"/>
                    <a:pt x="323" y="493"/>
                    <a:pt x="391" y="527"/>
                  </a:cubicBezTo>
                  <a:cubicBezTo>
                    <a:pt x="425" y="603"/>
                    <a:pt x="493" y="637"/>
                    <a:pt x="570" y="637"/>
                  </a:cubicBezTo>
                  <a:cubicBezTo>
                    <a:pt x="570" y="637"/>
                    <a:pt x="604" y="637"/>
                    <a:pt x="604" y="603"/>
                  </a:cubicBezTo>
                  <a:cubicBezTo>
                    <a:pt x="672" y="603"/>
                    <a:pt x="706" y="561"/>
                    <a:pt x="706" y="493"/>
                  </a:cubicBezTo>
                  <a:cubicBezTo>
                    <a:pt x="672" y="391"/>
                    <a:pt x="638" y="349"/>
                    <a:pt x="570" y="281"/>
                  </a:cubicBezTo>
                  <a:cubicBezTo>
                    <a:pt x="493" y="247"/>
                    <a:pt x="425" y="213"/>
                    <a:pt x="357" y="136"/>
                  </a:cubicBezTo>
                  <a:cubicBezTo>
                    <a:pt x="323" y="102"/>
                    <a:pt x="179" y="0"/>
                    <a:pt x="11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" name="Google Shape;5029;p60"/>
            <p:cNvSpPr/>
            <p:nvPr/>
          </p:nvSpPr>
          <p:spPr>
            <a:xfrm>
              <a:off x="1041435" y="2722770"/>
              <a:ext cx="23223" cy="22074"/>
            </a:xfrm>
            <a:custGeom>
              <a:avLst/>
              <a:gdLst/>
              <a:ahLst/>
              <a:cxnLst/>
              <a:rect l="l" t="t" r="r" b="b"/>
              <a:pathLst>
                <a:path w="707" h="672" extrusionOk="0">
                  <a:moveTo>
                    <a:pt x="145" y="1"/>
                  </a:moveTo>
                  <a:cubicBezTo>
                    <a:pt x="69" y="1"/>
                    <a:pt x="1" y="111"/>
                    <a:pt x="69" y="213"/>
                  </a:cubicBezTo>
                  <a:cubicBezTo>
                    <a:pt x="145" y="290"/>
                    <a:pt x="213" y="391"/>
                    <a:pt x="281" y="459"/>
                  </a:cubicBezTo>
                  <a:cubicBezTo>
                    <a:pt x="392" y="570"/>
                    <a:pt x="460" y="638"/>
                    <a:pt x="570" y="672"/>
                  </a:cubicBezTo>
                  <a:lnTo>
                    <a:pt x="604" y="672"/>
                  </a:lnTo>
                  <a:cubicBezTo>
                    <a:pt x="672" y="672"/>
                    <a:pt x="706" y="638"/>
                    <a:pt x="672" y="570"/>
                  </a:cubicBezTo>
                  <a:cubicBezTo>
                    <a:pt x="638" y="459"/>
                    <a:pt x="570" y="357"/>
                    <a:pt x="494" y="290"/>
                  </a:cubicBezTo>
                  <a:cubicBezTo>
                    <a:pt x="426" y="179"/>
                    <a:pt x="324" y="145"/>
                    <a:pt x="213" y="35"/>
                  </a:cubicBezTo>
                  <a:cubicBezTo>
                    <a:pt x="213" y="35"/>
                    <a:pt x="179" y="1"/>
                    <a:pt x="1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" name="Google Shape;5030;p60"/>
            <p:cNvSpPr/>
            <p:nvPr/>
          </p:nvSpPr>
          <p:spPr>
            <a:xfrm>
              <a:off x="1088046" y="2788071"/>
              <a:ext cx="24307" cy="20957"/>
            </a:xfrm>
            <a:custGeom>
              <a:avLst/>
              <a:gdLst/>
              <a:ahLst/>
              <a:cxnLst/>
              <a:rect l="l" t="t" r="r" b="b"/>
              <a:pathLst>
                <a:path w="740" h="638" extrusionOk="0">
                  <a:moveTo>
                    <a:pt x="103" y="0"/>
                  </a:moveTo>
                  <a:cubicBezTo>
                    <a:pt x="35" y="0"/>
                    <a:pt x="1" y="102"/>
                    <a:pt x="35" y="136"/>
                  </a:cubicBezTo>
                  <a:cubicBezTo>
                    <a:pt x="137" y="247"/>
                    <a:pt x="247" y="315"/>
                    <a:pt x="315" y="383"/>
                  </a:cubicBezTo>
                  <a:cubicBezTo>
                    <a:pt x="425" y="493"/>
                    <a:pt x="493" y="595"/>
                    <a:pt x="604" y="638"/>
                  </a:cubicBezTo>
                  <a:lnTo>
                    <a:pt x="638" y="638"/>
                  </a:lnTo>
                  <a:cubicBezTo>
                    <a:pt x="706" y="638"/>
                    <a:pt x="740" y="561"/>
                    <a:pt x="740" y="493"/>
                  </a:cubicBezTo>
                  <a:cubicBezTo>
                    <a:pt x="740" y="349"/>
                    <a:pt x="604" y="281"/>
                    <a:pt x="493" y="213"/>
                  </a:cubicBezTo>
                  <a:cubicBezTo>
                    <a:pt x="349" y="102"/>
                    <a:pt x="247" y="68"/>
                    <a:pt x="103" y="3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" name="Google Shape;5031;p60"/>
            <p:cNvSpPr/>
            <p:nvPr/>
          </p:nvSpPr>
          <p:spPr>
            <a:xfrm>
              <a:off x="943780" y="2671725"/>
              <a:ext cx="22074" cy="25687"/>
            </a:xfrm>
            <a:custGeom>
              <a:avLst/>
              <a:gdLst/>
              <a:ahLst/>
              <a:cxnLst/>
              <a:rect l="l" t="t" r="r" b="b"/>
              <a:pathLst>
                <a:path w="672" h="782" extrusionOk="0">
                  <a:moveTo>
                    <a:pt x="69" y="0"/>
                  </a:moveTo>
                  <a:cubicBezTo>
                    <a:pt x="35" y="0"/>
                    <a:pt x="1" y="34"/>
                    <a:pt x="1" y="68"/>
                  </a:cubicBezTo>
                  <a:cubicBezTo>
                    <a:pt x="35" y="246"/>
                    <a:pt x="111" y="391"/>
                    <a:pt x="179" y="493"/>
                  </a:cubicBezTo>
                  <a:cubicBezTo>
                    <a:pt x="281" y="637"/>
                    <a:pt x="392" y="782"/>
                    <a:pt x="536" y="782"/>
                  </a:cubicBezTo>
                  <a:lnTo>
                    <a:pt x="570" y="782"/>
                  </a:lnTo>
                  <a:cubicBezTo>
                    <a:pt x="638" y="739"/>
                    <a:pt x="672" y="671"/>
                    <a:pt x="672" y="637"/>
                  </a:cubicBezTo>
                  <a:cubicBezTo>
                    <a:pt x="672" y="459"/>
                    <a:pt x="536" y="391"/>
                    <a:pt x="426" y="280"/>
                  </a:cubicBezTo>
                  <a:cubicBezTo>
                    <a:pt x="324" y="179"/>
                    <a:pt x="213" y="102"/>
                    <a:pt x="69" y="3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" name="Google Shape;5032;p60"/>
            <p:cNvSpPr/>
            <p:nvPr/>
          </p:nvSpPr>
          <p:spPr>
            <a:xfrm>
              <a:off x="977547" y="2672842"/>
              <a:ext cx="20957" cy="20957"/>
            </a:xfrm>
            <a:custGeom>
              <a:avLst/>
              <a:gdLst/>
              <a:ahLst/>
              <a:cxnLst/>
              <a:rect l="l" t="t" r="r" b="b"/>
              <a:pathLst>
                <a:path w="638" h="638" extrusionOk="0">
                  <a:moveTo>
                    <a:pt x="69" y="0"/>
                  </a:moveTo>
                  <a:cubicBezTo>
                    <a:pt x="35" y="0"/>
                    <a:pt x="1" y="68"/>
                    <a:pt x="35" y="111"/>
                  </a:cubicBezTo>
                  <a:cubicBezTo>
                    <a:pt x="103" y="212"/>
                    <a:pt x="145" y="323"/>
                    <a:pt x="247" y="425"/>
                  </a:cubicBezTo>
                  <a:cubicBezTo>
                    <a:pt x="315" y="535"/>
                    <a:pt x="425" y="637"/>
                    <a:pt x="527" y="637"/>
                  </a:cubicBezTo>
                  <a:lnTo>
                    <a:pt x="570" y="637"/>
                  </a:lnTo>
                  <a:cubicBezTo>
                    <a:pt x="604" y="603"/>
                    <a:pt x="638" y="569"/>
                    <a:pt x="638" y="535"/>
                  </a:cubicBezTo>
                  <a:cubicBezTo>
                    <a:pt x="638" y="391"/>
                    <a:pt x="493" y="323"/>
                    <a:pt x="425" y="246"/>
                  </a:cubicBezTo>
                  <a:cubicBezTo>
                    <a:pt x="315" y="179"/>
                    <a:pt x="213" y="111"/>
                    <a:pt x="145" y="34"/>
                  </a:cubicBezTo>
                  <a:cubicBezTo>
                    <a:pt x="103" y="34"/>
                    <a:pt x="103" y="0"/>
                    <a:pt x="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" name="Google Shape;5033;p60"/>
            <p:cNvSpPr/>
            <p:nvPr/>
          </p:nvSpPr>
          <p:spPr>
            <a:xfrm>
              <a:off x="685697" y="2855309"/>
              <a:ext cx="22074" cy="10643"/>
            </a:xfrm>
            <a:custGeom>
              <a:avLst/>
              <a:gdLst/>
              <a:ahLst/>
              <a:cxnLst/>
              <a:rect l="l" t="t" r="r" b="b"/>
              <a:pathLst>
                <a:path w="672" h="324" extrusionOk="0">
                  <a:moveTo>
                    <a:pt x="323" y="1"/>
                  </a:moveTo>
                  <a:cubicBezTo>
                    <a:pt x="212" y="1"/>
                    <a:pt x="178" y="35"/>
                    <a:pt x="68" y="35"/>
                  </a:cubicBezTo>
                  <a:cubicBezTo>
                    <a:pt x="0" y="77"/>
                    <a:pt x="0" y="179"/>
                    <a:pt x="68" y="213"/>
                  </a:cubicBezTo>
                  <a:cubicBezTo>
                    <a:pt x="178" y="213"/>
                    <a:pt x="246" y="247"/>
                    <a:pt x="323" y="290"/>
                  </a:cubicBezTo>
                  <a:cubicBezTo>
                    <a:pt x="357" y="290"/>
                    <a:pt x="391" y="324"/>
                    <a:pt x="459" y="324"/>
                  </a:cubicBezTo>
                  <a:cubicBezTo>
                    <a:pt x="493" y="324"/>
                    <a:pt x="535" y="290"/>
                    <a:pt x="569" y="290"/>
                  </a:cubicBezTo>
                  <a:cubicBezTo>
                    <a:pt x="637" y="290"/>
                    <a:pt x="671" y="179"/>
                    <a:pt x="603" y="145"/>
                  </a:cubicBezTo>
                  <a:cubicBezTo>
                    <a:pt x="535" y="35"/>
                    <a:pt x="459" y="35"/>
                    <a:pt x="35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" name="Google Shape;5034;p60"/>
            <p:cNvSpPr/>
            <p:nvPr/>
          </p:nvSpPr>
          <p:spPr>
            <a:xfrm>
              <a:off x="660010" y="2885726"/>
              <a:ext cx="32683" cy="11464"/>
            </a:xfrm>
            <a:custGeom>
              <a:avLst/>
              <a:gdLst/>
              <a:ahLst/>
              <a:cxnLst/>
              <a:rect l="l" t="t" r="r" b="b"/>
              <a:pathLst>
                <a:path w="995" h="349" extrusionOk="0">
                  <a:moveTo>
                    <a:pt x="145" y="1"/>
                  </a:moveTo>
                  <a:cubicBezTo>
                    <a:pt x="43" y="1"/>
                    <a:pt x="1" y="137"/>
                    <a:pt x="111" y="171"/>
                  </a:cubicBezTo>
                  <a:cubicBezTo>
                    <a:pt x="255" y="247"/>
                    <a:pt x="391" y="281"/>
                    <a:pt x="536" y="315"/>
                  </a:cubicBezTo>
                  <a:cubicBezTo>
                    <a:pt x="604" y="315"/>
                    <a:pt x="680" y="349"/>
                    <a:pt x="748" y="349"/>
                  </a:cubicBezTo>
                  <a:cubicBezTo>
                    <a:pt x="816" y="349"/>
                    <a:pt x="892" y="315"/>
                    <a:pt x="960" y="281"/>
                  </a:cubicBezTo>
                  <a:cubicBezTo>
                    <a:pt x="994" y="247"/>
                    <a:pt x="994" y="171"/>
                    <a:pt x="960" y="137"/>
                  </a:cubicBezTo>
                  <a:cubicBezTo>
                    <a:pt x="816" y="69"/>
                    <a:pt x="714" y="69"/>
                    <a:pt x="570" y="69"/>
                  </a:cubicBezTo>
                  <a:cubicBezTo>
                    <a:pt x="425" y="35"/>
                    <a:pt x="289" y="35"/>
                    <a:pt x="1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" name="Google Shape;5035;p60"/>
            <p:cNvSpPr/>
            <p:nvPr/>
          </p:nvSpPr>
          <p:spPr>
            <a:xfrm>
              <a:off x="612578" y="2860072"/>
              <a:ext cx="32388" cy="9230"/>
            </a:xfrm>
            <a:custGeom>
              <a:avLst/>
              <a:gdLst/>
              <a:ahLst/>
              <a:cxnLst/>
              <a:rect l="l" t="t" r="r" b="b"/>
              <a:pathLst>
                <a:path w="986" h="281" extrusionOk="0">
                  <a:moveTo>
                    <a:pt x="637" y="0"/>
                  </a:moveTo>
                  <a:cubicBezTo>
                    <a:pt x="459" y="0"/>
                    <a:pt x="281" y="34"/>
                    <a:pt x="136" y="34"/>
                  </a:cubicBezTo>
                  <a:cubicBezTo>
                    <a:pt x="0" y="34"/>
                    <a:pt x="0" y="247"/>
                    <a:pt x="136" y="247"/>
                  </a:cubicBezTo>
                  <a:cubicBezTo>
                    <a:pt x="281" y="247"/>
                    <a:pt x="459" y="280"/>
                    <a:pt x="637" y="280"/>
                  </a:cubicBezTo>
                  <a:cubicBezTo>
                    <a:pt x="739" y="280"/>
                    <a:pt x="807" y="280"/>
                    <a:pt x="918" y="247"/>
                  </a:cubicBezTo>
                  <a:cubicBezTo>
                    <a:pt x="986" y="213"/>
                    <a:pt x="986" y="68"/>
                    <a:pt x="918" y="34"/>
                  </a:cubicBezTo>
                  <a:cubicBezTo>
                    <a:pt x="807" y="0"/>
                    <a:pt x="739" y="0"/>
                    <a:pt x="63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" name="Google Shape;5036;p60"/>
            <p:cNvSpPr/>
            <p:nvPr/>
          </p:nvSpPr>
          <p:spPr>
            <a:xfrm>
              <a:off x="657777" y="2825188"/>
              <a:ext cx="26836" cy="9230"/>
            </a:xfrm>
            <a:custGeom>
              <a:avLst/>
              <a:gdLst/>
              <a:ahLst/>
              <a:cxnLst/>
              <a:rect l="l" t="t" r="r" b="b"/>
              <a:pathLst>
                <a:path w="817" h="281" extrusionOk="0">
                  <a:moveTo>
                    <a:pt x="459" y="0"/>
                  </a:moveTo>
                  <a:cubicBezTo>
                    <a:pt x="357" y="0"/>
                    <a:pt x="213" y="34"/>
                    <a:pt x="111" y="34"/>
                  </a:cubicBezTo>
                  <a:cubicBezTo>
                    <a:pt x="35" y="68"/>
                    <a:pt x="1" y="179"/>
                    <a:pt x="69" y="213"/>
                  </a:cubicBezTo>
                  <a:cubicBezTo>
                    <a:pt x="213" y="247"/>
                    <a:pt x="391" y="281"/>
                    <a:pt x="536" y="281"/>
                  </a:cubicBezTo>
                  <a:cubicBezTo>
                    <a:pt x="604" y="281"/>
                    <a:pt x="706" y="281"/>
                    <a:pt x="782" y="213"/>
                  </a:cubicBezTo>
                  <a:cubicBezTo>
                    <a:pt x="816" y="179"/>
                    <a:pt x="816" y="145"/>
                    <a:pt x="782" y="102"/>
                  </a:cubicBezTo>
                  <a:cubicBezTo>
                    <a:pt x="672" y="34"/>
                    <a:pt x="570" y="0"/>
                    <a:pt x="4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" name="Google Shape;5037;p60"/>
            <p:cNvSpPr/>
            <p:nvPr/>
          </p:nvSpPr>
          <p:spPr>
            <a:xfrm>
              <a:off x="703270" y="2803148"/>
              <a:ext cx="33504" cy="10347"/>
            </a:xfrm>
            <a:custGeom>
              <a:avLst/>
              <a:gdLst/>
              <a:ahLst/>
              <a:cxnLst/>
              <a:rect l="l" t="t" r="r" b="b"/>
              <a:pathLst>
                <a:path w="1020" h="315" extrusionOk="0">
                  <a:moveTo>
                    <a:pt x="561" y="0"/>
                  </a:moveTo>
                  <a:cubicBezTo>
                    <a:pt x="382" y="0"/>
                    <a:pt x="247" y="34"/>
                    <a:pt x="102" y="68"/>
                  </a:cubicBezTo>
                  <a:cubicBezTo>
                    <a:pt x="34" y="102"/>
                    <a:pt x="0" y="247"/>
                    <a:pt x="102" y="247"/>
                  </a:cubicBezTo>
                  <a:cubicBezTo>
                    <a:pt x="281" y="281"/>
                    <a:pt x="493" y="315"/>
                    <a:pt x="671" y="315"/>
                  </a:cubicBezTo>
                  <a:lnTo>
                    <a:pt x="918" y="315"/>
                  </a:lnTo>
                  <a:cubicBezTo>
                    <a:pt x="1020" y="281"/>
                    <a:pt x="1020" y="136"/>
                    <a:pt x="952" y="68"/>
                  </a:cubicBezTo>
                  <a:cubicBezTo>
                    <a:pt x="807" y="34"/>
                    <a:pt x="705" y="0"/>
                    <a:pt x="5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" name="Google Shape;5038;p60"/>
            <p:cNvSpPr/>
            <p:nvPr/>
          </p:nvSpPr>
          <p:spPr>
            <a:xfrm>
              <a:off x="726428" y="2832152"/>
              <a:ext cx="25687" cy="11759"/>
            </a:xfrm>
            <a:custGeom>
              <a:avLst/>
              <a:gdLst/>
              <a:ahLst/>
              <a:cxnLst/>
              <a:rect l="l" t="t" r="r" b="b"/>
              <a:pathLst>
                <a:path w="782" h="358" extrusionOk="0">
                  <a:moveTo>
                    <a:pt x="145" y="1"/>
                  </a:moveTo>
                  <a:cubicBezTo>
                    <a:pt x="0" y="1"/>
                    <a:pt x="0" y="213"/>
                    <a:pt x="102" y="281"/>
                  </a:cubicBezTo>
                  <a:cubicBezTo>
                    <a:pt x="213" y="315"/>
                    <a:pt x="281" y="315"/>
                    <a:pt x="391" y="315"/>
                  </a:cubicBezTo>
                  <a:cubicBezTo>
                    <a:pt x="391" y="357"/>
                    <a:pt x="425" y="357"/>
                    <a:pt x="425" y="357"/>
                  </a:cubicBezTo>
                  <a:cubicBezTo>
                    <a:pt x="493" y="357"/>
                    <a:pt x="569" y="315"/>
                    <a:pt x="637" y="315"/>
                  </a:cubicBezTo>
                  <a:cubicBezTo>
                    <a:pt x="705" y="315"/>
                    <a:pt x="782" y="179"/>
                    <a:pt x="671" y="145"/>
                  </a:cubicBezTo>
                  <a:cubicBezTo>
                    <a:pt x="603" y="103"/>
                    <a:pt x="527" y="69"/>
                    <a:pt x="425" y="35"/>
                  </a:cubicBezTo>
                  <a:cubicBezTo>
                    <a:pt x="357" y="35"/>
                    <a:pt x="247" y="1"/>
                    <a:pt x="1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" name="Google Shape;5039;p60"/>
            <p:cNvSpPr/>
            <p:nvPr/>
          </p:nvSpPr>
          <p:spPr>
            <a:xfrm>
              <a:off x="777473" y="2798385"/>
              <a:ext cx="36034" cy="10643"/>
            </a:xfrm>
            <a:custGeom>
              <a:avLst/>
              <a:gdLst/>
              <a:ahLst/>
              <a:cxnLst/>
              <a:rect l="l" t="t" r="r" b="b"/>
              <a:pathLst>
                <a:path w="1097" h="324" extrusionOk="0">
                  <a:moveTo>
                    <a:pt x="604" y="1"/>
                  </a:moveTo>
                  <a:cubicBezTo>
                    <a:pt x="426" y="1"/>
                    <a:pt x="247" y="35"/>
                    <a:pt x="111" y="69"/>
                  </a:cubicBezTo>
                  <a:cubicBezTo>
                    <a:pt x="1" y="69"/>
                    <a:pt x="35" y="247"/>
                    <a:pt x="145" y="281"/>
                  </a:cubicBezTo>
                  <a:cubicBezTo>
                    <a:pt x="324" y="281"/>
                    <a:pt x="536" y="324"/>
                    <a:pt x="714" y="324"/>
                  </a:cubicBezTo>
                  <a:cubicBezTo>
                    <a:pt x="816" y="324"/>
                    <a:pt x="927" y="324"/>
                    <a:pt x="995" y="281"/>
                  </a:cubicBezTo>
                  <a:cubicBezTo>
                    <a:pt x="1063" y="247"/>
                    <a:pt x="1097" y="145"/>
                    <a:pt x="1029" y="111"/>
                  </a:cubicBezTo>
                  <a:cubicBezTo>
                    <a:pt x="884" y="35"/>
                    <a:pt x="748" y="1"/>
                    <a:pt x="60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" name="Google Shape;5040;p60"/>
            <p:cNvSpPr/>
            <p:nvPr/>
          </p:nvSpPr>
          <p:spPr>
            <a:xfrm>
              <a:off x="786966" y="2834386"/>
              <a:ext cx="26541" cy="9526"/>
            </a:xfrm>
            <a:custGeom>
              <a:avLst/>
              <a:gdLst/>
              <a:ahLst/>
              <a:cxnLst/>
              <a:rect l="l" t="t" r="r" b="b"/>
              <a:pathLst>
                <a:path w="808" h="290" extrusionOk="0">
                  <a:moveTo>
                    <a:pt x="137" y="1"/>
                  </a:moveTo>
                  <a:cubicBezTo>
                    <a:pt x="1" y="1"/>
                    <a:pt x="1" y="213"/>
                    <a:pt x="137" y="247"/>
                  </a:cubicBezTo>
                  <a:cubicBezTo>
                    <a:pt x="247" y="247"/>
                    <a:pt x="383" y="289"/>
                    <a:pt x="493" y="289"/>
                  </a:cubicBezTo>
                  <a:cubicBezTo>
                    <a:pt x="561" y="289"/>
                    <a:pt x="672" y="247"/>
                    <a:pt x="740" y="247"/>
                  </a:cubicBezTo>
                  <a:cubicBezTo>
                    <a:pt x="808" y="213"/>
                    <a:pt x="808" y="145"/>
                    <a:pt x="740" y="145"/>
                  </a:cubicBezTo>
                  <a:cubicBezTo>
                    <a:pt x="561" y="35"/>
                    <a:pt x="349" y="35"/>
                    <a:pt x="13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" name="Google Shape;5041;p60"/>
            <p:cNvSpPr/>
            <p:nvPr/>
          </p:nvSpPr>
          <p:spPr>
            <a:xfrm>
              <a:off x="901932" y="2832152"/>
              <a:ext cx="26836" cy="11759"/>
            </a:xfrm>
            <a:custGeom>
              <a:avLst/>
              <a:gdLst/>
              <a:ahLst/>
              <a:cxnLst/>
              <a:rect l="l" t="t" r="r" b="b"/>
              <a:pathLst>
                <a:path w="817" h="358" extrusionOk="0">
                  <a:moveTo>
                    <a:pt x="145" y="1"/>
                  </a:moveTo>
                  <a:cubicBezTo>
                    <a:pt x="1" y="1"/>
                    <a:pt x="1" y="247"/>
                    <a:pt x="145" y="281"/>
                  </a:cubicBezTo>
                  <a:cubicBezTo>
                    <a:pt x="247" y="281"/>
                    <a:pt x="323" y="315"/>
                    <a:pt x="425" y="315"/>
                  </a:cubicBezTo>
                  <a:cubicBezTo>
                    <a:pt x="493" y="357"/>
                    <a:pt x="570" y="357"/>
                    <a:pt x="604" y="357"/>
                  </a:cubicBezTo>
                  <a:lnTo>
                    <a:pt x="748" y="357"/>
                  </a:lnTo>
                  <a:cubicBezTo>
                    <a:pt x="816" y="315"/>
                    <a:pt x="816" y="213"/>
                    <a:pt x="748" y="145"/>
                  </a:cubicBezTo>
                  <a:cubicBezTo>
                    <a:pt x="672" y="69"/>
                    <a:pt x="570" y="69"/>
                    <a:pt x="459" y="69"/>
                  </a:cubicBezTo>
                  <a:cubicBezTo>
                    <a:pt x="357" y="35"/>
                    <a:pt x="247" y="35"/>
                    <a:pt x="17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" name="Google Shape;5042;p60"/>
            <p:cNvSpPr/>
            <p:nvPr/>
          </p:nvSpPr>
          <p:spPr>
            <a:xfrm>
              <a:off x="867048" y="2808994"/>
              <a:ext cx="32683" cy="10347"/>
            </a:xfrm>
            <a:custGeom>
              <a:avLst/>
              <a:gdLst/>
              <a:ahLst/>
              <a:cxnLst/>
              <a:rect l="l" t="t" r="r" b="b"/>
              <a:pathLst>
                <a:path w="995" h="315" extrusionOk="0">
                  <a:moveTo>
                    <a:pt x="604" y="1"/>
                  </a:moveTo>
                  <a:cubicBezTo>
                    <a:pt x="425" y="1"/>
                    <a:pt x="247" y="35"/>
                    <a:pt x="145" y="69"/>
                  </a:cubicBezTo>
                  <a:cubicBezTo>
                    <a:pt x="1" y="69"/>
                    <a:pt x="35" y="247"/>
                    <a:pt x="145" y="247"/>
                  </a:cubicBezTo>
                  <a:cubicBezTo>
                    <a:pt x="323" y="247"/>
                    <a:pt x="493" y="315"/>
                    <a:pt x="706" y="315"/>
                  </a:cubicBezTo>
                  <a:cubicBezTo>
                    <a:pt x="782" y="315"/>
                    <a:pt x="850" y="315"/>
                    <a:pt x="918" y="281"/>
                  </a:cubicBezTo>
                  <a:cubicBezTo>
                    <a:pt x="961" y="247"/>
                    <a:pt x="995" y="137"/>
                    <a:pt x="918" y="103"/>
                  </a:cubicBezTo>
                  <a:cubicBezTo>
                    <a:pt x="850" y="35"/>
                    <a:pt x="706" y="1"/>
                    <a:pt x="60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" name="Google Shape;5043;p60"/>
            <p:cNvSpPr/>
            <p:nvPr/>
          </p:nvSpPr>
          <p:spPr>
            <a:xfrm>
              <a:off x="845007" y="2836915"/>
              <a:ext cx="25720" cy="8113"/>
            </a:xfrm>
            <a:custGeom>
              <a:avLst/>
              <a:gdLst/>
              <a:ahLst/>
              <a:cxnLst/>
              <a:rect l="l" t="t" r="r" b="b"/>
              <a:pathLst>
                <a:path w="783" h="247" extrusionOk="0">
                  <a:moveTo>
                    <a:pt x="425" y="0"/>
                  </a:moveTo>
                  <a:lnTo>
                    <a:pt x="145" y="0"/>
                  </a:lnTo>
                  <a:cubicBezTo>
                    <a:pt x="1" y="0"/>
                    <a:pt x="1" y="246"/>
                    <a:pt x="145" y="246"/>
                  </a:cubicBezTo>
                  <a:lnTo>
                    <a:pt x="425" y="246"/>
                  </a:lnTo>
                  <a:cubicBezTo>
                    <a:pt x="527" y="246"/>
                    <a:pt x="638" y="246"/>
                    <a:pt x="740" y="170"/>
                  </a:cubicBezTo>
                  <a:cubicBezTo>
                    <a:pt x="782" y="170"/>
                    <a:pt x="782" y="68"/>
                    <a:pt x="740" y="34"/>
                  </a:cubicBezTo>
                  <a:cubicBezTo>
                    <a:pt x="638" y="0"/>
                    <a:pt x="527" y="0"/>
                    <a:pt x="42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" name="Google Shape;5044;p60"/>
            <p:cNvSpPr/>
            <p:nvPr/>
          </p:nvSpPr>
          <p:spPr>
            <a:xfrm>
              <a:off x="983427" y="2841382"/>
              <a:ext cx="29037" cy="11727"/>
            </a:xfrm>
            <a:custGeom>
              <a:avLst/>
              <a:gdLst/>
              <a:ahLst/>
              <a:cxnLst/>
              <a:rect l="l" t="t" r="r" b="b"/>
              <a:pathLst>
                <a:path w="884" h="357" extrusionOk="0">
                  <a:moveTo>
                    <a:pt x="102" y="0"/>
                  </a:moveTo>
                  <a:cubicBezTo>
                    <a:pt x="0" y="0"/>
                    <a:pt x="0" y="144"/>
                    <a:pt x="68" y="178"/>
                  </a:cubicBezTo>
                  <a:cubicBezTo>
                    <a:pt x="212" y="212"/>
                    <a:pt x="348" y="289"/>
                    <a:pt x="493" y="323"/>
                  </a:cubicBezTo>
                  <a:cubicBezTo>
                    <a:pt x="561" y="323"/>
                    <a:pt x="637" y="357"/>
                    <a:pt x="705" y="357"/>
                  </a:cubicBezTo>
                  <a:cubicBezTo>
                    <a:pt x="739" y="357"/>
                    <a:pt x="816" y="357"/>
                    <a:pt x="850" y="323"/>
                  </a:cubicBezTo>
                  <a:cubicBezTo>
                    <a:pt x="884" y="289"/>
                    <a:pt x="884" y="246"/>
                    <a:pt x="850" y="212"/>
                  </a:cubicBezTo>
                  <a:cubicBezTo>
                    <a:pt x="773" y="110"/>
                    <a:pt x="637" y="76"/>
                    <a:pt x="527" y="76"/>
                  </a:cubicBezTo>
                  <a:cubicBezTo>
                    <a:pt x="391" y="34"/>
                    <a:pt x="246" y="0"/>
                    <a:pt x="10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" name="Google Shape;5045;p60"/>
            <p:cNvSpPr/>
            <p:nvPr/>
          </p:nvSpPr>
          <p:spPr>
            <a:xfrm>
              <a:off x="975313" y="2821542"/>
              <a:ext cx="34917" cy="10643"/>
            </a:xfrm>
            <a:custGeom>
              <a:avLst/>
              <a:gdLst/>
              <a:ahLst/>
              <a:cxnLst/>
              <a:rect l="l" t="t" r="r" b="b"/>
              <a:pathLst>
                <a:path w="1063" h="324" extrusionOk="0">
                  <a:moveTo>
                    <a:pt x="561" y="1"/>
                  </a:moveTo>
                  <a:cubicBezTo>
                    <a:pt x="425" y="1"/>
                    <a:pt x="247" y="43"/>
                    <a:pt x="137" y="43"/>
                  </a:cubicBezTo>
                  <a:cubicBezTo>
                    <a:pt x="1" y="77"/>
                    <a:pt x="1" y="256"/>
                    <a:pt x="137" y="256"/>
                  </a:cubicBezTo>
                  <a:cubicBezTo>
                    <a:pt x="281" y="290"/>
                    <a:pt x="459" y="290"/>
                    <a:pt x="638" y="324"/>
                  </a:cubicBezTo>
                  <a:lnTo>
                    <a:pt x="850" y="324"/>
                  </a:lnTo>
                  <a:cubicBezTo>
                    <a:pt x="918" y="324"/>
                    <a:pt x="952" y="324"/>
                    <a:pt x="1020" y="290"/>
                  </a:cubicBezTo>
                  <a:cubicBezTo>
                    <a:pt x="1063" y="290"/>
                    <a:pt x="1063" y="179"/>
                    <a:pt x="1020" y="145"/>
                  </a:cubicBezTo>
                  <a:cubicBezTo>
                    <a:pt x="918" y="43"/>
                    <a:pt x="740" y="1"/>
                    <a:pt x="5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" name="Google Shape;5046;p60"/>
            <p:cNvSpPr/>
            <p:nvPr/>
          </p:nvSpPr>
          <p:spPr>
            <a:xfrm>
              <a:off x="701858" y="2944885"/>
              <a:ext cx="31566" cy="11759"/>
            </a:xfrm>
            <a:custGeom>
              <a:avLst/>
              <a:gdLst/>
              <a:ahLst/>
              <a:cxnLst/>
              <a:rect l="l" t="t" r="r" b="b"/>
              <a:pathLst>
                <a:path w="961" h="358" extrusionOk="0">
                  <a:moveTo>
                    <a:pt x="604" y="35"/>
                  </a:moveTo>
                  <a:lnTo>
                    <a:pt x="145" y="35"/>
                  </a:lnTo>
                  <a:cubicBezTo>
                    <a:pt x="43" y="69"/>
                    <a:pt x="1" y="213"/>
                    <a:pt x="111" y="213"/>
                  </a:cubicBezTo>
                  <a:cubicBezTo>
                    <a:pt x="256" y="281"/>
                    <a:pt x="391" y="323"/>
                    <a:pt x="570" y="323"/>
                  </a:cubicBezTo>
                  <a:cubicBezTo>
                    <a:pt x="638" y="357"/>
                    <a:pt x="680" y="357"/>
                    <a:pt x="748" y="357"/>
                  </a:cubicBezTo>
                  <a:cubicBezTo>
                    <a:pt x="816" y="357"/>
                    <a:pt x="893" y="357"/>
                    <a:pt x="927" y="281"/>
                  </a:cubicBezTo>
                  <a:cubicBezTo>
                    <a:pt x="961" y="247"/>
                    <a:pt x="961" y="179"/>
                    <a:pt x="961" y="145"/>
                  </a:cubicBezTo>
                  <a:cubicBezTo>
                    <a:pt x="850" y="1"/>
                    <a:pt x="748" y="35"/>
                    <a:pt x="604" y="3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" name="Google Shape;5047;p60"/>
            <p:cNvSpPr/>
            <p:nvPr/>
          </p:nvSpPr>
          <p:spPr>
            <a:xfrm>
              <a:off x="703270" y="2979769"/>
              <a:ext cx="29037" cy="10643"/>
            </a:xfrm>
            <a:custGeom>
              <a:avLst/>
              <a:gdLst/>
              <a:ahLst/>
              <a:cxnLst/>
              <a:rect l="l" t="t" r="r" b="b"/>
              <a:pathLst>
                <a:path w="884" h="324" extrusionOk="0">
                  <a:moveTo>
                    <a:pt x="315" y="0"/>
                  </a:moveTo>
                  <a:lnTo>
                    <a:pt x="170" y="0"/>
                  </a:lnTo>
                  <a:cubicBezTo>
                    <a:pt x="34" y="0"/>
                    <a:pt x="0" y="213"/>
                    <a:pt x="136" y="247"/>
                  </a:cubicBezTo>
                  <a:cubicBezTo>
                    <a:pt x="281" y="281"/>
                    <a:pt x="382" y="281"/>
                    <a:pt x="527" y="323"/>
                  </a:cubicBezTo>
                  <a:lnTo>
                    <a:pt x="637" y="323"/>
                  </a:lnTo>
                  <a:cubicBezTo>
                    <a:pt x="705" y="323"/>
                    <a:pt x="773" y="281"/>
                    <a:pt x="850" y="247"/>
                  </a:cubicBezTo>
                  <a:cubicBezTo>
                    <a:pt x="850" y="213"/>
                    <a:pt x="884" y="179"/>
                    <a:pt x="850" y="145"/>
                  </a:cubicBezTo>
                  <a:cubicBezTo>
                    <a:pt x="773" y="34"/>
                    <a:pt x="671" y="0"/>
                    <a:pt x="5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" name="Google Shape;5048;p60"/>
            <p:cNvSpPr/>
            <p:nvPr/>
          </p:nvSpPr>
          <p:spPr>
            <a:xfrm>
              <a:off x="655543" y="2985615"/>
              <a:ext cx="24307" cy="8146"/>
            </a:xfrm>
            <a:custGeom>
              <a:avLst/>
              <a:gdLst/>
              <a:ahLst/>
              <a:cxnLst/>
              <a:rect l="l" t="t" r="r" b="b"/>
              <a:pathLst>
                <a:path w="740" h="248" extrusionOk="0">
                  <a:moveTo>
                    <a:pt x="425" y="1"/>
                  </a:moveTo>
                  <a:cubicBezTo>
                    <a:pt x="315" y="1"/>
                    <a:pt x="213" y="1"/>
                    <a:pt x="103" y="35"/>
                  </a:cubicBezTo>
                  <a:cubicBezTo>
                    <a:pt x="1" y="35"/>
                    <a:pt x="1" y="213"/>
                    <a:pt x="103" y="213"/>
                  </a:cubicBezTo>
                  <a:cubicBezTo>
                    <a:pt x="213" y="213"/>
                    <a:pt x="315" y="247"/>
                    <a:pt x="425" y="247"/>
                  </a:cubicBezTo>
                  <a:cubicBezTo>
                    <a:pt x="527" y="247"/>
                    <a:pt x="604" y="213"/>
                    <a:pt x="672" y="179"/>
                  </a:cubicBezTo>
                  <a:cubicBezTo>
                    <a:pt x="740" y="145"/>
                    <a:pt x="740" y="69"/>
                    <a:pt x="672" y="69"/>
                  </a:cubicBezTo>
                  <a:cubicBezTo>
                    <a:pt x="604" y="1"/>
                    <a:pt x="527" y="1"/>
                    <a:pt x="42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" name="Google Shape;5049;p60"/>
            <p:cNvSpPr/>
            <p:nvPr/>
          </p:nvSpPr>
          <p:spPr>
            <a:xfrm>
              <a:off x="643816" y="2936804"/>
              <a:ext cx="29070" cy="10347"/>
            </a:xfrm>
            <a:custGeom>
              <a:avLst/>
              <a:gdLst/>
              <a:ahLst/>
              <a:cxnLst/>
              <a:rect l="l" t="t" r="r" b="b"/>
              <a:pathLst>
                <a:path w="885" h="315" extrusionOk="0">
                  <a:moveTo>
                    <a:pt x="460" y="0"/>
                  </a:moveTo>
                  <a:cubicBezTo>
                    <a:pt x="358" y="0"/>
                    <a:pt x="247" y="34"/>
                    <a:pt x="145" y="34"/>
                  </a:cubicBezTo>
                  <a:cubicBezTo>
                    <a:pt x="1" y="34"/>
                    <a:pt x="1" y="247"/>
                    <a:pt x="145" y="247"/>
                  </a:cubicBezTo>
                  <a:cubicBezTo>
                    <a:pt x="281" y="281"/>
                    <a:pt x="392" y="315"/>
                    <a:pt x="536" y="315"/>
                  </a:cubicBezTo>
                  <a:lnTo>
                    <a:pt x="536" y="315"/>
                  </a:lnTo>
                  <a:cubicBezTo>
                    <a:pt x="638" y="315"/>
                    <a:pt x="748" y="281"/>
                    <a:pt x="816" y="247"/>
                  </a:cubicBezTo>
                  <a:cubicBezTo>
                    <a:pt x="850" y="213"/>
                    <a:pt x="884" y="145"/>
                    <a:pt x="816" y="102"/>
                  </a:cubicBezTo>
                  <a:cubicBezTo>
                    <a:pt x="706" y="34"/>
                    <a:pt x="570" y="0"/>
                    <a:pt x="4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" name="Google Shape;5050;p60"/>
            <p:cNvSpPr/>
            <p:nvPr/>
          </p:nvSpPr>
          <p:spPr>
            <a:xfrm>
              <a:off x="605615" y="2912234"/>
              <a:ext cx="18427" cy="9526"/>
            </a:xfrm>
            <a:custGeom>
              <a:avLst/>
              <a:gdLst/>
              <a:ahLst/>
              <a:cxnLst/>
              <a:rect l="l" t="t" r="r" b="b"/>
              <a:pathLst>
                <a:path w="561" h="290" extrusionOk="0">
                  <a:moveTo>
                    <a:pt x="314" y="1"/>
                  </a:moveTo>
                  <a:cubicBezTo>
                    <a:pt x="246" y="1"/>
                    <a:pt x="170" y="43"/>
                    <a:pt x="102" y="77"/>
                  </a:cubicBezTo>
                  <a:cubicBezTo>
                    <a:pt x="0" y="145"/>
                    <a:pt x="68" y="290"/>
                    <a:pt x="170" y="290"/>
                  </a:cubicBezTo>
                  <a:cubicBezTo>
                    <a:pt x="212" y="290"/>
                    <a:pt x="212" y="290"/>
                    <a:pt x="246" y="256"/>
                  </a:cubicBezTo>
                  <a:lnTo>
                    <a:pt x="280" y="256"/>
                  </a:lnTo>
                  <a:cubicBezTo>
                    <a:pt x="348" y="256"/>
                    <a:pt x="382" y="290"/>
                    <a:pt x="459" y="290"/>
                  </a:cubicBezTo>
                  <a:lnTo>
                    <a:pt x="459" y="290"/>
                  </a:lnTo>
                  <a:cubicBezTo>
                    <a:pt x="527" y="290"/>
                    <a:pt x="561" y="213"/>
                    <a:pt x="561" y="145"/>
                  </a:cubicBezTo>
                  <a:cubicBezTo>
                    <a:pt x="527" y="43"/>
                    <a:pt x="425" y="1"/>
                    <a:pt x="31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" name="Google Shape;5051;p60"/>
            <p:cNvSpPr/>
            <p:nvPr/>
          </p:nvSpPr>
          <p:spPr>
            <a:xfrm>
              <a:off x="600852" y="2958845"/>
              <a:ext cx="27953" cy="11759"/>
            </a:xfrm>
            <a:custGeom>
              <a:avLst/>
              <a:gdLst/>
              <a:ahLst/>
              <a:cxnLst/>
              <a:rect l="l" t="t" r="r" b="b"/>
              <a:pathLst>
                <a:path w="851" h="358" extrusionOk="0">
                  <a:moveTo>
                    <a:pt x="145" y="0"/>
                  </a:moveTo>
                  <a:cubicBezTo>
                    <a:pt x="35" y="0"/>
                    <a:pt x="1" y="179"/>
                    <a:pt x="69" y="213"/>
                  </a:cubicBezTo>
                  <a:cubicBezTo>
                    <a:pt x="213" y="281"/>
                    <a:pt x="391" y="357"/>
                    <a:pt x="570" y="357"/>
                  </a:cubicBezTo>
                  <a:cubicBezTo>
                    <a:pt x="638" y="357"/>
                    <a:pt x="706" y="323"/>
                    <a:pt x="816" y="281"/>
                  </a:cubicBezTo>
                  <a:cubicBezTo>
                    <a:pt x="850" y="247"/>
                    <a:pt x="850" y="213"/>
                    <a:pt x="816" y="179"/>
                  </a:cubicBezTo>
                  <a:cubicBezTo>
                    <a:pt x="638" y="34"/>
                    <a:pt x="357" y="34"/>
                    <a:pt x="14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" name="Google Shape;5052;p60"/>
            <p:cNvSpPr/>
            <p:nvPr/>
          </p:nvSpPr>
          <p:spPr>
            <a:xfrm>
              <a:off x="733392" y="3030846"/>
              <a:ext cx="27953" cy="9493"/>
            </a:xfrm>
            <a:custGeom>
              <a:avLst/>
              <a:gdLst/>
              <a:ahLst/>
              <a:cxnLst/>
              <a:rect l="l" t="t" r="r" b="b"/>
              <a:pathLst>
                <a:path w="851" h="289" extrusionOk="0">
                  <a:moveTo>
                    <a:pt x="638" y="0"/>
                  </a:moveTo>
                  <a:lnTo>
                    <a:pt x="391" y="0"/>
                  </a:lnTo>
                  <a:cubicBezTo>
                    <a:pt x="281" y="0"/>
                    <a:pt x="179" y="0"/>
                    <a:pt x="69" y="76"/>
                  </a:cubicBezTo>
                  <a:cubicBezTo>
                    <a:pt x="1" y="110"/>
                    <a:pt x="1" y="178"/>
                    <a:pt x="69" y="212"/>
                  </a:cubicBezTo>
                  <a:cubicBezTo>
                    <a:pt x="145" y="289"/>
                    <a:pt x="247" y="289"/>
                    <a:pt x="357" y="289"/>
                  </a:cubicBezTo>
                  <a:lnTo>
                    <a:pt x="425" y="289"/>
                  </a:lnTo>
                  <a:lnTo>
                    <a:pt x="493" y="289"/>
                  </a:lnTo>
                  <a:cubicBezTo>
                    <a:pt x="604" y="289"/>
                    <a:pt x="706" y="289"/>
                    <a:pt x="782" y="212"/>
                  </a:cubicBezTo>
                  <a:cubicBezTo>
                    <a:pt x="850" y="144"/>
                    <a:pt x="850" y="42"/>
                    <a:pt x="78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" name="Google Shape;5053;p60"/>
            <p:cNvSpPr/>
            <p:nvPr/>
          </p:nvSpPr>
          <p:spPr>
            <a:xfrm>
              <a:off x="771626" y="2994846"/>
              <a:ext cx="30450" cy="11727"/>
            </a:xfrm>
            <a:custGeom>
              <a:avLst/>
              <a:gdLst/>
              <a:ahLst/>
              <a:cxnLst/>
              <a:rect l="l" t="t" r="r" b="b"/>
              <a:pathLst>
                <a:path w="927" h="357" extrusionOk="0">
                  <a:moveTo>
                    <a:pt x="570" y="0"/>
                  </a:moveTo>
                  <a:cubicBezTo>
                    <a:pt x="425" y="0"/>
                    <a:pt x="289" y="34"/>
                    <a:pt x="145" y="34"/>
                  </a:cubicBezTo>
                  <a:cubicBezTo>
                    <a:pt x="0" y="77"/>
                    <a:pt x="0" y="289"/>
                    <a:pt x="145" y="289"/>
                  </a:cubicBezTo>
                  <a:cubicBezTo>
                    <a:pt x="289" y="323"/>
                    <a:pt x="425" y="357"/>
                    <a:pt x="604" y="357"/>
                  </a:cubicBezTo>
                  <a:cubicBezTo>
                    <a:pt x="680" y="357"/>
                    <a:pt x="782" y="323"/>
                    <a:pt x="850" y="289"/>
                  </a:cubicBezTo>
                  <a:cubicBezTo>
                    <a:pt x="926" y="213"/>
                    <a:pt x="926" y="111"/>
                    <a:pt x="850" y="77"/>
                  </a:cubicBezTo>
                  <a:cubicBezTo>
                    <a:pt x="782" y="34"/>
                    <a:pt x="680" y="0"/>
                    <a:pt x="57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" name="Google Shape;5054;p60"/>
            <p:cNvSpPr/>
            <p:nvPr/>
          </p:nvSpPr>
          <p:spPr>
            <a:xfrm>
              <a:off x="791433" y="3051770"/>
              <a:ext cx="25720" cy="9493"/>
            </a:xfrm>
            <a:custGeom>
              <a:avLst/>
              <a:gdLst/>
              <a:ahLst/>
              <a:cxnLst/>
              <a:rect l="l" t="t" r="r" b="b"/>
              <a:pathLst>
                <a:path w="783" h="289" extrusionOk="0">
                  <a:moveTo>
                    <a:pt x="570" y="0"/>
                  </a:moveTo>
                  <a:lnTo>
                    <a:pt x="391" y="0"/>
                  </a:lnTo>
                  <a:cubicBezTo>
                    <a:pt x="323" y="43"/>
                    <a:pt x="213" y="43"/>
                    <a:pt x="111" y="77"/>
                  </a:cubicBezTo>
                  <a:cubicBezTo>
                    <a:pt x="1" y="77"/>
                    <a:pt x="35" y="255"/>
                    <a:pt x="145" y="255"/>
                  </a:cubicBezTo>
                  <a:cubicBezTo>
                    <a:pt x="213" y="255"/>
                    <a:pt x="323" y="289"/>
                    <a:pt x="391" y="289"/>
                  </a:cubicBezTo>
                  <a:lnTo>
                    <a:pt x="425" y="289"/>
                  </a:lnTo>
                  <a:cubicBezTo>
                    <a:pt x="536" y="289"/>
                    <a:pt x="638" y="289"/>
                    <a:pt x="714" y="212"/>
                  </a:cubicBezTo>
                  <a:cubicBezTo>
                    <a:pt x="782" y="145"/>
                    <a:pt x="748" y="77"/>
                    <a:pt x="672" y="43"/>
                  </a:cubicBezTo>
                  <a:cubicBezTo>
                    <a:pt x="638" y="0"/>
                    <a:pt x="604" y="0"/>
                    <a:pt x="57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" name="Google Shape;5055;p60"/>
            <p:cNvSpPr/>
            <p:nvPr/>
          </p:nvSpPr>
          <p:spPr>
            <a:xfrm>
              <a:off x="870694" y="3049537"/>
              <a:ext cx="31271" cy="11727"/>
            </a:xfrm>
            <a:custGeom>
              <a:avLst/>
              <a:gdLst/>
              <a:ahLst/>
              <a:cxnLst/>
              <a:rect l="l" t="t" r="r" b="b"/>
              <a:pathLst>
                <a:path w="952" h="357" extrusionOk="0">
                  <a:moveTo>
                    <a:pt x="705" y="0"/>
                  </a:moveTo>
                  <a:lnTo>
                    <a:pt x="527" y="0"/>
                  </a:lnTo>
                  <a:cubicBezTo>
                    <a:pt x="382" y="34"/>
                    <a:pt x="280" y="34"/>
                    <a:pt x="136" y="111"/>
                  </a:cubicBezTo>
                  <a:cubicBezTo>
                    <a:pt x="0" y="145"/>
                    <a:pt x="34" y="357"/>
                    <a:pt x="170" y="357"/>
                  </a:cubicBezTo>
                  <a:lnTo>
                    <a:pt x="280" y="357"/>
                  </a:lnTo>
                  <a:lnTo>
                    <a:pt x="561" y="357"/>
                  </a:lnTo>
                  <a:cubicBezTo>
                    <a:pt x="671" y="323"/>
                    <a:pt x="807" y="323"/>
                    <a:pt x="884" y="213"/>
                  </a:cubicBezTo>
                  <a:cubicBezTo>
                    <a:pt x="952" y="179"/>
                    <a:pt x="952" y="68"/>
                    <a:pt x="884" y="34"/>
                  </a:cubicBezTo>
                  <a:cubicBezTo>
                    <a:pt x="807" y="0"/>
                    <a:pt x="739" y="0"/>
                    <a:pt x="70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" name="Google Shape;5056;p60"/>
            <p:cNvSpPr/>
            <p:nvPr/>
          </p:nvSpPr>
          <p:spPr>
            <a:xfrm>
              <a:off x="833281" y="3020499"/>
              <a:ext cx="30450" cy="10380"/>
            </a:xfrm>
            <a:custGeom>
              <a:avLst/>
              <a:gdLst/>
              <a:ahLst/>
              <a:cxnLst/>
              <a:rect l="l" t="t" r="r" b="b"/>
              <a:pathLst>
                <a:path w="927" h="316" extrusionOk="0">
                  <a:moveTo>
                    <a:pt x="638" y="1"/>
                  </a:moveTo>
                  <a:cubicBezTo>
                    <a:pt x="460" y="1"/>
                    <a:pt x="290" y="35"/>
                    <a:pt x="111" y="69"/>
                  </a:cubicBezTo>
                  <a:cubicBezTo>
                    <a:pt x="1" y="103"/>
                    <a:pt x="1" y="315"/>
                    <a:pt x="145" y="315"/>
                  </a:cubicBezTo>
                  <a:lnTo>
                    <a:pt x="145" y="315"/>
                  </a:lnTo>
                  <a:cubicBezTo>
                    <a:pt x="392" y="281"/>
                    <a:pt x="604" y="281"/>
                    <a:pt x="850" y="179"/>
                  </a:cubicBezTo>
                  <a:cubicBezTo>
                    <a:pt x="927" y="145"/>
                    <a:pt x="927" y="35"/>
                    <a:pt x="81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" name="Google Shape;5057;p60"/>
            <p:cNvSpPr/>
            <p:nvPr/>
          </p:nvSpPr>
          <p:spPr>
            <a:xfrm>
              <a:off x="914775" y="3032226"/>
              <a:ext cx="24307" cy="8113"/>
            </a:xfrm>
            <a:custGeom>
              <a:avLst/>
              <a:gdLst/>
              <a:ahLst/>
              <a:cxnLst/>
              <a:rect l="l" t="t" r="r" b="b"/>
              <a:pathLst>
                <a:path w="740" h="247" extrusionOk="0">
                  <a:moveTo>
                    <a:pt x="569" y="0"/>
                  </a:moveTo>
                  <a:lnTo>
                    <a:pt x="425" y="0"/>
                  </a:lnTo>
                  <a:cubicBezTo>
                    <a:pt x="315" y="34"/>
                    <a:pt x="213" y="34"/>
                    <a:pt x="102" y="34"/>
                  </a:cubicBezTo>
                  <a:cubicBezTo>
                    <a:pt x="0" y="68"/>
                    <a:pt x="34" y="247"/>
                    <a:pt x="145" y="247"/>
                  </a:cubicBezTo>
                  <a:lnTo>
                    <a:pt x="357" y="247"/>
                  </a:lnTo>
                  <a:lnTo>
                    <a:pt x="459" y="247"/>
                  </a:lnTo>
                  <a:lnTo>
                    <a:pt x="493" y="247"/>
                  </a:lnTo>
                  <a:cubicBezTo>
                    <a:pt x="603" y="247"/>
                    <a:pt x="671" y="247"/>
                    <a:pt x="705" y="136"/>
                  </a:cubicBezTo>
                  <a:cubicBezTo>
                    <a:pt x="739" y="102"/>
                    <a:pt x="739" y="68"/>
                    <a:pt x="705" y="34"/>
                  </a:cubicBezTo>
                  <a:cubicBezTo>
                    <a:pt x="671" y="0"/>
                    <a:pt x="603" y="0"/>
                    <a:pt x="5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" name="Google Shape;5058;p60"/>
            <p:cNvSpPr/>
            <p:nvPr/>
          </p:nvSpPr>
          <p:spPr>
            <a:xfrm>
              <a:off x="944897" y="3049537"/>
              <a:ext cx="23486" cy="10610"/>
            </a:xfrm>
            <a:custGeom>
              <a:avLst/>
              <a:gdLst/>
              <a:ahLst/>
              <a:cxnLst/>
              <a:rect l="l" t="t" r="r" b="b"/>
              <a:pathLst>
                <a:path w="715" h="323" extrusionOk="0">
                  <a:moveTo>
                    <a:pt x="425" y="0"/>
                  </a:moveTo>
                  <a:lnTo>
                    <a:pt x="425" y="0"/>
                  </a:lnTo>
                  <a:cubicBezTo>
                    <a:pt x="324" y="0"/>
                    <a:pt x="213" y="34"/>
                    <a:pt x="145" y="68"/>
                  </a:cubicBezTo>
                  <a:cubicBezTo>
                    <a:pt x="1" y="111"/>
                    <a:pt x="35" y="323"/>
                    <a:pt x="179" y="323"/>
                  </a:cubicBezTo>
                  <a:lnTo>
                    <a:pt x="213" y="323"/>
                  </a:lnTo>
                  <a:cubicBezTo>
                    <a:pt x="290" y="280"/>
                    <a:pt x="392" y="280"/>
                    <a:pt x="502" y="247"/>
                  </a:cubicBezTo>
                  <a:cubicBezTo>
                    <a:pt x="536" y="213"/>
                    <a:pt x="570" y="179"/>
                    <a:pt x="604" y="179"/>
                  </a:cubicBezTo>
                  <a:cubicBezTo>
                    <a:pt x="638" y="145"/>
                    <a:pt x="672" y="111"/>
                    <a:pt x="714" y="111"/>
                  </a:cubicBezTo>
                  <a:cubicBezTo>
                    <a:pt x="714" y="68"/>
                    <a:pt x="714" y="0"/>
                    <a:pt x="672" y="0"/>
                  </a:cubicBezTo>
                  <a:lnTo>
                    <a:pt x="570" y="0"/>
                  </a:lnTo>
                  <a:lnTo>
                    <a:pt x="536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" name="Google Shape;5059;p60"/>
            <p:cNvSpPr/>
            <p:nvPr/>
          </p:nvSpPr>
          <p:spPr>
            <a:xfrm>
              <a:off x="994858" y="3048420"/>
              <a:ext cx="13993" cy="4763"/>
            </a:xfrm>
            <a:custGeom>
              <a:avLst/>
              <a:gdLst/>
              <a:ahLst/>
              <a:cxnLst/>
              <a:rect l="l" t="t" r="r" b="b"/>
              <a:pathLst>
                <a:path w="426" h="145" extrusionOk="0">
                  <a:moveTo>
                    <a:pt x="111" y="0"/>
                  </a:moveTo>
                  <a:cubicBezTo>
                    <a:pt x="0" y="0"/>
                    <a:pt x="43" y="145"/>
                    <a:pt x="111" y="145"/>
                  </a:cubicBezTo>
                  <a:lnTo>
                    <a:pt x="179" y="145"/>
                  </a:lnTo>
                  <a:cubicBezTo>
                    <a:pt x="255" y="145"/>
                    <a:pt x="357" y="145"/>
                    <a:pt x="391" y="68"/>
                  </a:cubicBezTo>
                  <a:cubicBezTo>
                    <a:pt x="425" y="34"/>
                    <a:pt x="425" y="0"/>
                    <a:pt x="391" y="0"/>
                  </a:cubicBezTo>
                  <a:lnTo>
                    <a:pt x="289" y="0"/>
                  </a:lnTo>
                  <a:lnTo>
                    <a:pt x="179" y="0"/>
                  </a:lnTo>
                  <a:lnTo>
                    <a:pt x="11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" name="Google Shape;5060;p60"/>
            <p:cNvSpPr/>
            <p:nvPr/>
          </p:nvSpPr>
          <p:spPr>
            <a:xfrm>
              <a:off x="1020512" y="3305386"/>
              <a:ext cx="43030" cy="20990"/>
            </a:xfrm>
            <a:custGeom>
              <a:avLst/>
              <a:gdLst/>
              <a:ahLst/>
              <a:cxnLst/>
              <a:rect l="l" t="t" r="r" b="b"/>
              <a:pathLst>
                <a:path w="1310" h="639" extrusionOk="0">
                  <a:moveTo>
                    <a:pt x="1063" y="1"/>
                  </a:moveTo>
                  <a:lnTo>
                    <a:pt x="1029" y="35"/>
                  </a:lnTo>
                  <a:cubicBezTo>
                    <a:pt x="850" y="35"/>
                    <a:pt x="706" y="103"/>
                    <a:pt x="536" y="179"/>
                  </a:cubicBezTo>
                  <a:cubicBezTo>
                    <a:pt x="392" y="247"/>
                    <a:pt x="213" y="281"/>
                    <a:pt x="111" y="392"/>
                  </a:cubicBezTo>
                  <a:cubicBezTo>
                    <a:pt x="1" y="494"/>
                    <a:pt x="69" y="638"/>
                    <a:pt x="179" y="638"/>
                  </a:cubicBezTo>
                  <a:lnTo>
                    <a:pt x="213" y="638"/>
                  </a:lnTo>
                  <a:cubicBezTo>
                    <a:pt x="358" y="638"/>
                    <a:pt x="536" y="562"/>
                    <a:pt x="672" y="528"/>
                  </a:cubicBezTo>
                  <a:cubicBezTo>
                    <a:pt x="850" y="460"/>
                    <a:pt x="995" y="392"/>
                    <a:pt x="1173" y="315"/>
                  </a:cubicBezTo>
                  <a:cubicBezTo>
                    <a:pt x="1309" y="213"/>
                    <a:pt x="1241" y="1"/>
                    <a:pt x="10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" name="Google Shape;5061;p60"/>
            <p:cNvSpPr/>
            <p:nvPr/>
          </p:nvSpPr>
          <p:spPr>
            <a:xfrm>
              <a:off x="997354" y="3356464"/>
              <a:ext cx="24307" cy="13993"/>
            </a:xfrm>
            <a:custGeom>
              <a:avLst/>
              <a:gdLst/>
              <a:ahLst/>
              <a:cxnLst/>
              <a:rect l="l" t="t" r="r" b="b"/>
              <a:pathLst>
                <a:path w="740" h="426" extrusionOk="0">
                  <a:moveTo>
                    <a:pt x="561" y="0"/>
                  </a:moveTo>
                  <a:lnTo>
                    <a:pt x="527" y="34"/>
                  </a:lnTo>
                  <a:cubicBezTo>
                    <a:pt x="460" y="34"/>
                    <a:pt x="315" y="68"/>
                    <a:pt x="247" y="145"/>
                  </a:cubicBezTo>
                  <a:cubicBezTo>
                    <a:pt x="179" y="179"/>
                    <a:pt x="103" y="247"/>
                    <a:pt x="35" y="323"/>
                  </a:cubicBezTo>
                  <a:cubicBezTo>
                    <a:pt x="1" y="391"/>
                    <a:pt x="35" y="425"/>
                    <a:pt x="103" y="425"/>
                  </a:cubicBezTo>
                  <a:lnTo>
                    <a:pt x="137" y="425"/>
                  </a:lnTo>
                  <a:cubicBezTo>
                    <a:pt x="213" y="425"/>
                    <a:pt x="315" y="425"/>
                    <a:pt x="392" y="391"/>
                  </a:cubicBezTo>
                  <a:cubicBezTo>
                    <a:pt x="460" y="357"/>
                    <a:pt x="561" y="323"/>
                    <a:pt x="638" y="247"/>
                  </a:cubicBezTo>
                  <a:cubicBezTo>
                    <a:pt x="740" y="179"/>
                    <a:pt x="706" y="0"/>
                    <a:pt x="5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" name="Google Shape;5062;p60"/>
            <p:cNvSpPr/>
            <p:nvPr/>
          </p:nvSpPr>
          <p:spPr>
            <a:xfrm>
              <a:off x="1049549" y="3333306"/>
              <a:ext cx="37413" cy="17343"/>
            </a:xfrm>
            <a:custGeom>
              <a:avLst/>
              <a:gdLst/>
              <a:ahLst/>
              <a:cxnLst/>
              <a:rect l="l" t="t" r="r" b="b"/>
              <a:pathLst>
                <a:path w="1139" h="528" extrusionOk="0">
                  <a:moveTo>
                    <a:pt x="960" y="0"/>
                  </a:moveTo>
                  <a:lnTo>
                    <a:pt x="926" y="0"/>
                  </a:lnTo>
                  <a:cubicBezTo>
                    <a:pt x="637" y="102"/>
                    <a:pt x="323" y="179"/>
                    <a:pt x="111" y="349"/>
                  </a:cubicBezTo>
                  <a:cubicBezTo>
                    <a:pt x="0" y="391"/>
                    <a:pt x="34" y="527"/>
                    <a:pt x="145" y="527"/>
                  </a:cubicBezTo>
                  <a:lnTo>
                    <a:pt x="213" y="527"/>
                  </a:lnTo>
                  <a:cubicBezTo>
                    <a:pt x="502" y="527"/>
                    <a:pt x="782" y="391"/>
                    <a:pt x="1028" y="247"/>
                  </a:cubicBezTo>
                  <a:cubicBezTo>
                    <a:pt x="1139" y="213"/>
                    <a:pt x="1096" y="0"/>
                    <a:pt x="9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" name="Google Shape;5063;p60"/>
            <p:cNvSpPr/>
            <p:nvPr/>
          </p:nvSpPr>
          <p:spPr>
            <a:xfrm>
              <a:off x="969466" y="3329660"/>
              <a:ext cx="23190" cy="9526"/>
            </a:xfrm>
            <a:custGeom>
              <a:avLst/>
              <a:gdLst/>
              <a:ahLst/>
              <a:cxnLst/>
              <a:rect l="l" t="t" r="r" b="b"/>
              <a:pathLst>
                <a:path w="706" h="290" extrusionOk="0">
                  <a:moveTo>
                    <a:pt x="527" y="1"/>
                  </a:moveTo>
                  <a:lnTo>
                    <a:pt x="493" y="1"/>
                  </a:lnTo>
                  <a:cubicBezTo>
                    <a:pt x="349" y="35"/>
                    <a:pt x="179" y="77"/>
                    <a:pt x="34" y="179"/>
                  </a:cubicBezTo>
                  <a:cubicBezTo>
                    <a:pt x="0" y="213"/>
                    <a:pt x="34" y="290"/>
                    <a:pt x="68" y="290"/>
                  </a:cubicBezTo>
                  <a:lnTo>
                    <a:pt x="179" y="290"/>
                  </a:lnTo>
                  <a:cubicBezTo>
                    <a:pt x="315" y="290"/>
                    <a:pt x="425" y="247"/>
                    <a:pt x="561" y="213"/>
                  </a:cubicBezTo>
                  <a:cubicBezTo>
                    <a:pt x="705" y="179"/>
                    <a:pt x="637" y="1"/>
                    <a:pt x="52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" name="Google Shape;5064;p60"/>
            <p:cNvSpPr/>
            <p:nvPr/>
          </p:nvSpPr>
          <p:spPr>
            <a:xfrm>
              <a:off x="890205" y="3413388"/>
              <a:ext cx="30450" cy="13993"/>
            </a:xfrm>
            <a:custGeom>
              <a:avLst/>
              <a:gdLst/>
              <a:ahLst/>
              <a:cxnLst/>
              <a:rect l="l" t="t" r="r" b="b"/>
              <a:pathLst>
                <a:path w="927" h="426" extrusionOk="0">
                  <a:moveTo>
                    <a:pt x="782" y="0"/>
                  </a:moveTo>
                  <a:lnTo>
                    <a:pt x="748" y="0"/>
                  </a:lnTo>
                  <a:cubicBezTo>
                    <a:pt x="604" y="34"/>
                    <a:pt x="502" y="77"/>
                    <a:pt x="392" y="111"/>
                  </a:cubicBezTo>
                  <a:cubicBezTo>
                    <a:pt x="256" y="145"/>
                    <a:pt x="179" y="213"/>
                    <a:pt x="43" y="289"/>
                  </a:cubicBezTo>
                  <a:cubicBezTo>
                    <a:pt x="1" y="323"/>
                    <a:pt x="1" y="425"/>
                    <a:pt x="77" y="425"/>
                  </a:cubicBezTo>
                  <a:lnTo>
                    <a:pt x="111" y="425"/>
                  </a:lnTo>
                  <a:cubicBezTo>
                    <a:pt x="213" y="425"/>
                    <a:pt x="324" y="425"/>
                    <a:pt x="468" y="391"/>
                  </a:cubicBezTo>
                  <a:cubicBezTo>
                    <a:pt x="570" y="323"/>
                    <a:pt x="680" y="289"/>
                    <a:pt x="816" y="213"/>
                  </a:cubicBezTo>
                  <a:cubicBezTo>
                    <a:pt x="927" y="179"/>
                    <a:pt x="893" y="0"/>
                    <a:pt x="78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" name="Google Shape;5065;p60"/>
            <p:cNvSpPr/>
            <p:nvPr/>
          </p:nvSpPr>
          <p:spPr>
            <a:xfrm>
              <a:off x="861201" y="3382150"/>
              <a:ext cx="34917" cy="15077"/>
            </a:xfrm>
            <a:custGeom>
              <a:avLst/>
              <a:gdLst/>
              <a:ahLst/>
              <a:cxnLst/>
              <a:rect l="l" t="t" r="r" b="b"/>
              <a:pathLst>
                <a:path w="1063" h="459" extrusionOk="0">
                  <a:moveTo>
                    <a:pt x="884" y="0"/>
                  </a:moveTo>
                  <a:lnTo>
                    <a:pt x="850" y="0"/>
                  </a:lnTo>
                  <a:cubicBezTo>
                    <a:pt x="714" y="34"/>
                    <a:pt x="569" y="34"/>
                    <a:pt x="459" y="68"/>
                  </a:cubicBezTo>
                  <a:cubicBezTo>
                    <a:pt x="323" y="102"/>
                    <a:pt x="179" y="102"/>
                    <a:pt x="77" y="212"/>
                  </a:cubicBezTo>
                  <a:cubicBezTo>
                    <a:pt x="0" y="280"/>
                    <a:pt x="34" y="425"/>
                    <a:pt x="145" y="459"/>
                  </a:cubicBezTo>
                  <a:lnTo>
                    <a:pt x="213" y="459"/>
                  </a:lnTo>
                  <a:cubicBezTo>
                    <a:pt x="323" y="459"/>
                    <a:pt x="425" y="425"/>
                    <a:pt x="535" y="391"/>
                  </a:cubicBezTo>
                  <a:cubicBezTo>
                    <a:pt x="671" y="348"/>
                    <a:pt x="782" y="280"/>
                    <a:pt x="926" y="246"/>
                  </a:cubicBezTo>
                  <a:cubicBezTo>
                    <a:pt x="1062" y="212"/>
                    <a:pt x="1028" y="0"/>
                    <a:pt x="88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" name="Google Shape;5066;p60"/>
            <p:cNvSpPr/>
            <p:nvPr/>
          </p:nvSpPr>
          <p:spPr>
            <a:xfrm>
              <a:off x="858967" y="3346150"/>
              <a:ext cx="16227" cy="10347"/>
            </a:xfrm>
            <a:custGeom>
              <a:avLst/>
              <a:gdLst/>
              <a:ahLst/>
              <a:cxnLst/>
              <a:rect l="l" t="t" r="r" b="b"/>
              <a:pathLst>
                <a:path w="494" h="315" extrusionOk="0">
                  <a:moveTo>
                    <a:pt x="391" y="0"/>
                  </a:moveTo>
                  <a:lnTo>
                    <a:pt x="391" y="0"/>
                  </a:lnTo>
                  <a:cubicBezTo>
                    <a:pt x="247" y="0"/>
                    <a:pt x="68" y="0"/>
                    <a:pt x="0" y="102"/>
                  </a:cubicBezTo>
                  <a:cubicBezTo>
                    <a:pt x="0" y="170"/>
                    <a:pt x="0" y="213"/>
                    <a:pt x="34" y="247"/>
                  </a:cubicBezTo>
                  <a:cubicBezTo>
                    <a:pt x="68" y="281"/>
                    <a:pt x="102" y="314"/>
                    <a:pt x="179" y="314"/>
                  </a:cubicBezTo>
                  <a:cubicBezTo>
                    <a:pt x="247" y="314"/>
                    <a:pt x="315" y="281"/>
                    <a:pt x="391" y="281"/>
                  </a:cubicBezTo>
                  <a:cubicBezTo>
                    <a:pt x="459" y="281"/>
                    <a:pt x="493" y="213"/>
                    <a:pt x="493" y="136"/>
                  </a:cubicBezTo>
                  <a:cubicBezTo>
                    <a:pt x="493" y="68"/>
                    <a:pt x="459" y="0"/>
                    <a:pt x="39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" name="Google Shape;5067;p60"/>
            <p:cNvSpPr/>
            <p:nvPr/>
          </p:nvSpPr>
          <p:spPr>
            <a:xfrm>
              <a:off x="928736" y="3166999"/>
              <a:ext cx="27920" cy="12876"/>
            </a:xfrm>
            <a:custGeom>
              <a:avLst/>
              <a:gdLst/>
              <a:ahLst/>
              <a:cxnLst/>
              <a:rect l="l" t="t" r="r" b="b"/>
              <a:pathLst>
                <a:path w="850" h="392" extrusionOk="0">
                  <a:moveTo>
                    <a:pt x="671" y="0"/>
                  </a:moveTo>
                  <a:lnTo>
                    <a:pt x="671" y="0"/>
                  </a:lnTo>
                  <a:cubicBezTo>
                    <a:pt x="493" y="34"/>
                    <a:pt x="280" y="34"/>
                    <a:pt x="102" y="68"/>
                  </a:cubicBezTo>
                  <a:cubicBezTo>
                    <a:pt x="68" y="68"/>
                    <a:pt x="0" y="145"/>
                    <a:pt x="0" y="179"/>
                  </a:cubicBezTo>
                  <a:cubicBezTo>
                    <a:pt x="0" y="213"/>
                    <a:pt x="0" y="247"/>
                    <a:pt x="34" y="315"/>
                  </a:cubicBezTo>
                  <a:cubicBezTo>
                    <a:pt x="34" y="357"/>
                    <a:pt x="102" y="391"/>
                    <a:pt x="144" y="391"/>
                  </a:cubicBezTo>
                  <a:lnTo>
                    <a:pt x="212" y="391"/>
                  </a:lnTo>
                  <a:cubicBezTo>
                    <a:pt x="391" y="315"/>
                    <a:pt x="569" y="281"/>
                    <a:pt x="739" y="213"/>
                  </a:cubicBezTo>
                  <a:cubicBezTo>
                    <a:pt x="850" y="179"/>
                    <a:pt x="816" y="0"/>
                    <a:pt x="67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" name="Google Shape;5068;p60"/>
            <p:cNvSpPr/>
            <p:nvPr/>
          </p:nvSpPr>
          <p:spPr>
            <a:xfrm>
              <a:off x="921739" y="3142429"/>
              <a:ext cx="30187" cy="10643"/>
            </a:xfrm>
            <a:custGeom>
              <a:avLst/>
              <a:gdLst/>
              <a:ahLst/>
              <a:cxnLst/>
              <a:rect l="l" t="t" r="r" b="b"/>
              <a:pathLst>
                <a:path w="919" h="324" extrusionOk="0">
                  <a:moveTo>
                    <a:pt x="570" y="1"/>
                  </a:moveTo>
                  <a:cubicBezTo>
                    <a:pt x="391" y="1"/>
                    <a:pt x="179" y="43"/>
                    <a:pt x="35" y="179"/>
                  </a:cubicBezTo>
                  <a:cubicBezTo>
                    <a:pt x="1" y="213"/>
                    <a:pt x="35" y="324"/>
                    <a:pt x="103" y="324"/>
                  </a:cubicBezTo>
                  <a:lnTo>
                    <a:pt x="145" y="324"/>
                  </a:lnTo>
                  <a:cubicBezTo>
                    <a:pt x="247" y="324"/>
                    <a:pt x="357" y="290"/>
                    <a:pt x="459" y="256"/>
                  </a:cubicBezTo>
                  <a:cubicBezTo>
                    <a:pt x="570" y="213"/>
                    <a:pt x="706" y="179"/>
                    <a:pt x="816" y="179"/>
                  </a:cubicBezTo>
                  <a:cubicBezTo>
                    <a:pt x="918" y="179"/>
                    <a:pt x="918" y="43"/>
                    <a:pt x="81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" name="Google Shape;5069;p60"/>
            <p:cNvSpPr/>
            <p:nvPr/>
          </p:nvSpPr>
          <p:spPr>
            <a:xfrm>
              <a:off x="990390" y="3127385"/>
              <a:ext cx="24307" cy="12843"/>
            </a:xfrm>
            <a:custGeom>
              <a:avLst/>
              <a:gdLst/>
              <a:ahLst/>
              <a:cxnLst/>
              <a:rect l="l" t="t" r="r" b="b"/>
              <a:pathLst>
                <a:path w="740" h="391" extrusionOk="0">
                  <a:moveTo>
                    <a:pt x="561" y="0"/>
                  </a:moveTo>
                  <a:cubicBezTo>
                    <a:pt x="493" y="0"/>
                    <a:pt x="391" y="34"/>
                    <a:pt x="315" y="34"/>
                  </a:cubicBezTo>
                  <a:cubicBezTo>
                    <a:pt x="213" y="34"/>
                    <a:pt x="68" y="77"/>
                    <a:pt x="34" y="179"/>
                  </a:cubicBezTo>
                  <a:cubicBezTo>
                    <a:pt x="0" y="247"/>
                    <a:pt x="34" y="323"/>
                    <a:pt x="102" y="357"/>
                  </a:cubicBezTo>
                  <a:cubicBezTo>
                    <a:pt x="136" y="391"/>
                    <a:pt x="136" y="391"/>
                    <a:pt x="179" y="391"/>
                  </a:cubicBezTo>
                  <a:cubicBezTo>
                    <a:pt x="247" y="391"/>
                    <a:pt x="315" y="323"/>
                    <a:pt x="391" y="323"/>
                  </a:cubicBezTo>
                  <a:cubicBezTo>
                    <a:pt x="459" y="289"/>
                    <a:pt x="561" y="247"/>
                    <a:pt x="638" y="213"/>
                  </a:cubicBezTo>
                  <a:cubicBezTo>
                    <a:pt x="739" y="179"/>
                    <a:pt x="739" y="34"/>
                    <a:pt x="63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" name="Google Shape;5070;p60"/>
            <p:cNvSpPr/>
            <p:nvPr/>
          </p:nvSpPr>
          <p:spPr>
            <a:xfrm>
              <a:off x="868165" y="3215844"/>
              <a:ext cx="34917" cy="18723"/>
            </a:xfrm>
            <a:custGeom>
              <a:avLst/>
              <a:gdLst/>
              <a:ahLst/>
              <a:cxnLst/>
              <a:rect l="l" t="t" r="r" b="b"/>
              <a:pathLst>
                <a:path w="1063" h="570" extrusionOk="0">
                  <a:moveTo>
                    <a:pt x="884" y="0"/>
                  </a:moveTo>
                  <a:lnTo>
                    <a:pt x="850" y="34"/>
                  </a:lnTo>
                  <a:cubicBezTo>
                    <a:pt x="714" y="102"/>
                    <a:pt x="570" y="145"/>
                    <a:pt x="425" y="178"/>
                  </a:cubicBezTo>
                  <a:cubicBezTo>
                    <a:pt x="289" y="212"/>
                    <a:pt x="145" y="246"/>
                    <a:pt x="77" y="357"/>
                  </a:cubicBezTo>
                  <a:cubicBezTo>
                    <a:pt x="1" y="391"/>
                    <a:pt x="35" y="527"/>
                    <a:pt x="111" y="569"/>
                  </a:cubicBezTo>
                  <a:lnTo>
                    <a:pt x="179" y="569"/>
                  </a:lnTo>
                  <a:cubicBezTo>
                    <a:pt x="459" y="569"/>
                    <a:pt x="748" y="357"/>
                    <a:pt x="961" y="212"/>
                  </a:cubicBezTo>
                  <a:cubicBezTo>
                    <a:pt x="1063" y="145"/>
                    <a:pt x="995" y="0"/>
                    <a:pt x="88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" name="Google Shape;5071;p60"/>
            <p:cNvSpPr/>
            <p:nvPr/>
          </p:nvSpPr>
          <p:spPr>
            <a:xfrm>
              <a:off x="829930" y="3192686"/>
              <a:ext cx="27953" cy="11464"/>
            </a:xfrm>
            <a:custGeom>
              <a:avLst/>
              <a:gdLst/>
              <a:ahLst/>
              <a:cxnLst/>
              <a:rect l="l" t="t" r="r" b="b"/>
              <a:pathLst>
                <a:path w="851" h="349" extrusionOk="0">
                  <a:moveTo>
                    <a:pt x="672" y="0"/>
                  </a:moveTo>
                  <a:lnTo>
                    <a:pt x="672" y="0"/>
                  </a:lnTo>
                  <a:cubicBezTo>
                    <a:pt x="460" y="68"/>
                    <a:pt x="213" y="34"/>
                    <a:pt x="69" y="170"/>
                  </a:cubicBezTo>
                  <a:cubicBezTo>
                    <a:pt x="1" y="246"/>
                    <a:pt x="35" y="314"/>
                    <a:pt x="103" y="348"/>
                  </a:cubicBezTo>
                  <a:lnTo>
                    <a:pt x="213" y="348"/>
                  </a:lnTo>
                  <a:cubicBezTo>
                    <a:pt x="392" y="348"/>
                    <a:pt x="562" y="280"/>
                    <a:pt x="706" y="212"/>
                  </a:cubicBezTo>
                  <a:cubicBezTo>
                    <a:pt x="850" y="170"/>
                    <a:pt x="816" y="0"/>
                    <a:pt x="67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" name="Google Shape;5072;p60"/>
            <p:cNvSpPr/>
            <p:nvPr/>
          </p:nvSpPr>
          <p:spPr>
            <a:xfrm>
              <a:off x="831047" y="3158919"/>
              <a:ext cx="25720" cy="10347"/>
            </a:xfrm>
            <a:custGeom>
              <a:avLst/>
              <a:gdLst/>
              <a:ahLst/>
              <a:cxnLst/>
              <a:rect l="l" t="t" r="r" b="b"/>
              <a:pathLst>
                <a:path w="783" h="315" extrusionOk="0">
                  <a:moveTo>
                    <a:pt x="460" y="0"/>
                  </a:moveTo>
                  <a:cubicBezTo>
                    <a:pt x="281" y="0"/>
                    <a:pt x="69" y="34"/>
                    <a:pt x="35" y="179"/>
                  </a:cubicBezTo>
                  <a:cubicBezTo>
                    <a:pt x="1" y="246"/>
                    <a:pt x="35" y="314"/>
                    <a:pt x="103" y="314"/>
                  </a:cubicBezTo>
                  <a:lnTo>
                    <a:pt x="179" y="314"/>
                  </a:lnTo>
                  <a:cubicBezTo>
                    <a:pt x="315" y="314"/>
                    <a:pt x="494" y="213"/>
                    <a:pt x="638" y="213"/>
                  </a:cubicBezTo>
                  <a:cubicBezTo>
                    <a:pt x="782" y="179"/>
                    <a:pt x="782" y="0"/>
                    <a:pt x="63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" name="Google Shape;5073;p60"/>
            <p:cNvSpPr/>
            <p:nvPr/>
          </p:nvSpPr>
          <p:spPr>
            <a:xfrm>
              <a:off x="876278" y="3179843"/>
              <a:ext cx="23453" cy="11464"/>
            </a:xfrm>
            <a:custGeom>
              <a:avLst/>
              <a:gdLst/>
              <a:ahLst/>
              <a:cxnLst/>
              <a:rect l="l" t="t" r="r" b="b"/>
              <a:pathLst>
                <a:path w="714" h="349" extrusionOk="0">
                  <a:moveTo>
                    <a:pt x="569" y="0"/>
                  </a:moveTo>
                  <a:cubicBezTo>
                    <a:pt x="535" y="0"/>
                    <a:pt x="535" y="0"/>
                    <a:pt x="535" y="34"/>
                  </a:cubicBezTo>
                  <a:cubicBezTo>
                    <a:pt x="391" y="68"/>
                    <a:pt x="255" y="136"/>
                    <a:pt x="110" y="179"/>
                  </a:cubicBezTo>
                  <a:cubicBezTo>
                    <a:pt x="0" y="213"/>
                    <a:pt x="42" y="349"/>
                    <a:pt x="110" y="349"/>
                  </a:cubicBezTo>
                  <a:lnTo>
                    <a:pt x="110" y="349"/>
                  </a:lnTo>
                  <a:cubicBezTo>
                    <a:pt x="212" y="349"/>
                    <a:pt x="289" y="315"/>
                    <a:pt x="357" y="315"/>
                  </a:cubicBezTo>
                  <a:cubicBezTo>
                    <a:pt x="467" y="281"/>
                    <a:pt x="535" y="247"/>
                    <a:pt x="603" y="213"/>
                  </a:cubicBezTo>
                  <a:cubicBezTo>
                    <a:pt x="714" y="179"/>
                    <a:pt x="637" y="0"/>
                    <a:pt x="5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" name="Google Shape;5074;p60"/>
            <p:cNvSpPr/>
            <p:nvPr/>
          </p:nvSpPr>
          <p:spPr>
            <a:xfrm>
              <a:off x="803160" y="3283345"/>
              <a:ext cx="36034" cy="19577"/>
            </a:xfrm>
            <a:custGeom>
              <a:avLst/>
              <a:gdLst/>
              <a:ahLst/>
              <a:cxnLst/>
              <a:rect l="l" t="t" r="r" b="b"/>
              <a:pathLst>
                <a:path w="1097" h="596" extrusionOk="0">
                  <a:moveTo>
                    <a:pt x="918" y="1"/>
                  </a:moveTo>
                  <a:lnTo>
                    <a:pt x="884" y="1"/>
                  </a:lnTo>
                  <a:cubicBezTo>
                    <a:pt x="603" y="103"/>
                    <a:pt x="213" y="171"/>
                    <a:pt x="34" y="426"/>
                  </a:cubicBezTo>
                  <a:cubicBezTo>
                    <a:pt x="0" y="528"/>
                    <a:pt x="68" y="595"/>
                    <a:pt x="145" y="595"/>
                  </a:cubicBezTo>
                  <a:lnTo>
                    <a:pt x="179" y="595"/>
                  </a:lnTo>
                  <a:cubicBezTo>
                    <a:pt x="315" y="595"/>
                    <a:pt x="459" y="528"/>
                    <a:pt x="570" y="494"/>
                  </a:cubicBezTo>
                  <a:cubicBezTo>
                    <a:pt x="705" y="426"/>
                    <a:pt x="850" y="315"/>
                    <a:pt x="994" y="247"/>
                  </a:cubicBezTo>
                  <a:cubicBezTo>
                    <a:pt x="1096" y="213"/>
                    <a:pt x="1028" y="1"/>
                    <a:pt x="91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" name="Google Shape;5075;p60"/>
            <p:cNvSpPr/>
            <p:nvPr/>
          </p:nvSpPr>
          <p:spPr>
            <a:xfrm>
              <a:off x="839160" y="3301773"/>
              <a:ext cx="29037" cy="16489"/>
            </a:xfrm>
            <a:custGeom>
              <a:avLst/>
              <a:gdLst/>
              <a:ahLst/>
              <a:cxnLst/>
              <a:rect l="l" t="t" r="r" b="b"/>
              <a:pathLst>
                <a:path w="884" h="502" extrusionOk="0">
                  <a:moveTo>
                    <a:pt x="705" y="1"/>
                  </a:moveTo>
                  <a:lnTo>
                    <a:pt x="637" y="1"/>
                  </a:lnTo>
                  <a:cubicBezTo>
                    <a:pt x="569" y="34"/>
                    <a:pt x="459" y="111"/>
                    <a:pt x="357" y="145"/>
                  </a:cubicBezTo>
                  <a:cubicBezTo>
                    <a:pt x="323" y="145"/>
                    <a:pt x="247" y="179"/>
                    <a:pt x="213" y="213"/>
                  </a:cubicBezTo>
                  <a:cubicBezTo>
                    <a:pt x="145" y="213"/>
                    <a:pt x="111" y="247"/>
                    <a:pt x="68" y="289"/>
                  </a:cubicBezTo>
                  <a:cubicBezTo>
                    <a:pt x="0" y="357"/>
                    <a:pt x="34" y="502"/>
                    <a:pt x="145" y="502"/>
                  </a:cubicBezTo>
                  <a:lnTo>
                    <a:pt x="145" y="502"/>
                  </a:lnTo>
                  <a:cubicBezTo>
                    <a:pt x="213" y="502"/>
                    <a:pt x="281" y="502"/>
                    <a:pt x="323" y="459"/>
                  </a:cubicBezTo>
                  <a:cubicBezTo>
                    <a:pt x="357" y="459"/>
                    <a:pt x="425" y="425"/>
                    <a:pt x="459" y="391"/>
                  </a:cubicBezTo>
                  <a:cubicBezTo>
                    <a:pt x="569" y="357"/>
                    <a:pt x="671" y="323"/>
                    <a:pt x="782" y="247"/>
                  </a:cubicBezTo>
                  <a:cubicBezTo>
                    <a:pt x="884" y="213"/>
                    <a:pt x="816" y="1"/>
                    <a:pt x="70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" name="Google Shape;5076;p60"/>
            <p:cNvSpPr/>
            <p:nvPr/>
          </p:nvSpPr>
          <p:spPr>
            <a:xfrm>
              <a:off x="786966" y="3428465"/>
              <a:ext cx="33537" cy="15373"/>
            </a:xfrm>
            <a:custGeom>
              <a:avLst/>
              <a:gdLst/>
              <a:ahLst/>
              <a:cxnLst/>
              <a:rect l="l" t="t" r="r" b="b"/>
              <a:pathLst>
                <a:path w="1021" h="468" extrusionOk="0">
                  <a:moveTo>
                    <a:pt x="850" y="0"/>
                  </a:moveTo>
                  <a:cubicBezTo>
                    <a:pt x="808" y="0"/>
                    <a:pt x="808" y="0"/>
                    <a:pt x="774" y="43"/>
                  </a:cubicBezTo>
                  <a:cubicBezTo>
                    <a:pt x="672" y="77"/>
                    <a:pt x="527" y="111"/>
                    <a:pt x="383" y="179"/>
                  </a:cubicBezTo>
                  <a:cubicBezTo>
                    <a:pt x="281" y="213"/>
                    <a:pt x="137" y="213"/>
                    <a:pt x="69" y="323"/>
                  </a:cubicBezTo>
                  <a:cubicBezTo>
                    <a:pt x="1" y="357"/>
                    <a:pt x="35" y="425"/>
                    <a:pt x="103" y="425"/>
                  </a:cubicBezTo>
                  <a:cubicBezTo>
                    <a:pt x="137" y="467"/>
                    <a:pt x="171" y="467"/>
                    <a:pt x="213" y="467"/>
                  </a:cubicBezTo>
                  <a:cubicBezTo>
                    <a:pt x="459" y="467"/>
                    <a:pt x="706" y="323"/>
                    <a:pt x="918" y="213"/>
                  </a:cubicBezTo>
                  <a:cubicBezTo>
                    <a:pt x="1020" y="145"/>
                    <a:pt x="952" y="0"/>
                    <a:pt x="85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" name="Google Shape;5077;p60"/>
            <p:cNvSpPr/>
            <p:nvPr/>
          </p:nvSpPr>
          <p:spPr>
            <a:xfrm>
              <a:off x="770509" y="3378504"/>
              <a:ext cx="39647" cy="17606"/>
            </a:xfrm>
            <a:custGeom>
              <a:avLst/>
              <a:gdLst/>
              <a:ahLst/>
              <a:cxnLst/>
              <a:rect l="l" t="t" r="r" b="b"/>
              <a:pathLst>
                <a:path w="1207" h="536" extrusionOk="0">
                  <a:moveTo>
                    <a:pt x="1028" y="1"/>
                  </a:moveTo>
                  <a:lnTo>
                    <a:pt x="994" y="1"/>
                  </a:lnTo>
                  <a:cubicBezTo>
                    <a:pt x="850" y="35"/>
                    <a:pt x="672" y="77"/>
                    <a:pt x="502" y="145"/>
                  </a:cubicBezTo>
                  <a:cubicBezTo>
                    <a:pt x="357" y="179"/>
                    <a:pt x="213" y="213"/>
                    <a:pt x="111" y="323"/>
                  </a:cubicBezTo>
                  <a:cubicBezTo>
                    <a:pt x="0" y="391"/>
                    <a:pt x="77" y="536"/>
                    <a:pt x="179" y="536"/>
                  </a:cubicBezTo>
                  <a:lnTo>
                    <a:pt x="213" y="536"/>
                  </a:lnTo>
                  <a:cubicBezTo>
                    <a:pt x="357" y="536"/>
                    <a:pt x="502" y="459"/>
                    <a:pt x="604" y="425"/>
                  </a:cubicBezTo>
                  <a:cubicBezTo>
                    <a:pt x="782" y="357"/>
                    <a:pt x="926" y="323"/>
                    <a:pt x="1062" y="289"/>
                  </a:cubicBezTo>
                  <a:cubicBezTo>
                    <a:pt x="1207" y="213"/>
                    <a:pt x="1173" y="1"/>
                    <a:pt x="102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" name="Google Shape;5078;p60"/>
            <p:cNvSpPr/>
            <p:nvPr/>
          </p:nvSpPr>
          <p:spPr>
            <a:xfrm>
              <a:off x="764662" y="3355347"/>
              <a:ext cx="29333" cy="10347"/>
            </a:xfrm>
            <a:custGeom>
              <a:avLst/>
              <a:gdLst/>
              <a:ahLst/>
              <a:cxnLst/>
              <a:rect l="l" t="t" r="r" b="b"/>
              <a:pathLst>
                <a:path w="893" h="315" extrusionOk="0">
                  <a:moveTo>
                    <a:pt x="748" y="1"/>
                  </a:moveTo>
                  <a:lnTo>
                    <a:pt x="748" y="1"/>
                  </a:lnTo>
                  <a:cubicBezTo>
                    <a:pt x="501" y="1"/>
                    <a:pt x="212" y="1"/>
                    <a:pt x="43" y="179"/>
                  </a:cubicBezTo>
                  <a:cubicBezTo>
                    <a:pt x="0" y="213"/>
                    <a:pt x="0" y="281"/>
                    <a:pt x="77" y="315"/>
                  </a:cubicBezTo>
                  <a:lnTo>
                    <a:pt x="178" y="315"/>
                  </a:lnTo>
                  <a:cubicBezTo>
                    <a:pt x="357" y="315"/>
                    <a:pt x="569" y="247"/>
                    <a:pt x="748" y="247"/>
                  </a:cubicBezTo>
                  <a:cubicBezTo>
                    <a:pt x="892" y="213"/>
                    <a:pt x="892" y="1"/>
                    <a:pt x="74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" name="Google Shape;5079;p60"/>
            <p:cNvSpPr/>
            <p:nvPr/>
          </p:nvSpPr>
          <p:spPr>
            <a:xfrm>
              <a:off x="797280" y="3252928"/>
              <a:ext cx="27953" cy="13993"/>
            </a:xfrm>
            <a:custGeom>
              <a:avLst/>
              <a:gdLst/>
              <a:ahLst/>
              <a:cxnLst/>
              <a:rect l="l" t="t" r="r" b="b"/>
              <a:pathLst>
                <a:path w="851" h="426" extrusionOk="0">
                  <a:moveTo>
                    <a:pt x="672" y="1"/>
                  </a:moveTo>
                  <a:cubicBezTo>
                    <a:pt x="604" y="1"/>
                    <a:pt x="494" y="35"/>
                    <a:pt x="426" y="35"/>
                  </a:cubicBezTo>
                  <a:cubicBezTo>
                    <a:pt x="358" y="77"/>
                    <a:pt x="324" y="77"/>
                    <a:pt x="281" y="77"/>
                  </a:cubicBezTo>
                  <a:cubicBezTo>
                    <a:pt x="213" y="77"/>
                    <a:pt x="179" y="111"/>
                    <a:pt x="145" y="111"/>
                  </a:cubicBezTo>
                  <a:cubicBezTo>
                    <a:pt x="1" y="179"/>
                    <a:pt x="1" y="358"/>
                    <a:pt x="145" y="392"/>
                  </a:cubicBezTo>
                  <a:cubicBezTo>
                    <a:pt x="179" y="392"/>
                    <a:pt x="247" y="426"/>
                    <a:pt x="281" y="426"/>
                  </a:cubicBezTo>
                  <a:lnTo>
                    <a:pt x="324" y="426"/>
                  </a:lnTo>
                  <a:cubicBezTo>
                    <a:pt x="358" y="426"/>
                    <a:pt x="426" y="426"/>
                    <a:pt x="494" y="392"/>
                  </a:cubicBezTo>
                  <a:cubicBezTo>
                    <a:pt x="604" y="358"/>
                    <a:pt x="706" y="324"/>
                    <a:pt x="782" y="213"/>
                  </a:cubicBezTo>
                  <a:cubicBezTo>
                    <a:pt x="850" y="145"/>
                    <a:pt x="816" y="35"/>
                    <a:pt x="70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" name="Google Shape;5080;p60"/>
            <p:cNvSpPr/>
            <p:nvPr/>
          </p:nvSpPr>
          <p:spPr>
            <a:xfrm>
              <a:off x="753199" y="3211081"/>
              <a:ext cx="34917" cy="11759"/>
            </a:xfrm>
            <a:custGeom>
              <a:avLst/>
              <a:gdLst/>
              <a:ahLst/>
              <a:cxnLst/>
              <a:rect l="l" t="t" r="r" b="b"/>
              <a:pathLst>
                <a:path w="1063" h="358" extrusionOk="0">
                  <a:moveTo>
                    <a:pt x="816" y="1"/>
                  </a:moveTo>
                  <a:cubicBezTo>
                    <a:pt x="561" y="1"/>
                    <a:pt x="281" y="35"/>
                    <a:pt x="69" y="179"/>
                  </a:cubicBezTo>
                  <a:cubicBezTo>
                    <a:pt x="1" y="213"/>
                    <a:pt x="1" y="323"/>
                    <a:pt x="103" y="357"/>
                  </a:cubicBezTo>
                  <a:lnTo>
                    <a:pt x="281" y="357"/>
                  </a:lnTo>
                  <a:cubicBezTo>
                    <a:pt x="493" y="357"/>
                    <a:pt x="740" y="290"/>
                    <a:pt x="952" y="213"/>
                  </a:cubicBezTo>
                  <a:cubicBezTo>
                    <a:pt x="1063" y="179"/>
                    <a:pt x="1029" y="1"/>
                    <a:pt x="91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" name="Google Shape;5081;p60"/>
            <p:cNvSpPr/>
            <p:nvPr/>
          </p:nvSpPr>
          <p:spPr>
            <a:xfrm>
              <a:off x="720548" y="3261042"/>
              <a:ext cx="31566" cy="13960"/>
            </a:xfrm>
            <a:custGeom>
              <a:avLst/>
              <a:gdLst/>
              <a:ahLst/>
              <a:cxnLst/>
              <a:rect l="l" t="t" r="r" b="b"/>
              <a:pathLst>
                <a:path w="961" h="425" extrusionOk="0">
                  <a:moveTo>
                    <a:pt x="672" y="0"/>
                  </a:moveTo>
                  <a:cubicBezTo>
                    <a:pt x="460" y="0"/>
                    <a:pt x="145" y="43"/>
                    <a:pt x="35" y="255"/>
                  </a:cubicBezTo>
                  <a:cubicBezTo>
                    <a:pt x="1" y="323"/>
                    <a:pt x="35" y="391"/>
                    <a:pt x="111" y="425"/>
                  </a:cubicBezTo>
                  <a:lnTo>
                    <a:pt x="213" y="425"/>
                  </a:lnTo>
                  <a:cubicBezTo>
                    <a:pt x="281" y="425"/>
                    <a:pt x="392" y="391"/>
                    <a:pt x="494" y="357"/>
                  </a:cubicBezTo>
                  <a:cubicBezTo>
                    <a:pt x="604" y="323"/>
                    <a:pt x="748" y="255"/>
                    <a:pt x="850" y="179"/>
                  </a:cubicBezTo>
                  <a:cubicBezTo>
                    <a:pt x="961" y="145"/>
                    <a:pt x="884" y="0"/>
                    <a:pt x="81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" name="Google Shape;5082;p60"/>
            <p:cNvSpPr/>
            <p:nvPr/>
          </p:nvSpPr>
          <p:spPr>
            <a:xfrm>
              <a:off x="708854" y="3295926"/>
              <a:ext cx="33767" cy="15373"/>
            </a:xfrm>
            <a:custGeom>
              <a:avLst/>
              <a:gdLst/>
              <a:ahLst/>
              <a:cxnLst/>
              <a:rect l="l" t="t" r="r" b="b"/>
              <a:pathLst>
                <a:path w="1028" h="468" extrusionOk="0">
                  <a:moveTo>
                    <a:pt x="850" y="0"/>
                  </a:moveTo>
                  <a:lnTo>
                    <a:pt x="816" y="0"/>
                  </a:lnTo>
                  <a:cubicBezTo>
                    <a:pt x="680" y="43"/>
                    <a:pt x="535" y="77"/>
                    <a:pt x="357" y="111"/>
                  </a:cubicBezTo>
                  <a:cubicBezTo>
                    <a:pt x="255" y="145"/>
                    <a:pt x="111" y="145"/>
                    <a:pt x="43" y="289"/>
                  </a:cubicBezTo>
                  <a:cubicBezTo>
                    <a:pt x="0" y="323"/>
                    <a:pt x="0" y="391"/>
                    <a:pt x="77" y="425"/>
                  </a:cubicBezTo>
                  <a:cubicBezTo>
                    <a:pt x="111" y="467"/>
                    <a:pt x="145" y="467"/>
                    <a:pt x="212" y="467"/>
                  </a:cubicBezTo>
                  <a:cubicBezTo>
                    <a:pt x="289" y="467"/>
                    <a:pt x="357" y="425"/>
                    <a:pt x="467" y="391"/>
                  </a:cubicBezTo>
                  <a:cubicBezTo>
                    <a:pt x="603" y="323"/>
                    <a:pt x="782" y="255"/>
                    <a:pt x="926" y="212"/>
                  </a:cubicBezTo>
                  <a:cubicBezTo>
                    <a:pt x="1028" y="145"/>
                    <a:pt x="960" y="0"/>
                    <a:pt x="85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" name="Google Shape;5083;p60"/>
            <p:cNvSpPr/>
            <p:nvPr/>
          </p:nvSpPr>
          <p:spPr>
            <a:xfrm>
              <a:off x="657777" y="3313499"/>
              <a:ext cx="33800" cy="15077"/>
            </a:xfrm>
            <a:custGeom>
              <a:avLst/>
              <a:gdLst/>
              <a:ahLst/>
              <a:cxnLst/>
              <a:rect l="l" t="t" r="r" b="b"/>
              <a:pathLst>
                <a:path w="1029" h="459" extrusionOk="0">
                  <a:moveTo>
                    <a:pt x="850" y="0"/>
                  </a:moveTo>
                  <a:lnTo>
                    <a:pt x="816" y="0"/>
                  </a:lnTo>
                  <a:cubicBezTo>
                    <a:pt x="570" y="68"/>
                    <a:pt x="213" y="34"/>
                    <a:pt x="69" y="247"/>
                  </a:cubicBezTo>
                  <a:cubicBezTo>
                    <a:pt x="1" y="315"/>
                    <a:pt x="69" y="459"/>
                    <a:pt x="145" y="459"/>
                  </a:cubicBezTo>
                  <a:lnTo>
                    <a:pt x="213" y="459"/>
                  </a:lnTo>
                  <a:cubicBezTo>
                    <a:pt x="323" y="459"/>
                    <a:pt x="425" y="425"/>
                    <a:pt x="493" y="391"/>
                  </a:cubicBezTo>
                  <a:cubicBezTo>
                    <a:pt x="638" y="315"/>
                    <a:pt x="782" y="281"/>
                    <a:pt x="884" y="247"/>
                  </a:cubicBezTo>
                  <a:cubicBezTo>
                    <a:pt x="1028" y="213"/>
                    <a:pt x="994" y="0"/>
                    <a:pt x="85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" name="Google Shape;5084;p60"/>
            <p:cNvSpPr/>
            <p:nvPr/>
          </p:nvSpPr>
          <p:spPr>
            <a:xfrm>
              <a:off x="651930" y="3361194"/>
              <a:ext cx="29037" cy="17343"/>
            </a:xfrm>
            <a:custGeom>
              <a:avLst/>
              <a:gdLst/>
              <a:ahLst/>
              <a:cxnLst/>
              <a:rect l="l" t="t" r="r" b="b"/>
              <a:pathLst>
                <a:path w="884" h="528" extrusionOk="0">
                  <a:moveTo>
                    <a:pt x="748" y="1"/>
                  </a:moveTo>
                  <a:lnTo>
                    <a:pt x="671" y="1"/>
                  </a:lnTo>
                  <a:cubicBezTo>
                    <a:pt x="569" y="35"/>
                    <a:pt x="459" y="103"/>
                    <a:pt x="357" y="137"/>
                  </a:cubicBezTo>
                  <a:cubicBezTo>
                    <a:pt x="323" y="179"/>
                    <a:pt x="247" y="179"/>
                    <a:pt x="213" y="213"/>
                  </a:cubicBezTo>
                  <a:cubicBezTo>
                    <a:pt x="145" y="247"/>
                    <a:pt x="111" y="281"/>
                    <a:pt x="77" y="315"/>
                  </a:cubicBezTo>
                  <a:cubicBezTo>
                    <a:pt x="0" y="426"/>
                    <a:pt x="77" y="528"/>
                    <a:pt x="179" y="528"/>
                  </a:cubicBezTo>
                  <a:lnTo>
                    <a:pt x="179" y="528"/>
                  </a:lnTo>
                  <a:cubicBezTo>
                    <a:pt x="247" y="494"/>
                    <a:pt x="323" y="528"/>
                    <a:pt x="357" y="494"/>
                  </a:cubicBezTo>
                  <a:cubicBezTo>
                    <a:pt x="425" y="460"/>
                    <a:pt x="459" y="460"/>
                    <a:pt x="501" y="426"/>
                  </a:cubicBezTo>
                  <a:cubicBezTo>
                    <a:pt x="603" y="349"/>
                    <a:pt x="714" y="315"/>
                    <a:pt x="782" y="247"/>
                  </a:cubicBezTo>
                  <a:cubicBezTo>
                    <a:pt x="884" y="179"/>
                    <a:pt x="850" y="1"/>
                    <a:pt x="74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" name="Google Shape;5085;p60"/>
            <p:cNvSpPr/>
            <p:nvPr/>
          </p:nvSpPr>
          <p:spPr>
            <a:xfrm>
              <a:off x="666974" y="3403074"/>
              <a:ext cx="29333" cy="15077"/>
            </a:xfrm>
            <a:custGeom>
              <a:avLst/>
              <a:gdLst/>
              <a:ahLst/>
              <a:cxnLst/>
              <a:rect l="l" t="t" r="r" b="b"/>
              <a:pathLst>
                <a:path w="893" h="459" extrusionOk="0">
                  <a:moveTo>
                    <a:pt x="748" y="0"/>
                  </a:moveTo>
                  <a:lnTo>
                    <a:pt x="680" y="0"/>
                  </a:lnTo>
                  <a:cubicBezTo>
                    <a:pt x="570" y="34"/>
                    <a:pt x="468" y="68"/>
                    <a:pt x="358" y="102"/>
                  </a:cubicBezTo>
                  <a:cubicBezTo>
                    <a:pt x="256" y="136"/>
                    <a:pt x="145" y="136"/>
                    <a:pt x="77" y="246"/>
                  </a:cubicBezTo>
                  <a:cubicBezTo>
                    <a:pt x="1" y="314"/>
                    <a:pt x="77" y="425"/>
                    <a:pt x="145" y="459"/>
                  </a:cubicBezTo>
                  <a:lnTo>
                    <a:pt x="213" y="459"/>
                  </a:lnTo>
                  <a:cubicBezTo>
                    <a:pt x="290" y="459"/>
                    <a:pt x="358" y="425"/>
                    <a:pt x="468" y="391"/>
                  </a:cubicBezTo>
                  <a:cubicBezTo>
                    <a:pt x="536" y="348"/>
                    <a:pt x="638" y="280"/>
                    <a:pt x="748" y="246"/>
                  </a:cubicBezTo>
                  <a:cubicBezTo>
                    <a:pt x="893" y="213"/>
                    <a:pt x="850" y="0"/>
                    <a:pt x="7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" name="Google Shape;5086;p60"/>
            <p:cNvSpPr/>
            <p:nvPr/>
          </p:nvSpPr>
          <p:spPr>
            <a:xfrm>
              <a:off x="732275" y="3334423"/>
              <a:ext cx="34917" cy="17343"/>
            </a:xfrm>
            <a:custGeom>
              <a:avLst/>
              <a:gdLst/>
              <a:ahLst/>
              <a:cxnLst/>
              <a:rect l="l" t="t" r="r" b="b"/>
              <a:pathLst>
                <a:path w="1063" h="528" extrusionOk="0">
                  <a:moveTo>
                    <a:pt x="884" y="0"/>
                  </a:moveTo>
                  <a:lnTo>
                    <a:pt x="850" y="0"/>
                  </a:lnTo>
                  <a:cubicBezTo>
                    <a:pt x="561" y="34"/>
                    <a:pt x="349" y="145"/>
                    <a:pt x="137" y="247"/>
                  </a:cubicBezTo>
                  <a:cubicBezTo>
                    <a:pt x="1" y="315"/>
                    <a:pt x="69" y="527"/>
                    <a:pt x="213" y="527"/>
                  </a:cubicBezTo>
                  <a:lnTo>
                    <a:pt x="247" y="527"/>
                  </a:lnTo>
                  <a:cubicBezTo>
                    <a:pt x="493" y="459"/>
                    <a:pt x="706" y="391"/>
                    <a:pt x="952" y="247"/>
                  </a:cubicBezTo>
                  <a:cubicBezTo>
                    <a:pt x="1063" y="179"/>
                    <a:pt x="986" y="0"/>
                    <a:pt x="88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" name="Google Shape;5087;p60"/>
            <p:cNvSpPr/>
            <p:nvPr/>
          </p:nvSpPr>
          <p:spPr>
            <a:xfrm>
              <a:off x="720548" y="3427349"/>
              <a:ext cx="26836" cy="12843"/>
            </a:xfrm>
            <a:custGeom>
              <a:avLst/>
              <a:gdLst/>
              <a:ahLst/>
              <a:cxnLst/>
              <a:rect l="l" t="t" r="r" b="b"/>
              <a:pathLst>
                <a:path w="817" h="391" extrusionOk="0">
                  <a:moveTo>
                    <a:pt x="706" y="0"/>
                  </a:moveTo>
                  <a:lnTo>
                    <a:pt x="672" y="0"/>
                  </a:lnTo>
                  <a:cubicBezTo>
                    <a:pt x="460" y="77"/>
                    <a:pt x="213" y="145"/>
                    <a:pt x="35" y="289"/>
                  </a:cubicBezTo>
                  <a:cubicBezTo>
                    <a:pt x="1" y="323"/>
                    <a:pt x="35" y="391"/>
                    <a:pt x="69" y="391"/>
                  </a:cubicBezTo>
                  <a:lnTo>
                    <a:pt x="111" y="391"/>
                  </a:lnTo>
                  <a:cubicBezTo>
                    <a:pt x="324" y="391"/>
                    <a:pt x="536" y="247"/>
                    <a:pt x="748" y="179"/>
                  </a:cubicBezTo>
                  <a:cubicBezTo>
                    <a:pt x="816" y="145"/>
                    <a:pt x="782" y="0"/>
                    <a:pt x="70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" name="Google Shape;5088;p60"/>
            <p:cNvSpPr/>
            <p:nvPr/>
          </p:nvSpPr>
          <p:spPr>
            <a:xfrm>
              <a:off x="715818" y="3470313"/>
              <a:ext cx="30450" cy="15373"/>
            </a:xfrm>
            <a:custGeom>
              <a:avLst/>
              <a:gdLst/>
              <a:ahLst/>
              <a:cxnLst/>
              <a:rect l="l" t="t" r="r" b="b"/>
              <a:pathLst>
                <a:path w="927" h="468" extrusionOk="0">
                  <a:moveTo>
                    <a:pt x="748" y="0"/>
                  </a:moveTo>
                  <a:lnTo>
                    <a:pt x="714" y="0"/>
                  </a:lnTo>
                  <a:cubicBezTo>
                    <a:pt x="502" y="43"/>
                    <a:pt x="111" y="77"/>
                    <a:pt x="0" y="323"/>
                  </a:cubicBezTo>
                  <a:cubicBezTo>
                    <a:pt x="0" y="391"/>
                    <a:pt x="43" y="468"/>
                    <a:pt x="111" y="468"/>
                  </a:cubicBezTo>
                  <a:lnTo>
                    <a:pt x="179" y="468"/>
                  </a:lnTo>
                  <a:cubicBezTo>
                    <a:pt x="255" y="468"/>
                    <a:pt x="357" y="425"/>
                    <a:pt x="425" y="391"/>
                  </a:cubicBezTo>
                  <a:cubicBezTo>
                    <a:pt x="536" y="323"/>
                    <a:pt x="680" y="255"/>
                    <a:pt x="782" y="213"/>
                  </a:cubicBezTo>
                  <a:cubicBezTo>
                    <a:pt x="926" y="179"/>
                    <a:pt x="892" y="0"/>
                    <a:pt x="7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" name="Google Shape;5089;p60"/>
            <p:cNvSpPr/>
            <p:nvPr/>
          </p:nvSpPr>
          <p:spPr>
            <a:xfrm>
              <a:off x="789199" y="3471693"/>
              <a:ext cx="25720" cy="17343"/>
            </a:xfrm>
            <a:custGeom>
              <a:avLst/>
              <a:gdLst/>
              <a:ahLst/>
              <a:cxnLst/>
              <a:rect l="l" t="t" r="r" b="b"/>
              <a:pathLst>
                <a:path w="783" h="528" extrusionOk="0">
                  <a:moveTo>
                    <a:pt x="604" y="1"/>
                  </a:moveTo>
                  <a:cubicBezTo>
                    <a:pt x="604" y="1"/>
                    <a:pt x="570" y="1"/>
                    <a:pt x="527" y="35"/>
                  </a:cubicBezTo>
                  <a:cubicBezTo>
                    <a:pt x="425" y="103"/>
                    <a:pt x="281" y="171"/>
                    <a:pt x="145" y="213"/>
                  </a:cubicBezTo>
                  <a:cubicBezTo>
                    <a:pt x="69" y="213"/>
                    <a:pt x="35" y="247"/>
                    <a:pt x="1" y="315"/>
                  </a:cubicBezTo>
                  <a:cubicBezTo>
                    <a:pt x="1" y="383"/>
                    <a:pt x="1" y="426"/>
                    <a:pt x="35" y="460"/>
                  </a:cubicBezTo>
                  <a:cubicBezTo>
                    <a:pt x="69" y="528"/>
                    <a:pt x="145" y="528"/>
                    <a:pt x="179" y="528"/>
                  </a:cubicBezTo>
                  <a:lnTo>
                    <a:pt x="247" y="528"/>
                  </a:lnTo>
                  <a:cubicBezTo>
                    <a:pt x="425" y="494"/>
                    <a:pt x="570" y="383"/>
                    <a:pt x="706" y="247"/>
                  </a:cubicBezTo>
                  <a:cubicBezTo>
                    <a:pt x="782" y="171"/>
                    <a:pt x="706" y="1"/>
                    <a:pt x="60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" name="Google Shape;5090;p60"/>
            <p:cNvSpPr/>
            <p:nvPr/>
          </p:nvSpPr>
          <p:spPr>
            <a:xfrm>
              <a:off x="1028625" y="3573816"/>
              <a:ext cx="20957" cy="27953"/>
            </a:xfrm>
            <a:custGeom>
              <a:avLst/>
              <a:gdLst/>
              <a:ahLst/>
              <a:cxnLst/>
              <a:rect l="l" t="t" r="r" b="b"/>
              <a:pathLst>
                <a:path w="638" h="851" extrusionOk="0">
                  <a:moveTo>
                    <a:pt x="459" y="1"/>
                  </a:moveTo>
                  <a:cubicBezTo>
                    <a:pt x="425" y="1"/>
                    <a:pt x="425" y="35"/>
                    <a:pt x="391" y="35"/>
                  </a:cubicBezTo>
                  <a:cubicBezTo>
                    <a:pt x="213" y="247"/>
                    <a:pt x="0" y="502"/>
                    <a:pt x="0" y="749"/>
                  </a:cubicBezTo>
                  <a:cubicBezTo>
                    <a:pt x="0" y="816"/>
                    <a:pt x="34" y="850"/>
                    <a:pt x="77" y="850"/>
                  </a:cubicBezTo>
                  <a:cubicBezTo>
                    <a:pt x="111" y="850"/>
                    <a:pt x="111" y="816"/>
                    <a:pt x="145" y="816"/>
                  </a:cubicBezTo>
                  <a:cubicBezTo>
                    <a:pt x="323" y="638"/>
                    <a:pt x="425" y="392"/>
                    <a:pt x="569" y="179"/>
                  </a:cubicBezTo>
                  <a:cubicBezTo>
                    <a:pt x="637" y="111"/>
                    <a:pt x="535" y="1"/>
                    <a:pt x="4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" name="Google Shape;5091;p60"/>
            <p:cNvSpPr/>
            <p:nvPr/>
          </p:nvSpPr>
          <p:spPr>
            <a:xfrm>
              <a:off x="1050666" y="3592539"/>
              <a:ext cx="18723" cy="19840"/>
            </a:xfrm>
            <a:custGeom>
              <a:avLst/>
              <a:gdLst/>
              <a:ahLst/>
              <a:cxnLst/>
              <a:rect l="l" t="t" r="r" b="b"/>
              <a:pathLst>
                <a:path w="570" h="604" extrusionOk="0">
                  <a:moveTo>
                    <a:pt x="425" y="0"/>
                  </a:moveTo>
                  <a:cubicBezTo>
                    <a:pt x="391" y="0"/>
                    <a:pt x="391" y="0"/>
                    <a:pt x="357" y="34"/>
                  </a:cubicBezTo>
                  <a:cubicBezTo>
                    <a:pt x="289" y="102"/>
                    <a:pt x="213" y="179"/>
                    <a:pt x="145" y="246"/>
                  </a:cubicBezTo>
                  <a:cubicBezTo>
                    <a:pt x="111" y="280"/>
                    <a:pt x="77" y="314"/>
                    <a:pt x="43" y="357"/>
                  </a:cubicBezTo>
                  <a:cubicBezTo>
                    <a:pt x="0" y="391"/>
                    <a:pt x="0" y="425"/>
                    <a:pt x="0" y="493"/>
                  </a:cubicBezTo>
                  <a:cubicBezTo>
                    <a:pt x="0" y="569"/>
                    <a:pt x="77" y="603"/>
                    <a:pt x="111" y="603"/>
                  </a:cubicBezTo>
                  <a:cubicBezTo>
                    <a:pt x="213" y="603"/>
                    <a:pt x="289" y="493"/>
                    <a:pt x="357" y="391"/>
                  </a:cubicBezTo>
                  <a:cubicBezTo>
                    <a:pt x="391" y="314"/>
                    <a:pt x="468" y="246"/>
                    <a:pt x="535" y="179"/>
                  </a:cubicBezTo>
                  <a:cubicBezTo>
                    <a:pt x="569" y="68"/>
                    <a:pt x="501" y="0"/>
                    <a:pt x="42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" name="Google Shape;5092;p60"/>
            <p:cNvSpPr/>
            <p:nvPr/>
          </p:nvSpPr>
          <p:spPr>
            <a:xfrm>
              <a:off x="1059042" y="3527501"/>
              <a:ext cx="23190" cy="23190"/>
            </a:xfrm>
            <a:custGeom>
              <a:avLst/>
              <a:gdLst/>
              <a:ahLst/>
              <a:cxnLst/>
              <a:rect l="l" t="t" r="r" b="b"/>
              <a:pathLst>
                <a:path w="706" h="706" extrusionOk="0">
                  <a:moveTo>
                    <a:pt x="561" y="1"/>
                  </a:moveTo>
                  <a:cubicBezTo>
                    <a:pt x="527" y="1"/>
                    <a:pt x="493" y="1"/>
                    <a:pt x="459" y="35"/>
                  </a:cubicBezTo>
                  <a:cubicBezTo>
                    <a:pt x="382" y="137"/>
                    <a:pt x="314" y="213"/>
                    <a:pt x="213" y="281"/>
                  </a:cubicBezTo>
                  <a:cubicBezTo>
                    <a:pt x="102" y="349"/>
                    <a:pt x="0" y="426"/>
                    <a:pt x="0" y="561"/>
                  </a:cubicBezTo>
                  <a:cubicBezTo>
                    <a:pt x="0" y="638"/>
                    <a:pt x="34" y="672"/>
                    <a:pt x="68" y="706"/>
                  </a:cubicBezTo>
                  <a:lnTo>
                    <a:pt x="102" y="706"/>
                  </a:lnTo>
                  <a:cubicBezTo>
                    <a:pt x="246" y="706"/>
                    <a:pt x="348" y="561"/>
                    <a:pt x="425" y="494"/>
                  </a:cubicBezTo>
                  <a:cubicBezTo>
                    <a:pt x="527" y="349"/>
                    <a:pt x="561" y="247"/>
                    <a:pt x="637" y="137"/>
                  </a:cubicBezTo>
                  <a:cubicBezTo>
                    <a:pt x="705" y="69"/>
                    <a:pt x="637" y="1"/>
                    <a:pt x="5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" name="Google Shape;5093;p60"/>
            <p:cNvSpPr/>
            <p:nvPr/>
          </p:nvSpPr>
          <p:spPr>
            <a:xfrm>
              <a:off x="1033355" y="3497084"/>
              <a:ext cx="19840" cy="18756"/>
            </a:xfrm>
            <a:custGeom>
              <a:avLst/>
              <a:gdLst/>
              <a:ahLst/>
              <a:cxnLst/>
              <a:rect l="l" t="t" r="r" b="b"/>
              <a:pathLst>
                <a:path w="604" h="571" extrusionOk="0">
                  <a:moveTo>
                    <a:pt x="459" y="1"/>
                  </a:moveTo>
                  <a:lnTo>
                    <a:pt x="425" y="1"/>
                  </a:lnTo>
                  <a:cubicBezTo>
                    <a:pt x="315" y="111"/>
                    <a:pt x="247" y="179"/>
                    <a:pt x="179" y="247"/>
                  </a:cubicBezTo>
                  <a:cubicBezTo>
                    <a:pt x="103" y="290"/>
                    <a:pt x="1" y="392"/>
                    <a:pt x="35" y="502"/>
                  </a:cubicBezTo>
                  <a:cubicBezTo>
                    <a:pt x="35" y="536"/>
                    <a:pt x="69" y="570"/>
                    <a:pt x="103" y="570"/>
                  </a:cubicBezTo>
                  <a:lnTo>
                    <a:pt x="103" y="570"/>
                  </a:lnTo>
                  <a:cubicBezTo>
                    <a:pt x="213" y="570"/>
                    <a:pt x="281" y="460"/>
                    <a:pt x="357" y="392"/>
                  </a:cubicBezTo>
                  <a:cubicBezTo>
                    <a:pt x="425" y="324"/>
                    <a:pt x="493" y="247"/>
                    <a:pt x="527" y="145"/>
                  </a:cubicBezTo>
                  <a:cubicBezTo>
                    <a:pt x="604" y="77"/>
                    <a:pt x="570" y="1"/>
                    <a:pt x="4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" name="Google Shape;5094;p60"/>
            <p:cNvSpPr/>
            <p:nvPr/>
          </p:nvSpPr>
          <p:spPr>
            <a:xfrm>
              <a:off x="1085550" y="3419235"/>
              <a:ext cx="20957" cy="19840"/>
            </a:xfrm>
            <a:custGeom>
              <a:avLst/>
              <a:gdLst/>
              <a:ahLst/>
              <a:cxnLst/>
              <a:rect l="l" t="t" r="r" b="b"/>
              <a:pathLst>
                <a:path w="638" h="604" extrusionOk="0">
                  <a:moveTo>
                    <a:pt x="501" y="1"/>
                  </a:moveTo>
                  <a:lnTo>
                    <a:pt x="467" y="1"/>
                  </a:lnTo>
                  <a:cubicBezTo>
                    <a:pt x="357" y="69"/>
                    <a:pt x="289" y="145"/>
                    <a:pt x="179" y="213"/>
                  </a:cubicBezTo>
                  <a:cubicBezTo>
                    <a:pt x="111" y="324"/>
                    <a:pt x="0" y="392"/>
                    <a:pt x="0" y="494"/>
                  </a:cubicBezTo>
                  <a:cubicBezTo>
                    <a:pt x="0" y="570"/>
                    <a:pt x="77" y="604"/>
                    <a:pt x="111" y="604"/>
                  </a:cubicBezTo>
                  <a:lnTo>
                    <a:pt x="111" y="604"/>
                  </a:lnTo>
                  <a:cubicBezTo>
                    <a:pt x="255" y="604"/>
                    <a:pt x="323" y="494"/>
                    <a:pt x="391" y="426"/>
                  </a:cubicBezTo>
                  <a:cubicBezTo>
                    <a:pt x="467" y="324"/>
                    <a:pt x="535" y="247"/>
                    <a:pt x="603" y="145"/>
                  </a:cubicBezTo>
                  <a:cubicBezTo>
                    <a:pt x="637" y="69"/>
                    <a:pt x="569" y="1"/>
                    <a:pt x="50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" name="Google Shape;5095;p60"/>
            <p:cNvSpPr/>
            <p:nvPr/>
          </p:nvSpPr>
          <p:spPr>
            <a:xfrm>
              <a:off x="1121813" y="3399428"/>
              <a:ext cx="17343" cy="22074"/>
            </a:xfrm>
            <a:custGeom>
              <a:avLst/>
              <a:gdLst/>
              <a:ahLst/>
              <a:cxnLst/>
              <a:rect l="l" t="t" r="r" b="b"/>
              <a:pathLst>
                <a:path w="528" h="672" extrusionOk="0">
                  <a:moveTo>
                    <a:pt x="383" y="1"/>
                  </a:moveTo>
                  <a:cubicBezTo>
                    <a:pt x="349" y="1"/>
                    <a:pt x="349" y="35"/>
                    <a:pt x="315" y="35"/>
                  </a:cubicBezTo>
                  <a:cubicBezTo>
                    <a:pt x="281" y="77"/>
                    <a:pt x="247" y="111"/>
                    <a:pt x="247" y="145"/>
                  </a:cubicBezTo>
                  <a:cubicBezTo>
                    <a:pt x="213" y="213"/>
                    <a:pt x="170" y="247"/>
                    <a:pt x="136" y="290"/>
                  </a:cubicBezTo>
                  <a:cubicBezTo>
                    <a:pt x="102" y="391"/>
                    <a:pt x="0" y="459"/>
                    <a:pt x="0" y="604"/>
                  </a:cubicBezTo>
                  <a:cubicBezTo>
                    <a:pt x="34" y="638"/>
                    <a:pt x="68" y="672"/>
                    <a:pt x="102" y="672"/>
                  </a:cubicBezTo>
                  <a:lnTo>
                    <a:pt x="136" y="672"/>
                  </a:lnTo>
                  <a:cubicBezTo>
                    <a:pt x="213" y="672"/>
                    <a:pt x="281" y="638"/>
                    <a:pt x="315" y="604"/>
                  </a:cubicBezTo>
                  <a:cubicBezTo>
                    <a:pt x="349" y="536"/>
                    <a:pt x="383" y="502"/>
                    <a:pt x="425" y="425"/>
                  </a:cubicBezTo>
                  <a:cubicBezTo>
                    <a:pt x="459" y="324"/>
                    <a:pt x="527" y="179"/>
                    <a:pt x="459" y="77"/>
                  </a:cubicBezTo>
                  <a:cubicBezTo>
                    <a:pt x="425" y="35"/>
                    <a:pt x="425" y="1"/>
                    <a:pt x="38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" name="Google Shape;5096;p60"/>
            <p:cNvSpPr/>
            <p:nvPr/>
          </p:nvSpPr>
          <p:spPr>
            <a:xfrm>
              <a:off x="1081082" y="3476160"/>
              <a:ext cx="22074" cy="22074"/>
            </a:xfrm>
            <a:custGeom>
              <a:avLst/>
              <a:gdLst/>
              <a:ahLst/>
              <a:cxnLst/>
              <a:rect l="l" t="t" r="r" b="b"/>
              <a:pathLst>
                <a:path w="672" h="672" extrusionOk="0">
                  <a:moveTo>
                    <a:pt x="493" y="1"/>
                  </a:moveTo>
                  <a:cubicBezTo>
                    <a:pt x="493" y="1"/>
                    <a:pt x="459" y="1"/>
                    <a:pt x="425" y="35"/>
                  </a:cubicBezTo>
                  <a:cubicBezTo>
                    <a:pt x="349" y="111"/>
                    <a:pt x="247" y="179"/>
                    <a:pt x="136" y="290"/>
                  </a:cubicBezTo>
                  <a:cubicBezTo>
                    <a:pt x="68" y="358"/>
                    <a:pt x="0" y="460"/>
                    <a:pt x="0" y="570"/>
                  </a:cubicBezTo>
                  <a:cubicBezTo>
                    <a:pt x="0" y="638"/>
                    <a:pt x="34" y="672"/>
                    <a:pt x="102" y="672"/>
                  </a:cubicBezTo>
                  <a:lnTo>
                    <a:pt x="102" y="672"/>
                  </a:lnTo>
                  <a:cubicBezTo>
                    <a:pt x="247" y="638"/>
                    <a:pt x="315" y="570"/>
                    <a:pt x="391" y="460"/>
                  </a:cubicBezTo>
                  <a:cubicBezTo>
                    <a:pt x="493" y="358"/>
                    <a:pt x="527" y="247"/>
                    <a:pt x="603" y="145"/>
                  </a:cubicBezTo>
                  <a:cubicBezTo>
                    <a:pt x="671" y="77"/>
                    <a:pt x="603" y="1"/>
                    <a:pt x="4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" name="Google Shape;5097;p60"/>
            <p:cNvSpPr/>
            <p:nvPr/>
          </p:nvSpPr>
          <p:spPr>
            <a:xfrm>
              <a:off x="1241509" y="3572699"/>
              <a:ext cx="22074" cy="26836"/>
            </a:xfrm>
            <a:custGeom>
              <a:avLst/>
              <a:gdLst/>
              <a:ahLst/>
              <a:cxnLst/>
              <a:rect l="l" t="t" r="r" b="b"/>
              <a:pathLst>
                <a:path w="672" h="817" extrusionOk="0">
                  <a:moveTo>
                    <a:pt x="527" y="1"/>
                  </a:moveTo>
                  <a:lnTo>
                    <a:pt x="460" y="1"/>
                  </a:lnTo>
                  <a:cubicBezTo>
                    <a:pt x="281" y="179"/>
                    <a:pt x="1" y="494"/>
                    <a:pt x="137" y="749"/>
                  </a:cubicBezTo>
                  <a:cubicBezTo>
                    <a:pt x="137" y="783"/>
                    <a:pt x="213" y="817"/>
                    <a:pt x="247" y="817"/>
                  </a:cubicBezTo>
                  <a:cubicBezTo>
                    <a:pt x="281" y="817"/>
                    <a:pt x="315" y="783"/>
                    <a:pt x="349" y="783"/>
                  </a:cubicBezTo>
                  <a:cubicBezTo>
                    <a:pt x="426" y="672"/>
                    <a:pt x="426" y="570"/>
                    <a:pt x="460" y="460"/>
                  </a:cubicBezTo>
                  <a:cubicBezTo>
                    <a:pt x="493" y="358"/>
                    <a:pt x="561" y="247"/>
                    <a:pt x="638" y="145"/>
                  </a:cubicBezTo>
                  <a:cubicBezTo>
                    <a:pt x="672" y="69"/>
                    <a:pt x="604" y="1"/>
                    <a:pt x="52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" name="Google Shape;5098;p60"/>
            <p:cNvSpPr/>
            <p:nvPr/>
          </p:nvSpPr>
          <p:spPr>
            <a:xfrm>
              <a:off x="1265784" y="3567969"/>
              <a:ext cx="15110" cy="24603"/>
            </a:xfrm>
            <a:custGeom>
              <a:avLst/>
              <a:gdLst/>
              <a:ahLst/>
              <a:cxnLst/>
              <a:rect l="l" t="t" r="r" b="b"/>
              <a:pathLst>
                <a:path w="460" h="749" extrusionOk="0">
                  <a:moveTo>
                    <a:pt x="358" y="1"/>
                  </a:moveTo>
                  <a:cubicBezTo>
                    <a:pt x="324" y="1"/>
                    <a:pt x="290" y="43"/>
                    <a:pt x="247" y="77"/>
                  </a:cubicBezTo>
                  <a:cubicBezTo>
                    <a:pt x="213" y="145"/>
                    <a:pt x="179" y="255"/>
                    <a:pt x="145" y="323"/>
                  </a:cubicBezTo>
                  <a:cubicBezTo>
                    <a:pt x="111" y="357"/>
                    <a:pt x="77" y="391"/>
                    <a:pt x="77" y="425"/>
                  </a:cubicBezTo>
                  <a:cubicBezTo>
                    <a:pt x="35" y="502"/>
                    <a:pt x="35" y="536"/>
                    <a:pt x="35" y="604"/>
                  </a:cubicBezTo>
                  <a:cubicBezTo>
                    <a:pt x="1" y="680"/>
                    <a:pt x="77" y="748"/>
                    <a:pt x="179" y="748"/>
                  </a:cubicBezTo>
                  <a:cubicBezTo>
                    <a:pt x="179" y="748"/>
                    <a:pt x="213" y="748"/>
                    <a:pt x="247" y="714"/>
                  </a:cubicBezTo>
                  <a:cubicBezTo>
                    <a:pt x="290" y="680"/>
                    <a:pt x="358" y="638"/>
                    <a:pt x="392" y="604"/>
                  </a:cubicBezTo>
                  <a:cubicBezTo>
                    <a:pt x="392" y="536"/>
                    <a:pt x="426" y="502"/>
                    <a:pt x="426" y="425"/>
                  </a:cubicBezTo>
                  <a:cubicBezTo>
                    <a:pt x="460" y="323"/>
                    <a:pt x="460" y="213"/>
                    <a:pt x="460" y="77"/>
                  </a:cubicBezTo>
                  <a:cubicBezTo>
                    <a:pt x="460" y="43"/>
                    <a:pt x="392" y="1"/>
                    <a:pt x="35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" name="Google Shape;5099;p60"/>
            <p:cNvSpPr/>
            <p:nvPr/>
          </p:nvSpPr>
          <p:spPr>
            <a:xfrm>
              <a:off x="1285591" y="3504080"/>
              <a:ext cx="13993" cy="22074"/>
            </a:xfrm>
            <a:custGeom>
              <a:avLst/>
              <a:gdLst/>
              <a:ahLst/>
              <a:cxnLst/>
              <a:rect l="l" t="t" r="r" b="b"/>
              <a:pathLst>
                <a:path w="426" h="672" extrusionOk="0">
                  <a:moveTo>
                    <a:pt x="281" y="0"/>
                  </a:moveTo>
                  <a:cubicBezTo>
                    <a:pt x="247" y="0"/>
                    <a:pt x="213" y="0"/>
                    <a:pt x="179" y="34"/>
                  </a:cubicBezTo>
                  <a:cubicBezTo>
                    <a:pt x="111" y="213"/>
                    <a:pt x="1" y="459"/>
                    <a:pt x="111" y="637"/>
                  </a:cubicBezTo>
                  <a:cubicBezTo>
                    <a:pt x="111" y="671"/>
                    <a:pt x="145" y="671"/>
                    <a:pt x="179" y="671"/>
                  </a:cubicBezTo>
                  <a:cubicBezTo>
                    <a:pt x="179" y="671"/>
                    <a:pt x="213" y="671"/>
                    <a:pt x="213" y="637"/>
                  </a:cubicBezTo>
                  <a:cubicBezTo>
                    <a:pt x="281" y="569"/>
                    <a:pt x="281" y="501"/>
                    <a:pt x="324" y="425"/>
                  </a:cubicBezTo>
                  <a:cubicBezTo>
                    <a:pt x="324" y="323"/>
                    <a:pt x="358" y="213"/>
                    <a:pt x="392" y="111"/>
                  </a:cubicBezTo>
                  <a:cubicBezTo>
                    <a:pt x="426" y="34"/>
                    <a:pt x="358" y="0"/>
                    <a:pt x="28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" name="Google Shape;5100;p60"/>
            <p:cNvSpPr/>
            <p:nvPr/>
          </p:nvSpPr>
          <p:spPr>
            <a:xfrm>
              <a:off x="1313511" y="3500730"/>
              <a:ext cx="18723" cy="27920"/>
            </a:xfrm>
            <a:custGeom>
              <a:avLst/>
              <a:gdLst/>
              <a:ahLst/>
              <a:cxnLst/>
              <a:rect l="l" t="t" r="r" b="b"/>
              <a:pathLst>
                <a:path w="570" h="850" extrusionOk="0">
                  <a:moveTo>
                    <a:pt x="425" y="0"/>
                  </a:moveTo>
                  <a:cubicBezTo>
                    <a:pt x="391" y="0"/>
                    <a:pt x="357" y="0"/>
                    <a:pt x="323" y="68"/>
                  </a:cubicBezTo>
                  <a:cubicBezTo>
                    <a:pt x="247" y="281"/>
                    <a:pt x="34" y="459"/>
                    <a:pt x="34" y="705"/>
                  </a:cubicBezTo>
                  <a:cubicBezTo>
                    <a:pt x="0" y="773"/>
                    <a:pt x="34" y="850"/>
                    <a:pt x="111" y="850"/>
                  </a:cubicBezTo>
                  <a:cubicBezTo>
                    <a:pt x="145" y="850"/>
                    <a:pt x="145" y="816"/>
                    <a:pt x="179" y="816"/>
                  </a:cubicBezTo>
                  <a:cubicBezTo>
                    <a:pt x="391" y="671"/>
                    <a:pt x="459" y="391"/>
                    <a:pt x="536" y="136"/>
                  </a:cubicBezTo>
                  <a:cubicBezTo>
                    <a:pt x="570" y="68"/>
                    <a:pt x="493" y="0"/>
                    <a:pt x="42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" name="Google Shape;5101;p60"/>
            <p:cNvSpPr/>
            <p:nvPr/>
          </p:nvSpPr>
          <p:spPr>
            <a:xfrm>
              <a:off x="1228699" y="3650580"/>
              <a:ext cx="24307" cy="31534"/>
            </a:xfrm>
            <a:custGeom>
              <a:avLst/>
              <a:gdLst/>
              <a:ahLst/>
              <a:cxnLst/>
              <a:rect l="l" t="t" r="r" b="b"/>
              <a:pathLst>
                <a:path w="740" h="960" extrusionOk="0">
                  <a:moveTo>
                    <a:pt x="637" y="0"/>
                  </a:moveTo>
                  <a:lnTo>
                    <a:pt x="569" y="0"/>
                  </a:lnTo>
                  <a:cubicBezTo>
                    <a:pt x="459" y="144"/>
                    <a:pt x="357" y="289"/>
                    <a:pt x="246" y="391"/>
                  </a:cubicBezTo>
                  <a:cubicBezTo>
                    <a:pt x="144" y="535"/>
                    <a:pt x="34" y="637"/>
                    <a:pt x="34" y="816"/>
                  </a:cubicBezTo>
                  <a:cubicBezTo>
                    <a:pt x="0" y="884"/>
                    <a:pt x="34" y="960"/>
                    <a:pt x="102" y="960"/>
                  </a:cubicBezTo>
                  <a:cubicBezTo>
                    <a:pt x="102" y="960"/>
                    <a:pt x="144" y="960"/>
                    <a:pt x="144" y="926"/>
                  </a:cubicBezTo>
                  <a:cubicBezTo>
                    <a:pt x="314" y="884"/>
                    <a:pt x="391" y="748"/>
                    <a:pt x="493" y="603"/>
                  </a:cubicBezTo>
                  <a:cubicBezTo>
                    <a:pt x="603" y="425"/>
                    <a:pt x="671" y="289"/>
                    <a:pt x="739" y="110"/>
                  </a:cubicBezTo>
                  <a:cubicBezTo>
                    <a:pt x="739" y="34"/>
                    <a:pt x="705" y="0"/>
                    <a:pt x="63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" name="Google Shape;5102;p60"/>
            <p:cNvSpPr/>
            <p:nvPr/>
          </p:nvSpPr>
          <p:spPr>
            <a:xfrm>
              <a:off x="1190169" y="3637737"/>
              <a:ext cx="17606" cy="23453"/>
            </a:xfrm>
            <a:custGeom>
              <a:avLst/>
              <a:gdLst/>
              <a:ahLst/>
              <a:cxnLst/>
              <a:rect l="l" t="t" r="r" b="b"/>
              <a:pathLst>
                <a:path w="536" h="714" extrusionOk="0">
                  <a:moveTo>
                    <a:pt x="391" y="0"/>
                  </a:moveTo>
                  <a:cubicBezTo>
                    <a:pt x="358" y="0"/>
                    <a:pt x="324" y="43"/>
                    <a:pt x="290" y="77"/>
                  </a:cubicBezTo>
                  <a:cubicBezTo>
                    <a:pt x="256" y="145"/>
                    <a:pt x="179" y="255"/>
                    <a:pt x="111" y="323"/>
                  </a:cubicBezTo>
                  <a:cubicBezTo>
                    <a:pt x="77" y="425"/>
                    <a:pt x="1" y="535"/>
                    <a:pt x="43" y="603"/>
                  </a:cubicBezTo>
                  <a:cubicBezTo>
                    <a:pt x="43" y="637"/>
                    <a:pt x="77" y="714"/>
                    <a:pt x="111" y="714"/>
                  </a:cubicBezTo>
                  <a:cubicBezTo>
                    <a:pt x="111" y="714"/>
                    <a:pt x="145" y="714"/>
                    <a:pt x="145" y="680"/>
                  </a:cubicBezTo>
                  <a:cubicBezTo>
                    <a:pt x="213" y="637"/>
                    <a:pt x="290" y="569"/>
                    <a:pt x="358" y="501"/>
                  </a:cubicBezTo>
                  <a:cubicBezTo>
                    <a:pt x="391" y="391"/>
                    <a:pt x="468" y="289"/>
                    <a:pt x="502" y="179"/>
                  </a:cubicBezTo>
                  <a:cubicBezTo>
                    <a:pt x="536" y="111"/>
                    <a:pt x="468" y="0"/>
                    <a:pt x="39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" name="Google Shape;5103;p60"/>
            <p:cNvSpPr/>
            <p:nvPr/>
          </p:nvSpPr>
          <p:spPr>
            <a:xfrm>
              <a:off x="1111203" y="3614579"/>
              <a:ext cx="13993" cy="19840"/>
            </a:xfrm>
            <a:custGeom>
              <a:avLst/>
              <a:gdLst/>
              <a:ahLst/>
              <a:cxnLst/>
              <a:rect l="l" t="t" r="r" b="b"/>
              <a:pathLst>
                <a:path w="426" h="604" extrusionOk="0">
                  <a:moveTo>
                    <a:pt x="323" y="0"/>
                  </a:moveTo>
                  <a:cubicBezTo>
                    <a:pt x="281" y="0"/>
                    <a:pt x="281" y="0"/>
                    <a:pt x="247" y="34"/>
                  </a:cubicBezTo>
                  <a:cubicBezTo>
                    <a:pt x="145" y="179"/>
                    <a:pt x="1" y="357"/>
                    <a:pt x="35" y="535"/>
                  </a:cubicBezTo>
                  <a:cubicBezTo>
                    <a:pt x="35" y="569"/>
                    <a:pt x="69" y="603"/>
                    <a:pt x="111" y="603"/>
                  </a:cubicBezTo>
                  <a:cubicBezTo>
                    <a:pt x="145" y="603"/>
                    <a:pt x="145" y="603"/>
                    <a:pt x="145" y="569"/>
                  </a:cubicBezTo>
                  <a:cubicBezTo>
                    <a:pt x="247" y="535"/>
                    <a:pt x="281" y="425"/>
                    <a:pt x="323" y="357"/>
                  </a:cubicBezTo>
                  <a:cubicBezTo>
                    <a:pt x="357" y="281"/>
                    <a:pt x="391" y="179"/>
                    <a:pt x="425" y="111"/>
                  </a:cubicBezTo>
                  <a:cubicBezTo>
                    <a:pt x="425" y="34"/>
                    <a:pt x="391" y="0"/>
                    <a:pt x="32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" name="Google Shape;5104;p60"/>
            <p:cNvSpPr/>
            <p:nvPr/>
          </p:nvSpPr>
          <p:spPr>
            <a:xfrm>
              <a:off x="1126280" y="3626306"/>
              <a:ext cx="18723" cy="17311"/>
            </a:xfrm>
            <a:custGeom>
              <a:avLst/>
              <a:gdLst/>
              <a:ahLst/>
              <a:cxnLst/>
              <a:rect l="l" t="t" r="r" b="b"/>
              <a:pathLst>
                <a:path w="570" h="527" extrusionOk="0">
                  <a:moveTo>
                    <a:pt x="391" y="0"/>
                  </a:moveTo>
                  <a:lnTo>
                    <a:pt x="357" y="0"/>
                  </a:lnTo>
                  <a:cubicBezTo>
                    <a:pt x="289" y="68"/>
                    <a:pt x="179" y="102"/>
                    <a:pt x="145" y="178"/>
                  </a:cubicBezTo>
                  <a:cubicBezTo>
                    <a:pt x="77" y="246"/>
                    <a:pt x="0" y="348"/>
                    <a:pt x="0" y="425"/>
                  </a:cubicBezTo>
                  <a:cubicBezTo>
                    <a:pt x="0" y="493"/>
                    <a:pt x="34" y="527"/>
                    <a:pt x="111" y="527"/>
                  </a:cubicBezTo>
                  <a:lnTo>
                    <a:pt x="145" y="527"/>
                  </a:lnTo>
                  <a:cubicBezTo>
                    <a:pt x="213" y="493"/>
                    <a:pt x="247" y="425"/>
                    <a:pt x="323" y="391"/>
                  </a:cubicBezTo>
                  <a:cubicBezTo>
                    <a:pt x="391" y="314"/>
                    <a:pt x="425" y="246"/>
                    <a:pt x="502" y="212"/>
                  </a:cubicBezTo>
                  <a:cubicBezTo>
                    <a:pt x="570" y="136"/>
                    <a:pt x="502" y="0"/>
                    <a:pt x="39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" name="Google Shape;5105;p60"/>
            <p:cNvSpPr/>
            <p:nvPr/>
          </p:nvSpPr>
          <p:spPr>
            <a:xfrm>
              <a:off x="966937" y="3630740"/>
              <a:ext cx="15405" cy="26836"/>
            </a:xfrm>
            <a:custGeom>
              <a:avLst/>
              <a:gdLst/>
              <a:ahLst/>
              <a:cxnLst/>
              <a:rect l="l" t="t" r="r" b="b"/>
              <a:pathLst>
                <a:path w="469" h="817" extrusionOk="0">
                  <a:moveTo>
                    <a:pt x="324" y="1"/>
                  </a:moveTo>
                  <a:cubicBezTo>
                    <a:pt x="290" y="1"/>
                    <a:pt x="290" y="43"/>
                    <a:pt x="256" y="77"/>
                  </a:cubicBezTo>
                  <a:cubicBezTo>
                    <a:pt x="213" y="179"/>
                    <a:pt x="145" y="290"/>
                    <a:pt x="77" y="426"/>
                  </a:cubicBezTo>
                  <a:cubicBezTo>
                    <a:pt x="43" y="536"/>
                    <a:pt x="1" y="638"/>
                    <a:pt x="77" y="748"/>
                  </a:cubicBezTo>
                  <a:cubicBezTo>
                    <a:pt x="77" y="782"/>
                    <a:pt x="111" y="816"/>
                    <a:pt x="145" y="816"/>
                  </a:cubicBezTo>
                  <a:cubicBezTo>
                    <a:pt x="179" y="816"/>
                    <a:pt x="179" y="816"/>
                    <a:pt x="213" y="782"/>
                  </a:cubicBezTo>
                  <a:cubicBezTo>
                    <a:pt x="290" y="714"/>
                    <a:pt x="324" y="638"/>
                    <a:pt x="324" y="536"/>
                  </a:cubicBezTo>
                  <a:cubicBezTo>
                    <a:pt x="358" y="392"/>
                    <a:pt x="358" y="290"/>
                    <a:pt x="426" y="179"/>
                  </a:cubicBezTo>
                  <a:cubicBezTo>
                    <a:pt x="468" y="77"/>
                    <a:pt x="392" y="1"/>
                    <a:pt x="32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" name="Google Shape;5106;p60"/>
            <p:cNvSpPr/>
            <p:nvPr/>
          </p:nvSpPr>
          <p:spPr>
            <a:xfrm>
              <a:off x="989274" y="3642467"/>
              <a:ext cx="17343" cy="23190"/>
            </a:xfrm>
            <a:custGeom>
              <a:avLst/>
              <a:gdLst/>
              <a:ahLst/>
              <a:cxnLst/>
              <a:rect l="l" t="t" r="r" b="b"/>
              <a:pathLst>
                <a:path w="528" h="706" extrusionOk="0">
                  <a:moveTo>
                    <a:pt x="425" y="1"/>
                  </a:moveTo>
                  <a:cubicBezTo>
                    <a:pt x="383" y="1"/>
                    <a:pt x="349" y="35"/>
                    <a:pt x="315" y="69"/>
                  </a:cubicBezTo>
                  <a:cubicBezTo>
                    <a:pt x="213" y="213"/>
                    <a:pt x="68" y="391"/>
                    <a:pt x="34" y="570"/>
                  </a:cubicBezTo>
                  <a:cubicBezTo>
                    <a:pt x="0" y="672"/>
                    <a:pt x="68" y="706"/>
                    <a:pt x="170" y="706"/>
                  </a:cubicBezTo>
                  <a:cubicBezTo>
                    <a:pt x="213" y="706"/>
                    <a:pt x="247" y="706"/>
                    <a:pt x="281" y="672"/>
                  </a:cubicBezTo>
                  <a:cubicBezTo>
                    <a:pt x="349" y="493"/>
                    <a:pt x="425" y="324"/>
                    <a:pt x="493" y="145"/>
                  </a:cubicBezTo>
                  <a:cubicBezTo>
                    <a:pt x="527" y="69"/>
                    <a:pt x="459" y="1"/>
                    <a:pt x="42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" name="Google Shape;5107;p60"/>
            <p:cNvSpPr/>
            <p:nvPr/>
          </p:nvSpPr>
          <p:spPr>
            <a:xfrm>
              <a:off x="999588" y="3739006"/>
              <a:ext cx="13993" cy="18756"/>
            </a:xfrm>
            <a:custGeom>
              <a:avLst/>
              <a:gdLst/>
              <a:ahLst/>
              <a:cxnLst/>
              <a:rect l="l" t="t" r="r" b="b"/>
              <a:pathLst>
                <a:path w="426" h="571" extrusionOk="0">
                  <a:moveTo>
                    <a:pt x="281" y="1"/>
                  </a:moveTo>
                  <a:cubicBezTo>
                    <a:pt x="247" y="1"/>
                    <a:pt x="213" y="1"/>
                    <a:pt x="213" y="35"/>
                  </a:cubicBezTo>
                  <a:cubicBezTo>
                    <a:pt x="145" y="103"/>
                    <a:pt x="111" y="179"/>
                    <a:pt x="69" y="281"/>
                  </a:cubicBezTo>
                  <a:cubicBezTo>
                    <a:pt x="35" y="358"/>
                    <a:pt x="1" y="426"/>
                    <a:pt x="35" y="494"/>
                  </a:cubicBezTo>
                  <a:cubicBezTo>
                    <a:pt x="35" y="528"/>
                    <a:pt x="69" y="570"/>
                    <a:pt x="111" y="570"/>
                  </a:cubicBezTo>
                  <a:lnTo>
                    <a:pt x="111" y="528"/>
                  </a:lnTo>
                  <a:cubicBezTo>
                    <a:pt x="179" y="494"/>
                    <a:pt x="213" y="426"/>
                    <a:pt x="247" y="358"/>
                  </a:cubicBezTo>
                  <a:cubicBezTo>
                    <a:pt x="281" y="281"/>
                    <a:pt x="324" y="213"/>
                    <a:pt x="358" y="145"/>
                  </a:cubicBezTo>
                  <a:cubicBezTo>
                    <a:pt x="425" y="69"/>
                    <a:pt x="358" y="1"/>
                    <a:pt x="28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" name="Google Shape;5108;p60"/>
            <p:cNvSpPr/>
            <p:nvPr/>
          </p:nvSpPr>
          <p:spPr>
            <a:xfrm>
              <a:off x="1028625" y="3743769"/>
              <a:ext cx="15077" cy="18427"/>
            </a:xfrm>
            <a:custGeom>
              <a:avLst/>
              <a:gdLst/>
              <a:ahLst/>
              <a:cxnLst/>
              <a:rect l="l" t="t" r="r" b="b"/>
              <a:pathLst>
                <a:path w="459" h="561" extrusionOk="0">
                  <a:moveTo>
                    <a:pt x="323" y="0"/>
                  </a:moveTo>
                  <a:cubicBezTo>
                    <a:pt x="289" y="0"/>
                    <a:pt x="247" y="0"/>
                    <a:pt x="247" y="34"/>
                  </a:cubicBezTo>
                  <a:cubicBezTo>
                    <a:pt x="213" y="102"/>
                    <a:pt x="145" y="170"/>
                    <a:pt x="111" y="213"/>
                  </a:cubicBezTo>
                  <a:cubicBezTo>
                    <a:pt x="77" y="281"/>
                    <a:pt x="34" y="349"/>
                    <a:pt x="34" y="425"/>
                  </a:cubicBezTo>
                  <a:cubicBezTo>
                    <a:pt x="0" y="493"/>
                    <a:pt x="77" y="561"/>
                    <a:pt x="145" y="561"/>
                  </a:cubicBezTo>
                  <a:cubicBezTo>
                    <a:pt x="179" y="561"/>
                    <a:pt x="213" y="561"/>
                    <a:pt x="213" y="527"/>
                  </a:cubicBezTo>
                  <a:cubicBezTo>
                    <a:pt x="323" y="425"/>
                    <a:pt x="357" y="247"/>
                    <a:pt x="425" y="102"/>
                  </a:cubicBezTo>
                  <a:cubicBezTo>
                    <a:pt x="459" y="34"/>
                    <a:pt x="391" y="0"/>
                    <a:pt x="32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" name="Google Shape;5109;p60"/>
            <p:cNvSpPr/>
            <p:nvPr/>
          </p:nvSpPr>
          <p:spPr>
            <a:xfrm>
              <a:off x="1060158" y="3663391"/>
              <a:ext cx="15077" cy="25720"/>
            </a:xfrm>
            <a:custGeom>
              <a:avLst/>
              <a:gdLst/>
              <a:ahLst/>
              <a:cxnLst/>
              <a:rect l="l" t="t" r="r" b="b"/>
              <a:pathLst>
                <a:path w="459" h="783" extrusionOk="0">
                  <a:moveTo>
                    <a:pt x="314" y="1"/>
                  </a:moveTo>
                  <a:cubicBezTo>
                    <a:pt x="280" y="1"/>
                    <a:pt x="246" y="1"/>
                    <a:pt x="246" y="69"/>
                  </a:cubicBezTo>
                  <a:cubicBezTo>
                    <a:pt x="136" y="247"/>
                    <a:pt x="0" y="460"/>
                    <a:pt x="34" y="706"/>
                  </a:cubicBezTo>
                  <a:cubicBezTo>
                    <a:pt x="68" y="748"/>
                    <a:pt x="102" y="782"/>
                    <a:pt x="136" y="782"/>
                  </a:cubicBezTo>
                  <a:cubicBezTo>
                    <a:pt x="179" y="782"/>
                    <a:pt x="179" y="748"/>
                    <a:pt x="212" y="748"/>
                  </a:cubicBezTo>
                  <a:cubicBezTo>
                    <a:pt x="391" y="604"/>
                    <a:pt x="391" y="358"/>
                    <a:pt x="459" y="145"/>
                  </a:cubicBezTo>
                  <a:cubicBezTo>
                    <a:pt x="459" y="69"/>
                    <a:pt x="391" y="1"/>
                    <a:pt x="31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" name="Google Shape;5110;p60"/>
            <p:cNvSpPr/>
            <p:nvPr/>
          </p:nvSpPr>
          <p:spPr>
            <a:xfrm>
              <a:off x="1093926" y="3694924"/>
              <a:ext cx="17311" cy="19577"/>
            </a:xfrm>
            <a:custGeom>
              <a:avLst/>
              <a:gdLst/>
              <a:ahLst/>
              <a:cxnLst/>
              <a:rect l="l" t="t" r="r" b="b"/>
              <a:pathLst>
                <a:path w="527" h="596" extrusionOk="0">
                  <a:moveTo>
                    <a:pt x="382" y="1"/>
                  </a:moveTo>
                  <a:cubicBezTo>
                    <a:pt x="314" y="1"/>
                    <a:pt x="280" y="1"/>
                    <a:pt x="280" y="35"/>
                  </a:cubicBezTo>
                  <a:cubicBezTo>
                    <a:pt x="212" y="137"/>
                    <a:pt x="102" y="213"/>
                    <a:pt x="68" y="315"/>
                  </a:cubicBezTo>
                  <a:cubicBezTo>
                    <a:pt x="34" y="383"/>
                    <a:pt x="0" y="527"/>
                    <a:pt x="68" y="595"/>
                  </a:cubicBezTo>
                  <a:lnTo>
                    <a:pt x="136" y="595"/>
                  </a:lnTo>
                  <a:cubicBezTo>
                    <a:pt x="212" y="595"/>
                    <a:pt x="280" y="527"/>
                    <a:pt x="314" y="493"/>
                  </a:cubicBezTo>
                  <a:cubicBezTo>
                    <a:pt x="382" y="383"/>
                    <a:pt x="425" y="281"/>
                    <a:pt x="493" y="171"/>
                  </a:cubicBezTo>
                  <a:cubicBezTo>
                    <a:pt x="527" y="69"/>
                    <a:pt x="459" y="1"/>
                    <a:pt x="38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" name="Google Shape;5111;p60"/>
            <p:cNvSpPr/>
            <p:nvPr/>
          </p:nvSpPr>
          <p:spPr>
            <a:xfrm>
              <a:off x="1178738" y="3713352"/>
              <a:ext cx="19840" cy="25687"/>
            </a:xfrm>
            <a:custGeom>
              <a:avLst/>
              <a:gdLst/>
              <a:ahLst/>
              <a:cxnLst/>
              <a:rect l="l" t="t" r="r" b="b"/>
              <a:pathLst>
                <a:path w="604" h="782" extrusionOk="0">
                  <a:moveTo>
                    <a:pt x="459" y="0"/>
                  </a:moveTo>
                  <a:cubicBezTo>
                    <a:pt x="425" y="0"/>
                    <a:pt x="391" y="34"/>
                    <a:pt x="349" y="77"/>
                  </a:cubicBezTo>
                  <a:cubicBezTo>
                    <a:pt x="281" y="145"/>
                    <a:pt x="213" y="247"/>
                    <a:pt x="136" y="357"/>
                  </a:cubicBezTo>
                  <a:cubicBezTo>
                    <a:pt x="68" y="459"/>
                    <a:pt x="0" y="570"/>
                    <a:pt x="34" y="671"/>
                  </a:cubicBezTo>
                  <a:cubicBezTo>
                    <a:pt x="34" y="748"/>
                    <a:pt x="68" y="782"/>
                    <a:pt x="136" y="782"/>
                  </a:cubicBezTo>
                  <a:lnTo>
                    <a:pt x="179" y="782"/>
                  </a:lnTo>
                  <a:cubicBezTo>
                    <a:pt x="281" y="714"/>
                    <a:pt x="315" y="604"/>
                    <a:pt x="391" y="502"/>
                  </a:cubicBezTo>
                  <a:cubicBezTo>
                    <a:pt x="425" y="391"/>
                    <a:pt x="493" y="289"/>
                    <a:pt x="527" y="179"/>
                  </a:cubicBezTo>
                  <a:cubicBezTo>
                    <a:pt x="604" y="77"/>
                    <a:pt x="527" y="0"/>
                    <a:pt x="4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" name="Google Shape;5112;p60"/>
            <p:cNvSpPr/>
            <p:nvPr/>
          </p:nvSpPr>
          <p:spPr>
            <a:xfrm>
              <a:off x="1150818" y="3764692"/>
              <a:ext cx="20990" cy="24307"/>
            </a:xfrm>
            <a:custGeom>
              <a:avLst/>
              <a:gdLst/>
              <a:ahLst/>
              <a:cxnLst/>
              <a:rect l="l" t="t" r="r" b="b"/>
              <a:pathLst>
                <a:path w="639" h="740" extrusionOk="0">
                  <a:moveTo>
                    <a:pt x="460" y="0"/>
                  </a:moveTo>
                  <a:cubicBezTo>
                    <a:pt x="426" y="0"/>
                    <a:pt x="392" y="0"/>
                    <a:pt x="392" y="34"/>
                  </a:cubicBezTo>
                  <a:cubicBezTo>
                    <a:pt x="315" y="136"/>
                    <a:pt x="247" y="247"/>
                    <a:pt x="213" y="315"/>
                  </a:cubicBezTo>
                  <a:cubicBezTo>
                    <a:pt x="137" y="425"/>
                    <a:pt x="35" y="493"/>
                    <a:pt x="1" y="595"/>
                  </a:cubicBezTo>
                  <a:cubicBezTo>
                    <a:pt x="1" y="672"/>
                    <a:pt x="35" y="740"/>
                    <a:pt x="103" y="740"/>
                  </a:cubicBezTo>
                  <a:cubicBezTo>
                    <a:pt x="137" y="740"/>
                    <a:pt x="137" y="740"/>
                    <a:pt x="179" y="706"/>
                  </a:cubicBezTo>
                  <a:cubicBezTo>
                    <a:pt x="247" y="672"/>
                    <a:pt x="315" y="561"/>
                    <a:pt x="392" y="459"/>
                  </a:cubicBezTo>
                  <a:cubicBezTo>
                    <a:pt x="460" y="383"/>
                    <a:pt x="528" y="281"/>
                    <a:pt x="562" y="170"/>
                  </a:cubicBezTo>
                  <a:cubicBezTo>
                    <a:pt x="638" y="68"/>
                    <a:pt x="562" y="0"/>
                    <a:pt x="4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" name="Google Shape;5113;p60"/>
            <p:cNvSpPr/>
            <p:nvPr/>
          </p:nvSpPr>
          <p:spPr>
            <a:xfrm>
              <a:off x="1129894" y="3763280"/>
              <a:ext cx="16227" cy="20990"/>
            </a:xfrm>
            <a:custGeom>
              <a:avLst/>
              <a:gdLst/>
              <a:ahLst/>
              <a:cxnLst/>
              <a:rect l="l" t="t" r="r" b="b"/>
              <a:pathLst>
                <a:path w="494" h="639" extrusionOk="0">
                  <a:moveTo>
                    <a:pt x="349" y="1"/>
                  </a:moveTo>
                  <a:cubicBezTo>
                    <a:pt x="349" y="1"/>
                    <a:pt x="315" y="43"/>
                    <a:pt x="281" y="77"/>
                  </a:cubicBezTo>
                  <a:cubicBezTo>
                    <a:pt x="179" y="213"/>
                    <a:pt x="35" y="358"/>
                    <a:pt x="1" y="570"/>
                  </a:cubicBezTo>
                  <a:cubicBezTo>
                    <a:pt x="1" y="604"/>
                    <a:pt x="35" y="638"/>
                    <a:pt x="103" y="638"/>
                  </a:cubicBezTo>
                  <a:lnTo>
                    <a:pt x="137" y="638"/>
                  </a:lnTo>
                  <a:cubicBezTo>
                    <a:pt x="213" y="570"/>
                    <a:pt x="247" y="502"/>
                    <a:pt x="315" y="426"/>
                  </a:cubicBezTo>
                  <a:cubicBezTo>
                    <a:pt x="349" y="324"/>
                    <a:pt x="426" y="256"/>
                    <a:pt x="460" y="145"/>
                  </a:cubicBezTo>
                  <a:cubicBezTo>
                    <a:pt x="494" y="77"/>
                    <a:pt x="426" y="1"/>
                    <a:pt x="34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" name="Google Shape;5114;p60"/>
            <p:cNvSpPr/>
            <p:nvPr/>
          </p:nvSpPr>
          <p:spPr>
            <a:xfrm>
              <a:off x="1078553" y="3819088"/>
              <a:ext cx="11759" cy="16522"/>
            </a:xfrm>
            <a:custGeom>
              <a:avLst/>
              <a:gdLst/>
              <a:ahLst/>
              <a:cxnLst/>
              <a:rect l="l" t="t" r="r" b="b"/>
              <a:pathLst>
                <a:path w="358" h="503" extrusionOk="0">
                  <a:moveTo>
                    <a:pt x="256" y="1"/>
                  </a:moveTo>
                  <a:cubicBezTo>
                    <a:pt x="213" y="1"/>
                    <a:pt x="145" y="1"/>
                    <a:pt x="145" y="77"/>
                  </a:cubicBezTo>
                  <a:cubicBezTo>
                    <a:pt x="145" y="145"/>
                    <a:pt x="111" y="179"/>
                    <a:pt x="77" y="256"/>
                  </a:cubicBezTo>
                  <a:cubicBezTo>
                    <a:pt x="43" y="290"/>
                    <a:pt x="43" y="358"/>
                    <a:pt x="1" y="426"/>
                  </a:cubicBezTo>
                  <a:cubicBezTo>
                    <a:pt x="1" y="468"/>
                    <a:pt x="43" y="502"/>
                    <a:pt x="77" y="502"/>
                  </a:cubicBezTo>
                  <a:lnTo>
                    <a:pt x="111" y="502"/>
                  </a:lnTo>
                  <a:cubicBezTo>
                    <a:pt x="145" y="502"/>
                    <a:pt x="145" y="502"/>
                    <a:pt x="179" y="468"/>
                  </a:cubicBezTo>
                  <a:cubicBezTo>
                    <a:pt x="179" y="468"/>
                    <a:pt x="213" y="468"/>
                    <a:pt x="179" y="468"/>
                  </a:cubicBezTo>
                  <a:lnTo>
                    <a:pt x="179" y="468"/>
                  </a:lnTo>
                  <a:lnTo>
                    <a:pt x="179" y="468"/>
                  </a:lnTo>
                  <a:lnTo>
                    <a:pt x="179" y="468"/>
                  </a:lnTo>
                  <a:cubicBezTo>
                    <a:pt x="213" y="426"/>
                    <a:pt x="256" y="392"/>
                    <a:pt x="290" y="358"/>
                  </a:cubicBezTo>
                  <a:cubicBezTo>
                    <a:pt x="324" y="290"/>
                    <a:pt x="358" y="213"/>
                    <a:pt x="358" y="145"/>
                  </a:cubicBezTo>
                  <a:cubicBezTo>
                    <a:pt x="358" y="43"/>
                    <a:pt x="324" y="1"/>
                    <a:pt x="25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" name="Google Shape;5115;p60"/>
            <p:cNvSpPr/>
            <p:nvPr/>
          </p:nvSpPr>
          <p:spPr>
            <a:xfrm>
              <a:off x="1035589" y="3811007"/>
              <a:ext cx="19840" cy="18723"/>
            </a:xfrm>
            <a:custGeom>
              <a:avLst/>
              <a:gdLst/>
              <a:ahLst/>
              <a:cxnLst/>
              <a:rect l="l" t="t" r="r" b="b"/>
              <a:pathLst>
                <a:path w="604" h="570" extrusionOk="0">
                  <a:moveTo>
                    <a:pt x="459" y="1"/>
                  </a:moveTo>
                  <a:cubicBezTo>
                    <a:pt x="425" y="1"/>
                    <a:pt x="425" y="1"/>
                    <a:pt x="391" y="35"/>
                  </a:cubicBezTo>
                  <a:cubicBezTo>
                    <a:pt x="323" y="77"/>
                    <a:pt x="247" y="145"/>
                    <a:pt x="145" y="213"/>
                  </a:cubicBezTo>
                  <a:cubicBezTo>
                    <a:pt x="111" y="289"/>
                    <a:pt x="1" y="391"/>
                    <a:pt x="35" y="502"/>
                  </a:cubicBezTo>
                  <a:cubicBezTo>
                    <a:pt x="35" y="536"/>
                    <a:pt x="77" y="570"/>
                    <a:pt x="111" y="570"/>
                  </a:cubicBezTo>
                  <a:lnTo>
                    <a:pt x="111" y="570"/>
                  </a:lnTo>
                  <a:cubicBezTo>
                    <a:pt x="213" y="570"/>
                    <a:pt x="289" y="459"/>
                    <a:pt x="323" y="425"/>
                  </a:cubicBezTo>
                  <a:cubicBezTo>
                    <a:pt x="391" y="357"/>
                    <a:pt x="459" y="289"/>
                    <a:pt x="536" y="213"/>
                  </a:cubicBezTo>
                  <a:cubicBezTo>
                    <a:pt x="570" y="179"/>
                    <a:pt x="604" y="145"/>
                    <a:pt x="570" y="77"/>
                  </a:cubicBezTo>
                  <a:cubicBezTo>
                    <a:pt x="536" y="35"/>
                    <a:pt x="502" y="1"/>
                    <a:pt x="4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" name="Google Shape;5116;p60"/>
            <p:cNvSpPr/>
            <p:nvPr/>
          </p:nvSpPr>
          <p:spPr>
            <a:xfrm>
              <a:off x="881008" y="2838032"/>
              <a:ext cx="628964" cy="456810"/>
            </a:xfrm>
            <a:custGeom>
              <a:avLst/>
              <a:gdLst/>
              <a:ahLst/>
              <a:cxnLst/>
              <a:rect l="l" t="t" r="r" b="b"/>
              <a:pathLst>
                <a:path w="19148" h="13907" extrusionOk="0">
                  <a:moveTo>
                    <a:pt x="7969" y="0"/>
                  </a:moveTo>
                  <a:cubicBezTo>
                    <a:pt x="7077" y="0"/>
                    <a:pt x="6227" y="178"/>
                    <a:pt x="5454" y="637"/>
                  </a:cubicBezTo>
                  <a:cubicBezTo>
                    <a:pt x="0" y="3789"/>
                    <a:pt x="6193" y="7926"/>
                    <a:pt x="6193" y="7926"/>
                  </a:cubicBezTo>
                  <a:cubicBezTo>
                    <a:pt x="2906" y="9948"/>
                    <a:pt x="4358" y="13906"/>
                    <a:pt x="8495" y="13906"/>
                  </a:cubicBezTo>
                  <a:cubicBezTo>
                    <a:pt x="8818" y="13906"/>
                    <a:pt x="9132" y="13872"/>
                    <a:pt x="9489" y="13838"/>
                  </a:cubicBezTo>
                  <a:cubicBezTo>
                    <a:pt x="14340" y="13167"/>
                    <a:pt x="19012" y="6686"/>
                    <a:pt x="19148" y="6507"/>
                  </a:cubicBezTo>
                  <a:cubicBezTo>
                    <a:pt x="19148" y="6507"/>
                    <a:pt x="13066" y="0"/>
                    <a:pt x="79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" name="Google Shape;5117;p60"/>
            <p:cNvSpPr/>
            <p:nvPr/>
          </p:nvSpPr>
          <p:spPr>
            <a:xfrm>
              <a:off x="1151934" y="2915880"/>
              <a:ext cx="311723" cy="305843"/>
            </a:xfrm>
            <a:custGeom>
              <a:avLst/>
              <a:gdLst/>
              <a:ahLst/>
              <a:cxnLst/>
              <a:rect l="l" t="t" r="r" b="b"/>
              <a:pathLst>
                <a:path w="9490" h="9311" extrusionOk="0">
                  <a:moveTo>
                    <a:pt x="1207" y="0"/>
                  </a:moveTo>
                  <a:cubicBezTo>
                    <a:pt x="884" y="0"/>
                    <a:pt x="638" y="102"/>
                    <a:pt x="604" y="314"/>
                  </a:cubicBezTo>
                  <a:cubicBezTo>
                    <a:pt x="358" y="1453"/>
                    <a:pt x="6126" y="3288"/>
                    <a:pt x="8385" y="3967"/>
                  </a:cubicBezTo>
                  <a:cubicBezTo>
                    <a:pt x="9133" y="4180"/>
                    <a:pt x="8385" y="4562"/>
                    <a:pt x="8385" y="4562"/>
                  </a:cubicBezTo>
                  <a:cubicBezTo>
                    <a:pt x="8385" y="4562"/>
                    <a:pt x="1" y="7790"/>
                    <a:pt x="952" y="9098"/>
                  </a:cubicBezTo>
                  <a:cubicBezTo>
                    <a:pt x="1063" y="9234"/>
                    <a:pt x="1241" y="9310"/>
                    <a:pt x="1488" y="9310"/>
                  </a:cubicBezTo>
                  <a:cubicBezTo>
                    <a:pt x="3467" y="9310"/>
                    <a:pt x="9277" y="5377"/>
                    <a:pt x="9490" y="4851"/>
                  </a:cubicBezTo>
                  <a:lnTo>
                    <a:pt x="8988" y="3152"/>
                  </a:lnTo>
                  <a:cubicBezTo>
                    <a:pt x="8988" y="3152"/>
                    <a:pt x="3153" y="0"/>
                    <a:pt x="12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" name="Google Shape;5118;p60"/>
            <p:cNvSpPr/>
            <p:nvPr/>
          </p:nvSpPr>
          <p:spPr>
            <a:xfrm>
              <a:off x="1064626" y="3035576"/>
              <a:ext cx="31534" cy="13993"/>
            </a:xfrm>
            <a:custGeom>
              <a:avLst/>
              <a:gdLst/>
              <a:ahLst/>
              <a:cxnLst/>
              <a:rect l="l" t="t" r="r" b="b"/>
              <a:pathLst>
                <a:path w="960" h="426" extrusionOk="0">
                  <a:moveTo>
                    <a:pt x="110" y="0"/>
                  </a:moveTo>
                  <a:cubicBezTo>
                    <a:pt x="43" y="0"/>
                    <a:pt x="0" y="68"/>
                    <a:pt x="76" y="111"/>
                  </a:cubicBezTo>
                  <a:cubicBezTo>
                    <a:pt x="178" y="179"/>
                    <a:pt x="323" y="213"/>
                    <a:pt x="467" y="281"/>
                  </a:cubicBezTo>
                  <a:cubicBezTo>
                    <a:pt x="603" y="357"/>
                    <a:pt x="714" y="425"/>
                    <a:pt x="850" y="425"/>
                  </a:cubicBezTo>
                  <a:lnTo>
                    <a:pt x="892" y="425"/>
                  </a:lnTo>
                  <a:cubicBezTo>
                    <a:pt x="960" y="425"/>
                    <a:pt x="960" y="323"/>
                    <a:pt x="926" y="247"/>
                  </a:cubicBezTo>
                  <a:cubicBezTo>
                    <a:pt x="816" y="179"/>
                    <a:pt x="680" y="145"/>
                    <a:pt x="535" y="111"/>
                  </a:cubicBezTo>
                  <a:cubicBezTo>
                    <a:pt x="391" y="68"/>
                    <a:pt x="255" y="0"/>
                    <a:pt x="110" y="0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" name="Google Shape;5119;p60"/>
            <p:cNvSpPr/>
            <p:nvPr/>
          </p:nvSpPr>
          <p:spPr>
            <a:xfrm>
              <a:off x="1067122" y="3008773"/>
              <a:ext cx="31271" cy="12876"/>
            </a:xfrm>
            <a:custGeom>
              <a:avLst/>
              <a:gdLst/>
              <a:ahLst/>
              <a:cxnLst/>
              <a:rect l="l" t="t" r="r" b="b"/>
              <a:pathLst>
                <a:path w="952" h="392" extrusionOk="0">
                  <a:moveTo>
                    <a:pt x="34" y="1"/>
                  </a:moveTo>
                  <a:cubicBezTo>
                    <a:pt x="0" y="1"/>
                    <a:pt x="0" y="77"/>
                    <a:pt x="34" y="77"/>
                  </a:cubicBezTo>
                  <a:cubicBezTo>
                    <a:pt x="281" y="179"/>
                    <a:pt x="527" y="324"/>
                    <a:pt x="816" y="392"/>
                  </a:cubicBezTo>
                  <a:lnTo>
                    <a:pt x="816" y="392"/>
                  </a:lnTo>
                  <a:cubicBezTo>
                    <a:pt x="884" y="392"/>
                    <a:pt x="952" y="290"/>
                    <a:pt x="850" y="247"/>
                  </a:cubicBezTo>
                  <a:cubicBezTo>
                    <a:pt x="604" y="111"/>
                    <a:pt x="315" y="35"/>
                    <a:pt x="34" y="1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" name="Google Shape;5120;p60"/>
            <p:cNvSpPr/>
            <p:nvPr/>
          </p:nvSpPr>
          <p:spPr>
            <a:xfrm>
              <a:off x="1057629" y="2962458"/>
              <a:ext cx="34917" cy="10380"/>
            </a:xfrm>
            <a:custGeom>
              <a:avLst/>
              <a:gdLst/>
              <a:ahLst/>
              <a:cxnLst/>
              <a:rect l="l" t="t" r="r" b="b"/>
              <a:pathLst>
                <a:path w="1063" h="316" extrusionOk="0">
                  <a:moveTo>
                    <a:pt x="323" y="1"/>
                  </a:moveTo>
                  <a:cubicBezTo>
                    <a:pt x="256" y="1"/>
                    <a:pt x="145" y="1"/>
                    <a:pt x="77" y="35"/>
                  </a:cubicBezTo>
                  <a:cubicBezTo>
                    <a:pt x="1" y="69"/>
                    <a:pt x="1" y="171"/>
                    <a:pt x="77" y="171"/>
                  </a:cubicBezTo>
                  <a:cubicBezTo>
                    <a:pt x="256" y="213"/>
                    <a:pt x="425" y="213"/>
                    <a:pt x="604" y="247"/>
                  </a:cubicBezTo>
                  <a:cubicBezTo>
                    <a:pt x="680" y="247"/>
                    <a:pt x="782" y="315"/>
                    <a:pt x="893" y="315"/>
                  </a:cubicBezTo>
                  <a:cubicBezTo>
                    <a:pt x="927" y="315"/>
                    <a:pt x="961" y="281"/>
                    <a:pt x="995" y="281"/>
                  </a:cubicBezTo>
                  <a:cubicBezTo>
                    <a:pt x="1029" y="247"/>
                    <a:pt x="1063" y="213"/>
                    <a:pt x="1029" y="171"/>
                  </a:cubicBezTo>
                  <a:cubicBezTo>
                    <a:pt x="961" y="35"/>
                    <a:pt x="748" y="35"/>
                    <a:pt x="604" y="1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" name="Google Shape;5121;p60"/>
            <p:cNvSpPr/>
            <p:nvPr/>
          </p:nvSpPr>
          <p:spPr>
            <a:xfrm>
              <a:off x="1018278" y="2976418"/>
              <a:ext cx="31304" cy="9230"/>
            </a:xfrm>
            <a:custGeom>
              <a:avLst/>
              <a:gdLst/>
              <a:ahLst/>
              <a:cxnLst/>
              <a:rect l="l" t="t" r="r" b="b"/>
              <a:pathLst>
                <a:path w="953" h="281" extrusionOk="0">
                  <a:moveTo>
                    <a:pt x="247" y="1"/>
                  </a:moveTo>
                  <a:cubicBezTo>
                    <a:pt x="179" y="1"/>
                    <a:pt x="103" y="1"/>
                    <a:pt x="35" y="34"/>
                  </a:cubicBezTo>
                  <a:cubicBezTo>
                    <a:pt x="1" y="34"/>
                    <a:pt x="1" y="102"/>
                    <a:pt x="35" y="136"/>
                  </a:cubicBezTo>
                  <a:cubicBezTo>
                    <a:pt x="179" y="213"/>
                    <a:pt x="315" y="247"/>
                    <a:pt x="460" y="247"/>
                  </a:cubicBezTo>
                  <a:cubicBezTo>
                    <a:pt x="528" y="281"/>
                    <a:pt x="638" y="281"/>
                    <a:pt x="706" y="281"/>
                  </a:cubicBezTo>
                  <a:lnTo>
                    <a:pt x="850" y="281"/>
                  </a:lnTo>
                  <a:cubicBezTo>
                    <a:pt x="918" y="247"/>
                    <a:pt x="952" y="136"/>
                    <a:pt x="884" y="102"/>
                  </a:cubicBezTo>
                  <a:cubicBezTo>
                    <a:pt x="774" y="34"/>
                    <a:pt x="604" y="34"/>
                    <a:pt x="494" y="34"/>
                  </a:cubicBezTo>
                  <a:cubicBezTo>
                    <a:pt x="392" y="1"/>
                    <a:pt x="315" y="1"/>
                    <a:pt x="247" y="1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" name="Google Shape;5122;p60"/>
            <p:cNvSpPr/>
            <p:nvPr/>
          </p:nvSpPr>
          <p:spPr>
            <a:xfrm>
              <a:off x="1036705" y="2920610"/>
              <a:ext cx="29333" cy="10347"/>
            </a:xfrm>
            <a:custGeom>
              <a:avLst/>
              <a:gdLst/>
              <a:ahLst/>
              <a:cxnLst/>
              <a:rect l="l" t="t" r="r" b="b"/>
              <a:pathLst>
                <a:path w="893" h="315" extrusionOk="0">
                  <a:moveTo>
                    <a:pt x="213" y="1"/>
                  </a:moveTo>
                  <a:lnTo>
                    <a:pt x="111" y="1"/>
                  </a:lnTo>
                  <a:cubicBezTo>
                    <a:pt x="1" y="1"/>
                    <a:pt x="1" y="136"/>
                    <a:pt x="77" y="170"/>
                  </a:cubicBezTo>
                  <a:cubicBezTo>
                    <a:pt x="213" y="247"/>
                    <a:pt x="391" y="247"/>
                    <a:pt x="536" y="281"/>
                  </a:cubicBezTo>
                  <a:cubicBezTo>
                    <a:pt x="604" y="281"/>
                    <a:pt x="638" y="315"/>
                    <a:pt x="714" y="315"/>
                  </a:cubicBezTo>
                  <a:cubicBezTo>
                    <a:pt x="748" y="315"/>
                    <a:pt x="816" y="281"/>
                    <a:pt x="850" y="247"/>
                  </a:cubicBezTo>
                  <a:cubicBezTo>
                    <a:pt x="893" y="213"/>
                    <a:pt x="893" y="170"/>
                    <a:pt x="893" y="136"/>
                  </a:cubicBezTo>
                  <a:cubicBezTo>
                    <a:pt x="816" y="35"/>
                    <a:pt x="680" y="35"/>
                    <a:pt x="570" y="1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" name="Google Shape;5123;p60"/>
            <p:cNvSpPr/>
            <p:nvPr/>
          </p:nvSpPr>
          <p:spPr>
            <a:xfrm>
              <a:off x="1084433" y="2882113"/>
              <a:ext cx="40764" cy="10643"/>
            </a:xfrm>
            <a:custGeom>
              <a:avLst/>
              <a:gdLst/>
              <a:ahLst/>
              <a:cxnLst/>
              <a:rect l="l" t="t" r="r" b="b"/>
              <a:pathLst>
                <a:path w="1241" h="324" extrusionOk="0">
                  <a:moveTo>
                    <a:pt x="425" y="0"/>
                  </a:moveTo>
                  <a:cubicBezTo>
                    <a:pt x="323" y="0"/>
                    <a:pt x="213" y="0"/>
                    <a:pt x="111" y="34"/>
                  </a:cubicBezTo>
                  <a:cubicBezTo>
                    <a:pt x="34" y="34"/>
                    <a:pt x="0" y="179"/>
                    <a:pt x="77" y="179"/>
                  </a:cubicBezTo>
                  <a:cubicBezTo>
                    <a:pt x="289" y="247"/>
                    <a:pt x="501" y="247"/>
                    <a:pt x="714" y="281"/>
                  </a:cubicBezTo>
                  <a:cubicBezTo>
                    <a:pt x="782" y="281"/>
                    <a:pt x="884" y="323"/>
                    <a:pt x="994" y="323"/>
                  </a:cubicBezTo>
                  <a:cubicBezTo>
                    <a:pt x="1062" y="323"/>
                    <a:pt x="1138" y="281"/>
                    <a:pt x="1206" y="247"/>
                  </a:cubicBezTo>
                  <a:cubicBezTo>
                    <a:pt x="1240" y="213"/>
                    <a:pt x="1240" y="145"/>
                    <a:pt x="1206" y="111"/>
                  </a:cubicBezTo>
                  <a:cubicBezTo>
                    <a:pt x="1138" y="34"/>
                    <a:pt x="1028" y="0"/>
                    <a:pt x="926" y="0"/>
                  </a:cubicBezTo>
                  <a:lnTo>
                    <a:pt x="782" y="0"/>
                  </a:lnTo>
                  <a:lnTo>
                    <a:pt x="748" y="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" name="Google Shape;5124;p60"/>
            <p:cNvSpPr/>
            <p:nvPr/>
          </p:nvSpPr>
          <p:spPr>
            <a:xfrm>
              <a:off x="1096126" y="2928691"/>
              <a:ext cx="36034" cy="12876"/>
            </a:xfrm>
            <a:custGeom>
              <a:avLst/>
              <a:gdLst/>
              <a:ahLst/>
              <a:cxnLst/>
              <a:rect l="l" t="t" r="r" b="b"/>
              <a:pathLst>
                <a:path w="1097" h="392" extrusionOk="0">
                  <a:moveTo>
                    <a:pt x="494" y="1"/>
                  </a:moveTo>
                  <a:cubicBezTo>
                    <a:pt x="358" y="1"/>
                    <a:pt x="213" y="1"/>
                    <a:pt x="103" y="35"/>
                  </a:cubicBezTo>
                  <a:cubicBezTo>
                    <a:pt x="1" y="69"/>
                    <a:pt x="1" y="213"/>
                    <a:pt x="103" y="247"/>
                  </a:cubicBezTo>
                  <a:cubicBezTo>
                    <a:pt x="247" y="281"/>
                    <a:pt x="426" y="281"/>
                    <a:pt x="604" y="315"/>
                  </a:cubicBezTo>
                  <a:cubicBezTo>
                    <a:pt x="672" y="349"/>
                    <a:pt x="782" y="392"/>
                    <a:pt x="850" y="392"/>
                  </a:cubicBezTo>
                  <a:cubicBezTo>
                    <a:pt x="918" y="392"/>
                    <a:pt x="952" y="349"/>
                    <a:pt x="995" y="315"/>
                  </a:cubicBezTo>
                  <a:cubicBezTo>
                    <a:pt x="1063" y="281"/>
                    <a:pt x="1097" y="213"/>
                    <a:pt x="1063" y="137"/>
                  </a:cubicBezTo>
                  <a:cubicBezTo>
                    <a:pt x="952" y="1"/>
                    <a:pt x="782" y="1"/>
                    <a:pt x="638" y="1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" name="Google Shape;5125;p60"/>
            <p:cNvSpPr/>
            <p:nvPr/>
          </p:nvSpPr>
          <p:spPr>
            <a:xfrm>
              <a:off x="1163661" y="2877350"/>
              <a:ext cx="44114" cy="11759"/>
            </a:xfrm>
            <a:custGeom>
              <a:avLst/>
              <a:gdLst/>
              <a:ahLst/>
              <a:cxnLst/>
              <a:rect l="l" t="t" r="r" b="b"/>
              <a:pathLst>
                <a:path w="1343" h="358" extrusionOk="0">
                  <a:moveTo>
                    <a:pt x="213" y="1"/>
                  </a:moveTo>
                  <a:lnTo>
                    <a:pt x="69" y="1"/>
                  </a:lnTo>
                  <a:cubicBezTo>
                    <a:pt x="35" y="1"/>
                    <a:pt x="1" y="77"/>
                    <a:pt x="35" y="111"/>
                  </a:cubicBezTo>
                  <a:cubicBezTo>
                    <a:pt x="213" y="256"/>
                    <a:pt x="425" y="290"/>
                    <a:pt x="595" y="324"/>
                  </a:cubicBezTo>
                  <a:cubicBezTo>
                    <a:pt x="706" y="324"/>
                    <a:pt x="808" y="358"/>
                    <a:pt x="918" y="358"/>
                  </a:cubicBezTo>
                  <a:cubicBezTo>
                    <a:pt x="1020" y="358"/>
                    <a:pt x="1131" y="324"/>
                    <a:pt x="1232" y="290"/>
                  </a:cubicBezTo>
                  <a:cubicBezTo>
                    <a:pt x="1343" y="256"/>
                    <a:pt x="1309" y="77"/>
                    <a:pt x="1198" y="43"/>
                  </a:cubicBezTo>
                  <a:lnTo>
                    <a:pt x="952" y="43"/>
                  </a:lnTo>
                  <a:lnTo>
                    <a:pt x="706" y="43"/>
                  </a:lnTo>
                  <a:lnTo>
                    <a:pt x="638" y="43"/>
                  </a:lnTo>
                  <a:cubicBezTo>
                    <a:pt x="493" y="1"/>
                    <a:pt x="349" y="1"/>
                    <a:pt x="213" y="1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" name="Google Shape;5126;p60"/>
            <p:cNvSpPr/>
            <p:nvPr/>
          </p:nvSpPr>
          <p:spPr>
            <a:xfrm>
              <a:off x="1153051" y="2980885"/>
              <a:ext cx="31566" cy="15110"/>
            </a:xfrm>
            <a:custGeom>
              <a:avLst/>
              <a:gdLst/>
              <a:ahLst/>
              <a:cxnLst/>
              <a:rect l="l" t="t" r="r" b="b"/>
              <a:pathLst>
                <a:path w="961" h="460" extrusionOk="0">
                  <a:moveTo>
                    <a:pt x="281" y="0"/>
                  </a:moveTo>
                  <a:cubicBezTo>
                    <a:pt x="213" y="0"/>
                    <a:pt x="111" y="34"/>
                    <a:pt x="35" y="77"/>
                  </a:cubicBezTo>
                  <a:cubicBezTo>
                    <a:pt x="1" y="111"/>
                    <a:pt x="1" y="179"/>
                    <a:pt x="35" y="213"/>
                  </a:cubicBezTo>
                  <a:cubicBezTo>
                    <a:pt x="111" y="289"/>
                    <a:pt x="213" y="289"/>
                    <a:pt x="324" y="323"/>
                  </a:cubicBezTo>
                  <a:cubicBezTo>
                    <a:pt x="392" y="357"/>
                    <a:pt x="494" y="391"/>
                    <a:pt x="604" y="459"/>
                  </a:cubicBezTo>
                  <a:lnTo>
                    <a:pt x="672" y="459"/>
                  </a:lnTo>
                  <a:cubicBezTo>
                    <a:pt x="850" y="459"/>
                    <a:pt x="961" y="213"/>
                    <a:pt x="748" y="111"/>
                  </a:cubicBezTo>
                  <a:cubicBezTo>
                    <a:pt x="604" y="77"/>
                    <a:pt x="460" y="0"/>
                    <a:pt x="281" y="0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" name="Google Shape;5127;p60"/>
            <p:cNvSpPr/>
            <p:nvPr/>
          </p:nvSpPr>
          <p:spPr>
            <a:xfrm>
              <a:off x="1131010" y="3018266"/>
              <a:ext cx="31304" cy="10380"/>
            </a:xfrm>
            <a:custGeom>
              <a:avLst/>
              <a:gdLst/>
              <a:ahLst/>
              <a:cxnLst/>
              <a:rect l="l" t="t" r="r" b="b"/>
              <a:pathLst>
                <a:path w="953" h="316" extrusionOk="0">
                  <a:moveTo>
                    <a:pt x="247" y="1"/>
                  </a:moveTo>
                  <a:cubicBezTo>
                    <a:pt x="179" y="1"/>
                    <a:pt x="103" y="35"/>
                    <a:pt x="35" y="35"/>
                  </a:cubicBezTo>
                  <a:cubicBezTo>
                    <a:pt x="1" y="35"/>
                    <a:pt x="1" y="69"/>
                    <a:pt x="1" y="103"/>
                  </a:cubicBezTo>
                  <a:cubicBezTo>
                    <a:pt x="145" y="171"/>
                    <a:pt x="281" y="213"/>
                    <a:pt x="426" y="247"/>
                  </a:cubicBezTo>
                  <a:cubicBezTo>
                    <a:pt x="528" y="281"/>
                    <a:pt x="638" y="315"/>
                    <a:pt x="782" y="315"/>
                  </a:cubicBezTo>
                  <a:lnTo>
                    <a:pt x="850" y="315"/>
                  </a:lnTo>
                  <a:cubicBezTo>
                    <a:pt x="952" y="281"/>
                    <a:pt x="952" y="137"/>
                    <a:pt x="884" y="103"/>
                  </a:cubicBezTo>
                  <a:cubicBezTo>
                    <a:pt x="782" y="35"/>
                    <a:pt x="604" y="35"/>
                    <a:pt x="460" y="35"/>
                  </a:cubicBezTo>
                  <a:cubicBezTo>
                    <a:pt x="392" y="35"/>
                    <a:pt x="315" y="1"/>
                    <a:pt x="247" y="1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" name="Google Shape;5128;p60"/>
            <p:cNvSpPr/>
            <p:nvPr/>
          </p:nvSpPr>
          <p:spPr>
            <a:xfrm>
              <a:off x="1125164" y="3054267"/>
              <a:ext cx="33800" cy="13993"/>
            </a:xfrm>
            <a:custGeom>
              <a:avLst/>
              <a:gdLst/>
              <a:ahLst/>
              <a:cxnLst/>
              <a:rect l="l" t="t" r="r" b="b"/>
              <a:pathLst>
                <a:path w="1029" h="426" extrusionOk="0">
                  <a:moveTo>
                    <a:pt x="357" y="1"/>
                  </a:moveTo>
                  <a:lnTo>
                    <a:pt x="179" y="1"/>
                  </a:lnTo>
                  <a:cubicBezTo>
                    <a:pt x="34" y="1"/>
                    <a:pt x="0" y="213"/>
                    <a:pt x="145" y="247"/>
                  </a:cubicBezTo>
                  <a:cubicBezTo>
                    <a:pt x="281" y="281"/>
                    <a:pt x="425" y="315"/>
                    <a:pt x="570" y="349"/>
                  </a:cubicBezTo>
                  <a:cubicBezTo>
                    <a:pt x="638" y="391"/>
                    <a:pt x="748" y="425"/>
                    <a:pt x="816" y="425"/>
                  </a:cubicBezTo>
                  <a:cubicBezTo>
                    <a:pt x="884" y="425"/>
                    <a:pt x="918" y="391"/>
                    <a:pt x="960" y="391"/>
                  </a:cubicBezTo>
                  <a:cubicBezTo>
                    <a:pt x="1028" y="315"/>
                    <a:pt x="1028" y="247"/>
                    <a:pt x="1028" y="179"/>
                  </a:cubicBezTo>
                  <a:cubicBezTo>
                    <a:pt x="960" y="35"/>
                    <a:pt x="782" y="35"/>
                    <a:pt x="638" y="1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" name="Google Shape;5129;p60"/>
            <p:cNvSpPr/>
            <p:nvPr/>
          </p:nvSpPr>
          <p:spPr>
            <a:xfrm>
              <a:off x="1133244" y="3084421"/>
              <a:ext cx="38563" cy="13960"/>
            </a:xfrm>
            <a:custGeom>
              <a:avLst/>
              <a:gdLst/>
              <a:ahLst/>
              <a:cxnLst/>
              <a:rect l="l" t="t" r="r" b="b"/>
              <a:pathLst>
                <a:path w="1174" h="425" extrusionOk="0">
                  <a:moveTo>
                    <a:pt x="290" y="0"/>
                  </a:moveTo>
                  <a:cubicBezTo>
                    <a:pt x="247" y="0"/>
                    <a:pt x="179" y="0"/>
                    <a:pt x="145" y="34"/>
                  </a:cubicBezTo>
                  <a:cubicBezTo>
                    <a:pt x="35" y="34"/>
                    <a:pt x="1" y="144"/>
                    <a:pt x="111" y="212"/>
                  </a:cubicBezTo>
                  <a:cubicBezTo>
                    <a:pt x="324" y="357"/>
                    <a:pt x="604" y="425"/>
                    <a:pt x="884" y="425"/>
                  </a:cubicBezTo>
                  <a:lnTo>
                    <a:pt x="961" y="425"/>
                  </a:lnTo>
                  <a:cubicBezTo>
                    <a:pt x="1173" y="425"/>
                    <a:pt x="1173" y="68"/>
                    <a:pt x="961" y="68"/>
                  </a:cubicBezTo>
                  <a:cubicBezTo>
                    <a:pt x="816" y="34"/>
                    <a:pt x="672" y="34"/>
                    <a:pt x="536" y="34"/>
                  </a:cubicBezTo>
                  <a:cubicBezTo>
                    <a:pt x="460" y="34"/>
                    <a:pt x="358" y="0"/>
                    <a:pt x="290" y="0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" name="Google Shape;5130;p60"/>
            <p:cNvSpPr/>
            <p:nvPr/>
          </p:nvSpPr>
          <p:spPr>
            <a:xfrm>
              <a:off x="1221702" y="3076307"/>
              <a:ext cx="36034" cy="11759"/>
            </a:xfrm>
            <a:custGeom>
              <a:avLst/>
              <a:gdLst/>
              <a:ahLst/>
              <a:cxnLst/>
              <a:rect l="l" t="t" r="r" b="b"/>
              <a:pathLst>
                <a:path w="1097" h="358" extrusionOk="0">
                  <a:moveTo>
                    <a:pt x="782" y="1"/>
                  </a:moveTo>
                  <a:lnTo>
                    <a:pt x="570" y="1"/>
                  </a:lnTo>
                  <a:cubicBezTo>
                    <a:pt x="391" y="1"/>
                    <a:pt x="247" y="35"/>
                    <a:pt x="103" y="69"/>
                  </a:cubicBezTo>
                  <a:cubicBezTo>
                    <a:pt x="1" y="103"/>
                    <a:pt x="1" y="247"/>
                    <a:pt x="103" y="281"/>
                  </a:cubicBezTo>
                  <a:cubicBezTo>
                    <a:pt x="247" y="315"/>
                    <a:pt x="391" y="315"/>
                    <a:pt x="570" y="357"/>
                  </a:cubicBezTo>
                  <a:lnTo>
                    <a:pt x="782" y="357"/>
                  </a:lnTo>
                  <a:cubicBezTo>
                    <a:pt x="850" y="357"/>
                    <a:pt x="918" y="357"/>
                    <a:pt x="995" y="315"/>
                  </a:cubicBezTo>
                  <a:cubicBezTo>
                    <a:pt x="1096" y="247"/>
                    <a:pt x="1096" y="103"/>
                    <a:pt x="995" y="35"/>
                  </a:cubicBezTo>
                  <a:cubicBezTo>
                    <a:pt x="918" y="1"/>
                    <a:pt x="850" y="1"/>
                    <a:pt x="782" y="1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" name="Google Shape;5131;p60"/>
            <p:cNvSpPr/>
            <p:nvPr/>
          </p:nvSpPr>
          <p:spPr>
            <a:xfrm>
              <a:off x="1199662" y="3036693"/>
              <a:ext cx="38267" cy="11759"/>
            </a:xfrm>
            <a:custGeom>
              <a:avLst/>
              <a:gdLst/>
              <a:ahLst/>
              <a:cxnLst/>
              <a:rect l="l" t="t" r="r" b="b"/>
              <a:pathLst>
                <a:path w="1165" h="358" extrusionOk="0">
                  <a:moveTo>
                    <a:pt x="816" y="0"/>
                  </a:moveTo>
                  <a:lnTo>
                    <a:pt x="561" y="0"/>
                  </a:lnTo>
                  <a:cubicBezTo>
                    <a:pt x="425" y="0"/>
                    <a:pt x="247" y="34"/>
                    <a:pt x="69" y="77"/>
                  </a:cubicBezTo>
                  <a:cubicBezTo>
                    <a:pt x="1" y="111"/>
                    <a:pt x="1" y="213"/>
                    <a:pt x="69" y="247"/>
                  </a:cubicBezTo>
                  <a:cubicBezTo>
                    <a:pt x="247" y="323"/>
                    <a:pt x="425" y="323"/>
                    <a:pt x="561" y="323"/>
                  </a:cubicBezTo>
                  <a:cubicBezTo>
                    <a:pt x="672" y="323"/>
                    <a:pt x="740" y="357"/>
                    <a:pt x="816" y="357"/>
                  </a:cubicBezTo>
                  <a:cubicBezTo>
                    <a:pt x="884" y="357"/>
                    <a:pt x="986" y="323"/>
                    <a:pt x="1062" y="289"/>
                  </a:cubicBezTo>
                  <a:cubicBezTo>
                    <a:pt x="1164" y="247"/>
                    <a:pt x="1164" y="77"/>
                    <a:pt x="1062" y="34"/>
                  </a:cubicBezTo>
                  <a:cubicBezTo>
                    <a:pt x="986" y="0"/>
                    <a:pt x="884" y="0"/>
                    <a:pt x="816" y="0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" name="Google Shape;5132;p60"/>
            <p:cNvSpPr/>
            <p:nvPr/>
          </p:nvSpPr>
          <p:spPr>
            <a:xfrm>
              <a:off x="1207742" y="3004338"/>
              <a:ext cx="32683" cy="11464"/>
            </a:xfrm>
            <a:custGeom>
              <a:avLst/>
              <a:gdLst/>
              <a:ahLst/>
              <a:cxnLst/>
              <a:rect l="l" t="t" r="r" b="b"/>
              <a:pathLst>
                <a:path w="995" h="349" extrusionOk="0">
                  <a:moveTo>
                    <a:pt x="358" y="0"/>
                  </a:moveTo>
                  <a:lnTo>
                    <a:pt x="103" y="0"/>
                  </a:lnTo>
                  <a:cubicBezTo>
                    <a:pt x="35" y="34"/>
                    <a:pt x="1" y="170"/>
                    <a:pt x="69" y="212"/>
                  </a:cubicBezTo>
                  <a:cubicBezTo>
                    <a:pt x="213" y="246"/>
                    <a:pt x="358" y="280"/>
                    <a:pt x="494" y="314"/>
                  </a:cubicBezTo>
                  <a:cubicBezTo>
                    <a:pt x="570" y="314"/>
                    <a:pt x="638" y="348"/>
                    <a:pt x="706" y="348"/>
                  </a:cubicBezTo>
                  <a:cubicBezTo>
                    <a:pt x="782" y="348"/>
                    <a:pt x="850" y="348"/>
                    <a:pt x="884" y="314"/>
                  </a:cubicBezTo>
                  <a:cubicBezTo>
                    <a:pt x="995" y="246"/>
                    <a:pt x="952" y="102"/>
                    <a:pt x="884" y="68"/>
                  </a:cubicBezTo>
                  <a:cubicBezTo>
                    <a:pt x="782" y="0"/>
                    <a:pt x="638" y="0"/>
                    <a:pt x="494" y="0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" name="Google Shape;5133;p60"/>
            <p:cNvSpPr/>
            <p:nvPr/>
          </p:nvSpPr>
          <p:spPr>
            <a:xfrm>
              <a:off x="1278627" y="3054267"/>
              <a:ext cx="39647" cy="11464"/>
            </a:xfrm>
            <a:custGeom>
              <a:avLst/>
              <a:gdLst/>
              <a:ahLst/>
              <a:cxnLst/>
              <a:rect l="l" t="t" r="r" b="b"/>
              <a:pathLst>
                <a:path w="1207" h="349" extrusionOk="0">
                  <a:moveTo>
                    <a:pt x="918" y="1"/>
                  </a:moveTo>
                  <a:cubicBezTo>
                    <a:pt x="816" y="1"/>
                    <a:pt x="706" y="35"/>
                    <a:pt x="604" y="35"/>
                  </a:cubicBezTo>
                  <a:cubicBezTo>
                    <a:pt x="425" y="69"/>
                    <a:pt x="281" y="136"/>
                    <a:pt x="111" y="136"/>
                  </a:cubicBezTo>
                  <a:cubicBezTo>
                    <a:pt x="1" y="179"/>
                    <a:pt x="35" y="315"/>
                    <a:pt x="145" y="315"/>
                  </a:cubicBezTo>
                  <a:cubicBezTo>
                    <a:pt x="281" y="349"/>
                    <a:pt x="459" y="349"/>
                    <a:pt x="604" y="349"/>
                  </a:cubicBezTo>
                  <a:lnTo>
                    <a:pt x="638" y="349"/>
                  </a:lnTo>
                  <a:cubicBezTo>
                    <a:pt x="816" y="349"/>
                    <a:pt x="961" y="349"/>
                    <a:pt x="1096" y="281"/>
                  </a:cubicBezTo>
                  <a:cubicBezTo>
                    <a:pt x="1207" y="247"/>
                    <a:pt x="1173" y="69"/>
                    <a:pt x="1062" y="35"/>
                  </a:cubicBezTo>
                  <a:cubicBezTo>
                    <a:pt x="1028" y="1"/>
                    <a:pt x="961" y="1"/>
                    <a:pt x="918" y="1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" name="Google Shape;5134;p60"/>
            <p:cNvSpPr/>
            <p:nvPr/>
          </p:nvSpPr>
          <p:spPr>
            <a:xfrm>
              <a:off x="1276394" y="3020499"/>
              <a:ext cx="22074" cy="8146"/>
            </a:xfrm>
            <a:custGeom>
              <a:avLst/>
              <a:gdLst/>
              <a:ahLst/>
              <a:cxnLst/>
              <a:rect l="l" t="t" r="r" b="b"/>
              <a:pathLst>
                <a:path w="672" h="248" extrusionOk="0">
                  <a:moveTo>
                    <a:pt x="459" y="1"/>
                  </a:moveTo>
                  <a:lnTo>
                    <a:pt x="315" y="1"/>
                  </a:lnTo>
                  <a:cubicBezTo>
                    <a:pt x="247" y="1"/>
                    <a:pt x="137" y="1"/>
                    <a:pt x="69" y="69"/>
                  </a:cubicBezTo>
                  <a:cubicBezTo>
                    <a:pt x="1" y="69"/>
                    <a:pt x="1" y="179"/>
                    <a:pt x="69" y="179"/>
                  </a:cubicBezTo>
                  <a:cubicBezTo>
                    <a:pt x="137" y="247"/>
                    <a:pt x="247" y="247"/>
                    <a:pt x="315" y="247"/>
                  </a:cubicBezTo>
                  <a:lnTo>
                    <a:pt x="459" y="247"/>
                  </a:lnTo>
                  <a:cubicBezTo>
                    <a:pt x="527" y="247"/>
                    <a:pt x="561" y="247"/>
                    <a:pt x="604" y="213"/>
                  </a:cubicBezTo>
                  <a:cubicBezTo>
                    <a:pt x="672" y="179"/>
                    <a:pt x="672" y="69"/>
                    <a:pt x="604" y="35"/>
                  </a:cubicBezTo>
                  <a:cubicBezTo>
                    <a:pt x="561" y="1"/>
                    <a:pt x="527" y="1"/>
                    <a:pt x="459" y="1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" name="Google Shape;5135;p60"/>
            <p:cNvSpPr/>
            <p:nvPr/>
          </p:nvSpPr>
          <p:spPr>
            <a:xfrm>
              <a:off x="1258820" y="2916997"/>
              <a:ext cx="29037" cy="11727"/>
            </a:xfrm>
            <a:custGeom>
              <a:avLst/>
              <a:gdLst/>
              <a:ahLst/>
              <a:cxnLst/>
              <a:rect l="l" t="t" r="r" b="b"/>
              <a:pathLst>
                <a:path w="884" h="357" extrusionOk="0">
                  <a:moveTo>
                    <a:pt x="213" y="0"/>
                  </a:moveTo>
                  <a:lnTo>
                    <a:pt x="77" y="0"/>
                  </a:lnTo>
                  <a:cubicBezTo>
                    <a:pt x="34" y="0"/>
                    <a:pt x="0" y="34"/>
                    <a:pt x="34" y="68"/>
                  </a:cubicBezTo>
                  <a:cubicBezTo>
                    <a:pt x="145" y="145"/>
                    <a:pt x="247" y="212"/>
                    <a:pt x="357" y="246"/>
                  </a:cubicBezTo>
                  <a:cubicBezTo>
                    <a:pt x="459" y="280"/>
                    <a:pt x="604" y="357"/>
                    <a:pt x="714" y="357"/>
                  </a:cubicBezTo>
                  <a:lnTo>
                    <a:pt x="782" y="357"/>
                  </a:lnTo>
                  <a:cubicBezTo>
                    <a:pt x="884" y="323"/>
                    <a:pt x="884" y="212"/>
                    <a:pt x="850" y="145"/>
                  </a:cubicBezTo>
                  <a:cubicBezTo>
                    <a:pt x="748" y="34"/>
                    <a:pt x="604" y="34"/>
                    <a:pt x="459" y="0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" name="Google Shape;5136;p60"/>
            <p:cNvSpPr/>
            <p:nvPr/>
          </p:nvSpPr>
          <p:spPr>
            <a:xfrm>
              <a:off x="1226465" y="3125152"/>
              <a:ext cx="27920" cy="17311"/>
            </a:xfrm>
            <a:custGeom>
              <a:avLst/>
              <a:gdLst/>
              <a:ahLst/>
              <a:cxnLst/>
              <a:rect l="l" t="t" r="r" b="b"/>
              <a:pathLst>
                <a:path w="850" h="527" extrusionOk="0">
                  <a:moveTo>
                    <a:pt x="671" y="0"/>
                  </a:moveTo>
                  <a:cubicBezTo>
                    <a:pt x="561" y="0"/>
                    <a:pt x="459" y="68"/>
                    <a:pt x="382" y="102"/>
                  </a:cubicBezTo>
                  <a:cubicBezTo>
                    <a:pt x="246" y="179"/>
                    <a:pt x="68" y="213"/>
                    <a:pt x="0" y="391"/>
                  </a:cubicBezTo>
                  <a:cubicBezTo>
                    <a:pt x="0" y="459"/>
                    <a:pt x="34" y="527"/>
                    <a:pt x="102" y="527"/>
                  </a:cubicBezTo>
                  <a:lnTo>
                    <a:pt x="170" y="527"/>
                  </a:lnTo>
                  <a:cubicBezTo>
                    <a:pt x="314" y="527"/>
                    <a:pt x="459" y="425"/>
                    <a:pt x="561" y="315"/>
                  </a:cubicBezTo>
                  <a:cubicBezTo>
                    <a:pt x="637" y="281"/>
                    <a:pt x="850" y="102"/>
                    <a:pt x="739" y="34"/>
                  </a:cubicBezTo>
                  <a:cubicBezTo>
                    <a:pt x="705" y="0"/>
                    <a:pt x="671" y="0"/>
                    <a:pt x="671" y="0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" name="Google Shape;5137;p60"/>
            <p:cNvSpPr/>
            <p:nvPr/>
          </p:nvSpPr>
          <p:spPr>
            <a:xfrm>
              <a:off x="1172891" y="3120389"/>
              <a:ext cx="24307" cy="17639"/>
            </a:xfrm>
            <a:custGeom>
              <a:avLst/>
              <a:gdLst/>
              <a:ahLst/>
              <a:cxnLst/>
              <a:rect l="l" t="t" r="r" b="b"/>
              <a:pathLst>
                <a:path w="740" h="537" extrusionOk="0">
                  <a:moveTo>
                    <a:pt x="603" y="1"/>
                  </a:moveTo>
                  <a:cubicBezTo>
                    <a:pt x="569" y="1"/>
                    <a:pt x="569" y="1"/>
                    <a:pt x="569" y="35"/>
                  </a:cubicBezTo>
                  <a:cubicBezTo>
                    <a:pt x="459" y="77"/>
                    <a:pt x="357" y="111"/>
                    <a:pt x="246" y="145"/>
                  </a:cubicBezTo>
                  <a:cubicBezTo>
                    <a:pt x="178" y="179"/>
                    <a:pt x="34" y="213"/>
                    <a:pt x="0" y="358"/>
                  </a:cubicBezTo>
                  <a:cubicBezTo>
                    <a:pt x="0" y="426"/>
                    <a:pt x="34" y="502"/>
                    <a:pt x="102" y="536"/>
                  </a:cubicBezTo>
                  <a:lnTo>
                    <a:pt x="178" y="536"/>
                  </a:lnTo>
                  <a:cubicBezTo>
                    <a:pt x="280" y="536"/>
                    <a:pt x="357" y="460"/>
                    <a:pt x="425" y="392"/>
                  </a:cubicBezTo>
                  <a:cubicBezTo>
                    <a:pt x="493" y="358"/>
                    <a:pt x="569" y="290"/>
                    <a:pt x="671" y="213"/>
                  </a:cubicBezTo>
                  <a:cubicBezTo>
                    <a:pt x="739" y="145"/>
                    <a:pt x="671" y="1"/>
                    <a:pt x="603" y="1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" name="Google Shape;5138;p60"/>
            <p:cNvSpPr/>
            <p:nvPr/>
          </p:nvSpPr>
          <p:spPr>
            <a:xfrm>
              <a:off x="1095010" y="3128502"/>
              <a:ext cx="32420" cy="17606"/>
            </a:xfrm>
            <a:custGeom>
              <a:avLst/>
              <a:gdLst/>
              <a:ahLst/>
              <a:cxnLst/>
              <a:rect l="l" t="t" r="r" b="b"/>
              <a:pathLst>
                <a:path w="987" h="536" extrusionOk="0">
                  <a:moveTo>
                    <a:pt x="850" y="0"/>
                  </a:moveTo>
                  <a:cubicBezTo>
                    <a:pt x="706" y="0"/>
                    <a:pt x="604" y="43"/>
                    <a:pt x="460" y="77"/>
                  </a:cubicBezTo>
                  <a:cubicBezTo>
                    <a:pt x="349" y="111"/>
                    <a:pt x="213" y="179"/>
                    <a:pt x="103" y="255"/>
                  </a:cubicBezTo>
                  <a:cubicBezTo>
                    <a:pt x="1" y="357"/>
                    <a:pt x="103" y="535"/>
                    <a:pt x="247" y="535"/>
                  </a:cubicBezTo>
                  <a:lnTo>
                    <a:pt x="281" y="535"/>
                  </a:lnTo>
                  <a:cubicBezTo>
                    <a:pt x="392" y="501"/>
                    <a:pt x="494" y="425"/>
                    <a:pt x="604" y="357"/>
                  </a:cubicBezTo>
                  <a:cubicBezTo>
                    <a:pt x="706" y="289"/>
                    <a:pt x="816" y="255"/>
                    <a:pt x="918" y="179"/>
                  </a:cubicBezTo>
                  <a:cubicBezTo>
                    <a:pt x="986" y="145"/>
                    <a:pt x="952" y="0"/>
                    <a:pt x="850" y="0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" name="Google Shape;5139;p60"/>
            <p:cNvSpPr/>
            <p:nvPr/>
          </p:nvSpPr>
          <p:spPr>
            <a:xfrm>
              <a:off x="1071589" y="3173963"/>
              <a:ext cx="30450" cy="20957"/>
            </a:xfrm>
            <a:custGeom>
              <a:avLst/>
              <a:gdLst/>
              <a:ahLst/>
              <a:cxnLst/>
              <a:rect l="l" t="t" r="r" b="b"/>
              <a:pathLst>
                <a:path w="927" h="638" extrusionOk="0">
                  <a:moveTo>
                    <a:pt x="816" y="1"/>
                  </a:moveTo>
                  <a:lnTo>
                    <a:pt x="816" y="1"/>
                  </a:lnTo>
                  <a:cubicBezTo>
                    <a:pt x="638" y="1"/>
                    <a:pt x="502" y="35"/>
                    <a:pt x="357" y="145"/>
                  </a:cubicBezTo>
                  <a:cubicBezTo>
                    <a:pt x="179" y="213"/>
                    <a:pt x="0" y="281"/>
                    <a:pt x="0" y="460"/>
                  </a:cubicBezTo>
                  <a:cubicBezTo>
                    <a:pt x="0" y="570"/>
                    <a:pt x="77" y="638"/>
                    <a:pt x="145" y="638"/>
                  </a:cubicBezTo>
                  <a:lnTo>
                    <a:pt x="179" y="638"/>
                  </a:lnTo>
                  <a:cubicBezTo>
                    <a:pt x="323" y="638"/>
                    <a:pt x="391" y="494"/>
                    <a:pt x="502" y="426"/>
                  </a:cubicBezTo>
                  <a:cubicBezTo>
                    <a:pt x="638" y="315"/>
                    <a:pt x="748" y="247"/>
                    <a:pt x="850" y="179"/>
                  </a:cubicBezTo>
                  <a:cubicBezTo>
                    <a:pt x="926" y="103"/>
                    <a:pt x="926" y="1"/>
                    <a:pt x="816" y="1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" name="Google Shape;5140;p60"/>
            <p:cNvSpPr/>
            <p:nvPr/>
          </p:nvSpPr>
          <p:spPr>
            <a:xfrm>
              <a:off x="1135773" y="3161152"/>
              <a:ext cx="29037" cy="19840"/>
            </a:xfrm>
            <a:custGeom>
              <a:avLst/>
              <a:gdLst/>
              <a:ahLst/>
              <a:cxnLst/>
              <a:rect l="l" t="t" r="r" b="b"/>
              <a:pathLst>
                <a:path w="884" h="604" extrusionOk="0">
                  <a:moveTo>
                    <a:pt x="739" y="0"/>
                  </a:moveTo>
                  <a:cubicBezTo>
                    <a:pt x="595" y="0"/>
                    <a:pt x="493" y="68"/>
                    <a:pt x="383" y="111"/>
                  </a:cubicBezTo>
                  <a:cubicBezTo>
                    <a:pt x="247" y="178"/>
                    <a:pt x="136" y="246"/>
                    <a:pt x="34" y="357"/>
                  </a:cubicBezTo>
                  <a:cubicBezTo>
                    <a:pt x="0" y="459"/>
                    <a:pt x="68" y="603"/>
                    <a:pt x="170" y="603"/>
                  </a:cubicBezTo>
                  <a:lnTo>
                    <a:pt x="170" y="603"/>
                  </a:lnTo>
                  <a:cubicBezTo>
                    <a:pt x="315" y="603"/>
                    <a:pt x="459" y="493"/>
                    <a:pt x="561" y="425"/>
                  </a:cubicBezTo>
                  <a:cubicBezTo>
                    <a:pt x="671" y="357"/>
                    <a:pt x="773" y="280"/>
                    <a:pt x="850" y="145"/>
                  </a:cubicBezTo>
                  <a:cubicBezTo>
                    <a:pt x="884" y="68"/>
                    <a:pt x="850" y="0"/>
                    <a:pt x="739" y="0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" name="Google Shape;5141;p60"/>
            <p:cNvSpPr/>
            <p:nvPr/>
          </p:nvSpPr>
          <p:spPr>
            <a:xfrm>
              <a:off x="1084433" y="3226158"/>
              <a:ext cx="34917" cy="24570"/>
            </a:xfrm>
            <a:custGeom>
              <a:avLst/>
              <a:gdLst/>
              <a:ahLst/>
              <a:cxnLst/>
              <a:rect l="l" t="t" r="r" b="b"/>
              <a:pathLst>
                <a:path w="1063" h="748" extrusionOk="0">
                  <a:moveTo>
                    <a:pt x="926" y="0"/>
                  </a:moveTo>
                  <a:lnTo>
                    <a:pt x="884" y="0"/>
                  </a:lnTo>
                  <a:cubicBezTo>
                    <a:pt x="748" y="43"/>
                    <a:pt x="603" y="111"/>
                    <a:pt x="501" y="213"/>
                  </a:cubicBezTo>
                  <a:cubicBezTo>
                    <a:pt x="357" y="289"/>
                    <a:pt x="213" y="357"/>
                    <a:pt x="111" y="425"/>
                  </a:cubicBezTo>
                  <a:cubicBezTo>
                    <a:pt x="0" y="536"/>
                    <a:pt x="111" y="748"/>
                    <a:pt x="213" y="748"/>
                  </a:cubicBezTo>
                  <a:cubicBezTo>
                    <a:pt x="247" y="748"/>
                    <a:pt x="247" y="748"/>
                    <a:pt x="289" y="714"/>
                  </a:cubicBezTo>
                  <a:cubicBezTo>
                    <a:pt x="535" y="604"/>
                    <a:pt x="816" y="425"/>
                    <a:pt x="994" y="179"/>
                  </a:cubicBezTo>
                  <a:cubicBezTo>
                    <a:pt x="1062" y="111"/>
                    <a:pt x="1028" y="0"/>
                    <a:pt x="926" y="0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" name="Google Shape;5142;p60"/>
            <p:cNvSpPr/>
            <p:nvPr/>
          </p:nvSpPr>
          <p:spPr>
            <a:xfrm>
              <a:off x="1143854" y="3245965"/>
              <a:ext cx="27953" cy="22074"/>
            </a:xfrm>
            <a:custGeom>
              <a:avLst/>
              <a:gdLst/>
              <a:ahLst/>
              <a:cxnLst/>
              <a:rect l="l" t="t" r="r" b="b"/>
              <a:pathLst>
                <a:path w="851" h="672" extrusionOk="0">
                  <a:moveTo>
                    <a:pt x="774" y="1"/>
                  </a:moveTo>
                  <a:cubicBezTo>
                    <a:pt x="740" y="1"/>
                    <a:pt x="740" y="1"/>
                    <a:pt x="706" y="35"/>
                  </a:cubicBezTo>
                  <a:cubicBezTo>
                    <a:pt x="561" y="111"/>
                    <a:pt x="425" y="213"/>
                    <a:pt x="247" y="289"/>
                  </a:cubicBezTo>
                  <a:cubicBezTo>
                    <a:pt x="179" y="323"/>
                    <a:pt x="69" y="357"/>
                    <a:pt x="35" y="425"/>
                  </a:cubicBezTo>
                  <a:cubicBezTo>
                    <a:pt x="1" y="502"/>
                    <a:pt x="1" y="570"/>
                    <a:pt x="35" y="604"/>
                  </a:cubicBezTo>
                  <a:cubicBezTo>
                    <a:pt x="69" y="638"/>
                    <a:pt x="137" y="672"/>
                    <a:pt x="179" y="672"/>
                  </a:cubicBezTo>
                  <a:cubicBezTo>
                    <a:pt x="281" y="672"/>
                    <a:pt x="425" y="570"/>
                    <a:pt x="527" y="502"/>
                  </a:cubicBezTo>
                  <a:cubicBezTo>
                    <a:pt x="672" y="391"/>
                    <a:pt x="774" y="289"/>
                    <a:pt x="850" y="111"/>
                  </a:cubicBezTo>
                  <a:cubicBezTo>
                    <a:pt x="850" y="77"/>
                    <a:pt x="816" y="1"/>
                    <a:pt x="774" y="1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" name="Google Shape;5143;p60"/>
            <p:cNvSpPr/>
            <p:nvPr/>
          </p:nvSpPr>
          <p:spPr>
            <a:xfrm>
              <a:off x="1201895" y="3256574"/>
              <a:ext cx="26836" cy="17343"/>
            </a:xfrm>
            <a:custGeom>
              <a:avLst/>
              <a:gdLst/>
              <a:ahLst/>
              <a:cxnLst/>
              <a:rect l="l" t="t" r="r" b="b"/>
              <a:pathLst>
                <a:path w="817" h="528" extrusionOk="0">
                  <a:moveTo>
                    <a:pt x="672" y="0"/>
                  </a:moveTo>
                  <a:lnTo>
                    <a:pt x="638" y="0"/>
                  </a:lnTo>
                  <a:cubicBezTo>
                    <a:pt x="493" y="68"/>
                    <a:pt x="391" y="102"/>
                    <a:pt x="247" y="179"/>
                  </a:cubicBezTo>
                  <a:cubicBezTo>
                    <a:pt x="145" y="213"/>
                    <a:pt x="34" y="315"/>
                    <a:pt x="1" y="425"/>
                  </a:cubicBezTo>
                  <a:cubicBezTo>
                    <a:pt x="1" y="459"/>
                    <a:pt x="1" y="493"/>
                    <a:pt x="68" y="527"/>
                  </a:cubicBezTo>
                  <a:lnTo>
                    <a:pt x="145" y="527"/>
                  </a:lnTo>
                  <a:cubicBezTo>
                    <a:pt x="247" y="527"/>
                    <a:pt x="323" y="493"/>
                    <a:pt x="391" y="425"/>
                  </a:cubicBezTo>
                  <a:cubicBezTo>
                    <a:pt x="536" y="349"/>
                    <a:pt x="604" y="247"/>
                    <a:pt x="748" y="179"/>
                  </a:cubicBezTo>
                  <a:cubicBezTo>
                    <a:pt x="816" y="102"/>
                    <a:pt x="782" y="0"/>
                    <a:pt x="672" y="0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" name="Google Shape;5144;p60"/>
            <p:cNvSpPr/>
            <p:nvPr/>
          </p:nvSpPr>
          <p:spPr>
            <a:xfrm>
              <a:off x="1271663" y="3221690"/>
              <a:ext cx="19840" cy="16227"/>
            </a:xfrm>
            <a:custGeom>
              <a:avLst/>
              <a:gdLst/>
              <a:ahLst/>
              <a:cxnLst/>
              <a:rect l="l" t="t" r="r" b="b"/>
              <a:pathLst>
                <a:path w="604" h="494" extrusionOk="0">
                  <a:moveTo>
                    <a:pt x="459" y="0"/>
                  </a:moveTo>
                  <a:lnTo>
                    <a:pt x="391" y="0"/>
                  </a:lnTo>
                  <a:cubicBezTo>
                    <a:pt x="357" y="68"/>
                    <a:pt x="323" y="102"/>
                    <a:pt x="247" y="136"/>
                  </a:cubicBezTo>
                  <a:cubicBezTo>
                    <a:pt x="247" y="136"/>
                    <a:pt x="213" y="136"/>
                    <a:pt x="179" y="179"/>
                  </a:cubicBezTo>
                  <a:cubicBezTo>
                    <a:pt x="145" y="179"/>
                    <a:pt x="111" y="213"/>
                    <a:pt x="68" y="247"/>
                  </a:cubicBezTo>
                  <a:cubicBezTo>
                    <a:pt x="0" y="315"/>
                    <a:pt x="68" y="493"/>
                    <a:pt x="179" y="493"/>
                  </a:cubicBezTo>
                  <a:lnTo>
                    <a:pt x="179" y="493"/>
                  </a:lnTo>
                  <a:cubicBezTo>
                    <a:pt x="247" y="459"/>
                    <a:pt x="281" y="493"/>
                    <a:pt x="357" y="459"/>
                  </a:cubicBezTo>
                  <a:lnTo>
                    <a:pt x="459" y="349"/>
                  </a:lnTo>
                  <a:cubicBezTo>
                    <a:pt x="535" y="281"/>
                    <a:pt x="569" y="213"/>
                    <a:pt x="569" y="102"/>
                  </a:cubicBezTo>
                  <a:cubicBezTo>
                    <a:pt x="603" y="34"/>
                    <a:pt x="535" y="0"/>
                    <a:pt x="459" y="0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" name="Google Shape;5145;p60"/>
            <p:cNvSpPr/>
            <p:nvPr/>
          </p:nvSpPr>
          <p:spPr>
            <a:xfrm>
              <a:off x="1236779" y="3218077"/>
              <a:ext cx="22074" cy="12843"/>
            </a:xfrm>
            <a:custGeom>
              <a:avLst/>
              <a:gdLst/>
              <a:ahLst/>
              <a:cxnLst/>
              <a:rect l="l" t="t" r="r" b="b"/>
              <a:pathLst>
                <a:path w="672" h="391" extrusionOk="0">
                  <a:moveTo>
                    <a:pt x="570" y="0"/>
                  </a:moveTo>
                  <a:lnTo>
                    <a:pt x="536" y="0"/>
                  </a:lnTo>
                  <a:cubicBezTo>
                    <a:pt x="459" y="34"/>
                    <a:pt x="357" y="77"/>
                    <a:pt x="247" y="110"/>
                  </a:cubicBezTo>
                  <a:cubicBezTo>
                    <a:pt x="179" y="178"/>
                    <a:pt x="111" y="246"/>
                    <a:pt x="34" y="289"/>
                  </a:cubicBezTo>
                  <a:cubicBezTo>
                    <a:pt x="0" y="323"/>
                    <a:pt x="34" y="391"/>
                    <a:pt x="68" y="391"/>
                  </a:cubicBezTo>
                  <a:lnTo>
                    <a:pt x="68" y="391"/>
                  </a:lnTo>
                  <a:cubicBezTo>
                    <a:pt x="179" y="391"/>
                    <a:pt x="281" y="357"/>
                    <a:pt x="391" y="323"/>
                  </a:cubicBezTo>
                  <a:cubicBezTo>
                    <a:pt x="459" y="246"/>
                    <a:pt x="536" y="178"/>
                    <a:pt x="604" y="77"/>
                  </a:cubicBezTo>
                  <a:cubicBezTo>
                    <a:pt x="671" y="34"/>
                    <a:pt x="637" y="0"/>
                    <a:pt x="570" y="0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" name="Google Shape;5146;p60"/>
            <p:cNvSpPr/>
            <p:nvPr/>
          </p:nvSpPr>
          <p:spPr>
            <a:xfrm>
              <a:off x="1314628" y="3183193"/>
              <a:ext cx="25687" cy="22074"/>
            </a:xfrm>
            <a:custGeom>
              <a:avLst/>
              <a:gdLst/>
              <a:ahLst/>
              <a:cxnLst/>
              <a:rect l="l" t="t" r="r" b="b"/>
              <a:pathLst>
                <a:path w="782" h="672" extrusionOk="0">
                  <a:moveTo>
                    <a:pt x="672" y="0"/>
                  </a:moveTo>
                  <a:lnTo>
                    <a:pt x="672" y="0"/>
                  </a:lnTo>
                  <a:cubicBezTo>
                    <a:pt x="536" y="34"/>
                    <a:pt x="425" y="179"/>
                    <a:pt x="323" y="247"/>
                  </a:cubicBezTo>
                  <a:cubicBezTo>
                    <a:pt x="213" y="323"/>
                    <a:pt x="0" y="501"/>
                    <a:pt x="145" y="637"/>
                  </a:cubicBezTo>
                  <a:cubicBezTo>
                    <a:pt x="179" y="637"/>
                    <a:pt x="213" y="671"/>
                    <a:pt x="247" y="671"/>
                  </a:cubicBezTo>
                  <a:cubicBezTo>
                    <a:pt x="357" y="671"/>
                    <a:pt x="459" y="535"/>
                    <a:pt x="536" y="459"/>
                  </a:cubicBezTo>
                  <a:cubicBezTo>
                    <a:pt x="638" y="357"/>
                    <a:pt x="782" y="247"/>
                    <a:pt x="782" y="77"/>
                  </a:cubicBezTo>
                  <a:cubicBezTo>
                    <a:pt x="782" y="34"/>
                    <a:pt x="748" y="0"/>
                    <a:pt x="672" y="0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" name="Google Shape;5147;p60"/>
            <p:cNvSpPr/>
            <p:nvPr/>
          </p:nvSpPr>
          <p:spPr>
            <a:xfrm>
              <a:off x="1322709" y="3049537"/>
              <a:ext cx="575685" cy="527958"/>
            </a:xfrm>
            <a:custGeom>
              <a:avLst/>
              <a:gdLst/>
              <a:ahLst/>
              <a:cxnLst/>
              <a:rect l="l" t="t" r="r" b="b"/>
              <a:pathLst>
                <a:path w="17526" h="16073" extrusionOk="0">
                  <a:moveTo>
                    <a:pt x="5522" y="0"/>
                  </a:moveTo>
                  <a:cubicBezTo>
                    <a:pt x="5522" y="0"/>
                    <a:pt x="1" y="10942"/>
                    <a:pt x="4715" y="14866"/>
                  </a:cubicBezTo>
                  <a:cubicBezTo>
                    <a:pt x="5777" y="15750"/>
                    <a:pt x="6695" y="16072"/>
                    <a:pt x="7476" y="16072"/>
                  </a:cubicBezTo>
                  <a:cubicBezTo>
                    <a:pt x="10237" y="16072"/>
                    <a:pt x="11333" y="11647"/>
                    <a:pt x="11333" y="11647"/>
                  </a:cubicBezTo>
                  <a:cubicBezTo>
                    <a:pt x="12106" y="12284"/>
                    <a:pt x="12921" y="12564"/>
                    <a:pt x="13635" y="12564"/>
                  </a:cubicBezTo>
                  <a:cubicBezTo>
                    <a:pt x="15929" y="12564"/>
                    <a:pt x="17526" y="9803"/>
                    <a:pt x="15759" y="6550"/>
                  </a:cubicBezTo>
                  <a:cubicBezTo>
                    <a:pt x="13423" y="2234"/>
                    <a:pt x="5735" y="68"/>
                    <a:pt x="552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" name="Google Shape;5148;p60"/>
            <p:cNvSpPr/>
            <p:nvPr/>
          </p:nvSpPr>
          <p:spPr>
            <a:xfrm>
              <a:off x="1497129" y="3075191"/>
              <a:ext cx="291883" cy="326800"/>
            </a:xfrm>
            <a:custGeom>
              <a:avLst/>
              <a:gdLst/>
              <a:ahLst/>
              <a:cxnLst/>
              <a:rect l="l" t="t" r="r" b="b"/>
              <a:pathLst>
                <a:path w="8886" h="9949" extrusionOk="0">
                  <a:moveTo>
                    <a:pt x="2056" y="1"/>
                  </a:moveTo>
                  <a:lnTo>
                    <a:pt x="0" y="1063"/>
                  </a:lnTo>
                  <a:cubicBezTo>
                    <a:pt x="0" y="1063"/>
                    <a:pt x="111" y="9625"/>
                    <a:pt x="1742" y="9948"/>
                  </a:cubicBezTo>
                  <a:lnTo>
                    <a:pt x="1809" y="9948"/>
                  </a:lnTo>
                  <a:cubicBezTo>
                    <a:pt x="3262" y="9948"/>
                    <a:pt x="680" y="1377"/>
                    <a:pt x="680" y="1377"/>
                  </a:cubicBezTo>
                  <a:lnTo>
                    <a:pt x="1954" y="1063"/>
                  </a:lnTo>
                  <a:cubicBezTo>
                    <a:pt x="1954" y="1063"/>
                    <a:pt x="5632" y="7612"/>
                    <a:pt x="7221" y="7612"/>
                  </a:cubicBezTo>
                  <a:lnTo>
                    <a:pt x="7399" y="7612"/>
                  </a:lnTo>
                  <a:cubicBezTo>
                    <a:pt x="8886" y="7043"/>
                    <a:pt x="2056" y="1"/>
                    <a:pt x="205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" name="Google Shape;5149;p60"/>
            <p:cNvSpPr/>
            <p:nvPr/>
          </p:nvSpPr>
          <p:spPr>
            <a:xfrm>
              <a:off x="1444934" y="3237884"/>
              <a:ext cx="13993" cy="23190"/>
            </a:xfrm>
            <a:custGeom>
              <a:avLst/>
              <a:gdLst/>
              <a:ahLst/>
              <a:cxnLst/>
              <a:rect l="l" t="t" r="r" b="b"/>
              <a:pathLst>
                <a:path w="426" h="706" extrusionOk="0">
                  <a:moveTo>
                    <a:pt x="247" y="0"/>
                  </a:moveTo>
                  <a:lnTo>
                    <a:pt x="213" y="34"/>
                  </a:lnTo>
                  <a:cubicBezTo>
                    <a:pt x="213" y="145"/>
                    <a:pt x="145" y="247"/>
                    <a:pt x="102" y="323"/>
                  </a:cubicBezTo>
                  <a:cubicBezTo>
                    <a:pt x="102" y="357"/>
                    <a:pt x="68" y="391"/>
                    <a:pt x="35" y="425"/>
                  </a:cubicBezTo>
                  <a:cubicBezTo>
                    <a:pt x="1" y="493"/>
                    <a:pt x="1" y="535"/>
                    <a:pt x="35" y="603"/>
                  </a:cubicBezTo>
                  <a:cubicBezTo>
                    <a:pt x="35" y="671"/>
                    <a:pt x="102" y="705"/>
                    <a:pt x="145" y="705"/>
                  </a:cubicBezTo>
                  <a:cubicBezTo>
                    <a:pt x="179" y="705"/>
                    <a:pt x="179" y="705"/>
                    <a:pt x="179" y="671"/>
                  </a:cubicBezTo>
                  <a:cubicBezTo>
                    <a:pt x="315" y="671"/>
                    <a:pt x="391" y="493"/>
                    <a:pt x="391" y="391"/>
                  </a:cubicBezTo>
                  <a:cubicBezTo>
                    <a:pt x="425" y="247"/>
                    <a:pt x="357" y="145"/>
                    <a:pt x="281" y="34"/>
                  </a:cubicBezTo>
                  <a:cubicBezTo>
                    <a:pt x="281" y="0"/>
                    <a:pt x="281" y="0"/>
                    <a:pt x="247" y="0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" name="Google Shape;5150;p60"/>
            <p:cNvSpPr/>
            <p:nvPr/>
          </p:nvSpPr>
          <p:spPr>
            <a:xfrm>
              <a:off x="1470621" y="3204117"/>
              <a:ext cx="13960" cy="29037"/>
            </a:xfrm>
            <a:custGeom>
              <a:avLst/>
              <a:gdLst/>
              <a:ahLst/>
              <a:cxnLst/>
              <a:rect l="l" t="t" r="r" b="b"/>
              <a:pathLst>
                <a:path w="425" h="884" extrusionOk="0">
                  <a:moveTo>
                    <a:pt x="246" y="0"/>
                  </a:moveTo>
                  <a:cubicBezTo>
                    <a:pt x="212" y="0"/>
                    <a:pt x="170" y="34"/>
                    <a:pt x="170" y="77"/>
                  </a:cubicBezTo>
                  <a:cubicBezTo>
                    <a:pt x="136" y="213"/>
                    <a:pt x="102" y="357"/>
                    <a:pt x="68" y="459"/>
                  </a:cubicBezTo>
                  <a:cubicBezTo>
                    <a:pt x="34" y="569"/>
                    <a:pt x="0" y="671"/>
                    <a:pt x="34" y="816"/>
                  </a:cubicBezTo>
                  <a:cubicBezTo>
                    <a:pt x="34" y="850"/>
                    <a:pt x="68" y="884"/>
                    <a:pt x="136" y="884"/>
                  </a:cubicBezTo>
                  <a:lnTo>
                    <a:pt x="170" y="850"/>
                  </a:lnTo>
                  <a:cubicBezTo>
                    <a:pt x="425" y="748"/>
                    <a:pt x="382" y="289"/>
                    <a:pt x="314" y="77"/>
                  </a:cubicBezTo>
                  <a:cubicBezTo>
                    <a:pt x="314" y="34"/>
                    <a:pt x="280" y="0"/>
                    <a:pt x="246" y="0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" name="Google Shape;5151;p60"/>
            <p:cNvSpPr/>
            <p:nvPr/>
          </p:nvSpPr>
          <p:spPr>
            <a:xfrm>
              <a:off x="1443817" y="3298422"/>
              <a:ext cx="13993" cy="24307"/>
            </a:xfrm>
            <a:custGeom>
              <a:avLst/>
              <a:gdLst/>
              <a:ahLst/>
              <a:cxnLst/>
              <a:rect l="l" t="t" r="r" b="b"/>
              <a:pathLst>
                <a:path w="426" h="740" extrusionOk="0">
                  <a:moveTo>
                    <a:pt x="213" y="1"/>
                  </a:moveTo>
                  <a:cubicBezTo>
                    <a:pt x="179" y="1"/>
                    <a:pt x="179" y="1"/>
                    <a:pt x="179" y="35"/>
                  </a:cubicBezTo>
                  <a:cubicBezTo>
                    <a:pt x="102" y="213"/>
                    <a:pt x="1" y="493"/>
                    <a:pt x="102" y="672"/>
                  </a:cubicBezTo>
                  <a:cubicBezTo>
                    <a:pt x="136" y="706"/>
                    <a:pt x="179" y="740"/>
                    <a:pt x="213" y="740"/>
                  </a:cubicBezTo>
                  <a:cubicBezTo>
                    <a:pt x="247" y="740"/>
                    <a:pt x="315" y="706"/>
                    <a:pt x="315" y="672"/>
                  </a:cubicBezTo>
                  <a:cubicBezTo>
                    <a:pt x="425" y="493"/>
                    <a:pt x="315" y="213"/>
                    <a:pt x="281" y="35"/>
                  </a:cubicBezTo>
                  <a:cubicBezTo>
                    <a:pt x="247" y="1"/>
                    <a:pt x="247" y="1"/>
                    <a:pt x="213" y="1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" name="Google Shape;5152;p60"/>
            <p:cNvSpPr/>
            <p:nvPr/>
          </p:nvSpPr>
          <p:spPr>
            <a:xfrm>
              <a:off x="1472854" y="3293692"/>
              <a:ext cx="13960" cy="26804"/>
            </a:xfrm>
            <a:custGeom>
              <a:avLst/>
              <a:gdLst/>
              <a:ahLst/>
              <a:cxnLst/>
              <a:rect l="l" t="t" r="r" b="b"/>
              <a:pathLst>
                <a:path w="425" h="816" extrusionOk="0">
                  <a:moveTo>
                    <a:pt x="178" y="0"/>
                  </a:moveTo>
                  <a:cubicBezTo>
                    <a:pt x="144" y="0"/>
                    <a:pt x="102" y="34"/>
                    <a:pt x="102" y="68"/>
                  </a:cubicBezTo>
                  <a:cubicBezTo>
                    <a:pt x="68" y="179"/>
                    <a:pt x="68" y="280"/>
                    <a:pt x="68" y="391"/>
                  </a:cubicBezTo>
                  <a:cubicBezTo>
                    <a:pt x="34" y="493"/>
                    <a:pt x="0" y="603"/>
                    <a:pt x="34" y="705"/>
                  </a:cubicBezTo>
                  <a:cubicBezTo>
                    <a:pt x="68" y="782"/>
                    <a:pt x="144" y="816"/>
                    <a:pt x="178" y="816"/>
                  </a:cubicBezTo>
                  <a:cubicBezTo>
                    <a:pt x="212" y="816"/>
                    <a:pt x="246" y="816"/>
                    <a:pt x="280" y="782"/>
                  </a:cubicBezTo>
                  <a:cubicBezTo>
                    <a:pt x="425" y="603"/>
                    <a:pt x="391" y="280"/>
                    <a:pt x="314" y="68"/>
                  </a:cubicBezTo>
                  <a:cubicBezTo>
                    <a:pt x="280" y="34"/>
                    <a:pt x="246" y="0"/>
                    <a:pt x="178" y="0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" name="Google Shape;5153;p60"/>
            <p:cNvSpPr/>
            <p:nvPr/>
          </p:nvSpPr>
          <p:spPr>
            <a:xfrm>
              <a:off x="1450781" y="3378504"/>
              <a:ext cx="10380" cy="25720"/>
            </a:xfrm>
            <a:custGeom>
              <a:avLst/>
              <a:gdLst/>
              <a:ahLst/>
              <a:cxnLst/>
              <a:rect l="l" t="t" r="r" b="b"/>
              <a:pathLst>
                <a:path w="316" h="783" extrusionOk="0">
                  <a:moveTo>
                    <a:pt x="213" y="1"/>
                  </a:moveTo>
                  <a:lnTo>
                    <a:pt x="137" y="1"/>
                  </a:lnTo>
                  <a:cubicBezTo>
                    <a:pt x="137" y="145"/>
                    <a:pt x="103" y="289"/>
                    <a:pt x="69" y="391"/>
                  </a:cubicBezTo>
                  <a:cubicBezTo>
                    <a:pt x="35" y="536"/>
                    <a:pt x="1" y="604"/>
                    <a:pt x="69" y="748"/>
                  </a:cubicBezTo>
                  <a:cubicBezTo>
                    <a:pt x="69" y="782"/>
                    <a:pt x="103" y="782"/>
                    <a:pt x="137" y="782"/>
                  </a:cubicBezTo>
                  <a:cubicBezTo>
                    <a:pt x="179" y="782"/>
                    <a:pt x="213" y="782"/>
                    <a:pt x="213" y="748"/>
                  </a:cubicBezTo>
                  <a:cubicBezTo>
                    <a:pt x="315" y="672"/>
                    <a:pt x="315" y="536"/>
                    <a:pt x="281" y="391"/>
                  </a:cubicBezTo>
                  <a:cubicBezTo>
                    <a:pt x="281" y="289"/>
                    <a:pt x="281" y="145"/>
                    <a:pt x="247" y="1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" name="Google Shape;5154;p60"/>
            <p:cNvSpPr/>
            <p:nvPr/>
          </p:nvSpPr>
          <p:spPr>
            <a:xfrm>
              <a:off x="1482052" y="3378504"/>
              <a:ext cx="12876" cy="26836"/>
            </a:xfrm>
            <a:custGeom>
              <a:avLst/>
              <a:gdLst/>
              <a:ahLst/>
              <a:cxnLst/>
              <a:rect l="l" t="t" r="r" b="b"/>
              <a:pathLst>
                <a:path w="392" h="817" extrusionOk="0">
                  <a:moveTo>
                    <a:pt x="179" y="1"/>
                  </a:moveTo>
                  <a:cubicBezTo>
                    <a:pt x="145" y="1"/>
                    <a:pt x="111" y="35"/>
                    <a:pt x="111" y="77"/>
                  </a:cubicBezTo>
                  <a:cubicBezTo>
                    <a:pt x="77" y="179"/>
                    <a:pt x="77" y="289"/>
                    <a:pt x="34" y="425"/>
                  </a:cubicBezTo>
                  <a:cubicBezTo>
                    <a:pt x="34" y="536"/>
                    <a:pt x="0" y="638"/>
                    <a:pt x="77" y="748"/>
                  </a:cubicBezTo>
                  <a:cubicBezTo>
                    <a:pt x="111" y="782"/>
                    <a:pt x="145" y="816"/>
                    <a:pt x="179" y="816"/>
                  </a:cubicBezTo>
                  <a:cubicBezTo>
                    <a:pt x="247" y="816"/>
                    <a:pt x="289" y="782"/>
                    <a:pt x="323" y="748"/>
                  </a:cubicBezTo>
                  <a:cubicBezTo>
                    <a:pt x="391" y="638"/>
                    <a:pt x="357" y="536"/>
                    <a:pt x="323" y="425"/>
                  </a:cubicBezTo>
                  <a:cubicBezTo>
                    <a:pt x="323" y="289"/>
                    <a:pt x="289" y="179"/>
                    <a:pt x="289" y="77"/>
                  </a:cubicBezTo>
                  <a:cubicBezTo>
                    <a:pt x="289" y="35"/>
                    <a:pt x="247" y="1"/>
                    <a:pt x="179" y="1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" name="Google Shape;5155;p60"/>
            <p:cNvSpPr/>
            <p:nvPr/>
          </p:nvSpPr>
          <p:spPr>
            <a:xfrm>
              <a:off x="1475055" y="3442393"/>
              <a:ext cx="13993" cy="30450"/>
            </a:xfrm>
            <a:custGeom>
              <a:avLst/>
              <a:gdLst/>
              <a:ahLst/>
              <a:cxnLst/>
              <a:rect l="l" t="t" r="r" b="b"/>
              <a:pathLst>
                <a:path w="426" h="927" extrusionOk="0">
                  <a:moveTo>
                    <a:pt x="247" y="1"/>
                  </a:moveTo>
                  <a:cubicBezTo>
                    <a:pt x="213" y="1"/>
                    <a:pt x="179" y="43"/>
                    <a:pt x="179" y="77"/>
                  </a:cubicBezTo>
                  <a:cubicBezTo>
                    <a:pt x="111" y="324"/>
                    <a:pt x="1" y="714"/>
                    <a:pt x="213" y="893"/>
                  </a:cubicBezTo>
                  <a:cubicBezTo>
                    <a:pt x="213" y="927"/>
                    <a:pt x="247" y="927"/>
                    <a:pt x="290" y="927"/>
                  </a:cubicBezTo>
                  <a:cubicBezTo>
                    <a:pt x="324" y="927"/>
                    <a:pt x="358" y="927"/>
                    <a:pt x="392" y="893"/>
                  </a:cubicBezTo>
                  <a:cubicBezTo>
                    <a:pt x="426" y="782"/>
                    <a:pt x="426" y="680"/>
                    <a:pt x="392" y="536"/>
                  </a:cubicBezTo>
                  <a:cubicBezTo>
                    <a:pt x="392" y="392"/>
                    <a:pt x="358" y="256"/>
                    <a:pt x="358" y="111"/>
                  </a:cubicBezTo>
                  <a:cubicBezTo>
                    <a:pt x="324" y="43"/>
                    <a:pt x="290" y="1"/>
                    <a:pt x="247" y="1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" name="Google Shape;5156;p60"/>
            <p:cNvSpPr/>
            <p:nvPr/>
          </p:nvSpPr>
          <p:spPr>
            <a:xfrm>
              <a:off x="1506589" y="3447156"/>
              <a:ext cx="13993" cy="29037"/>
            </a:xfrm>
            <a:custGeom>
              <a:avLst/>
              <a:gdLst/>
              <a:ahLst/>
              <a:cxnLst/>
              <a:rect l="l" t="t" r="r" b="b"/>
              <a:pathLst>
                <a:path w="426" h="884" extrusionOk="0">
                  <a:moveTo>
                    <a:pt x="103" y="0"/>
                  </a:moveTo>
                  <a:cubicBezTo>
                    <a:pt x="69" y="0"/>
                    <a:pt x="1" y="34"/>
                    <a:pt x="1" y="111"/>
                  </a:cubicBezTo>
                  <a:cubicBezTo>
                    <a:pt x="35" y="247"/>
                    <a:pt x="35" y="425"/>
                    <a:pt x="69" y="569"/>
                  </a:cubicBezTo>
                  <a:cubicBezTo>
                    <a:pt x="69" y="671"/>
                    <a:pt x="103" y="816"/>
                    <a:pt x="213" y="884"/>
                  </a:cubicBezTo>
                  <a:lnTo>
                    <a:pt x="247" y="884"/>
                  </a:lnTo>
                  <a:cubicBezTo>
                    <a:pt x="281" y="884"/>
                    <a:pt x="315" y="850"/>
                    <a:pt x="315" y="850"/>
                  </a:cubicBezTo>
                  <a:cubicBezTo>
                    <a:pt x="426" y="748"/>
                    <a:pt x="392" y="603"/>
                    <a:pt x="349" y="493"/>
                  </a:cubicBezTo>
                  <a:cubicBezTo>
                    <a:pt x="315" y="357"/>
                    <a:pt x="281" y="213"/>
                    <a:pt x="247" y="68"/>
                  </a:cubicBezTo>
                  <a:cubicBezTo>
                    <a:pt x="213" y="34"/>
                    <a:pt x="179" y="0"/>
                    <a:pt x="103" y="0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" name="Google Shape;5157;p60"/>
            <p:cNvSpPr/>
            <p:nvPr/>
          </p:nvSpPr>
          <p:spPr>
            <a:xfrm>
              <a:off x="1552937" y="3444922"/>
              <a:ext cx="12843" cy="25424"/>
            </a:xfrm>
            <a:custGeom>
              <a:avLst/>
              <a:gdLst/>
              <a:ahLst/>
              <a:cxnLst/>
              <a:rect l="l" t="t" r="r" b="b"/>
              <a:pathLst>
                <a:path w="391" h="774" extrusionOk="0">
                  <a:moveTo>
                    <a:pt x="178" y="0"/>
                  </a:moveTo>
                  <a:cubicBezTo>
                    <a:pt x="110" y="0"/>
                    <a:pt x="43" y="68"/>
                    <a:pt x="43" y="136"/>
                  </a:cubicBezTo>
                  <a:cubicBezTo>
                    <a:pt x="0" y="281"/>
                    <a:pt x="0" y="459"/>
                    <a:pt x="43" y="603"/>
                  </a:cubicBezTo>
                  <a:cubicBezTo>
                    <a:pt x="43" y="705"/>
                    <a:pt x="110" y="773"/>
                    <a:pt x="212" y="773"/>
                  </a:cubicBezTo>
                  <a:cubicBezTo>
                    <a:pt x="289" y="773"/>
                    <a:pt x="391" y="705"/>
                    <a:pt x="391" y="603"/>
                  </a:cubicBezTo>
                  <a:cubicBezTo>
                    <a:pt x="357" y="425"/>
                    <a:pt x="323" y="281"/>
                    <a:pt x="289" y="102"/>
                  </a:cubicBezTo>
                  <a:cubicBezTo>
                    <a:pt x="289" y="34"/>
                    <a:pt x="212" y="0"/>
                    <a:pt x="178" y="0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" name="Google Shape;5158;p60"/>
            <p:cNvSpPr/>
            <p:nvPr/>
          </p:nvSpPr>
          <p:spPr>
            <a:xfrm>
              <a:off x="1594784" y="3406425"/>
              <a:ext cx="15373" cy="27920"/>
            </a:xfrm>
            <a:custGeom>
              <a:avLst/>
              <a:gdLst/>
              <a:ahLst/>
              <a:cxnLst/>
              <a:rect l="l" t="t" r="r" b="b"/>
              <a:pathLst>
                <a:path w="468" h="850" extrusionOk="0">
                  <a:moveTo>
                    <a:pt x="145" y="0"/>
                  </a:moveTo>
                  <a:cubicBezTo>
                    <a:pt x="77" y="0"/>
                    <a:pt x="43" y="34"/>
                    <a:pt x="43" y="144"/>
                  </a:cubicBezTo>
                  <a:lnTo>
                    <a:pt x="43" y="459"/>
                  </a:lnTo>
                  <a:cubicBezTo>
                    <a:pt x="43" y="569"/>
                    <a:pt x="0" y="671"/>
                    <a:pt x="77" y="782"/>
                  </a:cubicBezTo>
                  <a:cubicBezTo>
                    <a:pt x="77" y="816"/>
                    <a:pt x="145" y="850"/>
                    <a:pt x="179" y="850"/>
                  </a:cubicBezTo>
                  <a:cubicBezTo>
                    <a:pt x="255" y="850"/>
                    <a:pt x="289" y="850"/>
                    <a:pt x="289" y="816"/>
                  </a:cubicBezTo>
                  <a:cubicBezTo>
                    <a:pt x="467" y="637"/>
                    <a:pt x="323" y="289"/>
                    <a:pt x="289" y="111"/>
                  </a:cubicBezTo>
                  <a:cubicBezTo>
                    <a:pt x="255" y="34"/>
                    <a:pt x="213" y="0"/>
                    <a:pt x="145" y="0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" name="Google Shape;5159;p60"/>
            <p:cNvSpPr/>
            <p:nvPr/>
          </p:nvSpPr>
          <p:spPr>
            <a:xfrm>
              <a:off x="1572744" y="3199650"/>
              <a:ext cx="13960" cy="23190"/>
            </a:xfrm>
            <a:custGeom>
              <a:avLst/>
              <a:gdLst/>
              <a:ahLst/>
              <a:cxnLst/>
              <a:rect l="l" t="t" r="r" b="b"/>
              <a:pathLst>
                <a:path w="425" h="706" extrusionOk="0">
                  <a:moveTo>
                    <a:pt x="145" y="0"/>
                  </a:moveTo>
                  <a:cubicBezTo>
                    <a:pt x="111" y="0"/>
                    <a:pt x="111" y="34"/>
                    <a:pt x="77" y="34"/>
                  </a:cubicBezTo>
                  <a:cubicBezTo>
                    <a:pt x="0" y="102"/>
                    <a:pt x="34" y="247"/>
                    <a:pt x="34" y="349"/>
                  </a:cubicBezTo>
                  <a:cubicBezTo>
                    <a:pt x="34" y="425"/>
                    <a:pt x="77" y="493"/>
                    <a:pt x="77" y="527"/>
                  </a:cubicBezTo>
                  <a:cubicBezTo>
                    <a:pt x="111" y="638"/>
                    <a:pt x="145" y="671"/>
                    <a:pt x="213" y="671"/>
                  </a:cubicBezTo>
                  <a:lnTo>
                    <a:pt x="247" y="705"/>
                  </a:lnTo>
                  <a:cubicBezTo>
                    <a:pt x="323" y="705"/>
                    <a:pt x="357" y="638"/>
                    <a:pt x="391" y="595"/>
                  </a:cubicBezTo>
                  <a:cubicBezTo>
                    <a:pt x="425" y="493"/>
                    <a:pt x="357" y="383"/>
                    <a:pt x="289" y="281"/>
                  </a:cubicBezTo>
                  <a:cubicBezTo>
                    <a:pt x="247" y="213"/>
                    <a:pt x="247" y="102"/>
                    <a:pt x="179" y="34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" name="Google Shape;5160;p60"/>
            <p:cNvSpPr/>
            <p:nvPr/>
          </p:nvSpPr>
          <p:spPr>
            <a:xfrm>
              <a:off x="1598398" y="3207730"/>
              <a:ext cx="16227" cy="26836"/>
            </a:xfrm>
            <a:custGeom>
              <a:avLst/>
              <a:gdLst/>
              <a:ahLst/>
              <a:cxnLst/>
              <a:rect l="l" t="t" r="r" b="b"/>
              <a:pathLst>
                <a:path w="494" h="817" extrusionOk="0">
                  <a:moveTo>
                    <a:pt x="103" y="1"/>
                  </a:moveTo>
                  <a:cubicBezTo>
                    <a:pt x="69" y="1"/>
                    <a:pt x="1" y="35"/>
                    <a:pt x="35" y="103"/>
                  </a:cubicBezTo>
                  <a:cubicBezTo>
                    <a:pt x="69" y="349"/>
                    <a:pt x="69" y="638"/>
                    <a:pt x="247" y="774"/>
                  </a:cubicBezTo>
                  <a:cubicBezTo>
                    <a:pt x="281" y="816"/>
                    <a:pt x="315" y="816"/>
                    <a:pt x="315" y="816"/>
                  </a:cubicBezTo>
                  <a:cubicBezTo>
                    <a:pt x="391" y="816"/>
                    <a:pt x="459" y="774"/>
                    <a:pt x="493" y="706"/>
                  </a:cubicBezTo>
                  <a:cubicBezTo>
                    <a:pt x="493" y="561"/>
                    <a:pt x="459" y="459"/>
                    <a:pt x="391" y="349"/>
                  </a:cubicBezTo>
                  <a:cubicBezTo>
                    <a:pt x="315" y="247"/>
                    <a:pt x="281" y="137"/>
                    <a:pt x="213" y="35"/>
                  </a:cubicBezTo>
                  <a:cubicBezTo>
                    <a:pt x="179" y="1"/>
                    <a:pt x="145" y="1"/>
                    <a:pt x="103" y="1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" name="Google Shape;5161;p60"/>
            <p:cNvSpPr/>
            <p:nvPr/>
          </p:nvSpPr>
          <p:spPr>
            <a:xfrm>
              <a:off x="1580824" y="3278615"/>
              <a:ext cx="16489" cy="24307"/>
            </a:xfrm>
            <a:custGeom>
              <a:avLst/>
              <a:gdLst/>
              <a:ahLst/>
              <a:cxnLst/>
              <a:rect l="l" t="t" r="r" b="b"/>
              <a:pathLst>
                <a:path w="502" h="740" extrusionOk="0">
                  <a:moveTo>
                    <a:pt x="111" y="0"/>
                  </a:moveTo>
                  <a:cubicBezTo>
                    <a:pt x="77" y="0"/>
                    <a:pt x="1" y="34"/>
                    <a:pt x="43" y="102"/>
                  </a:cubicBezTo>
                  <a:cubicBezTo>
                    <a:pt x="43" y="179"/>
                    <a:pt x="77" y="281"/>
                    <a:pt x="77" y="357"/>
                  </a:cubicBezTo>
                  <a:cubicBezTo>
                    <a:pt x="111" y="459"/>
                    <a:pt x="145" y="527"/>
                    <a:pt x="179" y="638"/>
                  </a:cubicBezTo>
                  <a:cubicBezTo>
                    <a:pt x="179" y="706"/>
                    <a:pt x="255" y="739"/>
                    <a:pt x="323" y="739"/>
                  </a:cubicBezTo>
                  <a:cubicBezTo>
                    <a:pt x="391" y="739"/>
                    <a:pt x="502" y="638"/>
                    <a:pt x="425" y="493"/>
                  </a:cubicBezTo>
                  <a:cubicBezTo>
                    <a:pt x="391" y="425"/>
                    <a:pt x="357" y="357"/>
                    <a:pt x="323" y="247"/>
                  </a:cubicBezTo>
                  <a:cubicBezTo>
                    <a:pt x="289" y="179"/>
                    <a:pt x="213" y="102"/>
                    <a:pt x="179" y="34"/>
                  </a:cubicBezTo>
                  <a:cubicBezTo>
                    <a:pt x="179" y="0"/>
                    <a:pt x="145" y="0"/>
                    <a:pt x="111" y="0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" name="Google Shape;5162;p60"/>
            <p:cNvSpPr/>
            <p:nvPr/>
          </p:nvSpPr>
          <p:spPr>
            <a:xfrm>
              <a:off x="1597281" y="3332189"/>
              <a:ext cx="11497" cy="20957"/>
            </a:xfrm>
            <a:custGeom>
              <a:avLst/>
              <a:gdLst/>
              <a:ahLst/>
              <a:cxnLst/>
              <a:rect l="l" t="t" r="r" b="b"/>
              <a:pathLst>
                <a:path w="350" h="638" extrusionOk="0">
                  <a:moveTo>
                    <a:pt x="103" y="0"/>
                  </a:moveTo>
                  <a:lnTo>
                    <a:pt x="103" y="34"/>
                  </a:lnTo>
                  <a:cubicBezTo>
                    <a:pt x="69" y="68"/>
                    <a:pt x="35" y="102"/>
                    <a:pt x="35" y="136"/>
                  </a:cubicBezTo>
                  <a:cubicBezTo>
                    <a:pt x="1" y="213"/>
                    <a:pt x="1" y="247"/>
                    <a:pt x="1" y="315"/>
                  </a:cubicBezTo>
                  <a:cubicBezTo>
                    <a:pt x="1" y="459"/>
                    <a:pt x="1" y="561"/>
                    <a:pt x="137" y="638"/>
                  </a:cubicBezTo>
                  <a:lnTo>
                    <a:pt x="179" y="638"/>
                  </a:lnTo>
                  <a:cubicBezTo>
                    <a:pt x="247" y="638"/>
                    <a:pt x="315" y="595"/>
                    <a:pt x="315" y="527"/>
                  </a:cubicBezTo>
                  <a:cubicBezTo>
                    <a:pt x="349" y="425"/>
                    <a:pt x="281" y="349"/>
                    <a:pt x="247" y="247"/>
                  </a:cubicBezTo>
                  <a:cubicBezTo>
                    <a:pt x="213" y="170"/>
                    <a:pt x="179" y="102"/>
                    <a:pt x="137" y="34"/>
                  </a:cubicBezTo>
                  <a:cubicBezTo>
                    <a:pt x="137" y="0"/>
                    <a:pt x="137" y="0"/>
                    <a:pt x="103" y="0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" name="Google Shape;5163;p60"/>
            <p:cNvSpPr/>
            <p:nvPr/>
          </p:nvSpPr>
          <p:spPr>
            <a:xfrm>
              <a:off x="1633282" y="3300656"/>
              <a:ext cx="16227" cy="31566"/>
            </a:xfrm>
            <a:custGeom>
              <a:avLst/>
              <a:gdLst/>
              <a:ahLst/>
              <a:cxnLst/>
              <a:rect l="l" t="t" r="r" b="b"/>
              <a:pathLst>
                <a:path w="494" h="961" extrusionOk="0">
                  <a:moveTo>
                    <a:pt x="103" y="1"/>
                  </a:moveTo>
                  <a:cubicBezTo>
                    <a:pt x="35" y="1"/>
                    <a:pt x="1" y="1"/>
                    <a:pt x="1" y="68"/>
                  </a:cubicBezTo>
                  <a:cubicBezTo>
                    <a:pt x="1" y="213"/>
                    <a:pt x="35" y="357"/>
                    <a:pt x="69" y="493"/>
                  </a:cubicBezTo>
                  <a:cubicBezTo>
                    <a:pt x="103" y="638"/>
                    <a:pt x="103" y="816"/>
                    <a:pt x="213" y="918"/>
                  </a:cubicBezTo>
                  <a:cubicBezTo>
                    <a:pt x="247" y="960"/>
                    <a:pt x="281" y="960"/>
                    <a:pt x="315" y="960"/>
                  </a:cubicBezTo>
                  <a:cubicBezTo>
                    <a:pt x="391" y="960"/>
                    <a:pt x="459" y="918"/>
                    <a:pt x="459" y="850"/>
                  </a:cubicBezTo>
                  <a:cubicBezTo>
                    <a:pt x="493" y="672"/>
                    <a:pt x="425" y="570"/>
                    <a:pt x="357" y="425"/>
                  </a:cubicBezTo>
                  <a:cubicBezTo>
                    <a:pt x="315" y="323"/>
                    <a:pt x="247" y="179"/>
                    <a:pt x="179" y="35"/>
                  </a:cubicBezTo>
                  <a:cubicBezTo>
                    <a:pt x="145" y="1"/>
                    <a:pt x="145" y="1"/>
                    <a:pt x="103" y="1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" name="Google Shape;5164;p60"/>
            <p:cNvSpPr/>
            <p:nvPr/>
          </p:nvSpPr>
          <p:spPr>
            <a:xfrm>
              <a:off x="1656439" y="3384351"/>
              <a:ext cx="19840" cy="32683"/>
            </a:xfrm>
            <a:custGeom>
              <a:avLst/>
              <a:gdLst/>
              <a:ahLst/>
              <a:cxnLst/>
              <a:rect l="l" t="t" r="r" b="b"/>
              <a:pathLst>
                <a:path w="604" h="995" extrusionOk="0">
                  <a:moveTo>
                    <a:pt x="77" y="1"/>
                  </a:moveTo>
                  <a:cubicBezTo>
                    <a:pt x="35" y="1"/>
                    <a:pt x="1" y="69"/>
                    <a:pt x="1" y="111"/>
                  </a:cubicBezTo>
                  <a:cubicBezTo>
                    <a:pt x="179" y="392"/>
                    <a:pt x="179" y="749"/>
                    <a:pt x="391" y="961"/>
                  </a:cubicBezTo>
                  <a:cubicBezTo>
                    <a:pt x="425" y="995"/>
                    <a:pt x="425" y="995"/>
                    <a:pt x="459" y="995"/>
                  </a:cubicBezTo>
                  <a:cubicBezTo>
                    <a:pt x="502" y="995"/>
                    <a:pt x="570" y="961"/>
                    <a:pt x="570" y="884"/>
                  </a:cubicBezTo>
                  <a:cubicBezTo>
                    <a:pt x="604" y="536"/>
                    <a:pt x="289" y="324"/>
                    <a:pt x="145" y="35"/>
                  </a:cubicBezTo>
                  <a:cubicBezTo>
                    <a:pt x="111" y="1"/>
                    <a:pt x="111" y="1"/>
                    <a:pt x="77" y="1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" name="Google Shape;5165;p60"/>
            <p:cNvSpPr/>
            <p:nvPr/>
          </p:nvSpPr>
          <p:spPr>
            <a:xfrm>
              <a:off x="1633282" y="3451886"/>
              <a:ext cx="11759" cy="26836"/>
            </a:xfrm>
            <a:custGeom>
              <a:avLst/>
              <a:gdLst/>
              <a:ahLst/>
              <a:cxnLst/>
              <a:rect l="l" t="t" r="r" b="b"/>
              <a:pathLst>
                <a:path w="358" h="817" extrusionOk="0">
                  <a:moveTo>
                    <a:pt x="69" y="1"/>
                  </a:moveTo>
                  <a:cubicBezTo>
                    <a:pt x="35" y="1"/>
                    <a:pt x="1" y="1"/>
                    <a:pt x="1" y="69"/>
                  </a:cubicBezTo>
                  <a:cubicBezTo>
                    <a:pt x="1" y="213"/>
                    <a:pt x="1" y="315"/>
                    <a:pt x="35" y="425"/>
                  </a:cubicBezTo>
                  <a:cubicBezTo>
                    <a:pt x="35" y="527"/>
                    <a:pt x="35" y="672"/>
                    <a:pt x="103" y="740"/>
                  </a:cubicBezTo>
                  <a:cubicBezTo>
                    <a:pt x="145" y="774"/>
                    <a:pt x="179" y="816"/>
                    <a:pt x="213" y="816"/>
                  </a:cubicBezTo>
                  <a:cubicBezTo>
                    <a:pt x="247" y="816"/>
                    <a:pt x="315" y="774"/>
                    <a:pt x="315" y="706"/>
                  </a:cubicBezTo>
                  <a:cubicBezTo>
                    <a:pt x="357" y="604"/>
                    <a:pt x="315" y="493"/>
                    <a:pt x="281" y="391"/>
                  </a:cubicBezTo>
                  <a:cubicBezTo>
                    <a:pt x="247" y="281"/>
                    <a:pt x="213" y="179"/>
                    <a:pt x="179" y="69"/>
                  </a:cubicBezTo>
                  <a:cubicBezTo>
                    <a:pt x="179" y="1"/>
                    <a:pt x="145" y="1"/>
                    <a:pt x="69" y="1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" name="Google Shape;5166;p60"/>
            <p:cNvSpPr/>
            <p:nvPr/>
          </p:nvSpPr>
          <p:spPr>
            <a:xfrm>
              <a:off x="1599514" y="3492617"/>
              <a:ext cx="16227" cy="29070"/>
            </a:xfrm>
            <a:custGeom>
              <a:avLst/>
              <a:gdLst/>
              <a:ahLst/>
              <a:cxnLst/>
              <a:rect l="l" t="t" r="r" b="b"/>
              <a:pathLst>
                <a:path w="494" h="885" extrusionOk="0">
                  <a:moveTo>
                    <a:pt x="247" y="1"/>
                  </a:moveTo>
                  <a:cubicBezTo>
                    <a:pt x="179" y="1"/>
                    <a:pt x="145" y="35"/>
                    <a:pt x="145" y="103"/>
                  </a:cubicBezTo>
                  <a:cubicBezTo>
                    <a:pt x="111" y="315"/>
                    <a:pt x="1" y="672"/>
                    <a:pt x="145" y="850"/>
                  </a:cubicBezTo>
                  <a:cubicBezTo>
                    <a:pt x="179" y="884"/>
                    <a:pt x="213" y="884"/>
                    <a:pt x="247" y="884"/>
                  </a:cubicBezTo>
                  <a:cubicBezTo>
                    <a:pt x="281" y="884"/>
                    <a:pt x="281" y="884"/>
                    <a:pt x="323" y="850"/>
                  </a:cubicBezTo>
                  <a:cubicBezTo>
                    <a:pt x="493" y="672"/>
                    <a:pt x="357" y="315"/>
                    <a:pt x="323" y="103"/>
                  </a:cubicBezTo>
                  <a:cubicBezTo>
                    <a:pt x="323" y="35"/>
                    <a:pt x="281" y="1"/>
                    <a:pt x="247" y="1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" name="Google Shape;5167;p60"/>
            <p:cNvSpPr/>
            <p:nvPr/>
          </p:nvSpPr>
          <p:spPr>
            <a:xfrm>
              <a:off x="1555433" y="3497084"/>
              <a:ext cx="10347" cy="20957"/>
            </a:xfrm>
            <a:custGeom>
              <a:avLst/>
              <a:gdLst/>
              <a:ahLst/>
              <a:cxnLst/>
              <a:rect l="l" t="t" r="r" b="b"/>
              <a:pathLst>
                <a:path w="315" h="638" extrusionOk="0">
                  <a:moveTo>
                    <a:pt x="213" y="1"/>
                  </a:moveTo>
                  <a:cubicBezTo>
                    <a:pt x="179" y="1"/>
                    <a:pt x="102" y="35"/>
                    <a:pt x="102" y="77"/>
                  </a:cubicBezTo>
                  <a:cubicBezTo>
                    <a:pt x="68" y="179"/>
                    <a:pt x="68" y="247"/>
                    <a:pt x="34" y="358"/>
                  </a:cubicBezTo>
                  <a:cubicBezTo>
                    <a:pt x="34" y="460"/>
                    <a:pt x="0" y="536"/>
                    <a:pt x="68" y="604"/>
                  </a:cubicBezTo>
                  <a:cubicBezTo>
                    <a:pt x="102" y="638"/>
                    <a:pt x="136" y="638"/>
                    <a:pt x="179" y="638"/>
                  </a:cubicBezTo>
                  <a:lnTo>
                    <a:pt x="247" y="638"/>
                  </a:lnTo>
                  <a:cubicBezTo>
                    <a:pt x="315" y="570"/>
                    <a:pt x="315" y="502"/>
                    <a:pt x="315" y="392"/>
                  </a:cubicBezTo>
                  <a:lnTo>
                    <a:pt x="315" y="111"/>
                  </a:lnTo>
                  <a:cubicBezTo>
                    <a:pt x="315" y="35"/>
                    <a:pt x="281" y="1"/>
                    <a:pt x="213" y="1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" name="Google Shape;5168;p60"/>
            <p:cNvSpPr/>
            <p:nvPr/>
          </p:nvSpPr>
          <p:spPr>
            <a:xfrm>
              <a:off x="1512469" y="3507694"/>
              <a:ext cx="9230" cy="22074"/>
            </a:xfrm>
            <a:custGeom>
              <a:avLst/>
              <a:gdLst/>
              <a:ahLst/>
              <a:cxnLst/>
              <a:rect l="l" t="t" r="r" b="b"/>
              <a:pathLst>
                <a:path w="281" h="672" extrusionOk="0">
                  <a:moveTo>
                    <a:pt x="136" y="1"/>
                  </a:moveTo>
                  <a:cubicBezTo>
                    <a:pt x="102" y="1"/>
                    <a:pt x="68" y="35"/>
                    <a:pt x="68" y="103"/>
                  </a:cubicBezTo>
                  <a:cubicBezTo>
                    <a:pt x="34" y="213"/>
                    <a:pt x="34" y="349"/>
                    <a:pt x="0" y="459"/>
                  </a:cubicBezTo>
                  <a:cubicBezTo>
                    <a:pt x="0" y="527"/>
                    <a:pt x="0" y="604"/>
                    <a:pt x="34" y="604"/>
                  </a:cubicBezTo>
                  <a:cubicBezTo>
                    <a:pt x="34" y="638"/>
                    <a:pt x="68" y="638"/>
                    <a:pt x="68" y="638"/>
                  </a:cubicBezTo>
                  <a:cubicBezTo>
                    <a:pt x="102" y="672"/>
                    <a:pt x="102" y="672"/>
                    <a:pt x="136" y="672"/>
                  </a:cubicBezTo>
                  <a:cubicBezTo>
                    <a:pt x="170" y="672"/>
                    <a:pt x="213" y="672"/>
                    <a:pt x="247" y="638"/>
                  </a:cubicBezTo>
                  <a:lnTo>
                    <a:pt x="247" y="604"/>
                  </a:lnTo>
                  <a:cubicBezTo>
                    <a:pt x="281" y="604"/>
                    <a:pt x="281" y="527"/>
                    <a:pt x="281" y="459"/>
                  </a:cubicBezTo>
                  <a:cubicBezTo>
                    <a:pt x="281" y="349"/>
                    <a:pt x="247" y="213"/>
                    <a:pt x="247" y="103"/>
                  </a:cubicBezTo>
                  <a:cubicBezTo>
                    <a:pt x="213" y="35"/>
                    <a:pt x="170" y="1"/>
                    <a:pt x="136" y="1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" name="Google Shape;5169;p60"/>
            <p:cNvSpPr/>
            <p:nvPr/>
          </p:nvSpPr>
          <p:spPr>
            <a:xfrm>
              <a:off x="1719211" y="3399428"/>
              <a:ext cx="16522" cy="24603"/>
            </a:xfrm>
            <a:custGeom>
              <a:avLst/>
              <a:gdLst/>
              <a:ahLst/>
              <a:cxnLst/>
              <a:rect l="l" t="t" r="r" b="b"/>
              <a:pathLst>
                <a:path w="503" h="749" extrusionOk="0">
                  <a:moveTo>
                    <a:pt x="145" y="1"/>
                  </a:moveTo>
                  <a:cubicBezTo>
                    <a:pt x="77" y="1"/>
                    <a:pt x="35" y="35"/>
                    <a:pt x="35" y="77"/>
                  </a:cubicBezTo>
                  <a:cubicBezTo>
                    <a:pt x="1" y="179"/>
                    <a:pt x="35" y="290"/>
                    <a:pt x="77" y="357"/>
                  </a:cubicBezTo>
                  <a:cubicBezTo>
                    <a:pt x="77" y="459"/>
                    <a:pt x="111" y="570"/>
                    <a:pt x="179" y="672"/>
                  </a:cubicBezTo>
                  <a:cubicBezTo>
                    <a:pt x="213" y="714"/>
                    <a:pt x="247" y="748"/>
                    <a:pt x="324" y="748"/>
                  </a:cubicBezTo>
                  <a:lnTo>
                    <a:pt x="358" y="748"/>
                  </a:lnTo>
                  <a:cubicBezTo>
                    <a:pt x="426" y="714"/>
                    <a:pt x="502" y="638"/>
                    <a:pt x="502" y="570"/>
                  </a:cubicBezTo>
                  <a:cubicBezTo>
                    <a:pt x="460" y="459"/>
                    <a:pt x="426" y="357"/>
                    <a:pt x="358" y="247"/>
                  </a:cubicBezTo>
                  <a:cubicBezTo>
                    <a:pt x="324" y="179"/>
                    <a:pt x="290" y="77"/>
                    <a:pt x="179" y="35"/>
                  </a:cubicBezTo>
                  <a:cubicBezTo>
                    <a:pt x="179" y="1"/>
                    <a:pt x="145" y="1"/>
                    <a:pt x="145" y="1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" name="Google Shape;5170;p60"/>
            <p:cNvSpPr/>
            <p:nvPr/>
          </p:nvSpPr>
          <p:spPr>
            <a:xfrm>
              <a:off x="1691323" y="3341387"/>
              <a:ext cx="16489" cy="18723"/>
            </a:xfrm>
            <a:custGeom>
              <a:avLst/>
              <a:gdLst/>
              <a:ahLst/>
              <a:cxnLst/>
              <a:rect l="l" t="t" r="r" b="b"/>
              <a:pathLst>
                <a:path w="502" h="570" extrusionOk="0">
                  <a:moveTo>
                    <a:pt x="111" y="1"/>
                  </a:moveTo>
                  <a:cubicBezTo>
                    <a:pt x="77" y="1"/>
                    <a:pt x="0" y="69"/>
                    <a:pt x="34" y="103"/>
                  </a:cubicBezTo>
                  <a:cubicBezTo>
                    <a:pt x="34" y="213"/>
                    <a:pt x="111" y="281"/>
                    <a:pt x="145" y="358"/>
                  </a:cubicBezTo>
                  <a:cubicBezTo>
                    <a:pt x="179" y="426"/>
                    <a:pt x="247" y="493"/>
                    <a:pt x="323" y="527"/>
                  </a:cubicBezTo>
                  <a:cubicBezTo>
                    <a:pt x="357" y="527"/>
                    <a:pt x="357" y="570"/>
                    <a:pt x="391" y="570"/>
                  </a:cubicBezTo>
                  <a:cubicBezTo>
                    <a:pt x="459" y="570"/>
                    <a:pt x="502" y="493"/>
                    <a:pt x="502" y="426"/>
                  </a:cubicBezTo>
                  <a:cubicBezTo>
                    <a:pt x="459" y="315"/>
                    <a:pt x="391" y="247"/>
                    <a:pt x="357" y="179"/>
                  </a:cubicBezTo>
                  <a:cubicBezTo>
                    <a:pt x="289" y="103"/>
                    <a:pt x="247" y="35"/>
                    <a:pt x="145" y="1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" name="Google Shape;5171;p60"/>
            <p:cNvSpPr/>
            <p:nvPr/>
          </p:nvSpPr>
          <p:spPr>
            <a:xfrm>
              <a:off x="1757741" y="3410038"/>
              <a:ext cx="23190" cy="22074"/>
            </a:xfrm>
            <a:custGeom>
              <a:avLst/>
              <a:gdLst/>
              <a:ahLst/>
              <a:cxnLst/>
              <a:rect l="l" t="t" r="r" b="b"/>
              <a:pathLst>
                <a:path w="706" h="672" extrusionOk="0">
                  <a:moveTo>
                    <a:pt x="136" y="1"/>
                  </a:moveTo>
                  <a:lnTo>
                    <a:pt x="102" y="1"/>
                  </a:lnTo>
                  <a:cubicBezTo>
                    <a:pt x="68" y="1"/>
                    <a:pt x="34" y="34"/>
                    <a:pt x="34" y="68"/>
                  </a:cubicBezTo>
                  <a:cubicBezTo>
                    <a:pt x="0" y="136"/>
                    <a:pt x="34" y="179"/>
                    <a:pt x="34" y="213"/>
                  </a:cubicBezTo>
                  <a:cubicBezTo>
                    <a:pt x="68" y="247"/>
                    <a:pt x="68" y="315"/>
                    <a:pt x="102" y="349"/>
                  </a:cubicBezTo>
                  <a:cubicBezTo>
                    <a:pt x="179" y="459"/>
                    <a:pt x="247" y="561"/>
                    <a:pt x="315" y="638"/>
                  </a:cubicBezTo>
                  <a:cubicBezTo>
                    <a:pt x="349" y="672"/>
                    <a:pt x="391" y="672"/>
                    <a:pt x="459" y="672"/>
                  </a:cubicBezTo>
                  <a:cubicBezTo>
                    <a:pt x="561" y="672"/>
                    <a:pt x="705" y="527"/>
                    <a:pt x="637" y="391"/>
                  </a:cubicBezTo>
                  <a:cubicBezTo>
                    <a:pt x="561" y="315"/>
                    <a:pt x="459" y="213"/>
                    <a:pt x="391" y="136"/>
                  </a:cubicBezTo>
                  <a:cubicBezTo>
                    <a:pt x="349" y="102"/>
                    <a:pt x="315" y="102"/>
                    <a:pt x="247" y="68"/>
                  </a:cubicBezTo>
                  <a:cubicBezTo>
                    <a:pt x="213" y="34"/>
                    <a:pt x="179" y="1"/>
                    <a:pt x="136" y="1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" name="Google Shape;5172;p60"/>
            <p:cNvSpPr/>
            <p:nvPr/>
          </p:nvSpPr>
          <p:spPr>
            <a:xfrm>
              <a:off x="1746014" y="3344737"/>
              <a:ext cx="23190" cy="25720"/>
            </a:xfrm>
            <a:custGeom>
              <a:avLst/>
              <a:gdLst/>
              <a:ahLst/>
              <a:cxnLst/>
              <a:rect l="l" t="t" r="r" b="b"/>
              <a:pathLst>
                <a:path w="706" h="783" extrusionOk="0">
                  <a:moveTo>
                    <a:pt x="68" y="1"/>
                  </a:moveTo>
                  <a:cubicBezTo>
                    <a:pt x="34" y="1"/>
                    <a:pt x="0" y="77"/>
                    <a:pt x="34" y="145"/>
                  </a:cubicBezTo>
                  <a:cubicBezTo>
                    <a:pt x="68" y="256"/>
                    <a:pt x="179" y="357"/>
                    <a:pt x="213" y="468"/>
                  </a:cubicBezTo>
                  <a:cubicBezTo>
                    <a:pt x="281" y="570"/>
                    <a:pt x="323" y="748"/>
                    <a:pt x="459" y="782"/>
                  </a:cubicBezTo>
                  <a:lnTo>
                    <a:pt x="493" y="782"/>
                  </a:lnTo>
                  <a:cubicBezTo>
                    <a:pt x="536" y="782"/>
                    <a:pt x="604" y="748"/>
                    <a:pt x="638" y="714"/>
                  </a:cubicBezTo>
                  <a:cubicBezTo>
                    <a:pt x="706" y="570"/>
                    <a:pt x="570" y="391"/>
                    <a:pt x="459" y="290"/>
                  </a:cubicBezTo>
                  <a:cubicBezTo>
                    <a:pt x="357" y="179"/>
                    <a:pt x="247" y="77"/>
                    <a:pt x="111" y="43"/>
                  </a:cubicBezTo>
                  <a:cubicBezTo>
                    <a:pt x="111" y="1"/>
                    <a:pt x="111" y="1"/>
                    <a:pt x="68" y="1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" name="Google Shape;5173;p60"/>
            <p:cNvSpPr/>
            <p:nvPr/>
          </p:nvSpPr>
          <p:spPr>
            <a:xfrm>
              <a:off x="1798472" y="3386585"/>
              <a:ext cx="24307" cy="19873"/>
            </a:xfrm>
            <a:custGeom>
              <a:avLst/>
              <a:gdLst/>
              <a:ahLst/>
              <a:cxnLst/>
              <a:rect l="l" t="t" r="r" b="b"/>
              <a:pathLst>
                <a:path w="740" h="605" extrusionOk="0">
                  <a:moveTo>
                    <a:pt x="68" y="1"/>
                  </a:moveTo>
                  <a:cubicBezTo>
                    <a:pt x="35" y="1"/>
                    <a:pt x="1" y="43"/>
                    <a:pt x="1" y="111"/>
                  </a:cubicBezTo>
                  <a:cubicBezTo>
                    <a:pt x="35" y="213"/>
                    <a:pt x="68" y="324"/>
                    <a:pt x="136" y="426"/>
                  </a:cubicBezTo>
                  <a:cubicBezTo>
                    <a:pt x="213" y="502"/>
                    <a:pt x="281" y="604"/>
                    <a:pt x="383" y="604"/>
                  </a:cubicBezTo>
                  <a:cubicBezTo>
                    <a:pt x="425" y="604"/>
                    <a:pt x="459" y="604"/>
                    <a:pt x="493" y="570"/>
                  </a:cubicBezTo>
                  <a:cubicBezTo>
                    <a:pt x="740" y="392"/>
                    <a:pt x="281" y="77"/>
                    <a:pt x="136" y="1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" name="Google Shape;5174;p60"/>
            <p:cNvSpPr/>
            <p:nvPr/>
          </p:nvSpPr>
          <p:spPr>
            <a:xfrm>
              <a:off x="1823863" y="3355347"/>
              <a:ext cx="22074" cy="17343"/>
            </a:xfrm>
            <a:custGeom>
              <a:avLst/>
              <a:gdLst/>
              <a:ahLst/>
              <a:cxnLst/>
              <a:rect l="l" t="t" r="r" b="b"/>
              <a:pathLst>
                <a:path w="672" h="528" extrusionOk="0">
                  <a:moveTo>
                    <a:pt x="179" y="1"/>
                  </a:moveTo>
                  <a:cubicBezTo>
                    <a:pt x="77" y="1"/>
                    <a:pt x="1" y="68"/>
                    <a:pt x="77" y="145"/>
                  </a:cubicBezTo>
                  <a:cubicBezTo>
                    <a:pt x="111" y="213"/>
                    <a:pt x="145" y="247"/>
                    <a:pt x="179" y="315"/>
                  </a:cubicBezTo>
                  <a:cubicBezTo>
                    <a:pt x="247" y="391"/>
                    <a:pt x="289" y="493"/>
                    <a:pt x="391" y="527"/>
                  </a:cubicBezTo>
                  <a:lnTo>
                    <a:pt x="425" y="527"/>
                  </a:lnTo>
                  <a:cubicBezTo>
                    <a:pt x="502" y="527"/>
                    <a:pt x="570" y="493"/>
                    <a:pt x="570" y="425"/>
                  </a:cubicBezTo>
                  <a:cubicBezTo>
                    <a:pt x="672" y="213"/>
                    <a:pt x="357" y="1"/>
                    <a:pt x="179" y="1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" name="Google Shape;5175;p60"/>
            <p:cNvSpPr/>
            <p:nvPr/>
          </p:nvSpPr>
          <p:spPr>
            <a:xfrm>
              <a:off x="1765821" y="3322696"/>
              <a:ext cx="23190" cy="20957"/>
            </a:xfrm>
            <a:custGeom>
              <a:avLst/>
              <a:gdLst/>
              <a:ahLst/>
              <a:cxnLst/>
              <a:rect l="l" t="t" r="r" b="b"/>
              <a:pathLst>
                <a:path w="706" h="638" extrusionOk="0">
                  <a:moveTo>
                    <a:pt x="145" y="1"/>
                  </a:moveTo>
                  <a:cubicBezTo>
                    <a:pt x="69" y="1"/>
                    <a:pt x="1" y="77"/>
                    <a:pt x="35" y="145"/>
                  </a:cubicBezTo>
                  <a:cubicBezTo>
                    <a:pt x="103" y="323"/>
                    <a:pt x="247" y="459"/>
                    <a:pt x="391" y="570"/>
                  </a:cubicBezTo>
                  <a:cubicBezTo>
                    <a:pt x="425" y="604"/>
                    <a:pt x="493" y="638"/>
                    <a:pt x="527" y="638"/>
                  </a:cubicBezTo>
                  <a:cubicBezTo>
                    <a:pt x="570" y="638"/>
                    <a:pt x="604" y="638"/>
                    <a:pt x="604" y="604"/>
                  </a:cubicBezTo>
                  <a:cubicBezTo>
                    <a:pt x="638" y="604"/>
                    <a:pt x="672" y="570"/>
                    <a:pt x="672" y="536"/>
                  </a:cubicBezTo>
                  <a:cubicBezTo>
                    <a:pt x="706" y="459"/>
                    <a:pt x="706" y="391"/>
                    <a:pt x="638" y="323"/>
                  </a:cubicBezTo>
                  <a:cubicBezTo>
                    <a:pt x="570" y="247"/>
                    <a:pt x="493" y="213"/>
                    <a:pt x="425" y="145"/>
                  </a:cubicBezTo>
                  <a:cubicBezTo>
                    <a:pt x="357" y="77"/>
                    <a:pt x="281" y="35"/>
                    <a:pt x="179" y="1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" name="Google Shape;5176;p60"/>
            <p:cNvSpPr/>
            <p:nvPr/>
          </p:nvSpPr>
          <p:spPr>
            <a:xfrm>
              <a:off x="1808786" y="3279732"/>
              <a:ext cx="17606" cy="16227"/>
            </a:xfrm>
            <a:custGeom>
              <a:avLst/>
              <a:gdLst/>
              <a:ahLst/>
              <a:cxnLst/>
              <a:rect l="l" t="t" r="r" b="b"/>
              <a:pathLst>
                <a:path w="536" h="494" extrusionOk="0">
                  <a:moveTo>
                    <a:pt x="111" y="0"/>
                  </a:moveTo>
                  <a:cubicBezTo>
                    <a:pt x="69" y="0"/>
                    <a:pt x="1" y="34"/>
                    <a:pt x="35" y="111"/>
                  </a:cubicBezTo>
                  <a:cubicBezTo>
                    <a:pt x="111" y="213"/>
                    <a:pt x="145" y="357"/>
                    <a:pt x="247" y="459"/>
                  </a:cubicBezTo>
                  <a:cubicBezTo>
                    <a:pt x="281" y="459"/>
                    <a:pt x="324" y="493"/>
                    <a:pt x="358" y="493"/>
                  </a:cubicBezTo>
                  <a:cubicBezTo>
                    <a:pt x="392" y="493"/>
                    <a:pt x="426" y="493"/>
                    <a:pt x="460" y="459"/>
                  </a:cubicBezTo>
                  <a:cubicBezTo>
                    <a:pt x="494" y="425"/>
                    <a:pt x="536" y="357"/>
                    <a:pt x="494" y="281"/>
                  </a:cubicBezTo>
                  <a:cubicBezTo>
                    <a:pt x="426" y="179"/>
                    <a:pt x="281" y="111"/>
                    <a:pt x="179" y="0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" name="Google Shape;5177;p60"/>
            <p:cNvSpPr/>
            <p:nvPr/>
          </p:nvSpPr>
          <p:spPr>
            <a:xfrm>
              <a:off x="1747131" y="3257691"/>
              <a:ext cx="22074" cy="19840"/>
            </a:xfrm>
            <a:custGeom>
              <a:avLst/>
              <a:gdLst/>
              <a:ahLst/>
              <a:cxnLst/>
              <a:rect l="l" t="t" r="r" b="b"/>
              <a:pathLst>
                <a:path w="672" h="604" extrusionOk="0">
                  <a:moveTo>
                    <a:pt x="111" y="0"/>
                  </a:moveTo>
                  <a:cubicBezTo>
                    <a:pt x="34" y="0"/>
                    <a:pt x="0" y="68"/>
                    <a:pt x="34" y="102"/>
                  </a:cubicBezTo>
                  <a:cubicBezTo>
                    <a:pt x="77" y="213"/>
                    <a:pt x="179" y="315"/>
                    <a:pt x="247" y="391"/>
                  </a:cubicBezTo>
                  <a:cubicBezTo>
                    <a:pt x="323" y="459"/>
                    <a:pt x="391" y="603"/>
                    <a:pt x="536" y="603"/>
                  </a:cubicBezTo>
                  <a:lnTo>
                    <a:pt x="536" y="603"/>
                  </a:lnTo>
                  <a:cubicBezTo>
                    <a:pt x="604" y="603"/>
                    <a:pt x="672" y="569"/>
                    <a:pt x="672" y="459"/>
                  </a:cubicBezTo>
                  <a:cubicBezTo>
                    <a:pt x="672" y="315"/>
                    <a:pt x="536" y="247"/>
                    <a:pt x="425" y="179"/>
                  </a:cubicBezTo>
                  <a:cubicBezTo>
                    <a:pt x="323" y="102"/>
                    <a:pt x="247" y="34"/>
                    <a:pt x="145" y="0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" name="Google Shape;5178;p60"/>
            <p:cNvSpPr/>
            <p:nvPr/>
          </p:nvSpPr>
          <p:spPr>
            <a:xfrm>
              <a:off x="1759974" y="3211081"/>
              <a:ext cx="17606" cy="18723"/>
            </a:xfrm>
            <a:custGeom>
              <a:avLst/>
              <a:gdLst/>
              <a:ahLst/>
              <a:cxnLst/>
              <a:rect l="l" t="t" r="r" b="b"/>
              <a:pathLst>
                <a:path w="536" h="570" extrusionOk="0">
                  <a:moveTo>
                    <a:pt x="68" y="1"/>
                  </a:moveTo>
                  <a:cubicBezTo>
                    <a:pt x="34" y="1"/>
                    <a:pt x="0" y="35"/>
                    <a:pt x="0" y="77"/>
                  </a:cubicBezTo>
                  <a:cubicBezTo>
                    <a:pt x="34" y="179"/>
                    <a:pt x="111" y="290"/>
                    <a:pt x="179" y="357"/>
                  </a:cubicBezTo>
                  <a:cubicBezTo>
                    <a:pt x="213" y="459"/>
                    <a:pt x="281" y="570"/>
                    <a:pt x="391" y="570"/>
                  </a:cubicBezTo>
                  <a:lnTo>
                    <a:pt x="425" y="570"/>
                  </a:lnTo>
                  <a:cubicBezTo>
                    <a:pt x="459" y="570"/>
                    <a:pt x="535" y="536"/>
                    <a:pt x="535" y="502"/>
                  </a:cubicBezTo>
                  <a:cubicBezTo>
                    <a:pt x="535" y="391"/>
                    <a:pt x="535" y="357"/>
                    <a:pt x="493" y="290"/>
                  </a:cubicBezTo>
                  <a:cubicBezTo>
                    <a:pt x="459" y="247"/>
                    <a:pt x="391" y="213"/>
                    <a:pt x="357" y="179"/>
                  </a:cubicBezTo>
                  <a:cubicBezTo>
                    <a:pt x="281" y="111"/>
                    <a:pt x="179" y="35"/>
                    <a:pt x="111" y="1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" name="Google Shape;5179;p60"/>
            <p:cNvSpPr/>
            <p:nvPr/>
          </p:nvSpPr>
          <p:spPr>
            <a:xfrm>
              <a:off x="1708897" y="3201883"/>
              <a:ext cx="19840" cy="19840"/>
            </a:xfrm>
            <a:custGeom>
              <a:avLst/>
              <a:gdLst/>
              <a:ahLst/>
              <a:cxnLst/>
              <a:rect l="l" t="t" r="r" b="b"/>
              <a:pathLst>
                <a:path w="604" h="604" extrusionOk="0">
                  <a:moveTo>
                    <a:pt x="103" y="0"/>
                  </a:moveTo>
                  <a:cubicBezTo>
                    <a:pt x="35" y="0"/>
                    <a:pt x="1" y="68"/>
                    <a:pt x="35" y="145"/>
                  </a:cubicBezTo>
                  <a:cubicBezTo>
                    <a:pt x="69" y="213"/>
                    <a:pt x="103" y="281"/>
                    <a:pt x="179" y="357"/>
                  </a:cubicBezTo>
                  <a:cubicBezTo>
                    <a:pt x="213" y="425"/>
                    <a:pt x="247" y="493"/>
                    <a:pt x="315" y="570"/>
                  </a:cubicBezTo>
                  <a:cubicBezTo>
                    <a:pt x="349" y="570"/>
                    <a:pt x="391" y="603"/>
                    <a:pt x="425" y="603"/>
                  </a:cubicBezTo>
                  <a:cubicBezTo>
                    <a:pt x="459" y="603"/>
                    <a:pt x="493" y="570"/>
                    <a:pt x="527" y="570"/>
                  </a:cubicBezTo>
                  <a:cubicBezTo>
                    <a:pt x="561" y="527"/>
                    <a:pt x="604" y="425"/>
                    <a:pt x="561" y="357"/>
                  </a:cubicBezTo>
                  <a:cubicBezTo>
                    <a:pt x="493" y="281"/>
                    <a:pt x="425" y="247"/>
                    <a:pt x="349" y="179"/>
                  </a:cubicBezTo>
                  <a:cubicBezTo>
                    <a:pt x="281" y="102"/>
                    <a:pt x="213" y="68"/>
                    <a:pt x="1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" name="Google Shape;5180;p60"/>
            <p:cNvSpPr/>
            <p:nvPr/>
          </p:nvSpPr>
          <p:spPr>
            <a:xfrm>
              <a:off x="1690206" y="3150806"/>
              <a:ext cx="12876" cy="12613"/>
            </a:xfrm>
            <a:custGeom>
              <a:avLst/>
              <a:gdLst/>
              <a:ahLst/>
              <a:cxnLst/>
              <a:rect l="l" t="t" r="r" b="b"/>
              <a:pathLst>
                <a:path w="392" h="384" extrusionOk="0">
                  <a:moveTo>
                    <a:pt x="68" y="1"/>
                  </a:moveTo>
                  <a:cubicBezTo>
                    <a:pt x="34" y="1"/>
                    <a:pt x="1" y="35"/>
                    <a:pt x="34" y="69"/>
                  </a:cubicBezTo>
                  <a:cubicBezTo>
                    <a:pt x="34" y="137"/>
                    <a:pt x="68" y="171"/>
                    <a:pt x="111" y="247"/>
                  </a:cubicBezTo>
                  <a:cubicBezTo>
                    <a:pt x="111" y="315"/>
                    <a:pt x="179" y="349"/>
                    <a:pt x="213" y="383"/>
                  </a:cubicBezTo>
                  <a:lnTo>
                    <a:pt x="281" y="383"/>
                  </a:lnTo>
                  <a:lnTo>
                    <a:pt x="323" y="383"/>
                  </a:lnTo>
                  <a:cubicBezTo>
                    <a:pt x="357" y="383"/>
                    <a:pt x="357" y="349"/>
                    <a:pt x="391" y="315"/>
                  </a:cubicBezTo>
                  <a:cubicBezTo>
                    <a:pt x="391" y="281"/>
                    <a:pt x="391" y="247"/>
                    <a:pt x="357" y="213"/>
                  </a:cubicBezTo>
                  <a:cubicBezTo>
                    <a:pt x="281" y="137"/>
                    <a:pt x="179" y="103"/>
                    <a:pt x="111" y="1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" name="Google Shape;5181;p60"/>
            <p:cNvSpPr/>
            <p:nvPr/>
          </p:nvSpPr>
          <p:spPr>
            <a:xfrm>
              <a:off x="1642479" y="3128502"/>
              <a:ext cx="20990" cy="22336"/>
            </a:xfrm>
            <a:custGeom>
              <a:avLst/>
              <a:gdLst/>
              <a:ahLst/>
              <a:cxnLst/>
              <a:rect l="l" t="t" r="r" b="b"/>
              <a:pathLst>
                <a:path w="639" h="680" extrusionOk="0">
                  <a:moveTo>
                    <a:pt x="145" y="0"/>
                  </a:moveTo>
                  <a:cubicBezTo>
                    <a:pt x="77" y="0"/>
                    <a:pt x="1" y="77"/>
                    <a:pt x="35" y="179"/>
                  </a:cubicBezTo>
                  <a:cubicBezTo>
                    <a:pt x="145" y="323"/>
                    <a:pt x="247" y="467"/>
                    <a:pt x="358" y="603"/>
                  </a:cubicBezTo>
                  <a:cubicBezTo>
                    <a:pt x="392" y="637"/>
                    <a:pt x="426" y="680"/>
                    <a:pt x="460" y="680"/>
                  </a:cubicBezTo>
                  <a:cubicBezTo>
                    <a:pt x="502" y="680"/>
                    <a:pt x="502" y="680"/>
                    <a:pt x="502" y="637"/>
                  </a:cubicBezTo>
                  <a:cubicBezTo>
                    <a:pt x="536" y="637"/>
                    <a:pt x="570" y="637"/>
                    <a:pt x="604" y="569"/>
                  </a:cubicBezTo>
                  <a:cubicBezTo>
                    <a:pt x="638" y="501"/>
                    <a:pt x="638" y="467"/>
                    <a:pt x="570" y="391"/>
                  </a:cubicBezTo>
                  <a:cubicBezTo>
                    <a:pt x="460" y="255"/>
                    <a:pt x="358" y="145"/>
                    <a:pt x="213" y="43"/>
                  </a:cubicBezTo>
                  <a:cubicBezTo>
                    <a:pt x="179" y="0"/>
                    <a:pt x="179" y="0"/>
                    <a:pt x="145" y="0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" name="Google Shape;5182;p60"/>
            <p:cNvSpPr/>
            <p:nvPr/>
          </p:nvSpPr>
          <p:spPr>
            <a:xfrm>
              <a:off x="1393856" y="2547266"/>
              <a:ext cx="505654" cy="502304"/>
            </a:xfrm>
            <a:custGeom>
              <a:avLst/>
              <a:gdLst/>
              <a:ahLst/>
              <a:cxnLst/>
              <a:rect l="l" t="t" r="r" b="b"/>
              <a:pathLst>
                <a:path w="15394" h="15292" extrusionOk="0">
                  <a:moveTo>
                    <a:pt x="5557" y="0"/>
                  </a:moveTo>
                  <a:cubicBezTo>
                    <a:pt x="4104" y="0"/>
                    <a:pt x="2507" y="1062"/>
                    <a:pt x="1657" y="3330"/>
                  </a:cubicBezTo>
                  <a:cubicBezTo>
                    <a:pt x="1" y="7926"/>
                    <a:pt x="3467" y="15079"/>
                    <a:pt x="3569" y="15291"/>
                  </a:cubicBezTo>
                  <a:cubicBezTo>
                    <a:pt x="3569" y="15291"/>
                    <a:pt x="15394" y="12174"/>
                    <a:pt x="15215" y="6015"/>
                  </a:cubicBezTo>
                  <a:cubicBezTo>
                    <a:pt x="15147" y="3042"/>
                    <a:pt x="13593" y="2269"/>
                    <a:pt x="11996" y="2269"/>
                  </a:cubicBezTo>
                  <a:cubicBezTo>
                    <a:pt x="10263" y="2269"/>
                    <a:pt x="8419" y="3220"/>
                    <a:pt x="8419" y="3220"/>
                  </a:cubicBezTo>
                  <a:cubicBezTo>
                    <a:pt x="8317" y="1096"/>
                    <a:pt x="7009" y="0"/>
                    <a:pt x="55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" name="Google Shape;5183;p60"/>
            <p:cNvSpPr/>
            <p:nvPr/>
          </p:nvSpPr>
          <p:spPr>
            <a:xfrm>
              <a:off x="1476172" y="2648567"/>
              <a:ext cx="386221" cy="369731"/>
            </a:xfrm>
            <a:custGeom>
              <a:avLst/>
              <a:gdLst/>
              <a:ahLst/>
              <a:cxnLst/>
              <a:rect l="l" t="t" r="r" b="b"/>
              <a:pathLst>
                <a:path w="11758" h="11256" extrusionOk="0">
                  <a:moveTo>
                    <a:pt x="1666" y="0"/>
                  </a:moveTo>
                  <a:cubicBezTo>
                    <a:pt x="1632" y="0"/>
                    <a:pt x="1598" y="0"/>
                    <a:pt x="1564" y="34"/>
                  </a:cubicBezTo>
                  <a:cubicBezTo>
                    <a:pt x="1" y="561"/>
                    <a:pt x="749" y="9693"/>
                    <a:pt x="749" y="9693"/>
                  </a:cubicBezTo>
                  <a:lnTo>
                    <a:pt x="2872" y="11256"/>
                  </a:lnTo>
                  <a:cubicBezTo>
                    <a:pt x="2872" y="11256"/>
                    <a:pt x="11758" y="3678"/>
                    <a:pt x="10586" y="3109"/>
                  </a:cubicBezTo>
                  <a:cubicBezTo>
                    <a:pt x="10518" y="3075"/>
                    <a:pt x="10484" y="3075"/>
                    <a:pt x="10407" y="3075"/>
                  </a:cubicBezTo>
                  <a:cubicBezTo>
                    <a:pt x="8887" y="3075"/>
                    <a:pt x="2481" y="10364"/>
                    <a:pt x="2481" y="10364"/>
                  </a:cubicBezTo>
                  <a:lnTo>
                    <a:pt x="1564" y="9693"/>
                  </a:lnTo>
                  <a:cubicBezTo>
                    <a:pt x="1564" y="9693"/>
                    <a:pt x="3051" y="0"/>
                    <a:pt x="166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" name="Google Shape;5184;p60"/>
            <p:cNvSpPr/>
            <p:nvPr/>
          </p:nvSpPr>
          <p:spPr>
            <a:xfrm>
              <a:off x="1549586" y="2911117"/>
              <a:ext cx="13960" cy="30450"/>
            </a:xfrm>
            <a:custGeom>
              <a:avLst/>
              <a:gdLst/>
              <a:ahLst/>
              <a:cxnLst/>
              <a:rect l="l" t="t" r="r" b="b"/>
              <a:pathLst>
                <a:path w="425" h="927" extrusionOk="0">
                  <a:moveTo>
                    <a:pt x="280" y="1"/>
                  </a:moveTo>
                  <a:cubicBezTo>
                    <a:pt x="246" y="1"/>
                    <a:pt x="212" y="1"/>
                    <a:pt x="212" y="35"/>
                  </a:cubicBezTo>
                  <a:cubicBezTo>
                    <a:pt x="145" y="179"/>
                    <a:pt x="145" y="324"/>
                    <a:pt x="102" y="459"/>
                  </a:cubicBezTo>
                  <a:cubicBezTo>
                    <a:pt x="68" y="604"/>
                    <a:pt x="0" y="748"/>
                    <a:pt x="68" y="850"/>
                  </a:cubicBezTo>
                  <a:cubicBezTo>
                    <a:pt x="102" y="884"/>
                    <a:pt x="145" y="927"/>
                    <a:pt x="178" y="927"/>
                  </a:cubicBezTo>
                  <a:lnTo>
                    <a:pt x="212" y="927"/>
                  </a:lnTo>
                  <a:cubicBezTo>
                    <a:pt x="391" y="850"/>
                    <a:pt x="391" y="672"/>
                    <a:pt x="391" y="502"/>
                  </a:cubicBezTo>
                  <a:cubicBezTo>
                    <a:pt x="425" y="358"/>
                    <a:pt x="425" y="179"/>
                    <a:pt x="357" y="35"/>
                  </a:cubicBezTo>
                  <a:cubicBezTo>
                    <a:pt x="314" y="1"/>
                    <a:pt x="314" y="1"/>
                    <a:pt x="280" y="1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" name="Google Shape;5185;p60"/>
            <p:cNvSpPr/>
            <p:nvPr/>
          </p:nvSpPr>
          <p:spPr>
            <a:xfrm>
              <a:off x="1597281" y="2885726"/>
              <a:ext cx="17343" cy="25424"/>
            </a:xfrm>
            <a:custGeom>
              <a:avLst/>
              <a:gdLst/>
              <a:ahLst/>
              <a:cxnLst/>
              <a:rect l="l" t="t" r="r" b="b"/>
              <a:pathLst>
                <a:path w="528" h="774" extrusionOk="0">
                  <a:moveTo>
                    <a:pt x="425" y="1"/>
                  </a:moveTo>
                  <a:cubicBezTo>
                    <a:pt x="425" y="1"/>
                    <a:pt x="391" y="1"/>
                    <a:pt x="349" y="35"/>
                  </a:cubicBezTo>
                  <a:cubicBezTo>
                    <a:pt x="315" y="69"/>
                    <a:pt x="315" y="103"/>
                    <a:pt x="281" y="171"/>
                  </a:cubicBezTo>
                  <a:cubicBezTo>
                    <a:pt x="247" y="247"/>
                    <a:pt x="213" y="281"/>
                    <a:pt x="179" y="349"/>
                  </a:cubicBezTo>
                  <a:cubicBezTo>
                    <a:pt x="103" y="425"/>
                    <a:pt x="69" y="459"/>
                    <a:pt x="35" y="527"/>
                  </a:cubicBezTo>
                  <a:cubicBezTo>
                    <a:pt x="1" y="561"/>
                    <a:pt x="1" y="638"/>
                    <a:pt x="1" y="706"/>
                  </a:cubicBezTo>
                  <a:cubicBezTo>
                    <a:pt x="1" y="740"/>
                    <a:pt x="35" y="774"/>
                    <a:pt x="69" y="774"/>
                  </a:cubicBezTo>
                  <a:cubicBezTo>
                    <a:pt x="247" y="774"/>
                    <a:pt x="349" y="638"/>
                    <a:pt x="425" y="493"/>
                  </a:cubicBezTo>
                  <a:cubicBezTo>
                    <a:pt x="459" y="383"/>
                    <a:pt x="527" y="213"/>
                    <a:pt x="493" y="69"/>
                  </a:cubicBezTo>
                  <a:cubicBezTo>
                    <a:pt x="493" y="35"/>
                    <a:pt x="459" y="1"/>
                    <a:pt x="425" y="1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" name="Google Shape;5186;p60"/>
            <p:cNvSpPr/>
            <p:nvPr/>
          </p:nvSpPr>
          <p:spPr>
            <a:xfrm>
              <a:off x="1559900" y="2854193"/>
              <a:ext cx="16489" cy="25720"/>
            </a:xfrm>
            <a:custGeom>
              <a:avLst/>
              <a:gdLst/>
              <a:ahLst/>
              <a:cxnLst/>
              <a:rect l="l" t="t" r="r" b="b"/>
              <a:pathLst>
                <a:path w="502" h="783" extrusionOk="0">
                  <a:moveTo>
                    <a:pt x="357" y="1"/>
                  </a:moveTo>
                  <a:cubicBezTo>
                    <a:pt x="323" y="1"/>
                    <a:pt x="323" y="1"/>
                    <a:pt x="289" y="35"/>
                  </a:cubicBezTo>
                  <a:cubicBezTo>
                    <a:pt x="255" y="179"/>
                    <a:pt x="179" y="281"/>
                    <a:pt x="111" y="426"/>
                  </a:cubicBezTo>
                  <a:cubicBezTo>
                    <a:pt x="43" y="536"/>
                    <a:pt x="0" y="638"/>
                    <a:pt x="77" y="748"/>
                  </a:cubicBezTo>
                  <a:cubicBezTo>
                    <a:pt x="77" y="782"/>
                    <a:pt x="111" y="782"/>
                    <a:pt x="145" y="782"/>
                  </a:cubicBezTo>
                  <a:lnTo>
                    <a:pt x="179" y="782"/>
                  </a:lnTo>
                  <a:cubicBezTo>
                    <a:pt x="289" y="748"/>
                    <a:pt x="323" y="638"/>
                    <a:pt x="357" y="493"/>
                  </a:cubicBezTo>
                  <a:cubicBezTo>
                    <a:pt x="391" y="392"/>
                    <a:pt x="425" y="247"/>
                    <a:pt x="468" y="111"/>
                  </a:cubicBezTo>
                  <a:cubicBezTo>
                    <a:pt x="502" y="35"/>
                    <a:pt x="425" y="1"/>
                    <a:pt x="357" y="1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" name="Google Shape;5187;p60"/>
            <p:cNvSpPr/>
            <p:nvPr/>
          </p:nvSpPr>
          <p:spPr>
            <a:xfrm>
              <a:off x="1597281" y="2819309"/>
              <a:ext cx="16227" cy="27953"/>
            </a:xfrm>
            <a:custGeom>
              <a:avLst/>
              <a:gdLst/>
              <a:ahLst/>
              <a:cxnLst/>
              <a:rect l="l" t="t" r="r" b="b"/>
              <a:pathLst>
                <a:path w="494" h="851" extrusionOk="0">
                  <a:moveTo>
                    <a:pt x="391" y="1"/>
                  </a:moveTo>
                  <a:cubicBezTo>
                    <a:pt x="349" y="1"/>
                    <a:pt x="315" y="1"/>
                    <a:pt x="315" y="35"/>
                  </a:cubicBezTo>
                  <a:cubicBezTo>
                    <a:pt x="213" y="179"/>
                    <a:pt x="179" y="281"/>
                    <a:pt x="103" y="426"/>
                  </a:cubicBezTo>
                  <a:cubicBezTo>
                    <a:pt x="35" y="536"/>
                    <a:pt x="1" y="672"/>
                    <a:pt x="69" y="782"/>
                  </a:cubicBezTo>
                  <a:cubicBezTo>
                    <a:pt x="103" y="816"/>
                    <a:pt x="137" y="850"/>
                    <a:pt x="179" y="850"/>
                  </a:cubicBezTo>
                  <a:cubicBezTo>
                    <a:pt x="179" y="850"/>
                    <a:pt x="213" y="850"/>
                    <a:pt x="247" y="816"/>
                  </a:cubicBezTo>
                  <a:cubicBezTo>
                    <a:pt x="349" y="782"/>
                    <a:pt x="391" y="638"/>
                    <a:pt x="425" y="494"/>
                  </a:cubicBezTo>
                  <a:cubicBezTo>
                    <a:pt x="459" y="358"/>
                    <a:pt x="493" y="247"/>
                    <a:pt x="493" y="69"/>
                  </a:cubicBezTo>
                  <a:cubicBezTo>
                    <a:pt x="493" y="35"/>
                    <a:pt x="425" y="1"/>
                    <a:pt x="391" y="1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" name="Google Shape;5188;p60"/>
            <p:cNvSpPr/>
            <p:nvPr/>
          </p:nvSpPr>
          <p:spPr>
            <a:xfrm>
              <a:off x="1626318" y="2815958"/>
              <a:ext cx="17311" cy="30187"/>
            </a:xfrm>
            <a:custGeom>
              <a:avLst/>
              <a:gdLst/>
              <a:ahLst/>
              <a:cxnLst/>
              <a:rect l="l" t="t" r="r" b="b"/>
              <a:pathLst>
                <a:path w="527" h="919" extrusionOk="0">
                  <a:moveTo>
                    <a:pt x="425" y="1"/>
                  </a:moveTo>
                  <a:cubicBezTo>
                    <a:pt x="357" y="1"/>
                    <a:pt x="315" y="35"/>
                    <a:pt x="315" y="69"/>
                  </a:cubicBezTo>
                  <a:cubicBezTo>
                    <a:pt x="281" y="247"/>
                    <a:pt x="179" y="426"/>
                    <a:pt x="102" y="562"/>
                  </a:cubicBezTo>
                  <a:cubicBezTo>
                    <a:pt x="68" y="672"/>
                    <a:pt x="0" y="850"/>
                    <a:pt x="145" y="884"/>
                  </a:cubicBezTo>
                  <a:lnTo>
                    <a:pt x="179" y="918"/>
                  </a:lnTo>
                  <a:cubicBezTo>
                    <a:pt x="315" y="918"/>
                    <a:pt x="391" y="706"/>
                    <a:pt x="425" y="638"/>
                  </a:cubicBezTo>
                  <a:cubicBezTo>
                    <a:pt x="493" y="460"/>
                    <a:pt x="527" y="281"/>
                    <a:pt x="527" y="103"/>
                  </a:cubicBezTo>
                  <a:cubicBezTo>
                    <a:pt x="527" y="35"/>
                    <a:pt x="459" y="1"/>
                    <a:pt x="425" y="1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" name="Google Shape;5189;p60"/>
            <p:cNvSpPr/>
            <p:nvPr/>
          </p:nvSpPr>
          <p:spPr>
            <a:xfrm>
              <a:off x="1664520" y="2808994"/>
              <a:ext cx="19873" cy="26541"/>
            </a:xfrm>
            <a:custGeom>
              <a:avLst/>
              <a:gdLst/>
              <a:ahLst/>
              <a:cxnLst/>
              <a:rect l="l" t="t" r="r" b="b"/>
              <a:pathLst>
                <a:path w="605" h="808" extrusionOk="0">
                  <a:moveTo>
                    <a:pt x="536" y="1"/>
                  </a:moveTo>
                  <a:cubicBezTo>
                    <a:pt x="502" y="1"/>
                    <a:pt x="426" y="35"/>
                    <a:pt x="426" y="69"/>
                  </a:cubicBezTo>
                  <a:cubicBezTo>
                    <a:pt x="392" y="171"/>
                    <a:pt x="324" y="315"/>
                    <a:pt x="256" y="383"/>
                  </a:cubicBezTo>
                  <a:cubicBezTo>
                    <a:pt x="145" y="493"/>
                    <a:pt x="43" y="527"/>
                    <a:pt x="43" y="672"/>
                  </a:cubicBezTo>
                  <a:cubicBezTo>
                    <a:pt x="1" y="740"/>
                    <a:pt x="77" y="774"/>
                    <a:pt x="111" y="808"/>
                  </a:cubicBezTo>
                  <a:lnTo>
                    <a:pt x="179" y="808"/>
                  </a:lnTo>
                  <a:cubicBezTo>
                    <a:pt x="324" y="808"/>
                    <a:pt x="468" y="638"/>
                    <a:pt x="536" y="527"/>
                  </a:cubicBezTo>
                  <a:cubicBezTo>
                    <a:pt x="604" y="383"/>
                    <a:pt x="604" y="247"/>
                    <a:pt x="604" y="69"/>
                  </a:cubicBezTo>
                  <a:cubicBezTo>
                    <a:pt x="604" y="35"/>
                    <a:pt x="570" y="1"/>
                    <a:pt x="536" y="1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" name="Google Shape;5190;p60"/>
            <p:cNvSpPr/>
            <p:nvPr/>
          </p:nvSpPr>
          <p:spPr>
            <a:xfrm>
              <a:off x="1650592" y="2762384"/>
              <a:ext cx="16489" cy="27953"/>
            </a:xfrm>
            <a:custGeom>
              <a:avLst/>
              <a:gdLst/>
              <a:ahLst/>
              <a:cxnLst/>
              <a:rect l="l" t="t" r="r" b="b"/>
              <a:pathLst>
                <a:path w="502" h="851" extrusionOk="0">
                  <a:moveTo>
                    <a:pt x="391" y="1"/>
                  </a:moveTo>
                  <a:cubicBezTo>
                    <a:pt x="357" y="1"/>
                    <a:pt x="323" y="1"/>
                    <a:pt x="323" y="35"/>
                  </a:cubicBezTo>
                  <a:cubicBezTo>
                    <a:pt x="255" y="281"/>
                    <a:pt x="77" y="494"/>
                    <a:pt x="0" y="740"/>
                  </a:cubicBezTo>
                  <a:cubicBezTo>
                    <a:pt x="0" y="782"/>
                    <a:pt x="43" y="850"/>
                    <a:pt x="111" y="850"/>
                  </a:cubicBezTo>
                  <a:lnTo>
                    <a:pt x="145" y="850"/>
                  </a:lnTo>
                  <a:cubicBezTo>
                    <a:pt x="425" y="672"/>
                    <a:pt x="467" y="358"/>
                    <a:pt x="501" y="69"/>
                  </a:cubicBezTo>
                  <a:cubicBezTo>
                    <a:pt x="501" y="1"/>
                    <a:pt x="467" y="1"/>
                    <a:pt x="391" y="1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" name="Google Shape;5191;p60"/>
            <p:cNvSpPr/>
            <p:nvPr/>
          </p:nvSpPr>
          <p:spPr>
            <a:xfrm>
              <a:off x="1599514" y="2749573"/>
              <a:ext cx="12876" cy="26804"/>
            </a:xfrm>
            <a:custGeom>
              <a:avLst/>
              <a:gdLst/>
              <a:ahLst/>
              <a:cxnLst/>
              <a:rect l="l" t="t" r="r" b="b"/>
              <a:pathLst>
                <a:path w="392" h="816" extrusionOk="0">
                  <a:moveTo>
                    <a:pt x="323" y="0"/>
                  </a:moveTo>
                  <a:cubicBezTo>
                    <a:pt x="281" y="0"/>
                    <a:pt x="247" y="34"/>
                    <a:pt x="247" y="68"/>
                  </a:cubicBezTo>
                  <a:cubicBezTo>
                    <a:pt x="213" y="323"/>
                    <a:pt x="1" y="493"/>
                    <a:pt x="1" y="748"/>
                  </a:cubicBezTo>
                  <a:cubicBezTo>
                    <a:pt x="1" y="782"/>
                    <a:pt x="35" y="816"/>
                    <a:pt x="111" y="816"/>
                  </a:cubicBezTo>
                  <a:lnTo>
                    <a:pt x="111" y="816"/>
                  </a:lnTo>
                  <a:cubicBezTo>
                    <a:pt x="391" y="705"/>
                    <a:pt x="391" y="323"/>
                    <a:pt x="391" y="68"/>
                  </a:cubicBezTo>
                  <a:cubicBezTo>
                    <a:pt x="391" y="34"/>
                    <a:pt x="357" y="0"/>
                    <a:pt x="323" y="0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" name="Google Shape;5192;p60"/>
            <p:cNvSpPr/>
            <p:nvPr/>
          </p:nvSpPr>
          <p:spPr>
            <a:xfrm>
              <a:off x="1576357" y="2725299"/>
              <a:ext cx="10347" cy="25424"/>
            </a:xfrm>
            <a:custGeom>
              <a:avLst/>
              <a:gdLst/>
              <a:ahLst/>
              <a:cxnLst/>
              <a:rect l="l" t="t" r="r" b="b"/>
              <a:pathLst>
                <a:path w="315" h="774" extrusionOk="0">
                  <a:moveTo>
                    <a:pt x="137" y="0"/>
                  </a:moveTo>
                  <a:cubicBezTo>
                    <a:pt x="103" y="0"/>
                    <a:pt x="69" y="34"/>
                    <a:pt x="69" y="102"/>
                  </a:cubicBezTo>
                  <a:cubicBezTo>
                    <a:pt x="69" y="213"/>
                    <a:pt x="35" y="314"/>
                    <a:pt x="35" y="459"/>
                  </a:cubicBezTo>
                  <a:cubicBezTo>
                    <a:pt x="35" y="527"/>
                    <a:pt x="1" y="637"/>
                    <a:pt x="35" y="739"/>
                  </a:cubicBezTo>
                  <a:cubicBezTo>
                    <a:pt x="35" y="773"/>
                    <a:pt x="69" y="773"/>
                    <a:pt x="103" y="773"/>
                  </a:cubicBezTo>
                  <a:lnTo>
                    <a:pt x="179" y="773"/>
                  </a:lnTo>
                  <a:cubicBezTo>
                    <a:pt x="315" y="561"/>
                    <a:pt x="247" y="280"/>
                    <a:pt x="213" y="68"/>
                  </a:cubicBezTo>
                  <a:cubicBezTo>
                    <a:pt x="213" y="34"/>
                    <a:pt x="179" y="0"/>
                    <a:pt x="137" y="0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" name="Google Shape;5193;p60"/>
            <p:cNvSpPr/>
            <p:nvPr/>
          </p:nvSpPr>
          <p:spPr>
            <a:xfrm>
              <a:off x="1615708" y="2680922"/>
              <a:ext cx="12876" cy="24603"/>
            </a:xfrm>
            <a:custGeom>
              <a:avLst/>
              <a:gdLst/>
              <a:ahLst/>
              <a:cxnLst/>
              <a:rect l="l" t="t" r="r" b="b"/>
              <a:pathLst>
                <a:path w="392" h="749" extrusionOk="0">
                  <a:moveTo>
                    <a:pt x="255" y="0"/>
                  </a:moveTo>
                  <a:cubicBezTo>
                    <a:pt x="213" y="0"/>
                    <a:pt x="179" y="34"/>
                    <a:pt x="179" y="77"/>
                  </a:cubicBezTo>
                  <a:cubicBezTo>
                    <a:pt x="145" y="179"/>
                    <a:pt x="111" y="247"/>
                    <a:pt x="77" y="357"/>
                  </a:cubicBezTo>
                  <a:cubicBezTo>
                    <a:pt x="77" y="459"/>
                    <a:pt x="0" y="570"/>
                    <a:pt x="77" y="672"/>
                  </a:cubicBezTo>
                  <a:cubicBezTo>
                    <a:pt x="111" y="714"/>
                    <a:pt x="179" y="748"/>
                    <a:pt x="213" y="748"/>
                  </a:cubicBezTo>
                  <a:lnTo>
                    <a:pt x="289" y="748"/>
                  </a:lnTo>
                  <a:cubicBezTo>
                    <a:pt x="391" y="638"/>
                    <a:pt x="391" y="536"/>
                    <a:pt x="391" y="391"/>
                  </a:cubicBezTo>
                  <a:cubicBezTo>
                    <a:pt x="391" y="247"/>
                    <a:pt x="357" y="145"/>
                    <a:pt x="289" y="34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" name="Google Shape;5194;p60"/>
            <p:cNvSpPr/>
            <p:nvPr/>
          </p:nvSpPr>
          <p:spPr>
            <a:xfrm>
              <a:off x="1622672" y="2636841"/>
              <a:ext cx="11759" cy="19840"/>
            </a:xfrm>
            <a:custGeom>
              <a:avLst/>
              <a:gdLst/>
              <a:ahLst/>
              <a:cxnLst/>
              <a:rect l="l" t="t" r="r" b="b"/>
              <a:pathLst>
                <a:path w="358" h="604" extrusionOk="0">
                  <a:moveTo>
                    <a:pt x="145" y="0"/>
                  </a:moveTo>
                  <a:cubicBezTo>
                    <a:pt x="145" y="0"/>
                    <a:pt x="145" y="34"/>
                    <a:pt x="111" y="34"/>
                  </a:cubicBezTo>
                  <a:cubicBezTo>
                    <a:pt x="77" y="102"/>
                    <a:pt x="77" y="213"/>
                    <a:pt x="77" y="281"/>
                  </a:cubicBezTo>
                  <a:cubicBezTo>
                    <a:pt x="43" y="391"/>
                    <a:pt x="1" y="493"/>
                    <a:pt x="111" y="569"/>
                  </a:cubicBezTo>
                  <a:cubicBezTo>
                    <a:pt x="111" y="603"/>
                    <a:pt x="145" y="603"/>
                    <a:pt x="179" y="603"/>
                  </a:cubicBezTo>
                  <a:lnTo>
                    <a:pt x="213" y="603"/>
                  </a:lnTo>
                  <a:cubicBezTo>
                    <a:pt x="358" y="527"/>
                    <a:pt x="324" y="391"/>
                    <a:pt x="324" y="281"/>
                  </a:cubicBezTo>
                  <a:cubicBezTo>
                    <a:pt x="290" y="179"/>
                    <a:pt x="256" y="68"/>
                    <a:pt x="179" y="34"/>
                  </a:cubicBezTo>
                  <a:cubicBezTo>
                    <a:pt x="179" y="0"/>
                    <a:pt x="145" y="0"/>
                    <a:pt x="145" y="0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" name="Google Shape;5195;p60"/>
            <p:cNvSpPr/>
            <p:nvPr/>
          </p:nvSpPr>
          <p:spPr>
            <a:xfrm>
              <a:off x="1582237" y="2639074"/>
              <a:ext cx="10347" cy="29037"/>
            </a:xfrm>
            <a:custGeom>
              <a:avLst/>
              <a:gdLst/>
              <a:ahLst/>
              <a:cxnLst/>
              <a:rect l="l" t="t" r="r" b="b"/>
              <a:pathLst>
                <a:path w="315" h="884" extrusionOk="0">
                  <a:moveTo>
                    <a:pt x="136" y="0"/>
                  </a:moveTo>
                  <a:cubicBezTo>
                    <a:pt x="136" y="0"/>
                    <a:pt x="102" y="0"/>
                    <a:pt x="68" y="77"/>
                  </a:cubicBezTo>
                  <a:cubicBezTo>
                    <a:pt x="68" y="213"/>
                    <a:pt x="34" y="357"/>
                    <a:pt x="34" y="501"/>
                  </a:cubicBezTo>
                  <a:cubicBezTo>
                    <a:pt x="0" y="637"/>
                    <a:pt x="0" y="748"/>
                    <a:pt x="68" y="850"/>
                  </a:cubicBezTo>
                  <a:cubicBezTo>
                    <a:pt x="102" y="884"/>
                    <a:pt x="136" y="884"/>
                    <a:pt x="136" y="884"/>
                  </a:cubicBezTo>
                  <a:cubicBezTo>
                    <a:pt x="170" y="884"/>
                    <a:pt x="212" y="884"/>
                    <a:pt x="246" y="850"/>
                  </a:cubicBezTo>
                  <a:cubicBezTo>
                    <a:pt x="314" y="748"/>
                    <a:pt x="314" y="637"/>
                    <a:pt x="280" y="501"/>
                  </a:cubicBezTo>
                  <a:cubicBezTo>
                    <a:pt x="280" y="357"/>
                    <a:pt x="246" y="213"/>
                    <a:pt x="212" y="77"/>
                  </a:cubicBezTo>
                  <a:cubicBezTo>
                    <a:pt x="212" y="0"/>
                    <a:pt x="170" y="0"/>
                    <a:pt x="136" y="0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" name="Google Shape;5196;p60"/>
            <p:cNvSpPr/>
            <p:nvPr/>
          </p:nvSpPr>
          <p:spPr>
            <a:xfrm>
              <a:off x="1585554" y="2582150"/>
              <a:ext cx="11759" cy="23190"/>
            </a:xfrm>
            <a:custGeom>
              <a:avLst/>
              <a:gdLst/>
              <a:ahLst/>
              <a:cxnLst/>
              <a:rect l="l" t="t" r="r" b="b"/>
              <a:pathLst>
                <a:path w="358" h="706" extrusionOk="0">
                  <a:moveTo>
                    <a:pt x="145" y="0"/>
                  </a:moveTo>
                  <a:cubicBezTo>
                    <a:pt x="111" y="0"/>
                    <a:pt x="69" y="34"/>
                    <a:pt x="69" y="34"/>
                  </a:cubicBezTo>
                  <a:cubicBezTo>
                    <a:pt x="35" y="111"/>
                    <a:pt x="35" y="213"/>
                    <a:pt x="35" y="281"/>
                  </a:cubicBezTo>
                  <a:cubicBezTo>
                    <a:pt x="35" y="391"/>
                    <a:pt x="1" y="493"/>
                    <a:pt x="35" y="603"/>
                  </a:cubicBezTo>
                  <a:cubicBezTo>
                    <a:pt x="35" y="671"/>
                    <a:pt x="111" y="705"/>
                    <a:pt x="145" y="705"/>
                  </a:cubicBezTo>
                  <a:cubicBezTo>
                    <a:pt x="213" y="705"/>
                    <a:pt x="281" y="671"/>
                    <a:pt x="324" y="603"/>
                  </a:cubicBezTo>
                  <a:cubicBezTo>
                    <a:pt x="358" y="493"/>
                    <a:pt x="324" y="357"/>
                    <a:pt x="281" y="247"/>
                  </a:cubicBezTo>
                  <a:cubicBezTo>
                    <a:pt x="281" y="179"/>
                    <a:pt x="247" y="68"/>
                    <a:pt x="179" y="34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" name="Google Shape;5197;p60"/>
            <p:cNvSpPr/>
            <p:nvPr/>
          </p:nvSpPr>
          <p:spPr>
            <a:xfrm>
              <a:off x="1549586" y="2590230"/>
              <a:ext cx="12843" cy="31566"/>
            </a:xfrm>
            <a:custGeom>
              <a:avLst/>
              <a:gdLst/>
              <a:ahLst/>
              <a:cxnLst/>
              <a:rect l="l" t="t" r="r" b="b"/>
              <a:pathLst>
                <a:path w="391" h="961" extrusionOk="0">
                  <a:moveTo>
                    <a:pt x="212" y="1"/>
                  </a:moveTo>
                  <a:cubicBezTo>
                    <a:pt x="178" y="1"/>
                    <a:pt x="145" y="35"/>
                    <a:pt x="102" y="77"/>
                  </a:cubicBezTo>
                  <a:cubicBezTo>
                    <a:pt x="68" y="323"/>
                    <a:pt x="34" y="570"/>
                    <a:pt x="34" y="816"/>
                  </a:cubicBezTo>
                  <a:cubicBezTo>
                    <a:pt x="0" y="927"/>
                    <a:pt x="102" y="961"/>
                    <a:pt x="212" y="961"/>
                  </a:cubicBezTo>
                  <a:cubicBezTo>
                    <a:pt x="280" y="961"/>
                    <a:pt x="391" y="927"/>
                    <a:pt x="357" y="816"/>
                  </a:cubicBezTo>
                  <a:cubicBezTo>
                    <a:pt x="357" y="570"/>
                    <a:pt x="314" y="323"/>
                    <a:pt x="280" y="77"/>
                  </a:cubicBezTo>
                  <a:cubicBezTo>
                    <a:pt x="280" y="35"/>
                    <a:pt x="246" y="1"/>
                    <a:pt x="212" y="1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" name="Google Shape;5198;p60"/>
            <p:cNvSpPr/>
            <p:nvPr/>
          </p:nvSpPr>
          <p:spPr>
            <a:xfrm>
              <a:off x="1498508" y="2605307"/>
              <a:ext cx="11464" cy="20957"/>
            </a:xfrm>
            <a:custGeom>
              <a:avLst/>
              <a:gdLst/>
              <a:ahLst/>
              <a:cxnLst/>
              <a:rect l="l" t="t" r="r" b="b"/>
              <a:pathLst>
                <a:path w="349" h="638" extrusionOk="0">
                  <a:moveTo>
                    <a:pt x="170" y="0"/>
                  </a:moveTo>
                  <a:cubicBezTo>
                    <a:pt x="136" y="0"/>
                    <a:pt x="102" y="43"/>
                    <a:pt x="102" y="77"/>
                  </a:cubicBezTo>
                  <a:cubicBezTo>
                    <a:pt x="102" y="145"/>
                    <a:pt x="69" y="213"/>
                    <a:pt x="35" y="289"/>
                  </a:cubicBezTo>
                  <a:cubicBezTo>
                    <a:pt x="35" y="391"/>
                    <a:pt x="1" y="468"/>
                    <a:pt x="35" y="536"/>
                  </a:cubicBezTo>
                  <a:cubicBezTo>
                    <a:pt x="69" y="604"/>
                    <a:pt x="102" y="637"/>
                    <a:pt x="136" y="637"/>
                  </a:cubicBezTo>
                  <a:cubicBezTo>
                    <a:pt x="170" y="637"/>
                    <a:pt x="213" y="604"/>
                    <a:pt x="247" y="604"/>
                  </a:cubicBezTo>
                  <a:cubicBezTo>
                    <a:pt x="349" y="468"/>
                    <a:pt x="281" y="255"/>
                    <a:pt x="281" y="111"/>
                  </a:cubicBezTo>
                  <a:cubicBezTo>
                    <a:pt x="281" y="43"/>
                    <a:pt x="213" y="0"/>
                    <a:pt x="170" y="0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" name="Google Shape;5199;p60"/>
            <p:cNvSpPr/>
            <p:nvPr/>
          </p:nvSpPr>
          <p:spPr>
            <a:xfrm>
              <a:off x="1449664" y="2679805"/>
              <a:ext cx="15110" cy="31566"/>
            </a:xfrm>
            <a:custGeom>
              <a:avLst/>
              <a:gdLst/>
              <a:ahLst/>
              <a:cxnLst/>
              <a:rect l="l" t="t" r="r" b="b"/>
              <a:pathLst>
                <a:path w="460" h="961" extrusionOk="0">
                  <a:moveTo>
                    <a:pt x="281" y="0"/>
                  </a:moveTo>
                  <a:cubicBezTo>
                    <a:pt x="247" y="0"/>
                    <a:pt x="213" y="34"/>
                    <a:pt x="213" y="34"/>
                  </a:cubicBezTo>
                  <a:cubicBezTo>
                    <a:pt x="103" y="247"/>
                    <a:pt x="103" y="493"/>
                    <a:pt x="35" y="748"/>
                  </a:cubicBezTo>
                  <a:cubicBezTo>
                    <a:pt x="1" y="884"/>
                    <a:pt x="103" y="960"/>
                    <a:pt x="213" y="960"/>
                  </a:cubicBezTo>
                  <a:cubicBezTo>
                    <a:pt x="315" y="960"/>
                    <a:pt x="383" y="884"/>
                    <a:pt x="383" y="782"/>
                  </a:cubicBezTo>
                  <a:cubicBezTo>
                    <a:pt x="426" y="536"/>
                    <a:pt x="460" y="247"/>
                    <a:pt x="315" y="34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" name="Google Shape;5200;p60"/>
            <p:cNvSpPr/>
            <p:nvPr/>
          </p:nvSpPr>
          <p:spPr>
            <a:xfrm>
              <a:off x="1478701" y="2701846"/>
              <a:ext cx="10347" cy="23486"/>
            </a:xfrm>
            <a:custGeom>
              <a:avLst/>
              <a:gdLst/>
              <a:ahLst/>
              <a:cxnLst/>
              <a:rect l="l" t="t" r="r" b="b"/>
              <a:pathLst>
                <a:path w="315" h="715" extrusionOk="0">
                  <a:moveTo>
                    <a:pt x="136" y="1"/>
                  </a:moveTo>
                  <a:cubicBezTo>
                    <a:pt x="102" y="1"/>
                    <a:pt x="68" y="1"/>
                    <a:pt x="34" y="77"/>
                  </a:cubicBezTo>
                  <a:cubicBezTo>
                    <a:pt x="34" y="179"/>
                    <a:pt x="0" y="323"/>
                    <a:pt x="0" y="459"/>
                  </a:cubicBezTo>
                  <a:cubicBezTo>
                    <a:pt x="0" y="536"/>
                    <a:pt x="34" y="714"/>
                    <a:pt x="136" y="714"/>
                  </a:cubicBezTo>
                  <a:cubicBezTo>
                    <a:pt x="247" y="714"/>
                    <a:pt x="315" y="570"/>
                    <a:pt x="315" y="459"/>
                  </a:cubicBezTo>
                  <a:cubicBezTo>
                    <a:pt x="315" y="323"/>
                    <a:pt x="281" y="179"/>
                    <a:pt x="247" y="77"/>
                  </a:cubicBezTo>
                  <a:cubicBezTo>
                    <a:pt x="247" y="1"/>
                    <a:pt x="179" y="1"/>
                    <a:pt x="136" y="1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" name="Google Shape;5201;p60"/>
            <p:cNvSpPr/>
            <p:nvPr/>
          </p:nvSpPr>
          <p:spPr>
            <a:xfrm>
              <a:off x="1458894" y="2770497"/>
              <a:ext cx="11759" cy="25687"/>
            </a:xfrm>
            <a:custGeom>
              <a:avLst/>
              <a:gdLst/>
              <a:ahLst/>
              <a:cxnLst/>
              <a:rect l="l" t="t" r="r" b="b"/>
              <a:pathLst>
                <a:path w="358" h="782" extrusionOk="0">
                  <a:moveTo>
                    <a:pt x="179" y="0"/>
                  </a:moveTo>
                  <a:cubicBezTo>
                    <a:pt x="145" y="0"/>
                    <a:pt x="102" y="34"/>
                    <a:pt x="102" y="68"/>
                  </a:cubicBezTo>
                  <a:cubicBezTo>
                    <a:pt x="68" y="179"/>
                    <a:pt x="68" y="281"/>
                    <a:pt x="68" y="425"/>
                  </a:cubicBezTo>
                  <a:cubicBezTo>
                    <a:pt x="34" y="535"/>
                    <a:pt x="0" y="637"/>
                    <a:pt x="102" y="748"/>
                  </a:cubicBezTo>
                  <a:cubicBezTo>
                    <a:pt x="102" y="748"/>
                    <a:pt x="145" y="782"/>
                    <a:pt x="179" y="782"/>
                  </a:cubicBezTo>
                  <a:cubicBezTo>
                    <a:pt x="213" y="782"/>
                    <a:pt x="247" y="748"/>
                    <a:pt x="247" y="748"/>
                  </a:cubicBezTo>
                  <a:cubicBezTo>
                    <a:pt x="357" y="637"/>
                    <a:pt x="315" y="535"/>
                    <a:pt x="281" y="425"/>
                  </a:cubicBezTo>
                  <a:cubicBezTo>
                    <a:pt x="281" y="281"/>
                    <a:pt x="281" y="179"/>
                    <a:pt x="247" y="68"/>
                  </a:cubicBezTo>
                  <a:cubicBezTo>
                    <a:pt x="247" y="34"/>
                    <a:pt x="213" y="0"/>
                    <a:pt x="179" y="0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" name="Google Shape;5202;p60"/>
            <p:cNvSpPr/>
            <p:nvPr/>
          </p:nvSpPr>
          <p:spPr>
            <a:xfrm>
              <a:off x="1468092" y="2827422"/>
              <a:ext cx="12876" cy="22074"/>
            </a:xfrm>
            <a:custGeom>
              <a:avLst/>
              <a:gdLst/>
              <a:ahLst/>
              <a:cxnLst/>
              <a:rect l="l" t="t" r="r" b="b"/>
              <a:pathLst>
                <a:path w="392" h="672" extrusionOk="0">
                  <a:moveTo>
                    <a:pt x="179" y="0"/>
                  </a:moveTo>
                  <a:cubicBezTo>
                    <a:pt x="145" y="0"/>
                    <a:pt x="111" y="34"/>
                    <a:pt x="77" y="111"/>
                  </a:cubicBezTo>
                  <a:lnTo>
                    <a:pt x="77" y="357"/>
                  </a:lnTo>
                  <a:cubicBezTo>
                    <a:pt x="35" y="459"/>
                    <a:pt x="1" y="535"/>
                    <a:pt x="111" y="637"/>
                  </a:cubicBezTo>
                  <a:cubicBezTo>
                    <a:pt x="111" y="637"/>
                    <a:pt x="145" y="671"/>
                    <a:pt x="179" y="671"/>
                  </a:cubicBezTo>
                  <a:cubicBezTo>
                    <a:pt x="213" y="671"/>
                    <a:pt x="289" y="637"/>
                    <a:pt x="289" y="637"/>
                  </a:cubicBezTo>
                  <a:cubicBezTo>
                    <a:pt x="391" y="569"/>
                    <a:pt x="357" y="425"/>
                    <a:pt x="357" y="323"/>
                  </a:cubicBezTo>
                  <a:cubicBezTo>
                    <a:pt x="323" y="213"/>
                    <a:pt x="289" y="145"/>
                    <a:pt x="247" y="34"/>
                  </a:cubicBezTo>
                  <a:cubicBezTo>
                    <a:pt x="213" y="34"/>
                    <a:pt x="213" y="0"/>
                    <a:pt x="179" y="0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" name="Google Shape;5203;p60"/>
            <p:cNvSpPr/>
            <p:nvPr/>
          </p:nvSpPr>
          <p:spPr>
            <a:xfrm>
              <a:off x="1671516" y="2690415"/>
              <a:ext cx="15373" cy="24307"/>
            </a:xfrm>
            <a:custGeom>
              <a:avLst/>
              <a:gdLst/>
              <a:ahLst/>
              <a:cxnLst/>
              <a:rect l="l" t="t" r="r" b="b"/>
              <a:pathLst>
                <a:path w="468" h="740" extrusionOk="0">
                  <a:moveTo>
                    <a:pt x="289" y="0"/>
                  </a:moveTo>
                  <a:cubicBezTo>
                    <a:pt x="255" y="0"/>
                    <a:pt x="213" y="0"/>
                    <a:pt x="179" y="68"/>
                  </a:cubicBezTo>
                  <a:cubicBezTo>
                    <a:pt x="179" y="136"/>
                    <a:pt x="145" y="247"/>
                    <a:pt x="111" y="315"/>
                  </a:cubicBezTo>
                  <a:cubicBezTo>
                    <a:pt x="77" y="425"/>
                    <a:pt x="0" y="493"/>
                    <a:pt x="0" y="595"/>
                  </a:cubicBezTo>
                  <a:cubicBezTo>
                    <a:pt x="0" y="705"/>
                    <a:pt x="77" y="739"/>
                    <a:pt x="179" y="739"/>
                  </a:cubicBezTo>
                  <a:lnTo>
                    <a:pt x="255" y="739"/>
                  </a:lnTo>
                  <a:cubicBezTo>
                    <a:pt x="425" y="637"/>
                    <a:pt x="468" y="247"/>
                    <a:pt x="391" y="68"/>
                  </a:cubicBezTo>
                  <a:cubicBezTo>
                    <a:pt x="391" y="34"/>
                    <a:pt x="323" y="0"/>
                    <a:pt x="289" y="0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" name="Google Shape;5204;p60"/>
            <p:cNvSpPr/>
            <p:nvPr/>
          </p:nvSpPr>
          <p:spPr>
            <a:xfrm>
              <a:off x="1708897" y="2654118"/>
              <a:ext cx="18460" cy="25720"/>
            </a:xfrm>
            <a:custGeom>
              <a:avLst/>
              <a:gdLst/>
              <a:ahLst/>
              <a:cxnLst/>
              <a:rect l="l" t="t" r="r" b="b"/>
              <a:pathLst>
                <a:path w="562" h="783" extrusionOk="0">
                  <a:moveTo>
                    <a:pt x="425" y="1"/>
                  </a:moveTo>
                  <a:lnTo>
                    <a:pt x="349" y="1"/>
                  </a:lnTo>
                  <a:cubicBezTo>
                    <a:pt x="247" y="111"/>
                    <a:pt x="213" y="213"/>
                    <a:pt x="179" y="324"/>
                  </a:cubicBezTo>
                  <a:cubicBezTo>
                    <a:pt x="103" y="426"/>
                    <a:pt x="1" y="536"/>
                    <a:pt x="35" y="681"/>
                  </a:cubicBezTo>
                  <a:cubicBezTo>
                    <a:pt x="69" y="749"/>
                    <a:pt x="103" y="782"/>
                    <a:pt x="179" y="782"/>
                  </a:cubicBezTo>
                  <a:lnTo>
                    <a:pt x="213" y="782"/>
                  </a:lnTo>
                  <a:cubicBezTo>
                    <a:pt x="391" y="749"/>
                    <a:pt x="425" y="570"/>
                    <a:pt x="493" y="468"/>
                  </a:cubicBezTo>
                  <a:cubicBezTo>
                    <a:pt x="527" y="324"/>
                    <a:pt x="561" y="179"/>
                    <a:pt x="527" y="77"/>
                  </a:cubicBezTo>
                  <a:cubicBezTo>
                    <a:pt x="493" y="1"/>
                    <a:pt x="459" y="1"/>
                    <a:pt x="425" y="1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" name="Google Shape;5205;p60"/>
            <p:cNvSpPr/>
            <p:nvPr/>
          </p:nvSpPr>
          <p:spPr>
            <a:xfrm>
              <a:off x="1764704" y="2637957"/>
              <a:ext cx="17343" cy="23190"/>
            </a:xfrm>
            <a:custGeom>
              <a:avLst/>
              <a:gdLst/>
              <a:ahLst/>
              <a:cxnLst/>
              <a:rect l="l" t="t" r="r" b="b"/>
              <a:pathLst>
                <a:path w="528" h="706" extrusionOk="0">
                  <a:moveTo>
                    <a:pt x="425" y="0"/>
                  </a:moveTo>
                  <a:cubicBezTo>
                    <a:pt x="349" y="0"/>
                    <a:pt x="315" y="34"/>
                    <a:pt x="281" y="68"/>
                  </a:cubicBezTo>
                  <a:cubicBezTo>
                    <a:pt x="247" y="145"/>
                    <a:pt x="179" y="213"/>
                    <a:pt x="137" y="281"/>
                  </a:cubicBezTo>
                  <a:cubicBezTo>
                    <a:pt x="35" y="391"/>
                    <a:pt x="1" y="459"/>
                    <a:pt x="1" y="603"/>
                  </a:cubicBezTo>
                  <a:cubicBezTo>
                    <a:pt x="35" y="671"/>
                    <a:pt x="103" y="705"/>
                    <a:pt x="137" y="705"/>
                  </a:cubicBezTo>
                  <a:lnTo>
                    <a:pt x="179" y="705"/>
                  </a:lnTo>
                  <a:cubicBezTo>
                    <a:pt x="425" y="705"/>
                    <a:pt x="493" y="323"/>
                    <a:pt x="527" y="145"/>
                  </a:cubicBezTo>
                  <a:cubicBezTo>
                    <a:pt x="527" y="68"/>
                    <a:pt x="459" y="0"/>
                    <a:pt x="425" y="0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" name="Google Shape;5206;p60"/>
            <p:cNvSpPr/>
            <p:nvPr/>
          </p:nvSpPr>
          <p:spPr>
            <a:xfrm>
              <a:off x="1809903" y="2657765"/>
              <a:ext cx="19840" cy="23190"/>
            </a:xfrm>
            <a:custGeom>
              <a:avLst/>
              <a:gdLst/>
              <a:ahLst/>
              <a:cxnLst/>
              <a:rect l="l" t="t" r="r" b="b"/>
              <a:pathLst>
                <a:path w="604" h="706" extrusionOk="0">
                  <a:moveTo>
                    <a:pt x="460" y="0"/>
                  </a:moveTo>
                  <a:lnTo>
                    <a:pt x="426" y="0"/>
                  </a:lnTo>
                  <a:cubicBezTo>
                    <a:pt x="324" y="68"/>
                    <a:pt x="290" y="179"/>
                    <a:pt x="213" y="247"/>
                  </a:cubicBezTo>
                  <a:cubicBezTo>
                    <a:pt x="145" y="315"/>
                    <a:pt x="1" y="425"/>
                    <a:pt x="35" y="570"/>
                  </a:cubicBezTo>
                  <a:cubicBezTo>
                    <a:pt x="35" y="638"/>
                    <a:pt x="111" y="705"/>
                    <a:pt x="179" y="705"/>
                  </a:cubicBezTo>
                  <a:lnTo>
                    <a:pt x="179" y="705"/>
                  </a:lnTo>
                  <a:cubicBezTo>
                    <a:pt x="358" y="705"/>
                    <a:pt x="426" y="570"/>
                    <a:pt x="502" y="425"/>
                  </a:cubicBezTo>
                  <a:cubicBezTo>
                    <a:pt x="536" y="315"/>
                    <a:pt x="604" y="179"/>
                    <a:pt x="570" y="68"/>
                  </a:cubicBezTo>
                  <a:cubicBezTo>
                    <a:pt x="536" y="34"/>
                    <a:pt x="502" y="0"/>
                    <a:pt x="460" y="0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" name="Google Shape;5207;p60"/>
            <p:cNvSpPr/>
            <p:nvPr/>
          </p:nvSpPr>
          <p:spPr>
            <a:xfrm>
              <a:off x="1749627" y="2691532"/>
              <a:ext cx="12613" cy="19840"/>
            </a:xfrm>
            <a:custGeom>
              <a:avLst/>
              <a:gdLst/>
              <a:ahLst/>
              <a:cxnLst/>
              <a:rect l="l" t="t" r="r" b="b"/>
              <a:pathLst>
                <a:path w="384" h="604" extrusionOk="0">
                  <a:moveTo>
                    <a:pt x="247" y="0"/>
                  </a:moveTo>
                  <a:cubicBezTo>
                    <a:pt x="171" y="0"/>
                    <a:pt x="137" y="0"/>
                    <a:pt x="137" y="68"/>
                  </a:cubicBezTo>
                  <a:cubicBezTo>
                    <a:pt x="103" y="179"/>
                    <a:pt x="69" y="281"/>
                    <a:pt x="35" y="349"/>
                  </a:cubicBezTo>
                  <a:cubicBezTo>
                    <a:pt x="1" y="425"/>
                    <a:pt x="1" y="527"/>
                    <a:pt x="35" y="561"/>
                  </a:cubicBezTo>
                  <a:cubicBezTo>
                    <a:pt x="69" y="603"/>
                    <a:pt x="103" y="603"/>
                    <a:pt x="137" y="603"/>
                  </a:cubicBezTo>
                  <a:lnTo>
                    <a:pt x="171" y="603"/>
                  </a:lnTo>
                  <a:cubicBezTo>
                    <a:pt x="213" y="603"/>
                    <a:pt x="281" y="603"/>
                    <a:pt x="315" y="527"/>
                  </a:cubicBezTo>
                  <a:cubicBezTo>
                    <a:pt x="383" y="391"/>
                    <a:pt x="383" y="213"/>
                    <a:pt x="349" y="68"/>
                  </a:cubicBezTo>
                  <a:cubicBezTo>
                    <a:pt x="349" y="0"/>
                    <a:pt x="281" y="0"/>
                    <a:pt x="247" y="0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" name="Google Shape;5208;p60"/>
            <p:cNvSpPr/>
            <p:nvPr/>
          </p:nvSpPr>
          <p:spPr>
            <a:xfrm>
              <a:off x="1701933" y="2735613"/>
              <a:ext cx="15110" cy="24603"/>
            </a:xfrm>
            <a:custGeom>
              <a:avLst/>
              <a:gdLst/>
              <a:ahLst/>
              <a:cxnLst/>
              <a:rect l="l" t="t" r="r" b="b"/>
              <a:pathLst>
                <a:path w="460" h="749" extrusionOk="0">
                  <a:moveTo>
                    <a:pt x="391" y="0"/>
                  </a:moveTo>
                  <a:cubicBezTo>
                    <a:pt x="349" y="0"/>
                    <a:pt x="315" y="34"/>
                    <a:pt x="315" y="34"/>
                  </a:cubicBezTo>
                  <a:cubicBezTo>
                    <a:pt x="247" y="145"/>
                    <a:pt x="213" y="247"/>
                    <a:pt x="179" y="323"/>
                  </a:cubicBezTo>
                  <a:cubicBezTo>
                    <a:pt x="102" y="425"/>
                    <a:pt x="34" y="493"/>
                    <a:pt x="34" y="604"/>
                  </a:cubicBezTo>
                  <a:cubicBezTo>
                    <a:pt x="0" y="672"/>
                    <a:pt x="68" y="748"/>
                    <a:pt x="136" y="748"/>
                  </a:cubicBezTo>
                  <a:cubicBezTo>
                    <a:pt x="136" y="748"/>
                    <a:pt x="179" y="748"/>
                    <a:pt x="179" y="706"/>
                  </a:cubicBezTo>
                  <a:cubicBezTo>
                    <a:pt x="281" y="638"/>
                    <a:pt x="349" y="536"/>
                    <a:pt x="391" y="425"/>
                  </a:cubicBezTo>
                  <a:cubicBezTo>
                    <a:pt x="425" y="323"/>
                    <a:pt x="459" y="179"/>
                    <a:pt x="425" y="68"/>
                  </a:cubicBezTo>
                  <a:cubicBezTo>
                    <a:pt x="425" y="34"/>
                    <a:pt x="391" y="0"/>
                    <a:pt x="391" y="0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" name="Google Shape;5209;p60"/>
            <p:cNvSpPr/>
            <p:nvPr/>
          </p:nvSpPr>
          <p:spPr>
            <a:xfrm>
              <a:off x="1742664" y="2742577"/>
              <a:ext cx="16227" cy="22074"/>
            </a:xfrm>
            <a:custGeom>
              <a:avLst/>
              <a:gdLst/>
              <a:ahLst/>
              <a:cxnLst/>
              <a:rect l="l" t="t" r="r" b="b"/>
              <a:pathLst>
                <a:path w="494" h="672" extrusionOk="0">
                  <a:moveTo>
                    <a:pt x="383" y="1"/>
                  </a:moveTo>
                  <a:cubicBezTo>
                    <a:pt x="349" y="1"/>
                    <a:pt x="349" y="1"/>
                    <a:pt x="315" y="35"/>
                  </a:cubicBezTo>
                  <a:cubicBezTo>
                    <a:pt x="281" y="69"/>
                    <a:pt x="213" y="145"/>
                    <a:pt x="170" y="213"/>
                  </a:cubicBezTo>
                  <a:cubicBezTo>
                    <a:pt x="136" y="247"/>
                    <a:pt x="102" y="324"/>
                    <a:pt x="69" y="358"/>
                  </a:cubicBezTo>
                  <a:cubicBezTo>
                    <a:pt x="1" y="460"/>
                    <a:pt x="1" y="570"/>
                    <a:pt x="102" y="638"/>
                  </a:cubicBezTo>
                  <a:cubicBezTo>
                    <a:pt x="102" y="672"/>
                    <a:pt x="170" y="672"/>
                    <a:pt x="213" y="672"/>
                  </a:cubicBezTo>
                  <a:cubicBezTo>
                    <a:pt x="281" y="672"/>
                    <a:pt x="315" y="638"/>
                    <a:pt x="349" y="570"/>
                  </a:cubicBezTo>
                  <a:cubicBezTo>
                    <a:pt x="383" y="494"/>
                    <a:pt x="425" y="392"/>
                    <a:pt x="459" y="324"/>
                  </a:cubicBezTo>
                  <a:cubicBezTo>
                    <a:pt x="493" y="213"/>
                    <a:pt x="459" y="145"/>
                    <a:pt x="459" y="35"/>
                  </a:cubicBezTo>
                  <a:cubicBezTo>
                    <a:pt x="459" y="1"/>
                    <a:pt x="425" y="1"/>
                    <a:pt x="383" y="1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" name="Google Shape;5210;p60"/>
            <p:cNvSpPr/>
            <p:nvPr/>
          </p:nvSpPr>
          <p:spPr>
            <a:xfrm>
              <a:off x="1805435" y="2712456"/>
              <a:ext cx="15110" cy="20957"/>
            </a:xfrm>
            <a:custGeom>
              <a:avLst/>
              <a:gdLst/>
              <a:ahLst/>
              <a:cxnLst/>
              <a:rect l="l" t="t" r="r" b="b"/>
              <a:pathLst>
                <a:path w="460" h="638" extrusionOk="0">
                  <a:moveTo>
                    <a:pt x="349" y="0"/>
                  </a:moveTo>
                  <a:cubicBezTo>
                    <a:pt x="315" y="0"/>
                    <a:pt x="281" y="0"/>
                    <a:pt x="281" y="34"/>
                  </a:cubicBezTo>
                  <a:cubicBezTo>
                    <a:pt x="213" y="102"/>
                    <a:pt x="137" y="179"/>
                    <a:pt x="103" y="247"/>
                  </a:cubicBezTo>
                  <a:cubicBezTo>
                    <a:pt x="35" y="349"/>
                    <a:pt x="1" y="425"/>
                    <a:pt x="1" y="527"/>
                  </a:cubicBezTo>
                  <a:cubicBezTo>
                    <a:pt x="35" y="561"/>
                    <a:pt x="69" y="638"/>
                    <a:pt x="137" y="638"/>
                  </a:cubicBezTo>
                  <a:lnTo>
                    <a:pt x="171" y="604"/>
                  </a:lnTo>
                  <a:cubicBezTo>
                    <a:pt x="213" y="604"/>
                    <a:pt x="281" y="561"/>
                    <a:pt x="281" y="527"/>
                  </a:cubicBezTo>
                  <a:cubicBezTo>
                    <a:pt x="315" y="459"/>
                    <a:pt x="315" y="425"/>
                    <a:pt x="349" y="391"/>
                  </a:cubicBezTo>
                  <a:cubicBezTo>
                    <a:pt x="383" y="281"/>
                    <a:pt x="383" y="179"/>
                    <a:pt x="426" y="102"/>
                  </a:cubicBezTo>
                  <a:cubicBezTo>
                    <a:pt x="460" y="34"/>
                    <a:pt x="383" y="0"/>
                    <a:pt x="349" y="0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" name="Google Shape;5211;p60"/>
            <p:cNvSpPr/>
            <p:nvPr/>
          </p:nvSpPr>
          <p:spPr>
            <a:xfrm>
              <a:off x="1840319" y="2715806"/>
              <a:ext cx="18460" cy="22074"/>
            </a:xfrm>
            <a:custGeom>
              <a:avLst/>
              <a:gdLst/>
              <a:ahLst/>
              <a:cxnLst/>
              <a:rect l="l" t="t" r="r" b="b"/>
              <a:pathLst>
                <a:path w="562" h="672" extrusionOk="0">
                  <a:moveTo>
                    <a:pt x="459" y="0"/>
                  </a:moveTo>
                  <a:cubicBezTo>
                    <a:pt x="425" y="0"/>
                    <a:pt x="383" y="0"/>
                    <a:pt x="383" y="34"/>
                  </a:cubicBezTo>
                  <a:cubicBezTo>
                    <a:pt x="349" y="145"/>
                    <a:pt x="281" y="213"/>
                    <a:pt x="213" y="289"/>
                  </a:cubicBezTo>
                  <a:cubicBezTo>
                    <a:pt x="171" y="323"/>
                    <a:pt x="103" y="357"/>
                    <a:pt x="69" y="391"/>
                  </a:cubicBezTo>
                  <a:cubicBezTo>
                    <a:pt x="35" y="425"/>
                    <a:pt x="35" y="502"/>
                    <a:pt x="1" y="569"/>
                  </a:cubicBezTo>
                  <a:cubicBezTo>
                    <a:pt x="1" y="603"/>
                    <a:pt x="35" y="671"/>
                    <a:pt x="69" y="671"/>
                  </a:cubicBezTo>
                  <a:lnTo>
                    <a:pt x="171" y="671"/>
                  </a:lnTo>
                  <a:cubicBezTo>
                    <a:pt x="213" y="671"/>
                    <a:pt x="247" y="671"/>
                    <a:pt x="315" y="637"/>
                  </a:cubicBezTo>
                  <a:cubicBezTo>
                    <a:pt x="349" y="603"/>
                    <a:pt x="383" y="536"/>
                    <a:pt x="425" y="459"/>
                  </a:cubicBezTo>
                  <a:cubicBezTo>
                    <a:pt x="527" y="357"/>
                    <a:pt x="527" y="213"/>
                    <a:pt x="561" y="77"/>
                  </a:cubicBezTo>
                  <a:cubicBezTo>
                    <a:pt x="561" y="34"/>
                    <a:pt x="493" y="0"/>
                    <a:pt x="459" y="0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" name="Google Shape;5212;p60"/>
            <p:cNvSpPr/>
            <p:nvPr/>
          </p:nvSpPr>
          <p:spPr>
            <a:xfrm>
              <a:off x="1818016" y="2799501"/>
              <a:ext cx="22336" cy="23486"/>
            </a:xfrm>
            <a:custGeom>
              <a:avLst/>
              <a:gdLst/>
              <a:ahLst/>
              <a:cxnLst/>
              <a:rect l="l" t="t" r="r" b="b"/>
              <a:pathLst>
                <a:path w="680" h="715" extrusionOk="0">
                  <a:moveTo>
                    <a:pt x="569" y="1"/>
                  </a:moveTo>
                  <a:cubicBezTo>
                    <a:pt x="535" y="1"/>
                    <a:pt x="535" y="1"/>
                    <a:pt x="501" y="35"/>
                  </a:cubicBezTo>
                  <a:cubicBezTo>
                    <a:pt x="425" y="111"/>
                    <a:pt x="323" y="213"/>
                    <a:pt x="213" y="290"/>
                  </a:cubicBezTo>
                  <a:cubicBezTo>
                    <a:pt x="145" y="358"/>
                    <a:pt x="43" y="502"/>
                    <a:pt x="0" y="604"/>
                  </a:cubicBezTo>
                  <a:cubicBezTo>
                    <a:pt x="0" y="638"/>
                    <a:pt x="43" y="714"/>
                    <a:pt x="111" y="714"/>
                  </a:cubicBezTo>
                  <a:lnTo>
                    <a:pt x="145" y="714"/>
                  </a:lnTo>
                  <a:cubicBezTo>
                    <a:pt x="255" y="672"/>
                    <a:pt x="357" y="570"/>
                    <a:pt x="425" y="460"/>
                  </a:cubicBezTo>
                  <a:cubicBezTo>
                    <a:pt x="501" y="358"/>
                    <a:pt x="569" y="247"/>
                    <a:pt x="637" y="145"/>
                  </a:cubicBezTo>
                  <a:cubicBezTo>
                    <a:pt x="680" y="77"/>
                    <a:pt x="637" y="1"/>
                    <a:pt x="569" y="1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" name="Google Shape;5213;p60"/>
            <p:cNvSpPr/>
            <p:nvPr/>
          </p:nvSpPr>
          <p:spPr>
            <a:xfrm>
              <a:off x="1800705" y="2856426"/>
              <a:ext cx="24307" cy="22369"/>
            </a:xfrm>
            <a:custGeom>
              <a:avLst/>
              <a:gdLst/>
              <a:ahLst/>
              <a:cxnLst/>
              <a:rect l="l" t="t" r="r" b="b"/>
              <a:pathLst>
                <a:path w="740" h="681" extrusionOk="0">
                  <a:moveTo>
                    <a:pt x="604" y="1"/>
                  </a:moveTo>
                  <a:lnTo>
                    <a:pt x="570" y="43"/>
                  </a:lnTo>
                  <a:cubicBezTo>
                    <a:pt x="459" y="77"/>
                    <a:pt x="391" y="145"/>
                    <a:pt x="315" y="179"/>
                  </a:cubicBezTo>
                  <a:cubicBezTo>
                    <a:pt x="247" y="256"/>
                    <a:pt x="179" y="290"/>
                    <a:pt x="145" y="358"/>
                  </a:cubicBezTo>
                  <a:cubicBezTo>
                    <a:pt x="102" y="391"/>
                    <a:pt x="68" y="468"/>
                    <a:pt x="34" y="536"/>
                  </a:cubicBezTo>
                  <a:cubicBezTo>
                    <a:pt x="0" y="604"/>
                    <a:pt x="68" y="680"/>
                    <a:pt x="145" y="680"/>
                  </a:cubicBezTo>
                  <a:cubicBezTo>
                    <a:pt x="391" y="680"/>
                    <a:pt x="604" y="391"/>
                    <a:pt x="706" y="179"/>
                  </a:cubicBezTo>
                  <a:cubicBezTo>
                    <a:pt x="740" y="111"/>
                    <a:pt x="672" y="1"/>
                    <a:pt x="604" y="1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" name="Google Shape;5214;p60"/>
            <p:cNvSpPr/>
            <p:nvPr/>
          </p:nvSpPr>
          <p:spPr>
            <a:xfrm>
              <a:off x="1756624" y="2856426"/>
              <a:ext cx="24307" cy="24603"/>
            </a:xfrm>
            <a:custGeom>
              <a:avLst/>
              <a:gdLst/>
              <a:ahLst/>
              <a:cxnLst/>
              <a:rect l="l" t="t" r="r" b="b"/>
              <a:pathLst>
                <a:path w="740" h="749" extrusionOk="0">
                  <a:moveTo>
                    <a:pt x="705" y="1"/>
                  </a:moveTo>
                  <a:lnTo>
                    <a:pt x="705" y="43"/>
                  </a:lnTo>
                  <a:cubicBezTo>
                    <a:pt x="561" y="111"/>
                    <a:pt x="459" y="213"/>
                    <a:pt x="349" y="324"/>
                  </a:cubicBezTo>
                  <a:cubicBezTo>
                    <a:pt x="281" y="358"/>
                    <a:pt x="213" y="391"/>
                    <a:pt x="136" y="468"/>
                  </a:cubicBezTo>
                  <a:cubicBezTo>
                    <a:pt x="102" y="502"/>
                    <a:pt x="34" y="570"/>
                    <a:pt x="0" y="638"/>
                  </a:cubicBezTo>
                  <a:cubicBezTo>
                    <a:pt x="0" y="680"/>
                    <a:pt x="0" y="748"/>
                    <a:pt x="68" y="748"/>
                  </a:cubicBezTo>
                  <a:lnTo>
                    <a:pt x="68" y="748"/>
                  </a:lnTo>
                  <a:cubicBezTo>
                    <a:pt x="281" y="714"/>
                    <a:pt x="383" y="638"/>
                    <a:pt x="493" y="502"/>
                  </a:cubicBezTo>
                  <a:cubicBezTo>
                    <a:pt x="637" y="358"/>
                    <a:pt x="739" y="213"/>
                    <a:pt x="739" y="43"/>
                  </a:cubicBezTo>
                  <a:cubicBezTo>
                    <a:pt x="739" y="43"/>
                    <a:pt x="739" y="1"/>
                    <a:pt x="705" y="1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" name="Google Shape;5215;p60"/>
            <p:cNvSpPr/>
            <p:nvPr/>
          </p:nvSpPr>
          <p:spPr>
            <a:xfrm>
              <a:off x="1722857" y="2908884"/>
              <a:ext cx="31271" cy="24307"/>
            </a:xfrm>
            <a:custGeom>
              <a:avLst/>
              <a:gdLst/>
              <a:ahLst/>
              <a:cxnLst/>
              <a:rect l="l" t="t" r="r" b="b"/>
              <a:pathLst>
                <a:path w="952" h="740" extrusionOk="0">
                  <a:moveTo>
                    <a:pt x="850" y="1"/>
                  </a:moveTo>
                  <a:lnTo>
                    <a:pt x="816" y="1"/>
                  </a:lnTo>
                  <a:cubicBezTo>
                    <a:pt x="672" y="69"/>
                    <a:pt x="527" y="179"/>
                    <a:pt x="349" y="281"/>
                  </a:cubicBezTo>
                  <a:cubicBezTo>
                    <a:pt x="247" y="358"/>
                    <a:pt x="68" y="459"/>
                    <a:pt x="34" y="604"/>
                  </a:cubicBezTo>
                  <a:cubicBezTo>
                    <a:pt x="0" y="672"/>
                    <a:pt x="68" y="740"/>
                    <a:pt x="136" y="740"/>
                  </a:cubicBezTo>
                  <a:cubicBezTo>
                    <a:pt x="315" y="740"/>
                    <a:pt x="425" y="604"/>
                    <a:pt x="527" y="493"/>
                  </a:cubicBezTo>
                  <a:cubicBezTo>
                    <a:pt x="672" y="392"/>
                    <a:pt x="773" y="247"/>
                    <a:pt x="918" y="103"/>
                  </a:cubicBezTo>
                  <a:cubicBezTo>
                    <a:pt x="952" y="69"/>
                    <a:pt x="918" y="1"/>
                    <a:pt x="850" y="1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" name="Google Shape;5216;p60"/>
            <p:cNvSpPr/>
            <p:nvPr/>
          </p:nvSpPr>
          <p:spPr>
            <a:xfrm>
              <a:off x="1654205" y="2944885"/>
              <a:ext cx="26836" cy="20957"/>
            </a:xfrm>
            <a:custGeom>
              <a:avLst/>
              <a:gdLst/>
              <a:ahLst/>
              <a:cxnLst/>
              <a:rect l="l" t="t" r="r" b="b"/>
              <a:pathLst>
                <a:path w="817" h="638" extrusionOk="0">
                  <a:moveTo>
                    <a:pt x="672" y="1"/>
                  </a:moveTo>
                  <a:cubicBezTo>
                    <a:pt x="638" y="1"/>
                    <a:pt x="604" y="1"/>
                    <a:pt x="604" y="35"/>
                  </a:cubicBezTo>
                  <a:cubicBezTo>
                    <a:pt x="527" y="111"/>
                    <a:pt x="425" y="179"/>
                    <a:pt x="357" y="247"/>
                  </a:cubicBezTo>
                  <a:cubicBezTo>
                    <a:pt x="247" y="323"/>
                    <a:pt x="179" y="357"/>
                    <a:pt x="69" y="425"/>
                  </a:cubicBezTo>
                  <a:cubicBezTo>
                    <a:pt x="1" y="493"/>
                    <a:pt x="69" y="638"/>
                    <a:pt x="145" y="638"/>
                  </a:cubicBezTo>
                  <a:lnTo>
                    <a:pt x="179" y="638"/>
                  </a:lnTo>
                  <a:cubicBezTo>
                    <a:pt x="425" y="604"/>
                    <a:pt x="638" y="391"/>
                    <a:pt x="740" y="145"/>
                  </a:cubicBezTo>
                  <a:cubicBezTo>
                    <a:pt x="816" y="69"/>
                    <a:pt x="740" y="1"/>
                    <a:pt x="672" y="1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" name="Google Shape;5217;p60"/>
            <p:cNvSpPr/>
            <p:nvPr/>
          </p:nvSpPr>
          <p:spPr>
            <a:xfrm>
              <a:off x="1414813" y="2954082"/>
              <a:ext cx="190614" cy="190910"/>
            </a:xfrm>
            <a:custGeom>
              <a:avLst/>
              <a:gdLst/>
              <a:ahLst/>
              <a:cxnLst/>
              <a:rect l="l" t="t" r="r" b="b"/>
              <a:pathLst>
                <a:path w="5803" h="5812" extrusionOk="0">
                  <a:moveTo>
                    <a:pt x="2897" y="1"/>
                  </a:moveTo>
                  <a:cubicBezTo>
                    <a:pt x="1308" y="1"/>
                    <a:pt x="0" y="1318"/>
                    <a:pt x="0" y="2906"/>
                  </a:cubicBezTo>
                  <a:cubicBezTo>
                    <a:pt x="0" y="4503"/>
                    <a:pt x="1308" y="5811"/>
                    <a:pt x="2897" y="5811"/>
                  </a:cubicBezTo>
                  <a:cubicBezTo>
                    <a:pt x="4494" y="5811"/>
                    <a:pt x="5802" y="4503"/>
                    <a:pt x="5802" y="2906"/>
                  </a:cubicBezTo>
                  <a:cubicBezTo>
                    <a:pt x="5802" y="1318"/>
                    <a:pt x="4494" y="1"/>
                    <a:pt x="28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" name="Google Shape;5218;p60"/>
            <p:cNvSpPr/>
            <p:nvPr/>
          </p:nvSpPr>
          <p:spPr>
            <a:xfrm>
              <a:off x="2923827" y="4302964"/>
              <a:ext cx="658001" cy="718539"/>
            </a:xfrm>
            <a:custGeom>
              <a:avLst/>
              <a:gdLst/>
              <a:ahLst/>
              <a:cxnLst/>
              <a:rect l="l" t="t" r="r" b="b"/>
              <a:pathLst>
                <a:path w="20032" h="21875" extrusionOk="0">
                  <a:moveTo>
                    <a:pt x="19997" y="2684"/>
                  </a:moveTo>
                  <a:cubicBezTo>
                    <a:pt x="19785" y="1453"/>
                    <a:pt x="17593" y="773"/>
                    <a:pt x="15682" y="391"/>
                  </a:cubicBezTo>
                  <a:cubicBezTo>
                    <a:pt x="14476" y="178"/>
                    <a:pt x="13414" y="102"/>
                    <a:pt x="12989" y="68"/>
                  </a:cubicBezTo>
                  <a:cubicBezTo>
                    <a:pt x="9914" y="0"/>
                    <a:pt x="6584" y="816"/>
                    <a:pt x="3967" y="2616"/>
                  </a:cubicBezTo>
                  <a:cubicBezTo>
                    <a:pt x="3611" y="2863"/>
                    <a:pt x="3288" y="3152"/>
                    <a:pt x="2940" y="3432"/>
                  </a:cubicBezTo>
                  <a:cubicBezTo>
                    <a:pt x="2124" y="4137"/>
                    <a:pt x="1487" y="4885"/>
                    <a:pt x="1028" y="5700"/>
                  </a:cubicBezTo>
                  <a:cubicBezTo>
                    <a:pt x="315" y="6932"/>
                    <a:pt x="0" y="8282"/>
                    <a:pt x="0" y="9693"/>
                  </a:cubicBezTo>
                  <a:cubicBezTo>
                    <a:pt x="0" y="10194"/>
                    <a:pt x="34" y="10653"/>
                    <a:pt x="145" y="11145"/>
                  </a:cubicBezTo>
                  <a:cubicBezTo>
                    <a:pt x="247" y="11859"/>
                    <a:pt x="425" y="12564"/>
                    <a:pt x="671" y="13303"/>
                  </a:cubicBezTo>
                  <a:cubicBezTo>
                    <a:pt x="1096" y="14577"/>
                    <a:pt x="1631" y="15817"/>
                    <a:pt x="2302" y="17024"/>
                  </a:cubicBezTo>
                  <a:cubicBezTo>
                    <a:pt x="2651" y="17729"/>
                    <a:pt x="3075" y="18366"/>
                    <a:pt x="3500" y="19003"/>
                  </a:cubicBezTo>
                  <a:cubicBezTo>
                    <a:pt x="4035" y="19751"/>
                    <a:pt x="5344" y="21874"/>
                    <a:pt x="6550" y="21373"/>
                  </a:cubicBezTo>
                  <a:cubicBezTo>
                    <a:pt x="7153" y="21161"/>
                    <a:pt x="7255" y="20209"/>
                    <a:pt x="7076" y="19079"/>
                  </a:cubicBezTo>
                  <a:cubicBezTo>
                    <a:pt x="6686" y="16777"/>
                    <a:pt x="5344" y="13660"/>
                    <a:pt x="5344" y="13660"/>
                  </a:cubicBezTo>
                  <a:cubicBezTo>
                    <a:pt x="5344" y="13660"/>
                    <a:pt x="11502" y="18187"/>
                    <a:pt x="13694" y="16633"/>
                  </a:cubicBezTo>
                  <a:cubicBezTo>
                    <a:pt x="14051" y="16353"/>
                    <a:pt x="14161" y="15996"/>
                    <a:pt x="14119" y="15571"/>
                  </a:cubicBezTo>
                  <a:cubicBezTo>
                    <a:pt x="13804" y="13592"/>
                    <a:pt x="9413" y="10440"/>
                    <a:pt x="9413" y="10440"/>
                  </a:cubicBezTo>
                  <a:cubicBezTo>
                    <a:pt x="9413" y="10440"/>
                    <a:pt x="15818" y="13303"/>
                    <a:pt x="17695" y="11043"/>
                  </a:cubicBezTo>
                  <a:cubicBezTo>
                    <a:pt x="17941" y="10720"/>
                    <a:pt x="18052" y="10406"/>
                    <a:pt x="17984" y="10083"/>
                  </a:cubicBezTo>
                  <a:cubicBezTo>
                    <a:pt x="17661" y="8036"/>
                    <a:pt x="12284" y="5700"/>
                    <a:pt x="11961" y="5556"/>
                  </a:cubicBezTo>
                  <a:cubicBezTo>
                    <a:pt x="12284" y="5590"/>
                    <a:pt x="18579" y="6439"/>
                    <a:pt x="19853" y="3432"/>
                  </a:cubicBezTo>
                  <a:cubicBezTo>
                    <a:pt x="19997" y="3186"/>
                    <a:pt x="20031" y="2939"/>
                    <a:pt x="19997" y="268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" name="Google Shape;5219;p60"/>
            <p:cNvSpPr/>
            <p:nvPr/>
          </p:nvSpPr>
          <p:spPr>
            <a:xfrm>
              <a:off x="2923827" y="4302964"/>
              <a:ext cx="515114" cy="559196"/>
            </a:xfrm>
            <a:custGeom>
              <a:avLst/>
              <a:gdLst/>
              <a:ahLst/>
              <a:cxnLst/>
              <a:rect l="l" t="t" r="r" b="b"/>
              <a:pathLst>
                <a:path w="15682" h="17024" extrusionOk="0">
                  <a:moveTo>
                    <a:pt x="15682" y="391"/>
                  </a:moveTo>
                  <a:cubicBezTo>
                    <a:pt x="14476" y="178"/>
                    <a:pt x="13414" y="102"/>
                    <a:pt x="12989" y="68"/>
                  </a:cubicBezTo>
                  <a:cubicBezTo>
                    <a:pt x="9914" y="0"/>
                    <a:pt x="6584" y="816"/>
                    <a:pt x="3967" y="2616"/>
                  </a:cubicBezTo>
                  <a:cubicBezTo>
                    <a:pt x="3611" y="2863"/>
                    <a:pt x="3288" y="3152"/>
                    <a:pt x="2940" y="3432"/>
                  </a:cubicBezTo>
                  <a:cubicBezTo>
                    <a:pt x="2124" y="4137"/>
                    <a:pt x="1487" y="4885"/>
                    <a:pt x="1028" y="5700"/>
                  </a:cubicBezTo>
                  <a:cubicBezTo>
                    <a:pt x="315" y="6932"/>
                    <a:pt x="0" y="8282"/>
                    <a:pt x="0" y="9693"/>
                  </a:cubicBezTo>
                  <a:cubicBezTo>
                    <a:pt x="0" y="10194"/>
                    <a:pt x="34" y="10653"/>
                    <a:pt x="145" y="11145"/>
                  </a:cubicBezTo>
                  <a:cubicBezTo>
                    <a:pt x="247" y="11859"/>
                    <a:pt x="425" y="12564"/>
                    <a:pt x="671" y="13303"/>
                  </a:cubicBezTo>
                  <a:cubicBezTo>
                    <a:pt x="1096" y="14577"/>
                    <a:pt x="1631" y="15817"/>
                    <a:pt x="2302" y="17024"/>
                  </a:cubicBezTo>
                  <a:cubicBezTo>
                    <a:pt x="3543" y="16064"/>
                    <a:pt x="3577" y="14263"/>
                    <a:pt x="3364" y="12921"/>
                  </a:cubicBezTo>
                  <a:cubicBezTo>
                    <a:pt x="3186" y="11859"/>
                    <a:pt x="2906" y="11043"/>
                    <a:pt x="2906" y="11043"/>
                  </a:cubicBezTo>
                  <a:cubicBezTo>
                    <a:pt x="2906" y="11043"/>
                    <a:pt x="6516" y="13983"/>
                    <a:pt x="7824" y="12632"/>
                  </a:cubicBezTo>
                  <a:cubicBezTo>
                    <a:pt x="8104" y="12284"/>
                    <a:pt x="8215" y="11893"/>
                    <a:pt x="8138" y="11468"/>
                  </a:cubicBezTo>
                  <a:cubicBezTo>
                    <a:pt x="7892" y="9947"/>
                    <a:pt x="5734" y="8104"/>
                    <a:pt x="5624" y="7960"/>
                  </a:cubicBezTo>
                  <a:cubicBezTo>
                    <a:pt x="5879" y="8070"/>
                    <a:pt x="9948" y="9480"/>
                    <a:pt x="10933" y="8138"/>
                  </a:cubicBezTo>
                  <a:cubicBezTo>
                    <a:pt x="11146" y="7824"/>
                    <a:pt x="11222" y="7467"/>
                    <a:pt x="11146" y="7042"/>
                  </a:cubicBezTo>
                  <a:cubicBezTo>
                    <a:pt x="10899" y="5377"/>
                    <a:pt x="8954" y="3075"/>
                    <a:pt x="8954" y="3075"/>
                  </a:cubicBezTo>
                  <a:cubicBezTo>
                    <a:pt x="12989" y="3152"/>
                    <a:pt x="14832" y="1521"/>
                    <a:pt x="15682" y="39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" name="Google Shape;5220;p60"/>
            <p:cNvSpPr/>
            <p:nvPr/>
          </p:nvSpPr>
          <p:spPr>
            <a:xfrm>
              <a:off x="3448139" y="4627202"/>
              <a:ext cx="25687" cy="16489"/>
            </a:xfrm>
            <a:custGeom>
              <a:avLst/>
              <a:gdLst/>
              <a:ahLst/>
              <a:cxnLst/>
              <a:rect l="l" t="t" r="r" b="b"/>
              <a:pathLst>
                <a:path w="782" h="502" extrusionOk="0">
                  <a:moveTo>
                    <a:pt x="782" y="391"/>
                  </a:moveTo>
                  <a:cubicBezTo>
                    <a:pt x="782" y="391"/>
                    <a:pt x="748" y="391"/>
                    <a:pt x="748" y="357"/>
                  </a:cubicBezTo>
                  <a:cubicBezTo>
                    <a:pt x="569" y="212"/>
                    <a:pt x="280" y="0"/>
                    <a:pt x="0" y="110"/>
                  </a:cubicBezTo>
                  <a:lnTo>
                    <a:pt x="0" y="178"/>
                  </a:lnTo>
                  <a:cubicBezTo>
                    <a:pt x="0" y="178"/>
                    <a:pt x="0" y="212"/>
                    <a:pt x="34" y="212"/>
                  </a:cubicBezTo>
                  <a:cubicBezTo>
                    <a:pt x="111" y="289"/>
                    <a:pt x="212" y="323"/>
                    <a:pt x="323" y="357"/>
                  </a:cubicBezTo>
                  <a:cubicBezTo>
                    <a:pt x="459" y="357"/>
                    <a:pt x="569" y="425"/>
                    <a:pt x="671" y="459"/>
                  </a:cubicBezTo>
                  <a:cubicBezTo>
                    <a:pt x="705" y="501"/>
                    <a:pt x="782" y="459"/>
                    <a:pt x="782" y="39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" name="Google Shape;5221;p60"/>
            <p:cNvSpPr/>
            <p:nvPr/>
          </p:nvSpPr>
          <p:spPr>
            <a:xfrm>
              <a:off x="3414372" y="4648126"/>
              <a:ext cx="38530" cy="11727"/>
            </a:xfrm>
            <a:custGeom>
              <a:avLst/>
              <a:gdLst/>
              <a:ahLst/>
              <a:cxnLst/>
              <a:rect l="l" t="t" r="r" b="b"/>
              <a:pathLst>
                <a:path w="1173" h="357" extrusionOk="0">
                  <a:moveTo>
                    <a:pt x="1173" y="323"/>
                  </a:moveTo>
                  <a:lnTo>
                    <a:pt x="1173" y="289"/>
                  </a:lnTo>
                  <a:cubicBezTo>
                    <a:pt x="816" y="179"/>
                    <a:pt x="425" y="0"/>
                    <a:pt x="77" y="34"/>
                  </a:cubicBezTo>
                  <a:cubicBezTo>
                    <a:pt x="0" y="34"/>
                    <a:pt x="0" y="77"/>
                    <a:pt x="0" y="111"/>
                  </a:cubicBezTo>
                  <a:cubicBezTo>
                    <a:pt x="0" y="111"/>
                    <a:pt x="0" y="145"/>
                    <a:pt x="34" y="145"/>
                  </a:cubicBezTo>
                  <a:cubicBezTo>
                    <a:pt x="357" y="323"/>
                    <a:pt x="782" y="323"/>
                    <a:pt x="1139" y="357"/>
                  </a:cubicBezTo>
                  <a:cubicBezTo>
                    <a:pt x="1173" y="357"/>
                    <a:pt x="1173" y="323"/>
                    <a:pt x="1173" y="3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" name="Google Shape;5222;p60"/>
            <p:cNvSpPr/>
            <p:nvPr/>
          </p:nvSpPr>
          <p:spPr>
            <a:xfrm>
              <a:off x="3397061" y="4587851"/>
              <a:ext cx="32388" cy="15077"/>
            </a:xfrm>
            <a:custGeom>
              <a:avLst/>
              <a:gdLst/>
              <a:ahLst/>
              <a:cxnLst/>
              <a:rect l="l" t="t" r="r" b="b"/>
              <a:pathLst>
                <a:path w="986" h="459" extrusionOk="0">
                  <a:moveTo>
                    <a:pt x="986" y="349"/>
                  </a:moveTo>
                  <a:lnTo>
                    <a:pt x="952" y="315"/>
                  </a:lnTo>
                  <a:cubicBezTo>
                    <a:pt x="816" y="247"/>
                    <a:pt x="672" y="170"/>
                    <a:pt x="493" y="136"/>
                  </a:cubicBezTo>
                  <a:cubicBezTo>
                    <a:pt x="349" y="102"/>
                    <a:pt x="213" y="0"/>
                    <a:pt x="69" y="68"/>
                  </a:cubicBezTo>
                  <a:cubicBezTo>
                    <a:pt x="35" y="102"/>
                    <a:pt x="1" y="136"/>
                    <a:pt x="1" y="170"/>
                  </a:cubicBezTo>
                  <a:cubicBezTo>
                    <a:pt x="1" y="213"/>
                    <a:pt x="35" y="213"/>
                    <a:pt x="35" y="247"/>
                  </a:cubicBezTo>
                  <a:cubicBezTo>
                    <a:pt x="136" y="349"/>
                    <a:pt x="315" y="349"/>
                    <a:pt x="425" y="383"/>
                  </a:cubicBezTo>
                  <a:cubicBezTo>
                    <a:pt x="604" y="425"/>
                    <a:pt x="740" y="425"/>
                    <a:pt x="884" y="459"/>
                  </a:cubicBezTo>
                  <a:cubicBezTo>
                    <a:pt x="952" y="459"/>
                    <a:pt x="986" y="425"/>
                    <a:pt x="986" y="34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" name="Google Shape;5223;p60"/>
            <p:cNvSpPr/>
            <p:nvPr/>
          </p:nvSpPr>
          <p:spPr>
            <a:xfrm>
              <a:off x="3288796" y="4792359"/>
              <a:ext cx="29070" cy="13993"/>
            </a:xfrm>
            <a:custGeom>
              <a:avLst/>
              <a:gdLst/>
              <a:ahLst/>
              <a:cxnLst/>
              <a:rect l="l" t="t" r="r" b="b"/>
              <a:pathLst>
                <a:path w="885" h="426" extrusionOk="0">
                  <a:moveTo>
                    <a:pt x="884" y="358"/>
                  </a:moveTo>
                  <a:lnTo>
                    <a:pt x="884" y="315"/>
                  </a:lnTo>
                  <a:cubicBezTo>
                    <a:pt x="638" y="145"/>
                    <a:pt x="391" y="1"/>
                    <a:pt x="111" y="1"/>
                  </a:cubicBezTo>
                  <a:cubicBezTo>
                    <a:pt x="35" y="1"/>
                    <a:pt x="1" y="69"/>
                    <a:pt x="1" y="103"/>
                  </a:cubicBezTo>
                  <a:cubicBezTo>
                    <a:pt x="1" y="145"/>
                    <a:pt x="35" y="179"/>
                    <a:pt x="77" y="179"/>
                  </a:cubicBezTo>
                  <a:cubicBezTo>
                    <a:pt x="323" y="247"/>
                    <a:pt x="570" y="281"/>
                    <a:pt x="816" y="392"/>
                  </a:cubicBezTo>
                  <a:cubicBezTo>
                    <a:pt x="884" y="426"/>
                    <a:pt x="884" y="392"/>
                    <a:pt x="884" y="35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" name="Google Shape;5224;p60"/>
            <p:cNvSpPr/>
            <p:nvPr/>
          </p:nvSpPr>
          <p:spPr>
            <a:xfrm>
              <a:off x="3291325" y="4809670"/>
              <a:ext cx="24307" cy="13993"/>
            </a:xfrm>
            <a:custGeom>
              <a:avLst/>
              <a:gdLst/>
              <a:ahLst/>
              <a:cxnLst/>
              <a:rect l="l" t="t" r="r" b="b"/>
              <a:pathLst>
                <a:path w="740" h="426" extrusionOk="0">
                  <a:moveTo>
                    <a:pt x="739" y="323"/>
                  </a:moveTo>
                  <a:lnTo>
                    <a:pt x="739" y="289"/>
                  </a:lnTo>
                  <a:cubicBezTo>
                    <a:pt x="561" y="111"/>
                    <a:pt x="280" y="1"/>
                    <a:pt x="34" y="77"/>
                  </a:cubicBezTo>
                  <a:cubicBezTo>
                    <a:pt x="34" y="111"/>
                    <a:pt x="0" y="145"/>
                    <a:pt x="0" y="145"/>
                  </a:cubicBezTo>
                  <a:cubicBezTo>
                    <a:pt x="34" y="179"/>
                    <a:pt x="34" y="213"/>
                    <a:pt x="68" y="213"/>
                  </a:cubicBezTo>
                  <a:cubicBezTo>
                    <a:pt x="280" y="255"/>
                    <a:pt x="459" y="255"/>
                    <a:pt x="671" y="391"/>
                  </a:cubicBezTo>
                  <a:cubicBezTo>
                    <a:pt x="705" y="425"/>
                    <a:pt x="739" y="357"/>
                    <a:pt x="739" y="3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" name="Google Shape;5225;p60"/>
            <p:cNvSpPr/>
            <p:nvPr/>
          </p:nvSpPr>
          <p:spPr>
            <a:xfrm>
              <a:off x="3263404" y="4741314"/>
              <a:ext cx="23190" cy="15110"/>
            </a:xfrm>
            <a:custGeom>
              <a:avLst/>
              <a:gdLst/>
              <a:ahLst/>
              <a:cxnLst/>
              <a:rect l="l" t="t" r="r" b="b"/>
              <a:pathLst>
                <a:path w="706" h="460" extrusionOk="0">
                  <a:moveTo>
                    <a:pt x="706" y="383"/>
                  </a:moveTo>
                  <a:lnTo>
                    <a:pt x="672" y="349"/>
                  </a:lnTo>
                  <a:cubicBezTo>
                    <a:pt x="561" y="281"/>
                    <a:pt x="459" y="213"/>
                    <a:pt x="383" y="136"/>
                  </a:cubicBezTo>
                  <a:cubicBezTo>
                    <a:pt x="281" y="102"/>
                    <a:pt x="170" y="34"/>
                    <a:pt x="68" y="0"/>
                  </a:cubicBezTo>
                  <a:cubicBezTo>
                    <a:pt x="35" y="0"/>
                    <a:pt x="1" y="68"/>
                    <a:pt x="1" y="102"/>
                  </a:cubicBezTo>
                  <a:lnTo>
                    <a:pt x="1" y="170"/>
                  </a:lnTo>
                  <a:cubicBezTo>
                    <a:pt x="68" y="247"/>
                    <a:pt x="213" y="281"/>
                    <a:pt x="281" y="315"/>
                  </a:cubicBezTo>
                  <a:cubicBezTo>
                    <a:pt x="425" y="349"/>
                    <a:pt x="527" y="425"/>
                    <a:pt x="638" y="459"/>
                  </a:cubicBezTo>
                  <a:cubicBezTo>
                    <a:pt x="672" y="459"/>
                    <a:pt x="706" y="425"/>
                    <a:pt x="706" y="38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" name="Google Shape;5226;p60"/>
            <p:cNvSpPr/>
            <p:nvPr/>
          </p:nvSpPr>
          <p:spPr>
            <a:xfrm>
              <a:off x="3207597" y="4769202"/>
              <a:ext cx="12581" cy="9263"/>
            </a:xfrm>
            <a:custGeom>
              <a:avLst/>
              <a:gdLst/>
              <a:ahLst/>
              <a:cxnLst/>
              <a:rect l="l" t="t" r="r" b="b"/>
              <a:pathLst>
                <a:path w="383" h="282" extrusionOk="0">
                  <a:moveTo>
                    <a:pt x="383" y="171"/>
                  </a:moveTo>
                  <a:lnTo>
                    <a:pt x="383" y="137"/>
                  </a:lnTo>
                  <a:cubicBezTo>
                    <a:pt x="281" y="103"/>
                    <a:pt x="170" y="35"/>
                    <a:pt x="69" y="1"/>
                  </a:cubicBezTo>
                  <a:cubicBezTo>
                    <a:pt x="35" y="1"/>
                    <a:pt x="1" y="35"/>
                    <a:pt x="1" y="69"/>
                  </a:cubicBezTo>
                  <a:lnTo>
                    <a:pt x="35" y="69"/>
                  </a:lnTo>
                  <a:cubicBezTo>
                    <a:pt x="69" y="137"/>
                    <a:pt x="102" y="137"/>
                    <a:pt x="136" y="171"/>
                  </a:cubicBezTo>
                  <a:cubicBezTo>
                    <a:pt x="213" y="171"/>
                    <a:pt x="247" y="213"/>
                    <a:pt x="315" y="247"/>
                  </a:cubicBezTo>
                  <a:cubicBezTo>
                    <a:pt x="349" y="281"/>
                    <a:pt x="383" y="213"/>
                    <a:pt x="383" y="17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" name="Google Shape;5227;p60"/>
            <p:cNvSpPr/>
            <p:nvPr/>
          </p:nvSpPr>
          <p:spPr>
            <a:xfrm>
              <a:off x="3194753" y="4786512"/>
              <a:ext cx="23190" cy="13993"/>
            </a:xfrm>
            <a:custGeom>
              <a:avLst/>
              <a:gdLst/>
              <a:ahLst/>
              <a:cxnLst/>
              <a:rect l="l" t="t" r="r" b="b"/>
              <a:pathLst>
                <a:path w="706" h="426" extrusionOk="0">
                  <a:moveTo>
                    <a:pt x="706" y="357"/>
                  </a:moveTo>
                  <a:cubicBezTo>
                    <a:pt x="706" y="323"/>
                    <a:pt x="706" y="323"/>
                    <a:pt x="672" y="323"/>
                  </a:cubicBezTo>
                  <a:cubicBezTo>
                    <a:pt x="493" y="213"/>
                    <a:pt x="315" y="69"/>
                    <a:pt x="103" y="35"/>
                  </a:cubicBezTo>
                  <a:cubicBezTo>
                    <a:pt x="35" y="1"/>
                    <a:pt x="1" y="69"/>
                    <a:pt x="1" y="145"/>
                  </a:cubicBezTo>
                  <a:cubicBezTo>
                    <a:pt x="1" y="145"/>
                    <a:pt x="1" y="179"/>
                    <a:pt x="35" y="213"/>
                  </a:cubicBezTo>
                  <a:cubicBezTo>
                    <a:pt x="213" y="323"/>
                    <a:pt x="426" y="357"/>
                    <a:pt x="638" y="425"/>
                  </a:cubicBezTo>
                  <a:cubicBezTo>
                    <a:pt x="672" y="425"/>
                    <a:pt x="706" y="391"/>
                    <a:pt x="706" y="35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" name="Google Shape;5228;p60"/>
            <p:cNvSpPr/>
            <p:nvPr/>
          </p:nvSpPr>
          <p:spPr>
            <a:xfrm>
              <a:off x="3097098" y="4906209"/>
              <a:ext cx="18460" cy="31566"/>
            </a:xfrm>
            <a:custGeom>
              <a:avLst/>
              <a:gdLst/>
              <a:ahLst/>
              <a:cxnLst/>
              <a:rect l="l" t="t" r="r" b="b"/>
              <a:pathLst>
                <a:path w="562" h="961" extrusionOk="0">
                  <a:moveTo>
                    <a:pt x="561" y="850"/>
                  </a:moveTo>
                  <a:lnTo>
                    <a:pt x="527" y="850"/>
                  </a:lnTo>
                  <a:cubicBezTo>
                    <a:pt x="459" y="714"/>
                    <a:pt x="425" y="536"/>
                    <a:pt x="349" y="392"/>
                  </a:cubicBezTo>
                  <a:cubicBezTo>
                    <a:pt x="281" y="247"/>
                    <a:pt x="247" y="145"/>
                    <a:pt x="137" y="35"/>
                  </a:cubicBezTo>
                  <a:cubicBezTo>
                    <a:pt x="69" y="1"/>
                    <a:pt x="1" y="77"/>
                    <a:pt x="1" y="111"/>
                  </a:cubicBezTo>
                  <a:lnTo>
                    <a:pt x="1" y="145"/>
                  </a:lnTo>
                  <a:cubicBezTo>
                    <a:pt x="35" y="290"/>
                    <a:pt x="103" y="392"/>
                    <a:pt x="179" y="502"/>
                  </a:cubicBezTo>
                  <a:cubicBezTo>
                    <a:pt x="247" y="638"/>
                    <a:pt x="349" y="748"/>
                    <a:pt x="425" y="884"/>
                  </a:cubicBezTo>
                  <a:cubicBezTo>
                    <a:pt x="459" y="961"/>
                    <a:pt x="561" y="927"/>
                    <a:pt x="561" y="85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" name="Google Shape;5229;p60"/>
            <p:cNvSpPr/>
            <p:nvPr/>
          </p:nvSpPr>
          <p:spPr>
            <a:xfrm>
              <a:off x="3087605" y="4924932"/>
              <a:ext cx="20957" cy="32650"/>
            </a:xfrm>
            <a:custGeom>
              <a:avLst/>
              <a:gdLst/>
              <a:ahLst/>
              <a:cxnLst/>
              <a:rect l="l" t="t" r="r" b="b"/>
              <a:pathLst>
                <a:path w="638" h="994" extrusionOk="0">
                  <a:moveTo>
                    <a:pt x="638" y="917"/>
                  </a:moveTo>
                  <a:lnTo>
                    <a:pt x="604" y="883"/>
                  </a:lnTo>
                  <a:cubicBezTo>
                    <a:pt x="536" y="739"/>
                    <a:pt x="426" y="569"/>
                    <a:pt x="358" y="425"/>
                  </a:cubicBezTo>
                  <a:cubicBezTo>
                    <a:pt x="290" y="280"/>
                    <a:pt x="256" y="144"/>
                    <a:pt x="111" y="34"/>
                  </a:cubicBezTo>
                  <a:cubicBezTo>
                    <a:pt x="77" y="0"/>
                    <a:pt x="1" y="68"/>
                    <a:pt x="1" y="102"/>
                  </a:cubicBezTo>
                  <a:lnTo>
                    <a:pt x="1" y="212"/>
                  </a:lnTo>
                  <a:cubicBezTo>
                    <a:pt x="1" y="357"/>
                    <a:pt x="111" y="459"/>
                    <a:pt x="179" y="569"/>
                  </a:cubicBezTo>
                  <a:cubicBezTo>
                    <a:pt x="290" y="705"/>
                    <a:pt x="392" y="849"/>
                    <a:pt x="536" y="951"/>
                  </a:cubicBezTo>
                  <a:cubicBezTo>
                    <a:pt x="570" y="994"/>
                    <a:pt x="638" y="951"/>
                    <a:pt x="638" y="91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" name="Google Shape;5230;p60"/>
            <p:cNvSpPr/>
            <p:nvPr/>
          </p:nvSpPr>
          <p:spPr>
            <a:xfrm>
              <a:off x="3344604" y="4412051"/>
              <a:ext cx="33800" cy="11759"/>
            </a:xfrm>
            <a:custGeom>
              <a:avLst/>
              <a:gdLst/>
              <a:ahLst/>
              <a:cxnLst/>
              <a:rect l="l" t="t" r="r" b="b"/>
              <a:pathLst>
                <a:path w="1029" h="358" extrusionOk="0">
                  <a:moveTo>
                    <a:pt x="1028" y="145"/>
                  </a:moveTo>
                  <a:cubicBezTo>
                    <a:pt x="1028" y="111"/>
                    <a:pt x="994" y="77"/>
                    <a:pt x="960" y="77"/>
                  </a:cubicBezTo>
                  <a:cubicBezTo>
                    <a:pt x="816" y="77"/>
                    <a:pt x="638" y="43"/>
                    <a:pt x="502" y="43"/>
                  </a:cubicBezTo>
                  <a:cubicBezTo>
                    <a:pt x="357" y="43"/>
                    <a:pt x="247" y="0"/>
                    <a:pt x="111" y="43"/>
                  </a:cubicBezTo>
                  <a:cubicBezTo>
                    <a:pt x="35" y="77"/>
                    <a:pt x="1" y="111"/>
                    <a:pt x="35" y="179"/>
                  </a:cubicBezTo>
                  <a:cubicBezTo>
                    <a:pt x="35" y="213"/>
                    <a:pt x="35" y="213"/>
                    <a:pt x="77" y="255"/>
                  </a:cubicBezTo>
                  <a:cubicBezTo>
                    <a:pt x="323" y="357"/>
                    <a:pt x="672" y="289"/>
                    <a:pt x="960" y="255"/>
                  </a:cubicBezTo>
                  <a:cubicBezTo>
                    <a:pt x="1028" y="255"/>
                    <a:pt x="1028" y="213"/>
                    <a:pt x="1028" y="14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" name="Google Shape;5231;p60"/>
            <p:cNvSpPr/>
            <p:nvPr/>
          </p:nvSpPr>
          <p:spPr>
            <a:xfrm>
              <a:off x="3331760" y="4434387"/>
              <a:ext cx="32683" cy="11464"/>
            </a:xfrm>
            <a:custGeom>
              <a:avLst/>
              <a:gdLst/>
              <a:ahLst/>
              <a:cxnLst/>
              <a:rect l="l" t="t" r="r" b="b"/>
              <a:pathLst>
                <a:path w="995" h="349" extrusionOk="0">
                  <a:moveTo>
                    <a:pt x="995" y="136"/>
                  </a:moveTo>
                  <a:cubicBezTo>
                    <a:pt x="995" y="102"/>
                    <a:pt x="961" y="68"/>
                    <a:pt x="927" y="68"/>
                  </a:cubicBezTo>
                  <a:cubicBezTo>
                    <a:pt x="638" y="102"/>
                    <a:pt x="290" y="0"/>
                    <a:pt x="43" y="102"/>
                  </a:cubicBezTo>
                  <a:cubicBezTo>
                    <a:pt x="1" y="136"/>
                    <a:pt x="1" y="170"/>
                    <a:pt x="1" y="212"/>
                  </a:cubicBezTo>
                  <a:cubicBezTo>
                    <a:pt x="1" y="280"/>
                    <a:pt x="43" y="314"/>
                    <a:pt x="77" y="314"/>
                  </a:cubicBezTo>
                  <a:cubicBezTo>
                    <a:pt x="213" y="348"/>
                    <a:pt x="358" y="314"/>
                    <a:pt x="468" y="314"/>
                  </a:cubicBezTo>
                  <a:cubicBezTo>
                    <a:pt x="638" y="280"/>
                    <a:pt x="782" y="246"/>
                    <a:pt x="927" y="212"/>
                  </a:cubicBezTo>
                  <a:cubicBezTo>
                    <a:pt x="961" y="212"/>
                    <a:pt x="995" y="170"/>
                    <a:pt x="995" y="13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" name="Google Shape;5232;p60"/>
            <p:cNvSpPr/>
            <p:nvPr/>
          </p:nvSpPr>
          <p:spPr>
            <a:xfrm>
              <a:off x="3302756" y="4566927"/>
              <a:ext cx="20957" cy="10347"/>
            </a:xfrm>
            <a:custGeom>
              <a:avLst/>
              <a:gdLst/>
              <a:ahLst/>
              <a:cxnLst/>
              <a:rect l="l" t="t" r="r" b="b"/>
              <a:pathLst>
                <a:path w="638" h="315" extrusionOk="0">
                  <a:moveTo>
                    <a:pt x="637" y="246"/>
                  </a:moveTo>
                  <a:lnTo>
                    <a:pt x="637" y="212"/>
                  </a:lnTo>
                  <a:cubicBezTo>
                    <a:pt x="569" y="136"/>
                    <a:pt x="425" y="102"/>
                    <a:pt x="357" y="68"/>
                  </a:cubicBezTo>
                  <a:cubicBezTo>
                    <a:pt x="247" y="34"/>
                    <a:pt x="111" y="0"/>
                    <a:pt x="34" y="68"/>
                  </a:cubicBezTo>
                  <a:cubicBezTo>
                    <a:pt x="0" y="102"/>
                    <a:pt x="0" y="102"/>
                    <a:pt x="0" y="136"/>
                  </a:cubicBezTo>
                  <a:cubicBezTo>
                    <a:pt x="0" y="170"/>
                    <a:pt x="0" y="170"/>
                    <a:pt x="34" y="212"/>
                  </a:cubicBezTo>
                  <a:cubicBezTo>
                    <a:pt x="111" y="246"/>
                    <a:pt x="213" y="246"/>
                    <a:pt x="323" y="246"/>
                  </a:cubicBezTo>
                  <a:cubicBezTo>
                    <a:pt x="391" y="280"/>
                    <a:pt x="501" y="314"/>
                    <a:pt x="569" y="314"/>
                  </a:cubicBezTo>
                  <a:cubicBezTo>
                    <a:pt x="637" y="314"/>
                    <a:pt x="637" y="280"/>
                    <a:pt x="637" y="24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" name="Google Shape;5233;p60"/>
            <p:cNvSpPr/>
            <p:nvPr/>
          </p:nvSpPr>
          <p:spPr>
            <a:xfrm>
              <a:off x="3292409" y="4581971"/>
              <a:ext cx="19873" cy="8146"/>
            </a:xfrm>
            <a:custGeom>
              <a:avLst/>
              <a:gdLst/>
              <a:ahLst/>
              <a:cxnLst/>
              <a:rect l="l" t="t" r="r" b="b"/>
              <a:pathLst>
                <a:path w="605" h="248" extrusionOk="0">
                  <a:moveTo>
                    <a:pt x="604" y="179"/>
                  </a:moveTo>
                  <a:cubicBezTo>
                    <a:pt x="604" y="137"/>
                    <a:pt x="562" y="103"/>
                    <a:pt x="528" y="103"/>
                  </a:cubicBezTo>
                  <a:cubicBezTo>
                    <a:pt x="460" y="69"/>
                    <a:pt x="392" y="69"/>
                    <a:pt x="281" y="35"/>
                  </a:cubicBezTo>
                  <a:cubicBezTo>
                    <a:pt x="213" y="35"/>
                    <a:pt x="137" y="1"/>
                    <a:pt x="35" y="35"/>
                  </a:cubicBezTo>
                  <a:cubicBezTo>
                    <a:pt x="1" y="35"/>
                    <a:pt x="1" y="69"/>
                    <a:pt x="1" y="103"/>
                  </a:cubicBezTo>
                  <a:cubicBezTo>
                    <a:pt x="1" y="137"/>
                    <a:pt x="1" y="137"/>
                    <a:pt x="35" y="179"/>
                  </a:cubicBezTo>
                  <a:cubicBezTo>
                    <a:pt x="69" y="213"/>
                    <a:pt x="179" y="213"/>
                    <a:pt x="247" y="247"/>
                  </a:cubicBezTo>
                  <a:lnTo>
                    <a:pt x="528" y="247"/>
                  </a:lnTo>
                  <a:cubicBezTo>
                    <a:pt x="562" y="247"/>
                    <a:pt x="604" y="213"/>
                    <a:pt x="604" y="17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" name="Google Shape;5234;p60"/>
            <p:cNvSpPr/>
            <p:nvPr/>
          </p:nvSpPr>
          <p:spPr>
            <a:xfrm>
              <a:off x="3285445" y="4620206"/>
              <a:ext cx="33800" cy="16489"/>
            </a:xfrm>
            <a:custGeom>
              <a:avLst/>
              <a:gdLst/>
              <a:ahLst/>
              <a:cxnLst/>
              <a:rect l="l" t="t" r="r" b="b"/>
              <a:pathLst>
                <a:path w="1029" h="502" extrusionOk="0">
                  <a:moveTo>
                    <a:pt x="1028" y="391"/>
                  </a:moveTo>
                  <a:cubicBezTo>
                    <a:pt x="1028" y="357"/>
                    <a:pt x="986" y="357"/>
                    <a:pt x="986" y="357"/>
                  </a:cubicBezTo>
                  <a:cubicBezTo>
                    <a:pt x="850" y="247"/>
                    <a:pt x="706" y="213"/>
                    <a:pt x="561" y="145"/>
                  </a:cubicBezTo>
                  <a:cubicBezTo>
                    <a:pt x="425" y="77"/>
                    <a:pt x="247" y="35"/>
                    <a:pt x="69" y="1"/>
                  </a:cubicBezTo>
                  <a:cubicBezTo>
                    <a:pt x="35" y="1"/>
                    <a:pt x="1" y="77"/>
                    <a:pt x="1" y="111"/>
                  </a:cubicBezTo>
                  <a:cubicBezTo>
                    <a:pt x="1" y="145"/>
                    <a:pt x="35" y="179"/>
                    <a:pt x="35" y="179"/>
                  </a:cubicBezTo>
                  <a:cubicBezTo>
                    <a:pt x="179" y="289"/>
                    <a:pt x="349" y="323"/>
                    <a:pt x="493" y="357"/>
                  </a:cubicBezTo>
                  <a:cubicBezTo>
                    <a:pt x="638" y="425"/>
                    <a:pt x="774" y="459"/>
                    <a:pt x="952" y="459"/>
                  </a:cubicBezTo>
                  <a:cubicBezTo>
                    <a:pt x="986" y="502"/>
                    <a:pt x="1028" y="425"/>
                    <a:pt x="1028" y="39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" name="Google Shape;5235;p60"/>
            <p:cNvSpPr/>
            <p:nvPr/>
          </p:nvSpPr>
          <p:spPr>
            <a:xfrm>
              <a:off x="3195870" y="4628286"/>
              <a:ext cx="17343" cy="9526"/>
            </a:xfrm>
            <a:custGeom>
              <a:avLst/>
              <a:gdLst/>
              <a:ahLst/>
              <a:cxnLst/>
              <a:rect l="l" t="t" r="r" b="b"/>
              <a:pathLst>
                <a:path w="528" h="290" extrusionOk="0">
                  <a:moveTo>
                    <a:pt x="527" y="179"/>
                  </a:moveTo>
                  <a:cubicBezTo>
                    <a:pt x="493" y="179"/>
                    <a:pt x="493" y="145"/>
                    <a:pt x="493" y="145"/>
                  </a:cubicBezTo>
                  <a:cubicBezTo>
                    <a:pt x="426" y="111"/>
                    <a:pt x="358" y="43"/>
                    <a:pt x="281" y="43"/>
                  </a:cubicBezTo>
                  <a:cubicBezTo>
                    <a:pt x="213" y="1"/>
                    <a:pt x="145" y="1"/>
                    <a:pt x="69" y="1"/>
                  </a:cubicBezTo>
                  <a:cubicBezTo>
                    <a:pt x="1" y="43"/>
                    <a:pt x="1" y="77"/>
                    <a:pt x="1" y="111"/>
                  </a:cubicBezTo>
                  <a:cubicBezTo>
                    <a:pt x="1" y="111"/>
                    <a:pt x="35" y="145"/>
                    <a:pt x="69" y="145"/>
                  </a:cubicBezTo>
                  <a:cubicBezTo>
                    <a:pt x="103" y="179"/>
                    <a:pt x="179" y="179"/>
                    <a:pt x="213" y="213"/>
                  </a:cubicBezTo>
                  <a:cubicBezTo>
                    <a:pt x="281" y="213"/>
                    <a:pt x="358" y="256"/>
                    <a:pt x="392" y="290"/>
                  </a:cubicBezTo>
                  <a:cubicBezTo>
                    <a:pt x="459" y="290"/>
                    <a:pt x="527" y="256"/>
                    <a:pt x="527" y="17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" name="Google Shape;5236;p60"/>
            <p:cNvSpPr/>
            <p:nvPr/>
          </p:nvSpPr>
          <p:spPr>
            <a:xfrm>
              <a:off x="3062214" y="4755274"/>
              <a:ext cx="18460" cy="15077"/>
            </a:xfrm>
            <a:custGeom>
              <a:avLst/>
              <a:gdLst/>
              <a:ahLst/>
              <a:cxnLst/>
              <a:rect l="l" t="t" r="r" b="b"/>
              <a:pathLst>
                <a:path w="562" h="459" extrusionOk="0">
                  <a:moveTo>
                    <a:pt x="561" y="425"/>
                  </a:moveTo>
                  <a:lnTo>
                    <a:pt x="561" y="382"/>
                  </a:lnTo>
                  <a:cubicBezTo>
                    <a:pt x="459" y="314"/>
                    <a:pt x="391" y="246"/>
                    <a:pt x="281" y="170"/>
                  </a:cubicBezTo>
                  <a:cubicBezTo>
                    <a:pt x="213" y="102"/>
                    <a:pt x="179" y="68"/>
                    <a:pt x="69" y="34"/>
                  </a:cubicBezTo>
                  <a:cubicBezTo>
                    <a:pt x="35" y="0"/>
                    <a:pt x="1" y="34"/>
                    <a:pt x="35" y="68"/>
                  </a:cubicBezTo>
                  <a:lnTo>
                    <a:pt x="35" y="102"/>
                  </a:lnTo>
                  <a:cubicBezTo>
                    <a:pt x="69" y="170"/>
                    <a:pt x="137" y="246"/>
                    <a:pt x="213" y="314"/>
                  </a:cubicBezTo>
                  <a:cubicBezTo>
                    <a:pt x="315" y="348"/>
                    <a:pt x="425" y="425"/>
                    <a:pt x="527" y="459"/>
                  </a:cubicBezTo>
                  <a:cubicBezTo>
                    <a:pt x="561" y="459"/>
                    <a:pt x="561" y="425"/>
                    <a:pt x="561" y="42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" name="Google Shape;5237;p60"/>
            <p:cNvSpPr/>
            <p:nvPr/>
          </p:nvSpPr>
          <p:spPr>
            <a:xfrm>
              <a:off x="3049370" y="4777315"/>
              <a:ext cx="17343" cy="16194"/>
            </a:xfrm>
            <a:custGeom>
              <a:avLst/>
              <a:gdLst/>
              <a:ahLst/>
              <a:cxnLst/>
              <a:rect l="l" t="t" r="r" b="b"/>
              <a:pathLst>
                <a:path w="528" h="493" extrusionOk="0">
                  <a:moveTo>
                    <a:pt x="528" y="425"/>
                  </a:moveTo>
                  <a:lnTo>
                    <a:pt x="528" y="391"/>
                  </a:lnTo>
                  <a:cubicBezTo>
                    <a:pt x="460" y="247"/>
                    <a:pt x="315" y="0"/>
                    <a:pt x="103" y="0"/>
                  </a:cubicBezTo>
                  <a:cubicBezTo>
                    <a:pt x="35" y="0"/>
                    <a:pt x="1" y="68"/>
                    <a:pt x="35" y="136"/>
                  </a:cubicBezTo>
                  <a:cubicBezTo>
                    <a:pt x="35" y="136"/>
                    <a:pt x="35" y="179"/>
                    <a:pt x="69" y="213"/>
                  </a:cubicBezTo>
                  <a:cubicBezTo>
                    <a:pt x="103" y="247"/>
                    <a:pt x="213" y="247"/>
                    <a:pt x="247" y="281"/>
                  </a:cubicBezTo>
                  <a:cubicBezTo>
                    <a:pt x="315" y="315"/>
                    <a:pt x="358" y="391"/>
                    <a:pt x="392" y="459"/>
                  </a:cubicBezTo>
                  <a:cubicBezTo>
                    <a:pt x="426" y="493"/>
                    <a:pt x="528" y="459"/>
                    <a:pt x="528" y="42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" name="Google Shape;5238;p60"/>
            <p:cNvSpPr/>
            <p:nvPr/>
          </p:nvSpPr>
          <p:spPr>
            <a:xfrm>
              <a:off x="3029563" y="4477352"/>
              <a:ext cx="179183" cy="37151"/>
            </a:xfrm>
            <a:custGeom>
              <a:avLst/>
              <a:gdLst/>
              <a:ahLst/>
              <a:cxnLst/>
              <a:rect l="l" t="t" r="r" b="b"/>
              <a:pathLst>
                <a:path w="5455" h="1131" extrusionOk="0">
                  <a:moveTo>
                    <a:pt x="5455" y="1028"/>
                  </a:moveTo>
                  <a:lnTo>
                    <a:pt x="5421" y="986"/>
                  </a:lnTo>
                  <a:cubicBezTo>
                    <a:pt x="3857" y="213"/>
                    <a:pt x="1700" y="0"/>
                    <a:pt x="69" y="773"/>
                  </a:cubicBezTo>
                  <a:cubicBezTo>
                    <a:pt x="35" y="816"/>
                    <a:pt x="1" y="850"/>
                    <a:pt x="35" y="884"/>
                  </a:cubicBezTo>
                  <a:cubicBezTo>
                    <a:pt x="35" y="952"/>
                    <a:pt x="69" y="986"/>
                    <a:pt x="145" y="986"/>
                  </a:cubicBezTo>
                  <a:cubicBezTo>
                    <a:pt x="1029" y="773"/>
                    <a:pt x="1878" y="561"/>
                    <a:pt x="2762" y="561"/>
                  </a:cubicBezTo>
                  <a:cubicBezTo>
                    <a:pt x="3679" y="603"/>
                    <a:pt x="4529" y="773"/>
                    <a:pt x="5378" y="1096"/>
                  </a:cubicBezTo>
                  <a:cubicBezTo>
                    <a:pt x="5421" y="1130"/>
                    <a:pt x="5455" y="1062"/>
                    <a:pt x="5455" y="1028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" name="Google Shape;5239;p60"/>
            <p:cNvSpPr/>
            <p:nvPr/>
          </p:nvSpPr>
          <p:spPr>
            <a:xfrm>
              <a:off x="2993562" y="4557434"/>
              <a:ext cx="114999" cy="104652"/>
            </a:xfrm>
            <a:custGeom>
              <a:avLst/>
              <a:gdLst/>
              <a:ahLst/>
              <a:cxnLst/>
              <a:rect l="l" t="t" r="r" b="b"/>
              <a:pathLst>
                <a:path w="3501" h="3186" extrusionOk="0">
                  <a:moveTo>
                    <a:pt x="3501" y="3152"/>
                  </a:moveTo>
                  <a:lnTo>
                    <a:pt x="3501" y="3118"/>
                  </a:lnTo>
                  <a:cubicBezTo>
                    <a:pt x="2940" y="2625"/>
                    <a:pt x="2227" y="2302"/>
                    <a:pt x="1632" y="1776"/>
                  </a:cubicBezTo>
                  <a:cubicBezTo>
                    <a:pt x="1063" y="1275"/>
                    <a:pt x="604" y="637"/>
                    <a:pt x="103" y="34"/>
                  </a:cubicBezTo>
                  <a:cubicBezTo>
                    <a:pt x="69" y="0"/>
                    <a:pt x="1" y="34"/>
                    <a:pt x="1" y="111"/>
                  </a:cubicBezTo>
                  <a:lnTo>
                    <a:pt x="1" y="111"/>
                  </a:lnTo>
                  <a:cubicBezTo>
                    <a:pt x="638" y="1631"/>
                    <a:pt x="2014" y="2515"/>
                    <a:pt x="3467" y="3152"/>
                  </a:cubicBezTo>
                  <a:cubicBezTo>
                    <a:pt x="3467" y="3186"/>
                    <a:pt x="3501" y="3152"/>
                    <a:pt x="3501" y="3152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" name="Google Shape;5240;p60"/>
            <p:cNvSpPr/>
            <p:nvPr/>
          </p:nvSpPr>
          <p:spPr>
            <a:xfrm>
              <a:off x="2934141" y="4570277"/>
              <a:ext cx="50257" cy="162694"/>
            </a:xfrm>
            <a:custGeom>
              <a:avLst/>
              <a:gdLst/>
              <a:ahLst/>
              <a:cxnLst/>
              <a:rect l="l" t="t" r="r" b="b"/>
              <a:pathLst>
                <a:path w="1530" h="4953" extrusionOk="0">
                  <a:moveTo>
                    <a:pt x="1530" y="4885"/>
                  </a:moveTo>
                  <a:lnTo>
                    <a:pt x="1530" y="4885"/>
                  </a:lnTo>
                  <a:cubicBezTo>
                    <a:pt x="1028" y="3891"/>
                    <a:pt x="570" y="2973"/>
                    <a:pt x="425" y="1979"/>
                  </a:cubicBezTo>
                  <a:cubicBezTo>
                    <a:pt x="357" y="1385"/>
                    <a:pt x="357" y="782"/>
                    <a:pt x="502" y="144"/>
                  </a:cubicBezTo>
                  <a:lnTo>
                    <a:pt x="502" y="110"/>
                  </a:lnTo>
                  <a:cubicBezTo>
                    <a:pt x="502" y="34"/>
                    <a:pt x="425" y="0"/>
                    <a:pt x="357" y="68"/>
                  </a:cubicBezTo>
                  <a:cubicBezTo>
                    <a:pt x="43" y="637"/>
                    <a:pt x="1" y="1274"/>
                    <a:pt x="77" y="1911"/>
                  </a:cubicBezTo>
                  <a:cubicBezTo>
                    <a:pt x="255" y="2973"/>
                    <a:pt x="893" y="4069"/>
                    <a:pt x="1453" y="4919"/>
                  </a:cubicBezTo>
                  <a:cubicBezTo>
                    <a:pt x="1487" y="4953"/>
                    <a:pt x="1530" y="4919"/>
                    <a:pt x="1530" y="488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" name="Google Shape;5241;p60"/>
            <p:cNvSpPr/>
            <p:nvPr/>
          </p:nvSpPr>
          <p:spPr>
            <a:xfrm>
              <a:off x="3040173" y="4356243"/>
              <a:ext cx="151000" cy="97688"/>
            </a:xfrm>
            <a:custGeom>
              <a:avLst/>
              <a:gdLst/>
              <a:ahLst/>
              <a:cxnLst/>
              <a:rect l="l" t="t" r="r" b="b"/>
              <a:pathLst>
                <a:path w="4597" h="2974" extrusionOk="0">
                  <a:moveTo>
                    <a:pt x="4596" y="43"/>
                  </a:moveTo>
                  <a:cubicBezTo>
                    <a:pt x="4596" y="1"/>
                    <a:pt x="4596" y="1"/>
                    <a:pt x="4562" y="1"/>
                  </a:cubicBezTo>
                  <a:cubicBezTo>
                    <a:pt x="2761" y="323"/>
                    <a:pt x="1062" y="1351"/>
                    <a:pt x="1" y="2872"/>
                  </a:cubicBezTo>
                  <a:lnTo>
                    <a:pt x="1" y="2906"/>
                  </a:lnTo>
                  <a:cubicBezTo>
                    <a:pt x="1" y="2940"/>
                    <a:pt x="69" y="2974"/>
                    <a:pt x="69" y="2940"/>
                  </a:cubicBezTo>
                  <a:cubicBezTo>
                    <a:pt x="1377" y="1598"/>
                    <a:pt x="2795" y="604"/>
                    <a:pt x="4596" y="7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" name="Google Shape;5242;p60"/>
            <p:cNvSpPr/>
            <p:nvPr/>
          </p:nvSpPr>
          <p:spPr>
            <a:xfrm>
              <a:off x="2923827" y="4388893"/>
              <a:ext cx="147650" cy="232462"/>
            </a:xfrm>
            <a:custGeom>
              <a:avLst/>
              <a:gdLst/>
              <a:ahLst/>
              <a:cxnLst/>
              <a:rect l="l" t="t" r="r" b="b"/>
              <a:pathLst>
                <a:path w="4495" h="7077" extrusionOk="0">
                  <a:moveTo>
                    <a:pt x="4214" y="1028"/>
                  </a:moveTo>
                  <a:cubicBezTo>
                    <a:pt x="4137" y="638"/>
                    <a:pt x="4069" y="281"/>
                    <a:pt x="3967" y="0"/>
                  </a:cubicBezTo>
                  <a:cubicBezTo>
                    <a:pt x="3611" y="247"/>
                    <a:pt x="3288" y="536"/>
                    <a:pt x="2940" y="816"/>
                  </a:cubicBezTo>
                  <a:cubicBezTo>
                    <a:pt x="2124" y="1521"/>
                    <a:pt x="1487" y="2269"/>
                    <a:pt x="1028" y="3084"/>
                  </a:cubicBezTo>
                  <a:cubicBezTo>
                    <a:pt x="315" y="4316"/>
                    <a:pt x="0" y="5666"/>
                    <a:pt x="0" y="7077"/>
                  </a:cubicBezTo>
                  <a:cubicBezTo>
                    <a:pt x="4103" y="5632"/>
                    <a:pt x="4494" y="2872"/>
                    <a:pt x="4214" y="102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" name="Google Shape;5243;p60"/>
            <p:cNvSpPr/>
            <p:nvPr/>
          </p:nvSpPr>
          <p:spPr>
            <a:xfrm>
              <a:off x="2415709" y="4500509"/>
              <a:ext cx="441733" cy="482464"/>
            </a:xfrm>
            <a:custGeom>
              <a:avLst/>
              <a:gdLst/>
              <a:ahLst/>
              <a:cxnLst/>
              <a:rect l="l" t="t" r="r" b="b"/>
              <a:pathLst>
                <a:path w="13448" h="14688" extrusionOk="0">
                  <a:moveTo>
                    <a:pt x="13448" y="1810"/>
                  </a:moveTo>
                  <a:cubicBezTo>
                    <a:pt x="13312" y="960"/>
                    <a:pt x="11825" y="493"/>
                    <a:pt x="10551" y="281"/>
                  </a:cubicBezTo>
                  <a:cubicBezTo>
                    <a:pt x="9735" y="111"/>
                    <a:pt x="9030" y="68"/>
                    <a:pt x="8741" y="34"/>
                  </a:cubicBezTo>
                  <a:cubicBezTo>
                    <a:pt x="6652" y="0"/>
                    <a:pt x="4426" y="570"/>
                    <a:pt x="2659" y="1767"/>
                  </a:cubicBezTo>
                  <a:cubicBezTo>
                    <a:pt x="2447" y="1912"/>
                    <a:pt x="2192" y="2090"/>
                    <a:pt x="1979" y="2302"/>
                  </a:cubicBezTo>
                  <a:cubicBezTo>
                    <a:pt x="1419" y="2761"/>
                    <a:pt x="994" y="3296"/>
                    <a:pt x="705" y="3823"/>
                  </a:cubicBezTo>
                  <a:cubicBezTo>
                    <a:pt x="213" y="4673"/>
                    <a:pt x="0" y="5556"/>
                    <a:pt x="0" y="6516"/>
                  </a:cubicBezTo>
                  <a:cubicBezTo>
                    <a:pt x="0" y="6830"/>
                    <a:pt x="34" y="7153"/>
                    <a:pt x="68" y="7501"/>
                  </a:cubicBezTo>
                  <a:cubicBezTo>
                    <a:pt x="179" y="7969"/>
                    <a:pt x="280" y="8461"/>
                    <a:pt x="459" y="8920"/>
                  </a:cubicBezTo>
                  <a:cubicBezTo>
                    <a:pt x="748" y="9803"/>
                    <a:pt x="1096" y="10619"/>
                    <a:pt x="1555" y="11434"/>
                  </a:cubicBezTo>
                  <a:cubicBezTo>
                    <a:pt x="1810" y="11893"/>
                    <a:pt x="2056" y="12352"/>
                    <a:pt x="2370" y="12777"/>
                  </a:cubicBezTo>
                  <a:cubicBezTo>
                    <a:pt x="2693" y="13278"/>
                    <a:pt x="3610" y="14688"/>
                    <a:pt x="4392" y="14374"/>
                  </a:cubicBezTo>
                  <a:cubicBezTo>
                    <a:pt x="4817" y="14195"/>
                    <a:pt x="4885" y="13592"/>
                    <a:pt x="4740" y="12811"/>
                  </a:cubicBezTo>
                  <a:cubicBezTo>
                    <a:pt x="4494" y="11256"/>
                    <a:pt x="3576" y="9166"/>
                    <a:pt x="3576" y="9166"/>
                  </a:cubicBezTo>
                  <a:cubicBezTo>
                    <a:pt x="3576" y="9166"/>
                    <a:pt x="7756" y="12216"/>
                    <a:pt x="9200" y="11188"/>
                  </a:cubicBezTo>
                  <a:cubicBezTo>
                    <a:pt x="9455" y="11010"/>
                    <a:pt x="9523" y="10763"/>
                    <a:pt x="9489" y="10474"/>
                  </a:cubicBezTo>
                  <a:cubicBezTo>
                    <a:pt x="9277" y="9132"/>
                    <a:pt x="6337" y="7009"/>
                    <a:pt x="6337" y="7009"/>
                  </a:cubicBezTo>
                  <a:cubicBezTo>
                    <a:pt x="6337" y="7009"/>
                    <a:pt x="10653" y="8920"/>
                    <a:pt x="11893" y="7399"/>
                  </a:cubicBezTo>
                  <a:cubicBezTo>
                    <a:pt x="12071" y="7221"/>
                    <a:pt x="12139" y="7009"/>
                    <a:pt x="12105" y="6762"/>
                  </a:cubicBezTo>
                  <a:cubicBezTo>
                    <a:pt x="11893" y="5378"/>
                    <a:pt x="8249" y="3823"/>
                    <a:pt x="8036" y="3755"/>
                  </a:cubicBezTo>
                  <a:cubicBezTo>
                    <a:pt x="8249" y="3755"/>
                    <a:pt x="12496" y="4316"/>
                    <a:pt x="13346" y="2302"/>
                  </a:cubicBezTo>
                  <a:cubicBezTo>
                    <a:pt x="13448" y="2124"/>
                    <a:pt x="13448" y="1946"/>
                    <a:pt x="13448" y="181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" name="Google Shape;5244;p60"/>
            <p:cNvSpPr/>
            <p:nvPr/>
          </p:nvSpPr>
          <p:spPr>
            <a:xfrm>
              <a:off x="2415709" y="4500509"/>
              <a:ext cx="346574" cy="375611"/>
            </a:xfrm>
            <a:custGeom>
              <a:avLst/>
              <a:gdLst/>
              <a:ahLst/>
              <a:cxnLst/>
              <a:rect l="l" t="t" r="r" b="b"/>
              <a:pathLst>
                <a:path w="10551" h="11435" extrusionOk="0">
                  <a:moveTo>
                    <a:pt x="10551" y="281"/>
                  </a:moveTo>
                  <a:cubicBezTo>
                    <a:pt x="9735" y="111"/>
                    <a:pt x="9030" y="68"/>
                    <a:pt x="8741" y="34"/>
                  </a:cubicBezTo>
                  <a:cubicBezTo>
                    <a:pt x="6652" y="0"/>
                    <a:pt x="4426" y="570"/>
                    <a:pt x="2659" y="1767"/>
                  </a:cubicBezTo>
                  <a:cubicBezTo>
                    <a:pt x="2447" y="1912"/>
                    <a:pt x="2192" y="2090"/>
                    <a:pt x="1979" y="2302"/>
                  </a:cubicBezTo>
                  <a:cubicBezTo>
                    <a:pt x="1419" y="2761"/>
                    <a:pt x="994" y="3296"/>
                    <a:pt x="705" y="3823"/>
                  </a:cubicBezTo>
                  <a:cubicBezTo>
                    <a:pt x="213" y="4673"/>
                    <a:pt x="0" y="5556"/>
                    <a:pt x="0" y="6516"/>
                  </a:cubicBezTo>
                  <a:cubicBezTo>
                    <a:pt x="0" y="6830"/>
                    <a:pt x="34" y="7153"/>
                    <a:pt x="68" y="7501"/>
                  </a:cubicBezTo>
                  <a:cubicBezTo>
                    <a:pt x="179" y="7969"/>
                    <a:pt x="280" y="8461"/>
                    <a:pt x="459" y="8920"/>
                  </a:cubicBezTo>
                  <a:cubicBezTo>
                    <a:pt x="748" y="9803"/>
                    <a:pt x="1096" y="10619"/>
                    <a:pt x="1555" y="11434"/>
                  </a:cubicBezTo>
                  <a:cubicBezTo>
                    <a:pt x="2370" y="10797"/>
                    <a:pt x="2404" y="9591"/>
                    <a:pt x="2268" y="8674"/>
                  </a:cubicBezTo>
                  <a:cubicBezTo>
                    <a:pt x="2158" y="7969"/>
                    <a:pt x="1945" y="7433"/>
                    <a:pt x="1945" y="7433"/>
                  </a:cubicBezTo>
                  <a:cubicBezTo>
                    <a:pt x="1945" y="7433"/>
                    <a:pt x="4392" y="9379"/>
                    <a:pt x="5241" y="8461"/>
                  </a:cubicBezTo>
                  <a:cubicBezTo>
                    <a:pt x="5454" y="8249"/>
                    <a:pt x="5522" y="8002"/>
                    <a:pt x="5488" y="7714"/>
                  </a:cubicBezTo>
                  <a:cubicBezTo>
                    <a:pt x="5309" y="6694"/>
                    <a:pt x="3857" y="5454"/>
                    <a:pt x="3789" y="5344"/>
                  </a:cubicBezTo>
                  <a:cubicBezTo>
                    <a:pt x="3933" y="5420"/>
                    <a:pt x="6694" y="6371"/>
                    <a:pt x="7365" y="5454"/>
                  </a:cubicBezTo>
                  <a:cubicBezTo>
                    <a:pt x="7501" y="5276"/>
                    <a:pt x="7544" y="5029"/>
                    <a:pt x="7501" y="4740"/>
                  </a:cubicBezTo>
                  <a:cubicBezTo>
                    <a:pt x="7331" y="3611"/>
                    <a:pt x="6015" y="2090"/>
                    <a:pt x="6015" y="2090"/>
                  </a:cubicBezTo>
                  <a:cubicBezTo>
                    <a:pt x="8707" y="2124"/>
                    <a:pt x="9982" y="1028"/>
                    <a:pt x="10551" y="2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" name="Google Shape;5245;p60"/>
            <p:cNvSpPr/>
            <p:nvPr/>
          </p:nvSpPr>
          <p:spPr>
            <a:xfrm>
              <a:off x="2790171" y="4559930"/>
              <a:ext cx="19840" cy="4500"/>
            </a:xfrm>
            <a:custGeom>
              <a:avLst/>
              <a:gdLst/>
              <a:ahLst/>
              <a:cxnLst/>
              <a:rect l="l" t="t" r="r" b="b"/>
              <a:pathLst>
                <a:path w="604" h="137" extrusionOk="0">
                  <a:moveTo>
                    <a:pt x="603" y="103"/>
                  </a:moveTo>
                  <a:lnTo>
                    <a:pt x="603" y="69"/>
                  </a:lnTo>
                  <a:cubicBezTo>
                    <a:pt x="425" y="35"/>
                    <a:pt x="213" y="1"/>
                    <a:pt x="34" y="35"/>
                  </a:cubicBezTo>
                  <a:cubicBezTo>
                    <a:pt x="34" y="35"/>
                    <a:pt x="0" y="35"/>
                    <a:pt x="0" y="69"/>
                  </a:cubicBezTo>
                  <a:lnTo>
                    <a:pt x="34" y="69"/>
                  </a:lnTo>
                  <a:cubicBezTo>
                    <a:pt x="213" y="137"/>
                    <a:pt x="425" y="137"/>
                    <a:pt x="603" y="10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" name="Google Shape;5246;p60"/>
            <p:cNvSpPr/>
            <p:nvPr/>
          </p:nvSpPr>
          <p:spPr>
            <a:xfrm>
              <a:off x="2787641" y="4570277"/>
              <a:ext cx="20957" cy="5880"/>
            </a:xfrm>
            <a:custGeom>
              <a:avLst/>
              <a:gdLst/>
              <a:ahLst/>
              <a:cxnLst/>
              <a:rect l="l" t="t" r="r" b="b"/>
              <a:pathLst>
                <a:path w="638" h="179" extrusionOk="0">
                  <a:moveTo>
                    <a:pt x="638" y="110"/>
                  </a:moveTo>
                  <a:lnTo>
                    <a:pt x="638" y="68"/>
                  </a:lnTo>
                  <a:cubicBezTo>
                    <a:pt x="426" y="68"/>
                    <a:pt x="213" y="0"/>
                    <a:pt x="43" y="34"/>
                  </a:cubicBezTo>
                  <a:cubicBezTo>
                    <a:pt x="1" y="34"/>
                    <a:pt x="1" y="68"/>
                    <a:pt x="1" y="110"/>
                  </a:cubicBezTo>
                  <a:lnTo>
                    <a:pt x="43" y="110"/>
                  </a:lnTo>
                  <a:cubicBezTo>
                    <a:pt x="213" y="178"/>
                    <a:pt x="426" y="144"/>
                    <a:pt x="638" y="1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" name="Google Shape;5247;p60"/>
            <p:cNvSpPr/>
            <p:nvPr/>
          </p:nvSpPr>
          <p:spPr>
            <a:xfrm>
              <a:off x="2768130" y="4717861"/>
              <a:ext cx="17311" cy="11759"/>
            </a:xfrm>
            <a:custGeom>
              <a:avLst/>
              <a:gdLst/>
              <a:ahLst/>
              <a:cxnLst/>
              <a:rect l="l" t="t" r="r" b="b"/>
              <a:pathLst>
                <a:path w="527" h="358" extrusionOk="0">
                  <a:moveTo>
                    <a:pt x="527" y="290"/>
                  </a:moveTo>
                  <a:lnTo>
                    <a:pt x="493" y="247"/>
                  </a:lnTo>
                  <a:cubicBezTo>
                    <a:pt x="382" y="145"/>
                    <a:pt x="170" y="1"/>
                    <a:pt x="34" y="77"/>
                  </a:cubicBezTo>
                  <a:cubicBezTo>
                    <a:pt x="0" y="111"/>
                    <a:pt x="0" y="111"/>
                    <a:pt x="0" y="145"/>
                  </a:cubicBezTo>
                  <a:lnTo>
                    <a:pt x="34" y="179"/>
                  </a:lnTo>
                  <a:cubicBezTo>
                    <a:pt x="68" y="213"/>
                    <a:pt x="170" y="213"/>
                    <a:pt x="213" y="247"/>
                  </a:cubicBezTo>
                  <a:cubicBezTo>
                    <a:pt x="314" y="247"/>
                    <a:pt x="382" y="290"/>
                    <a:pt x="459" y="324"/>
                  </a:cubicBezTo>
                  <a:cubicBezTo>
                    <a:pt x="493" y="358"/>
                    <a:pt x="527" y="324"/>
                    <a:pt x="527" y="29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" name="Google Shape;5248;p60"/>
            <p:cNvSpPr/>
            <p:nvPr/>
          </p:nvSpPr>
          <p:spPr>
            <a:xfrm>
              <a:off x="2744677" y="4731821"/>
              <a:ext cx="26836" cy="8113"/>
            </a:xfrm>
            <a:custGeom>
              <a:avLst/>
              <a:gdLst/>
              <a:ahLst/>
              <a:cxnLst/>
              <a:rect l="l" t="t" r="r" b="b"/>
              <a:pathLst>
                <a:path w="817" h="247" extrusionOk="0">
                  <a:moveTo>
                    <a:pt x="816" y="213"/>
                  </a:moveTo>
                  <a:lnTo>
                    <a:pt x="816" y="213"/>
                  </a:lnTo>
                  <a:cubicBezTo>
                    <a:pt x="570" y="145"/>
                    <a:pt x="323" y="1"/>
                    <a:pt x="77" y="35"/>
                  </a:cubicBezTo>
                  <a:cubicBezTo>
                    <a:pt x="35" y="35"/>
                    <a:pt x="1" y="77"/>
                    <a:pt x="35" y="77"/>
                  </a:cubicBezTo>
                  <a:lnTo>
                    <a:pt x="35" y="111"/>
                  </a:lnTo>
                  <a:cubicBezTo>
                    <a:pt x="247" y="213"/>
                    <a:pt x="570" y="213"/>
                    <a:pt x="782" y="247"/>
                  </a:cubicBezTo>
                  <a:cubicBezTo>
                    <a:pt x="816" y="247"/>
                    <a:pt x="816" y="247"/>
                    <a:pt x="816" y="21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" name="Google Shape;5249;p60"/>
            <p:cNvSpPr/>
            <p:nvPr/>
          </p:nvSpPr>
          <p:spPr>
            <a:xfrm>
              <a:off x="2734363" y="4692470"/>
              <a:ext cx="22074" cy="9263"/>
            </a:xfrm>
            <a:custGeom>
              <a:avLst/>
              <a:gdLst/>
              <a:ahLst/>
              <a:cxnLst/>
              <a:rect l="l" t="t" r="r" b="b"/>
              <a:pathLst>
                <a:path w="672" h="282" extrusionOk="0">
                  <a:moveTo>
                    <a:pt x="637" y="213"/>
                  </a:moveTo>
                  <a:lnTo>
                    <a:pt x="637" y="213"/>
                  </a:lnTo>
                  <a:cubicBezTo>
                    <a:pt x="527" y="137"/>
                    <a:pt x="425" y="103"/>
                    <a:pt x="315" y="69"/>
                  </a:cubicBezTo>
                  <a:cubicBezTo>
                    <a:pt x="247" y="35"/>
                    <a:pt x="102" y="1"/>
                    <a:pt x="34" y="35"/>
                  </a:cubicBezTo>
                  <a:cubicBezTo>
                    <a:pt x="0" y="69"/>
                    <a:pt x="0" y="69"/>
                    <a:pt x="0" y="103"/>
                  </a:cubicBezTo>
                  <a:lnTo>
                    <a:pt x="0" y="137"/>
                  </a:lnTo>
                  <a:cubicBezTo>
                    <a:pt x="68" y="213"/>
                    <a:pt x="179" y="213"/>
                    <a:pt x="281" y="247"/>
                  </a:cubicBezTo>
                  <a:cubicBezTo>
                    <a:pt x="391" y="247"/>
                    <a:pt x="493" y="281"/>
                    <a:pt x="561" y="281"/>
                  </a:cubicBezTo>
                  <a:cubicBezTo>
                    <a:pt x="637" y="281"/>
                    <a:pt x="671" y="247"/>
                    <a:pt x="637" y="21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" name="Google Shape;5250;p60"/>
            <p:cNvSpPr/>
            <p:nvPr/>
          </p:nvSpPr>
          <p:spPr>
            <a:xfrm>
              <a:off x="2660981" y="4829477"/>
              <a:ext cx="19840" cy="9526"/>
            </a:xfrm>
            <a:custGeom>
              <a:avLst/>
              <a:gdLst/>
              <a:ahLst/>
              <a:cxnLst/>
              <a:rect l="l" t="t" r="r" b="b"/>
              <a:pathLst>
                <a:path w="604" h="290" extrusionOk="0">
                  <a:moveTo>
                    <a:pt x="603" y="213"/>
                  </a:moveTo>
                  <a:lnTo>
                    <a:pt x="603" y="213"/>
                  </a:lnTo>
                  <a:cubicBezTo>
                    <a:pt x="425" y="77"/>
                    <a:pt x="246" y="1"/>
                    <a:pt x="77" y="1"/>
                  </a:cubicBezTo>
                  <a:cubicBezTo>
                    <a:pt x="34" y="1"/>
                    <a:pt x="0" y="35"/>
                    <a:pt x="0" y="77"/>
                  </a:cubicBezTo>
                  <a:cubicBezTo>
                    <a:pt x="0" y="111"/>
                    <a:pt x="34" y="111"/>
                    <a:pt x="34" y="111"/>
                  </a:cubicBezTo>
                  <a:cubicBezTo>
                    <a:pt x="212" y="179"/>
                    <a:pt x="391" y="179"/>
                    <a:pt x="569" y="247"/>
                  </a:cubicBezTo>
                  <a:cubicBezTo>
                    <a:pt x="603" y="290"/>
                    <a:pt x="603" y="247"/>
                    <a:pt x="603" y="21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" name="Google Shape;5251;p60"/>
            <p:cNvSpPr/>
            <p:nvPr/>
          </p:nvSpPr>
          <p:spPr>
            <a:xfrm>
              <a:off x="2663478" y="4841204"/>
              <a:ext cx="16227" cy="9230"/>
            </a:xfrm>
            <a:custGeom>
              <a:avLst/>
              <a:gdLst/>
              <a:ahLst/>
              <a:cxnLst/>
              <a:rect l="l" t="t" r="r" b="b"/>
              <a:pathLst>
                <a:path w="494" h="281" extrusionOk="0">
                  <a:moveTo>
                    <a:pt x="493" y="213"/>
                  </a:moveTo>
                  <a:cubicBezTo>
                    <a:pt x="493" y="213"/>
                    <a:pt x="493" y="179"/>
                    <a:pt x="459" y="179"/>
                  </a:cubicBezTo>
                  <a:cubicBezTo>
                    <a:pt x="349" y="69"/>
                    <a:pt x="170" y="1"/>
                    <a:pt x="1" y="69"/>
                  </a:cubicBezTo>
                  <a:lnTo>
                    <a:pt x="1" y="102"/>
                  </a:lnTo>
                  <a:cubicBezTo>
                    <a:pt x="1" y="102"/>
                    <a:pt x="1" y="145"/>
                    <a:pt x="35" y="145"/>
                  </a:cubicBezTo>
                  <a:cubicBezTo>
                    <a:pt x="170" y="145"/>
                    <a:pt x="315" y="179"/>
                    <a:pt x="425" y="247"/>
                  </a:cubicBezTo>
                  <a:cubicBezTo>
                    <a:pt x="459" y="281"/>
                    <a:pt x="493" y="247"/>
                    <a:pt x="493" y="21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" name="Google Shape;5252;p60"/>
            <p:cNvSpPr/>
            <p:nvPr/>
          </p:nvSpPr>
          <p:spPr>
            <a:xfrm>
              <a:off x="2643671" y="4794593"/>
              <a:ext cx="16227" cy="10643"/>
            </a:xfrm>
            <a:custGeom>
              <a:avLst/>
              <a:gdLst/>
              <a:ahLst/>
              <a:cxnLst/>
              <a:rect l="l" t="t" r="r" b="b"/>
              <a:pathLst>
                <a:path w="494" h="324" extrusionOk="0">
                  <a:moveTo>
                    <a:pt x="493" y="290"/>
                  </a:moveTo>
                  <a:cubicBezTo>
                    <a:pt x="493" y="247"/>
                    <a:pt x="459" y="247"/>
                    <a:pt x="459" y="247"/>
                  </a:cubicBezTo>
                  <a:cubicBezTo>
                    <a:pt x="391" y="213"/>
                    <a:pt x="315" y="145"/>
                    <a:pt x="247" y="111"/>
                  </a:cubicBezTo>
                  <a:cubicBezTo>
                    <a:pt x="213" y="77"/>
                    <a:pt x="136" y="35"/>
                    <a:pt x="68" y="1"/>
                  </a:cubicBezTo>
                  <a:cubicBezTo>
                    <a:pt x="34" y="1"/>
                    <a:pt x="0" y="35"/>
                    <a:pt x="0" y="77"/>
                  </a:cubicBezTo>
                  <a:cubicBezTo>
                    <a:pt x="0" y="111"/>
                    <a:pt x="0" y="111"/>
                    <a:pt x="34" y="111"/>
                  </a:cubicBezTo>
                  <a:cubicBezTo>
                    <a:pt x="68" y="179"/>
                    <a:pt x="136" y="213"/>
                    <a:pt x="213" y="213"/>
                  </a:cubicBezTo>
                  <a:cubicBezTo>
                    <a:pt x="281" y="247"/>
                    <a:pt x="349" y="290"/>
                    <a:pt x="425" y="324"/>
                  </a:cubicBezTo>
                  <a:cubicBezTo>
                    <a:pt x="459" y="324"/>
                    <a:pt x="493" y="290"/>
                    <a:pt x="493" y="29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" name="Google Shape;5253;p60"/>
            <p:cNvSpPr/>
            <p:nvPr/>
          </p:nvSpPr>
          <p:spPr>
            <a:xfrm>
              <a:off x="2606290" y="4813316"/>
              <a:ext cx="9493" cy="5880"/>
            </a:xfrm>
            <a:custGeom>
              <a:avLst/>
              <a:gdLst/>
              <a:ahLst/>
              <a:cxnLst/>
              <a:rect l="l" t="t" r="r" b="b"/>
              <a:pathLst>
                <a:path w="289" h="179" extrusionOk="0">
                  <a:moveTo>
                    <a:pt x="289" y="144"/>
                  </a:moveTo>
                  <a:lnTo>
                    <a:pt x="255" y="102"/>
                  </a:lnTo>
                  <a:cubicBezTo>
                    <a:pt x="179" y="68"/>
                    <a:pt x="111" y="34"/>
                    <a:pt x="43" y="0"/>
                  </a:cubicBezTo>
                  <a:cubicBezTo>
                    <a:pt x="43" y="0"/>
                    <a:pt x="0" y="34"/>
                    <a:pt x="0" y="68"/>
                  </a:cubicBezTo>
                  <a:lnTo>
                    <a:pt x="0" y="68"/>
                  </a:lnTo>
                  <a:cubicBezTo>
                    <a:pt x="43" y="102"/>
                    <a:pt x="77" y="102"/>
                    <a:pt x="111" y="102"/>
                  </a:cubicBezTo>
                  <a:cubicBezTo>
                    <a:pt x="145" y="144"/>
                    <a:pt x="179" y="144"/>
                    <a:pt x="213" y="178"/>
                  </a:cubicBezTo>
                  <a:cubicBezTo>
                    <a:pt x="255" y="178"/>
                    <a:pt x="289" y="178"/>
                    <a:pt x="289" y="14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" name="Google Shape;5254;p60"/>
            <p:cNvSpPr/>
            <p:nvPr/>
          </p:nvSpPr>
          <p:spPr>
            <a:xfrm>
              <a:off x="2597060" y="4826127"/>
              <a:ext cx="16227" cy="9263"/>
            </a:xfrm>
            <a:custGeom>
              <a:avLst/>
              <a:gdLst/>
              <a:ahLst/>
              <a:cxnLst/>
              <a:rect l="l" t="t" r="r" b="b"/>
              <a:pathLst>
                <a:path w="494" h="282" extrusionOk="0">
                  <a:moveTo>
                    <a:pt x="494" y="213"/>
                  </a:moveTo>
                  <a:cubicBezTo>
                    <a:pt x="494" y="213"/>
                    <a:pt x="494" y="179"/>
                    <a:pt x="460" y="179"/>
                  </a:cubicBezTo>
                  <a:cubicBezTo>
                    <a:pt x="358" y="137"/>
                    <a:pt x="247" y="1"/>
                    <a:pt x="111" y="1"/>
                  </a:cubicBezTo>
                  <a:cubicBezTo>
                    <a:pt x="35" y="1"/>
                    <a:pt x="1" y="35"/>
                    <a:pt x="35" y="69"/>
                  </a:cubicBezTo>
                  <a:lnTo>
                    <a:pt x="35" y="103"/>
                  </a:lnTo>
                  <a:cubicBezTo>
                    <a:pt x="145" y="179"/>
                    <a:pt x="324" y="213"/>
                    <a:pt x="460" y="247"/>
                  </a:cubicBezTo>
                  <a:cubicBezTo>
                    <a:pt x="460" y="281"/>
                    <a:pt x="494" y="247"/>
                    <a:pt x="494" y="21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" name="Google Shape;5255;p60"/>
            <p:cNvSpPr/>
            <p:nvPr/>
          </p:nvSpPr>
          <p:spPr>
            <a:xfrm>
              <a:off x="2532055" y="4906209"/>
              <a:ext cx="12876" cy="20957"/>
            </a:xfrm>
            <a:custGeom>
              <a:avLst/>
              <a:gdLst/>
              <a:ahLst/>
              <a:cxnLst/>
              <a:rect l="l" t="t" r="r" b="b"/>
              <a:pathLst>
                <a:path w="392" h="638" extrusionOk="0">
                  <a:moveTo>
                    <a:pt x="391" y="570"/>
                  </a:moveTo>
                  <a:lnTo>
                    <a:pt x="391" y="536"/>
                  </a:lnTo>
                  <a:cubicBezTo>
                    <a:pt x="315" y="460"/>
                    <a:pt x="281" y="358"/>
                    <a:pt x="247" y="247"/>
                  </a:cubicBezTo>
                  <a:cubicBezTo>
                    <a:pt x="213" y="179"/>
                    <a:pt x="179" y="77"/>
                    <a:pt x="102" y="35"/>
                  </a:cubicBezTo>
                  <a:cubicBezTo>
                    <a:pt x="68" y="1"/>
                    <a:pt x="1" y="35"/>
                    <a:pt x="1" y="77"/>
                  </a:cubicBezTo>
                  <a:lnTo>
                    <a:pt x="1" y="111"/>
                  </a:lnTo>
                  <a:cubicBezTo>
                    <a:pt x="34" y="179"/>
                    <a:pt x="68" y="247"/>
                    <a:pt x="136" y="324"/>
                  </a:cubicBezTo>
                  <a:cubicBezTo>
                    <a:pt x="179" y="392"/>
                    <a:pt x="247" y="502"/>
                    <a:pt x="315" y="604"/>
                  </a:cubicBezTo>
                  <a:cubicBezTo>
                    <a:pt x="315" y="638"/>
                    <a:pt x="391" y="604"/>
                    <a:pt x="391" y="57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" name="Google Shape;5256;p60"/>
            <p:cNvSpPr/>
            <p:nvPr/>
          </p:nvSpPr>
          <p:spPr>
            <a:xfrm>
              <a:off x="2526208" y="4919052"/>
              <a:ext cx="13960" cy="20957"/>
            </a:xfrm>
            <a:custGeom>
              <a:avLst/>
              <a:gdLst/>
              <a:ahLst/>
              <a:cxnLst/>
              <a:rect l="l" t="t" r="r" b="b"/>
              <a:pathLst>
                <a:path w="425" h="638" extrusionOk="0">
                  <a:moveTo>
                    <a:pt x="425" y="604"/>
                  </a:moveTo>
                  <a:lnTo>
                    <a:pt x="425" y="570"/>
                  </a:lnTo>
                  <a:cubicBezTo>
                    <a:pt x="357" y="459"/>
                    <a:pt x="280" y="357"/>
                    <a:pt x="246" y="247"/>
                  </a:cubicBezTo>
                  <a:cubicBezTo>
                    <a:pt x="179" y="179"/>
                    <a:pt x="145" y="69"/>
                    <a:pt x="68" y="1"/>
                  </a:cubicBezTo>
                  <a:cubicBezTo>
                    <a:pt x="34" y="1"/>
                    <a:pt x="0" y="35"/>
                    <a:pt x="0" y="69"/>
                  </a:cubicBezTo>
                  <a:lnTo>
                    <a:pt x="0" y="111"/>
                  </a:lnTo>
                  <a:cubicBezTo>
                    <a:pt x="0" y="213"/>
                    <a:pt x="68" y="281"/>
                    <a:pt x="102" y="357"/>
                  </a:cubicBezTo>
                  <a:cubicBezTo>
                    <a:pt x="179" y="459"/>
                    <a:pt x="246" y="570"/>
                    <a:pt x="357" y="638"/>
                  </a:cubicBezTo>
                  <a:cubicBezTo>
                    <a:pt x="391" y="638"/>
                    <a:pt x="425" y="638"/>
                    <a:pt x="425" y="60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" name="Google Shape;5257;p60"/>
            <p:cNvSpPr/>
            <p:nvPr/>
          </p:nvSpPr>
          <p:spPr>
            <a:xfrm>
              <a:off x="2699479" y="4573891"/>
              <a:ext cx="22074" cy="8113"/>
            </a:xfrm>
            <a:custGeom>
              <a:avLst/>
              <a:gdLst/>
              <a:ahLst/>
              <a:cxnLst/>
              <a:rect l="l" t="t" r="r" b="b"/>
              <a:pathLst>
                <a:path w="672" h="247" extrusionOk="0">
                  <a:moveTo>
                    <a:pt x="672" y="102"/>
                  </a:moveTo>
                  <a:cubicBezTo>
                    <a:pt x="672" y="68"/>
                    <a:pt x="638" y="34"/>
                    <a:pt x="604" y="34"/>
                  </a:cubicBezTo>
                  <a:lnTo>
                    <a:pt x="315" y="34"/>
                  </a:lnTo>
                  <a:cubicBezTo>
                    <a:pt x="213" y="0"/>
                    <a:pt x="136" y="0"/>
                    <a:pt x="34" y="34"/>
                  </a:cubicBezTo>
                  <a:cubicBezTo>
                    <a:pt x="0" y="34"/>
                    <a:pt x="0" y="68"/>
                    <a:pt x="0" y="102"/>
                  </a:cubicBezTo>
                  <a:cubicBezTo>
                    <a:pt x="0" y="136"/>
                    <a:pt x="0" y="136"/>
                    <a:pt x="34" y="136"/>
                  </a:cubicBezTo>
                  <a:cubicBezTo>
                    <a:pt x="213" y="247"/>
                    <a:pt x="425" y="170"/>
                    <a:pt x="638" y="170"/>
                  </a:cubicBezTo>
                  <a:cubicBezTo>
                    <a:pt x="672" y="170"/>
                    <a:pt x="672" y="136"/>
                    <a:pt x="672" y="10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" name="Google Shape;5258;p60"/>
            <p:cNvSpPr/>
            <p:nvPr/>
          </p:nvSpPr>
          <p:spPr>
            <a:xfrm>
              <a:off x="2689986" y="4588968"/>
              <a:ext cx="22369" cy="8113"/>
            </a:xfrm>
            <a:custGeom>
              <a:avLst/>
              <a:gdLst/>
              <a:ahLst/>
              <a:cxnLst/>
              <a:rect l="l" t="t" r="r" b="b"/>
              <a:pathLst>
                <a:path w="681" h="247" extrusionOk="0">
                  <a:moveTo>
                    <a:pt x="680" y="68"/>
                  </a:moveTo>
                  <a:cubicBezTo>
                    <a:pt x="680" y="68"/>
                    <a:pt x="638" y="34"/>
                    <a:pt x="604" y="34"/>
                  </a:cubicBezTo>
                  <a:cubicBezTo>
                    <a:pt x="425" y="34"/>
                    <a:pt x="213" y="0"/>
                    <a:pt x="43" y="68"/>
                  </a:cubicBezTo>
                  <a:cubicBezTo>
                    <a:pt x="1" y="68"/>
                    <a:pt x="1" y="102"/>
                    <a:pt x="1" y="136"/>
                  </a:cubicBezTo>
                  <a:cubicBezTo>
                    <a:pt x="1" y="179"/>
                    <a:pt x="1" y="213"/>
                    <a:pt x="43" y="213"/>
                  </a:cubicBezTo>
                  <a:cubicBezTo>
                    <a:pt x="145" y="247"/>
                    <a:pt x="255" y="213"/>
                    <a:pt x="323" y="179"/>
                  </a:cubicBezTo>
                  <a:cubicBezTo>
                    <a:pt x="425" y="179"/>
                    <a:pt x="536" y="136"/>
                    <a:pt x="638" y="136"/>
                  </a:cubicBezTo>
                  <a:cubicBezTo>
                    <a:pt x="638" y="136"/>
                    <a:pt x="680" y="102"/>
                    <a:pt x="680" y="6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" name="Google Shape;5259;p60"/>
            <p:cNvSpPr/>
            <p:nvPr/>
          </p:nvSpPr>
          <p:spPr>
            <a:xfrm>
              <a:off x="2670441" y="4677130"/>
              <a:ext cx="13993" cy="8409"/>
            </a:xfrm>
            <a:custGeom>
              <a:avLst/>
              <a:gdLst/>
              <a:ahLst/>
              <a:cxnLst/>
              <a:rect l="l" t="t" r="r" b="b"/>
              <a:pathLst>
                <a:path w="426" h="256" extrusionOk="0">
                  <a:moveTo>
                    <a:pt x="426" y="179"/>
                  </a:moveTo>
                  <a:lnTo>
                    <a:pt x="426" y="179"/>
                  </a:lnTo>
                  <a:cubicBezTo>
                    <a:pt x="383" y="111"/>
                    <a:pt x="281" y="77"/>
                    <a:pt x="247" y="77"/>
                  </a:cubicBezTo>
                  <a:cubicBezTo>
                    <a:pt x="171" y="43"/>
                    <a:pt x="69" y="1"/>
                    <a:pt x="35" y="77"/>
                  </a:cubicBezTo>
                  <a:cubicBezTo>
                    <a:pt x="1" y="77"/>
                    <a:pt x="1" y="111"/>
                    <a:pt x="1" y="111"/>
                  </a:cubicBezTo>
                  <a:cubicBezTo>
                    <a:pt x="1" y="145"/>
                    <a:pt x="1" y="145"/>
                    <a:pt x="35" y="145"/>
                  </a:cubicBezTo>
                  <a:cubicBezTo>
                    <a:pt x="69" y="179"/>
                    <a:pt x="137" y="179"/>
                    <a:pt x="213" y="179"/>
                  </a:cubicBezTo>
                  <a:cubicBezTo>
                    <a:pt x="281" y="213"/>
                    <a:pt x="315" y="255"/>
                    <a:pt x="383" y="213"/>
                  </a:cubicBezTo>
                  <a:cubicBezTo>
                    <a:pt x="426" y="213"/>
                    <a:pt x="426" y="213"/>
                    <a:pt x="426" y="17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" name="Google Shape;5260;p60"/>
            <p:cNvSpPr/>
            <p:nvPr/>
          </p:nvSpPr>
          <p:spPr>
            <a:xfrm>
              <a:off x="2663478" y="4687740"/>
              <a:ext cx="12581" cy="5880"/>
            </a:xfrm>
            <a:custGeom>
              <a:avLst/>
              <a:gdLst/>
              <a:ahLst/>
              <a:cxnLst/>
              <a:rect l="l" t="t" r="r" b="b"/>
              <a:pathLst>
                <a:path w="383" h="179" extrusionOk="0">
                  <a:moveTo>
                    <a:pt x="383" y="102"/>
                  </a:moveTo>
                  <a:cubicBezTo>
                    <a:pt x="383" y="102"/>
                    <a:pt x="383" y="68"/>
                    <a:pt x="349" y="68"/>
                  </a:cubicBezTo>
                  <a:cubicBezTo>
                    <a:pt x="315" y="68"/>
                    <a:pt x="247" y="34"/>
                    <a:pt x="213" y="34"/>
                  </a:cubicBezTo>
                  <a:cubicBezTo>
                    <a:pt x="136" y="0"/>
                    <a:pt x="103" y="0"/>
                    <a:pt x="35" y="34"/>
                  </a:cubicBezTo>
                  <a:cubicBezTo>
                    <a:pt x="1" y="34"/>
                    <a:pt x="1" y="68"/>
                    <a:pt x="1" y="68"/>
                  </a:cubicBezTo>
                  <a:cubicBezTo>
                    <a:pt x="1" y="102"/>
                    <a:pt x="1" y="102"/>
                    <a:pt x="35" y="102"/>
                  </a:cubicBezTo>
                  <a:cubicBezTo>
                    <a:pt x="69" y="145"/>
                    <a:pt x="103" y="145"/>
                    <a:pt x="170" y="179"/>
                  </a:cubicBezTo>
                  <a:lnTo>
                    <a:pt x="349" y="179"/>
                  </a:lnTo>
                  <a:cubicBezTo>
                    <a:pt x="383" y="179"/>
                    <a:pt x="383" y="145"/>
                    <a:pt x="383" y="10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" name="Google Shape;5261;p60"/>
            <p:cNvSpPr/>
            <p:nvPr/>
          </p:nvSpPr>
          <p:spPr>
            <a:xfrm>
              <a:off x="2658748" y="4714511"/>
              <a:ext cx="23190" cy="9263"/>
            </a:xfrm>
            <a:custGeom>
              <a:avLst/>
              <a:gdLst/>
              <a:ahLst/>
              <a:cxnLst/>
              <a:rect l="l" t="t" r="r" b="b"/>
              <a:pathLst>
                <a:path w="706" h="282" extrusionOk="0">
                  <a:moveTo>
                    <a:pt x="705" y="247"/>
                  </a:moveTo>
                  <a:lnTo>
                    <a:pt x="671" y="213"/>
                  </a:lnTo>
                  <a:cubicBezTo>
                    <a:pt x="569" y="137"/>
                    <a:pt x="459" y="103"/>
                    <a:pt x="391" y="69"/>
                  </a:cubicBezTo>
                  <a:cubicBezTo>
                    <a:pt x="280" y="35"/>
                    <a:pt x="179" y="1"/>
                    <a:pt x="68" y="1"/>
                  </a:cubicBezTo>
                  <a:cubicBezTo>
                    <a:pt x="34" y="1"/>
                    <a:pt x="0" y="35"/>
                    <a:pt x="0" y="69"/>
                  </a:cubicBezTo>
                  <a:cubicBezTo>
                    <a:pt x="0" y="69"/>
                    <a:pt x="34" y="69"/>
                    <a:pt x="34" y="103"/>
                  </a:cubicBezTo>
                  <a:cubicBezTo>
                    <a:pt x="102" y="137"/>
                    <a:pt x="247" y="179"/>
                    <a:pt x="314" y="213"/>
                  </a:cubicBezTo>
                  <a:cubicBezTo>
                    <a:pt x="425" y="247"/>
                    <a:pt x="527" y="281"/>
                    <a:pt x="637" y="281"/>
                  </a:cubicBezTo>
                  <a:cubicBezTo>
                    <a:pt x="671" y="281"/>
                    <a:pt x="705" y="247"/>
                    <a:pt x="705" y="24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" name="Google Shape;5262;p60"/>
            <p:cNvSpPr/>
            <p:nvPr/>
          </p:nvSpPr>
          <p:spPr>
            <a:xfrm>
              <a:off x="2598177" y="4718978"/>
              <a:ext cx="11759" cy="7029"/>
            </a:xfrm>
            <a:custGeom>
              <a:avLst/>
              <a:gdLst/>
              <a:ahLst/>
              <a:cxnLst/>
              <a:rect l="l" t="t" r="r" b="b"/>
              <a:pathLst>
                <a:path w="358" h="214" extrusionOk="0">
                  <a:moveTo>
                    <a:pt x="358" y="145"/>
                  </a:moveTo>
                  <a:cubicBezTo>
                    <a:pt x="358" y="111"/>
                    <a:pt x="358" y="111"/>
                    <a:pt x="324" y="111"/>
                  </a:cubicBezTo>
                  <a:cubicBezTo>
                    <a:pt x="290" y="77"/>
                    <a:pt x="247" y="43"/>
                    <a:pt x="213" y="1"/>
                  </a:cubicBezTo>
                  <a:lnTo>
                    <a:pt x="35" y="1"/>
                  </a:lnTo>
                  <a:cubicBezTo>
                    <a:pt x="35" y="1"/>
                    <a:pt x="1" y="43"/>
                    <a:pt x="1" y="77"/>
                  </a:cubicBezTo>
                  <a:lnTo>
                    <a:pt x="35" y="111"/>
                  </a:lnTo>
                  <a:cubicBezTo>
                    <a:pt x="111" y="111"/>
                    <a:pt x="111" y="145"/>
                    <a:pt x="179" y="145"/>
                  </a:cubicBezTo>
                  <a:cubicBezTo>
                    <a:pt x="213" y="145"/>
                    <a:pt x="247" y="179"/>
                    <a:pt x="290" y="179"/>
                  </a:cubicBezTo>
                  <a:cubicBezTo>
                    <a:pt x="324" y="213"/>
                    <a:pt x="358" y="179"/>
                    <a:pt x="358" y="14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" name="Google Shape;5263;p60"/>
            <p:cNvSpPr/>
            <p:nvPr/>
          </p:nvSpPr>
          <p:spPr>
            <a:xfrm>
              <a:off x="2508602" y="4804086"/>
              <a:ext cx="12876" cy="10380"/>
            </a:xfrm>
            <a:custGeom>
              <a:avLst/>
              <a:gdLst/>
              <a:ahLst/>
              <a:cxnLst/>
              <a:rect l="l" t="t" r="r" b="b"/>
              <a:pathLst>
                <a:path w="392" h="316" extrusionOk="0">
                  <a:moveTo>
                    <a:pt x="392" y="281"/>
                  </a:moveTo>
                  <a:lnTo>
                    <a:pt x="392" y="247"/>
                  </a:lnTo>
                  <a:cubicBezTo>
                    <a:pt x="324" y="213"/>
                    <a:pt x="256" y="171"/>
                    <a:pt x="213" y="137"/>
                  </a:cubicBezTo>
                  <a:cubicBezTo>
                    <a:pt x="145" y="103"/>
                    <a:pt x="111" y="35"/>
                    <a:pt x="77" y="35"/>
                  </a:cubicBezTo>
                  <a:cubicBezTo>
                    <a:pt x="43" y="1"/>
                    <a:pt x="1" y="35"/>
                    <a:pt x="1" y="69"/>
                  </a:cubicBezTo>
                  <a:lnTo>
                    <a:pt x="1" y="69"/>
                  </a:lnTo>
                  <a:cubicBezTo>
                    <a:pt x="43" y="137"/>
                    <a:pt x="111" y="171"/>
                    <a:pt x="145" y="213"/>
                  </a:cubicBezTo>
                  <a:cubicBezTo>
                    <a:pt x="213" y="247"/>
                    <a:pt x="290" y="281"/>
                    <a:pt x="358" y="315"/>
                  </a:cubicBezTo>
                  <a:cubicBezTo>
                    <a:pt x="358" y="315"/>
                    <a:pt x="392" y="315"/>
                    <a:pt x="392" y="28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" name="Google Shape;5264;p60"/>
            <p:cNvSpPr/>
            <p:nvPr/>
          </p:nvSpPr>
          <p:spPr>
            <a:xfrm>
              <a:off x="2500521" y="4819163"/>
              <a:ext cx="11759" cy="11464"/>
            </a:xfrm>
            <a:custGeom>
              <a:avLst/>
              <a:gdLst/>
              <a:ahLst/>
              <a:cxnLst/>
              <a:rect l="l" t="t" r="r" b="b"/>
              <a:pathLst>
                <a:path w="358" h="349" extrusionOk="0">
                  <a:moveTo>
                    <a:pt x="357" y="281"/>
                  </a:moveTo>
                  <a:lnTo>
                    <a:pt x="357" y="281"/>
                  </a:lnTo>
                  <a:cubicBezTo>
                    <a:pt x="323" y="136"/>
                    <a:pt x="213" y="0"/>
                    <a:pt x="77" y="0"/>
                  </a:cubicBezTo>
                  <a:cubicBezTo>
                    <a:pt x="35" y="0"/>
                    <a:pt x="1" y="34"/>
                    <a:pt x="1" y="102"/>
                  </a:cubicBezTo>
                  <a:lnTo>
                    <a:pt x="35" y="136"/>
                  </a:lnTo>
                  <a:cubicBezTo>
                    <a:pt x="77" y="179"/>
                    <a:pt x="111" y="179"/>
                    <a:pt x="145" y="213"/>
                  </a:cubicBezTo>
                  <a:cubicBezTo>
                    <a:pt x="213" y="213"/>
                    <a:pt x="247" y="247"/>
                    <a:pt x="247" y="315"/>
                  </a:cubicBezTo>
                  <a:cubicBezTo>
                    <a:pt x="289" y="349"/>
                    <a:pt x="357" y="315"/>
                    <a:pt x="357" y="28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" name="Google Shape;5265;p60"/>
            <p:cNvSpPr/>
            <p:nvPr/>
          </p:nvSpPr>
          <p:spPr>
            <a:xfrm>
              <a:off x="2486561" y="4616855"/>
              <a:ext cx="121142" cy="25424"/>
            </a:xfrm>
            <a:custGeom>
              <a:avLst/>
              <a:gdLst/>
              <a:ahLst/>
              <a:cxnLst/>
              <a:rect l="l" t="t" r="r" b="b"/>
              <a:pathLst>
                <a:path w="3688" h="774" extrusionOk="0">
                  <a:moveTo>
                    <a:pt x="3688" y="706"/>
                  </a:moveTo>
                  <a:lnTo>
                    <a:pt x="3645" y="706"/>
                  </a:lnTo>
                  <a:cubicBezTo>
                    <a:pt x="2583" y="179"/>
                    <a:pt x="1139" y="1"/>
                    <a:pt x="77" y="561"/>
                  </a:cubicBezTo>
                  <a:cubicBezTo>
                    <a:pt x="35" y="561"/>
                    <a:pt x="1" y="604"/>
                    <a:pt x="35" y="604"/>
                  </a:cubicBezTo>
                  <a:cubicBezTo>
                    <a:pt x="35" y="672"/>
                    <a:pt x="77" y="706"/>
                    <a:pt x="111" y="672"/>
                  </a:cubicBezTo>
                  <a:cubicBezTo>
                    <a:pt x="714" y="527"/>
                    <a:pt x="1275" y="391"/>
                    <a:pt x="1878" y="425"/>
                  </a:cubicBezTo>
                  <a:cubicBezTo>
                    <a:pt x="2481" y="425"/>
                    <a:pt x="3084" y="561"/>
                    <a:pt x="3645" y="774"/>
                  </a:cubicBezTo>
                  <a:cubicBezTo>
                    <a:pt x="3645" y="774"/>
                    <a:pt x="3688" y="740"/>
                    <a:pt x="3688" y="70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" name="Google Shape;5266;p60"/>
            <p:cNvSpPr/>
            <p:nvPr/>
          </p:nvSpPr>
          <p:spPr>
            <a:xfrm>
              <a:off x="2463404" y="4671546"/>
              <a:ext cx="76765" cy="69801"/>
            </a:xfrm>
            <a:custGeom>
              <a:avLst/>
              <a:gdLst/>
              <a:ahLst/>
              <a:cxnLst/>
              <a:rect l="l" t="t" r="r" b="b"/>
              <a:pathLst>
                <a:path w="2337" h="2125" extrusionOk="0">
                  <a:moveTo>
                    <a:pt x="2337" y="2124"/>
                  </a:moveTo>
                  <a:lnTo>
                    <a:pt x="2337" y="2082"/>
                  </a:lnTo>
                  <a:cubicBezTo>
                    <a:pt x="1946" y="1768"/>
                    <a:pt x="1487" y="1555"/>
                    <a:pt x="1097" y="1198"/>
                  </a:cubicBezTo>
                  <a:cubicBezTo>
                    <a:pt x="672" y="850"/>
                    <a:pt x="392" y="425"/>
                    <a:pt x="35" y="35"/>
                  </a:cubicBezTo>
                  <a:cubicBezTo>
                    <a:pt x="35" y="1"/>
                    <a:pt x="1" y="35"/>
                    <a:pt x="1" y="69"/>
                  </a:cubicBezTo>
                  <a:lnTo>
                    <a:pt x="1" y="69"/>
                  </a:lnTo>
                  <a:cubicBezTo>
                    <a:pt x="392" y="1097"/>
                    <a:pt x="1343" y="1700"/>
                    <a:pt x="2303" y="212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" name="Google Shape;5267;p60"/>
            <p:cNvSpPr/>
            <p:nvPr/>
          </p:nvSpPr>
          <p:spPr>
            <a:xfrm>
              <a:off x="2422673" y="4680776"/>
              <a:ext cx="33800" cy="108003"/>
            </a:xfrm>
            <a:custGeom>
              <a:avLst/>
              <a:gdLst/>
              <a:ahLst/>
              <a:cxnLst/>
              <a:rect l="l" t="t" r="r" b="b"/>
              <a:pathLst>
                <a:path w="1029" h="3288" extrusionOk="0">
                  <a:moveTo>
                    <a:pt x="1028" y="3254"/>
                  </a:moveTo>
                  <a:lnTo>
                    <a:pt x="1028" y="3254"/>
                  </a:lnTo>
                  <a:cubicBezTo>
                    <a:pt x="706" y="2582"/>
                    <a:pt x="391" y="1979"/>
                    <a:pt x="281" y="1308"/>
                  </a:cubicBezTo>
                  <a:cubicBezTo>
                    <a:pt x="247" y="917"/>
                    <a:pt x="247" y="493"/>
                    <a:pt x="357" y="68"/>
                  </a:cubicBezTo>
                  <a:lnTo>
                    <a:pt x="357" y="34"/>
                  </a:lnTo>
                  <a:cubicBezTo>
                    <a:pt x="323" y="0"/>
                    <a:pt x="281" y="0"/>
                    <a:pt x="247" y="34"/>
                  </a:cubicBezTo>
                  <a:cubicBezTo>
                    <a:pt x="34" y="425"/>
                    <a:pt x="1" y="850"/>
                    <a:pt x="68" y="1240"/>
                  </a:cubicBezTo>
                  <a:cubicBezTo>
                    <a:pt x="179" y="1979"/>
                    <a:pt x="604" y="2727"/>
                    <a:pt x="994" y="3288"/>
                  </a:cubicBezTo>
                  <a:cubicBezTo>
                    <a:pt x="994" y="3288"/>
                    <a:pt x="1028" y="3288"/>
                    <a:pt x="1028" y="325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" name="Google Shape;5268;p60"/>
            <p:cNvSpPr/>
            <p:nvPr/>
          </p:nvSpPr>
          <p:spPr>
            <a:xfrm>
              <a:off x="2493558" y="4536510"/>
              <a:ext cx="102419" cy="65301"/>
            </a:xfrm>
            <a:custGeom>
              <a:avLst/>
              <a:gdLst/>
              <a:ahLst/>
              <a:cxnLst/>
              <a:rect l="l" t="t" r="r" b="b"/>
              <a:pathLst>
                <a:path w="3118" h="1988" extrusionOk="0">
                  <a:moveTo>
                    <a:pt x="3118" y="0"/>
                  </a:moveTo>
                  <a:lnTo>
                    <a:pt x="3084" y="0"/>
                  </a:lnTo>
                  <a:cubicBezTo>
                    <a:pt x="1878" y="213"/>
                    <a:pt x="714" y="884"/>
                    <a:pt x="34" y="1912"/>
                  </a:cubicBezTo>
                  <a:cubicBezTo>
                    <a:pt x="0" y="1912"/>
                    <a:pt x="0" y="1946"/>
                    <a:pt x="0" y="1946"/>
                  </a:cubicBezTo>
                  <a:cubicBezTo>
                    <a:pt x="0" y="1988"/>
                    <a:pt x="34" y="1988"/>
                    <a:pt x="77" y="1946"/>
                  </a:cubicBezTo>
                  <a:cubicBezTo>
                    <a:pt x="926" y="1062"/>
                    <a:pt x="1878" y="391"/>
                    <a:pt x="3118" y="3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" name="Google Shape;5269;p60"/>
            <p:cNvSpPr/>
            <p:nvPr/>
          </p:nvSpPr>
          <p:spPr>
            <a:xfrm>
              <a:off x="2415709" y="4558551"/>
              <a:ext cx="98805" cy="155993"/>
            </a:xfrm>
            <a:custGeom>
              <a:avLst/>
              <a:gdLst/>
              <a:ahLst/>
              <a:cxnLst/>
              <a:rect l="l" t="t" r="r" b="b"/>
              <a:pathLst>
                <a:path w="3008" h="4749" extrusionOk="0">
                  <a:moveTo>
                    <a:pt x="2829" y="680"/>
                  </a:moveTo>
                  <a:cubicBezTo>
                    <a:pt x="2795" y="425"/>
                    <a:pt x="2727" y="179"/>
                    <a:pt x="2659" y="0"/>
                  </a:cubicBezTo>
                  <a:cubicBezTo>
                    <a:pt x="2447" y="145"/>
                    <a:pt x="2192" y="323"/>
                    <a:pt x="1979" y="535"/>
                  </a:cubicBezTo>
                  <a:cubicBezTo>
                    <a:pt x="1419" y="994"/>
                    <a:pt x="994" y="1529"/>
                    <a:pt x="705" y="2056"/>
                  </a:cubicBezTo>
                  <a:cubicBezTo>
                    <a:pt x="213" y="2906"/>
                    <a:pt x="0" y="3789"/>
                    <a:pt x="0" y="4749"/>
                  </a:cubicBezTo>
                  <a:cubicBezTo>
                    <a:pt x="2761" y="3755"/>
                    <a:pt x="3007" y="1912"/>
                    <a:pt x="2829" y="68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0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74" name="Google Shape;3074;p44"/>
          <p:cNvPicPr preferRelativeResize="0"/>
          <p:nvPr/>
        </p:nvPicPr>
        <p:blipFill rotWithShape="1">
          <a:blip r:embed="rId3">
            <a:alphaModFix/>
          </a:blip>
          <a:srcRect l="73385" b="77655"/>
          <a:stretch/>
        </p:blipFill>
        <p:spPr>
          <a:xfrm rot="10800000" flipH="1">
            <a:off x="6710325" y="3994226"/>
            <a:ext cx="2433677" cy="1149274"/>
          </a:xfrm>
          <a:prstGeom prst="rect">
            <a:avLst/>
          </a:prstGeom>
          <a:noFill/>
          <a:ln>
            <a:noFill/>
          </a:ln>
        </p:spPr>
      </p:pic>
      <p:pic>
        <p:nvPicPr>
          <p:cNvPr id="3075" name="Google Shape;3075;p44"/>
          <p:cNvPicPr preferRelativeResize="0"/>
          <p:nvPr/>
        </p:nvPicPr>
        <p:blipFill rotWithShape="1">
          <a:blip r:embed="rId4">
            <a:alphaModFix/>
          </a:blip>
          <a:srcRect l="77708" t="77089"/>
          <a:stretch/>
        </p:blipFill>
        <p:spPr>
          <a:xfrm rot="10800000">
            <a:off x="0" y="0"/>
            <a:ext cx="2038301" cy="1178375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2" name="Google Shape;3077;p44"/>
          <p:cNvGrpSpPr/>
          <p:nvPr/>
        </p:nvGrpSpPr>
        <p:grpSpPr>
          <a:xfrm>
            <a:off x="7640612" y="2800288"/>
            <a:ext cx="1499535" cy="2349591"/>
            <a:chOff x="7634175" y="2806726"/>
            <a:chExt cx="1499535" cy="2349591"/>
          </a:xfrm>
        </p:grpSpPr>
        <p:sp>
          <p:nvSpPr>
            <p:cNvPr id="3078" name="Google Shape;3078;p44"/>
            <p:cNvSpPr/>
            <p:nvPr/>
          </p:nvSpPr>
          <p:spPr>
            <a:xfrm>
              <a:off x="7634175" y="3583051"/>
              <a:ext cx="1499535" cy="1573266"/>
            </a:xfrm>
            <a:custGeom>
              <a:avLst/>
              <a:gdLst/>
              <a:ahLst/>
              <a:cxnLst/>
              <a:rect l="l" t="t" r="r" b="b"/>
              <a:pathLst>
                <a:path w="35042" h="36765" extrusionOk="0">
                  <a:moveTo>
                    <a:pt x="538" y="552"/>
                  </a:moveTo>
                  <a:lnTo>
                    <a:pt x="538" y="552"/>
                  </a:lnTo>
                  <a:cubicBezTo>
                    <a:pt x="2516" y="1227"/>
                    <a:pt x="4418" y="2097"/>
                    <a:pt x="6212" y="3126"/>
                  </a:cubicBezTo>
                  <a:cubicBezTo>
                    <a:pt x="8127" y="4192"/>
                    <a:pt x="9907" y="5454"/>
                    <a:pt x="11589" y="6810"/>
                  </a:cubicBezTo>
                  <a:cubicBezTo>
                    <a:pt x="12441" y="7474"/>
                    <a:pt x="13250" y="8192"/>
                    <a:pt x="14055" y="8902"/>
                  </a:cubicBezTo>
                  <a:cubicBezTo>
                    <a:pt x="14834" y="9642"/>
                    <a:pt x="15621" y="10375"/>
                    <a:pt x="16365" y="11143"/>
                  </a:cubicBezTo>
                  <a:cubicBezTo>
                    <a:pt x="17870" y="12666"/>
                    <a:pt x="19298" y="14254"/>
                    <a:pt x="20665" y="15882"/>
                  </a:cubicBezTo>
                  <a:cubicBezTo>
                    <a:pt x="23417" y="19124"/>
                    <a:pt x="25973" y="22511"/>
                    <a:pt x="28345" y="26002"/>
                  </a:cubicBezTo>
                  <a:cubicBezTo>
                    <a:pt x="30720" y="29483"/>
                    <a:pt x="32953" y="33109"/>
                    <a:pt x="34988" y="36721"/>
                  </a:cubicBezTo>
                  <a:lnTo>
                    <a:pt x="33403" y="36126"/>
                  </a:lnTo>
                  <a:cubicBezTo>
                    <a:pt x="32888" y="35930"/>
                    <a:pt x="32377" y="35749"/>
                    <a:pt x="31859" y="35517"/>
                  </a:cubicBezTo>
                  <a:lnTo>
                    <a:pt x="30303" y="34857"/>
                  </a:lnTo>
                  <a:cubicBezTo>
                    <a:pt x="29788" y="34632"/>
                    <a:pt x="29291" y="34381"/>
                    <a:pt x="28780" y="34142"/>
                  </a:cubicBezTo>
                  <a:cubicBezTo>
                    <a:pt x="26750" y="33193"/>
                    <a:pt x="24817" y="32075"/>
                    <a:pt x="22964" y="30865"/>
                  </a:cubicBezTo>
                  <a:cubicBezTo>
                    <a:pt x="19262" y="28428"/>
                    <a:pt x="15955" y="25520"/>
                    <a:pt x="13025" y="22325"/>
                  </a:cubicBezTo>
                  <a:cubicBezTo>
                    <a:pt x="10121" y="19113"/>
                    <a:pt x="7601" y="15603"/>
                    <a:pt x="5491" y="11894"/>
                  </a:cubicBezTo>
                  <a:cubicBezTo>
                    <a:pt x="3456" y="8276"/>
                    <a:pt x="1700" y="4487"/>
                    <a:pt x="538" y="552"/>
                  </a:cubicBezTo>
                  <a:close/>
                  <a:moveTo>
                    <a:pt x="1" y="1"/>
                  </a:moveTo>
                  <a:lnTo>
                    <a:pt x="81" y="317"/>
                  </a:lnTo>
                  <a:cubicBezTo>
                    <a:pt x="606" y="2383"/>
                    <a:pt x="1317" y="4392"/>
                    <a:pt x="2126" y="6372"/>
                  </a:cubicBezTo>
                  <a:cubicBezTo>
                    <a:pt x="2938" y="8348"/>
                    <a:pt x="3856" y="10288"/>
                    <a:pt x="4900" y="12173"/>
                  </a:cubicBezTo>
                  <a:cubicBezTo>
                    <a:pt x="6989" y="15937"/>
                    <a:pt x="9486" y="19527"/>
                    <a:pt x="12467" y="22757"/>
                  </a:cubicBezTo>
                  <a:cubicBezTo>
                    <a:pt x="13964" y="24363"/>
                    <a:pt x="15527" y="25926"/>
                    <a:pt x="17242" y="27340"/>
                  </a:cubicBezTo>
                  <a:cubicBezTo>
                    <a:pt x="18972" y="28736"/>
                    <a:pt x="20752" y="30085"/>
                    <a:pt x="22670" y="31253"/>
                  </a:cubicBezTo>
                  <a:cubicBezTo>
                    <a:pt x="26474" y="33646"/>
                    <a:pt x="30607" y="35502"/>
                    <a:pt x="35042" y="36764"/>
                  </a:cubicBezTo>
                  <a:cubicBezTo>
                    <a:pt x="33243" y="32910"/>
                    <a:pt x="31115" y="29305"/>
                    <a:pt x="28805" y="25744"/>
                  </a:cubicBezTo>
                  <a:cubicBezTo>
                    <a:pt x="26470" y="22210"/>
                    <a:pt x="23958" y="18765"/>
                    <a:pt x="21125" y="15545"/>
                  </a:cubicBezTo>
                  <a:cubicBezTo>
                    <a:pt x="18294" y="12326"/>
                    <a:pt x="15176" y="9316"/>
                    <a:pt x="11753" y="6636"/>
                  </a:cubicBezTo>
                  <a:cubicBezTo>
                    <a:pt x="8333" y="3957"/>
                    <a:pt x="4552" y="1617"/>
                    <a:pt x="327" y="116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9" name="Google Shape;3079;p44"/>
            <p:cNvSpPr/>
            <p:nvPr/>
          </p:nvSpPr>
          <p:spPr>
            <a:xfrm>
              <a:off x="7645558" y="3594990"/>
              <a:ext cx="1487082" cy="1560386"/>
            </a:xfrm>
            <a:custGeom>
              <a:avLst/>
              <a:gdLst/>
              <a:ahLst/>
              <a:cxnLst/>
              <a:rect l="l" t="t" r="r" b="b"/>
              <a:pathLst>
                <a:path w="34751" h="36464" extrusionOk="0">
                  <a:moveTo>
                    <a:pt x="0" y="1"/>
                  </a:moveTo>
                  <a:lnTo>
                    <a:pt x="4286" y="4606"/>
                  </a:lnTo>
                  <a:lnTo>
                    <a:pt x="8611" y="9182"/>
                  </a:lnTo>
                  <a:lnTo>
                    <a:pt x="17303" y="18290"/>
                  </a:lnTo>
                  <a:lnTo>
                    <a:pt x="26041" y="27363"/>
                  </a:lnTo>
                  <a:lnTo>
                    <a:pt x="30403" y="31905"/>
                  </a:lnTo>
                  <a:lnTo>
                    <a:pt x="34751" y="36463"/>
                  </a:lnTo>
                  <a:cubicBezTo>
                    <a:pt x="32093" y="33240"/>
                    <a:pt x="29279" y="30129"/>
                    <a:pt x="26450" y="27036"/>
                  </a:cubicBezTo>
                  <a:cubicBezTo>
                    <a:pt x="23619" y="23943"/>
                    <a:pt x="20722" y="20905"/>
                    <a:pt x="17832" y="17859"/>
                  </a:cubicBezTo>
                  <a:cubicBezTo>
                    <a:pt x="14903" y="14849"/>
                    <a:pt x="11987" y="11825"/>
                    <a:pt x="9014" y="8849"/>
                  </a:cubicBezTo>
                  <a:cubicBezTo>
                    <a:pt x="6040" y="5871"/>
                    <a:pt x="3056" y="2905"/>
                    <a:pt x="0" y="1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0" name="Google Shape;3080;p44"/>
            <p:cNvSpPr/>
            <p:nvPr/>
          </p:nvSpPr>
          <p:spPr>
            <a:xfrm>
              <a:off x="8132467" y="4393654"/>
              <a:ext cx="298093" cy="110833"/>
            </a:xfrm>
            <a:custGeom>
              <a:avLst/>
              <a:gdLst/>
              <a:ahLst/>
              <a:cxnLst/>
              <a:rect l="l" t="t" r="r" b="b"/>
              <a:pathLst>
                <a:path w="6966" h="2590" extrusionOk="0">
                  <a:moveTo>
                    <a:pt x="6845" y="1"/>
                  </a:moveTo>
                  <a:lnTo>
                    <a:pt x="0" y="2282"/>
                  </a:lnTo>
                  <a:lnTo>
                    <a:pt x="119" y="2590"/>
                  </a:lnTo>
                  <a:lnTo>
                    <a:pt x="6965" y="309"/>
                  </a:lnTo>
                  <a:lnTo>
                    <a:pt x="6845" y="1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1" name="Google Shape;3081;p44"/>
            <p:cNvSpPr/>
            <p:nvPr/>
          </p:nvSpPr>
          <p:spPr>
            <a:xfrm>
              <a:off x="8033913" y="4275585"/>
              <a:ext cx="283201" cy="106168"/>
            </a:xfrm>
            <a:custGeom>
              <a:avLst/>
              <a:gdLst/>
              <a:ahLst/>
              <a:cxnLst/>
              <a:rect l="l" t="t" r="r" b="b"/>
              <a:pathLst>
                <a:path w="6618" h="2481" extrusionOk="0">
                  <a:moveTo>
                    <a:pt x="6498" y="0"/>
                  </a:moveTo>
                  <a:lnTo>
                    <a:pt x="1" y="2172"/>
                  </a:lnTo>
                  <a:lnTo>
                    <a:pt x="120" y="2480"/>
                  </a:lnTo>
                  <a:lnTo>
                    <a:pt x="6618" y="308"/>
                  </a:lnTo>
                  <a:lnTo>
                    <a:pt x="6498" y="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2" name="Google Shape;3082;p44"/>
            <p:cNvSpPr/>
            <p:nvPr/>
          </p:nvSpPr>
          <p:spPr>
            <a:xfrm>
              <a:off x="8522833" y="4310034"/>
              <a:ext cx="60723" cy="198472"/>
            </a:xfrm>
            <a:custGeom>
              <a:avLst/>
              <a:gdLst/>
              <a:ahLst/>
              <a:cxnLst/>
              <a:rect l="l" t="t" r="r" b="b"/>
              <a:pathLst>
                <a:path w="1419" h="4638" extrusionOk="0">
                  <a:moveTo>
                    <a:pt x="1070" y="0"/>
                  </a:moveTo>
                  <a:lnTo>
                    <a:pt x="1" y="4569"/>
                  </a:lnTo>
                  <a:lnTo>
                    <a:pt x="345" y="4638"/>
                  </a:lnTo>
                  <a:lnTo>
                    <a:pt x="1418" y="69"/>
                  </a:lnTo>
                  <a:lnTo>
                    <a:pt x="1070" y="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3" name="Google Shape;3083;p44"/>
            <p:cNvSpPr/>
            <p:nvPr/>
          </p:nvSpPr>
          <p:spPr>
            <a:xfrm>
              <a:off x="8224945" y="2806726"/>
              <a:ext cx="908185" cy="2059090"/>
            </a:xfrm>
            <a:custGeom>
              <a:avLst/>
              <a:gdLst/>
              <a:ahLst/>
              <a:cxnLst/>
              <a:rect l="l" t="t" r="r" b="b"/>
              <a:pathLst>
                <a:path w="21223" h="48118" extrusionOk="0">
                  <a:moveTo>
                    <a:pt x="846" y="705"/>
                  </a:moveTo>
                  <a:cubicBezTo>
                    <a:pt x="2577" y="2026"/>
                    <a:pt x="4195" y="3481"/>
                    <a:pt x="5653" y="5063"/>
                  </a:cubicBezTo>
                  <a:cubicBezTo>
                    <a:pt x="7186" y="6738"/>
                    <a:pt x="8553" y="8537"/>
                    <a:pt x="9779" y="10411"/>
                  </a:cubicBezTo>
                  <a:cubicBezTo>
                    <a:pt x="12227" y="14172"/>
                    <a:pt x="14054" y="18243"/>
                    <a:pt x="15555" y="22391"/>
                  </a:cubicBezTo>
                  <a:cubicBezTo>
                    <a:pt x="16335" y="24454"/>
                    <a:pt x="16966" y="26568"/>
                    <a:pt x="17585" y="28678"/>
                  </a:cubicBezTo>
                  <a:cubicBezTo>
                    <a:pt x="18195" y="30793"/>
                    <a:pt x="18728" y="32928"/>
                    <a:pt x="19185" y="35074"/>
                  </a:cubicBezTo>
                  <a:cubicBezTo>
                    <a:pt x="20106" y="39357"/>
                    <a:pt x="20784" y="43744"/>
                    <a:pt x="21197" y="48056"/>
                  </a:cubicBezTo>
                  <a:cubicBezTo>
                    <a:pt x="20395" y="47211"/>
                    <a:pt x="19620" y="46359"/>
                    <a:pt x="18866" y="45521"/>
                  </a:cubicBezTo>
                  <a:lnTo>
                    <a:pt x="17734" y="44281"/>
                  </a:lnTo>
                  <a:lnTo>
                    <a:pt x="17169" y="43668"/>
                  </a:lnTo>
                  <a:lnTo>
                    <a:pt x="16632" y="43012"/>
                  </a:lnTo>
                  <a:lnTo>
                    <a:pt x="14493" y="40369"/>
                  </a:lnTo>
                  <a:cubicBezTo>
                    <a:pt x="14145" y="39922"/>
                    <a:pt x="13768" y="39499"/>
                    <a:pt x="13445" y="39038"/>
                  </a:cubicBezTo>
                  <a:lnTo>
                    <a:pt x="12488" y="37646"/>
                  </a:lnTo>
                  <a:lnTo>
                    <a:pt x="10577" y="34865"/>
                  </a:lnTo>
                  <a:lnTo>
                    <a:pt x="8887" y="31968"/>
                  </a:lnTo>
                  <a:cubicBezTo>
                    <a:pt x="8608" y="31485"/>
                    <a:pt x="8314" y="31006"/>
                    <a:pt x="8053" y="30517"/>
                  </a:cubicBezTo>
                  <a:lnTo>
                    <a:pt x="7306" y="29023"/>
                  </a:lnTo>
                  <a:lnTo>
                    <a:pt x="6559" y="27533"/>
                  </a:lnTo>
                  <a:cubicBezTo>
                    <a:pt x="6309" y="27036"/>
                    <a:pt x="6048" y="26543"/>
                    <a:pt x="5852" y="26024"/>
                  </a:cubicBezTo>
                  <a:lnTo>
                    <a:pt x="4579" y="22953"/>
                  </a:lnTo>
                  <a:cubicBezTo>
                    <a:pt x="4192" y="21920"/>
                    <a:pt x="3869" y="20865"/>
                    <a:pt x="3496" y="19828"/>
                  </a:cubicBezTo>
                  <a:cubicBezTo>
                    <a:pt x="3104" y="18791"/>
                    <a:pt x="2872" y="17713"/>
                    <a:pt x="2564" y="16655"/>
                  </a:cubicBezTo>
                  <a:cubicBezTo>
                    <a:pt x="2248" y="15600"/>
                    <a:pt x="2042" y="14523"/>
                    <a:pt x="1816" y="13446"/>
                  </a:cubicBezTo>
                  <a:cubicBezTo>
                    <a:pt x="982" y="9257"/>
                    <a:pt x="503" y="4954"/>
                    <a:pt x="846" y="705"/>
                  </a:cubicBezTo>
                  <a:close/>
                  <a:moveTo>
                    <a:pt x="529" y="1"/>
                  </a:moveTo>
                  <a:lnTo>
                    <a:pt x="493" y="331"/>
                  </a:lnTo>
                  <a:cubicBezTo>
                    <a:pt x="0" y="4751"/>
                    <a:pt x="333" y="9197"/>
                    <a:pt x="1160" y="13555"/>
                  </a:cubicBezTo>
                  <a:cubicBezTo>
                    <a:pt x="2012" y="17906"/>
                    <a:pt x="3307" y="22199"/>
                    <a:pt x="5178" y="26278"/>
                  </a:cubicBezTo>
                  <a:cubicBezTo>
                    <a:pt x="5381" y="26800"/>
                    <a:pt x="5642" y="27297"/>
                    <a:pt x="5896" y="27801"/>
                  </a:cubicBezTo>
                  <a:lnTo>
                    <a:pt x="6657" y="29306"/>
                  </a:lnTo>
                  <a:lnTo>
                    <a:pt x="7419" y="30807"/>
                  </a:lnTo>
                  <a:cubicBezTo>
                    <a:pt x="7680" y="31307"/>
                    <a:pt x="8003" y="31775"/>
                    <a:pt x="8289" y="32261"/>
                  </a:cubicBezTo>
                  <a:lnTo>
                    <a:pt x="10066" y="35148"/>
                  </a:lnTo>
                  <a:lnTo>
                    <a:pt x="12060" y="37907"/>
                  </a:lnTo>
                  <a:lnTo>
                    <a:pt x="13057" y="39285"/>
                  </a:lnTo>
                  <a:cubicBezTo>
                    <a:pt x="13394" y="39741"/>
                    <a:pt x="13786" y="40162"/>
                    <a:pt x="14148" y="40600"/>
                  </a:cubicBezTo>
                  <a:lnTo>
                    <a:pt x="16360" y="43211"/>
                  </a:lnTo>
                  <a:lnTo>
                    <a:pt x="16915" y="43864"/>
                  </a:lnTo>
                  <a:lnTo>
                    <a:pt x="17538" y="44488"/>
                  </a:lnTo>
                  <a:lnTo>
                    <a:pt x="18790" y="45713"/>
                  </a:lnTo>
                  <a:cubicBezTo>
                    <a:pt x="19624" y="46526"/>
                    <a:pt x="20435" y="47316"/>
                    <a:pt x="21222" y="48117"/>
                  </a:cubicBezTo>
                  <a:cubicBezTo>
                    <a:pt x="21139" y="43661"/>
                    <a:pt x="20544" y="39328"/>
                    <a:pt x="19717" y="34984"/>
                  </a:cubicBezTo>
                  <a:cubicBezTo>
                    <a:pt x="18847" y="30658"/>
                    <a:pt x="17702" y="26369"/>
                    <a:pt x="16110" y="22213"/>
                  </a:cubicBezTo>
                  <a:cubicBezTo>
                    <a:pt x="15298" y="20143"/>
                    <a:pt x="14406" y="18095"/>
                    <a:pt x="13383" y="16108"/>
                  </a:cubicBezTo>
                  <a:cubicBezTo>
                    <a:pt x="12346" y="14124"/>
                    <a:pt x="11236" y="12174"/>
                    <a:pt x="9989" y="10295"/>
                  </a:cubicBezTo>
                  <a:cubicBezTo>
                    <a:pt x="8720" y="8432"/>
                    <a:pt x="7368" y="6615"/>
                    <a:pt x="5845" y="4914"/>
                  </a:cubicBezTo>
                  <a:cubicBezTo>
                    <a:pt x="4301" y="3236"/>
                    <a:pt x="2636" y="1644"/>
                    <a:pt x="805" y="215"/>
                  </a:cubicBezTo>
                  <a:lnTo>
                    <a:pt x="529" y="1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4" name="Google Shape;3084;p44"/>
            <p:cNvSpPr/>
            <p:nvPr/>
          </p:nvSpPr>
          <p:spPr>
            <a:xfrm>
              <a:off x="8254216" y="2821789"/>
              <a:ext cx="878444" cy="2042786"/>
            </a:xfrm>
            <a:custGeom>
              <a:avLst/>
              <a:gdLst/>
              <a:ahLst/>
              <a:cxnLst/>
              <a:rect l="l" t="t" r="r" b="b"/>
              <a:pathLst>
                <a:path w="20528" h="47737" extrusionOk="0">
                  <a:moveTo>
                    <a:pt x="1" y="0"/>
                  </a:moveTo>
                  <a:lnTo>
                    <a:pt x="5364" y="11862"/>
                  </a:lnTo>
                  <a:cubicBezTo>
                    <a:pt x="7151" y="15813"/>
                    <a:pt x="8979" y="19751"/>
                    <a:pt x="10726" y="23718"/>
                  </a:cubicBezTo>
                  <a:cubicBezTo>
                    <a:pt x="12522" y="27667"/>
                    <a:pt x="14273" y="31633"/>
                    <a:pt x="15966" y="35614"/>
                  </a:cubicBezTo>
                  <a:cubicBezTo>
                    <a:pt x="16811" y="37609"/>
                    <a:pt x="17659" y="39600"/>
                    <a:pt x="18424" y="41619"/>
                  </a:cubicBezTo>
                  <a:cubicBezTo>
                    <a:pt x="19244" y="43625"/>
                    <a:pt x="19944" y="45659"/>
                    <a:pt x="20528" y="47737"/>
                  </a:cubicBezTo>
                  <a:cubicBezTo>
                    <a:pt x="19643" y="43520"/>
                    <a:pt x="18033" y="39473"/>
                    <a:pt x="16478" y="35437"/>
                  </a:cubicBezTo>
                  <a:cubicBezTo>
                    <a:pt x="14882" y="31409"/>
                    <a:pt x="13124" y="27442"/>
                    <a:pt x="11379" y="23468"/>
                  </a:cubicBezTo>
                  <a:cubicBezTo>
                    <a:pt x="9573" y="19520"/>
                    <a:pt x="7757" y="15578"/>
                    <a:pt x="5861" y="11666"/>
                  </a:cubicBezTo>
                  <a:cubicBezTo>
                    <a:pt x="3968" y="7753"/>
                    <a:pt x="2032" y="3856"/>
                    <a:pt x="1" y="0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5" name="Google Shape;3085;p44"/>
            <p:cNvSpPr/>
            <p:nvPr/>
          </p:nvSpPr>
          <p:spPr>
            <a:xfrm>
              <a:off x="8418416" y="3823125"/>
              <a:ext cx="330401" cy="60551"/>
            </a:xfrm>
            <a:custGeom>
              <a:avLst/>
              <a:gdLst/>
              <a:ahLst/>
              <a:cxnLst/>
              <a:rect l="l" t="t" r="r" b="b"/>
              <a:pathLst>
                <a:path w="7721" h="1415" extrusionOk="0">
                  <a:moveTo>
                    <a:pt x="55" y="0"/>
                  </a:moveTo>
                  <a:lnTo>
                    <a:pt x="1" y="323"/>
                  </a:lnTo>
                  <a:lnTo>
                    <a:pt x="7669" y="1414"/>
                  </a:lnTo>
                  <a:lnTo>
                    <a:pt x="7720" y="1095"/>
                  </a:lnTo>
                  <a:lnTo>
                    <a:pt x="55" y="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6" name="Google Shape;3086;p44"/>
            <p:cNvSpPr/>
            <p:nvPr/>
          </p:nvSpPr>
          <p:spPr>
            <a:xfrm>
              <a:off x="8613000" y="3383674"/>
              <a:ext cx="124954" cy="214476"/>
            </a:xfrm>
            <a:custGeom>
              <a:avLst/>
              <a:gdLst/>
              <a:ahLst/>
              <a:cxnLst/>
              <a:rect l="l" t="t" r="r" b="b"/>
              <a:pathLst>
                <a:path w="2920" h="5012" extrusionOk="0">
                  <a:moveTo>
                    <a:pt x="2603" y="0"/>
                  </a:moveTo>
                  <a:lnTo>
                    <a:pt x="1" y="4867"/>
                  </a:lnTo>
                  <a:lnTo>
                    <a:pt x="319" y="5011"/>
                  </a:lnTo>
                  <a:lnTo>
                    <a:pt x="2919" y="141"/>
                  </a:lnTo>
                  <a:lnTo>
                    <a:pt x="2603" y="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7" name="Google Shape;3087;p44"/>
            <p:cNvSpPr/>
            <p:nvPr/>
          </p:nvSpPr>
          <p:spPr>
            <a:xfrm>
              <a:off x="8669317" y="3529216"/>
              <a:ext cx="143569" cy="180199"/>
            </a:xfrm>
            <a:custGeom>
              <a:avLst/>
              <a:gdLst/>
              <a:ahLst/>
              <a:cxnLst/>
              <a:rect l="l" t="t" r="r" b="b"/>
              <a:pathLst>
                <a:path w="3355" h="4211" extrusionOk="0">
                  <a:moveTo>
                    <a:pt x="3064" y="0"/>
                  </a:moveTo>
                  <a:lnTo>
                    <a:pt x="0" y="4025"/>
                  </a:lnTo>
                  <a:lnTo>
                    <a:pt x="291" y="4210"/>
                  </a:lnTo>
                  <a:lnTo>
                    <a:pt x="3354" y="189"/>
                  </a:lnTo>
                  <a:lnTo>
                    <a:pt x="3064" y="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8" name="Google Shape;3088;p44"/>
            <p:cNvSpPr/>
            <p:nvPr/>
          </p:nvSpPr>
          <p:spPr>
            <a:xfrm>
              <a:off x="8575299" y="4148830"/>
              <a:ext cx="307379" cy="41423"/>
            </a:xfrm>
            <a:custGeom>
              <a:avLst/>
              <a:gdLst/>
              <a:ahLst/>
              <a:cxnLst/>
              <a:rect l="l" t="t" r="r" b="b"/>
              <a:pathLst>
                <a:path w="7183" h="968" extrusionOk="0">
                  <a:moveTo>
                    <a:pt x="37" y="0"/>
                  </a:moveTo>
                  <a:lnTo>
                    <a:pt x="0" y="323"/>
                  </a:lnTo>
                  <a:lnTo>
                    <a:pt x="7147" y="968"/>
                  </a:lnTo>
                  <a:lnTo>
                    <a:pt x="7183" y="645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" name="Google Shape;3089;p44"/>
          <p:cNvGrpSpPr/>
          <p:nvPr/>
        </p:nvGrpSpPr>
        <p:grpSpPr>
          <a:xfrm flipH="1">
            <a:off x="-44800" y="-49354"/>
            <a:ext cx="1778985" cy="1644422"/>
            <a:chOff x="7418325" y="-49354"/>
            <a:chExt cx="1778985" cy="1644422"/>
          </a:xfrm>
        </p:grpSpPr>
        <p:sp>
          <p:nvSpPr>
            <p:cNvPr id="3090" name="Google Shape;3090;p44"/>
            <p:cNvSpPr/>
            <p:nvPr/>
          </p:nvSpPr>
          <p:spPr>
            <a:xfrm rot="10800000">
              <a:off x="8380492" y="231134"/>
              <a:ext cx="463436" cy="235615"/>
            </a:xfrm>
            <a:custGeom>
              <a:avLst/>
              <a:gdLst/>
              <a:ahLst/>
              <a:cxnLst/>
              <a:rect l="l" t="t" r="r" b="b"/>
              <a:pathLst>
                <a:path w="16886" h="8585" extrusionOk="0">
                  <a:moveTo>
                    <a:pt x="12837" y="1"/>
                  </a:moveTo>
                  <a:cubicBezTo>
                    <a:pt x="12792" y="1"/>
                    <a:pt x="12747" y="2"/>
                    <a:pt x="12703" y="4"/>
                  </a:cubicBezTo>
                  <a:cubicBezTo>
                    <a:pt x="12642" y="4"/>
                    <a:pt x="12577" y="4"/>
                    <a:pt x="12521" y="7"/>
                  </a:cubicBezTo>
                  <a:cubicBezTo>
                    <a:pt x="9703" y="83"/>
                    <a:pt x="7251" y="1224"/>
                    <a:pt x="5042" y="2920"/>
                  </a:cubicBezTo>
                  <a:cubicBezTo>
                    <a:pt x="3826" y="3855"/>
                    <a:pt x="2001" y="5144"/>
                    <a:pt x="1043" y="6554"/>
                  </a:cubicBezTo>
                  <a:cubicBezTo>
                    <a:pt x="910" y="6748"/>
                    <a:pt x="796" y="6942"/>
                    <a:pt x="701" y="7140"/>
                  </a:cubicBezTo>
                  <a:lnTo>
                    <a:pt x="1" y="8585"/>
                  </a:lnTo>
                  <a:cubicBezTo>
                    <a:pt x="3423" y="5821"/>
                    <a:pt x="8681" y="5049"/>
                    <a:pt x="12414" y="4531"/>
                  </a:cubicBezTo>
                  <a:cubicBezTo>
                    <a:pt x="12650" y="4498"/>
                    <a:pt x="12879" y="4467"/>
                    <a:pt x="13102" y="4433"/>
                  </a:cubicBezTo>
                  <a:cubicBezTo>
                    <a:pt x="14311" y="4266"/>
                    <a:pt x="15315" y="4114"/>
                    <a:pt x="15985" y="3908"/>
                  </a:cubicBezTo>
                  <a:cubicBezTo>
                    <a:pt x="16171" y="3851"/>
                    <a:pt x="16330" y="3790"/>
                    <a:pt x="16464" y="3722"/>
                  </a:cubicBezTo>
                  <a:cubicBezTo>
                    <a:pt x="16718" y="3592"/>
                    <a:pt x="16862" y="3440"/>
                    <a:pt x="16871" y="3250"/>
                  </a:cubicBezTo>
                  <a:cubicBezTo>
                    <a:pt x="16885" y="2966"/>
                    <a:pt x="16851" y="2687"/>
                    <a:pt x="16775" y="2418"/>
                  </a:cubicBezTo>
                  <a:cubicBezTo>
                    <a:pt x="16741" y="2300"/>
                    <a:pt x="16703" y="2185"/>
                    <a:pt x="16657" y="2071"/>
                  </a:cubicBezTo>
                  <a:cubicBezTo>
                    <a:pt x="16638" y="2034"/>
                    <a:pt x="16623" y="1992"/>
                    <a:pt x="16600" y="1954"/>
                  </a:cubicBezTo>
                  <a:cubicBezTo>
                    <a:pt x="16266" y="1239"/>
                    <a:pt x="15653" y="650"/>
                    <a:pt x="14932" y="350"/>
                  </a:cubicBezTo>
                  <a:cubicBezTo>
                    <a:pt x="14311" y="95"/>
                    <a:pt x="13642" y="15"/>
                    <a:pt x="12973" y="4"/>
                  </a:cubicBezTo>
                  <a:cubicBezTo>
                    <a:pt x="12928" y="2"/>
                    <a:pt x="12882" y="1"/>
                    <a:pt x="128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1" name="Google Shape;3091;p44"/>
            <p:cNvSpPr/>
            <p:nvPr/>
          </p:nvSpPr>
          <p:spPr>
            <a:xfrm rot="10800000">
              <a:off x="8380492" y="231134"/>
              <a:ext cx="463436" cy="183333"/>
            </a:xfrm>
            <a:custGeom>
              <a:avLst/>
              <a:gdLst/>
              <a:ahLst/>
              <a:cxnLst/>
              <a:rect l="l" t="t" r="r" b="b"/>
              <a:pathLst>
                <a:path w="16886" h="6680" extrusionOk="0">
                  <a:moveTo>
                    <a:pt x="15165" y="0"/>
                  </a:moveTo>
                  <a:cubicBezTo>
                    <a:pt x="11822" y="0"/>
                    <a:pt x="6499" y="765"/>
                    <a:pt x="1043" y="4649"/>
                  </a:cubicBezTo>
                  <a:cubicBezTo>
                    <a:pt x="910" y="4843"/>
                    <a:pt x="796" y="5037"/>
                    <a:pt x="701" y="5235"/>
                  </a:cubicBezTo>
                  <a:lnTo>
                    <a:pt x="1" y="6680"/>
                  </a:lnTo>
                  <a:cubicBezTo>
                    <a:pt x="3423" y="3916"/>
                    <a:pt x="8681" y="3144"/>
                    <a:pt x="12414" y="2626"/>
                  </a:cubicBezTo>
                  <a:cubicBezTo>
                    <a:pt x="12650" y="2593"/>
                    <a:pt x="12879" y="2562"/>
                    <a:pt x="13102" y="2528"/>
                  </a:cubicBezTo>
                  <a:cubicBezTo>
                    <a:pt x="14311" y="2361"/>
                    <a:pt x="15315" y="2209"/>
                    <a:pt x="15985" y="2003"/>
                  </a:cubicBezTo>
                  <a:cubicBezTo>
                    <a:pt x="16171" y="1946"/>
                    <a:pt x="16330" y="1885"/>
                    <a:pt x="16464" y="1817"/>
                  </a:cubicBezTo>
                  <a:cubicBezTo>
                    <a:pt x="16718" y="1687"/>
                    <a:pt x="16862" y="1535"/>
                    <a:pt x="16871" y="1345"/>
                  </a:cubicBezTo>
                  <a:cubicBezTo>
                    <a:pt x="16885" y="1061"/>
                    <a:pt x="16851" y="782"/>
                    <a:pt x="16775" y="513"/>
                  </a:cubicBezTo>
                  <a:cubicBezTo>
                    <a:pt x="16741" y="395"/>
                    <a:pt x="16703" y="280"/>
                    <a:pt x="16657" y="166"/>
                  </a:cubicBezTo>
                  <a:cubicBezTo>
                    <a:pt x="16638" y="129"/>
                    <a:pt x="16623" y="87"/>
                    <a:pt x="16600" y="49"/>
                  </a:cubicBezTo>
                  <a:cubicBezTo>
                    <a:pt x="16177" y="20"/>
                    <a:pt x="15696" y="0"/>
                    <a:pt x="1516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2" name="Google Shape;3092;p44"/>
            <p:cNvSpPr/>
            <p:nvPr/>
          </p:nvSpPr>
          <p:spPr>
            <a:xfrm rot="10800000">
              <a:off x="8383538" y="311575"/>
              <a:ext cx="385959" cy="155174"/>
            </a:xfrm>
            <a:custGeom>
              <a:avLst/>
              <a:gdLst/>
              <a:ahLst/>
              <a:cxnLst/>
              <a:rect l="l" t="t" r="r" b="b"/>
              <a:pathLst>
                <a:path w="14063" h="5654" extrusionOk="0">
                  <a:moveTo>
                    <a:pt x="10125" y="1"/>
                  </a:moveTo>
                  <a:cubicBezTo>
                    <a:pt x="10080" y="1"/>
                    <a:pt x="10035" y="2"/>
                    <a:pt x="9991" y="4"/>
                  </a:cubicBezTo>
                  <a:cubicBezTo>
                    <a:pt x="9930" y="4"/>
                    <a:pt x="9865" y="4"/>
                    <a:pt x="9809" y="7"/>
                  </a:cubicBezTo>
                  <a:cubicBezTo>
                    <a:pt x="9584" y="338"/>
                    <a:pt x="9398" y="692"/>
                    <a:pt x="9170" y="1018"/>
                  </a:cubicBezTo>
                  <a:cubicBezTo>
                    <a:pt x="8870" y="1455"/>
                    <a:pt x="8497" y="1810"/>
                    <a:pt x="8155" y="2208"/>
                  </a:cubicBezTo>
                  <a:cubicBezTo>
                    <a:pt x="8151" y="2213"/>
                    <a:pt x="8151" y="2213"/>
                    <a:pt x="8151" y="2216"/>
                  </a:cubicBezTo>
                  <a:cubicBezTo>
                    <a:pt x="5216" y="2654"/>
                    <a:pt x="2406" y="3707"/>
                    <a:pt x="23" y="5604"/>
                  </a:cubicBezTo>
                  <a:cubicBezTo>
                    <a:pt x="1" y="5620"/>
                    <a:pt x="20" y="5654"/>
                    <a:pt x="43" y="5654"/>
                  </a:cubicBezTo>
                  <a:cubicBezTo>
                    <a:pt x="47" y="5654"/>
                    <a:pt x="52" y="5652"/>
                    <a:pt x="56" y="5649"/>
                  </a:cubicBezTo>
                  <a:cubicBezTo>
                    <a:pt x="2023" y="4220"/>
                    <a:pt x="4190" y="3311"/>
                    <a:pt x="6452" y="2801"/>
                  </a:cubicBezTo>
                  <a:cubicBezTo>
                    <a:pt x="6456" y="2801"/>
                    <a:pt x="6456" y="2806"/>
                    <a:pt x="6459" y="2806"/>
                  </a:cubicBezTo>
                  <a:cubicBezTo>
                    <a:pt x="7695" y="3269"/>
                    <a:pt x="8707" y="3836"/>
                    <a:pt x="9702" y="4531"/>
                  </a:cubicBezTo>
                  <a:cubicBezTo>
                    <a:pt x="9938" y="4498"/>
                    <a:pt x="10167" y="4467"/>
                    <a:pt x="10390" y="4433"/>
                  </a:cubicBezTo>
                  <a:cubicBezTo>
                    <a:pt x="9395" y="3623"/>
                    <a:pt x="8147" y="3022"/>
                    <a:pt x="6946" y="2699"/>
                  </a:cubicBezTo>
                  <a:cubicBezTo>
                    <a:pt x="7821" y="2524"/>
                    <a:pt x="8710" y="2406"/>
                    <a:pt x="9607" y="2345"/>
                  </a:cubicBezTo>
                  <a:cubicBezTo>
                    <a:pt x="11025" y="2642"/>
                    <a:pt x="12200" y="3152"/>
                    <a:pt x="13273" y="3908"/>
                  </a:cubicBezTo>
                  <a:cubicBezTo>
                    <a:pt x="13459" y="3851"/>
                    <a:pt x="13618" y="3790"/>
                    <a:pt x="13752" y="3722"/>
                  </a:cubicBezTo>
                  <a:cubicBezTo>
                    <a:pt x="12846" y="3029"/>
                    <a:pt x="11767" y="2532"/>
                    <a:pt x="10664" y="2292"/>
                  </a:cubicBezTo>
                  <a:cubicBezTo>
                    <a:pt x="10892" y="2286"/>
                    <a:pt x="11120" y="2283"/>
                    <a:pt x="11348" y="2283"/>
                  </a:cubicBezTo>
                  <a:cubicBezTo>
                    <a:pt x="12252" y="2283"/>
                    <a:pt x="13159" y="2330"/>
                    <a:pt x="14063" y="2418"/>
                  </a:cubicBezTo>
                  <a:cubicBezTo>
                    <a:pt x="14029" y="2300"/>
                    <a:pt x="13991" y="2185"/>
                    <a:pt x="13945" y="2071"/>
                  </a:cubicBezTo>
                  <a:cubicBezTo>
                    <a:pt x="13160" y="2003"/>
                    <a:pt x="12371" y="1966"/>
                    <a:pt x="11582" y="1966"/>
                  </a:cubicBezTo>
                  <a:cubicBezTo>
                    <a:pt x="10637" y="1966"/>
                    <a:pt x="9692" y="2019"/>
                    <a:pt x="8759" y="2133"/>
                  </a:cubicBezTo>
                  <a:cubicBezTo>
                    <a:pt x="9414" y="1597"/>
                    <a:pt x="9942" y="730"/>
                    <a:pt x="10261" y="4"/>
                  </a:cubicBezTo>
                  <a:cubicBezTo>
                    <a:pt x="10216" y="2"/>
                    <a:pt x="10170" y="1"/>
                    <a:pt x="1012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3" name="Google Shape;3093;p44"/>
            <p:cNvSpPr/>
            <p:nvPr/>
          </p:nvSpPr>
          <p:spPr>
            <a:xfrm rot="10800000">
              <a:off x="8622364" y="455991"/>
              <a:ext cx="182098" cy="465467"/>
            </a:xfrm>
            <a:custGeom>
              <a:avLst/>
              <a:gdLst/>
              <a:ahLst/>
              <a:cxnLst/>
              <a:rect l="l" t="t" r="r" b="b"/>
              <a:pathLst>
                <a:path w="6635" h="16960" extrusionOk="0">
                  <a:moveTo>
                    <a:pt x="1484" y="0"/>
                  </a:moveTo>
                  <a:cubicBezTo>
                    <a:pt x="1350" y="0"/>
                    <a:pt x="1218" y="12"/>
                    <a:pt x="1091" y="37"/>
                  </a:cubicBezTo>
                  <a:cubicBezTo>
                    <a:pt x="977" y="63"/>
                    <a:pt x="871" y="93"/>
                    <a:pt x="768" y="144"/>
                  </a:cubicBezTo>
                  <a:cubicBezTo>
                    <a:pt x="696" y="177"/>
                    <a:pt x="623" y="219"/>
                    <a:pt x="559" y="269"/>
                  </a:cubicBezTo>
                  <a:cubicBezTo>
                    <a:pt x="381" y="402"/>
                    <a:pt x="235" y="592"/>
                    <a:pt x="149" y="851"/>
                  </a:cubicBezTo>
                  <a:cubicBezTo>
                    <a:pt x="0" y="1284"/>
                    <a:pt x="53" y="1759"/>
                    <a:pt x="126" y="2211"/>
                  </a:cubicBezTo>
                  <a:cubicBezTo>
                    <a:pt x="411" y="3934"/>
                    <a:pt x="1023" y="5561"/>
                    <a:pt x="1612" y="7196"/>
                  </a:cubicBezTo>
                  <a:cubicBezTo>
                    <a:pt x="1665" y="7340"/>
                    <a:pt x="1718" y="7489"/>
                    <a:pt x="1768" y="7633"/>
                  </a:cubicBezTo>
                  <a:cubicBezTo>
                    <a:pt x="1928" y="8074"/>
                    <a:pt x="2080" y="8516"/>
                    <a:pt x="2220" y="8960"/>
                  </a:cubicBezTo>
                  <a:cubicBezTo>
                    <a:pt x="2650" y="10295"/>
                    <a:pt x="3038" y="11641"/>
                    <a:pt x="3323" y="13013"/>
                  </a:cubicBezTo>
                  <a:cubicBezTo>
                    <a:pt x="3509" y="13929"/>
                    <a:pt x="4155" y="16077"/>
                    <a:pt x="3722" y="16960"/>
                  </a:cubicBezTo>
                  <a:lnTo>
                    <a:pt x="4269" y="15842"/>
                  </a:lnTo>
                  <a:lnTo>
                    <a:pt x="4441" y="15496"/>
                  </a:lnTo>
                  <a:cubicBezTo>
                    <a:pt x="4441" y="15496"/>
                    <a:pt x="6635" y="8663"/>
                    <a:pt x="5468" y="4428"/>
                  </a:cubicBezTo>
                  <a:cubicBezTo>
                    <a:pt x="5403" y="4196"/>
                    <a:pt x="5334" y="3953"/>
                    <a:pt x="5254" y="3706"/>
                  </a:cubicBezTo>
                  <a:cubicBezTo>
                    <a:pt x="5224" y="3611"/>
                    <a:pt x="5194" y="3520"/>
                    <a:pt x="5163" y="3424"/>
                  </a:cubicBezTo>
                  <a:cubicBezTo>
                    <a:pt x="4836" y="2470"/>
                    <a:pt x="4373" y="1493"/>
                    <a:pt x="3639" y="839"/>
                  </a:cubicBezTo>
                  <a:cubicBezTo>
                    <a:pt x="3525" y="737"/>
                    <a:pt x="3403" y="637"/>
                    <a:pt x="3269" y="554"/>
                  </a:cubicBezTo>
                  <a:lnTo>
                    <a:pt x="3167" y="486"/>
                  </a:lnTo>
                  <a:cubicBezTo>
                    <a:pt x="2730" y="225"/>
                    <a:pt x="2080" y="0"/>
                    <a:pt x="148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4" name="Google Shape;3094;p44"/>
            <p:cNvSpPr/>
            <p:nvPr/>
          </p:nvSpPr>
          <p:spPr>
            <a:xfrm rot="10800000">
              <a:off x="8672781" y="455991"/>
              <a:ext cx="131681" cy="461543"/>
            </a:xfrm>
            <a:custGeom>
              <a:avLst/>
              <a:gdLst/>
              <a:ahLst/>
              <a:cxnLst/>
              <a:rect l="l" t="t" r="r" b="b"/>
              <a:pathLst>
                <a:path w="4798" h="16817" extrusionOk="0">
                  <a:moveTo>
                    <a:pt x="768" y="1"/>
                  </a:moveTo>
                  <a:cubicBezTo>
                    <a:pt x="696" y="34"/>
                    <a:pt x="623" y="76"/>
                    <a:pt x="559" y="126"/>
                  </a:cubicBezTo>
                  <a:cubicBezTo>
                    <a:pt x="381" y="259"/>
                    <a:pt x="235" y="449"/>
                    <a:pt x="149" y="708"/>
                  </a:cubicBezTo>
                  <a:cubicBezTo>
                    <a:pt x="0" y="1141"/>
                    <a:pt x="53" y="1616"/>
                    <a:pt x="126" y="2068"/>
                  </a:cubicBezTo>
                  <a:cubicBezTo>
                    <a:pt x="411" y="3791"/>
                    <a:pt x="1023" y="5418"/>
                    <a:pt x="1612" y="7053"/>
                  </a:cubicBezTo>
                  <a:cubicBezTo>
                    <a:pt x="1665" y="7197"/>
                    <a:pt x="1718" y="7346"/>
                    <a:pt x="1768" y="7490"/>
                  </a:cubicBezTo>
                  <a:cubicBezTo>
                    <a:pt x="1928" y="7931"/>
                    <a:pt x="2080" y="8373"/>
                    <a:pt x="2220" y="8817"/>
                  </a:cubicBezTo>
                  <a:cubicBezTo>
                    <a:pt x="2650" y="10152"/>
                    <a:pt x="3038" y="11498"/>
                    <a:pt x="3323" y="12870"/>
                  </a:cubicBezTo>
                  <a:cubicBezTo>
                    <a:pt x="3509" y="13786"/>
                    <a:pt x="4155" y="15934"/>
                    <a:pt x="3722" y="16817"/>
                  </a:cubicBezTo>
                  <a:lnTo>
                    <a:pt x="4269" y="15699"/>
                  </a:lnTo>
                  <a:cubicBezTo>
                    <a:pt x="4296" y="15368"/>
                    <a:pt x="4315" y="15018"/>
                    <a:pt x="4334" y="14646"/>
                  </a:cubicBezTo>
                  <a:cubicBezTo>
                    <a:pt x="4798" y="4567"/>
                    <a:pt x="2106" y="1080"/>
                    <a:pt x="76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5" name="Google Shape;3095;p44"/>
            <p:cNvSpPr/>
            <p:nvPr/>
          </p:nvSpPr>
          <p:spPr>
            <a:xfrm rot="10800000">
              <a:off x="8660266" y="612098"/>
              <a:ext cx="128854" cy="308372"/>
            </a:xfrm>
            <a:custGeom>
              <a:avLst/>
              <a:gdLst/>
              <a:ahLst/>
              <a:cxnLst/>
              <a:rect l="l" t="t" r="r" b="b"/>
              <a:pathLst>
                <a:path w="4695" h="11236" extrusionOk="0">
                  <a:moveTo>
                    <a:pt x="532" y="1"/>
                  </a:moveTo>
                  <a:cubicBezTo>
                    <a:pt x="334" y="43"/>
                    <a:pt x="152" y="115"/>
                    <a:pt x="0" y="233"/>
                  </a:cubicBezTo>
                  <a:cubicBezTo>
                    <a:pt x="23" y="252"/>
                    <a:pt x="46" y="275"/>
                    <a:pt x="69" y="294"/>
                  </a:cubicBezTo>
                  <a:cubicBezTo>
                    <a:pt x="1072" y="1187"/>
                    <a:pt x="1657" y="2354"/>
                    <a:pt x="2159" y="3579"/>
                  </a:cubicBezTo>
                  <a:cubicBezTo>
                    <a:pt x="2745" y="5008"/>
                    <a:pt x="3198" y="6479"/>
                    <a:pt x="3501" y="7981"/>
                  </a:cubicBezTo>
                  <a:cubicBezTo>
                    <a:pt x="2779" y="7471"/>
                    <a:pt x="1931" y="7229"/>
                    <a:pt x="1053" y="7160"/>
                  </a:cubicBezTo>
                  <a:lnTo>
                    <a:pt x="1053" y="7160"/>
                  </a:lnTo>
                  <a:cubicBezTo>
                    <a:pt x="1106" y="7304"/>
                    <a:pt x="1159" y="7453"/>
                    <a:pt x="1209" y="7597"/>
                  </a:cubicBezTo>
                  <a:cubicBezTo>
                    <a:pt x="1980" y="7681"/>
                    <a:pt x="2738" y="7833"/>
                    <a:pt x="3513" y="8118"/>
                  </a:cubicBezTo>
                  <a:cubicBezTo>
                    <a:pt x="3516" y="8119"/>
                    <a:pt x="3518" y="8120"/>
                    <a:pt x="3520" y="8120"/>
                  </a:cubicBezTo>
                  <a:cubicBezTo>
                    <a:pt x="3523" y="8120"/>
                    <a:pt x="3527" y="8118"/>
                    <a:pt x="3532" y="8118"/>
                  </a:cubicBezTo>
                  <a:cubicBezTo>
                    <a:pt x="3730" y="9106"/>
                    <a:pt x="3863" y="10110"/>
                    <a:pt x="3928" y="11121"/>
                  </a:cubicBezTo>
                  <a:cubicBezTo>
                    <a:pt x="3933" y="11197"/>
                    <a:pt x="3992" y="11235"/>
                    <a:pt x="4049" y="11235"/>
                  </a:cubicBezTo>
                  <a:cubicBezTo>
                    <a:pt x="4107" y="11235"/>
                    <a:pt x="4163" y="11197"/>
                    <a:pt x="4163" y="11121"/>
                  </a:cubicBezTo>
                  <a:cubicBezTo>
                    <a:pt x="4182" y="9273"/>
                    <a:pt x="3882" y="7448"/>
                    <a:pt x="3376" y="5677"/>
                  </a:cubicBezTo>
                  <a:cubicBezTo>
                    <a:pt x="3517" y="5122"/>
                    <a:pt x="3931" y="4612"/>
                    <a:pt x="4270" y="4172"/>
                  </a:cubicBezTo>
                  <a:cubicBezTo>
                    <a:pt x="4403" y="3997"/>
                    <a:pt x="4547" y="3833"/>
                    <a:pt x="4695" y="3670"/>
                  </a:cubicBezTo>
                  <a:cubicBezTo>
                    <a:pt x="4665" y="3575"/>
                    <a:pt x="4635" y="3484"/>
                    <a:pt x="4604" y="3388"/>
                  </a:cubicBezTo>
                  <a:cubicBezTo>
                    <a:pt x="4387" y="3616"/>
                    <a:pt x="4186" y="3863"/>
                    <a:pt x="3996" y="4111"/>
                  </a:cubicBezTo>
                  <a:cubicBezTo>
                    <a:pt x="3749" y="4434"/>
                    <a:pt x="3414" y="4830"/>
                    <a:pt x="3247" y="5251"/>
                  </a:cubicBezTo>
                  <a:cubicBezTo>
                    <a:pt x="3003" y="4453"/>
                    <a:pt x="2719" y="3670"/>
                    <a:pt x="2399" y="2902"/>
                  </a:cubicBezTo>
                  <a:cubicBezTo>
                    <a:pt x="2563" y="2214"/>
                    <a:pt x="2696" y="1552"/>
                    <a:pt x="3026" y="906"/>
                  </a:cubicBezTo>
                  <a:cubicBezTo>
                    <a:pt x="3045" y="871"/>
                    <a:pt x="3064" y="838"/>
                    <a:pt x="3080" y="803"/>
                  </a:cubicBezTo>
                  <a:cubicBezTo>
                    <a:pt x="2966" y="701"/>
                    <a:pt x="2844" y="601"/>
                    <a:pt x="2710" y="518"/>
                  </a:cubicBezTo>
                  <a:cubicBezTo>
                    <a:pt x="2410" y="1088"/>
                    <a:pt x="2205" y="1715"/>
                    <a:pt x="2140" y="2316"/>
                  </a:cubicBezTo>
                  <a:cubicBezTo>
                    <a:pt x="1729" y="1461"/>
                    <a:pt x="1194" y="666"/>
                    <a:pt x="53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6" name="Google Shape;3096;p44"/>
            <p:cNvSpPr/>
            <p:nvPr/>
          </p:nvSpPr>
          <p:spPr>
            <a:xfrm rot="10800000">
              <a:off x="8865280" y="71377"/>
              <a:ext cx="177212" cy="469447"/>
            </a:xfrm>
            <a:custGeom>
              <a:avLst/>
              <a:gdLst/>
              <a:ahLst/>
              <a:cxnLst/>
              <a:rect l="l" t="t" r="r" b="b"/>
              <a:pathLst>
                <a:path w="6457" h="17105" extrusionOk="0">
                  <a:moveTo>
                    <a:pt x="2218" y="0"/>
                  </a:moveTo>
                  <a:cubicBezTo>
                    <a:pt x="2098" y="0"/>
                    <a:pt x="1978" y="12"/>
                    <a:pt x="1860" y="37"/>
                  </a:cubicBezTo>
                  <a:cubicBezTo>
                    <a:pt x="1796" y="53"/>
                    <a:pt x="1731" y="68"/>
                    <a:pt x="1663" y="90"/>
                  </a:cubicBezTo>
                  <a:cubicBezTo>
                    <a:pt x="1" y="631"/>
                    <a:pt x="1594" y="4033"/>
                    <a:pt x="1921" y="4995"/>
                  </a:cubicBezTo>
                  <a:cubicBezTo>
                    <a:pt x="2080" y="5467"/>
                    <a:pt x="2244" y="5942"/>
                    <a:pt x="2392" y="6417"/>
                  </a:cubicBezTo>
                  <a:cubicBezTo>
                    <a:pt x="2442" y="6573"/>
                    <a:pt x="2487" y="6729"/>
                    <a:pt x="2533" y="6888"/>
                  </a:cubicBezTo>
                  <a:cubicBezTo>
                    <a:pt x="2693" y="7436"/>
                    <a:pt x="2822" y="7991"/>
                    <a:pt x="2902" y="8553"/>
                  </a:cubicBezTo>
                  <a:cubicBezTo>
                    <a:pt x="3156" y="10398"/>
                    <a:pt x="2810" y="12329"/>
                    <a:pt x="2540" y="14158"/>
                  </a:cubicBezTo>
                  <a:cubicBezTo>
                    <a:pt x="2434" y="14876"/>
                    <a:pt x="2316" y="15591"/>
                    <a:pt x="2184" y="16306"/>
                  </a:cubicBezTo>
                  <a:cubicBezTo>
                    <a:pt x="2161" y="16435"/>
                    <a:pt x="2142" y="17015"/>
                    <a:pt x="2033" y="17103"/>
                  </a:cubicBezTo>
                  <a:lnTo>
                    <a:pt x="2033" y="17103"/>
                  </a:lnTo>
                  <a:lnTo>
                    <a:pt x="2894" y="16427"/>
                  </a:lnTo>
                  <a:lnTo>
                    <a:pt x="3442" y="16002"/>
                  </a:lnTo>
                  <a:cubicBezTo>
                    <a:pt x="3442" y="16002"/>
                    <a:pt x="5609" y="12900"/>
                    <a:pt x="6262" y="9387"/>
                  </a:cubicBezTo>
                  <a:cubicBezTo>
                    <a:pt x="6290" y="9269"/>
                    <a:pt x="6308" y="9147"/>
                    <a:pt x="6327" y="9025"/>
                  </a:cubicBezTo>
                  <a:cubicBezTo>
                    <a:pt x="6411" y="8481"/>
                    <a:pt x="6457" y="7927"/>
                    <a:pt x="6449" y="7379"/>
                  </a:cubicBezTo>
                  <a:cubicBezTo>
                    <a:pt x="6434" y="5930"/>
                    <a:pt x="6130" y="4542"/>
                    <a:pt x="5651" y="3368"/>
                  </a:cubicBezTo>
                  <a:cubicBezTo>
                    <a:pt x="5609" y="3269"/>
                    <a:pt x="5567" y="3174"/>
                    <a:pt x="5525" y="3075"/>
                  </a:cubicBezTo>
                  <a:cubicBezTo>
                    <a:pt x="4818" y="1494"/>
                    <a:pt x="3791" y="353"/>
                    <a:pt x="2731" y="68"/>
                  </a:cubicBezTo>
                  <a:cubicBezTo>
                    <a:pt x="2663" y="48"/>
                    <a:pt x="2590" y="37"/>
                    <a:pt x="2518" y="26"/>
                  </a:cubicBezTo>
                  <a:cubicBezTo>
                    <a:pt x="2418" y="9"/>
                    <a:pt x="2318" y="0"/>
                    <a:pt x="2218" y="0"/>
                  </a:cubicBezTo>
                  <a:close/>
                  <a:moveTo>
                    <a:pt x="2033" y="17103"/>
                  </a:moveTo>
                  <a:lnTo>
                    <a:pt x="2031" y="17104"/>
                  </a:lnTo>
                  <a:cubicBezTo>
                    <a:pt x="2032" y="17104"/>
                    <a:pt x="2032" y="17103"/>
                    <a:pt x="2033" y="1710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7" name="Google Shape;3097;p44"/>
            <p:cNvSpPr/>
            <p:nvPr/>
          </p:nvSpPr>
          <p:spPr>
            <a:xfrm rot="10800000">
              <a:off x="8856607" y="71377"/>
              <a:ext cx="185885" cy="469447"/>
            </a:xfrm>
            <a:custGeom>
              <a:avLst/>
              <a:gdLst/>
              <a:ahLst/>
              <a:cxnLst/>
              <a:rect l="l" t="t" r="r" b="b"/>
              <a:pathLst>
                <a:path w="6773" h="17105" extrusionOk="0">
                  <a:moveTo>
                    <a:pt x="2218" y="0"/>
                  </a:moveTo>
                  <a:cubicBezTo>
                    <a:pt x="2098" y="0"/>
                    <a:pt x="1978" y="12"/>
                    <a:pt x="1860" y="37"/>
                  </a:cubicBezTo>
                  <a:cubicBezTo>
                    <a:pt x="1796" y="53"/>
                    <a:pt x="1731" y="68"/>
                    <a:pt x="1663" y="90"/>
                  </a:cubicBezTo>
                  <a:cubicBezTo>
                    <a:pt x="1" y="631"/>
                    <a:pt x="1594" y="4033"/>
                    <a:pt x="1921" y="4995"/>
                  </a:cubicBezTo>
                  <a:cubicBezTo>
                    <a:pt x="2080" y="5467"/>
                    <a:pt x="2244" y="5942"/>
                    <a:pt x="2392" y="6417"/>
                  </a:cubicBezTo>
                  <a:cubicBezTo>
                    <a:pt x="2442" y="6573"/>
                    <a:pt x="2487" y="6729"/>
                    <a:pt x="2533" y="6888"/>
                  </a:cubicBezTo>
                  <a:cubicBezTo>
                    <a:pt x="2693" y="7436"/>
                    <a:pt x="2822" y="7991"/>
                    <a:pt x="2902" y="8553"/>
                  </a:cubicBezTo>
                  <a:cubicBezTo>
                    <a:pt x="3156" y="10398"/>
                    <a:pt x="2810" y="12329"/>
                    <a:pt x="2540" y="14158"/>
                  </a:cubicBezTo>
                  <a:cubicBezTo>
                    <a:pt x="2434" y="14876"/>
                    <a:pt x="2316" y="15591"/>
                    <a:pt x="2184" y="16306"/>
                  </a:cubicBezTo>
                  <a:cubicBezTo>
                    <a:pt x="2161" y="16435"/>
                    <a:pt x="2142" y="17015"/>
                    <a:pt x="2033" y="17103"/>
                  </a:cubicBezTo>
                  <a:lnTo>
                    <a:pt x="2033" y="17103"/>
                  </a:lnTo>
                  <a:lnTo>
                    <a:pt x="2894" y="16427"/>
                  </a:lnTo>
                  <a:cubicBezTo>
                    <a:pt x="6772" y="8839"/>
                    <a:pt x="3921" y="2429"/>
                    <a:pt x="2518" y="26"/>
                  </a:cubicBezTo>
                  <a:cubicBezTo>
                    <a:pt x="2418" y="9"/>
                    <a:pt x="2318" y="0"/>
                    <a:pt x="2218" y="0"/>
                  </a:cubicBezTo>
                  <a:close/>
                  <a:moveTo>
                    <a:pt x="2033" y="17103"/>
                  </a:moveTo>
                  <a:lnTo>
                    <a:pt x="2031" y="17104"/>
                  </a:lnTo>
                  <a:cubicBezTo>
                    <a:pt x="2032" y="17104"/>
                    <a:pt x="2032" y="17103"/>
                    <a:pt x="2033" y="17103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8" name="Google Shape;3098;p44"/>
            <p:cNvSpPr/>
            <p:nvPr/>
          </p:nvSpPr>
          <p:spPr>
            <a:xfrm rot="10800000">
              <a:off x="8868820" y="159063"/>
              <a:ext cx="122652" cy="381787"/>
            </a:xfrm>
            <a:custGeom>
              <a:avLst/>
              <a:gdLst/>
              <a:ahLst/>
              <a:cxnLst/>
              <a:rect l="l" t="t" r="r" b="b"/>
              <a:pathLst>
                <a:path w="4469" h="13911" extrusionOk="0">
                  <a:moveTo>
                    <a:pt x="364" y="1"/>
                  </a:moveTo>
                  <a:cubicBezTo>
                    <a:pt x="243" y="1"/>
                    <a:pt x="121" y="13"/>
                    <a:pt x="1" y="38"/>
                  </a:cubicBezTo>
                  <a:cubicBezTo>
                    <a:pt x="1183" y="1574"/>
                    <a:pt x="1879" y="3365"/>
                    <a:pt x="2381" y="5331"/>
                  </a:cubicBezTo>
                  <a:cubicBezTo>
                    <a:pt x="2567" y="6061"/>
                    <a:pt x="2655" y="6829"/>
                    <a:pt x="2670" y="7605"/>
                  </a:cubicBezTo>
                  <a:cubicBezTo>
                    <a:pt x="2236" y="7114"/>
                    <a:pt x="1525" y="6814"/>
                    <a:pt x="955" y="6578"/>
                  </a:cubicBezTo>
                  <a:cubicBezTo>
                    <a:pt x="815" y="6521"/>
                    <a:pt x="674" y="6468"/>
                    <a:pt x="533" y="6418"/>
                  </a:cubicBezTo>
                  <a:lnTo>
                    <a:pt x="533" y="6418"/>
                  </a:lnTo>
                  <a:cubicBezTo>
                    <a:pt x="583" y="6574"/>
                    <a:pt x="628" y="6730"/>
                    <a:pt x="674" y="6889"/>
                  </a:cubicBezTo>
                  <a:cubicBezTo>
                    <a:pt x="1400" y="7144"/>
                    <a:pt x="2076" y="7513"/>
                    <a:pt x="2674" y="8053"/>
                  </a:cubicBezTo>
                  <a:cubicBezTo>
                    <a:pt x="2647" y="10011"/>
                    <a:pt x="2176" y="12026"/>
                    <a:pt x="1575" y="13787"/>
                  </a:cubicBezTo>
                  <a:cubicBezTo>
                    <a:pt x="1550" y="13855"/>
                    <a:pt x="1617" y="13911"/>
                    <a:pt x="1678" y="13911"/>
                  </a:cubicBezTo>
                  <a:cubicBezTo>
                    <a:pt x="1709" y="13911"/>
                    <a:pt x="1738" y="13897"/>
                    <a:pt x="1753" y="13862"/>
                  </a:cubicBezTo>
                  <a:cubicBezTo>
                    <a:pt x="2210" y="12843"/>
                    <a:pt x="2578" y="11695"/>
                    <a:pt x="2815" y="10509"/>
                  </a:cubicBezTo>
                  <a:cubicBezTo>
                    <a:pt x="3194" y="10068"/>
                    <a:pt x="3776" y="9684"/>
                    <a:pt x="4403" y="9388"/>
                  </a:cubicBezTo>
                  <a:cubicBezTo>
                    <a:pt x="4431" y="9270"/>
                    <a:pt x="4449" y="9148"/>
                    <a:pt x="4468" y="9026"/>
                  </a:cubicBezTo>
                  <a:lnTo>
                    <a:pt x="4468" y="9026"/>
                  </a:lnTo>
                  <a:cubicBezTo>
                    <a:pt x="3963" y="9288"/>
                    <a:pt x="3331" y="9619"/>
                    <a:pt x="2898" y="10053"/>
                  </a:cubicBezTo>
                  <a:cubicBezTo>
                    <a:pt x="3187" y="8349"/>
                    <a:pt x="3199" y="6589"/>
                    <a:pt x="2818" y="5031"/>
                  </a:cubicBezTo>
                  <a:cubicBezTo>
                    <a:pt x="2792" y="4924"/>
                    <a:pt x="2765" y="4813"/>
                    <a:pt x="2734" y="4703"/>
                  </a:cubicBezTo>
                  <a:cubicBezTo>
                    <a:pt x="2871" y="4175"/>
                    <a:pt x="3331" y="3722"/>
                    <a:pt x="3792" y="3369"/>
                  </a:cubicBezTo>
                  <a:cubicBezTo>
                    <a:pt x="3750" y="3270"/>
                    <a:pt x="3708" y="3175"/>
                    <a:pt x="3666" y="3076"/>
                  </a:cubicBezTo>
                  <a:cubicBezTo>
                    <a:pt x="3650" y="3092"/>
                    <a:pt x="3636" y="3102"/>
                    <a:pt x="3620" y="3114"/>
                  </a:cubicBezTo>
                  <a:cubicBezTo>
                    <a:pt x="3320" y="3357"/>
                    <a:pt x="2803" y="3741"/>
                    <a:pt x="2594" y="4167"/>
                  </a:cubicBezTo>
                  <a:cubicBezTo>
                    <a:pt x="2233" y="2810"/>
                    <a:pt x="1711" y="1263"/>
                    <a:pt x="872" y="69"/>
                  </a:cubicBezTo>
                  <a:cubicBezTo>
                    <a:pt x="704" y="24"/>
                    <a:pt x="534" y="1"/>
                    <a:pt x="36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9" name="Google Shape;3099;p44"/>
            <p:cNvSpPr/>
            <p:nvPr/>
          </p:nvSpPr>
          <p:spPr>
            <a:xfrm rot="10800000">
              <a:off x="8432143" y="-49354"/>
              <a:ext cx="765167" cy="812701"/>
            </a:xfrm>
            <a:custGeom>
              <a:avLst/>
              <a:gdLst/>
              <a:ahLst/>
              <a:cxnLst/>
              <a:rect l="l" t="t" r="r" b="b"/>
              <a:pathLst>
                <a:path w="27880" h="29612" extrusionOk="0">
                  <a:moveTo>
                    <a:pt x="27186" y="1"/>
                  </a:moveTo>
                  <a:cubicBezTo>
                    <a:pt x="27175" y="1"/>
                    <a:pt x="27164" y="1"/>
                    <a:pt x="27153" y="2"/>
                  </a:cubicBezTo>
                  <a:cubicBezTo>
                    <a:pt x="21682" y="200"/>
                    <a:pt x="18948" y="6331"/>
                    <a:pt x="16302" y="12262"/>
                  </a:cubicBezTo>
                  <a:cubicBezTo>
                    <a:pt x="15257" y="14612"/>
                    <a:pt x="14173" y="17038"/>
                    <a:pt x="12957" y="19004"/>
                  </a:cubicBezTo>
                  <a:cubicBezTo>
                    <a:pt x="8888" y="25562"/>
                    <a:pt x="643" y="28243"/>
                    <a:pt x="559" y="28269"/>
                  </a:cubicBezTo>
                  <a:cubicBezTo>
                    <a:pt x="197" y="28383"/>
                    <a:pt x="0" y="28767"/>
                    <a:pt x="114" y="29129"/>
                  </a:cubicBezTo>
                  <a:cubicBezTo>
                    <a:pt x="205" y="29422"/>
                    <a:pt x="475" y="29611"/>
                    <a:pt x="768" y="29611"/>
                  </a:cubicBezTo>
                  <a:cubicBezTo>
                    <a:pt x="836" y="29611"/>
                    <a:pt x="904" y="29599"/>
                    <a:pt x="976" y="29577"/>
                  </a:cubicBezTo>
                  <a:cubicBezTo>
                    <a:pt x="1334" y="29463"/>
                    <a:pt x="9782" y="26725"/>
                    <a:pt x="14124" y="19730"/>
                  </a:cubicBezTo>
                  <a:cubicBezTo>
                    <a:pt x="15390" y="17681"/>
                    <a:pt x="16493" y="15213"/>
                    <a:pt x="17557" y="12825"/>
                  </a:cubicBezTo>
                  <a:cubicBezTo>
                    <a:pt x="20146" y="7024"/>
                    <a:pt x="22591" y="1541"/>
                    <a:pt x="27203" y="1374"/>
                  </a:cubicBezTo>
                  <a:cubicBezTo>
                    <a:pt x="27583" y="1358"/>
                    <a:pt x="27880" y="1044"/>
                    <a:pt x="27864" y="663"/>
                  </a:cubicBezTo>
                  <a:cubicBezTo>
                    <a:pt x="27854" y="294"/>
                    <a:pt x="27535" y="1"/>
                    <a:pt x="2718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0" name="Google Shape;3100;p44"/>
            <p:cNvSpPr/>
            <p:nvPr/>
          </p:nvSpPr>
          <p:spPr>
            <a:xfrm rot="10800000">
              <a:off x="7418325" y="61908"/>
              <a:ext cx="937878" cy="1533160"/>
            </a:xfrm>
            <a:custGeom>
              <a:avLst/>
              <a:gdLst/>
              <a:ahLst/>
              <a:cxnLst/>
              <a:rect l="l" t="t" r="r" b="b"/>
              <a:pathLst>
                <a:path w="34173" h="55863" extrusionOk="0">
                  <a:moveTo>
                    <a:pt x="6091" y="1"/>
                  </a:moveTo>
                  <a:cubicBezTo>
                    <a:pt x="1727" y="1"/>
                    <a:pt x="0" y="26052"/>
                    <a:pt x="0" y="26052"/>
                  </a:cubicBezTo>
                  <a:lnTo>
                    <a:pt x="392" y="27706"/>
                  </a:lnTo>
                  <a:lnTo>
                    <a:pt x="601" y="28573"/>
                  </a:lnTo>
                  <a:lnTo>
                    <a:pt x="662" y="28843"/>
                  </a:lnTo>
                  <a:lnTo>
                    <a:pt x="841" y="29588"/>
                  </a:lnTo>
                  <a:lnTo>
                    <a:pt x="913" y="29884"/>
                  </a:lnTo>
                  <a:lnTo>
                    <a:pt x="943" y="30021"/>
                  </a:lnTo>
                  <a:lnTo>
                    <a:pt x="1039" y="30443"/>
                  </a:lnTo>
                  <a:lnTo>
                    <a:pt x="1198" y="31109"/>
                  </a:lnTo>
                  <a:cubicBezTo>
                    <a:pt x="1198" y="31109"/>
                    <a:pt x="6945" y="55863"/>
                    <a:pt x="10819" y="55863"/>
                  </a:cubicBezTo>
                  <a:cubicBezTo>
                    <a:pt x="10856" y="55863"/>
                    <a:pt x="10894" y="55860"/>
                    <a:pt x="10931" y="55856"/>
                  </a:cubicBezTo>
                  <a:cubicBezTo>
                    <a:pt x="14508" y="55415"/>
                    <a:pt x="11482" y="42385"/>
                    <a:pt x="11003" y="40367"/>
                  </a:cubicBezTo>
                  <a:cubicBezTo>
                    <a:pt x="10962" y="40226"/>
                    <a:pt x="10946" y="40135"/>
                    <a:pt x="10939" y="40112"/>
                  </a:cubicBezTo>
                  <a:lnTo>
                    <a:pt x="10939" y="40112"/>
                  </a:lnTo>
                  <a:cubicBezTo>
                    <a:pt x="10973" y="40127"/>
                    <a:pt x="11076" y="40191"/>
                    <a:pt x="11243" y="40298"/>
                  </a:cubicBezTo>
                  <a:cubicBezTo>
                    <a:pt x="13079" y="41427"/>
                    <a:pt x="22530" y="47101"/>
                    <a:pt x="26262" y="47101"/>
                  </a:cubicBezTo>
                  <a:cubicBezTo>
                    <a:pt x="26842" y="47101"/>
                    <a:pt x="27284" y="46964"/>
                    <a:pt x="27538" y="46651"/>
                  </a:cubicBezTo>
                  <a:cubicBezTo>
                    <a:pt x="29248" y="44529"/>
                    <a:pt x="19188" y="37534"/>
                    <a:pt x="15790" y="35253"/>
                  </a:cubicBezTo>
                  <a:cubicBezTo>
                    <a:pt x="15341" y="34967"/>
                    <a:pt x="15014" y="34743"/>
                    <a:pt x="14835" y="34629"/>
                  </a:cubicBezTo>
                  <a:cubicBezTo>
                    <a:pt x="14763" y="34583"/>
                    <a:pt x="14717" y="34550"/>
                    <a:pt x="14698" y="34542"/>
                  </a:cubicBezTo>
                  <a:lnTo>
                    <a:pt x="14698" y="34542"/>
                  </a:lnTo>
                  <a:cubicBezTo>
                    <a:pt x="15047" y="34625"/>
                    <a:pt x="24291" y="36892"/>
                    <a:pt x="29682" y="36892"/>
                  </a:cubicBezTo>
                  <a:cubicBezTo>
                    <a:pt x="31763" y="36892"/>
                    <a:pt x="33270" y="36554"/>
                    <a:pt x="33469" y="35622"/>
                  </a:cubicBezTo>
                  <a:cubicBezTo>
                    <a:pt x="34172" y="32340"/>
                    <a:pt x="16558" y="29299"/>
                    <a:pt x="15356" y="29094"/>
                  </a:cubicBezTo>
                  <a:lnTo>
                    <a:pt x="15349" y="29094"/>
                  </a:lnTo>
                  <a:cubicBezTo>
                    <a:pt x="15307" y="29082"/>
                    <a:pt x="15291" y="29082"/>
                    <a:pt x="15291" y="29082"/>
                  </a:cubicBezTo>
                  <a:cubicBezTo>
                    <a:pt x="15291" y="29082"/>
                    <a:pt x="15319" y="29075"/>
                    <a:pt x="15364" y="29059"/>
                  </a:cubicBezTo>
                  <a:cubicBezTo>
                    <a:pt x="16573" y="28698"/>
                    <a:pt x="32833" y="23756"/>
                    <a:pt x="32020" y="20722"/>
                  </a:cubicBezTo>
                  <a:cubicBezTo>
                    <a:pt x="31815" y="19962"/>
                    <a:pt x="30633" y="19673"/>
                    <a:pt x="28955" y="19673"/>
                  </a:cubicBezTo>
                  <a:cubicBezTo>
                    <a:pt x="23670" y="19673"/>
                    <a:pt x="13475" y="22539"/>
                    <a:pt x="13475" y="22539"/>
                  </a:cubicBezTo>
                  <a:cubicBezTo>
                    <a:pt x="13475" y="22539"/>
                    <a:pt x="13634" y="22375"/>
                    <a:pt x="13908" y="22082"/>
                  </a:cubicBezTo>
                  <a:cubicBezTo>
                    <a:pt x="13908" y="22075"/>
                    <a:pt x="13915" y="22075"/>
                    <a:pt x="13923" y="22064"/>
                  </a:cubicBezTo>
                  <a:cubicBezTo>
                    <a:pt x="16166" y="19695"/>
                    <a:pt x="25842" y="9125"/>
                    <a:pt x="23047" y="6548"/>
                  </a:cubicBezTo>
                  <a:cubicBezTo>
                    <a:pt x="22779" y="6299"/>
                    <a:pt x="22442" y="6185"/>
                    <a:pt x="22049" y="6185"/>
                  </a:cubicBezTo>
                  <a:cubicBezTo>
                    <a:pt x="18251" y="6185"/>
                    <a:pt x="9283" y="16845"/>
                    <a:pt x="7577" y="18920"/>
                  </a:cubicBezTo>
                  <a:cubicBezTo>
                    <a:pt x="7577" y="18927"/>
                    <a:pt x="7570" y="18934"/>
                    <a:pt x="7563" y="18943"/>
                  </a:cubicBezTo>
                  <a:cubicBezTo>
                    <a:pt x="7426" y="19106"/>
                    <a:pt x="7338" y="19216"/>
                    <a:pt x="7304" y="19247"/>
                  </a:cubicBezTo>
                  <a:cubicBezTo>
                    <a:pt x="7315" y="19201"/>
                    <a:pt x="7338" y="19041"/>
                    <a:pt x="7376" y="18802"/>
                  </a:cubicBezTo>
                  <a:cubicBezTo>
                    <a:pt x="7817" y="15855"/>
                    <a:pt x="10041" y="1"/>
                    <a:pt x="60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1" name="Google Shape;3101;p44"/>
            <p:cNvSpPr/>
            <p:nvPr/>
          </p:nvSpPr>
          <p:spPr>
            <a:xfrm rot="10800000">
              <a:off x="7958003" y="61908"/>
              <a:ext cx="372346" cy="709261"/>
            </a:xfrm>
            <a:custGeom>
              <a:avLst/>
              <a:gdLst/>
              <a:ahLst/>
              <a:cxnLst/>
              <a:rect l="l" t="t" r="r" b="b"/>
              <a:pathLst>
                <a:path w="13567" h="25843" extrusionOk="0">
                  <a:moveTo>
                    <a:pt x="1" y="1"/>
                  </a:moveTo>
                  <a:lnTo>
                    <a:pt x="97" y="423"/>
                  </a:lnTo>
                  <a:lnTo>
                    <a:pt x="256" y="1089"/>
                  </a:lnTo>
                  <a:cubicBezTo>
                    <a:pt x="256" y="1089"/>
                    <a:pt x="6003" y="25843"/>
                    <a:pt x="9877" y="25843"/>
                  </a:cubicBezTo>
                  <a:cubicBezTo>
                    <a:pt x="9914" y="25843"/>
                    <a:pt x="9952" y="25840"/>
                    <a:pt x="9989" y="25836"/>
                  </a:cubicBezTo>
                  <a:cubicBezTo>
                    <a:pt x="13566" y="25395"/>
                    <a:pt x="10540" y="12365"/>
                    <a:pt x="10061" y="10347"/>
                  </a:cubicBezTo>
                  <a:cubicBezTo>
                    <a:pt x="9978" y="10046"/>
                    <a:pt x="9153" y="8932"/>
                    <a:pt x="8985" y="8723"/>
                  </a:cubicBezTo>
                  <a:cubicBezTo>
                    <a:pt x="7023" y="6260"/>
                    <a:pt x="4659" y="4093"/>
                    <a:pt x="2355" y="1963"/>
                  </a:cubicBezTo>
                  <a:cubicBezTo>
                    <a:pt x="1609" y="1278"/>
                    <a:pt x="857" y="548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2" name="Google Shape;3102;p44"/>
            <p:cNvSpPr/>
            <p:nvPr/>
          </p:nvSpPr>
          <p:spPr>
            <a:xfrm rot="10800000">
              <a:off x="7418325" y="582567"/>
              <a:ext cx="927147" cy="842754"/>
            </a:xfrm>
            <a:custGeom>
              <a:avLst/>
              <a:gdLst/>
              <a:ahLst/>
              <a:cxnLst/>
              <a:rect l="l" t="t" r="r" b="b"/>
              <a:pathLst>
                <a:path w="33782" h="30707" extrusionOk="0">
                  <a:moveTo>
                    <a:pt x="21658" y="0"/>
                  </a:moveTo>
                  <a:cubicBezTo>
                    <a:pt x="17860" y="0"/>
                    <a:pt x="8892" y="10660"/>
                    <a:pt x="7186" y="12735"/>
                  </a:cubicBezTo>
                  <a:cubicBezTo>
                    <a:pt x="7186" y="12742"/>
                    <a:pt x="7179" y="12749"/>
                    <a:pt x="7172" y="12758"/>
                  </a:cubicBezTo>
                  <a:cubicBezTo>
                    <a:pt x="7035" y="12921"/>
                    <a:pt x="6947" y="13031"/>
                    <a:pt x="6913" y="13062"/>
                  </a:cubicBezTo>
                  <a:cubicBezTo>
                    <a:pt x="6913" y="13061"/>
                    <a:pt x="6913" y="13061"/>
                    <a:pt x="6913" y="13061"/>
                  </a:cubicBezTo>
                  <a:cubicBezTo>
                    <a:pt x="6889" y="13061"/>
                    <a:pt x="964" y="20665"/>
                    <a:pt x="1" y="21965"/>
                  </a:cubicBezTo>
                  <a:lnTo>
                    <a:pt x="210" y="22388"/>
                  </a:lnTo>
                  <a:lnTo>
                    <a:pt x="271" y="22658"/>
                  </a:lnTo>
                  <a:lnTo>
                    <a:pt x="450" y="23403"/>
                  </a:lnTo>
                  <a:lnTo>
                    <a:pt x="522" y="23699"/>
                  </a:lnTo>
                  <a:cubicBezTo>
                    <a:pt x="2233" y="24338"/>
                    <a:pt x="8004" y="26475"/>
                    <a:pt x="14444" y="28444"/>
                  </a:cubicBezTo>
                  <a:cubicBezTo>
                    <a:pt x="14372" y="28398"/>
                    <a:pt x="14326" y="28365"/>
                    <a:pt x="14307" y="28357"/>
                  </a:cubicBezTo>
                  <a:lnTo>
                    <a:pt x="14307" y="28357"/>
                  </a:lnTo>
                  <a:cubicBezTo>
                    <a:pt x="14656" y="28440"/>
                    <a:pt x="23900" y="30707"/>
                    <a:pt x="29291" y="30707"/>
                  </a:cubicBezTo>
                  <a:cubicBezTo>
                    <a:pt x="31372" y="30707"/>
                    <a:pt x="32879" y="30369"/>
                    <a:pt x="33078" y="29437"/>
                  </a:cubicBezTo>
                  <a:cubicBezTo>
                    <a:pt x="33781" y="26155"/>
                    <a:pt x="16167" y="23114"/>
                    <a:pt x="14965" y="22909"/>
                  </a:cubicBezTo>
                  <a:lnTo>
                    <a:pt x="14958" y="22909"/>
                  </a:lnTo>
                  <a:cubicBezTo>
                    <a:pt x="12631" y="22812"/>
                    <a:pt x="10400" y="22779"/>
                    <a:pt x="8439" y="22779"/>
                  </a:cubicBezTo>
                  <a:cubicBezTo>
                    <a:pt x="4224" y="22779"/>
                    <a:pt x="1255" y="22932"/>
                    <a:pt x="1255" y="22932"/>
                  </a:cubicBezTo>
                  <a:cubicBezTo>
                    <a:pt x="5274" y="21730"/>
                    <a:pt x="9597" y="19065"/>
                    <a:pt x="13517" y="15897"/>
                  </a:cubicBezTo>
                  <a:cubicBezTo>
                    <a:pt x="13517" y="15890"/>
                    <a:pt x="13524" y="15890"/>
                    <a:pt x="13532" y="15879"/>
                  </a:cubicBezTo>
                  <a:cubicBezTo>
                    <a:pt x="15775" y="13510"/>
                    <a:pt x="25451" y="2940"/>
                    <a:pt x="22656" y="363"/>
                  </a:cubicBezTo>
                  <a:cubicBezTo>
                    <a:pt x="22388" y="114"/>
                    <a:pt x="22051" y="0"/>
                    <a:pt x="2165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3" name="Google Shape;3103;p44"/>
            <p:cNvSpPr/>
            <p:nvPr/>
          </p:nvSpPr>
          <p:spPr>
            <a:xfrm rot="10800000">
              <a:off x="8232316" y="794058"/>
              <a:ext cx="105746" cy="442990"/>
            </a:xfrm>
            <a:custGeom>
              <a:avLst/>
              <a:gdLst/>
              <a:ahLst/>
              <a:cxnLst/>
              <a:rect l="l" t="t" r="r" b="b"/>
              <a:pathLst>
                <a:path w="3853" h="16141" extrusionOk="0">
                  <a:moveTo>
                    <a:pt x="3852" y="0"/>
                  </a:moveTo>
                  <a:cubicBezTo>
                    <a:pt x="1122" y="6023"/>
                    <a:pt x="1" y="15798"/>
                    <a:pt x="282" y="16140"/>
                  </a:cubicBezTo>
                  <a:lnTo>
                    <a:pt x="385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4" name="Google Shape;3104;p44"/>
            <p:cNvSpPr/>
            <p:nvPr/>
          </p:nvSpPr>
          <p:spPr>
            <a:xfrm rot="10800000">
              <a:off x="7811173" y="794058"/>
              <a:ext cx="545030" cy="103138"/>
            </a:xfrm>
            <a:custGeom>
              <a:avLst/>
              <a:gdLst/>
              <a:ahLst/>
              <a:cxnLst/>
              <a:rect l="l" t="t" r="r" b="b"/>
              <a:pathLst>
                <a:path w="19859" h="3758" extrusionOk="0">
                  <a:moveTo>
                    <a:pt x="19858" y="1"/>
                  </a:moveTo>
                  <a:lnTo>
                    <a:pt x="19858" y="1"/>
                  </a:lnTo>
                  <a:cubicBezTo>
                    <a:pt x="13132" y="441"/>
                    <a:pt x="0" y="3757"/>
                    <a:pt x="0" y="3757"/>
                  </a:cubicBezTo>
                  <a:lnTo>
                    <a:pt x="1985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5" name="Google Shape;3105;p44"/>
            <p:cNvSpPr/>
            <p:nvPr/>
          </p:nvSpPr>
          <p:spPr>
            <a:xfrm rot="10800000">
              <a:off x="7954875" y="540823"/>
              <a:ext cx="351543" cy="216431"/>
            </a:xfrm>
            <a:custGeom>
              <a:avLst/>
              <a:gdLst/>
              <a:ahLst/>
              <a:cxnLst/>
              <a:rect l="l" t="t" r="r" b="b"/>
              <a:pathLst>
                <a:path w="12809" h="7886" extrusionOk="0">
                  <a:moveTo>
                    <a:pt x="0" y="0"/>
                  </a:moveTo>
                  <a:lnTo>
                    <a:pt x="12808" y="7885"/>
                  </a:lnTo>
                  <a:cubicBezTo>
                    <a:pt x="9360" y="4088"/>
                    <a:pt x="1" y="1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6" name="Google Shape;3106;p44"/>
            <p:cNvSpPr/>
            <p:nvPr/>
          </p:nvSpPr>
          <p:spPr>
            <a:xfrm rot="10800000">
              <a:off x="8255288" y="648984"/>
              <a:ext cx="243876" cy="231114"/>
            </a:xfrm>
            <a:custGeom>
              <a:avLst/>
              <a:gdLst/>
              <a:ahLst/>
              <a:cxnLst/>
              <a:rect l="l" t="t" r="r" b="b"/>
              <a:pathLst>
                <a:path w="8886" h="8421" extrusionOk="0">
                  <a:moveTo>
                    <a:pt x="5209" y="1"/>
                  </a:moveTo>
                  <a:cubicBezTo>
                    <a:pt x="5209" y="1"/>
                    <a:pt x="1" y="1297"/>
                    <a:pt x="457" y="5054"/>
                  </a:cubicBezTo>
                  <a:cubicBezTo>
                    <a:pt x="824" y="8051"/>
                    <a:pt x="4484" y="8420"/>
                    <a:pt x="6265" y="8420"/>
                  </a:cubicBezTo>
                  <a:cubicBezTo>
                    <a:pt x="6847" y="8420"/>
                    <a:pt x="7228" y="8381"/>
                    <a:pt x="7228" y="8381"/>
                  </a:cubicBezTo>
                  <a:cubicBezTo>
                    <a:pt x="8886" y="3180"/>
                    <a:pt x="5209" y="1"/>
                    <a:pt x="520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7" name="Google Shape;3107;p44"/>
            <p:cNvSpPr/>
            <p:nvPr/>
          </p:nvSpPr>
          <p:spPr>
            <a:xfrm rot="10800000">
              <a:off x="8226772" y="1439290"/>
              <a:ext cx="23301" cy="44543"/>
            </a:xfrm>
            <a:custGeom>
              <a:avLst/>
              <a:gdLst/>
              <a:ahLst/>
              <a:cxnLst/>
              <a:rect l="l" t="t" r="r" b="b"/>
              <a:pathLst>
                <a:path w="849" h="1623" extrusionOk="0">
                  <a:moveTo>
                    <a:pt x="642" y="0"/>
                  </a:moveTo>
                  <a:cubicBezTo>
                    <a:pt x="588" y="0"/>
                    <a:pt x="533" y="25"/>
                    <a:pt x="498" y="81"/>
                  </a:cubicBezTo>
                  <a:cubicBezTo>
                    <a:pt x="365" y="290"/>
                    <a:pt x="269" y="515"/>
                    <a:pt x="186" y="743"/>
                  </a:cubicBezTo>
                  <a:cubicBezTo>
                    <a:pt x="102" y="966"/>
                    <a:pt x="0" y="1214"/>
                    <a:pt x="27" y="1454"/>
                  </a:cubicBezTo>
                  <a:cubicBezTo>
                    <a:pt x="41" y="1560"/>
                    <a:pt x="120" y="1623"/>
                    <a:pt x="202" y="1623"/>
                  </a:cubicBezTo>
                  <a:cubicBezTo>
                    <a:pt x="255" y="1623"/>
                    <a:pt x="310" y="1597"/>
                    <a:pt x="350" y="1541"/>
                  </a:cubicBezTo>
                  <a:cubicBezTo>
                    <a:pt x="483" y="1359"/>
                    <a:pt x="525" y="1119"/>
                    <a:pt x="593" y="906"/>
                  </a:cubicBezTo>
                  <a:cubicBezTo>
                    <a:pt x="665" y="674"/>
                    <a:pt x="748" y="450"/>
                    <a:pt x="813" y="213"/>
                  </a:cubicBezTo>
                  <a:cubicBezTo>
                    <a:pt x="849" y="89"/>
                    <a:pt x="746" y="0"/>
                    <a:pt x="6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8" name="Google Shape;3108;p44"/>
            <p:cNvSpPr/>
            <p:nvPr/>
          </p:nvSpPr>
          <p:spPr>
            <a:xfrm rot="10800000">
              <a:off x="8200590" y="1489570"/>
              <a:ext cx="14217" cy="54588"/>
            </a:xfrm>
            <a:custGeom>
              <a:avLst/>
              <a:gdLst/>
              <a:ahLst/>
              <a:cxnLst/>
              <a:rect l="l" t="t" r="r" b="b"/>
              <a:pathLst>
                <a:path w="518" h="1989" extrusionOk="0">
                  <a:moveTo>
                    <a:pt x="378" y="0"/>
                  </a:moveTo>
                  <a:cubicBezTo>
                    <a:pt x="334" y="0"/>
                    <a:pt x="291" y="30"/>
                    <a:pt x="285" y="89"/>
                  </a:cubicBezTo>
                  <a:cubicBezTo>
                    <a:pt x="244" y="693"/>
                    <a:pt x="65" y="1271"/>
                    <a:pt x="7" y="1869"/>
                  </a:cubicBezTo>
                  <a:cubicBezTo>
                    <a:pt x="1" y="1943"/>
                    <a:pt x="68" y="1989"/>
                    <a:pt x="133" y="1989"/>
                  </a:cubicBezTo>
                  <a:cubicBezTo>
                    <a:pt x="174" y="1989"/>
                    <a:pt x="215" y="1970"/>
                    <a:pt x="235" y="1929"/>
                  </a:cubicBezTo>
                  <a:cubicBezTo>
                    <a:pt x="509" y="1385"/>
                    <a:pt x="517" y="682"/>
                    <a:pt x="472" y="89"/>
                  </a:cubicBezTo>
                  <a:cubicBezTo>
                    <a:pt x="466" y="30"/>
                    <a:pt x="422" y="0"/>
                    <a:pt x="3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9" name="Google Shape;3109;p44"/>
            <p:cNvSpPr/>
            <p:nvPr/>
          </p:nvSpPr>
          <p:spPr>
            <a:xfrm rot="10800000">
              <a:off x="8170867" y="1399028"/>
              <a:ext cx="17647" cy="40536"/>
            </a:xfrm>
            <a:custGeom>
              <a:avLst/>
              <a:gdLst/>
              <a:ahLst/>
              <a:cxnLst/>
              <a:rect l="l" t="t" r="r" b="b"/>
              <a:pathLst>
                <a:path w="643" h="1477" extrusionOk="0">
                  <a:moveTo>
                    <a:pt x="450" y="0"/>
                  </a:moveTo>
                  <a:cubicBezTo>
                    <a:pt x="395" y="0"/>
                    <a:pt x="342" y="30"/>
                    <a:pt x="327" y="99"/>
                  </a:cubicBezTo>
                  <a:cubicBezTo>
                    <a:pt x="277" y="316"/>
                    <a:pt x="205" y="529"/>
                    <a:pt x="141" y="737"/>
                  </a:cubicBezTo>
                  <a:cubicBezTo>
                    <a:pt x="79" y="939"/>
                    <a:pt x="0" y="1125"/>
                    <a:pt x="34" y="1334"/>
                  </a:cubicBezTo>
                  <a:cubicBezTo>
                    <a:pt x="46" y="1427"/>
                    <a:pt x="134" y="1477"/>
                    <a:pt x="220" y="1477"/>
                  </a:cubicBezTo>
                  <a:cubicBezTo>
                    <a:pt x="272" y="1477"/>
                    <a:pt x="324" y="1459"/>
                    <a:pt x="358" y="1422"/>
                  </a:cubicBezTo>
                  <a:cubicBezTo>
                    <a:pt x="642" y="1118"/>
                    <a:pt x="597" y="525"/>
                    <a:pt x="593" y="133"/>
                  </a:cubicBezTo>
                  <a:cubicBezTo>
                    <a:pt x="593" y="50"/>
                    <a:pt x="520" y="0"/>
                    <a:pt x="4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0" name="Google Shape;3110;p44"/>
            <p:cNvSpPr/>
            <p:nvPr/>
          </p:nvSpPr>
          <p:spPr>
            <a:xfrm rot="10800000">
              <a:off x="8218978" y="1364805"/>
              <a:ext cx="17675" cy="48687"/>
            </a:xfrm>
            <a:custGeom>
              <a:avLst/>
              <a:gdLst/>
              <a:ahLst/>
              <a:cxnLst/>
              <a:rect l="l" t="t" r="r" b="b"/>
              <a:pathLst>
                <a:path w="644" h="1774" extrusionOk="0">
                  <a:moveTo>
                    <a:pt x="499" y="1"/>
                  </a:moveTo>
                  <a:cubicBezTo>
                    <a:pt x="445" y="1"/>
                    <a:pt x="389" y="36"/>
                    <a:pt x="382" y="103"/>
                  </a:cubicBezTo>
                  <a:cubicBezTo>
                    <a:pt x="351" y="381"/>
                    <a:pt x="268" y="654"/>
                    <a:pt x="191" y="921"/>
                  </a:cubicBezTo>
                  <a:cubicBezTo>
                    <a:pt x="127" y="1149"/>
                    <a:pt x="13" y="1362"/>
                    <a:pt x="5" y="1597"/>
                  </a:cubicBezTo>
                  <a:cubicBezTo>
                    <a:pt x="1" y="1715"/>
                    <a:pt x="88" y="1773"/>
                    <a:pt x="180" y="1773"/>
                  </a:cubicBezTo>
                  <a:cubicBezTo>
                    <a:pt x="242" y="1773"/>
                    <a:pt x="307" y="1746"/>
                    <a:pt x="347" y="1693"/>
                  </a:cubicBezTo>
                  <a:cubicBezTo>
                    <a:pt x="644" y="1278"/>
                    <a:pt x="591" y="586"/>
                    <a:pt x="598" y="103"/>
                  </a:cubicBezTo>
                  <a:cubicBezTo>
                    <a:pt x="600" y="34"/>
                    <a:pt x="551" y="1"/>
                    <a:pt x="49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1" name="Google Shape;3111;p44"/>
            <p:cNvSpPr/>
            <p:nvPr/>
          </p:nvSpPr>
          <p:spPr>
            <a:xfrm rot="10800000">
              <a:off x="8260310" y="1256452"/>
              <a:ext cx="16055" cy="49593"/>
            </a:xfrm>
            <a:custGeom>
              <a:avLst/>
              <a:gdLst/>
              <a:ahLst/>
              <a:cxnLst/>
              <a:rect l="l" t="t" r="r" b="b"/>
              <a:pathLst>
                <a:path w="585" h="1807" extrusionOk="0">
                  <a:moveTo>
                    <a:pt x="382" y="0"/>
                  </a:moveTo>
                  <a:cubicBezTo>
                    <a:pt x="328" y="0"/>
                    <a:pt x="268" y="40"/>
                    <a:pt x="266" y="105"/>
                  </a:cubicBezTo>
                  <a:cubicBezTo>
                    <a:pt x="255" y="428"/>
                    <a:pt x="201" y="751"/>
                    <a:pt x="148" y="1066"/>
                  </a:cubicBezTo>
                  <a:cubicBezTo>
                    <a:pt x="106" y="1302"/>
                    <a:pt x="0" y="1526"/>
                    <a:pt x="148" y="1731"/>
                  </a:cubicBezTo>
                  <a:cubicBezTo>
                    <a:pt x="177" y="1774"/>
                    <a:pt x="228" y="1806"/>
                    <a:pt x="279" y="1806"/>
                  </a:cubicBezTo>
                  <a:cubicBezTo>
                    <a:pt x="302" y="1806"/>
                    <a:pt x="325" y="1800"/>
                    <a:pt x="346" y="1784"/>
                  </a:cubicBezTo>
                  <a:cubicBezTo>
                    <a:pt x="585" y="1621"/>
                    <a:pt x="559" y="1332"/>
                    <a:pt x="562" y="1063"/>
                  </a:cubicBezTo>
                  <a:cubicBezTo>
                    <a:pt x="566" y="731"/>
                    <a:pt x="517" y="405"/>
                    <a:pt x="467" y="74"/>
                  </a:cubicBezTo>
                  <a:cubicBezTo>
                    <a:pt x="461" y="23"/>
                    <a:pt x="423" y="0"/>
                    <a:pt x="38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2" name="Google Shape;3112;p44"/>
            <p:cNvSpPr/>
            <p:nvPr/>
          </p:nvSpPr>
          <p:spPr>
            <a:xfrm rot="10800000">
              <a:off x="8191011" y="1249536"/>
              <a:ext cx="19239" cy="45970"/>
            </a:xfrm>
            <a:custGeom>
              <a:avLst/>
              <a:gdLst/>
              <a:ahLst/>
              <a:cxnLst/>
              <a:rect l="l" t="t" r="r" b="b"/>
              <a:pathLst>
                <a:path w="701" h="1675" extrusionOk="0">
                  <a:moveTo>
                    <a:pt x="446" y="1"/>
                  </a:moveTo>
                  <a:cubicBezTo>
                    <a:pt x="351" y="1"/>
                    <a:pt x="252" y="67"/>
                    <a:pt x="248" y="180"/>
                  </a:cubicBezTo>
                  <a:cubicBezTo>
                    <a:pt x="245" y="419"/>
                    <a:pt x="210" y="656"/>
                    <a:pt x="150" y="888"/>
                  </a:cubicBezTo>
                  <a:cubicBezTo>
                    <a:pt x="96" y="1104"/>
                    <a:pt x="1" y="1283"/>
                    <a:pt x="36" y="1507"/>
                  </a:cubicBezTo>
                  <a:cubicBezTo>
                    <a:pt x="56" y="1624"/>
                    <a:pt x="153" y="1675"/>
                    <a:pt x="253" y="1675"/>
                  </a:cubicBezTo>
                  <a:cubicBezTo>
                    <a:pt x="319" y="1675"/>
                    <a:pt x="386" y="1653"/>
                    <a:pt x="434" y="1614"/>
                  </a:cubicBezTo>
                  <a:cubicBezTo>
                    <a:pt x="625" y="1458"/>
                    <a:pt x="655" y="1149"/>
                    <a:pt x="678" y="914"/>
                  </a:cubicBezTo>
                  <a:cubicBezTo>
                    <a:pt x="701" y="648"/>
                    <a:pt x="666" y="389"/>
                    <a:pt x="610" y="131"/>
                  </a:cubicBezTo>
                  <a:cubicBezTo>
                    <a:pt x="590" y="41"/>
                    <a:pt x="519" y="1"/>
                    <a:pt x="4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3" name="Google Shape;3113;p44"/>
            <p:cNvSpPr/>
            <p:nvPr/>
          </p:nvSpPr>
          <p:spPr>
            <a:xfrm rot="10800000">
              <a:off x="8192054" y="1152957"/>
              <a:ext cx="14738" cy="38999"/>
            </a:xfrm>
            <a:custGeom>
              <a:avLst/>
              <a:gdLst/>
              <a:ahLst/>
              <a:cxnLst/>
              <a:rect l="l" t="t" r="r" b="b"/>
              <a:pathLst>
                <a:path w="537" h="1421" extrusionOk="0">
                  <a:moveTo>
                    <a:pt x="299" y="1"/>
                  </a:moveTo>
                  <a:cubicBezTo>
                    <a:pt x="221" y="1"/>
                    <a:pt x="143" y="52"/>
                    <a:pt x="149" y="149"/>
                  </a:cubicBezTo>
                  <a:cubicBezTo>
                    <a:pt x="161" y="354"/>
                    <a:pt x="152" y="563"/>
                    <a:pt x="115" y="768"/>
                  </a:cubicBezTo>
                  <a:cubicBezTo>
                    <a:pt x="80" y="947"/>
                    <a:pt x="1" y="1110"/>
                    <a:pt x="50" y="1293"/>
                  </a:cubicBezTo>
                  <a:cubicBezTo>
                    <a:pt x="71" y="1378"/>
                    <a:pt x="140" y="1420"/>
                    <a:pt x="214" y="1420"/>
                  </a:cubicBezTo>
                  <a:cubicBezTo>
                    <a:pt x="259" y="1420"/>
                    <a:pt x="305" y="1404"/>
                    <a:pt x="343" y="1372"/>
                  </a:cubicBezTo>
                  <a:cubicBezTo>
                    <a:pt x="506" y="1232"/>
                    <a:pt x="514" y="984"/>
                    <a:pt x="526" y="784"/>
                  </a:cubicBezTo>
                  <a:cubicBezTo>
                    <a:pt x="536" y="551"/>
                    <a:pt x="503" y="331"/>
                    <a:pt x="445" y="107"/>
                  </a:cubicBezTo>
                  <a:cubicBezTo>
                    <a:pt x="426" y="35"/>
                    <a:pt x="362" y="1"/>
                    <a:pt x="29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4" name="Google Shape;3114;p44"/>
            <p:cNvSpPr/>
            <p:nvPr/>
          </p:nvSpPr>
          <p:spPr>
            <a:xfrm rot="10800000">
              <a:off x="8262698" y="1183311"/>
              <a:ext cx="18663" cy="45559"/>
            </a:xfrm>
            <a:custGeom>
              <a:avLst/>
              <a:gdLst/>
              <a:ahLst/>
              <a:cxnLst/>
              <a:rect l="l" t="t" r="r" b="b"/>
              <a:pathLst>
                <a:path w="680" h="1660" extrusionOk="0">
                  <a:moveTo>
                    <a:pt x="557" y="1"/>
                  </a:moveTo>
                  <a:cubicBezTo>
                    <a:pt x="510" y="1"/>
                    <a:pt x="466" y="26"/>
                    <a:pt x="456" y="83"/>
                  </a:cubicBezTo>
                  <a:cubicBezTo>
                    <a:pt x="414" y="315"/>
                    <a:pt x="349" y="555"/>
                    <a:pt x="265" y="778"/>
                  </a:cubicBezTo>
                  <a:cubicBezTo>
                    <a:pt x="182" y="999"/>
                    <a:pt x="49" y="1223"/>
                    <a:pt x="14" y="1459"/>
                  </a:cubicBezTo>
                  <a:cubicBezTo>
                    <a:pt x="0" y="1563"/>
                    <a:pt x="80" y="1660"/>
                    <a:pt x="172" y="1660"/>
                  </a:cubicBezTo>
                  <a:cubicBezTo>
                    <a:pt x="208" y="1660"/>
                    <a:pt x="246" y="1645"/>
                    <a:pt x="281" y="1611"/>
                  </a:cubicBezTo>
                  <a:cubicBezTo>
                    <a:pt x="646" y="1250"/>
                    <a:pt x="672" y="592"/>
                    <a:pt x="679" y="109"/>
                  </a:cubicBezTo>
                  <a:cubicBezTo>
                    <a:pt x="679" y="41"/>
                    <a:pt x="617" y="1"/>
                    <a:pt x="5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5" name="Google Shape;3115;p44"/>
            <p:cNvSpPr/>
            <p:nvPr/>
          </p:nvSpPr>
          <p:spPr>
            <a:xfrm rot="10800000">
              <a:off x="8200398" y="1070567"/>
              <a:ext cx="14848" cy="41963"/>
            </a:xfrm>
            <a:custGeom>
              <a:avLst/>
              <a:gdLst/>
              <a:ahLst/>
              <a:cxnLst/>
              <a:rect l="l" t="t" r="r" b="b"/>
              <a:pathLst>
                <a:path w="541" h="1529" extrusionOk="0">
                  <a:moveTo>
                    <a:pt x="280" y="0"/>
                  </a:moveTo>
                  <a:cubicBezTo>
                    <a:pt x="211" y="0"/>
                    <a:pt x="137" y="49"/>
                    <a:pt x="137" y="132"/>
                  </a:cubicBezTo>
                  <a:cubicBezTo>
                    <a:pt x="134" y="550"/>
                    <a:pt x="0" y="984"/>
                    <a:pt x="31" y="1398"/>
                  </a:cubicBezTo>
                  <a:cubicBezTo>
                    <a:pt x="38" y="1480"/>
                    <a:pt x="102" y="1529"/>
                    <a:pt x="168" y="1529"/>
                  </a:cubicBezTo>
                  <a:cubicBezTo>
                    <a:pt x="210" y="1529"/>
                    <a:pt x="253" y="1509"/>
                    <a:pt x="282" y="1467"/>
                  </a:cubicBezTo>
                  <a:cubicBezTo>
                    <a:pt x="541" y="1079"/>
                    <a:pt x="483" y="528"/>
                    <a:pt x="400" y="94"/>
                  </a:cubicBezTo>
                  <a:cubicBezTo>
                    <a:pt x="387" y="30"/>
                    <a:pt x="335" y="0"/>
                    <a:pt x="2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6" name="Google Shape;3116;p44"/>
            <p:cNvSpPr/>
            <p:nvPr/>
          </p:nvSpPr>
          <p:spPr>
            <a:xfrm rot="10800000">
              <a:off x="8225455" y="1100372"/>
              <a:ext cx="14601" cy="31836"/>
            </a:xfrm>
            <a:custGeom>
              <a:avLst/>
              <a:gdLst/>
              <a:ahLst/>
              <a:cxnLst/>
              <a:rect l="l" t="t" r="r" b="b"/>
              <a:pathLst>
                <a:path w="532" h="1160" extrusionOk="0">
                  <a:moveTo>
                    <a:pt x="415" y="0"/>
                  </a:moveTo>
                  <a:cubicBezTo>
                    <a:pt x="376" y="0"/>
                    <a:pt x="338" y="21"/>
                    <a:pt x="323" y="70"/>
                  </a:cubicBezTo>
                  <a:cubicBezTo>
                    <a:pt x="269" y="234"/>
                    <a:pt x="197" y="393"/>
                    <a:pt x="137" y="557"/>
                  </a:cubicBezTo>
                  <a:cubicBezTo>
                    <a:pt x="83" y="705"/>
                    <a:pt x="0" y="860"/>
                    <a:pt x="15" y="1025"/>
                  </a:cubicBezTo>
                  <a:cubicBezTo>
                    <a:pt x="22" y="1111"/>
                    <a:pt x="85" y="1160"/>
                    <a:pt x="153" y="1160"/>
                  </a:cubicBezTo>
                  <a:cubicBezTo>
                    <a:pt x="197" y="1160"/>
                    <a:pt x="244" y="1139"/>
                    <a:pt x="278" y="1093"/>
                  </a:cubicBezTo>
                  <a:cubicBezTo>
                    <a:pt x="372" y="967"/>
                    <a:pt x="383" y="788"/>
                    <a:pt x="414" y="632"/>
                  </a:cubicBezTo>
                  <a:cubicBezTo>
                    <a:pt x="452" y="465"/>
                    <a:pt x="471" y="290"/>
                    <a:pt x="513" y="123"/>
                  </a:cubicBezTo>
                  <a:cubicBezTo>
                    <a:pt x="531" y="48"/>
                    <a:pt x="473" y="0"/>
                    <a:pt x="4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7" name="Google Shape;3117;p44"/>
            <p:cNvSpPr/>
            <p:nvPr/>
          </p:nvSpPr>
          <p:spPr>
            <a:xfrm rot="10800000">
              <a:off x="8245160" y="968993"/>
              <a:ext cx="15836" cy="37545"/>
            </a:xfrm>
            <a:custGeom>
              <a:avLst/>
              <a:gdLst/>
              <a:ahLst/>
              <a:cxnLst/>
              <a:rect l="l" t="t" r="r" b="b"/>
              <a:pathLst>
                <a:path w="577" h="1368" extrusionOk="0">
                  <a:moveTo>
                    <a:pt x="391" y="1"/>
                  </a:moveTo>
                  <a:cubicBezTo>
                    <a:pt x="355" y="1"/>
                    <a:pt x="318" y="24"/>
                    <a:pt x="318" y="65"/>
                  </a:cubicBezTo>
                  <a:cubicBezTo>
                    <a:pt x="322" y="263"/>
                    <a:pt x="284" y="475"/>
                    <a:pt x="219" y="661"/>
                  </a:cubicBezTo>
                  <a:cubicBezTo>
                    <a:pt x="158" y="836"/>
                    <a:pt x="41" y="996"/>
                    <a:pt x="14" y="1179"/>
                  </a:cubicBezTo>
                  <a:cubicBezTo>
                    <a:pt x="0" y="1280"/>
                    <a:pt x="75" y="1367"/>
                    <a:pt x="161" y="1367"/>
                  </a:cubicBezTo>
                  <a:cubicBezTo>
                    <a:pt x="194" y="1367"/>
                    <a:pt x="229" y="1354"/>
                    <a:pt x="261" y="1323"/>
                  </a:cubicBezTo>
                  <a:cubicBezTo>
                    <a:pt x="576" y="1023"/>
                    <a:pt x="512" y="433"/>
                    <a:pt x="451" y="50"/>
                  </a:cubicBezTo>
                  <a:cubicBezTo>
                    <a:pt x="446" y="16"/>
                    <a:pt x="419" y="1"/>
                    <a:pt x="3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8" name="Google Shape;3118;p44"/>
            <p:cNvSpPr/>
            <p:nvPr/>
          </p:nvSpPr>
          <p:spPr>
            <a:xfrm rot="10800000">
              <a:off x="8311001" y="1032171"/>
              <a:ext cx="15973" cy="28131"/>
            </a:xfrm>
            <a:custGeom>
              <a:avLst/>
              <a:gdLst/>
              <a:ahLst/>
              <a:cxnLst/>
              <a:rect l="l" t="t" r="r" b="b"/>
              <a:pathLst>
                <a:path w="582" h="1025" extrusionOk="0">
                  <a:moveTo>
                    <a:pt x="424" y="0"/>
                  </a:moveTo>
                  <a:cubicBezTo>
                    <a:pt x="388" y="0"/>
                    <a:pt x="353" y="18"/>
                    <a:pt x="327" y="62"/>
                  </a:cubicBezTo>
                  <a:cubicBezTo>
                    <a:pt x="247" y="195"/>
                    <a:pt x="174" y="328"/>
                    <a:pt x="118" y="472"/>
                  </a:cubicBezTo>
                  <a:cubicBezTo>
                    <a:pt x="68" y="609"/>
                    <a:pt x="0" y="769"/>
                    <a:pt x="49" y="914"/>
                  </a:cubicBezTo>
                  <a:cubicBezTo>
                    <a:pt x="73" y="987"/>
                    <a:pt x="133" y="1025"/>
                    <a:pt x="195" y="1025"/>
                  </a:cubicBezTo>
                  <a:cubicBezTo>
                    <a:pt x="245" y="1025"/>
                    <a:pt x="297" y="1001"/>
                    <a:pt x="330" y="951"/>
                  </a:cubicBezTo>
                  <a:cubicBezTo>
                    <a:pt x="407" y="846"/>
                    <a:pt x="399" y="709"/>
                    <a:pt x="425" y="583"/>
                  </a:cubicBezTo>
                  <a:cubicBezTo>
                    <a:pt x="453" y="450"/>
                    <a:pt x="486" y="316"/>
                    <a:pt x="539" y="191"/>
                  </a:cubicBezTo>
                  <a:cubicBezTo>
                    <a:pt x="582" y="92"/>
                    <a:pt x="504" y="0"/>
                    <a:pt x="4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9" name="Google Shape;3119;p44"/>
            <p:cNvSpPr/>
            <p:nvPr/>
          </p:nvSpPr>
          <p:spPr>
            <a:xfrm rot="10800000">
              <a:off x="7916259" y="944320"/>
              <a:ext cx="54259" cy="23630"/>
            </a:xfrm>
            <a:custGeom>
              <a:avLst/>
              <a:gdLst/>
              <a:ahLst/>
              <a:cxnLst/>
              <a:rect l="l" t="t" r="r" b="b"/>
              <a:pathLst>
                <a:path w="1977" h="861" extrusionOk="0">
                  <a:moveTo>
                    <a:pt x="1690" y="1"/>
                  </a:moveTo>
                  <a:cubicBezTo>
                    <a:pt x="1416" y="1"/>
                    <a:pt x="1157" y="118"/>
                    <a:pt x="904" y="222"/>
                  </a:cubicBezTo>
                  <a:cubicBezTo>
                    <a:pt x="631" y="339"/>
                    <a:pt x="349" y="457"/>
                    <a:pt x="102" y="632"/>
                  </a:cubicBezTo>
                  <a:cubicBezTo>
                    <a:pt x="0" y="705"/>
                    <a:pt x="48" y="860"/>
                    <a:pt x="166" y="860"/>
                  </a:cubicBezTo>
                  <a:cubicBezTo>
                    <a:pt x="176" y="860"/>
                    <a:pt x="186" y="859"/>
                    <a:pt x="197" y="857"/>
                  </a:cubicBezTo>
                  <a:cubicBezTo>
                    <a:pt x="513" y="788"/>
                    <a:pt x="817" y="666"/>
                    <a:pt x="1129" y="567"/>
                  </a:cubicBezTo>
                  <a:cubicBezTo>
                    <a:pt x="1391" y="487"/>
                    <a:pt x="1649" y="415"/>
                    <a:pt x="1870" y="244"/>
                  </a:cubicBezTo>
                  <a:cubicBezTo>
                    <a:pt x="1976" y="160"/>
                    <a:pt x="1877" y="13"/>
                    <a:pt x="1771" y="4"/>
                  </a:cubicBezTo>
                  <a:cubicBezTo>
                    <a:pt x="1744" y="2"/>
                    <a:pt x="1717" y="1"/>
                    <a:pt x="169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0" name="Google Shape;3120;p44"/>
            <p:cNvSpPr/>
            <p:nvPr/>
          </p:nvSpPr>
          <p:spPr>
            <a:xfrm rot="10800000">
              <a:off x="7927347" y="921156"/>
              <a:ext cx="40893" cy="17345"/>
            </a:xfrm>
            <a:custGeom>
              <a:avLst/>
              <a:gdLst/>
              <a:ahLst/>
              <a:cxnLst/>
              <a:rect l="l" t="t" r="r" b="b"/>
              <a:pathLst>
                <a:path w="1490" h="632" extrusionOk="0">
                  <a:moveTo>
                    <a:pt x="1219" y="1"/>
                  </a:moveTo>
                  <a:cubicBezTo>
                    <a:pt x="1208" y="1"/>
                    <a:pt x="1197" y="2"/>
                    <a:pt x="1186" y="4"/>
                  </a:cubicBezTo>
                  <a:cubicBezTo>
                    <a:pt x="1018" y="38"/>
                    <a:pt x="878" y="149"/>
                    <a:pt x="718" y="205"/>
                  </a:cubicBezTo>
                  <a:cubicBezTo>
                    <a:pt x="555" y="270"/>
                    <a:pt x="369" y="312"/>
                    <a:pt x="194" y="331"/>
                  </a:cubicBezTo>
                  <a:cubicBezTo>
                    <a:pt x="57" y="346"/>
                    <a:pt x="0" y="559"/>
                    <a:pt x="160" y="593"/>
                  </a:cubicBezTo>
                  <a:cubicBezTo>
                    <a:pt x="274" y="617"/>
                    <a:pt x="403" y="632"/>
                    <a:pt x="534" y="632"/>
                  </a:cubicBezTo>
                  <a:cubicBezTo>
                    <a:pt x="863" y="632"/>
                    <a:pt x="1211" y="541"/>
                    <a:pt x="1395" y="277"/>
                  </a:cubicBezTo>
                  <a:cubicBezTo>
                    <a:pt x="1490" y="144"/>
                    <a:pt x="1354" y="1"/>
                    <a:pt x="12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1" name="Google Shape;3121;p44"/>
            <p:cNvSpPr/>
            <p:nvPr/>
          </p:nvSpPr>
          <p:spPr>
            <a:xfrm rot="10800000">
              <a:off x="7794266" y="996548"/>
              <a:ext cx="26677" cy="12295"/>
            </a:xfrm>
            <a:custGeom>
              <a:avLst/>
              <a:gdLst/>
              <a:ahLst/>
              <a:cxnLst/>
              <a:rect l="l" t="t" r="r" b="b"/>
              <a:pathLst>
                <a:path w="972" h="448" extrusionOk="0">
                  <a:moveTo>
                    <a:pt x="726" y="0"/>
                  </a:moveTo>
                  <a:cubicBezTo>
                    <a:pt x="637" y="0"/>
                    <a:pt x="544" y="26"/>
                    <a:pt x="469" y="50"/>
                  </a:cubicBezTo>
                  <a:cubicBezTo>
                    <a:pt x="336" y="92"/>
                    <a:pt x="196" y="145"/>
                    <a:pt x="92" y="236"/>
                  </a:cubicBezTo>
                  <a:cubicBezTo>
                    <a:pt x="1" y="317"/>
                    <a:pt x="86" y="448"/>
                    <a:pt x="189" y="448"/>
                  </a:cubicBezTo>
                  <a:cubicBezTo>
                    <a:pt x="197" y="448"/>
                    <a:pt x="206" y="447"/>
                    <a:pt x="214" y="445"/>
                  </a:cubicBezTo>
                  <a:cubicBezTo>
                    <a:pt x="336" y="419"/>
                    <a:pt x="450" y="366"/>
                    <a:pt x="571" y="339"/>
                  </a:cubicBezTo>
                  <a:cubicBezTo>
                    <a:pt x="689" y="316"/>
                    <a:pt x="807" y="320"/>
                    <a:pt x="906" y="240"/>
                  </a:cubicBezTo>
                  <a:cubicBezTo>
                    <a:pt x="971" y="187"/>
                    <a:pt x="944" y="80"/>
                    <a:pt x="880" y="38"/>
                  </a:cubicBezTo>
                  <a:cubicBezTo>
                    <a:pt x="834" y="10"/>
                    <a:pt x="781" y="0"/>
                    <a:pt x="7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2" name="Google Shape;3122;p44"/>
            <p:cNvSpPr/>
            <p:nvPr/>
          </p:nvSpPr>
          <p:spPr>
            <a:xfrm rot="10800000">
              <a:off x="7794815" y="953953"/>
              <a:ext cx="29284" cy="14052"/>
            </a:xfrm>
            <a:custGeom>
              <a:avLst/>
              <a:gdLst/>
              <a:ahLst/>
              <a:cxnLst/>
              <a:rect l="l" t="t" r="r" b="b"/>
              <a:pathLst>
                <a:path w="1067" h="512" extrusionOk="0">
                  <a:moveTo>
                    <a:pt x="830" y="1"/>
                  </a:moveTo>
                  <a:cubicBezTo>
                    <a:pt x="710" y="1"/>
                    <a:pt x="600" y="68"/>
                    <a:pt x="493" y="113"/>
                  </a:cubicBezTo>
                  <a:cubicBezTo>
                    <a:pt x="363" y="166"/>
                    <a:pt x="242" y="227"/>
                    <a:pt x="120" y="284"/>
                  </a:cubicBezTo>
                  <a:cubicBezTo>
                    <a:pt x="1" y="340"/>
                    <a:pt x="70" y="512"/>
                    <a:pt x="184" y="512"/>
                  </a:cubicBezTo>
                  <a:cubicBezTo>
                    <a:pt x="192" y="512"/>
                    <a:pt x="202" y="511"/>
                    <a:pt x="211" y="508"/>
                  </a:cubicBezTo>
                  <a:cubicBezTo>
                    <a:pt x="348" y="475"/>
                    <a:pt x="481" y="444"/>
                    <a:pt x="614" y="406"/>
                  </a:cubicBezTo>
                  <a:cubicBezTo>
                    <a:pt x="744" y="368"/>
                    <a:pt x="873" y="345"/>
                    <a:pt x="967" y="250"/>
                  </a:cubicBezTo>
                  <a:cubicBezTo>
                    <a:pt x="1067" y="155"/>
                    <a:pt x="987" y="15"/>
                    <a:pt x="865" y="3"/>
                  </a:cubicBezTo>
                  <a:cubicBezTo>
                    <a:pt x="853" y="1"/>
                    <a:pt x="842" y="1"/>
                    <a:pt x="8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3" name="Google Shape;3123;p44"/>
            <p:cNvSpPr/>
            <p:nvPr/>
          </p:nvSpPr>
          <p:spPr>
            <a:xfrm rot="10800000">
              <a:off x="7858268" y="922748"/>
              <a:ext cx="27198" cy="13585"/>
            </a:xfrm>
            <a:custGeom>
              <a:avLst/>
              <a:gdLst/>
              <a:ahLst/>
              <a:cxnLst/>
              <a:rect l="l" t="t" r="r" b="b"/>
              <a:pathLst>
                <a:path w="991" h="495" extrusionOk="0">
                  <a:moveTo>
                    <a:pt x="793" y="1"/>
                  </a:moveTo>
                  <a:cubicBezTo>
                    <a:pt x="693" y="1"/>
                    <a:pt x="612" y="41"/>
                    <a:pt x="512" y="73"/>
                  </a:cubicBezTo>
                  <a:cubicBezTo>
                    <a:pt x="406" y="111"/>
                    <a:pt x="299" y="145"/>
                    <a:pt x="185" y="168"/>
                  </a:cubicBezTo>
                  <a:cubicBezTo>
                    <a:pt x="0" y="202"/>
                    <a:pt x="44" y="495"/>
                    <a:pt x="224" y="495"/>
                  </a:cubicBezTo>
                  <a:cubicBezTo>
                    <a:pt x="225" y="495"/>
                    <a:pt x="226" y="495"/>
                    <a:pt x="227" y="495"/>
                  </a:cubicBezTo>
                  <a:cubicBezTo>
                    <a:pt x="451" y="488"/>
                    <a:pt x="820" y="457"/>
                    <a:pt x="945" y="240"/>
                  </a:cubicBezTo>
                  <a:cubicBezTo>
                    <a:pt x="991" y="161"/>
                    <a:pt x="957" y="19"/>
                    <a:pt x="850" y="5"/>
                  </a:cubicBezTo>
                  <a:cubicBezTo>
                    <a:pt x="830" y="2"/>
                    <a:pt x="812" y="1"/>
                    <a:pt x="7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4" name="Google Shape;3124;p44"/>
            <p:cNvSpPr/>
            <p:nvPr/>
          </p:nvSpPr>
          <p:spPr>
            <a:xfrm rot="10800000">
              <a:off x="7883792" y="835775"/>
              <a:ext cx="52118" cy="15808"/>
            </a:xfrm>
            <a:custGeom>
              <a:avLst/>
              <a:gdLst/>
              <a:ahLst/>
              <a:cxnLst/>
              <a:rect l="l" t="t" r="r" b="b"/>
              <a:pathLst>
                <a:path w="1899" h="576" extrusionOk="0">
                  <a:moveTo>
                    <a:pt x="1723" y="0"/>
                  </a:moveTo>
                  <a:cubicBezTo>
                    <a:pt x="1198" y="11"/>
                    <a:pt x="643" y="221"/>
                    <a:pt x="137" y="350"/>
                  </a:cubicBezTo>
                  <a:cubicBezTo>
                    <a:pt x="0" y="386"/>
                    <a:pt x="48" y="576"/>
                    <a:pt x="177" y="576"/>
                  </a:cubicBezTo>
                  <a:cubicBezTo>
                    <a:pt x="183" y="576"/>
                    <a:pt x="191" y="575"/>
                    <a:pt x="198" y="574"/>
                  </a:cubicBezTo>
                  <a:cubicBezTo>
                    <a:pt x="715" y="479"/>
                    <a:pt x="1300" y="437"/>
                    <a:pt x="1784" y="228"/>
                  </a:cubicBezTo>
                  <a:cubicBezTo>
                    <a:pt x="1898" y="179"/>
                    <a:pt x="1837" y="0"/>
                    <a:pt x="17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5" name="Google Shape;3125;p44"/>
            <p:cNvSpPr/>
            <p:nvPr/>
          </p:nvSpPr>
          <p:spPr>
            <a:xfrm rot="10800000">
              <a:off x="7967911" y="832591"/>
              <a:ext cx="49236" cy="17702"/>
            </a:xfrm>
            <a:custGeom>
              <a:avLst/>
              <a:gdLst/>
              <a:ahLst/>
              <a:cxnLst/>
              <a:rect l="l" t="t" r="r" b="b"/>
              <a:pathLst>
                <a:path w="1794" h="645" extrusionOk="0">
                  <a:moveTo>
                    <a:pt x="1508" y="1"/>
                  </a:moveTo>
                  <a:cubicBezTo>
                    <a:pt x="1083" y="1"/>
                    <a:pt x="596" y="181"/>
                    <a:pt x="204" y="306"/>
                  </a:cubicBezTo>
                  <a:cubicBezTo>
                    <a:pt x="0" y="371"/>
                    <a:pt x="69" y="644"/>
                    <a:pt x="259" y="644"/>
                  </a:cubicBezTo>
                  <a:cubicBezTo>
                    <a:pt x="271" y="644"/>
                    <a:pt x="283" y="643"/>
                    <a:pt x="296" y="641"/>
                  </a:cubicBezTo>
                  <a:cubicBezTo>
                    <a:pt x="729" y="569"/>
                    <a:pt x="1272" y="504"/>
                    <a:pt x="1656" y="283"/>
                  </a:cubicBezTo>
                  <a:cubicBezTo>
                    <a:pt x="1793" y="208"/>
                    <a:pt x="1728" y="6"/>
                    <a:pt x="1580" y="2"/>
                  </a:cubicBezTo>
                  <a:cubicBezTo>
                    <a:pt x="1556" y="1"/>
                    <a:pt x="1532" y="1"/>
                    <a:pt x="15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6" name="Google Shape;3126;p44"/>
            <p:cNvSpPr/>
            <p:nvPr/>
          </p:nvSpPr>
          <p:spPr>
            <a:xfrm rot="10800000">
              <a:off x="7731637" y="890665"/>
              <a:ext cx="34636" cy="17482"/>
            </a:xfrm>
            <a:custGeom>
              <a:avLst/>
              <a:gdLst/>
              <a:ahLst/>
              <a:cxnLst/>
              <a:rect l="l" t="t" r="r" b="b"/>
              <a:pathLst>
                <a:path w="1262" h="637" extrusionOk="0">
                  <a:moveTo>
                    <a:pt x="1119" y="1"/>
                  </a:moveTo>
                  <a:cubicBezTo>
                    <a:pt x="1110" y="1"/>
                    <a:pt x="1101" y="2"/>
                    <a:pt x="1092" y="4"/>
                  </a:cubicBezTo>
                  <a:cubicBezTo>
                    <a:pt x="758" y="99"/>
                    <a:pt x="450" y="247"/>
                    <a:pt x="138" y="400"/>
                  </a:cubicBezTo>
                  <a:cubicBezTo>
                    <a:pt x="1" y="465"/>
                    <a:pt x="94" y="636"/>
                    <a:pt x="218" y="636"/>
                  </a:cubicBezTo>
                  <a:cubicBezTo>
                    <a:pt x="225" y="636"/>
                    <a:pt x="231" y="636"/>
                    <a:pt x="237" y="635"/>
                  </a:cubicBezTo>
                  <a:cubicBezTo>
                    <a:pt x="602" y="578"/>
                    <a:pt x="929" y="438"/>
                    <a:pt x="1196" y="179"/>
                  </a:cubicBezTo>
                  <a:cubicBezTo>
                    <a:pt x="1261" y="113"/>
                    <a:pt x="1204" y="1"/>
                    <a:pt x="1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7" name="Google Shape;3127;p44"/>
            <p:cNvSpPr/>
            <p:nvPr/>
          </p:nvSpPr>
          <p:spPr>
            <a:xfrm rot="10800000">
              <a:off x="7735232" y="917478"/>
              <a:ext cx="32714" cy="17400"/>
            </a:xfrm>
            <a:custGeom>
              <a:avLst/>
              <a:gdLst/>
              <a:ahLst/>
              <a:cxnLst/>
              <a:rect l="l" t="t" r="r" b="b"/>
              <a:pathLst>
                <a:path w="1192" h="634" extrusionOk="0">
                  <a:moveTo>
                    <a:pt x="1001" y="1"/>
                  </a:moveTo>
                  <a:cubicBezTo>
                    <a:pt x="841" y="1"/>
                    <a:pt x="687" y="69"/>
                    <a:pt x="546" y="134"/>
                  </a:cubicBezTo>
                  <a:cubicBezTo>
                    <a:pt x="390" y="203"/>
                    <a:pt x="218" y="263"/>
                    <a:pt x="89" y="377"/>
                  </a:cubicBezTo>
                  <a:cubicBezTo>
                    <a:pt x="1" y="459"/>
                    <a:pt x="63" y="633"/>
                    <a:pt x="184" y="633"/>
                  </a:cubicBezTo>
                  <a:cubicBezTo>
                    <a:pt x="188" y="633"/>
                    <a:pt x="192" y="633"/>
                    <a:pt x="195" y="633"/>
                  </a:cubicBezTo>
                  <a:cubicBezTo>
                    <a:pt x="370" y="617"/>
                    <a:pt x="530" y="541"/>
                    <a:pt x="690" y="477"/>
                  </a:cubicBezTo>
                  <a:cubicBezTo>
                    <a:pt x="838" y="415"/>
                    <a:pt x="1006" y="347"/>
                    <a:pt x="1116" y="226"/>
                  </a:cubicBezTo>
                  <a:cubicBezTo>
                    <a:pt x="1192" y="138"/>
                    <a:pt x="1139" y="5"/>
                    <a:pt x="1025" y="1"/>
                  </a:cubicBezTo>
                  <a:cubicBezTo>
                    <a:pt x="1017" y="1"/>
                    <a:pt x="1009" y="1"/>
                    <a:pt x="100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8" name="Google Shape;3128;p44"/>
            <p:cNvSpPr/>
            <p:nvPr/>
          </p:nvSpPr>
          <p:spPr>
            <a:xfrm rot="10800000">
              <a:off x="7664342" y="1004754"/>
              <a:ext cx="48770" cy="17126"/>
            </a:xfrm>
            <a:custGeom>
              <a:avLst/>
              <a:gdLst/>
              <a:ahLst/>
              <a:cxnLst/>
              <a:rect l="l" t="t" r="r" b="b"/>
              <a:pathLst>
                <a:path w="1777" h="624" extrusionOk="0">
                  <a:moveTo>
                    <a:pt x="1615" y="0"/>
                  </a:moveTo>
                  <a:cubicBezTo>
                    <a:pt x="1612" y="0"/>
                    <a:pt x="1610" y="0"/>
                    <a:pt x="1608" y="0"/>
                  </a:cubicBezTo>
                  <a:cubicBezTo>
                    <a:pt x="1110" y="42"/>
                    <a:pt x="657" y="171"/>
                    <a:pt x="186" y="316"/>
                  </a:cubicBezTo>
                  <a:cubicBezTo>
                    <a:pt x="1" y="372"/>
                    <a:pt x="62" y="623"/>
                    <a:pt x="233" y="623"/>
                  </a:cubicBezTo>
                  <a:cubicBezTo>
                    <a:pt x="245" y="623"/>
                    <a:pt x="257" y="622"/>
                    <a:pt x="270" y="620"/>
                  </a:cubicBezTo>
                  <a:cubicBezTo>
                    <a:pt x="752" y="525"/>
                    <a:pt x="1212" y="426"/>
                    <a:pt x="1668" y="228"/>
                  </a:cubicBezTo>
                  <a:cubicBezTo>
                    <a:pt x="1777" y="180"/>
                    <a:pt x="1724" y="0"/>
                    <a:pt x="16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9" name="Google Shape;3129;p44"/>
            <p:cNvSpPr/>
            <p:nvPr/>
          </p:nvSpPr>
          <p:spPr>
            <a:xfrm rot="10800000">
              <a:off x="7655504" y="981178"/>
              <a:ext cx="38066" cy="16412"/>
            </a:xfrm>
            <a:custGeom>
              <a:avLst/>
              <a:gdLst/>
              <a:ahLst/>
              <a:cxnLst/>
              <a:rect l="l" t="t" r="r" b="b"/>
              <a:pathLst>
                <a:path w="1387" h="598" extrusionOk="0">
                  <a:moveTo>
                    <a:pt x="1152" y="0"/>
                  </a:moveTo>
                  <a:cubicBezTo>
                    <a:pt x="979" y="0"/>
                    <a:pt x="803" y="99"/>
                    <a:pt x="645" y="157"/>
                  </a:cubicBezTo>
                  <a:cubicBezTo>
                    <a:pt x="474" y="221"/>
                    <a:pt x="299" y="282"/>
                    <a:pt x="128" y="358"/>
                  </a:cubicBezTo>
                  <a:cubicBezTo>
                    <a:pt x="0" y="418"/>
                    <a:pt x="81" y="597"/>
                    <a:pt x="203" y="597"/>
                  </a:cubicBezTo>
                  <a:cubicBezTo>
                    <a:pt x="212" y="597"/>
                    <a:pt x="222" y="597"/>
                    <a:pt x="231" y="594"/>
                  </a:cubicBezTo>
                  <a:cubicBezTo>
                    <a:pt x="421" y="556"/>
                    <a:pt x="611" y="495"/>
                    <a:pt x="801" y="442"/>
                  </a:cubicBezTo>
                  <a:cubicBezTo>
                    <a:pt x="972" y="393"/>
                    <a:pt x="1147" y="366"/>
                    <a:pt x="1284" y="252"/>
                  </a:cubicBezTo>
                  <a:cubicBezTo>
                    <a:pt x="1386" y="165"/>
                    <a:pt x="1295" y="9"/>
                    <a:pt x="1181" y="1"/>
                  </a:cubicBezTo>
                  <a:cubicBezTo>
                    <a:pt x="1171" y="1"/>
                    <a:pt x="1162" y="0"/>
                    <a:pt x="11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0" name="Google Shape;3130;p44"/>
            <p:cNvSpPr/>
            <p:nvPr/>
          </p:nvSpPr>
          <p:spPr>
            <a:xfrm rot="10800000">
              <a:off x="7542102" y="1015100"/>
              <a:ext cx="24426" cy="11774"/>
            </a:xfrm>
            <a:custGeom>
              <a:avLst/>
              <a:gdLst/>
              <a:ahLst/>
              <a:cxnLst/>
              <a:rect l="l" t="t" r="r" b="b"/>
              <a:pathLst>
                <a:path w="890" h="429" extrusionOk="0">
                  <a:moveTo>
                    <a:pt x="689" y="1"/>
                  </a:moveTo>
                  <a:cubicBezTo>
                    <a:pt x="617" y="1"/>
                    <a:pt x="544" y="9"/>
                    <a:pt x="484" y="34"/>
                  </a:cubicBezTo>
                  <a:cubicBezTo>
                    <a:pt x="365" y="87"/>
                    <a:pt x="233" y="129"/>
                    <a:pt x="119" y="201"/>
                  </a:cubicBezTo>
                  <a:cubicBezTo>
                    <a:pt x="0" y="273"/>
                    <a:pt x="70" y="428"/>
                    <a:pt x="190" y="428"/>
                  </a:cubicBezTo>
                  <a:cubicBezTo>
                    <a:pt x="197" y="428"/>
                    <a:pt x="205" y="427"/>
                    <a:pt x="214" y="426"/>
                  </a:cubicBezTo>
                  <a:cubicBezTo>
                    <a:pt x="449" y="391"/>
                    <a:pt x="704" y="304"/>
                    <a:pt x="860" y="121"/>
                  </a:cubicBezTo>
                  <a:cubicBezTo>
                    <a:pt x="890" y="91"/>
                    <a:pt x="886" y="19"/>
                    <a:pt x="833" y="11"/>
                  </a:cubicBezTo>
                  <a:cubicBezTo>
                    <a:pt x="788" y="5"/>
                    <a:pt x="738" y="1"/>
                    <a:pt x="68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1" name="Google Shape;3131;p44"/>
            <p:cNvSpPr/>
            <p:nvPr/>
          </p:nvSpPr>
          <p:spPr>
            <a:xfrm rot="10800000">
              <a:off x="7569108" y="968005"/>
              <a:ext cx="38231" cy="15589"/>
            </a:xfrm>
            <a:custGeom>
              <a:avLst/>
              <a:gdLst/>
              <a:ahLst/>
              <a:cxnLst/>
              <a:rect l="l" t="t" r="r" b="b"/>
              <a:pathLst>
                <a:path w="1393" h="568" extrusionOk="0">
                  <a:moveTo>
                    <a:pt x="1243" y="0"/>
                  </a:moveTo>
                  <a:cubicBezTo>
                    <a:pt x="866" y="0"/>
                    <a:pt x="482" y="201"/>
                    <a:pt x="134" y="327"/>
                  </a:cubicBezTo>
                  <a:cubicBezTo>
                    <a:pt x="1" y="377"/>
                    <a:pt x="39" y="568"/>
                    <a:pt x="168" y="568"/>
                  </a:cubicBezTo>
                  <a:cubicBezTo>
                    <a:pt x="179" y="568"/>
                    <a:pt x="190" y="566"/>
                    <a:pt x="202" y="563"/>
                  </a:cubicBezTo>
                  <a:cubicBezTo>
                    <a:pt x="564" y="469"/>
                    <a:pt x="1004" y="415"/>
                    <a:pt x="1313" y="190"/>
                  </a:cubicBezTo>
                  <a:cubicBezTo>
                    <a:pt x="1392" y="134"/>
                    <a:pt x="1369" y="4"/>
                    <a:pt x="1263" y="0"/>
                  </a:cubicBezTo>
                  <a:cubicBezTo>
                    <a:pt x="1257" y="0"/>
                    <a:pt x="1250" y="0"/>
                    <a:pt x="12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2" name="Google Shape;3132;p44"/>
            <p:cNvSpPr/>
            <p:nvPr/>
          </p:nvSpPr>
          <p:spPr>
            <a:xfrm rot="10800000">
              <a:off x="7895291" y="560117"/>
              <a:ext cx="34142" cy="19706"/>
            </a:xfrm>
            <a:custGeom>
              <a:avLst/>
              <a:gdLst/>
              <a:ahLst/>
              <a:cxnLst/>
              <a:rect l="l" t="t" r="r" b="b"/>
              <a:pathLst>
                <a:path w="1244" h="718" extrusionOk="0">
                  <a:moveTo>
                    <a:pt x="112" y="1"/>
                  </a:moveTo>
                  <a:cubicBezTo>
                    <a:pt x="33" y="1"/>
                    <a:pt x="1" y="121"/>
                    <a:pt x="73" y="165"/>
                  </a:cubicBezTo>
                  <a:cubicBezTo>
                    <a:pt x="243" y="276"/>
                    <a:pt x="415" y="390"/>
                    <a:pt x="590" y="493"/>
                  </a:cubicBezTo>
                  <a:cubicBezTo>
                    <a:pt x="745" y="584"/>
                    <a:pt x="897" y="694"/>
                    <a:pt x="1080" y="717"/>
                  </a:cubicBezTo>
                  <a:cubicBezTo>
                    <a:pt x="1085" y="717"/>
                    <a:pt x="1091" y="718"/>
                    <a:pt x="1096" y="718"/>
                  </a:cubicBezTo>
                  <a:cubicBezTo>
                    <a:pt x="1209" y="718"/>
                    <a:pt x="1244" y="558"/>
                    <a:pt x="1175" y="485"/>
                  </a:cubicBezTo>
                  <a:cubicBezTo>
                    <a:pt x="1050" y="348"/>
                    <a:pt x="836" y="288"/>
                    <a:pt x="669" y="215"/>
                  </a:cubicBezTo>
                  <a:cubicBezTo>
                    <a:pt x="494" y="139"/>
                    <a:pt x="316" y="74"/>
                    <a:pt x="141" y="6"/>
                  </a:cubicBezTo>
                  <a:cubicBezTo>
                    <a:pt x="131" y="2"/>
                    <a:pt x="121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3" name="Google Shape;3133;p44"/>
            <p:cNvSpPr/>
            <p:nvPr/>
          </p:nvSpPr>
          <p:spPr>
            <a:xfrm rot="10800000">
              <a:off x="7902098" y="526634"/>
              <a:ext cx="29119" cy="17812"/>
            </a:xfrm>
            <a:custGeom>
              <a:avLst/>
              <a:gdLst/>
              <a:ahLst/>
              <a:cxnLst/>
              <a:rect l="l" t="t" r="r" b="b"/>
              <a:pathLst>
                <a:path w="1061" h="649" extrusionOk="0">
                  <a:moveTo>
                    <a:pt x="157" y="0"/>
                  </a:moveTo>
                  <a:cubicBezTo>
                    <a:pt x="72" y="0"/>
                    <a:pt x="1" y="122"/>
                    <a:pt x="76" y="189"/>
                  </a:cubicBezTo>
                  <a:cubicBezTo>
                    <a:pt x="293" y="375"/>
                    <a:pt x="597" y="649"/>
                    <a:pt x="903" y="649"/>
                  </a:cubicBezTo>
                  <a:cubicBezTo>
                    <a:pt x="909" y="649"/>
                    <a:pt x="915" y="649"/>
                    <a:pt x="920" y="648"/>
                  </a:cubicBezTo>
                  <a:cubicBezTo>
                    <a:pt x="1008" y="645"/>
                    <a:pt x="1061" y="534"/>
                    <a:pt x="997" y="470"/>
                  </a:cubicBezTo>
                  <a:cubicBezTo>
                    <a:pt x="898" y="371"/>
                    <a:pt x="738" y="310"/>
                    <a:pt x="613" y="249"/>
                  </a:cubicBezTo>
                  <a:cubicBezTo>
                    <a:pt x="472" y="185"/>
                    <a:pt x="339" y="108"/>
                    <a:pt x="210" y="17"/>
                  </a:cubicBezTo>
                  <a:cubicBezTo>
                    <a:pt x="192" y="5"/>
                    <a:pt x="174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4" name="Google Shape;3134;p44"/>
            <p:cNvSpPr/>
            <p:nvPr/>
          </p:nvSpPr>
          <p:spPr>
            <a:xfrm rot="10800000">
              <a:off x="7966539" y="600461"/>
              <a:ext cx="33236" cy="16659"/>
            </a:xfrm>
            <a:custGeom>
              <a:avLst/>
              <a:gdLst/>
              <a:ahLst/>
              <a:cxnLst/>
              <a:rect l="l" t="t" r="r" b="b"/>
              <a:pathLst>
                <a:path w="1211" h="607" extrusionOk="0">
                  <a:moveTo>
                    <a:pt x="201" y="1"/>
                  </a:moveTo>
                  <a:cubicBezTo>
                    <a:pt x="77" y="1"/>
                    <a:pt x="0" y="178"/>
                    <a:pt x="130" y="259"/>
                  </a:cubicBezTo>
                  <a:cubicBezTo>
                    <a:pt x="270" y="342"/>
                    <a:pt x="419" y="422"/>
                    <a:pt x="567" y="491"/>
                  </a:cubicBezTo>
                  <a:cubicBezTo>
                    <a:pt x="716" y="555"/>
                    <a:pt x="864" y="582"/>
                    <a:pt x="1023" y="605"/>
                  </a:cubicBezTo>
                  <a:cubicBezTo>
                    <a:pt x="1030" y="606"/>
                    <a:pt x="1036" y="606"/>
                    <a:pt x="1042" y="606"/>
                  </a:cubicBezTo>
                  <a:cubicBezTo>
                    <a:pt x="1140" y="606"/>
                    <a:pt x="1211" y="472"/>
                    <a:pt x="1103" y="419"/>
                  </a:cubicBezTo>
                  <a:cubicBezTo>
                    <a:pt x="830" y="278"/>
                    <a:pt x="544" y="164"/>
                    <a:pt x="270" y="19"/>
                  </a:cubicBezTo>
                  <a:cubicBezTo>
                    <a:pt x="247" y="6"/>
                    <a:pt x="223" y="1"/>
                    <a:pt x="20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5" name="Google Shape;3135;p44"/>
            <p:cNvSpPr/>
            <p:nvPr/>
          </p:nvSpPr>
          <p:spPr>
            <a:xfrm rot="10800000">
              <a:off x="7956823" y="480142"/>
              <a:ext cx="40207" cy="22450"/>
            </a:xfrm>
            <a:custGeom>
              <a:avLst/>
              <a:gdLst/>
              <a:ahLst/>
              <a:cxnLst/>
              <a:rect l="l" t="t" r="r" b="b"/>
              <a:pathLst>
                <a:path w="1465" h="818" extrusionOk="0">
                  <a:moveTo>
                    <a:pt x="137" y="1"/>
                  </a:moveTo>
                  <a:cubicBezTo>
                    <a:pt x="55" y="1"/>
                    <a:pt x="0" y="123"/>
                    <a:pt x="91" y="169"/>
                  </a:cubicBezTo>
                  <a:cubicBezTo>
                    <a:pt x="296" y="280"/>
                    <a:pt x="490" y="412"/>
                    <a:pt x="691" y="526"/>
                  </a:cubicBezTo>
                  <a:cubicBezTo>
                    <a:pt x="874" y="629"/>
                    <a:pt x="1064" y="770"/>
                    <a:pt x="1269" y="815"/>
                  </a:cubicBezTo>
                  <a:cubicBezTo>
                    <a:pt x="1277" y="817"/>
                    <a:pt x="1285" y="818"/>
                    <a:pt x="1293" y="818"/>
                  </a:cubicBezTo>
                  <a:cubicBezTo>
                    <a:pt x="1389" y="818"/>
                    <a:pt x="1464" y="695"/>
                    <a:pt x="1383" y="617"/>
                  </a:cubicBezTo>
                  <a:cubicBezTo>
                    <a:pt x="1228" y="477"/>
                    <a:pt x="1007" y="397"/>
                    <a:pt x="821" y="306"/>
                  </a:cubicBezTo>
                  <a:cubicBezTo>
                    <a:pt x="607" y="207"/>
                    <a:pt x="388" y="120"/>
                    <a:pt x="182" y="13"/>
                  </a:cubicBezTo>
                  <a:cubicBezTo>
                    <a:pt x="167" y="5"/>
                    <a:pt x="152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6" name="Google Shape;3136;p44"/>
            <p:cNvSpPr/>
            <p:nvPr/>
          </p:nvSpPr>
          <p:spPr>
            <a:xfrm rot="10800000">
              <a:off x="7912417" y="484122"/>
              <a:ext cx="41826" cy="18745"/>
            </a:xfrm>
            <a:custGeom>
              <a:avLst/>
              <a:gdLst/>
              <a:ahLst/>
              <a:cxnLst/>
              <a:rect l="l" t="t" r="r" b="b"/>
              <a:pathLst>
                <a:path w="1524" h="683" extrusionOk="0">
                  <a:moveTo>
                    <a:pt x="143" y="0"/>
                  </a:moveTo>
                  <a:cubicBezTo>
                    <a:pt x="39" y="0"/>
                    <a:pt x="1" y="135"/>
                    <a:pt x="64" y="206"/>
                  </a:cubicBezTo>
                  <a:cubicBezTo>
                    <a:pt x="235" y="392"/>
                    <a:pt x="490" y="483"/>
                    <a:pt x="722" y="567"/>
                  </a:cubicBezTo>
                  <a:cubicBezTo>
                    <a:pt x="865" y="620"/>
                    <a:pt x="1024" y="683"/>
                    <a:pt x="1177" y="683"/>
                  </a:cubicBezTo>
                  <a:cubicBezTo>
                    <a:pt x="1264" y="683"/>
                    <a:pt x="1349" y="662"/>
                    <a:pt x="1429" y="609"/>
                  </a:cubicBezTo>
                  <a:cubicBezTo>
                    <a:pt x="1508" y="551"/>
                    <a:pt x="1524" y="449"/>
                    <a:pt x="1459" y="376"/>
                  </a:cubicBezTo>
                  <a:cubicBezTo>
                    <a:pt x="1300" y="194"/>
                    <a:pt x="1052" y="206"/>
                    <a:pt x="832" y="160"/>
                  </a:cubicBezTo>
                  <a:cubicBezTo>
                    <a:pt x="604" y="114"/>
                    <a:pt x="383" y="19"/>
                    <a:pt x="152" y="0"/>
                  </a:cubicBezTo>
                  <a:cubicBezTo>
                    <a:pt x="149" y="0"/>
                    <a:pt x="146" y="0"/>
                    <a:pt x="1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7" name="Google Shape;3137;p44"/>
            <p:cNvSpPr/>
            <p:nvPr/>
          </p:nvSpPr>
          <p:spPr>
            <a:xfrm rot="10800000">
              <a:off x="7817759" y="406425"/>
              <a:ext cx="42622" cy="21050"/>
            </a:xfrm>
            <a:custGeom>
              <a:avLst/>
              <a:gdLst/>
              <a:ahLst/>
              <a:cxnLst/>
              <a:rect l="l" t="t" r="r" b="b"/>
              <a:pathLst>
                <a:path w="1553" h="767" extrusionOk="0">
                  <a:moveTo>
                    <a:pt x="197" y="1"/>
                  </a:moveTo>
                  <a:cubicBezTo>
                    <a:pt x="93" y="1"/>
                    <a:pt x="1" y="143"/>
                    <a:pt x="100" y="222"/>
                  </a:cubicBezTo>
                  <a:cubicBezTo>
                    <a:pt x="290" y="375"/>
                    <a:pt x="480" y="515"/>
                    <a:pt x="705" y="614"/>
                  </a:cubicBezTo>
                  <a:cubicBezTo>
                    <a:pt x="859" y="681"/>
                    <a:pt x="1045" y="766"/>
                    <a:pt x="1219" y="766"/>
                  </a:cubicBezTo>
                  <a:cubicBezTo>
                    <a:pt x="1272" y="766"/>
                    <a:pt x="1324" y="758"/>
                    <a:pt x="1373" y="740"/>
                  </a:cubicBezTo>
                  <a:cubicBezTo>
                    <a:pt x="1526" y="686"/>
                    <a:pt x="1552" y="500"/>
                    <a:pt x="1419" y="409"/>
                  </a:cubicBezTo>
                  <a:cubicBezTo>
                    <a:pt x="1259" y="303"/>
                    <a:pt x="1039" y="310"/>
                    <a:pt x="852" y="261"/>
                  </a:cubicBezTo>
                  <a:cubicBezTo>
                    <a:pt x="647" y="207"/>
                    <a:pt x="438" y="128"/>
                    <a:pt x="256" y="17"/>
                  </a:cubicBezTo>
                  <a:cubicBezTo>
                    <a:pt x="236" y="6"/>
                    <a:pt x="216" y="1"/>
                    <a:pt x="1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8" name="Google Shape;3138;p44"/>
            <p:cNvSpPr/>
            <p:nvPr/>
          </p:nvSpPr>
          <p:spPr>
            <a:xfrm rot="10800000">
              <a:off x="7800689" y="448279"/>
              <a:ext cx="40070" cy="16412"/>
            </a:xfrm>
            <a:custGeom>
              <a:avLst/>
              <a:gdLst/>
              <a:ahLst/>
              <a:cxnLst/>
              <a:rect l="l" t="t" r="r" b="b"/>
              <a:pathLst>
                <a:path w="1460" h="598" extrusionOk="0">
                  <a:moveTo>
                    <a:pt x="142" y="0"/>
                  </a:moveTo>
                  <a:cubicBezTo>
                    <a:pt x="22" y="0"/>
                    <a:pt x="0" y="195"/>
                    <a:pt x="123" y="225"/>
                  </a:cubicBezTo>
                  <a:cubicBezTo>
                    <a:pt x="347" y="278"/>
                    <a:pt x="560" y="347"/>
                    <a:pt x="769" y="434"/>
                  </a:cubicBezTo>
                  <a:cubicBezTo>
                    <a:pt x="948" y="510"/>
                    <a:pt x="1107" y="587"/>
                    <a:pt x="1305" y="598"/>
                  </a:cubicBezTo>
                  <a:cubicBezTo>
                    <a:pt x="1307" y="598"/>
                    <a:pt x="1308" y="598"/>
                    <a:pt x="1310" y="598"/>
                  </a:cubicBezTo>
                  <a:cubicBezTo>
                    <a:pt x="1420" y="598"/>
                    <a:pt x="1460" y="456"/>
                    <a:pt x="1392" y="381"/>
                  </a:cubicBezTo>
                  <a:cubicBezTo>
                    <a:pt x="1107" y="57"/>
                    <a:pt x="556" y="27"/>
                    <a:pt x="153" y="1"/>
                  </a:cubicBezTo>
                  <a:cubicBezTo>
                    <a:pt x="149" y="0"/>
                    <a:pt x="146" y="0"/>
                    <a:pt x="1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9" name="Google Shape;3139;p44"/>
            <p:cNvSpPr/>
            <p:nvPr/>
          </p:nvSpPr>
          <p:spPr>
            <a:xfrm rot="10800000">
              <a:off x="7762238" y="474297"/>
              <a:ext cx="38286" cy="19541"/>
            </a:xfrm>
            <a:custGeom>
              <a:avLst/>
              <a:gdLst/>
              <a:ahLst/>
              <a:cxnLst/>
              <a:rect l="l" t="t" r="r" b="b"/>
              <a:pathLst>
                <a:path w="1395" h="712" extrusionOk="0">
                  <a:moveTo>
                    <a:pt x="211" y="1"/>
                  </a:moveTo>
                  <a:cubicBezTo>
                    <a:pt x="111" y="1"/>
                    <a:pt x="0" y="125"/>
                    <a:pt x="108" y="207"/>
                  </a:cubicBezTo>
                  <a:cubicBezTo>
                    <a:pt x="299" y="359"/>
                    <a:pt x="524" y="462"/>
                    <a:pt x="744" y="572"/>
                  </a:cubicBezTo>
                  <a:cubicBezTo>
                    <a:pt x="890" y="647"/>
                    <a:pt x="1005" y="712"/>
                    <a:pt x="1139" y="712"/>
                  </a:cubicBezTo>
                  <a:cubicBezTo>
                    <a:pt x="1196" y="712"/>
                    <a:pt x="1257" y="700"/>
                    <a:pt x="1326" y="671"/>
                  </a:cubicBezTo>
                  <a:cubicBezTo>
                    <a:pt x="1368" y="652"/>
                    <a:pt x="1394" y="584"/>
                    <a:pt x="1379" y="542"/>
                  </a:cubicBezTo>
                  <a:cubicBezTo>
                    <a:pt x="1295" y="326"/>
                    <a:pt x="1147" y="280"/>
                    <a:pt x="942" y="211"/>
                  </a:cubicBezTo>
                  <a:cubicBezTo>
                    <a:pt x="710" y="131"/>
                    <a:pt x="470" y="33"/>
                    <a:pt x="227" y="2"/>
                  </a:cubicBezTo>
                  <a:cubicBezTo>
                    <a:pt x="222" y="1"/>
                    <a:pt x="217" y="1"/>
                    <a:pt x="2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0" name="Google Shape;3140;p44"/>
            <p:cNvSpPr/>
            <p:nvPr/>
          </p:nvSpPr>
          <p:spPr>
            <a:xfrm rot="10800000">
              <a:off x="7686600" y="360812"/>
              <a:ext cx="38066" cy="17098"/>
            </a:xfrm>
            <a:custGeom>
              <a:avLst/>
              <a:gdLst/>
              <a:ahLst/>
              <a:cxnLst/>
              <a:rect l="l" t="t" r="r" b="b"/>
              <a:pathLst>
                <a:path w="1387" h="623" extrusionOk="0">
                  <a:moveTo>
                    <a:pt x="174" y="0"/>
                  </a:moveTo>
                  <a:cubicBezTo>
                    <a:pt x="36" y="0"/>
                    <a:pt x="0" y="208"/>
                    <a:pt x="143" y="264"/>
                  </a:cubicBezTo>
                  <a:cubicBezTo>
                    <a:pt x="318" y="333"/>
                    <a:pt x="489" y="405"/>
                    <a:pt x="660" y="473"/>
                  </a:cubicBezTo>
                  <a:cubicBezTo>
                    <a:pt x="814" y="532"/>
                    <a:pt x="975" y="622"/>
                    <a:pt x="1143" y="622"/>
                  </a:cubicBezTo>
                  <a:cubicBezTo>
                    <a:pt x="1149" y="622"/>
                    <a:pt x="1156" y="622"/>
                    <a:pt x="1162" y="622"/>
                  </a:cubicBezTo>
                  <a:cubicBezTo>
                    <a:pt x="1287" y="618"/>
                    <a:pt x="1387" y="447"/>
                    <a:pt x="1273" y="355"/>
                  </a:cubicBezTo>
                  <a:cubicBezTo>
                    <a:pt x="1136" y="238"/>
                    <a:pt x="957" y="211"/>
                    <a:pt x="785" y="162"/>
                  </a:cubicBezTo>
                  <a:cubicBezTo>
                    <a:pt x="596" y="108"/>
                    <a:pt x="406" y="59"/>
                    <a:pt x="215" y="6"/>
                  </a:cubicBezTo>
                  <a:cubicBezTo>
                    <a:pt x="201" y="2"/>
                    <a:pt x="18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1" name="Google Shape;3141;p44"/>
            <p:cNvSpPr/>
            <p:nvPr/>
          </p:nvSpPr>
          <p:spPr>
            <a:xfrm rot="10800000">
              <a:off x="7692555" y="397231"/>
              <a:ext cx="39329" cy="17620"/>
            </a:xfrm>
            <a:custGeom>
              <a:avLst/>
              <a:gdLst/>
              <a:ahLst/>
              <a:cxnLst/>
              <a:rect l="l" t="t" r="r" b="b"/>
              <a:pathLst>
                <a:path w="1433" h="642" extrusionOk="0">
                  <a:moveTo>
                    <a:pt x="227" y="0"/>
                  </a:moveTo>
                  <a:cubicBezTo>
                    <a:pt x="93" y="0"/>
                    <a:pt x="1" y="190"/>
                    <a:pt x="144" y="264"/>
                  </a:cubicBezTo>
                  <a:cubicBezTo>
                    <a:pt x="311" y="352"/>
                    <a:pt x="486" y="413"/>
                    <a:pt x="661" y="485"/>
                  </a:cubicBezTo>
                  <a:cubicBezTo>
                    <a:pt x="832" y="552"/>
                    <a:pt x="1000" y="641"/>
                    <a:pt x="1189" y="641"/>
                  </a:cubicBezTo>
                  <a:cubicBezTo>
                    <a:pt x="1193" y="641"/>
                    <a:pt x="1197" y="641"/>
                    <a:pt x="1201" y="641"/>
                  </a:cubicBezTo>
                  <a:cubicBezTo>
                    <a:pt x="1330" y="637"/>
                    <a:pt x="1433" y="454"/>
                    <a:pt x="1315" y="359"/>
                  </a:cubicBezTo>
                  <a:cubicBezTo>
                    <a:pt x="1171" y="242"/>
                    <a:pt x="1003" y="203"/>
                    <a:pt x="829" y="154"/>
                  </a:cubicBezTo>
                  <a:cubicBezTo>
                    <a:pt x="638" y="101"/>
                    <a:pt x="448" y="36"/>
                    <a:pt x="254" y="2"/>
                  </a:cubicBezTo>
                  <a:cubicBezTo>
                    <a:pt x="245" y="1"/>
                    <a:pt x="236" y="0"/>
                    <a:pt x="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2" name="Google Shape;3142;p44"/>
            <p:cNvSpPr/>
            <p:nvPr/>
          </p:nvSpPr>
          <p:spPr>
            <a:xfrm rot="10800000">
              <a:off x="7755981" y="396737"/>
              <a:ext cx="26622" cy="17867"/>
            </a:xfrm>
            <a:custGeom>
              <a:avLst/>
              <a:gdLst/>
              <a:ahLst/>
              <a:cxnLst/>
              <a:rect l="l" t="t" r="r" b="b"/>
              <a:pathLst>
                <a:path w="970" h="651" extrusionOk="0">
                  <a:moveTo>
                    <a:pt x="139" y="1"/>
                  </a:moveTo>
                  <a:cubicBezTo>
                    <a:pt x="55" y="1"/>
                    <a:pt x="1" y="127"/>
                    <a:pt x="68" y="187"/>
                  </a:cubicBezTo>
                  <a:cubicBezTo>
                    <a:pt x="182" y="285"/>
                    <a:pt x="285" y="392"/>
                    <a:pt x="410" y="480"/>
                  </a:cubicBezTo>
                  <a:cubicBezTo>
                    <a:pt x="519" y="560"/>
                    <a:pt x="653" y="651"/>
                    <a:pt x="792" y="651"/>
                  </a:cubicBezTo>
                  <a:cubicBezTo>
                    <a:pt x="798" y="651"/>
                    <a:pt x="804" y="651"/>
                    <a:pt x="810" y="650"/>
                  </a:cubicBezTo>
                  <a:cubicBezTo>
                    <a:pt x="920" y="647"/>
                    <a:pt x="969" y="545"/>
                    <a:pt x="927" y="450"/>
                  </a:cubicBezTo>
                  <a:cubicBezTo>
                    <a:pt x="866" y="324"/>
                    <a:pt x="710" y="240"/>
                    <a:pt x="589" y="176"/>
                  </a:cubicBezTo>
                  <a:cubicBezTo>
                    <a:pt x="452" y="108"/>
                    <a:pt x="315" y="62"/>
                    <a:pt x="175" y="8"/>
                  </a:cubicBezTo>
                  <a:cubicBezTo>
                    <a:pt x="162" y="3"/>
                    <a:pt x="151" y="1"/>
                    <a:pt x="1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3" name="Google Shape;3143;p44"/>
            <p:cNvSpPr/>
            <p:nvPr/>
          </p:nvSpPr>
          <p:spPr>
            <a:xfrm rot="10800000">
              <a:off x="8176164" y="939627"/>
              <a:ext cx="33675" cy="31315"/>
            </a:xfrm>
            <a:custGeom>
              <a:avLst/>
              <a:gdLst/>
              <a:ahLst/>
              <a:cxnLst/>
              <a:rect l="l" t="t" r="r" b="b"/>
              <a:pathLst>
                <a:path w="1227" h="1141" extrusionOk="0">
                  <a:moveTo>
                    <a:pt x="1071" y="1"/>
                  </a:moveTo>
                  <a:cubicBezTo>
                    <a:pt x="1051" y="1"/>
                    <a:pt x="1030" y="5"/>
                    <a:pt x="1009" y="15"/>
                  </a:cubicBezTo>
                  <a:cubicBezTo>
                    <a:pt x="823" y="94"/>
                    <a:pt x="679" y="311"/>
                    <a:pt x="542" y="456"/>
                  </a:cubicBezTo>
                  <a:cubicBezTo>
                    <a:pt x="386" y="624"/>
                    <a:pt x="230" y="790"/>
                    <a:pt x="74" y="957"/>
                  </a:cubicBezTo>
                  <a:cubicBezTo>
                    <a:pt x="0" y="1037"/>
                    <a:pt x="69" y="1141"/>
                    <a:pt x="152" y="1141"/>
                  </a:cubicBezTo>
                  <a:cubicBezTo>
                    <a:pt x="176" y="1141"/>
                    <a:pt x="202" y="1132"/>
                    <a:pt x="226" y="1110"/>
                  </a:cubicBezTo>
                  <a:cubicBezTo>
                    <a:pt x="397" y="957"/>
                    <a:pt x="564" y="806"/>
                    <a:pt x="731" y="650"/>
                  </a:cubicBezTo>
                  <a:cubicBezTo>
                    <a:pt x="879" y="513"/>
                    <a:pt x="1096" y="368"/>
                    <a:pt x="1180" y="186"/>
                  </a:cubicBezTo>
                  <a:cubicBezTo>
                    <a:pt x="1227" y="89"/>
                    <a:pt x="1161" y="1"/>
                    <a:pt x="10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4" name="Google Shape;3144;p44"/>
            <p:cNvSpPr/>
            <p:nvPr/>
          </p:nvSpPr>
          <p:spPr>
            <a:xfrm rot="10800000">
              <a:off x="8167024" y="921650"/>
              <a:ext cx="23273" cy="18855"/>
            </a:xfrm>
            <a:custGeom>
              <a:avLst/>
              <a:gdLst/>
              <a:ahLst/>
              <a:cxnLst/>
              <a:rect l="l" t="t" r="r" b="b"/>
              <a:pathLst>
                <a:path w="848" h="687" extrusionOk="0">
                  <a:moveTo>
                    <a:pt x="675" y="1"/>
                  </a:moveTo>
                  <a:cubicBezTo>
                    <a:pt x="533" y="1"/>
                    <a:pt x="443" y="159"/>
                    <a:pt x="346" y="248"/>
                  </a:cubicBezTo>
                  <a:cubicBezTo>
                    <a:pt x="251" y="339"/>
                    <a:pt x="133" y="422"/>
                    <a:pt x="58" y="529"/>
                  </a:cubicBezTo>
                  <a:cubicBezTo>
                    <a:pt x="0" y="611"/>
                    <a:pt x="87" y="686"/>
                    <a:pt x="164" y="686"/>
                  </a:cubicBezTo>
                  <a:cubicBezTo>
                    <a:pt x="169" y="686"/>
                    <a:pt x="174" y="686"/>
                    <a:pt x="179" y="685"/>
                  </a:cubicBezTo>
                  <a:cubicBezTo>
                    <a:pt x="312" y="666"/>
                    <a:pt x="453" y="571"/>
                    <a:pt x="555" y="487"/>
                  </a:cubicBezTo>
                  <a:cubicBezTo>
                    <a:pt x="662" y="408"/>
                    <a:pt x="848" y="297"/>
                    <a:pt x="829" y="145"/>
                  </a:cubicBezTo>
                  <a:cubicBezTo>
                    <a:pt x="818" y="66"/>
                    <a:pt x="772" y="5"/>
                    <a:pt x="685" y="1"/>
                  </a:cubicBezTo>
                  <a:cubicBezTo>
                    <a:pt x="681" y="1"/>
                    <a:pt x="678" y="1"/>
                    <a:pt x="6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5" name="Google Shape;3145;p44"/>
            <p:cNvSpPr/>
            <p:nvPr/>
          </p:nvSpPr>
          <p:spPr>
            <a:xfrm rot="10800000">
              <a:off x="8101266" y="1026353"/>
              <a:ext cx="34745" cy="31726"/>
            </a:xfrm>
            <a:custGeom>
              <a:avLst/>
              <a:gdLst/>
              <a:ahLst/>
              <a:cxnLst/>
              <a:rect l="l" t="t" r="r" b="b"/>
              <a:pathLst>
                <a:path w="1266" h="1156" extrusionOk="0">
                  <a:moveTo>
                    <a:pt x="1015" y="1"/>
                  </a:moveTo>
                  <a:cubicBezTo>
                    <a:pt x="990" y="1"/>
                    <a:pt x="965" y="5"/>
                    <a:pt x="942" y="15"/>
                  </a:cubicBezTo>
                  <a:cubicBezTo>
                    <a:pt x="744" y="103"/>
                    <a:pt x="584" y="293"/>
                    <a:pt x="440" y="449"/>
                  </a:cubicBezTo>
                  <a:cubicBezTo>
                    <a:pt x="300" y="600"/>
                    <a:pt x="125" y="768"/>
                    <a:pt x="37" y="962"/>
                  </a:cubicBezTo>
                  <a:cubicBezTo>
                    <a:pt x="0" y="1044"/>
                    <a:pt x="59" y="1156"/>
                    <a:pt x="145" y="1156"/>
                  </a:cubicBezTo>
                  <a:cubicBezTo>
                    <a:pt x="166" y="1156"/>
                    <a:pt x="189" y="1149"/>
                    <a:pt x="212" y="1133"/>
                  </a:cubicBezTo>
                  <a:cubicBezTo>
                    <a:pt x="391" y="1019"/>
                    <a:pt x="532" y="840"/>
                    <a:pt x="691" y="696"/>
                  </a:cubicBezTo>
                  <a:cubicBezTo>
                    <a:pt x="855" y="551"/>
                    <a:pt x="1049" y="430"/>
                    <a:pt x="1174" y="247"/>
                  </a:cubicBezTo>
                  <a:cubicBezTo>
                    <a:pt x="1266" y="117"/>
                    <a:pt x="1139" y="1"/>
                    <a:pt x="10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6" name="Google Shape;3146;p44"/>
            <p:cNvSpPr/>
            <p:nvPr/>
          </p:nvSpPr>
          <p:spPr>
            <a:xfrm rot="10800000">
              <a:off x="8090178" y="995807"/>
              <a:ext cx="37545" cy="28872"/>
            </a:xfrm>
            <a:custGeom>
              <a:avLst/>
              <a:gdLst/>
              <a:ahLst/>
              <a:cxnLst/>
              <a:rect l="l" t="t" r="r" b="b"/>
              <a:pathLst>
                <a:path w="1368" h="1052" extrusionOk="0">
                  <a:moveTo>
                    <a:pt x="1201" y="1"/>
                  </a:moveTo>
                  <a:cubicBezTo>
                    <a:pt x="1190" y="1"/>
                    <a:pt x="1180" y="2"/>
                    <a:pt x="1168" y="4"/>
                  </a:cubicBezTo>
                  <a:cubicBezTo>
                    <a:pt x="963" y="34"/>
                    <a:pt x="815" y="227"/>
                    <a:pt x="667" y="353"/>
                  </a:cubicBezTo>
                  <a:cubicBezTo>
                    <a:pt x="492" y="506"/>
                    <a:pt x="314" y="661"/>
                    <a:pt x="123" y="794"/>
                  </a:cubicBezTo>
                  <a:cubicBezTo>
                    <a:pt x="0" y="882"/>
                    <a:pt x="73" y="1051"/>
                    <a:pt x="196" y="1051"/>
                  </a:cubicBezTo>
                  <a:cubicBezTo>
                    <a:pt x="217" y="1051"/>
                    <a:pt x="240" y="1046"/>
                    <a:pt x="264" y="1034"/>
                  </a:cubicBezTo>
                  <a:cubicBezTo>
                    <a:pt x="484" y="920"/>
                    <a:pt x="701" y="809"/>
                    <a:pt x="903" y="661"/>
                  </a:cubicBezTo>
                  <a:cubicBezTo>
                    <a:pt x="1074" y="536"/>
                    <a:pt x="1302" y="403"/>
                    <a:pt x="1347" y="182"/>
                  </a:cubicBezTo>
                  <a:cubicBezTo>
                    <a:pt x="1368" y="76"/>
                    <a:pt x="1296" y="1"/>
                    <a:pt x="120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7" name="Google Shape;3147;p44"/>
            <p:cNvSpPr/>
            <p:nvPr/>
          </p:nvSpPr>
          <p:spPr>
            <a:xfrm rot="10800000">
              <a:off x="8072476" y="945802"/>
              <a:ext cx="32769" cy="25359"/>
            </a:xfrm>
            <a:custGeom>
              <a:avLst/>
              <a:gdLst/>
              <a:ahLst/>
              <a:cxnLst/>
              <a:rect l="l" t="t" r="r" b="b"/>
              <a:pathLst>
                <a:path w="1194" h="924" extrusionOk="0">
                  <a:moveTo>
                    <a:pt x="975" y="0"/>
                  </a:moveTo>
                  <a:cubicBezTo>
                    <a:pt x="792" y="0"/>
                    <a:pt x="653" y="157"/>
                    <a:pt x="517" y="270"/>
                  </a:cubicBezTo>
                  <a:cubicBezTo>
                    <a:pt x="376" y="392"/>
                    <a:pt x="224" y="509"/>
                    <a:pt x="102" y="654"/>
                  </a:cubicBezTo>
                  <a:cubicBezTo>
                    <a:pt x="1" y="772"/>
                    <a:pt x="91" y="924"/>
                    <a:pt x="221" y="924"/>
                  </a:cubicBezTo>
                  <a:cubicBezTo>
                    <a:pt x="246" y="924"/>
                    <a:pt x="273" y="918"/>
                    <a:pt x="300" y="905"/>
                  </a:cubicBezTo>
                  <a:cubicBezTo>
                    <a:pt x="467" y="825"/>
                    <a:pt x="623" y="715"/>
                    <a:pt x="779" y="612"/>
                  </a:cubicBezTo>
                  <a:cubicBezTo>
                    <a:pt x="928" y="513"/>
                    <a:pt x="1118" y="418"/>
                    <a:pt x="1163" y="239"/>
                  </a:cubicBezTo>
                  <a:cubicBezTo>
                    <a:pt x="1194" y="118"/>
                    <a:pt x="1106" y="4"/>
                    <a:pt x="981" y="0"/>
                  </a:cubicBezTo>
                  <a:cubicBezTo>
                    <a:pt x="979" y="0"/>
                    <a:pt x="977" y="0"/>
                    <a:pt x="9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8" name="Google Shape;3148;p44"/>
            <p:cNvSpPr/>
            <p:nvPr/>
          </p:nvSpPr>
          <p:spPr>
            <a:xfrm rot="10800000">
              <a:off x="8032956" y="1117525"/>
              <a:ext cx="29174" cy="31040"/>
            </a:xfrm>
            <a:custGeom>
              <a:avLst/>
              <a:gdLst/>
              <a:ahLst/>
              <a:cxnLst/>
              <a:rect l="l" t="t" r="r" b="b"/>
              <a:pathLst>
                <a:path w="1063" h="1131" extrusionOk="0">
                  <a:moveTo>
                    <a:pt x="882" y="0"/>
                  </a:moveTo>
                  <a:cubicBezTo>
                    <a:pt x="877" y="0"/>
                    <a:pt x="871" y="1"/>
                    <a:pt x="866" y="1"/>
                  </a:cubicBezTo>
                  <a:cubicBezTo>
                    <a:pt x="649" y="16"/>
                    <a:pt x="516" y="225"/>
                    <a:pt x="387" y="389"/>
                  </a:cubicBezTo>
                  <a:cubicBezTo>
                    <a:pt x="254" y="556"/>
                    <a:pt x="147" y="731"/>
                    <a:pt x="49" y="924"/>
                  </a:cubicBezTo>
                  <a:cubicBezTo>
                    <a:pt x="0" y="1021"/>
                    <a:pt x="81" y="1130"/>
                    <a:pt x="170" y="1130"/>
                  </a:cubicBezTo>
                  <a:cubicBezTo>
                    <a:pt x="200" y="1130"/>
                    <a:pt x="231" y="1118"/>
                    <a:pt x="258" y="1088"/>
                  </a:cubicBezTo>
                  <a:cubicBezTo>
                    <a:pt x="387" y="944"/>
                    <a:pt x="528" y="803"/>
                    <a:pt x="665" y="666"/>
                  </a:cubicBezTo>
                  <a:cubicBezTo>
                    <a:pt x="790" y="540"/>
                    <a:pt x="1014" y="415"/>
                    <a:pt x="1045" y="236"/>
                  </a:cubicBezTo>
                  <a:cubicBezTo>
                    <a:pt x="1063" y="131"/>
                    <a:pt x="1000" y="0"/>
                    <a:pt x="88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9" name="Google Shape;3149;p44"/>
            <p:cNvSpPr/>
            <p:nvPr/>
          </p:nvSpPr>
          <p:spPr>
            <a:xfrm rot="10800000">
              <a:off x="8013881" y="1083521"/>
              <a:ext cx="38807" cy="32879"/>
            </a:xfrm>
            <a:custGeom>
              <a:avLst/>
              <a:gdLst/>
              <a:ahLst/>
              <a:cxnLst/>
              <a:rect l="l" t="t" r="r" b="b"/>
              <a:pathLst>
                <a:path w="1414" h="1198" extrusionOk="0">
                  <a:moveTo>
                    <a:pt x="1157" y="0"/>
                  </a:moveTo>
                  <a:cubicBezTo>
                    <a:pt x="1126" y="0"/>
                    <a:pt x="1094" y="7"/>
                    <a:pt x="1066" y="23"/>
                  </a:cubicBezTo>
                  <a:cubicBezTo>
                    <a:pt x="872" y="125"/>
                    <a:pt x="728" y="326"/>
                    <a:pt x="579" y="482"/>
                  </a:cubicBezTo>
                  <a:cubicBezTo>
                    <a:pt x="427" y="646"/>
                    <a:pt x="268" y="817"/>
                    <a:pt x="103" y="965"/>
                  </a:cubicBezTo>
                  <a:cubicBezTo>
                    <a:pt x="1" y="1055"/>
                    <a:pt x="94" y="1197"/>
                    <a:pt x="206" y="1197"/>
                  </a:cubicBezTo>
                  <a:cubicBezTo>
                    <a:pt x="226" y="1197"/>
                    <a:pt x="247" y="1193"/>
                    <a:pt x="268" y="1182"/>
                  </a:cubicBezTo>
                  <a:cubicBezTo>
                    <a:pt x="659" y="973"/>
                    <a:pt x="1198" y="695"/>
                    <a:pt x="1363" y="251"/>
                  </a:cubicBezTo>
                  <a:cubicBezTo>
                    <a:pt x="1414" y="111"/>
                    <a:pt x="1283" y="0"/>
                    <a:pt x="1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0" name="Google Shape;3150;p44"/>
            <p:cNvSpPr/>
            <p:nvPr/>
          </p:nvSpPr>
          <p:spPr>
            <a:xfrm rot="10800000">
              <a:off x="7926798" y="1229363"/>
              <a:ext cx="36914" cy="28762"/>
            </a:xfrm>
            <a:custGeom>
              <a:avLst/>
              <a:gdLst/>
              <a:ahLst/>
              <a:cxnLst/>
              <a:rect l="l" t="t" r="r" b="b"/>
              <a:pathLst>
                <a:path w="1345" h="1048" extrusionOk="0">
                  <a:moveTo>
                    <a:pt x="1145" y="1"/>
                  </a:moveTo>
                  <a:cubicBezTo>
                    <a:pt x="906" y="1"/>
                    <a:pt x="721" y="168"/>
                    <a:pt x="546" y="316"/>
                  </a:cubicBezTo>
                  <a:cubicBezTo>
                    <a:pt x="360" y="475"/>
                    <a:pt x="204" y="663"/>
                    <a:pt x="63" y="863"/>
                  </a:cubicBezTo>
                  <a:cubicBezTo>
                    <a:pt x="0" y="949"/>
                    <a:pt x="86" y="1048"/>
                    <a:pt x="172" y="1048"/>
                  </a:cubicBezTo>
                  <a:cubicBezTo>
                    <a:pt x="201" y="1048"/>
                    <a:pt x="230" y="1037"/>
                    <a:pt x="253" y="1012"/>
                  </a:cubicBezTo>
                  <a:cubicBezTo>
                    <a:pt x="409" y="845"/>
                    <a:pt x="592" y="693"/>
                    <a:pt x="781" y="571"/>
                  </a:cubicBezTo>
                  <a:cubicBezTo>
                    <a:pt x="964" y="453"/>
                    <a:pt x="1150" y="384"/>
                    <a:pt x="1280" y="210"/>
                  </a:cubicBezTo>
                  <a:cubicBezTo>
                    <a:pt x="1344" y="122"/>
                    <a:pt x="1257" y="5"/>
                    <a:pt x="1162" y="1"/>
                  </a:cubicBezTo>
                  <a:cubicBezTo>
                    <a:pt x="1156" y="1"/>
                    <a:pt x="1150" y="1"/>
                    <a:pt x="11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1" name="Google Shape;3151;p44"/>
            <p:cNvSpPr/>
            <p:nvPr/>
          </p:nvSpPr>
          <p:spPr>
            <a:xfrm rot="10800000">
              <a:off x="7925646" y="1173897"/>
              <a:ext cx="33126" cy="27253"/>
            </a:xfrm>
            <a:custGeom>
              <a:avLst/>
              <a:gdLst/>
              <a:ahLst/>
              <a:cxnLst/>
              <a:rect l="l" t="t" r="r" b="b"/>
              <a:pathLst>
                <a:path w="1207" h="993" extrusionOk="0">
                  <a:moveTo>
                    <a:pt x="991" y="0"/>
                  </a:moveTo>
                  <a:cubicBezTo>
                    <a:pt x="987" y="0"/>
                    <a:pt x="982" y="1"/>
                    <a:pt x="978" y="1"/>
                  </a:cubicBezTo>
                  <a:cubicBezTo>
                    <a:pt x="754" y="12"/>
                    <a:pt x="655" y="217"/>
                    <a:pt x="506" y="361"/>
                  </a:cubicBezTo>
                  <a:cubicBezTo>
                    <a:pt x="366" y="503"/>
                    <a:pt x="217" y="635"/>
                    <a:pt x="80" y="776"/>
                  </a:cubicBezTo>
                  <a:cubicBezTo>
                    <a:pt x="1" y="864"/>
                    <a:pt x="71" y="992"/>
                    <a:pt x="177" y="992"/>
                  </a:cubicBezTo>
                  <a:cubicBezTo>
                    <a:pt x="187" y="992"/>
                    <a:pt x="196" y="991"/>
                    <a:pt x="206" y="989"/>
                  </a:cubicBezTo>
                  <a:cubicBezTo>
                    <a:pt x="404" y="943"/>
                    <a:pt x="617" y="837"/>
                    <a:pt x="780" y="715"/>
                  </a:cubicBezTo>
                  <a:cubicBezTo>
                    <a:pt x="944" y="598"/>
                    <a:pt x="1206" y="445"/>
                    <a:pt x="1191" y="213"/>
                  </a:cubicBezTo>
                  <a:cubicBezTo>
                    <a:pt x="1184" y="107"/>
                    <a:pt x="1105" y="0"/>
                    <a:pt x="9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2" name="Google Shape;3152;p44"/>
            <p:cNvSpPr/>
            <p:nvPr/>
          </p:nvSpPr>
          <p:spPr>
            <a:xfrm rot="10800000">
              <a:off x="7991074" y="1136243"/>
              <a:ext cx="27308" cy="23630"/>
            </a:xfrm>
            <a:custGeom>
              <a:avLst/>
              <a:gdLst/>
              <a:ahLst/>
              <a:cxnLst/>
              <a:rect l="l" t="t" r="r" b="b"/>
              <a:pathLst>
                <a:path w="995" h="861" extrusionOk="0">
                  <a:moveTo>
                    <a:pt x="845" y="0"/>
                  </a:moveTo>
                  <a:cubicBezTo>
                    <a:pt x="833" y="0"/>
                    <a:pt x="821" y="2"/>
                    <a:pt x="808" y="6"/>
                  </a:cubicBezTo>
                  <a:cubicBezTo>
                    <a:pt x="462" y="124"/>
                    <a:pt x="245" y="375"/>
                    <a:pt x="55" y="679"/>
                  </a:cubicBezTo>
                  <a:cubicBezTo>
                    <a:pt x="1" y="767"/>
                    <a:pt x="82" y="861"/>
                    <a:pt x="168" y="861"/>
                  </a:cubicBezTo>
                  <a:cubicBezTo>
                    <a:pt x="196" y="861"/>
                    <a:pt x="225" y="851"/>
                    <a:pt x="249" y="827"/>
                  </a:cubicBezTo>
                  <a:cubicBezTo>
                    <a:pt x="466" y="610"/>
                    <a:pt x="717" y="436"/>
                    <a:pt x="926" y="208"/>
                  </a:cubicBezTo>
                  <a:cubicBezTo>
                    <a:pt x="994" y="133"/>
                    <a:pt x="943" y="0"/>
                    <a:pt x="8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3" name="Google Shape;3153;p44"/>
            <p:cNvSpPr/>
            <p:nvPr/>
          </p:nvSpPr>
          <p:spPr>
            <a:xfrm rot="10800000">
              <a:off x="7939505" y="1025502"/>
              <a:ext cx="38670" cy="28351"/>
            </a:xfrm>
            <a:custGeom>
              <a:avLst/>
              <a:gdLst/>
              <a:ahLst/>
              <a:cxnLst/>
              <a:rect l="l" t="t" r="r" b="b"/>
              <a:pathLst>
                <a:path w="1409" h="1033" extrusionOk="0">
                  <a:moveTo>
                    <a:pt x="1215" y="1"/>
                  </a:moveTo>
                  <a:cubicBezTo>
                    <a:pt x="1210" y="1"/>
                    <a:pt x="1204" y="1"/>
                    <a:pt x="1198" y="2"/>
                  </a:cubicBezTo>
                  <a:cubicBezTo>
                    <a:pt x="966" y="25"/>
                    <a:pt x="784" y="211"/>
                    <a:pt x="605" y="348"/>
                  </a:cubicBezTo>
                  <a:cubicBezTo>
                    <a:pt x="419" y="492"/>
                    <a:pt x="229" y="652"/>
                    <a:pt x="77" y="830"/>
                  </a:cubicBezTo>
                  <a:cubicBezTo>
                    <a:pt x="1" y="916"/>
                    <a:pt x="64" y="1032"/>
                    <a:pt x="160" y="1032"/>
                  </a:cubicBezTo>
                  <a:cubicBezTo>
                    <a:pt x="179" y="1032"/>
                    <a:pt x="200" y="1028"/>
                    <a:pt x="222" y="1017"/>
                  </a:cubicBezTo>
                  <a:cubicBezTo>
                    <a:pt x="427" y="911"/>
                    <a:pt x="628" y="778"/>
                    <a:pt x="826" y="652"/>
                  </a:cubicBezTo>
                  <a:cubicBezTo>
                    <a:pt x="1001" y="542"/>
                    <a:pt x="1244" y="446"/>
                    <a:pt x="1350" y="264"/>
                  </a:cubicBezTo>
                  <a:cubicBezTo>
                    <a:pt x="1409" y="162"/>
                    <a:pt x="1341" y="1"/>
                    <a:pt x="12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4" name="Google Shape;3154;p44"/>
            <p:cNvSpPr/>
            <p:nvPr/>
          </p:nvSpPr>
          <p:spPr>
            <a:xfrm rot="10800000">
              <a:off x="7840978" y="1198927"/>
              <a:ext cx="27912" cy="29284"/>
            </a:xfrm>
            <a:custGeom>
              <a:avLst/>
              <a:gdLst/>
              <a:ahLst/>
              <a:cxnLst/>
              <a:rect l="l" t="t" r="r" b="b"/>
              <a:pathLst>
                <a:path w="1017" h="1067" extrusionOk="0">
                  <a:moveTo>
                    <a:pt x="886" y="0"/>
                  </a:moveTo>
                  <a:cubicBezTo>
                    <a:pt x="875" y="0"/>
                    <a:pt x="863" y="2"/>
                    <a:pt x="851" y="6"/>
                  </a:cubicBezTo>
                  <a:cubicBezTo>
                    <a:pt x="676" y="66"/>
                    <a:pt x="555" y="207"/>
                    <a:pt x="444" y="352"/>
                  </a:cubicBezTo>
                  <a:cubicBezTo>
                    <a:pt x="318" y="508"/>
                    <a:pt x="204" y="671"/>
                    <a:pt x="79" y="831"/>
                  </a:cubicBezTo>
                  <a:cubicBezTo>
                    <a:pt x="0" y="933"/>
                    <a:pt x="80" y="1066"/>
                    <a:pt x="180" y="1066"/>
                  </a:cubicBezTo>
                  <a:cubicBezTo>
                    <a:pt x="210" y="1066"/>
                    <a:pt x="243" y="1054"/>
                    <a:pt x="273" y="1024"/>
                  </a:cubicBezTo>
                  <a:cubicBezTo>
                    <a:pt x="414" y="884"/>
                    <a:pt x="562" y="751"/>
                    <a:pt x="702" y="606"/>
                  </a:cubicBezTo>
                  <a:cubicBezTo>
                    <a:pt x="828" y="477"/>
                    <a:pt x="965" y="344"/>
                    <a:pt x="1003" y="157"/>
                  </a:cubicBezTo>
                  <a:cubicBezTo>
                    <a:pt x="1016" y="85"/>
                    <a:pt x="963" y="0"/>
                    <a:pt x="8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5" name="Google Shape;3155;p44"/>
            <p:cNvSpPr/>
            <p:nvPr/>
          </p:nvSpPr>
          <p:spPr>
            <a:xfrm rot="10800000">
              <a:off x="7853136" y="1243168"/>
              <a:ext cx="25222" cy="21599"/>
            </a:xfrm>
            <a:custGeom>
              <a:avLst/>
              <a:gdLst/>
              <a:ahLst/>
              <a:cxnLst/>
              <a:rect l="l" t="t" r="r" b="b"/>
              <a:pathLst>
                <a:path w="919" h="787" extrusionOk="0">
                  <a:moveTo>
                    <a:pt x="745" y="1"/>
                  </a:moveTo>
                  <a:cubicBezTo>
                    <a:pt x="737" y="1"/>
                    <a:pt x="729" y="2"/>
                    <a:pt x="721" y="3"/>
                  </a:cubicBezTo>
                  <a:cubicBezTo>
                    <a:pt x="641" y="15"/>
                    <a:pt x="572" y="22"/>
                    <a:pt x="504" y="75"/>
                  </a:cubicBezTo>
                  <a:cubicBezTo>
                    <a:pt x="440" y="121"/>
                    <a:pt x="382" y="178"/>
                    <a:pt x="326" y="231"/>
                  </a:cubicBezTo>
                  <a:cubicBezTo>
                    <a:pt x="215" y="334"/>
                    <a:pt x="93" y="448"/>
                    <a:pt x="36" y="589"/>
                  </a:cubicBezTo>
                  <a:cubicBezTo>
                    <a:pt x="0" y="680"/>
                    <a:pt x="92" y="787"/>
                    <a:pt x="184" y="787"/>
                  </a:cubicBezTo>
                  <a:cubicBezTo>
                    <a:pt x="198" y="787"/>
                    <a:pt x="212" y="784"/>
                    <a:pt x="226" y="779"/>
                  </a:cubicBezTo>
                  <a:cubicBezTo>
                    <a:pt x="367" y="722"/>
                    <a:pt x="485" y="603"/>
                    <a:pt x="599" y="505"/>
                  </a:cubicBezTo>
                  <a:cubicBezTo>
                    <a:pt x="652" y="463"/>
                    <a:pt x="717" y="421"/>
                    <a:pt x="766" y="372"/>
                  </a:cubicBezTo>
                  <a:cubicBezTo>
                    <a:pt x="828" y="315"/>
                    <a:pt x="850" y="235"/>
                    <a:pt x="880" y="159"/>
                  </a:cubicBezTo>
                  <a:cubicBezTo>
                    <a:pt x="918" y="66"/>
                    <a:pt x="826" y="1"/>
                    <a:pt x="7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6" name="Google Shape;3156;p44"/>
            <p:cNvSpPr/>
            <p:nvPr/>
          </p:nvSpPr>
          <p:spPr>
            <a:xfrm rot="10800000">
              <a:off x="7836532" y="1311397"/>
              <a:ext cx="26292" cy="18086"/>
            </a:xfrm>
            <a:custGeom>
              <a:avLst/>
              <a:gdLst/>
              <a:ahLst/>
              <a:cxnLst/>
              <a:rect l="l" t="t" r="r" b="b"/>
              <a:pathLst>
                <a:path w="958" h="659" extrusionOk="0">
                  <a:moveTo>
                    <a:pt x="681" y="0"/>
                  </a:moveTo>
                  <a:cubicBezTo>
                    <a:pt x="641" y="0"/>
                    <a:pt x="599" y="15"/>
                    <a:pt x="558" y="50"/>
                  </a:cubicBezTo>
                  <a:cubicBezTo>
                    <a:pt x="402" y="183"/>
                    <a:pt x="250" y="315"/>
                    <a:pt x="94" y="448"/>
                  </a:cubicBezTo>
                  <a:cubicBezTo>
                    <a:pt x="1" y="525"/>
                    <a:pt x="86" y="659"/>
                    <a:pt x="188" y="659"/>
                  </a:cubicBezTo>
                  <a:cubicBezTo>
                    <a:pt x="207" y="659"/>
                    <a:pt x="227" y="654"/>
                    <a:pt x="246" y="643"/>
                  </a:cubicBezTo>
                  <a:cubicBezTo>
                    <a:pt x="421" y="540"/>
                    <a:pt x="599" y="441"/>
                    <a:pt x="778" y="338"/>
                  </a:cubicBezTo>
                  <a:cubicBezTo>
                    <a:pt x="958" y="235"/>
                    <a:pt x="840" y="0"/>
                    <a:pt x="68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7" name="Google Shape;3157;p44"/>
            <p:cNvSpPr/>
            <p:nvPr/>
          </p:nvSpPr>
          <p:spPr>
            <a:xfrm rot="10800000">
              <a:off x="7763802" y="1358575"/>
              <a:ext cx="30272" cy="21078"/>
            </a:xfrm>
            <a:custGeom>
              <a:avLst/>
              <a:gdLst/>
              <a:ahLst/>
              <a:cxnLst/>
              <a:rect l="l" t="t" r="r" b="b"/>
              <a:pathLst>
                <a:path w="1103" h="768" extrusionOk="0">
                  <a:moveTo>
                    <a:pt x="752" y="0"/>
                  </a:moveTo>
                  <a:cubicBezTo>
                    <a:pt x="701" y="0"/>
                    <a:pt x="646" y="19"/>
                    <a:pt x="593" y="64"/>
                  </a:cubicBezTo>
                  <a:cubicBezTo>
                    <a:pt x="489" y="151"/>
                    <a:pt x="384" y="239"/>
                    <a:pt x="284" y="327"/>
                  </a:cubicBezTo>
                  <a:cubicBezTo>
                    <a:pt x="186" y="414"/>
                    <a:pt x="83" y="483"/>
                    <a:pt x="33" y="604"/>
                  </a:cubicBezTo>
                  <a:cubicBezTo>
                    <a:pt x="0" y="682"/>
                    <a:pt x="76" y="767"/>
                    <a:pt x="151" y="767"/>
                  </a:cubicBezTo>
                  <a:cubicBezTo>
                    <a:pt x="152" y="767"/>
                    <a:pt x="154" y="767"/>
                    <a:pt x="155" y="767"/>
                  </a:cubicBezTo>
                  <a:cubicBezTo>
                    <a:pt x="284" y="767"/>
                    <a:pt x="403" y="683"/>
                    <a:pt x="512" y="627"/>
                  </a:cubicBezTo>
                  <a:cubicBezTo>
                    <a:pt x="634" y="562"/>
                    <a:pt x="756" y="493"/>
                    <a:pt x="874" y="429"/>
                  </a:cubicBezTo>
                  <a:cubicBezTo>
                    <a:pt x="1102" y="304"/>
                    <a:pt x="957" y="0"/>
                    <a:pt x="7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8" name="Google Shape;3158;p44"/>
            <p:cNvSpPr/>
            <p:nvPr/>
          </p:nvSpPr>
          <p:spPr>
            <a:xfrm rot="10800000">
              <a:off x="8049423" y="748472"/>
              <a:ext cx="65978" cy="18525"/>
            </a:xfrm>
            <a:custGeom>
              <a:avLst/>
              <a:gdLst/>
              <a:ahLst/>
              <a:cxnLst/>
              <a:rect l="l" t="t" r="r" b="b"/>
              <a:pathLst>
                <a:path w="2404" h="675" extrusionOk="0">
                  <a:moveTo>
                    <a:pt x="179" y="0"/>
                  </a:moveTo>
                  <a:cubicBezTo>
                    <a:pt x="52" y="0"/>
                    <a:pt x="0" y="175"/>
                    <a:pt x="138" y="222"/>
                  </a:cubicBezTo>
                  <a:cubicBezTo>
                    <a:pt x="672" y="401"/>
                    <a:pt x="1352" y="675"/>
                    <a:pt x="1951" y="675"/>
                  </a:cubicBezTo>
                  <a:cubicBezTo>
                    <a:pt x="2039" y="675"/>
                    <a:pt x="2126" y="669"/>
                    <a:pt x="2210" y="656"/>
                  </a:cubicBezTo>
                  <a:cubicBezTo>
                    <a:pt x="2366" y="633"/>
                    <a:pt x="2404" y="366"/>
                    <a:pt x="2256" y="302"/>
                  </a:cubicBezTo>
                  <a:cubicBezTo>
                    <a:pt x="1978" y="180"/>
                    <a:pt x="1689" y="180"/>
                    <a:pt x="1389" y="146"/>
                  </a:cubicBezTo>
                  <a:cubicBezTo>
                    <a:pt x="993" y="100"/>
                    <a:pt x="594" y="54"/>
                    <a:pt x="198" y="1"/>
                  </a:cubicBezTo>
                  <a:cubicBezTo>
                    <a:pt x="192" y="0"/>
                    <a:pt x="185" y="0"/>
                    <a:pt x="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9" name="Google Shape;3159;p44"/>
            <p:cNvSpPr/>
            <p:nvPr/>
          </p:nvSpPr>
          <p:spPr>
            <a:xfrm rot="10800000">
              <a:off x="8096655" y="727614"/>
              <a:ext cx="32413" cy="10786"/>
            </a:xfrm>
            <a:custGeom>
              <a:avLst/>
              <a:gdLst/>
              <a:ahLst/>
              <a:cxnLst/>
              <a:rect l="l" t="t" r="r" b="b"/>
              <a:pathLst>
                <a:path w="1181" h="393" extrusionOk="0">
                  <a:moveTo>
                    <a:pt x="116" y="1"/>
                  </a:moveTo>
                  <a:cubicBezTo>
                    <a:pt x="16" y="1"/>
                    <a:pt x="1" y="166"/>
                    <a:pt x="100" y="191"/>
                  </a:cubicBezTo>
                  <a:cubicBezTo>
                    <a:pt x="363" y="259"/>
                    <a:pt x="684" y="392"/>
                    <a:pt x="969" y="392"/>
                  </a:cubicBezTo>
                  <a:cubicBezTo>
                    <a:pt x="1004" y="392"/>
                    <a:pt x="1039" y="390"/>
                    <a:pt x="1073" y="386"/>
                  </a:cubicBezTo>
                  <a:cubicBezTo>
                    <a:pt x="1176" y="370"/>
                    <a:pt x="1180" y="218"/>
                    <a:pt x="1100" y="168"/>
                  </a:cubicBezTo>
                  <a:cubicBezTo>
                    <a:pt x="959" y="89"/>
                    <a:pt x="796" y="84"/>
                    <a:pt x="636" y="66"/>
                  </a:cubicBezTo>
                  <a:cubicBezTo>
                    <a:pt x="465" y="43"/>
                    <a:pt x="298" y="24"/>
                    <a:pt x="126" y="1"/>
                  </a:cubicBezTo>
                  <a:cubicBezTo>
                    <a:pt x="123" y="1"/>
                    <a:pt x="119" y="1"/>
                    <a:pt x="1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0" name="Google Shape;3160;p44"/>
            <p:cNvSpPr/>
            <p:nvPr/>
          </p:nvSpPr>
          <p:spPr>
            <a:xfrm rot="10800000">
              <a:off x="8155525" y="761756"/>
              <a:ext cx="41140" cy="10649"/>
            </a:xfrm>
            <a:custGeom>
              <a:avLst/>
              <a:gdLst/>
              <a:ahLst/>
              <a:cxnLst/>
              <a:rect l="l" t="t" r="r" b="b"/>
              <a:pathLst>
                <a:path w="1499" h="388" extrusionOk="0">
                  <a:moveTo>
                    <a:pt x="169" y="10"/>
                  </a:moveTo>
                  <a:cubicBezTo>
                    <a:pt x="47" y="10"/>
                    <a:pt x="1" y="189"/>
                    <a:pt x="134" y="221"/>
                  </a:cubicBezTo>
                  <a:cubicBezTo>
                    <a:pt x="402" y="289"/>
                    <a:pt x="735" y="388"/>
                    <a:pt x="1040" y="388"/>
                  </a:cubicBezTo>
                  <a:cubicBezTo>
                    <a:pt x="1160" y="388"/>
                    <a:pt x="1275" y="373"/>
                    <a:pt x="1380" y="335"/>
                  </a:cubicBezTo>
                  <a:cubicBezTo>
                    <a:pt x="1487" y="297"/>
                    <a:pt x="1499" y="137"/>
                    <a:pt x="1380" y="103"/>
                  </a:cubicBezTo>
                  <a:cubicBezTo>
                    <a:pt x="1004" y="0"/>
                    <a:pt x="578" y="73"/>
                    <a:pt x="190" y="12"/>
                  </a:cubicBezTo>
                  <a:cubicBezTo>
                    <a:pt x="183" y="11"/>
                    <a:pt x="176" y="10"/>
                    <a:pt x="169" y="1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1" name="Google Shape;3161;p44"/>
            <p:cNvSpPr/>
            <p:nvPr/>
          </p:nvSpPr>
          <p:spPr>
            <a:xfrm rot="10800000">
              <a:off x="7930256" y="675084"/>
              <a:ext cx="43638" cy="18525"/>
            </a:xfrm>
            <a:custGeom>
              <a:avLst/>
              <a:gdLst/>
              <a:ahLst/>
              <a:cxnLst/>
              <a:rect l="l" t="t" r="r" b="b"/>
              <a:pathLst>
                <a:path w="1590" h="675" extrusionOk="0">
                  <a:moveTo>
                    <a:pt x="176" y="1"/>
                  </a:moveTo>
                  <a:cubicBezTo>
                    <a:pt x="40" y="1"/>
                    <a:pt x="1" y="219"/>
                    <a:pt x="149" y="274"/>
                  </a:cubicBezTo>
                  <a:cubicBezTo>
                    <a:pt x="556" y="430"/>
                    <a:pt x="940" y="628"/>
                    <a:pt x="1380" y="673"/>
                  </a:cubicBezTo>
                  <a:cubicBezTo>
                    <a:pt x="1385" y="674"/>
                    <a:pt x="1389" y="674"/>
                    <a:pt x="1393" y="674"/>
                  </a:cubicBezTo>
                  <a:cubicBezTo>
                    <a:pt x="1456" y="674"/>
                    <a:pt x="1531" y="624"/>
                    <a:pt x="1559" y="570"/>
                  </a:cubicBezTo>
                  <a:cubicBezTo>
                    <a:pt x="1575" y="537"/>
                    <a:pt x="1589" y="506"/>
                    <a:pt x="1586" y="464"/>
                  </a:cubicBezTo>
                  <a:cubicBezTo>
                    <a:pt x="1575" y="373"/>
                    <a:pt x="1529" y="293"/>
                    <a:pt x="1434" y="266"/>
                  </a:cubicBezTo>
                  <a:cubicBezTo>
                    <a:pt x="1038" y="152"/>
                    <a:pt x="617" y="133"/>
                    <a:pt x="221" y="8"/>
                  </a:cubicBezTo>
                  <a:cubicBezTo>
                    <a:pt x="205" y="3"/>
                    <a:pt x="190" y="1"/>
                    <a:pt x="17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2" name="Google Shape;3162;p44"/>
            <p:cNvSpPr/>
            <p:nvPr/>
          </p:nvSpPr>
          <p:spPr>
            <a:xfrm rot="10800000">
              <a:off x="7924712" y="703956"/>
              <a:ext cx="40728" cy="12350"/>
            </a:xfrm>
            <a:custGeom>
              <a:avLst/>
              <a:gdLst/>
              <a:ahLst/>
              <a:cxnLst/>
              <a:rect l="l" t="t" r="r" b="b"/>
              <a:pathLst>
                <a:path w="1484" h="450" extrusionOk="0">
                  <a:moveTo>
                    <a:pt x="464" y="1"/>
                  </a:moveTo>
                  <a:cubicBezTo>
                    <a:pt x="375" y="1"/>
                    <a:pt x="287" y="4"/>
                    <a:pt x="198" y="9"/>
                  </a:cubicBezTo>
                  <a:cubicBezTo>
                    <a:pt x="0" y="21"/>
                    <a:pt x="0" y="299"/>
                    <a:pt x="198" y="314"/>
                  </a:cubicBezTo>
                  <a:cubicBezTo>
                    <a:pt x="415" y="333"/>
                    <a:pt x="632" y="356"/>
                    <a:pt x="844" y="394"/>
                  </a:cubicBezTo>
                  <a:cubicBezTo>
                    <a:pt x="961" y="414"/>
                    <a:pt x="1074" y="449"/>
                    <a:pt x="1187" y="449"/>
                  </a:cubicBezTo>
                  <a:cubicBezTo>
                    <a:pt x="1244" y="449"/>
                    <a:pt x="1301" y="441"/>
                    <a:pt x="1358" y="416"/>
                  </a:cubicBezTo>
                  <a:cubicBezTo>
                    <a:pt x="1449" y="379"/>
                    <a:pt x="1483" y="283"/>
                    <a:pt x="1415" y="204"/>
                  </a:cubicBezTo>
                  <a:cubicBezTo>
                    <a:pt x="1278" y="51"/>
                    <a:pt x="1088" y="44"/>
                    <a:pt x="894" y="25"/>
                  </a:cubicBezTo>
                  <a:cubicBezTo>
                    <a:pt x="750" y="9"/>
                    <a:pt x="607" y="1"/>
                    <a:pt x="4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3" name="Google Shape;3163;p44"/>
            <p:cNvSpPr/>
            <p:nvPr/>
          </p:nvSpPr>
          <p:spPr>
            <a:xfrm rot="10800000">
              <a:off x="7940905" y="761591"/>
              <a:ext cx="41607" cy="14601"/>
            </a:xfrm>
            <a:custGeom>
              <a:avLst/>
              <a:gdLst/>
              <a:ahLst/>
              <a:cxnLst/>
              <a:rect l="l" t="t" r="r" b="b"/>
              <a:pathLst>
                <a:path w="1516" h="532" extrusionOk="0">
                  <a:moveTo>
                    <a:pt x="215" y="1"/>
                  </a:moveTo>
                  <a:cubicBezTo>
                    <a:pt x="35" y="1"/>
                    <a:pt x="1" y="304"/>
                    <a:pt x="185" y="344"/>
                  </a:cubicBezTo>
                  <a:cubicBezTo>
                    <a:pt x="495" y="412"/>
                    <a:pt x="845" y="532"/>
                    <a:pt x="1174" y="532"/>
                  </a:cubicBezTo>
                  <a:cubicBezTo>
                    <a:pt x="1233" y="532"/>
                    <a:pt x="1291" y="528"/>
                    <a:pt x="1349" y="519"/>
                  </a:cubicBezTo>
                  <a:cubicBezTo>
                    <a:pt x="1497" y="496"/>
                    <a:pt x="1516" y="272"/>
                    <a:pt x="1391" y="207"/>
                  </a:cubicBezTo>
                  <a:cubicBezTo>
                    <a:pt x="1059" y="33"/>
                    <a:pt x="596" y="43"/>
                    <a:pt x="231" y="1"/>
                  </a:cubicBezTo>
                  <a:cubicBezTo>
                    <a:pt x="226" y="1"/>
                    <a:pt x="220" y="1"/>
                    <a:pt x="2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4" name="Google Shape;3164;p44"/>
            <p:cNvSpPr/>
            <p:nvPr/>
          </p:nvSpPr>
          <p:spPr>
            <a:xfrm rot="10800000">
              <a:off x="7728865" y="642507"/>
              <a:ext cx="56482" cy="14491"/>
            </a:xfrm>
            <a:custGeom>
              <a:avLst/>
              <a:gdLst/>
              <a:ahLst/>
              <a:cxnLst/>
              <a:rect l="l" t="t" r="r" b="b"/>
              <a:pathLst>
                <a:path w="2058" h="528" extrusionOk="0">
                  <a:moveTo>
                    <a:pt x="191" y="1"/>
                  </a:moveTo>
                  <a:cubicBezTo>
                    <a:pt x="23" y="1"/>
                    <a:pt x="1" y="253"/>
                    <a:pt x="160" y="305"/>
                  </a:cubicBezTo>
                  <a:cubicBezTo>
                    <a:pt x="468" y="400"/>
                    <a:pt x="780" y="449"/>
                    <a:pt x="1103" y="484"/>
                  </a:cubicBezTo>
                  <a:cubicBezTo>
                    <a:pt x="1253" y="501"/>
                    <a:pt x="1410" y="528"/>
                    <a:pt x="1562" y="528"/>
                  </a:cubicBezTo>
                  <a:cubicBezTo>
                    <a:pt x="1699" y="528"/>
                    <a:pt x="1832" y="506"/>
                    <a:pt x="1955" y="438"/>
                  </a:cubicBezTo>
                  <a:cubicBezTo>
                    <a:pt x="2057" y="385"/>
                    <a:pt x="2054" y="233"/>
                    <a:pt x="1955" y="175"/>
                  </a:cubicBezTo>
                  <a:cubicBezTo>
                    <a:pt x="1719" y="38"/>
                    <a:pt x="1434" y="77"/>
                    <a:pt x="1168" y="61"/>
                  </a:cubicBezTo>
                  <a:cubicBezTo>
                    <a:pt x="845" y="50"/>
                    <a:pt x="525" y="12"/>
                    <a:pt x="202" y="1"/>
                  </a:cubicBezTo>
                  <a:cubicBezTo>
                    <a:pt x="198" y="1"/>
                    <a:pt x="195" y="1"/>
                    <a:pt x="1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5" name="Google Shape;3165;p44"/>
            <p:cNvSpPr/>
            <p:nvPr/>
          </p:nvSpPr>
          <p:spPr>
            <a:xfrm rot="10800000">
              <a:off x="7725846" y="674179"/>
              <a:ext cx="39164" cy="9908"/>
            </a:xfrm>
            <a:custGeom>
              <a:avLst/>
              <a:gdLst/>
              <a:ahLst/>
              <a:cxnLst/>
              <a:rect l="l" t="t" r="r" b="b"/>
              <a:pathLst>
                <a:path w="1427" h="361" extrusionOk="0">
                  <a:moveTo>
                    <a:pt x="1054" y="0"/>
                  </a:moveTo>
                  <a:cubicBezTo>
                    <a:pt x="952" y="0"/>
                    <a:pt x="848" y="14"/>
                    <a:pt x="750" y="18"/>
                  </a:cubicBezTo>
                  <a:cubicBezTo>
                    <a:pt x="556" y="30"/>
                    <a:pt x="362" y="41"/>
                    <a:pt x="169" y="49"/>
                  </a:cubicBezTo>
                  <a:cubicBezTo>
                    <a:pt x="1" y="56"/>
                    <a:pt x="1" y="304"/>
                    <a:pt x="169" y="311"/>
                  </a:cubicBezTo>
                  <a:cubicBezTo>
                    <a:pt x="362" y="323"/>
                    <a:pt x="556" y="330"/>
                    <a:pt x="750" y="341"/>
                  </a:cubicBezTo>
                  <a:cubicBezTo>
                    <a:pt x="850" y="346"/>
                    <a:pt x="957" y="360"/>
                    <a:pt x="1061" y="360"/>
                  </a:cubicBezTo>
                  <a:cubicBezTo>
                    <a:pt x="1138" y="360"/>
                    <a:pt x="1215" y="352"/>
                    <a:pt x="1286" y="326"/>
                  </a:cubicBezTo>
                  <a:cubicBezTo>
                    <a:pt x="1427" y="273"/>
                    <a:pt x="1427" y="90"/>
                    <a:pt x="1286" y="37"/>
                  </a:cubicBezTo>
                  <a:cubicBezTo>
                    <a:pt x="1212" y="9"/>
                    <a:pt x="1134" y="0"/>
                    <a:pt x="10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6" name="Google Shape;3166;p44"/>
            <p:cNvSpPr/>
            <p:nvPr/>
          </p:nvSpPr>
          <p:spPr>
            <a:xfrm rot="10800000">
              <a:off x="7828847" y="715730"/>
              <a:ext cx="41415" cy="11390"/>
            </a:xfrm>
            <a:custGeom>
              <a:avLst/>
              <a:gdLst/>
              <a:ahLst/>
              <a:cxnLst/>
              <a:rect l="l" t="t" r="r" b="b"/>
              <a:pathLst>
                <a:path w="1509" h="415" extrusionOk="0">
                  <a:moveTo>
                    <a:pt x="175" y="1"/>
                  </a:moveTo>
                  <a:cubicBezTo>
                    <a:pt x="37" y="1"/>
                    <a:pt x="1" y="226"/>
                    <a:pt x="145" y="256"/>
                  </a:cubicBezTo>
                  <a:cubicBezTo>
                    <a:pt x="357" y="298"/>
                    <a:pt x="570" y="331"/>
                    <a:pt x="784" y="366"/>
                  </a:cubicBezTo>
                  <a:cubicBezTo>
                    <a:pt x="921" y="385"/>
                    <a:pt x="1059" y="414"/>
                    <a:pt x="1195" y="414"/>
                  </a:cubicBezTo>
                  <a:cubicBezTo>
                    <a:pt x="1247" y="414"/>
                    <a:pt x="1298" y="410"/>
                    <a:pt x="1349" y="400"/>
                  </a:cubicBezTo>
                  <a:cubicBezTo>
                    <a:pt x="1472" y="373"/>
                    <a:pt x="1509" y="172"/>
                    <a:pt x="1388" y="115"/>
                  </a:cubicBezTo>
                  <a:cubicBezTo>
                    <a:pt x="1209" y="35"/>
                    <a:pt x="1023" y="38"/>
                    <a:pt x="829" y="27"/>
                  </a:cubicBezTo>
                  <a:cubicBezTo>
                    <a:pt x="612" y="12"/>
                    <a:pt x="396" y="5"/>
                    <a:pt x="179" y="1"/>
                  </a:cubicBezTo>
                  <a:cubicBezTo>
                    <a:pt x="177" y="1"/>
                    <a:pt x="176" y="1"/>
                    <a:pt x="1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7" name="Google Shape;3167;p44"/>
            <p:cNvSpPr/>
            <p:nvPr/>
          </p:nvSpPr>
          <p:spPr>
            <a:xfrm rot="10800000">
              <a:off x="7835818" y="674426"/>
              <a:ext cx="46272" cy="12433"/>
            </a:xfrm>
            <a:custGeom>
              <a:avLst/>
              <a:gdLst/>
              <a:ahLst/>
              <a:cxnLst/>
              <a:rect l="l" t="t" r="r" b="b"/>
              <a:pathLst>
                <a:path w="1686" h="453" extrusionOk="0">
                  <a:moveTo>
                    <a:pt x="1150" y="1"/>
                  </a:moveTo>
                  <a:cubicBezTo>
                    <a:pt x="1077" y="1"/>
                    <a:pt x="999" y="10"/>
                    <a:pt x="929" y="13"/>
                  </a:cubicBezTo>
                  <a:cubicBezTo>
                    <a:pt x="697" y="17"/>
                    <a:pt x="462" y="20"/>
                    <a:pt x="234" y="51"/>
                  </a:cubicBezTo>
                  <a:cubicBezTo>
                    <a:pt x="1" y="77"/>
                    <a:pt x="1" y="378"/>
                    <a:pt x="234" y="405"/>
                  </a:cubicBezTo>
                  <a:cubicBezTo>
                    <a:pt x="462" y="431"/>
                    <a:pt x="697" y="438"/>
                    <a:pt x="929" y="442"/>
                  </a:cubicBezTo>
                  <a:cubicBezTo>
                    <a:pt x="991" y="445"/>
                    <a:pt x="1066" y="453"/>
                    <a:pt x="1135" y="453"/>
                  </a:cubicBezTo>
                  <a:cubicBezTo>
                    <a:pt x="1167" y="453"/>
                    <a:pt x="1198" y="451"/>
                    <a:pt x="1225" y="447"/>
                  </a:cubicBezTo>
                  <a:cubicBezTo>
                    <a:pt x="1340" y="431"/>
                    <a:pt x="1446" y="378"/>
                    <a:pt x="1560" y="355"/>
                  </a:cubicBezTo>
                  <a:cubicBezTo>
                    <a:pt x="1685" y="324"/>
                    <a:pt x="1685" y="127"/>
                    <a:pt x="1560" y="100"/>
                  </a:cubicBezTo>
                  <a:cubicBezTo>
                    <a:pt x="1446" y="73"/>
                    <a:pt x="1340" y="24"/>
                    <a:pt x="1225" y="5"/>
                  </a:cubicBezTo>
                  <a:cubicBezTo>
                    <a:pt x="1202" y="2"/>
                    <a:pt x="1176" y="1"/>
                    <a:pt x="115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8" name="Google Shape;3168;p44"/>
            <p:cNvSpPr/>
            <p:nvPr/>
          </p:nvSpPr>
          <p:spPr>
            <a:xfrm rot="10800000">
              <a:off x="7556263" y="677554"/>
              <a:ext cx="40536" cy="12762"/>
            </a:xfrm>
            <a:custGeom>
              <a:avLst/>
              <a:gdLst/>
              <a:ahLst/>
              <a:cxnLst/>
              <a:rect l="l" t="t" r="r" b="b"/>
              <a:pathLst>
                <a:path w="1477" h="465" extrusionOk="0">
                  <a:moveTo>
                    <a:pt x="514" y="1"/>
                  </a:moveTo>
                  <a:cubicBezTo>
                    <a:pt x="376" y="1"/>
                    <a:pt x="240" y="11"/>
                    <a:pt x="99" y="36"/>
                  </a:cubicBezTo>
                  <a:cubicBezTo>
                    <a:pt x="1" y="52"/>
                    <a:pt x="4" y="215"/>
                    <a:pt x="99" y="234"/>
                  </a:cubicBezTo>
                  <a:cubicBezTo>
                    <a:pt x="297" y="271"/>
                    <a:pt x="499" y="302"/>
                    <a:pt x="697" y="348"/>
                  </a:cubicBezTo>
                  <a:cubicBezTo>
                    <a:pt x="862" y="386"/>
                    <a:pt x="1034" y="465"/>
                    <a:pt x="1206" y="465"/>
                  </a:cubicBezTo>
                  <a:cubicBezTo>
                    <a:pt x="1224" y="465"/>
                    <a:pt x="1241" y="464"/>
                    <a:pt x="1259" y="462"/>
                  </a:cubicBezTo>
                  <a:cubicBezTo>
                    <a:pt x="1431" y="447"/>
                    <a:pt x="1476" y="257"/>
                    <a:pt x="1343" y="157"/>
                  </a:cubicBezTo>
                  <a:cubicBezTo>
                    <a:pt x="1180" y="36"/>
                    <a:pt x="940" y="29"/>
                    <a:pt x="743" y="10"/>
                  </a:cubicBezTo>
                  <a:cubicBezTo>
                    <a:pt x="666" y="4"/>
                    <a:pt x="590" y="1"/>
                    <a:pt x="5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9" name="Google Shape;3169;p44"/>
            <p:cNvSpPr/>
            <p:nvPr/>
          </p:nvSpPr>
          <p:spPr>
            <a:xfrm rot="10800000">
              <a:off x="7561999" y="654775"/>
              <a:ext cx="46684" cy="10292"/>
            </a:xfrm>
            <a:custGeom>
              <a:avLst/>
              <a:gdLst/>
              <a:ahLst/>
              <a:cxnLst/>
              <a:rect l="l" t="t" r="r" b="b"/>
              <a:pathLst>
                <a:path w="1701" h="375" extrusionOk="0">
                  <a:moveTo>
                    <a:pt x="1210" y="1"/>
                  </a:moveTo>
                  <a:cubicBezTo>
                    <a:pt x="1110" y="1"/>
                    <a:pt x="1008" y="8"/>
                    <a:pt x="909" y="9"/>
                  </a:cubicBezTo>
                  <a:cubicBezTo>
                    <a:pt x="666" y="18"/>
                    <a:pt x="426" y="32"/>
                    <a:pt x="183" y="44"/>
                  </a:cubicBezTo>
                  <a:cubicBezTo>
                    <a:pt x="0" y="55"/>
                    <a:pt x="0" y="321"/>
                    <a:pt x="183" y="329"/>
                  </a:cubicBezTo>
                  <a:cubicBezTo>
                    <a:pt x="426" y="344"/>
                    <a:pt x="666" y="360"/>
                    <a:pt x="909" y="367"/>
                  </a:cubicBezTo>
                  <a:cubicBezTo>
                    <a:pt x="1005" y="369"/>
                    <a:pt x="1102" y="374"/>
                    <a:pt x="1199" y="374"/>
                  </a:cubicBezTo>
                  <a:cubicBezTo>
                    <a:pt x="1325" y="374"/>
                    <a:pt x="1451" y="364"/>
                    <a:pt x="1567" y="321"/>
                  </a:cubicBezTo>
                  <a:cubicBezTo>
                    <a:pt x="1700" y="272"/>
                    <a:pt x="1700" y="104"/>
                    <a:pt x="1567" y="55"/>
                  </a:cubicBezTo>
                  <a:cubicBezTo>
                    <a:pt x="1454" y="11"/>
                    <a:pt x="1333" y="1"/>
                    <a:pt x="12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0" name="Google Shape;3170;p44"/>
            <p:cNvSpPr/>
            <p:nvPr/>
          </p:nvSpPr>
          <p:spPr>
            <a:xfrm rot="10800000">
              <a:off x="7655614" y="651509"/>
              <a:ext cx="34389" cy="11115"/>
            </a:xfrm>
            <a:custGeom>
              <a:avLst/>
              <a:gdLst/>
              <a:ahLst/>
              <a:cxnLst/>
              <a:rect l="l" t="t" r="r" b="b"/>
              <a:pathLst>
                <a:path w="1253" h="405" extrusionOk="0">
                  <a:moveTo>
                    <a:pt x="176" y="0"/>
                  </a:moveTo>
                  <a:cubicBezTo>
                    <a:pt x="20" y="0"/>
                    <a:pt x="0" y="233"/>
                    <a:pt x="147" y="282"/>
                  </a:cubicBezTo>
                  <a:cubicBezTo>
                    <a:pt x="337" y="343"/>
                    <a:pt x="565" y="404"/>
                    <a:pt x="784" y="404"/>
                  </a:cubicBezTo>
                  <a:cubicBezTo>
                    <a:pt x="918" y="404"/>
                    <a:pt x="1049" y="381"/>
                    <a:pt x="1165" y="320"/>
                  </a:cubicBezTo>
                  <a:cubicBezTo>
                    <a:pt x="1245" y="278"/>
                    <a:pt x="1252" y="134"/>
                    <a:pt x="1165" y="96"/>
                  </a:cubicBezTo>
                  <a:cubicBezTo>
                    <a:pt x="976" y="12"/>
                    <a:pt x="754" y="1"/>
                    <a:pt x="536" y="1"/>
                  </a:cubicBezTo>
                  <a:cubicBezTo>
                    <a:pt x="460" y="1"/>
                    <a:pt x="386" y="3"/>
                    <a:pt x="313" y="3"/>
                  </a:cubicBezTo>
                  <a:cubicBezTo>
                    <a:pt x="269" y="3"/>
                    <a:pt x="226" y="2"/>
                    <a:pt x="184" y="1"/>
                  </a:cubicBezTo>
                  <a:cubicBezTo>
                    <a:pt x="181" y="1"/>
                    <a:pt x="179" y="0"/>
                    <a:pt x="1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1" name="Google Shape;3171;p44"/>
            <p:cNvSpPr/>
            <p:nvPr/>
          </p:nvSpPr>
          <p:spPr>
            <a:xfrm rot="10800000">
              <a:off x="8249414" y="599775"/>
              <a:ext cx="21215" cy="32138"/>
            </a:xfrm>
            <a:custGeom>
              <a:avLst/>
              <a:gdLst/>
              <a:ahLst/>
              <a:cxnLst/>
              <a:rect l="l" t="t" r="r" b="b"/>
              <a:pathLst>
                <a:path w="773" h="1171" extrusionOk="0">
                  <a:moveTo>
                    <a:pt x="219" y="1"/>
                  </a:moveTo>
                  <a:cubicBezTo>
                    <a:pt x="171" y="1"/>
                    <a:pt x="124" y="31"/>
                    <a:pt x="106" y="82"/>
                  </a:cubicBezTo>
                  <a:cubicBezTo>
                    <a:pt x="0" y="421"/>
                    <a:pt x="235" y="1140"/>
                    <a:pt x="639" y="1170"/>
                  </a:cubicBezTo>
                  <a:cubicBezTo>
                    <a:pt x="642" y="1170"/>
                    <a:pt x="646" y="1171"/>
                    <a:pt x="649" y="1171"/>
                  </a:cubicBezTo>
                  <a:cubicBezTo>
                    <a:pt x="717" y="1171"/>
                    <a:pt x="772" y="1102"/>
                    <a:pt x="772" y="1037"/>
                  </a:cubicBezTo>
                  <a:cubicBezTo>
                    <a:pt x="767" y="847"/>
                    <a:pt x="631" y="718"/>
                    <a:pt x="539" y="566"/>
                  </a:cubicBezTo>
                  <a:cubicBezTo>
                    <a:pt x="441" y="402"/>
                    <a:pt x="402" y="216"/>
                    <a:pt x="311" y="56"/>
                  </a:cubicBezTo>
                  <a:cubicBezTo>
                    <a:pt x="290" y="18"/>
                    <a:pt x="254" y="1"/>
                    <a:pt x="2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2" name="Google Shape;3172;p44"/>
            <p:cNvSpPr/>
            <p:nvPr/>
          </p:nvSpPr>
          <p:spPr>
            <a:xfrm rot="10800000">
              <a:off x="8230340" y="613717"/>
              <a:ext cx="18498" cy="25332"/>
            </a:xfrm>
            <a:custGeom>
              <a:avLst/>
              <a:gdLst/>
              <a:ahLst/>
              <a:cxnLst/>
              <a:rect l="l" t="t" r="r" b="b"/>
              <a:pathLst>
                <a:path w="674" h="923" extrusionOk="0">
                  <a:moveTo>
                    <a:pt x="172" y="0"/>
                  </a:moveTo>
                  <a:cubicBezTo>
                    <a:pt x="137" y="0"/>
                    <a:pt x="101" y="23"/>
                    <a:pt x="80" y="54"/>
                  </a:cubicBezTo>
                  <a:cubicBezTo>
                    <a:pt x="1" y="183"/>
                    <a:pt x="88" y="384"/>
                    <a:pt x="145" y="510"/>
                  </a:cubicBezTo>
                  <a:cubicBezTo>
                    <a:pt x="213" y="677"/>
                    <a:pt x="282" y="844"/>
                    <a:pt x="457" y="913"/>
                  </a:cubicBezTo>
                  <a:cubicBezTo>
                    <a:pt x="473" y="919"/>
                    <a:pt x="490" y="922"/>
                    <a:pt x="506" y="922"/>
                  </a:cubicBezTo>
                  <a:cubicBezTo>
                    <a:pt x="594" y="922"/>
                    <a:pt x="673" y="833"/>
                    <a:pt x="673" y="746"/>
                  </a:cubicBezTo>
                  <a:cubicBezTo>
                    <a:pt x="673" y="582"/>
                    <a:pt x="548" y="457"/>
                    <a:pt x="468" y="320"/>
                  </a:cubicBezTo>
                  <a:cubicBezTo>
                    <a:pt x="403" y="210"/>
                    <a:pt x="331" y="46"/>
                    <a:pt x="198" y="5"/>
                  </a:cubicBezTo>
                  <a:cubicBezTo>
                    <a:pt x="190" y="2"/>
                    <a:pt x="181" y="0"/>
                    <a:pt x="1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3" name="Google Shape;3173;p44"/>
            <p:cNvSpPr/>
            <p:nvPr/>
          </p:nvSpPr>
          <p:spPr>
            <a:xfrm rot="10800000">
              <a:off x="8145617" y="533358"/>
              <a:ext cx="29311" cy="34636"/>
            </a:xfrm>
            <a:custGeom>
              <a:avLst/>
              <a:gdLst/>
              <a:ahLst/>
              <a:cxnLst/>
              <a:rect l="l" t="t" r="r" b="b"/>
              <a:pathLst>
                <a:path w="1068" h="1262" extrusionOk="0">
                  <a:moveTo>
                    <a:pt x="163" y="1"/>
                  </a:moveTo>
                  <a:cubicBezTo>
                    <a:pt x="75" y="1"/>
                    <a:pt x="1" y="130"/>
                    <a:pt x="79" y="203"/>
                  </a:cubicBezTo>
                  <a:cubicBezTo>
                    <a:pt x="246" y="359"/>
                    <a:pt x="368" y="559"/>
                    <a:pt x="490" y="750"/>
                  </a:cubicBezTo>
                  <a:cubicBezTo>
                    <a:pt x="607" y="936"/>
                    <a:pt x="710" y="1089"/>
                    <a:pt x="874" y="1236"/>
                  </a:cubicBezTo>
                  <a:cubicBezTo>
                    <a:pt x="892" y="1253"/>
                    <a:pt x="913" y="1261"/>
                    <a:pt x="934" y="1261"/>
                  </a:cubicBezTo>
                  <a:cubicBezTo>
                    <a:pt x="976" y="1261"/>
                    <a:pt x="1017" y="1227"/>
                    <a:pt x="1022" y="1175"/>
                  </a:cubicBezTo>
                  <a:cubicBezTo>
                    <a:pt x="1067" y="636"/>
                    <a:pt x="623" y="297"/>
                    <a:pt x="220" y="20"/>
                  </a:cubicBezTo>
                  <a:cubicBezTo>
                    <a:pt x="201" y="7"/>
                    <a:pt x="182" y="1"/>
                    <a:pt x="1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4" name="Google Shape;3174;p44"/>
            <p:cNvSpPr/>
            <p:nvPr/>
          </p:nvSpPr>
          <p:spPr>
            <a:xfrm rot="10800000">
              <a:off x="8193317" y="534813"/>
              <a:ext cx="23685" cy="29256"/>
            </a:xfrm>
            <a:custGeom>
              <a:avLst/>
              <a:gdLst/>
              <a:ahLst/>
              <a:cxnLst/>
              <a:rect l="l" t="t" r="r" b="b"/>
              <a:pathLst>
                <a:path w="863" h="1066" extrusionOk="0">
                  <a:moveTo>
                    <a:pt x="216" y="1"/>
                  </a:moveTo>
                  <a:cubicBezTo>
                    <a:pt x="108" y="1"/>
                    <a:pt x="1" y="97"/>
                    <a:pt x="42" y="216"/>
                  </a:cubicBezTo>
                  <a:cubicBezTo>
                    <a:pt x="99" y="379"/>
                    <a:pt x="175" y="527"/>
                    <a:pt x="259" y="679"/>
                  </a:cubicBezTo>
                  <a:cubicBezTo>
                    <a:pt x="338" y="831"/>
                    <a:pt x="410" y="1009"/>
                    <a:pt x="585" y="1060"/>
                  </a:cubicBezTo>
                  <a:cubicBezTo>
                    <a:pt x="601" y="1064"/>
                    <a:pt x="617" y="1066"/>
                    <a:pt x="633" y="1066"/>
                  </a:cubicBezTo>
                  <a:cubicBezTo>
                    <a:pt x="720" y="1066"/>
                    <a:pt x="809" y="1009"/>
                    <a:pt x="825" y="923"/>
                  </a:cubicBezTo>
                  <a:cubicBezTo>
                    <a:pt x="863" y="732"/>
                    <a:pt x="749" y="603"/>
                    <a:pt x="647" y="455"/>
                  </a:cubicBezTo>
                  <a:cubicBezTo>
                    <a:pt x="547" y="310"/>
                    <a:pt x="449" y="174"/>
                    <a:pt x="331" y="48"/>
                  </a:cubicBezTo>
                  <a:cubicBezTo>
                    <a:pt x="298" y="15"/>
                    <a:pt x="257" y="1"/>
                    <a:pt x="2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5" name="Google Shape;3175;p44"/>
            <p:cNvSpPr/>
            <p:nvPr/>
          </p:nvSpPr>
          <p:spPr>
            <a:xfrm rot="10800000">
              <a:off x="8199245" y="457143"/>
              <a:ext cx="20941" cy="27582"/>
            </a:xfrm>
            <a:custGeom>
              <a:avLst/>
              <a:gdLst/>
              <a:ahLst/>
              <a:cxnLst/>
              <a:rect l="l" t="t" r="r" b="b"/>
              <a:pathLst>
                <a:path w="763" h="1005" extrusionOk="0">
                  <a:moveTo>
                    <a:pt x="163" y="1"/>
                  </a:moveTo>
                  <a:cubicBezTo>
                    <a:pt x="79" y="1"/>
                    <a:pt x="1" y="113"/>
                    <a:pt x="40" y="206"/>
                  </a:cubicBezTo>
                  <a:cubicBezTo>
                    <a:pt x="105" y="350"/>
                    <a:pt x="161" y="491"/>
                    <a:pt x="234" y="632"/>
                  </a:cubicBezTo>
                  <a:cubicBezTo>
                    <a:pt x="303" y="761"/>
                    <a:pt x="359" y="924"/>
                    <a:pt x="496" y="985"/>
                  </a:cubicBezTo>
                  <a:cubicBezTo>
                    <a:pt x="526" y="998"/>
                    <a:pt x="556" y="1004"/>
                    <a:pt x="584" y="1004"/>
                  </a:cubicBezTo>
                  <a:cubicBezTo>
                    <a:pt x="672" y="1004"/>
                    <a:pt x="745" y="945"/>
                    <a:pt x="751" y="841"/>
                  </a:cubicBezTo>
                  <a:cubicBezTo>
                    <a:pt x="763" y="678"/>
                    <a:pt x="633" y="545"/>
                    <a:pt x="542" y="419"/>
                  </a:cubicBezTo>
                  <a:cubicBezTo>
                    <a:pt x="451" y="286"/>
                    <a:pt x="348" y="171"/>
                    <a:pt x="249" y="46"/>
                  </a:cubicBezTo>
                  <a:cubicBezTo>
                    <a:pt x="223" y="14"/>
                    <a:pt x="192" y="1"/>
                    <a:pt x="1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6" name="Google Shape;3176;p44"/>
            <p:cNvSpPr/>
            <p:nvPr/>
          </p:nvSpPr>
          <p:spPr>
            <a:xfrm rot="10800000">
              <a:off x="8194552" y="504596"/>
              <a:ext cx="17318" cy="22038"/>
            </a:xfrm>
            <a:custGeom>
              <a:avLst/>
              <a:gdLst/>
              <a:ahLst/>
              <a:cxnLst/>
              <a:rect l="l" t="t" r="r" b="b"/>
              <a:pathLst>
                <a:path w="631" h="803" extrusionOk="0">
                  <a:moveTo>
                    <a:pt x="115" y="1"/>
                  </a:moveTo>
                  <a:cubicBezTo>
                    <a:pt x="52" y="1"/>
                    <a:pt x="1" y="54"/>
                    <a:pt x="14" y="133"/>
                  </a:cubicBezTo>
                  <a:cubicBezTo>
                    <a:pt x="33" y="270"/>
                    <a:pt x="83" y="380"/>
                    <a:pt x="148" y="501"/>
                  </a:cubicBezTo>
                  <a:cubicBezTo>
                    <a:pt x="205" y="619"/>
                    <a:pt x="254" y="763"/>
                    <a:pt x="395" y="798"/>
                  </a:cubicBezTo>
                  <a:cubicBezTo>
                    <a:pt x="408" y="801"/>
                    <a:pt x="421" y="802"/>
                    <a:pt x="433" y="802"/>
                  </a:cubicBezTo>
                  <a:cubicBezTo>
                    <a:pt x="504" y="802"/>
                    <a:pt x="569" y="759"/>
                    <a:pt x="588" y="687"/>
                  </a:cubicBezTo>
                  <a:cubicBezTo>
                    <a:pt x="630" y="543"/>
                    <a:pt x="528" y="433"/>
                    <a:pt x="451" y="322"/>
                  </a:cubicBezTo>
                  <a:cubicBezTo>
                    <a:pt x="376" y="208"/>
                    <a:pt x="304" y="110"/>
                    <a:pt x="193" y="30"/>
                  </a:cubicBezTo>
                  <a:cubicBezTo>
                    <a:pt x="168" y="10"/>
                    <a:pt x="140" y="1"/>
                    <a:pt x="1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7" name="Google Shape;3177;p44"/>
            <p:cNvSpPr/>
            <p:nvPr/>
          </p:nvSpPr>
          <p:spPr>
            <a:xfrm rot="10800000">
              <a:off x="8083509" y="443970"/>
              <a:ext cx="22779" cy="42320"/>
            </a:xfrm>
            <a:custGeom>
              <a:avLst/>
              <a:gdLst/>
              <a:ahLst/>
              <a:cxnLst/>
              <a:rect l="l" t="t" r="r" b="b"/>
              <a:pathLst>
                <a:path w="830" h="1542" extrusionOk="0">
                  <a:moveTo>
                    <a:pt x="176" y="0"/>
                  </a:moveTo>
                  <a:cubicBezTo>
                    <a:pt x="90" y="0"/>
                    <a:pt x="0" y="73"/>
                    <a:pt x="38" y="168"/>
                  </a:cubicBezTo>
                  <a:cubicBezTo>
                    <a:pt x="221" y="605"/>
                    <a:pt x="293" y="1146"/>
                    <a:pt x="605" y="1510"/>
                  </a:cubicBezTo>
                  <a:cubicBezTo>
                    <a:pt x="624" y="1532"/>
                    <a:pt x="647" y="1542"/>
                    <a:pt x="670" y="1542"/>
                  </a:cubicBezTo>
                  <a:cubicBezTo>
                    <a:pt x="721" y="1542"/>
                    <a:pt x="771" y="1493"/>
                    <a:pt x="779" y="1437"/>
                  </a:cubicBezTo>
                  <a:cubicBezTo>
                    <a:pt x="829" y="958"/>
                    <a:pt x="505" y="472"/>
                    <a:pt x="289" y="65"/>
                  </a:cubicBezTo>
                  <a:cubicBezTo>
                    <a:pt x="264" y="20"/>
                    <a:pt x="221" y="0"/>
                    <a:pt x="1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8" name="Google Shape;3178;p44"/>
            <p:cNvSpPr/>
            <p:nvPr/>
          </p:nvSpPr>
          <p:spPr>
            <a:xfrm rot="10800000">
              <a:off x="8125473" y="410707"/>
              <a:ext cx="17675" cy="28762"/>
            </a:xfrm>
            <a:custGeom>
              <a:avLst/>
              <a:gdLst/>
              <a:ahLst/>
              <a:cxnLst/>
              <a:rect l="l" t="t" r="r" b="b"/>
              <a:pathLst>
                <a:path w="644" h="1048" extrusionOk="0">
                  <a:moveTo>
                    <a:pt x="199" y="0"/>
                  </a:moveTo>
                  <a:cubicBezTo>
                    <a:pt x="102" y="0"/>
                    <a:pt x="1" y="95"/>
                    <a:pt x="23" y="211"/>
                  </a:cubicBezTo>
                  <a:cubicBezTo>
                    <a:pt x="77" y="484"/>
                    <a:pt x="107" y="819"/>
                    <a:pt x="335" y="1009"/>
                  </a:cubicBezTo>
                  <a:cubicBezTo>
                    <a:pt x="365" y="1034"/>
                    <a:pt x="403" y="1047"/>
                    <a:pt x="441" y="1047"/>
                  </a:cubicBezTo>
                  <a:cubicBezTo>
                    <a:pt x="501" y="1047"/>
                    <a:pt x="559" y="1015"/>
                    <a:pt x="575" y="945"/>
                  </a:cubicBezTo>
                  <a:cubicBezTo>
                    <a:pt x="644" y="637"/>
                    <a:pt x="457" y="352"/>
                    <a:pt x="324" y="82"/>
                  </a:cubicBezTo>
                  <a:cubicBezTo>
                    <a:pt x="295" y="24"/>
                    <a:pt x="248" y="0"/>
                    <a:pt x="1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9" name="Google Shape;3179;p44"/>
            <p:cNvSpPr/>
            <p:nvPr/>
          </p:nvSpPr>
          <p:spPr>
            <a:xfrm rot="10800000">
              <a:off x="8156458" y="329250"/>
              <a:ext cx="24234" cy="40152"/>
            </a:xfrm>
            <a:custGeom>
              <a:avLst/>
              <a:gdLst/>
              <a:ahLst/>
              <a:cxnLst/>
              <a:rect l="l" t="t" r="r" b="b"/>
              <a:pathLst>
                <a:path w="883" h="1463" extrusionOk="0">
                  <a:moveTo>
                    <a:pt x="176" y="1"/>
                  </a:moveTo>
                  <a:cubicBezTo>
                    <a:pt x="86" y="1"/>
                    <a:pt x="0" y="116"/>
                    <a:pt x="45" y="212"/>
                  </a:cubicBezTo>
                  <a:cubicBezTo>
                    <a:pt x="148" y="418"/>
                    <a:pt x="243" y="628"/>
                    <a:pt x="312" y="844"/>
                  </a:cubicBezTo>
                  <a:cubicBezTo>
                    <a:pt x="373" y="1042"/>
                    <a:pt x="388" y="1247"/>
                    <a:pt x="521" y="1407"/>
                  </a:cubicBezTo>
                  <a:cubicBezTo>
                    <a:pt x="553" y="1445"/>
                    <a:pt x="601" y="1463"/>
                    <a:pt x="652" y="1463"/>
                  </a:cubicBezTo>
                  <a:cubicBezTo>
                    <a:pt x="740" y="1463"/>
                    <a:pt x="834" y="1409"/>
                    <a:pt x="848" y="1319"/>
                  </a:cubicBezTo>
                  <a:cubicBezTo>
                    <a:pt x="882" y="1084"/>
                    <a:pt x="761" y="867"/>
                    <a:pt x="654" y="661"/>
                  </a:cubicBezTo>
                  <a:cubicBezTo>
                    <a:pt x="540" y="445"/>
                    <a:pt x="415" y="240"/>
                    <a:pt x="263" y="45"/>
                  </a:cubicBezTo>
                  <a:cubicBezTo>
                    <a:pt x="237" y="14"/>
                    <a:pt x="206" y="1"/>
                    <a:pt x="17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0" name="Google Shape;3180;p44"/>
            <p:cNvSpPr/>
            <p:nvPr/>
          </p:nvSpPr>
          <p:spPr>
            <a:xfrm rot="10800000">
              <a:off x="8130193" y="352798"/>
              <a:ext cx="16083" cy="29997"/>
            </a:xfrm>
            <a:custGeom>
              <a:avLst/>
              <a:gdLst/>
              <a:ahLst/>
              <a:cxnLst/>
              <a:rect l="l" t="t" r="r" b="b"/>
              <a:pathLst>
                <a:path w="586" h="1093" extrusionOk="0">
                  <a:moveTo>
                    <a:pt x="144" y="1"/>
                  </a:moveTo>
                  <a:cubicBezTo>
                    <a:pt x="77" y="1"/>
                    <a:pt x="12" y="46"/>
                    <a:pt x="9" y="142"/>
                  </a:cubicBezTo>
                  <a:cubicBezTo>
                    <a:pt x="0" y="332"/>
                    <a:pt x="12" y="511"/>
                    <a:pt x="73" y="690"/>
                  </a:cubicBezTo>
                  <a:cubicBezTo>
                    <a:pt x="103" y="773"/>
                    <a:pt x="134" y="860"/>
                    <a:pt x="183" y="937"/>
                  </a:cubicBezTo>
                  <a:cubicBezTo>
                    <a:pt x="237" y="1024"/>
                    <a:pt x="302" y="1047"/>
                    <a:pt x="396" y="1085"/>
                  </a:cubicBezTo>
                  <a:cubicBezTo>
                    <a:pt x="409" y="1090"/>
                    <a:pt x="422" y="1092"/>
                    <a:pt x="436" y="1092"/>
                  </a:cubicBezTo>
                  <a:cubicBezTo>
                    <a:pt x="510" y="1092"/>
                    <a:pt x="585" y="1018"/>
                    <a:pt x="579" y="944"/>
                  </a:cubicBezTo>
                  <a:cubicBezTo>
                    <a:pt x="571" y="788"/>
                    <a:pt x="510" y="705"/>
                    <a:pt x="438" y="568"/>
                  </a:cubicBezTo>
                  <a:cubicBezTo>
                    <a:pt x="370" y="439"/>
                    <a:pt x="316" y="286"/>
                    <a:pt x="297" y="142"/>
                  </a:cubicBezTo>
                  <a:cubicBezTo>
                    <a:pt x="285" y="49"/>
                    <a:pt x="213" y="1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1" name="Google Shape;3181;p44"/>
            <p:cNvSpPr/>
            <p:nvPr/>
          </p:nvSpPr>
          <p:spPr>
            <a:xfrm rot="10800000">
              <a:off x="8053210" y="268020"/>
              <a:ext cx="24234" cy="32111"/>
            </a:xfrm>
            <a:custGeom>
              <a:avLst/>
              <a:gdLst/>
              <a:ahLst/>
              <a:cxnLst/>
              <a:rect l="l" t="t" r="r" b="b"/>
              <a:pathLst>
                <a:path w="883" h="1170" extrusionOk="0">
                  <a:moveTo>
                    <a:pt x="194" y="0"/>
                  </a:moveTo>
                  <a:cubicBezTo>
                    <a:pt x="98" y="0"/>
                    <a:pt x="0" y="114"/>
                    <a:pt x="63" y="213"/>
                  </a:cubicBezTo>
                  <a:cubicBezTo>
                    <a:pt x="161" y="369"/>
                    <a:pt x="249" y="522"/>
                    <a:pt x="333" y="685"/>
                  </a:cubicBezTo>
                  <a:cubicBezTo>
                    <a:pt x="409" y="829"/>
                    <a:pt x="466" y="1024"/>
                    <a:pt x="599" y="1129"/>
                  </a:cubicBezTo>
                  <a:cubicBezTo>
                    <a:pt x="633" y="1156"/>
                    <a:pt x="676" y="1169"/>
                    <a:pt x="718" y="1169"/>
                  </a:cubicBezTo>
                  <a:cubicBezTo>
                    <a:pt x="802" y="1169"/>
                    <a:pt x="883" y="1116"/>
                    <a:pt x="880" y="1012"/>
                  </a:cubicBezTo>
                  <a:cubicBezTo>
                    <a:pt x="873" y="822"/>
                    <a:pt x="744" y="659"/>
                    <a:pt x="637" y="506"/>
                  </a:cubicBezTo>
                  <a:cubicBezTo>
                    <a:pt x="526" y="346"/>
                    <a:pt x="409" y="194"/>
                    <a:pt x="287" y="46"/>
                  </a:cubicBezTo>
                  <a:cubicBezTo>
                    <a:pt x="261" y="14"/>
                    <a:pt x="228" y="0"/>
                    <a:pt x="19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2" name="Google Shape;3182;p44"/>
            <p:cNvSpPr/>
            <p:nvPr/>
          </p:nvSpPr>
          <p:spPr>
            <a:xfrm rot="10800000">
              <a:off x="8031364" y="294065"/>
              <a:ext cx="24755" cy="33675"/>
            </a:xfrm>
            <a:custGeom>
              <a:avLst/>
              <a:gdLst/>
              <a:ahLst/>
              <a:cxnLst/>
              <a:rect l="l" t="t" r="r" b="b"/>
              <a:pathLst>
                <a:path w="902" h="1227" extrusionOk="0">
                  <a:moveTo>
                    <a:pt x="231" y="0"/>
                  </a:moveTo>
                  <a:cubicBezTo>
                    <a:pt x="138" y="0"/>
                    <a:pt x="38" y="80"/>
                    <a:pt x="31" y="182"/>
                  </a:cubicBezTo>
                  <a:cubicBezTo>
                    <a:pt x="0" y="565"/>
                    <a:pt x="316" y="1219"/>
                    <a:pt x="753" y="1227"/>
                  </a:cubicBezTo>
                  <a:cubicBezTo>
                    <a:pt x="755" y="1227"/>
                    <a:pt x="757" y="1227"/>
                    <a:pt x="760" y="1227"/>
                  </a:cubicBezTo>
                  <a:cubicBezTo>
                    <a:pt x="844" y="1227"/>
                    <a:pt x="901" y="1141"/>
                    <a:pt x="883" y="1060"/>
                  </a:cubicBezTo>
                  <a:cubicBezTo>
                    <a:pt x="844" y="900"/>
                    <a:pt x="704" y="737"/>
                    <a:pt x="609" y="600"/>
                  </a:cubicBezTo>
                  <a:cubicBezTo>
                    <a:pt x="498" y="440"/>
                    <a:pt x="449" y="265"/>
                    <a:pt x="365" y="91"/>
                  </a:cubicBezTo>
                  <a:cubicBezTo>
                    <a:pt x="335" y="27"/>
                    <a:pt x="284" y="0"/>
                    <a:pt x="2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3" name="Google Shape;3183;p44"/>
            <p:cNvSpPr/>
            <p:nvPr/>
          </p:nvSpPr>
          <p:spPr>
            <a:xfrm rot="10800000">
              <a:off x="8097424" y="203058"/>
              <a:ext cx="22779" cy="34608"/>
            </a:xfrm>
            <a:custGeom>
              <a:avLst/>
              <a:gdLst/>
              <a:ahLst/>
              <a:cxnLst/>
              <a:rect l="l" t="t" r="r" b="b"/>
              <a:pathLst>
                <a:path w="830" h="1261" extrusionOk="0">
                  <a:moveTo>
                    <a:pt x="171" y="1"/>
                  </a:moveTo>
                  <a:cubicBezTo>
                    <a:pt x="87" y="1"/>
                    <a:pt x="0" y="89"/>
                    <a:pt x="28" y="180"/>
                  </a:cubicBezTo>
                  <a:cubicBezTo>
                    <a:pt x="85" y="374"/>
                    <a:pt x="176" y="568"/>
                    <a:pt x="259" y="755"/>
                  </a:cubicBezTo>
                  <a:cubicBezTo>
                    <a:pt x="340" y="929"/>
                    <a:pt x="404" y="1135"/>
                    <a:pt x="579" y="1238"/>
                  </a:cubicBezTo>
                  <a:cubicBezTo>
                    <a:pt x="605" y="1253"/>
                    <a:pt x="632" y="1260"/>
                    <a:pt x="658" y="1260"/>
                  </a:cubicBezTo>
                  <a:cubicBezTo>
                    <a:pt x="738" y="1260"/>
                    <a:pt x="806" y="1191"/>
                    <a:pt x="815" y="1104"/>
                  </a:cubicBezTo>
                  <a:cubicBezTo>
                    <a:pt x="830" y="906"/>
                    <a:pt x="689" y="724"/>
                    <a:pt x="591" y="561"/>
                  </a:cubicBezTo>
                  <a:cubicBezTo>
                    <a:pt x="488" y="382"/>
                    <a:pt x="385" y="203"/>
                    <a:pt x="259" y="43"/>
                  </a:cubicBezTo>
                  <a:cubicBezTo>
                    <a:pt x="234" y="13"/>
                    <a:pt x="203" y="1"/>
                    <a:pt x="1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4" name="Google Shape;3184;p44"/>
            <p:cNvSpPr/>
            <p:nvPr/>
          </p:nvSpPr>
          <p:spPr>
            <a:xfrm rot="10800000">
              <a:off x="8053210" y="200121"/>
              <a:ext cx="21160" cy="28433"/>
            </a:xfrm>
            <a:custGeom>
              <a:avLst/>
              <a:gdLst/>
              <a:ahLst/>
              <a:cxnLst/>
              <a:rect l="l" t="t" r="r" b="b"/>
              <a:pathLst>
                <a:path w="771" h="1036" extrusionOk="0">
                  <a:moveTo>
                    <a:pt x="149" y="0"/>
                  </a:moveTo>
                  <a:cubicBezTo>
                    <a:pt x="77" y="0"/>
                    <a:pt x="1" y="69"/>
                    <a:pt x="31" y="145"/>
                  </a:cubicBezTo>
                  <a:cubicBezTo>
                    <a:pt x="141" y="423"/>
                    <a:pt x="225" y="811"/>
                    <a:pt x="472" y="1001"/>
                  </a:cubicBezTo>
                  <a:cubicBezTo>
                    <a:pt x="504" y="1025"/>
                    <a:pt x="537" y="1036"/>
                    <a:pt x="568" y="1036"/>
                  </a:cubicBezTo>
                  <a:cubicBezTo>
                    <a:pt x="681" y="1036"/>
                    <a:pt x="771" y="895"/>
                    <a:pt x="753" y="783"/>
                  </a:cubicBezTo>
                  <a:cubicBezTo>
                    <a:pt x="734" y="636"/>
                    <a:pt x="605" y="499"/>
                    <a:pt x="517" y="381"/>
                  </a:cubicBezTo>
                  <a:cubicBezTo>
                    <a:pt x="426" y="259"/>
                    <a:pt x="319" y="149"/>
                    <a:pt x="225" y="35"/>
                  </a:cubicBezTo>
                  <a:cubicBezTo>
                    <a:pt x="204" y="11"/>
                    <a:pt x="177" y="0"/>
                    <a:pt x="1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5" name="Google Shape;3185;p44"/>
            <p:cNvSpPr/>
            <p:nvPr/>
          </p:nvSpPr>
          <p:spPr>
            <a:xfrm rot="10800000">
              <a:off x="8066246" y="131591"/>
              <a:ext cx="20803" cy="30601"/>
            </a:xfrm>
            <a:custGeom>
              <a:avLst/>
              <a:gdLst/>
              <a:ahLst/>
              <a:cxnLst/>
              <a:rect l="l" t="t" r="r" b="b"/>
              <a:pathLst>
                <a:path w="758" h="1115" extrusionOk="0">
                  <a:moveTo>
                    <a:pt x="168" y="0"/>
                  </a:moveTo>
                  <a:cubicBezTo>
                    <a:pt x="86" y="0"/>
                    <a:pt x="1" y="72"/>
                    <a:pt x="37" y="160"/>
                  </a:cubicBezTo>
                  <a:cubicBezTo>
                    <a:pt x="143" y="423"/>
                    <a:pt x="197" y="685"/>
                    <a:pt x="276" y="951"/>
                  </a:cubicBezTo>
                  <a:cubicBezTo>
                    <a:pt x="311" y="1065"/>
                    <a:pt x="399" y="1115"/>
                    <a:pt x="488" y="1115"/>
                  </a:cubicBezTo>
                  <a:cubicBezTo>
                    <a:pt x="621" y="1115"/>
                    <a:pt x="757" y="1003"/>
                    <a:pt x="721" y="829"/>
                  </a:cubicBezTo>
                  <a:cubicBezTo>
                    <a:pt x="660" y="537"/>
                    <a:pt x="458" y="244"/>
                    <a:pt x="253" y="35"/>
                  </a:cubicBezTo>
                  <a:cubicBezTo>
                    <a:pt x="230" y="11"/>
                    <a:pt x="199" y="0"/>
                    <a:pt x="1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5" name="TextBox 114"/>
          <p:cNvSpPr txBox="1"/>
          <p:nvPr/>
        </p:nvSpPr>
        <p:spPr>
          <a:xfrm>
            <a:off x="381000" y="4400550"/>
            <a:ext cx="6575862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600" dirty="0" smtClean="0">
                <a:latin typeface="Barlow" charset="0"/>
              </a:rPr>
              <a:t>Facial Anatomy</a:t>
            </a:r>
          </a:p>
          <a:p>
            <a:pPr algn="ctr"/>
            <a:r>
              <a:rPr lang="en-US" sz="1600" dirty="0" smtClean="0">
                <a:latin typeface="Barlow" charset="0"/>
              </a:rPr>
              <a:t>Facial Vessels</a:t>
            </a:r>
          </a:p>
        </p:txBody>
      </p:sp>
      <p:pic>
        <p:nvPicPr>
          <p:cNvPr id="116" name="Picture 115" descr="facial vessels 3.jpg"/>
          <p:cNvPicPr>
            <a:picLocks noChangeAspect="1"/>
          </p:cNvPicPr>
          <p:nvPr/>
        </p:nvPicPr>
        <p:blipFill>
          <a:blip r:embed="rId5" cstate="print"/>
          <a:stretch>
            <a:fillRect/>
          </a:stretch>
        </p:blipFill>
        <p:spPr>
          <a:xfrm>
            <a:off x="1981200" y="133350"/>
            <a:ext cx="5562600" cy="4218477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dk2"/>
        </a:solidFill>
        <a:effectLst/>
      </p:bgPr>
    </p:bg>
    <p:spTree>
      <p:nvGrpSpPr>
        <p:cNvPr id="1" name="Shape 18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79" name="Google Shape;1879;p34"/>
          <p:cNvGrpSpPr/>
          <p:nvPr/>
        </p:nvGrpSpPr>
        <p:grpSpPr>
          <a:xfrm flipH="1">
            <a:off x="-44800" y="-49354"/>
            <a:ext cx="1778985" cy="1644422"/>
            <a:chOff x="7418325" y="-49354"/>
            <a:chExt cx="1778985" cy="1644422"/>
          </a:xfrm>
        </p:grpSpPr>
        <p:sp>
          <p:nvSpPr>
            <p:cNvPr id="1880" name="Google Shape;1880;p34"/>
            <p:cNvSpPr/>
            <p:nvPr/>
          </p:nvSpPr>
          <p:spPr>
            <a:xfrm rot="10800000">
              <a:off x="8380492" y="231134"/>
              <a:ext cx="463436" cy="235615"/>
            </a:xfrm>
            <a:custGeom>
              <a:avLst/>
              <a:gdLst/>
              <a:ahLst/>
              <a:cxnLst/>
              <a:rect l="l" t="t" r="r" b="b"/>
              <a:pathLst>
                <a:path w="16886" h="8585" extrusionOk="0">
                  <a:moveTo>
                    <a:pt x="12837" y="1"/>
                  </a:moveTo>
                  <a:cubicBezTo>
                    <a:pt x="12792" y="1"/>
                    <a:pt x="12747" y="2"/>
                    <a:pt x="12703" y="4"/>
                  </a:cubicBezTo>
                  <a:cubicBezTo>
                    <a:pt x="12642" y="4"/>
                    <a:pt x="12577" y="4"/>
                    <a:pt x="12521" y="7"/>
                  </a:cubicBezTo>
                  <a:cubicBezTo>
                    <a:pt x="9703" y="83"/>
                    <a:pt x="7251" y="1224"/>
                    <a:pt x="5042" y="2920"/>
                  </a:cubicBezTo>
                  <a:cubicBezTo>
                    <a:pt x="3826" y="3855"/>
                    <a:pt x="2001" y="5144"/>
                    <a:pt x="1043" y="6554"/>
                  </a:cubicBezTo>
                  <a:cubicBezTo>
                    <a:pt x="910" y="6748"/>
                    <a:pt x="796" y="6942"/>
                    <a:pt x="701" y="7140"/>
                  </a:cubicBezTo>
                  <a:lnTo>
                    <a:pt x="1" y="8585"/>
                  </a:lnTo>
                  <a:cubicBezTo>
                    <a:pt x="3423" y="5821"/>
                    <a:pt x="8681" y="5049"/>
                    <a:pt x="12414" y="4531"/>
                  </a:cubicBezTo>
                  <a:cubicBezTo>
                    <a:pt x="12650" y="4498"/>
                    <a:pt x="12879" y="4467"/>
                    <a:pt x="13102" y="4433"/>
                  </a:cubicBezTo>
                  <a:cubicBezTo>
                    <a:pt x="14311" y="4266"/>
                    <a:pt x="15315" y="4114"/>
                    <a:pt x="15985" y="3908"/>
                  </a:cubicBezTo>
                  <a:cubicBezTo>
                    <a:pt x="16171" y="3851"/>
                    <a:pt x="16330" y="3790"/>
                    <a:pt x="16464" y="3722"/>
                  </a:cubicBezTo>
                  <a:cubicBezTo>
                    <a:pt x="16718" y="3592"/>
                    <a:pt x="16862" y="3440"/>
                    <a:pt x="16871" y="3250"/>
                  </a:cubicBezTo>
                  <a:cubicBezTo>
                    <a:pt x="16885" y="2966"/>
                    <a:pt x="16851" y="2687"/>
                    <a:pt x="16775" y="2418"/>
                  </a:cubicBezTo>
                  <a:cubicBezTo>
                    <a:pt x="16741" y="2300"/>
                    <a:pt x="16703" y="2185"/>
                    <a:pt x="16657" y="2071"/>
                  </a:cubicBezTo>
                  <a:cubicBezTo>
                    <a:pt x="16638" y="2034"/>
                    <a:pt x="16623" y="1992"/>
                    <a:pt x="16600" y="1954"/>
                  </a:cubicBezTo>
                  <a:cubicBezTo>
                    <a:pt x="16266" y="1239"/>
                    <a:pt x="15653" y="650"/>
                    <a:pt x="14932" y="350"/>
                  </a:cubicBezTo>
                  <a:cubicBezTo>
                    <a:pt x="14311" y="95"/>
                    <a:pt x="13642" y="15"/>
                    <a:pt x="12973" y="4"/>
                  </a:cubicBezTo>
                  <a:cubicBezTo>
                    <a:pt x="12928" y="2"/>
                    <a:pt x="12882" y="1"/>
                    <a:pt x="128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1" name="Google Shape;1881;p34"/>
            <p:cNvSpPr/>
            <p:nvPr/>
          </p:nvSpPr>
          <p:spPr>
            <a:xfrm rot="10800000">
              <a:off x="8380492" y="231134"/>
              <a:ext cx="463436" cy="183333"/>
            </a:xfrm>
            <a:custGeom>
              <a:avLst/>
              <a:gdLst/>
              <a:ahLst/>
              <a:cxnLst/>
              <a:rect l="l" t="t" r="r" b="b"/>
              <a:pathLst>
                <a:path w="16886" h="6680" extrusionOk="0">
                  <a:moveTo>
                    <a:pt x="15165" y="0"/>
                  </a:moveTo>
                  <a:cubicBezTo>
                    <a:pt x="11822" y="0"/>
                    <a:pt x="6499" y="765"/>
                    <a:pt x="1043" y="4649"/>
                  </a:cubicBezTo>
                  <a:cubicBezTo>
                    <a:pt x="910" y="4843"/>
                    <a:pt x="796" y="5037"/>
                    <a:pt x="701" y="5235"/>
                  </a:cubicBezTo>
                  <a:lnTo>
                    <a:pt x="1" y="6680"/>
                  </a:lnTo>
                  <a:cubicBezTo>
                    <a:pt x="3423" y="3916"/>
                    <a:pt x="8681" y="3144"/>
                    <a:pt x="12414" y="2626"/>
                  </a:cubicBezTo>
                  <a:cubicBezTo>
                    <a:pt x="12650" y="2593"/>
                    <a:pt x="12879" y="2562"/>
                    <a:pt x="13102" y="2528"/>
                  </a:cubicBezTo>
                  <a:cubicBezTo>
                    <a:pt x="14311" y="2361"/>
                    <a:pt x="15315" y="2209"/>
                    <a:pt x="15985" y="2003"/>
                  </a:cubicBezTo>
                  <a:cubicBezTo>
                    <a:pt x="16171" y="1946"/>
                    <a:pt x="16330" y="1885"/>
                    <a:pt x="16464" y="1817"/>
                  </a:cubicBezTo>
                  <a:cubicBezTo>
                    <a:pt x="16718" y="1687"/>
                    <a:pt x="16862" y="1535"/>
                    <a:pt x="16871" y="1345"/>
                  </a:cubicBezTo>
                  <a:cubicBezTo>
                    <a:pt x="16885" y="1061"/>
                    <a:pt x="16851" y="782"/>
                    <a:pt x="16775" y="513"/>
                  </a:cubicBezTo>
                  <a:cubicBezTo>
                    <a:pt x="16741" y="395"/>
                    <a:pt x="16703" y="280"/>
                    <a:pt x="16657" y="166"/>
                  </a:cubicBezTo>
                  <a:cubicBezTo>
                    <a:pt x="16638" y="129"/>
                    <a:pt x="16623" y="87"/>
                    <a:pt x="16600" y="49"/>
                  </a:cubicBezTo>
                  <a:cubicBezTo>
                    <a:pt x="16177" y="20"/>
                    <a:pt x="15696" y="0"/>
                    <a:pt x="1516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2" name="Google Shape;1882;p34"/>
            <p:cNvSpPr/>
            <p:nvPr/>
          </p:nvSpPr>
          <p:spPr>
            <a:xfrm rot="10800000">
              <a:off x="8383538" y="311575"/>
              <a:ext cx="385959" cy="155174"/>
            </a:xfrm>
            <a:custGeom>
              <a:avLst/>
              <a:gdLst/>
              <a:ahLst/>
              <a:cxnLst/>
              <a:rect l="l" t="t" r="r" b="b"/>
              <a:pathLst>
                <a:path w="14063" h="5654" extrusionOk="0">
                  <a:moveTo>
                    <a:pt x="10125" y="1"/>
                  </a:moveTo>
                  <a:cubicBezTo>
                    <a:pt x="10080" y="1"/>
                    <a:pt x="10035" y="2"/>
                    <a:pt x="9991" y="4"/>
                  </a:cubicBezTo>
                  <a:cubicBezTo>
                    <a:pt x="9930" y="4"/>
                    <a:pt x="9865" y="4"/>
                    <a:pt x="9809" y="7"/>
                  </a:cubicBezTo>
                  <a:cubicBezTo>
                    <a:pt x="9584" y="338"/>
                    <a:pt x="9398" y="692"/>
                    <a:pt x="9170" y="1018"/>
                  </a:cubicBezTo>
                  <a:cubicBezTo>
                    <a:pt x="8870" y="1455"/>
                    <a:pt x="8497" y="1810"/>
                    <a:pt x="8155" y="2208"/>
                  </a:cubicBezTo>
                  <a:cubicBezTo>
                    <a:pt x="8151" y="2213"/>
                    <a:pt x="8151" y="2213"/>
                    <a:pt x="8151" y="2216"/>
                  </a:cubicBezTo>
                  <a:cubicBezTo>
                    <a:pt x="5216" y="2654"/>
                    <a:pt x="2406" y="3707"/>
                    <a:pt x="23" y="5604"/>
                  </a:cubicBezTo>
                  <a:cubicBezTo>
                    <a:pt x="1" y="5620"/>
                    <a:pt x="20" y="5654"/>
                    <a:pt x="43" y="5654"/>
                  </a:cubicBezTo>
                  <a:cubicBezTo>
                    <a:pt x="47" y="5654"/>
                    <a:pt x="52" y="5652"/>
                    <a:pt x="56" y="5649"/>
                  </a:cubicBezTo>
                  <a:cubicBezTo>
                    <a:pt x="2023" y="4220"/>
                    <a:pt x="4190" y="3311"/>
                    <a:pt x="6452" y="2801"/>
                  </a:cubicBezTo>
                  <a:cubicBezTo>
                    <a:pt x="6456" y="2801"/>
                    <a:pt x="6456" y="2806"/>
                    <a:pt x="6459" y="2806"/>
                  </a:cubicBezTo>
                  <a:cubicBezTo>
                    <a:pt x="7695" y="3269"/>
                    <a:pt x="8707" y="3836"/>
                    <a:pt x="9702" y="4531"/>
                  </a:cubicBezTo>
                  <a:cubicBezTo>
                    <a:pt x="9938" y="4498"/>
                    <a:pt x="10167" y="4467"/>
                    <a:pt x="10390" y="4433"/>
                  </a:cubicBezTo>
                  <a:cubicBezTo>
                    <a:pt x="9395" y="3623"/>
                    <a:pt x="8147" y="3022"/>
                    <a:pt x="6946" y="2699"/>
                  </a:cubicBezTo>
                  <a:cubicBezTo>
                    <a:pt x="7821" y="2524"/>
                    <a:pt x="8710" y="2406"/>
                    <a:pt x="9607" y="2345"/>
                  </a:cubicBezTo>
                  <a:cubicBezTo>
                    <a:pt x="11025" y="2642"/>
                    <a:pt x="12200" y="3152"/>
                    <a:pt x="13273" y="3908"/>
                  </a:cubicBezTo>
                  <a:cubicBezTo>
                    <a:pt x="13459" y="3851"/>
                    <a:pt x="13618" y="3790"/>
                    <a:pt x="13752" y="3722"/>
                  </a:cubicBezTo>
                  <a:cubicBezTo>
                    <a:pt x="12846" y="3029"/>
                    <a:pt x="11767" y="2532"/>
                    <a:pt x="10664" y="2292"/>
                  </a:cubicBezTo>
                  <a:cubicBezTo>
                    <a:pt x="10892" y="2286"/>
                    <a:pt x="11120" y="2283"/>
                    <a:pt x="11348" y="2283"/>
                  </a:cubicBezTo>
                  <a:cubicBezTo>
                    <a:pt x="12252" y="2283"/>
                    <a:pt x="13159" y="2330"/>
                    <a:pt x="14063" y="2418"/>
                  </a:cubicBezTo>
                  <a:cubicBezTo>
                    <a:pt x="14029" y="2300"/>
                    <a:pt x="13991" y="2185"/>
                    <a:pt x="13945" y="2071"/>
                  </a:cubicBezTo>
                  <a:cubicBezTo>
                    <a:pt x="13160" y="2003"/>
                    <a:pt x="12371" y="1966"/>
                    <a:pt x="11582" y="1966"/>
                  </a:cubicBezTo>
                  <a:cubicBezTo>
                    <a:pt x="10637" y="1966"/>
                    <a:pt x="9692" y="2019"/>
                    <a:pt x="8759" y="2133"/>
                  </a:cubicBezTo>
                  <a:cubicBezTo>
                    <a:pt x="9414" y="1597"/>
                    <a:pt x="9942" y="730"/>
                    <a:pt x="10261" y="4"/>
                  </a:cubicBezTo>
                  <a:cubicBezTo>
                    <a:pt x="10216" y="2"/>
                    <a:pt x="10170" y="1"/>
                    <a:pt x="1012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3" name="Google Shape;1883;p34"/>
            <p:cNvSpPr/>
            <p:nvPr/>
          </p:nvSpPr>
          <p:spPr>
            <a:xfrm rot="10800000">
              <a:off x="8622364" y="455991"/>
              <a:ext cx="182098" cy="465467"/>
            </a:xfrm>
            <a:custGeom>
              <a:avLst/>
              <a:gdLst/>
              <a:ahLst/>
              <a:cxnLst/>
              <a:rect l="l" t="t" r="r" b="b"/>
              <a:pathLst>
                <a:path w="6635" h="16960" extrusionOk="0">
                  <a:moveTo>
                    <a:pt x="1484" y="0"/>
                  </a:moveTo>
                  <a:cubicBezTo>
                    <a:pt x="1350" y="0"/>
                    <a:pt x="1218" y="12"/>
                    <a:pt x="1091" y="37"/>
                  </a:cubicBezTo>
                  <a:cubicBezTo>
                    <a:pt x="977" y="63"/>
                    <a:pt x="871" y="93"/>
                    <a:pt x="768" y="144"/>
                  </a:cubicBezTo>
                  <a:cubicBezTo>
                    <a:pt x="696" y="177"/>
                    <a:pt x="623" y="219"/>
                    <a:pt x="559" y="269"/>
                  </a:cubicBezTo>
                  <a:cubicBezTo>
                    <a:pt x="381" y="402"/>
                    <a:pt x="235" y="592"/>
                    <a:pt x="149" y="851"/>
                  </a:cubicBezTo>
                  <a:cubicBezTo>
                    <a:pt x="0" y="1284"/>
                    <a:pt x="53" y="1759"/>
                    <a:pt x="126" y="2211"/>
                  </a:cubicBezTo>
                  <a:cubicBezTo>
                    <a:pt x="411" y="3934"/>
                    <a:pt x="1023" y="5561"/>
                    <a:pt x="1612" y="7196"/>
                  </a:cubicBezTo>
                  <a:cubicBezTo>
                    <a:pt x="1665" y="7340"/>
                    <a:pt x="1718" y="7489"/>
                    <a:pt x="1768" y="7633"/>
                  </a:cubicBezTo>
                  <a:cubicBezTo>
                    <a:pt x="1928" y="8074"/>
                    <a:pt x="2080" y="8516"/>
                    <a:pt x="2220" y="8960"/>
                  </a:cubicBezTo>
                  <a:cubicBezTo>
                    <a:pt x="2650" y="10295"/>
                    <a:pt x="3038" y="11641"/>
                    <a:pt x="3323" y="13013"/>
                  </a:cubicBezTo>
                  <a:cubicBezTo>
                    <a:pt x="3509" y="13929"/>
                    <a:pt x="4155" y="16077"/>
                    <a:pt x="3722" y="16960"/>
                  </a:cubicBezTo>
                  <a:lnTo>
                    <a:pt x="4269" y="15842"/>
                  </a:lnTo>
                  <a:lnTo>
                    <a:pt x="4441" y="15496"/>
                  </a:lnTo>
                  <a:cubicBezTo>
                    <a:pt x="4441" y="15496"/>
                    <a:pt x="6635" y="8663"/>
                    <a:pt x="5468" y="4428"/>
                  </a:cubicBezTo>
                  <a:cubicBezTo>
                    <a:pt x="5403" y="4196"/>
                    <a:pt x="5334" y="3953"/>
                    <a:pt x="5254" y="3706"/>
                  </a:cubicBezTo>
                  <a:cubicBezTo>
                    <a:pt x="5224" y="3611"/>
                    <a:pt x="5194" y="3520"/>
                    <a:pt x="5163" y="3424"/>
                  </a:cubicBezTo>
                  <a:cubicBezTo>
                    <a:pt x="4836" y="2470"/>
                    <a:pt x="4373" y="1493"/>
                    <a:pt x="3639" y="839"/>
                  </a:cubicBezTo>
                  <a:cubicBezTo>
                    <a:pt x="3525" y="737"/>
                    <a:pt x="3403" y="637"/>
                    <a:pt x="3269" y="554"/>
                  </a:cubicBezTo>
                  <a:lnTo>
                    <a:pt x="3167" y="486"/>
                  </a:lnTo>
                  <a:cubicBezTo>
                    <a:pt x="2730" y="225"/>
                    <a:pt x="2080" y="0"/>
                    <a:pt x="148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4" name="Google Shape;1884;p34"/>
            <p:cNvSpPr/>
            <p:nvPr/>
          </p:nvSpPr>
          <p:spPr>
            <a:xfrm rot="10800000">
              <a:off x="8672781" y="455991"/>
              <a:ext cx="131681" cy="461543"/>
            </a:xfrm>
            <a:custGeom>
              <a:avLst/>
              <a:gdLst/>
              <a:ahLst/>
              <a:cxnLst/>
              <a:rect l="l" t="t" r="r" b="b"/>
              <a:pathLst>
                <a:path w="4798" h="16817" extrusionOk="0">
                  <a:moveTo>
                    <a:pt x="768" y="1"/>
                  </a:moveTo>
                  <a:cubicBezTo>
                    <a:pt x="696" y="34"/>
                    <a:pt x="623" y="76"/>
                    <a:pt x="559" y="126"/>
                  </a:cubicBezTo>
                  <a:cubicBezTo>
                    <a:pt x="381" y="259"/>
                    <a:pt x="235" y="449"/>
                    <a:pt x="149" y="708"/>
                  </a:cubicBezTo>
                  <a:cubicBezTo>
                    <a:pt x="0" y="1141"/>
                    <a:pt x="53" y="1616"/>
                    <a:pt x="126" y="2068"/>
                  </a:cubicBezTo>
                  <a:cubicBezTo>
                    <a:pt x="411" y="3791"/>
                    <a:pt x="1023" y="5418"/>
                    <a:pt x="1612" y="7053"/>
                  </a:cubicBezTo>
                  <a:cubicBezTo>
                    <a:pt x="1665" y="7197"/>
                    <a:pt x="1718" y="7346"/>
                    <a:pt x="1768" y="7490"/>
                  </a:cubicBezTo>
                  <a:cubicBezTo>
                    <a:pt x="1928" y="7931"/>
                    <a:pt x="2080" y="8373"/>
                    <a:pt x="2220" y="8817"/>
                  </a:cubicBezTo>
                  <a:cubicBezTo>
                    <a:pt x="2650" y="10152"/>
                    <a:pt x="3038" y="11498"/>
                    <a:pt x="3323" y="12870"/>
                  </a:cubicBezTo>
                  <a:cubicBezTo>
                    <a:pt x="3509" y="13786"/>
                    <a:pt x="4155" y="15934"/>
                    <a:pt x="3722" y="16817"/>
                  </a:cubicBezTo>
                  <a:lnTo>
                    <a:pt x="4269" y="15699"/>
                  </a:lnTo>
                  <a:cubicBezTo>
                    <a:pt x="4296" y="15368"/>
                    <a:pt x="4315" y="15018"/>
                    <a:pt x="4334" y="14646"/>
                  </a:cubicBezTo>
                  <a:cubicBezTo>
                    <a:pt x="4798" y="4567"/>
                    <a:pt x="2106" y="1080"/>
                    <a:pt x="76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5" name="Google Shape;1885;p34"/>
            <p:cNvSpPr/>
            <p:nvPr/>
          </p:nvSpPr>
          <p:spPr>
            <a:xfrm rot="10800000">
              <a:off x="8660266" y="612098"/>
              <a:ext cx="128854" cy="308372"/>
            </a:xfrm>
            <a:custGeom>
              <a:avLst/>
              <a:gdLst/>
              <a:ahLst/>
              <a:cxnLst/>
              <a:rect l="l" t="t" r="r" b="b"/>
              <a:pathLst>
                <a:path w="4695" h="11236" extrusionOk="0">
                  <a:moveTo>
                    <a:pt x="532" y="1"/>
                  </a:moveTo>
                  <a:cubicBezTo>
                    <a:pt x="334" y="43"/>
                    <a:pt x="152" y="115"/>
                    <a:pt x="0" y="233"/>
                  </a:cubicBezTo>
                  <a:cubicBezTo>
                    <a:pt x="23" y="252"/>
                    <a:pt x="46" y="275"/>
                    <a:pt x="69" y="294"/>
                  </a:cubicBezTo>
                  <a:cubicBezTo>
                    <a:pt x="1072" y="1187"/>
                    <a:pt x="1657" y="2354"/>
                    <a:pt x="2159" y="3579"/>
                  </a:cubicBezTo>
                  <a:cubicBezTo>
                    <a:pt x="2745" y="5008"/>
                    <a:pt x="3198" y="6479"/>
                    <a:pt x="3501" y="7981"/>
                  </a:cubicBezTo>
                  <a:cubicBezTo>
                    <a:pt x="2779" y="7471"/>
                    <a:pt x="1931" y="7229"/>
                    <a:pt x="1053" y="7160"/>
                  </a:cubicBezTo>
                  <a:lnTo>
                    <a:pt x="1053" y="7160"/>
                  </a:lnTo>
                  <a:cubicBezTo>
                    <a:pt x="1106" y="7304"/>
                    <a:pt x="1159" y="7453"/>
                    <a:pt x="1209" y="7597"/>
                  </a:cubicBezTo>
                  <a:cubicBezTo>
                    <a:pt x="1980" y="7681"/>
                    <a:pt x="2738" y="7833"/>
                    <a:pt x="3513" y="8118"/>
                  </a:cubicBezTo>
                  <a:cubicBezTo>
                    <a:pt x="3516" y="8119"/>
                    <a:pt x="3518" y="8120"/>
                    <a:pt x="3520" y="8120"/>
                  </a:cubicBezTo>
                  <a:cubicBezTo>
                    <a:pt x="3523" y="8120"/>
                    <a:pt x="3527" y="8118"/>
                    <a:pt x="3532" y="8118"/>
                  </a:cubicBezTo>
                  <a:cubicBezTo>
                    <a:pt x="3730" y="9106"/>
                    <a:pt x="3863" y="10110"/>
                    <a:pt x="3928" y="11121"/>
                  </a:cubicBezTo>
                  <a:cubicBezTo>
                    <a:pt x="3933" y="11197"/>
                    <a:pt x="3992" y="11235"/>
                    <a:pt x="4049" y="11235"/>
                  </a:cubicBezTo>
                  <a:cubicBezTo>
                    <a:pt x="4107" y="11235"/>
                    <a:pt x="4163" y="11197"/>
                    <a:pt x="4163" y="11121"/>
                  </a:cubicBezTo>
                  <a:cubicBezTo>
                    <a:pt x="4182" y="9273"/>
                    <a:pt x="3882" y="7448"/>
                    <a:pt x="3376" y="5677"/>
                  </a:cubicBezTo>
                  <a:cubicBezTo>
                    <a:pt x="3517" y="5122"/>
                    <a:pt x="3931" y="4612"/>
                    <a:pt x="4270" y="4172"/>
                  </a:cubicBezTo>
                  <a:cubicBezTo>
                    <a:pt x="4403" y="3997"/>
                    <a:pt x="4547" y="3833"/>
                    <a:pt x="4695" y="3670"/>
                  </a:cubicBezTo>
                  <a:cubicBezTo>
                    <a:pt x="4665" y="3575"/>
                    <a:pt x="4635" y="3484"/>
                    <a:pt x="4604" y="3388"/>
                  </a:cubicBezTo>
                  <a:cubicBezTo>
                    <a:pt x="4387" y="3616"/>
                    <a:pt x="4186" y="3863"/>
                    <a:pt x="3996" y="4111"/>
                  </a:cubicBezTo>
                  <a:cubicBezTo>
                    <a:pt x="3749" y="4434"/>
                    <a:pt x="3414" y="4830"/>
                    <a:pt x="3247" y="5251"/>
                  </a:cubicBezTo>
                  <a:cubicBezTo>
                    <a:pt x="3003" y="4453"/>
                    <a:pt x="2719" y="3670"/>
                    <a:pt x="2399" y="2902"/>
                  </a:cubicBezTo>
                  <a:cubicBezTo>
                    <a:pt x="2563" y="2214"/>
                    <a:pt x="2696" y="1552"/>
                    <a:pt x="3026" y="906"/>
                  </a:cubicBezTo>
                  <a:cubicBezTo>
                    <a:pt x="3045" y="871"/>
                    <a:pt x="3064" y="838"/>
                    <a:pt x="3080" y="803"/>
                  </a:cubicBezTo>
                  <a:cubicBezTo>
                    <a:pt x="2966" y="701"/>
                    <a:pt x="2844" y="601"/>
                    <a:pt x="2710" y="518"/>
                  </a:cubicBezTo>
                  <a:cubicBezTo>
                    <a:pt x="2410" y="1088"/>
                    <a:pt x="2205" y="1715"/>
                    <a:pt x="2140" y="2316"/>
                  </a:cubicBezTo>
                  <a:cubicBezTo>
                    <a:pt x="1729" y="1461"/>
                    <a:pt x="1194" y="666"/>
                    <a:pt x="53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6" name="Google Shape;1886;p34"/>
            <p:cNvSpPr/>
            <p:nvPr/>
          </p:nvSpPr>
          <p:spPr>
            <a:xfrm rot="10800000">
              <a:off x="8865280" y="71377"/>
              <a:ext cx="177212" cy="469447"/>
            </a:xfrm>
            <a:custGeom>
              <a:avLst/>
              <a:gdLst/>
              <a:ahLst/>
              <a:cxnLst/>
              <a:rect l="l" t="t" r="r" b="b"/>
              <a:pathLst>
                <a:path w="6457" h="17105" extrusionOk="0">
                  <a:moveTo>
                    <a:pt x="2218" y="0"/>
                  </a:moveTo>
                  <a:cubicBezTo>
                    <a:pt x="2098" y="0"/>
                    <a:pt x="1978" y="12"/>
                    <a:pt x="1860" y="37"/>
                  </a:cubicBezTo>
                  <a:cubicBezTo>
                    <a:pt x="1796" y="53"/>
                    <a:pt x="1731" y="68"/>
                    <a:pt x="1663" y="90"/>
                  </a:cubicBezTo>
                  <a:cubicBezTo>
                    <a:pt x="1" y="631"/>
                    <a:pt x="1594" y="4033"/>
                    <a:pt x="1921" y="4995"/>
                  </a:cubicBezTo>
                  <a:cubicBezTo>
                    <a:pt x="2080" y="5467"/>
                    <a:pt x="2244" y="5942"/>
                    <a:pt x="2392" y="6417"/>
                  </a:cubicBezTo>
                  <a:cubicBezTo>
                    <a:pt x="2442" y="6573"/>
                    <a:pt x="2487" y="6729"/>
                    <a:pt x="2533" y="6888"/>
                  </a:cubicBezTo>
                  <a:cubicBezTo>
                    <a:pt x="2693" y="7436"/>
                    <a:pt x="2822" y="7991"/>
                    <a:pt x="2902" y="8553"/>
                  </a:cubicBezTo>
                  <a:cubicBezTo>
                    <a:pt x="3156" y="10398"/>
                    <a:pt x="2810" y="12329"/>
                    <a:pt x="2540" y="14158"/>
                  </a:cubicBezTo>
                  <a:cubicBezTo>
                    <a:pt x="2434" y="14876"/>
                    <a:pt x="2316" y="15591"/>
                    <a:pt x="2184" y="16306"/>
                  </a:cubicBezTo>
                  <a:cubicBezTo>
                    <a:pt x="2161" y="16435"/>
                    <a:pt x="2142" y="17015"/>
                    <a:pt x="2033" y="17103"/>
                  </a:cubicBezTo>
                  <a:lnTo>
                    <a:pt x="2033" y="17103"/>
                  </a:lnTo>
                  <a:lnTo>
                    <a:pt x="2894" y="16427"/>
                  </a:lnTo>
                  <a:lnTo>
                    <a:pt x="3442" y="16002"/>
                  </a:lnTo>
                  <a:cubicBezTo>
                    <a:pt x="3442" y="16002"/>
                    <a:pt x="5609" y="12900"/>
                    <a:pt x="6262" y="9387"/>
                  </a:cubicBezTo>
                  <a:cubicBezTo>
                    <a:pt x="6290" y="9269"/>
                    <a:pt x="6308" y="9147"/>
                    <a:pt x="6327" y="9025"/>
                  </a:cubicBezTo>
                  <a:cubicBezTo>
                    <a:pt x="6411" y="8481"/>
                    <a:pt x="6457" y="7927"/>
                    <a:pt x="6449" y="7379"/>
                  </a:cubicBezTo>
                  <a:cubicBezTo>
                    <a:pt x="6434" y="5930"/>
                    <a:pt x="6130" y="4542"/>
                    <a:pt x="5651" y="3368"/>
                  </a:cubicBezTo>
                  <a:cubicBezTo>
                    <a:pt x="5609" y="3269"/>
                    <a:pt x="5567" y="3174"/>
                    <a:pt x="5525" y="3075"/>
                  </a:cubicBezTo>
                  <a:cubicBezTo>
                    <a:pt x="4818" y="1494"/>
                    <a:pt x="3791" y="353"/>
                    <a:pt x="2731" y="68"/>
                  </a:cubicBezTo>
                  <a:cubicBezTo>
                    <a:pt x="2663" y="48"/>
                    <a:pt x="2590" y="37"/>
                    <a:pt x="2518" y="26"/>
                  </a:cubicBezTo>
                  <a:cubicBezTo>
                    <a:pt x="2418" y="9"/>
                    <a:pt x="2318" y="0"/>
                    <a:pt x="2218" y="0"/>
                  </a:cubicBezTo>
                  <a:close/>
                  <a:moveTo>
                    <a:pt x="2033" y="17103"/>
                  </a:moveTo>
                  <a:lnTo>
                    <a:pt x="2031" y="17104"/>
                  </a:lnTo>
                  <a:cubicBezTo>
                    <a:pt x="2032" y="17104"/>
                    <a:pt x="2032" y="17103"/>
                    <a:pt x="2033" y="1710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7" name="Google Shape;1887;p34"/>
            <p:cNvSpPr/>
            <p:nvPr/>
          </p:nvSpPr>
          <p:spPr>
            <a:xfrm rot="10800000">
              <a:off x="8856607" y="71377"/>
              <a:ext cx="185885" cy="469447"/>
            </a:xfrm>
            <a:custGeom>
              <a:avLst/>
              <a:gdLst/>
              <a:ahLst/>
              <a:cxnLst/>
              <a:rect l="l" t="t" r="r" b="b"/>
              <a:pathLst>
                <a:path w="6773" h="17105" extrusionOk="0">
                  <a:moveTo>
                    <a:pt x="2218" y="0"/>
                  </a:moveTo>
                  <a:cubicBezTo>
                    <a:pt x="2098" y="0"/>
                    <a:pt x="1978" y="12"/>
                    <a:pt x="1860" y="37"/>
                  </a:cubicBezTo>
                  <a:cubicBezTo>
                    <a:pt x="1796" y="53"/>
                    <a:pt x="1731" y="68"/>
                    <a:pt x="1663" y="90"/>
                  </a:cubicBezTo>
                  <a:cubicBezTo>
                    <a:pt x="1" y="631"/>
                    <a:pt x="1594" y="4033"/>
                    <a:pt x="1921" y="4995"/>
                  </a:cubicBezTo>
                  <a:cubicBezTo>
                    <a:pt x="2080" y="5467"/>
                    <a:pt x="2244" y="5942"/>
                    <a:pt x="2392" y="6417"/>
                  </a:cubicBezTo>
                  <a:cubicBezTo>
                    <a:pt x="2442" y="6573"/>
                    <a:pt x="2487" y="6729"/>
                    <a:pt x="2533" y="6888"/>
                  </a:cubicBezTo>
                  <a:cubicBezTo>
                    <a:pt x="2693" y="7436"/>
                    <a:pt x="2822" y="7991"/>
                    <a:pt x="2902" y="8553"/>
                  </a:cubicBezTo>
                  <a:cubicBezTo>
                    <a:pt x="3156" y="10398"/>
                    <a:pt x="2810" y="12329"/>
                    <a:pt x="2540" y="14158"/>
                  </a:cubicBezTo>
                  <a:cubicBezTo>
                    <a:pt x="2434" y="14876"/>
                    <a:pt x="2316" y="15591"/>
                    <a:pt x="2184" y="16306"/>
                  </a:cubicBezTo>
                  <a:cubicBezTo>
                    <a:pt x="2161" y="16435"/>
                    <a:pt x="2142" y="17015"/>
                    <a:pt x="2033" y="17103"/>
                  </a:cubicBezTo>
                  <a:lnTo>
                    <a:pt x="2033" y="17103"/>
                  </a:lnTo>
                  <a:lnTo>
                    <a:pt x="2894" y="16427"/>
                  </a:lnTo>
                  <a:cubicBezTo>
                    <a:pt x="6772" y="8839"/>
                    <a:pt x="3921" y="2429"/>
                    <a:pt x="2518" y="26"/>
                  </a:cubicBezTo>
                  <a:cubicBezTo>
                    <a:pt x="2418" y="9"/>
                    <a:pt x="2318" y="0"/>
                    <a:pt x="2218" y="0"/>
                  </a:cubicBezTo>
                  <a:close/>
                  <a:moveTo>
                    <a:pt x="2033" y="17103"/>
                  </a:moveTo>
                  <a:lnTo>
                    <a:pt x="2031" y="17104"/>
                  </a:lnTo>
                  <a:cubicBezTo>
                    <a:pt x="2032" y="17104"/>
                    <a:pt x="2032" y="17103"/>
                    <a:pt x="2033" y="17103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8" name="Google Shape;1888;p34"/>
            <p:cNvSpPr/>
            <p:nvPr/>
          </p:nvSpPr>
          <p:spPr>
            <a:xfrm rot="10800000">
              <a:off x="8868820" y="159063"/>
              <a:ext cx="122652" cy="381787"/>
            </a:xfrm>
            <a:custGeom>
              <a:avLst/>
              <a:gdLst/>
              <a:ahLst/>
              <a:cxnLst/>
              <a:rect l="l" t="t" r="r" b="b"/>
              <a:pathLst>
                <a:path w="4469" h="13911" extrusionOk="0">
                  <a:moveTo>
                    <a:pt x="364" y="1"/>
                  </a:moveTo>
                  <a:cubicBezTo>
                    <a:pt x="243" y="1"/>
                    <a:pt x="121" y="13"/>
                    <a:pt x="1" y="38"/>
                  </a:cubicBezTo>
                  <a:cubicBezTo>
                    <a:pt x="1183" y="1574"/>
                    <a:pt x="1879" y="3365"/>
                    <a:pt x="2381" y="5331"/>
                  </a:cubicBezTo>
                  <a:cubicBezTo>
                    <a:pt x="2567" y="6061"/>
                    <a:pt x="2655" y="6829"/>
                    <a:pt x="2670" y="7605"/>
                  </a:cubicBezTo>
                  <a:cubicBezTo>
                    <a:pt x="2236" y="7114"/>
                    <a:pt x="1525" y="6814"/>
                    <a:pt x="955" y="6578"/>
                  </a:cubicBezTo>
                  <a:cubicBezTo>
                    <a:pt x="815" y="6521"/>
                    <a:pt x="674" y="6468"/>
                    <a:pt x="533" y="6418"/>
                  </a:cubicBezTo>
                  <a:lnTo>
                    <a:pt x="533" y="6418"/>
                  </a:lnTo>
                  <a:cubicBezTo>
                    <a:pt x="583" y="6574"/>
                    <a:pt x="628" y="6730"/>
                    <a:pt x="674" y="6889"/>
                  </a:cubicBezTo>
                  <a:cubicBezTo>
                    <a:pt x="1400" y="7144"/>
                    <a:pt x="2076" y="7513"/>
                    <a:pt x="2674" y="8053"/>
                  </a:cubicBezTo>
                  <a:cubicBezTo>
                    <a:pt x="2647" y="10011"/>
                    <a:pt x="2176" y="12026"/>
                    <a:pt x="1575" y="13787"/>
                  </a:cubicBezTo>
                  <a:cubicBezTo>
                    <a:pt x="1550" y="13855"/>
                    <a:pt x="1617" y="13911"/>
                    <a:pt x="1678" y="13911"/>
                  </a:cubicBezTo>
                  <a:cubicBezTo>
                    <a:pt x="1709" y="13911"/>
                    <a:pt x="1738" y="13897"/>
                    <a:pt x="1753" y="13862"/>
                  </a:cubicBezTo>
                  <a:cubicBezTo>
                    <a:pt x="2210" y="12843"/>
                    <a:pt x="2578" y="11695"/>
                    <a:pt x="2815" y="10509"/>
                  </a:cubicBezTo>
                  <a:cubicBezTo>
                    <a:pt x="3194" y="10068"/>
                    <a:pt x="3776" y="9684"/>
                    <a:pt x="4403" y="9388"/>
                  </a:cubicBezTo>
                  <a:cubicBezTo>
                    <a:pt x="4431" y="9270"/>
                    <a:pt x="4449" y="9148"/>
                    <a:pt x="4468" y="9026"/>
                  </a:cubicBezTo>
                  <a:lnTo>
                    <a:pt x="4468" y="9026"/>
                  </a:lnTo>
                  <a:cubicBezTo>
                    <a:pt x="3963" y="9288"/>
                    <a:pt x="3331" y="9619"/>
                    <a:pt x="2898" y="10053"/>
                  </a:cubicBezTo>
                  <a:cubicBezTo>
                    <a:pt x="3187" y="8349"/>
                    <a:pt x="3199" y="6589"/>
                    <a:pt x="2818" y="5031"/>
                  </a:cubicBezTo>
                  <a:cubicBezTo>
                    <a:pt x="2792" y="4924"/>
                    <a:pt x="2765" y="4813"/>
                    <a:pt x="2734" y="4703"/>
                  </a:cubicBezTo>
                  <a:cubicBezTo>
                    <a:pt x="2871" y="4175"/>
                    <a:pt x="3331" y="3722"/>
                    <a:pt x="3792" y="3369"/>
                  </a:cubicBezTo>
                  <a:cubicBezTo>
                    <a:pt x="3750" y="3270"/>
                    <a:pt x="3708" y="3175"/>
                    <a:pt x="3666" y="3076"/>
                  </a:cubicBezTo>
                  <a:cubicBezTo>
                    <a:pt x="3650" y="3092"/>
                    <a:pt x="3636" y="3102"/>
                    <a:pt x="3620" y="3114"/>
                  </a:cubicBezTo>
                  <a:cubicBezTo>
                    <a:pt x="3320" y="3357"/>
                    <a:pt x="2803" y="3741"/>
                    <a:pt x="2594" y="4167"/>
                  </a:cubicBezTo>
                  <a:cubicBezTo>
                    <a:pt x="2233" y="2810"/>
                    <a:pt x="1711" y="1263"/>
                    <a:pt x="872" y="69"/>
                  </a:cubicBezTo>
                  <a:cubicBezTo>
                    <a:pt x="704" y="24"/>
                    <a:pt x="534" y="1"/>
                    <a:pt x="36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9" name="Google Shape;1889;p34"/>
            <p:cNvSpPr/>
            <p:nvPr/>
          </p:nvSpPr>
          <p:spPr>
            <a:xfrm rot="10800000">
              <a:off x="8432143" y="-49354"/>
              <a:ext cx="765167" cy="812701"/>
            </a:xfrm>
            <a:custGeom>
              <a:avLst/>
              <a:gdLst/>
              <a:ahLst/>
              <a:cxnLst/>
              <a:rect l="l" t="t" r="r" b="b"/>
              <a:pathLst>
                <a:path w="27880" h="29612" extrusionOk="0">
                  <a:moveTo>
                    <a:pt x="27186" y="1"/>
                  </a:moveTo>
                  <a:cubicBezTo>
                    <a:pt x="27175" y="1"/>
                    <a:pt x="27164" y="1"/>
                    <a:pt x="27153" y="2"/>
                  </a:cubicBezTo>
                  <a:cubicBezTo>
                    <a:pt x="21682" y="200"/>
                    <a:pt x="18948" y="6331"/>
                    <a:pt x="16302" y="12262"/>
                  </a:cubicBezTo>
                  <a:cubicBezTo>
                    <a:pt x="15257" y="14612"/>
                    <a:pt x="14173" y="17038"/>
                    <a:pt x="12957" y="19004"/>
                  </a:cubicBezTo>
                  <a:cubicBezTo>
                    <a:pt x="8888" y="25562"/>
                    <a:pt x="643" y="28243"/>
                    <a:pt x="559" y="28269"/>
                  </a:cubicBezTo>
                  <a:cubicBezTo>
                    <a:pt x="197" y="28383"/>
                    <a:pt x="0" y="28767"/>
                    <a:pt x="114" y="29129"/>
                  </a:cubicBezTo>
                  <a:cubicBezTo>
                    <a:pt x="205" y="29422"/>
                    <a:pt x="475" y="29611"/>
                    <a:pt x="768" y="29611"/>
                  </a:cubicBezTo>
                  <a:cubicBezTo>
                    <a:pt x="836" y="29611"/>
                    <a:pt x="904" y="29599"/>
                    <a:pt x="976" y="29577"/>
                  </a:cubicBezTo>
                  <a:cubicBezTo>
                    <a:pt x="1334" y="29463"/>
                    <a:pt x="9782" y="26725"/>
                    <a:pt x="14124" y="19730"/>
                  </a:cubicBezTo>
                  <a:cubicBezTo>
                    <a:pt x="15390" y="17681"/>
                    <a:pt x="16493" y="15213"/>
                    <a:pt x="17557" y="12825"/>
                  </a:cubicBezTo>
                  <a:cubicBezTo>
                    <a:pt x="20146" y="7024"/>
                    <a:pt x="22591" y="1541"/>
                    <a:pt x="27203" y="1374"/>
                  </a:cubicBezTo>
                  <a:cubicBezTo>
                    <a:pt x="27583" y="1358"/>
                    <a:pt x="27880" y="1044"/>
                    <a:pt x="27864" y="663"/>
                  </a:cubicBezTo>
                  <a:cubicBezTo>
                    <a:pt x="27854" y="294"/>
                    <a:pt x="27535" y="1"/>
                    <a:pt x="2718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0" name="Google Shape;1890;p34"/>
            <p:cNvSpPr/>
            <p:nvPr/>
          </p:nvSpPr>
          <p:spPr>
            <a:xfrm rot="10800000">
              <a:off x="7418325" y="61908"/>
              <a:ext cx="937878" cy="1533160"/>
            </a:xfrm>
            <a:custGeom>
              <a:avLst/>
              <a:gdLst/>
              <a:ahLst/>
              <a:cxnLst/>
              <a:rect l="l" t="t" r="r" b="b"/>
              <a:pathLst>
                <a:path w="34173" h="55863" extrusionOk="0">
                  <a:moveTo>
                    <a:pt x="6091" y="1"/>
                  </a:moveTo>
                  <a:cubicBezTo>
                    <a:pt x="1727" y="1"/>
                    <a:pt x="0" y="26052"/>
                    <a:pt x="0" y="26052"/>
                  </a:cubicBezTo>
                  <a:lnTo>
                    <a:pt x="392" y="27706"/>
                  </a:lnTo>
                  <a:lnTo>
                    <a:pt x="601" y="28573"/>
                  </a:lnTo>
                  <a:lnTo>
                    <a:pt x="662" y="28843"/>
                  </a:lnTo>
                  <a:lnTo>
                    <a:pt x="841" y="29588"/>
                  </a:lnTo>
                  <a:lnTo>
                    <a:pt x="913" y="29884"/>
                  </a:lnTo>
                  <a:lnTo>
                    <a:pt x="943" y="30021"/>
                  </a:lnTo>
                  <a:lnTo>
                    <a:pt x="1039" y="30443"/>
                  </a:lnTo>
                  <a:lnTo>
                    <a:pt x="1198" y="31109"/>
                  </a:lnTo>
                  <a:cubicBezTo>
                    <a:pt x="1198" y="31109"/>
                    <a:pt x="6945" y="55863"/>
                    <a:pt x="10819" y="55863"/>
                  </a:cubicBezTo>
                  <a:cubicBezTo>
                    <a:pt x="10856" y="55863"/>
                    <a:pt x="10894" y="55860"/>
                    <a:pt x="10931" y="55856"/>
                  </a:cubicBezTo>
                  <a:cubicBezTo>
                    <a:pt x="14508" y="55415"/>
                    <a:pt x="11482" y="42385"/>
                    <a:pt x="11003" y="40367"/>
                  </a:cubicBezTo>
                  <a:cubicBezTo>
                    <a:pt x="10962" y="40226"/>
                    <a:pt x="10946" y="40135"/>
                    <a:pt x="10939" y="40112"/>
                  </a:cubicBezTo>
                  <a:lnTo>
                    <a:pt x="10939" y="40112"/>
                  </a:lnTo>
                  <a:cubicBezTo>
                    <a:pt x="10973" y="40127"/>
                    <a:pt x="11076" y="40191"/>
                    <a:pt x="11243" y="40298"/>
                  </a:cubicBezTo>
                  <a:cubicBezTo>
                    <a:pt x="13079" y="41427"/>
                    <a:pt x="22530" y="47101"/>
                    <a:pt x="26262" y="47101"/>
                  </a:cubicBezTo>
                  <a:cubicBezTo>
                    <a:pt x="26842" y="47101"/>
                    <a:pt x="27284" y="46964"/>
                    <a:pt x="27538" y="46651"/>
                  </a:cubicBezTo>
                  <a:cubicBezTo>
                    <a:pt x="29248" y="44529"/>
                    <a:pt x="19188" y="37534"/>
                    <a:pt x="15790" y="35253"/>
                  </a:cubicBezTo>
                  <a:cubicBezTo>
                    <a:pt x="15341" y="34967"/>
                    <a:pt x="15014" y="34743"/>
                    <a:pt x="14835" y="34629"/>
                  </a:cubicBezTo>
                  <a:cubicBezTo>
                    <a:pt x="14763" y="34583"/>
                    <a:pt x="14717" y="34550"/>
                    <a:pt x="14698" y="34542"/>
                  </a:cubicBezTo>
                  <a:lnTo>
                    <a:pt x="14698" y="34542"/>
                  </a:lnTo>
                  <a:cubicBezTo>
                    <a:pt x="15047" y="34625"/>
                    <a:pt x="24291" y="36892"/>
                    <a:pt x="29682" y="36892"/>
                  </a:cubicBezTo>
                  <a:cubicBezTo>
                    <a:pt x="31763" y="36892"/>
                    <a:pt x="33270" y="36554"/>
                    <a:pt x="33469" y="35622"/>
                  </a:cubicBezTo>
                  <a:cubicBezTo>
                    <a:pt x="34172" y="32340"/>
                    <a:pt x="16558" y="29299"/>
                    <a:pt x="15356" y="29094"/>
                  </a:cubicBezTo>
                  <a:lnTo>
                    <a:pt x="15349" y="29094"/>
                  </a:lnTo>
                  <a:cubicBezTo>
                    <a:pt x="15307" y="29082"/>
                    <a:pt x="15291" y="29082"/>
                    <a:pt x="15291" y="29082"/>
                  </a:cubicBezTo>
                  <a:cubicBezTo>
                    <a:pt x="15291" y="29082"/>
                    <a:pt x="15319" y="29075"/>
                    <a:pt x="15364" y="29059"/>
                  </a:cubicBezTo>
                  <a:cubicBezTo>
                    <a:pt x="16573" y="28698"/>
                    <a:pt x="32833" y="23756"/>
                    <a:pt x="32020" y="20722"/>
                  </a:cubicBezTo>
                  <a:cubicBezTo>
                    <a:pt x="31815" y="19962"/>
                    <a:pt x="30633" y="19673"/>
                    <a:pt x="28955" y="19673"/>
                  </a:cubicBezTo>
                  <a:cubicBezTo>
                    <a:pt x="23670" y="19673"/>
                    <a:pt x="13475" y="22539"/>
                    <a:pt x="13475" y="22539"/>
                  </a:cubicBezTo>
                  <a:cubicBezTo>
                    <a:pt x="13475" y="22539"/>
                    <a:pt x="13634" y="22375"/>
                    <a:pt x="13908" y="22082"/>
                  </a:cubicBezTo>
                  <a:cubicBezTo>
                    <a:pt x="13908" y="22075"/>
                    <a:pt x="13915" y="22075"/>
                    <a:pt x="13923" y="22064"/>
                  </a:cubicBezTo>
                  <a:cubicBezTo>
                    <a:pt x="16166" y="19695"/>
                    <a:pt x="25842" y="9125"/>
                    <a:pt x="23047" y="6548"/>
                  </a:cubicBezTo>
                  <a:cubicBezTo>
                    <a:pt x="22779" y="6299"/>
                    <a:pt x="22442" y="6185"/>
                    <a:pt x="22049" y="6185"/>
                  </a:cubicBezTo>
                  <a:cubicBezTo>
                    <a:pt x="18251" y="6185"/>
                    <a:pt x="9283" y="16845"/>
                    <a:pt x="7577" y="18920"/>
                  </a:cubicBezTo>
                  <a:cubicBezTo>
                    <a:pt x="7577" y="18927"/>
                    <a:pt x="7570" y="18934"/>
                    <a:pt x="7563" y="18943"/>
                  </a:cubicBezTo>
                  <a:cubicBezTo>
                    <a:pt x="7426" y="19106"/>
                    <a:pt x="7338" y="19216"/>
                    <a:pt x="7304" y="19247"/>
                  </a:cubicBezTo>
                  <a:cubicBezTo>
                    <a:pt x="7315" y="19201"/>
                    <a:pt x="7338" y="19041"/>
                    <a:pt x="7376" y="18802"/>
                  </a:cubicBezTo>
                  <a:cubicBezTo>
                    <a:pt x="7817" y="15855"/>
                    <a:pt x="10041" y="1"/>
                    <a:pt x="60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1" name="Google Shape;1891;p34"/>
            <p:cNvSpPr/>
            <p:nvPr/>
          </p:nvSpPr>
          <p:spPr>
            <a:xfrm rot="10800000">
              <a:off x="7958003" y="61908"/>
              <a:ext cx="372346" cy="709261"/>
            </a:xfrm>
            <a:custGeom>
              <a:avLst/>
              <a:gdLst/>
              <a:ahLst/>
              <a:cxnLst/>
              <a:rect l="l" t="t" r="r" b="b"/>
              <a:pathLst>
                <a:path w="13567" h="25843" extrusionOk="0">
                  <a:moveTo>
                    <a:pt x="1" y="1"/>
                  </a:moveTo>
                  <a:lnTo>
                    <a:pt x="97" y="423"/>
                  </a:lnTo>
                  <a:lnTo>
                    <a:pt x="256" y="1089"/>
                  </a:lnTo>
                  <a:cubicBezTo>
                    <a:pt x="256" y="1089"/>
                    <a:pt x="6003" y="25843"/>
                    <a:pt x="9877" y="25843"/>
                  </a:cubicBezTo>
                  <a:cubicBezTo>
                    <a:pt x="9914" y="25843"/>
                    <a:pt x="9952" y="25840"/>
                    <a:pt x="9989" y="25836"/>
                  </a:cubicBezTo>
                  <a:cubicBezTo>
                    <a:pt x="13566" y="25395"/>
                    <a:pt x="10540" y="12365"/>
                    <a:pt x="10061" y="10347"/>
                  </a:cubicBezTo>
                  <a:cubicBezTo>
                    <a:pt x="9978" y="10046"/>
                    <a:pt x="9153" y="8932"/>
                    <a:pt x="8985" y="8723"/>
                  </a:cubicBezTo>
                  <a:cubicBezTo>
                    <a:pt x="7023" y="6260"/>
                    <a:pt x="4659" y="4093"/>
                    <a:pt x="2355" y="1963"/>
                  </a:cubicBezTo>
                  <a:cubicBezTo>
                    <a:pt x="1609" y="1278"/>
                    <a:pt x="857" y="548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2" name="Google Shape;1892;p34"/>
            <p:cNvSpPr/>
            <p:nvPr/>
          </p:nvSpPr>
          <p:spPr>
            <a:xfrm rot="10800000">
              <a:off x="7418325" y="582567"/>
              <a:ext cx="927147" cy="842754"/>
            </a:xfrm>
            <a:custGeom>
              <a:avLst/>
              <a:gdLst/>
              <a:ahLst/>
              <a:cxnLst/>
              <a:rect l="l" t="t" r="r" b="b"/>
              <a:pathLst>
                <a:path w="33782" h="30707" extrusionOk="0">
                  <a:moveTo>
                    <a:pt x="21658" y="0"/>
                  </a:moveTo>
                  <a:cubicBezTo>
                    <a:pt x="17860" y="0"/>
                    <a:pt x="8892" y="10660"/>
                    <a:pt x="7186" y="12735"/>
                  </a:cubicBezTo>
                  <a:cubicBezTo>
                    <a:pt x="7186" y="12742"/>
                    <a:pt x="7179" y="12749"/>
                    <a:pt x="7172" y="12758"/>
                  </a:cubicBezTo>
                  <a:cubicBezTo>
                    <a:pt x="7035" y="12921"/>
                    <a:pt x="6947" y="13031"/>
                    <a:pt x="6913" y="13062"/>
                  </a:cubicBezTo>
                  <a:cubicBezTo>
                    <a:pt x="6913" y="13061"/>
                    <a:pt x="6913" y="13061"/>
                    <a:pt x="6913" y="13061"/>
                  </a:cubicBezTo>
                  <a:cubicBezTo>
                    <a:pt x="6889" y="13061"/>
                    <a:pt x="964" y="20665"/>
                    <a:pt x="1" y="21965"/>
                  </a:cubicBezTo>
                  <a:lnTo>
                    <a:pt x="210" y="22388"/>
                  </a:lnTo>
                  <a:lnTo>
                    <a:pt x="271" y="22658"/>
                  </a:lnTo>
                  <a:lnTo>
                    <a:pt x="450" y="23403"/>
                  </a:lnTo>
                  <a:lnTo>
                    <a:pt x="522" y="23699"/>
                  </a:lnTo>
                  <a:cubicBezTo>
                    <a:pt x="2233" y="24338"/>
                    <a:pt x="8004" y="26475"/>
                    <a:pt x="14444" y="28444"/>
                  </a:cubicBezTo>
                  <a:cubicBezTo>
                    <a:pt x="14372" y="28398"/>
                    <a:pt x="14326" y="28365"/>
                    <a:pt x="14307" y="28357"/>
                  </a:cubicBezTo>
                  <a:lnTo>
                    <a:pt x="14307" y="28357"/>
                  </a:lnTo>
                  <a:cubicBezTo>
                    <a:pt x="14656" y="28440"/>
                    <a:pt x="23900" y="30707"/>
                    <a:pt x="29291" y="30707"/>
                  </a:cubicBezTo>
                  <a:cubicBezTo>
                    <a:pt x="31372" y="30707"/>
                    <a:pt x="32879" y="30369"/>
                    <a:pt x="33078" y="29437"/>
                  </a:cubicBezTo>
                  <a:cubicBezTo>
                    <a:pt x="33781" y="26155"/>
                    <a:pt x="16167" y="23114"/>
                    <a:pt x="14965" y="22909"/>
                  </a:cubicBezTo>
                  <a:lnTo>
                    <a:pt x="14958" y="22909"/>
                  </a:lnTo>
                  <a:cubicBezTo>
                    <a:pt x="12631" y="22812"/>
                    <a:pt x="10400" y="22779"/>
                    <a:pt x="8439" y="22779"/>
                  </a:cubicBezTo>
                  <a:cubicBezTo>
                    <a:pt x="4224" y="22779"/>
                    <a:pt x="1255" y="22932"/>
                    <a:pt x="1255" y="22932"/>
                  </a:cubicBezTo>
                  <a:cubicBezTo>
                    <a:pt x="5274" y="21730"/>
                    <a:pt x="9597" y="19065"/>
                    <a:pt x="13517" y="15897"/>
                  </a:cubicBezTo>
                  <a:cubicBezTo>
                    <a:pt x="13517" y="15890"/>
                    <a:pt x="13524" y="15890"/>
                    <a:pt x="13532" y="15879"/>
                  </a:cubicBezTo>
                  <a:cubicBezTo>
                    <a:pt x="15775" y="13510"/>
                    <a:pt x="25451" y="2940"/>
                    <a:pt x="22656" y="363"/>
                  </a:cubicBezTo>
                  <a:cubicBezTo>
                    <a:pt x="22388" y="114"/>
                    <a:pt x="22051" y="0"/>
                    <a:pt x="2165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3" name="Google Shape;1893;p34"/>
            <p:cNvSpPr/>
            <p:nvPr/>
          </p:nvSpPr>
          <p:spPr>
            <a:xfrm rot="10800000">
              <a:off x="8232316" y="794058"/>
              <a:ext cx="105746" cy="442990"/>
            </a:xfrm>
            <a:custGeom>
              <a:avLst/>
              <a:gdLst/>
              <a:ahLst/>
              <a:cxnLst/>
              <a:rect l="l" t="t" r="r" b="b"/>
              <a:pathLst>
                <a:path w="3853" h="16141" extrusionOk="0">
                  <a:moveTo>
                    <a:pt x="3852" y="0"/>
                  </a:moveTo>
                  <a:cubicBezTo>
                    <a:pt x="1122" y="6023"/>
                    <a:pt x="1" y="15798"/>
                    <a:pt x="282" y="16140"/>
                  </a:cubicBezTo>
                  <a:lnTo>
                    <a:pt x="385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4" name="Google Shape;1894;p34"/>
            <p:cNvSpPr/>
            <p:nvPr/>
          </p:nvSpPr>
          <p:spPr>
            <a:xfrm rot="10800000">
              <a:off x="7811173" y="794058"/>
              <a:ext cx="545030" cy="103138"/>
            </a:xfrm>
            <a:custGeom>
              <a:avLst/>
              <a:gdLst/>
              <a:ahLst/>
              <a:cxnLst/>
              <a:rect l="l" t="t" r="r" b="b"/>
              <a:pathLst>
                <a:path w="19859" h="3758" extrusionOk="0">
                  <a:moveTo>
                    <a:pt x="19858" y="1"/>
                  </a:moveTo>
                  <a:lnTo>
                    <a:pt x="19858" y="1"/>
                  </a:lnTo>
                  <a:cubicBezTo>
                    <a:pt x="13132" y="441"/>
                    <a:pt x="0" y="3757"/>
                    <a:pt x="0" y="3757"/>
                  </a:cubicBezTo>
                  <a:lnTo>
                    <a:pt x="1985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5" name="Google Shape;1895;p34"/>
            <p:cNvSpPr/>
            <p:nvPr/>
          </p:nvSpPr>
          <p:spPr>
            <a:xfrm rot="10800000">
              <a:off x="7954875" y="540823"/>
              <a:ext cx="351543" cy="216431"/>
            </a:xfrm>
            <a:custGeom>
              <a:avLst/>
              <a:gdLst/>
              <a:ahLst/>
              <a:cxnLst/>
              <a:rect l="l" t="t" r="r" b="b"/>
              <a:pathLst>
                <a:path w="12809" h="7886" extrusionOk="0">
                  <a:moveTo>
                    <a:pt x="0" y="0"/>
                  </a:moveTo>
                  <a:lnTo>
                    <a:pt x="12808" y="7885"/>
                  </a:lnTo>
                  <a:cubicBezTo>
                    <a:pt x="9360" y="4088"/>
                    <a:pt x="1" y="1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6" name="Google Shape;1896;p34"/>
            <p:cNvSpPr/>
            <p:nvPr/>
          </p:nvSpPr>
          <p:spPr>
            <a:xfrm rot="10800000">
              <a:off x="8255288" y="648984"/>
              <a:ext cx="243876" cy="231114"/>
            </a:xfrm>
            <a:custGeom>
              <a:avLst/>
              <a:gdLst/>
              <a:ahLst/>
              <a:cxnLst/>
              <a:rect l="l" t="t" r="r" b="b"/>
              <a:pathLst>
                <a:path w="8886" h="8421" extrusionOk="0">
                  <a:moveTo>
                    <a:pt x="5209" y="1"/>
                  </a:moveTo>
                  <a:cubicBezTo>
                    <a:pt x="5209" y="1"/>
                    <a:pt x="1" y="1297"/>
                    <a:pt x="457" y="5054"/>
                  </a:cubicBezTo>
                  <a:cubicBezTo>
                    <a:pt x="824" y="8051"/>
                    <a:pt x="4484" y="8420"/>
                    <a:pt x="6265" y="8420"/>
                  </a:cubicBezTo>
                  <a:cubicBezTo>
                    <a:pt x="6847" y="8420"/>
                    <a:pt x="7228" y="8381"/>
                    <a:pt x="7228" y="8381"/>
                  </a:cubicBezTo>
                  <a:cubicBezTo>
                    <a:pt x="8886" y="3180"/>
                    <a:pt x="5209" y="1"/>
                    <a:pt x="520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7" name="Google Shape;1897;p34"/>
            <p:cNvSpPr/>
            <p:nvPr/>
          </p:nvSpPr>
          <p:spPr>
            <a:xfrm rot="10800000">
              <a:off x="8226772" y="1439290"/>
              <a:ext cx="23301" cy="44543"/>
            </a:xfrm>
            <a:custGeom>
              <a:avLst/>
              <a:gdLst/>
              <a:ahLst/>
              <a:cxnLst/>
              <a:rect l="l" t="t" r="r" b="b"/>
              <a:pathLst>
                <a:path w="849" h="1623" extrusionOk="0">
                  <a:moveTo>
                    <a:pt x="642" y="0"/>
                  </a:moveTo>
                  <a:cubicBezTo>
                    <a:pt x="588" y="0"/>
                    <a:pt x="533" y="25"/>
                    <a:pt x="498" y="81"/>
                  </a:cubicBezTo>
                  <a:cubicBezTo>
                    <a:pt x="365" y="290"/>
                    <a:pt x="269" y="515"/>
                    <a:pt x="186" y="743"/>
                  </a:cubicBezTo>
                  <a:cubicBezTo>
                    <a:pt x="102" y="966"/>
                    <a:pt x="0" y="1214"/>
                    <a:pt x="27" y="1454"/>
                  </a:cubicBezTo>
                  <a:cubicBezTo>
                    <a:pt x="41" y="1560"/>
                    <a:pt x="120" y="1623"/>
                    <a:pt x="202" y="1623"/>
                  </a:cubicBezTo>
                  <a:cubicBezTo>
                    <a:pt x="255" y="1623"/>
                    <a:pt x="310" y="1597"/>
                    <a:pt x="350" y="1541"/>
                  </a:cubicBezTo>
                  <a:cubicBezTo>
                    <a:pt x="483" y="1359"/>
                    <a:pt x="525" y="1119"/>
                    <a:pt x="593" y="906"/>
                  </a:cubicBezTo>
                  <a:cubicBezTo>
                    <a:pt x="665" y="674"/>
                    <a:pt x="748" y="450"/>
                    <a:pt x="813" y="213"/>
                  </a:cubicBezTo>
                  <a:cubicBezTo>
                    <a:pt x="849" y="89"/>
                    <a:pt x="746" y="0"/>
                    <a:pt x="6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8" name="Google Shape;1898;p34"/>
            <p:cNvSpPr/>
            <p:nvPr/>
          </p:nvSpPr>
          <p:spPr>
            <a:xfrm rot="10800000">
              <a:off x="8200590" y="1489570"/>
              <a:ext cx="14217" cy="54588"/>
            </a:xfrm>
            <a:custGeom>
              <a:avLst/>
              <a:gdLst/>
              <a:ahLst/>
              <a:cxnLst/>
              <a:rect l="l" t="t" r="r" b="b"/>
              <a:pathLst>
                <a:path w="518" h="1989" extrusionOk="0">
                  <a:moveTo>
                    <a:pt x="378" y="0"/>
                  </a:moveTo>
                  <a:cubicBezTo>
                    <a:pt x="334" y="0"/>
                    <a:pt x="291" y="30"/>
                    <a:pt x="285" y="89"/>
                  </a:cubicBezTo>
                  <a:cubicBezTo>
                    <a:pt x="244" y="693"/>
                    <a:pt x="65" y="1271"/>
                    <a:pt x="7" y="1869"/>
                  </a:cubicBezTo>
                  <a:cubicBezTo>
                    <a:pt x="1" y="1943"/>
                    <a:pt x="68" y="1989"/>
                    <a:pt x="133" y="1989"/>
                  </a:cubicBezTo>
                  <a:cubicBezTo>
                    <a:pt x="174" y="1989"/>
                    <a:pt x="215" y="1970"/>
                    <a:pt x="235" y="1929"/>
                  </a:cubicBezTo>
                  <a:cubicBezTo>
                    <a:pt x="509" y="1385"/>
                    <a:pt x="517" y="682"/>
                    <a:pt x="472" y="89"/>
                  </a:cubicBezTo>
                  <a:cubicBezTo>
                    <a:pt x="466" y="30"/>
                    <a:pt x="422" y="0"/>
                    <a:pt x="3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9" name="Google Shape;1899;p34"/>
            <p:cNvSpPr/>
            <p:nvPr/>
          </p:nvSpPr>
          <p:spPr>
            <a:xfrm rot="10800000">
              <a:off x="8170867" y="1399028"/>
              <a:ext cx="17647" cy="40536"/>
            </a:xfrm>
            <a:custGeom>
              <a:avLst/>
              <a:gdLst/>
              <a:ahLst/>
              <a:cxnLst/>
              <a:rect l="l" t="t" r="r" b="b"/>
              <a:pathLst>
                <a:path w="643" h="1477" extrusionOk="0">
                  <a:moveTo>
                    <a:pt x="450" y="0"/>
                  </a:moveTo>
                  <a:cubicBezTo>
                    <a:pt x="395" y="0"/>
                    <a:pt x="342" y="30"/>
                    <a:pt x="327" y="99"/>
                  </a:cubicBezTo>
                  <a:cubicBezTo>
                    <a:pt x="277" y="316"/>
                    <a:pt x="205" y="529"/>
                    <a:pt x="141" y="737"/>
                  </a:cubicBezTo>
                  <a:cubicBezTo>
                    <a:pt x="79" y="939"/>
                    <a:pt x="0" y="1125"/>
                    <a:pt x="34" y="1334"/>
                  </a:cubicBezTo>
                  <a:cubicBezTo>
                    <a:pt x="46" y="1427"/>
                    <a:pt x="134" y="1477"/>
                    <a:pt x="220" y="1477"/>
                  </a:cubicBezTo>
                  <a:cubicBezTo>
                    <a:pt x="272" y="1477"/>
                    <a:pt x="324" y="1459"/>
                    <a:pt x="358" y="1422"/>
                  </a:cubicBezTo>
                  <a:cubicBezTo>
                    <a:pt x="642" y="1118"/>
                    <a:pt x="597" y="525"/>
                    <a:pt x="593" y="133"/>
                  </a:cubicBezTo>
                  <a:cubicBezTo>
                    <a:pt x="593" y="50"/>
                    <a:pt x="520" y="0"/>
                    <a:pt x="4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0" name="Google Shape;1900;p34"/>
            <p:cNvSpPr/>
            <p:nvPr/>
          </p:nvSpPr>
          <p:spPr>
            <a:xfrm rot="10800000">
              <a:off x="8218978" y="1364805"/>
              <a:ext cx="17675" cy="48687"/>
            </a:xfrm>
            <a:custGeom>
              <a:avLst/>
              <a:gdLst/>
              <a:ahLst/>
              <a:cxnLst/>
              <a:rect l="l" t="t" r="r" b="b"/>
              <a:pathLst>
                <a:path w="644" h="1774" extrusionOk="0">
                  <a:moveTo>
                    <a:pt x="499" y="1"/>
                  </a:moveTo>
                  <a:cubicBezTo>
                    <a:pt x="445" y="1"/>
                    <a:pt x="389" y="36"/>
                    <a:pt x="382" y="103"/>
                  </a:cubicBezTo>
                  <a:cubicBezTo>
                    <a:pt x="351" y="381"/>
                    <a:pt x="268" y="654"/>
                    <a:pt x="191" y="921"/>
                  </a:cubicBezTo>
                  <a:cubicBezTo>
                    <a:pt x="127" y="1149"/>
                    <a:pt x="13" y="1362"/>
                    <a:pt x="5" y="1597"/>
                  </a:cubicBezTo>
                  <a:cubicBezTo>
                    <a:pt x="1" y="1715"/>
                    <a:pt x="88" y="1773"/>
                    <a:pt x="180" y="1773"/>
                  </a:cubicBezTo>
                  <a:cubicBezTo>
                    <a:pt x="242" y="1773"/>
                    <a:pt x="307" y="1746"/>
                    <a:pt x="347" y="1693"/>
                  </a:cubicBezTo>
                  <a:cubicBezTo>
                    <a:pt x="644" y="1278"/>
                    <a:pt x="591" y="586"/>
                    <a:pt x="598" y="103"/>
                  </a:cubicBezTo>
                  <a:cubicBezTo>
                    <a:pt x="600" y="34"/>
                    <a:pt x="551" y="1"/>
                    <a:pt x="49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1" name="Google Shape;1901;p34"/>
            <p:cNvSpPr/>
            <p:nvPr/>
          </p:nvSpPr>
          <p:spPr>
            <a:xfrm rot="10800000">
              <a:off x="8260310" y="1256452"/>
              <a:ext cx="16055" cy="49593"/>
            </a:xfrm>
            <a:custGeom>
              <a:avLst/>
              <a:gdLst/>
              <a:ahLst/>
              <a:cxnLst/>
              <a:rect l="l" t="t" r="r" b="b"/>
              <a:pathLst>
                <a:path w="585" h="1807" extrusionOk="0">
                  <a:moveTo>
                    <a:pt x="382" y="0"/>
                  </a:moveTo>
                  <a:cubicBezTo>
                    <a:pt x="328" y="0"/>
                    <a:pt x="268" y="40"/>
                    <a:pt x="266" y="105"/>
                  </a:cubicBezTo>
                  <a:cubicBezTo>
                    <a:pt x="255" y="428"/>
                    <a:pt x="201" y="751"/>
                    <a:pt x="148" y="1066"/>
                  </a:cubicBezTo>
                  <a:cubicBezTo>
                    <a:pt x="106" y="1302"/>
                    <a:pt x="0" y="1526"/>
                    <a:pt x="148" y="1731"/>
                  </a:cubicBezTo>
                  <a:cubicBezTo>
                    <a:pt x="177" y="1774"/>
                    <a:pt x="228" y="1806"/>
                    <a:pt x="279" y="1806"/>
                  </a:cubicBezTo>
                  <a:cubicBezTo>
                    <a:pt x="302" y="1806"/>
                    <a:pt x="325" y="1800"/>
                    <a:pt x="346" y="1784"/>
                  </a:cubicBezTo>
                  <a:cubicBezTo>
                    <a:pt x="585" y="1621"/>
                    <a:pt x="559" y="1332"/>
                    <a:pt x="562" y="1063"/>
                  </a:cubicBezTo>
                  <a:cubicBezTo>
                    <a:pt x="566" y="731"/>
                    <a:pt x="517" y="405"/>
                    <a:pt x="467" y="74"/>
                  </a:cubicBezTo>
                  <a:cubicBezTo>
                    <a:pt x="461" y="23"/>
                    <a:pt x="423" y="0"/>
                    <a:pt x="38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2" name="Google Shape;1902;p34"/>
            <p:cNvSpPr/>
            <p:nvPr/>
          </p:nvSpPr>
          <p:spPr>
            <a:xfrm rot="10800000">
              <a:off x="8191011" y="1249536"/>
              <a:ext cx="19239" cy="45970"/>
            </a:xfrm>
            <a:custGeom>
              <a:avLst/>
              <a:gdLst/>
              <a:ahLst/>
              <a:cxnLst/>
              <a:rect l="l" t="t" r="r" b="b"/>
              <a:pathLst>
                <a:path w="701" h="1675" extrusionOk="0">
                  <a:moveTo>
                    <a:pt x="446" y="1"/>
                  </a:moveTo>
                  <a:cubicBezTo>
                    <a:pt x="351" y="1"/>
                    <a:pt x="252" y="67"/>
                    <a:pt x="248" y="180"/>
                  </a:cubicBezTo>
                  <a:cubicBezTo>
                    <a:pt x="245" y="419"/>
                    <a:pt x="210" y="656"/>
                    <a:pt x="150" y="888"/>
                  </a:cubicBezTo>
                  <a:cubicBezTo>
                    <a:pt x="96" y="1104"/>
                    <a:pt x="1" y="1283"/>
                    <a:pt x="36" y="1507"/>
                  </a:cubicBezTo>
                  <a:cubicBezTo>
                    <a:pt x="56" y="1624"/>
                    <a:pt x="153" y="1675"/>
                    <a:pt x="253" y="1675"/>
                  </a:cubicBezTo>
                  <a:cubicBezTo>
                    <a:pt x="319" y="1675"/>
                    <a:pt x="386" y="1653"/>
                    <a:pt x="434" y="1614"/>
                  </a:cubicBezTo>
                  <a:cubicBezTo>
                    <a:pt x="625" y="1458"/>
                    <a:pt x="655" y="1149"/>
                    <a:pt x="678" y="914"/>
                  </a:cubicBezTo>
                  <a:cubicBezTo>
                    <a:pt x="701" y="648"/>
                    <a:pt x="666" y="389"/>
                    <a:pt x="610" y="131"/>
                  </a:cubicBezTo>
                  <a:cubicBezTo>
                    <a:pt x="590" y="41"/>
                    <a:pt x="519" y="1"/>
                    <a:pt x="4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3" name="Google Shape;1903;p34"/>
            <p:cNvSpPr/>
            <p:nvPr/>
          </p:nvSpPr>
          <p:spPr>
            <a:xfrm rot="10800000">
              <a:off x="8192054" y="1152957"/>
              <a:ext cx="14738" cy="38999"/>
            </a:xfrm>
            <a:custGeom>
              <a:avLst/>
              <a:gdLst/>
              <a:ahLst/>
              <a:cxnLst/>
              <a:rect l="l" t="t" r="r" b="b"/>
              <a:pathLst>
                <a:path w="537" h="1421" extrusionOk="0">
                  <a:moveTo>
                    <a:pt x="299" y="1"/>
                  </a:moveTo>
                  <a:cubicBezTo>
                    <a:pt x="221" y="1"/>
                    <a:pt x="143" y="52"/>
                    <a:pt x="149" y="149"/>
                  </a:cubicBezTo>
                  <a:cubicBezTo>
                    <a:pt x="161" y="354"/>
                    <a:pt x="152" y="563"/>
                    <a:pt x="115" y="768"/>
                  </a:cubicBezTo>
                  <a:cubicBezTo>
                    <a:pt x="80" y="947"/>
                    <a:pt x="1" y="1110"/>
                    <a:pt x="50" y="1293"/>
                  </a:cubicBezTo>
                  <a:cubicBezTo>
                    <a:pt x="71" y="1378"/>
                    <a:pt x="140" y="1420"/>
                    <a:pt x="214" y="1420"/>
                  </a:cubicBezTo>
                  <a:cubicBezTo>
                    <a:pt x="259" y="1420"/>
                    <a:pt x="305" y="1404"/>
                    <a:pt x="343" y="1372"/>
                  </a:cubicBezTo>
                  <a:cubicBezTo>
                    <a:pt x="506" y="1232"/>
                    <a:pt x="514" y="984"/>
                    <a:pt x="526" y="784"/>
                  </a:cubicBezTo>
                  <a:cubicBezTo>
                    <a:pt x="536" y="551"/>
                    <a:pt x="503" y="331"/>
                    <a:pt x="445" y="107"/>
                  </a:cubicBezTo>
                  <a:cubicBezTo>
                    <a:pt x="426" y="35"/>
                    <a:pt x="362" y="1"/>
                    <a:pt x="29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4" name="Google Shape;1904;p34"/>
            <p:cNvSpPr/>
            <p:nvPr/>
          </p:nvSpPr>
          <p:spPr>
            <a:xfrm rot="10800000">
              <a:off x="8262698" y="1183311"/>
              <a:ext cx="18663" cy="45559"/>
            </a:xfrm>
            <a:custGeom>
              <a:avLst/>
              <a:gdLst/>
              <a:ahLst/>
              <a:cxnLst/>
              <a:rect l="l" t="t" r="r" b="b"/>
              <a:pathLst>
                <a:path w="680" h="1660" extrusionOk="0">
                  <a:moveTo>
                    <a:pt x="557" y="1"/>
                  </a:moveTo>
                  <a:cubicBezTo>
                    <a:pt x="510" y="1"/>
                    <a:pt x="466" y="26"/>
                    <a:pt x="456" y="83"/>
                  </a:cubicBezTo>
                  <a:cubicBezTo>
                    <a:pt x="414" y="315"/>
                    <a:pt x="349" y="555"/>
                    <a:pt x="265" y="778"/>
                  </a:cubicBezTo>
                  <a:cubicBezTo>
                    <a:pt x="182" y="999"/>
                    <a:pt x="49" y="1223"/>
                    <a:pt x="14" y="1459"/>
                  </a:cubicBezTo>
                  <a:cubicBezTo>
                    <a:pt x="0" y="1563"/>
                    <a:pt x="80" y="1660"/>
                    <a:pt x="172" y="1660"/>
                  </a:cubicBezTo>
                  <a:cubicBezTo>
                    <a:pt x="208" y="1660"/>
                    <a:pt x="246" y="1645"/>
                    <a:pt x="281" y="1611"/>
                  </a:cubicBezTo>
                  <a:cubicBezTo>
                    <a:pt x="646" y="1250"/>
                    <a:pt x="672" y="592"/>
                    <a:pt x="679" y="109"/>
                  </a:cubicBezTo>
                  <a:cubicBezTo>
                    <a:pt x="679" y="41"/>
                    <a:pt x="617" y="1"/>
                    <a:pt x="5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5" name="Google Shape;1905;p34"/>
            <p:cNvSpPr/>
            <p:nvPr/>
          </p:nvSpPr>
          <p:spPr>
            <a:xfrm rot="10800000">
              <a:off x="8200398" y="1070567"/>
              <a:ext cx="14848" cy="41963"/>
            </a:xfrm>
            <a:custGeom>
              <a:avLst/>
              <a:gdLst/>
              <a:ahLst/>
              <a:cxnLst/>
              <a:rect l="l" t="t" r="r" b="b"/>
              <a:pathLst>
                <a:path w="541" h="1529" extrusionOk="0">
                  <a:moveTo>
                    <a:pt x="280" y="0"/>
                  </a:moveTo>
                  <a:cubicBezTo>
                    <a:pt x="211" y="0"/>
                    <a:pt x="137" y="49"/>
                    <a:pt x="137" y="132"/>
                  </a:cubicBezTo>
                  <a:cubicBezTo>
                    <a:pt x="134" y="550"/>
                    <a:pt x="0" y="984"/>
                    <a:pt x="31" y="1398"/>
                  </a:cubicBezTo>
                  <a:cubicBezTo>
                    <a:pt x="38" y="1480"/>
                    <a:pt x="102" y="1529"/>
                    <a:pt x="168" y="1529"/>
                  </a:cubicBezTo>
                  <a:cubicBezTo>
                    <a:pt x="210" y="1529"/>
                    <a:pt x="253" y="1509"/>
                    <a:pt x="282" y="1467"/>
                  </a:cubicBezTo>
                  <a:cubicBezTo>
                    <a:pt x="541" y="1079"/>
                    <a:pt x="483" y="528"/>
                    <a:pt x="400" y="94"/>
                  </a:cubicBezTo>
                  <a:cubicBezTo>
                    <a:pt x="387" y="30"/>
                    <a:pt x="335" y="0"/>
                    <a:pt x="2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6" name="Google Shape;1906;p34"/>
            <p:cNvSpPr/>
            <p:nvPr/>
          </p:nvSpPr>
          <p:spPr>
            <a:xfrm rot="10800000">
              <a:off x="8225455" y="1100372"/>
              <a:ext cx="14601" cy="31836"/>
            </a:xfrm>
            <a:custGeom>
              <a:avLst/>
              <a:gdLst/>
              <a:ahLst/>
              <a:cxnLst/>
              <a:rect l="l" t="t" r="r" b="b"/>
              <a:pathLst>
                <a:path w="532" h="1160" extrusionOk="0">
                  <a:moveTo>
                    <a:pt x="415" y="0"/>
                  </a:moveTo>
                  <a:cubicBezTo>
                    <a:pt x="376" y="0"/>
                    <a:pt x="338" y="21"/>
                    <a:pt x="323" y="70"/>
                  </a:cubicBezTo>
                  <a:cubicBezTo>
                    <a:pt x="269" y="234"/>
                    <a:pt x="197" y="393"/>
                    <a:pt x="137" y="557"/>
                  </a:cubicBezTo>
                  <a:cubicBezTo>
                    <a:pt x="83" y="705"/>
                    <a:pt x="0" y="860"/>
                    <a:pt x="15" y="1025"/>
                  </a:cubicBezTo>
                  <a:cubicBezTo>
                    <a:pt x="22" y="1111"/>
                    <a:pt x="85" y="1160"/>
                    <a:pt x="153" y="1160"/>
                  </a:cubicBezTo>
                  <a:cubicBezTo>
                    <a:pt x="197" y="1160"/>
                    <a:pt x="244" y="1139"/>
                    <a:pt x="278" y="1093"/>
                  </a:cubicBezTo>
                  <a:cubicBezTo>
                    <a:pt x="372" y="967"/>
                    <a:pt x="383" y="788"/>
                    <a:pt x="414" y="632"/>
                  </a:cubicBezTo>
                  <a:cubicBezTo>
                    <a:pt x="452" y="465"/>
                    <a:pt x="471" y="290"/>
                    <a:pt x="513" y="123"/>
                  </a:cubicBezTo>
                  <a:cubicBezTo>
                    <a:pt x="531" y="48"/>
                    <a:pt x="473" y="0"/>
                    <a:pt x="4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7" name="Google Shape;1907;p34"/>
            <p:cNvSpPr/>
            <p:nvPr/>
          </p:nvSpPr>
          <p:spPr>
            <a:xfrm rot="10800000">
              <a:off x="8245160" y="968993"/>
              <a:ext cx="15836" cy="37545"/>
            </a:xfrm>
            <a:custGeom>
              <a:avLst/>
              <a:gdLst/>
              <a:ahLst/>
              <a:cxnLst/>
              <a:rect l="l" t="t" r="r" b="b"/>
              <a:pathLst>
                <a:path w="577" h="1368" extrusionOk="0">
                  <a:moveTo>
                    <a:pt x="391" y="1"/>
                  </a:moveTo>
                  <a:cubicBezTo>
                    <a:pt x="355" y="1"/>
                    <a:pt x="318" y="24"/>
                    <a:pt x="318" y="65"/>
                  </a:cubicBezTo>
                  <a:cubicBezTo>
                    <a:pt x="322" y="263"/>
                    <a:pt x="284" y="475"/>
                    <a:pt x="219" y="661"/>
                  </a:cubicBezTo>
                  <a:cubicBezTo>
                    <a:pt x="158" y="836"/>
                    <a:pt x="41" y="996"/>
                    <a:pt x="14" y="1179"/>
                  </a:cubicBezTo>
                  <a:cubicBezTo>
                    <a:pt x="0" y="1280"/>
                    <a:pt x="75" y="1367"/>
                    <a:pt x="161" y="1367"/>
                  </a:cubicBezTo>
                  <a:cubicBezTo>
                    <a:pt x="194" y="1367"/>
                    <a:pt x="229" y="1354"/>
                    <a:pt x="261" y="1323"/>
                  </a:cubicBezTo>
                  <a:cubicBezTo>
                    <a:pt x="576" y="1023"/>
                    <a:pt x="512" y="433"/>
                    <a:pt x="451" y="50"/>
                  </a:cubicBezTo>
                  <a:cubicBezTo>
                    <a:pt x="446" y="16"/>
                    <a:pt x="419" y="1"/>
                    <a:pt x="3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8" name="Google Shape;1908;p34"/>
            <p:cNvSpPr/>
            <p:nvPr/>
          </p:nvSpPr>
          <p:spPr>
            <a:xfrm rot="10800000">
              <a:off x="8311001" y="1032171"/>
              <a:ext cx="15973" cy="28131"/>
            </a:xfrm>
            <a:custGeom>
              <a:avLst/>
              <a:gdLst/>
              <a:ahLst/>
              <a:cxnLst/>
              <a:rect l="l" t="t" r="r" b="b"/>
              <a:pathLst>
                <a:path w="582" h="1025" extrusionOk="0">
                  <a:moveTo>
                    <a:pt x="424" y="0"/>
                  </a:moveTo>
                  <a:cubicBezTo>
                    <a:pt x="388" y="0"/>
                    <a:pt x="353" y="18"/>
                    <a:pt x="327" y="62"/>
                  </a:cubicBezTo>
                  <a:cubicBezTo>
                    <a:pt x="247" y="195"/>
                    <a:pt x="174" y="328"/>
                    <a:pt x="118" y="472"/>
                  </a:cubicBezTo>
                  <a:cubicBezTo>
                    <a:pt x="68" y="609"/>
                    <a:pt x="0" y="769"/>
                    <a:pt x="49" y="914"/>
                  </a:cubicBezTo>
                  <a:cubicBezTo>
                    <a:pt x="73" y="987"/>
                    <a:pt x="133" y="1025"/>
                    <a:pt x="195" y="1025"/>
                  </a:cubicBezTo>
                  <a:cubicBezTo>
                    <a:pt x="245" y="1025"/>
                    <a:pt x="297" y="1001"/>
                    <a:pt x="330" y="951"/>
                  </a:cubicBezTo>
                  <a:cubicBezTo>
                    <a:pt x="407" y="846"/>
                    <a:pt x="399" y="709"/>
                    <a:pt x="425" y="583"/>
                  </a:cubicBezTo>
                  <a:cubicBezTo>
                    <a:pt x="453" y="450"/>
                    <a:pt x="486" y="316"/>
                    <a:pt x="539" y="191"/>
                  </a:cubicBezTo>
                  <a:cubicBezTo>
                    <a:pt x="582" y="92"/>
                    <a:pt x="504" y="0"/>
                    <a:pt x="4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9" name="Google Shape;1909;p34"/>
            <p:cNvSpPr/>
            <p:nvPr/>
          </p:nvSpPr>
          <p:spPr>
            <a:xfrm rot="10800000">
              <a:off x="7916259" y="944320"/>
              <a:ext cx="54259" cy="23630"/>
            </a:xfrm>
            <a:custGeom>
              <a:avLst/>
              <a:gdLst/>
              <a:ahLst/>
              <a:cxnLst/>
              <a:rect l="l" t="t" r="r" b="b"/>
              <a:pathLst>
                <a:path w="1977" h="861" extrusionOk="0">
                  <a:moveTo>
                    <a:pt x="1690" y="1"/>
                  </a:moveTo>
                  <a:cubicBezTo>
                    <a:pt x="1416" y="1"/>
                    <a:pt x="1157" y="118"/>
                    <a:pt x="904" y="222"/>
                  </a:cubicBezTo>
                  <a:cubicBezTo>
                    <a:pt x="631" y="339"/>
                    <a:pt x="349" y="457"/>
                    <a:pt x="102" y="632"/>
                  </a:cubicBezTo>
                  <a:cubicBezTo>
                    <a:pt x="0" y="705"/>
                    <a:pt x="48" y="860"/>
                    <a:pt x="166" y="860"/>
                  </a:cubicBezTo>
                  <a:cubicBezTo>
                    <a:pt x="176" y="860"/>
                    <a:pt x="186" y="859"/>
                    <a:pt x="197" y="857"/>
                  </a:cubicBezTo>
                  <a:cubicBezTo>
                    <a:pt x="513" y="788"/>
                    <a:pt x="817" y="666"/>
                    <a:pt x="1129" y="567"/>
                  </a:cubicBezTo>
                  <a:cubicBezTo>
                    <a:pt x="1391" y="487"/>
                    <a:pt x="1649" y="415"/>
                    <a:pt x="1870" y="244"/>
                  </a:cubicBezTo>
                  <a:cubicBezTo>
                    <a:pt x="1976" y="160"/>
                    <a:pt x="1877" y="13"/>
                    <a:pt x="1771" y="4"/>
                  </a:cubicBezTo>
                  <a:cubicBezTo>
                    <a:pt x="1744" y="2"/>
                    <a:pt x="1717" y="1"/>
                    <a:pt x="169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0" name="Google Shape;1910;p34"/>
            <p:cNvSpPr/>
            <p:nvPr/>
          </p:nvSpPr>
          <p:spPr>
            <a:xfrm rot="10800000">
              <a:off x="7927347" y="921156"/>
              <a:ext cx="40893" cy="17345"/>
            </a:xfrm>
            <a:custGeom>
              <a:avLst/>
              <a:gdLst/>
              <a:ahLst/>
              <a:cxnLst/>
              <a:rect l="l" t="t" r="r" b="b"/>
              <a:pathLst>
                <a:path w="1490" h="632" extrusionOk="0">
                  <a:moveTo>
                    <a:pt x="1219" y="1"/>
                  </a:moveTo>
                  <a:cubicBezTo>
                    <a:pt x="1208" y="1"/>
                    <a:pt x="1197" y="2"/>
                    <a:pt x="1186" y="4"/>
                  </a:cubicBezTo>
                  <a:cubicBezTo>
                    <a:pt x="1018" y="38"/>
                    <a:pt x="878" y="149"/>
                    <a:pt x="718" y="205"/>
                  </a:cubicBezTo>
                  <a:cubicBezTo>
                    <a:pt x="555" y="270"/>
                    <a:pt x="369" y="312"/>
                    <a:pt x="194" y="331"/>
                  </a:cubicBezTo>
                  <a:cubicBezTo>
                    <a:pt x="57" y="346"/>
                    <a:pt x="0" y="559"/>
                    <a:pt x="160" y="593"/>
                  </a:cubicBezTo>
                  <a:cubicBezTo>
                    <a:pt x="274" y="617"/>
                    <a:pt x="403" y="632"/>
                    <a:pt x="534" y="632"/>
                  </a:cubicBezTo>
                  <a:cubicBezTo>
                    <a:pt x="863" y="632"/>
                    <a:pt x="1211" y="541"/>
                    <a:pt x="1395" y="277"/>
                  </a:cubicBezTo>
                  <a:cubicBezTo>
                    <a:pt x="1490" y="144"/>
                    <a:pt x="1354" y="1"/>
                    <a:pt x="12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1" name="Google Shape;1911;p34"/>
            <p:cNvSpPr/>
            <p:nvPr/>
          </p:nvSpPr>
          <p:spPr>
            <a:xfrm rot="10800000">
              <a:off x="7794266" y="996548"/>
              <a:ext cx="26677" cy="12295"/>
            </a:xfrm>
            <a:custGeom>
              <a:avLst/>
              <a:gdLst/>
              <a:ahLst/>
              <a:cxnLst/>
              <a:rect l="l" t="t" r="r" b="b"/>
              <a:pathLst>
                <a:path w="972" h="448" extrusionOk="0">
                  <a:moveTo>
                    <a:pt x="726" y="0"/>
                  </a:moveTo>
                  <a:cubicBezTo>
                    <a:pt x="637" y="0"/>
                    <a:pt x="544" y="26"/>
                    <a:pt x="469" y="50"/>
                  </a:cubicBezTo>
                  <a:cubicBezTo>
                    <a:pt x="336" y="92"/>
                    <a:pt x="196" y="145"/>
                    <a:pt x="92" y="236"/>
                  </a:cubicBezTo>
                  <a:cubicBezTo>
                    <a:pt x="1" y="317"/>
                    <a:pt x="86" y="448"/>
                    <a:pt x="189" y="448"/>
                  </a:cubicBezTo>
                  <a:cubicBezTo>
                    <a:pt x="197" y="448"/>
                    <a:pt x="206" y="447"/>
                    <a:pt x="214" y="445"/>
                  </a:cubicBezTo>
                  <a:cubicBezTo>
                    <a:pt x="336" y="419"/>
                    <a:pt x="450" y="366"/>
                    <a:pt x="571" y="339"/>
                  </a:cubicBezTo>
                  <a:cubicBezTo>
                    <a:pt x="689" y="316"/>
                    <a:pt x="807" y="320"/>
                    <a:pt x="906" y="240"/>
                  </a:cubicBezTo>
                  <a:cubicBezTo>
                    <a:pt x="971" y="187"/>
                    <a:pt x="944" y="80"/>
                    <a:pt x="880" y="38"/>
                  </a:cubicBezTo>
                  <a:cubicBezTo>
                    <a:pt x="834" y="10"/>
                    <a:pt x="781" y="0"/>
                    <a:pt x="7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2" name="Google Shape;1912;p34"/>
            <p:cNvSpPr/>
            <p:nvPr/>
          </p:nvSpPr>
          <p:spPr>
            <a:xfrm rot="10800000">
              <a:off x="7794815" y="953953"/>
              <a:ext cx="29284" cy="14052"/>
            </a:xfrm>
            <a:custGeom>
              <a:avLst/>
              <a:gdLst/>
              <a:ahLst/>
              <a:cxnLst/>
              <a:rect l="l" t="t" r="r" b="b"/>
              <a:pathLst>
                <a:path w="1067" h="512" extrusionOk="0">
                  <a:moveTo>
                    <a:pt x="830" y="1"/>
                  </a:moveTo>
                  <a:cubicBezTo>
                    <a:pt x="710" y="1"/>
                    <a:pt x="600" y="68"/>
                    <a:pt x="493" y="113"/>
                  </a:cubicBezTo>
                  <a:cubicBezTo>
                    <a:pt x="363" y="166"/>
                    <a:pt x="242" y="227"/>
                    <a:pt x="120" y="284"/>
                  </a:cubicBezTo>
                  <a:cubicBezTo>
                    <a:pt x="1" y="340"/>
                    <a:pt x="70" y="512"/>
                    <a:pt x="184" y="512"/>
                  </a:cubicBezTo>
                  <a:cubicBezTo>
                    <a:pt x="192" y="512"/>
                    <a:pt x="202" y="511"/>
                    <a:pt x="211" y="508"/>
                  </a:cubicBezTo>
                  <a:cubicBezTo>
                    <a:pt x="348" y="475"/>
                    <a:pt x="481" y="444"/>
                    <a:pt x="614" y="406"/>
                  </a:cubicBezTo>
                  <a:cubicBezTo>
                    <a:pt x="744" y="368"/>
                    <a:pt x="873" y="345"/>
                    <a:pt x="967" y="250"/>
                  </a:cubicBezTo>
                  <a:cubicBezTo>
                    <a:pt x="1067" y="155"/>
                    <a:pt x="987" y="15"/>
                    <a:pt x="865" y="3"/>
                  </a:cubicBezTo>
                  <a:cubicBezTo>
                    <a:pt x="853" y="1"/>
                    <a:pt x="842" y="1"/>
                    <a:pt x="8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3" name="Google Shape;1913;p34"/>
            <p:cNvSpPr/>
            <p:nvPr/>
          </p:nvSpPr>
          <p:spPr>
            <a:xfrm rot="10800000">
              <a:off x="7858268" y="922748"/>
              <a:ext cx="27198" cy="13585"/>
            </a:xfrm>
            <a:custGeom>
              <a:avLst/>
              <a:gdLst/>
              <a:ahLst/>
              <a:cxnLst/>
              <a:rect l="l" t="t" r="r" b="b"/>
              <a:pathLst>
                <a:path w="991" h="495" extrusionOk="0">
                  <a:moveTo>
                    <a:pt x="793" y="1"/>
                  </a:moveTo>
                  <a:cubicBezTo>
                    <a:pt x="693" y="1"/>
                    <a:pt x="612" y="41"/>
                    <a:pt x="512" y="73"/>
                  </a:cubicBezTo>
                  <a:cubicBezTo>
                    <a:pt x="406" y="111"/>
                    <a:pt x="299" y="145"/>
                    <a:pt x="185" y="168"/>
                  </a:cubicBezTo>
                  <a:cubicBezTo>
                    <a:pt x="0" y="202"/>
                    <a:pt x="44" y="495"/>
                    <a:pt x="224" y="495"/>
                  </a:cubicBezTo>
                  <a:cubicBezTo>
                    <a:pt x="225" y="495"/>
                    <a:pt x="226" y="495"/>
                    <a:pt x="227" y="495"/>
                  </a:cubicBezTo>
                  <a:cubicBezTo>
                    <a:pt x="451" y="488"/>
                    <a:pt x="820" y="457"/>
                    <a:pt x="945" y="240"/>
                  </a:cubicBezTo>
                  <a:cubicBezTo>
                    <a:pt x="991" y="161"/>
                    <a:pt x="957" y="19"/>
                    <a:pt x="850" y="5"/>
                  </a:cubicBezTo>
                  <a:cubicBezTo>
                    <a:pt x="830" y="2"/>
                    <a:pt x="812" y="1"/>
                    <a:pt x="7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4" name="Google Shape;1914;p34"/>
            <p:cNvSpPr/>
            <p:nvPr/>
          </p:nvSpPr>
          <p:spPr>
            <a:xfrm rot="10800000">
              <a:off x="7883792" y="835775"/>
              <a:ext cx="52118" cy="15808"/>
            </a:xfrm>
            <a:custGeom>
              <a:avLst/>
              <a:gdLst/>
              <a:ahLst/>
              <a:cxnLst/>
              <a:rect l="l" t="t" r="r" b="b"/>
              <a:pathLst>
                <a:path w="1899" h="576" extrusionOk="0">
                  <a:moveTo>
                    <a:pt x="1723" y="0"/>
                  </a:moveTo>
                  <a:cubicBezTo>
                    <a:pt x="1198" y="11"/>
                    <a:pt x="643" y="221"/>
                    <a:pt x="137" y="350"/>
                  </a:cubicBezTo>
                  <a:cubicBezTo>
                    <a:pt x="0" y="386"/>
                    <a:pt x="48" y="576"/>
                    <a:pt x="177" y="576"/>
                  </a:cubicBezTo>
                  <a:cubicBezTo>
                    <a:pt x="183" y="576"/>
                    <a:pt x="191" y="575"/>
                    <a:pt x="198" y="574"/>
                  </a:cubicBezTo>
                  <a:cubicBezTo>
                    <a:pt x="715" y="479"/>
                    <a:pt x="1300" y="437"/>
                    <a:pt x="1784" y="228"/>
                  </a:cubicBezTo>
                  <a:cubicBezTo>
                    <a:pt x="1898" y="179"/>
                    <a:pt x="1837" y="0"/>
                    <a:pt x="17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5" name="Google Shape;1915;p34"/>
            <p:cNvSpPr/>
            <p:nvPr/>
          </p:nvSpPr>
          <p:spPr>
            <a:xfrm rot="10800000">
              <a:off x="7967911" y="832591"/>
              <a:ext cx="49236" cy="17702"/>
            </a:xfrm>
            <a:custGeom>
              <a:avLst/>
              <a:gdLst/>
              <a:ahLst/>
              <a:cxnLst/>
              <a:rect l="l" t="t" r="r" b="b"/>
              <a:pathLst>
                <a:path w="1794" h="645" extrusionOk="0">
                  <a:moveTo>
                    <a:pt x="1508" y="1"/>
                  </a:moveTo>
                  <a:cubicBezTo>
                    <a:pt x="1083" y="1"/>
                    <a:pt x="596" y="181"/>
                    <a:pt x="204" y="306"/>
                  </a:cubicBezTo>
                  <a:cubicBezTo>
                    <a:pt x="0" y="371"/>
                    <a:pt x="69" y="644"/>
                    <a:pt x="259" y="644"/>
                  </a:cubicBezTo>
                  <a:cubicBezTo>
                    <a:pt x="271" y="644"/>
                    <a:pt x="283" y="643"/>
                    <a:pt x="296" y="641"/>
                  </a:cubicBezTo>
                  <a:cubicBezTo>
                    <a:pt x="729" y="569"/>
                    <a:pt x="1272" y="504"/>
                    <a:pt x="1656" y="283"/>
                  </a:cubicBezTo>
                  <a:cubicBezTo>
                    <a:pt x="1793" y="208"/>
                    <a:pt x="1728" y="6"/>
                    <a:pt x="1580" y="2"/>
                  </a:cubicBezTo>
                  <a:cubicBezTo>
                    <a:pt x="1556" y="1"/>
                    <a:pt x="1532" y="1"/>
                    <a:pt x="15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6" name="Google Shape;1916;p34"/>
            <p:cNvSpPr/>
            <p:nvPr/>
          </p:nvSpPr>
          <p:spPr>
            <a:xfrm rot="10800000">
              <a:off x="7731637" y="890665"/>
              <a:ext cx="34636" cy="17482"/>
            </a:xfrm>
            <a:custGeom>
              <a:avLst/>
              <a:gdLst/>
              <a:ahLst/>
              <a:cxnLst/>
              <a:rect l="l" t="t" r="r" b="b"/>
              <a:pathLst>
                <a:path w="1262" h="637" extrusionOk="0">
                  <a:moveTo>
                    <a:pt x="1119" y="1"/>
                  </a:moveTo>
                  <a:cubicBezTo>
                    <a:pt x="1110" y="1"/>
                    <a:pt x="1101" y="2"/>
                    <a:pt x="1092" y="4"/>
                  </a:cubicBezTo>
                  <a:cubicBezTo>
                    <a:pt x="758" y="99"/>
                    <a:pt x="450" y="247"/>
                    <a:pt x="138" y="400"/>
                  </a:cubicBezTo>
                  <a:cubicBezTo>
                    <a:pt x="1" y="465"/>
                    <a:pt x="94" y="636"/>
                    <a:pt x="218" y="636"/>
                  </a:cubicBezTo>
                  <a:cubicBezTo>
                    <a:pt x="225" y="636"/>
                    <a:pt x="231" y="636"/>
                    <a:pt x="237" y="635"/>
                  </a:cubicBezTo>
                  <a:cubicBezTo>
                    <a:pt x="602" y="578"/>
                    <a:pt x="929" y="438"/>
                    <a:pt x="1196" y="179"/>
                  </a:cubicBezTo>
                  <a:cubicBezTo>
                    <a:pt x="1261" y="113"/>
                    <a:pt x="1204" y="1"/>
                    <a:pt x="1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7" name="Google Shape;1917;p34"/>
            <p:cNvSpPr/>
            <p:nvPr/>
          </p:nvSpPr>
          <p:spPr>
            <a:xfrm rot="10800000">
              <a:off x="7735232" y="917478"/>
              <a:ext cx="32714" cy="17400"/>
            </a:xfrm>
            <a:custGeom>
              <a:avLst/>
              <a:gdLst/>
              <a:ahLst/>
              <a:cxnLst/>
              <a:rect l="l" t="t" r="r" b="b"/>
              <a:pathLst>
                <a:path w="1192" h="634" extrusionOk="0">
                  <a:moveTo>
                    <a:pt x="1001" y="1"/>
                  </a:moveTo>
                  <a:cubicBezTo>
                    <a:pt x="841" y="1"/>
                    <a:pt x="687" y="69"/>
                    <a:pt x="546" y="134"/>
                  </a:cubicBezTo>
                  <a:cubicBezTo>
                    <a:pt x="390" y="203"/>
                    <a:pt x="218" y="263"/>
                    <a:pt x="89" y="377"/>
                  </a:cubicBezTo>
                  <a:cubicBezTo>
                    <a:pt x="1" y="459"/>
                    <a:pt x="63" y="633"/>
                    <a:pt x="184" y="633"/>
                  </a:cubicBezTo>
                  <a:cubicBezTo>
                    <a:pt x="188" y="633"/>
                    <a:pt x="192" y="633"/>
                    <a:pt x="195" y="633"/>
                  </a:cubicBezTo>
                  <a:cubicBezTo>
                    <a:pt x="370" y="617"/>
                    <a:pt x="530" y="541"/>
                    <a:pt x="690" y="477"/>
                  </a:cubicBezTo>
                  <a:cubicBezTo>
                    <a:pt x="838" y="415"/>
                    <a:pt x="1006" y="347"/>
                    <a:pt x="1116" y="226"/>
                  </a:cubicBezTo>
                  <a:cubicBezTo>
                    <a:pt x="1192" y="138"/>
                    <a:pt x="1139" y="5"/>
                    <a:pt x="1025" y="1"/>
                  </a:cubicBezTo>
                  <a:cubicBezTo>
                    <a:pt x="1017" y="1"/>
                    <a:pt x="1009" y="1"/>
                    <a:pt x="100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8" name="Google Shape;1918;p34"/>
            <p:cNvSpPr/>
            <p:nvPr/>
          </p:nvSpPr>
          <p:spPr>
            <a:xfrm rot="10800000">
              <a:off x="7664342" y="1004754"/>
              <a:ext cx="48770" cy="17126"/>
            </a:xfrm>
            <a:custGeom>
              <a:avLst/>
              <a:gdLst/>
              <a:ahLst/>
              <a:cxnLst/>
              <a:rect l="l" t="t" r="r" b="b"/>
              <a:pathLst>
                <a:path w="1777" h="624" extrusionOk="0">
                  <a:moveTo>
                    <a:pt x="1615" y="0"/>
                  </a:moveTo>
                  <a:cubicBezTo>
                    <a:pt x="1612" y="0"/>
                    <a:pt x="1610" y="0"/>
                    <a:pt x="1608" y="0"/>
                  </a:cubicBezTo>
                  <a:cubicBezTo>
                    <a:pt x="1110" y="42"/>
                    <a:pt x="657" y="171"/>
                    <a:pt x="186" y="316"/>
                  </a:cubicBezTo>
                  <a:cubicBezTo>
                    <a:pt x="1" y="372"/>
                    <a:pt x="62" y="623"/>
                    <a:pt x="233" y="623"/>
                  </a:cubicBezTo>
                  <a:cubicBezTo>
                    <a:pt x="245" y="623"/>
                    <a:pt x="257" y="622"/>
                    <a:pt x="270" y="620"/>
                  </a:cubicBezTo>
                  <a:cubicBezTo>
                    <a:pt x="752" y="525"/>
                    <a:pt x="1212" y="426"/>
                    <a:pt x="1668" y="228"/>
                  </a:cubicBezTo>
                  <a:cubicBezTo>
                    <a:pt x="1777" y="180"/>
                    <a:pt x="1724" y="0"/>
                    <a:pt x="16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9" name="Google Shape;1919;p34"/>
            <p:cNvSpPr/>
            <p:nvPr/>
          </p:nvSpPr>
          <p:spPr>
            <a:xfrm rot="10800000">
              <a:off x="7655504" y="981178"/>
              <a:ext cx="38066" cy="16412"/>
            </a:xfrm>
            <a:custGeom>
              <a:avLst/>
              <a:gdLst/>
              <a:ahLst/>
              <a:cxnLst/>
              <a:rect l="l" t="t" r="r" b="b"/>
              <a:pathLst>
                <a:path w="1387" h="598" extrusionOk="0">
                  <a:moveTo>
                    <a:pt x="1152" y="0"/>
                  </a:moveTo>
                  <a:cubicBezTo>
                    <a:pt x="979" y="0"/>
                    <a:pt x="803" y="99"/>
                    <a:pt x="645" y="157"/>
                  </a:cubicBezTo>
                  <a:cubicBezTo>
                    <a:pt x="474" y="221"/>
                    <a:pt x="299" y="282"/>
                    <a:pt x="128" y="358"/>
                  </a:cubicBezTo>
                  <a:cubicBezTo>
                    <a:pt x="0" y="418"/>
                    <a:pt x="81" y="597"/>
                    <a:pt x="203" y="597"/>
                  </a:cubicBezTo>
                  <a:cubicBezTo>
                    <a:pt x="212" y="597"/>
                    <a:pt x="222" y="597"/>
                    <a:pt x="231" y="594"/>
                  </a:cubicBezTo>
                  <a:cubicBezTo>
                    <a:pt x="421" y="556"/>
                    <a:pt x="611" y="495"/>
                    <a:pt x="801" y="442"/>
                  </a:cubicBezTo>
                  <a:cubicBezTo>
                    <a:pt x="972" y="393"/>
                    <a:pt x="1147" y="366"/>
                    <a:pt x="1284" y="252"/>
                  </a:cubicBezTo>
                  <a:cubicBezTo>
                    <a:pt x="1386" y="165"/>
                    <a:pt x="1295" y="9"/>
                    <a:pt x="1181" y="1"/>
                  </a:cubicBezTo>
                  <a:cubicBezTo>
                    <a:pt x="1171" y="1"/>
                    <a:pt x="1162" y="0"/>
                    <a:pt x="11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0" name="Google Shape;1920;p34"/>
            <p:cNvSpPr/>
            <p:nvPr/>
          </p:nvSpPr>
          <p:spPr>
            <a:xfrm rot="10800000">
              <a:off x="7542102" y="1015100"/>
              <a:ext cx="24426" cy="11774"/>
            </a:xfrm>
            <a:custGeom>
              <a:avLst/>
              <a:gdLst/>
              <a:ahLst/>
              <a:cxnLst/>
              <a:rect l="l" t="t" r="r" b="b"/>
              <a:pathLst>
                <a:path w="890" h="429" extrusionOk="0">
                  <a:moveTo>
                    <a:pt x="689" y="1"/>
                  </a:moveTo>
                  <a:cubicBezTo>
                    <a:pt x="617" y="1"/>
                    <a:pt x="544" y="9"/>
                    <a:pt x="484" y="34"/>
                  </a:cubicBezTo>
                  <a:cubicBezTo>
                    <a:pt x="365" y="87"/>
                    <a:pt x="233" y="129"/>
                    <a:pt x="119" y="201"/>
                  </a:cubicBezTo>
                  <a:cubicBezTo>
                    <a:pt x="0" y="273"/>
                    <a:pt x="70" y="428"/>
                    <a:pt x="190" y="428"/>
                  </a:cubicBezTo>
                  <a:cubicBezTo>
                    <a:pt x="197" y="428"/>
                    <a:pt x="205" y="427"/>
                    <a:pt x="214" y="426"/>
                  </a:cubicBezTo>
                  <a:cubicBezTo>
                    <a:pt x="449" y="391"/>
                    <a:pt x="704" y="304"/>
                    <a:pt x="860" y="121"/>
                  </a:cubicBezTo>
                  <a:cubicBezTo>
                    <a:pt x="890" y="91"/>
                    <a:pt x="886" y="19"/>
                    <a:pt x="833" y="11"/>
                  </a:cubicBezTo>
                  <a:cubicBezTo>
                    <a:pt x="788" y="5"/>
                    <a:pt x="738" y="1"/>
                    <a:pt x="68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1" name="Google Shape;1921;p34"/>
            <p:cNvSpPr/>
            <p:nvPr/>
          </p:nvSpPr>
          <p:spPr>
            <a:xfrm rot="10800000">
              <a:off x="7569108" y="968005"/>
              <a:ext cx="38231" cy="15589"/>
            </a:xfrm>
            <a:custGeom>
              <a:avLst/>
              <a:gdLst/>
              <a:ahLst/>
              <a:cxnLst/>
              <a:rect l="l" t="t" r="r" b="b"/>
              <a:pathLst>
                <a:path w="1393" h="568" extrusionOk="0">
                  <a:moveTo>
                    <a:pt x="1243" y="0"/>
                  </a:moveTo>
                  <a:cubicBezTo>
                    <a:pt x="866" y="0"/>
                    <a:pt x="482" y="201"/>
                    <a:pt x="134" y="327"/>
                  </a:cubicBezTo>
                  <a:cubicBezTo>
                    <a:pt x="1" y="377"/>
                    <a:pt x="39" y="568"/>
                    <a:pt x="168" y="568"/>
                  </a:cubicBezTo>
                  <a:cubicBezTo>
                    <a:pt x="179" y="568"/>
                    <a:pt x="190" y="566"/>
                    <a:pt x="202" y="563"/>
                  </a:cubicBezTo>
                  <a:cubicBezTo>
                    <a:pt x="564" y="469"/>
                    <a:pt x="1004" y="415"/>
                    <a:pt x="1313" y="190"/>
                  </a:cubicBezTo>
                  <a:cubicBezTo>
                    <a:pt x="1392" y="134"/>
                    <a:pt x="1369" y="4"/>
                    <a:pt x="1263" y="0"/>
                  </a:cubicBezTo>
                  <a:cubicBezTo>
                    <a:pt x="1257" y="0"/>
                    <a:pt x="1250" y="0"/>
                    <a:pt x="12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2" name="Google Shape;1922;p34"/>
            <p:cNvSpPr/>
            <p:nvPr/>
          </p:nvSpPr>
          <p:spPr>
            <a:xfrm rot="10800000">
              <a:off x="7895291" y="560117"/>
              <a:ext cx="34142" cy="19706"/>
            </a:xfrm>
            <a:custGeom>
              <a:avLst/>
              <a:gdLst/>
              <a:ahLst/>
              <a:cxnLst/>
              <a:rect l="l" t="t" r="r" b="b"/>
              <a:pathLst>
                <a:path w="1244" h="718" extrusionOk="0">
                  <a:moveTo>
                    <a:pt x="112" y="1"/>
                  </a:moveTo>
                  <a:cubicBezTo>
                    <a:pt x="33" y="1"/>
                    <a:pt x="1" y="121"/>
                    <a:pt x="73" y="165"/>
                  </a:cubicBezTo>
                  <a:cubicBezTo>
                    <a:pt x="243" y="276"/>
                    <a:pt x="415" y="390"/>
                    <a:pt x="590" y="493"/>
                  </a:cubicBezTo>
                  <a:cubicBezTo>
                    <a:pt x="745" y="584"/>
                    <a:pt x="897" y="694"/>
                    <a:pt x="1080" y="717"/>
                  </a:cubicBezTo>
                  <a:cubicBezTo>
                    <a:pt x="1085" y="717"/>
                    <a:pt x="1091" y="718"/>
                    <a:pt x="1096" y="718"/>
                  </a:cubicBezTo>
                  <a:cubicBezTo>
                    <a:pt x="1209" y="718"/>
                    <a:pt x="1244" y="558"/>
                    <a:pt x="1175" y="485"/>
                  </a:cubicBezTo>
                  <a:cubicBezTo>
                    <a:pt x="1050" y="348"/>
                    <a:pt x="836" y="288"/>
                    <a:pt x="669" y="215"/>
                  </a:cubicBezTo>
                  <a:cubicBezTo>
                    <a:pt x="494" y="139"/>
                    <a:pt x="316" y="74"/>
                    <a:pt x="141" y="6"/>
                  </a:cubicBezTo>
                  <a:cubicBezTo>
                    <a:pt x="131" y="2"/>
                    <a:pt x="121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3" name="Google Shape;1923;p34"/>
            <p:cNvSpPr/>
            <p:nvPr/>
          </p:nvSpPr>
          <p:spPr>
            <a:xfrm rot="10800000">
              <a:off x="7902098" y="526634"/>
              <a:ext cx="29119" cy="17812"/>
            </a:xfrm>
            <a:custGeom>
              <a:avLst/>
              <a:gdLst/>
              <a:ahLst/>
              <a:cxnLst/>
              <a:rect l="l" t="t" r="r" b="b"/>
              <a:pathLst>
                <a:path w="1061" h="649" extrusionOk="0">
                  <a:moveTo>
                    <a:pt x="157" y="0"/>
                  </a:moveTo>
                  <a:cubicBezTo>
                    <a:pt x="72" y="0"/>
                    <a:pt x="1" y="122"/>
                    <a:pt x="76" y="189"/>
                  </a:cubicBezTo>
                  <a:cubicBezTo>
                    <a:pt x="293" y="375"/>
                    <a:pt x="597" y="649"/>
                    <a:pt x="903" y="649"/>
                  </a:cubicBezTo>
                  <a:cubicBezTo>
                    <a:pt x="909" y="649"/>
                    <a:pt x="915" y="649"/>
                    <a:pt x="920" y="648"/>
                  </a:cubicBezTo>
                  <a:cubicBezTo>
                    <a:pt x="1008" y="645"/>
                    <a:pt x="1061" y="534"/>
                    <a:pt x="997" y="470"/>
                  </a:cubicBezTo>
                  <a:cubicBezTo>
                    <a:pt x="898" y="371"/>
                    <a:pt x="738" y="310"/>
                    <a:pt x="613" y="249"/>
                  </a:cubicBezTo>
                  <a:cubicBezTo>
                    <a:pt x="472" y="185"/>
                    <a:pt x="339" y="108"/>
                    <a:pt x="210" y="17"/>
                  </a:cubicBezTo>
                  <a:cubicBezTo>
                    <a:pt x="192" y="5"/>
                    <a:pt x="174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4" name="Google Shape;1924;p34"/>
            <p:cNvSpPr/>
            <p:nvPr/>
          </p:nvSpPr>
          <p:spPr>
            <a:xfrm rot="10800000">
              <a:off x="7966539" y="600461"/>
              <a:ext cx="33236" cy="16659"/>
            </a:xfrm>
            <a:custGeom>
              <a:avLst/>
              <a:gdLst/>
              <a:ahLst/>
              <a:cxnLst/>
              <a:rect l="l" t="t" r="r" b="b"/>
              <a:pathLst>
                <a:path w="1211" h="607" extrusionOk="0">
                  <a:moveTo>
                    <a:pt x="201" y="1"/>
                  </a:moveTo>
                  <a:cubicBezTo>
                    <a:pt x="77" y="1"/>
                    <a:pt x="0" y="178"/>
                    <a:pt x="130" y="259"/>
                  </a:cubicBezTo>
                  <a:cubicBezTo>
                    <a:pt x="270" y="342"/>
                    <a:pt x="419" y="422"/>
                    <a:pt x="567" y="491"/>
                  </a:cubicBezTo>
                  <a:cubicBezTo>
                    <a:pt x="716" y="555"/>
                    <a:pt x="864" y="582"/>
                    <a:pt x="1023" y="605"/>
                  </a:cubicBezTo>
                  <a:cubicBezTo>
                    <a:pt x="1030" y="606"/>
                    <a:pt x="1036" y="606"/>
                    <a:pt x="1042" y="606"/>
                  </a:cubicBezTo>
                  <a:cubicBezTo>
                    <a:pt x="1140" y="606"/>
                    <a:pt x="1211" y="472"/>
                    <a:pt x="1103" y="419"/>
                  </a:cubicBezTo>
                  <a:cubicBezTo>
                    <a:pt x="830" y="278"/>
                    <a:pt x="544" y="164"/>
                    <a:pt x="270" y="19"/>
                  </a:cubicBezTo>
                  <a:cubicBezTo>
                    <a:pt x="247" y="6"/>
                    <a:pt x="223" y="1"/>
                    <a:pt x="20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5" name="Google Shape;1925;p34"/>
            <p:cNvSpPr/>
            <p:nvPr/>
          </p:nvSpPr>
          <p:spPr>
            <a:xfrm rot="10800000">
              <a:off x="7956823" y="480142"/>
              <a:ext cx="40207" cy="22450"/>
            </a:xfrm>
            <a:custGeom>
              <a:avLst/>
              <a:gdLst/>
              <a:ahLst/>
              <a:cxnLst/>
              <a:rect l="l" t="t" r="r" b="b"/>
              <a:pathLst>
                <a:path w="1465" h="818" extrusionOk="0">
                  <a:moveTo>
                    <a:pt x="137" y="1"/>
                  </a:moveTo>
                  <a:cubicBezTo>
                    <a:pt x="55" y="1"/>
                    <a:pt x="0" y="123"/>
                    <a:pt x="91" y="169"/>
                  </a:cubicBezTo>
                  <a:cubicBezTo>
                    <a:pt x="296" y="280"/>
                    <a:pt x="490" y="412"/>
                    <a:pt x="691" y="526"/>
                  </a:cubicBezTo>
                  <a:cubicBezTo>
                    <a:pt x="874" y="629"/>
                    <a:pt x="1064" y="770"/>
                    <a:pt x="1269" y="815"/>
                  </a:cubicBezTo>
                  <a:cubicBezTo>
                    <a:pt x="1277" y="817"/>
                    <a:pt x="1285" y="818"/>
                    <a:pt x="1293" y="818"/>
                  </a:cubicBezTo>
                  <a:cubicBezTo>
                    <a:pt x="1389" y="818"/>
                    <a:pt x="1464" y="695"/>
                    <a:pt x="1383" y="617"/>
                  </a:cubicBezTo>
                  <a:cubicBezTo>
                    <a:pt x="1228" y="477"/>
                    <a:pt x="1007" y="397"/>
                    <a:pt x="821" y="306"/>
                  </a:cubicBezTo>
                  <a:cubicBezTo>
                    <a:pt x="607" y="207"/>
                    <a:pt x="388" y="120"/>
                    <a:pt x="182" y="13"/>
                  </a:cubicBezTo>
                  <a:cubicBezTo>
                    <a:pt x="167" y="5"/>
                    <a:pt x="152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6" name="Google Shape;1926;p34"/>
            <p:cNvSpPr/>
            <p:nvPr/>
          </p:nvSpPr>
          <p:spPr>
            <a:xfrm rot="10800000">
              <a:off x="7912417" y="484122"/>
              <a:ext cx="41826" cy="18745"/>
            </a:xfrm>
            <a:custGeom>
              <a:avLst/>
              <a:gdLst/>
              <a:ahLst/>
              <a:cxnLst/>
              <a:rect l="l" t="t" r="r" b="b"/>
              <a:pathLst>
                <a:path w="1524" h="683" extrusionOk="0">
                  <a:moveTo>
                    <a:pt x="143" y="0"/>
                  </a:moveTo>
                  <a:cubicBezTo>
                    <a:pt x="39" y="0"/>
                    <a:pt x="1" y="135"/>
                    <a:pt x="64" y="206"/>
                  </a:cubicBezTo>
                  <a:cubicBezTo>
                    <a:pt x="235" y="392"/>
                    <a:pt x="490" y="483"/>
                    <a:pt x="722" y="567"/>
                  </a:cubicBezTo>
                  <a:cubicBezTo>
                    <a:pt x="865" y="620"/>
                    <a:pt x="1024" y="683"/>
                    <a:pt x="1177" y="683"/>
                  </a:cubicBezTo>
                  <a:cubicBezTo>
                    <a:pt x="1264" y="683"/>
                    <a:pt x="1349" y="662"/>
                    <a:pt x="1429" y="609"/>
                  </a:cubicBezTo>
                  <a:cubicBezTo>
                    <a:pt x="1508" y="551"/>
                    <a:pt x="1524" y="449"/>
                    <a:pt x="1459" y="376"/>
                  </a:cubicBezTo>
                  <a:cubicBezTo>
                    <a:pt x="1300" y="194"/>
                    <a:pt x="1052" y="206"/>
                    <a:pt x="832" y="160"/>
                  </a:cubicBezTo>
                  <a:cubicBezTo>
                    <a:pt x="604" y="114"/>
                    <a:pt x="383" y="19"/>
                    <a:pt x="152" y="0"/>
                  </a:cubicBezTo>
                  <a:cubicBezTo>
                    <a:pt x="149" y="0"/>
                    <a:pt x="146" y="0"/>
                    <a:pt x="1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7" name="Google Shape;1927;p34"/>
            <p:cNvSpPr/>
            <p:nvPr/>
          </p:nvSpPr>
          <p:spPr>
            <a:xfrm rot="10800000">
              <a:off x="7817759" y="406425"/>
              <a:ext cx="42622" cy="21050"/>
            </a:xfrm>
            <a:custGeom>
              <a:avLst/>
              <a:gdLst/>
              <a:ahLst/>
              <a:cxnLst/>
              <a:rect l="l" t="t" r="r" b="b"/>
              <a:pathLst>
                <a:path w="1553" h="767" extrusionOk="0">
                  <a:moveTo>
                    <a:pt x="197" y="1"/>
                  </a:moveTo>
                  <a:cubicBezTo>
                    <a:pt x="93" y="1"/>
                    <a:pt x="1" y="143"/>
                    <a:pt x="100" y="222"/>
                  </a:cubicBezTo>
                  <a:cubicBezTo>
                    <a:pt x="290" y="375"/>
                    <a:pt x="480" y="515"/>
                    <a:pt x="705" y="614"/>
                  </a:cubicBezTo>
                  <a:cubicBezTo>
                    <a:pt x="859" y="681"/>
                    <a:pt x="1045" y="766"/>
                    <a:pt x="1219" y="766"/>
                  </a:cubicBezTo>
                  <a:cubicBezTo>
                    <a:pt x="1272" y="766"/>
                    <a:pt x="1324" y="758"/>
                    <a:pt x="1373" y="740"/>
                  </a:cubicBezTo>
                  <a:cubicBezTo>
                    <a:pt x="1526" y="686"/>
                    <a:pt x="1552" y="500"/>
                    <a:pt x="1419" y="409"/>
                  </a:cubicBezTo>
                  <a:cubicBezTo>
                    <a:pt x="1259" y="303"/>
                    <a:pt x="1039" y="310"/>
                    <a:pt x="852" y="261"/>
                  </a:cubicBezTo>
                  <a:cubicBezTo>
                    <a:pt x="647" y="207"/>
                    <a:pt x="438" y="128"/>
                    <a:pt x="256" y="17"/>
                  </a:cubicBezTo>
                  <a:cubicBezTo>
                    <a:pt x="236" y="6"/>
                    <a:pt x="216" y="1"/>
                    <a:pt x="1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8" name="Google Shape;1928;p34"/>
            <p:cNvSpPr/>
            <p:nvPr/>
          </p:nvSpPr>
          <p:spPr>
            <a:xfrm rot="10800000">
              <a:off x="7800689" y="448279"/>
              <a:ext cx="40070" cy="16412"/>
            </a:xfrm>
            <a:custGeom>
              <a:avLst/>
              <a:gdLst/>
              <a:ahLst/>
              <a:cxnLst/>
              <a:rect l="l" t="t" r="r" b="b"/>
              <a:pathLst>
                <a:path w="1460" h="598" extrusionOk="0">
                  <a:moveTo>
                    <a:pt x="142" y="0"/>
                  </a:moveTo>
                  <a:cubicBezTo>
                    <a:pt x="22" y="0"/>
                    <a:pt x="0" y="195"/>
                    <a:pt x="123" y="225"/>
                  </a:cubicBezTo>
                  <a:cubicBezTo>
                    <a:pt x="347" y="278"/>
                    <a:pt x="560" y="347"/>
                    <a:pt x="769" y="434"/>
                  </a:cubicBezTo>
                  <a:cubicBezTo>
                    <a:pt x="948" y="510"/>
                    <a:pt x="1107" y="587"/>
                    <a:pt x="1305" y="598"/>
                  </a:cubicBezTo>
                  <a:cubicBezTo>
                    <a:pt x="1307" y="598"/>
                    <a:pt x="1308" y="598"/>
                    <a:pt x="1310" y="598"/>
                  </a:cubicBezTo>
                  <a:cubicBezTo>
                    <a:pt x="1420" y="598"/>
                    <a:pt x="1460" y="456"/>
                    <a:pt x="1392" y="381"/>
                  </a:cubicBezTo>
                  <a:cubicBezTo>
                    <a:pt x="1107" y="57"/>
                    <a:pt x="556" y="27"/>
                    <a:pt x="153" y="1"/>
                  </a:cubicBezTo>
                  <a:cubicBezTo>
                    <a:pt x="149" y="0"/>
                    <a:pt x="146" y="0"/>
                    <a:pt x="1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9" name="Google Shape;1929;p34"/>
            <p:cNvSpPr/>
            <p:nvPr/>
          </p:nvSpPr>
          <p:spPr>
            <a:xfrm rot="10800000">
              <a:off x="7762238" y="474297"/>
              <a:ext cx="38286" cy="19541"/>
            </a:xfrm>
            <a:custGeom>
              <a:avLst/>
              <a:gdLst/>
              <a:ahLst/>
              <a:cxnLst/>
              <a:rect l="l" t="t" r="r" b="b"/>
              <a:pathLst>
                <a:path w="1395" h="712" extrusionOk="0">
                  <a:moveTo>
                    <a:pt x="211" y="1"/>
                  </a:moveTo>
                  <a:cubicBezTo>
                    <a:pt x="111" y="1"/>
                    <a:pt x="0" y="125"/>
                    <a:pt x="108" y="207"/>
                  </a:cubicBezTo>
                  <a:cubicBezTo>
                    <a:pt x="299" y="359"/>
                    <a:pt x="524" y="462"/>
                    <a:pt x="744" y="572"/>
                  </a:cubicBezTo>
                  <a:cubicBezTo>
                    <a:pt x="890" y="647"/>
                    <a:pt x="1005" y="712"/>
                    <a:pt x="1139" y="712"/>
                  </a:cubicBezTo>
                  <a:cubicBezTo>
                    <a:pt x="1196" y="712"/>
                    <a:pt x="1257" y="700"/>
                    <a:pt x="1326" y="671"/>
                  </a:cubicBezTo>
                  <a:cubicBezTo>
                    <a:pt x="1368" y="652"/>
                    <a:pt x="1394" y="584"/>
                    <a:pt x="1379" y="542"/>
                  </a:cubicBezTo>
                  <a:cubicBezTo>
                    <a:pt x="1295" y="326"/>
                    <a:pt x="1147" y="280"/>
                    <a:pt x="942" y="211"/>
                  </a:cubicBezTo>
                  <a:cubicBezTo>
                    <a:pt x="710" y="131"/>
                    <a:pt x="470" y="33"/>
                    <a:pt x="227" y="2"/>
                  </a:cubicBezTo>
                  <a:cubicBezTo>
                    <a:pt x="222" y="1"/>
                    <a:pt x="217" y="1"/>
                    <a:pt x="2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0" name="Google Shape;1930;p34"/>
            <p:cNvSpPr/>
            <p:nvPr/>
          </p:nvSpPr>
          <p:spPr>
            <a:xfrm rot="10800000">
              <a:off x="7686600" y="360812"/>
              <a:ext cx="38066" cy="17098"/>
            </a:xfrm>
            <a:custGeom>
              <a:avLst/>
              <a:gdLst/>
              <a:ahLst/>
              <a:cxnLst/>
              <a:rect l="l" t="t" r="r" b="b"/>
              <a:pathLst>
                <a:path w="1387" h="623" extrusionOk="0">
                  <a:moveTo>
                    <a:pt x="174" y="0"/>
                  </a:moveTo>
                  <a:cubicBezTo>
                    <a:pt x="36" y="0"/>
                    <a:pt x="0" y="208"/>
                    <a:pt x="143" y="264"/>
                  </a:cubicBezTo>
                  <a:cubicBezTo>
                    <a:pt x="318" y="333"/>
                    <a:pt x="489" y="405"/>
                    <a:pt x="660" y="473"/>
                  </a:cubicBezTo>
                  <a:cubicBezTo>
                    <a:pt x="814" y="532"/>
                    <a:pt x="975" y="622"/>
                    <a:pt x="1143" y="622"/>
                  </a:cubicBezTo>
                  <a:cubicBezTo>
                    <a:pt x="1149" y="622"/>
                    <a:pt x="1156" y="622"/>
                    <a:pt x="1162" y="622"/>
                  </a:cubicBezTo>
                  <a:cubicBezTo>
                    <a:pt x="1287" y="618"/>
                    <a:pt x="1387" y="447"/>
                    <a:pt x="1273" y="355"/>
                  </a:cubicBezTo>
                  <a:cubicBezTo>
                    <a:pt x="1136" y="238"/>
                    <a:pt x="957" y="211"/>
                    <a:pt x="785" y="162"/>
                  </a:cubicBezTo>
                  <a:cubicBezTo>
                    <a:pt x="596" y="108"/>
                    <a:pt x="406" y="59"/>
                    <a:pt x="215" y="6"/>
                  </a:cubicBezTo>
                  <a:cubicBezTo>
                    <a:pt x="201" y="2"/>
                    <a:pt x="18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1" name="Google Shape;1931;p34"/>
            <p:cNvSpPr/>
            <p:nvPr/>
          </p:nvSpPr>
          <p:spPr>
            <a:xfrm rot="10800000">
              <a:off x="7692555" y="397231"/>
              <a:ext cx="39329" cy="17620"/>
            </a:xfrm>
            <a:custGeom>
              <a:avLst/>
              <a:gdLst/>
              <a:ahLst/>
              <a:cxnLst/>
              <a:rect l="l" t="t" r="r" b="b"/>
              <a:pathLst>
                <a:path w="1433" h="642" extrusionOk="0">
                  <a:moveTo>
                    <a:pt x="227" y="0"/>
                  </a:moveTo>
                  <a:cubicBezTo>
                    <a:pt x="93" y="0"/>
                    <a:pt x="1" y="190"/>
                    <a:pt x="144" y="264"/>
                  </a:cubicBezTo>
                  <a:cubicBezTo>
                    <a:pt x="311" y="352"/>
                    <a:pt x="486" y="413"/>
                    <a:pt x="661" y="485"/>
                  </a:cubicBezTo>
                  <a:cubicBezTo>
                    <a:pt x="832" y="552"/>
                    <a:pt x="1000" y="641"/>
                    <a:pt x="1189" y="641"/>
                  </a:cubicBezTo>
                  <a:cubicBezTo>
                    <a:pt x="1193" y="641"/>
                    <a:pt x="1197" y="641"/>
                    <a:pt x="1201" y="641"/>
                  </a:cubicBezTo>
                  <a:cubicBezTo>
                    <a:pt x="1330" y="637"/>
                    <a:pt x="1433" y="454"/>
                    <a:pt x="1315" y="359"/>
                  </a:cubicBezTo>
                  <a:cubicBezTo>
                    <a:pt x="1171" y="242"/>
                    <a:pt x="1003" y="203"/>
                    <a:pt x="829" y="154"/>
                  </a:cubicBezTo>
                  <a:cubicBezTo>
                    <a:pt x="638" y="101"/>
                    <a:pt x="448" y="36"/>
                    <a:pt x="254" y="2"/>
                  </a:cubicBezTo>
                  <a:cubicBezTo>
                    <a:pt x="245" y="1"/>
                    <a:pt x="236" y="0"/>
                    <a:pt x="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2" name="Google Shape;1932;p34"/>
            <p:cNvSpPr/>
            <p:nvPr/>
          </p:nvSpPr>
          <p:spPr>
            <a:xfrm rot="10800000">
              <a:off x="7755981" y="396737"/>
              <a:ext cx="26622" cy="17867"/>
            </a:xfrm>
            <a:custGeom>
              <a:avLst/>
              <a:gdLst/>
              <a:ahLst/>
              <a:cxnLst/>
              <a:rect l="l" t="t" r="r" b="b"/>
              <a:pathLst>
                <a:path w="970" h="651" extrusionOk="0">
                  <a:moveTo>
                    <a:pt x="139" y="1"/>
                  </a:moveTo>
                  <a:cubicBezTo>
                    <a:pt x="55" y="1"/>
                    <a:pt x="1" y="127"/>
                    <a:pt x="68" y="187"/>
                  </a:cubicBezTo>
                  <a:cubicBezTo>
                    <a:pt x="182" y="285"/>
                    <a:pt x="285" y="392"/>
                    <a:pt x="410" y="480"/>
                  </a:cubicBezTo>
                  <a:cubicBezTo>
                    <a:pt x="519" y="560"/>
                    <a:pt x="653" y="651"/>
                    <a:pt x="792" y="651"/>
                  </a:cubicBezTo>
                  <a:cubicBezTo>
                    <a:pt x="798" y="651"/>
                    <a:pt x="804" y="651"/>
                    <a:pt x="810" y="650"/>
                  </a:cubicBezTo>
                  <a:cubicBezTo>
                    <a:pt x="920" y="647"/>
                    <a:pt x="969" y="545"/>
                    <a:pt x="927" y="450"/>
                  </a:cubicBezTo>
                  <a:cubicBezTo>
                    <a:pt x="866" y="324"/>
                    <a:pt x="710" y="240"/>
                    <a:pt x="589" y="176"/>
                  </a:cubicBezTo>
                  <a:cubicBezTo>
                    <a:pt x="452" y="108"/>
                    <a:pt x="315" y="62"/>
                    <a:pt x="175" y="8"/>
                  </a:cubicBezTo>
                  <a:cubicBezTo>
                    <a:pt x="162" y="3"/>
                    <a:pt x="151" y="1"/>
                    <a:pt x="1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3" name="Google Shape;1933;p34"/>
            <p:cNvSpPr/>
            <p:nvPr/>
          </p:nvSpPr>
          <p:spPr>
            <a:xfrm rot="10800000">
              <a:off x="8176164" y="939627"/>
              <a:ext cx="33675" cy="31315"/>
            </a:xfrm>
            <a:custGeom>
              <a:avLst/>
              <a:gdLst/>
              <a:ahLst/>
              <a:cxnLst/>
              <a:rect l="l" t="t" r="r" b="b"/>
              <a:pathLst>
                <a:path w="1227" h="1141" extrusionOk="0">
                  <a:moveTo>
                    <a:pt x="1071" y="1"/>
                  </a:moveTo>
                  <a:cubicBezTo>
                    <a:pt x="1051" y="1"/>
                    <a:pt x="1030" y="5"/>
                    <a:pt x="1009" y="15"/>
                  </a:cubicBezTo>
                  <a:cubicBezTo>
                    <a:pt x="823" y="94"/>
                    <a:pt x="679" y="311"/>
                    <a:pt x="542" y="456"/>
                  </a:cubicBezTo>
                  <a:cubicBezTo>
                    <a:pt x="386" y="624"/>
                    <a:pt x="230" y="790"/>
                    <a:pt x="74" y="957"/>
                  </a:cubicBezTo>
                  <a:cubicBezTo>
                    <a:pt x="0" y="1037"/>
                    <a:pt x="69" y="1141"/>
                    <a:pt x="152" y="1141"/>
                  </a:cubicBezTo>
                  <a:cubicBezTo>
                    <a:pt x="176" y="1141"/>
                    <a:pt x="202" y="1132"/>
                    <a:pt x="226" y="1110"/>
                  </a:cubicBezTo>
                  <a:cubicBezTo>
                    <a:pt x="397" y="957"/>
                    <a:pt x="564" y="806"/>
                    <a:pt x="731" y="650"/>
                  </a:cubicBezTo>
                  <a:cubicBezTo>
                    <a:pt x="879" y="513"/>
                    <a:pt x="1096" y="368"/>
                    <a:pt x="1180" y="186"/>
                  </a:cubicBezTo>
                  <a:cubicBezTo>
                    <a:pt x="1227" y="89"/>
                    <a:pt x="1161" y="1"/>
                    <a:pt x="10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4" name="Google Shape;1934;p34"/>
            <p:cNvSpPr/>
            <p:nvPr/>
          </p:nvSpPr>
          <p:spPr>
            <a:xfrm rot="10800000">
              <a:off x="8167024" y="921650"/>
              <a:ext cx="23273" cy="18855"/>
            </a:xfrm>
            <a:custGeom>
              <a:avLst/>
              <a:gdLst/>
              <a:ahLst/>
              <a:cxnLst/>
              <a:rect l="l" t="t" r="r" b="b"/>
              <a:pathLst>
                <a:path w="848" h="687" extrusionOk="0">
                  <a:moveTo>
                    <a:pt x="675" y="1"/>
                  </a:moveTo>
                  <a:cubicBezTo>
                    <a:pt x="533" y="1"/>
                    <a:pt x="443" y="159"/>
                    <a:pt x="346" y="248"/>
                  </a:cubicBezTo>
                  <a:cubicBezTo>
                    <a:pt x="251" y="339"/>
                    <a:pt x="133" y="422"/>
                    <a:pt x="58" y="529"/>
                  </a:cubicBezTo>
                  <a:cubicBezTo>
                    <a:pt x="0" y="611"/>
                    <a:pt x="87" y="686"/>
                    <a:pt x="164" y="686"/>
                  </a:cubicBezTo>
                  <a:cubicBezTo>
                    <a:pt x="169" y="686"/>
                    <a:pt x="174" y="686"/>
                    <a:pt x="179" y="685"/>
                  </a:cubicBezTo>
                  <a:cubicBezTo>
                    <a:pt x="312" y="666"/>
                    <a:pt x="453" y="571"/>
                    <a:pt x="555" y="487"/>
                  </a:cubicBezTo>
                  <a:cubicBezTo>
                    <a:pt x="662" y="408"/>
                    <a:pt x="848" y="297"/>
                    <a:pt x="829" y="145"/>
                  </a:cubicBezTo>
                  <a:cubicBezTo>
                    <a:pt x="818" y="66"/>
                    <a:pt x="772" y="5"/>
                    <a:pt x="685" y="1"/>
                  </a:cubicBezTo>
                  <a:cubicBezTo>
                    <a:pt x="681" y="1"/>
                    <a:pt x="678" y="1"/>
                    <a:pt x="6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5" name="Google Shape;1935;p34"/>
            <p:cNvSpPr/>
            <p:nvPr/>
          </p:nvSpPr>
          <p:spPr>
            <a:xfrm rot="10800000">
              <a:off x="8101266" y="1026353"/>
              <a:ext cx="34745" cy="31726"/>
            </a:xfrm>
            <a:custGeom>
              <a:avLst/>
              <a:gdLst/>
              <a:ahLst/>
              <a:cxnLst/>
              <a:rect l="l" t="t" r="r" b="b"/>
              <a:pathLst>
                <a:path w="1266" h="1156" extrusionOk="0">
                  <a:moveTo>
                    <a:pt x="1015" y="1"/>
                  </a:moveTo>
                  <a:cubicBezTo>
                    <a:pt x="990" y="1"/>
                    <a:pt x="965" y="5"/>
                    <a:pt x="942" y="15"/>
                  </a:cubicBezTo>
                  <a:cubicBezTo>
                    <a:pt x="744" y="103"/>
                    <a:pt x="584" y="293"/>
                    <a:pt x="440" y="449"/>
                  </a:cubicBezTo>
                  <a:cubicBezTo>
                    <a:pt x="300" y="600"/>
                    <a:pt x="125" y="768"/>
                    <a:pt x="37" y="962"/>
                  </a:cubicBezTo>
                  <a:cubicBezTo>
                    <a:pt x="0" y="1044"/>
                    <a:pt x="59" y="1156"/>
                    <a:pt x="145" y="1156"/>
                  </a:cubicBezTo>
                  <a:cubicBezTo>
                    <a:pt x="166" y="1156"/>
                    <a:pt x="189" y="1149"/>
                    <a:pt x="212" y="1133"/>
                  </a:cubicBezTo>
                  <a:cubicBezTo>
                    <a:pt x="391" y="1019"/>
                    <a:pt x="532" y="840"/>
                    <a:pt x="691" y="696"/>
                  </a:cubicBezTo>
                  <a:cubicBezTo>
                    <a:pt x="855" y="551"/>
                    <a:pt x="1049" y="430"/>
                    <a:pt x="1174" y="247"/>
                  </a:cubicBezTo>
                  <a:cubicBezTo>
                    <a:pt x="1266" y="117"/>
                    <a:pt x="1139" y="1"/>
                    <a:pt x="10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6" name="Google Shape;1936;p34"/>
            <p:cNvSpPr/>
            <p:nvPr/>
          </p:nvSpPr>
          <p:spPr>
            <a:xfrm rot="10800000">
              <a:off x="8090178" y="995807"/>
              <a:ext cx="37545" cy="28872"/>
            </a:xfrm>
            <a:custGeom>
              <a:avLst/>
              <a:gdLst/>
              <a:ahLst/>
              <a:cxnLst/>
              <a:rect l="l" t="t" r="r" b="b"/>
              <a:pathLst>
                <a:path w="1368" h="1052" extrusionOk="0">
                  <a:moveTo>
                    <a:pt x="1201" y="1"/>
                  </a:moveTo>
                  <a:cubicBezTo>
                    <a:pt x="1190" y="1"/>
                    <a:pt x="1180" y="2"/>
                    <a:pt x="1168" y="4"/>
                  </a:cubicBezTo>
                  <a:cubicBezTo>
                    <a:pt x="963" y="34"/>
                    <a:pt x="815" y="227"/>
                    <a:pt x="667" y="353"/>
                  </a:cubicBezTo>
                  <a:cubicBezTo>
                    <a:pt x="492" y="506"/>
                    <a:pt x="314" y="661"/>
                    <a:pt x="123" y="794"/>
                  </a:cubicBezTo>
                  <a:cubicBezTo>
                    <a:pt x="0" y="882"/>
                    <a:pt x="73" y="1051"/>
                    <a:pt x="196" y="1051"/>
                  </a:cubicBezTo>
                  <a:cubicBezTo>
                    <a:pt x="217" y="1051"/>
                    <a:pt x="240" y="1046"/>
                    <a:pt x="264" y="1034"/>
                  </a:cubicBezTo>
                  <a:cubicBezTo>
                    <a:pt x="484" y="920"/>
                    <a:pt x="701" y="809"/>
                    <a:pt x="903" y="661"/>
                  </a:cubicBezTo>
                  <a:cubicBezTo>
                    <a:pt x="1074" y="536"/>
                    <a:pt x="1302" y="403"/>
                    <a:pt x="1347" y="182"/>
                  </a:cubicBezTo>
                  <a:cubicBezTo>
                    <a:pt x="1368" y="76"/>
                    <a:pt x="1296" y="1"/>
                    <a:pt x="120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7" name="Google Shape;1937;p34"/>
            <p:cNvSpPr/>
            <p:nvPr/>
          </p:nvSpPr>
          <p:spPr>
            <a:xfrm rot="10800000">
              <a:off x="8072476" y="945802"/>
              <a:ext cx="32769" cy="25359"/>
            </a:xfrm>
            <a:custGeom>
              <a:avLst/>
              <a:gdLst/>
              <a:ahLst/>
              <a:cxnLst/>
              <a:rect l="l" t="t" r="r" b="b"/>
              <a:pathLst>
                <a:path w="1194" h="924" extrusionOk="0">
                  <a:moveTo>
                    <a:pt x="975" y="0"/>
                  </a:moveTo>
                  <a:cubicBezTo>
                    <a:pt x="792" y="0"/>
                    <a:pt x="653" y="157"/>
                    <a:pt x="517" y="270"/>
                  </a:cubicBezTo>
                  <a:cubicBezTo>
                    <a:pt x="376" y="392"/>
                    <a:pt x="224" y="509"/>
                    <a:pt x="102" y="654"/>
                  </a:cubicBezTo>
                  <a:cubicBezTo>
                    <a:pt x="1" y="772"/>
                    <a:pt x="91" y="924"/>
                    <a:pt x="221" y="924"/>
                  </a:cubicBezTo>
                  <a:cubicBezTo>
                    <a:pt x="246" y="924"/>
                    <a:pt x="273" y="918"/>
                    <a:pt x="300" y="905"/>
                  </a:cubicBezTo>
                  <a:cubicBezTo>
                    <a:pt x="467" y="825"/>
                    <a:pt x="623" y="715"/>
                    <a:pt x="779" y="612"/>
                  </a:cubicBezTo>
                  <a:cubicBezTo>
                    <a:pt x="928" y="513"/>
                    <a:pt x="1118" y="418"/>
                    <a:pt x="1163" y="239"/>
                  </a:cubicBezTo>
                  <a:cubicBezTo>
                    <a:pt x="1194" y="118"/>
                    <a:pt x="1106" y="4"/>
                    <a:pt x="981" y="0"/>
                  </a:cubicBezTo>
                  <a:cubicBezTo>
                    <a:pt x="979" y="0"/>
                    <a:pt x="977" y="0"/>
                    <a:pt x="9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8" name="Google Shape;1938;p34"/>
            <p:cNvSpPr/>
            <p:nvPr/>
          </p:nvSpPr>
          <p:spPr>
            <a:xfrm rot="10800000">
              <a:off x="8032956" y="1117525"/>
              <a:ext cx="29174" cy="31040"/>
            </a:xfrm>
            <a:custGeom>
              <a:avLst/>
              <a:gdLst/>
              <a:ahLst/>
              <a:cxnLst/>
              <a:rect l="l" t="t" r="r" b="b"/>
              <a:pathLst>
                <a:path w="1063" h="1131" extrusionOk="0">
                  <a:moveTo>
                    <a:pt x="882" y="0"/>
                  </a:moveTo>
                  <a:cubicBezTo>
                    <a:pt x="877" y="0"/>
                    <a:pt x="871" y="1"/>
                    <a:pt x="866" y="1"/>
                  </a:cubicBezTo>
                  <a:cubicBezTo>
                    <a:pt x="649" y="16"/>
                    <a:pt x="516" y="225"/>
                    <a:pt x="387" y="389"/>
                  </a:cubicBezTo>
                  <a:cubicBezTo>
                    <a:pt x="254" y="556"/>
                    <a:pt x="147" y="731"/>
                    <a:pt x="49" y="924"/>
                  </a:cubicBezTo>
                  <a:cubicBezTo>
                    <a:pt x="0" y="1021"/>
                    <a:pt x="81" y="1130"/>
                    <a:pt x="170" y="1130"/>
                  </a:cubicBezTo>
                  <a:cubicBezTo>
                    <a:pt x="200" y="1130"/>
                    <a:pt x="231" y="1118"/>
                    <a:pt x="258" y="1088"/>
                  </a:cubicBezTo>
                  <a:cubicBezTo>
                    <a:pt x="387" y="944"/>
                    <a:pt x="528" y="803"/>
                    <a:pt x="665" y="666"/>
                  </a:cubicBezTo>
                  <a:cubicBezTo>
                    <a:pt x="790" y="540"/>
                    <a:pt x="1014" y="415"/>
                    <a:pt x="1045" y="236"/>
                  </a:cubicBezTo>
                  <a:cubicBezTo>
                    <a:pt x="1063" y="131"/>
                    <a:pt x="1000" y="0"/>
                    <a:pt x="88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9" name="Google Shape;1939;p34"/>
            <p:cNvSpPr/>
            <p:nvPr/>
          </p:nvSpPr>
          <p:spPr>
            <a:xfrm rot="10800000">
              <a:off x="8013881" y="1083521"/>
              <a:ext cx="38807" cy="32879"/>
            </a:xfrm>
            <a:custGeom>
              <a:avLst/>
              <a:gdLst/>
              <a:ahLst/>
              <a:cxnLst/>
              <a:rect l="l" t="t" r="r" b="b"/>
              <a:pathLst>
                <a:path w="1414" h="1198" extrusionOk="0">
                  <a:moveTo>
                    <a:pt x="1157" y="0"/>
                  </a:moveTo>
                  <a:cubicBezTo>
                    <a:pt x="1126" y="0"/>
                    <a:pt x="1094" y="7"/>
                    <a:pt x="1066" y="23"/>
                  </a:cubicBezTo>
                  <a:cubicBezTo>
                    <a:pt x="872" y="125"/>
                    <a:pt x="728" y="326"/>
                    <a:pt x="579" y="482"/>
                  </a:cubicBezTo>
                  <a:cubicBezTo>
                    <a:pt x="427" y="646"/>
                    <a:pt x="268" y="817"/>
                    <a:pt x="103" y="965"/>
                  </a:cubicBezTo>
                  <a:cubicBezTo>
                    <a:pt x="1" y="1055"/>
                    <a:pt x="94" y="1197"/>
                    <a:pt x="206" y="1197"/>
                  </a:cubicBezTo>
                  <a:cubicBezTo>
                    <a:pt x="226" y="1197"/>
                    <a:pt x="247" y="1193"/>
                    <a:pt x="268" y="1182"/>
                  </a:cubicBezTo>
                  <a:cubicBezTo>
                    <a:pt x="659" y="973"/>
                    <a:pt x="1198" y="695"/>
                    <a:pt x="1363" y="251"/>
                  </a:cubicBezTo>
                  <a:cubicBezTo>
                    <a:pt x="1414" y="111"/>
                    <a:pt x="1283" y="0"/>
                    <a:pt x="1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0" name="Google Shape;1940;p34"/>
            <p:cNvSpPr/>
            <p:nvPr/>
          </p:nvSpPr>
          <p:spPr>
            <a:xfrm rot="10800000">
              <a:off x="7926798" y="1229363"/>
              <a:ext cx="36914" cy="28762"/>
            </a:xfrm>
            <a:custGeom>
              <a:avLst/>
              <a:gdLst/>
              <a:ahLst/>
              <a:cxnLst/>
              <a:rect l="l" t="t" r="r" b="b"/>
              <a:pathLst>
                <a:path w="1345" h="1048" extrusionOk="0">
                  <a:moveTo>
                    <a:pt x="1145" y="1"/>
                  </a:moveTo>
                  <a:cubicBezTo>
                    <a:pt x="906" y="1"/>
                    <a:pt x="721" y="168"/>
                    <a:pt x="546" y="316"/>
                  </a:cubicBezTo>
                  <a:cubicBezTo>
                    <a:pt x="360" y="475"/>
                    <a:pt x="204" y="663"/>
                    <a:pt x="63" y="863"/>
                  </a:cubicBezTo>
                  <a:cubicBezTo>
                    <a:pt x="0" y="949"/>
                    <a:pt x="86" y="1048"/>
                    <a:pt x="172" y="1048"/>
                  </a:cubicBezTo>
                  <a:cubicBezTo>
                    <a:pt x="201" y="1048"/>
                    <a:pt x="230" y="1037"/>
                    <a:pt x="253" y="1012"/>
                  </a:cubicBezTo>
                  <a:cubicBezTo>
                    <a:pt x="409" y="845"/>
                    <a:pt x="592" y="693"/>
                    <a:pt x="781" y="571"/>
                  </a:cubicBezTo>
                  <a:cubicBezTo>
                    <a:pt x="964" y="453"/>
                    <a:pt x="1150" y="384"/>
                    <a:pt x="1280" y="210"/>
                  </a:cubicBezTo>
                  <a:cubicBezTo>
                    <a:pt x="1344" y="122"/>
                    <a:pt x="1257" y="5"/>
                    <a:pt x="1162" y="1"/>
                  </a:cubicBezTo>
                  <a:cubicBezTo>
                    <a:pt x="1156" y="1"/>
                    <a:pt x="1150" y="1"/>
                    <a:pt x="11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1" name="Google Shape;1941;p34"/>
            <p:cNvSpPr/>
            <p:nvPr/>
          </p:nvSpPr>
          <p:spPr>
            <a:xfrm rot="10800000">
              <a:off x="7925646" y="1173897"/>
              <a:ext cx="33126" cy="27253"/>
            </a:xfrm>
            <a:custGeom>
              <a:avLst/>
              <a:gdLst/>
              <a:ahLst/>
              <a:cxnLst/>
              <a:rect l="l" t="t" r="r" b="b"/>
              <a:pathLst>
                <a:path w="1207" h="993" extrusionOk="0">
                  <a:moveTo>
                    <a:pt x="991" y="0"/>
                  </a:moveTo>
                  <a:cubicBezTo>
                    <a:pt x="987" y="0"/>
                    <a:pt x="982" y="1"/>
                    <a:pt x="978" y="1"/>
                  </a:cubicBezTo>
                  <a:cubicBezTo>
                    <a:pt x="754" y="12"/>
                    <a:pt x="655" y="217"/>
                    <a:pt x="506" y="361"/>
                  </a:cubicBezTo>
                  <a:cubicBezTo>
                    <a:pt x="366" y="503"/>
                    <a:pt x="217" y="635"/>
                    <a:pt x="80" y="776"/>
                  </a:cubicBezTo>
                  <a:cubicBezTo>
                    <a:pt x="1" y="864"/>
                    <a:pt x="71" y="992"/>
                    <a:pt x="177" y="992"/>
                  </a:cubicBezTo>
                  <a:cubicBezTo>
                    <a:pt x="187" y="992"/>
                    <a:pt x="196" y="991"/>
                    <a:pt x="206" y="989"/>
                  </a:cubicBezTo>
                  <a:cubicBezTo>
                    <a:pt x="404" y="943"/>
                    <a:pt x="617" y="837"/>
                    <a:pt x="780" y="715"/>
                  </a:cubicBezTo>
                  <a:cubicBezTo>
                    <a:pt x="944" y="598"/>
                    <a:pt x="1206" y="445"/>
                    <a:pt x="1191" y="213"/>
                  </a:cubicBezTo>
                  <a:cubicBezTo>
                    <a:pt x="1184" y="107"/>
                    <a:pt x="1105" y="0"/>
                    <a:pt x="9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2" name="Google Shape;1942;p34"/>
            <p:cNvSpPr/>
            <p:nvPr/>
          </p:nvSpPr>
          <p:spPr>
            <a:xfrm rot="10800000">
              <a:off x="7991074" y="1136243"/>
              <a:ext cx="27308" cy="23630"/>
            </a:xfrm>
            <a:custGeom>
              <a:avLst/>
              <a:gdLst/>
              <a:ahLst/>
              <a:cxnLst/>
              <a:rect l="l" t="t" r="r" b="b"/>
              <a:pathLst>
                <a:path w="995" h="861" extrusionOk="0">
                  <a:moveTo>
                    <a:pt x="845" y="0"/>
                  </a:moveTo>
                  <a:cubicBezTo>
                    <a:pt x="833" y="0"/>
                    <a:pt x="821" y="2"/>
                    <a:pt x="808" y="6"/>
                  </a:cubicBezTo>
                  <a:cubicBezTo>
                    <a:pt x="462" y="124"/>
                    <a:pt x="245" y="375"/>
                    <a:pt x="55" y="679"/>
                  </a:cubicBezTo>
                  <a:cubicBezTo>
                    <a:pt x="1" y="767"/>
                    <a:pt x="82" y="861"/>
                    <a:pt x="168" y="861"/>
                  </a:cubicBezTo>
                  <a:cubicBezTo>
                    <a:pt x="196" y="861"/>
                    <a:pt x="225" y="851"/>
                    <a:pt x="249" y="827"/>
                  </a:cubicBezTo>
                  <a:cubicBezTo>
                    <a:pt x="466" y="610"/>
                    <a:pt x="717" y="436"/>
                    <a:pt x="926" y="208"/>
                  </a:cubicBezTo>
                  <a:cubicBezTo>
                    <a:pt x="994" y="133"/>
                    <a:pt x="943" y="0"/>
                    <a:pt x="8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3" name="Google Shape;1943;p34"/>
            <p:cNvSpPr/>
            <p:nvPr/>
          </p:nvSpPr>
          <p:spPr>
            <a:xfrm rot="10800000">
              <a:off x="7939505" y="1025502"/>
              <a:ext cx="38670" cy="28351"/>
            </a:xfrm>
            <a:custGeom>
              <a:avLst/>
              <a:gdLst/>
              <a:ahLst/>
              <a:cxnLst/>
              <a:rect l="l" t="t" r="r" b="b"/>
              <a:pathLst>
                <a:path w="1409" h="1033" extrusionOk="0">
                  <a:moveTo>
                    <a:pt x="1215" y="1"/>
                  </a:moveTo>
                  <a:cubicBezTo>
                    <a:pt x="1210" y="1"/>
                    <a:pt x="1204" y="1"/>
                    <a:pt x="1198" y="2"/>
                  </a:cubicBezTo>
                  <a:cubicBezTo>
                    <a:pt x="966" y="25"/>
                    <a:pt x="784" y="211"/>
                    <a:pt x="605" y="348"/>
                  </a:cubicBezTo>
                  <a:cubicBezTo>
                    <a:pt x="419" y="492"/>
                    <a:pt x="229" y="652"/>
                    <a:pt x="77" y="830"/>
                  </a:cubicBezTo>
                  <a:cubicBezTo>
                    <a:pt x="1" y="916"/>
                    <a:pt x="64" y="1032"/>
                    <a:pt x="160" y="1032"/>
                  </a:cubicBezTo>
                  <a:cubicBezTo>
                    <a:pt x="179" y="1032"/>
                    <a:pt x="200" y="1028"/>
                    <a:pt x="222" y="1017"/>
                  </a:cubicBezTo>
                  <a:cubicBezTo>
                    <a:pt x="427" y="911"/>
                    <a:pt x="628" y="778"/>
                    <a:pt x="826" y="652"/>
                  </a:cubicBezTo>
                  <a:cubicBezTo>
                    <a:pt x="1001" y="542"/>
                    <a:pt x="1244" y="446"/>
                    <a:pt x="1350" y="264"/>
                  </a:cubicBezTo>
                  <a:cubicBezTo>
                    <a:pt x="1409" y="162"/>
                    <a:pt x="1341" y="1"/>
                    <a:pt x="12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4" name="Google Shape;1944;p34"/>
            <p:cNvSpPr/>
            <p:nvPr/>
          </p:nvSpPr>
          <p:spPr>
            <a:xfrm rot="10800000">
              <a:off x="7840978" y="1198927"/>
              <a:ext cx="27912" cy="29284"/>
            </a:xfrm>
            <a:custGeom>
              <a:avLst/>
              <a:gdLst/>
              <a:ahLst/>
              <a:cxnLst/>
              <a:rect l="l" t="t" r="r" b="b"/>
              <a:pathLst>
                <a:path w="1017" h="1067" extrusionOk="0">
                  <a:moveTo>
                    <a:pt x="886" y="0"/>
                  </a:moveTo>
                  <a:cubicBezTo>
                    <a:pt x="875" y="0"/>
                    <a:pt x="863" y="2"/>
                    <a:pt x="851" y="6"/>
                  </a:cubicBezTo>
                  <a:cubicBezTo>
                    <a:pt x="676" y="66"/>
                    <a:pt x="555" y="207"/>
                    <a:pt x="444" y="352"/>
                  </a:cubicBezTo>
                  <a:cubicBezTo>
                    <a:pt x="318" y="508"/>
                    <a:pt x="204" y="671"/>
                    <a:pt x="79" y="831"/>
                  </a:cubicBezTo>
                  <a:cubicBezTo>
                    <a:pt x="0" y="933"/>
                    <a:pt x="80" y="1066"/>
                    <a:pt x="180" y="1066"/>
                  </a:cubicBezTo>
                  <a:cubicBezTo>
                    <a:pt x="210" y="1066"/>
                    <a:pt x="243" y="1054"/>
                    <a:pt x="273" y="1024"/>
                  </a:cubicBezTo>
                  <a:cubicBezTo>
                    <a:pt x="414" y="884"/>
                    <a:pt x="562" y="751"/>
                    <a:pt x="702" y="606"/>
                  </a:cubicBezTo>
                  <a:cubicBezTo>
                    <a:pt x="828" y="477"/>
                    <a:pt x="965" y="344"/>
                    <a:pt x="1003" y="157"/>
                  </a:cubicBezTo>
                  <a:cubicBezTo>
                    <a:pt x="1016" y="85"/>
                    <a:pt x="963" y="0"/>
                    <a:pt x="8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5" name="Google Shape;1945;p34"/>
            <p:cNvSpPr/>
            <p:nvPr/>
          </p:nvSpPr>
          <p:spPr>
            <a:xfrm rot="10800000">
              <a:off x="7853136" y="1243168"/>
              <a:ext cx="25222" cy="21599"/>
            </a:xfrm>
            <a:custGeom>
              <a:avLst/>
              <a:gdLst/>
              <a:ahLst/>
              <a:cxnLst/>
              <a:rect l="l" t="t" r="r" b="b"/>
              <a:pathLst>
                <a:path w="919" h="787" extrusionOk="0">
                  <a:moveTo>
                    <a:pt x="745" y="1"/>
                  </a:moveTo>
                  <a:cubicBezTo>
                    <a:pt x="737" y="1"/>
                    <a:pt x="729" y="2"/>
                    <a:pt x="721" y="3"/>
                  </a:cubicBezTo>
                  <a:cubicBezTo>
                    <a:pt x="641" y="15"/>
                    <a:pt x="572" y="22"/>
                    <a:pt x="504" y="75"/>
                  </a:cubicBezTo>
                  <a:cubicBezTo>
                    <a:pt x="440" y="121"/>
                    <a:pt x="382" y="178"/>
                    <a:pt x="326" y="231"/>
                  </a:cubicBezTo>
                  <a:cubicBezTo>
                    <a:pt x="215" y="334"/>
                    <a:pt x="93" y="448"/>
                    <a:pt x="36" y="589"/>
                  </a:cubicBezTo>
                  <a:cubicBezTo>
                    <a:pt x="0" y="680"/>
                    <a:pt x="92" y="787"/>
                    <a:pt x="184" y="787"/>
                  </a:cubicBezTo>
                  <a:cubicBezTo>
                    <a:pt x="198" y="787"/>
                    <a:pt x="212" y="784"/>
                    <a:pt x="226" y="779"/>
                  </a:cubicBezTo>
                  <a:cubicBezTo>
                    <a:pt x="367" y="722"/>
                    <a:pt x="485" y="603"/>
                    <a:pt x="599" y="505"/>
                  </a:cubicBezTo>
                  <a:cubicBezTo>
                    <a:pt x="652" y="463"/>
                    <a:pt x="717" y="421"/>
                    <a:pt x="766" y="372"/>
                  </a:cubicBezTo>
                  <a:cubicBezTo>
                    <a:pt x="828" y="315"/>
                    <a:pt x="850" y="235"/>
                    <a:pt x="880" y="159"/>
                  </a:cubicBezTo>
                  <a:cubicBezTo>
                    <a:pt x="918" y="66"/>
                    <a:pt x="826" y="1"/>
                    <a:pt x="7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6" name="Google Shape;1946;p34"/>
            <p:cNvSpPr/>
            <p:nvPr/>
          </p:nvSpPr>
          <p:spPr>
            <a:xfrm rot="10800000">
              <a:off x="7836532" y="1311397"/>
              <a:ext cx="26292" cy="18086"/>
            </a:xfrm>
            <a:custGeom>
              <a:avLst/>
              <a:gdLst/>
              <a:ahLst/>
              <a:cxnLst/>
              <a:rect l="l" t="t" r="r" b="b"/>
              <a:pathLst>
                <a:path w="958" h="659" extrusionOk="0">
                  <a:moveTo>
                    <a:pt x="681" y="0"/>
                  </a:moveTo>
                  <a:cubicBezTo>
                    <a:pt x="641" y="0"/>
                    <a:pt x="599" y="15"/>
                    <a:pt x="558" y="50"/>
                  </a:cubicBezTo>
                  <a:cubicBezTo>
                    <a:pt x="402" y="183"/>
                    <a:pt x="250" y="315"/>
                    <a:pt x="94" y="448"/>
                  </a:cubicBezTo>
                  <a:cubicBezTo>
                    <a:pt x="1" y="525"/>
                    <a:pt x="86" y="659"/>
                    <a:pt x="188" y="659"/>
                  </a:cubicBezTo>
                  <a:cubicBezTo>
                    <a:pt x="207" y="659"/>
                    <a:pt x="227" y="654"/>
                    <a:pt x="246" y="643"/>
                  </a:cubicBezTo>
                  <a:cubicBezTo>
                    <a:pt x="421" y="540"/>
                    <a:pt x="599" y="441"/>
                    <a:pt x="778" y="338"/>
                  </a:cubicBezTo>
                  <a:cubicBezTo>
                    <a:pt x="958" y="235"/>
                    <a:pt x="840" y="0"/>
                    <a:pt x="68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7" name="Google Shape;1947;p34"/>
            <p:cNvSpPr/>
            <p:nvPr/>
          </p:nvSpPr>
          <p:spPr>
            <a:xfrm rot="10800000">
              <a:off x="7763802" y="1358575"/>
              <a:ext cx="30272" cy="21078"/>
            </a:xfrm>
            <a:custGeom>
              <a:avLst/>
              <a:gdLst/>
              <a:ahLst/>
              <a:cxnLst/>
              <a:rect l="l" t="t" r="r" b="b"/>
              <a:pathLst>
                <a:path w="1103" h="768" extrusionOk="0">
                  <a:moveTo>
                    <a:pt x="752" y="0"/>
                  </a:moveTo>
                  <a:cubicBezTo>
                    <a:pt x="701" y="0"/>
                    <a:pt x="646" y="19"/>
                    <a:pt x="593" y="64"/>
                  </a:cubicBezTo>
                  <a:cubicBezTo>
                    <a:pt x="489" y="151"/>
                    <a:pt x="384" y="239"/>
                    <a:pt x="284" y="327"/>
                  </a:cubicBezTo>
                  <a:cubicBezTo>
                    <a:pt x="186" y="414"/>
                    <a:pt x="83" y="483"/>
                    <a:pt x="33" y="604"/>
                  </a:cubicBezTo>
                  <a:cubicBezTo>
                    <a:pt x="0" y="682"/>
                    <a:pt x="76" y="767"/>
                    <a:pt x="151" y="767"/>
                  </a:cubicBezTo>
                  <a:cubicBezTo>
                    <a:pt x="152" y="767"/>
                    <a:pt x="154" y="767"/>
                    <a:pt x="155" y="767"/>
                  </a:cubicBezTo>
                  <a:cubicBezTo>
                    <a:pt x="284" y="767"/>
                    <a:pt x="403" y="683"/>
                    <a:pt x="512" y="627"/>
                  </a:cubicBezTo>
                  <a:cubicBezTo>
                    <a:pt x="634" y="562"/>
                    <a:pt x="756" y="493"/>
                    <a:pt x="874" y="429"/>
                  </a:cubicBezTo>
                  <a:cubicBezTo>
                    <a:pt x="1102" y="304"/>
                    <a:pt x="957" y="0"/>
                    <a:pt x="7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8" name="Google Shape;1948;p34"/>
            <p:cNvSpPr/>
            <p:nvPr/>
          </p:nvSpPr>
          <p:spPr>
            <a:xfrm rot="10800000">
              <a:off x="8049423" y="748472"/>
              <a:ext cx="65978" cy="18525"/>
            </a:xfrm>
            <a:custGeom>
              <a:avLst/>
              <a:gdLst/>
              <a:ahLst/>
              <a:cxnLst/>
              <a:rect l="l" t="t" r="r" b="b"/>
              <a:pathLst>
                <a:path w="2404" h="675" extrusionOk="0">
                  <a:moveTo>
                    <a:pt x="179" y="0"/>
                  </a:moveTo>
                  <a:cubicBezTo>
                    <a:pt x="52" y="0"/>
                    <a:pt x="0" y="175"/>
                    <a:pt x="138" y="222"/>
                  </a:cubicBezTo>
                  <a:cubicBezTo>
                    <a:pt x="672" y="401"/>
                    <a:pt x="1352" y="675"/>
                    <a:pt x="1951" y="675"/>
                  </a:cubicBezTo>
                  <a:cubicBezTo>
                    <a:pt x="2039" y="675"/>
                    <a:pt x="2126" y="669"/>
                    <a:pt x="2210" y="656"/>
                  </a:cubicBezTo>
                  <a:cubicBezTo>
                    <a:pt x="2366" y="633"/>
                    <a:pt x="2404" y="366"/>
                    <a:pt x="2256" y="302"/>
                  </a:cubicBezTo>
                  <a:cubicBezTo>
                    <a:pt x="1978" y="180"/>
                    <a:pt x="1689" y="180"/>
                    <a:pt x="1389" y="146"/>
                  </a:cubicBezTo>
                  <a:cubicBezTo>
                    <a:pt x="993" y="100"/>
                    <a:pt x="594" y="54"/>
                    <a:pt x="198" y="1"/>
                  </a:cubicBezTo>
                  <a:cubicBezTo>
                    <a:pt x="192" y="0"/>
                    <a:pt x="185" y="0"/>
                    <a:pt x="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9" name="Google Shape;1949;p34"/>
            <p:cNvSpPr/>
            <p:nvPr/>
          </p:nvSpPr>
          <p:spPr>
            <a:xfrm rot="10800000">
              <a:off x="8096655" y="727614"/>
              <a:ext cx="32413" cy="10786"/>
            </a:xfrm>
            <a:custGeom>
              <a:avLst/>
              <a:gdLst/>
              <a:ahLst/>
              <a:cxnLst/>
              <a:rect l="l" t="t" r="r" b="b"/>
              <a:pathLst>
                <a:path w="1181" h="393" extrusionOk="0">
                  <a:moveTo>
                    <a:pt x="116" y="1"/>
                  </a:moveTo>
                  <a:cubicBezTo>
                    <a:pt x="16" y="1"/>
                    <a:pt x="1" y="166"/>
                    <a:pt x="100" y="191"/>
                  </a:cubicBezTo>
                  <a:cubicBezTo>
                    <a:pt x="363" y="259"/>
                    <a:pt x="684" y="392"/>
                    <a:pt x="969" y="392"/>
                  </a:cubicBezTo>
                  <a:cubicBezTo>
                    <a:pt x="1004" y="392"/>
                    <a:pt x="1039" y="390"/>
                    <a:pt x="1073" y="386"/>
                  </a:cubicBezTo>
                  <a:cubicBezTo>
                    <a:pt x="1176" y="370"/>
                    <a:pt x="1180" y="218"/>
                    <a:pt x="1100" y="168"/>
                  </a:cubicBezTo>
                  <a:cubicBezTo>
                    <a:pt x="959" y="89"/>
                    <a:pt x="796" y="84"/>
                    <a:pt x="636" y="66"/>
                  </a:cubicBezTo>
                  <a:cubicBezTo>
                    <a:pt x="465" y="43"/>
                    <a:pt x="298" y="24"/>
                    <a:pt x="126" y="1"/>
                  </a:cubicBezTo>
                  <a:cubicBezTo>
                    <a:pt x="123" y="1"/>
                    <a:pt x="119" y="1"/>
                    <a:pt x="1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0" name="Google Shape;1950;p34"/>
            <p:cNvSpPr/>
            <p:nvPr/>
          </p:nvSpPr>
          <p:spPr>
            <a:xfrm rot="10800000">
              <a:off x="8155525" y="761756"/>
              <a:ext cx="41140" cy="10649"/>
            </a:xfrm>
            <a:custGeom>
              <a:avLst/>
              <a:gdLst/>
              <a:ahLst/>
              <a:cxnLst/>
              <a:rect l="l" t="t" r="r" b="b"/>
              <a:pathLst>
                <a:path w="1499" h="388" extrusionOk="0">
                  <a:moveTo>
                    <a:pt x="169" y="10"/>
                  </a:moveTo>
                  <a:cubicBezTo>
                    <a:pt x="47" y="10"/>
                    <a:pt x="1" y="189"/>
                    <a:pt x="134" y="221"/>
                  </a:cubicBezTo>
                  <a:cubicBezTo>
                    <a:pt x="402" y="289"/>
                    <a:pt x="735" y="388"/>
                    <a:pt x="1040" y="388"/>
                  </a:cubicBezTo>
                  <a:cubicBezTo>
                    <a:pt x="1160" y="388"/>
                    <a:pt x="1275" y="373"/>
                    <a:pt x="1380" y="335"/>
                  </a:cubicBezTo>
                  <a:cubicBezTo>
                    <a:pt x="1487" y="297"/>
                    <a:pt x="1499" y="137"/>
                    <a:pt x="1380" y="103"/>
                  </a:cubicBezTo>
                  <a:cubicBezTo>
                    <a:pt x="1004" y="0"/>
                    <a:pt x="578" y="73"/>
                    <a:pt x="190" y="12"/>
                  </a:cubicBezTo>
                  <a:cubicBezTo>
                    <a:pt x="183" y="11"/>
                    <a:pt x="176" y="10"/>
                    <a:pt x="169" y="1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1" name="Google Shape;1951;p34"/>
            <p:cNvSpPr/>
            <p:nvPr/>
          </p:nvSpPr>
          <p:spPr>
            <a:xfrm rot="10800000">
              <a:off x="7930256" y="675084"/>
              <a:ext cx="43638" cy="18525"/>
            </a:xfrm>
            <a:custGeom>
              <a:avLst/>
              <a:gdLst/>
              <a:ahLst/>
              <a:cxnLst/>
              <a:rect l="l" t="t" r="r" b="b"/>
              <a:pathLst>
                <a:path w="1590" h="675" extrusionOk="0">
                  <a:moveTo>
                    <a:pt x="176" y="1"/>
                  </a:moveTo>
                  <a:cubicBezTo>
                    <a:pt x="40" y="1"/>
                    <a:pt x="1" y="219"/>
                    <a:pt x="149" y="274"/>
                  </a:cubicBezTo>
                  <a:cubicBezTo>
                    <a:pt x="556" y="430"/>
                    <a:pt x="940" y="628"/>
                    <a:pt x="1380" y="673"/>
                  </a:cubicBezTo>
                  <a:cubicBezTo>
                    <a:pt x="1385" y="674"/>
                    <a:pt x="1389" y="674"/>
                    <a:pt x="1393" y="674"/>
                  </a:cubicBezTo>
                  <a:cubicBezTo>
                    <a:pt x="1456" y="674"/>
                    <a:pt x="1531" y="624"/>
                    <a:pt x="1559" y="570"/>
                  </a:cubicBezTo>
                  <a:cubicBezTo>
                    <a:pt x="1575" y="537"/>
                    <a:pt x="1589" y="506"/>
                    <a:pt x="1586" y="464"/>
                  </a:cubicBezTo>
                  <a:cubicBezTo>
                    <a:pt x="1575" y="373"/>
                    <a:pt x="1529" y="293"/>
                    <a:pt x="1434" y="266"/>
                  </a:cubicBezTo>
                  <a:cubicBezTo>
                    <a:pt x="1038" y="152"/>
                    <a:pt x="617" y="133"/>
                    <a:pt x="221" y="8"/>
                  </a:cubicBezTo>
                  <a:cubicBezTo>
                    <a:pt x="205" y="3"/>
                    <a:pt x="190" y="1"/>
                    <a:pt x="17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2" name="Google Shape;1952;p34"/>
            <p:cNvSpPr/>
            <p:nvPr/>
          </p:nvSpPr>
          <p:spPr>
            <a:xfrm rot="10800000">
              <a:off x="7924712" y="703956"/>
              <a:ext cx="40728" cy="12350"/>
            </a:xfrm>
            <a:custGeom>
              <a:avLst/>
              <a:gdLst/>
              <a:ahLst/>
              <a:cxnLst/>
              <a:rect l="l" t="t" r="r" b="b"/>
              <a:pathLst>
                <a:path w="1484" h="450" extrusionOk="0">
                  <a:moveTo>
                    <a:pt x="464" y="1"/>
                  </a:moveTo>
                  <a:cubicBezTo>
                    <a:pt x="375" y="1"/>
                    <a:pt x="287" y="4"/>
                    <a:pt x="198" y="9"/>
                  </a:cubicBezTo>
                  <a:cubicBezTo>
                    <a:pt x="0" y="21"/>
                    <a:pt x="0" y="299"/>
                    <a:pt x="198" y="314"/>
                  </a:cubicBezTo>
                  <a:cubicBezTo>
                    <a:pt x="415" y="333"/>
                    <a:pt x="632" y="356"/>
                    <a:pt x="844" y="394"/>
                  </a:cubicBezTo>
                  <a:cubicBezTo>
                    <a:pt x="961" y="414"/>
                    <a:pt x="1074" y="449"/>
                    <a:pt x="1187" y="449"/>
                  </a:cubicBezTo>
                  <a:cubicBezTo>
                    <a:pt x="1244" y="449"/>
                    <a:pt x="1301" y="441"/>
                    <a:pt x="1358" y="416"/>
                  </a:cubicBezTo>
                  <a:cubicBezTo>
                    <a:pt x="1449" y="379"/>
                    <a:pt x="1483" y="283"/>
                    <a:pt x="1415" y="204"/>
                  </a:cubicBezTo>
                  <a:cubicBezTo>
                    <a:pt x="1278" y="51"/>
                    <a:pt x="1088" y="44"/>
                    <a:pt x="894" y="25"/>
                  </a:cubicBezTo>
                  <a:cubicBezTo>
                    <a:pt x="750" y="9"/>
                    <a:pt x="607" y="1"/>
                    <a:pt x="4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3" name="Google Shape;1953;p34"/>
            <p:cNvSpPr/>
            <p:nvPr/>
          </p:nvSpPr>
          <p:spPr>
            <a:xfrm rot="10800000">
              <a:off x="7940905" y="761591"/>
              <a:ext cx="41607" cy="14601"/>
            </a:xfrm>
            <a:custGeom>
              <a:avLst/>
              <a:gdLst/>
              <a:ahLst/>
              <a:cxnLst/>
              <a:rect l="l" t="t" r="r" b="b"/>
              <a:pathLst>
                <a:path w="1516" h="532" extrusionOk="0">
                  <a:moveTo>
                    <a:pt x="215" y="1"/>
                  </a:moveTo>
                  <a:cubicBezTo>
                    <a:pt x="35" y="1"/>
                    <a:pt x="1" y="304"/>
                    <a:pt x="185" y="344"/>
                  </a:cubicBezTo>
                  <a:cubicBezTo>
                    <a:pt x="495" y="412"/>
                    <a:pt x="845" y="532"/>
                    <a:pt x="1174" y="532"/>
                  </a:cubicBezTo>
                  <a:cubicBezTo>
                    <a:pt x="1233" y="532"/>
                    <a:pt x="1291" y="528"/>
                    <a:pt x="1349" y="519"/>
                  </a:cubicBezTo>
                  <a:cubicBezTo>
                    <a:pt x="1497" y="496"/>
                    <a:pt x="1516" y="272"/>
                    <a:pt x="1391" y="207"/>
                  </a:cubicBezTo>
                  <a:cubicBezTo>
                    <a:pt x="1059" y="33"/>
                    <a:pt x="596" y="43"/>
                    <a:pt x="231" y="1"/>
                  </a:cubicBezTo>
                  <a:cubicBezTo>
                    <a:pt x="226" y="1"/>
                    <a:pt x="220" y="1"/>
                    <a:pt x="2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4" name="Google Shape;1954;p34"/>
            <p:cNvSpPr/>
            <p:nvPr/>
          </p:nvSpPr>
          <p:spPr>
            <a:xfrm rot="10800000">
              <a:off x="7728865" y="642507"/>
              <a:ext cx="56482" cy="14491"/>
            </a:xfrm>
            <a:custGeom>
              <a:avLst/>
              <a:gdLst/>
              <a:ahLst/>
              <a:cxnLst/>
              <a:rect l="l" t="t" r="r" b="b"/>
              <a:pathLst>
                <a:path w="2058" h="528" extrusionOk="0">
                  <a:moveTo>
                    <a:pt x="191" y="1"/>
                  </a:moveTo>
                  <a:cubicBezTo>
                    <a:pt x="23" y="1"/>
                    <a:pt x="1" y="253"/>
                    <a:pt x="160" y="305"/>
                  </a:cubicBezTo>
                  <a:cubicBezTo>
                    <a:pt x="468" y="400"/>
                    <a:pt x="780" y="449"/>
                    <a:pt x="1103" y="484"/>
                  </a:cubicBezTo>
                  <a:cubicBezTo>
                    <a:pt x="1253" y="501"/>
                    <a:pt x="1410" y="528"/>
                    <a:pt x="1562" y="528"/>
                  </a:cubicBezTo>
                  <a:cubicBezTo>
                    <a:pt x="1699" y="528"/>
                    <a:pt x="1832" y="506"/>
                    <a:pt x="1955" y="438"/>
                  </a:cubicBezTo>
                  <a:cubicBezTo>
                    <a:pt x="2057" y="385"/>
                    <a:pt x="2054" y="233"/>
                    <a:pt x="1955" y="175"/>
                  </a:cubicBezTo>
                  <a:cubicBezTo>
                    <a:pt x="1719" y="38"/>
                    <a:pt x="1434" y="77"/>
                    <a:pt x="1168" y="61"/>
                  </a:cubicBezTo>
                  <a:cubicBezTo>
                    <a:pt x="845" y="50"/>
                    <a:pt x="525" y="12"/>
                    <a:pt x="202" y="1"/>
                  </a:cubicBezTo>
                  <a:cubicBezTo>
                    <a:pt x="198" y="1"/>
                    <a:pt x="195" y="1"/>
                    <a:pt x="1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5" name="Google Shape;1955;p34"/>
            <p:cNvSpPr/>
            <p:nvPr/>
          </p:nvSpPr>
          <p:spPr>
            <a:xfrm rot="10800000">
              <a:off x="7725846" y="674179"/>
              <a:ext cx="39164" cy="9908"/>
            </a:xfrm>
            <a:custGeom>
              <a:avLst/>
              <a:gdLst/>
              <a:ahLst/>
              <a:cxnLst/>
              <a:rect l="l" t="t" r="r" b="b"/>
              <a:pathLst>
                <a:path w="1427" h="361" extrusionOk="0">
                  <a:moveTo>
                    <a:pt x="1054" y="0"/>
                  </a:moveTo>
                  <a:cubicBezTo>
                    <a:pt x="952" y="0"/>
                    <a:pt x="848" y="14"/>
                    <a:pt x="750" y="18"/>
                  </a:cubicBezTo>
                  <a:cubicBezTo>
                    <a:pt x="556" y="30"/>
                    <a:pt x="362" y="41"/>
                    <a:pt x="169" y="49"/>
                  </a:cubicBezTo>
                  <a:cubicBezTo>
                    <a:pt x="1" y="56"/>
                    <a:pt x="1" y="304"/>
                    <a:pt x="169" y="311"/>
                  </a:cubicBezTo>
                  <a:cubicBezTo>
                    <a:pt x="362" y="323"/>
                    <a:pt x="556" y="330"/>
                    <a:pt x="750" y="341"/>
                  </a:cubicBezTo>
                  <a:cubicBezTo>
                    <a:pt x="850" y="346"/>
                    <a:pt x="957" y="360"/>
                    <a:pt x="1061" y="360"/>
                  </a:cubicBezTo>
                  <a:cubicBezTo>
                    <a:pt x="1138" y="360"/>
                    <a:pt x="1215" y="352"/>
                    <a:pt x="1286" y="326"/>
                  </a:cubicBezTo>
                  <a:cubicBezTo>
                    <a:pt x="1427" y="273"/>
                    <a:pt x="1427" y="90"/>
                    <a:pt x="1286" y="37"/>
                  </a:cubicBezTo>
                  <a:cubicBezTo>
                    <a:pt x="1212" y="9"/>
                    <a:pt x="1134" y="0"/>
                    <a:pt x="10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6" name="Google Shape;1956;p34"/>
            <p:cNvSpPr/>
            <p:nvPr/>
          </p:nvSpPr>
          <p:spPr>
            <a:xfrm rot="10800000">
              <a:off x="7828847" y="715730"/>
              <a:ext cx="41415" cy="11390"/>
            </a:xfrm>
            <a:custGeom>
              <a:avLst/>
              <a:gdLst/>
              <a:ahLst/>
              <a:cxnLst/>
              <a:rect l="l" t="t" r="r" b="b"/>
              <a:pathLst>
                <a:path w="1509" h="415" extrusionOk="0">
                  <a:moveTo>
                    <a:pt x="175" y="1"/>
                  </a:moveTo>
                  <a:cubicBezTo>
                    <a:pt x="37" y="1"/>
                    <a:pt x="1" y="226"/>
                    <a:pt x="145" y="256"/>
                  </a:cubicBezTo>
                  <a:cubicBezTo>
                    <a:pt x="357" y="298"/>
                    <a:pt x="570" y="331"/>
                    <a:pt x="784" y="366"/>
                  </a:cubicBezTo>
                  <a:cubicBezTo>
                    <a:pt x="921" y="385"/>
                    <a:pt x="1059" y="414"/>
                    <a:pt x="1195" y="414"/>
                  </a:cubicBezTo>
                  <a:cubicBezTo>
                    <a:pt x="1247" y="414"/>
                    <a:pt x="1298" y="410"/>
                    <a:pt x="1349" y="400"/>
                  </a:cubicBezTo>
                  <a:cubicBezTo>
                    <a:pt x="1472" y="373"/>
                    <a:pt x="1509" y="172"/>
                    <a:pt x="1388" y="115"/>
                  </a:cubicBezTo>
                  <a:cubicBezTo>
                    <a:pt x="1209" y="35"/>
                    <a:pt x="1023" y="38"/>
                    <a:pt x="829" y="27"/>
                  </a:cubicBezTo>
                  <a:cubicBezTo>
                    <a:pt x="612" y="12"/>
                    <a:pt x="396" y="5"/>
                    <a:pt x="179" y="1"/>
                  </a:cubicBezTo>
                  <a:cubicBezTo>
                    <a:pt x="177" y="1"/>
                    <a:pt x="176" y="1"/>
                    <a:pt x="1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7" name="Google Shape;1957;p34"/>
            <p:cNvSpPr/>
            <p:nvPr/>
          </p:nvSpPr>
          <p:spPr>
            <a:xfrm rot="10800000">
              <a:off x="7835818" y="674426"/>
              <a:ext cx="46272" cy="12433"/>
            </a:xfrm>
            <a:custGeom>
              <a:avLst/>
              <a:gdLst/>
              <a:ahLst/>
              <a:cxnLst/>
              <a:rect l="l" t="t" r="r" b="b"/>
              <a:pathLst>
                <a:path w="1686" h="453" extrusionOk="0">
                  <a:moveTo>
                    <a:pt x="1150" y="1"/>
                  </a:moveTo>
                  <a:cubicBezTo>
                    <a:pt x="1077" y="1"/>
                    <a:pt x="999" y="10"/>
                    <a:pt x="929" y="13"/>
                  </a:cubicBezTo>
                  <a:cubicBezTo>
                    <a:pt x="697" y="17"/>
                    <a:pt x="462" y="20"/>
                    <a:pt x="234" y="51"/>
                  </a:cubicBezTo>
                  <a:cubicBezTo>
                    <a:pt x="1" y="77"/>
                    <a:pt x="1" y="378"/>
                    <a:pt x="234" y="405"/>
                  </a:cubicBezTo>
                  <a:cubicBezTo>
                    <a:pt x="462" y="431"/>
                    <a:pt x="697" y="438"/>
                    <a:pt x="929" y="442"/>
                  </a:cubicBezTo>
                  <a:cubicBezTo>
                    <a:pt x="991" y="445"/>
                    <a:pt x="1066" y="453"/>
                    <a:pt x="1135" y="453"/>
                  </a:cubicBezTo>
                  <a:cubicBezTo>
                    <a:pt x="1167" y="453"/>
                    <a:pt x="1198" y="451"/>
                    <a:pt x="1225" y="447"/>
                  </a:cubicBezTo>
                  <a:cubicBezTo>
                    <a:pt x="1340" y="431"/>
                    <a:pt x="1446" y="378"/>
                    <a:pt x="1560" y="355"/>
                  </a:cubicBezTo>
                  <a:cubicBezTo>
                    <a:pt x="1685" y="324"/>
                    <a:pt x="1685" y="127"/>
                    <a:pt x="1560" y="100"/>
                  </a:cubicBezTo>
                  <a:cubicBezTo>
                    <a:pt x="1446" y="73"/>
                    <a:pt x="1340" y="24"/>
                    <a:pt x="1225" y="5"/>
                  </a:cubicBezTo>
                  <a:cubicBezTo>
                    <a:pt x="1202" y="2"/>
                    <a:pt x="1176" y="1"/>
                    <a:pt x="115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8" name="Google Shape;1958;p34"/>
            <p:cNvSpPr/>
            <p:nvPr/>
          </p:nvSpPr>
          <p:spPr>
            <a:xfrm rot="10800000">
              <a:off x="7556263" y="677554"/>
              <a:ext cx="40536" cy="12762"/>
            </a:xfrm>
            <a:custGeom>
              <a:avLst/>
              <a:gdLst/>
              <a:ahLst/>
              <a:cxnLst/>
              <a:rect l="l" t="t" r="r" b="b"/>
              <a:pathLst>
                <a:path w="1477" h="465" extrusionOk="0">
                  <a:moveTo>
                    <a:pt x="514" y="1"/>
                  </a:moveTo>
                  <a:cubicBezTo>
                    <a:pt x="376" y="1"/>
                    <a:pt x="240" y="11"/>
                    <a:pt x="99" y="36"/>
                  </a:cubicBezTo>
                  <a:cubicBezTo>
                    <a:pt x="1" y="52"/>
                    <a:pt x="4" y="215"/>
                    <a:pt x="99" y="234"/>
                  </a:cubicBezTo>
                  <a:cubicBezTo>
                    <a:pt x="297" y="271"/>
                    <a:pt x="499" y="302"/>
                    <a:pt x="697" y="348"/>
                  </a:cubicBezTo>
                  <a:cubicBezTo>
                    <a:pt x="862" y="386"/>
                    <a:pt x="1034" y="465"/>
                    <a:pt x="1206" y="465"/>
                  </a:cubicBezTo>
                  <a:cubicBezTo>
                    <a:pt x="1224" y="465"/>
                    <a:pt x="1241" y="464"/>
                    <a:pt x="1259" y="462"/>
                  </a:cubicBezTo>
                  <a:cubicBezTo>
                    <a:pt x="1431" y="447"/>
                    <a:pt x="1476" y="257"/>
                    <a:pt x="1343" y="157"/>
                  </a:cubicBezTo>
                  <a:cubicBezTo>
                    <a:pt x="1180" y="36"/>
                    <a:pt x="940" y="29"/>
                    <a:pt x="743" y="10"/>
                  </a:cubicBezTo>
                  <a:cubicBezTo>
                    <a:pt x="666" y="4"/>
                    <a:pt x="590" y="1"/>
                    <a:pt x="5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9" name="Google Shape;1959;p34"/>
            <p:cNvSpPr/>
            <p:nvPr/>
          </p:nvSpPr>
          <p:spPr>
            <a:xfrm rot="10800000">
              <a:off x="7561999" y="654775"/>
              <a:ext cx="46684" cy="10292"/>
            </a:xfrm>
            <a:custGeom>
              <a:avLst/>
              <a:gdLst/>
              <a:ahLst/>
              <a:cxnLst/>
              <a:rect l="l" t="t" r="r" b="b"/>
              <a:pathLst>
                <a:path w="1701" h="375" extrusionOk="0">
                  <a:moveTo>
                    <a:pt x="1210" y="1"/>
                  </a:moveTo>
                  <a:cubicBezTo>
                    <a:pt x="1110" y="1"/>
                    <a:pt x="1008" y="8"/>
                    <a:pt x="909" y="9"/>
                  </a:cubicBezTo>
                  <a:cubicBezTo>
                    <a:pt x="666" y="18"/>
                    <a:pt x="426" y="32"/>
                    <a:pt x="183" y="44"/>
                  </a:cubicBezTo>
                  <a:cubicBezTo>
                    <a:pt x="0" y="55"/>
                    <a:pt x="0" y="321"/>
                    <a:pt x="183" y="329"/>
                  </a:cubicBezTo>
                  <a:cubicBezTo>
                    <a:pt x="426" y="344"/>
                    <a:pt x="666" y="360"/>
                    <a:pt x="909" y="367"/>
                  </a:cubicBezTo>
                  <a:cubicBezTo>
                    <a:pt x="1005" y="369"/>
                    <a:pt x="1102" y="374"/>
                    <a:pt x="1199" y="374"/>
                  </a:cubicBezTo>
                  <a:cubicBezTo>
                    <a:pt x="1325" y="374"/>
                    <a:pt x="1451" y="364"/>
                    <a:pt x="1567" y="321"/>
                  </a:cubicBezTo>
                  <a:cubicBezTo>
                    <a:pt x="1700" y="272"/>
                    <a:pt x="1700" y="104"/>
                    <a:pt x="1567" y="55"/>
                  </a:cubicBezTo>
                  <a:cubicBezTo>
                    <a:pt x="1454" y="11"/>
                    <a:pt x="1333" y="1"/>
                    <a:pt x="12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0" name="Google Shape;1960;p34"/>
            <p:cNvSpPr/>
            <p:nvPr/>
          </p:nvSpPr>
          <p:spPr>
            <a:xfrm rot="10800000">
              <a:off x="7655614" y="651509"/>
              <a:ext cx="34389" cy="11115"/>
            </a:xfrm>
            <a:custGeom>
              <a:avLst/>
              <a:gdLst/>
              <a:ahLst/>
              <a:cxnLst/>
              <a:rect l="l" t="t" r="r" b="b"/>
              <a:pathLst>
                <a:path w="1253" h="405" extrusionOk="0">
                  <a:moveTo>
                    <a:pt x="176" y="0"/>
                  </a:moveTo>
                  <a:cubicBezTo>
                    <a:pt x="20" y="0"/>
                    <a:pt x="0" y="233"/>
                    <a:pt x="147" y="282"/>
                  </a:cubicBezTo>
                  <a:cubicBezTo>
                    <a:pt x="337" y="343"/>
                    <a:pt x="565" y="404"/>
                    <a:pt x="784" y="404"/>
                  </a:cubicBezTo>
                  <a:cubicBezTo>
                    <a:pt x="918" y="404"/>
                    <a:pt x="1049" y="381"/>
                    <a:pt x="1165" y="320"/>
                  </a:cubicBezTo>
                  <a:cubicBezTo>
                    <a:pt x="1245" y="278"/>
                    <a:pt x="1252" y="134"/>
                    <a:pt x="1165" y="96"/>
                  </a:cubicBezTo>
                  <a:cubicBezTo>
                    <a:pt x="976" y="12"/>
                    <a:pt x="754" y="1"/>
                    <a:pt x="536" y="1"/>
                  </a:cubicBezTo>
                  <a:cubicBezTo>
                    <a:pt x="460" y="1"/>
                    <a:pt x="386" y="3"/>
                    <a:pt x="313" y="3"/>
                  </a:cubicBezTo>
                  <a:cubicBezTo>
                    <a:pt x="269" y="3"/>
                    <a:pt x="226" y="2"/>
                    <a:pt x="184" y="1"/>
                  </a:cubicBezTo>
                  <a:cubicBezTo>
                    <a:pt x="181" y="1"/>
                    <a:pt x="179" y="0"/>
                    <a:pt x="1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1" name="Google Shape;1961;p34"/>
            <p:cNvSpPr/>
            <p:nvPr/>
          </p:nvSpPr>
          <p:spPr>
            <a:xfrm rot="10800000">
              <a:off x="8249414" y="599775"/>
              <a:ext cx="21215" cy="32138"/>
            </a:xfrm>
            <a:custGeom>
              <a:avLst/>
              <a:gdLst/>
              <a:ahLst/>
              <a:cxnLst/>
              <a:rect l="l" t="t" r="r" b="b"/>
              <a:pathLst>
                <a:path w="773" h="1171" extrusionOk="0">
                  <a:moveTo>
                    <a:pt x="219" y="1"/>
                  </a:moveTo>
                  <a:cubicBezTo>
                    <a:pt x="171" y="1"/>
                    <a:pt x="124" y="31"/>
                    <a:pt x="106" y="82"/>
                  </a:cubicBezTo>
                  <a:cubicBezTo>
                    <a:pt x="0" y="421"/>
                    <a:pt x="235" y="1140"/>
                    <a:pt x="639" y="1170"/>
                  </a:cubicBezTo>
                  <a:cubicBezTo>
                    <a:pt x="642" y="1170"/>
                    <a:pt x="646" y="1171"/>
                    <a:pt x="649" y="1171"/>
                  </a:cubicBezTo>
                  <a:cubicBezTo>
                    <a:pt x="717" y="1171"/>
                    <a:pt x="772" y="1102"/>
                    <a:pt x="772" y="1037"/>
                  </a:cubicBezTo>
                  <a:cubicBezTo>
                    <a:pt x="767" y="847"/>
                    <a:pt x="631" y="718"/>
                    <a:pt x="539" y="566"/>
                  </a:cubicBezTo>
                  <a:cubicBezTo>
                    <a:pt x="441" y="402"/>
                    <a:pt x="402" y="216"/>
                    <a:pt x="311" y="56"/>
                  </a:cubicBezTo>
                  <a:cubicBezTo>
                    <a:pt x="290" y="18"/>
                    <a:pt x="254" y="1"/>
                    <a:pt x="2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2" name="Google Shape;1962;p34"/>
            <p:cNvSpPr/>
            <p:nvPr/>
          </p:nvSpPr>
          <p:spPr>
            <a:xfrm rot="10800000">
              <a:off x="8230340" y="613717"/>
              <a:ext cx="18498" cy="25332"/>
            </a:xfrm>
            <a:custGeom>
              <a:avLst/>
              <a:gdLst/>
              <a:ahLst/>
              <a:cxnLst/>
              <a:rect l="l" t="t" r="r" b="b"/>
              <a:pathLst>
                <a:path w="674" h="923" extrusionOk="0">
                  <a:moveTo>
                    <a:pt x="172" y="0"/>
                  </a:moveTo>
                  <a:cubicBezTo>
                    <a:pt x="137" y="0"/>
                    <a:pt x="101" y="23"/>
                    <a:pt x="80" y="54"/>
                  </a:cubicBezTo>
                  <a:cubicBezTo>
                    <a:pt x="1" y="183"/>
                    <a:pt x="88" y="384"/>
                    <a:pt x="145" y="510"/>
                  </a:cubicBezTo>
                  <a:cubicBezTo>
                    <a:pt x="213" y="677"/>
                    <a:pt x="282" y="844"/>
                    <a:pt x="457" y="913"/>
                  </a:cubicBezTo>
                  <a:cubicBezTo>
                    <a:pt x="473" y="919"/>
                    <a:pt x="490" y="922"/>
                    <a:pt x="506" y="922"/>
                  </a:cubicBezTo>
                  <a:cubicBezTo>
                    <a:pt x="594" y="922"/>
                    <a:pt x="673" y="833"/>
                    <a:pt x="673" y="746"/>
                  </a:cubicBezTo>
                  <a:cubicBezTo>
                    <a:pt x="673" y="582"/>
                    <a:pt x="548" y="457"/>
                    <a:pt x="468" y="320"/>
                  </a:cubicBezTo>
                  <a:cubicBezTo>
                    <a:pt x="403" y="210"/>
                    <a:pt x="331" y="46"/>
                    <a:pt x="198" y="5"/>
                  </a:cubicBezTo>
                  <a:cubicBezTo>
                    <a:pt x="190" y="2"/>
                    <a:pt x="181" y="0"/>
                    <a:pt x="1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3" name="Google Shape;1963;p34"/>
            <p:cNvSpPr/>
            <p:nvPr/>
          </p:nvSpPr>
          <p:spPr>
            <a:xfrm rot="10800000">
              <a:off x="8145617" y="533358"/>
              <a:ext cx="29311" cy="34636"/>
            </a:xfrm>
            <a:custGeom>
              <a:avLst/>
              <a:gdLst/>
              <a:ahLst/>
              <a:cxnLst/>
              <a:rect l="l" t="t" r="r" b="b"/>
              <a:pathLst>
                <a:path w="1068" h="1262" extrusionOk="0">
                  <a:moveTo>
                    <a:pt x="163" y="1"/>
                  </a:moveTo>
                  <a:cubicBezTo>
                    <a:pt x="75" y="1"/>
                    <a:pt x="1" y="130"/>
                    <a:pt x="79" y="203"/>
                  </a:cubicBezTo>
                  <a:cubicBezTo>
                    <a:pt x="246" y="359"/>
                    <a:pt x="368" y="559"/>
                    <a:pt x="490" y="750"/>
                  </a:cubicBezTo>
                  <a:cubicBezTo>
                    <a:pt x="607" y="936"/>
                    <a:pt x="710" y="1089"/>
                    <a:pt x="874" y="1236"/>
                  </a:cubicBezTo>
                  <a:cubicBezTo>
                    <a:pt x="892" y="1253"/>
                    <a:pt x="913" y="1261"/>
                    <a:pt x="934" y="1261"/>
                  </a:cubicBezTo>
                  <a:cubicBezTo>
                    <a:pt x="976" y="1261"/>
                    <a:pt x="1017" y="1227"/>
                    <a:pt x="1022" y="1175"/>
                  </a:cubicBezTo>
                  <a:cubicBezTo>
                    <a:pt x="1067" y="636"/>
                    <a:pt x="623" y="297"/>
                    <a:pt x="220" y="20"/>
                  </a:cubicBezTo>
                  <a:cubicBezTo>
                    <a:pt x="201" y="7"/>
                    <a:pt x="182" y="1"/>
                    <a:pt x="1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4" name="Google Shape;1964;p34"/>
            <p:cNvSpPr/>
            <p:nvPr/>
          </p:nvSpPr>
          <p:spPr>
            <a:xfrm rot="10800000">
              <a:off x="8193317" y="534813"/>
              <a:ext cx="23685" cy="29256"/>
            </a:xfrm>
            <a:custGeom>
              <a:avLst/>
              <a:gdLst/>
              <a:ahLst/>
              <a:cxnLst/>
              <a:rect l="l" t="t" r="r" b="b"/>
              <a:pathLst>
                <a:path w="863" h="1066" extrusionOk="0">
                  <a:moveTo>
                    <a:pt x="216" y="1"/>
                  </a:moveTo>
                  <a:cubicBezTo>
                    <a:pt x="108" y="1"/>
                    <a:pt x="1" y="97"/>
                    <a:pt x="42" y="216"/>
                  </a:cubicBezTo>
                  <a:cubicBezTo>
                    <a:pt x="99" y="379"/>
                    <a:pt x="175" y="527"/>
                    <a:pt x="259" y="679"/>
                  </a:cubicBezTo>
                  <a:cubicBezTo>
                    <a:pt x="338" y="831"/>
                    <a:pt x="410" y="1009"/>
                    <a:pt x="585" y="1060"/>
                  </a:cubicBezTo>
                  <a:cubicBezTo>
                    <a:pt x="601" y="1064"/>
                    <a:pt x="617" y="1066"/>
                    <a:pt x="633" y="1066"/>
                  </a:cubicBezTo>
                  <a:cubicBezTo>
                    <a:pt x="720" y="1066"/>
                    <a:pt x="809" y="1009"/>
                    <a:pt x="825" y="923"/>
                  </a:cubicBezTo>
                  <a:cubicBezTo>
                    <a:pt x="863" y="732"/>
                    <a:pt x="749" y="603"/>
                    <a:pt x="647" y="455"/>
                  </a:cubicBezTo>
                  <a:cubicBezTo>
                    <a:pt x="547" y="310"/>
                    <a:pt x="449" y="174"/>
                    <a:pt x="331" y="48"/>
                  </a:cubicBezTo>
                  <a:cubicBezTo>
                    <a:pt x="298" y="15"/>
                    <a:pt x="257" y="1"/>
                    <a:pt x="2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5" name="Google Shape;1965;p34"/>
            <p:cNvSpPr/>
            <p:nvPr/>
          </p:nvSpPr>
          <p:spPr>
            <a:xfrm rot="10800000">
              <a:off x="8199245" y="457143"/>
              <a:ext cx="20941" cy="27582"/>
            </a:xfrm>
            <a:custGeom>
              <a:avLst/>
              <a:gdLst/>
              <a:ahLst/>
              <a:cxnLst/>
              <a:rect l="l" t="t" r="r" b="b"/>
              <a:pathLst>
                <a:path w="763" h="1005" extrusionOk="0">
                  <a:moveTo>
                    <a:pt x="163" y="1"/>
                  </a:moveTo>
                  <a:cubicBezTo>
                    <a:pt x="79" y="1"/>
                    <a:pt x="1" y="113"/>
                    <a:pt x="40" y="206"/>
                  </a:cubicBezTo>
                  <a:cubicBezTo>
                    <a:pt x="105" y="350"/>
                    <a:pt x="161" y="491"/>
                    <a:pt x="234" y="632"/>
                  </a:cubicBezTo>
                  <a:cubicBezTo>
                    <a:pt x="303" y="761"/>
                    <a:pt x="359" y="924"/>
                    <a:pt x="496" y="985"/>
                  </a:cubicBezTo>
                  <a:cubicBezTo>
                    <a:pt x="526" y="998"/>
                    <a:pt x="556" y="1004"/>
                    <a:pt x="584" y="1004"/>
                  </a:cubicBezTo>
                  <a:cubicBezTo>
                    <a:pt x="672" y="1004"/>
                    <a:pt x="745" y="945"/>
                    <a:pt x="751" y="841"/>
                  </a:cubicBezTo>
                  <a:cubicBezTo>
                    <a:pt x="763" y="678"/>
                    <a:pt x="633" y="545"/>
                    <a:pt x="542" y="419"/>
                  </a:cubicBezTo>
                  <a:cubicBezTo>
                    <a:pt x="451" y="286"/>
                    <a:pt x="348" y="171"/>
                    <a:pt x="249" y="46"/>
                  </a:cubicBezTo>
                  <a:cubicBezTo>
                    <a:pt x="223" y="14"/>
                    <a:pt x="192" y="1"/>
                    <a:pt x="1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6" name="Google Shape;1966;p34"/>
            <p:cNvSpPr/>
            <p:nvPr/>
          </p:nvSpPr>
          <p:spPr>
            <a:xfrm rot="10800000">
              <a:off x="8194552" y="504596"/>
              <a:ext cx="17318" cy="22038"/>
            </a:xfrm>
            <a:custGeom>
              <a:avLst/>
              <a:gdLst/>
              <a:ahLst/>
              <a:cxnLst/>
              <a:rect l="l" t="t" r="r" b="b"/>
              <a:pathLst>
                <a:path w="631" h="803" extrusionOk="0">
                  <a:moveTo>
                    <a:pt x="115" y="1"/>
                  </a:moveTo>
                  <a:cubicBezTo>
                    <a:pt x="52" y="1"/>
                    <a:pt x="1" y="54"/>
                    <a:pt x="14" y="133"/>
                  </a:cubicBezTo>
                  <a:cubicBezTo>
                    <a:pt x="33" y="270"/>
                    <a:pt x="83" y="380"/>
                    <a:pt x="148" y="501"/>
                  </a:cubicBezTo>
                  <a:cubicBezTo>
                    <a:pt x="205" y="619"/>
                    <a:pt x="254" y="763"/>
                    <a:pt x="395" y="798"/>
                  </a:cubicBezTo>
                  <a:cubicBezTo>
                    <a:pt x="408" y="801"/>
                    <a:pt x="421" y="802"/>
                    <a:pt x="433" y="802"/>
                  </a:cubicBezTo>
                  <a:cubicBezTo>
                    <a:pt x="504" y="802"/>
                    <a:pt x="569" y="759"/>
                    <a:pt x="588" y="687"/>
                  </a:cubicBezTo>
                  <a:cubicBezTo>
                    <a:pt x="630" y="543"/>
                    <a:pt x="528" y="433"/>
                    <a:pt x="451" y="322"/>
                  </a:cubicBezTo>
                  <a:cubicBezTo>
                    <a:pt x="376" y="208"/>
                    <a:pt x="304" y="110"/>
                    <a:pt x="193" y="30"/>
                  </a:cubicBezTo>
                  <a:cubicBezTo>
                    <a:pt x="168" y="10"/>
                    <a:pt x="140" y="1"/>
                    <a:pt x="1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7" name="Google Shape;1967;p34"/>
            <p:cNvSpPr/>
            <p:nvPr/>
          </p:nvSpPr>
          <p:spPr>
            <a:xfrm rot="10800000">
              <a:off x="8083509" y="443970"/>
              <a:ext cx="22779" cy="42320"/>
            </a:xfrm>
            <a:custGeom>
              <a:avLst/>
              <a:gdLst/>
              <a:ahLst/>
              <a:cxnLst/>
              <a:rect l="l" t="t" r="r" b="b"/>
              <a:pathLst>
                <a:path w="830" h="1542" extrusionOk="0">
                  <a:moveTo>
                    <a:pt x="176" y="0"/>
                  </a:moveTo>
                  <a:cubicBezTo>
                    <a:pt x="90" y="0"/>
                    <a:pt x="0" y="73"/>
                    <a:pt x="38" y="168"/>
                  </a:cubicBezTo>
                  <a:cubicBezTo>
                    <a:pt x="221" y="605"/>
                    <a:pt x="293" y="1146"/>
                    <a:pt x="605" y="1510"/>
                  </a:cubicBezTo>
                  <a:cubicBezTo>
                    <a:pt x="624" y="1532"/>
                    <a:pt x="647" y="1542"/>
                    <a:pt x="670" y="1542"/>
                  </a:cubicBezTo>
                  <a:cubicBezTo>
                    <a:pt x="721" y="1542"/>
                    <a:pt x="771" y="1493"/>
                    <a:pt x="779" y="1437"/>
                  </a:cubicBezTo>
                  <a:cubicBezTo>
                    <a:pt x="829" y="958"/>
                    <a:pt x="505" y="472"/>
                    <a:pt x="289" y="65"/>
                  </a:cubicBezTo>
                  <a:cubicBezTo>
                    <a:pt x="264" y="20"/>
                    <a:pt x="221" y="0"/>
                    <a:pt x="1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8" name="Google Shape;1968;p34"/>
            <p:cNvSpPr/>
            <p:nvPr/>
          </p:nvSpPr>
          <p:spPr>
            <a:xfrm rot="10800000">
              <a:off x="8125473" y="410707"/>
              <a:ext cx="17675" cy="28762"/>
            </a:xfrm>
            <a:custGeom>
              <a:avLst/>
              <a:gdLst/>
              <a:ahLst/>
              <a:cxnLst/>
              <a:rect l="l" t="t" r="r" b="b"/>
              <a:pathLst>
                <a:path w="644" h="1048" extrusionOk="0">
                  <a:moveTo>
                    <a:pt x="199" y="0"/>
                  </a:moveTo>
                  <a:cubicBezTo>
                    <a:pt x="102" y="0"/>
                    <a:pt x="1" y="95"/>
                    <a:pt x="23" y="211"/>
                  </a:cubicBezTo>
                  <a:cubicBezTo>
                    <a:pt x="77" y="484"/>
                    <a:pt x="107" y="819"/>
                    <a:pt x="335" y="1009"/>
                  </a:cubicBezTo>
                  <a:cubicBezTo>
                    <a:pt x="365" y="1034"/>
                    <a:pt x="403" y="1047"/>
                    <a:pt x="441" y="1047"/>
                  </a:cubicBezTo>
                  <a:cubicBezTo>
                    <a:pt x="501" y="1047"/>
                    <a:pt x="559" y="1015"/>
                    <a:pt x="575" y="945"/>
                  </a:cubicBezTo>
                  <a:cubicBezTo>
                    <a:pt x="644" y="637"/>
                    <a:pt x="457" y="352"/>
                    <a:pt x="324" y="82"/>
                  </a:cubicBezTo>
                  <a:cubicBezTo>
                    <a:pt x="295" y="24"/>
                    <a:pt x="248" y="0"/>
                    <a:pt x="1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9" name="Google Shape;1969;p34"/>
            <p:cNvSpPr/>
            <p:nvPr/>
          </p:nvSpPr>
          <p:spPr>
            <a:xfrm rot="10800000">
              <a:off x="8156458" y="329250"/>
              <a:ext cx="24234" cy="40152"/>
            </a:xfrm>
            <a:custGeom>
              <a:avLst/>
              <a:gdLst/>
              <a:ahLst/>
              <a:cxnLst/>
              <a:rect l="l" t="t" r="r" b="b"/>
              <a:pathLst>
                <a:path w="883" h="1463" extrusionOk="0">
                  <a:moveTo>
                    <a:pt x="176" y="1"/>
                  </a:moveTo>
                  <a:cubicBezTo>
                    <a:pt x="86" y="1"/>
                    <a:pt x="0" y="116"/>
                    <a:pt x="45" y="212"/>
                  </a:cubicBezTo>
                  <a:cubicBezTo>
                    <a:pt x="148" y="418"/>
                    <a:pt x="243" y="628"/>
                    <a:pt x="312" y="844"/>
                  </a:cubicBezTo>
                  <a:cubicBezTo>
                    <a:pt x="373" y="1042"/>
                    <a:pt x="388" y="1247"/>
                    <a:pt x="521" y="1407"/>
                  </a:cubicBezTo>
                  <a:cubicBezTo>
                    <a:pt x="553" y="1445"/>
                    <a:pt x="601" y="1463"/>
                    <a:pt x="652" y="1463"/>
                  </a:cubicBezTo>
                  <a:cubicBezTo>
                    <a:pt x="740" y="1463"/>
                    <a:pt x="834" y="1409"/>
                    <a:pt x="848" y="1319"/>
                  </a:cubicBezTo>
                  <a:cubicBezTo>
                    <a:pt x="882" y="1084"/>
                    <a:pt x="761" y="867"/>
                    <a:pt x="654" y="661"/>
                  </a:cubicBezTo>
                  <a:cubicBezTo>
                    <a:pt x="540" y="445"/>
                    <a:pt x="415" y="240"/>
                    <a:pt x="263" y="45"/>
                  </a:cubicBezTo>
                  <a:cubicBezTo>
                    <a:pt x="237" y="14"/>
                    <a:pt x="206" y="1"/>
                    <a:pt x="17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0" name="Google Shape;1970;p34"/>
            <p:cNvSpPr/>
            <p:nvPr/>
          </p:nvSpPr>
          <p:spPr>
            <a:xfrm rot="10800000">
              <a:off x="8130193" y="352798"/>
              <a:ext cx="16083" cy="29997"/>
            </a:xfrm>
            <a:custGeom>
              <a:avLst/>
              <a:gdLst/>
              <a:ahLst/>
              <a:cxnLst/>
              <a:rect l="l" t="t" r="r" b="b"/>
              <a:pathLst>
                <a:path w="586" h="1093" extrusionOk="0">
                  <a:moveTo>
                    <a:pt x="144" y="1"/>
                  </a:moveTo>
                  <a:cubicBezTo>
                    <a:pt x="77" y="1"/>
                    <a:pt x="12" y="46"/>
                    <a:pt x="9" y="142"/>
                  </a:cubicBezTo>
                  <a:cubicBezTo>
                    <a:pt x="0" y="332"/>
                    <a:pt x="12" y="511"/>
                    <a:pt x="73" y="690"/>
                  </a:cubicBezTo>
                  <a:cubicBezTo>
                    <a:pt x="103" y="773"/>
                    <a:pt x="134" y="860"/>
                    <a:pt x="183" y="937"/>
                  </a:cubicBezTo>
                  <a:cubicBezTo>
                    <a:pt x="237" y="1024"/>
                    <a:pt x="302" y="1047"/>
                    <a:pt x="396" y="1085"/>
                  </a:cubicBezTo>
                  <a:cubicBezTo>
                    <a:pt x="409" y="1090"/>
                    <a:pt x="422" y="1092"/>
                    <a:pt x="436" y="1092"/>
                  </a:cubicBezTo>
                  <a:cubicBezTo>
                    <a:pt x="510" y="1092"/>
                    <a:pt x="585" y="1018"/>
                    <a:pt x="579" y="944"/>
                  </a:cubicBezTo>
                  <a:cubicBezTo>
                    <a:pt x="571" y="788"/>
                    <a:pt x="510" y="705"/>
                    <a:pt x="438" y="568"/>
                  </a:cubicBezTo>
                  <a:cubicBezTo>
                    <a:pt x="370" y="439"/>
                    <a:pt x="316" y="286"/>
                    <a:pt x="297" y="142"/>
                  </a:cubicBezTo>
                  <a:cubicBezTo>
                    <a:pt x="285" y="49"/>
                    <a:pt x="213" y="1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1" name="Google Shape;1971;p34"/>
            <p:cNvSpPr/>
            <p:nvPr/>
          </p:nvSpPr>
          <p:spPr>
            <a:xfrm rot="10800000">
              <a:off x="8053210" y="268020"/>
              <a:ext cx="24234" cy="32111"/>
            </a:xfrm>
            <a:custGeom>
              <a:avLst/>
              <a:gdLst/>
              <a:ahLst/>
              <a:cxnLst/>
              <a:rect l="l" t="t" r="r" b="b"/>
              <a:pathLst>
                <a:path w="883" h="1170" extrusionOk="0">
                  <a:moveTo>
                    <a:pt x="194" y="0"/>
                  </a:moveTo>
                  <a:cubicBezTo>
                    <a:pt x="98" y="0"/>
                    <a:pt x="0" y="114"/>
                    <a:pt x="63" y="213"/>
                  </a:cubicBezTo>
                  <a:cubicBezTo>
                    <a:pt x="161" y="369"/>
                    <a:pt x="249" y="522"/>
                    <a:pt x="333" y="685"/>
                  </a:cubicBezTo>
                  <a:cubicBezTo>
                    <a:pt x="409" y="829"/>
                    <a:pt x="466" y="1024"/>
                    <a:pt x="599" y="1129"/>
                  </a:cubicBezTo>
                  <a:cubicBezTo>
                    <a:pt x="633" y="1156"/>
                    <a:pt x="676" y="1169"/>
                    <a:pt x="718" y="1169"/>
                  </a:cubicBezTo>
                  <a:cubicBezTo>
                    <a:pt x="802" y="1169"/>
                    <a:pt x="883" y="1116"/>
                    <a:pt x="880" y="1012"/>
                  </a:cubicBezTo>
                  <a:cubicBezTo>
                    <a:pt x="873" y="822"/>
                    <a:pt x="744" y="659"/>
                    <a:pt x="637" y="506"/>
                  </a:cubicBezTo>
                  <a:cubicBezTo>
                    <a:pt x="526" y="346"/>
                    <a:pt x="409" y="194"/>
                    <a:pt x="287" y="46"/>
                  </a:cubicBezTo>
                  <a:cubicBezTo>
                    <a:pt x="261" y="14"/>
                    <a:pt x="228" y="0"/>
                    <a:pt x="19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2" name="Google Shape;1972;p34"/>
            <p:cNvSpPr/>
            <p:nvPr/>
          </p:nvSpPr>
          <p:spPr>
            <a:xfrm rot="10800000">
              <a:off x="8031364" y="294065"/>
              <a:ext cx="24755" cy="33675"/>
            </a:xfrm>
            <a:custGeom>
              <a:avLst/>
              <a:gdLst/>
              <a:ahLst/>
              <a:cxnLst/>
              <a:rect l="l" t="t" r="r" b="b"/>
              <a:pathLst>
                <a:path w="902" h="1227" extrusionOk="0">
                  <a:moveTo>
                    <a:pt x="231" y="0"/>
                  </a:moveTo>
                  <a:cubicBezTo>
                    <a:pt x="138" y="0"/>
                    <a:pt x="38" y="80"/>
                    <a:pt x="31" y="182"/>
                  </a:cubicBezTo>
                  <a:cubicBezTo>
                    <a:pt x="0" y="565"/>
                    <a:pt x="316" y="1219"/>
                    <a:pt x="753" y="1227"/>
                  </a:cubicBezTo>
                  <a:cubicBezTo>
                    <a:pt x="755" y="1227"/>
                    <a:pt x="757" y="1227"/>
                    <a:pt x="760" y="1227"/>
                  </a:cubicBezTo>
                  <a:cubicBezTo>
                    <a:pt x="844" y="1227"/>
                    <a:pt x="901" y="1141"/>
                    <a:pt x="883" y="1060"/>
                  </a:cubicBezTo>
                  <a:cubicBezTo>
                    <a:pt x="844" y="900"/>
                    <a:pt x="704" y="737"/>
                    <a:pt x="609" y="600"/>
                  </a:cubicBezTo>
                  <a:cubicBezTo>
                    <a:pt x="498" y="440"/>
                    <a:pt x="449" y="265"/>
                    <a:pt x="365" y="91"/>
                  </a:cubicBezTo>
                  <a:cubicBezTo>
                    <a:pt x="335" y="27"/>
                    <a:pt x="284" y="0"/>
                    <a:pt x="2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3" name="Google Shape;1973;p34"/>
            <p:cNvSpPr/>
            <p:nvPr/>
          </p:nvSpPr>
          <p:spPr>
            <a:xfrm rot="10800000">
              <a:off x="8097424" y="203058"/>
              <a:ext cx="22779" cy="34608"/>
            </a:xfrm>
            <a:custGeom>
              <a:avLst/>
              <a:gdLst/>
              <a:ahLst/>
              <a:cxnLst/>
              <a:rect l="l" t="t" r="r" b="b"/>
              <a:pathLst>
                <a:path w="830" h="1261" extrusionOk="0">
                  <a:moveTo>
                    <a:pt x="171" y="1"/>
                  </a:moveTo>
                  <a:cubicBezTo>
                    <a:pt x="87" y="1"/>
                    <a:pt x="0" y="89"/>
                    <a:pt x="28" y="180"/>
                  </a:cubicBezTo>
                  <a:cubicBezTo>
                    <a:pt x="85" y="374"/>
                    <a:pt x="176" y="568"/>
                    <a:pt x="259" y="755"/>
                  </a:cubicBezTo>
                  <a:cubicBezTo>
                    <a:pt x="340" y="929"/>
                    <a:pt x="404" y="1135"/>
                    <a:pt x="579" y="1238"/>
                  </a:cubicBezTo>
                  <a:cubicBezTo>
                    <a:pt x="605" y="1253"/>
                    <a:pt x="632" y="1260"/>
                    <a:pt x="658" y="1260"/>
                  </a:cubicBezTo>
                  <a:cubicBezTo>
                    <a:pt x="738" y="1260"/>
                    <a:pt x="806" y="1191"/>
                    <a:pt x="815" y="1104"/>
                  </a:cubicBezTo>
                  <a:cubicBezTo>
                    <a:pt x="830" y="906"/>
                    <a:pt x="689" y="724"/>
                    <a:pt x="591" y="561"/>
                  </a:cubicBezTo>
                  <a:cubicBezTo>
                    <a:pt x="488" y="382"/>
                    <a:pt x="385" y="203"/>
                    <a:pt x="259" y="43"/>
                  </a:cubicBezTo>
                  <a:cubicBezTo>
                    <a:pt x="234" y="13"/>
                    <a:pt x="203" y="1"/>
                    <a:pt x="1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4" name="Google Shape;1974;p34"/>
            <p:cNvSpPr/>
            <p:nvPr/>
          </p:nvSpPr>
          <p:spPr>
            <a:xfrm rot="10800000">
              <a:off x="8053210" y="200121"/>
              <a:ext cx="21160" cy="28433"/>
            </a:xfrm>
            <a:custGeom>
              <a:avLst/>
              <a:gdLst/>
              <a:ahLst/>
              <a:cxnLst/>
              <a:rect l="l" t="t" r="r" b="b"/>
              <a:pathLst>
                <a:path w="771" h="1036" extrusionOk="0">
                  <a:moveTo>
                    <a:pt x="149" y="0"/>
                  </a:moveTo>
                  <a:cubicBezTo>
                    <a:pt x="77" y="0"/>
                    <a:pt x="1" y="69"/>
                    <a:pt x="31" y="145"/>
                  </a:cubicBezTo>
                  <a:cubicBezTo>
                    <a:pt x="141" y="423"/>
                    <a:pt x="225" y="811"/>
                    <a:pt x="472" y="1001"/>
                  </a:cubicBezTo>
                  <a:cubicBezTo>
                    <a:pt x="504" y="1025"/>
                    <a:pt x="537" y="1036"/>
                    <a:pt x="568" y="1036"/>
                  </a:cubicBezTo>
                  <a:cubicBezTo>
                    <a:pt x="681" y="1036"/>
                    <a:pt x="771" y="895"/>
                    <a:pt x="753" y="783"/>
                  </a:cubicBezTo>
                  <a:cubicBezTo>
                    <a:pt x="734" y="636"/>
                    <a:pt x="605" y="499"/>
                    <a:pt x="517" y="381"/>
                  </a:cubicBezTo>
                  <a:cubicBezTo>
                    <a:pt x="426" y="259"/>
                    <a:pt x="319" y="149"/>
                    <a:pt x="225" y="35"/>
                  </a:cubicBezTo>
                  <a:cubicBezTo>
                    <a:pt x="204" y="11"/>
                    <a:pt x="177" y="0"/>
                    <a:pt x="1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5" name="Google Shape;1975;p34"/>
            <p:cNvSpPr/>
            <p:nvPr/>
          </p:nvSpPr>
          <p:spPr>
            <a:xfrm rot="10800000">
              <a:off x="8066246" y="131591"/>
              <a:ext cx="20803" cy="30601"/>
            </a:xfrm>
            <a:custGeom>
              <a:avLst/>
              <a:gdLst/>
              <a:ahLst/>
              <a:cxnLst/>
              <a:rect l="l" t="t" r="r" b="b"/>
              <a:pathLst>
                <a:path w="758" h="1115" extrusionOk="0">
                  <a:moveTo>
                    <a:pt x="168" y="0"/>
                  </a:moveTo>
                  <a:cubicBezTo>
                    <a:pt x="86" y="0"/>
                    <a:pt x="1" y="72"/>
                    <a:pt x="37" y="160"/>
                  </a:cubicBezTo>
                  <a:cubicBezTo>
                    <a:pt x="143" y="423"/>
                    <a:pt x="197" y="685"/>
                    <a:pt x="276" y="951"/>
                  </a:cubicBezTo>
                  <a:cubicBezTo>
                    <a:pt x="311" y="1065"/>
                    <a:pt x="399" y="1115"/>
                    <a:pt x="488" y="1115"/>
                  </a:cubicBezTo>
                  <a:cubicBezTo>
                    <a:pt x="621" y="1115"/>
                    <a:pt x="757" y="1003"/>
                    <a:pt x="721" y="829"/>
                  </a:cubicBezTo>
                  <a:cubicBezTo>
                    <a:pt x="660" y="537"/>
                    <a:pt x="458" y="244"/>
                    <a:pt x="253" y="35"/>
                  </a:cubicBezTo>
                  <a:cubicBezTo>
                    <a:pt x="230" y="11"/>
                    <a:pt x="199" y="0"/>
                    <a:pt x="1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977" name="Google Shape;1977;p34"/>
          <p:cNvSpPr txBox="1">
            <a:spLocks noGrp="1"/>
          </p:cNvSpPr>
          <p:nvPr>
            <p:ph type="ctrTitle"/>
          </p:nvPr>
        </p:nvSpPr>
        <p:spPr>
          <a:xfrm>
            <a:off x="2590800" y="1123950"/>
            <a:ext cx="5181600" cy="577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dirty="0" smtClean="0">
                <a:solidFill>
                  <a:schemeClr val="tx2"/>
                </a:solidFill>
              </a:rPr>
              <a:t>Didactic Session Dermal Fillers</a:t>
            </a:r>
            <a:endParaRPr dirty="0">
              <a:solidFill>
                <a:schemeClr val="tx2"/>
              </a:solidFill>
            </a:endParaRPr>
          </a:p>
        </p:txBody>
      </p:sp>
      <p:sp>
        <p:nvSpPr>
          <p:cNvPr id="1979" name="Google Shape;1979;p34"/>
          <p:cNvSpPr txBox="1">
            <a:spLocks noGrp="1"/>
          </p:cNvSpPr>
          <p:nvPr>
            <p:ph type="subTitle" idx="1"/>
          </p:nvPr>
        </p:nvSpPr>
        <p:spPr>
          <a:xfrm flipH="1">
            <a:off x="1194438" y="2220872"/>
            <a:ext cx="6425562" cy="2789278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341313" lvl="0" indent="-341313" algn="l" rtl="0">
              <a:spcBef>
                <a:spcPts val="0"/>
              </a:spcBef>
              <a:spcAft>
                <a:spcPts val="0"/>
              </a:spcAft>
              <a:buSzPct val="86000"/>
              <a:buFont typeface="Barlow" charset="0"/>
              <a:buChar char="●"/>
            </a:pPr>
            <a:r>
              <a:rPr lang="en" sz="1600" dirty="0" smtClean="0"/>
              <a:t>Review of facial anatomy.</a:t>
            </a:r>
          </a:p>
          <a:p>
            <a:pPr marL="341313" lvl="0" indent="-341313" algn="l" rtl="0">
              <a:spcBef>
                <a:spcPts val="0"/>
              </a:spcBef>
              <a:spcAft>
                <a:spcPts val="0"/>
              </a:spcAft>
              <a:buSzPct val="86000"/>
              <a:buFont typeface="Barlow" charset="0"/>
              <a:buChar char="●"/>
            </a:pPr>
            <a:r>
              <a:rPr lang="en" sz="1600" dirty="0" smtClean="0"/>
              <a:t>What areas are best to use dermal fillers in.</a:t>
            </a:r>
          </a:p>
          <a:p>
            <a:pPr marL="341313" lvl="0" indent="-341313" algn="l" rtl="0">
              <a:spcBef>
                <a:spcPts val="0"/>
              </a:spcBef>
              <a:spcAft>
                <a:spcPts val="0"/>
              </a:spcAft>
              <a:buSzPct val="86000"/>
              <a:buFont typeface="Barlow" charset="0"/>
              <a:buChar char="●"/>
            </a:pPr>
            <a:r>
              <a:rPr lang="en" sz="1600" dirty="0" smtClean="0"/>
              <a:t>Advantages and disadvantages of dermal fillers.</a:t>
            </a:r>
          </a:p>
          <a:p>
            <a:pPr marL="341313" lvl="0" indent="-341313" algn="l" rtl="0">
              <a:spcBef>
                <a:spcPts val="0"/>
              </a:spcBef>
              <a:spcAft>
                <a:spcPts val="0"/>
              </a:spcAft>
              <a:buSzPct val="86000"/>
              <a:buFont typeface="Barlow" charset="0"/>
              <a:buChar char="●"/>
            </a:pPr>
            <a:r>
              <a:rPr lang="en" sz="1600" dirty="0" smtClean="0"/>
              <a:t>Client selection and face preparation.</a:t>
            </a:r>
          </a:p>
          <a:p>
            <a:pPr marL="341313" lvl="0" indent="-341313" algn="l" rtl="0">
              <a:spcBef>
                <a:spcPts val="0"/>
              </a:spcBef>
              <a:spcAft>
                <a:spcPts val="0"/>
              </a:spcAft>
              <a:buSzPct val="86000"/>
              <a:buFont typeface="Barlow" charset="0"/>
              <a:buChar char="●"/>
            </a:pPr>
            <a:r>
              <a:rPr lang="en" sz="1600" dirty="0" smtClean="0"/>
              <a:t>Injection techniques for different areas and products.</a:t>
            </a:r>
          </a:p>
          <a:p>
            <a:pPr marL="341313" lvl="0" indent="-341313" algn="l" rtl="0">
              <a:spcBef>
                <a:spcPts val="0"/>
              </a:spcBef>
              <a:spcAft>
                <a:spcPts val="0"/>
              </a:spcAft>
              <a:buSzPct val="86000"/>
              <a:buFont typeface="Barlow" charset="0"/>
              <a:buChar char="●"/>
            </a:pPr>
            <a:r>
              <a:rPr lang="en" sz="1600" dirty="0" smtClean="0"/>
              <a:t>Possible side effects, contraindictions and how to handle each.</a:t>
            </a:r>
          </a:p>
          <a:p>
            <a:pPr marL="341313" lvl="0" indent="-341313" algn="l" rtl="0">
              <a:spcBef>
                <a:spcPts val="0"/>
              </a:spcBef>
              <a:spcAft>
                <a:spcPts val="0"/>
              </a:spcAft>
              <a:buSzPct val="86000"/>
              <a:buFont typeface="Barlow" charset="0"/>
              <a:buChar char="●"/>
            </a:pPr>
            <a:r>
              <a:rPr lang="en" sz="1600" dirty="0" smtClean="0"/>
              <a:t>Post care instructions.</a:t>
            </a:r>
            <a:endParaRPr sz="1600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6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TextBox 14"/>
          <p:cNvSpPr txBox="1"/>
          <p:nvPr/>
        </p:nvSpPr>
        <p:spPr>
          <a:xfrm>
            <a:off x="0" y="1657350"/>
            <a:ext cx="3352800" cy="6617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spcAft>
                <a:spcPts val="600"/>
              </a:spcAft>
            </a:pPr>
            <a:r>
              <a:rPr lang="en-US" sz="1600" dirty="0" smtClean="0">
                <a:latin typeface="Barlow" charset="0"/>
              </a:rPr>
              <a:t>Facial Anatomy</a:t>
            </a:r>
          </a:p>
          <a:p>
            <a:pPr algn="ctr">
              <a:spcAft>
                <a:spcPts val="600"/>
              </a:spcAft>
            </a:pPr>
            <a:r>
              <a:rPr lang="en-US" sz="1600" dirty="0" smtClean="0">
                <a:latin typeface="Barlow" charset="0"/>
              </a:rPr>
              <a:t>Facial muscles</a:t>
            </a:r>
          </a:p>
        </p:txBody>
      </p:sp>
      <p:pic>
        <p:nvPicPr>
          <p:cNvPr id="16" name="Picture 15" descr="Facial-Muscles-c.jpg"/>
          <p:cNvPicPr>
            <a:picLocks noChangeAspect="1"/>
          </p:cNvPicPr>
          <p:nvPr/>
        </p:nvPicPr>
        <p:blipFill>
          <a:blip r:embed="rId3" cstate="print"/>
          <a:stretch>
            <a:fillRect/>
          </a:stretch>
        </p:blipFill>
        <p:spPr>
          <a:xfrm>
            <a:off x="3352800" y="209550"/>
            <a:ext cx="5524500" cy="4706874"/>
          </a:xfrm>
          <a:prstGeom prst="rect">
            <a:avLst/>
          </a:prstGeom>
        </p:spPr>
      </p:pic>
      <p:grpSp>
        <p:nvGrpSpPr>
          <p:cNvPr id="17" name="Google Shape;4188;p53"/>
          <p:cNvGrpSpPr>
            <a:grpSpLocks noChangeAspect="1"/>
          </p:cNvGrpSpPr>
          <p:nvPr/>
        </p:nvGrpSpPr>
        <p:grpSpPr>
          <a:xfrm>
            <a:off x="1828807" y="-247648"/>
            <a:ext cx="1299731" cy="1836171"/>
            <a:chOff x="1632319" y="519841"/>
            <a:chExt cx="1624665" cy="2295214"/>
          </a:xfrm>
        </p:grpSpPr>
        <p:sp>
          <p:nvSpPr>
            <p:cNvPr id="18" name="Google Shape;4189;p53"/>
            <p:cNvSpPr/>
            <p:nvPr/>
          </p:nvSpPr>
          <p:spPr>
            <a:xfrm flipH="1">
              <a:off x="2223397" y="2767237"/>
              <a:ext cx="14654" cy="19133"/>
            </a:xfrm>
            <a:custGeom>
              <a:avLst/>
              <a:gdLst/>
              <a:ahLst/>
              <a:cxnLst/>
              <a:rect l="l" t="t" r="r" b="b"/>
              <a:pathLst>
                <a:path w="517" h="675" extrusionOk="0">
                  <a:moveTo>
                    <a:pt x="400" y="0"/>
                  </a:moveTo>
                  <a:cubicBezTo>
                    <a:pt x="371" y="0"/>
                    <a:pt x="343" y="13"/>
                    <a:pt x="328" y="44"/>
                  </a:cubicBezTo>
                  <a:cubicBezTo>
                    <a:pt x="248" y="204"/>
                    <a:pt x="1" y="470"/>
                    <a:pt x="153" y="648"/>
                  </a:cubicBezTo>
                  <a:cubicBezTo>
                    <a:pt x="170" y="665"/>
                    <a:pt x="195" y="674"/>
                    <a:pt x="220" y="674"/>
                  </a:cubicBezTo>
                  <a:cubicBezTo>
                    <a:pt x="228" y="674"/>
                    <a:pt x="237" y="673"/>
                    <a:pt x="244" y="671"/>
                  </a:cubicBezTo>
                  <a:cubicBezTo>
                    <a:pt x="355" y="641"/>
                    <a:pt x="378" y="534"/>
                    <a:pt x="404" y="439"/>
                  </a:cubicBezTo>
                  <a:cubicBezTo>
                    <a:pt x="434" y="334"/>
                    <a:pt x="450" y="215"/>
                    <a:pt x="492" y="113"/>
                  </a:cubicBezTo>
                  <a:cubicBezTo>
                    <a:pt x="517" y="50"/>
                    <a:pt x="457" y="0"/>
                    <a:pt x="4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" name="Google Shape;4190;p53"/>
            <p:cNvSpPr/>
            <p:nvPr/>
          </p:nvSpPr>
          <p:spPr>
            <a:xfrm flipH="1">
              <a:off x="2193606" y="2761540"/>
              <a:ext cx="9949" cy="20465"/>
            </a:xfrm>
            <a:custGeom>
              <a:avLst/>
              <a:gdLst/>
              <a:ahLst/>
              <a:cxnLst/>
              <a:rect l="l" t="t" r="r" b="b"/>
              <a:pathLst>
                <a:path w="351" h="722" extrusionOk="0">
                  <a:moveTo>
                    <a:pt x="201" y="0"/>
                  </a:moveTo>
                  <a:cubicBezTo>
                    <a:pt x="154" y="0"/>
                    <a:pt x="107" y="27"/>
                    <a:pt x="88" y="82"/>
                  </a:cubicBezTo>
                  <a:cubicBezTo>
                    <a:pt x="54" y="184"/>
                    <a:pt x="28" y="279"/>
                    <a:pt x="19" y="386"/>
                  </a:cubicBezTo>
                  <a:cubicBezTo>
                    <a:pt x="8" y="489"/>
                    <a:pt x="0" y="607"/>
                    <a:pt x="84" y="682"/>
                  </a:cubicBezTo>
                  <a:cubicBezTo>
                    <a:pt x="110" y="707"/>
                    <a:pt x="148" y="721"/>
                    <a:pt x="185" y="721"/>
                  </a:cubicBezTo>
                  <a:cubicBezTo>
                    <a:pt x="218" y="721"/>
                    <a:pt x="251" y="710"/>
                    <a:pt x="274" y="682"/>
                  </a:cubicBezTo>
                  <a:cubicBezTo>
                    <a:pt x="351" y="595"/>
                    <a:pt x="335" y="512"/>
                    <a:pt x="331" y="405"/>
                  </a:cubicBezTo>
                  <a:cubicBezTo>
                    <a:pt x="328" y="306"/>
                    <a:pt x="316" y="211"/>
                    <a:pt x="316" y="112"/>
                  </a:cubicBezTo>
                  <a:cubicBezTo>
                    <a:pt x="314" y="39"/>
                    <a:pt x="258" y="0"/>
                    <a:pt x="2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" name="Google Shape;4195;p53"/>
            <p:cNvSpPr/>
            <p:nvPr/>
          </p:nvSpPr>
          <p:spPr>
            <a:xfrm flipH="1">
              <a:off x="2418411" y="2693512"/>
              <a:ext cx="18849" cy="17290"/>
            </a:xfrm>
            <a:custGeom>
              <a:avLst/>
              <a:gdLst/>
              <a:ahLst/>
              <a:cxnLst/>
              <a:rect l="l" t="t" r="r" b="b"/>
              <a:pathLst>
                <a:path w="665" h="610" extrusionOk="0">
                  <a:moveTo>
                    <a:pt x="548" y="1"/>
                  </a:moveTo>
                  <a:cubicBezTo>
                    <a:pt x="443" y="1"/>
                    <a:pt x="358" y="111"/>
                    <a:pt x="280" y="182"/>
                  </a:cubicBezTo>
                  <a:cubicBezTo>
                    <a:pt x="235" y="224"/>
                    <a:pt x="185" y="266"/>
                    <a:pt x="143" y="311"/>
                  </a:cubicBezTo>
                  <a:cubicBezTo>
                    <a:pt x="98" y="357"/>
                    <a:pt x="68" y="421"/>
                    <a:pt x="33" y="478"/>
                  </a:cubicBezTo>
                  <a:cubicBezTo>
                    <a:pt x="0" y="527"/>
                    <a:pt x="45" y="609"/>
                    <a:pt x="102" y="609"/>
                  </a:cubicBezTo>
                  <a:cubicBezTo>
                    <a:pt x="111" y="609"/>
                    <a:pt x="120" y="607"/>
                    <a:pt x="129" y="603"/>
                  </a:cubicBezTo>
                  <a:cubicBezTo>
                    <a:pt x="189" y="580"/>
                    <a:pt x="257" y="558"/>
                    <a:pt x="311" y="524"/>
                  </a:cubicBezTo>
                  <a:cubicBezTo>
                    <a:pt x="364" y="486"/>
                    <a:pt x="413" y="429"/>
                    <a:pt x="459" y="380"/>
                  </a:cubicBezTo>
                  <a:cubicBezTo>
                    <a:pt x="524" y="299"/>
                    <a:pt x="664" y="166"/>
                    <a:pt x="626" y="52"/>
                  </a:cubicBezTo>
                  <a:cubicBezTo>
                    <a:pt x="619" y="29"/>
                    <a:pt x="600" y="6"/>
                    <a:pt x="573" y="3"/>
                  </a:cubicBezTo>
                  <a:cubicBezTo>
                    <a:pt x="565" y="1"/>
                    <a:pt x="557" y="1"/>
                    <a:pt x="5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" name="Google Shape;4196;p53"/>
            <p:cNvSpPr/>
            <p:nvPr/>
          </p:nvSpPr>
          <p:spPr>
            <a:xfrm flipH="1">
              <a:off x="2405995" y="2704453"/>
              <a:ext cx="16639" cy="17432"/>
            </a:xfrm>
            <a:custGeom>
              <a:avLst/>
              <a:gdLst/>
              <a:ahLst/>
              <a:cxnLst/>
              <a:rect l="l" t="t" r="r" b="b"/>
              <a:pathLst>
                <a:path w="587" h="615" extrusionOk="0">
                  <a:moveTo>
                    <a:pt x="482" y="1"/>
                  </a:moveTo>
                  <a:cubicBezTo>
                    <a:pt x="454" y="1"/>
                    <a:pt x="425" y="13"/>
                    <a:pt x="407" y="39"/>
                  </a:cubicBezTo>
                  <a:cubicBezTo>
                    <a:pt x="350" y="126"/>
                    <a:pt x="262" y="214"/>
                    <a:pt x="183" y="282"/>
                  </a:cubicBezTo>
                  <a:cubicBezTo>
                    <a:pt x="164" y="298"/>
                    <a:pt x="141" y="313"/>
                    <a:pt x="126" y="328"/>
                  </a:cubicBezTo>
                  <a:cubicBezTo>
                    <a:pt x="126" y="331"/>
                    <a:pt x="99" y="381"/>
                    <a:pt x="95" y="385"/>
                  </a:cubicBezTo>
                  <a:cubicBezTo>
                    <a:pt x="69" y="431"/>
                    <a:pt x="27" y="457"/>
                    <a:pt x="12" y="510"/>
                  </a:cubicBezTo>
                  <a:cubicBezTo>
                    <a:pt x="1" y="568"/>
                    <a:pt x="38" y="605"/>
                    <a:pt x="87" y="613"/>
                  </a:cubicBezTo>
                  <a:cubicBezTo>
                    <a:pt x="93" y="614"/>
                    <a:pt x="99" y="614"/>
                    <a:pt x="104" y="614"/>
                  </a:cubicBezTo>
                  <a:cubicBezTo>
                    <a:pt x="158" y="614"/>
                    <a:pt x="203" y="585"/>
                    <a:pt x="252" y="564"/>
                  </a:cubicBezTo>
                  <a:cubicBezTo>
                    <a:pt x="320" y="533"/>
                    <a:pt x="354" y="496"/>
                    <a:pt x="399" y="438"/>
                  </a:cubicBezTo>
                  <a:cubicBezTo>
                    <a:pt x="480" y="331"/>
                    <a:pt x="521" y="229"/>
                    <a:pt x="566" y="108"/>
                  </a:cubicBezTo>
                  <a:cubicBezTo>
                    <a:pt x="587" y="43"/>
                    <a:pt x="535" y="1"/>
                    <a:pt x="48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" name="Google Shape;4197;p53"/>
            <p:cNvSpPr/>
            <p:nvPr/>
          </p:nvSpPr>
          <p:spPr>
            <a:xfrm flipH="1">
              <a:off x="2350383" y="2672083"/>
              <a:ext cx="17092" cy="15703"/>
            </a:xfrm>
            <a:custGeom>
              <a:avLst/>
              <a:gdLst/>
              <a:ahLst/>
              <a:cxnLst/>
              <a:rect l="l" t="t" r="r" b="b"/>
              <a:pathLst>
                <a:path w="603" h="554" extrusionOk="0">
                  <a:moveTo>
                    <a:pt x="492" y="0"/>
                  </a:moveTo>
                  <a:cubicBezTo>
                    <a:pt x="483" y="0"/>
                    <a:pt x="474" y="2"/>
                    <a:pt x="464" y="6"/>
                  </a:cubicBezTo>
                  <a:cubicBezTo>
                    <a:pt x="354" y="52"/>
                    <a:pt x="259" y="105"/>
                    <a:pt x="168" y="185"/>
                  </a:cubicBezTo>
                  <a:cubicBezTo>
                    <a:pt x="103" y="246"/>
                    <a:pt x="1" y="383"/>
                    <a:pt x="8" y="478"/>
                  </a:cubicBezTo>
                  <a:cubicBezTo>
                    <a:pt x="8" y="517"/>
                    <a:pt x="39" y="553"/>
                    <a:pt x="79" y="553"/>
                  </a:cubicBezTo>
                  <a:cubicBezTo>
                    <a:pt x="85" y="553"/>
                    <a:pt x="92" y="552"/>
                    <a:pt x="99" y="550"/>
                  </a:cubicBezTo>
                  <a:cubicBezTo>
                    <a:pt x="153" y="531"/>
                    <a:pt x="180" y="497"/>
                    <a:pt x="217" y="462"/>
                  </a:cubicBezTo>
                  <a:cubicBezTo>
                    <a:pt x="252" y="429"/>
                    <a:pt x="294" y="401"/>
                    <a:pt x="328" y="364"/>
                  </a:cubicBezTo>
                  <a:cubicBezTo>
                    <a:pt x="396" y="287"/>
                    <a:pt x="473" y="215"/>
                    <a:pt x="548" y="147"/>
                  </a:cubicBezTo>
                  <a:cubicBezTo>
                    <a:pt x="602" y="100"/>
                    <a:pt x="558" y="0"/>
                    <a:pt x="49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" name="Google Shape;4198;p53"/>
            <p:cNvSpPr/>
            <p:nvPr/>
          </p:nvSpPr>
          <p:spPr>
            <a:xfrm flipH="1">
              <a:off x="2340915" y="2698529"/>
              <a:ext cx="17375" cy="20238"/>
            </a:xfrm>
            <a:custGeom>
              <a:avLst/>
              <a:gdLst/>
              <a:ahLst/>
              <a:cxnLst/>
              <a:rect l="l" t="t" r="r" b="b"/>
              <a:pathLst>
                <a:path w="613" h="714" extrusionOk="0">
                  <a:moveTo>
                    <a:pt x="482" y="1"/>
                  </a:moveTo>
                  <a:cubicBezTo>
                    <a:pt x="459" y="1"/>
                    <a:pt x="436" y="10"/>
                    <a:pt x="418" y="31"/>
                  </a:cubicBezTo>
                  <a:cubicBezTo>
                    <a:pt x="335" y="126"/>
                    <a:pt x="247" y="214"/>
                    <a:pt x="167" y="312"/>
                  </a:cubicBezTo>
                  <a:cubicBezTo>
                    <a:pt x="95" y="403"/>
                    <a:pt x="15" y="495"/>
                    <a:pt x="4" y="613"/>
                  </a:cubicBezTo>
                  <a:cubicBezTo>
                    <a:pt x="0" y="664"/>
                    <a:pt x="52" y="713"/>
                    <a:pt x="102" y="713"/>
                  </a:cubicBezTo>
                  <a:cubicBezTo>
                    <a:pt x="111" y="713"/>
                    <a:pt x="121" y="712"/>
                    <a:pt x="129" y="708"/>
                  </a:cubicBezTo>
                  <a:cubicBezTo>
                    <a:pt x="240" y="666"/>
                    <a:pt x="304" y="563"/>
                    <a:pt x="369" y="468"/>
                  </a:cubicBezTo>
                  <a:cubicBezTo>
                    <a:pt x="441" y="362"/>
                    <a:pt x="502" y="252"/>
                    <a:pt x="570" y="145"/>
                  </a:cubicBezTo>
                  <a:cubicBezTo>
                    <a:pt x="613" y="77"/>
                    <a:pt x="548" y="1"/>
                    <a:pt x="48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" name="Google Shape;4199;p53"/>
            <p:cNvSpPr/>
            <p:nvPr/>
          </p:nvSpPr>
          <p:spPr>
            <a:xfrm flipH="1">
              <a:off x="2311096" y="2655020"/>
              <a:ext cx="12727" cy="14456"/>
            </a:xfrm>
            <a:custGeom>
              <a:avLst/>
              <a:gdLst/>
              <a:ahLst/>
              <a:cxnLst/>
              <a:rect l="l" t="t" r="r" b="b"/>
              <a:pathLst>
                <a:path w="449" h="510" extrusionOk="0">
                  <a:moveTo>
                    <a:pt x="346" y="1"/>
                  </a:moveTo>
                  <a:cubicBezTo>
                    <a:pt x="309" y="1"/>
                    <a:pt x="270" y="21"/>
                    <a:pt x="251" y="64"/>
                  </a:cubicBezTo>
                  <a:cubicBezTo>
                    <a:pt x="225" y="133"/>
                    <a:pt x="175" y="182"/>
                    <a:pt x="137" y="243"/>
                  </a:cubicBezTo>
                  <a:cubicBezTo>
                    <a:pt x="100" y="301"/>
                    <a:pt x="31" y="346"/>
                    <a:pt x="12" y="415"/>
                  </a:cubicBezTo>
                  <a:cubicBezTo>
                    <a:pt x="0" y="464"/>
                    <a:pt x="39" y="506"/>
                    <a:pt x="88" y="509"/>
                  </a:cubicBezTo>
                  <a:cubicBezTo>
                    <a:pt x="91" y="510"/>
                    <a:pt x="94" y="510"/>
                    <a:pt x="97" y="510"/>
                  </a:cubicBezTo>
                  <a:cubicBezTo>
                    <a:pt x="178" y="510"/>
                    <a:pt x="265" y="420"/>
                    <a:pt x="316" y="364"/>
                  </a:cubicBezTo>
                  <a:cubicBezTo>
                    <a:pt x="373" y="296"/>
                    <a:pt x="407" y="197"/>
                    <a:pt x="430" y="113"/>
                  </a:cubicBezTo>
                  <a:cubicBezTo>
                    <a:pt x="448" y="42"/>
                    <a:pt x="399" y="1"/>
                    <a:pt x="3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" name="Google Shape;4200;p53"/>
            <p:cNvSpPr/>
            <p:nvPr/>
          </p:nvSpPr>
          <p:spPr>
            <a:xfrm flipH="1">
              <a:off x="2260586" y="2667917"/>
              <a:ext cx="15675" cy="22109"/>
            </a:xfrm>
            <a:custGeom>
              <a:avLst/>
              <a:gdLst/>
              <a:ahLst/>
              <a:cxnLst/>
              <a:rect l="l" t="t" r="r" b="b"/>
              <a:pathLst>
                <a:path w="553" h="780" extrusionOk="0">
                  <a:moveTo>
                    <a:pt x="459" y="0"/>
                  </a:moveTo>
                  <a:cubicBezTo>
                    <a:pt x="439" y="0"/>
                    <a:pt x="420" y="7"/>
                    <a:pt x="406" y="23"/>
                  </a:cubicBezTo>
                  <a:cubicBezTo>
                    <a:pt x="322" y="119"/>
                    <a:pt x="250" y="225"/>
                    <a:pt x="185" y="336"/>
                  </a:cubicBezTo>
                  <a:cubicBezTo>
                    <a:pt x="155" y="393"/>
                    <a:pt x="136" y="453"/>
                    <a:pt x="106" y="507"/>
                  </a:cubicBezTo>
                  <a:cubicBezTo>
                    <a:pt x="71" y="564"/>
                    <a:pt x="38" y="613"/>
                    <a:pt x="18" y="678"/>
                  </a:cubicBezTo>
                  <a:cubicBezTo>
                    <a:pt x="1" y="734"/>
                    <a:pt x="48" y="780"/>
                    <a:pt x="101" y="780"/>
                  </a:cubicBezTo>
                  <a:cubicBezTo>
                    <a:pt x="115" y="780"/>
                    <a:pt x="130" y="776"/>
                    <a:pt x="143" y="769"/>
                  </a:cubicBezTo>
                  <a:cubicBezTo>
                    <a:pt x="201" y="742"/>
                    <a:pt x="243" y="693"/>
                    <a:pt x="284" y="648"/>
                  </a:cubicBezTo>
                  <a:cubicBezTo>
                    <a:pt x="334" y="590"/>
                    <a:pt x="394" y="541"/>
                    <a:pt x="429" y="476"/>
                  </a:cubicBezTo>
                  <a:cubicBezTo>
                    <a:pt x="501" y="358"/>
                    <a:pt x="543" y="221"/>
                    <a:pt x="550" y="85"/>
                  </a:cubicBezTo>
                  <a:cubicBezTo>
                    <a:pt x="553" y="37"/>
                    <a:pt x="504" y="0"/>
                    <a:pt x="4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" name="Google Shape;4201;p53"/>
            <p:cNvSpPr/>
            <p:nvPr/>
          </p:nvSpPr>
          <p:spPr>
            <a:xfrm flipH="1">
              <a:off x="2287825" y="2703660"/>
              <a:ext cx="17886" cy="26843"/>
            </a:xfrm>
            <a:custGeom>
              <a:avLst/>
              <a:gdLst/>
              <a:ahLst/>
              <a:cxnLst/>
              <a:rect l="l" t="t" r="r" b="b"/>
              <a:pathLst>
                <a:path w="631" h="947" extrusionOk="0">
                  <a:moveTo>
                    <a:pt x="559" y="1"/>
                  </a:moveTo>
                  <a:cubicBezTo>
                    <a:pt x="541" y="1"/>
                    <a:pt x="523" y="9"/>
                    <a:pt x="510" y="29"/>
                  </a:cubicBezTo>
                  <a:cubicBezTo>
                    <a:pt x="419" y="166"/>
                    <a:pt x="335" y="306"/>
                    <a:pt x="247" y="447"/>
                  </a:cubicBezTo>
                  <a:cubicBezTo>
                    <a:pt x="168" y="576"/>
                    <a:pt x="73" y="694"/>
                    <a:pt x="19" y="838"/>
                  </a:cubicBezTo>
                  <a:cubicBezTo>
                    <a:pt x="1" y="890"/>
                    <a:pt x="53" y="946"/>
                    <a:pt x="104" y="946"/>
                  </a:cubicBezTo>
                  <a:cubicBezTo>
                    <a:pt x="117" y="946"/>
                    <a:pt x="130" y="942"/>
                    <a:pt x="141" y="934"/>
                  </a:cubicBezTo>
                  <a:cubicBezTo>
                    <a:pt x="396" y="743"/>
                    <a:pt x="552" y="378"/>
                    <a:pt x="620" y="78"/>
                  </a:cubicBezTo>
                  <a:cubicBezTo>
                    <a:pt x="630" y="33"/>
                    <a:pt x="595" y="1"/>
                    <a:pt x="55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" name="Google Shape;4202;p53"/>
            <p:cNvSpPr/>
            <p:nvPr/>
          </p:nvSpPr>
          <p:spPr>
            <a:xfrm flipH="1">
              <a:off x="2287542" y="2741160"/>
              <a:ext cx="19388" cy="26729"/>
            </a:xfrm>
            <a:custGeom>
              <a:avLst/>
              <a:gdLst/>
              <a:ahLst/>
              <a:cxnLst/>
              <a:rect l="l" t="t" r="r" b="b"/>
              <a:pathLst>
                <a:path w="684" h="943" extrusionOk="0">
                  <a:moveTo>
                    <a:pt x="636" y="1"/>
                  </a:moveTo>
                  <a:cubicBezTo>
                    <a:pt x="623" y="1"/>
                    <a:pt x="609" y="7"/>
                    <a:pt x="599" y="22"/>
                  </a:cubicBezTo>
                  <a:cubicBezTo>
                    <a:pt x="496" y="162"/>
                    <a:pt x="397" y="310"/>
                    <a:pt x="290" y="447"/>
                  </a:cubicBezTo>
                  <a:cubicBezTo>
                    <a:pt x="199" y="569"/>
                    <a:pt x="70" y="675"/>
                    <a:pt x="20" y="824"/>
                  </a:cubicBezTo>
                  <a:cubicBezTo>
                    <a:pt x="0" y="880"/>
                    <a:pt x="50" y="942"/>
                    <a:pt x="105" y="942"/>
                  </a:cubicBezTo>
                  <a:cubicBezTo>
                    <a:pt x="114" y="942"/>
                    <a:pt x="122" y="941"/>
                    <a:pt x="131" y="938"/>
                  </a:cubicBezTo>
                  <a:cubicBezTo>
                    <a:pt x="298" y="880"/>
                    <a:pt x="401" y="721"/>
                    <a:pt x="488" y="580"/>
                  </a:cubicBezTo>
                  <a:cubicBezTo>
                    <a:pt x="595" y="410"/>
                    <a:pt x="652" y="254"/>
                    <a:pt x="678" y="56"/>
                  </a:cubicBezTo>
                  <a:cubicBezTo>
                    <a:pt x="683" y="23"/>
                    <a:pt x="661" y="1"/>
                    <a:pt x="6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" name="Google Shape;4203;p53"/>
            <p:cNvSpPr/>
            <p:nvPr/>
          </p:nvSpPr>
          <p:spPr>
            <a:xfrm flipH="1">
              <a:off x="2248227" y="2725457"/>
              <a:ext cx="17716" cy="22109"/>
            </a:xfrm>
            <a:custGeom>
              <a:avLst/>
              <a:gdLst/>
              <a:ahLst/>
              <a:cxnLst/>
              <a:rect l="l" t="t" r="r" b="b"/>
              <a:pathLst>
                <a:path w="625" h="780" extrusionOk="0">
                  <a:moveTo>
                    <a:pt x="510" y="1"/>
                  </a:moveTo>
                  <a:cubicBezTo>
                    <a:pt x="488" y="1"/>
                    <a:pt x="466" y="9"/>
                    <a:pt x="449" y="28"/>
                  </a:cubicBezTo>
                  <a:cubicBezTo>
                    <a:pt x="362" y="127"/>
                    <a:pt x="274" y="229"/>
                    <a:pt x="186" y="332"/>
                  </a:cubicBezTo>
                  <a:cubicBezTo>
                    <a:pt x="103" y="431"/>
                    <a:pt x="8" y="534"/>
                    <a:pt x="4" y="667"/>
                  </a:cubicBezTo>
                  <a:cubicBezTo>
                    <a:pt x="1" y="733"/>
                    <a:pt x="58" y="779"/>
                    <a:pt x="121" y="779"/>
                  </a:cubicBezTo>
                  <a:cubicBezTo>
                    <a:pt x="130" y="779"/>
                    <a:pt x="139" y="778"/>
                    <a:pt x="148" y="776"/>
                  </a:cubicBezTo>
                  <a:cubicBezTo>
                    <a:pt x="281" y="743"/>
                    <a:pt x="365" y="610"/>
                    <a:pt x="430" y="495"/>
                  </a:cubicBezTo>
                  <a:cubicBezTo>
                    <a:pt x="506" y="374"/>
                    <a:pt x="555" y="252"/>
                    <a:pt x="604" y="115"/>
                  </a:cubicBezTo>
                  <a:cubicBezTo>
                    <a:pt x="624" y="55"/>
                    <a:pt x="566" y="1"/>
                    <a:pt x="5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9" name="Google Shape;4204;p53"/>
            <p:cNvSpPr/>
            <p:nvPr/>
          </p:nvSpPr>
          <p:spPr>
            <a:xfrm flipH="1">
              <a:off x="2236464" y="2689997"/>
              <a:ext cx="15902" cy="14824"/>
            </a:xfrm>
            <a:custGeom>
              <a:avLst/>
              <a:gdLst/>
              <a:ahLst/>
              <a:cxnLst/>
              <a:rect l="l" t="t" r="r" b="b"/>
              <a:pathLst>
                <a:path w="561" h="523" extrusionOk="0">
                  <a:moveTo>
                    <a:pt x="409" y="0"/>
                  </a:moveTo>
                  <a:cubicBezTo>
                    <a:pt x="384" y="0"/>
                    <a:pt x="359" y="9"/>
                    <a:pt x="339" y="28"/>
                  </a:cubicBezTo>
                  <a:cubicBezTo>
                    <a:pt x="228" y="130"/>
                    <a:pt x="0" y="276"/>
                    <a:pt x="39" y="450"/>
                  </a:cubicBezTo>
                  <a:cubicBezTo>
                    <a:pt x="50" y="495"/>
                    <a:pt x="92" y="518"/>
                    <a:pt x="134" y="522"/>
                  </a:cubicBezTo>
                  <a:cubicBezTo>
                    <a:pt x="137" y="522"/>
                    <a:pt x="141" y="522"/>
                    <a:pt x="145" y="522"/>
                  </a:cubicBezTo>
                  <a:cubicBezTo>
                    <a:pt x="232" y="522"/>
                    <a:pt x="310" y="433"/>
                    <a:pt x="358" y="370"/>
                  </a:cubicBezTo>
                  <a:cubicBezTo>
                    <a:pt x="407" y="298"/>
                    <a:pt x="457" y="225"/>
                    <a:pt x="506" y="157"/>
                  </a:cubicBezTo>
                  <a:cubicBezTo>
                    <a:pt x="560" y="80"/>
                    <a:pt x="485" y="0"/>
                    <a:pt x="4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0" name="Google Shape;4205;p53"/>
            <p:cNvSpPr/>
            <p:nvPr/>
          </p:nvSpPr>
          <p:spPr>
            <a:xfrm flipH="1">
              <a:off x="2157637" y="2741075"/>
              <a:ext cx="8418" cy="19671"/>
            </a:xfrm>
            <a:custGeom>
              <a:avLst/>
              <a:gdLst/>
              <a:ahLst/>
              <a:cxnLst/>
              <a:rect l="l" t="t" r="r" b="b"/>
              <a:pathLst>
                <a:path w="297" h="694" extrusionOk="0">
                  <a:moveTo>
                    <a:pt x="151" y="1"/>
                  </a:moveTo>
                  <a:cubicBezTo>
                    <a:pt x="111" y="1"/>
                    <a:pt x="71" y="22"/>
                    <a:pt x="65" y="66"/>
                  </a:cubicBezTo>
                  <a:cubicBezTo>
                    <a:pt x="50" y="173"/>
                    <a:pt x="28" y="279"/>
                    <a:pt x="16" y="390"/>
                  </a:cubicBezTo>
                  <a:cubicBezTo>
                    <a:pt x="5" y="496"/>
                    <a:pt x="0" y="599"/>
                    <a:pt x="92" y="671"/>
                  </a:cubicBezTo>
                  <a:cubicBezTo>
                    <a:pt x="111" y="686"/>
                    <a:pt x="131" y="693"/>
                    <a:pt x="151" y="693"/>
                  </a:cubicBezTo>
                  <a:cubicBezTo>
                    <a:pt x="171" y="693"/>
                    <a:pt x="191" y="686"/>
                    <a:pt x="210" y="671"/>
                  </a:cubicBezTo>
                  <a:cubicBezTo>
                    <a:pt x="297" y="599"/>
                    <a:pt x="293" y="496"/>
                    <a:pt x="282" y="390"/>
                  </a:cubicBezTo>
                  <a:cubicBezTo>
                    <a:pt x="270" y="279"/>
                    <a:pt x="251" y="173"/>
                    <a:pt x="237" y="66"/>
                  </a:cubicBezTo>
                  <a:cubicBezTo>
                    <a:pt x="231" y="22"/>
                    <a:pt x="191" y="1"/>
                    <a:pt x="1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1" name="Google Shape;4206;p53"/>
            <p:cNvSpPr/>
            <p:nvPr/>
          </p:nvSpPr>
          <p:spPr>
            <a:xfrm flipH="1">
              <a:off x="2135641" y="2714261"/>
              <a:ext cx="12727" cy="21004"/>
            </a:xfrm>
            <a:custGeom>
              <a:avLst/>
              <a:gdLst/>
              <a:ahLst/>
              <a:cxnLst/>
              <a:rect l="l" t="t" r="r" b="b"/>
              <a:pathLst>
                <a:path w="449" h="741" extrusionOk="0">
                  <a:moveTo>
                    <a:pt x="316" y="1"/>
                  </a:moveTo>
                  <a:cubicBezTo>
                    <a:pt x="282" y="1"/>
                    <a:pt x="250" y="18"/>
                    <a:pt x="232" y="58"/>
                  </a:cubicBezTo>
                  <a:cubicBezTo>
                    <a:pt x="175" y="176"/>
                    <a:pt x="118" y="294"/>
                    <a:pt x="57" y="411"/>
                  </a:cubicBezTo>
                  <a:cubicBezTo>
                    <a:pt x="15" y="503"/>
                    <a:pt x="0" y="697"/>
                    <a:pt x="122" y="734"/>
                  </a:cubicBezTo>
                  <a:cubicBezTo>
                    <a:pt x="135" y="738"/>
                    <a:pt x="148" y="740"/>
                    <a:pt x="161" y="740"/>
                  </a:cubicBezTo>
                  <a:cubicBezTo>
                    <a:pt x="271" y="740"/>
                    <a:pt x="368" y="603"/>
                    <a:pt x="392" y="515"/>
                  </a:cubicBezTo>
                  <a:cubicBezTo>
                    <a:pt x="430" y="385"/>
                    <a:pt x="448" y="248"/>
                    <a:pt x="441" y="115"/>
                  </a:cubicBezTo>
                  <a:cubicBezTo>
                    <a:pt x="436" y="50"/>
                    <a:pt x="374" y="1"/>
                    <a:pt x="3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2" name="Google Shape;4207;p53"/>
            <p:cNvSpPr/>
            <p:nvPr/>
          </p:nvSpPr>
          <p:spPr>
            <a:xfrm flipH="1">
              <a:off x="2171866" y="2683421"/>
              <a:ext cx="10034" cy="20295"/>
            </a:xfrm>
            <a:custGeom>
              <a:avLst/>
              <a:gdLst/>
              <a:ahLst/>
              <a:cxnLst/>
              <a:rect l="l" t="t" r="r" b="b"/>
              <a:pathLst>
                <a:path w="354" h="716" extrusionOk="0">
                  <a:moveTo>
                    <a:pt x="240" y="1"/>
                  </a:moveTo>
                  <a:cubicBezTo>
                    <a:pt x="198" y="1"/>
                    <a:pt x="153" y="30"/>
                    <a:pt x="153" y="81"/>
                  </a:cubicBezTo>
                  <a:cubicBezTo>
                    <a:pt x="149" y="188"/>
                    <a:pt x="115" y="290"/>
                    <a:pt x="77" y="389"/>
                  </a:cubicBezTo>
                  <a:cubicBezTo>
                    <a:pt x="50" y="469"/>
                    <a:pt x="4" y="568"/>
                    <a:pt x="1" y="655"/>
                  </a:cubicBezTo>
                  <a:cubicBezTo>
                    <a:pt x="1" y="691"/>
                    <a:pt x="31" y="715"/>
                    <a:pt x="63" y="715"/>
                  </a:cubicBezTo>
                  <a:cubicBezTo>
                    <a:pt x="69" y="715"/>
                    <a:pt x="74" y="715"/>
                    <a:pt x="80" y="713"/>
                  </a:cubicBezTo>
                  <a:cubicBezTo>
                    <a:pt x="187" y="685"/>
                    <a:pt x="282" y="553"/>
                    <a:pt x="313" y="450"/>
                  </a:cubicBezTo>
                  <a:cubicBezTo>
                    <a:pt x="354" y="320"/>
                    <a:pt x="343" y="192"/>
                    <a:pt x="313" y="59"/>
                  </a:cubicBezTo>
                  <a:cubicBezTo>
                    <a:pt x="304" y="19"/>
                    <a:pt x="273" y="1"/>
                    <a:pt x="2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3" name="Google Shape;4208;p53"/>
            <p:cNvSpPr/>
            <p:nvPr/>
          </p:nvSpPr>
          <p:spPr>
            <a:xfrm flipH="1">
              <a:off x="2194910" y="2711738"/>
              <a:ext cx="13606" cy="24207"/>
            </a:xfrm>
            <a:custGeom>
              <a:avLst/>
              <a:gdLst/>
              <a:ahLst/>
              <a:cxnLst/>
              <a:rect l="l" t="t" r="r" b="b"/>
              <a:pathLst>
                <a:path w="480" h="854" extrusionOk="0">
                  <a:moveTo>
                    <a:pt x="258" y="1"/>
                  </a:moveTo>
                  <a:cubicBezTo>
                    <a:pt x="216" y="1"/>
                    <a:pt x="172" y="29"/>
                    <a:pt x="172" y="79"/>
                  </a:cubicBezTo>
                  <a:cubicBezTo>
                    <a:pt x="172" y="211"/>
                    <a:pt x="130" y="353"/>
                    <a:pt x="92" y="478"/>
                  </a:cubicBezTo>
                  <a:cubicBezTo>
                    <a:pt x="57" y="592"/>
                    <a:pt x="1" y="695"/>
                    <a:pt x="73" y="804"/>
                  </a:cubicBezTo>
                  <a:cubicBezTo>
                    <a:pt x="92" y="833"/>
                    <a:pt x="126" y="853"/>
                    <a:pt x="162" y="853"/>
                  </a:cubicBezTo>
                  <a:cubicBezTo>
                    <a:pt x="170" y="853"/>
                    <a:pt x="179" y="852"/>
                    <a:pt x="187" y="850"/>
                  </a:cubicBezTo>
                  <a:cubicBezTo>
                    <a:pt x="480" y="759"/>
                    <a:pt x="362" y="272"/>
                    <a:pt x="328" y="56"/>
                  </a:cubicBezTo>
                  <a:cubicBezTo>
                    <a:pt x="321" y="18"/>
                    <a:pt x="290" y="1"/>
                    <a:pt x="2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4" name="Google Shape;4209;p53"/>
            <p:cNvSpPr/>
            <p:nvPr/>
          </p:nvSpPr>
          <p:spPr>
            <a:xfrm flipH="1">
              <a:off x="1906415" y="2658676"/>
              <a:ext cx="20323" cy="14598"/>
            </a:xfrm>
            <a:custGeom>
              <a:avLst/>
              <a:gdLst/>
              <a:ahLst/>
              <a:cxnLst/>
              <a:rect l="l" t="t" r="r" b="b"/>
              <a:pathLst>
                <a:path w="717" h="515" extrusionOk="0">
                  <a:moveTo>
                    <a:pt x="156" y="1"/>
                  </a:moveTo>
                  <a:cubicBezTo>
                    <a:pt x="72" y="1"/>
                    <a:pt x="1" y="102"/>
                    <a:pt x="78" y="179"/>
                  </a:cubicBezTo>
                  <a:cubicBezTo>
                    <a:pt x="154" y="258"/>
                    <a:pt x="238" y="331"/>
                    <a:pt x="325" y="400"/>
                  </a:cubicBezTo>
                  <a:cubicBezTo>
                    <a:pt x="397" y="453"/>
                    <a:pt x="510" y="514"/>
                    <a:pt x="603" y="514"/>
                  </a:cubicBezTo>
                  <a:cubicBezTo>
                    <a:pt x="608" y="514"/>
                    <a:pt x="613" y="514"/>
                    <a:pt x="618" y="514"/>
                  </a:cubicBezTo>
                  <a:cubicBezTo>
                    <a:pt x="678" y="509"/>
                    <a:pt x="717" y="449"/>
                    <a:pt x="686" y="395"/>
                  </a:cubicBezTo>
                  <a:cubicBezTo>
                    <a:pt x="648" y="319"/>
                    <a:pt x="545" y="247"/>
                    <a:pt x="477" y="205"/>
                  </a:cubicBezTo>
                  <a:cubicBezTo>
                    <a:pt x="390" y="152"/>
                    <a:pt x="306" y="91"/>
                    <a:pt x="226" y="26"/>
                  </a:cubicBezTo>
                  <a:cubicBezTo>
                    <a:pt x="204" y="8"/>
                    <a:pt x="180" y="1"/>
                    <a:pt x="1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5" name="Google Shape;4210;p53"/>
            <p:cNvSpPr/>
            <p:nvPr/>
          </p:nvSpPr>
          <p:spPr>
            <a:xfrm flipH="1">
              <a:off x="1821805" y="2682968"/>
              <a:ext cx="24178" cy="14229"/>
            </a:xfrm>
            <a:custGeom>
              <a:avLst/>
              <a:gdLst/>
              <a:ahLst/>
              <a:cxnLst/>
              <a:rect l="l" t="t" r="r" b="b"/>
              <a:pathLst>
                <a:path w="853" h="502" extrusionOk="0">
                  <a:moveTo>
                    <a:pt x="190" y="1"/>
                  </a:moveTo>
                  <a:cubicBezTo>
                    <a:pt x="163" y="1"/>
                    <a:pt x="135" y="2"/>
                    <a:pt x="107" y="6"/>
                  </a:cubicBezTo>
                  <a:cubicBezTo>
                    <a:pt x="19" y="17"/>
                    <a:pt x="0" y="143"/>
                    <a:pt x="58" y="200"/>
                  </a:cubicBezTo>
                  <a:cubicBezTo>
                    <a:pt x="133" y="276"/>
                    <a:pt x="228" y="326"/>
                    <a:pt x="328" y="375"/>
                  </a:cubicBezTo>
                  <a:cubicBezTo>
                    <a:pt x="430" y="428"/>
                    <a:pt x="529" y="493"/>
                    <a:pt x="647" y="501"/>
                  </a:cubicBezTo>
                  <a:cubicBezTo>
                    <a:pt x="652" y="501"/>
                    <a:pt x="658" y="501"/>
                    <a:pt x="663" y="501"/>
                  </a:cubicBezTo>
                  <a:cubicBezTo>
                    <a:pt x="810" y="501"/>
                    <a:pt x="853" y="307"/>
                    <a:pt x="768" y="208"/>
                  </a:cubicBezTo>
                  <a:cubicBezTo>
                    <a:pt x="693" y="120"/>
                    <a:pt x="552" y="78"/>
                    <a:pt x="442" y="45"/>
                  </a:cubicBezTo>
                  <a:cubicBezTo>
                    <a:pt x="358" y="18"/>
                    <a:pt x="276" y="1"/>
                    <a:pt x="19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" name="Google Shape;4211;p53"/>
            <p:cNvSpPr/>
            <p:nvPr/>
          </p:nvSpPr>
          <p:spPr>
            <a:xfrm flipH="1">
              <a:off x="1789492" y="2667917"/>
              <a:ext cx="17120" cy="9836"/>
            </a:xfrm>
            <a:custGeom>
              <a:avLst/>
              <a:gdLst/>
              <a:ahLst/>
              <a:cxnLst/>
              <a:rect l="l" t="t" r="r" b="b"/>
              <a:pathLst>
                <a:path w="604" h="347" extrusionOk="0">
                  <a:moveTo>
                    <a:pt x="61" y="0"/>
                  </a:moveTo>
                  <a:cubicBezTo>
                    <a:pt x="13" y="0"/>
                    <a:pt x="1" y="75"/>
                    <a:pt x="41" y="96"/>
                  </a:cubicBezTo>
                  <a:cubicBezTo>
                    <a:pt x="159" y="160"/>
                    <a:pt x="273" y="252"/>
                    <a:pt x="383" y="328"/>
                  </a:cubicBezTo>
                  <a:cubicBezTo>
                    <a:pt x="403" y="341"/>
                    <a:pt x="428" y="347"/>
                    <a:pt x="453" y="347"/>
                  </a:cubicBezTo>
                  <a:cubicBezTo>
                    <a:pt x="479" y="347"/>
                    <a:pt x="506" y="340"/>
                    <a:pt x="527" y="328"/>
                  </a:cubicBezTo>
                  <a:cubicBezTo>
                    <a:pt x="532" y="325"/>
                    <a:pt x="535" y="320"/>
                    <a:pt x="543" y="320"/>
                  </a:cubicBezTo>
                  <a:cubicBezTo>
                    <a:pt x="573" y="302"/>
                    <a:pt x="604" y="260"/>
                    <a:pt x="600" y="221"/>
                  </a:cubicBezTo>
                  <a:cubicBezTo>
                    <a:pt x="600" y="214"/>
                    <a:pt x="596" y="211"/>
                    <a:pt x="596" y="206"/>
                  </a:cubicBezTo>
                  <a:cubicBezTo>
                    <a:pt x="588" y="142"/>
                    <a:pt x="558" y="88"/>
                    <a:pt x="493" y="69"/>
                  </a:cubicBezTo>
                  <a:cubicBezTo>
                    <a:pt x="421" y="46"/>
                    <a:pt x="349" y="28"/>
                    <a:pt x="276" y="13"/>
                  </a:cubicBezTo>
                  <a:cubicBezTo>
                    <a:pt x="208" y="1"/>
                    <a:pt x="136" y="9"/>
                    <a:pt x="67" y="1"/>
                  </a:cubicBezTo>
                  <a:cubicBezTo>
                    <a:pt x="65" y="0"/>
                    <a:pt x="63" y="0"/>
                    <a:pt x="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" name="Google Shape;4212;p53"/>
            <p:cNvSpPr/>
            <p:nvPr/>
          </p:nvSpPr>
          <p:spPr>
            <a:xfrm rot="1511660" flipH="1">
              <a:off x="2444084" y="731127"/>
              <a:ext cx="291986" cy="1856378"/>
            </a:xfrm>
            <a:custGeom>
              <a:avLst/>
              <a:gdLst/>
              <a:ahLst/>
              <a:cxnLst/>
              <a:rect l="l" t="t" r="r" b="b"/>
              <a:pathLst>
                <a:path w="6683" h="42489" extrusionOk="0">
                  <a:moveTo>
                    <a:pt x="6332" y="0"/>
                  </a:moveTo>
                  <a:cubicBezTo>
                    <a:pt x="6206" y="0"/>
                    <a:pt x="6094" y="86"/>
                    <a:pt x="6067" y="213"/>
                  </a:cubicBezTo>
                  <a:cubicBezTo>
                    <a:pt x="6055" y="250"/>
                    <a:pt x="6055" y="253"/>
                    <a:pt x="6059" y="359"/>
                  </a:cubicBezTo>
                  <a:cubicBezTo>
                    <a:pt x="6070" y="670"/>
                    <a:pt x="6085" y="1197"/>
                    <a:pt x="6099" y="1910"/>
                  </a:cubicBezTo>
                  <a:cubicBezTo>
                    <a:pt x="6107" y="2465"/>
                    <a:pt x="6110" y="3129"/>
                    <a:pt x="6110" y="3887"/>
                  </a:cubicBezTo>
                  <a:cubicBezTo>
                    <a:pt x="6110" y="4746"/>
                    <a:pt x="6102" y="5732"/>
                    <a:pt x="6080" y="6827"/>
                  </a:cubicBezTo>
                  <a:cubicBezTo>
                    <a:pt x="6077" y="7027"/>
                    <a:pt x="6074" y="7233"/>
                    <a:pt x="6067" y="7444"/>
                  </a:cubicBezTo>
                  <a:cubicBezTo>
                    <a:pt x="6012" y="9681"/>
                    <a:pt x="5899" y="12309"/>
                    <a:pt x="5682" y="15181"/>
                  </a:cubicBezTo>
                  <a:cubicBezTo>
                    <a:pt x="5657" y="15482"/>
                    <a:pt x="5635" y="15790"/>
                    <a:pt x="5610" y="16103"/>
                  </a:cubicBezTo>
                  <a:cubicBezTo>
                    <a:pt x="5483" y="17636"/>
                    <a:pt x="5323" y="19232"/>
                    <a:pt x="5131" y="20864"/>
                  </a:cubicBezTo>
                  <a:cubicBezTo>
                    <a:pt x="5091" y="21201"/>
                    <a:pt x="5051" y="21542"/>
                    <a:pt x="5007" y="21886"/>
                  </a:cubicBezTo>
                  <a:cubicBezTo>
                    <a:pt x="4144" y="28706"/>
                    <a:pt x="2629" y="36114"/>
                    <a:pt x="0" y="42489"/>
                  </a:cubicBezTo>
                  <a:lnTo>
                    <a:pt x="584" y="42489"/>
                  </a:lnTo>
                  <a:cubicBezTo>
                    <a:pt x="3173" y="36132"/>
                    <a:pt x="4674" y="28793"/>
                    <a:pt x="5533" y="22027"/>
                  </a:cubicBezTo>
                  <a:cubicBezTo>
                    <a:pt x="5570" y="21777"/>
                    <a:pt x="5598" y="21527"/>
                    <a:pt x="5628" y="21277"/>
                  </a:cubicBezTo>
                  <a:cubicBezTo>
                    <a:pt x="5827" y="19631"/>
                    <a:pt x="5990" y="18024"/>
                    <a:pt x="6121" y="16480"/>
                  </a:cubicBezTo>
                  <a:cubicBezTo>
                    <a:pt x="6128" y="16399"/>
                    <a:pt x="6135" y="16320"/>
                    <a:pt x="6142" y="16240"/>
                  </a:cubicBezTo>
                  <a:cubicBezTo>
                    <a:pt x="6447" y="12582"/>
                    <a:pt x="6581" y="9264"/>
                    <a:pt x="6632" y="6599"/>
                  </a:cubicBezTo>
                  <a:cubicBezTo>
                    <a:pt x="6639" y="6283"/>
                    <a:pt x="6643" y="5979"/>
                    <a:pt x="6646" y="5685"/>
                  </a:cubicBezTo>
                  <a:cubicBezTo>
                    <a:pt x="6683" y="2981"/>
                    <a:pt x="6632" y="1070"/>
                    <a:pt x="6607" y="340"/>
                  </a:cubicBezTo>
                  <a:lnTo>
                    <a:pt x="6603" y="275"/>
                  </a:lnTo>
                  <a:cubicBezTo>
                    <a:pt x="6607" y="152"/>
                    <a:pt x="6520" y="36"/>
                    <a:pt x="6393" y="7"/>
                  </a:cubicBezTo>
                  <a:cubicBezTo>
                    <a:pt x="6372" y="3"/>
                    <a:pt x="6352" y="0"/>
                    <a:pt x="633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8" name="Google Shape;4213;p53"/>
            <p:cNvSpPr/>
            <p:nvPr/>
          </p:nvSpPr>
          <p:spPr>
            <a:xfrm rot="1511660" flipH="1">
              <a:off x="1931884" y="909201"/>
              <a:ext cx="754409" cy="484618"/>
            </a:xfrm>
            <a:custGeom>
              <a:avLst/>
              <a:gdLst/>
              <a:ahLst/>
              <a:cxnLst/>
              <a:rect l="l" t="t" r="r" b="b"/>
              <a:pathLst>
                <a:path w="17267" h="11092" extrusionOk="0">
                  <a:moveTo>
                    <a:pt x="11050" y="0"/>
                  </a:moveTo>
                  <a:cubicBezTo>
                    <a:pt x="6182" y="0"/>
                    <a:pt x="1" y="10123"/>
                    <a:pt x="1" y="10123"/>
                  </a:cubicBezTo>
                  <a:lnTo>
                    <a:pt x="1" y="11091"/>
                  </a:lnTo>
                  <a:cubicBezTo>
                    <a:pt x="1" y="11091"/>
                    <a:pt x="17267" y="2320"/>
                    <a:pt x="12285" y="243"/>
                  </a:cubicBezTo>
                  <a:cubicBezTo>
                    <a:pt x="11886" y="77"/>
                    <a:pt x="11473" y="0"/>
                    <a:pt x="1105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9" name="Google Shape;4214;p53"/>
            <p:cNvSpPr/>
            <p:nvPr/>
          </p:nvSpPr>
          <p:spPr>
            <a:xfrm rot="1511660" flipH="1">
              <a:off x="2626381" y="1171785"/>
              <a:ext cx="431883" cy="350400"/>
            </a:xfrm>
            <a:custGeom>
              <a:avLst/>
              <a:gdLst/>
              <a:ahLst/>
              <a:cxnLst/>
              <a:rect l="l" t="t" r="r" b="b"/>
              <a:pathLst>
                <a:path w="9885" h="8020" extrusionOk="0">
                  <a:moveTo>
                    <a:pt x="2426" y="0"/>
                  </a:moveTo>
                  <a:cubicBezTo>
                    <a:pt x="2300" y="0"/>
                    <a:pt x="2182" y="22"/>
                    <a:pt x="2074" y="68"/>
                  </a:cubicBezTo>
                  <a:cubicBezTo>
                    <a:pt x="0" y="949"/>
                    <a:pt x="9837" y="8019"/>
                    <a:pt x="9837" y="8019"/>
                  </a:cubicBezTo>
                  <a:lnTo>
                    <a:pt x="9740" y="7374"/>
                  </a:lnTo>
                  <a:cubicBezTo>
                    <a:pt x="9884" y="7243"/>
                    <a:pt x="4728" y="0"/>
                    <a:pt x="24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0" name="Google Shape;4215;p53"/>
            <p:cNvSpPr/>
            <p:nvPr/>
          </p:nvSpPr>
          <p:spPr>
            <a:xfrm rot="1511660" flipH="1">
              <a:off x="2389507" y="657031"/>
              <a:ext cx="428082" cy="288578"/>
            </a:xfrm>
            <a:custGeom>
              <a:avLst/>
              <a:gdLst/>
              <a:ahLst/>
              <a:cxnLst/>
              <a:rect l="l" t="t" r="r" b="b"/>
              <a:pathLst>
                <a:path w="9798" h="6605" extrusionOk="0">
                  <a:moveTo>
                    <a:pt x="6539" y="1"/>
                  </a:moveTo>
                  <a:cubicBezTo>
                    <a:pt x="4006" y="1"/>
                    <a:pt x="0" y="5822"/>
                    <a:pt x="0" y="5822"/>
                  </a:cubicBezTo>
                  <a:lnTo>
                    <a:pt x="0" y="6605"/>
                  </a:lnTo>
                  <a:cubicBezTo>
                    <a:pt x="0" y="6605"/>
                    <a:pt x="9797" y="2544"/>
                    <a:pt x="7513" y="386"/>
                  </a:cubicBezTo>
                  <a:cubicBezTo>
                    <a:pt x="7228" y="118"/>
                    <a:pt x="6898" y="1"/>
                    <a:pt x="653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1" name="Google Shape;4216;p53"/>
            <p:cNvSpPr/>
            <p:nvPr/>
          </p:nvSpPr>
          <p:spPr>
            <a:xfrm rot="1511660" flipH="1">
              <a:off x="2865646" y="540014"/>
              <a:ext cx="391338" cy="501264"/>
            </a:xfrm>
            <a:custGeom>
              <a:avLst/>
              <a:gdLst/>
              <a:ahLst/>
              <a:cxnLst/>
              <a:rect l="l" t="t" r="r" b="b"/>
              <a:pathLst>
                <a:path w="8957" h="11473" extrusionOk="0">
                  <a:moveTo>
                    <a:pt x="3214" y="0"/>
                  </a:moveTo>
                  <a:cubicBezTo>
                    <a:pt x="3146" y="0"/>
                    <a:pt x="3078" y="6"/>
                    <a:pt x="3009" y="17"/>
                  </a:cubicBezTo>
                  <a:cubicBezTo>
                    <a:pt x="0" y="521"/>
                    <a:pt x="8956" y="11472"/>
                    <a:pt x="8956" y="11472"/>
                  </a:cubicBezTo>
                  <a:lnTo>
                    <a:pt x="8956" y="10417"/>
                  </a:lnTo>
                  <a:cubicBezTo>
                    <a:pt x="8956" y="10417"/>
                    <a:pt x="6151" y="0"/>
                    <a:pt x="32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2" name="Google Shape;4217;p53"/>
            <p:cNvSpPr/>
            <p:nvPr/>
          </p:nvSpPr>
          <p:spPr>
            <a:xfrm rot="1511660" flipH="1">
              <a:off x="2741042" y="954702"/>
              <a:ext cx="299937" cy="181186"/>
            </a:xfrm>
            <a:custGeom>
              <a:avLst/>
              <a:gdLst/>
              <a:ahLst/>
              <a:cxnLst/>
              <a:rect l="l" t="t" r="r" b="b"/>
              <a:pathLst>
                <a:path w="6865" h="4147" extrusionOk="0">
                  <a:moveTo>
                    <a:pt x="1761" y="0"/>
                  </a:moveTo>
                  <a:cubicBezTo>
                    <a:pt x="1619" y="0"/>
                    <a:pt x="1492" y="28"/>
                    <a:pt x="1382" y="90"/>
                  </a:cubicBezTo>
                  <a:cubicBezTo>
                    <a:pt x="0" y="854"/>
                    <a:pt x="6864" y="4147"/>
                    <a:pt x="6864" y="4147"/>
                  </a:cubicBezTo>
                  <a:lnTo>
                    <a:pt x="6864" y="3762"/>
                  </a:lnTo>
                  <a:cubicBezTo>
                    <a:pt x="6864" y="3762"/>
                    <a:pt x="3391" y="0"/>
                    <a:pt x="176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3" name="Google Shape;4218;p53"/>
            <p:cNvSpPr/>
            <p:nvPr/>
          </p:nvSpPr>
          <p:spPr>
            <a:xfrm rot="1511660" flipH="1">
              <a:off x="2521912" y="1527972"/>
              <a:ext cx="475181" cy="236149"/>
            </a:xfrm>
            <a:custGeom>
              <a:avLst/>
              <a:gdLst/>
              <a:ahLst/>
              <a:cxnLst/>
              <a:rect l="l" t="t" r="r" b="b"/>
              <a:pathLst>
                <a:path w="10876" h="5405" extrusionOk="0">
                  <a:moveTo>
                    <a:pt x="2790" y="0"/>
                  </a:moveTo>
                  <a:cubicBezTo>
                    <a:pt x="2338" y="0"/>
                    <a:pt x="1966" y="137"/>
                    <a:pt x="1716" y="458"/>
                  </a:cubicBezTo>
                  <a:cubicBezTo>
                    <a:pt x="1" y="2660"/>
                    <a:pt x="10792" y="5404"/>
                    <a:pt x="10792" y="5404"/>
                  </a:cubicBezTo>
                  <a:lnTo>
                    <a:pt x="10875" y="4708"/>
                  </a:lnTo>
                  <a:cubicBezTo>
                    <a:pt x="10875" y="4708"/>
                    <a:pt x="5443" y="0"/>
                    <a:pt x="27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4" name="Google Shape;4219;p53"/>
            <p:cNvSpPr/>
            <p:nvPr/>
          </p:nvSpPr>
          <p:spPr>
            <a:xfrm rot="1511660" flipH="1">
              <a:off x="2006285" y="1635108"/>
              <a:ext cx="409077" cy="372639"/>
            </a:xfrm>
            <a:custGeom>
              <a:avLst/>
              <a:gdLst/>
              <a:ahLst/>
              <a:cxnLst/>
              <a:rect l="l" t="t" r="r" b="b"/>
              <a:pathLst>
                <a:path w="9363" h="8529" extrusionOk="0">
                  <a:moveTo>
                    <a:pt x="109" y="0"/>
                  </a:moveTo>
                  <a:lnTo>
                    <a:pt x="0" y="736"/>
                  </a:lnTo>
                  <a:cubicBezTo>
                    <a:pt x="0" y="736"/>
                    <a:pt x="3093" y="8529"/>
                    <a:pt x="5701" y="8529"/>
                  </a:cubicBezTo>
                  <a:cubicBezTo>
                    <a:pt x="6019" y="8529"/>
                    <a:pt x="6330" y="8412"/>
                    <a:pt x="6628" y="8152"/>
                  </a:cubicBezTo>
                  <a:cubicBezTo>
                    <a:pt x="9362" y="5755"/>
                    <a:pt x="109" y="0"/>
                    <a:pt x="10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5" name="Google Shape;4220;p53"/>
            <p:cNvSpPr/>
            <p:nvPr/>
          </p:nvSpPr>
          <p:spPr>
            <a:xfrm rot="1511660" flipH="1">
              <a:off x="2172916" y="1439976"/>
              <a:ext cx="366260" cy="204429"/>
            </a:xfrm>
            <a:custGeom>
              <a:avLst/>
              <a:gdLst/>
              <a:ahLst/>
              <a:cxnLst/>
              <a:rect l="l" t="t" r="r" b="b"/>
              <a:pathLst>
                <a:path w="8383" h="4679" extrusionOk="0">
                  <a:moveTo>
                    <a:pt x="5806" y="0"/>
                  </a:moveTo>
                  <a:cubicBezTo>
                    <a:pt x="3662" y="0"/>
                    <a:pt x="0" y="4080"/>
                    <a:pt x="0" y="4080"/>
                  </a:cubicBezTo>
                  <a:lnTo>
                    <a:pt x="0" y="4679"/>
                  </a:lnTo>
                  <a:cubicBezTo>
                    <a:pt x="0" y="4679"/>
                    <a:pt x="8383" y="1201"/>
                    <a:pt x="6429" y="147"/>
                  </a:cubicBezTo>
                  <a:cubicBezTo>
                    <a:pt x="6243" y="46"/>
                    <a:pt x="6033" y="0"/>
                    <a:pt x="58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6" name="Google Shape;4221;p53"/>
            <p:cNvSpPr/>
            <p:nvPr/>
          </p:nvSpPr>
          <p:spPr>
            <a:xfrm rot="1511660" flipH="1">
              <a:off x="2125616" y="973555"/>
              <a:ext cx="555747" cy="421267"/>
            </a:xfrm>
            <a:custGeom>
              <a:avLst/>
              <a:gdLst/>
              <a:ahLst/>
              <a:cxnLst/>
              <a:rect l="l" t="t" r="r" b="b"/>
              <a:pathLst>
                <a:path w="12720" h="9642" extrusionOk="0">
                  <a:moveTo>
                    <a:pt x="12720" y="0"/>
                  </a:moveTo>
                  <a:lnTo>
                    <a:pt x="12720" y="0"/>
                  </a:lnTo>
                  <a:cubicBezTo>
                    <a:pt x="11404" y="301"/>
                    <a:pt x="10208" y="976"/>
                    <a:pt x="9073" y="1689"/>
                  </a:cubicBezTo>
                  <a:cubicBezTo>
                    <a:pt x="7934" y="2412"/>
                    <a:pt x="6864" y="3231"/>
                    <a:pt x="5820" y="4076"/>
                  </a:cubicBezTo>
                  <a:cubicBezTo>
                    <a:pt x="4787" y="4939"/>
                    <a:pt x="3782" y="5827"/>
                    <a:pt x="2811" y="6755"/>
                  </a:cubicBezTo>
                  <a:cubicBezTo>
                    <a:pt x="1842" y="7687"/>
                    <a:pt x="896" y="8641"/>
                    <a:pt x="1" y="9641"/>
                  </a:cubicBezTo>
                  <a:cubicBezTo>
                    <a:pt x="490" y="9181"/>
                    <a:pt x="972" y="8716"/>
                    <a:pt x="1469" y="8267"/>
                  </a:cubicBezTo>
                  <a:cubicBezTo>
                    <a:pt x="1959" y="7811"/>
                    <a:pt x="2451" y="7357"/>
                    <a:pt x="2952" y="6911"/>
                  </a:cubicBezTo>
                  <a:cubicBezTo>
                    <a:pt x="3949" y="6015"/>
                    <a:pt x="4953" y="5127"/>
                    <a:pt x="5994" y="4286"/>
                  </a:cubicBezTo>
                  <a:cubicBezTo>
                    <a:pt x="7020" y="3430"/>
                    <a:pt x="8082" y="2618"/>
                    <a:pt x="9188" y="1863"/>
                  </a:cubicBezTo>
                  <a:cubicBezTo>
                    <a:pt x="9739" y="1487"/>
                    <a:pt x="10301" y="1128"/>
                    <a:pt x="10889" y="809"/>
                  </a:cubicBezTo>
                  <a:cubicBezTo>
                    <a:pt x="11473" y="482"/>
                    <a:pt x="12082" y="203"/>
                    <a:pt x="1272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7" name="Google Shape;4222;p53"/>
            <p:cNvSpPr/>
            <p:nvPr/>
          </p:nvSpPr>
          <p:spPr>
            <a:xfrm rot="1511660" flipH="1">
              <a:off x="2642096" y="1158027"/>
              <a:ext cx="334977" cy="319205"/>
            </a:xfrm>
            <a:custGeom>
              <a:avLst/>
              <a:gdLst/>
              <a:ahLst/>
              <a:cxnLst/>
              <a:rect l="l" t="t" r="r" b="b"/>
              <a:pathLst>
                <a:path w="7667" h="7306" extrusionOk="0">
                  <a:moveTo>
                    <a:pt x="1" y="0"/>
                  </a:moveTo>
                  <a:cubicBezTo>
                    <a:pt x="179" y="134"/>
                    <a:pt x="357" y="265"/>
                    <a:pt x="534" y="392"/>
                  </a:cubicBezTo>
                  <a:lnTo>
                    <a:pt x="1045" y="812"/>
                  </a:lnTo>
                  <a:cubicBezTo>
                    <a:pt x="1383" y="1098"/>
                    <a:pt x="1720" y="1381"/>
                    <a:pt x="2039" y="1686"/>
                  </a:cubicBezTo>
                  <a:cubicBezTo>
                    <a:pt x="2688" y="2284"/>
                    <a:pt x="3326" y="2894"/>
                    <a:pt x="3947" y="3520"/>
                  </a:cubicBezTo>
                  <a:cubicBezTo>
                    <a:pt x="4577" y="4141"/>
                    <a:pt x="5194" y="4771"/>
                    <a:pt x="5814" y="5402"/>
                  </a:cubicBezTo>
                  <a:lnTo>
                    <a:pt x="7667" y="7306"/>
                  </a:lnTo>
                  <a:cubicBezTo>
                    <a:pt x="7130" y="6599"/>
                    <a:pt x="6554" y="5925"/>
                    <a:pt x="5966" y="5261"/>
                  </a:cubicBezTo>
                  <a:cubicBezTo>
                    <a:pt x="5379" y="4594"/>
                    <a:pt x="4765" y="3955"/>
                    <a:pt x="4139" y="3324"/>
                  </a:cubicBezTo>
                  <a:cubicBezTo>
                    <a:pt x="3511" y="2701"/>
                    <a:pt x="2862" y="2092"/>
                    <a:pt x="2177" y="1526"/>
                  </a:cubicBezTo>
                  <a:cubicBezTo>
                    <a:pt x="1492" y="964"/>
                    <a:pt x="789" y="413"/>
                    <a:pt x="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8" name="Google Shape;4223;p53"/>
            <p:cNvSpPr/>
            <p:nvPr/>
          </p:nvSpPr>
          <p:spPr>
            <a:xfrm rot="1511660" flipH="1">
              <a:off x="2121702" y="1669824"/>
              <a:ext cx="286306" cy="346512"/>
            </a:xfrm>
            <a:custGeom>
              <a:avLst/>
              <a:gdLst/>
              <a:ahLst/>
              <a:cxnLst/>
              <a:rect l="l" t="t" r="r" b="b"/>
              <a:pathLst>
                <a:path w="6553" h="7931" extrusionOk="0">
                  <a:moveTo>
                    <a:pt x="1" y="0"/>
                  </a:moveTo>
                  <a:cubicBezTo>
                    <a:pt x="146" y="160"/>
                    <a:pt x="287" y="320"/>
                    <a:pt x="436" y="475"/>
                  </a:cubicBezTo>
                  <a:lnTo>
                    <a:pt x="857" y="962"/>
                  </a:lnTo>
                  <a:cubicBezTo>
                    <a:pt x="1136" y="1284"/>
                    <a:pt x="1419" y="1607"/>
                    <a:pt x="1687" y="1941"/>
                  </a:cubicBezTo>
                  <a:cubicBezTo>
                    <a:pt x="2231" y="2604"/>
                    <a:pt x="2775" y="3264"/>
                    <a:pt x="3308" y="3935"/>
                  </a:cubicBezTo>
                  <a:lnTo>
                    <a:pt x="4926" y="5936"/>
                  </a:lnTo>
                  <a:lnTo>
                    <a:pt x="5734" y="6937"/>
                  </a:lnTo>
                  <a:lnTo>
                    <a:pt x="6553" y="7931"/>
                  </a:lnTo>
                  <a:cubicBezTo>
                    <a:pt x="6093" y="7206"/>
                    <a:pt x="5596" y="6505"/>
                    <a:pt x="5088" y="5809"/>
                  </a:cubicBezTo>
                  <a:cubicBezTo>
                    <a:pt x="4588" y="5113"/>
                    <a:pt x="4059" y="4435"/>
                    <a:pt x="3522" y="3764"/>
                  </a:cubicBezTo>
                  <a:cubicBezTo>
                    <a:pt x="2981" y="3097"/>
                    <a:pt x="2431" y="2433"/>
                    <a:pt x="1847" y="1802"/>
                  </a:cubicBezTo>
                  <a:cubicBezTo>
                    <a:pt x="1263" y="1172"/>
                    <a:pt x="665" y="544"/>
                    <a:pt x="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9" name="Google Shape;4224;p53"/>
            <p:cNvSpPr/>
            <p:nvPr/>
          </p:nvSpPr>
          <p:spPr>
            <a:xfrm rot="1511660" flipH="1">
              <a:off x="2256866" y="1462568"/>
              <a:ext cx="269528" cy="181623"/>
            </a:xfrm>
            <a:custGeom>
              <a:avLst/>
              <a:gdLst/>
              <a:ahLst/>
              <a:cxnLst/>
              <a:rect l="l" t="t" r="r" b="b"/>
              <a:pathLst>
                <a:path w="6169" h="4157" extrusionOk="0">
                  <a:moveTo>
                    <a:pt x="6168" y="1"/>
                  </a:moveTo>
                  <a:lnTo>
                    <a:pt x="6168" y="1"/>
                  </a:lnTo>
                  <a:cubicBezTo>
                    <a:pt x="5559" y="149"/>
                    <a:pt x="4975" y="396"/>
                    <a:pt x="4413" y="675"/>
                  </a:cubicBezTo>
                  <a:cubicBezTo>
                    <a:pt x="3851" y="961"/>
                    <a:pt x="3322" y="1302"/>
                    <a:pt x="2803" y="1658"/>
                  </a:cubicBezTo>
                  <a:cubicBezTo>
                    <a:pt x="2291" y="2024"/>
                    <a:pt x="1799" y="2411"/>
                    <a:pt x="1331" y="2829"/>
                  </a:cubicBezTo>
                  <a:cubicBezTo>
                    <a:pt x="863" y="3246"/>
                    <a:pt x="410" y="3681"/>
                    <a:pt x="0" y="4156"/>
                  </a:cubicBezTo>
                  <a:cubicBezTo>
                    <a:pt x="246" y="3960"/>
                    <a:pt x="482" y="3757"/>
                    <a:pt x="733" y="3569"/>
                  </a:cubicBezTo>
                  <a:cubicBezTo>
                    <a:pt x="972" y="3373"/>
                    <a:pt x="1218" y="3177"/>
                    <a:pt x="1465" y="2992"/>
                  </a:cubicBezTo>
                  <a:cubicBezTo>
                    <a:pt x="1962" y="2615"/>
                    <a:pt x="2452" y="2237"/>
                    <a:pt x="2962" y="1882"/>
                  </a:cubicBezTo>
                  <a:cubicBezTo>
                    <a:pt x="3466" y="1524"/>
                    <a:pt x="3985" y="1182"/>
                    <a:pt x="4515" y="860"/>
                  </a:cubicBezTo>
                  <a:cubicBezTo>
                    <a:pt x="4783" y="707"/>
                    <a:pt x="5047" y="545"/>
                    <a:pt x="5327" y="410"/>
                  </a:cubicBezTo>
                  <a:cubicBezTo>
                    <a:pt x="5598" y="254"/>
                    <a:pt x="5885" y="142"/>
                    <a:pt x="616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0" name="Google Shape;4225;p53"/>
            <p:cNvSpPr/>
            <p:nvPr/>
          </p:nvSpPr>
          <p:spPr>
            <a:xfrm rot="1511660" flipH="1">
              <a:off x="2540517" y="1535351"/>
              <a:ext cx="383256" cy="201589"/>
            </a:xfrm>
            <a:custGeom>
              <a:avLst/>
              <a:gdLst/>
              <a:ahLst/>
              <a:cxnLst/>
              <a:rect l="l" t="t" r="r" b="b"/>
              <a:pathLst>
                <a:path w="8772" h="4614" extrusionOk="0">
                  <a:moveTo>
                    <a:pt x="1" y="1"/>
                  </a:moveTo>
                  <a:lnTo>
                    <a:pt x="1" y="1"/>
                  </a:lnTo>
                  <a:cubicBezTo>
                    <a:pt x="414" y="99"/>
                    <a:pt x="828" y="150"/>
                    <a:pt x="1223" y="288"/>
                  </a:cubicBezTo>
                  <a:cubicBezTo>
                    <a:pt x="1629" y="386"/>
                    <a:pt x="2017" y="541"/>
                    <a:pt x="2409" y="680"/>
                  </a:cubicBezTo>
                  <a:cubicBezTo>
                    <a:pt x="3177" y="998"/>
                    <a:pt x="3928" y="1358"/>
                    <a:pt x="4653" y="1763"/>
                  </a:cubicBezTo>
                  <a:cubicBezTo>
                    <a:pt x="5378" y="2176"/>
                    <a:pt x="6078" y="2626"/>
                    <a:pt x="6767" y="3102"/>
                  </a:cubicBezTo>
                  <a:cubicBezTo>
                    <a:pt x="7112" y="3337"/>
                    <a:pt x="7448" y="3584"/>
                    <a:pt x="7783" y="3838"/>
                  </a:cubicBezTo>
                  <a:cubicBezTo>
                    <a:pt x="8119" y="4084"/>
                    <a:pt x="8446" y="4349"/>
                    <a:pt x="8772" y="4613"/>
                  </a:cubicBezTo>
                  <a:cubicBezTo>
                    <a:pt x="8196" y="3997"/>
                    <a:pt x="7554" y="3450"/>
                    <a:pt x="6891" y="2931"/>
                  </a:cubicBezTo>
                  <a:cubicBezTo>
                    <a:pt x="6227" y="2416"/>
                    <a:pt x="5520" y="1948"/>
                    <a:pt x="4787" y="1528"/>
                  </a:cubicBezTo>
                  <a:cubicBezTo>
                    <a:pt x="4048" y="1118"/>
                    <a:pt x="3279" y="759"/>
                    <a:pt x="2481" y="484"/>
                  </a:cubicBezTo>
                  <a:cubicBezTo>
                    <a:pt x="1676" y="218"/>
                    <a:pt x="843" y="4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1" name="Google Shape;4226;p53"/>
            <p:cNvSpPr/>
            <p:nvPr/>
          </p:nvSpPr>
          <p:spPr>
            <a:xfrm rot="1511660" flipH="1">
              <a:off x="2485573" y="695364"/>
              <a:ext cx="328293" cy="250042"/>
            </a:xfrm>
            <a:custGeom>
              <a:avLst/>
              <a:gdLst/>
              <a:ahLst/>
              <a:cxnLst/>
              <a:rect l="l" t="t" r="r" b="b"/>
              <a:pathLst>
                <a:path w="7514" h="5723" extrusionOk="0">
                  <a:moveTo>
                    <a:pt x="7513" y="0"/>
                  </a:moveTo>
                  <a:lnTo>
                    <a:pt x="7513" y="0"/>
                  </a:lnTo>
                  <a:cubicBezTo>
                    <a:pt x="6733" y="182"/>
                    <a:pt x="5990" y="512"/>
                    <a:pt x="5287" y="896"/>
                  </a:cubicBezTo>
                  <a:cubicBezTo>
                    <a:pt x="4587" y="1287"/>
                    <a:pt x="3935" y="1763"/>
                    <a:pt x="3307" y="2259"/>
                  </a:cubicBezTo>
                  <a:cubicBezTo>
                    <a:pt x="2687" y="2767"/>
                    <a:pt x="2096" y="3315"/>
                    <a:pt x="1545" y="3895"/>
                  </a:cubicBezTo>
                  <a:cubicBezTo>
                    <a:pt x="993" y="4472"/>
                    <a:pt x="464" y="5073"/>
                    <a:pt x="0" y="5722"/>
                  </a:cubicBezTo>
                  <a:cubicBezTo>
                    <a:pt x="275" y="5436"/>
                    <a:pt x="551" y="5150"/>
                    <a:pt x="838" y="4870"/>
                  </a:cubicBezTo>
                  <a:cubicBezTo>
                    <a:pt x="1117" y="4587"/>
                    <a:pt x="1400" y="4311"/>
                    <a:pt x="1694" y="4043"/>
                  </a:cubicBezTo>
                  <a:cubicBezTo>
                    <a:pt x="2273" y="3503"/>
                    <a:pt x="2861" y="2970"/>
                    <a:pt x="3478" y="2474"/>
                  </a:cubicBezTo>
                  <a:cubicBezTo>
                    <a:pt x="4094" y="1977"/>
                    <a:pt x="4728" y="1505"/>
                    <a:pt x="5396" y="1078"/>
                  </a:cubicBezTo>
                  <a:cubicBezTo>
                    <a:pt x="5559" y="969"/>
                    <a:pt x="5733" y="874"/>
                    <a:pt x="5903" y="773"/>
                  </a:cubicBezTo>
                  <a:cubicBezTo>
                    <a:pt x="5990" y="722"/>
                    <a:pt x="6074" y="671"/>
                    <a:pt x="6161" y="624"/>
                  </a:cubicBezTo>
                  <a:lnTo>
                    <a:pt x="6425" y="494"/>
                  </a:lnTo>
                  <a:cubicBezTo>
                    <a:pt x="6603" y="407"/>
                    <a:pt x="6773" y="298"/>
                    <a:pt x="6962" y="233"/>
                  </a:cubicBezTo>
                  <a:cubicBezTo>
                    <a:pt x="7143" y="156"/>
                    <a:pt x="7329" y="80"/>
                    <a:pt x="751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2" name="Google Shape;4227;p53"/>
            <p:cNvSpPr/>
            <p:nvPr/>
          </p:nvSpPr>
          <p:spPr>
            <a:xfrm rot="1511660" flipH="1">
              <a:off x="2897078" y="519841"/>
              <a:ext cx="255591" cy="444554"/>
            </a:xfrm>
            <a:custGeom>
              <a:avLst/>
              <a:gdLst/>
              <a:ahLst/>
              <a:cxnLst/>
              <a:rect l="l" t="t" r="r" b="b"/>
              <a:pathLst>
                <a:path w="5850" h="10175" extrusionOk="0">
                  <a:moveTo>
                    <a:pt x="0" y="0"/>
                  </a:moveTo>
                  <a:lnTo>
                    <a:pt x="0" y="0"/>
                  </a:lnTo>
                  <a:cubicBezTo>
                    <a:pt x="185" y="167"/>
                    <a:pt x="370" y="331"/>
                    <a:pt x="555" y="490"/>
                  </a:cubicBezTo>
                  <a:lnTo>
                    <a:pt x="1052" y="1037"/>
                  </a:lnTo>
                  <a:cubicBezTo>
                    <a:pt x="1364" y="1419"/>
                    <a:pt x="1669" y="1802"/>
                    <a:pt x="1930" y="2219"/>
                  </a:cubicBezTo>
                  <a:cubicBezTo>
                    <a:pt x="2473" y="3039"/>
                    <a:pt x="2966" y="3894"/>
                    <a:pt x="3409" y="4776"/>
                  </a:cubicBezTo>
                  <a:cubicBezTo>
                    <a:pt x="3861" y="5650"/>
                    <a:pt x="4286" y="6542"/>
                    <a:pt x="4688" y="7445"/>
                  </a:cubicBezTo>
                  <a:cubicBezTo>
                    <a:pt x="4892" y="7894"/>
                    <a:pt x="5088" y="8347"/>
                    <a:pt x="5280" y="8804"/>
                  </a:cubicBezTo>
                  <a:cubicBezTo>
                    <a:pt x="5476" y="9258"/>
                    <a:pt x="5664" y="9718"/>
                    <a:pt x="5849" y="10175"/>
                  </a:cubicBezTo>
                  <a:cubicBezTo>
                    <a:pt x="5585" y="9221"/>
                    <a:pt x="5247" y="8286"/>
                    <a:pt x="4881" y="7365"/>
                  </a:cubicBezTo>
                  <a:cubicBezTo>
                    <a:pt x="4522" y="6436"/>
                    <a:pt x="4105" y="5534"/>
                    <a:pt x="3652" y="4649"/>
                  </a:cubicBezTo>
                  <a:cubicBezTo>
                    <a:pt x="3198" y="3764"/>
                    <a:pt x="2695" y="2902"/>
                    <a:pt x="2104" y="2100"/>
                  </a:cubicBezTo>
                  <a:cubicBezTo>
                    <a:pt x="1512" y="1306"/>
                    <a:pt x="856" y="519"/>
                    <a:pt x="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3" name="Google Shape;4228;p53"/>
            <p:cNvSpPr/>
            <p:nvPr/>
          </p:nvSpPr>
          <p:spPr>
            <a:xfrm rot="1511660" flipH="1">
              <a:off x="2744935" y="945966"/>
              <a:ext cx="239557" cy="168603"/>
            </a:xfrm>
            <a:custGeom>
              <a:avLst/>
              <a:gdLst/>
              <a:ahLst/>
              <a:cxnLst/>
              <a:rect l="l" t="t" r="r" b="b"/>
              <a:pathLst>
                <a:path w="5483" h="3859" extrusionOk="0">
                  <a:moveTo>
                    <a:pt x="0" y="1"/>
                  </a:moveTo>
                  <a:lnTo>
                    <a:pt x="0" y="1"/>
                  </a:lnTo>
                  <a:cubicBezTo>
                    <a:pt x="511" y="240"/>
                    <a:pt x="971" y="555"/>
                    <a:pt x="1436" y="863"/>
                  </a:cubicBezTo>
                  <a:cubicBezTo>
                    <a:pt x="1893" y="1182"/>
                    <a:pt x="2346" y="1505"/>
                    <a:pt x="2792" y="1842"/>
                  </a:cubicBezTo>
                  <a:cubicBezTo>
                    <a:pt x="3691" y="2506"/>
                    <a:pt x="4569" y="3199"/>
                    <a:pt x="5482" y="3858"/>
                  </a:cubicBezTo>
                  <a:cubicBezTo>
                    <a:pt x="4710" y="3035"/>
                    <a:pt x="3854" y="2299"/>
                    <a:pt x="2955" y="1624"/>
                  </a:cubicBezTo>
                  <a:cubicBezTo>
                    <a:pt x="2502" y="1288"/>
                    <a:pt x="2037" y="968"/>
                    <a:pt x="1548" y="685"/>
                  </a:cubicBezTo>
                  <a:cubicBezTo>
                    <a:pt x="1063" y="399"/>
                    <a:pt x="547" y="142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4" name="Google Shape;4230;p53"/>
            <p:cNvSpPr/>
            <p:nvPr/>
          </p:nvSpPr>
          <p:spPr>
            <a:xfrm flipH="1">
              <a:off x="1690653" y="2428373"/>
              <a:ext cx="21797" cy="10544"/>
            </a:xfrm>
            <a:custGeom>
              <a:avLst/>
              <a:gdLst/>
              <a:ahLst/>
              <a:cxnLst/>
              <a:rect l="l" t="t" r="r" b="b"/>
              <a:pathLst>
                <a:path w="769" h="372" extrusionOk="0">
                  <a:moveTo>
                    <a:pt x="156" y="0"/>
                  </a:moveTo>
                  <a:cubicBezTo>
                    <a:pt x="34" y="0"/>
                    <a:pt x="0" y="198"/>
                    <a:pt x="125" y="217"/>
                  </a:cubicBezTo>
                  <a:cubicBezTo>
                    <a:pt x="216" y="236"/>
                    <a:pt x="308" y="259"/>
                    <a:pt x="392" y="293"/>
                  </a:cubicBezTo>
                  <a:cubicBezTo>
                    <a:pt x="462" y="323"/>
                    <a:pt x="530" y="371"/>
                    <a:pt x="603" y="371"/>
                  </a:cubicBezTo>
                  <a:cubicBezTo>
                    <a:pt x="621" y="371"/>
                    <a:pt x="639" y="368"/>
                    <a:pt x="658" y="362"/>
                  </a:cubicBezTo>
                  <a:cubicBezTo>
                    <a:pt x="723" y="343"/>
                    <a:pt x="768" y="278"/>
                    <a:pt x="746" y="209"/>
                  </a:cubicBezTo>
                  <a:cubicBezTo>
                    <a:pt x="684" y="11"/>
                    <a:pt x="330" y="0"/>
                    <a:pt x="1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5" name="Google Shape;4231;p53"/>
            <p:cNvSpPr/>
            <p:nvPr/>
          </p:nvSpPr>
          <p:spPr>
            <a:xfrm flipH="1">
              <a:off x="1821918" y="1861360"/>
              <a:ext cx="417947" cy="512846"/>
            </a:xfrm>
            <a:custGeom>
              <a:avLst/>
              <a:gdLst/>
              <a:ahLst/>
              <a:cxnLst/>
              <a:rect l="l" t="t" r="r" b="b"/>
              <a:pathLst>
                <a:path w="14745" h="18093" extrusionOk="0">
                  <a:moveTo>
                    <a:pt x="6241" y="0"/>
                  </a:moveTo>
                  <a:cubicBezTo>
                    <a:pt x="4617" y="0"/>
                    <a:pt x="2764" y="1908"/>
                    <a:pt x="2164" y="3166"/>
                  </a:cubicBezTo>
                  <a:cubicBezTo>
                    <a:pt x="1042" y="5522"/>
                    <a:pt x="840" y="8264"/>
                    <a:pt x="711" y="10834"/>
                  </a:cubicBezTo>
                  <a:cubicBezTo>
                    <a:pt x="632" y="12469"/>
                    <a:pt x="612" y="14119"/>
                    <a:pt x="726" y="15754"/>
                  </a:cubicBezTo>
                  <a:cubicBezTo>
                    <a:pt x="726" y="15754"/>
                    <a:pt x="0" y="17799"/>
                    <a:pt x="1939" y="18043"/>
                  </a:cubicBezTo>
                  <a:cubicBezTo>
                    <a:pt x="2209" y="18077"/>
                    <a:pt x="2478" y="18093"/>
                    <a:pt x="2747" y="18093"/>
                  </a:cubicBezTo>
                  <a:cubicBezTo>
                    <a:pt x="5267" y="18093"/>
                    <a:pt x="7707" y="16668"/>
                    <a:pt x="9638" y="15184"/>
                  </a:cubicBezTo>
                  <a:cubicBezTo>
                    <a:pt x="11779" y="13541"/>
                    <a:pt x="13527" y="11317"/>
                    <a:pt x="14155" y="8655"/>
                  </a:cubicBezTo>
                  <a:cubicBezTo>
                    <a:pt x="14626" y="6663"/>
                    <a:pt x="14745" y="3648"/>
                    <a:pt x="12418" y="2770"/>
                  </a:cubicBezTo>
                  <a:cubicBezTo>
                    <a:pt x="12255" y="2709"/>
                    <a:pt x="11950" y="2642"/>
                    <a:pt x="11542" y="2642"/>
                  </a:cubicBezTo>
                  <a:cubicBezTo>
                    <a:pt x="10793" y="2642"/>
                    <a:pt x="9696" y="2870"/>
                    <a:pt x="8498" y="3792"/>
                  </a:cubicBezTo>
                  <a:cubicBezTo>
                    <a:pt x="8570" y="2854"/>
                    <a:pt x="8433" y="1717"/>
                    <a:pt x="7886" y="930"/>
                  </a:cubicBezTo>
                  <a:cubicBezTo>
                    <a:pt x="7421" y="266"/>
                    <a:pt x="6847" y="0"/>
                    <a:pt x="624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6" name="Google Shape;4232;p53"/>
            <p:cNvSpPr/>
            <p:nvPr/>
          </p:nvSpPr>
          <p:spPr>
            <a:xfrm flipH="1">
              <a:off x="1632319" y="2323922"/>
              <a:ext cx="535692" cy="390197"/>
            </a:xfrm>
            <a:custGeom>
              <a:avLst/>
              <a:gdLst/>
              <a:ahLst/>
              <a:cxnLst/>
              <a:rect l="l" t="t" r="r" b="b"/>
              <a:pathLst>
                <a:path w="18899" h="13766" extrusionOk="0">
                  <a:moveTo>
                    <a:pt x="4424" y="0"/>
                  </a:moveTo>
                  <a:cubicBezTo>
                    <a:pt x="4372" y="0"/>
                    <a:pt x="4319" y="1"/>
                    <a:pt x="4267" y="1"/>
                  </a:cubicBezTo>
                  <a:cubicBezTo>
                    <a:pt x="2050" y="13"/>
                    <a:pt x="1" y="20"/>
                    <a:pt x="1" y="20"/>
                  </a:cubicBezTo>
                  <a:cubicBezTo>
                    <a:pt x="1" y="20"/>
                    <a:pt x="3624" y="13129"/>
                    <a:pt x="10920" y="13733"/>
                  </a:cubicBezTo>
                  <a:cubicBezTo>
                    <a:pt x="11180" y="13755"/>
                    <a:pt x="11423" y="13765"/>
                    <a:pt x="11651" y="13765"/>
                  </a:cubicBezTo>
                  <a:cubicBezTo>
                    <a:pt x="16959" y="13765"/>
                    <a:pt x="13852" y="8145"/>
                    <a:pt x="13852" y="8145"/>
                  </a:cubicBezTo>
                  <a:lnTo>
                    <a:pt x="13852" y="8145"/>
                  </a:lnTo>
                  <a:cubicBezTo>
                    <a:pt x="13852" y="8145"/>
                    <a:pt x="14347" y="8240"/>
                    <a:pt x="15005" y="8240"/>
                  </a:cubicBezTo>
                  <a:cubicBezTo>
                    <a:pt x="16216" y="8240"/>
                    <a:pt x="17979" y="7918"/>
                    <a:pt x="18236" y="6088"/>
                  </a:cubicBezTo>
                  <a:cubicBezTo>
                    <a:pt x="18899" y="1327"/>
                    <a:pt x="10569" y="0"/>
                    <a:pt x="442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7" name="Google Shape;4233;p53"/>
            <p:cNvSpPr/>
            <p:nvPr/>
          </p:nvSpPr>
          <p:spPr>
            <a:xfrm flipH="1">
              <a:off x="2070532" y="2379903"/>
              <a:ext cx="457630" cy="435152"/>
            </a:xfrm>
            <a:custGeom>
              <a:avLst/>
              <a:gdLst/>
              <a:ahLst/>
              <a:cxnLst/>
              <a:rect l="l" t="t" r="r" b="b"/>
              <a:pathLst>
                <a:path w="16145" h="15352" extrusionOk="0">
                  <a:moveTo>
                    <a:pt x="12593" y="0"/>
                  </a:moveTo>
                  <a:cubicBezTo>
                    <a:pt x="12287" y="0"/>
                    <a:pt x="12091" y="98"/>
                    <a:pt x="12091" y="98"/>
                  </a:cubicBezTo>
                  <a:cubicBezTo>
                    <a:pt x="10418" y="680"/>
                    <a:pt x="8783" y="1410"/>
                    <a:pt x="7209" y="2216"/>
                  </a:cubicBezTo>
                  <a:cubicBezTo>
                    <a:pt x="7149" y="2246"/>
                    <a:pt x="7084" y="2281"/>
                    <a:pt x="7019" y="2311"/>
                  </a:cubicBezTo>
                  <a:lnTo>
                    <a:pt x="7019" y="2314"/>
                  </a:lnTo>
                  <a:cubicBezTo>
                    <a:pt x="7012" y="2319"/>
                    <a:pt x="7000" y="2323"/>
                    <a:pt x="6986" y="2330"/>
                  </a:cubicBezTo>
                  <a:cubicBezTo>
                    <a:pt x="4659" y="3509"/>
                    <a:pt x="1613" y="4897"/>
                    <a:pt x="716" y="7512"/>
                  </a:cubicBezTo>
                  <a:cubicBezTo>
                    <a:pt x="1" y="9603"/>
                    <a:pt x="853" y="12497"/>
                    <a:pt x="3252" y="13013"/>
                  </a:cubicBezTo>
                  <a:cubicBezTo>
                    <a:pt x="3500" y="13067"/>
                    <a:pt x="3758" y="13092"/>
                    <a:pt x="4020" y="13092"/>
                  </a:cubicBezTo>
                  <a:cubicBezTo>
                    <a:pt x="4787" y="13092"/>
                    <a:pt x="5583" y="12876"/>
                    <a:pt x="6233" y="12516"/>
                  </a:cubicBezTo>
                  <a:cubicBezTo>
                    <a:pt x="6233" y="12516"/>
                    <a:pt x="6653" y="15351"/>
                    <a:pt x="10481" y="15351"/>
                  </a:cubicBezTo>
                  <a:cubicBezTo>
                    <a:pt x="10556" y="15351"/>
                    <a:pt x="10631" y="15350"/>
                    <a:pt x="10708" y="15348"/>
                  </a:cubicBezTo>
                  <a:cubicBezTo>
                    <a:pt x="13924" y="15257"/>
                    <a:pt x="16144" y="10321"/>
                    <a:pt x="15692" y="5554"/>
                  </a:cubicBezTo>
                  <a:cubicBezTo>
                    <a:pt x="15574" y="4345"/>
                    <a:pt x="15285" y="3147"/>
                    <a:pt x="14802" y="2041"/>
                  </a:cubicBezTo>
                  <a:cubicBezTo>
                    <a:pt x="14037" y="311"/>
                    <a:pt x="13139" y="0"/>
                    <a:pt x="125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8" name="Google Shape;4234;p53"/>
            <p:cNvSpPr/>
            <p:nvPr/>
          </p:nvSpPr>
          <p:spPr>
            <a:xfrm flipH="1">
              <a:off x="2099756" y="2030608"/>
              <a:ext cx="575035" cy="418599"/>
            </a:xfrm>
            <a:custGeom>
              <a:avLst/>
              <a:gdLst/>
              <a:ahLst/>
              <a:cxnLst/>
              <a:rect l="l" t="t" r="r" b="b"/>
              <a:pathLst>
                <a:path w="20287" h="14768" extrusionOk="0">
                  <a:moveTo>
                    <a:pt x="6939" y="1"/>
                  </a:moveTo>
                  <a:cubicBezTo>
                    <a:pt x="6231" y="1"/>
                    <a:pt x="5529" y="120"/>
                    <a:pt x="4847" y="407"/>
                  </a:cubicBezTo>
                  <a:cubicBezTo>
                    <a:pt x="3201" y="1103"/>
                    <a:pt x="2110" y="3346"/>
                    <a:pt x="3185" y="4958"/>
                  </a:cubicBezTo>
                  <a:cubicBezTo>
                    <a:pt x="3185" y="4958"/>
                    <a:pt x="0" y="5068"/>
                    <a:pt x="228" y="8539"/>
                  </a:cubicBezTo>
                  <a:cubicBezTo>
                    <a:pt x="413" y="11354"/>
                    <a:pt x="8241" y="14767"/>
                    <a:pt x="14406" y="14767"/>
                  </a:cubicBezTo>
                  <a:cubicBezTo>
                    <a:pt x="15835" y="14767"/>
                    <a:pt x="17175" y="14584"/>
                    <a:pt x="18310" y="14167"/>
                  </a:cubicBezTo>
                  <a:cubicBezTo>
                    <a:pt x="20287" y="10889"/>
                    <a:pt x="18820" y="10185"/>
                    <a:pt x="18820" y="10185"/>
                  </a:cubicBezTo>
                  <a:cubicBezTo>
                    <a:pt x="18798" y="10175"/>
                    <a:pt x="18779" y="10171"/>
                    <a:pt x="18760" y="10171"/>
                  </a:cubicBezTo>
                  <a:cubicBezTo>
                    <a:pt x="18625" y="10171"/>
                    <a:pt x="18563" y="10408"/>
                    <a:pt x="18492" y="10408"/>
                  </a:cubicBezTo>
                  <a:cubicBezTo>
                    <a:pt x="18474" y="10408"/>
                    <a:pt x="18456" y="10392"/>
                    <a:pt x="18436" y="10353"/>
                  </a:cubicBezTo>
                  <a:cubicBezTo>
                    <a:pt x="17892" y="9285"/>
                    <a:pt x="17036" y="6767"/>
                    <a:pt x="16356" y="5779"/>
                  </a:cubicBezTo>
                  <a:cubicBezTo>
                    <a:pt x="14896" y="3669"/>
                    <a:pt x="12972" y="1699"/>
                    <a:pt x="10520" y="780"/>
                  </a:cubicBezTo>
                  <a:cubicBezTo>
                    <a:pt x="9356" y="342"/>
                    <a:pt x="8139" y="1"/>
                    <a:pt x="693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9" name="Google Shape;4235;p53"/>
            <p:cNvSpPr/>
            <p:nvPr/>
          </p:nvSpPr>
          <p:spPr>
            <a:xfrm flipH="1">
              <a:off x="2454380" y="2544276"/>
              <a:ext cx="20323" cy="18679"/>
            </a:xfrm>
            <a:custGeom>
              <a:avLst/>
              <a:gdLst/>
              <a:ahLst/>
              <a:cxnLst/>
              <a:rect l="l" t="t" r="r" b="b"/>
              <a:pathLst>
                <a:path w="717" h="659" extrusionOk="0">
                  <a:moveTo>
                    <a:pt x="606" y="0"/>
                  </a:moveTo>
                  <a:cubicBezTo>
                    <a:pt x="600" y="0"/>
                    <a:pt x="593" y="1"/>
                    <a:pt x="587" y="2"/>
                  </a:cubicBezTo>
                  <a:cubicBezTo>
                    <a:pt x="476" y="25"/>
                    <a:pt x="381" y="151"/>
                    <a:pt x="305" y="230"/>
                  </a:cubicBezTo>
                  <a:cubicBezTo>
                    <a:pt x="218" y="325"/>
                    <a:pt x="130" y="421"/>
                    <a:pt x="50" y="523"/>
                  </a:cubicBezTo>
                  <a:cubicBezTo>
                    <a:pt x="1" y="581"/>
                    <a:pt x="49" y="659"/>
                    <a:pt x="107" y="659"/>
                  </a:cubicBezTo>
                  <a:cubicBezTo>
                    <a:pt x="125" y="659"/>
                    <a:pt x="143" y="651"/>
                    <a:pt x="160" y="633"/>
                  </a:cubicBezTo>
                  <a:cubicBezTo>
                    <a:pt x="244" y="546"/>
                    <a:pt x="336" y="458"/>
                    <a:pt x="427" y="379"/>
                  </a:cubicBezTo>
                  <a:cubicBezTo>
                    <a:pt x="506" y="307"/>
                    <a:pt x="643" y="234"/>
                    <a:pt x="685" y="135"/>
                  </a:cubicBezTo>
                  <a:cubicBezTo>
                    <a:pt x="717" y="69"/>
                    <a:pt x="674" y="0"/>
                    <a:pt x="60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0" name="Google Shape;4236;p53"/>
            <p:cNvSpPr/>
            <p:nvPr/>
          </p:nvSpPr>
          <p:spPr>
            <a:xfrm flipH="1">
              <a:off x="2444743" y="2563749"/>
              <a:ext cx="16780" cy="15930"/>
            </a:xfrm>
            <a:custGeom>
              <a:avLst/>
              <a:gdLst/>
              <a:ahLst/>
              <a:cxnLst/>
              <a:rect l="l" t="t" r="r" b="b"/>
              <a:pathLst>
                <a:path w="592" h="562" extrusionOk="0">
                  <a:moveTo>
                    <a:pt x="490" y="0"/>
                  </a:moveTo>
                  <a:cubicBezTo>
                    <a:pt x="482" y="0"/>
                    <a:pt x="475" y="1"/>
                    <a:pt x="467" y="3"/>
                  </a:cubicBezTo>
                  <a:cubicBezTo>
                    <a:pt x="373" y="26"/>
                    <a:pt x="304" y="136"/>
                    <a:pt x="243" y="205"/>
                  </a:cubicBezTo>
                  <a:cubicBezTo>
                    <a:pt x="175" y="285"/>
                    <a:pt x="110" y="361"/>
                    <a:pt x="41" y="441"/>
                  </a:cubicBezTo>
                  <a:cubicBezTo>
                    <a:pt x="1" y="491"/>
                    <a:pt x="35" y="561"/>
                    <a:pt x="89" y="561"/>
                  </a:cubicBezTo>
                  <a:cubicBezTo>
                    <a:pt x="100" y="561"/>
                    <a:pt x="112" y="558"/>
                    <a:pt x="125" y="550"/>
                  </a:cubicBezTo>
                  <a:cubicBezTo>
                    <a:pt x="220" y="494"/>
                    <a:pt x="311" y="433"/>
                    <a:pt x="395" y="357"/>
                  </a:cubicBezTo>
                  <a:cubicBezTo>
                    <a:pt x="475" y="289"/>
                    <a:pt x="578" y="205"/>
                    <a:pt x="589" y="94"/>
                  </a:cubicBezTo>
                  <a:cubicBezTo>
                    <a:pt x="592" y="39"/>
                    <a:pt x="538" y="0"/>
                    <a:pt x="4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1" name="Google Shape;4237;p53"/>
            <p:cNvSpPr/>
            <p:nvPr/>
          </p:nvSpPr>
          <p:spPr>
            <a:xfrm flipH="1">
              <a:off x="2395139" y="2504451"/>
              <a:ext cx="20380" cy="13294"/>
            </a:xfrm>
            <a:custGeom>
              <a:avLst/>
              <a:gdLst/>
              <a:ahLst/>
              <a:cxnLst/>
              <a:rect l="l" t="t" r="r" b="b"/>
              <a:pathLst>
                <a:path w="719" h="469" extrusionOk="0">
                  <a:moveTo>
                    <a:pt x="635" y="1"/>
                  </a:moveTo>
                  <a:cubicBezTo>
                    <a:pt x="418" y="1"/>
                    <a:pt x="206" y="202"/>
                    <a:pt x="57" y="343"/>
                  </a:cubicBezTo>
                  <a:cubicBezTo>
                    <a:pt x="1" y="396"/>
                    <a:pt x="53" y="468"/>
                    <a:pt x="115" y="468"/>
                  </a:cubicBezTo>
                  <a:cubicBezTo>
                    <a:pt x="133" y="468"/>
                    <a:pt x="151" y="462"/>
                    <a:pt x="167" y="449"/>
                  </a:cubicBezTo>
                  <a:cubicBezTo>
                    <a:pt x="251" y="380"/>
                    <a:pt x="343" y="320"/>
                    <a:pt x="438" y="266"/>
                  </a:cubicBezTo>
                  <a:cubicBezTo>
                    <a:pt x="521" y="221"/>
                    <a:pt x="612" y="187"/>
                    <a:pt x="680" y="115"/>
                  </a:cubicBezTo>
                  <a:cubicBezTo>
                    <a:pt x="719" y="73"/>
                    <a:pt x="692" y="1"/>
                    <a:pt x="6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2" name="Google Shape;4238;p53"/>
            <p:cNvSpPr/>
            <p:nvPr/>
          </p:nvSpPr>
          <p:spPr>
            <a:xfrm flipH="1">
              <a:off x="2396982" y="2524718"/>
              <a:ext cx="20862" cy="14739"/>
            </a:xfrm>
            <a:custGeom>
              <a:avLst/>
              <a:gdLst/>
              <a:ahLst/>
              <a:cxnLst/>
              <a:rect l="l" t="t" r="r" b="b"/>
              <a:pathLst>
                <a:path w="736" h="520" extrusionOk="0">
                  <a:moveTo>
                    <a:pt x="586" y="1"/>
                  </a:moveTo>
                  <a:cubicBezTo>
                    <a:pt x="380" y="1"/>
                    <a:pt x="202" y="215"/>
                    <a:pt x="67" y="346"/>
                  </a:cubicBezTo>
                  <a:cubicBezTo>
                    <a:pt x="0" y="416"/>
                    <a:pt x="60" y="520"/>
                    <a:pt x="139" y="520"/>
                  </a:cubicBezTo>
                  <a:cubicBezTo>
                    <a:pt x="155" y="520"/>
                    <a:pt x="172" y="515"/>
                    <a:pt x="188" y="506"/>
                  </a:cubicBezTo>
                  <a:cubicBezTo>
                    <a:pt x="276" y="457"/>
                    <a:pt x="371" y="415"/>
                    <a:pt x="462" y="369"/>
                  </a:cubicBezTo>
                  <a:cubicBezTo>
                    <a:pt x="550" y="327"/>
                    <a:pt x="660" y="290"/>
                    <a:pt x="706" y="194"/>
                  </a:cubicBezTo>
                  <a:cubicBezTo>
                    <a:pt x="736" y="130"/>
                    <a:pt x="717" y="16"/>
                    <a:pt x="630" y="4"/>
                  </a:cubicBezTo>
                  <a:cubicBezTo>
                    <a:pt x="615" y="2"/>
                    <a:pt x="601" y="1"/>
                    <a:pt x="5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3" name="Google Shape;4239;p53"/>
            <p:cNvSpPr/>
            <p:nvPr/>
          </p:nvSpPr>
          <p:spPr>
            <a:xfrm flipH="1">
              <a:off x="2404011" y="2561878"/>
              <a:ext cx="20437" cy="15845"/>
            </a:xfrm>
            <a:custGeom>
              <a:avLst/>
              <a:gdLst/>
              <a:ahLst/>
              <a:cxnLst/>
              <a:rect l="l" t="t" r="r" b="b"/>
              <a:pathLst>
                <a:path w="721" h="559" extrusionOk="0">
                  <a:moveTo>
                    <a:pt x="605" y="0"/>
                  </a:moveTo>
                  <a:cubicBezTo>
                    <a:pt x="602" y="0"/>
                    <a:pt x="599" y="0"/>
                    <a:pt x="597" y="1"/>
                  </a:cubicBezTo>
                  <a:cubicBezTo>
                    <a:pt x="482" y="16"/>
                    <a:pt x="410" y="96"/>
                    <a:pt x="326" y="168"/>
                  </a:cubicBezTo>
                  <a:cubicBezTo>
                    <a:pt x="239" y="244"/>
                    <a:pt x="151" y="320"/>
                    <a:pt x="65" y="397"/>
                  </a:cubicBezTo>
                  <a:cubicBezTo>
                    <a:pt x="1" y="456"/>
                    <a:pt x="61" y="558"/>
                    <a:pt x="134" y="558"/>
                  </a:cubicBezTo>
                  <a:cubicBezTo>
                    <a:pt x="148" y="558"/>
                    <a:pt x="164" y="554"/>
                    <a:pt x="179" y="544"/>
                  </a:cubicBezTo>
                  <a:cubicBezTo>
                    <a:pt x="274" y="480"/>
                    <a:pt x="372" y="416"/>
                    <a:pt x="467" y="351"/>
                  </a:cubicBezTo>
                  <a:cubicBezTo>
                    <a:pt x="558" y="290"/>
                    <a:pt x="658" y="240"/>
                    <a:pt x="699" y="134"/>
                  </a:cubicBezTo>
                  <a:cubicBezTo>
                    <a:pt x="721" y="79"/>
                    <a:pt x="666" y="0"/>
                    <a:pt x="6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4" name="Google Shape;4240;p53"/>
            <p:cNvSpPr/>
            <p:nvPr/>
          </p:nvSpPr>
          <p:spPr>
            <a:xfrm flipH="1">
              <a:off x="2384056" y="2597706"/>
              <a:ext cx="20267" cy="17942"/>
            </a:xfrm>
            <a:custGeom>
              <a:avLst/>
              <a:gdLst/>
              <a:ahLst/>
              <a:cxnLst/>
              <a:rect l="l" t="t" r="r" b="b"/>
              <a:pathLst>
                <a:path w="715" h="633" extrusionOk="0">
                  <a:moveTo>
                    <a:pt x="591" y="1"/>
                  </a:moveTo>
                  <a:cubicBezTo>
                    <a:pt x="580" y="1"/>
                    <a:pt x="568" y="3"/>
                    <a:pt x="555" y="7"/>
                  </a:cubicBezTo>
                  <a:cubicBezTo>
                    <a:pt x="445" y="45"/>
                    <a:pt x="373" y="136"/>
                    <a:pt x="294" y="216"/>
                  </a:cubicBezTo>
                  <a:cubicBezTo>
                    <a:pt x="210" y="300"/>
                    <a:pt x="130" y="387"/>
                    <a:pt x="54" y="478"/>
                  </a:cubicBezTo>
                  <a:cubicBezTo>
                    <a:pt x="1" y="534"/>
                    <a:pt x="47" y="633"/>
                    <a:pt x="113" y="633"/>
                  </a:cubicBezTo>
                  <a:cubicBezTo>
                    <a:pt x="128" y="633"/>
                    <a:pt x="144" y="627"/>
                    <a:pt x="160" y="615"/>
                  </a:cubicBezTo>
                  <a:cubicBezTo>
                    <a:pt x="252" y="547"/>
                    <a:pt x="346" y="482"/>
                    <a:pt x="434" y="410"/>
                  </a:cubicBezTo>
                  <a:cubicBezTo>
                    <a:pt x="522" y="342"/>
                    <a:pt x="636" y="273"/>
                    <a:pt x="681" y="170"/>
                  </a:cubicBezTo>
                  <a:cubicBezTo>
                    <a:pt x="714" y="100"/>
                    <a:pt x="672" y="1"/>
                    <a:pt x="5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5" name="Google Shape;4241;p53"/>
            <p:cNvSpPr/>
            <p:nvPr/>
          </p:nvSpPr>
          <p:spPr>
            <a:xfrm flipH="1">
              <a:off x="2355116" y="2630983"/>
              <a:ext cx="19728" cy="18566"/>
            </a:xfrm>
            <a:custGeom>
              <a:avLst/>
              <a:gdLst/>
              <a:ahLst/>
              <a:cxnLst/>
              <a:rect l="l" t="t" r="r" b="b"/>
              <a:pathLst>
                <a:path w="696" h="655" extrusionOk="0">
                  <a:moveTo>
                    <a:pt x="561" y="0"/>
                  </a:moveTo>
                  <a:cubicBezTo>
                    <a:pt x="552" y="0"/>
                    <a:pt x="543" y="1"/>
                    <a:pt x="535" y="3"/>
                  </a:cubicBezTo>
                  <a:cubicBezTo>
                    <a:pt x="398" y="31"/>
                    <a:pt x="317" y="152"/>
                    <a:pt x="226" y="254"/>
                  </a:cubicBezTo>
                  <a:cubicBezTo>
                    <a:pt x="143" y="350"/>
                    <a:pt x="56" y="452"/>
                    <a:pt x="14" y="574"/>
                  </a:cubicBezTo>
                  <a:cubicBezTo>
                    <a:pt x="0" y="610"/>
                    <a:pt x="35" y="654"/>
                    <a:pt x="74" y="654"/>
                  </a:cubicBezTo>
                  <a:cubicBezTo>
                    <a:pt x="81" y="654"/>
                    <a:pt x="87" y="653"/>
                    <a:pt x="94" y="650"/>
                  </a:cubicBezTo>
                  <a:cubicBezTo>
                    <a:pt x="208" y="601"/>
                    <a:pt x="306" y="513"/>
                    <a:pt x="401" y="429"/>
                  </a:cubicBezTo>
                  <a:cubicBezTo>
                    <a:pt x="454" y="388"/>
                    <a:pt x="505" y="346"/>
                    <a:pt x="557" y="304"/>
                  </a:cubicBezTo>
                  <a:cubicBezTo>
                    <a:pt x="619" y="254"/>
                    <a:pt x="645" y="213"/>
                    <a:pt x="671" y="137"/>
                  </a:cubicBezTo>
                  <a:cubicBezTo>
                    <a:pt x="695" y="63"/>
                    <a:pt x="631" y="0"/>
                    <a:pt x="5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6" name="Google Shape;4242;p53"/>
            <p:cNvSpPr/>
            <p:nvPr/>
          </p:nvSpPr>
          <p:spPr>
            <a:xfrm flipH="1">
              <a:off x="2343296" y="2599718"/>
              <a:ext cx="19473" cy="17971"/>
            </a:xfrm>
            <a:custGeom>
              <a:avLst/>
              <a:gdLst/>
              <a:ahLst/>
              <a:cxnLst/>
              <a:rect l="l" t="t" r="r" b="b"/>
              <a:pathLst>
                <a:path w="687" h="634" extrusionOk="0">
                  <a:moveTo>
                    <a:pt x="588" y="0"/>
                  </a:moveTo>
                  <a:cubicBezTo>
                    <a:pt x="466" y="8"/>
                    <a:pt x="382" y="95"/>
                    <a:pt x="298" y="179"/>
                  </a:cubicBezTo>
                  <a:cubicBezTo>
                    <a:pt x="211" y="267"/>
                    <a:pt x="135" y="362"/>
                    <a:pt x="56" y="457"/>
                  </a:cubicBezTo>
                  <a:cubicBezTo>
                    <a:pt x="0" y="521"/>
                    <a:pt x="50" y="633"/>
                    <a:pt x="123" y="633"/>
                  </a:cubicBezTo>
                  <a:cubicBezTo>
                    <a:pt x="140" y="633"/>
                    <a:pt x="158" y="627"/>
                    <a:pt x="177" y="613"/>
                  </a:cubicBezTo>
                  <a:cubicBezTo>
                    <a:pt x="279" y="536"/>
                    <a:pt x="382" y="464"/>
                    <a:pt x="477" y="381"/>
                  </a:cubicBezTo>
                  <a:cubicBezTo>
                    <a:pt x="572" y="301"/>
                    <a:pt x="663" y="221"/>
                    <a:pt x="679" y="92"/>
                  </a:cubicBezTo>
                  <a:cubicBezTo>
                    <a:pt x="686" y="46"/>
                    <a:pt x="633" y="0"/>
                    <a:pt x="58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7" name="Google Shape;4243;p53"/>
            <p:cNvSpPr/>
            <p:nvPr/>
          </p:nvSpPr>
          <p:spPr>
            <a:xfrm flipH="1">
              <a:off x="2356647" y="2480726"/>
              <a:ext cx="18226" cy="11196"/>
            </a:xfrm>
            <a:custGeom>
              <a:avLst/>
              <a:gdLst/>
              <a:ahLst/>
              <a:cxnLst/>
              <a:rect l="l" t="t" r="r" b="b"/>
              <a:pathLst>
                <a:path w="643" h="395" extrusionOk="0">
                  <a:moveTo>
                    <a:pt x="526" y="1"/>
                  </a:moveTo>
                  <a:cubicBezTo>
                    <a:pt x="445" y="1"/>
                    <a:pt x="374" y="42"/>
                    <a:pt x="304" y="85"/>
                  </a:cubicBezTo>
                  <a:cubicBezTo>
                    <a:pt x="220" y="134"/>
                    <a:pt x="132" y="184"/>
                    <a:pt x="60" y="248"/>
                  </a:cubicBezTo>
                  <a:cubicBezTo>
                    <a:pt x="0" y="308"/>
                    <a:pt x="55" y="394"/>
                    <a:pt x="127" y="394"/>
                  </a:cubicBezTo>
                  <a:cubicBezTo>
                    <a:pt x="132" y="394"/>
                    <a:pt x="138" y="394"/>
                    <a:pt x="144" y="393"/>
                  </a:cubicBezTo>
                  <a:cubicBezTo>
                    <a:pt x="235" y="373"/>
                    <a:pt x="323" y="328"/>
                    <a:pt x="406" y="290"/>
                  </a:cubicBezTo>
                  <a:cubicBezTo>
                    <a:pt x="483" y="252"/>
                    <a:pt x="581" y="210"/>
                    <a:pt x="620" y="131"/>
                  </a:cubicBezTo>
                  <a:cubicBezTo>
                    <a:pt x="642" y="85"/>
                    <a:pt x="627" y="12"/>
                    <a:pt x="569" y="5"/>
                  </a:cubicBezTo>
                  <a:cubicBezTo>
                    <a:pt x="554" y="2"/>
                    <a:pt x="540" y="1"/>
                    <a:pt x="5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8" name="Google Shape;4244;p53"/>
            <p:cNvSpPr/>
            <p:nvPr/>
          </p:nvSpPr>
          <p:spPr>
            <a:xfrm flipH="1">
              <a:off x="2431874" y="2646261"/>
              <a:ext cx="18141" cy="19190"/>
            </a:xfrm>
            <a:custGeom>
              <a:avLst/>
              <a:gdLst/>
              <a:ahLst/>
              <a:cxnLst/>
              <a:rect l="l" t="t" r="r" b="b"/>
              <a:pathLst>
                <a:path w="640" h="677" extrusionOk="0">
                  <a:moveTo>
                    <a:pt x="504" y="1"/>
                  </a:moveTo>
                  <a:cubicBezTo>
                    <a:pt x="481" y="1"/>
                    <a:pt x="457" y="9"/>
                    <a:pt x="437" y="27"/>
                  </a:cubicBezTo>
                  <a:cubicBezTo>
                    <a:pt x="354" y="103"/>
                    <a:pt x="267" y="176"/>
                    <a:pt x="191" y="263"/>
                  </a:cubicBezTo>
                  <a:cubicBezTo>
                    <a:pt x="114" y="343"/>
                    <a:pt x="0" y="431"/>
                    <a:pt x="12" y="548"/>
                  </a:cubicBezTo>
                  <a:cubicBezTo>
                    <a:pt x="15" y="631"/>
                    <a:pt x="70" y="676"/>
                    <a:pt x="143" y="676"/>
                  </a:cubicBezTo>
                  <a:cubicBezTo>
                    <a:pt x="153" y="676"/>
                    <a:pt x="164" y="675"/>
                    <a:pt x="175" y="673"/>
                  </a:cubicBezTo>
                  <a:cubicBezTo>
                    <a:pt x="290" y="659"/>
                    <a:pt x="354" y="522"/>
                    <a:pt x="415" y="434"/>
                  </a:cubicBezTo>
                  <a:cubicBezTo>
                    <a:pt x="483" y="343"/>
                    <a:pt x="533" y="245"/>
                    <a:pt x="593" y="149"/>
                  </a:cubicBezTo>
                  <a:cubicBezTo>
                    <a:pt x="639" y="75"/>
                    <a:pt x="573" y="1"/>
                    <a:pt x="5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9" name="Google Shape;4245;p53"/>
            <p:cNvSpPr/>
            <p:nvPr/>
          </p:nvSpPr>
          <p:spPr>
            <a:xfrm flipH="1">
              <a:off x="2446954" y="2633846"/>
              <a:ext cx="13946" cy="12302"/>
            </a:xfrm>
            <a:custGeom>
              <a:avLst/>
              <a:gdLst/>
              <a:ahLst/>
              <a:cxnLst/>
              <a:rect l="l" t="t" r="r" b="b"/>
              <a:pathLst>
                <a:path w="492" h="434" extrusionOk="0">
                  <a:moveTo>
                    <a:pt x="365" y="1"/>
                  </a:moveTo>
                  <a:cubicBezTo>
                    <a:pt x="344" y="1"/>
                    <a:pt x="323" y="8"/>
                    <a:pt x="305" y="25"/>
                  </a:cubicBezTo>
                  <a:cubicBezTo>
                    <a:pt x="256" y="74"/>
                    <a:pt x="198" y="120"/>
                    <a:pt x="145" y="165"/>
                  </a:cubicBezTo>
                  <a:cubicBezTo>
                    <a:pt x="88" y="211"/>
                    <a:pt x="0" y="260"/>
                    <a:pt x="8" y="340"/>
                  </a:cubicBezTo>
                  <a:cubicBezTo>
                    <a:pt x="12" y="386"/>
                    <a:pt x="35" y="412"/>
                    <a:pt x="77" y="427"/>
                  </a:cubicBezTo>
                  <a:cubicBezTo>
                    <a:pt x="89" y="432"/>
                    <a:pt x="101" y="434"/>
                    <a:pt x="112" y="434"/>
                  </a:cubicBezTo>
                  <a:cubicBezTo>
                    <a:pt x="182" y="434"/>
                    <a:pt x="248" y="363"/>
                    <a:pt x="293" y="318"/>
                  </a:cubicBezTo>
                  <a:cubicBezTo>
                    <a:pt x="351" y="256"/>
                    <a:pt x="396" y="195"/>
                    <a:pt x="445" y="130"/>
                  </a:cubicBezTo>
                  <a:cubicBezTo>
                    <a:pt x="492" y="68"/>
                    <a:pt x="429" y="1"/>
                    <a:pt x="3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0" name="Google Shape;4246;p53"/>
            <p:cNvSpPr/>
            <p:nvPr/>
          </p:nvSpPr>
          <p:spPr>
            <a:xfrm flipH="1">
              <a:off x="2460588" y="2612559"/>
              <a:ext cx="14116" cy="8674"/>
            </a:xfrm>
            <a:custGeom>
              <a:avLst/>
              <a:gdLst/>
              <a:ahLst/>
              <a:cxnLst/>
              <a:rect l="l" t="t" r="r" b="b"/>
              <a:pathLst>
                <a:path w="498" h="306" extrusionOk="0">
                  <a:moveTo>
                    <a:pt x="408" y="0"/>
                  </a:moveTo>
                  <a:cubicBezTo>
                    <a:pt x="402" y="0"/>
                    <a:pt x="395" y="1"/>
                    <a:pt x="389" y="4"/>
                  </a:cubicBezTo>
                  <a:cubicBezTo>
                    <a:pt x="339" y="19"/>
                    <a:pt x="286" y="37"/>
                    <a:pt x="236" y="57"/>
                  </a:cubicBezTo>
                  <a:cubicBezTo>
                    <a:pt x="187" y="79"/>
                    <a:pt x="138" y="110"/>
                    <a:pt x="88" y="137"/>
                  </a:cubicBezTo>
                  <a:cubicBezTo>
                    <a:pt x="1" y="185"/>
                    <a:pt x="54" y="305"/>
                    <a:pt x="135" y="305"/>
                  </a:cubicBezTo>
                  <a:cubicBezTo>
                    <a:pt x="149" y="305"/>
                    <a:pt x="164" y="301"/>
                    <a:pt x="180" y="293"/>
                  </a:cubicBezTo>
                  <a:cubicBezTo>
                    <a:pt x="229" y="266"/>
                    <a:pt x="278" y="243"/>
                    <a:pt x="324" y="213"/>
                  </a:cubicBezTo>
                  <a:cubicBezTo>
                    <a:pt x="369" y="179"/>
                    <a:pt x="411" y="144"/>
                    <a:pt x="453" y="110"/>
                  </a:cubicBezTo>
                  <a:cubicBezTo>
                    <a:pt x="497" y="76"/>
                    <a:pt x="460" y="0"/>
                    <a:pt x="4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1" name="Google Shape;4247;p53"/>
            <p:cNvSpPr/>
            <p:nvPr/>
          </p:nvSpPr>
          <p:spPr>
            <a:xfrm flipH="1">
              <a:off x="2391625" y="2648982"/>
              <a:ext cx="24802" cy="19955"/>
            </a:xfrm>
            <a:custGeom>
              <a:avLst/>
              <a:gdLst/>
              <a:ahLst/>
              <a:cxnLst/>
              <a:rect l="l" t="t" r="r" b="b"/>
              <a:pathLst>
                <a:path w="875" h="704" extrusionOk="0">
                  <a:moveTo>
                    <a:pt x="776" y="0"/>
                  </a:moveTo>
                  <a:cubicBezTo>
                    <a:pt x="757" y="0"/>
                    <a:pt x="738" y="8"/>
                    <a:pt x="721" y="26"/>
                  </a:cubicBezTo>
                  <a:cubicBezTo>
                    <a:pt x="621" y="126"/>
                    <a:pt x="503" y="228"/>
                    <a:pt x="386" y="308"/>
                  </a:cubicBezTo>
                  <a:cubicBezTo>
                    <a:pt x="329" y="349"/>
                    <a:pt x="287" y="399"/>
                    <a:pt x="233" y="445"/>
                  </a:cubicBezTo>
                  <a:cubicBezTo>
                    <a:pt x="184" y="491"/>
                    <a:pt x="124" y="528"/>
                    <a:pt x="66" y="574"/>
                  </a:cubicBezTo>
                  <a:cubicBezTo>
                    <a:pt x="1" y="625"/>
                    <a:pt x="72" y="704"/>
                    <a:pt x="134" y="704"/>
                  </a:cubicBezTo>
                  <a:cubicBezTo>
                    <a:pt x="137" y="704"/>
                    <a:pt x="139" y="704"/>
                    <a:pt x="142" y="703"/>
                  </a:cubicBezTo>
                  <a:cubicBezTo>
                    <a:pt x="291" y="681"/>
                    <a:pt x="461" y="616"/>
                    <a:pt x="572" y="517"/>
                  </a:cubicBezTo>
                  <a:cubicBezTo>
                    <a:pt x="698" y="399"/>
                    <a:pt x="781" y="277"/>
                    <a:pt x="849" y="126"/>
                  </a:cubicBezTo>
                  <a:cubicBezTo>
                    <a:pt x="875" y="66"/>
                    <a:pt x="829" y="0"/>
                    <a:pt x="7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2" name="Google Shape;4248;p53"/>
            <p:cNvSpPr/>
            <p:nvPr/>
          </p:nvSpPr>
          <p:spPr>
            <a:xfrm flipH="1">
              <a:off x="2422974" y="2614146"/>
              <a:ext cx="18197" cy="14626"/>
            </a:xfrm>
            <a:custGeom>
              <a:avLst/>
              <a:gdLst/>
              <a:ahLst/>
              <a:cxnLst/>
              <a:rect l="l" t="t" r="r" b="b"/>
              <a:pathLst>
                <a:path w="642" h="516" extrusionOk="0">
                  <a:moveTo>
                    <a:pt x="511" y="1"/>
                  </a:moveTo>
                  <a:cubicBezTo>
                    <a:pt x="495" y="1"/>
                    <a:pt x="478" y="4"/>
                    <a:pt x="460" y="12"/>
                  </a:cubicBezTo>
                  <a:cubicBezTo>
                    <a:pt x="369" y="54"/>
                    <a:pt x="297" y="118"/>
                    <a:pt x="221" y="183"/>
                  </a:cubicBezTo>
                  <a:cubicBezTo>
                    <a:pt x="148" y="244"/>
                    <a:pt x="46" y="283"/>
                    <a:pt x="20" y="377"/>
                  </a:cubicBezTo>
                  <a:cubicBezTo>
                    <a:pt x="0" y="430"/>
                    <a:pt x="39" y="495"/>
                    <a:pt x="92" y="511"/>
                  </a:cubicBezTo>
                  <a:cubicBezTo>
                    <a:pt x="106" y="514"/>
                    <a:pt x="119" y="516"/>
                    <a:pt x="133" y="516"/>
                  </a:cubicBezTo>
                  <a:cubicBezTo>
                    <a:pt x="225" y="516"/>
                    <a:pt x="311" y="446"/>
                    <a:pt x="384" y="397"/>
                  </a:cubicBezTo>
                  <a:cubicBezTo>
                    <a:pt x="479" y="332"/>
                    <a:pt x="559" y="263"/>
                    <a:pt x="604" y="157"/>
                  </a:cubicBezTo>
                  <a:cubicBezTo>
                    <a:pt x="642" y="79"/>
                    <a:pt x="587" y="1"/>
                    <a:pt x="5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3" name="Google Shape;4249;p53"/>
            <p:cNvSpPr/>
            <p:nvPr/>
          </p:nvSpPr>
          <p:spPr>
            <a:xfrm flipH="1">
              <a:off x="2310841" y="2623868"/>
              <a:ext cx="12982" cy="13379"/>
            </a:xfrm>
            <a:custGeom>
              <a:avLst/>
              <a:gdLst/>
              <a:ahLst/>
              <a:cxnLst/>
              <a:rect l="l" t="t" r="r" b="b"/>
              <a:pathLst>
                <a:path w="458" h="472" extrusionOk="0">
                  <a:moveTo>
                    <a:pt x="334" y="1"/>
                  </a:moveTo>
                  <a:cubicBezTo>
                    <a:pt x="313" y="1"/>
                    <a:pt x="292" y="8"/>
                    <a:pt x="274" y="26"/>
                  </a:cubicBezTo>
                  <a:cubicBezTo>
                    <a:pt x="221" y="76"/>
                    <a:pt x="168" y="126"/>
                    <a:pt x="119" y="182"/>
                  </a:cubicBezTo>
                  <a:cubicBezTo>
                    <a:pt x="58" y="243"/>
                    <a:pt x="0" y="300"/>
                    <a:pt x="19" y="396"/>
                  </a:cubicBezTo>
                  <a:cubicBezTo>
                    <a:pt x="28" y="437"/>
                    <a:pt x="77" y="472"/>
                    <a:pt x="119" y="472"/>
                  </a:cubicBezTo>
                  <a:cubicBezTo>
                    <a:pt x="210" y="468"/>
                    <a:pt x="256" y="391"/>
                    <a:pt x="301" y="323"/>
                  </a:cubicBezTo>
                  <a:cubicBezTo>
                    <a:pt x="342" y="263"/>
                    <a:pt x="377" y="198"/>
                    <a:pt x="415" y="137"/>
                  </a:cubicBezTo>
                  <a:cubicBezTo>
                    <a:pt x="458" y="71"/>
                    <a:pt x="398" y="1"/>
                    <a:pt x="3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4" name="Google Shape;4250;p53"/>
            <p:cNvSpPr/>
            <p:nvPr/>
          </p:nvSpPr>
          <p:spPr>
            <a:xfrm flipH="1">
              <a:off x="2296159" y="2596629"/>
              <a:ext cx="16128" cy="14172"/>
            </a:xfrm>
            <a:custGeom>
              <a:avLst/>
              <a:gdLst/>
              <a:ahLst/>
              <a:cxnLst/>
              <a:rect l="l" t="t" r="r" b="b"/>
              <a:pathLst>
                <a:path w="569" h="500" extrusionOk="0">
                  <a:moveTo>
                    <a:pt x="435" y="1"/>
                  </a:moveTo>
                  <a:cubicBezTo>
                    <a:pt x="417" y="1"/>
                    <a:pt x="399" y="6"/>
                    <a:pt x="381" y="18"/>
                  </a:cubicBezTo>
                  <a:cubicBezTo>
                    <a:pt x="300" y="64"/>
                    <a:pt x="240" y="117"/>
                    <a:pt x="175" y="178"/>
                  </a:cubicBezTo>
                  <a:cubicBezTo>
                    <a:pt x="118" y="234"/>
                    <a:pt x="19" y="292"/>
                    <a:pt x="8" y="376"/>
                  </a:cubicBezTo>
                  <a:cubicBezTo>
                    <a:pt x="0" y="422"/>
                    <a:pt x="19" y="490"/>
                    <a:pt x="77" y="497"/>
                  </a:cubicBezTo>
                  <a:cubicBezTo>
                    <a:pt x="88" y="499"/>
                    <a:pt x="98" y="499"/>
                    <a:pt x="108" y="499"/>
                  </a:cubicBezTo>
                  <a:cubicBezTo>
                    <a:pt x="150" y="499"/>
                    <a:pt x="184" y="487"/>
                    <a:pt x="221" y="459"/>
                  </a:cubicBezTo>
                  <a:cubicBezTo>
                    <a:pt x="259" y="432"/>
                    <a:pt x="297" y="406"/>
                    <a:pt x="331" y="380"/>
                  </a:cubicBezTo>
                  <a:cubicBezTo>
                    <a:pt x="369" y="349"/>
                    <a:pt x="407" y="326"/>
                    <a:pt x="442" y="288"/>
                  </a:cubicBezTo>
                  <a:cubicBezTo>
                    <a:pt x="476" y="250"/>
                    <a:pt x="502" y="208"/>
                    <a:pt x="525" y="162"/>
                  </a:cubicBezTo>
                  <a:cubicBezTo>
                    <a:pt x="568" y="89"/>
                    <a:pt x="508" y="1"/>
                    <a:pt x="4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5" name="Google Shape;4251;p53"/>
            <p:cNvSpPr/>
            <p:nvPr/>
          </p:nvSpPr>
          <p:spPr>
            <a:xfrm flipH="1">
              <a:off x="2175040" y="2647083"/>
              <a:ext cx="15165" cy="21060"/>
            </a:xfrm>
            <a:custGeom>
              <a:avLst/>
              <a:gdLst/>
              <a:ahLst/>
              <a:cxnLst/>
              <a:rect l="l" t="t" r="r" b="b"/>
              <a:pathLst>
                <a:path w="535" h="743" extrusionOk="0">
                  <a:moveTo>
                    <a:pt x="420" y="0"/>
                  </a:moveTo>
                  <a:cubicBezTo>
                    <a:pt x="391" y="0"/>
                    <a:pt x="363" y="13"/>
                    <a:pt x="347" y="44"/>
                  </a:cubicBezTo>
                  <a:cubicBezTo>
                    <a:pt x="241" y="230"/>
                    <a:pt x="1" y="458"/>
                    <a:pt x="62" y="690"/>
                  </a:cubicBezTo>
                  <a:cubicBezTo>
                    <a:pt x="71" y="722"/>
                    <a:pt x="102" y="743"/>
                    <a:pt x="136" y="743"/>
                  </a:cubicBezTo>
                  <a:cubicBezTo>
                    <a:pt x="143" y="743"/>
                    <a:pt x="150" y="742"/>
                    <a:pt x="157" y="740"/>
                  </a:cubicBezTo>
                  <a:cubicBezTo>
                    <a:pt x="404" y="679"/>
                    <a:pt x="457" y="321"/>
                    <a:pt x="515" y="116"/>
                  </a:cubicBezTo>
                  <a:cubicBezTo>
                    <a:pt x="535" y="51"/>
                    <a:pt x="476" y="0"/>
                    <a:pt x="4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6" name="Google Shape;4252;p53"/>
            <p:cNvSpPr/>
            <p:nvPr/>
          </p:nvSpPr>
          <p:spPr>
            <a:xfrm flipH="1">
              <a:off x="2199786" y="2645977"/>
              <a:ext cx="12302" cy="18311"/>
            </a:xfrm>
            <a:custGeom>
              <a:avLst/>
              <a:gdLst/>
              <a:ahLst/>
              <a:cxnLst/>
              <a:rect l="l" t="t" r="r" b="b"/>
              <a:pathLst>
                <a:path w="434" h="646" extrusionOk="0">
                  <a:moveTo>
                    <a:pt x="329" y="0"/>
                  </a:moveTo>
                  <a:cubicBezTo>
                    <a:pt x="305" y="0"/>
                    <a:pt x="279" y="12"/>
                    <a:pt x="260" y="41"/>
                  </a:cubicBezTo>
                  <a:cubicBezTo>
                    <a:pt x="203" y="118"/>
                    <a:pt x="146" y="201"/>
                    <a:pt x="104" y="285"/>
                  </a:cubicBezTo>
                  <a:cubicBezTo>
                    <a:pt x="66" y="369"/>
                    <a:pt x="1" y="467"/>
                    <a:pt x="39" y="558"/>
                  </a:cubicBezTo>
                  <a:cubicBezTo>
                    <a:pt x="56" y="603"/>
                    <a:pt x="103" y="646"/>
                    <a:pt x="153" y="646"/>
                  </a:cubicBezTo>
                  <a:cubicBezTo>
                    <a:pt x="171" y="646"/>
                    <a:pt x="189" y="640"/>
                    <a:pt x="206" y="627"/>
                  </a:cubicBezTo>
                  <a:cubicBezTo>
                    <a:pt x="290" y="562"/>
                    <a:pt x="290" y="486"/>
                    <a:pt x="317" y="391"/>
                  </a:cubicBezTo>
                  <a:cubicBezTo>
                    <a:pt x="343" y="300"/>
                    <a:pt x="366" y="213"/>
                    <a:pt x="404" y="125"/>
                  </a:cubicBezTo>
                  <a:cubicBezTo>
                    <a:pt x="433" y="57"/>
                    <a:pt x="383" y="0"/>
                    <a:pt x="3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7" name="Google Shape;4253;p53"/>
            <p:cNvSpPr/>
            <p:nvPr/>
          </p:nvSpPr>
          <p:spPr>
            <a:xfrm flipH="1">
              <a:off x="2147687" y="2595467"/>
              <a:ext cx="8560" cy="20975"/>
            </a:xfrm>
            <a:custGeom>
              <a:avLst/>
              <a:gdLst/>
              <a:ahLst/>
              <a:cxnLst/>
              <a:rect l="l" t="t" r="r" b="b"/>
              <a:pathLst>
                <a:path w="302" h="740" extrusionOk="0">
                  <a:moveTo>
                    <a:pt x="153" y="0"/>
                  </a:moveTo>
                  <a:cubicBezTo>
                    <a:pt x="105" y="0"/>
                    <a:pt x="58" y="33"/>
                    <a:pt x="54" y="98"/>
                  </a:cubicBezTo>
                  <a:cubicBezTo>
                    <a:pt x="42" y="306"/>
                    <a:pt x="1" y="508"/>
                    <a:pt x="92" y="705"/>
                  </a:cubicBezTo>
                  <a:cubicBezTo>
                    <a:pt x="101" y="728"/>
                    <a:pt x="127" y="739"/>
                    <a:pt x="153" y="739"/>
                  </a:cubicBezTo>
                  <a:cubicBezTo>
                    <a:pt x="178" y="739"/>
                    <a:pt x="204" y="728"/>
                    <a:pt x="214" y="705"/>
                  </a:cubicBezTo>
                  <a:cubicBezTo>
                    <a:pt x="301" y="508"/>
                    <a:pt x="263" y="306"/>
                    <a:pt x="252" y="98"/>
                  </a:cubicBezTo>
                  <a:cubicBezTo>
                    <a:pt x="248" y="33"/>
                    <a:pt x="200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8" name="Google Shape;4254;p53"/>
            <p:cNvSpPr/>
            <p:nvPr/>
          </p:nvSpPr>
          <p:spPr>
            <a:xfrm flipH="1">
              <a:off x="2133458" y="2647565"/>
              <a:ext cx="8900" cy="21060"/>
            </a:xfrm>
            <a:custGeom>
              <a:avLst/>
              <a:gdLst/>
              <a:ahLst/>
              <a:cxnLst/>
              <a:rect l="l" t="t" r="r" b="b"/>
              <a:pathLst>
                <a:path w="314" h="743" extrusionOk="0">
                  <a:moveTo>
                    <a:pt x="174" y="1"/>
                  </a:moveTo>
                  <a:cubicBezTo>
                    <a:pt x="145" y="1"/>
                    <a:pt x="118" y="16"/>
                    <a:pt x="111" y="53"/>
                  </a:cubicBezTo>
                  <a:cubicBezTo>
                    <a:pt x="92" y="164"/>
                    <a:pt x="58" y="271"/>
                    <a:pt x="43" y="381"/>
                  </a:cubicBezTo>
                  <a:cubicBezTo>
                    <a:pt x="27" y="487"/>
                    <a:pt x="1" y="582"/>
                    <a:pt x="50" y="685"/>
                  </a:cubicBezTo>
                  <a:cubicBezTo>
                    <a:pt x="70" y="725"/>
                    <a:pt x="108" y="742"/>
                    <a:pt x="147" y="742"/>
                  </a:cubicBezTo>
                  <a:cubicBezTo>
                    <a:pt x="190" y="742"/>
                    <a:pt x="235" y="721"/>
                    <a:pt x="259" y="685"/>
                  </a:cubicBezTo>
                  <a:cubicBezTo>
                    <a:pt x="313" y="594"/>
                    <a:pt x="294" y="495"/>
                    <a:pt x="290" y="392"/>
                  </a:cubicBezTo>
                  <a:cubicBezTo>
                    <a:pt x="290" y="285"/>
                    <a:pt x="267" y="183"/>
                    <a:pt x="259" y="76"/>
                  </a:cubicBezTo>
                  <a:cubicBezTo>
                    <a:pt x="257" y="30"/>
                    <a:pt x="213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9" name="Google Shape;4255;p53"/>
            <p:cNvSpPr/>
            <p:nvPr/>
          </p:nvSpPr>
          <p:spPr>
            <a:xfrm flipH="1">
              <a:off x="2105113" y="2641924"/>
              <a:ext cx="10374" cy="18764"/>
            </a:xfrm>
            <a:custGeom>
              <a:avLst/>
              <a:gdLst/>
              <a:ahLst/>
              <a:cxnLst/>
              <a:rect l="l" t="t" r="r" b="b"/>
              <a:pathLst>
                <a:path w="366" h="662" extrusionOk="0">
                  <a:moveTo>
                    <a:pt x="184" y="1"/>
                  </a:moveTo>
                  <a:cubicBezTo>
                    <a:pt x="154" y="1"/>
                    <a:pt x="123" y="19"/>
                    <a:pt x="110" y="55"/>
                  </a:cubicBezTo>
                  <a:cubicBezTo>
                    <a:pt x="76" y="147"/>
                    <a:pt x="53" y="238"/>
                    <a:pt x="41" y="333"/>
                  </a:cubicBezTo>
                  <a:cubicBezTo>
                    <a:pt x="27" y="443"/>
                    <a:pt x="0" y="534"/>
                    <a:pt x="87" y="621"/>
                  </a:cubicBezTo>
                  <a:cubicBezTo>
                    <a:pt x="112" y="648"/>
                    <a:pt x="147" y="661"/>
                    <a:pt x="183" y="661"/>
                  </a:cubicBezTo>
                  <a:cubicBezTo>
                    <a:pt x="219" y="661"/>
                    <a:pt x="255" y="648"/>
                    <a:pt x="281" y="621"/>
                  </a:cubicBezTo>
                  <a:cubicBezTo>
                    <a:pt x="365" y="534"/>
                    <a:pt x="342" y="443"/>
                    <a:pt x="327" y="333"/>
                  </a:cubicBezTo>
                  <a:cubicBezTo>
                    <a:pt x="315" y="238"/>
                    <a:pt x="292" y="147"/>
                    <a:pt x="258" y="55"/>
                  </a:cubicBezTo>
                  <a:cubicBezTo>
                    <a:pt x="245" y="19"/>
                    <a:pt x="215" y="1"/>
                    <a:pt x="1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0" name="Google Shape;4256;p53"/>
            <p:cNvSpPr/>
            <p:nvPr/>
          </p:nvSpPr>
          <p:spPr>
            <a:xfrm flipH="1">
              <a:off x="2089495" y="2585773"/>
              <a:ext cx="12302" cy="20890"/>
            </a:xfrm>
            <a:custGeom>
              <a:avLst/>
              <a:gdLst/>
              <a:ahLst/>
              <a:cxnLst/>
              <a:rect l="l" t="t" r="r" b="b"/>
              <a:pathLst>
                <a:path w="434" h="737" extrusionOk="0">
                  <a:moveTo>
                    <a:pt x="99" y="1"/>
                  </a:moveTo>
                  <a:cubicBezTo>
                    <a:pt x="50" y="1"/>
                    <a:pt x="0" y="33"/>
                    <a:pt x="7" y="89"/>
                  </a:cubicBezTo>
                  <a:cubicBezTo>
                    <a:pt x="23" y="192"/>
                    <a:pt x="19" y="303"/>
                    <a:pt x="19" y="405"/>
                  </a:cubicBezTo>
                  <a:cubicBezTo>
                    <a:pt x="19" y="519"/>
                    <a:pt x="7" y="610"/>
                    <a:pt x="87" y="701"/>
                  </a:cubicBezTo>
                  <a:cubicBezTo>
                    <a:pt x="108" y="726"/>
                    <a:pt x="140" y="737"/>
                    <a:pt x="172" y="737"/>
                  </a:cubicBezTo>
                  <a:cubicBezTo>
                    <a:pt x="206" y="737"/>
                    <a:pt x="240" y="725"/>
                    <a:pt x="262" y="701"/>
                  </a:cubicBezTo>
                  <a:cubicBezTo>
                    <a:pt x="433" y="526"/>
                    <a:pt x="274" y="219"/>
                    <a:pt x="179" y="44"/>
                  </a:cubicBezTo>
                  <a:cubicBezTo>
                    <a:pt x="162" y="14"/>
                    <a:pt x="131" y="1"/>
                    <a:pt x="9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1" name="Google Shape;4257;p53"/>
            <p:cNvSpPr/>
            <p:nvPr/>
          </p:nvSpPr>
          <p:spPr>
            <a:xfrm flipH="1">
              <a:off x="2112143" y="2562218"/>
              <a:ext cx="8022" cy="21259"/>
            </a:xfrm>
            <a:custGeom>
              <a:avLst/>
              <a:gdLst/>
              <a:ahLst/>
              <a:cxnLst/>
              <a:rect l="l" t="t" r="r" b="b"/>
              <a:pathLst>
                <a:path w="283" h="750" extrusionOk="0">
                  <a:moveTo>
                    <a:pt x="187" y="0"/>
                  </a:moveTo>
                  <a:cubicBezTo>
                    <a:pt x="148" y="0"/>
                    <a:pt x="105" y="30"/>
                    <a:pt x="100" y="76"/>
                  </a:cubicBezTo>
                  <a:cubicBezTo>
                    <a:pt x="88" y="183"/>
                    <a:pt x="74" y="293"/>
                    <a:pt x="55" y="399"/>
                  </a:cubicBezTo>
                  <a:cubicBezTo>
                    <a:pt x="36" y="495"/>
                    <a:pt x="1" y="578"/>
                    <a:pt x="28" y="677"/>
                  </a:cubicBezTo>
                  <a:cubicBezTo>
                    <a:pt x="40" y="726"/>
                    <a:pt x="79" y="749"/>
                    <a:pt x="120" y="749"/>
                  </a:cubicBezTo>
                  <a:cubicBezTo>
                    <a:pt x="156" y="749"/>
                    <a:pt x="193" y="732"/>
                    <a:pt x="218" y="700"/>
                  </a:cubicBezTo>
                  <a:cubicBezTo>
                    <a:pt x="283" y="616"/>
                    <a:pt x="271" y="487"/>
                    <a:pt x="275" y="385"/>
                  </a:cubicBezTo>
                  <a:cubicBezTo>
                    <a:pt x="279" y="274"/>
                    <a:pt x="264" y="164"/>
                    <a:pt x="248" y="53"/>
                  </a:cubicBezTo>
                  <a:cubicBezTo>
                    <a:pt x="242" y="16"/>
                    <a:pt x="216" y="0"/>
                    <a:pt x="1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2" name="Google Shape;4258;p53"/>
            <p:cNvSpPr/>
            <p:nvPr/>
          </p:nvSpPr>
          <p:spPr>
            <a:xfrm flipH="1">
              <a:off x="2099529" y="2524151"/>
              <a:ext cx="10289" cy="15817"/>
            </a:xfrm>
            <a:custGeom>
              <a:avLst/>
              <a:gdLst/>
              <a:ahLst/>
              <a:cxnLst/>
              <a:rect l="l" t="t" r="r" b="b"/>
              <a:pathLst>
                <a:path w="363" h="558" extrusionOk="0">
                  <a:moveTo>
                    <a:pt x="147" y="0"/>
                  </a:moveTo>
                  <a:cubicBezTo>
                    <a:pt x="118" y="0"/>
                    <a:pt x="90" y="16"/>
                    <a:pt x="85" y="54"/>
                  </a:cubicBezTo>
                  <a:cubicBezTo>
                    <a:pt x="62" y="199"/>
                    <a:pt x="1" y="401"/>
                    <a:pt x="108" y="526"/>
                  </a:cubicBezTo>
                  <a:cubicBezTo>
                    <a:pt x="128" y="547"/>
                    <a:pt x="155" y="557"/>
                    <a:pt x="182" y="557"/>
                  </a:cubicBezTo>
                  <a:cubicBezTo>
                    <a:pt x="222" y="557"/>
                    <a:pt x="262" y="537"/>
                    <a:pt x="283" y="503"/>
                  </a:cubicBezTo>
                  <a:cubicBezTo>
                    <a:pt x="362" y="373"/>
                    <a:pt x="271" y="184"/>
                    <a:pt x="225" y="54"/>
                  </a:cubicBezTo>
                  <a:cubicBezTo>
                    <a:pt x="215" y="20"/>
                    <a:pt x="180" y="0"/>
                    <a:pt x="1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3" name="Google Shape;4259;p53"/>
            <p:cNvSpPr/>
            <p:nvPr/>
          </p:nvSpPr>
          <p:spPr>
            <a:xfrm flipH="1">
              <a:off x="2115601" y="2495579"/>
              <a:ext cx="10573" cy="19728"/>
            </a:xfrm>
            <a:custGeom>
              <a:avLst/>
              <a:gdLst/>
              <a:ahLst/>
              <a:cxnLst/>
              <a:rect l="l" t="t" r="r" b="b"/>
              <a:pathLst>
                <a:path w="373" h="696" extrusionOk="0">
                  <a:moveTo>
                    <a:pt x="188" y="1"/>
                  </a:moveTo>
                  <a:cubicBezTo>
                    <a:pt x="163" y="1"/>
                    <a:pt x="137" y="15"/>
                    <a:pt x="130" y="44"/>
                  </a:cubicBezTo>
                  <a:cubicBezTo>
                    <a:pt x="81" y="249"/>
                    <a:pt x="0" y="496"/>
                    <a:pt x="141" y="679"/>
                  </a:cubicBezTo>
                  <a:cubicBezTo>
                    <a:pt x="150" y="690"/>
                    <a:pt x="168" y="696"/>
                    <a:pt x="186" y="696"/>
                  </a:cubicBezTo>
                  <a:cubicBezTo>
                    <a:pt x="204" y="696"/>
                    <a:pt x="222" y="690"/>
                    <a:pt x="232" y="679"/>
                  </a:cubicBezTo>
                  <a:cubicBezTo>
                    <a:pt x="373" y="496"/>
                    <a:pt x="293" y="249"/>
                    <a:pt x="244" y="44"/>
                  </a:cubicBezTo>
                  <a:cubicBezTo>
                    <a:pt x="238" y="15"/>
                    <a:pt x="213" y="1"/>
                    <a:pt x="1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4" name="Google Shape;4260;p53"/>
            <p:cNvSpPr/>
            <p:nvPr/>
          </p:nvSpPr>
          <p:spPr>
            <a:xfrm flipH="1">
              <a:off x="2140913" y="2515562"/>
              <a:ext cx="9297" cy="25199"/>
            </a:xfrm>
            <a:custGeom>
              <a:avLst/>
              <a:gdLst/>
              <a:ahLst/>
              <a:cxnLst/>
              <a:rect l="l" t="t" r="r" b="b"/>
              <a:pathLst>
                <a:path w="328" h="889" extrusionOk="0">
                  <a:moveTo>
                    <a:pt x="164" y="1"/>
                  </a:moveTo>
                  <a:cubicBezTo>
                    <a:pt x="143" y="1"/>
                    <a:pt x="122" y="13"/>
                    <a:pt x="115" y="38"/>
                  </a:cubicBezTo>
                  <a:cubicBezTo>
                    <a:pt x="73" y="160"/>
                    <a:pt x="62" y="289"/>
                    <a:pt x="46" y="415"/>
                  </a:cubicBezTo>
                  <a:cubicBezTo>
                    <a:pt x="31" y="540"/>
                    <a:pt x="1" y="688"/>
                    <a:pt x="50" y="806"/>
                  </a:cubicBezTo>
                  <a:cubicBezTo>
                    <a:pt x="73" y="861"/>
                    <a:pt x="118" y="889"/>
                    <a:pt x="164" y="889"/>
                  </a:cubicBezTo>
                  <a:cubicBezTo>
                    <a:pt x="210" y="889"/>
                    <a:pt x="255" y="861"/>
                    <a:pt x="278" y="806"/>
                  </a:cubicBezTo>
                  <a:cubicBezTo>
                    <a:pt x="327" y="688"/>
                    <a:pt x="297" y="540"/>
                    <a:pt x="282" y="415"/>
                  </a:cubicBezTo>
                  <a:cubicBezTo>
                    <a:pt x="267" y="289"/>
                    <a:pt x="255" y="160"/>
                    <a:pt x="213" y="38"/>
                  </a:cubicBezTo>
                  <a:cubicBezTo>
                    <a:pt x="206" y="13"/>
                    <a:pt x="185" y="1"/>
                    <a:pt x="1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5" name="Google Shape;4261;p53"/>
            <p:cNvSpPr/>
            <p:nvPr/>
          </p:nvSpPr>
          <p:spPr>
            <a:xfrm flipH="1">
              <a:off x="2154774" y="2568709"/>
              <a:ext cx="9014" cy="17602"/>
            </a:xfrm>
            <a:custGeom>
              <a:avLst/>
              <a:gdLst/>
              <a:ahLst/>
              <a:cxnLst/>
              <a:rect l="l" t="t" r="r" b="b"/>
              <a:pathLst>
                <a:path w="318" h="621" extrusionOk="0">
                  <a:moveTo>
                    <a:pt x="239" y="1"/>
                  </a:moveTo>
                  <a:cubicBezTo>
                    <a:pt x="216" y="1"/>
                    <a:pt x="195" y="11"/>
                    <a:pt x="187" y="33"/>
                  </a:cubicBezTo>
                  <a:cubicBezTo>
                    <a:pt x="148" y="117"/>
                    <a:pt x="111" y="197"/>
                    <a:pt x="80" y="284"/>
                  </a:cubicBezTo>
                  <a:cubicBezTo>
                    <a:pt x="46" y="372"/>
                    <a:pt x="1" y="452"/>
                    <a:pt x="27" y="547"/>
                  </a:cubicBezTo>
                  <a:cubicBezTo>
                    <a:pt x="39" y="593"/>
                    <a:pt x="84" y="620"/>
                    <a:pt x="129" y="620"/>
                  </a:cubicBezTo>
                  <a:cubicBezTo>
                    <a:pt x="154" y="620"/>
                    <a:pt x="179" y="612"/>
                    <a:pt x="199" y="593"/>
                  </a:cubicBezTo>
                  <a:cubicBezTo>
                    <a:pt x="267" y="524"/>
                    <a:pt x="267" y="429"/>
                    <a:pt x="282" y="338"/>
                  </a:cubicBezTo>
                  <a:cubicBezTo>
                    <a:pt x="297" y="250"/>
                    <a:pt x="301" y="159"/>
                    <a:pt x="313" y="68"/>
                  </a:cubicBezTo>
                  <a:cubicBezTo>
                    <a:pt x="317" y="28"/>
                    <a:pt x="276" y="1"/>
                    <a:pt x="2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6" name="Google Shape;4262;p53"/>
            <p:cNvSpPr/>
            <p:nvPr/>
          </p:nvSpPr>
          <p:spPr>
            <a:xfrm flipH="1">
              <a:off x="2375184" y="2411423"/>
              <a:ext cx="32710" cy="10828"/>
            </a:xfrm>
            <a:custGeom>
              <a:avLst/>
              <a:gdLst/>
              <a:ahLst/>
              <a:cxnLst/>
              <a:rect l="l" t="t" r="r" b="b"/>
              <a:pathLst>
                <a:path w="1154" h="382" extrusionOk="0">
                  <a:moveTo>
                    <a:pt x="467" y="0"/>
                  </a:moveTo>
                  <a:cubicBezTo>
                    <a:pt x="337" y="0"/>
                    <a:pt x="207" y="11"/>
                    <a:pt x="92" y="16"/>
                  </a:cubicBezTo>
                  <a:cubicBezTo>
                    <a:pt x="1" y="24"/>
                    <a:pt x="5" y="146"/>
                    <a:pt x="92" y="158"/>
                  </a:cubicBezTo>
                  <a:cubicBezTo>
                    <a:pt x="252" y="180"/>
                    <a:pt x="404" y="230"/>
                    <a:pt x="560" y="275"/>
                  </a:cubicBezTo>
                  <a:cubicBezTo>
                    <a:pt x="689" y="316"/>
                    <a:pt x="814" y="381"/>
                    <a:pt x="950" y="381"/>
                  </a:cubicBezTo>
                  <a:cubicBezTo>
                    <a:pt x="954" y="381"/>
                    <a:pt x="959" y="381"/>
                    <a:pt x="963" y="381"/>
                  </a:cubicBezTo>
                  <a:cubicBezTo>
                    <a:pt x="1066" y="381"/>
                    <a:pt x="1153" y="230"/>
                    <a:pt x="1055" y="153"/>
                  </a:cubicBezTo>
                  <a:cubicBezTo>
                    <a:pt x="896" y="28"/>
                    <a:pt x="681" y="0"/>
                    <a:pt x="4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7" name="Google Shape;4263;p53"/>
            <p:cNvSpPr/>
            <p:nvPr/>
          </p:nvSpPr>
          <p:spPr>
            <a:xfrm flipH="1">
              <a:off x="2324333" y="2414002"/>
              <a:ext cx="24405" cy="8390"/>
            </a:xfrm>
            <a:custGeom>
              <a:avLst/>
              <a:gdLst/>
              <a:ahLst/>
              <a:cxnLst/>
              <a:rect l="l" t="t" r="r" b="b"/>
              <a:pathLst>
                <a:path w="861" h="296" extrusionOk="0">
                  <a:moveTo>
                    <a:pt x="153" y="0"/>
                  </a:moveTo>
                  <a:cubicBezTo>
                    <a:pt x="42" y="0"/>
                    <a:pt x="1" y="156"/>
                    <a:pt x="119" y="195"/>
                  </a:cubicBezTo>
                  <a:cubicBezTo>
                    <a:pt x="268" y="244"/>
                    <a:pt x="433" y="295"/>
                    <a:pt x="594" y="295"/>
                  </a:cubicBezTo>
                  <a:cubicBezTo>
                    <a:pt x="623" y="295"/>
                    <a:pt x="651" y="294"/>
                    <a:pt x="678" y="290"/>
                  </a:cubicBezTo>
                  <a:cubicBezTo>
                    <a:pt x="853" y="267"/>
                    <a:pt x="861" y="28"/>
                    <a:pt x="678" y="13"/>
                  </a:cubicBezTo>
                  <a:cubicBezTo>
                    <a:pt x="638" y="9"/>
                    <a:pt x="597" y="8"/>
                    <a:pt x="556" y="8"/>
                  </a:cubicBezTo>
                  <a:cubicBezTo>
                    <a:pt x="484" y="8"/>
                    <a:pt x="412" y="12"/>
                    <a:pt x="341" y="12"/>
                  </a:cubicBezTo>
                  <a:cubicBezTo>
                    <a:pt x="284" y="12"/>
                    <a:pt x="228" y="9"/>
                    <a:pt x="172" y="2"/>
                  </a:cubicBezTo>
                  <a:cubicBezTo>
                    <a:pt x="165" y="1"/>
                    <a:pt x="159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8" name="Google Shape;4264;p53"/>
            <p:cNvSpPr/>
            <p:nvPr/>
          </p:nvSpPr>
          <p:spPr>
            <a:xfrm flipH="1">
              <a:off x="2349447" y="2391383"/>
              <a:ext cx="28912" cy="9212"/>
            </a:xfrm>
            <a:custGeom>
              <a:avLst/>
              <a:gdLst/>
              <a:ahLst/>
              <a:cxnLst/>
              <a:rect l="l" t="t" r="r" b="b"/>
              <a:pathLst>
                <a:path w="1020" h="325" extrusionOk="0">
                  <a:moveTo>
                    <a:pt x="224" y="1"/>
                  </a:moveTo>
                  <a:cubicBezTo>
                    <a:pt x="206" y="1"/>
                    <a:pt x="189" y="1"/>
                    <a:pt x="172" y="1"/>
                  </a:cubicBezTo>
                  <a:cubicBezTo>
                    <a:pt x="35" y="5"/>
                    <a:pt x="1" y="210"/>
                    <a:pt x="138" y="244"/>
                  </a:cubicBezTo>
                  <a:cubicBezTo>
                    <a:pt x="267" y="279"/>
                    <a:pt x="408" y="298"/>
                    <a:pt x="541" y="309"/>
                  </a:cubicBezTo>
                  <a:cubicBezTo>
                    <a:pt x="608" y="315"/>
                    <a:pt x="682" y="324"/>
                    <a:pt x="753" y="324"/>
                  </a:cubicBezTo>
                  <a:cubicBezTo>
                    <a:pt x="810" y="324"/>
                    <a:pt x="866" y="319"/>
                    <a:pt x="917" y="302"/>
                  </a:cubicBezTo>
                  <a:cubicBezTo>
                    <a:pt x="1001" y="279"/>
                    <a:pt x="1020" y="165"/>
                    <a:pt x="943" y="119"/>
                  </a:cubicBezTo>
                  <a:cubicBezTo>
                    <a:pt x="837" y="58"/>
                    <a:pt x="701" y="43"/>
                    <a:pt x="578" y="28"/>
                  </a:cubicBezTo>
                  <a:cubicBezTo>
                    <a:pt x="463" y="11"/>
                    <a:pt x="341" y="1"/>
                    <a:pt x="2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9" name="Google Shape;4265;p53"/>
            <p:cNvSpPr/>
            <p:nvPr/>
          </p:nvSpPr>
          <p:spPr>
            <a:xfrm flipH="1">
              <a:off x="2281447" y="2405300"/>
              <a:ext cx="22733" cy="8362"/>
            </a:xfrm>
            <a:custGeom>
              <a:avLst/>
              <a:gdLst/>
              <a:ahLst/>
              <a:cxnLst/>
              <a:rect l="l" t="t" r="r" b="b"/>
              <a:pathLst>
                <a:path w="802" h="295" extrusionOk="0">
                  <a:moveTo>
                    <a:pt x="497" y="1"/>
                  </a:moveTo>
                  <a:cubicBezTo>
                    <a:pt x="375" y="1"/>
                    <a:pt x="245" y="23"/>
                    <a:pt x="133" y="23"/>
                  </a:cubicBezTo>
                  <a:cubicBezTo>
                    <a:pt x="128" y="23"/>
                    <a:pt x="123" y="23"/>
                    <a:pt x="117" y="23"/>
                  </a:cubicBezTo>
                  <a:cubicBezTo>
                    <a:pt x="116" y="23"/>
                    <a:pt x="115" y="23"/>
                    <a:pt x="114" y="23"/>
                  </a:cubicBezTo>
                  <a:cubicBezTo>
                    <a:pt x="26" y="23"/>
                    <a:pt x="1" y="172"/>
                    <a:pt x="95" y="187"/>
                  </a:cubicBezTo>
                  <a:cubicBezTo>
                    <a:pt x="259" y="216"/>
                    <a:pt x="440" y="294"/>
                    <a:pt x="612" y="294"/>
                  </a:cubicBezTo>
                  <a:cubicBezTo>
                    <a:pt x="643" y="294"/>
                    <a:pt x="673" y="292"/>
                    <a:pt x="703" y="286"/>
                  </a:cubicBezTo>
                  <a:cubicBezTo>
                    <a:pt x="749" y="278"/>
                    <a:pt x="783" y="237"/>
                    <a:pt x="795" y="195"/>
                  </a:cubicBezTo>
                  <a:cubicBezTo>
                    <a:pt x="802" y="172"/>
                    <a:pt x="798" y="149"/>
                    <a:pt x="795" y="126"/>
                  </a:cubicBezTo>
                  <a:cubicBezTo>
                    <a:pt x="790" y="77"/>
                    <a:pt x="744" y="50"/>
                    <a:pt x="703" y="35"/>
                  </a:cubicBezTo>
                  <a:cubicBezTo>
                    <a:pt x="641" y="9"/>
                    <a:pt x="570" y="1"/>
                    <a:pt x="4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0" name="Google Shape;4266;p53"/>
            <p:cNvSpPr/>
            <p:nvPr/>
          </p:nvSpPr>
          <p:spPr>
            <a:xfrm flipH="1">
              <a:off x="2439641" y="2394897"/>
              <a:ext cx="18679" cy="7143"/>
            </a:xfrm>
            <a:custGeom>
              <a:avLst/>
              <a:gdLst/>
              <a:ahLst/>
              <a:cxnLst/>
              <a:rect l="l" t="t" r="r" b="b"/>
              <a:pathLst>
                <a:path w="659" h="252" extrusionOk="0">
                  <a:moveTo>
                    <a:pt x="408" y="0"/>
                  </a:moveTo>
                  <a:cubicBezTo>
                    <a:pt x="315" y="0"/>
                    <a:pt x="218" y="18"/>
                    <a:pt x="130" y="25"/>
                  </a:cubicBezTo>
                  <a:cubicBezTo>
                    <a:pt x="0" y="37"/>
                    <a:pt x="0" y="216"/>
                    <a:pt x="130" y="227"/>
                  </a:cubicBezTo>
                  <a:cubicBezTo>
                    <a:pt x="218" y="235"/>
                    <a:pt x="314" y="252"/>
                    <a:pt x="407" y="252"/>
                  </a:cubicBezTo>
                  <a:cubicBezTo>
                    <a:pt x="455" y="252"/>
                    <a:pt x="503" y="247"/>
                    <a:pt x="548" y="234"/>
                  </a:cubicBezTo>
                  <a:cubicBezTo>
                    <a:pt x="658" y="208"/>
                    <a:pt x="658" y="44"/>
                    <a:pt x="548" y="18"/>
                  </a:cubicBezTo>
                  <a:cubicBezTo>
                    <a:pt x="503" y="5"/>
                    <a:pt x="456" y="0"/>
                    <a:pt x="4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1" name="Google Shape;4267;p53"/>
            <p:cNvSpPr/>
            <p:nvPr/>
          </p:nvSpPr>
          <p:spPr>
            <a:xfrm flipH="1">
              <a:off x="2442532" y="2372958"/>
              <a:ext cx="283" cy="142"/>
            </a:xfrm>
            <a:custGeom>
              <a:avLst/>
              <a:gdLst/>
              <a:ahLst/>
              <a:cxnLst/>
              <a:rect l="l" t="t" r="r" b="b"/>
              <a:pathLst>
                <a:path w="10" h="5" extrusionOk="0">
                  <a:moveTo>
                    <a:pt x="5" y="1"/>
                  </a:moveTo>
                  <a:cubicBezTo>
                    <a:pt x="1" y="1"/>
                    <a:pt x="1" y="4"/>
                    <a:pt x="5" y="4"/>
                  </a:cubicBezTo>
                  <a:cubicBezTo>
                    <a:pt x="9" y="4"/>
                    <a:pt x="9" y="1"/>
                    <a:pt x="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2" name="Google Shape;4268;p53"/>
            <p:cNvSpPr/>
            <p:nvPr/>
          </p:nvSpPr>
          <p:spPr>
            <a:xfrm flipH="1">
              <a:off x="2484483" y="2365929"/>
              <a:ext cx="23611" cy="7908"/>
            </a:xfrm>
            <a:custGeom>
              <a:avLst/>
              <a:gdLst/>
              <a:ahLst/>
              <a:cxnLst/>
              <a:rect l="l" t="t" r="r" b="b"/>
              <a:pathLst>
                <a:path w="833" h="279" extrusionOk="0">
                  <a:moveTo>
                    <a:pt x="125" y="1"/>
                  </a:moveTo>
                  <a:cubicBezTo>
                    <a:pt x="35" y="1"/>
                    <a:pt x="0" y="125"/>
                    <a:pt x="96" y="154"/>
                  </a:cubicBezTo>
                  <a:cubicBezTo>
                    <a:pt x="232" y="199"/>
                    <a:pt x="430" y="278"/>
                    <a:pt x="598" y="278"/>
                  </a:cubicBezTo>
                  <a:cubicBezTo>
                    <a:pt x="659" y="278"/>
                    <a:pt x="716" y="268"/>
                    <a:pt x="765" y="242"/>
                  </a:cubicBezTo>
                  <a:cubicBezTo>
                    <a:pt x="833" y="203"/>
                    <a:pt x="829" y="105"/>
                    <a:pt x="765" y="66"/>
                  </a:cubicBezTo>
                  <a:cubicBezTo>
                    <a:pt x="700" y="28"/>
                    <a:pt x="624" y="24"/>
                    <a:pt x="549" y="24"/>
                  </a:cubicBezTo>
                  <a:cubicBezTo>
                    <a:pt x="527" y="24"/>
                    <a:pt x="505" y="24"/>
                    <a:pt x="483" y="24"/>
                  </a:cubicBezTo>
                  <a:cubicBezTo>
                    <a:pt x="365" y="21"/>
                    <a:pt x="255" y="21"/>
                    <a:pt x="137" y="2"/>
                  </a:cubicBezTo>
                  <a:cubicBezTo>
                    <a:pt x="133" y="1"/>
                    <a:pt x="129" y="1"/>
                    <a:pt x="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3" name="Google Shape;4269;p53"/>
            <p:cNvSpPr/>
            <p:nvPr/>
          </p:nvSpPr>
          <p:spPr>
            <a:xfrm flipH="1">
              <a:off x="2461183" y="2337442"/>
              <a:ext cx="25907" cy="11196"/>
            </a:xfrm>
            <a:custGeom>
              <a:avLst/>
              <a:gdLst/>
              <a:ahLst/>
              <a:cxnLst/>
              <a:rect l="l" t="t" r="r" b="b"/>
              <a:pathLst>
                <a:path w="914" h="395" extrusionOk="0">
                  <a:moveTo>
                    <a:pt x="190" y="1"/>
                  </a:moveTo>
                  <a:cubicBezTo>
                    <a:pt x="160" y="1"/>
                    <a:pt x="130" y="3"/>
                    <a:pt x="99" y="7"/>
                  </a:cubicBezTo>
                  <a:cubicBezTo>
                    <a:pt x="1" y="22"/>
                    <a:pt x="12" y="148"/>
                    <a:pt x="73" y="190"/>
                  </a:cubicBezTo>
                  <a:cubicBezTo>
                    <a:pt x="176" y="266"/>
                    <a:pt x="305" y="292"/>
                    <a:pt x="419" y="327"/>
                  </a:cubicBezTo>
                  <a:cubicBezTo>
                    <a:pt x="507" y="355"/>
                    <a:pt x="598" y="394"/>
                    <a:pt x="691" y="394"/>
                  </a:cubicBezTo>
                  <a:cubicBezTo>
                    <a:pt x="722" y="394"/>
                    <a:pt x="753" y="390"/>
                    <a:pt x="784" y="380"/>
                  </a:cubicBezTo>
                  <a:cubicBezTo>
                    <a:pt x="875" y="353"/>
                    <a:pt x="913" y="236"/>
                    <a:pt x="841" y="163"/>
                  </a:cubicBezTo>
                  <a:cubicBezTo>
                    <a:pt x="746" y="64"/>
                    <a:pt x="605" y="60"/>
                    <a:pt x="476" y="37"/>
                  </a:cubicBezTo>
                  <a:cubicBezTo>
                    <a:pt x="381" y="20"/>
                    <a:pt x="286" y="1"/>
                    <a:pt x="19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4" name="Google Shape;4270;p53"/>
            <p:cNvSpPr/>
            <p:nvPr/>
          </p:nvSpPr>
          <p:spPr>
            <a:xfrm flipH="1">
              <a:off x="2475752" y="2257226"/>
              <a:ext cx="22563" cy="11678"/>
            </a:xfrm>
            <a:custGeom>
              <a:avLst/>
              <a:gdLst/>
              <a:ahLst/>
              <a:cxnLst/>
              <a:rect l="l" t="t" r="r" b="b"/>
              <a:pathLst>
                <a:path w="796" h="412" extrusionOk="0">
                  <a:moveTo>
                    <a:pt x="124" y="0"/>
                  </a:moveTo>
                  <a:cubicBezTo>
                    <a:pt x="57" y="0"/>
                    <a:pt x="1" y="80"/>
                    <a:pt x="62" y="137"/>
                  </a:cubicBezTo>
                  <a:cubicBezTo>
                    <a:pt x="230" y="293"/>
                    <a:pt x="423" y="392"/>
                    <a:pt x="655" y="411"/>
                  </a:cubicBezTo>
                  <a:cubicBezTo>
                    <a:pt x="657" y="411"/>
                    <a:pt x="660" y="411"/>
                    <a:pt x="662" y="411"/>
                  </a:cubicBezTo>
                  <a:cubicBezTo>
                    <a:pt x="706" y="411"/>
                    <a:pt x="747" y="383"/>
                    <a:pt x="769" y="346"/>
                  </a:cubicBezTo>
                  <a:cubicBezTo>
                    <a:pt x="795" y="301"/>
                    <a:pt x="795" y="255"/>
                    <a:pt x="769" y="209"/>
                  </a:cubicBezTo>
                  <a:cubicBezTo>
                    <a:pt x="727" y="146"/>
                    <a:pt x="667" y="149"/>
                    <a:pt x="595" y="137"/>
                  </a:cubicBezTo>
                  <a:cubicBezTo>
                    <a:pt x="446" y="115"/>
                    <a:pt x="298" y="73"/>
                    <a:pt x="161" y="9"/>
                  </a:cubicBezTo>
                  <a:cubicBezTo>
                    <a:pt x="149" y="3"/>
                    <a:pt x="136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5" name="Google Shape;4271;p53"/>
            <p:cNvSpPr/>
            <p:nvPr/>
          </p:nvSpPr>
          <p:spPr>
            <a:xfrm flipH="1">
              <a:off x="2484568" y="2280185"/>
              <a:ext cx="25255" cy="11423"/>
            </a:xfrm>
            <a:custGeom>
              <a:avLst/>
              <a:gdLst/>
              <a:ahLst/>
              <a:cxnLst/>
              <a:rect l="l" t="t" r="r" b="b"/>
              <a:pathLst>
                <a:path w="891" h="403" extrusionOk="0">
                  <a:moveTo>
                    <a:pt x="126" y="0"/>
                  </a:moveTo>
                  <a:cubicBezTo>
                    <a:pt x="43" y="0"/>
                    <a:pt x="1" y="123"/>
                    <a:pt x="80" y="171"/>
                  </a:cubicBezTo>
                  <a:cubicBezTo>
                    <a:pt x="210" y="244"/>
                    <a:pt x="339" y="301"/>
                    <a:pt x="476" y="347"/>
                  </a:cubicBezTo>
                  <a:cubicBezTo>
                    <a:pt x="550" y="374"/>
                    <a:pt x="636" y="403"/>
                    <a:pt x="717" y="403"/>
                  </a:cubicBezTo>
                  <a:cubicBezTo>
                    <a:pt x="760" y="403"/>
                    <a:pt x="802" y="394"/>
                    <a:pt x="841" y="373"/>
                  </a:cubicBezTo>
                  <a:cubicBezTo>
                    <a:pt x="890" y="350"/>
                    <a:pt x="887" y="289"/>
                    <a:pt x="856" y="252"/>
                  </a:cubicBezTo>
                  <a:cubicBezTo>
                    <a:pt x="787" y="164"/>
                    <a:pt x="647" y="145"/>
                    <a:pt x="540" y="118"/>
                  </a:cubicBezTo>
                  <a:cubicBezTo>
                    <a:pt x="411" y="84"/>
                    <a:pt x="282" y="43"/>
                    <a:pt x="152" y="4"/>
                  </a:cubicBezTo>
                  <a:cubicBezTo>
                    <a:pt x="143" y="2"/>
                    <a:pt x="134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6" name="Google Shape;4272;p53"/>
            <p:cNvSpPr/>
            <p:nvPr/>
          </p:nvSpPr>
          <p:spPr>
            <a:xfrm flipH="1">
              <a:off x="2503105" y="2308785"/>
              <a:ext cx="27466" cy="12160"/>
            </a:xfrm>
            <a:custGeom>
              <a:avLst/>
              <a:gdLst/>
              <a:ahLst/>
              <a:cxnLst/>
              <a:rect l="l" t="t" r="r" b="b"/>
              <a:pathLst>
                <a:path w="969" h="429" extrusionOk="0">
                  <a:moveTo>
                    <a:pt x="134" y="1"/>
                  </a:moveTo>
                  <a:cubicBezTo>
                    <a:pt x="44" y="1"/>
                    <a:pt x="1" y="138"/>
                    <a:pt x="90" y="189"/>
                  </a:cubicBezTo>
                  <a:cubicBezTo>
                    <a:pt x="257" y="284"/>
                    <a:pt x="518" y="429"/>
                    <a:pt x="739" y="429"/>
                  </a:cubicBezTo>
                  <a:cubicBezTo>
                    <a:pt x="783" y="429"/>
                    <a:pt x="826" y="423"/>
                    <a:pt x="866" y="410"/>
                  </a:cubicBezTo>
                  <a:cubicBezTo>
                    <a:pt x="957" y="380"/>
                    <a:pt x="968" y="261"/>
                    <a:pt x="892" y="208"/>
                  </a:cubicBezTo>
                  <a:cubicBezTo>
                    <a:pt x="786" y="136"/>
                    <a:pt x="656" y="140"/>
                    <a:pt x="535" y="113"/>
                  </a:cubicBezTo>
                  <a:cubicBezTo>
                    <a:pt x="410" y="83"/>
                    <a:pt x="287" y="48"/>
                    <a:pt x="166" y="6"/>
                  </a:cubicBezTo>
                  <a:cubicBezTo>
                    <a:pt x="155" y="3"/>
                    <a:pt x="144" y="1"/>
                    <a:pt x="1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7" name="Google Shape;4273;p53"/>
            <p:cNvSpPr/>
            <p:nvPr/>
          </p:nvSpPr>
          <p:spPr>
            <a:xfrm flipH="1">
              <a:off x="2448711" y="2234040"/>
              <a:ext cx="19530" cy="10884"/>
            </a:xfrm>
            <a:custGeom>
              <a:avLst/>
              <a:gdLst/>
              <a:ahLst/>
              <a:cxnLst/>
              <a:rect l="l" t="t" r="r" b="b"/>
              <a:pathLst>
                <a:path w="689" h="384" extrusionOk="0">
                  <a:moveTo>
                    <a:pt x="85" y="1"/>
                  </a:moveTo>
                  <a:cubicBezTo>
                    <a:pt x="13" y="1"/>
                    <a:pt x="1" y="89"/>
                    <a:pt x="50" y="123"/>
                  </a:cubicBezTo>
                  <a:cubicBezTo>
                    <a:pt x="182" y="223"/>
                    <a:pt x="368" y="383"/>
                    <a:pt x="549" y="383"/>
                  </a:cubicBezTo>
                  <a:cubicBezTo>
                    <a:pt x="560" y="383"/>
                    <a:pt x="572" y="383"/>
                    <a:pt x="583" y="381"/>
                  </a:cubicBezTo>
                  <a:cubicBezTo>
                    <a:pt x="655" y="374"/>
                    <a:pt x="689" y="313"/>
                    <a:pt x="662" y="245"/>
                  </a:cubicBezTo>
                  <a:cubicBezTo>
                    <a:pt x="617" y="146"/>
                    <a:pt x="503" y="89"/>
                    <a:pt x="408" y="55"/>
                  </a:cubicBezTo>
                  <a:cubicBezTo>
                    <a:pt x="297" y="16"/>
                    <a:pt x="195" y="1"/>
                    <a:pt x="8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8" name="Google Shape;4274;p53"/>
            <p:cNvSpPr/>
            <p:nvPr/>
          </p:nvSpPr>
          <p:spPr>
            <a:xfrm flipH="1">
              <a:off x="2491569" y="2203002"/>
              <a:ext cx="19331" cy="10516"/>
            </a:xfrm>
            <a:custGeom>
              <a:avLst/>
              <a:gdLst/>
              <a:ahLst/>
              <a:cxnLst/>
              <a:rect l="l" t="t" r="r" b="b"/>
              <a:pathLst>
                <a:path w="682" h="371" extrusionOk="0">
                  <a:moveTo>
                    <a:pt x="127" y="0"/>
                  </a:moveTo>
                  <a:cubicBezTo>
                    <a:pt x="56" y="0"/>
                    <a:pt x="1" y="102"/>
                    <a:pt x="81" y="138"/>
                  </a:cubicBezTo>
                  <a:cubicBezTo>
                    <a:pt x="164" y="173"/>
                    <a:pt x="244" y="214"/>
                    <a:pt x="323" y="256"/>
                  </a:cubicBezTo>
                  <a:cubicBezTo>
                    <a:pt x="404" y="302"/>
                    <a:pt x="472" y="371"/>
                    <a:pt x="563" y="371"/>
                  </a:cubicBezTo>
                  <a:cubicBezTo>
                    <a:pt x="643" y="371"/>
                    <a:pt x="681" y="290"/>
                    <a:pt x="651" y="225"/>
                  </a:cubicBezTo>
                  <a:cubicBezTo>
                    <a:pt x="605" y="142"/>
                    <a:pt x="499" y="111"/>
                    <a:pt x="415" y="81"/>
                  </a:cubicBezTo>
                  <a:cubicBezTo>
                    <a:pt x="323" y="43"/>
                    <a:pt x="232" y="20"/>
                    <a:pt x="137" y="1"/>
                  </a:cubicBezTo>
                  <a:cubicBezTo>
                    <a:pt x="134" y="0"/>
                    <a:pt x="130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9" name="Google Shape;4275;p53"/>
            <p:cNvSpPr/>
            <p:nvPr/>
          </p:nvSpPr>
          <p:spPr>
            <a:xfrm flipH="1">
              <a:off x="2521275" y="2209748"/>
              <a:ext cx="24944" cy="12614"/>
            </a:xfrm>
            <a:custGeom>
              <a:avLst/>
              <a:gdLst/>
              <a:ahLst/>
              <a:cxnLst/>
              <a:rect l="l" t="t" r="r" b="b"/>
              <a:pathLst>
                <a:path w="880" h="445" extrusionOk="0">
                  <a:moveTo>
                    <a:pt x="89" y="1"/>
                  </a:moveTo>
                  <a:cubicBezTo>
                    <a:pt x="31" y="1"/>
                    <a:pt x="1" y="90"/>
                    <a:pt x="60" y="121"/>
                  </a:cubicBezTo>
                  <a:cubicBezTo>
                    <a:pt x="281" y="247"/>
                    <a:pt x="532" y="425"/>
                    <a:pt x="794" y="444"/>
                  </a:cubicBezTo>
                  <a:cubicBezTo>
                    <a:pt x="796" y="444"/>
                    <a:pt x="799" y="444"/>
                    <a:pt x="802" y="444"/>
                  </a:cubicBezTo>
                  <a:cubicBezTo>
                    <a:pt x="854" y="444"/>
                    <a:pt x="880" y="366"/>
                    <a:pt x="843" y="330"/>
                  </a:cubicBezTo>
                  <a:cubicBezTo>
                    <a:pt x="653" y="151"/>
                    <a:pt x="349" y="82"/>
                    <a:pt x="106" y="3"/>
                  </a:cubicBezTo>
                  <a:cubicBezTo>
                    <a:pt x="100" y="1"/>
                    <a:pt x="94" y="1"/>
                    <a:pt x="8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0" name="Google Shape;4276;p53"/>
            <p:cNvSpPr/>
            <p:nvPr/>
          </p:nvSpPr>
          <p:spPr>
            <a:xfrm flipH="1">
              <a:off x="2545793" y="2232339"/>
              <a:ext cx="21004" cy="11905"/>
            </a:xfrm>
            <a:custGeom>
              <a:avLst/>
              <a:gdLst/>
              <a:ahLst/>
              <a:cxnLst/>
              <a:rect l="l" t="t" r="r" b="b"/>
              <a:pathLst>
                <a:path w="741" h="420" extrusionOk="0">
                  <a:moveTo>
                    <a:pt x="87" y="1"/>
                  </a:moveTo>
                  <a:cubicBezTo>
                    <a:pt x="25" y="1"/>
                    <a:pt x="0" y="85"/>
                    <a:pt x="41" y="122"/>
                  </a:cubicBezTo>
                  <a:cubicBezTo>
                    <a:pt x="117" y="206"/>
                    <a:pt x="219" y="255"/>
                    <a:pt x="314" y="312"/>
                  </a:cubicBezTo>
                  <a:cubicBezTo>
                    <a:pt x="405" y="359"/>
                    <a:pt x="502" y="419"/>
                    <a:pt x="605" y="419"/>
                  </a:cubicBezTo>
                  <a:cubicBezTo>
                    <a:pt x="611" y="419"/>
                    <a:pt x="617" y="419"/>
                    <a:pt x="623" y="419"/>
                  </a:cubicBezTo>
                  <a:cubicBezTo>
                    <a:pt x="684" y="419"/>
                    <a:pt x="740" y="343"/>
                    <a:pt x="699" y="285"/>
                  </a:cubicBezTo>
                  <a:cubicBezTo>
                    <a:pt x="630" y="194"/>
                    <a:pt x="528" y="152"/>
                    <a:pt x="425" y="107"/>
                  </a:cubicBezTo>
                  <a:cubicBezTo>
                    <a:pt x="314" y="61"/>
                    <a:pt x="209" y="12"/>
                    <a:pt x="91" y="1"/>
                  </a:cubicBezTo>
                  <a:cubicBezTo>
                    <a:pt x="89" y="1"/>
                    <a:pt x="88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1" name="Google Shape;4277;p53"/>
            <p:cNvSpPr/>
            <p:nvPr/>
          </p:nvSpPr>
          <p:spPr>
            <a:xfrm flipH="1">
              <a:off x="2516796" y="2262073"/>
              <a:ext cx="18141" cy="10714"/>
            </a:xfrm>
            <a:custGeom>
              <a:avLst/>
              <a:gdLst/>
              <a:ahLst/>
              <a:cxnLst/>
              <a:rect l="l" t="t" r="r" b="b"/>
              <a:pathLst>
                <a:path w="640" h="378" extrusionOk="0">
                  <a:moveTo>
                    <a:pt x="125" y="1"/>
                  </a:moveTo>
                  <a:cubicBezTo>
                    <a:pt x="121" y="1"/>
                    <a:pt x="118" y="1"/>
                    <a:pt x="115" y="1"/>
                  </a:cubicBezTo>
                  <a:cubicBezTo>
                    <a:pt x="34" y="5"/>
                    <a:pt x="1" y="92"/>
                    <a:pt x="54" y="153"/>
                  </a:cubicBezTo>
                  <a:cubicBezTo>
                    <a:pt x="107" y="217"/>
                    <a:pt x="206" y="256"/>
                    <a:pt x="282" y="294"/>
                  </a:cubicBezTo>
                  <a:cubicBezTo>
                    <a:pt x="347" y="331"/>
                    <a:pt x="417" y="378"/>
                    <a:pt x="490" y="378"/>
                  </a:cubicBezTo>
                  <a:cubicBezTo>
                    <a:pt x="507" y="378"/>
                    <a:pt x="524" y="375"/>
                    <a:pt x="541" y="370"/>
                  </a:cubicBezTo>
                  <a:cubicBezTo>
                    <a:pt x="613" y="347"/>
                    <a:pt x="639" y="275"/>
                    <a:pt x="609" y="210"/>
                  </a:cubicBezTo>
                  <a:cubicBezTo>
                    <a:pt x="567" y="122"/>
                    <a:pt x="457" y="100"/>
                    <a:pt x="373" y="69"/>
                  </a:cubicBezTo>
                  <a:cubicBezTo>
                    <a:pt x="297" y="44"/>
                    <a:pt x="209" y="1"/>
                    <a:pt x="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2" name="Google Shape;4278;p53"/>
            <p:cNvSpPr/>
            <p:nvPr/>
          </p:nvSpPr>
          <p:spPr>
            <a:xfrm flipH="1">
              <a:off x="2547720" y="2302691"/>
              <a:ext cx="25681" cy="13209"/>
            </a:xfrm>
            <a:custGeom>
              <a:avLst/>
              <a:gdLst/>
              <a:ahLst/>
              <a:cxnLst/>
              <a:rect l="l" t="t" r="r" b="b"/>
              <a:pathLst>
                <a:path w="906" h="466" extrusionOk="0">
                  <a:moveTo>
                    <a:pt x="108" y="1"/>
                  </a:moveTo>
                  <a:cubicBezTo>
                    <a:pt x="34" y="1"/>
                    <a:pt x="0" y="88"/>
                    <a:pt x="65" y="138"/>
                  </a:cubicBezTo>
                  <a:cubicBezTo>
                    <a:pt x="171" y="221"/>
                    <a:pt x="289" y="283"/>
                    <a:pt x="411" y="339"/>
                  </a:cubicBezTo>
                  <a:cubicBezTo>
                    <a:pt x="513" y="391"/>
                    <a:pt x="618" y="466"/>
                    <a:pt x="737" y="466"/>
                  </a:cubicBezTo>
                  <a:cubicBezTo>
                    <a:pt x="742" y="466"/>
                    <a:pt x="747" y="465"/>
                    <a:pt x="753" y="465"/>
                  </a:cubicBezTo>
                  <a:cubicBezTo>
                    <a:pt x="859" y="458"/>
                    <a:pt x="905" y="339"/>
                    <a:pt x="837" y="260"/>
                  </a:cubicBezTo>
                  <a:cubicBezTo>
                    <a:pt x="757" y="169"/>
                    <a:pt x="620" y="146"/>
                    <a:pt x="510" y="104"/>
                  </a:cubicBezTo>
                  <a:cubicBezTo>
                    <a:pt x="384" y="58"/>
                    <a:pt x="255" y="20"/>
                    <a:pt x="122" y="2"/>
                  </a:cubicBezTo>
                  <a:cubicBezTo>
                    <a:pt x="117" y="1"/>
                    <a:pt x="113" y="1"/>
                    <a:pt x="1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3" name="Google Shape;4279;p53"/>
            <p:cNvSpPr/>
            <p:nvPr/>
          </p:nvSpPr>
          <p:spPr>
            <a:xfrm flipH="1">
              <a:off x="2534597" y="2332482"/>
              <a:ext cx="24490" cy="13889"/>
            </a:xfrm>
            <a:custGeom>
              <a:avLst/>
              <a:gdLst/>
              <a:ahLst/>
              <a:cxnLst/>
              <a:rect l="l" t="t" r="r" b="b"/>
              <a:pathLst>
                <a:path w="864" h="490" extrusionOk="0">
                  <a:moveTo>
                    <a:pt x="141" y="0"/>
                  </a:moveTo>
                  <a:cubicBezTo>
                    <a:pt x="51" y="0"/>
                    <a:pt x="1" y="154"/>
                    <a:pt x="96" y="205"/>
                  </a:cubicBezTo>
                  <a:cubicBezTo>
                    <a:pt x="207" y="262"/>
                    <a:pt x="312" y="327"/>
                    <a:pt x="427" y="379"/>
                  </a:cubicBezTo>
                  <a:cubicBezTo>
                    <a:pt x="521" y="429"/>
                    <a:pt x="632" y="490"/>
                    <a:pt x="742" y="490"/>
                  </a:cubicBezTo>
                  <a:cubicBezTo>
                    <a:pt x="833" y="490"/>
                    <a:pt x="864" y="388"/>
                    <a:pt x="811" y="323"/>
                  </a:cubicBezTo>
                  <a:cubicBezTo>
                    <a:pt x="742" y="239"/>
                    <a:pt x="621" y="197"/>
                    <a:pt x="521" y="151"/>
                  </a:cubicBezTo>
                  <a:cubicBezTo>
                    <a:pt x="407" y="102"/>
                    <a:pt x="293" y="56"/>
                    <a:pt x="176" y="7"/>
                  </a:cubicBezTo>
                  <a:cubicBezTo>
                    <a:pt x="164" y="2"/>
                    <a:pt x="152" y="0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4" name="Google Shape;4280;p53"/>
            <p:cNvSpPr/>
            <p:nvPr/>
          </p:nvSpPr>
          <p:spPr>
            <a:xfrm flipH="1">
              <a:off x="2527482" y="2156601"/>
              <a:ext cx="21684" cy="14229"/>
            </a:xfrm>
            <a:custGeom>
              <a:avLst/>
              <a:gdLst/>
              <a:ahLst/>
              <a:cxnLst/>
              <a:rect l="l" t="t" r="r" b="b"/>
              <a:pathLst>
                <a:path w="765" h="502" extrusionOk="0">
                  <a:moveTo>
                    <a:pt x="149" y="0"/>
                  </a:moveTo>
                  <a:cubicBezTo>
                    <a:pt x="61" y="0"/>
                    <a:pt x="1" y="123"/>
                    <a:pt x="96" y="178"/>
                  </a:cubicBezTo>
                  <a:cubicBezTo>
                    <a:pt x="202" y="239"/>
                    <a:pt x="305" y="304"/>
                    <a:pt x="408" y="376"/>
                  </a:cubicBezTo>
                  <a:cubicBezTo>
                    <a:pt x="488" y="433"/>
                    <a:pt x="556" y="501"/>
                    <a:pt x="654" y="501"/>
                  </a:cubicBezTo>
                  <a:cubicBezTo>
                    <a:pt x="668" y="501"/>
                    <a:pt x="682" y="500"/>
                    <a:pt x="696" y="497"/>
                  </a:cubicBezTo>
                  <a:cubicBezTo>
                    <a:pt x="746" y="486"/>
                    <a:pt x="765" y="434"/>
                    <a:pt x="757" y="388"/>
                  </a:cubicBezTo>
                  <a:cubicBezTo>
                    <a:pt x="738" y="274"/>
                    <a:pt x="617" y="224"/>
                    <a:pt x="525" y="171"/>
                  </a:cubicBezTo>
                  <a:cubicBezTo>
                    <a:pt x="419" y="114"/>
                    <a:pt x="308" y="60"/>
                    <a:pt x="194" y="11"/>
                  </a:cubicBezTo>
                  <a:cubicBezTo>
                    <a:pt x="179" y="4"/>
                    <a:pt x="164" y="0"/>
                    <a:pt x="1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5" name="Google Shape;4281;p53"/>
            <p:cNvSpPr/>
            <p:nvPr/>
          </p:nvSpPr>
          <p:spPr>
            <a:xfrm flipH="1">
              <a:off x="2536127" y="2131176"/>
              <a:ext cx="23611" cy="15080"/>
            </a:xfrm>
            <a:custGeom>
              <a:avLst/>
              <a:gdLst/>
              <a:ahLst/>
              <a:cxnLst/>
              <a:rect l="l" t="t" r="r" b="b"/>
              <a:pathLst>
                <a:path w="833" h="532" extrusionOk="0">
                  <a:moveTo>
                    <a:pt x="145" y="0"/>
                  </a:moveTo>
                  <a:cubicBezTo>
                    <a:pt x="46" y="0"/>
                    <a:pt x="0" y="130"/>
                    <a:pt x="93" y="194"/>
                  </a:cubicBezTo>
                  <a:cubicBezTo>
                    <a:pt x="179" y="250"/>
                    <a:pt x="267" y="308"/>
                    <a:pt x="358" y="364"/>
                  </a:cubicBezTo>
                  <a:cubicBezTo>
                    <a:pt x="446" y="422"/>
                    <a:pt x="530" y="486"/>
                    <a:pt x="628" y="524"/>
                  </a:cubicBezTo>
                  <a:cubicBezTo>
                    <a:pt x="644" y="529"/>
                    <a:pt x="658" y="531"/>
                    <a:pt x="671" y="531"/>
                  </a:cubicBezTo>
                  <a:cubicBezTo>
                    <a:pt x="783" y="531"/>
                    <a:pt x="832" y="377"/>
                    <a:pt x="762" y="292"/>
                  </a:cubicBezTo>
                  <a:cubicBezTo>
                    <a:pt x="693" y="208"/>
                    <a:pt x="583" y="159"/>
                    <a:pt x="484" y="110"/>
                  </a:cubicBezTo>
                  <a:cubicBezTo>
                    <a:pt x="381" y="64"/>
                    <a:pt x="279" y="26"/>
                    <a:pt x="168" y="3"/>
                  </a:cubicBezTo>
                  <a:cubicBezTo>
                    <a:pt x="160" y="1"/>
                    <a:pt x="152" y="0"/>
                    <a:pt x="1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6" name="Google Shape;4282;p53"/>
            <p:cNvSpPr/>
            <p:nvPr/>
          </p:nvSpPr>
          <p:spPr>
            <a:xfrm flipH="1">
              <a:off x="2528191" y="2086731"/>
              <a:ext cx="27041" cy="15788"/>
            </a:xfrm>
            <a:custGeom>
              <a:avLst/>
              <a:gdLst/>
              <a:ahLst/>
              <a:cxnLst/>
              <a:rect l="l" t="t" r="r" b="b"/>
              <a:pathLst>
                <a:path w="954" h="557" extrusionOk="0">
                  <a:moveTo>
                    <a:pt x="170" y="0"/>
                  </a:moveTo>
                  <a:cubicBezTo>
                    <a:pt x="67" y="0"/>
                    <a:pt x="0" y="144"/>
                    <a:pt x="108" y="207"/>
                  </a:cubicBezTo>
                  <a:cubicBezTo>
                    <a:pt x="329" y="332"/>
                    <a:pt x="583" y="533"/>
                    <a:pt x="838" y="556"/>
                  </a:cubicBezTo>
                  <a:cubicBezTo>
                    <a:pt x="842" y="557"/>
                    <a:pt x="846" y="557"/>
                    <a:pt x="850" y="557"/>
                  </a:cubicBezTo>
                  <a:cubicBezTo>
                    <a:pt x="931" y="557"/>
                    <a:pt x="954" y="447"/>
                    <a:pt x="906" y="393"/>
                  </a:cubicBezTo>
                  <a:cubicBezTo>
                    <a:pt x="827" y="293"/>
                    <a:pt x="701" y="240"/>
                    <a:pt x="587" y="188"/>
                  </a:cubicBezTo>
                  <a:cubicBezTo>
                    <a:pt x="466" y="126"/>
                    <a:pt x="344" y="70"/>
                    <a:pt x="222" y="12"/>
                  </a:cubicBezTo>
                  <a:cubicBezTo>
                    <a:pt x="204" y="4"/>
                    <a:pt x="187" y="0"/>
                    <a:pt x="1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7" name="Google Shape;4283;p53"/>
            <p:cNvSpPr/>
            <p:nvPr/>
          </p:nvSpPr>
          <p:spPr>
            <a:xfrm flipH="1">
              <a:off x="2510900" y="2066776"/>
              <a:ext cx="27466" cy="17347"/>
            </a:xfrm>
            <a:custGeom>
              <a:avLst/>
              <a:gdLst/>
              <a:ahLst/>
              <a:cxnLst/>
              <a:rect l="l" t="t" r="r" b="b"/>
              <a:pathLst>
                <a:path w="969" h="612" extrusionOk="0">
                  <a:moveTo>
                    <a:pt x="165" y="1"/>
                  </a:moveTo>
                  <a:cubicBezTo>
                    <a:pt x="67" y="1"/>
                    <a:pt x="1" y="135"/>
                    <a:pt x="80" y="207"/>
                  </a:cubicBezTo>
                  <a:cubicBezTo>
                    <a:pt x="281" y="393"/>
                    <a:pt x="543" y="569"/>
                    <a:pt x="813" y="610"/>
                  </a:cubicBezTo>
                  <a:cubicBezTo>
                    <a:pt x="820" y="611"/>
                    <a:pt x="827" y="611"/>
                    <a:pt x="834" y="611"/>
                  </a:cubicBezTo>
                  <a:cubicBezTo>
                    <a:pt x="921" y="611"/>
                    <a:pt x="968" y="521"/>
                    <a:pt x="908" y="446"/>
                  </a:cubicBezTo>
                  <a:cubicBezTo>
                    <a:pt x="738" y="234"/>
                    <a:pt x="457" y="89"/>
                    <a:pt x="197" y="6"/>
                  </a:cubicBezTo>
                  <a:cubicBezTo>
                    <a:pt x="186" y="2"/>
                    <a:pt x="175" y="1"/>
                    <a:pt x="1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8" name="Google Shape;4284;p53"/>
            <p:cNvSpPr/>
            <p:nvPr/>
          </p:nvSpPr>
          <p:spPr>
            <a:xfrm flipH="1">
              <a:off x="2477510" y="2055409"/>
              <a:ext cx="29819" cy="18878"/>
            </a:xfrm>
            <a:custGeom>
              <a:avLst/>
              <a:gdLst/>
              <a:ahLst/>
              <a:cxnLst/>
              <a:rect l="l" t="t" r="r" b="b"/>
              <a:pathLst>
                <a:path w="1052" h="666" extrusionOk="0">
                  <a:moveTo>
                    <a:pt x="172" y="1"/>
                  </a:moveTo>
                  <a:cubicBezTo>
                    <a:pt x="64" y="1"/>
                    <a:pt x="0" y="149"/>
                    <a:pt x="110" y="224"/>
                  </a:cubicBezTo>
                  <a:cubicBezTo>
                    <a:pt x="239" y="308"/>
                    <a:pt x="369" y="395"/>
                    <a:pt x="502" y="479"/>
                  </a:cubicBezTo>
                  <a:cubicBezTo>
                    <a:pt x="623" y="554"/>
                    <a:pt x="738" y="650"/>
                    <a:pt x="882" y="665"/>
                  </a:cubicBezTo>
                  <a:cubicBezTo>
                    <a:pt x="885" y="665"/>
                    <a:pt x="888" y="665"/>
                    <a:pt x="891" y="665"/>
                  </a:cubicBezTo>
                  <a:cubicBezTo>
                    <a:pt x="985" y="665"/>
                    <a:pt x="1051" y="541"/>
                    <a:pt x="996" y="463"/>
                  </a:cubicBezTo>
                  <a:cubicBezTo>
                    <a:pt x="913" y="345"/>
                    <a:pt x="776" y="296"/>
                    <a:pt x="646" y="228"/>
                  </a:cubicBezTo>
                  <a:cubicBezTo>
                    <a:pt x="509" y="156"/>
                    <a:pt x="369" y="87"/>
                    <a:pt x="232" y="15"/>
                  </a:cubicBezTo>
                  <a:cubicBezTo>
                    <a:pt x="211" y="5"/>
                    <a:pt x="191" y="1"/>
                    <a:pt x="1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9" name="Google Shape;4285;p53"/>
            <p:cNvSpPr/>
            <p:nvPr/>
          </p:nvSpPr>
          <p:spPr>
            <a:xfrm flipH="1">
              <a:off x="2470792" y="2113602"/>
              <a:ext cx="22279" cy="14343"/>
            </a:xfrm>
            <a:custGeom>
              <a:avLst/>
              <a:gdLst/>
              <a:ahLst/>
              <a:cxnLst/>
              <a:rect l="l" t="t" r="r" b="b"/>
              <a:pathLst>
                <a:path w="786" h="506" extrusionOk="0">
                  <a:moveTo>
                    <a:pt x="113" y="0"/>
                  </a:moveTo>
                  <a:cubicBezTo>
                    <a:pt x="45" y="0"/>
                    <a:pt x="0" y="89"/>
                    <a:pt x="56" y="144"/>
                  </a:cubicBezTo>
                  <a:cubicBezTo>
                    <a:pt x="140" y="224"/>
                    <a:pt x="250" y="285"/>
                    <a:pt x="345" y="349"/>
                  </a:cubicBezTo>
                  <a:cubicBezTo>
                    <a:pt x="440" y="410"/>
                    <a:pt x="535" y="502"/>
                    <a:pt x="652" y="505"/>
                  </a:cubicBezTo>
                  <a:cubicBezTo>
                    <a:pt x="733" y="505"/>
                    <a:pt x="786" y="414"/>
                    <a:pt x="744" y="345"/>
                  </a:cubicBezTo>
                  <a:cubicBezTo>
                    <a:pt x="683" y="247"/>
                    <a:pt x="558" y="205"/>
                    <a:pt x="459" y="156"/>
                  </a:cubicBezTo>
                  <a:cubicBezTo>
                    <a:pt x="352" y="103"/>
                    <a:pt x="250" y="38"/>
                    <a:pt x="136" y="3"/>
                  </a:cubicBezTo>
                  <a:cubicBezTo>
                    <a:pt x="128" y="1"/>
                    <a:pt x="121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0" name="Google Shape;4286;p53"/>
            <p:cNvSpPr/>
            <p:nvPr/>
          </p:nvSpPr>
          <p:spPr>
            <a:xfrm flipH="1">
              <a:off x="2466937" y="2136873"/>
              <a:ext cx="23526" cy="17687"/>
            </a:xfrm>
            <a:custGeom>
              <a:avLst/>
              <a:gdLst/>
              <a:ahLst/>
              <a:cxnLst/>
              <a:rect l="l" t="t" r="r" b="b"/>
              <a:pathLst>
                <a:path w="830" h="624" extrusionOk="0">
                  <a:moveTo>
                    <a:pt x="141" y="0"/>
                  </a:moveTo>
                  <a:cubicBezTo>
                    <a:pt x="61" y="0"/>
                    <a:pt x="0" y="97"/>
                    <a:pt x="70" y="167"/>
                  </a:cubicBezTo>
                  <a:cubicBezTo>
                    <a:pt x="162" y="266"/>
                    <a:pt x="260" y="354"/>
                    <a:pt x="367" y="437"/>
                  </a:cubicBezTo>
                  <a:cubicBezTo>
                    <a:pt x="466" y="514"/>
                    <a:pt x="569" y="612"/>
                    <a:pt x="694" y="623"/>
                  </a:cubicBezTo>
                  <a:cubicBezTo>
                    <a:pt x="697" y="623"/>
                    <a:pt x="700" y="624"/>
                    <a:pt x="703" y="624"/>
                  </a:cubicBezTo>
                  <a:cubicBezTo>
                    <a:pt x="768" y="624"/>
                    <a:pt x="829" y="541"/>
                    <a:pt x="804" y="479"/>
                  </a:cubicBezTo>
                  <a:cubicBezTo>
                    <a:pt x="755" y="361"/>
                    <a:pt x="641" y="296"/>
                    <a:pt x="538" y="224"/>
                  </a:cubicBezTo>
                  <a:cubicBezTo>
                    <a:pt x="427" y="144"/>
                    <a:pt x="310" y="72"/>
                    <a:pt x="188" y="12"/>
                  </a:cubicBezTo>
                  <a:cubicBezTo>
                    <a:pt x="172" y="4"/>
                    <a:pt x="156" y="0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1" name="Google Shape;4287;p53"/>
            <p:cNvSpPr/>
            <p:nvPr/>
          </p:nvSpPr>
          <p:spPr>
            <a:xfrm flipH="1">
              <a:off x="2438025" y="2088998"/>
              <a:ext cx="23838" cy="15278"/>
            </a:xfrm>
            <a:custGeom>
              <a:avLst/>
              <a:gdLst/>
              <a:ahLst/>
              <a:cxnLst/>
              <a:rect l="l" t="t" r="r" b="b"/>
              <a:pathLst>
                <a:path w="841" h="539" extrusionOk="0">
                  <a:moveTo>
                    <a:pt x="80" y="1"/>
                  </a:moveTo>
                  <a:cubicBezTo>
                    <a:pt x="39" y="1"/>
                    <a:pt x="0" y="54"/>
                    <a:pt x="30" y="92"/>
                  </a:cubicBezTo>
                  <a:cubicBezTo>
                    <a:pt x="103" y="195"/>
                    <a:pt x="206" y="275"/>
                    <a:pt x="308" y="347"/>
                  </a:cubicBezTo>
                  <a:cubicBezTo>
                    <a:pt x="365" y="385"/>
                    <a:pt x="422" y="423"/>
                    <a:pt x="479" y="461"/>
                  </a:cubicBezTo>
                  <a:cubicBezTo>
                    <a:pt x="544" y="503"/>
                    <a:pt x="604" y="510"/>
                    <a:pt x="677" y="533"/>
                  </a:cubicBezTo>
                  <a:cubicBezTo>
                    <a:pt x="689" y="537"/>
                    <a:pt x="701" y="538"/>
                    <a:pt x="711" y="538"/>
                  </a:cubicBezTo>
                  <a:cubicBezTo>
                    <a:pt x="799" y="538"/>
                    <a:pt x="841" y="422"/>
                    <a:pt x="783" y="355"/>
                  </a:cubicBezTo>
                  <a:cubicBezTo>
                    <a:pt x="738" y="301"/>
                    <a:pt x="711" y="252"/>
                    <a:pt x="650" y="213"/>
                  </a:cubicBezTo>
                  <a:cubicBezTo>
                    <a:pt x="586" y="172"/>
                    <a:pt x="518" y="138"/>
                    <a:pt x="449" y="104"/>
                  </a:cubicBezTo>
                  <a:cubicBezTo>
                    <a:pt x="335" y="50"/>
                    <a:pt x="209" y="1"/>
                    <a:pt x="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2" name="Google Shape;4288;p53"/>
            <p:cNvSpPr/>
            <p:nvPr/>
          </p:nvSpPr>
          <p:spPr>
            <a:xfrm flipH="1">
              <a:off x="2427141" y="2174288"/>
              <a:ext cx="18056" cy="10884"/>
            </a:xfrm>
            <a:custGeom>
              <a:avLst/>
              <a:gdLst/>
              <a:ahLst/>
              <a:cxnLst/>
              <a:rect l="l" t="t" r="r" b="b"/>
              <a:pathLst>
                <a:path w="637" h="384" extrusionOk="0">
                  <a:moveTo>
                    <a:pt x="144" y="1"/>
                  </a:moveTo>
                  <a:cubicBezTo>
                    <a:pt x="41" y="1"/>
                    <a:pt x="1" y="154"/>
                    <a:pt x="112" y="185"/>
                  </a:cubicBezTo>
                  <a:cubicBezTo>
                    <a:pt x="192" y="205"/>
                    <a:pt x="264" y="235"/>
                    <a:pt x="332" y="277"/>
                  </a:cubicBezTo>
                  <a:cubicBezTo>
                    <a:pt x="394" y="313"/>
                    <a:pt x="452" y="384"/>
                    <a:pt x="527" y="384"/>
                  </a:cubicBezTo>
                  <a:cubicBezTo>
                    <a:pt x="530" y="384"/>
                    <a:pt x="534" y="384"/>
                    <a:pt x="537" y="383"/>
                  </a:cubicBezTo>
                  <a:cubicBezTo>
                    <a:pt x="583" y="380"/>
                    <a:pt x="637" y="345"/>
                    <a:pt x="629" y="292"/>
                  </a:cubicBezTo>
                  <a:cubicBezTo>
                    <a:pt x="618" y="185"/>
                    <a:pt x="526" y="140"/>
                    <a:pt x="439" y="94"/>
                  </a:cubicBezTo>
                  <a:cubicBezTo>
                    <a:pt x="351" y="52"/>
                    <a:pt x="260" y="22"/>
                    <a:pt x="165" y="3"/>
                  </a:cubicBezTo>
                  <a:cubicBezTo>
                    <a:pt x="158" y="2"/>
                    <a:pt x="151" y="1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3" name="Google Shape;4289;p53"/>
            <p:cNvSpPr/>
            <p:nvPr/>
          </p:nvSpPr>
          <p:spPr>
            <a:xfrm flipH="1">
              <a:off x="2431846" y="2197446"/>
              <a:ext cx="23810" cy="14286"/>
            </a:xfrm>
            <a:custGeom>
              <a:avLst/>
              <a:gdLst/>
              <a:ahLst/>
              <a:cxnLst/>
              <a:rect l="l" t="t" r="r" b="b"/>
              <a:pathLst>
                <a:path w="840" h="504" extrusionOk="0">
                  <a:moveTo>
                    <a:pt x="126" y="0"/>
                  </a:moveTo>
                  <a:cubicBezTo>
                    <a:pt x="46" y="0"/>
                    <a:pt x="1" y="138"/>
                    <a:pt x="85" y="179"/>
                  </a:cubicBezTo>
                  <a:cubicBezTo>
                    <a:pt x="192" y="235"/>
                    <a:pt x="299" y="293"/>
                    <a:pt x="405" y="353"/>
                  </a:cubicBezTo>
                  <a:cubicBezTo>
                    <a:pt x="454" y="384"/>
                    <a:pt x="504" y="425"/>
                    <a:pt x="561" y="448"/>
                  </a:cubicBezTo>
                  <a:cubicBezTo>
                    <a:pt x="610" y="467"/>
                    <a:pt x="659" y="475"/>
                    <a:pt x="709" y="498"/>
                  </a:cubicBezTo>
                  <a:cubicBezTo>
                    <a:pt x="718" y="502"/>
                    <a:pt x="726" y="503"/>
                    <a:pt x="734" y="503"/>
                  </a:cubicBezTo>
                  <a:cubicBezTo>
                    <a:pt x="797" y="503"/>
                    <a:pt x="840" y="409"/>
                    <a:pt x="789" y="365"/>
                  </a:cubicBezTo>
                  <a:cubicBezTo>
                    <a:pt x="747" y="327"/>
                    <a:pt x="717" y="285"/>
                    <a:pt x="671" y="251"/>
                  </a:cubicBezTo>
                  <a:cubicBezTo>
                    <a:pt x="622" y="212"/>
                    <a:pt x="550" y="186"/>
                    <a:pt x="492" y="156"/>
                  </a:cubicBezTo>
                  <a:cubicBezTo>
                    <a:pt x="382" y="102"/>
                    <a:pt x="271" y="53"/>
                    <a:pt x="157" y="7"/>
                  </a:cubicBezTo>
                  <a:cubicBezTo>
                    <a:pt x="147" y="3"/>
                    <a:pt x="136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4" name="Google Shape;4290;p53"/>
            <p:cNvSpPr/>
            <p:nvPr/>
          </p:nvSpPr>
          <p:spPr>
            <a:xfrm flipH="1">
              <a:off x="2397067" y="2137582"/>
              <a:ext cx="23271" cy="14343"/>
            </a:xfrm>
            <a:custGeom>
              <a:avLst/>
              <a:gdLst/>
              <a:ahLst/>
              <a:cxnLst/>
              <a:rect l="l" t="t" r="r" b="b"/>
              <a:pathLst>
                <a:path w="821" h="506" extrusionOk="0">
                  <a:moveTo>
                    <a:pt x="75" y="1"/>
                  </a:moveTo>
                  <a:cubicBezTo>
                    <a:pt x="6" y="1"/>
                    <a:pt x="1" y="97"/>
                    <a:pt x="48" y="131"/>
                  </a:cubicBezTo>
                  <a:cubicBezTo>
                    <a:pt x="151" y="199"/>
                    <a:pt x="269" y="249"/>
                    <a:pt x="376" y="313"/>
                  </a:cubicBezTo>
                  <a:cubicBezTo>
                    <a:pt x="474" y="375"/>
                    <a:pt x="569" y="477"/>
                    <a:pt x="683" y="503"/>
                  </a:cubicBezTo>
                  <a:cubicBezTo>
                    <a:pt x="691" y="505"/>
                    <a:pt x="698" y="506"/>
                    <a:pt x="705" y="506"/>
                  </a:cubicBezTo>
                  <a:cubicBezTo>
                    <a:pt x="771" y="506"/>
                    <a:pt x="820" y="432"/>
                    <a:pt x="786" y="370"/>
                  </a:cubicBezTo>
                  <a:cubicBezTo>
                    <a:pt x="722" y="256"/>
                    <a:pt x="569" y="192"/>
                    <a:pt x="455" y="135"/>
                  </a:cubicBezTo>
                  <a:cubicBezTo>
                    <a:pt x="341" y="78"/>
                    <a:pt x="212" y="17"/>
                    <a:pt x="83" y="1"/>
                  </a:cubicBezTo>
                  <a:cubicBezTo>
                    <a:pt x="80" y="1"/>
                    <a:pt x="78" y="1"/>
                    <a:pt x="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5" name="Google Shape;4291;p53"/>
            <p:cNvSpPr/>
            <p:nvPr/>
          </p:nvSpPr>
          <p:spPr>
            <a:xfrm flipH="1">
              <a:off x="2390179" y="2106034"/>
              <a:ext cx="26106" cy="17177"/>
            </a:xfrm>
            <a:custGeom>
              <a:avLst/>
              <a:gdLst/>
              <a:ahLst/>
              <a:cxnLst/>
              <a:rect l="l" t="t" r="r" b="b"/>
              <a:pathLst>
                <a:path w="921" h="606" extrusionOk="0">
                  <a:moveTo>
                    <a:pt x="140" y="0"/>
                  </a:moveTo>
                  <a:cubicBezTo>
                    <a:pt x="52" y="0"/>
                    <a:pt x="0" y="114"/>
                    <a:pt x="65" y="179"/>
                  </a:cubicBezTo>
                  <a:cubicBezTo>
                    <a:pt x="168" y="286"/>
                    <a:pt x="293" y="365"/>
                    <a:pt x="415" y="445"/>
                  </a:cubicBezTo>
                  <a:cubicBezTo>
                    <a:pt x="529" y="521"/>
                    <a:pt x="647" y="605"/>
                    <a:pt x="791" y="605"/>
                  </a:cubicBezTo>
                  <a:cubicBezTo>
                    <a:pt x="875" y="605"/>
                    <a:pt x="921" y="518"/>
                    <a:pt x="882" y="445"/>
                  </a:cubicBezTo>
                  <a:cubicBezTo>
                    <a:pt x="818" y="316"/>
                    <a:pt x="684" y="256"/>
                    <a:pt x="563" y="187"/>
                  </a:cubicBezTo>
                  <a:cubicBezTo>
                    <a:pt x="438" y="119"/>
                    <a:pt x="309" y="46"/>
                    <a:pt x="172" y="5"/>
                  </a:cubicBezTo>
                  <a:cubicBezTo>
                    <a:pt x="161" y="2"/>
                    <a:pt x="150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6" name="Google Shape;4292;p53"/>
            <p:cNvSpPr/>
            <p:nvPr/>
          </p:nvSpPr>
          <p:spPr>
            <a:xfrm flipH="1">
              <a:off x="2422407" y="2063233"/>
              <a:ext cx="19019" cy="13946"/>
            </a:xfrm>
            <a:custGeom>
              <a:avLst/>
              <a:gdLst/>
              <a:ahLst/>
              <a:cxnLst/>
              <a:rect l="l" t="t" r="r" b="b"/>
              <a:pathLst>
                <a:path w="671" h="492" extrusionOk="0">
                  <a:moveTo>
                    <a:pt x="132" y="1"/>
                  </a:moveTo>
                  <a:cubicBezTo>
                    <a:pt x="53" y="1"/>
                    <a:pt x="0" y="107"/>
                    <a:pt x="62" y="164"/>
                  </a:cubicBezTo>
                  <a:cubicBezTo>
                    <a:pt x="150" y="241"/>
                    <a:pt x="237" y="329"/>
                    <a:pt x="332" y="389"/>
                  </a:cubicBezTo>
                  <a:cubicBezTo>
                    <a:pt x="382" y="415"/>
                    <a:pt x="435" y="434"/>
                    <a:pt x="488" y="457"/>
                  </a:cubicBezTo>
                  <a:cubicBezTo>
                    <a:pt x="527" y="478"/>
                    <a:pt x="554" y="492"/>
                    <a:pt x="589" y="492"/>
                  </a:cubicBezTo>
                  <a:cubicBezTo>
                    <a:pt x="599" y="492"/>
                    <a:pt x="610" y="491"/>
                    <a:pt x="622" y="488"/>
                  </a:cubicBezTo>
                  <a:cubicBezTo>
                    <a:pt x="652" y="480"/>
                    <a:pt x="667" y="450"/>
                    <a:pt x="671" y="423"/>
                  </a:cubicBezTo>
                  <a:cubicBezTo>
                    <a:pt x="671" y="370"/>
                    <a:pt x="648" y="336"/>
                    <a:pt x="613" y="298"/>
                  </a:cubicBezTo>
                  <a:cubicBezTo>
                    <a:pt x="572" y="252"/>
                    <a:pt x="534" y="199"/>
                    <a:pt x="488" y="161"/>
                  </a:cubicBezTo>
                  <a:cubicBezTo>
                    <a:pt x="393" y="85"/>
                    <a:pt x="271" y="39"/>
                    <a:pt x="157" y="5"/>
                  </a:cubicBezTo>
                  <a:cubicBezTo>
                    <a:pt x="148" y="2"/>
                    <a:pt x="140" y="1"/>
                    <a:pt x="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7" name="Google Shape;4293;p53"/>
            <p:cNvSpPr/>
            <p:nvPr/>
          </p:nvSpPr>
          <p:spPr>
            <a:xfrm flipH="1">
              <a:off x="2355995" y="2074145"/>
              <a:ext cx="25510" cy="19842"/>
            </a:xfrm>
            <a:custGeom>
              <a:avLst/>
              <a:gdLst/>
              <a:ahLst/>
              <a:cxnLst/>
              <a:rect l="l" t="t" r="r" b="b"/>
              <a:pathLst>
                <a:path w="900" h="700" extrusionOk="0">
                  <a:moveTo>
                    <a:pt x="154" y="1"/>
                  </a:moveTo>
                  <a:cubicBezTo>
                    <a:pt x="66" y="1"/>
                    <a:pt x="0" y="134"/>
                    <a:pt x="78" y="198"/>
                  </a:cubicBezTo>
                  <a:cubicBezTo>
                    <a:pt x="196" y="289"/>
                    <a:pt x="310" y="392"/>
                    <a:pt x="420" y="495"/>
                  </a:cubicBezTo>
                  <a:cubicBezTo>
                    <a:pt x="521" y="588"/>
                    <a:pt x="606" y="699"/>
                    <a:pt x="746" y="699"/>
                  </a:cubicBezTo>
                  <a:cubicBezTo>
                    <a:pt x="759" y="699"/>
                    <a:pt x="772" y="698"/>
                    <a:pt x="785" y="696"/>
                  </a:cubicBezTo>
                  <a:cubicBezTo>
                    <a:pt x="819" y="688"/>
                    <a:pt x="857" y="651"/>
                    <a:pt x="861" y="616"/>
                  </a:cubicBezTo>
                  <a:cubicBezTo>
                    <a:pt x="899" y="437"/>
                    <a:pt x="743" y="335"/>
                    <a:pt x="617" y="240"/>
                  </a:cubicBezTo>
                  <a:cubicBezTo>
                    <a:pt x="484" y="137"/>
                    <a:pt x="340" y="69"/>
                    <a:pt x="187" y="7"/>
                  </a:cubicBezTo>
                  <a:cubicBezTo>
                    <a:pt x="176" y="3"/>
                    <a:pt x="165" y="1"/>
                    <a:pt x="1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8" name="Google Shape;4294;p53"/>
            <p:cNvSpPr/>
            <p:nvPr/>
          </p:nvSpPr>
          <p:spPr>
            <a:xfrm flipH="1">
              <a:off x="2341142" y="2124458"/>
              <a:ext cx="15987" cy="13322"/>
            </a:xfrm>
            <a:custGeom>
              <a:avLst/>
              <a:gdLst/>
              <a:ahLst/>
              <a:cxnLst/>
              <a:rect l="l" t="t" r="r" b="b"/>
              <a:pathLst>
                <a:path w="564" h="470" extrusionOk="0">
                  <a:moveTo>
                    <a:pt x="124" y="1"/>
                  </a:moveTo>
                  <a:cubicBezTo>
                    <a:pt x="113" y="1"/>
                    <a:pt x="101" y="2"/>
                    <a:pt x="88" y="4"/>
                  </a:cubicBezTo>
                  <a:cubicBezTo>
                    <a:pt x="43" y="8"/>
                    <a:pt x="1" y="66"/>
                    <a:pt x="5" y="111"/>
                  </a:cubicBezTo>
                  <a:cubicBezTo>
                    <a:pt x="12" y="191"/>
                    <a:pt x="62" y="240"/>
                    <a:pt x="119" y="294"/>
                  </a:cubicBezTo>
                  <a:cubicBezTo>
                    <a:pt x="168" y="336"/>
                    <a:pt x="217" y="381"/>
                    <a:pt x="267" y="422"/>
                  </a:cubicBezTo>
                  <a:cubicBezTo>
                    <a:pt x="302" y="453"/>
                    <a:pt x="343" y="469"/>
                    <a:pt x="383" y="469"/>
                  </a:cubicBezTo>
                  <a:cubicBezTo>
                    <a:pt x="427" y="469"/>
                    <a:pt x="471" y="449"/>
                    <a:pt x="503" y="408"/>
                  </a:cubicBezTo>
                  <a:cubicBezTo>
                    <a:pt x="564" y="331"/>
                    <a:pt x="536" y="229"/>
                    <a:pt x="457" y="176"/>
                  </a:cubicBezTo>
                  <a:cubicBezTo>
                    <a:pt x="404" y="141"/>
                    <a:pt x="347" y="103"/>
                    <a:pt x="294" y="69"/>
                  </a:cubicBezTo>
                  <a:cubicBezTo>
                    <a:pt x="239" y="34"/>
                    <a:pt x="187" y="1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9" name="Google Shape;4295;p53"/>
            <p:cNvSpPr/>
            <p:nvPr/>
          </p:nvSpPr>
          <p:spPr>
            <a:xfrm flipH="1">
              <a:off x="2349759" y="2160711"/>
              <a:ext cx="19530" cy="12727"/>
            </a:xfrm>
            <a:custGeom>
              <a:avLst/>
              <a:gdLst/>
              <a:ahLst/>
              <a:cxnLst/>
              <a:rect l="l" t="t" r="r" b="b"/>
              <a:pathLst>
                <a:path w="689" h="449" extrusionOk="0">
                  <a:moveTo>
                    <a:pt x="179" y="0"/>
                  </a:moveTo>
                  <a:cubicBezTo>
                    <a:pt x="67" y="0"/>
                    <a:pt x="1" y="150"/>
                    <a:pt x="114" y="227"/>
                  </a:cubicBezTo>
                  <a:cubicBezTo>
                    <a:pt x="186" y="277"/>
                    <a:pt x="263" y="338"/>
                    <a:pt x="342" y="380"/>
                  </a:cubicBezTo>
                  <a:cubicBezTo>
                    <a:pt x="409" y="411"/>
                    <a:pt x="484" y="448"/>
                    <a:pt x="558" y="448"/>
                  </a:cubicBezTo>
                  <a:cubicBezTo>
                    <a:pt x="572" y="448"/>
                    <a:pt x="586" y="447"/>
                    <a:pt x="600" y="444"/>
                  </a:cubicBezTo>
                  <a:cubicBezTo>
                    <a:pt x="654" y="436"/>
                    <a:pt x="688" y="368"/>
                    <a:pt x="673" y="319"/>
                  </a:cubicBezTo>
                  <a:cubicBezTo>
                    <a:pt x="642" y="235"/>
                    <a:pt x="559" y="182"/>
                    <a:pt x="486" y="132"/>
                  </a:cubicBezTo>
                  <a:cubicBezTo>
                    <a:pt x="411" y="83"/>
                    <a:pt x="319" y="52"/>
                    <a:pt x="240" y="15"/>
                  </a:cubicBezTo>
                  <a:cubicBezTo>
                    <a:pt x="219" y="5"/>
                    <a:pt x="198" y="0"/>
                    <a:pt x="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20" name="Google Shape;4296;p53"/>
            <p:cNvSpPr/>
            <p:nvPr/>
          </p:nvSpPr>
          <p:spPr>
            <a:xfrm flipH="1">
              <a:off x="2413195" y="2247900"/>
              <a:ext cx="23555" cy="14343"/>
            </a:xfrm>
            <a:custGeom>
              <a:avLst/>
              <a:gdLst/>
              <a:ahLst/>
              <a:cxnLst/>
              <a:rect l="l" t="t" r="r" b="b"/>
              <a:pathLst>
                <a:path w="831" h="506" extrusionOk="0">
                  <a:moveTo>
                    <a:pt x="173" y="0"/>
                  </a:moveTo>
                  <a:cubicBezTo>
                    <a:pt x="71" y="0"/>
                    <a:pt x="1" y="141"/>
                    <a:pt x="111" y="201"/>
                  </a:cubicBezTo>
                  <a:cubicBezTo>
                    <a:pt x="278" y="292"/>
                    <a:pt x="441" y="387"/>
                    <a:pt x="601" y="486"/>
                  </a:cubicBezTo>
                  <a:cubicBezTo>
                    <a:pt x="623" y="499"/>
                    <a:pt x="644" y="505"/>
                    <a:pt x="664" y="505"/>
                  </a:cubicBezTo>
                  <a:cubicBezTo>
                    <a:pt x="766" y="505"/>
                    <a:pt x="830" y="350"/>
                    <a:pt x="722" y="280"/>
                  </a:cubicBezTo>
                  <a:cubicBezTo>
                    <a:pt x="562" y="173"/>
                    <a:pt x="399" y="87"/>
                    <a:pt x="220" y="10"/>
                  </a:cubicBezTo>
                  <a:cubicBezTo>
                    <a:pt x="204" y="3"/>
                    <a:pt x="189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21" name="Google Shape;4297;p53"/>
            <p:cNvSpPr/>
            <p:nvPr/>
          </p:nvSpPr>
          <p:spPr>
            <a:xfrm flipH="1">
              <a:off x="2297859" y="2154277"/>
              <a:ext cx="19076" cy="13350"/>
            </a:xfrm>
            <a:custGeom>
              <a:avLst/>
              <a:gdLst/>
              <a:ahLst/>
              <a:cxnLst/>
              <a:rect l="l" t="t" r="r" b="b"/>
              <a:pathLst>
                <a:path w="673" h="471" extrusionOk="0">
                  <a:moveTo>
                    <a:pt x="123" y="0"/>
                  </a:moveTo>
                  <a:cubicBezTo>
                    <a:pt x="60" y="0"/>
                    <a:pt x="1" y="86"/>
                    <a:pt x="62" y="135"/>
                  </a:cubicBezTo>
                  <a:cubicBezTo>
                    <a:pt x="141" y="200"/>
                    <a:pt x="222" y="265"/>
                    <a:pt x="305" y="325"/>
                  </a:cubicBezTo>
                  <a:cubicBezTo>
                    <a:pt x="385" y="386"/>
                    <a:pt x="461" y="458"/>
                    <a:pt x="564" y="470"/>
                  </a:cubicBezTo>
                  <a:cubicBezTo>
                    <a:pt x="568" y="470"/>
                    <a:pt x="572" y="471"/>
                    <a:pt x="576" y="471"/>
                  </a:cubicBezTo>
                  <a:cubicBezTo>
                    <a:pt x="640" y="471"/>
                    <a:pt x="673" y="386"/>
                    <a:pt x="643" y="333"/>
                  </a:cubicBezTo>
                  <a:cubicBezTo>
                    <a:pt x="598" y="253"/>
                    <a:pt x="499" y="207"/>
                    <a:pt x="419" y="161"/>
                  </a:cubicBezTo>
                  <a:cubicBezTo>
                    <a:pt x="336" y="109"/>
                    <a:pt x="244" y="59"/>
                    <a:pt x="157" y="9"/>
                  </a:cubicBezTo>
                  <a:cubicBezTo>
                    <a:pt x="146" y="3"/>
                    <a:pt x="134" y="0"/>
                    <a:pt x="1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22" name="Google Shape;4298;p53"/>
            <p:cNvSpPr/>
            <p:nvPr/>
          </p:nvSpPr>
          <p:spPr>
            <a:xfrm flipH="1">
              <a:off x="2285983" y="2125393"/>
              <a:ext cx="26276" cy="16639"/>
            </a:xfrm>
            <a:custGeom>
              <a:avLst/>
              <a:gdLst/>
              <a:ahLst/>
              <a:cxnLst/>
              <a:rect l="l" t="t" r="r" b="b"/>
              <a:pathLst>
                <a:path w="927" h="587" extrusionOk="0">
                  <a:moveTo>
                    <a:pt x="120" y="1"/>
                  </a:moveTo>
                  <a:cubicBezTo>
                    <a:pt x="42" y="1"/>
                    <a:pt x="1" y="125"/>
                    <a:pt x="79" y="166"/>
                  </a:cubicBezTo>
                  <a:cubicBezTo>
                    <a:pt x="327" y="294"/>
                    <a:pt x="536" y="470"/>
                    <a:pt x="794" y="580"/>
                  </a:cubicBezTo>
                  <a:cubicBezTo>
                    <a:pt x="803" y="585"/>
                    <a:pt x="813" y="587"/>
                    <a:pt x="823" y="587"/>
                  </a:cubicBezTo>
                  <a:cubicBezTo>
                    <a:pt x="873" y="587"/>
                    <a:pt x="927" y="538"/>
                    <a:pt x="889" y="485"/>
                  </a:cubicBezTo>
                  <a:cubicBezTo>
                    <a:pt x="703" y="226"/>
                    <a:pt x="436" y="108"/>
                    <a:pt x="148" y="6"/>
                  </a:cubicBezTo>
                  <a:cubicBezTo>
                    <a:pt x="138" y="3"/>
                    <a:pt x="129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23" name="Google Shape;4299;p53"/>
            <p:cNvSpPr/>
            <p:nvPr/>
          </p:nvSpPr>
          <p:spPr>
            <a:xfrm flipH="1">
              <a:off x="2270024" y="2190162"/>
              <a:ext cx="16355" cy="13776"/>
            </a:xfrm>
            <a:custGeom>
              <a:avLst/>
              <a:gdLst/>
              <a:ahLst/>
              <a:cxnLst/>
              <a:rect l="l" t="t" r="r" b="b"/>
              <a:pathLst>
                <a:path w="577" h="486" extrusionOk="0">
                  <a:moveTo>
                    <a:pt x="137" y="1"/>
                  </a:moveTo>
                  <a:cubicBezTo>
                    <a:pt x="57" y="1"/>
                    <a:pt x="1" y="112"/>
                    <a:pt x="63" y="180"/>
                  </a:cubicBezTo>
                  <a:cubicBezTo>
                    <a:pt x="162" y="291"/>
                    <a:pt x="269" y="439"/>
                    <a:pt x="421" y="481"/>
                  </a:cubicBezTo>
                  <a:cubicBezTo>
                    <a:pt x="432" y="484"/>
                    <a:pt x="442" y="486"/>
                    <a:pt x="452" y="486"/>
                  </a:cubicBezTo>
                  <a:cubicBezTo>
                    <a:pt x="532" y="486"/>
                    <a:pt x="577" y="396"/>
                    <a:pt x="546" y="322"/>
                  </a:cubicBezTo>
                  <a:cubicBezTo>
                    <a:pt x="481" y="180"/>
                    <a:pt x="311" y="97"/>
                    <a:pt x="189" y="17"/>
                  </a:cubicBezTo>
                  <a:cubicBezTo>
                    <a:pt x="171" y="6"/>
                    <a:pt x="154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24" name="Google Shape;4300;p53"/>
            <p:cNvSpPr/>
            <p:nvPr/>
          </p:nvSpPr>
          <p:spPr>
            <a:xfrm flipH="1">
              <a:off x="2253868" y="2162015"/>
              <a:ext cx="19416" cy="19473"/>
            </a:xfrm>
            <a:custGeom>
              <a:avLst/>
              <a:gdLst/>
              <a:ahLst/>
              <a:cxnLst/>
              <a:rect l="l" t="t" r="r" b="b"/>
              <a:pathLst>
                <a:path w="685" h="687" extrusionOk="0">
                  <a:moveTo>
                    <a:pt x="118" y="1"/>
                  </a:moveTo>
                  <a:cubicBezTo>
                    <a:pt x="49" y="1"/>
                    <a:pt x="0" y="88"/>
                    <a:pt x="31" y="159"/>
                  </a:cubicBezTo>
                  <a:cubicBezTo>
                    <a:pt x="77" y="257"/>
                    <a:pt x="133" y="341"/>
                    <a:pt x="202" y="429"/>
                  </a:cubicBezTo>
                  <a:cubicBezTo>
                    <a:pt x="270" y="524"/>
                    <a:pt x="354" y="585"/>
                    <a:pt x="442" y="657"/>
                  </a:cubicBezTo>
                  <a:cubicBezTo>
                    <a:pt x="466" y="677"/>
                    <a:pt x="495" y="686"/>
                    <a:pt x="522" y="686"/>
                  </a:cubicBezTo>
                  <a:cubicBezTo>
                    <a:pt x="607" y="686"/>
                    <a:pt x="685" y="604"/>
                    <a:pt x="628" y="512"/>
                  </a:cubicBezTo>
                  <a:cubicBezTo>
                    <a:pt x="567" y="409"/>
                    <a:pt x="514" y="315"/>
                    <a:pt x="430" y="231"/>
                  </a:cubicBezTo>
                  <a:cubicBezTo>
                    <a:pt x="351" y="147"/>
                    <a:pt x="267" y="78"/>
                    <a:pt x="172" y="18"/>
                  </a:cubicBezTo>
                  <a:cubicBezTo>
                    <a:pt x="153" y="6"/>
                    <a:pt x="135" y="1"/>
                    <a:pt x="1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25" name="Google Shape;4301;p53"/>
            <p:cNvSpPr/>
            <p:nvPr/>
          </p:nvSpPr>
          <p:spPr>
            <a:xfrm flipH="1">
              <a:off x="2226118" y="2224317"/>
              <a:ext cx="19785" cy="15448"/>
            </a:xfrm>
            <a:custGeom>
              <a:avLst/>
              <a:gdLst/>
              <a:ahLst/>
              <a:cxnLst/>
              <a:rect l="l" t="t" r="r" b="b"/>
              <a:pathLst>
                <a:path w="698" h="545" extrusionOk="0">
                  <a:moveTo>
                    <a:pt x="119" y="1"/>
                  </a:moveTo>
                  <a:cubicBezTo>
                    <a:pt x="53" y="1"/>
                    <a:pt x="0" y="93"/>
                    <a:pt x="57" y="143"/>
                  </a:cubicBezTo>
                  <a:cubicBezTo>
                    <a:pt x="141" y="219"/>
                    <a:pt x="225" y="295"/>
                    <a:pt x="308" y="367"/>
                  </a:cubicBezTo>
                  <a:cubicBezTo>
                    <a:pt x="381" y="428"/>
                    <a:pt x="464" y="526"/>
                    <a:pt x="563" y="542"/>
                  </a:cubicBezTo>
                  <a:cubicBezTo>
                    <a:pt x="571" y="543"/>
                    <a:pt x="579" y="544"/>
                    <a:pt x="586" y="544"/>
                  </a:cubicBezTo>
                  <a:cubicBezTo>
                    <a:pt x="656" y="544"/>
                    <a:pt x="697" y="478"/>
                    <a:pt x="669" y="409"/>
                  </a:cubicBezTo>
                  <a:cubicBezTo>
                    <a:pt x="632" y="317"/>
                    <a:pt x="513" y="257"/>
                    <a:pt x="434" y="203"/>
                  </a:cubicBezTo>
                  <a:cubicBezTo>
                    <a:pt x="343" y="139"/>
                    <a:pt x="251" y="78"/>
                    <a:pt x="160" y="14"/>
                  </a:cubicBezTo>
                  <a:cubicBezTo>
                    <a:pt x="146" y="5"/>
                    <a:pt x="132" y="1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26" name="Google Shape;4302;p53"/>
            <p:cNvSpPr/>
            <p:nvPr/>
          </p:nvSpPr>
          <p:spPr>
            <a:xfrm flipH="1">
              <a:off x="2215489" y="2196539"/>
              <a:ext cx="18027" cy="18254"/>
            </a:xfrm>
            <a:custGeom>
              <a:avLst/>
              <a:gdLst/>
              <a:ahLst/>
              <a:cxnLst/>
              <a:rect l="l" t="t" r="r" b="b"/>
              <a:pathLst>
                <a:path w="636" h="644" extrusionOk="0">
                  <a:moveTo>
                    <a:pt x="145" y="1"/>
                  </a:moveTo>
                  <a:cubicBezTo>
                    <a:pt x="53" y="1"/>
                    <a:pt x="1" y="100"/>
                    <a:pt x="43" y="180"/>
                  </a:cubicBezTo>
                  <a:cubicBezTo>
                    <a:pt x="84" y="264"/>
                    <a:pt x="168" y="317"/>
                    <a:pt x="225" y="393"/>
                  </a:cubicBezTo>
                  <a:cubicBezTo>
                    <a:pt x="286" y="476"/>
                    <a:pt x="313" y="576"/>
                    <a:pt x="411" y="617"/>
                  </a:cubicBezTo>
                  <a:cubicBezTo>
                    <a:pt x="433" y="636"/>
                    <a:pt x="458" y="644"/>
                    <a:pt x="483" y="644"/>
                  </a:cubicBezTo>
                  <a:cubicBezTo>
                    <a:pt x="538" y="644"/>
                    <a:pt x="591" y="602"/>
                    <a:pt x="601" y="541"/>
                  </a:cubicBezTo>
                  <a:cubicBezTo>
                    <a:pt x="636" y="469"/>
                    <a:pt x="624" y="404"/>
                    <a:pt x="578" y="332"/>
                  </a:cubicBezTo>
                  <a:cubicBezTo>
                    <a:pt x="548" y="279"/>
                    <a:pt x="510" y="225"/>
                    <a:pt x="464" y="180"/>
                  </a:cubicBezTo>
                  <a:cubicBezTo>
                    <a:pt x="385" y="92"/>
                    <a:pt x="267" y="1"/>
                    <a:pt x="1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27" name="Google Shape;4303;p53"/>
            <p:cNvSpPr/>
            <p:nvPr/>
          </p:nvSpPr>
          <p:spPr>
            <a:xfrm flipH="1">
              <a:off x="2195335" y="2241551"/>
              <a:ext cx="16412" cy="13662"/>
            </a:xfrm>
            <a:custGeom>
              <a:avLst/>
              <a:gdLst/>
              <a:ahLst/>
              <a:cxnLst/>
              <a:rect l="l" t="t" r="r" b="b"/>
              <a:pathLst>
                <a:path w="579" h="482" extrusionOk="0">
                  <a:moveTo>
                    <a:pt x="144" y="1"/>
                  </a:moveTo>
                  <a:cubicBezTo>
                    <a:pt x="63" y="1"/>
                    <a:pt x="0" y="116"/>
                    <a:pt x="69" y="185"/>
                  </a:cubicBezTo>
                  <a:cubicBezTo>
                    <a:pt x="126" y="242"/>
                    <a:pt x="180" y="306"/>
                    <a:pt x="244" y="360"/>
                  </a:cubicBezTo>
                  <a:cubicBezTo>
                    <a:pt x="308" y="413"/>
                    <a:pt x="380" y="481"/>
                    <a:pt x="468" y="481"/>
                  </a:cubicBezTo>
                  <a:cubicBezTo>
                    <a:pt x="470" y="482"/>
                    <a:pt x="472" y="482"/>
                    <a:pt x="473" y="482"/>
                  </a:cubicBezTo>
                  <a:cubicBezTo>
                    <a:pt x="539" y="482"/>
                    <a:pt x="578" y="415"/>
                    <a:pt x="567" y="356"/>
                  </a:cubicBezTo>
                  <a:cubicBezTo>
                    <a:pt x="552" y="276"/>
                    <a:pt x="464" y="211"/>
                    <a:pt x="403" y="162"/>
                  </a:cubicBezTo>
                  <a:cubicBezTo>
                    <a:pt x="339" y="109"/>
                    <a:pt x="266" y="67"/>
                    <a:pt x="198" y="18"/>
                  </a:cubicBezTo>
                  <a:cubicBezTo>
                    <a:pt x="180" y="6"/>
                    <a:pt x="162" y="1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28" name="Google Shape;4304;p53"/>
            <p:cNvSpPr/>
            <p:nvPr/>
          </p:nvSpPr>
          <p:spPr>
            <a:xfrm flipH="1">
              <a:off x="2178839" y="2183217"/>
              <a:ext cx="7908" cy="14371"/>
            </a:xfrm>
            <a:custGeom>
              <a:avLst/>
              <a:gdLst/>
              <a:ahLst/>
              <a:cxnLst/>
              <a:rect l="l" t="t" r="r" b="b"/>
              <a:pathLst>
                <a:path w="279" h="507" extrusionOk="0">
                  <a:moveTo>
                    <a:pt x="188" y="0"/>
                  </a:moveTo>
                  <a:cubicBezTo>
                    <a:pt x="158" y="0"/>
                    <a:pt x="128" y="17"/>
                    <a:pt x="114" y="57"/>
                  </a:cubicBezTo>
                  <a:cubicBezTo>
                    <a:pt x="96" y="121"/>
                    <a:pt x="73" y="186"/>
                    <a:pt x="54" y="255"/>
                  </a:cubicBezTo>
                  <a:cubicBezTo>
                    <a:pt x="35" y="316"/>
                    <a:pt x="0" y="380"/>
                    <a:pt x="28" y="444"/>
                  </a:cubicBezTo>
                  <a:cubicBezTo>
                    <a:pt x="39" y="483"/>
                    <a:pt x="73" y="507"/>
                    <a:pt x="108" y="507"/>
                  </a:cubicBezTo>
                  <a:cubicBezTo>
                    <a:pt x="128" y="507"/>
                    <a:pt x="148" y="499"/>
                    <a:pt x="165" y="483"/>
                  </a:cubicBezTo>
                  <a:cubicBezTo>
                    <a:pt x="217" y="437"/>
                    <a:pt x="221" y="369"/>
                    <a:pt x="233" y="304"/>
                  </a:cubicBezTo>
                  <a:lnTo>
                    <a:pt x="267" y="99"/>
                  </a:lnTo>
                  <a:cubicBezTo>
                    <a:pt x="278" y="39"/>
                    <a:pt x="233" y="0"/>
                    <a:pt x="18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29" name="Google Shape;4305;p53"/>
            <p:cNvSpPr/>
            <p:nvPr/>
          </p:nvSpPr>
          <p:spPr>
            <a:xfrm flipH="1">
              <a:off x="2188022" y="2155977"/>
              <a:ext cx="10459" cy="16865"/>
            </a:xfrm>
            <a:custGeom>
              <a:avLst/>
              <a:gdLst/>
              <a:ahLst/>
              <a:cxnLst/>
              <a:rect l="l" t="t" r="r" b="b"/>
              <a:pathLst>
                <a:path w="369" h="595" extrusionOk="0">
                  <a:moveTo>
                    <a:pt x="258" y="1"/>
                  </a:moveTo>
                  <a:cubicBezTo>
                    <a:pt x="219" y="1"/>
                    <a:pt x="178" y="21"/>
                    <a:pt x="160" y="68"/>
                  </a:cubicBezTo>
                  <a:cubicBezTo>
                    <a:pt x="126" y="147"/>
                    <a:pt x="91" y="223"/>
                    <a:pt x="61" y="303"/>
                  </a:cubicBezTo>
                  <a:cubicBezTo>
                    <a:pt x="46" y="341"/>
                    <a:pt x="19" y="383"/>
                    <a:pt x="12" y="424"/>
                  </a:cubicBezTo>
                  <a:cubicBezTo>
                    <a:pt x="0" y="463"/>
                    <a:pt x="16" y="497"/>
                    <a:pt x="19" y="535"/>
                  </a:cubicBezTo>
                  <a:cubicBezTo>
                    <a:pt x="26" y="576"/>
                    <a:pt x="61" y="594"/>
                    <a:pt x="97" y="594"/>
                  </a:cubicBezTo>
                  <a:cubicBezTo>
                    <a:pt x="120" y="594"/>
                    <a:pt x="143" y="587"/>
                    <a:pt x="160" y="573"/>
                  </a:cubicBezTo>
                  <a:cubicBezTo>
                    <a:pt x="194" y="542"/>
                    <a:pt x="217" y="528"/>
                    <a:pt x="232" y="486"/>
                  </a:cubicBezTo>
                  <a:cubicBezTo>
                    <a:pt x="251" y="447"/>
                    <a:pt x="259" y="402"/>
                    <a:pt x="270" y="364"/>
                  </a:cubicBezTo>
                  <a:cubicBezTo>
                    <a:pt x="297" y="280"/>
                    <a:pt x="319" y="200"/>
                    <a:pt x="346" y="117"/>
                  </a:cubicBezTo>
                  <a:cubicBezTo>
                    <a:pt x="369" y="44"/>
                    <a:pt x="315" y="1"/>
                    <a:pt x="2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0" name="Google Shape;4306;p53"/>
            <p:cNvSpPr/>
            <p:nvPr/>
          </p:nvSpPr>
          <p:spPr>
            <a:xfrm flipH="1">
              <a:off x="2150068" y="2104730"/>
              <a:ext cx="10403" cy="12047"/>
            </a:xfrm>
            <a:custGeom>
              <a:avLst/>
              <a:gdLst/>
              <a:ahLst/>
              <a:cxnLst/>
              <a:rect l="l" t="t" r="r" b="b"/>
              <a:pathLst>
                <a:path w="367" h="425" extrusionOk="0">
                  <a:moveTo>
                    <a:pt x="226" y="1"/>
                  </a:moveTo>
                  <a:cubicBezTo>
                    <a:pt x="161" y="5"/>
                    <a:pt x="119" y="43"/>
                    <a:pt x="96" y="104"/>
                  </a:cubicBezTo>
                  <a:cubicBezTo>
                    <a:pt x="98" y="97"/>
                    <a:pt x="99" y="94"/>
                    <a:pt x="99" y="94"/>
                  </a:cubicBezTo>
                  <a:lnTo>
                    <a:pt x="99" y="94"/>
                  </a:lnTo>
                  <a:cubicBezTo>
                    <a:pt x="99" y="94"/>
                    <a:pt x="98" y="96"/>
                    <a:pt x="96" y="100"/>
                  </a:cubicBezTo>
                  <a:cubicBezTo>
                    <a:pt x="89" y="115"/>
                    <a:pt x="82" y="126"/>
                    <a:pt x="77" y="142"/>
                  </a:cubicBezTo>
                  <a:cubicBezTo>
                    <a:pt x="73" y="157"/>
                    <a:pt x="73" y="172"/>
                    <a:pt x="73" y="188"/>
                  </a:cubicBezTo>
                  <a:cubicBezTo>
                    <a:pt x="70" y="206"/>
                    <a:pt x="62" y="218"/>
                    <a:pt x="54" y="233"/>
                  </a:cubicBezTo>
                  <a:cubicBezTo>
                    <a:pt x="0" y="324"/>
                    <a:pt x="82" y="425"/>
                    <a:pt x="168" y="425"/>
                  </a:cubicBezTo>
                  <a:cubicBezTo>
                    <a:pt x="197" y="425"/>
                    <a:pt x="227" y="413"/>
                    <a:pt x="252" y="385"/>
                  </a:cubicBezTo>
                  <a:cubicBezTo>
                    <a:pt x="282" y="355"/>
                    <a:pt x="310" y="316"/>
                    <a:pt x="332" y="279"/>
                  </a:cubicBezTo>
                  <a:lnTo>
                    <a:pt x="332" y="279"/>
                  </a:lnTo>
                  <a:cubicBezTo>
                    <a:pt x="326" y="284"/>
                    <a:pt x="323" y="286"/>
                    <a:pt x="322" y="286"/>
                  </a:cubicBezTo>
                  <a:cubicBezTo>
                    <a:pt x="320" y="286"/>
                    <a:pt x="329" y="276"/>
                    <a:pt x="347" y="256"/>
                  </a:cubicBezTo>
                  <a:cubicBezTo>
                    <a:pt x="359" y="233"/>
                    <a:pt x="366" y="206"/>
                    <a:pt x="366" y="179"/>
                  </a:cubicBezTo>
                  <a:cubicBezTo>
                    <a:pt x="366" y="153"/>
                    <a:pt x="363" y="126"/>
                    <a:pt x="359" y="104"/>
                  </a:cubicBezTo>
                  <a:cubicBezTo>
                    <a:pt x="347" y="46"/>
                    <a:pt x="279" y="1"/>
                    <a:pt x="2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1" name="Google Shape;4307;p53"/>
            <p:cNvSpPr/>
            <p:nvPr/>
          </p:nvSpPr>
          <p:spPr>
            <a:xfrm flipH="1">
              <a:off x="2178895" y="2084520"/>
              <a:ext cx="13039" cy="20635"/>
            </a:xfrm>
            <a:custGeom>
              <a:avLst/>
              <a:gdLst/>
              <a:ahLst/>
              <a:cxnLst/>
              <a:rect l="l" t="t" r="r" b="b"/>
              <a:pathLst>
                <a:path w="460" h="728" extrusionOk="0">
                  <a:moveTo>
                    <a:pt x="343" y="1"/>
                  </a:moveTo>
                  <a:cubicBezTo>
                    <a:pt x="311" y="1"/>
                    <a:pt x="279" y="15"/>
                    <a:pt x="256" y="48"/>
                  </a:cubicBezTo>
                  <a:cubicBezTo>
                    <a:pt x="191" y="143"/>
                    <a:pt x="134" y="231"/>
                    <a:pt x="85" y="338"/>
                  </a:cubicBezTo>
                  <a:cubicBezTo>
                    <a:pt x="62" y="383"/>
                    <a:pt x="35" y="433"/>
                    <a:pt x="20" y="482"/>
                  </a:cubicBezTo>
                  <a:cubicBezTo>
                    <a:pt x="1" y="547"/>
                    <a:pt x="20" y="589"/>
                    <a:pt x="32" y="650"/>
                  </a:cubicBezTo>
                  <a:cubicBezTo>
                    <a:pt x="44" y="703"/>
                    <a:pt x="89" y="728"/>
                    <a:pt x="136" y="728"/>
                  </a:cubicBezTo>
                  <a:cubicBezTo>
                    <a:pt x="166" y="728"/>
                    <a:pt x="196" y="718"/>
                    <a:pt x="218" y="699"/>
                  </a:cubicBezTo>
                  <a:cubicBezTo>
                    <a:pt x="264" y="657"/>
                    <a:pt x="290" y="641"/>
                    <a:pt x="317" y="585"/>
                  </a:cubicBezTo>
                  <a:cubicBezTo>
                    <a:pt x="336" y="539"/>
                    <a:pt x="348" y="482"/>
                    <a:pt x="362" y="433"/>
                  </a:cubicBezTo>
                  <a:cubicBezTo>
                    <a:pt x="393" y="330"/>
                    <a:pt x="416" y="227"/>
                    <a:pt x="442" y="125"/>
                  </a:cubicBezTo>
                  <a:cubicBezTo>
                    <a:pt x="460" y="51"/>
                    <a:pt x="403" y="1"/>
                    <a:pt x="3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2" name="Google Shape;4308;p53"/>
            <p:cNvSpPr/>
            <p:nvPr/>
          </p:nvSpPr>
          <p:spPr>
            <a:xfrm flipH="1">
              <a:off x="2161718" y="2051413"/>
              <a:ext cx="10374" cy="15533"/>
            </a:xfrm>
            <a:custGeom>
              <a:avLst/>
              <a:gdLst/>
              <a:ahLst/>
              <a:cxnLst/>
              <a:rect l="l" t="t" r="r" b="b"/>
              <a:pathLst>
                <a:path w="366" h="548" extrusionOk="0">
                  <a:moveTo>
                    <a:pt x="214" y="1"/>
                  </a:moveTo>
                  <a:cubicBezTo>
                    <a:pt x="173" y="1"/>
                    <a:pt x="132" y="21"/>
                    <a:pt x="107" y="61"/>
                  </a:cubicBezTo>
                  <a:cubicBezTo>
                    <a:pt x="73" y="118"/>
                    <a:pt x="85" y="190"/>
                    <a:pt x="65" y="255"/>
                  </a:cubicBezTo>
                  <a:cubicBezTo>
                    <a:pt x="43" y="330"/>
                    <a:pt x="1" y="407"/>
                    <a:pt x="54" y="483"/>
                  </a:cubicBezTo>
                  <a:cubicBezTo>
                    <a:pt x="75" y="519"/>
                    <a:pt x="114" y="548"/>
                    <a:pt x="156" y="548"/>
                  </a:cubicBezTo>
                  <a:cubicBezTo>
                    <a:pt x="159" y="548"/>
                    <a:pt x="161" y="548"/>
                    <a:pt x="164" y="548"/>
                  </a:cubicBezTo>
                  <a:cubicBezTo>
                    <a:pt x="297" y="540"/>
                    <a:pt x="343" y="418"/>
                    <a:pt x="355" y="304"/>
                  </a:cubicBezTo>
                  <a:cubicBezTo>
                    <a:pt x="366" y="216"/>
                    <a:pt x="366" y="99"/>
                    <a:pt x="297" y="34"/>
                  </a:cubicBezTo>
                  <a:cubicBezTo>
                    <a:pt x="273" y="12"/>
                    <a:pt x="244" y="1"/>
                    <a:pt x="2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3" name="Google Shape;4309;p53"/>
            <p:cNvSpPr/>
            <p:nvPr/>
          </p:nvSpPr>
          <p:spPr>
            <a:xfrm flipH="1">
              <a:off x="2120533" y="2042144"/>
              <a:ext cx="15561" cy="22534"/>
            </a:xfrm>
            <a:custGeom>
              <a:avLst/>
              <a:gdLst/>
              <a:ahLst/>
              <a:cxnLst/>
              <a:rect l="l" t="t" r="r" b="b"/>
              <a:pathLst>
                <a:path w="549" h="795" extrusionOk="0">
                  <a:moveTo>
                    <a:pt x="427" y="1"/>
                  </a:moveTo>
                  <a:cubicBezTo>
                    <a:pt x="400" y="1"/>
                    <a:pt x="371" y="14"/>
                    <a:pt x="350" y="46"/>
                  </a:cubicBezTo>
                  <a:cubicBezTo>
                    <a:pt x="240" y="217"/>
                    <a:pt x="1" y="487"/>
                    <a:pt x="77" y="703"/>
                  </a:cubicBezTo>
                  <a:cubicBezTo>
                    <a:pt x="93" y="751"/>
                    <a:pt x="145" y="795"/>
                    <a:pt x="199" y="795"/>
                  </a:cubicBezTo>
                  <a:cubicBezTo>
                    <a:pt x="218" y="795"/>
                    <a:pt x="237" y="789"/>
                    <a:pt x="255" y="776"/>
                  </a:cubicBezTo>
                  <a:cubicBezTo>
                    <a:pt x="434" y="639"/>
                    <a:pt x="431" y="343"/>
                    <a:pt x="517" y="145"/>
                  </a:cubicBezTo>
                  <a:cubicBezTo>
                    <a:pt x="549" y="68"/>
                    <a:pt x="490" y="1"/>
                    <a:pt x="4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4" name="Google Shape;4310;p53"/>
            <p:cNvSpPr/>
            <p:nvPr/>
          </p:nvSpPr>
          <p:spPr>
            <a:xfrm flipH="1">
              <a:off x="2091848" y="2052150"/>
              <a:ext cx="14399" cy="20295"/>
            </a:xfrm>
            <a:custGeom>
              <a:avLst/>
              <a:gdLst/>
              <a:ahLst/>
              <a:cxnLst/>
              <a:rect l="l" t="t" r="r" b="b"/>
              <a:pathLst>
                <a:path w="508" h="716" extrusionOk="0">
                  <a:moveTo>
                    <a:pt x="414" y="1"/>
                  </a:moveTo>
                  <a:cubicBezTo>
                    <a:pt x="388" y="1"/>
                    <a:pt x="363" y="11"/>
                    <a:pt x="347" y="35"/>
                  </a:cubicBezTo>
                  <a:cubicBezTo>
                    <a:pt x="275" y="137"/>
                    <a:pt x="199" y="229"/>
                    <a:pt x="138" y="335"/>
                  </a:cubicBezTo>
                  <a:cubicBezTo>
                    <a:pt x="80" y="430"/>
                    <a:pt x="1" y="529"/>
                    <a:pt x="39" y="643"/>
                  </a:cubicBezTo>
                  <a:cubicBezTo>
                    <a:pt x="51" y="684"/>
                    <a:pt x="91" y="715"/>
                    <a:pt x="132" y="715"/>
                  </a:cubicBezTo>
                  <a:cubicBezTo>
                    <a:pt x="141" y="715"/>
                    <a:pt x="149" y="714"/>
                    <a:pt x="157" y="711"/>
                  </a:cubicBezTo>
                  <a:cubicBezTo>
                    <a:pt x="282" y="669"/>
                    <a:pt x="313" y="552"/>
                    <a:pt x="362" y="441"/>
                  </a:cubicBezTo>
                  <a:cubicBezTo>
                    <a:pt x="411" y="327"/>
                    <a:pt x="442" y="209"/>
                    <a:pt x="487" y="92"/>
                  </a:cubicBezTo>
                  <a:cubicBezTo>
                    <a:pt x="507" y="37"/>
                    <a:pt x="461" y="1"/>
                    <a:pt x="4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5" name="Google Shape;4311;p53"/>
            <p:cNvSpPr/>
            <p:nvPr/>
          </p:nvSpPr>
          <p:spPr>
            <a:xfrm flipH="1">
              <a:off x="2061972" y="2072870"/>
              <a:ext cx="12472" cy="18821"/>
            </a:xfrm>
            <a:custGeom>
              <a:avLst/>
              <a:gdLst/>
              <a:ahLst/>
              <a:cxnLst/>
              <a:rect l="l" t="t" r="r" b="b"/>
              <a:pathLst>
                <a:path w="440" h="664" extrusionOk="0">
                  <a:moveTo>
                    <a:pt x="352" y="0"/>
                  </a:moveTo>
                  <a:cubicBezTo>
                    <a:pt x="329" y="0"/>
                    <a:pt x="307" y="7"/>
                    <a:pt x="289" y="22"/>
                  </a:cubicBezTo>
                  <a:cubicBezTo>
                    <a:pt x="213" y="91"/>
                    <a:pt x="153" y="182"/>
                    <a:pt x="114" y="277"/>
                  </a:cubicBezTo>
                  <a:cubicBezTo>
                    <a:pt x="69" y="380"/>
                    <a:pt x="0" y="490"/>
                    <a:pt x="65" y="600"/>
                  </a:cubicBezTo>
                  <a:cubicBezTo>
                    <a:pt x="90" y="642"/>
                    <a:pt x="133" y="664"/>
                    <a:pt x="177" y="664"/>
                  </a:cubicBezTo>
                  <a:cubicBezTo>
                    <a:pt x="201" y="664"/>
                    <a:pt x="225" y="658"/>
                    <a:pt x="247" y="646"/>
                  </a:cubicBezTo>
                  <a:cubicBezTo>
                    <a:pt x="350" y="593"/>
                    <a:pt x="354" y="475"/>
                    <a:pt x="384" y="372"/>
                  </a:cubicBezTo>
                  <a:cubicBezTo>
                    <a:pt x="411" y="281"/>
                    <a:pt x="434" y="182"/>
                    <a:pt x="437" y="83"/>
                  </a:cubicBezTo>
                  <a:cubicBezTo>
                    <a:pt x="440" y="30"/>
                    <a:pt x="396" y="0"/>
                    <a:pt x="3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6" name="Google Shape;4312;p53"/>
            <p:cNvSpPr/>
            <p:nvPr/>
          </p:nvSpPr>
          <p:spPr>
            <a:xfrm flipH="1">
              <a:off x="2048111" y="2025449"/>
              <a:ext cx="14796" cy="16582"/>
            </a:xfrm>
            <a:custGeom>
              <a:avLst/>
              <a:gdLst/>
              <a:ahLst/>
              <a:cxnLst/>
              <a:rect l="l" t="t" r="r" b="b"/>
              <a:pathLst>
                <a:path w="522" h="585" extrusionOk="0">
                  <a:moveTo>
                    <a:pt x="348" y="1"/>
                  </a:moveTo>
                  <a:cubicBezTo>
                    <a:pt x="327" y="1"/>
                    <a:pt x="305" y="9"/>
                    <a:pt x="289" y="26"/>
                  </a:cubicBezTo>
                  <a:cubicBezTo>
                    <a:pt x="205" y="118"/>
                    <a:pt x="167" y="228"/>
                    <a:pt x="69" y="307"/>
                  </a:cubicBezTo>
                  <a:cubicBezTo>
                    <a:pt x="0" y="361"/>
                    <a:pt x="11" y="479"/>
                    <a:pt x="69" y="536"/>
                  </a:cubicBezTo>
                  <a:cubicBezTo>
                    <a:pt x="100" y="567"/>
                    <a:pt x="145" y="584"/>
                    <a:pt x="190" y="584"/>
                  </a:cubicBezTo>
                  <a:cubicBezTo>
                    <a:pt x="232" y="584"/>
                    <a:pt x="273" y="569"/>
                    <a:pt x="300" y="536"/>
                  </a:cubicBezTo>
                  <a:cubicBezTo>
                    <a:pt x="411" y="411"/>
                    <a:pt x="521" y="213"/>
                    <a:pt x="426" y="46"/>
                  </a:cubicBezTo>
                  <a:cubicBezTo>
                    <a:pt x="410" y="17"/>
                    <a:pt x="379" y="1"/>
                    <a:pt x="3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7" name="Google Shape;4313;p53"/>
            <p:cNvSpPr/>
            <p:nvPr/>
          </p:nvSpPr>
          <p:spPr>
            <a:xfrm flipH="1">
              <a:off x="2078497" y="1996140"/>
              <a:ext cx="11678" cy="21457"/>
            </a:xfrm>
            <a:custGeom>
              <a:avLst/>
              <a:gdLst/>
              <a:ahLst/>
              <a:cxnLst/>
              <a:rect l="l" t="t" r="r" b="b"/>
              <a:pathLst>
                <a:path w="412" h="757" extrusionOk="0">
                  <a:moveTo>
                    <a:pt x="280" y="0"/>
                  </a:moveTo>
                  <a:cubicBezTo>
                    <a:pt x="249" y="0"/>
                    <a:pt x="221" y="15"/>
                    <a:pt x="206" y="53"/>
                  </a:cubicBezTo>
                  <a:cubicBezTo>
                    <a:pt x="164" y="152"/>
                    <a:pt x="118" y="246"/>
                    <a:pt x="80" y="350"/>
                  </a:cubicBezTo>
                  <a:cubicBezTo>
                    <a:pt x="65" y="399"/>
                    <a:pt x="38" y="444"/>
                    <a:pt x="23" y="494"/>
                  </a:cubicBezTo>
                  <a:cubicBezTo>
                    <a:pt x="0" y="551"/>
                    <a:pt x="11" y="604"/>
                    <a:pt x="20" y="665"/>
                  </a:cubicBezTo>
                  <a:cubicBezTo>
                    <a:pt x="28" y="730"/>
                    <a:pt x="79" y="756"/>
                    <a:pt x="134" y="756"/>
                  </a:cubicBezTo>
                  <a:cubicBezTo>
                    <a:pt x="172" y="756"/>
                    <a:pt x="211" y="744"/>
                    <a:pt x="240" y="722"/>
                  </a:cubicBezTo>
                  <a:cubicBezTo>
                    <a:pt x="407" y="592"/>
                    <a:pt x="411" y="300"/>
                    <a:pt x="396" y="102"/>
                  </a:cubicBezTo>
                  <a:cubicBezTo>
                    <a:pt x="391" y="47"/>
                    <a:pt x="332" y="0"/>
                    <a:pt x="2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8" name="Google Shape;4314;p53"/>
            <p:cNvSpPr/>
            <p:nvPr/>
          </p:nvSpPr>
          <p:spPr>
            <a:xfrm flipH="1">
              <a:off x="2116026" y="1999286"/>
              <a:ext cx="13152" cy="20040"/>
            </a:xfrm>
            <a:custGeom>
              <a:avLst/>
              <a:gdLst/>
              <a:ahLst/>
              <a:cxnLst/>
              <a:rect l="l" t="t" r="r" b="b"/>
              <a:pathLst>
                <a:path w="464" h="707" extrusionOk="0">
                  <a:moveTo>
                    <a:pt x="352" y="0"/>
                  </a:moveTo>
                  <a:cubicBezTo>
                    <a:pt x="329" y="0"/>
                    <a:pt x="306" y="11"/>
                    <a:pt x="289" y="33"/>
                  </a:cubicBezTo>
                  <a:cubicBezTo>
                    <a:pt x="228" y="113"/>
                    <a:pt x="194" y="216"/>
                    <a:pt x="152" y="307"/>
                  </a:cubicBezTo>
                  <a:cubicBezTo>
                    <a:pt x="110" y="390"/>
                    <a:pt x="22" y="486"/>
                    <a:pt x="11" y="577"/>
                  </a:cubicBezTo>
                  <a:cubicBezTo>
                    <a:pt x="1" y="640"/>
                    <a:pt x="41" y="706"/>
                    <a:pt x="107" y="706"/>
                  </a:cubicBezTo>
                  <a:cubicBezTo>
                    <a:pt x="116" y="706"/>
                    <a:pt x="126" y="705"/>
                    <a:pt x="136" y="702"/>
                  </a:cubicBezTo>
                  <a:cubicBezTo>
                    <a:pt x="250" y="668"/>
                    <a:pt x="334" y="527"/>
                    <a:pt x="384" y="421"/>
                  </a:cubicBezTo>
                  <a:cubicBezTo>
                    <a:pt x="433" y="307"/>
                    <a:pt x="464" y="166"/>
                    <a:pt x="418" y="48"/>
                  </a:cubicBezTo>
                  <a:cubicBezTo>
                    <a:pt x="406" y="17"/>
                    <a:pt x="379" y="0"/>
                    <a:pt x="3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9" name="Google Shape;4315;p53"/>
            <p:cNvSpPr/>
            <p:nvPr/>
          </p:nvSpPr>
          <p:spPr>
            <a:xfrm flipH="1">
              <a:off x="2155907" y="2000448"/>
              <a:ext cx="11565" cy="19388"/>
            </a:xfrm>
            <a:custGeom>
              <a:avLst/>
              <a:gdLst/>
              <a:ahLst/>
              <a:cxnLst/>
              <a:rect l="l" t="t" r="r" b="b"/>
              <a:pathLst>
                <a:path w="408" h="684" extrusionOk="0">
                  <a:moveTo>
                    <a:pt x="298" y="0"/>
                  </a:moveTo>
                  <a:cubicBezTo>
                    <a:pt x="257" y="0"/>
                    <a:pt x="218" y="22"/>
                    <a:pt x="206" y="72"/>
                  </a:cubicBezTo>
                  <a:cubicBezTo>
                    <a:pt x="183" y="159"/>
                    <a:pt x="146" y="251"/>
                    <a:pt x="108" y="331"/>
                  </a:cubicBezTo>
                  <a:cubicBezTo>
                    <a:pt x="62" y="429"/>
                    <a:pt x="1" y="505"/>
                    <a:pt x="58" y="615"/>
                  </a:cubicBezTo>
                  <a:cubicBezTo>
                    <a:pt x="83" y="663"/>
                    <a:pt x="131" y="683"/>
                    <a:pt x="181" y="683"/>
                  </a:cubicBezTo>
                  <a:cubicBezTo>
                    <a:pt x="192" y="683"/>
                    <a:pt x="203" y="682"/>
                    <a:pt x="215" y="680"/>
                  </a:cubicBezTo>
                  <a:cubicBezTo>
                    <a:pt x="336" y="654"/>
                    <a:pt x="362" y="521"/>
                    <a:pt x="385" y="414"/>
                  </a:cubicBezTo>
                  <a:cubicBezTo>
                    <a:pt x="408" y="308"/>
                    <a:pt x="408" y="209"/>
                    <a:pt x="408" y="103"/>
                  </a:cubicBezTo>
                  <a:cubicBezTo>
                    <a:pt x="408" y="38"/>
                    <a:pt x="352" y="0"/>
                    <a:pt x="2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0" name="Google Shape;4316;p53"/>
            <p:cNvSpPr/>
            <p:nvPr/>
          </p:nvSpPr>
          <p:spPr>
            <a:xfrm flipH="1">
              <a:off x="2175097" y="1981968"/>
              <a:ext cx="9807" cy="24150"/>
            </a:xfrm>
            <a:custGeom>
              <a:avLst/>
              <a:gdLst/>
              <a:ahLst/>
              <a:cxnLst/>
              <a:rect l="l" t="t" r="r" b="b"/>
              <a:pathLst>
                <a:path w="346" h="852" extrusionOk="0">
                  <a:moveTo>
                    <a:pt x="267" y="1"/>
                  </a:moveTo>
                  <a:cubicBezTo>
                    <a:pt x="245" y="1"/>
                    <a:pt x="224" y="13"/>
                    <a:pt x="217" y="39"/>
                  </a:cubicBezTo>
                  <a:cubicBezTo>
                    <a:pt x="183" y="165"/>
                    <a:pt x="130" y="287"/>
                    <a:pt x="88" y="408"/>
                  </a:cubicBezTo>
                  <a:cubicBezTo>
                    <a:pt x="54" y="527"/>
                    <a:pt x="0" y="641"/>
                    <a:pt x="27" y="762"/>
                  </a:cubicBezTo>
                  <a:cubicBezTo>
                    <a:pt x="39" y="817"/>
                    <a:pt x="94" y="851"/>
                    <a:pt x="148" y="851"/>
                  </a:cubicBezTo>
                  <a:cubicBezTo>
                    <a:pt x="179" y="851"/>
                    <a:pt x="210" y="840"/>
                    <a:pt x="232" y="815"/>
                  </a:cubicBezTo>
                  <a:cubicBezTo>
                    <a:pt x="319" y="720"/>
                    <a:pt x="323" y="590"/>
                    <a:pt x="335" y="465"/>
                  </a:cubicBezTo>
                  <a:cubicBezTo>
                    <a:pt x="346" y="329"/>
                    <a:pt x="331" y="195"/>
                    <a:pt x="323" y="55"/>
                  </a:cubicBezTo>
                  <a:cubicBezTo>
                    <a:pt x="323" y="21"/>
                    <a:pt x="294" y="1"/>
                    <a:pt x="2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1" name="Google Shape;4317;p53"/>
            <p:cNvSpPr/>
            <p:nvPr/>
          </p:nvSpPr>
          <p:spPr>
            <a:xfrm flipH="1">
              <a:off x="2131417" y="1924966"/>
              <a:ext cx="13577" cy="24887"/>
            </a:xfrm>
            <a:custGeom>
              <a:avLst/>
              <a:gdLst/>
              <a:ahLst/>
              <a:cxnLst/>
              <a:rect l="l" t="t" r="r" b="b"/>
              <a:pathLst>
                <a:path w="479" h="878" extrusionOk="0">
                  <a:moveTo>
                    <a:pt x="324" y="0"/>
                  </a:moveTo>
                  <a:cubicBezTo>
                    <a:pt x="292" y="0"/>
                    <a:pt x="261" y="17"/>
                    <a:pt x="254" y="55"/>
                  </a:cubicBezTo>
                  <a:cubicBezTo>
                    <a:pt x="231" y="180"/>
                    <a:pt x="189" y="313"/>
                    <a:pt x="136" y="434"/>
                  </a:cubicBezTo>
                  <a:cubicBezTo>
                    <a:pt x="87" y="545"/>
                    <a:pt x="18" y="648"/>
                    <a:pt x="6" y="773"/>
                  </a:cubicBezTo>
                  <a:cubicBezTo>
                    <a:pt x="0" y="828"/>
                    <a:pt x="54" y="877"/>
                    <a:pt x="107" y="877"/>
                  </a:cubicBezTo>
                  <a:cubicBezTo>
                    <a:pt x="117" y="877"/>
                    <a:pt x="127" y="876"/>
                    <a:pt x="136" y="872"/>
                  </a:cubicBezTo>
                  <a:cubicBezTo>
                    <a:pt x="440" y="754"/>
                    <a:pt x="478" y="325"/>
                    <a:pt x="402" y="55"/>
                  </a:cubicBezTo>
                  <a:cubicBezTo>
                    <a:pt x="393" y="20"/>
                    <a:pt x="358" y="0"/>
                    <a:pt x="3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2" name="Google Shape;4318;p53"/>
            <p:cNvSpPr/>
            <p:nvPr/>
          </p:nvSpPr>
          <p:spPr>
            <a:xfrm flipH="1">
              <a:off x="2112143" y="1953254"/>
              <a:ext cx="13492" cy="22194"/>
            </a:xfrm>
            <a:custGeom>
              <a:avLst/>
              <a:gdLst/>
              <a:ahLst/>
              <a:cxnLst/>
              <a:rect l="l" t="t" r="r" b="b"/>
              <a:pathLst>
                <a:path w="476" h="783" extrusionOk="0">
                  <a:moveTo>
                    <a:pt x="322" y="0"/>
                  </a:moveTo>
                  <a:cubicBezTo>
                    <a:pt x="277" y="0"/>
                    <a:pt x="232" y="24"/>
                    <a:pt x="225" y="71"/>
                  </a:cubicBezTo>
                  <a:cubicBezTo>
                    <a:pt x="209" y="185"/>
                    <a:pt x="164" y="303"/>
                    <a:pt x="115" y="406"/>
                  </a:cubicBezTo>
                  <a:cubicBezTo>
                    <a:pt x="62" y="508"/>
                    <a:pt x="0" y="612"/>
                    <a:pt x="65" y="726"/>
                  </a:cubicBezTo>
                  <a:cubicBezTo>
                    <a:pt x="84" y="759"/>
                    <a:pt x="122" y="779"/>
                    <a:pt x="164" y="782"/>
                  </a:cubicBezTo>
                  <a:cubicBezTo>
                    <a:pt x="165" y="782"/>
                    <a:pt x="167" y="782"/>
                    <a:pt x="168" y="782"/>
                  </a:cubicBezTo>
                  <a:cubicBezTo>
                    <a:pt x="476" y="782"/>
                    <a:pt x="445" y="269"/>
                    <a:pt x="418" y="71"/>
                  </a:cubicBezTo>
                  <a:cubicBezTo>
                    <a:pt x="411" y="24"/>
                    <a:pt x="366" y="0"/>
                    <a:pt x="3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3" name="Google Shape;4319;p53"/>
            <p:cNvSpPr/>
            <p:nvPr/>
          </p:nvSpPr>
          <p:spPr>
            <a:xfrm flipH="1">
              <a:off x="2068718" y="1953651"/>
              <a:ext cx="15363" cy="24575"/>
            </a:xfrm>
            <a:custGeom>
              <a:avLst/>
              <a:gdLst/>
              <a:ahLst/>
              <a:cxnLst/>
              <a:rect l="l" t="t" r="r" b="b"/>
              <a:pathLst>
                <a:path w="542" h="867" extrusionOk="0">
                  <a:moveTo>
                    <a:pt x="424" y="0"/>
                  </a:moveTo>
                  <a:cubicBezTo>
                    <a:pt x="379" y="0"/>
                    <a:pt x="333" y="26"/>
                    <a:pt x="317" y="80"/>
                  </a:cubicBezTo>
                  <a:cubicBezTo>
                    <a:pt x="249" y="305"/>
                    <a:pt x="86" y="480"/>
                    <a:pt x="25" y="700"/>
                  </a:cubicBezTo>
                  <a:cubicBezTo>
                    <a:pt x="0" y="795"/>
                    <a:pt x="75" y="867"/>
                    <a:pt x="157" y="867"/>
                  </a:cubicBezTo>
                  <a:cubicBezTo>
                    <a:pt x="178" y="867"/>
                    <a:pt x="199" y="862"/>
                    <a:pt x="219" y="852"/>
                  </a:cubicBezTo>
                  <a:cubicBezTo>
                    <a:pt x="477" y="719"/>
                    <a:pt x="542" y="377"/>
                    <a:pt x="535" y="107"/>
                  </a:cubicBezTo>
                  <a:cubicBezTo>
                    <a:pt x="535" y="38"/>
                    <a:pt x="479" y="0"/>
                    <a:pt x="4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4" name="Google Shape;4320;p53"/>
            <p:cNvSpPr/>
            <p:nvPr/>
          </p:nvSpPr>
          <p:spPr>
            <a:xfrm flipH="1">
              <a:off x="2071950" y="1907647"/>
              <a:ext cx="13152" cy="20295"/>
            </a:xfrm>
            <a:custGeom>
              <a:avLst/>
              <a:gdLst/>
              <a:ahLst/>
              <a:cxnLst/>
              <a:rect l="l" t="t" r="r" b="b"/>
              <a:pathLst>
                <a:path w="464" h="716" extrusionOk="0">
                  <a:moveTo>
                    <a:pt x="358" y="1"/>
                  </a:moveTo>
                  <a:cubicBezTo>
                    <a:pt x="318" y="1"/>
                    <a:pt x="277" y="22"/>
                    <a:pt x="269" y="64"/>
                  </a:cubicBezTo>
                  <a:cubicBezTo>
                    <a:pt x="251" y="160"/>
                    <a:pt x="217" y="255"/>
                    <a:pt x="160" y="338"/>
                  </a:cubicBezTo>
                  <a:cubicBezTo>
                    <a:pt x="137" y="376"/>
                    <a:pt x="114" y="422"/>
                    <a:pt x="87" y="460"/>
                  </a:cubicBezTo>
                  <a:cubicBezTo>
                    <a:pt x="57" y="502"/>
                    <a:pt x="23" y="533"/>
                    <a:pt x="11" y="585"/>
                  </a:cubicBezTo>
                  <a:cubicBezTo>
                    <a:pt x="1" y="649"/>
                    <a:pt x="36" y="715"/>
                    <a:pt x="104" y="715"/>
                  </a:cubicBezTo>
                  <a:cubicBezTo>
                    <a:pt x="106" y="715"/>
                    <a:pt x="108" y="715"/>
                    <a:pt x="110" y="715"/>
                  </a:cubicBezTo>
                  <a:cubicBezTo>
                    <a:pt x="239" y="711"/>
                    <a:pt x="353" y="566"/>
                    <a:pt x="399" y="457"/>
                  </a:cubicBezTo>
                  <a:cubicBezTo>
                    <a:pt x="457" y="327"/>
                    <a:pt x="464" y="201"/>
                    <a:pt x="441" y="64"/>
                  </a:cubicBezTo>
                  <a:cubicBezTo>
                    <a:pt x="435" y="22"/>
                    <a:pt x="397" y="1"/>
                    <a:pt x="3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5" name="Google Shape;4321;p53"/>
            <p:cNvSpPr/>
            <p:nvPr/>
          </p:nvSpPr>
          <p:spPr>
            <a:xfrm flipH="1">
              <a:off x="2082466" y="1885339"/>
              <a:ext cx="14711" cy="17177"/>
            </a:xfrm>
            <a:custGeom>
              <a:avLst/>
              <a:gdLst/>
              <a:ahLst/>
              <a:cxnLst/>
              <a:rect l="l" t="t" r="r" b="b"/>
              <a:pathLst>
                <a:path w="519" h="606" extrusionOk="0">
                  <a:moveTo>
                    <a:pt x="402" y="0"/>
                  </a:moveTo>
                  <a:cubicBezTo>
                    <a:pt x="379" y="0"/>
                    <a:pt x="355" y="9"/>
                    <a:pt x="335" y="30"/>
                  </a:cubicBezTo>
                  <a:cubicBezTo>
                    <a:pt x="274" y="95"/>
                    <a:pt x="216" y="160"/>
                    <a:pt x="156" y="225"/>
                  </a:cubicBezTo>
                  <a:cubicBezTo>
                    <a:pt x="95" y="297"/>
                    <a:pt x="0" y="372"/>
                    <a:pt x="7" y="475"/>
                  </a:cubicBezTo>
                  <a:cubicBezTo>
                    <a:pt x="11" y="548"/>
                    <a:pt x="61" y="605"/>
                    <a:pt x="137" y="605"/>
                  </a:cubicBezTo>
                  <a:cubicBezTo>
                    <a:pt x="139" y="605"/>
                    <a:pt x="141" y="605"/>
                    <a:pt x="143" y="605"/>
                  </a:cubicBezTo>
                  <a:cubicBezTo>
                    <a:pt x="257" y="605"/>
                    <a:pt x="331" y="493"/>
                    <a:pt x="388" y="403"/>
                  </a:cubicBezTo>
                  <a:cubicBezTo>
                    <a:pt x="445" y="316"/>
                    <a:pt x="479" y="228"/>
                    <a:pt x="502" y="130"/>
                  </a:cubicBezTo>
                  <a:cubicBezTo>
                    <a:pt x="518" y="61"/>
                    <a:pt x="462" y="0"/>
                    <a:pt x="40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6" name="Google Shape;4322;p53"/>
            <p:cNvSpPr/>
            <p:nvPr/>
          </p:nvSpPr>
          <p:spPr>
            <a:xfrm flipH="1">
              <a:off x="2027023" y="1921933"/>
              <a:ext cx="9836" cy="20975"/>
            </a:xfrm>
            <a:custGeom>
              <a:avLst/>
              <a:gdLst/>
              <a:ahLst/>
              <a:cxnLst/>
              <a:rect l="l" t="t" r="r" b="b"/>
              <a:pathLst>
                <a:path w="347" h="740" extrusionOk="0">
                  <a:moveTo>
                    <a:pt x="253" y="1"/>
                  </a:moveTo>
                  <a:cubicBezTo>
                    <a:pt x="219" y="1"/>
                    <a:pt x="186" y="19"/>
                    <a:pt x="172" y="59"/>
                  </a:cubicBezTo>
                  <a:cubicBezTo>
                    <a:pt x="108" y="249"/>
                    <a:pt x="1" y="473"/>
                    <a:pt x="39" y="678"/>
                  </a:cubicBezTo>
                  <a:cubicBezTo>
                    <a:pt x="49" y="719"/>
                    <a:pt x="86" y="740"/>
                    <a:pt x="123" y="740"/>
                  </a:cubicBezTo>
                  <a:cubicBezTo>
                    <a:pt x="146" y="740"/>
                    <a:pt x="168" y="732"/>
                    <a:pt x="183" y="717"/>
                  </a:cubicBezTo>
                  <a:cubicBezTo>
                    <a:pt x="339" y="564"/>
                    <a:pt x="347" y="287"/>
                    <a:pt x="336" y="81"/>
                  </a:cubicBezTo>
                  <a:cubicBezTo>
                    <a:pt x="334" y="29"/>
                    <a:pt x="293" y="1"/>
                    <a:pt x="2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7" name="Google Shape;4323;p53"/>
            <p:cNvSpPr/>
            <p:nvPr/>
          </p:nvSpPr>
          <p:spPr>
            <a:xfrm flipH="1">
              <a:off x="2016535" y="1974201"/>
              <a:ext cx="11820" cy="17942"/>
            </a:xfrm>
            <a:custGeom>
              <a:avLst/>
              <a:gdLst/>
              <a:ahLst/>
              <a:cxnLst/>
              <a:rect l="l" t="t" r="r" b="b"/>
              <a:pathLst>
                <a:path w="417" h="633" extrusionOk="0">
                  <a:moveTo>
                    <a:pt x="300" y="1"/>
                  </a:moveTo>
                  <a:cubicBezTo>
                    <a:pt x="258" y="1"/>
                    <a:pt x="214" y="25"/>
                    <a:pt x="196" y="78"/>
                  </a:cubicBezTo>
                  <a:cubicBezTo>
                    <a:pt x="169" y="150"/>
                    <a:pt x="143" y="226"/>
                    <a:pt x="104" y="299"/>
                  </a:cubicBezTo>
                  <a:cubicBezTo>
                    <a:pt x="70" y="359"/>
                    <a:pt x="36" y="408"/>
                    <a:pt x="36" y="469"/>
                  </a:cubicBezTo>
                  <a:cubicBezTo>
                    <a:pt x="32" y="481"/>
                    <a:pt x="29" y="492"/>
                    <a:pt x="24" y="504"/>
                  </a:cubicBezTo>
                  <a:cubicBezTo>
                    <a:pt x="0" y="567"/>
                    <a:pt x="65" y="633"/>
                    <a:pt x="126" y="633"/>
                  </a:cubicBezTo>
                  <a:cubicBezTo>
                    <a:pt x="143" y="633"/>
                    <a:pt x="159" y="628"/>
                    <a:pt x="173" y="618"/>
                  </a:cubicBezTo>
                  <a:cubicBezTo>
                    <a:pt x="184" y="610"/>
                    <a:pt x="192" y="603"/>
                    <a:pt x="199" y="599"/>
                  </a:cubicBezTo>
                  <a:cubicBezTo>
                    <a:pt x="290" y="576"/>
                    <a:pt x="329" y="473"/>
                    <a:pt x="362" y="390"/>
                  </a:cubicBezTo>
                  <a:cubicBezTo>
                    <a:pt x="401" y="299"/>
                    <a:pt x="416" y="203"/>
                    <a:pt x="408" y="104"/>
                  </a:cubicBezTo>
                  <a:cubicBezTo>
                    <a:pt x="404" y="37"/>
                    <a:pt x="353" y="1"/>
                    <a:pt x="3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8" name="Google Shape;4324;p53"/>
            <p:cNvSpPr/>
            <p:nvPr/>
          </p:nvSpPr>
          <p:spPr>
            <a:xfrm flipH="1">
              <a:off x="2051456" y="2124968"/>
              <a:ext cx="12642" cy="23980"/>
            </a:xfrm>
            <a:custGeom>
              <a:avLst/>
              <a:gdLst/>
              <a:ahLst/>
              <a:cxnLst/>
              <a:rect l="l" t="t" r="r" b="b"/>
              <a:pathLst>
                <a:path w="446" h="846" extrusionOk="0">
                  <a:moveTo>
                    <a:pt x="343" y="0"/>
                  </a:moveTo>
                  <a:cubicBezTo>
                    <a:pt x="306" y="0"/>
                    <a:pt x="269" y="22"/>
                    <a:pt x="251" y="67"/>
                  </a:cubicBezTo>
                  <a:cubicBezTo>
                    <a:pt x="202" y="184"/>
                    <a:pt x="160" y="306"/>
                    <a:pt x="111" y="427"/>
                  </a:cubicBezTo>
                  <a:cubicBezTo>
                    <a:pt x="69" y="541"/>
                    <a:pt x="0" y="637"/>
                    <a:pt x="27" y="766"/>
                  </a:cubicBezTo>
                  <a:cubicBezTo>
                    <a:pt x="40" y="821"/>
                    <a:pt x="89" y="846"/>
                    <a:pt x="138" y="846"/>
                  </a:cubicBezTo>
                  <a:cubicBezTo>
                    <a:pt x="158" y="846"/>
                    <a:pt x="177" y="842"/>
                    <a:pt x="195" y="834"/>
                  </a:cubicBezTo>
                  <a:cubicBezTo>
                    <a:pt x="320" y="774"/>
                    <a:pt x="354" y="625"/>
                    <a:pt x="388" y="504"/>
                  </a:cubicBezTo>
                  <a:cubicBezTo>
                    <a:pt x="430" y="367"/>
                    <a:pt x="445" y="230"/>
                    <a:pt x="434" y="90"/>
                  </a:cubicBezTo>
                  <a:cubicBezTo>
                    <a:pt x="430" y="31"/>
                    <a:pt x="387" y="0"/>
                    <a:pt x="3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9" name="Google Shape;4325;p53"/>
            <p:cNvSpPr/>
            <p:nvPr/>
          </p:nvSpPr>
          <p:spPr>
            <a:xfrm flipH="1">
              <a:off x="2023196" y="2111504"/>
              <a:ext cx="12500" cy="19813"/>
            </a:xfrm>
            <a:custGeom>
              <a:avLst/>
              <a:gdLst/>
              <a:ahLst/>
              <a:cxnLst/>
              <a:rect l="l" t="t" r="r" b="b"/>
              <a:pathLst>
                <a:path w="441" h="699" extrusionOk="0">
                  <a:moveTo>
                    <a:pt x="328" y="1"/>
                  </a:moveTo>
                  <a:cubicBezTo>
                    <a:pt x="301" y="1"/>
                    <a:pt x="275" y="14"/>
                    <a:pt x="260" y="47"/>
                  </a:cubicBezTo>
                  <a:cubicBezTo>
                    <a:pt x="219" y="138"/>
                    <a:pt x="169" y="226"/>
                    <a:pt x="120" y="314"/>
                  </a:cubicBezTo>
                  <a:cubicBezTo>
                    <a:pt x="67" y="400"/>
                    <a:pt x="48" y="492"/>
                    <a:pt x="17" y="587"/>
                  </a:cubicBezTo>
                  <a:cubicBezTo>
                    <a:pt x="1" y="648"/>
                    <a:pt x="54" y="698"/>
                    <a:pt x="108" y="698"/>
                  </a:cubicBezTo>
                  <a:cubicBezTo>
                    <a:pt x="128" y="698"/>
                    <a:pt x="149" y="691"/>
                    <a:pt x="165" y="674"/>
                  </a:cubicBezTo>
                  <a:cubicBezTo>
                    <a:pt x="242" y="598"/>
                    <a:pt x="306" y="530"/>
                    <a:pt x="344" y="428"/>
                  </a:cubicBezTo>
                  <a:cubicBezTo>
                    <a:pt x="382" y="328"/>
                    <a:pt x="405" y="226"/>
                    <a:pt x="428" y="119"/>
                  </a:cubicBezTo>
                  <a:cubicBezTo>
                    <a:pt x="441" y="56"/>
                    <a:pt x="382" y="1"/>
                    <a:pt x="3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0" name="Google Shape;4326;p53"/>
            <p:cNvSpPr/>
            <p:nvPr/>
          </p:nvSpPr>
          <p:spPr>
            <a:xfrm flipH="1">
              <a:off x="2025435" y="2071906"/>
              <a:ext cx="11735" cy="16695"/>
            </a:xfrm>
            <a:custGeom>
              <a:avLst/>
              <a:gdLst/>
              <a:ahLst/>
              <a:cxnLst/>
              <a:rect l="l" t="t" r="r" b="b"/>
              <a:pathLst>
                <a:path w="414" h="589" extrusionOk="0">
                  <a:moveTo>
                    <a:pt x="305" y="1"/>
                  </a:moveTo>
                  <a:cubicBezTo>
                    <a:pt x="276" y="1"/>
                    <a:pt x="246" y="14"/>
                    <a:pt x="225" y="45"/>
                  </a:cubicBezTo>
                  <a:cubicBezTo>
                    <a:pt x="157" y="151"/>
                    <a:pt x="92" y="251"/>
                    <a:pt x="31" y="360"/>
                  </a:cubicBezTo>
                  <a:cubicBezTo>
                    <a:pt x="5" y="406"/>
                    <a:pt x="1" y="471"/>
                    <a:pt x="31" y="513"/>
                  </a:cubicBezTo>
                  <a:cubicBezTo>
                    <a:pt x="35" y="520"/>
                    <a:pt x="38" y="524"/>
                    <a:pt x="43" y="528"/>
                  </a:cubicBezTo>
                  <a:cubicBezTo>
                    <a:pt x="70" y="568"/>
                    <a:pt x="105" y="588"/>
                    <a:pt x="150" y="588"/>
                  </a:cubicBezTo>
                  <a:cubicBezTo>
                    <a:pt x="161" y="588"/>
                    <a:pt x="172" y="587"/>
                    <a:pt x="183" y="585"/>
                  </a:cubicBezTo>
                  <a:lnTo>
                    <a:pt x="203" y="585"/>
                  </a:lnTo>
                  <a:cubicBezTo>
                    <a:pt x="252" y="577"/>
                    <a:pt x="294" y="524"/>
                    <a:pt x="308" y="479"/>
                  </a:cubicBezTo>
                  <a:cubicBezTo>
                    <a:pt x="343" y="357"/>
                    <a:pt x="370" y="239"/>
                    <a:pt x="396" y="117"/>
                  </a:cubicBezTo>
                  <a:cubicBezTo>
                    <a:pt x="413" y="50"/>
                    <a:pt x="360" y="1"/>
                    <a:pt x="3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1" name="Google Shape;4327;p53"/>
            <p:cNvSpPr/>
            <p:nvPr/>
          </p:nvSpPr>
          <p:spPr>
            <a:xfrm flipH="1">
              <a:off x="1989721" y="2105750"/>
              <a:ext cx="11026" cy="16468"/>
            </a:xfrm>
            <a:custGeom>
              <a:avLst/>
              <a:gdLst/>
              <a:ahLst/>
              <a:cxnLst/>
              <a:rect l="l" t="t" r="r" b="b"/>
              <a:pathLst>
                <a:path w="389" h="581" extrusionOk="0">
                  <a:moveTo>
                    <a:pt x="240" y="1"/>
                  </a:moveTo>
                  <a:cubicBezTo>
                    <a:pt x="212" y="1"/>
                    <a:pt x="184" y="12"/>
                    <a:pt x="164" y="38"/>
                  </a:cubicBezTo>
                  <a:cubicBezTo>
                    <a:pt x="111" y="101"/>
                    <a:pt x="62" y="216"/>
                    <a:pt x="46" y="299"/>
                  </a:cubicBezTo>
                  <a:cubicBezTo>
                    <a:pt x="35" y="375"/>
                    <a:pt x="1" y="478"/>
                    <a:pt x="39" y="550"/>
                  </a:cubicBezTo>
                  <a:cubicBezTo>
                    <a:pt x="50" y="570"/>
                    <a:pt x="73" y="580"/>
                    <a:pt x="92" y="580"/>
                  </a:cubicBezTo>
                  <a:cubicBezTo>
                    <a:pt x="183" y="580"/>
                    <a:pt x="264" y="478"/>
                    <a:pt x="305" y="410"/>
                  </a:cubicBezTo>
                  <a:cubicBezTo>
                    <a:pt x="358" y="330"/>
                    <a:pt x="389" y="182"/>
                    <a:pt x="362" y="90"/>
                  </a:cubicBezTo>
                  <a:cubicBezTo>
                    <a:pt x="347" y="38"/>
                    <a:pt x="293" y="1"/>
                    <a:pt x="2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2" name="Google Shape;4328;p53"/>
            <p:cNvSpPr/>
            <p:nvPr/>
          </p:nvSpPr>
          <p:spPr>
            <a:xfrm flipH="1">
              <a:off x="1952107" y="2070347"/>
              <a:ext cx="13067" cy="19842"/>
            </a:xfrm>
            <a:custGeom>
              <a:avLst/>
              <a:gdLst/>
              <a:ahLst/>
              <a:cxnLst/>
              <a:rect l="l" t="t" r="r" b="b"/>
              <a:pathLst>
                <a:path w="461" h="700" extrusionOk="0">
                  <a:moveTo>
                    <a:pt x="319" y="1"/>
                  </a:moveTo>
                  <a:cubicBezTo>
                    <a:pt x="281" y="1"/>
                    <a:pt x="244" y="19"/>
                    <a:pt x="225" y="62"/>
                  </a:cubicBezTo>
                  <a:cubicBezTo>
                    <a:pt x="172" y="187"/>
                    <a:pt x="104" y="309"/>
                    <a:pt x="39" y="427"/>
                  </a:cubicBezTo>
                  <a:cubicBezTo>
                    <a:pt x="0" y="499"/>
                    <a:pt x="8" y="590"/>
                    <a:pt x="69" y="651"/>
                  </a:cubicBezTo>
                  <a:cubicBezTo>
                    <a:pt x="92" y="671"/>
                    <a:pt x="118" y="693"/>
                    <a:pt x="149" y="697"/>
                  </a:cubicBezTo>
                  <a:cubicBezTo>
                    <a:pt x="161" y="699"/>
                    <a:pt x="174" y="700"/>
                    <a:pt x="188" y="700"/>
                  </a:cubicBezTo>
                  <a:cubicBezTo>
                    <a:pt x="253" y="700"/>
                    <a:pt x="326" y="676"/>
                    <a:pt x="354" y="613"/>
                  </a:cubicBezTo>
                  <a:cubicBezTo>
                    <a:pt x="427" y="453"/>
                    <a:pt x="460" y="301"/>
                    <a:pt x="457" y="123"/>
                  </a:cubicBezTo>
                  <a:cubicBezTo>
                    <a:pt x="454" y="53"/>
                    <a:pt x="384" y="1"/>
                    <a:pt x="3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3" name="Google Shape;4329;p53"/>
            <p:cNvSpPr/>
            <p:nvPr/>
          </p:nvSpPr>
          <p:spPr>
            <a:xfrm flipH="1">
              <a:off x="1974103" y="2044355"/>
              <a:ext cx="13039" cy="23016"/>
            </a:xfrm>
            <a:custGeom>
              <a:avLst/>
              <a:gdLst/>
              <a:ahLst/>
              <a:cxnLst/>
              <a:rect l="l" t="t" r="r" b="b"/>
              <a:pathLst>
                <a:path w="460" h="812" extrusionOk="0">
                  <a:moveTo>
                    <a:pt x="357" y="1"/>
                  </a:moveTo>
                  <a:cubicBezTo>
                    <a:pt x="318" y="1"/>
                    <a:pt x="282" y="22"/>
                    <a:pt x="274" y="70"/>
                  </a:cubicBezTo>
                  <a:cubicBezTo>
                    <a:pt x="251" y="184"/>
                    <a:pt x="205" y="287"/>
                    <a:pt x="149" y="390"/>
                  </a:cubicBezTo>
                  <a:cubicBezTo>
                    <a:pt x="98" y="488"/>
                    <a:pt x="3" y="568"/>
                    <a:pt x="3" y="686"/>
                  </a:cubicBezTo>
                  <a:cubicBezTo>
                    <a:pt x="0" y="759"/>
                    <a:pt x="63" y="811"/>
                    <a:pt x="132" y="811"/>
                  </a:cubicBezTo>
                  <a:cubicBezTo>
                    <a:pt x="142" y="811"/>
                    <a:pt x="153" y="810"/>
                    <a:pt x="163" y="807"/>
                  </a:cubicBezTo>
                  <a:cubicBezTo>
                    <a:pt x="296" y="774"/>
                    <a:pt x="357" y="618"/>
                    <a:pt x="403" y="496"/>
                  </a:cubicBezTo>
                  <a:cubicBezTo>
                    <a:pt x="452" y="370"/>
                    <a:pt x="460" y="230"/>
                    <a:pt x="460" y="97"/>
                  </a:cubicBezTo>
                  <a:cubicBezTo>
                    <a:pt x="460" y="37"/>
                    <a:pt x="406" y="1"/>
                    <a:pt x="3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4" name="Google Shape;4330;p53"/>
            <p:cNvSpPr/>
            <p:nvPr/>
          </p:nvSpPr>
          <p:spPr>
            <a:xfrm flipH="1">
              <a:off x="1978043" y="2013289"/>
              <a:ext cx="12358" cy="18197"/>
            </a:xfrm>
            <a:custGeom>
              <a:avLst/>
              <a:gdLst/>
              <a:ahLst/>
              <a:cxnLst/>
              <a:rect l="l" t="t" r="r" b="b"/>
              <a:pathLst>
                <a:path w="436" h="642" extrusionOk="0">
                  <a:moveTo>
                    <a:pt x="323" y="1"/>
                  </a:moveTo>
                  <a:cubicBezTo>
                    <a:pt x="293" y="1"/>
                    <a:pt x="262" y="14"/>
                    <a:pt x="241" y="45"/>
                  </a:cubicBezTo>
                  <a:cubicBezTo>
                    <a:pt x="183" y="129"/>
                    <a:pt x="111" y="204"/>
                    <a:pt x="73" y="299"/>
                  </a:cubicBezTo>
                  <a:cubicBezTo>
                    <a:pt x="39" y="383"/>
                    <a:pt x="1" y="482"/>
                    <a:pt x="20" y="573"/>
                  </a:cubicBezTo>
                  <a:cubicBezTo>
                    <a:pt x="28" y="617"/>
                    <a:pt x="70" y="641"/>
                    <a:pt x="111" y="641"/>
                  </a:cubicBezTo>
                  <a:cubicBezTo>
                    <a:pt x="127" y="641"/>
                    <a:pt x="143" y="638"/>
                    <a:pt x="157" y="631"/>
                  </a:cubicBezTo>
                  <a:cubicBezTo>
                    <a:pt x="233" y="589"/>
                    <a:pt x="294" y="482"/>
                    <a:pt x="332" y="406"/>
                  </a:cubicBezTo>
                  <a:cubicBezTo>
                    <a:pt x="373" y="315"/>
                    <a:pt x="389" y="215"/>
                    <a:pt x="415" y="121"/>
                  </a:cubicBezTo>
                  <a:cubicBezTo>
                    <a:pt x="435" y="48"/>
                    <a:pt x="380" y="1"/>
                    <a:pt x="3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5" name="Google Shape;4331;p53"/>
            <p:cNvSpPr/>
            <p:nvPr/>
          </p:nvSpPr>
          <p:spPr>
            <a:xfrm flipH="1">
              <a:off x="1925576" y="1964564"/>
              <a:ext cx="12557" cy="22534"/>
            </a:xfrm>
            <a:custGeom>
              <a:avLst/>
              <a:gdLst/>
              <a:ahLst/>
              <a:cxnLst/>
              <a:rect l="l" t="t" r="r" b="b"/>
              <a:pathLst>
                <a:path w="443" h="795" extrusionOk="0">
                  <a:moveTo>
                    <a:pt x="323" y="0"/>
                  </a:moveTo>
                  <a:cubicBezTo>
                    <a:pt x="294" y="0"/>
                    <a:pt x="266" y="15"/>
                    <a:pt x="248" y="49"/>
                  </a:cubicBezTo>
                  <a:cubicBezTo>
                    <a:pt x="153" y="246"/>
                    <a:pt x="1" y="494"/>
                    <a:pt x="35" y="722"/>
                  </a:cubicBezTo>
                  <a:cubicBezTo>
                    <a:pt x="44" y="771"/>
                    <a:pt x="87" y="794"/>
                    <a:pt x="129" y="794"/>
                  </a:cubicBezTo>
                  <a:cubicBezTo>
                    <a:pt x="156" y="794"/>
                    <a:pt x="183" y="785"/>
                    <a:pt x="202" y="767"/>
                  </a:cubicBezTo>
                  <a:cubicBezTo>
                    <a:pt x="359" y="620"/>
                    <a:pt x="385" y="327"/>
                    <a:pt x="427" y="125"/>
                  </a:cubicBezTo>
                  <a:cubicBezTo>
                    <a:pt x="442" y="57"/>
                    <a:pt x="381" y="0"/>
                    <a:pt x="3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6" name="Google Shape;4332;p53"/>
            <p:cNvSpPr/>
            <p:nvPr/>
          </p:nvSpPr>
          <p:spPr>
            <a:xfrm flipH="1">
              <a:off x="1932492" y="2017002"/>
              <a:ext cx="8759" cy="15165"/>
            </a:xfrm>
            <a:custGeom>
              <a:avLst/>
              <a:gdLst/>
              <a:ahLst/>
              <a:cxnLst/>
              <a:rect l="l" t="t" r="r" b="b"/>
              <a:pathLst>
                <a:path w="309" h="535" extrusionOk="0">
                  <a:moveTo>
                    <a:pt x="211" y="1"/>
                  </a:moveTo>
                  <a:cubicBezTo>
                    <a:pt x="174" y="1"/>
                    <a:pt x="138" y="21"/>
                    <a:pt x="130" y="66"/>
                  </a:cubicBezTo>
                  <a:cubicBezTo>
                    <a:pt x="114" y="135"/>
                    <a:pt x="92" y="207"/>
                    <a:pt x="65" y="271"/>
                  </a:cubicBezTo>
                  <a:cubicBezTo>
                    <a:pt x="39" y="351"/>
                    <a:pt x="0" y="400"/>
                    <a:pt x="39" y="484"/>
                  </a:cubicBezTo>
                  <a:cubicBezTo>
                    <a:pt x="54" y="514"/>
                    <a:pt x="92" y="535"/>
                    <a:pt x="126" y="535"/>
                  </a:cubicBezTo>
                  <a:cubicBezTo>
                    <a:pt x="135" y="535"/>
                    <a:pt x="145" y="533"/>
                    <a:pt x="153" y="530"/>
                  </a:cubicBezTo>
                  <a:cubicBezTo>
                    <a:pt x="248" y="500"/>
                    <a:pt x="263" y="419"/>
                    <a:pt x="281" y="332"/>
                  </a:cubicBezTo>
                  <a:cubicBezTo>
                    <a:pt x="301" y="252"/>
                    <a:pt x="304" y="172"/>
                    <a:pt x="309" y="89"/>
                  </a:cubicBezTo>
                  <a:cubicBezTo>
                    <a:pt x="309" y="33"/>
                    <a:pt x="259" y="1"/>
                    <a:pt x="2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7" name="Google Shape;4333;p53"/>
            <p:cNvSpPr/>
            <p:nvPr/>
          </p:nvSpPr>
          <p:spPr>
            <a:xfrm flipH="1">
              <a:off x="1895304" y="2003850"/>
              <a:ext cx="13521" cy="24717"/>
            </a:xfrm>
            <a:custGeom>
              <a:avLst/>
              <a:gdLst/>
              <a:ahLst/>
              <a:cxnLst/>
              <a:rect l="l" t="t" r="r" b="b"/>
              <a:pathLst>
                <a:path w="477" h="872" extrusionOk="0">
                  <a:moveTo>
                    <a:pt x="360" y="1"/>
                  </a:moveTo>
                  <a:cubicBezTo>
                    <a:pt x="326" y="1"/>
                    <a:pt x="294" y="17"/>
                    <a:pt x="278" y="55"/>
                  </a:cubicBezTo>
                  <a:cubicBezTo>
                    <a:pt x="225" y="169"/>
                    <a:pt x="172" y="283"/>
                    <a:pt x="123" y="404"/>
                  </a:cubicBezTo>
                  <a:cubicBezTo>
                    <a:pt x="73" y="526"/>
                    <a:pt x="1" y="632"/>
                    <a:pt x="27" y="766"/>
                  </a:cubicBezTo>
                  <a:cubicBezTo>
                    <a:pt x="41" y="832"/>
                    <a:pt x="106" y="872"/>
                    <a:pt x="169" y="872"/>
                  </a:cubicBezTo>
                  <a:cubicBezTo>
                    <a:pt x="193" y="872"/>
                    <a:pt x="217" y="866"/>
                    <a:pt x="237" y="853"/>
                  </a:cubicBezTo>
                  <a:cubicBezTo>
                    <a:pt x="355" y="781"/>
                    <a:pt x="385" y="636"/>
                    <a:pt x="423" y="511"/>
                  </a:cubicBezTo>
                  <a:cubicBezTo>
                    <a:pt x="461" y="374"/>
                    <a:pt x="472" y="245"/>
                    <a:pt x="476" y="108"/>
                  </a:cubicBezTo>
                  <a:cubicBezTo>
                    <a:pt x="476" y="44"/>
                    <a:pt x="416" y="1"/>
                    <a:pt x="3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8" name="Google Shape;4334;p53"/>
            <p:cNvSpPr/>
            <p:nvPr/>
          </p:nvSpPr>
          <p:spPr>
            <a:xfrm flipH="1">
              <a:off x="1886715" y="1960595"/>
              <a:ext cx="13917" cy="14428"/>
            </a:xfrm>
            <a:custGeom>
              <a:avLst/>
              <a:gdLst/>
              <a:ahLst/>
              <a:cxnLst/>
              <a:rect l="l" t="t" r="r" b="b"/>
              <a:pathLst>
                <a:path w="491" h="509" extrusionOk="0">
                  <a:moveTo>
                    <a:pt x="343" y="0"/>
                  </a:moveTo>
                  <a:cubicBezTo>
                    <a:pt x="297" y="0"/>
                    <a:pt x="254" y="26"/>
                    <a:pt x="225" y="67"/>
                  </a:cubicBezTo>
                  <a:cubicBezTo>
                    <a:pt x="149" y="170"/>
                    <a:pt x="1" y="395"/>
                    <a:pt x="164" y="493"/>
                  </a:cubicBezTo>
                  <a:cubicBezTo>
                    <a:pt x="182" y="504"/>
                    <a:pt x="203" y="508"/>
                    <a:pt x="225" y="508"/>
                  </a:cubicBezTo>
                  <a:cubicBezTo>
                    <a:pt x="251" y="508"/>
                    <a:pt x="277" y="502"/>
                    <a:pt x="297" y="489"/>
                  </a:cubicBezTo>
                  <a:cubicBezTo>
                    <a:pt x="347" y="459"/>
                    <a:pt x="370" y="409"/>
                    <a:pt x="385" y="356"/>
                  </a:cubicBezTo>
                  <a:cubicBezTo>
                    <a:pt x="400" y="300"/>
                    <a:pt x="422" y="249"/>
                    <a:pt x="453" y="200"/>
                  </a:cubicBezTo>
                  <a:cubicBezTo>
                    <a:pt x="491" y="135"/>
                    <a:pt x="468" y="56"/>
                    <a:pt x="408" y="18"/>
                  </a:cubicBezTo>
                  <a:cubicBezTo>
                    <a:pt x="386" y="6"/>
                    <a:pt x="364" y="0"/>
                    <a:pt x="3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9" name="Google Shape;4335;p53"/>
            <p:cNvSpPr/>
            <p:nvPr/>
          </p:nvSpPr>
          <p:spPr>
            <a:xfrm flipH="1">
              <a:off x="1856528" y="2063346"/>
              <a:ext cx="11026" cy="16894"/>
            </a:xfrm>
            <a:custGeom>
              <a:avLst/>
              <a:gdLst/>
              <a:ahLst/>
              <a:cxnLst/>
              <a:rect l="l" t="t" r="r" b="b"/>
              <a:pathLst>
                <a:path w="389" h="596" extrusionOk="0">
                  <a:moveTo>
                    <a:pt x="330" y="0"/>
                  </a:moveTo>
                  <a:cubicBezTo>
                    <a:pt x="310" y="0"/>
                    <a:pt x="289" y="9"/>
                    <a:pt x="275" y="28"/>
                  </a:cubicBezTo>
                  <a:cubicBezTo>
                    <a:pt x="222" y="100"/>
                    <a:pt x="180" y="179"/>
                    <a:pt x="127" y="252"/>
                  </a:cubicBezTo>
                  <a:cubicBezTo>
                    <a:pt x="77" y="325"/>
                    <a:pt x="1" y="397"/>
                    <a:pt x="13" y="492"/>
                  </a:cubicBezTo>
                  <a:cubicBezTo>
                    <a:pt x="16" y="546"/>
                    <a:pt x="57" y="595"/>
                    <a:pt x="113" y="595"/>
                  </a:cubicBezTo>
                  <a:cubicBezTo>
                    <a:pt x="123" y="595"/>
                    <a:pt x="134" y="594"/>
                    <a:pt x="145" y="590"/>
                  </a:cubicBezTo>
                  <a:cubicBezTo>
                    <a:pt x="252" y="556"/>
                    <a:pt x="290" y="453"/>
                    <a:pt x="324" y="355"/>
                  </a:cubicBezTo>
                  <a:cubicBezTo>
                    <a:pt x="362" y="256"/>
                    <a:pt x="389" y="160"/>
                    <a:pt x="385" y="58"/>
                  </a:cubicBezTo>
                  <a:cubicBezTo>
                    <a:pt x="385" y="20"/>
                    <a:pt x="358" y="0"/>
                    <a:pt x="3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0" name="Google Shape;4336;p53"/>
            <p:cNvSpPr/>
            <p:nvPr/>
          </p:nvSpPr>
          <p:spPr>
            <a:xfrm flipH="1">
              <a:off x="1888189" y="2065018"/>
              <a:ext cx="16667" cy="21571"/>
            </a:xfrm>
            <a:custGeom>
              <a:avLst/>
              <a:gdLst/>
              <a:ahLst/>
              <a:cxnLst/>
              <a:rect l="l" t="t" r="r" b="b"/>
              <a:pathLst>
                <a:path w="588" h="761" extrusionOk="0">
                  <a:moveTo>
                    <a:pt x="443" y="1"/>
                  </a:moveTo>
                  <a:cubicBezTo>
                    <a:pt x="416" y="1"/>
                    <a:pt x="390" y="10"/>
                    <a:pt x="371" y="33"/>
                  </a:cubicBezTo>
                  <a:cubicBezTo>
                    <a:pt x="298" y="120"/>
                    <a:pt x="234" y="208"/>
                    <a:pt x="169" y="299"/>
                  </a:cubicBezTo>
                  <a:cubicBezTo>
                    <a:pt x="108" y="394"/>
                    <a:pt x="36" y="485"/>
                    <a:pt x="17" y="600"/>
                  </a:cubicBezTo>
                  <a:cubicBezTo>
                    <a:pt x="0" y="694"/>
                    <a:pt x="65" y="760"/>
                    <a:pt x="142" y="760"/>
                  </a:cubicBezTo>
                  <a:cubicBezTo>
                    <a:pt x="174" y="760"/>
                    <a:pt x="207" y="749"/>
                    <a:pt x="238" y="725"/>
                  </a:cubicBezTo>
                  <a:cubicBezTo>
                    <a:pt x="329" y="657"/>
                    <a:pt x="371" y="550"/>
                    <a:pt x="424" y="448"/>
                  </a:cubicBezTo>
                  <a:cubicBezTo>
                    <a:pt x="473" y="349"/>
                    <a:pt x="519" y="250"/>
                    <a:pt x="557" y="143"/>
                  </a:cubicBezTo>
                  <a:cubicBezTo>
                    <a:pt x="587" y="69"/>
                    <a:pt x="513" y="1"/>
                    <a:pt x="4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1" name="Google Shape;4337;p53"/>
            <p:cNvSpPr/>
            <p:nvPr/>
          </p:nvSpPr>
          <p:spPr>
            <a:xfrm flipH="1">
              <a:off x="1913218" y="2125677"/>
              <a:ext cx="16780" cy="22109"/>
            </a:xfrm>
            <a:custGeom>
              <a:avLst/>
              <a:gdLst/>
              <a:ahLst/>
              <a:cxnLst/>
              <a:rect l="l" t="t" r="r" b="b"/>
              <a:pathLst>
                <a:path w="592" h="780" extrusionOk="0">
                  <a:moveTo>
                    <a:pt x="472" y="1"/>
                  </a:moveTo>
                  <a:cubicBezTo>
                    <a:pt x="441" y="1"/>
                    <a:pt x="410" y="14"/>
                    <a:pt x="391" y="45"/>
                  </a:cubicBezTo>
                  <a:cubicBezTo>
                    <a:pt x="337" y="144"/>
                    <a:pt x="272" y="239"/>
                    <a:pt x="208" y="334"/>
                  </a:cubicBezTo>
                  <a:cubicBezTo>
                    <a:pt x="140" y="430"/>
                    <a:pt x="94" y="524"/>
                    <a:pt x="40" y="627"/>
                  </a:cubicBezTo>
                  <a:cubicBezTo>
                    <a:pt x="1" y="704"/>
                    <a:pt x="62" y="779"/>
                    <a:pt x="132" y="779"/>
                  </a:cubicBezTo>
                  <a:cubicBezTo>
                    <a:pt x="155" y="779"/>
                    <a:pt x="179" y="771"/>
                    <a:pt x="200" y="753"/>
                  </a:cubicBezTo>
                  <a:cubicBezTo>
                    <a:pt x="300" y="661"/>
                    <a:pt x="372" y="585"/>
                    <a:pt x="432" y="463"/>
                  </a:cubicBezTo>
                  <a:cubicBezTo>
                    <a:pt x="486" y="349"/>
                    <a:pt x="528" y="239"/>
                    <a:pt x="569" y="121"/>
                  </a:cubicBezTo>
                  <a:cubicBezTo>
                    <a:pt x="592" y="51"/>
                    <a:pt x="532" y="1"/>
                    <a:pt x="4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2" name="Google Shape;4338;p53"/>
            <p:cNvSpPr/>
            <p:nvPr/>
          </p:nvSpPr>
          <p:spPr>
            <a:xfrm flipH="1">
              <a:off x="1869396" y="2120433"/>
              <a:ext cx="18396" cy="22052"/>
            </a:xfrm>
            <a:custGeom>
              <a:avLst/>
              <a:gdLst/>
              <a:ahLst/>
              <a:cxnLst/>
              <a:rect l="l" t="t" r="r" b="b"/>
              <a:pathLst>
                <a:path w="649" h="778" extrusionOk="0">
                  <a:moveTo>
                    <a:pt x="488" y="1"/>
                  </a:moveTo>
                  <a:cubicBezTo>
                    <a:pt x="447" y="1"/>
                    <a:pt x="405" y="18"/>
                    <a:pt x="380" y="59"/>
                  </a:cubicBezTo>
                  <a:cubicBezTo>
                    <a:pt x="320" y="158"/>
                    <a:pt x="248" y="250"/>
                    <a:pt x="179" y="344"/>
                  </a:cubicBezTo>
                  <a:cubicBezTo>
                    <a:pt x="106" y="443"/>
                    <a:pt x="0" y="527"/>
                    <a:pt x="42" y="664"/>
                  </a:cubicBezTo>
                  <a:cubicBezTo>
                    <a:pt x="65" y="729"/>
                    <a:pt x="122" y="778"/>
                    <a:pt x="194" y="778"/>
                  </a:cubicBezTo>
                  <a:cubicBezTo>
                    <a:pt x="350" y="774"/>
                    <a:pt x="403" y="637"/>
                    <a:pt x="468" y="511"/>
                  </a:cubicBezTo>
                  <a:cubicBezTo>
                    <a:pt x="529" y="397"/>
                    <a:pt x="571" y="280"/>
                    <a:pt x="616" y="158"/>
                  </a:cubicBezTo>
                  <a:cubicBezTo>
                    <a:pt x="649" y="65"/>
                    <a:pt x="568" y="1"/>
                    <a:pt x="4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3" name="Google Shape;4339;p53"/>
            <p:cNvSpPr/>
            <p:nvPr/>
          </p:nvSpPr>
          <p:spPr>
            <a:xfrm flipH="1">
              <a:off x="1952872" y="2122445"/>
              <a:ext cx="11763" cy="14938"/>
            </a:xfrm>
            <a:custGeom>
              <a:avLst/>
              <a:gdLst/>
              <a:ahLst/>
              <a:cxnLst/>
              <a:rect l="l" t="t" r="r" b="b"/>
              <a:pathLst>
                <a:path w="415" h="527" extrusionOk="0">
                  <a:moveTo>
                    <a:pt x="259" y="0"/>
                  </a:moveTo>
                  <a:cubicBezTo>
                    <a:pt x="226" y="0"/>
                    <a:pt x="194" y="14"/>
                    <a:pt x="171" y="49"/>
                  </a:cubicBezTo>
                  <a:cubicBezTo>
                    <a:pt x="134" y="117"/>
                    <a:pt x="95" y="186"/>
                    <a:pt x="65" y="254"/>
                  </a:cubicBezTo>
                  <a:cubicBezTo>
                    <a:pt x="34" y="326"/>
                    <a:pt x="1" y="395"/>
                    <a:pt x="12" y="471"/>
                  </a:cubicBezTo>
                  <a:cubicBezTo>
                    <a:pt x="19" y="509"/>
                    <a:pt x="50" y="526"/>
                    <a:pt x="82" y="526"/>
                  </a:cubicBezTo>
                  <a:cubicBezTo>
                    <a:pt x="104" y="526"/>
                    <a:pt x="126" y="519"/>
                    <a:pt x="141" y="505"/>
                  </a:cubicBezTo>
                  <a:cubicBezTo>
                    <a:pt x="190" y="463"/>
                    <a:pt x="213" y="388"/>
                    <a:pt x="244" y="330"/>
                  </a:cubicBezTo>
                  <a:cubicBezTo>
                    <a:pt x="278" y="270"/>
                    <a:pt x="316" y="212"/>
                    <a:pt x="358" y="159"/>
                  </a:cubicBezTo>
                  <a:cubicBezTo>
                    <a:pt x="414" y="82"/>
                    <a:pt x="336" y="0"/>
                    <a:pt x="2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4" name="Google Shape;4340;p53"/>
            <p:cNvSpPr/>
            <p:nvPr/>
          </p:nvSpPr>
          <p:spPr>
            <a:xfrm flipH="1">
              <a:off x="1959760" y="2188234"/>
              <a:ext cx="12103" cy="13209"/>
            </a:xfrm>
            <a:custGeom>
              <a:avLst/>
              <a:gdLst/>
              <a:ahLst/>
              <a:cxnLst/>
              <a:rect l="l" t="t" r="r" b="b"/>
              <a:pathLst>
                <a:path w="427" h="466" extrusionOk="0">
                  <a:moveTo>
                    <a:pt x="291" y="1"/>
                  </a:moveTo>
                  <a:cubicBezTo>
                    <a:pt x="269" y="1"/>
                    <a:pt x="246" y="10"/>
                    <a:pt x="229" y="32"/>
                  </a:cubicBezTo>
                  <a:cubicBezTo>
                    <a:pt x="187" y="81"/>
                    <a:pt x="145" y="134"/>
                    <a:pt x="103" y="188"/>
                  </a:cubicBezTo>
                  <a:cubicBezTo>
                    <a:pt x="54" y="245"/>
                    <a:pt x="5" y="294"/>
                    <a:pt x="1" y="370"/>
                  </a:cubicBezTo>
                  <a:cubicBezTo>
                    <a:pt x="1" y="419"/>
                    <a:pt x="49" y="466"/>
                    <a:pt x="96" y="466"/>
                  </a:cubicBezTo>
                  <a:cubicBezTo>
                    <a:pt x="104" y="466"/>
                    <a:pt x="111" y="464"/>
                    <a:pt x="119" y="462"/>
                  </a:cubicBezTo>
                  <a:cubicBezTo>
                    <a:pt x="194" y="435"/>
                    <a:pt x="225" y="374"/>
                    <a:pt x="267" y="313"/>
                  </a:cubicBezTo>
                  <a:cubicBezTo>
                    <a:pt x="305" y="260"/>
                    <a:pt x="343" y="203"/>
                    <a:pt x="381" y="150"/>
                  </a:cubicBezTo>
                  <a:cubicBezTo>
                    <a:pt x="426" y="81"/>
                    <a:pt x="357" y="1"/>
                    <a:pt x="2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5" name="Google Shape;4341;p53"/>
            <p:cNvSpPr/>
            <p:nvPr/>
          </p:nvSpPr>
          <p:spPr>
            <a:xfrm flipH="1">
              <a:off x="1917328" y="2174005"/>
              <a:ext cx="15051" cy="25312"/>
            </a:xfrm>
            <a:custGeom>
              <a:avLst/>
              <a:gdLst/>
              <a:ahLst/>
              <a:cxnLst/>
              <a:rect l="l" t="t" r="r" b="b"/>
              <a:pathLst>
                <a:path w="531" h="893" extrusionOk="0">
                  <a:moveTo>
                    <a:pt x="414" y="0"/>
                  </a:moveTo>
                  <a:cubicBezTo>
                    <a:pt x="382" y="0"/>
                    <a:pt x="351" y="16"/>
                    <a:pt x="330" y="51"/>
                  </a:cubicBezTo>
                  <a:cubicBezTo>
                    <a:pt x="261" y="169"/>
                    <a:pt x="182" y="279"/>
                    <a:pt x="121" y="404"/>
                  </a:cubicBezTo>
                  <a:cubicBezTo>
                    <a:pt x="68" y="515"/>
                    <a:pt x="3" y="652"/>
                    <a:pt x="3" y="773"/>
                  </a:cubicBezTo>
                  <a:cubicBezTo>
                    <a:pt x="0" y="834"/>
                    <a:pt x="61" y="892"/>
                    <a:pt x="122" y="892"/>
                  </a:cubicBezTo>
                  <a:cubicBezTo>
                    <a:pt x="141" y="892"/>
                    <a:pt x="161" y="886"/>
                    <a:pt x="178" y="872"/>
                  </a:cubicBezTo>
                  <a:cubicBezTo>
                    <a:pt x="395" y="705"/>
                    <a:pt x="456" y="378"/>
                    <a:pt x="516" y="127"/>
                  </a:cubicBezTo>
                  <a:cubicBezTo>
                    <a:pt x="531" y="55"/>
                    <a:pt x="473" y="0"/>
                    <a:pt x="4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6" name="Google Shape;4342;p53"/>
            <p:cNvSpPr/>
            <p:nvPr/>
          </p:nvSpPr>
          <p:spPr>
            <a:xfrm flipH="1">
              <a:off x="1940571" y="2217061"/>
              <a:ext cx="18849" cy="22478"/>
            </a:xfrm>
            <a:custGeom>
              <a:avLst/>
              <a:gdLst/>
              <a:ahLst/>
              <a:cxnLst/>
              <a:rect l="l" t="t" r="r" b="b"/>
              <a:pathLst>
                <a:path w="665" h="793" extrusionOk="0">
                  <a:moveTo>
                    <a:pt x="539" y="1"/>
                  </a:moveTo>
                  <a:cubicBezTo>
                    <a:pt x="512" y="1"/>
                    <a:pt x="485" y="10"/>
                    <a:pt x="466" y="30"/>
                  </a:cubicBezTo>
                  <a:cubicBezTo>
                    <a:pt x="380" y="129"/>
                    <a:pt x="299" y="228"/>
                    <a:pt x="215" y="326"/>
                  </a:cubicBezTo>
                  <a:cubicBezTo>
                    <a:pt x="140" y="417"/>
                    <a:pt x="48" y="543"/>
                    <a:pt x="18" y="661"/>
                  </a:cubicBezTo>
                  <a:cubicBezTo>
                    <a:pt x="1" y="737"/>
                    <a:pt x="57" y="793"/>
                    <a:pt x="127" y="793"/>
                  </a:cubicBezTo>
                  <a:cubicBezTo>
                    <a:pt x="135" y="793"/>
                    <a:pt x="143" y="792"/>
                    <a:pt x="151" y="791"/>
                  </a:cubicBezTo>
                  <a:cubicBezTo>
                    <a:pt x="292" y="768"/>
                    <a:pt x="425" y="638"/>
                    <a:pt x="501" y="524"/>
                  </a:cubicBezTo>
                  <a:cubicBezTo>
                    <a:pt x="592" y="387"/>
                    <a:pt x="634" y="270"/>
                    <a:pt x="657" y="110"/>
                  </a:cubicBezTo>
                  <a:cubicBezTo>
                    <a:pt x="664" y="45"/>
                    <a:pt x="600" y="1"/>
                    <a:pt x="5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7" name="Google Shape;4343;p53"/>
            <p:cNvSpPr/>
            <p:nvPr/>
          </p:nvSpPr>
          <p:spPr>
            <a:xfrm flipH="1">
              <a:off x="1979687" y="2254335"/>
              <a:ext cx="22109" cy="23498"/>
            </a:xfrm>
            <a:custGeom>
              <a:avLst/>
              <a:gdLst/>
              <a:ahLst/>
              <a:cxnLst/>
              <a:rect l="l" t="t" r="r" b="b"/>
              <a:pathLst>
                <a:path w="780" h="829" extrusionOk="0">
                  <a:moveTo>
                    <a:pt x="624" y="0"/>
                  </a:moveTo>
                  <a:cubicBezTo>
                    <a:pt x="600" y="0"/>
                    <a:pt x="575" y="9"/>
                    <a:pt x="555" y="30"/>
                  </a:cubicBezTo>
                  <a:cubicBezTo>
                    <a:pt x="350" y="251"/>
                    <a:pt x="136" y="460"/>
                    <a:pt x="19" y="741"/>
                  </a:cubicBezTo>
                  <a:cubicBezTo>
                    <a:pt x="1" y="786"/>
                    <a:pt x="46" y="828"/>
                    <a:pt x="88" y="828"/>
                  </a:cubicBezTo>
                  <a:cubicBezTo>
                    <a:pt x="100" y="828"/>
                    <a:pt x="112" y="825"/>
                    <a:pt x="122" y="818"/>
                  </a:cubicBezTo>
                  <a:cubicBezTo>
                    <a:pt x="380" y="654"/>
                    <a:pt x="547" y="399"/>
                    <a:pt x="722" y="164"/>
                  </a:cubicBezTo>
                  <a:cubicBezTo>
                    <a:pt x="780" y="89"/>
                    <a:pt x="701" y="0"/>
                    <a:pt x="6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8" name="Google Shape;4344;p53"/>
            <p:cNvSpPr/>
            <p:nvPr/>
          </p:nvSpPr>
          <p:spPr>
            <a:xfrm flipH="1">
              <a:off x="2018604" y="2338491"/>
              <a:ext cx="27721" cy="10261"/>
            </a:xfrm>
            <a:custGeom>
              <a:avLst/>
              <a:gdLst/>
              <a:ahLst/>
              <a:cxnLst/>
              <a:rect l="l" t="t" r="r" b="b"/>
              <a:pathLst>
                <a:path w="978" h="362" extrusionOk="0">
                  <a:moveTo>
                    <a:pt x="397" y="0"/>
                  </a:moveTo>
                  <a:cubicBezTo>
                    <a:pt x="299" y="0"/>
                    <a:pt x="200" y="11"/>
                    <a:pt x="107" y="27"/>
                  </a:cubicBezTo>
                  <a:cubicBezTo>
                    <a:pt x="1" y="42"/>
                    <a:pt x="24" y="187"/>
                    <a:pt x="107" y="217"/>
                  </a:cubicBezTo>
                  <a:cubicBezTo>
                    <a:pt x="292" y="284"/>
                    <a:pt x="500" y="361"/>
                    <a:pt x="704" y="361"/>
                  </a:cubicBezTo>
                  <a:cubicBezTo>
                    <a:pt x="764" y="361"/>
                    <a:pt x="824" y="355"/>
                    <a:pt x="882" y="339"/>
                  </a:cubicBezTo>
                  <a:cubicBezTo>
                    <a:pt x="951" y="324"/>
                    <a:pt x="977" y="229"/>
                    <a:pt x="924" y="176"/>
                  </a:cubicBezTo>
                  <a:cubicBezTo>
                    <a:pt x="781" y="42"/>
                    <a:pt x="590" y="0"/>
                    <a:pt x="3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9" name="Google Shape;4345;p53"/>
            <p:cNvSpPr/>
            <p:nvPr/>
          </p:nvSpPr>
          <p:spPr>
            <a:xfrm flipH="1">
              <a:off x="1967725" y="2332453"/>
              <a:ext cx="22874" cy="8787"/>
            </a:xfrm>
            <a:custGeom>
              <a:avLst/>
              <a:gdLst/>
              <a:ahLst/>
              <a:cxnLst/>
              <a:rect l="l" t="t" r="r" b="b"/>
              <a:pathLst>
                <a:path w="807" h="310" extrusionOk="0">
                  <a:moveTo>
                    <a:pt x="438" y="1"/>
                  </a:moveTo>
                  <a:cubicBezTo>
                    <a:pt x="327" y="1"/>
                    <a:pt x="213" y="19"/>
                    <a:pt x="111" y="47"/>
                  </a:cubicBezTo>
                  <a:cubicBezTo>
                    <a:pt x="0" y="77"/>
                    <a:pt x="23" y="244"/>
                    <a:pt x="134" y="244"/>
                  </a:cubicBezTo>
                  <a:cubicBezTo>
                    <a:pt x="146" y="243"/>
                    <a:pt x="158" y="243"/>
                    <a:pt x="170" y="243"/>
                  </a:cubicBezTo>
                  <a:cubicBezTo>
                    <a:pt x="255" y="243"/>
                    <a:pt x="335" y="254"/>
                    <a:pt x="418" y="266"/>
                  </a:cubicBezTo>
                  <a:cubicBezTo>
                    <a:pt x="489" y="281"/>
                    <a:pt x="555" y="310"/>
                    <a:pt x="622" y="310"/>
                  </a:cubicBezTo>
                  <a:cubicBezTo>
                    <a:pt x="646" y="310"/>
                    <a:pt x="669" y="306"/>
                    <a:pt x="692" y="297"/>
                  </a:cubicBezTo>
                  <a:cubicBezTo>
                    <a:pt x="783" y="259"/>
                    <a:pt x="806" y="168"/>
                    <a:pt x="750" y="92"/>
                  </a:cubicBezTo>
                  <a:cubicBezTo>
                    <a:pt x="681" y="5"/>
                    <a:pt x="540" y="1"/>
                    <a:pt x="43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0" name="Google Shape;4346;p53"/>
            <p:cNvSpPr/>
            <p:nvPr/>
          </p:nvSpPr>
          <p:spPr>
            <a:xfrm flipH="1">
              <a:off x="2006331" y="2292884"/>
              <a:ext cx="17517" cy="13946"/>
            </a:xfrm>
            <a:custGeom>
              <a:avLst/>
              <a:gdLst/>
              <a:ahLst/>
              <a:cxnLst/>
              <a:rect l="l" t="t" r="r" b="b"/>
              <a:pathLst>
                <a:path w="618" h="492" extrusionOk="0">
                  <a:moveTo>
                    <a:pt x="489" y="1"/>
                  </a:moveTo>
                  <a:cubicBezTo>
                    <a:pt x="390" y="5"/>
                    <a:pt x="333" y="69"/>
                    <a:pt x="265" y="127"/>
                  </a:cubicBezTo>
                  <a:cubicBezTo>
                    <a:pt x="203" y="180"/>
                    <a:pt x="143" y="233"/>
                    <a:pt x="82" y="286"/>
                  </a:cubicBezTo>
                  <a:cubicBezTo>
                    <a:pt x="0" y="359"/>
                    <a:pt x="77" y="491"/>
                    <a:pt x="169" y="491"/>
                  </a:cubicBezTo>
                  <a:cubicBezTo>
                    <a:pt x="188" y="491"/>
                    <a:pt x="207" y="486"/>
                    <a:pt x="226" y="473"/>
                  </a:cubicBezTo>
                  <a:cubicBezTo>
                    <a:pt x="291" y="427"/>
                    <a:pt x="356" y="378"/>
                    <a:pt x="424" y="332"/>
                  </a:cubicBezTo>
                  <a:cubicBezTo>
                    <a:pt x="496" y="283"/>
                    <a:pt x="577" y="241"/>
                    <a:pt x="599" y="150"/>
                  </a:cubicBezTo>
                  <a:cubicBezTo>
                    <a:pt x="618" y="77"/>
                    <a:pt x="565" y="1"/>
                    <a:pt x="48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1" name="Google Shape;4347;p53"/>
            <p:cNvSpPr/>
            <p:nvPr/>
          </p:nvSpPr>
          <p:spPr>
            <a:xfrm flipH="1">
              <a:off x="1944029" y="2357539"/>
              <a:ext cx="25170" cy="12047"/>
            </a:xfrm>
            <a:custGeom>
              <a:avLst/>
              <a:gdLst/>
              <a:ahLst/>
              <a:cxnLst/>
              <a:rect l="l" t="t" r="r" b="b"/>
              <a:pathLst>
                <a:path w="888" h="425" extrusionOk="0">
                  <a:moveTo>
                    <a:pt x="121" y="0"/>
                  </a:moveTo>
                  <a:cubicBezTo>
                    <a:pt x="25" y="0"/>
                    <a:pt x="1" y="150"/>
                    <a:pt x="100" y="192"/>
                  </a:cubicBezTo>
                  <a:cubicBezTo>
                    <a:pt x="211" y="234"/>
                    <a:pt x="321" y="279"/>
                    <a:pt x="432" y="325"/>
                  </a:cubicBezTo>
                  <a:cubicBezTo>
                    <a:pt x="523" y="363"/>
                    <a:pt x="625" y="425"/>
                    <a:pt x="727" y="425"/>
                  </a:cubicBezTo>
                  <a:cubicBezTo>
                    <a:pt x="735" y="425"/>
                    <a:pt x="743" y="424"/>
                    <a:pt x="751" y="423"/>
                  </a:cubicBezTo>
                  <a:cubicBezTo>
                    <a:pt x="834" y="416"/>
                    <a:pt x="888" y="317"/>
                    <a:pt x="819" y="252"/>
                  </a:cubicBezTo>
                  <a:cubicBezTo>
                    <a:pt x="739" y="169"/>
                    <a:pt x="621" y="150"/>
                    <a:pt x="511" y="115"/>
                  </a:cubicBezTo>
                  <a:cubicBezTo>
                    <a:pt x="393" y="81"/>
                    <a:pt x="272" y="43"/>
                    <a:pt x="154" y="6"/>
                  </a:cubicBezTo>
                  <a:cubicBezTo>
                    <a:pt x="143" y="2"/>
                    <a:pt x="132" y="0"/>
                    <a:pt x="1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2" name="Google Shape;4348;p53"/>
            <p:cNvSpPr/>
            <p:nvPr/>
          </p:nvSpPr>
          <p:spPr>
            <a:xfrm flipH="1">
              <a:off x="1883144" y="2349120"/>
              <a:ext cx="28940" cy="13379"/>
            </a:xfrm>
            <a:custGeom>
              <a:avLst/>
              <a:gdLst/>
              <a:ahLst/>
              <a:cxnLst/>
              <a:rect l="l" t="t" r="r" b="b"/>
              <a:pathLst>
                <a:path w="1021" h="472" extrusionOk="0">
                  <a:moveTo>
                    <a:pt x="192" y="0"/>
                  </a:moveTo>
                  <a:cubicBezTo>
                    <a:pt x="80" y="0"/>
                    <a:pt x="1" y="157"/>
                    <a:pt x="119" y="215"/>
                  </a:cubicBezTo>
                  <a:cubicBezTo>
                    <a:pt x="317" y="312"/>
                    <a:pt x="580" y="471"/>
                    <a:pt x="817" y="471"/>
                  </a:cubicBezTo>
                  <a:cubicBezTo>
                    <a:pt x="849" y="471"/>
                    <a:pt x="880" y="468"/>
                    <a:pt x="910" y="462"/>
                  </a:cubicBezTo>
                  <a:cubicBezTo>
                    <a:pt x="1002" y="439"/>
                    <a:pt x="1021" y="321"/>
                    <a:pt x="963" y="257"/>
                  </a:cubicBezTo>
                  <a:cubicBezTo>
                    <a:pt x="880" y="166"/>
                    <a:pt x="735" y="127"/>
                    <a:pt x="621" y="93"/>
                  </a:cubicBezTo>
                  <a:cubicBezTo>
                    <a:pt x="484" y="52"/>
                    <a:pt x="347" y="29"/>
                    <a:pt x="211" y="1"/>
                  </a:cubicBezTo>
                  <a:cubicBezTo>
                    <a:pt x="204" y="1"/>
                    <a:pt x="198" y="0"/>
                    <a:pt x="19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3" name="Google Shape;4349;p53"/>
            <p:cNvSpPr/>
            <p:nvPr/>
          </p:nvSpPr>
          <p:spPr>
            <a:xfrm flipH="1">
              <a:off x="1890995" y="2377749"/>
              <a:ext cx="20040" cy="10289"/>
            </a:xfrm>
            <a:custGeom>
              <a:avLst/>
              <a:gdLst/>
              <a:ahLst/>
              <a:cxnLst/>
              <a:rect l="l" t="t" r="r" b="b"/>
              <a:pathLst>
                <a:path w="707" h="363" extrusionOk="0">
                  <a:moveTo>
                    <a:pt x="175" y="0"/>
                  </a:moveTo>
                  <a:cubicBezTo>
                    <a:pt x="70" y="0"/>
                    <a:pt x="1" y="148"/>
                    <a:pt x="113" y="200"/>
                  </a:cubicBezTo>
                  <a:cubicBezTo>
                    <a:pt x="193" y="242"/>
                    <a:pt x="273" y="277"/>
                    <a:pt x="356" y="311"/>
                  </a:cubicBezTo>
                  <a:cubicBezTo>
                    <a:pt x="423" y="336"/>
                    <a:pt x="490" y="362"/>
                    <a:pt x="561" y="362"/>
                  </a:cubicBezTo>
                  <a:cubicBezTo>
                    <a:pt x="579" y="362"/>
                    <a:pt x="597" y="360"/>
                    <a:pt x="615" y="356"/>
                  </a:cubicBezTo>
                  <a:cubicBezTo>
                    <a:pt x="684" y="342"/>
                    <a:pt x="706" y="242"/>
                    <a:pt x="657" y="197"/>
                  </a:cubicBezTo>
                  <a:cubicBezTo>
                    <a:pt x="596" y="140"/>
                    <a:pt x="520" y="128"/>
                    <a:pt x="444" y="102"/>
                  </a:cubicBezTo>
                  <a:cubicBezTo>
                    <a:pt x="368" y="75"/>
                    <a:pt x="296" y="45"/>
                    <a:pt x="224" y="11"/>
                  </a:cubicBezTo>
                  <a:cubicBezTo>
                    <a:pt x="207" y="3"/>
                    <a:pt x="191" y="0"/>
                    <a:pt x="1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4" name="Google Shape;4350;p53"/>
            <p:cNvSpPr/>
            <p:nvPr/>
          </p:nvSpPr>
          <p:spPr>
            <a:xfrm flipH="1">
              <a:off x="1811799" y="2363605"/>
              <a:ext cx="28005" cy="15561"/>
            </a:xfrm>
            <a:custGeom>
              <a:avLst/>
              <a:gdLst/>
              <a:ahLst/>
              <a:cxnLst/>
              <a:rect l="l" t="t" r="r" b="b"/>
              <a:pathLst>
                <a:path w="988" h="549" extrusionOk="0">
                  <a:moveTo>
                    <a:pt x="166" y="0"/>
                  </a:moveTo>
                  <a:cubicBezTo>
                    <a:pt x="59" y="0"/>
                    <a:pt x="0" y="174"/>
                    <a:pt x="110" y="232"/>
                  </a:cubicBezTo>
                  <a:cubicBezTo>
                    <a:pt x="227" y="293"/>
                    <a:pt x="345" y="357"/>
                    <a:pt x="463" y="415"/>
                  </a:cubicBezTo>
                  <a:cubicBezTo>
                    <a:pt x="569" y="469"/>
                    <a:pt x="674" y="548"/>
                    <a:pt x="793" y="548"/>
                  </a:cubicBezTo>
                  <a:cubicBezTo>
                    <a:pt x="798" y="548"/>
                    <a:pt x="803" y="548"/>
                    <a:pt x="809" y="548"/>
                  </a:cubicBezTo>
                  <a:cubicBezTo>
                    <a:pt x="896" y="540"/>
                    <a:pt x="987" y="438"/>
                    <a:pt x="923" y="354"/>
                  </a:cubicBezTo>
                  <a:cubicBezTo>
                    <a:pt x="840" y="243"/>
                    <a:pt x="722" y="213"/>
                    <a:pt x="596" y="164"/>
                  </a:cubicBezTo>
                  <a:cubicBezTo>
                    <a:pt x="466" y="111"/>
                    <a:pt x="334" y="61"/>
                    <a:pt x="205" y="8"/>
                  </a:cubicBezTo>
                  <a:cubicBezTo>
                    <a:pt x="191" y="3"/>
                    <a:pt x="178" y="0"/>
                    <a:pt x="1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5" name="Google Shape;4351;p53"/>
            <p:cNvSpPr/>
            <p:nvPr/>
          </p:nvSpPr>
          <p:spPr>
            <a:xfrm flipH="1">
              <a:off x="1834192" y="2398582"/>
              <a:ext cx="18991" cy="11990"/>
            </a:xfrm>
            <a:custGeom>
              <a:avLst/>
              <a:gdLst/>
              <a:ahLst/>
              <a:cxnLst/>
              <a:rect l="l" t="t" r="r" b="b"/>
              <a:pathLst>
                <a:path w="670" h="423" extrusionOk="0">
                  <a:moveTo>
                    <a:pt x="97" y="0"/>
                  </a:moveTo>
                  <a:cubicBezTo>
                    <a:pt x="40" y="0"/>
                    <a:pt x="0" y="71"/>
                    <a:pt x="45" y="116"/>
                  </a:cubicBezTo>
                  <a:cubicBezTo>
                    <a:pt x="122" y="188"/>
                    <a:pt x="201" y="249"/>
                    <a:pt x="289" y="309"/>
                  </a:cubicBezTo>
                  <a:cubicBezTo>
                    <a:pt x="370" y="367"/>
                    <a:pt x="442" y="422"/>
                    <a:pt x="538" y="422"/>
                  </a:cubicBezTo>
                  <a:cubicBezTo>
                    <a:pt x="549" y="422"/>
                    <a:pt x="561" y="422"/>
                    <a:pt x="573" y="420"/>
                  </a:cubicBezTo>
                  <a:cubicBezTo>
                    <a:pt x="654" y="409"/>
                    <a:pt x="669" y="314"/>
                    <a:pt x="642" y="253"/>
                  </a:cubicBezTo>
                  <a:cubicBezTo>
                    <a:pt x="601" y="165"/>
                    <a:pt x="482" y="132"/>
                    <a:pt x="395" y="97"/>
                  </a:cubicBezTo>
                  <a:cubicBezTo>
                    <a:pt x="304" y="59"/>
                    <a:pt x="213" y="25"/>
                    <a:pt x="114" y="2"/>
                  </a:cubicBezTo>
                  <a:cubicBezTo>
                    <a:pt x="108" y="1"/>
                    <a:pt x="102" y="0"/>
                    <a:pt x="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6" name="Google Shape;4352;p53"/>
            <p:cNvSpPr/>
            <p:nvPr/>
          </p:nvSpPr>
          <p:spPr>
            <a:xfrm flipH="1">
              <a:off x="1850802" y="2419416"/>
              <a:ext cx="17092" cy="12642"/>
            </a:xfrm>
            <a:custGeom>
              <a:avLst/>
              <a:gdLst/>
              <a:ahLst/>
              <a:cxnLst/>
              <a:rect l="l" t="t" r="r" b="b"/>
              <a:pathLst>
                <a:path w="603" h="446" extrusionOk="0">
                  <a:moveTo>
                    <a:pt x="153" y="0"/>
                  </a:moveTo>
                  <a:cubicBezTo>
                    <a:pt x="71" y="0"/>
                    <a:pt x="0" y="79"/>
                    <a:pt x="51" y="176"/>
                  </a:cubicBezTo>
                  <a:cubicBezTo>
                    <a:pt x="112" y="292"/>
                    <a:pt x="275" y="446"/>
                    <a:pt x="423" y="446"/>
                  </a:cubicBezTo>
                  <a:cubicBezTo>
                    <a:pt x="469" y="446"/>
                    <a:pt x="513" y="431"/>
                    <a:pt x="553" y="396"/>
                  </a:cubicBezTo>
                  <a:cubicBezTo>
                    <a:pt x="602" y="355"/>
                    <a:pt x="595" y="290"/>
                    <a:pt x="576" y="241"/>
                  </a:cubicBezTo>
                  <a:cubicBezTo>
                    <a:pt x="541" y="160"/>
                    <a:pt x="458" y="153"/>
                    <a:pt x="390" y="122"/>
                  </a:cubicBezTo>
                  <a:cubicBezTo>
                    <a:pt x="336" y="104"/>
                    <a:pt x="283" y="65"/>
                    <a:pt x="237" y="31"/>
                  </a:cubicBezTo>
                  <a:cubicBezTo>
                    <a:pt x="211" y="9"/>
                    <a:pt x="182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7" name="Google Shape;4353;p53"/>
            <p:cNvSpPr/>
            <p:nvPr/>
          </p:nvSpPr>
          <p:spPr>
            <a:xfrm flipH="1">
              <a:off x="1852644" y="2371258"/>
              <a:ext cx="15335" cy="8503"/>
            </a:xfrm>
            <a:custGeom>
              <a:avLst/>
              <a:gdLst/>
              <a:ahLst/>
              <a:cxnLst/>
              <a:rect l="l" t="t" r="r" b="b"/>
              <a:pathLst>
                <a:path w="541" h="300" extrusionOk="0">
                  <a:moveTo>
                    <a:pt x="140" y="0"/>
                  </a:moveTo>
                  <a:cubicBezTo>
                    <a:pt x="52" y="0"/>
                    <a:pt x="1" y="117"/>
                    <a:pt x="88" y="179"/>
                  </a:cubicBezTo>
                  <a:cubicBezTo>
                    <a:pt x="175" y="236"/>
                    <a:pt x="305" y="300"/>
                    <a:pt x="418" y="300"/>
                  </a:cubicBezTo>
                  <a:cubicBezTo>
                    <a:pt x="439" y="300"/>
                    <a:pt x="460" y="297"/>
                    <a:pt x="479" y="293"/>
                  </a:cubicBezTo>
                  <a:cubicBezTo>
                    <a:pt x="525" y="282"/>
                    <a:pt x="541" y="221"/>
                    <a:pt x="507" y="190"/>
                  </a:cubicBezTo>
                  <a:cubicBezTo>
                    <a:pt x="465" y="148"/>
                    <a:pt x="407" y="129"/>
                    <a:pt x="354" y="103"/>
                  </a:cubicBezTo>
                  <a:cubicBezTo>
                    <a:pt x="297" y="69"/>
                    <a:pt x="244" y="42"/>
                    <a:pt x="188" y="12"/>
                  </a:cubicBezTo>
                  <a:cubicBezTo>
                    <a:pt x="171" y="4"/>
                    <a:pt x="155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8" name="Google Shape;4354;p53"/>
            <p:cNvSpPr/>
            <p:nvPr/>
          </p:nvSpPr>
          <p:spPr>
            <a:xfrm flipH="1">
              <a:off x="1836374" y="2453317"/>
              <a:ext cx="24263" cy="13237"/>
            </a:xfrm>
            <a:custGeom>
              <a:avLst/>
              <a:gdLst/>
              <a:ahLst/>
              <a:cxnLst/>
              <a:rect l="l" t="t" r="r" b="b"/>
              <a:pathLst>
                <a:path w="856" h="467" extrusionOk="0">
                  <a:moveTo>
                    <a:pt x="160" y="1"/>
                  </a:moveTo>
                  <a:cubicBezTo>
                    <a:pt x="37" y="1"/>
                    <a:pt x="0" y="169"/>
                    <a:pt x="126" y="219"/>
                  </a:cubicBezTo>
                  <a:cubicBezTo>
                    <a:pt x="232" y="261"/>
                    <a:pt x="327" y="322"/>
                    <a:pt x="430" y="371"/>
                  </a:cubicBezTo>
                  <a:cubicBezTo>
                    <a:pt x="514" y="412"/>
                    <a:pt x="624" y="466"/>
                    <a:pt x="718" y="466"/>
                  </a:cubicBezTo>
                  <a:cubicBezTo>
                    <a:pt x="721" y="466"/>
                    <a:pt x="724" y="466"/>
                    <a:pt x="727" y="466"/>
                  </a:cubicBezTo>
                  <a:cubicBezTo>
                    <a:pt x="810" y="463"/>
                    <a:pt x="856" y="379"/>
                    <a:pt x="818" y="303"/>
                  </a:cubicBezTo>
                  <a:cubicBezTo>
                    <a:pt x="773" y="212"/>
                    <a:pt x="643" y="135"/>
                    <a:pt x="544" y="98"/>
                  </a:cubicBezTo>
                  <a:cubicBezTo>
                    <a:pt x="430" y="52"/>
                    <a:pt x="304" y="26"/>
                    <a:pt x="183" y="3"/>
                  </a:cubicBezTo>
                  <a:cubicBezTo>
                    <a:pt x="175" y="1"/>
                    <a:pt x="167" y="1"/>
                    <a:pt x="1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9" name="Google Shape;4355;p53"/>
            <p:cNvSpPr/>
            <p:nvPr/>
          </p:nvSpPr>
          <p:spPr>
            <a:xfrm flipH="1">
              <a:off x="1868914" y="2473101"/>
              <a:ext cx="22109" cy="14739"/>
            </a:xfrm>
            <a:custGeom>
              <a:avLst/>
              <a:gdLst/>
              <a:ahLst/>
              <a:cxnLst/>
              <a:rect l="l" t="t" r="r" b="b"/>
              <a:pathLst>
                <a:path w="780" h="520" extrusionOk="0">
                  <a:moveTo>
                    <a:pt x="180" y="1"/>
                  </a:moveTo>
                  <a:cubicBezTo>
                    <a:pt x="82" y="1"/>
                    <a:pt x="0" y="146"/>
                    <a:pt x="88" y="224"/>
                  </a:cubicBezTo>
                  <a:cubicBezTo>
                    <a:pt x="160" y="289"/>
                    <a:pt x="240" y="369"/>
                    <a:pt x="327" y="407"/>
                  </a:cubicBezTo>
                  <a:cubicBezTo>
                    <a:pt x="415" y="449"/>
                    <a:pt x="506" y="483"/>
                    <a:pt x="597" y="514"/>
                  </a:cubicBezTo>
                  <a:cubicBezTo>
                    <a:pt x="609" y="518"/>
                    <a:pt x="621" y="520"/>
                    <a:pt x="632" y="520"/>
                  </a:cubicBezTo>
                  <a:cubicBezTo>
                    <a:pt x="728" y="520"/>
                    <a:pt x="780" y="371"/>
                    <a:pt x="685" y="316"/>
                  </a:cubicBezTo>
                  <a:cubicBezTo>
                    <a:pt x="604" y="270"/>
                    <a:pt x="536" y="224"/>
                    <a:pt x="468" y="167"/>
                  </a:cubicBezTo>
                  <a:cubicBezTo>
                    <a:pt x="399" y="114"/>
                    <a:pt x="316" y="76"/>
                    <a:pt x="243" y="23"/>
                  </a:cubicBezTo>
                  <a:cubicBezTo>
                    <a:pt x="222" y="7"/>
                    <a:pt x="201" y="1"/>
                    <a:pt x="1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0" name="Google Shape;4356;p53"/>
            <p:cNvSpPr/>
            <p:nvPr/>
          </p:nvSpPr>
          <p:spPr>
            <a:xfrm flipH="1">
              <a:off x="1905876" y="2494105"/>
              <a:ext cx="17942" cy="10828"/>
            </a:xfrm>
            <a:custGeom>
              <a:avLst/>
              <a:gdLst/>
              <a:ahLst/>
              <a:cxnLst/>
              <a:rect l="l" t="t" r="r" b="b"/>
              <a:pathLst>
                <a:path w="633" h="382" extrusionOk="0">
                  <a:moveTo>
                    <a:pt x="104" y="0"/>
                  </a:moveTo>
                  <a:cubicBezTo>
                    <a:pt x="15" y="0"/>
                    <a:pt x="1" y="131"/>
                    <a:pt x="70" y="175"/>
                  </a:cubicBezTo>
                  <a:cubicBezTo>
                    <a:pt x="142" y="224"/>
                    <a:pt x="222" y="263"/>
                    <a:pt x="298" y="305"/>
                  </a:cubicBezTo>
                  <a:cubicBezTo>
                    <a:pt x="356" y="338"/>
                    <a:pt x="429" y="382"/>
                    <a:pt x="498" y="382"/>
                  </a:cubicBezTo>
                  <a:cubicBezTo>
                    <a:pt x="515" y="382"/>
                    <a:pt x="532" y="379"/>
                    <a:pt x="549" y="373"/>
                  </a:cubicBezTo>
                  <a:cubicBezTo>
                    <a:pt x="602" y="354"/>
                    <a:pt x="633" y="305"/>
                    <a:pt x="617" y="252"/>
                  </a:cubicBezTo>
                  <a:cubicBezTo>
                    <a:pt x="594" y="152"/>
                    <a:pt x="484" y="107"/>
                    <a:pt x="396" y="73"/>
                  </a:cubicBezTo>
                  <a:cubicBezTo>
                    <a:pt x="305" y="35"/>
                    <a:pt x="214" y="12"/>
                    <a:pt x="115" y="1"/>
                  </a:cubicBezTo>
                  <a:cubicBezTo>
                    <a:pt x="111" y="0"/>
                    <a:pt x="108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1" name="Google Shape;4357;p53"/>
            <p:cNvSpPr/>
            <p:nvPr/>
          </p:nvSpPr>
          <p:spPr>
            <a:xfrm flipH="1">
              <a:off x="1910837" y="2528743"/>
              <a:ext cx="20720" cy="11536"/>
            </a:xfrm>
            <a:custGeom>
              <a:avLst/>
              <a:gdLst/>
              <a:ahLst/>
              <a:cxnLst/>
              <a:rect l="l" t="t" r="r" b="b"/>
              <a:pathLst>
                <a:path w="731" h="407" extrusionOk="0">
                  <a:moveTo>
                    <a:pt x="162" y="1"/>
                  </a:moveTo>
                  <a:cubicBezTo>
                    <a:pt x="59" y="1"/>
                    <a:pt x="1" y="167"/>
                    <a:pt x="107" y="216"/>
                  </a:cubicBezTo>
                  <a:cubicBezTo>
                    <a:pt x="190" y="253"/>
                    <a:pt x="274" y="292"/>
                    <a:pt x="358" y="330"/>
                  </a:cubicBezTo>
                  <a:cubicBezTo>
                    <a:pt x="425" y="363"/>
                    <a:pt x="493" y="407"/>
                    <a:pt x="566" y="407"/>
                  </a:cubicBezTo>
                  <a:cubicBezTo>
                    <a:pt x="584" y="407"/>
                    <a:pt x="602" y="404"/>
                    <a:pt x="620" y="398"/>
                  </a:cubicBezTo>
                  <a:cubicBezTo>
                    <a:pt x="692" y="376"/>
                    <a:pt x="731" y="292"/>
                    <a:pt x="692" y="227"/>
                  </a:cubicBezTo>
                  <a:cubicBezTo>
                    <a:pt x="643" y="139"/>
                    <a:pt x="548" y="125"/>
                    <a:pt x="457" y="94"/>
                  </a:cubicBezTo>
                  <a:cubicBezTo>
                    <a:pt x="369" y="64"/>
                    <a:pt x="282" y="37"/>
                    <a:pt x="195" y="6"/>
                  </a:cubicBezTo>
                  <a:cubicBezTo>
                    <a:pt x="184" y="2"/>
                    <a:pt x="173" y="1"/>
                    <a:pt x="1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2" name="Google Shape;4358;p53"/>
            <p:cNvSpPr/>
            <p:nvPr/>
          </p:nvSpPr>
          <p:spPr>
            <a:xfrm flipH="1">
              <a:off x="1862650" y="2512416"/>
              <a:ext cx="19303" cy="11962"/>
            </a:xfrm>
            <a:custGeom>
              <a:avLst/>
              <a:gdLst/>
              <a:ahLst/>
              <a:cxnLst/>
              <a:rect l="l" t="t" r="r" b="b"/>
              <a:pathLst>
                <a:path w="681" h="422" extrusionOk="0">
                  <a:moveTo>
                    <a:pt x="161" y="1"/>
                  </a:moveTo>
                  <a:cubicBezTo>
                    <a:pt x="75" y="1"/>
                    <a:pt x="1" y="129"/>
                    <a:pt x="79" y="194"/>
                  </a:cubicBezTo>
                  <a:cubicBezTo>
                    <a:pt x="156" y="259"/>
                    <a:pt x="235" y="313"/>
                    <a:pt x="323" y="354"/>
                  </a:cubicBezTo>
                  <a:cubicBezTo>
                    <a:pt x="385" y="384"/>
                    <a:pt x="459" y="421"/>
                    <a:pt x="529" y="421"/>
                  </a:cubicBezTo>
                  <a:cubicBezTo>
                    <a:pt x="558" y="421"/>
                    <a:pt x="586" y="415"/>
                    <a:pt x="612" y="400"/>
                  </a:cubicBezTo>
                  <a:cubicBezTo>
                    <a:pt x="658" y="370"/>
                    <a:pt x="681" y="305"/>
                    <a:pt x="649" y="259"/>
                  </a:cubicBezTo>
                  <a:cubicBezTo>
                    <a:pt x="597" y="176"/>
                    <a:pt x="509" y="180"/>
                    <a:pt x="425" y="145"/>
                  </a:cubicBezTo>
                  <a:cubicBezTo>
                    <a:pt x="349" y="115"/>
                    <a:pt x="281" y="69"/>
                    <a:pt x="216" y="20"/>
                  </a:cubicBezTo>
                  <a:cubicBezTo>
                    <a:pt x="198" y="7"/>
                    <a:pt x="179" y="1"/>
                    <a:pt x="1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3" name="Google Shape;4359;p53"/>
            <p:cNvSpPr/>
            <p:nvPr/>
          </p:nvSpPr>
          <p:spPr>
            <a:xfrm flipH="1">
              <a:off x="1809872" y="2501588"/>
              <a:ext cx="27721" cy="14172"/>
            </a:xfrm>
            <a:custGeom>
              <a:avLst/>
              <a:gdLst/>
              <a:ahLst/>
              <a:cxnLst/>
              <a:rect l="l" t="t" r="r" b="b"/>
              <a:pathLst>
                <a:path w="978" h="500" extrusionOk="0">
                  <a:moveTo>
                    <a:pt x="164" y="0"/>
                  </a:moveTo>
                  <a:cubicBezTo>
                    <a:pt x="60" y="0"/>
                    <a:pt x="1" y="164"/>
                    <a:pt x="107" y="220"/>
                  </a:cubicBezTo>
                  <a:cubicBezTo>
                    <a:pt x="310" y="318"/>
                    <a:pt x="551" y="500"/>
                    <a:pt x="786" y="500"/>
                  </a:cubicBezTo>
                  <a:cubicBezTo>
                    <a:pt x="803" y="500"/>
                    <a:pt x="820" y="499"/>
                    <a:pt x="837" y="497"/>
                  </a:cubicBezTo>
                  <a:cubicBezTo>
                    <a:pt x="936" y="485"/>
                    <a:pt x="978" y="390"/>
                    <a:pt x="913" y="314"/>
                  </a:cubicBezTo>
                  <a:cubicBezTo>
                    <a:pt x="753" y="113"/>
                    <a:pt x="430" y="79"/>
                    <a:pt x="199" y="6"/>
                  </a:cubicBezTo>
                  <a:cubicBezTo>
                    <a:pt x="187" y="2"/>
                    <a:pt x="175" y="0"/>
                    <a:pt x="16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4" name="Google Shape;4360;p53"/>
            <p:cNvSpPr/>
            <p:nvPr/>
          </p:nvSpPr>
          <p:spPr>
            <a:xfrm flipH="1">
              <a:off x="1777530" y="2476928"/>
              <a:ext cx="19671" cy="12160"/>
            </a:xfrm>
            <a:custGeom>
              <a:avLst/>
              <a:gdLst/>
              <a:ahLst/>
              <a:cxnLst/>
              <a:rect l="l" t="t" r="r" b="b"/>
              <a:pathLst>
                <a:path w="694" h="429" extrusionOk="0">
                  <a:moveTo>
                    <a:pt x="180" y="1"/>
                  </a:moveTo>
                  <a:cubicBezTo>
                    <a:pt x="64" y="1"/>
                    <a:pt x="1" y="171"/>
                    <a:pt x="116" y="234"/>
                  </a:cubicBezTo>
                  <a:cubicBezTo>
                    <a:pt x="218" y="291"/>
                    <a:pt x="317" y="351"/>
                    <a:pt x="420" y="409"/>
                  </a:cubicBezTo>
                  <a:cubicBezTo>
                    <a:pt x="447" y="422"/>
                    <a:pt x="477" y="429"/>
                    <a:pt x="507" y="429"/>
                  </a:cubicBezTo>
                  <a:cubicBezTo>
                    <a:pt x="565" y="429"/>
                    <a:pt x="621" y="403"/>
                    <a:pt x="651" y="348"/>
                  </a:cubicBezTo>
                  <a:cubicBezTo>
                    <a:pt x="656" y="333"/>
                    <a:pt x="663" y="321"/>
                    <a:pt x="667" y="306"/>
                  </a:cubicBezTo>
                  <a:cubicBezTo>
                    <a:pt x="693" y="219"/>
                    <a:pt x="633" y="128"/>
                    <a:pt x="549" y="100"/>
                  </a:cubicBezTo>
                  <a:cubicBezTo>
                    <a:pt x="439" y="67"/>
                    <a:pt x="325" y="40"/>
                    <a:pt x="214" y="6"/>
                  </a:cubicBezTo>
                  <a:cubicBezTo>
                    <a:pt x="203" y="2"/>
                    <a:pt x="191" y="1"/>
                    <a:pt x="1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5" name="Google Shape;4361;p53"/>
            <p:cNvSpPr/>
            <p:nvPr/>
          </p:nvSpPr>
          <p:spPr>
            <a:xfrm flipH="1">
              <a:off x="1790569" y="2452693"/>
              <a:ext cx="29195" cy="13946"/>
            </a:xfrm>
            <a:custGeom>
              <a:avLst/>
              <a:gdLst/>
              <a:ahLst/>
              <a:cxnLst/>
              <a:rect l="l" t="t" r="r" b="b"/>
              <a:pathLst>
                <a:path w="1030" h="492" extrusionOk="0">
                  <a:moveTo>
                    <a:pt x="193" y="0"/>
                  </a:moveTo>
                  <a:cubicBezTo>
                    <a:pt x="54" y="0"/>
                    <a:pt x="0" y="198"/>
                    <a:pt x="152" y="248"/>
                  </a:cubicBezTo>
                  <a:cubicBezTo>
                    <a:pt x="277" y="290"/>
                    <a:pt x="406" y="344"/>
                    <a:pt x="531" y="393"/>
                  </a:cubicBezTo>
                  <a:cubicBezTo>
                    <a:pt x="641" y="439"/>
                    <a:pt x="730" y="492"/>
                    <a:pt x="842" y="492"/>
                  </a:cubicBezTo>
                  <a:cubicBezTo>
                    <a:pt x="858" y="492"/>
                    <a:pt x="875" y="491"/>
                    <a:pt x="893" y="488"/>
                  </a:cubicBezTo>
                  <a:cubicBezTo>
                    <a:pt x="984" y="476"/>
                    <a:pt x="1030" y="348"/>
                    <a:pt x="980" y="276"/>
                  </a:cubicBezTo>
                  <a:cubicBezTo>
                    <a:pt x="896" y="162"/>
                    <a:pt x="775" y="131"/>
                    <a:pt x="638" y="93"/>
                  </a:cubicBezTo>
                  <a:cubicBezTo>
                    <a:pt x="501" y="48"/>
                    <a:pt x="361" y="25"/>
                    <a:pt x="216" y="2"/>
                  </a:cubicBezTo>
                  <a:cubicBezTo>
                    <a:pt x="208" y="1"/>
                    <a:pt x="200" y="0"/>
                    <a:pt x="1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6" name="Google Shape;4362;p53"/>
            <p:cNvSpPr/>
            <p:nvPr/>
          </p:nvSpPr>
          <p:spPr>
            <a:xfrm flipH="1">
              <a:off x="1804685" y="2423356"/>
              <a:ext cx="27098" cy="14371"/>
            </a:xfrm>
            <a:custGeom>
              <a:avLst/>
              <a:gdLst/>
              <a:ahLst/>
              <a:cxnLst/>
              <a:rect l="l" t="t" r="r" b="b"/>
              <a:pathLst>
                <a:path w="956" h="507" extrusionOk="0">
                  <a:moveTo>
                    <a:pt x="208" y="1"/>
                  </a:moveTo>
                  <a:cubicBezTo>
                    <a:pt x="43" y="1"/>
                    <a:pt x="0" y="240"/>
                    <a:pt x="169" y="311"/>
                  </a:cubicBezTo>
                  <a:cubicBezTo>
                    <a:pt x="283" y="356"/>
                    <a:pt x="393" y="398"/>
                    <a:pt x="507" y="439"/>
                  </a:cubicBezTo>
                  <a:cubicBezTo>
                    <a:pt x="589" y="472"/>
                    <a:pt x="674" y="506"/>
                    <a:pt x="761" y="506"/>
                  </a:cubicBezTo>
                  <a:cubicBezTo>
                    <a:pt x="786" y="506"/>
                    <a:pt x="812" y="503"/>
                    <a:pt x="838" y="497"/>
                  </a:cubicBezTo>
                  <a:cubicBezTo>
                    <a:pt x="918" y="474"/>
                    <a:pt x="955" y="379"/>
                    <a:pt x="913" y="307"/>
                  </a:cubicBezTo>
                  <a:cubicBezTo>
                    <a:pt x="853" y="196"/>
                    <a:pt x="731" y="151"/>
                    <a:pt x="621" y="113"/>
                  </a:cubicBezTo>
                  <a:cubicBezTo>
                    <a:pt x="499" y="67"/>
                    <a:pt x="378" y="33"/>
                    <a:pt x="252" y="6"/>
                  </a:cubicBezTo>
                  <a:cubicBezTo>
                    <a:pt x="237" y="2"/>
                    <a:pt x="222" y="1"/>
                    <a:pt x="2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7" name="Google Shape;4363;p53"/>
            <p:cNvSpPr/>
            <p:nvPr/>
          </p:nvSpPr>
          <p:spPr>
            <a:xfrm flipH="1">
              <a:off x="1753068" y="2430499"/>
              <a:ext cx="28742" cy="15930"/>
            </a:xfrm>
            <a:custGeom>
              <a:avLst/>
              <a:gdLst/>
              <a:ahLst/>
              <a:cxnLst/>
              <a:rect l="l" t="t" r="r" b="b"/>
              <a:pathLst>
                <a:path w="1014" h="562" extrusionOk="0">
                  <a:moveTo>
                    <a:pt x="157" y="0"/>
                  </a:moveTo>
                  <a:cubicBezTo>
                    <a:pt x="42" y="0"/>
                    <a:pt x="0" y="149"/>
                    <a:pt x="98" y="226"/>
                  </a:cubicBezTo>
                  <a:cubicBezTo>
                    <a:pt x="202" y="305"/>
                    <a:pt x="514" y="561"/>
                    <a:pt x="721" y="561"/>
                  </a:cubicBezTo>
                  <a:cubicBezTo>
                    <a:pt x="792" y="561"/>
                    <a:pt x="850" y="531"/>
                    <a:pt x="884" y="454"/>
                  </a:cubicBezTo>
                  <a:cubicBezTo>
                    <a:pt x="1014" y="153"/>
                    <a:pt x="368" y="39"/>
                    <a:pt x="192" y="5"/>
                  </a:cubicBezTo>
                  <a:cubicBezTo>
                    <a:pt x="180" y="2"/>
                    <a:pt x="168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8" name="Google Shape;4364;p53"/>
            <p:cNvSpPr/>
            <p:nvPr/>
          </p:nvSpPr>
          <p:spPr>
            <a:xfrm flipH="1">
              <a:off x="1755109" y="2396541"/>
              <a:ext cx="26503" cy="8560"/>
            </a:xfrm>
            <a:custGeom>
              <a:avLst/>
              <a:gdLst/>
              <a:ahLst/>
              <a:cxnLst/>
              <a:rect l="l" t="t" r="r" b="b"/>
              <a:pathLst>
                <a:path w="935" h="302" extrusionOk="0">
                  <a:moveTo>
                    <a:pt x="141" y="1"/>
                  </a:moveTo>
                  <a:cubicBezTo>
                    <a:pt x="44" y="1"/>
                    <a:pt x="1" y="147"/>
                    <a:pt x="110" y="173"/>
                  </a:cubicBezTo>
                  <a:cubicBezTo>
                    <a:pt x="227" y="199"/>
                    <a:pt x="345" y="230"/>
                    <a:pt x="466" y="253"/>
                  </a:cubicBezTo>
                  <a:cubicBezTo>
                    <a:pt x="557" y="272"/>
                    <a:pt x="657" y="302"/>
                    <a:pt x="753" y="302"/>
                  </a:cubicBezTo>
                  <a:cubicBezTo>
                    <a:pt x="770" y="302"/>
                    <a:pt x="788" y="301"/>
                    <a:pt x="805" y="298"/>
                  </a:cubicBezTo>
                  <a:cubicBezTo>
                    <a:pt x="882" y="290"/>
                    <a:pt x="935" y="181"/>
                    <a:pt x="847" y="135"/>
                  </a:cubicBezTo>
                  <a:cubicBezTo>
                    <a:pt x="654" y="32"/>
                    <a:pt x="372" y="32"/>
                    <a:pt x="155" y="2"/>
                  </a:cubicBezTo>
                  <a:cubicBezTo>
                    <a:pt x="150" y="1"/>
                    <a:pt x="146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9" name="Google Shape;4365;p53"/>
            <p:cNvSpPr/>
            <p:nvPr/>
          </p:nvSpPr>
          <p:spPr>
            <a:xfrm flipH="1">
              <a:off x="1729259" y="2453005"/>
              <a:ext cx="16894" cy="10970"/>
            </a:xfrm>
            <a:custGeom>
              <a:avLst/>
              <a:gdLst/>
              <a:ahLst/>
              <a:cxnLst/>
              <a:rect l="l" t="t" r="r" b="b"/>
              <a:pathLst>
                <a:path w="596" h="387" extrusionOk="0">
                  <a:moveTo>
                    <a:pt x="143" y="1"/>
                  </a:moveTo>
                  <a:cubicBezTo>
                    <a:pt x="53" y="1"/>
                    <a:pt x="1" y="100"/>
                    <a:pt x="41" y="184"/>
                  </a:cubicBezTo>
                  <a:cubicBezTo>
                    <a:pt x="68" y="249"/>
                    <a:pt x="140" y="298"/>
                    <a:pt x="201" y="328"/>
                  </a:cubicBezTo>
                  <a:cubicBezTo>
                    <a:pt x="273" y="367"/>
                    <a:pt x="349" y="386"/>
                    <a:pt x="429" y="386"/>
                  </a:cubicBezTo>
                  <a:cubicBezTo>
                    <a:pt x="431" y="386"/>
                    <a:pt x="433" y="386"/>
                    <a:pt x="435" y="386"/>
                  </a:cubicBezTo>
                  <a:cubicBezTo>
                    <a:pt x="523" y="386"/>
                    <a:pt x="596" y="304"/>
                    <a:pt x="596" y="219"/>
                  </a:cubicBezTo>
                  <a:cubicBezTo>
                    <a:pt x="596" y="138"/>
                    <a:pt x="526" y="51"/>
                    <a:pt x="439" y="51"/>
                  </a:cubicBezTo>
                  <a:cubicBezTo>
                    <a:pt x="436" y="51"/>
                    <a:pt x="432" y="51"/>
                    <a:pt x="429" y="51"/>
                  </a:cubicBezTo>
                  <a:cubicBezTo>
                    <a:pt x="413" y="53"/>
                    <a:pt x="395" y="54"/>
                    <a:pt x="377" y="54"/>
                  </a:cubicBezTo>
                  <a:cubicBezTo>
                    <a:pt x="351" y="54"/>
                    <a:pt x="326" y="52"/>
                    <a:pt x="310" y="47"/>
                  </a:cubicBezTo>
                  <a:cubicBezTo>
                    <a:pt x="261" y="40"/>
                    <a:pt x="224" y="14"/>
                    <a:pt x="178" y="5"/>
                  </a:cubicBezTo>
                  <a:cubicBezTo>
                    <a:pt x="166" y="2"/>
                    <a:pt x="154" y="1"/>
                    <a:pt x="1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0" name="Google Shape;4366;p53"/>
            <p:cNvSpPr/>
            <p:nvPr/>
          </p:nvSpPr>
          <p:spPr>
            <a:xfrm flipH="1">
              <a:off x="1701537" y="2470380"/>
              <a:ext cx="20182" cy="10856"/>
            </a:xfrm>
            <a:custGeom>
              <a:avLst/>
              <a:gdLst/>
              <a:ahLst/>
              <a:cxnLst/>
              <a:rect l="l" t="t" r="r" b="b"/>
              <a:pathLst>
                <a:path w="712" h="383" extrusionOk="0">
                  <a:moveTo>
                    <a:pt x="123" y="0"/>
                  </a:moveTo>
                  <a:cubicBezTo>
                    <a:pt x="66" y="0"/>
                    <a:pt x="15" y="57"/>
                    <a:pt x="8" y="112"/>
                  </a:cubicBezTo>
                  <a:cubicBezTo>
                    <a:pt x="0" y="180"/>
                    <a:pt x="38" y="229"/>
                    <a:pt x="99" y="252"/>
                  </a:cubicBezTo>
                  <a:cubicBezTo>
                    <a:pt x="183" y="282"/>
                    <a:pt x="266" y="320"/>
                    <a:pt x="350" y="347"/>
                  </a:cubicBezTo>
                  <a:cubicBezTo>
                    <a:pt x="404" y="363"/>
                    <a:pt x="461" y="383"/>
                    <a:pt x="516" y="383"/>
                  </a:cubicBezTo>
                  <a:cubicBezTo>
                    <a:pt x="554" y="383"/>
                    <a:pt x="592" y="373"/>
                    <a:pt x="627" y="347"/>
                  </a:cubicBezTo>
                  <a:cubicBezTo>
                    <a:pt x="688" y="305"/>
                    <a:pt x="711" y="233"/>
                    <a:pt x="673" y="161"/>
                  </a:cubicBezTo>
                  <a:cubicBezTo>
                    <a:pt x="624" y="62"/>
                    <a:pt x="517" y="50"/>
                    <a:pt x="418" y="35"/>
                  </a:cubicBezTo>
                  <a:cubicBezTo>
                    <a:pt x="327" y="17"/>
                    <a:pt x="229" y="12"/>
                    <a:pt x="133" y="1"/>
                  </a:cubicBezTo>
                  <a:cubicBezTo>
                    <a:pt x="129" y="1"/>
                    <a:pt x="126" y="0"/>
                    <a:pt x="1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1" name="Google Shape;4367;p53"/>
            <p:cNvSpPr/>
            <p:nvPr/>
          </p:nvSpPr>
          <p:spPr>
            <a:xfrm flipH="1">
              <a:off x="1719224" y="2502637"/>
              <a:ext cx="19303" cy="10374"/>
            </a:xfrm>
            <a:custGeom>
              <a:avLst/>
              <a:gdLst/>
              <a:ahLst/>
              <a:cxnLst/>
              <a:rect l="l" t="t" r="r" b="b"/>
              <a:pathLst>
                <a:path w="681" h="366" extrusionOk="0">
                  <a:moveTo>
                    <a:pt x="160" y="1"/>
                  </a:moveTo>
                  <a:cubicBezTo>
                    <a:pt x="65" y="1"/>
                    <a:pt x="0" y="148"/>
                    <a:pt x="106" y="193"/>
                  </a:cubicBezTo>
                  <a:cubicBezTo>
                    <a:pt x="186" y="228"/>
                    <a:pt x="262" y="266"/>
                    <a:pt x="343" y="304"/>
                  </a:cubicBezTo>
                  <a:cubicBezTo>
                    <a:pt x="405" y="335"/>
                    <a:pt x="463" y="366"/>
                    <a:pt x="524" y="366"/>
                  </a:cubicBezTo>
                  <a:cubicBezTo>
                    <a:pt x="552" y="366"/>
                    <a:pt x="581" y="359"/>
                    <a:pt x="612" y="342"/>
                  </a:cubicBezTo>
                  <a:cubicBezTo>
                    <a:pt x="673" y="311"/>
                    <a:pt x="680" y="235"/>
                    <a:pt x="654" y="179"/>
                  </a:cubicBezTo>
                  <a:cubicBezTo>
                    <a:pt x="616" y="91"/>
                    <a:pt x="517" y="79"/>
                    <a:pt x="429" y="60"/>
                  </a:cubicBezTo>
                  <a:cubicBezTo>
                    <a:pt x="350" y="42"/>
                    <a:pt x="266" y="26"/>
                    <a:pt x="183" y="4"/>
                  </a:cubicBezTo>
                  <a:cubicBezTo>
                    <a:pt x="175" y="2"/>
                    <a:pt x="167" y="1"/>
                    <a:pt x="1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2" name="Google Shape;4368;p53"/>
            <p:cNvSpPr/>
            <p:nvPr/>
          </p:nvSpPr>
          <p:spPr>
            <a:xfrm flipH="1">
              <a:off x="1736572" y="2476248"/>
              <a:ext cx="17092" cy="9439"/>
            </a:xfrm>
            <a:custGeom>
              <a:avLst/>
              <a:gdLst/>
              <a:ahLst/>
              <a:cxnLst/>
              <a:rect l="l" t="t" r="r" b="b"/>
              <a:pathLst>
                <a:path w="603" h="333" extrusionOk="0">
                  <a:moveTo>
                    <a:pt x="171" y="0"/>
                  </a:moveTo>
                  <a:cubicBezTo>
                    <a:pt x="44" y="0"/>
                    <a:pt x="0" y="185"/>
                    <a:pt x="135" y="228"/>
                  </a:cubicBezTo>
                  <a:cubicBezTo>
                    <a:pt x="226" y="258"/>
                    <a:pt x="314" y="296"/>
                    <a:pt x="405" y="326"/>
                  </a:cubicBezTo>
                  <a:cubicBezTo>
                    <a:pt x="417" y="331"/>
                    <a:pt x="430" y="333"/>
                    <a:pt x="443" y="333"/>
                  </a:cubicBezTo>
                  <a:cubicBezTo>
                    <a:pt x="504" y="333"/>
                    <a:pt x="565" y="284"/>
                    <a:pt x="584" y="228"/>
                  </a:cubicBezTo>
                  <a:cubicBezTo>
                    <a:pt x="603" y="155"/>
                    <a:pt x="557" y="61"/>
                    <a:pt x="481" y="49"/>
                  </a:cubicBezTo>
                  <a:cubicBezTo>
                    <a:pt x="386" y="33"/>
                    <a:pt x="291" y="22"/>
                    <a:pt x="199" y="3"/>
                  </a:cubicBezTo>
                  <a:cubicBezTo>
                    <a:pt x="190" y="1"/>
                    <a:pt x="180" y="0"/>
                    <a:pt x="17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3" name="Google Shape;4369;p53"/>
            <p:cNvSpPr/>
            <p:nvPr/>
          </p:nvSpPr>
          <p:spPr>
            <a:xfrm flipH="1">
              <a:off x="1778721" y="2526702"/>
              <a:ext cx="21344" cy="9326"/>
            </a:xfrm>
            <a:custGeom>
              <a:avLst/>
              <a:gdLst/>
              <a:ahLst/>
              <a:cxnLst/>
              <a:rect l="l" t="t" r="r" b="b"/>
              <a:pathLst>
                <a:path w="753" h="329" extrusionOk="0">
                  <a:moveTo>
                    <a:pt x="85" y="1"/>
                  </a:moveTo>
                  <a:cubicBezTo>
                    <a:pt x="32" y="1"/>
                    <a:pt x="0" y="81"/>
                    <a:pt x="54" y="109"/>
                  </a:cubicBezTo>
                  <a:cubicBezTo>
                    <a:pt x="204" y="193"/>
                    <a:pt x="403" y="328"/>
                    <a:pt x="588" y="328"/>
                  </a:cubicBezTo>
                  <a:cubicBezTo>
                    <a:pt x="604" y="328"/>
                    <a:pt x="619" y="327"/>
                    <a:pt x="635" y="325"/>
                  </a:cubicBezTo>
                  <a:cubicBezTo>
                    <a:pt x="692" y="318"/>
                    <a:pt x="752" y="238"/>
                    <a:pt x="692" y="192"/>
                  </a:cubicBezTo>
                  <a:cubicBezTo>
                    <a:pt x="533" y="67"/>
                    <a:pt x="289" y="55"/>
                    <a:pt x="99" y="2"/>
                  </a:cubicBezTo>
                  <a:cubicBezTo>
                    <a:pt x="94" y="1"/>
                    <a:pt x="90" y="1"/>
                    <a:pt x="8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4" name="Google Shape;4370;p53"/>
            <p:cNvSpPr/>
            <p:nvPr/>
          </p:nvSpPr>
          <p:spPr>
            <a:xfrm flipH="1">
              <a:off x="1797145" y="2570466"/>
              <a:ext cx="18991" cy="10006"/>
            </a:xfrm>
            <a:custGeom>
              <a:avLst/>
              <a:gdLst/>
              <a:ahLst/>
              <a:cxnLst/>
              <a:rect l="l" t="t" r="r" b="b"/>
              <a:pathLst>
                <a:path w="670" h="353" extrusionOk="0">
                  <a:moveTo>
                    <a:pt x="255" y="1"/>
                  </a:moveTo>
                  <a:cubicBezTo>
                    <a:pt x="214" y="1"/>
                    <a:pt x="172" y="2"/>
                    <a:pt x="130" y="6"/>
                  </a:cubicBezTo>
                  <a:cubicBezTo>
                    <a:pt x="69" y="13"/>
                    <a:pt x="16" y="48"/>
                    <a:pt x="8" y="113"/>
                  </a:cubicBezTo>
                  <a:cubicBezTo>
                    <a:pt x="1" y="169"/>
                    <a:pt x="35" y="241"/>
                    <a:pt x="96" y="250"/>
                  </a:cubicBezTo>
                  <a:cubicBezTo>
                    <a:pt x="217" y="268"/>
                    <a:pt x="335" y="302"/>
                    <a:pt x="449" y="344"/>
                  </a:cubicBezTo>
                  <a:cubicBezTo>
                    <a:pt x="463" y="350"/>
                    <a:pt x="477" y="352"/>
                    <a:pt x="490" y="352"/>
                  </a:cubicBezTo>
                  <a:cubicBezTo>
                    <a:pt x="534" y="352"/>
                    <a:pt x="578" y="328"/>
                    <a:pt x="612" y="302"/>
                  </a:cubicBezTo>
                  <a:cubicBezTo>
                    <a:pt x="617" y="299"/>
                    <a:pt x="621" y="299"/>
                    <a:pt x="624" y="295"/>
                  </a:cubicBezTo>
                  <a:cubicBezTo>
                    <a:pt x="658" y="264"/>
                    <a:pt x="670" y="204"/>
                    <a:pt x="658" y="158"/>
                  </a:cubicBezTo>
                  <a:cubicBezTo>
                    <a:pt x="658" y="154"/>
                    <a:pt x="654" y="146"/>
                    <a:pt x="654" y="143"/>
                  </a:cubicBezTo>
                  <a:cubicBezTo>
                    <a:pt x="640" y="90"/>
                    <a:pt x="594" y="36"/>
                    <a:pt x="537" y="25"/>
                  </a:cubicBezTo>
                  <a:cubicBezTo>
                    <a:pt x="442" y="9"/>
                    <a:pt x="349" y="1"/>
                    <a:pt x="2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5" name="Google Shape;4371;p53"/>
            <p:cNvSpPr/>
            <p:nvPr/>
          </p:nvSpPr>
          <p:spPr>
            <a:xfrm flipH="1">
              <a:off x="1833993" y="2548357"/>
              <a:ext cx="16100" cy="10006"/>
            </a:xfrm>
            <a:custGeom>
              <a:avLst/>
              <a:gdLst/>
              <a:ahLst/>
              <a:cxnLst/>
              <a:rect l="l" t="t" r="r" b="b"/>
              <a:pathLst>
                <a:path w="568" h="353" extrusionOk="0">
                  <a:moveTo>
                    <a:pt x="129" y="1"/>
                  </a:moveTo>
                  <a:cubicBezTo>
                    <a:pt x="81" y="1"/>
                    <a:pt x="33" y="40"/>
                    <a:pt x="20" y="86"/>
                  </a:cubicBezTo>
                  <a:cubicBezTo>
                    <a:pt x="1" y="151"/>
                    <a:pt x="43" y="208"/>
                    <a:pt x="99" y="231"/>
                  </a:cubicBezTo>
                  <a:cubicBezTo>
                    <a:pt x="164" y="258"/>
                    <a:pt x="229" y="284"/>
                    <a:pt x="297" y="307"/>
                  </a:cubicBezTo>
                  <a:cubicBezTo>
                    <a:pt x="343" y="327"/>
                    <a:pt x="390" y="352"/>
                    <a:pt x="438" y="352"/>
                  </a:cubicBezTo>
                  <a:cubicBezTo>
                    <a:pt x="462" y="352"/>
                    <a:pt x="486" y="346"/>
                    <a:pt x="510" y="330"/>
                  </a:cubicBezTo>
                  <a:cubicBezTo>
                    <a:pt x="548" y="300"/>
                    <a:pt x="568" y="258"/>
                    <a:pt x="556" y="212"/>
                  </a:cubicBezTo>
                  <a:cubicBezTo>
                    <a:pt x="533" y="121"/>
                    <a:pt x="450" y="105"/>
                    <a:pt x="373" y="79"/>
                  </a:cubicBezTo>
                  <a:cubicBezTo>
                    <a:pt x="301" y="52"/>
                    <a:pt x="233" y="29"/>
                    <a:pt x="161" y="7"/>
                  </a:cubicBezTo>
                  <a:cubicBezTo>
                    <a:pt x="150" y="3"/>
                    <a:pt x="140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6" name="Google Shape;4372;p53"/>
            <p:cNvSpPr/>
            <p:nvPr/>
          </p:nvSpPr>
          <p:spPr>
            <a:xfrm flipH="1">
              <a:off x="1835921" y="2587218"/>
              <a:ext cx="19756" cy="12925"/>
            </a:xfrm>
            <a:custGeom>
              <a:avLst/>
              <a:gdLst/>
              <a:ahLst/>
              <a:cxnLst/>
              <a:rect l="l" t="t" r="r" b="b"/>
              <a:pathLst>
                <a:path w="697" h="456" extrusionOk="0">
                  <a:moveTo>
                    <a:pt x="126" y="0"/>
                  </a:moveTo>
                  <a:cubicBezTo>
                    <a:pt x="44" y="0"/>
                    <a:pt x="1" y="127"/>
                    <a:pt x="80" y="171"/>
                  </a:cubicBezTo>
                  <a:cubicBezTo>
                    <a:pt x="182" y="233"/>
                    <a:pt x="278" y="297"/>
                    <a:pt x="369" y="366"/>
                  </a:cubicBezTo>
                  <a:cubicBezTo>
                    <a:pt x="436" y="416"/>
                    <a:pt x="493" y="455"/>
                    <a:pt x="563" y="455"/>
                  </a:cubicBezTo>
                  <a:cubicBezTo>
                    <a:pt x="588" y="455"/>
                    <a:pt x="616" y="450"/>
                    <a:pt x="647" y="438"/>
                  </a:cubicBezTo>
                  <a:cubicBezTo>
                    <a:pt x="673" y="430"/>
                    <a:pt x="689" y="411"/>
                    <a:pt x="689" y="384"/>
                  </a:cubicBezTo>
                  <a:cubicBezTo>
                    <a:pt x="696" y="266"/>
                    <a:pt x="624" y="198"/>
                    <a:pt x="517" y="145"/>
                  </a:cubicBezTo>
                  <a:cubicBezTo>
                    <a:pt x="403" y="84"/>
                    <a:pt x="278" y="42"/>
                    <a:pt x="152" y="4"/>
                  </a:cubicBezTo>
                  <a:cubicBezTo>
                    <a:pt x="143" y="1"/>
                    <a:pt x="134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7" name="Google Shape;4373;p53"/>
            <p:cNvSpPr/>
            <p:nvPr/>
          </p:nvSpPr>
          <p:spPr>
            <a:xfrm flipH="1">
              <a:off x="1868801" y="2573641"/>
              <a:ext cx="16695" cy="10799"/>
            </a:xfrm>
            <a:custGeom>
              <a:avLst/>
              <a:gdLst/>
              <a:ahLst/>
              <a:cxnLst/>
              <a:rect l="l" t="t" r="r" b="b"/>
              <a:pathLst>
                <a:path w="589" h="381" extrusionOk="0">
                  <a:moveTo>
                    <a:pt x="130" y="0"/>
                  </a:moveTo>
                  <a:cubicBezTo>
                    <a:pt x="48" y="0"/>
                    <a:pt x="0" y="122"/>
                    <a:pt x="83" y="183"/>
                  </a:cubicBezTo>
                  <a:cubicBezTo>
                    <a:pt x="151" y="229"/>
                    <a:pt x="220" y="278"/>
                    <a:pt x="288" y="320"/>
                  </a:cubicBezTo>
                  <a:cubicBezTo>
                    <a:pt x="318" y="338"/>
                    <a:pt x="349" y="366"/>
                    <a:pt x="383" y="373"/>
                  </a:cubicBezTo>
                  <a:cubicBezTo>
                    <a:pt x="400" y="378"/>
                    <a:pt x="424" y="380"/>
                    <a:pt x="448" y="380"/>
                  </a:cubicBezTo>
                  <a:cubicBezTo>
                    <a:pt x="472" y="380"/>
                    <a:pt x="495" y="378"/>
                    <a:pt x="513" y="377"/>
                  </a:cubicBezTo>
                  <a:cubicBezTo>
                    <a:pt x="558" y="369"/>
                    <a:pt x="588" y="327"/>
                    <a:pt x="566" y="282"/>
                  </a:cubicBezTo>
                  <a:cubicBezTo>
                    <a:pt x="527" y="217"/>
                    <a:pt x="490" y="171"/>
                    <a:pt x="413" y="133"/>
                  </a:cubicBezTo>
                  <a:cubicBezTo>
                    <a:pt x="334" y="96"/>
                    <a:pt x="258" y="57"/>
                    <a:pt x="181" y="15"/>
                  </a:cubicBezTo>
                  <a:cubicBezTo>
                    <a:pt x="163" y="5"/>
                    <a:pt x="146" y="0"/>
                    <a:pt x="1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8" name="Google Shape;4374;p53"/>
            <p:cNvSpPr/>
            <p:nvPr/>
          </p:nvSpPr>
          <p:spPr>
            <a:xfrm flipH="1">
              <a:off x="1967668" y="2604764"/>
              <a:ext cx="21967" cy="17234"/>
            </a:xfrm>
            <a:custGeom>
              <a:avLst/>
              <a:gdLst/>
              <a:ahLst/>
              <a:cxnLst/>
              <a:rect l="l" t="t" r="r" b="b"/>
              <a:pathLst>
                <a:path w="775" h="608" extrusionOk="0">
                  <a:moveTo>
                    <a:pt x="125" y="1"/>
                  </a:moveTo>
                  <a:cubicBezTo>
                    <a:pt x="45" y="1"/>
                    <a:pt x="0" y="110"/>
                    <a:pt x="80" y="168"/>
                  </a:cubicBezTo>
                  <a:cubicBezTo>
                    <a:pt x="175" y="237"/>
                    <a:pt x="267" y="317"/>
                    <a:pt x="354" y="396"/>
                  </a:cubicBezTo>
                  <a:cubicBezTo>
                    <a:pt x="434" y="465"/>
                    <a:pt x="510" y="583"/>
                    <a:pt x="616" y="605"/>
                  </a:cubicBezTo>
                  <a:cubicBezTo>
                    <a:pt x="625" y="607"/>
                    <a:pt x="633" y="608"/>
                    <a:pt x="642" y="608"/>
                  </a:cubicBezTo>
                  <a:cubicBezTo>
                    <a:pt x="720" y="608"/>
                    <a:pt x="774" y="544"/>
                    <a:pt x="761" y="461"/>
                  </a:cubicBezTo>
                  <a:cubicBezTo>
                    <a:pt x="734" y="343"/>
                    <a:pt x="597" y="267"/>
                    <a:pt x="506" y="198"/>
                  </a:cubicBezTo>
                  <a:cubicBezTo>
                    <a:pt x="400" y="123"/>
                    <a:pt x="289" y="70"/>
                    <a:pt x="172" y="12"/>
                  </a:cubicBezTo>
                  <a:cubicBezTo>
                    <a:pt x="155" y="4"/>
                    <a:pt x="140" y="1"/>
                    <a:pt x="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9" name="Google Shape;4375;p53"/>
            <p:cNvSpPr/>
            <p:nvPr/>
          </p:nvSpPr>
          <p:spPr>
            <a:xfrm flipH="1">
              <a:off x="1997147" y="2567263"/>
              <a:ext cx="19728" cy="17375"/>
            </a:xfrm>
            <a:custGeom>
              <a:avLst/>
              <a:gdLst/>
              <a:ahLst/>
              <a:cxnLst/>
              <a:rect l="l" t="t" r="r" b="b"/>
              <a:pathLst>
                <a:path w="696" h="613" extrusionOk="0">
                  <a:moveTo>
                    <a:pt x="113" y="0"/>
                  </a:moveTo>
                  <a:cubicBezTo>
                    <a:pt x="44" y="0"/>
                    <a:pt x="0" y="85"/>
                    <a:pt x="34" y="145"/>
                  </a:cubicBezTo>
                  <a:cubicBezTo>
                    <a:pt x="91" y="259"/>
                    <a:pt x="182" y="347"/>
                    <a:pt x="273" y="438"/>
                  </a:cubicBezTo>
                  <a:cubicBezTo>
                    <a:pt x="356" y="521"/>
                    <a:pt x="441" y="612"/>
                    <a:pt x="561" y="612"/>
                  </a:cubicBezTo>
                  <a:cubicBezTo>
                    <a:pt x="573" y="612"/>
                    <a:pt x="586" y="611"/>
                    <a:pt x="600" y="609"/>
                  </a:cubicBezTo>
                  <a:cubicBezTo>
                    <a:pt x="654" y="598"/>
                    <a:pt x="691" y="540"/>
                    <a:pt x="691" y="488"/>
                  </a:cubicBezTo>
                  <a:cubicBezTo>
                    <a:pt x="696" y="351"/>
                    <a:pt x="559" y="267"/>
                    <a:pt x="459" y="195"/>
                  </a:cubicBezTo>
                  <a:cubicBezTo>
                    <a:pt x="357" y="119"/>
                    <a:pt x="258" y="47"/>
                    <a:pt x="140" y="5"/>
                  </a:cubicBezTo>
                  <a:cubicBezTo>
                    <a:pt x="131" y="2"/>
                    <a:pt x="121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0" name="Google Shape;4376;p53"/>
            <p:cNvSpPr/>
            <p:nvPr/>
          </p:nvSpPr>
          <p:spPr>
            <a:xfrm flipH="1">
              <a:off x="1952957" y="2575965"/>
              <a:ext cx="22506" cy="18169"/>
            </a:xfrm>
            <a:custGeom>
              <a:avLst/>
              <a:gdLst/>
              <a:ahLst/>
              <a:cxnLst/>
              <a:rect l="l" t="t" r="r" b="b"/>
              <a:pathLst>
                <a:path w="794" h="641" extrusionOk="0">
                  <a:moveTo>
                    <a:pt x="116" y="1"/>
                  </a:moveTo>
                  <a:cubicBezTo>
                    <a:pt x="54" y="1"/>
                    <a:pt x="0" y="81"/>
                    <a:pt x="37" y="139"/>
                  </a:cubicBezTo>
                  <a:cubicBezTo>
                    <a:pt x="70" y="192"/>
                    <a:pt x="90" y="249"/>
                    <a:pt x="128" y="298"/>
                  </a:cubicBezTo>
                  <a:cubicBezTo>
                    <a:pt x="170" y="352"/>
                    <a:pt x="211" y="398"/>
                    <a:pt x="257" y="439"/>
                  </a:cubicBezTo>
                  <a:cubicBezTo>
                    <a:pt x="299" y="481"/>
                    <a:pt x="344" y="515"/>
                    <a:pt x="386" y="553"/>
                  </a:cubicBezTo>
                  <a:cubicBezTo>
                    <a:pt x="451" y="603"/>
                    <a:pt x="508" y="621"/>
                    <a:pt x="588" y="637"/>
                  </a:cubicBezTo>
                  <a:cubicBezTo>
                    <a:pt x="600" y="639"/>
                    <a:pt x="612" y="641"/>
                    <a:pt x="623" y="641"/>
                  </a:cubicBezTo>
                  <a:cubicBezTo>
                    <a:pt x="737" y="641"/>
                    <a:pt x="793" y="510"/>
                    <a:pt x="717" y="416"/>
                  </a:cubicBezTo>
                  <a:cubicBezTo>
                    <a:pt x="675" y="363"/>
                    <a:pt x="644" y="325"/>
                    <a:pt x="592" y="291"/>
                  </a:cubicBezTo>
                  <a:cubicBezTo>
                    <a:pt x="542" y="261"/>
                    <a:pt x="493" y="230"/>
                    <a:pt x="447" y="196"/>
                  </a:cubicBezTo>
                  <a:cubicBezTo>
                    <a:pt x="352" y="135"/>
                    <a:pt x="249" y="82"/>
                    <a:pt x="162" y="17"/>
                  </a:cubicBezTo>
                  <a:cubicBezTo>
                    <a:pt x="147" y="6"/>
                    <a:pt x="131" y="1"/>
                    <a:pt x="1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1" name="Google Shape;4377;p53"/>
            <p:cNvSpPr/>
            <p:nvPr/>
          </p:nvSpPr>
          <p:spPr>
            <a:xfrm flipH="1">
              <a:off x="1898762" y="2591413"/>
              <a:ext cx="24235" cy="20777"/>
            </a:xfrm>
            <a:custGeom>
              <a:avLst/>
              <a:gdLst/>
              <a:ahLst/>
              <a:cxnLst/>
              <a:rect l="l" t="t" r="r" b="b"/>
              <a:pathLst>
                <a:path w="855" h="733" extrusionOk="0">
                  <a:moveTo>
                    <a:pt x="15" y="1"/>
                  </a:moveTo>
                  <a:cubicBezTo>
                    <a:pt x="7" y="1"/>
                    <a:pt x="1" y="15"/>
                    <a:pt x="7" y="23"/>
                  </a:cubicBezTo>
                  <a:cubicBezTo>
                    <a:pt x="67" y="95"/>
                    <a:pt x="94" y="195"/>
                    <a:pt x="144" y="271"/>
                  </a:cubicBezTo>
                  <a:cubicBezTo>
                    <a:pt x="193" y="343"/>
                    <a:pt x="246" y="408"/>
                    <a:pt x="304" y="469"/>
                  </a:cubicBezTo>
                  <a:cubicBezTo>
                    <a:pt x="410" y="578"/>
                    <a:pt x="538" y="732"/>
                    <a:pt x="697" y="732"/>
                  </a:cubicBezTo>
                  <a:cubicBezTo>
                    <a:pt x="713" y="732"/>
                    <a:pt x="731" y="731"/>
                    <a:pt x="748" y="727"/>
                  </a:cubicBezTo>
                  <a:cubicBezTo>
                    <a:pt x="805" y="711"/>
                    <a:pt x="855" y="647"/>
                    <a:pt x="851" y="590"/>
                  </a:cubicBezTo>
                  <a:cubicBezTo>
                    <a:pt x="836" y="408"/>
                    <a:pt x="653" y="332"/>
                    <a:pt x="513" y="241"/>
                  </a:cubicBezTo>
                  <a:cubicBezTo>
                    <a:pt x="444" y="195"/>
                    <a:pt x="372" y="157"/>
                    <a:pt x="295" y="118"/>
                  </a:cubicBezTo>
                  <a:cubicBezTo>
                    <a:pt x="212" y="76"/>
                    <a:pt x="102" y="58"/>
                    <a:pt x="22" y="4"/>
                  </a:cubicBezTo>
                  <a:cubicBezTo>
                    <a:pt x="19" y="2"/>
                    <a:pt x="17" y="1"/>
                    <a:pt x="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2" name="Google Shape;4378;p53"/>
            <p:cNvSpPr/>
            <p:nvPr/>
          </p:nvSpPr>
          <p:spPr>
            <a:xfrm flipH="1">
              <a:off x="2039183" y="2543822"/>
              <a:ext cx="11451" cy="12132"/>
            </a:xfrm>
            <a:custGeom>
              <a:avLst/>
              <a:gdLst/>
              <a:ahLst/>
              <a:cxnLst/>
              <a:rect l="l" t="t" r="r" b="b"/>
              <a:pathLst>
                <a:path w="404" h="428" extrusionOk="0">
                  <a:moveTo>
                    <a:pt x="112" y="1"/>
                  </a:moveTo>
                  <a:cubicBezTo>
                    <a:pt x="96" y="1"/>
                    <a:pt x="80" y="5"/>
                    <a:pt x="65" y="14"/>
                  </a:cubicBezTo>
                  <a:cubicBezTo>
                    <a:pt x="27" y="33"/>
                    <a:pt x="1" y="86"/>
                    <a:pt x="20" y="125"/>
                  </a:cubicBezTo>
                  <a:cubicBezTo>
                    <a:pt x="23" y="144"/>
                    <a:pt x="31" y="174"/>
                    <a:pt x="43" y="197"/>
                  </a:cubicBezTo>
                  <a:cubicBezTo>
                    <a:pt x="54" y="216"/>
                    <a:pt x="62" y="235"/>
                    <a:pt x="73" y="258"/>
                  </a:cubicBezTo>
                  <a:cubicBezTo>
                    <a:pt x="95" y="304"/>
                    <a:pt x="118" y="346"/>
                    <a:pt x="148" y="387"/>
                  </a:cubicBezTo>
                  <a:cubicBezTo>
                    <a:pt x="172" y="415"/>
                    <a:pt x="208" y="427"/>
                    <a:pt x="243" y="427"/>
                  </a:cubicBezTo>
                  <a:cubicBezTo>
                    <a:pt x="275" y="427"/>
                    <a:pt x="307" y="417"/>
                    <a:pt x="331" y="398"/>
                  </a:cubicBezTo>
                  <a:cubicBezTo>
                    <a:pt x="385" y="356"/>
                    <a:pt x="404" y="281"/>
                    <a:pt x="366" y="220"/>
                  </a:cubicBezTo>
                  <a:cubicBezTo>
                    <a:pt x="343" y="178"/>
                    <a:pt x="304" y="144"/>
                    <a:pt x="271" y="106"/>
                  </a:cubicBezTo>
                  <a:cubicBezTo>
                    <a:pt x="240" y="79"/>
                    <a:pt x="217" y="49"/>
                    <a:pt x="183" y="30"/>
                  </a:cubicBezTo>
                  <a:cubicBezTo>
                    <a:pt x="162" y="11"/>
                    <a:pt x="137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3" name="Google Shape;4379;p53"/>
            <p:cNvSpPr/>
            <p:nvPr/>
          </p:nvSpPr>
          <p:spPr>
            <a:xfrm flipH="1">
              <a:off x="1878948" y="2643937"/>
              <a:ext cx="27353" cy="17886"/>
            </a:xfrm>
            <a:custGeom>
              <a:avLst/>
              <a:gdLst/>
              <a:ahLst/>
              <a:cxnLst/>
              <a:rect l="l" t="t" r="r" b="b"/>
              <a:pathLst>
                <a:path w="965" h="631" extrusionOk="0">
                  <a:moveTo>
                    <a:pt x="152" y="1"/>
                  </a:moveTo>
                  <a:cubicBezTo>
                    <a:pt x="55" y="1"/>
                    <a:pt x="1" y="108"/>
                    <a:pt x="68" y="185"/>
                  </a:cubicBezTo>
                  <a:cubicBezTo>
                    <a:pt x="163" y="299"/>
                    <a:pt x="280" y="376"/>
                    <a:pt x="403" y="455"/>
                  </a:cubicBezTo>
                  <a:cubicBezTo>
                    <a:pt x="513" y="529"/>
                    <a:pt x="641" y="631"/>
                    <a:pt x="777" y="631"/>
                  </a:cubicBezTo>
                  <a:cubicBezTo>
                    <a:pt x="781" y="631"/>
                    <a:pt x="786" y="631"/>
                    <a:pt x="790" y="630"/>
                  </a:cubicBezTo>
                  <a:cubicBezTo>
                    <a:pt x="904" y="627"/>
                    <a:pt x="965" y="516"/>
                    <a:pt x="915" y="413"/>
                  </a:cubicBezTo>
                  <a:cubicBezTo>
                    <a:pt x="855" y="292"/>
                    <a:pt x="691" y="227"/>
                    <a:pt x="573" y="167"/>
                  </a:cubicBezTo>
                  <a:cubicBezTo>
                    <a:pt x="445" y="98"/>
                    <a:pt x="319" y="34"/>
                    <a:pt x="174" y="3"/>
                  </a:cubicBezTo>
                  <a:cubicBezTo>
                    <a:pt x="167" y="1"/>
                    <a:pt x="159" y="1"/>
                    <a:pt x="1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4" name="Google Shape;4380;p53"/>
            <p:cNvSpPr/>
            <p:nvPr/>
          </p:nvSpPr>
          <p:spPr>
            <a:xfrm flipH="1">
              <a:off x="1840513" y="2637020"/>
              <a:ext cx="22733" cy="14569"/>
            </a:xfrm>
            <a:custGeom>
              <a:avLst/>
              <a:gdLst/>
              <a:ahLst/>
              <a:cxnLst/>
              <a:rect l="l" t="t" r="r" b="b"/>
              <a:pathLst>
                <a:path w="802" h="514" extrusionOk="0">
                  <a:moveTo>
                    <a:pt x="119" y="1"/>
                  </a:moveTo>
                  <a:cubicBezTo>
                    <a:pt x="42" y="1"/>
                    <a:pt x="0" y="118"/>
                    <a:pt x="77" y="160"/>
                  </a:cubicBezTo>
                  <a:cubicBezTo>
                    <a:pt x="180" y="213"/>
                    <a:pt x="279" y="278"/>
                    <a:pt x="370" y="350"/>
                  </a:cubicBezTo>
                  <a:cubicBezTo>
                    <a:pt x="412" y="380"/>
                    <a:pt x="446" y="415"/>
                    <a:pt x="488" y="445"/>
                  </a:cubicBezTo>
                  <a:cubicBezTo>
                    <a:pt x="537" y="479"/>
                    <a:pt x="594" y="490"/>
                    <a:pt x="651" y="509"/>
                  </a:cubicBezTo>
                  <a:cubicBezTo>
                    <a:pt x="660" y="512"/>
                    <a:pt x="669" y="514"/>
                    <a:pt x="677" y="514"/>
                  </a:cubicBezTo>
                  <a:cubicBezTo>
                    <a:pt x="747" y="514"/>
                    <a:pt x="802" y="426"/>
                    <a:pt x="761" y="365"/>
                  </a:cubicBezTo>
                  <a:cubicBezTo>
                    <a:pt x="728" y="315"/>
                    <a:pt x="705" y="262"/>
                    <a:pt x="655" y="224"/>
                  </a:cubicBezTo>
                  <a:cubicBezTo>
                    <a:pt x="605" y="190"/>
                    <a:pt x="541" y="164"/>
                    <a:pt x="484" y="137"/>
                  </a:cubicBezTo>
                  <a:cubicBezTo>
                    <a:pt x="374" y="87"/>
                    <a:pt x="260" y="41"/>
                    <a:pt x="142" y="4"/>
                  </a:cubicBezTo>
                  <a:cubicBezTo>
                    <a:pt x="134" y="2"/>
                    <a:pt x="126" y="1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5" name="Google Shape;4381;p53"/>
            <p:cNvSpPr/>
            <p:nvPr/>
          </p:nvSpPr>
          <p:spPr>
            <a:xfrm flipH="1">
              <a:off x="1791107" y="2619645"/>
              <a:ext cx="34836" cy="16412"/>
            </a:xfrm>
            <a:custGeom>
              <a:avLst/>
              <a:gdLst/>
              <a:ahLst/>
              <a:cxnLst/>
              <a:rect l="l" t="t" r="r" b="b"/>
              <a:pathLst>
                <a:path w="1229" h="579" extrusionOk="0">
                  <a:moveTo>
                    <a:pt x="287" y="1"/>
                  </a:moveTo>
                  <a:cubicBezTo>
                    <a:pt x="240" y="1"/>
                    <a:pt x="195" y="3"/>
                    <a:pt x="153" y="8"/>
                  </a:cubicBezTo>
                  <a:cubicBezTo>
                    <a:pt x="65" y="16"/>
                    <a:pt x="0" y="149"/>
                    <a:pt x="100" y="194"/>
                  </a:cubicBezTo>
                  <a:cubicBezTo>
                    <a:pt x="270" y="275"/>
                    <a:pt x="445" y="328"/>
                    <a:pt x="616" y="408"/>
                  </a:cubicBezTo>
                  <a:cubicBezTo>
                    <a:pt x="773" y="482"/>
                    <a:pt x="908" y="579"/>
                    <a:pt x="1085" y="579"/>
                  </a:cubicBezTo>
                  <a:cubicBezTo>
                    <a:pt x="1089" y="579"/>
                    <a:pt x="1092" y="579"/>
                    <a:pt x="1095" y="579"/>
                  </a:cubicBezTo>
                  <a:cubicBezTo>
                    <a:pt x="1156" y="575"/>
                    <a:pt x="1228" y="506"/>
                    <a:pt x="1198" y="438"/>
                  </a:cubicBezTo>
                  <a:cubicBezTo>
                    <a:pt x="1072" y="135"/>
                    <a:pt x="626" y="1"/>
                    <a:pt x="2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6" name="Google Shape;4382;p53"/>
            <p:cNvSpPr/>
            <p:nvPr/>
          </p:nvSpPr>
          <p:spPr>
            <a:xfrm flipH="1">
              <a:off x="1890570" y="2113290"/>
              <a:ext cx="581526" cy="545528"/>
            </a:xfrm>
            <a:custGeom>
              <a:avLst/>
              <a:gdLst/>
              <a:ahLst/>
              <a:cxnLst/>
              <a:rect l="l" t="t" r="r" b="b"/>
              <a:pathLst>
                <a:path w="20516" h="19246" extrusionOk="0">
                  <a:moveTo>
                    <a:pt x="12371" y="0"/>
                  </a:moveTo>
                  <a:cubicBezTo>
                    <a:pt x="10886" y="0"/>
                    <a:pt x="10119" y="5006"/>
                    <a:pt x="10216" y="8067"/>
                  </a:cubicBezTo>
                  <a:cubicBezTo>
                    <a:pt x="9992" y="7779"/>
                    <a:pt x="9756" y="7500"/>
                    <a:pt x="9513" y="7231"/>
                  </a:cubicBezTo>
                  <a:cubicBezTo>
                    <a:pt x="8607" y="6235"/>
                    <a:pt x="7570" y="5322"/>
                    <a:pt x="6414" y="4562"/>
                  </a:cubicBezTo>
                  <a:cubicBezTo>
                    <a:pt x="5650" y="4056"/>
                    <a:pt x="4783" y="3474"/>
                    <a:pt x="3817" y="3341"/>
                  </a:cubicBezTo>
                  <a:cubicBezTo>
                    <a:pt x="3725" y="3328"/>
                    <a:pt x="3633" y="3322"/>
                    <a:pt x="3541" y="3322"/>
                  </a:cubicBezTo>
                  <a:cubicBezTo>
                    <a:pt x="2954" y="3322"/>
                    <a:pt x="2393" y="3588"/>
                    <a:pt x="2300" y="4166"/>
                  </a:cubicBezTo>
                  <a:cubicBezTo>
                    <a:pt x="2209" y="4714"/>
                    <a:pt x="2490" y="5322"/>
                    <a:pt x="2848" y="5752"/>
                  </a:cubicBezTo>
                  <a:cubicBezTo>
                    <a:pt x="3197" y="6166"/>
                    <a:pt x="3715" y="6691"/>
                    <a:pt x="4243" y="6926"/>
                  </a:cubicBezTo>
                  <a:cubicBezTo>
                    <a:pt x="4241" y="6926"/>
                    <a:pt x="2845" y="6306"/>
                    <a:pt x="1707" y="6306"/>
                  </a:cubicBezTo>
                  <a:cubicBezTo>
                    <a:pt x="1016" y="6306"/>
                    <a:pt x="419" y="6535"/>
                    <a:pt x="286" y="7268"/>
                  </a:cubicBezTo>
                  <a:cubicBezTo>
                    <a:pt x="0" y="8835"/>
                    <a:pt x="5426" y="10109"/>
                    <a:pt x="8479" y="10197"/>
                  </a:cubicBezTo>
                  <a:cubicBezTo>
                    <a:pt x="7426" y="10899"/>
                    <a:pt x="6429" y="11729"/>
                    <a:pt x="5551" y="12678"/>
                  </a:cubicBezTo>
                  <a:cubicBezTo>
                    <a:pt x="4927" y="13356"/>
                    <a:pt x="4213" y="14116"/>
                    <a:pt x="3924" y="15044"/>
                  </a:cubicBezTo>
                  <a:cubicBezTo>
                    <a:pt x="3718" y="15698"/>
                    <a:pt x="3852" y="16462"/>
                    <a:pt x="4490" y="16679"/>
                  </a:cubicBezTo>
                  <a:cubicBezTo>
                    <a:pt x="4635" y="16727"/>
                    <a:pt x="4789" y="16748"/>
                    <a:pt x="4947" y="16748"/>
                  </a:cubicBezTo>
                  <a:cubicBezTo>
                    <a:pt x="5360" y="16748"/>
                    <a:pt x="5797" y="16600"/>
                    <a:pt x="6144" y="16393"/>
                  </a:cubicBezTo>
                  <a:cubicBezTo>
                    <a:pt x="6608" y="16116"/>
                    <a:pt x="7212" y="15690"/>
                    <a:pt x="7531" y="15207"/>
                  </a:cubicBezTo>
                  <a:lnTo>
                    <a:pt x="7531" y="15207"/>
                  </a:lnTo>
                  <a:cubicBezTo>
                    <a:pt x="7520" y="15226"/>
                    <a:pt x="5874" y="18543"/>
                    <a:pt x="7730" y="19207"/>
                  </a:cubicBezTo>
                  <a:cubicBezTo>
                    <a:pt x="7802" y="19233"/>
                    <a:pt x="7875" y="19246"/>
                    <a:pt x="7948" y="19246"/>
                  </a:cubicBezTo>
                  <a:cubicBezTo>
                    <a:pt x="9326" y="19246"/>
                    <a:pt x="10744" y="14770"/>
                    <a:pt x="11379" y="11896"/>
                  </a:cubicBezTo>
                  <a:cubicBezTo>
                    <a:pt x="12136" y="12762"/>
                    <a:pt x="12995" y="13564"/>
                    <a:pt x="13942" y="14264"/>
                  </a:cubicBezTo>
                  <a:cubicBezTo>
                    <a:pt x="14680" y="14808"/>
                    <a:pt x="15516" y="15431"/>
                    <a:pt x="16470" y="15618"/>
                  </a:cubicBezTo>
                  <a:cubicBezTo>
                    <a:pt x="16595" y="15642"/>
                    <a:pt x="16723" y="15655"/>
                    <a:pt x="16849" y="15655"/>
                  </a:cubicBezTo>
                  <a:cubicBezTo>
                    <a:pt x="17400" y="15655"/>
                    <a:pt x="17915" y="15412"/>
                    <a:pt x="18033" y="14873"/>
                  </a:cubicBezTo>
                  <a:cubicBezTo>
                    <a:pt x="18147" y="14333"/>
                    <a:pt x="17904" y="13710"/>
                    <a:pt x="17565" y="13261"/>
                  </a:cubicBezTo>
                  <a:cubicBezTo>
                    <a:pt x="17238" y="12831"/>
                    <a:pt x="16751" y="12280"/>
                    <a:pt x="16235" y="12017"/>
                  </a:cubicBezTo>
                  <a:lnTo>
                    <a:pt x="16235" y="12017"/>
                  </a:lnTo>
                  <a:cubicBezTo>
                    <a:pt x="16240" y="12019"/>
                    <a:pt x="17723" y="12772"/>
                    <a:pt x="18886" y="12772"/>
                  </a:cubicBezTo>
                  <a:cubicBezTo>
                    <a:pt x="19513" y="12772"/>
                    <a:pt x="20048" y="12553"/>
                    <a:pt x="20208" y="11880"/>
                  </a:cubicBezTo>
                  <a:cubicBezTo>
                    <a:pt x="20515" y="10565"/>
                    <a:pt x="16714" y="9249"/>
                    <a:pt x="13694" y="8725"/>
                  </a:cubicBezTo>
                  <a:cubicBezTo>
                    <a:pt x="14440" y="7858"/>
                    <a:pt x="15113" y="6903"/>
                    <a:pt x="15668" y="5877"/>
                  </a:cubicBezTo>
                  <a:cubicBezTo>
                    <a:pt x="16105" y="5068"/>
                    <a:pt x="16607" y="4155"/>
                    <a:pt x="16656" y="3181"/>
                  </a:cubicBezTo>
                  <a:cubicBezTo>
                    <a:pt x="16691" y="2497"/>
                    <a:pt x="16375" y="1790"/>
                    <a:pt x="15698" y="1741"/>
                  </a:cubicBezTo>
                  <a:cubicBezTo>
                    <a:pt x="15666" y="1738"/>
                    <a:pt x="15635" y="1737"/>
                    <a:pt x="15603" y="1737"/>
                  </a:cubicBezTo>
                  <a:cubicBezTo>
                    <a:pt x="15081" y="1737"/>
                    <a:pt x="14543" y="2053"/>
                    <a:pt x="14170" y="2425"/>
                  </a:cubicBezTo>
                  <a:cubicBezTo>
                    <a:pt x="13794" y="2806"/>
                    <a:pt x="13320" y="3361"/>
                    <a:pt x="13126" y="3904"/>
                  </a:cubicBezTo>
                  <a:lnTo>
                    <a:pt x="13126" y="3904"/>
                  </a:lnTo>
                  <a:cubicBezTo>
                    <a:pt x="13213" y="3649"/>
                    <a:pt x="14330" y="179"/>
                    <a:pt x="12432" y="3"/>
                  </a:cubicBezTo>
                  <a:cubicBezTo>
                    <a:pt x="12412" y="1"/>
                    <a:pt x="12391" y="0"/>
                    <a:pt x="1237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7" name="Google Shape;4383;p53"/>
            <p:cNvSpPr/>
            <p:nvPr/>
          </p:nvSpPr>
          <p:spPr>
            <a:xfrm flipH="1">
              <a:off x="2061065" y="2228626"/>
              <a:ext cx="105217" cy="156436"/>
            </a:xfrm>
            <a:custGeom>
              <a:avLst/>
              <a:gdLst/>
              <a:ahLst/>
              <a:cxnLst/>
              <a:rect l="l" t="t" r="r" b="b"/>
              <a:pathLst>
                <a:path w="3712" h="5519" extrusionOk="0">
                  <a:moveTo>
                    <a:pt x="1872" y="1515"/>
                  </a:moveTo>
                  <a:lnTo>
                    <a:pt x="1872" y="1515"/>
                  </a:lnTo>
                  <a:cubicBezTo>
                    <a:pt x="1921" y="1873"/>
                    <a:pt x="1887" y="2257"/>
                    <a:pt x="1705" y="2573"/>
                  </a:cubicBezTo>
                  <a:cubicBezTo>
                    <a:pt x="1673" y="2627"/>
                    <a:pt x="1527" y="2873"/>
                    <a:pt x="1398" y="2873"/>
                  </a:cubicBezTo>
                  <a:cubicBezTo>
                    <a:pt x="1356" y="2873"/>
                    <a:pt x="1316" y="2846"/>
                    <a:pt x="1282" y="2778"/>
                  </a:cubicBezTo>
                  <a:cubicBezTo>
                    <a:pt x="1240" y="2690"/>
                    <a:pt x="1354" y="2409"/>
                    <a:pt x="1385" y="2318"/>
                  </a:cubicBezTo>
                  <a:cubicBezTo>
                    <a:pt x="1484" y="2040"/>
                    <a:pt x="1651" y="1755"/>
                    <a:pt x="1872" y="1515"/>
                  </a:cubicBezTo>
                  <a:close/>
                  <a:moveTo>
                    <a:pt x="1073" y="0"/>
                  </a:moveTo>
                  <a:cubicBezTo>
                    <a:pt x="1020" y="0"/>
                    <a:pt x="964" y="10"/>
                    <a:pt x="906" y="32"/>
                  </a:cubicBezTo>
                  <a:cubicBezTo>
                    <a:pt x="624" y="139"/>
                    <a:pt x="506" y="508"/>
                    <a:pt x="423" y="762"/>
                  </a:cubicBezTo>
                  <a:cubicBezTo>
                    <a:pt x="301" y="1116"/>
                    <a:pt x="245" y="1485"/>
                    <a:pt x="199" y="1854"/>
                  </a:cubicBezTo>
                  <a:cubicBezTo>
                    <a:pt x="77" y="2820"/>
                    <a:pt x="1" y="3835"/>
                    <a:pt x="115" y="4804"/>
                  </a:cubicBezTo>
                  <a:cubicBezTo>
                    <a:pt x="117" y="4825"/>
                    <a:pt x="132" y="4835"/>
                    <a:pt x="147" y="4835"/>
                  </a:cubicBezTo>
                  <a:cubicBezTo>
                    <a:pt x="162" y="4835"/>
                    <a:pt x="176" y="4825"/>
                    <a:pt x="176" y="4804"/>
                  </a:cubicBezTo>
                  <a:cubicBezTo>
                    <a:pt x="248" y="3496"/>
                    <a:pt x="138" y="2067"/>
                    <a:pt x="575" y="808"/>
                  </a:cubicBezTo>
                  <a:cubicBezTo>
                    <a:pt x="624" y="671"/>
                    <a:pt x="674" y="527"/>
                    <a:pt x="750" y="405"/>
                  </a:cubicBezTo>
                  <a:cubicBezTo>
                    <a:pt x="830" y="269"/>
                    <a:pt x="937" y="215"/>
                    <a:pt x="1047" y="215"/>
                  </a:cubicBezTo>
                  <a:cubicBezTo>
                    <a:pt x="1220" y="215"/>
                    <a:pt x="1401" y="348"/>
                    <a:pt x="1503" y="508"/>
                  </a:cubicBezTo>
                  <a:cubicBezTo>
                    <a:pt x="1655" y="748"/>
                    <a:pt x="1761" y="1021"/>
                    <a:pt x="1826" y="1299"/>
                  </a:cubicBezTo>
                  <a:cubicBezTo>
                    <a:pt x="1457" y="1648"/>
                    <a:pt x="1069" y="2250"/>
                    <a:pt x="1085" y="2778"/>
                  </a:cubicBezTo>
                  <a:cubicBezTo>
                    <a:pt x="1093" y="3011"/>
                    <a:pt x="1190" y="3097"/>
                    <a:pt x="1314" y="3097"/>
                  </a:cubicBezTo>
                  <a:cubicBezTo>
                    <a:pt x="1485" y="3097"/>
                    <a:pt x="1708" y="2934"/>
                    <a:pt x="1819" y="2766"/>
                  </a:cubicBezTo>
                  <a:cubicBezTo>
                    <a:pt x="2096" y="2344"/>
                    <a:pt x="2130" y="1839"/>
                    <a:pt x="2028" y="1360"/>
                  </a:cubicBezTo>
                  <a:cubicBezTo>
                    <a:pt x="2210" y="1196"/>
                    <a:pt x="2419" y="1071"/>
                    <a:pt x="2640" y="1002"/>
                  </a:cubicBezTo>
                  <a:cubicBezTo>
                    <a:pt x="2727" y="976"/>
                    <a:pt x="2803" y="964"/>
                    <a:pt x="2870" y="964"/>
                  </a:cubicBezTo>
                  <a:cubicBezTo>
                    <a:pt x="3311" y="964"/>
                    <a:pt x="3328" y="1490"/>
                    <a:pt x="3153" y="1850"/>
                  </a:cubicBezTo>
                  <a:cubicBezTo>
                    <a:pt x="3031" y="2097"/>
                    <a:pt x="2872" y="2333"/>
                    <a:pt x="2723" y="2561"/>
                  </a:cubicBezTo>
                  <a:cubicBezTo>
                    <a:pt x="2031" y="3610"/>
                    <a:pt x="1161" y="4534"/>
                    <a:pt x="168" y="5302"/>
                  </a:cubicBezTo>
                  <a:cubicBezTo>
                    <a:pt x="74" y="5374"/>
                    <a:pt x="132" y="5518"/>
                    <a:pt x="221" y="5518"/>
                  </a:cubicBezTo>
                  <a:cubicBezTo>
                    <a:pt x="241" y="5518"/>
                    <a:pt x="261" y="5512"/>
                    <a:pt x="282" y="5496"/>
                  </a:cubicBezTo>
                  <a:cubicBezTo>
                    <a:pt x="1434" y="4614"/>
                    <a:pt x="2431" y="3522"/>
                    <a:pt x="3168" y="2268"/>
                  </a:cubicBezTo>
                  <a:cubicBezTo>
                    <a:pt x="3404" y="1869"/>
                    <a:pt x="3712" y="1211"/>
                    <a:pt x="3221" y="858"/>
                  </a:cubicBezTo>
                  <a:cubicBezTo>
                    <a:pt x="3115" y="782"/>
                    <a:pt x="2999" y="750"/>
                    <a:pt x="2878" y="750"/>
                  </a:cubicBezTo>
                  <a:cubicBezTo>
                    <a:pt x="2565" y="750"/>
                    <a:pt x="2225" y="963"/>
                    <a:pt x="1978" y="1166"/>
                  </a:cubicBezTo>
                  <a:cubicBezTo>
                    <a:pt x="1947" y="1063"/>
                    <a:pt x="1913" y="964"/>
                    <a:pt x="1875" y="869"/>
                  </a:cubicBezTo>
                  <a:cubicBezTo>
                    <a:pt x="1748" y="564"/>
                    <a:pt x="1475" y="0"/>
                    <a:pt x="107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8" name="Google Shape;4384;p53"/>
            <p:cNvSpPr/>
            <p:nvPr/>
          </p:nvSpPr>
          <p:spPr>
            <a:xfrm flipH="1">
              <a:off x="2175324" y="2283247"/>
              <a:ext cx="202383" cy="105188"/>
            </a:xfrm>
            <a:custGeom>
              <a:avLst/>
              <a:gdLst/>
              <a:ahLst/>
              <a:cxnLst/>
              <a:rect l="l" t="t" r="r" b="b"/>
              <a:pathLst>
                <a:path w="7140" h="3711" extrusionOk="0">
                  <a:moveTo>
                    <a:pt x="2567" y="1509"/>
                  </a:moveTo>
                  <a:lnTo>
                    <a:pt x="2567" y="1509"/>
                  </a:lnTo>
                  <a:cubicBezTo>
                    <a:pt x="2826" y="1550"/>
                    <a:pt x="3080" y="1611"/>
                    <a:pt x="3324" y="1695"/>
                  </a:cubicBezTo>
                  <a:cubicBezTo>
                    <a:pt x="3517" y="1760"/>
                    <a:pt x="3738" y="1801"/>
                    <a:pt x="3772" y="2014"/>
                  </a:cubicBezTo>
                  <a:cubicBezTo>
                    <a:pt x="3790" y="2122"/>
                    <a:pt x="3800" y="2145"/>
                    <a:pt x="3776" y="2145"/>
                  </a:cubicBezTo>
                  <a:cubicBezTo>
                    <a:pt x="3759" y="2145"/>
                    <a:pt x="3728" y="2135"/>
                    <a:pt x="3673" y="2132"/>
                  </a:cubicBezTo>
                  <a:cubicBezTo>
                    <a:pt x="3624" y="2128"/>
                    <a:pt x="3548" y="2086"/>
                    <a:pt x="3510" y="2071"/>
                  </a:cubicBezTo>
                  <a:cubicBezTo>
                    <a:pt x="3243" y="1965"/>
                    <a:pt x="2985" y="1820"/>
                    <a:pt x="2753" y="1649"/>
                  </a:cubicBezTo>
                  <a:cubicBezTo>
                    <a:pt x="2689" y="1607"/>
                    <a:pt x="2628" y="1558"/>
                    <a:pt x="2567" y="1509"/>
                  </a:cubicBezTo>
                  <a:close/>
                  <a:moveTo>
                    <a:pt x="2081" y="1"/>
                  </a:moveTo>
                  <a:cubicBezTo>
                    <a:pt x="1757" y="1"/>
                    <a:pt x="1484" y="105"/>
                    <a:pt x="1525" y="470"/>
                  </a:cubicBezTo>
                  <a:cubicBezTo>
                    <a:pt x="1555" y="763"/>
                    <a:pt x="1780" y="1014"/>
                    <a:pt x="1966" y="1227"/>
                  </a:cubicBezTo>
                  <a:cubicBezTo>
                    <a:pt x="1891" y="1223"/>
                    <a:pt x="1815" y="1221"/>
                    <a:pt x="1739" y="1221"/>
                  </a:cubicBezTo>
                  <a:cubicBezTo>
                    <a:pt x="1686" y="1221"/>
                    <a:pt x="1632" y="1222"/>
                    <a:pt x="1578" y="1223"/>
                  </a:cubicBezTo>
                  <a:cubicBezTo>
                    <a:pt x="1221" y="1230"/>
                    <a:pt x="776" y="1242"/>
                    <a:pt x="483" y="1478"/>
                  </a:cubicBezTo>
                  <a:cubicBezTo>
                    <a:pt x="1" y="1858"/>
                    <a:pt x="251" y="2383"/>
                    <a:pt x="704" y="2637"/>
                  </a:cubicBezTo>
                  <a:cubicBezTo>
                    <a:pt x="1506" y="3083"/>
                    <a:pt x="2480" y="3334"/>
                    <a:pt x="3377" y="3504"/>
                  </a:cubicBezTo>
                  <a:cubicBezTo>
                    <a:pt x="4098" y="3643"/>
                    <a:pt x="4832" y="3711"/>
                    <a:pt x="5568" y="3711"/>
                  </a:cubicBezTo>
                  <a:cubicBezTo>
                    <a:pt x="5840" y="3711"/>
                    <a:pt x="6112" y="3702"/>
                    <a:pt x="6384" y="3683"/>
                  </a:cubicBezTo>
                  <a:cubicBezTo>
                    <a:pt x="6521" y="3672"/>
                    <a:pt x="6525" y="3458"/>
                    <a:pt x="6394" y="3458"/>
                  </a:cubicBezTo>
                  <a:cubicBezTo>
                    <a:pt x="6391" y="3458"/>
                    <a:pt x="6388" y="3458"/>
                    <a:pt x="6384" y="3459"/>
                  </a:cubicBezTo>
                  <a:cubicBezTo>
                    <a:pt x="6111" y="3477"/>
                    <a:pt x="5839" y="3487"/>
                    <a:pt x="5566" y="3487"/>
                  </a:cubicBezTo>
                  <a:cubicBezTo>
                    <a:pt x="4612" y="3487"/>
                    <a:pt x="3664" y="3371"/>
                    <a:pt x="2738" y="3132"/>
                  </a:cubicBezTo>
                  <a:cubicBezTo>
                    <a:pt x="2141" y="2980"/>
                    <a:pt x="1544" y="2786"/>
                    <a:pt x="985" y="2527"/>
                  </a:cubicBezTo>
                  <a:cubicBezTo>
                    <a:pt x="727" y="2409"/>
                    <a:pt x="404" y="2246"/>
                    <a:pt x="469" y="1919"/>
                  </a:cubicBezTo>
                  <a:cubicBezTo>
                    <a:pt x="560" y="1470"/>
                    <a:pt x="1145" y="1459"/>
                    <a:pt x="1518" y="1444"/>
                  </a:cubicBezTo>
                  <a:cubicBezTo>
                    <a:pt x="1588" y="1441"/>
                    <a:pt x="1659" y="1440"/>
                    <a:pt x="1730" y="1440"/>
                  </a:cubicBezTo>
                  <a:cubicBezTo>
                    <a:pt x="1883" y="1440"/>
                    <a:pt x="2037" y="1446"/>
                    <a:pt x="2190" y="1459"/>
                  </a:cubicBezTo>
                  <a:cubicBezTo>
                    <a:pt x="2385" y="1649"/>
                    <a:pt x="2597" y="1816"/>
                    <a:pt x="2826" y="1960"/>
                  </a:cubicBezTo>
                  <a:cubicBezTo>
                    <a:pt x="2990" y="2063"/>
                    <a:pt x="3474" y="2372"/>
                    <a:pt x="3815" y="2372"/>
                  </a:cubicBezTo>
                  <a:cubicBezTo>
                    <a:pt x="3954" y="2372"/>
                    <a:pt x="4070" y="2321"/>
                    <a:pt x="4129" y="2181"/>
                  </a:cubicBezTo>
                  <a:cubicBezTo>
                    <a:pt x="4365" y="1641"/>
                    <a:pt x="3054" y="1379"/>
                    <a:pt x="2764" y="1322"/>
                  </a:cubicBezTo>
                  <a:cubicBezTo>
                    <a:pt x="2605" y="1292"/>
                    <a:pt x="2445" y="1269"/>
                    <a:pt x="2285" y="1250"/>
                  </a:cubicBezTo>
                  <a:cubicBezTo>
                    <a:pt x="2240" y="1208"/>
                    <a:pt x="2198" y="1162"/>
                    <a:pt x="2157" y="1116"/>
                  </a:cubicBezTo>
                  <a:cubicBezTo>
                    <a:pt x="2065" y="1014"/>
                    <a:pt x="1978" y="907"/>
                    <a:pt x="1898" y="793"/>
                  </a:cubicBezTo>
                  <a:cubicBezTo>
                    <a:pt x="1867" y="751"/>
                    <a:pt x="1837" y="710"/>
                    <a:pt x="1815" y="668"/>
                  </a:cubicBezTo>
                  <a:cubicBezTo>
                    <a:pt x="1711" y="478"/>
                    <a:pt x="1845" y="272"/>
                    <a:pt x="2034" y="219"/>
                  </a:cubicBezTo>
                  <a:cubicBezTo>
                    <a:pt x="2085" y="205"/>
                    <a:pt x="2139" y="199"/>
                    <a:pt x="2197" y="199"/>
                  </a:cubicBezTo>
                  <a:cubicBezTo>
                    <a:pt x="2453" y="199"/>
                    <a:pt x="2765" y="323"/>
                    <a:pt x="2973" y="395"/>
                  </a:cubicBezTo>
                  <a:cubicBezTo>
                    <a:pt x="3278" y="505"/>
                    <a:pt x="3575" y="634"/>
                    <a:pt x="3868" y="771"/>
                  </a:cubicBezTo>
                  <a:cubicBezTo>
                    <a:pt x="5023" y="1311"/>
                    <a:pt x="6007" y="2048"/>
                    <a:pt x="7027" y="2801"/>
                  </a:cubicBezTo>
                  <a:cubicBezTo>
                    <a:pt x="7037" y="2808"/>
                    <a:pt x="7047" y="2812"/>
                    <a:pt x="7057" y="2812"/>
                  </a:cubicBezTo>
                  <a:cubicBezTo>
                    <a:pt x="7103" y="2812"/>
                    <a:pt x="7140" y="2743"/>
                    <a:pt x="7102" y="2702"/>
                  </a:cubicBezTo>
                  <a:cubicBezTo>
                    <a:pt x="6544" y="2116"/>
                    <a:pt x="5844" y="1634"/>
                    <a:pt x="5152" y="1220"/>
                  </a:cubicBezTo>
                  <a:cubicBezTo>
                    <a:pt x="4449" y="793"/>
                    <a:pt x="3689" y="402"/>
                    <a:pt x="2905" y="147"/>
                  </a:cubicBezTo>
                  <a:cubicBezTo>
                    <a:pt x="2731" y="92"/>
                    <a:pt x="2384" y="1"/>
                    <a:pt x="208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9" name="Google Shape;4385;p53"/>
            <p:cNvSpPr/>
            <p:nvPr/>
          </p:nvSpPr>
          <p:spPr>
            <a:xfrm flipH="1">
              <a:off x="2158997" y="2396400"/>
              <a:ext cx="144021" cy="144021"/>
            </a:xfrm>
            <a:custGeom>
              <a:avLst/>
              <a:gdLst/>
              <a:ahLst/>
              <a:cxnLst/>
              <a:rect l="l" t="t" r="r" b="b"/>
              <a:pathLst>
                <a:path w="5081" h="5081" extrusionOk="0">
                  <a:moveTo>
                    <a:pt x="2665" y="2908"/>
                  </a:moveTo>
                  <a:cubicBezTo>
                    <a:pt x="2726" y="2950"/>
                    <a:pt x="2787" y="2992"/>
                    <a:pt x="2848" y="3033"/>
                  </a:cubicBezTo>
                  <a:cubicBezTo>
                    <a:pt x="2821" y="3083"/>
                    <a:pt x="2798" y="3132"/>
                    <a:pt x="2772" y="3181"/>
                  </a:cubicBezTo>
                  <a:cubicBezTo>
                    <a:pt x="2582" y="3543"/>
                    <a:pt x="2316" y="3885"/>
                    <a:pt x="2004" y="4159"/>
                  </a:cubicBezTo>
                  <a:cubicBezTo>
                    <a:pt x="1996" y="4098"/>
                    <a:pt x="1996" y="4036"/>
                    <a:pt x="2000" y="3980"/>
                  </a:cubicBezTo>
                  <a:cubicBezTo>
                    <a:pt x="2019" y="3722"/>
                    <a:pt x="2110" y="3478"/>
                    <a:pt x="2263" y="3269"/>
                  </a:cubicBezTo>
                  <a:cubicBezTo>
                    <a:pt x="2335" y="3170"/>
                    <a:pt x="2419" y="3086"/>
                    <a:pt x="2517" y="3010"/>
                  </a:cubicBezTo>
                  <a:cubicBezTo>
                    <a:pt x="2536" y="2995"/>
                    <a:pt x="2631" y="2908"/>
                    <a:pt x="2665" y="2908"/>
                  </a:cubicBezTo>
                  <a:close/>
                  <a:moveTo>
                    <a:pt x="4253" y="1"/>
                  </a:moveTo>
                  <a:cubicBezTo>
                    <a:pt x="4247" y="1"/>
                    <a:pt x="4242" y="1"/>
                    <a:pt x="4236" y="3"/>
                  </a:cubicBezTo>
                  <a:cubicBezTo>
                    <a:pt x="3506" y="223"/>
                    <a:pt x="2893" y="642"/>
                    <a:pt x="2331" y="1144"/>
                  </a:cubicBezTo>
                  <a:cubicBezTo>
                    <a:pt x="1753" y="1657"/>
                    <a:pt x="1175" y="2234"/>
                    <a:pt x="703" y="2850"/>
                  </a:cubicBezTo>
                  <a:cubicBezTo>
                    <a:pt x="358" y="3303"/>
                    <a:pt x="1" y="4064"/>
                    <a:pt x="338" y="4622"/>
                  </a:cubicBezTo>
                  <a:cubicBezTo>
                    <a:pt x="461" y="4820"/>
                    <a:pt x="652" y="4894"/>
                    <a:pt x="863" y="4894"/>
                  </a:cubicBezTo>
                  <a:cubicBezTo>
                    <a:pt x="1213" y="4894"/>
                    <a:pt x="1619" y="4694"/>
                    <a:pt x="1867" y="4524"/>
                  </a:cubicBezTo>
                  <a:cubicBezTo>
                    <a:pt x="1871" y="4535"/>
                    <a:pt x="1875" y="4546"/>
                    <a:pt x="1879" y="4561"/>
                  </a:cubicBezTo>
                  <a:cubicBezTo>
                    <a:pt x="2014" y="4904"/>
                    <a:pt x="2279" y="5081"/>
                    <a:pt x="2572" y="5081"/>
                  </a:cubicBezTo>
                  <a:cubicBezTo>
                    <a:pt x="2746" y="5081"/>
                    <a:pt x="2930" y="5018"/>
                    <a:pt x="3103" y="4892"/>
                  </a:cubicBezTo>
                  <a:cubicBezTo>
                    <a:pt x="3734" y="4436"/>
                    <a:pt x="4137" y="3626"/>
                    <a:pt x="4411" y="2919"/>
                  </a:cubicBezTo>
                  <a:cubicBezTo>
                    <a:pt x="4726" y="2109"/>
                    <a:pt x="4897" y="1253"/>
                    <a:pt x="5065" y="402"/>
                  </a:cubicBezTo>
                  <a:cubicBezTo>
                    <a:pt x="5081" y="322"/>
                    <a:pt x="5013" y="269"/>
                    <a:pt x="4950" y="269"/>
                  </a:cubicBezTo>
                  <a:cubicBezTo>
                    <a:pt x="4909" y="269"/>
                    <a:pt x="4870" y="292"/>
                    <a:pt x="4860" y="345"/>
                  </a:cubicBezTo>
                  <a:cubicBezTo>
                    <a:pt x="4669" y="1314"/>
                    <a:pt x="4475" y="2295"/>
                    <a:pt x="4065" y="3201"/>
                  </a:cubicBezTo>
                  <a:cubicBezTo>
                    <a:pt x="3856" y="3660"/>
                    <a:pt x="3589" y="4101"/>
                    <a:pt x="3244" y="4474"/>
                  </a:cubicBezTo>
                  <a:cubicBezTo>
                    <a:pt x="3070" y="4665"/>
                    <a:pt x="2836" y="4871"/>
                    <a:pt x="2580" y="4871"/>
                  </a:cubicBezTo>
                  <a:cubicBezTo>
                    <a:pt x="2505" y="4871"/>
                    <a:pt x="2428" y="4853"/>
                    <a:pt x="2350" y="4812"/>
                  </a:cubicBezTo>
                  <a:cubicBezTo>
                    <a:pt x="2191" y="4725"/>
                    <a:pt x="2091" y="4566"/>
                    <a:pt x="2042" y="4387"/>
                  </a:cubicBezTo>
                  <a:cubicBezTo>
                    <a:pt x="2251" y="4212"/>
                    <a:pt x="2442" y="4014"/>
                    <a:pt x="2609" y="3797"/>
                  </a:cubicBezTo>
                  <a:cubicBezTo>
                    <a:pt x="2784" y="3576"/>
                    <a:pt x="3026" y="3273"/>
                    <a:pt x="3065" y="2983"/>
                  </a:cubicBezTo>
                  <a:cubicBezTo>
                    <a:pt x="3095" y="2748"/>
                    <a:pt x="3004" y="2666"/>
                    <a:pt x="2871" y="2666"/>
                  </a:cubicBezTo>
                  <a:cubicBezTo>
                    <a:pt x="2664" y="2666"/>
                    <a:pt x="2356" y="2862"/>
                    <a:pt x="2236" y="2987"/>
                  </a:cubicBezTo>
                  <a:cubicBezTo>
                    <a:pt x="1901" y="3329"/>
                    <a:pt x="1726" y="3843"/>
                    <a:pt x="1810" y="4315"/>
                  </a:cubicBezTo>
                  <a:cubicBezTo>
                    <a:pt x="1753" y="4356"/>
                    <a:pt x="1696" y="4398"/>
                    <a:pt x="1639" y="4432"/>
                  </a:cubicBezTo>
                  <a:cubicBezTo>
                    <a:pt x="1421" y="4569"/>
                    <a:pt x="1167" y="4677"/>
                    <a:pt x="907" y="4677"/>
                  </a:cubicBezTo>
                  <a:cubicBezTo>
                    <a:pt x="886" y="4677"/>
                    <a:pt x="866" y="4677"/>
                    <a:pt x="845" y="4675"/>
                  </a:cubicBezTo>
                  <a:cubicBezTo>
                    <a:pt x="350" y="4649"/>
                    <a:pt x="373" y="4033"/>
                    <a:pt x="475" y="3676"/>
                  </a:cubicBezTo>
                  <a:cubicBezTo>
                    <a:pt x="631" y="3136"/>
                    <a:pt x="1054" y="2722"/>
                    <a:pt x="1426" y="2318"/>
                  </a:cubicBezTo>
                  <a:cubicBezTo>
                    <a:pt x="2247" y="1432"/>
                    <a:pt x="3121" y="562"/>
                    <a:pt x="4262" y="102"/>
                  </a:cubicBezTo>
                  <a:cubicBezTo>
                    <a:pt x="4317" y="78"/>
                    <a:pt x="4304" y="1"/>
                    <a:pt x="425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0" name="Google Shape;4386;p53"/>
            <p:cNvSpPr/>
            <p:nvPr/>
          </p:nvSpPr>
          <p:spPr>
            <a:xfrm flipH="1">
              <a:off x="1980877" y="2377182"/>
              <a:ext cx="178063" cy="118822"/>
            </a:xfrm>
            <a:custGeom>
              <a:avLst/>
              <a:gdLst/>
              <a:ahLst/>
              <a:cxnLst/>
              <a:rect l="l" t="t" r="r" b="b"/>
              <a:pathLst>
                <a:path w="6282" h="4192" extrusionOk="0">
                  <a:moveTo>
                    <a:pt x="3189" y="1568"/>
                  </a:moveTo>
                  <a:cubicBezTo>
                    <a:pt x="3222" y="1568"/>
                    <a:pt x="3257" y="1582"/>
                    <a:pt x="3297" y="1608"/>
                  </a:cubicBezTo>
                  <a:cubicBezTo>
                    <a:pt x="3434" y="1635"/>
                    <a:pt x="3604" y="1749"/>
                    <a:pt x="3730" y="1822"/>
                  </a:cubicBezTo>
                  <a:cubicBezTo>
                    <a:pt x="3875" y="1905"/>
                    <a:pt x="4027" y="2004"/>
                    <a:pt x="4171" y="2114"/>
                  </a:cubicBezTo>
                  <a:cubicBezTo>
                    <a:pt x="3886" y="2087"/>
                    <a:pt x="3597" y="2038"/>
                    <a:pt x="3327" y="1936"/>
                  </a:cubicBezTo>
                  <a:cubicBezTo>
                    <a:pt x="3213" y="1901"/>
                    <a:pt x="3111" y="1848"/>
                    <a:pt x="3020" y="1772"/>
                  </a:cubicBezTo>
                  <a:cubicBezTo>
                    <a:pt x="3059" y="1637"/>
                    <a:pt x="3115" y="1568"/>
                    <a:pt x="3189" y="1568"/>
                  </a:cubicBezTo>
                  <a:close/>
                  <a:moveTo>
                    <a:pt x="1224" y="0"/>
                  </a:moveTo>
                  <a:cubicBezTo>
                    <a:pt x="1081" y="0"/>
                    <a:pt x="1083" y="225"/>
                    <a:pt x="1232" y="232"/>
                  </a:cubicBezTo>
                  <a:cubicBezTo>
                    <a:pt x="2646" y="308"/>
                    <a:pt x="4042" y="673"/>
                    <a:pt x="5304" y="1331"/>
                  </a:cubicBezTo>
                  <a:cubicBezTo>
                    <a:pt x="5441" y="1399"/>
                    <a:pt x="5666" y="1487"/>
                    <a:pt x="5761" y="1612"/>
                  </a:cubicBezTo>
                  <a:cubicBezTo>
                    <a:pt x="6068" y="2023"/>
                    <a:pt x="5612" y="2103"/>
                    <a:pt x="5392" y="2126"/>
                  </a:cubicBezTo>
                  <a:cubicBezTo>
                    <a:pt x="5235" y="2140"/>
                    <a:pt x="5075" y="2146"/>
                    <a:pt x="4915" y="2146"/>
                  </a:cubicBezTo>
                  <a:cubicBezTo>
                    <a:pt x="4783" y="2146"/>
                    <a:pt x="4652" y="2142"/>
                    <a:pt x="4521" y="2137"/>
                  </a:cubicBezTo>
                  <a:cubicBezTo>
                    <a:pt x="4327" y="1959"/>
                    <a:pt x="4115" y="1799"/>
                    <a:pt x="3890" y="1666"/>
                  </a:cubicBezTo>
                  <a:cubicBezTo>
                    <a:pt x="3690" y="1547"/>
                    <a:pt x="3334" y="1321"/>
                    <a:pt x="3074" y="1321"/>
                  </a:cubicBezTo>
                  <a:cubicBezTo>
                    <a:pt x="3058" y="1321"/>
                    <a:pt x="3042" y="1322"/>
                    <a:pt x="3027" y="1324"/>
                  </a:cubicBezTo>
                  <a:cubicBezTo>
                    <a:pt x="2864" y="1343"/>
                    <a:pt x="2749" y="1464"/>
                    <a:pt x="2746" y="1631"/>
                  </a:cubicBezTo>
                  <a:cubicBezTo>
                    <a:pt x="2742" y="1859"/>
                    <a:pt x="2939" y="1996"/>
                    <a:pt x="3130" y="2084"/>
                  </a:cubicBezTo>
                  <a:cubicBezTo>
                    <a:pt x="3529" y="2263"/>
                    <a:pt x="3997" y="2338"/>
                    <a:pt x="4464" y="2357"/>
                  </a:cubicBezTo>
                  <a:cubicBezTo>
                    <a:pt x="4753" y="2631"/>
                    <a:pt x="4996" y="2958"/>
                    <a:pt x="5106" y="3312"/>
                  </a:cubicBezTo>
                  <a:cubicBezTo>
                    <a:pt x="5201" y="3619"/>
                    <a:pt x="5137" y="3928"/>
                    <a:pt x="4741" y="3958"/>
                  </a:cubicBezTo>
                  <a:cubicBezTo>
                    <a:pt x="4720" y="3960"/>
                    <a:pt x="4698" y="3961"/>
                    <a:pt x="4676" y="3961"/>
                  </a:cubicBezTo>
                  <a:cubicBezTo>
                    <a:pt x="4517" y="3961"/>
                    <a:pt x="4341" y="3917"/>
                    <a:pt x="4190" y="3890"/>
                  </a:cubicBezTo>
                  <a:cubicBezTo>
                    <a:pt x="3871" y="3840"/>
                    <a:pt x="3555" y="3772"/>
                    <a:pt x="3251" y="3658"/>
                  </a:cubicBezTo>
                  <a:cubicBezTo>
                    <a:pt x="2582" y="3400"/>
                    <a:pt x="2092" y="2878"/>
                    <a:pt x="1579" y="2396"/>
                  </a:cubicBezTo>
                  <a:cubicBezTo>
                    <a:pt x="1084" y="1928"/>
                    <a:pt x="605" y="1426"/>
                    <a:pt x="61" y="1015"/>
                  </a:cubicBezTo>
                  <a:cubicBezTo>
                    <a:pt x="55" y="1011"/>
                    <a:pt x="49" y="1009"/>
                    <a:pt x="44" y="1009"/>
                  </a:cubicBezTo>
                  <a:cubicBezTo>
                    <a:pt x="18" y="1009"/>
                    <a:pt x="1" y="1047"/>
                    <a:pt x="19" y="1073"/>
                  </a:cubicBezTo>
                  <a:cubicBezTo>
                    <a:pt x="575" y="1757"/>
                    <a:pt x="1259" y="2369"/>
                    <a:pt x="1898" y="2981"/>
                  </a:cubicBezTo>
                  <a:cubicBezTo>
                    <a:pt x="2430" y="3487"/>
                    <a:pt x="2989" y="3852"/>
                    <a:pt x="3715" y="4019"/>
                  </a:cubicBezTo>
                  <a:cubicBezTo>
                    <a:pt x="3941" y="4071"/>
                    <a:pt x="4356" y="4192"/>
                    <a:pt x="4715" y="4192"/>
                  </a:cubicBezTo>
                  <a:cubicBezTo>
                    <a:pt x="4990" y="4192"/>
                    <a:pt x="5232" y="4121"/>
                    <a:pt x="5331" y="3893"/>
                  </a:cubicBezTo>
                  <a:cubicBezTo>
                    <a:pt x="5555" y="3377"/>
                    <a:pt x="5118" y="2757"/>
                    <a:pt x="4753" y="2365"/>
                  </a:cubicBezTo>
                  <a:cubicBezTo>
                    <a:pt x="4973" y="2365"/>
                    <a:pt x="5187" y="2350"/>
                    <a:pt x="5392" y="2335"/>
                  </a:cubicBezTo>
                  <a:cubicBezTo>
                    <a:pt x="5772" y="2301"/>
                    <a:pt x="6282" y="2061"/>
                    <a:pt x="6019" y="1601"/>
                  </a:cubicBezTo>
                  <a:cubicBezTo>
                    <a:pt x="5845" y="1301"/>
                    <a:pt x="5422" y="1145"/>
                    <a:pt x="5129" y="1001"/>
                  </a:cubicBezTo>
                  <a:cubicBezTo>
                    <a:pt x="4741" y="814"/>
                    <a:pt x="4339" y="650"/>
                    <a:pt x="3932" y="510"/>
                  </a:cubicBezTo>
                  <a:cubicBezTo>
                    <a:pt x="3057" y="217"/>
                    <a:pt x="2153" y="53"/>
                    <a:pt x="1232" y="1"/>
                  </a:cubicBezTo>
                  <a:cubicBezTo>
                    <a:pt x="1229" y="0"/>
                    <a:pt x="1227" y="0"/>
                    <a:pt x="122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1" name="Google Shape;4387;p53"/>
            <p:cNvSpPr/>
            <p:nvPr/>
          </p:nvSpPr>
          <p:spPr>
            <a:xfrm flipH="1">
              <a:off x="2113418" y="2328258"/>
              <a:ext cx="100483" cy="100455"/>
            </a:xfrm>
            <a:custGeom>
              <a:avLst/>
              <a:gdLst/>
              <a:ahLst/>
              <a:cxnLst/>
              <a:rect l="l" t="t" r="r" b="b"/>
              <a:pathLst>
                <a:path w="3545" h="3544" extrusionOk="0">
                  <a:moveTo>
                    <a:pt x="1772" y="0"/>
                  </a:moveTo>
                  <a:cubicBezTo>
                    <a:pt x="795" y="0"/>
                    <a:pt x="0" y="795"/>
                    <a:pt x="0" y="1772"/>
                  </a:cubicBezTo>
                  <a:cubicBezTo>
                    <a:pt x="0" y="2749"/>
                    <a:pt x="795" y="3543"/>
                    <a:pt x="1772" y="3543"/>
                  </a:cubicBezTo>
                  <a:cubicBezTo>
                    <a:pt x="2749" y="3543"/>
                    <a:pt x="3544" y="2749"/>
                    <a:pt x="3544" y="1772"/>
                  </a:cubicBezTo>
                  <a:cubicBezTo>
                    <a:pt x="3544" y="795"/>
                    <a:pt x="2749" y="0"/>
                    <a:pt x="177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2" name="Google Shape;4388;p53"/>
            <p:cNvSpPr/>
            <p:nvPr/>
          </p:nvSpPr>
          <p:spPr>
            <a:xfrm flipH="1">
              <a:off x="2083373" y="2298071"/>
              <a:ext cx="160603" cy="160716"/>
            </a:xfrm>
            <a:custGeom>
              <a:avLst/>
              <a:gdLst/>
              <a:ahLst/>
              <a:cxnLst/>
              <a:rect l="l" t="t" r="r" b="b"/>
              <a:pathLst>
                <a:path w="5666" h="5670" extrusionOk="0">
                  <a:moveTo>
                    <a:pt x="2826" y="0"/>
                  </a:moveTo>
                  <a:cubicBezTo>
                    <a:pt x="2726" y="5"/>
                    <a:pt x="2647" y="84"/>
                    <a:pt x="2647" y="179"/>
                  </a:cubicBezTo>
                  <a:cubicBezTo>
                    <a:pt x="2647" y="279"/>
                    <a:pt x="2726" y="358"/>
                    <a:pt x="2826" y="358"/>
                  </a:cubicBezTo>
                  <a:cubicBezTo>
                    <a:pt x="2924" y="358"/>
                    <a:pt x="3005" y="279"/>
                    <a:pt x="3005" y="179"/>
                  </a:cubicBezTo>
                  <a:cubicBezTo>
                    <a:pt x="3005" y="81"/>
                    <a:pt x="2924" y="0"/>
                    <a:pt x="2826" y="0"/>
                  </a:cubicBezTo>
                  <a:close/>
                  <a:moveTo>
                    <a:pt x="3647" y="129"/>
                  </a:moveTo>
                  <a:cubicBezTo>
                    <a:pt x="3572" y="129"/>
                    <a:pt x="3501" y="177"/>
                    <a:pt x="3476" y="251"/>
                  </a:cubicBezTo>
                  <a:cubicBezTo>
                    <a:pt x="3445" y="347"/>
                    <a:pt x="3498" y="446"/>
                    <a:pt x="3590" y="476"/>
                  </a:cubicBezTo>
                  <a:cubicBezTo>
                    <a:pt x="3609" y="484"/>
                    <a:pt x="3628" y="488"/>
                    <a:pt x="3647" y="488"/>
                  </a:cubicBezTo>
                  <a:cubicBezTo>
                    <a:pt x="3723" y="488"/>
                    <a:pt x="3791" y="438"/>
                    <a:pt x="3814" y="362"/>
                  </a:cubicBezTo>
                  <a:cubicBezTo>
                    <a:pt x="3844" y="267"/>
                    <a:pt x="3795" y="168"/>
                    <a:pt x="3700" y="137"/>
                  </a:cubicBezTo>
                  <a:cubicBezTo>
                    <a:pt x="3683" y="131"/>
                    <a:pt x="3665" y="129"/>
                    <a:pt x="3647" y="129"/>
                  </a:cubicBezTo>
                  <a:close/>
                  <a:moveTo>
                    <a:pt x="2004" y="133"/>
                  </a:moveTo>
                  <a:cubicBezTo>
                    <a:pt x="1987" y="133"/>
                    <a:pt x="1968" y="136"/>
                    <a:pt x="1951" y="142"/>
                  </a:cubicBezTo>
                  <a:cubicBezTo>
                    <a:pt x="1856" y="172"/>
                    <a:pt x="1807" y="274"/>
                    <a:pt x="1837" y="365"/>
                  </a:cubicBezTo>
                  <a:cubicBezTo>
                    <a:pt x="1860" y="442"/>
                    <a:pt x="1933" y="491"/>
                    <a:pt x="2005" y="491"/>
                  </a:cubicBezTo>
                  <a:cubicBezTo>
                    <a:pt x="2024" y="491"/>
                    <a:pt x="2042" y="488"/>
                    <a:pt x="2061" y="479"/>
                  </a:cubicBezTo>
                  <a:cubicBezTo>
                    <a:pt x="2153" y="449"/>
                    <a:pt x="2206" y="351"/>
                    <a:pt x="2175" y="256"/>
                  </a:cubicBezTo>
                  <a:cubicBezTo>
                    <a:pt x="2151" y="182"/>
                    <a:pt x="2079" y="133"/>
                    <a:pt x="2004" y="133"/>
                  </a:cubicBezTo>
                  <a:close/>
                  <a:moveTo>
                    <a:pt x="4388" y="504"/>
                  </a:moveTo>
                  <a:cubicBezTo>
                    <a:pt x="4333" y="504"/>
                    <a:pt x="4278" y="530"/>
                    <a:pt x="4244" y="579"/>
                  </a:cubicBezTo>
                  <a:cubicBezTo>
                    <a:pt x="4186" y="658"/>
                    <a:pt x="4202" y="769"/>
                    <a:pt x="4282" y="826"/>
                  </a:cubicBezTo>
                  <a:cubicBezTo>
                    <a:pt x="4316" y="849"/>
                    <a:pt x="4351" y="860"/>
                    <a:pt x="4388" y="860"/>
                  </a:cubicBezTo>
                  <a:cubicBezTo>
                    <a:pt x="4442" y="860"/>
                    <a:pt x="4498" y="837"/>
                    <a:pt x="4533" y="788"/>
                  </a:cubicBezTo>
                  <a:cubicBezTo>
                    <a:pt x="4590" y="707"/>
                    <a:pt x="4571" y="598"/>
                    <a:pt x="4491" y="537"/>
                  </a:cubicBezTo>
                  <a:cubicBezTo>
                    <a:pt x="4460" y="514"/>
                    <a:pt x="4424" y="504"/>
                    <a:pt x="4388" y="504"/>
                  </a:cubicBezTo>
                  <a:close/>
                  <a:moveTo>
                    <a:pt x="1267" y="514"/>
                  </a:moveTo>
                  <a:cubicBezTo>
                    <a:pt x="1230" y="514"/>
                    <a:pt x="1193" y="525"/>
                    <a:pt x="1161" y="548"/>
                  </a:cubicBezTo>
                  <a:cubicBezTo>
                    <a:pt x="1080" y="605"/>
                    <a:pt x="1066" y="716"/>
                    <a:pt x="1122" y="795"/>
                  </a:cubicBezTo>
                  <a:cubicBezTo>
                    <a:pt x="1157" y="844"/>
                    <a:pt x="1214" y="872"/>
                    <a:pt x="1266" y="872"/>
                  </a:cubicBezTo>
                  <a:cubicBezTo>
                    <a:pt x="1305" y="872"/>
                    <a:pt x="1339" y="860"/>
                    <a:pt x="1373" y="837"/>
                  </a:cubicBezTo>
                  <a:cubicBezTo>
                    <a:pt x="1454" y="776"/>
                    <a:pt x="1468" y="666"/>
                    <a:pt x="1412" y="586"/>
                  </a:cubicBezTo>
                  <a:cubicBezTo>
                    <a:pt x="1377" y="539"/>
                    <a:pt x="1323" y="514"/>
                    <a:pt x="1267" y="514"/>
                  </a:cubicBezTo>
                  <a:close/>
                  <a:moveTo>
                    <a:pt x="4974" y="1089"/>
                  </a:moveTo>
                  <a:cubicBezTo>
                    <a:pt x="4938" y="1089"/>
                    <a:pt x="4902" y="1100"/>
                    <a:pt x="4871" y="1123"/>
                  </a:cubicBezTo>
                  <a:cubicBezTo>
                    <a:pt x="4791" y="1183"/>
                    <a:pt x="4776" y="1293"/>
                    <a:pt x="4833" y="1374"/>
                  </a:cubicBezTo>
                  <a:cubicBezTo>
                    <a:pt x="4867" y="1419"/>
                    <a:pt x="4921" y="1446"/>
                    <a:pt x="4978" y="1446"/>
                  </a:cubicBezTo>
                  <a:cubicBezTo>
                    <a:pt x="5012" y="1446"/>
                    <a:pt x="5050" y="1434"/>
                    <a:pt x="5081" y="1411"/>
                  </a:cubicBezTo>
                  <a:cubicBezTo>
                    <a:pt x="5160" y="1354"/>
                    <a:pt x="5179" y="1240"/>
                    <a:pt x="5118" y="1164"/>
                  </a:cubicBezTo>
                  <a:lnTo>
                    <a:pt x="5122" y="1164"/>
                  </a:lnTo>
                  <a:cubicBezTo>
                    <a:pt x="5085" y="1115"/>
                    <a:pt x="5030" y="1089"/>
                    <a:pt x="4974" y="1089"/>
                  </a:cubicBezTo>
                  <a:close/>
                  <a:moveTo>
                    <a:pt x="679" y="1102"/>
                  </a:moveTo>
                  <a:cubicBezTo>
                    <a:pt x="624" y="1102"/>
                    <a:pt x="571" y="1127"/>
                    <a:pt x="537" y="1176"/>
                  </a:cubicBezTo>
                  <a:cubicBezTo>
                    <a:pt x="480" y="1255"/>
                    <a:pt x="495" y="1365"/>
                    <a:pt x="575" y="1426"/>
                  </a:cubicBezTo>
                  <a:cubicBezTo>
                    <a:pt x="610" y="1449"/>
                    <a:pt x="643" y="1460"/>
                    <a:pt x="682" y="1460"/>
                  </a:cubicBezTo>
                  <a:cubicBezTo>
                    <a:pt x="735" y="1460"/>
                    <a:pt x="792" y="1434"/>
                    <a:pt x="826" y="1385"/>
                  </a:cubicBezTo>
                  <a:cubicBezTo>
                    <a:pt x="883" y="1305"/>
                    <a:pt x="864" y="1195"/>
                    <a:pt x="784" y="1137"/>
                  </a:cubicBezTo>
                  <a:cubicBezTo>
                    <a:pt x="752" y="1113"/>
                    <a:pt x="715" y="1102"/>
                    <a:pt x="679" y="1102"/>
                  </a:cubicBezTo>
                  <a:close/>
                  <a:moveTo>
                    <a:pt x="5357" y="1828"/>
                  </a:moveTo>
                  <a:cubicBezTo>
                    <a:pt x="5338" y="1828"/>
                    <a:pt x="5319" y="1831"/>
                    <a:pt x="5301" y="1837"/>
                  </a:cubicBezTo>
                  <a:cubicBezTo>
                    <a:pt x="5206" y="1867"/>
                    <a:pt x="5156" y="1970"/>
                    <a:pt x="5186" y="2062"/>
                  </a:cubicBezTo>
                  <a:cubicBezTo>
                    <a:pt x="5213" y="2137"/>
                    <a:pt x="5281" y="2183"/>
                    <a:pt x="5358" y="2183"/>
                  </a:cubicBezTo>
                  <a:cubicBezTo>
                    <a:pt x="5377" y="2183"/>
                    <a:pt x="5395" y="2183"/>
                    <a:pt x="5411" y="2176"/>
                  </a:cubicBezTo>
                  <a:cubicBezTo>
                    <a:pt x="5506" y="2145"/>
                    <a:pt x="5555" y="2042"/>
                    <a:pt x="5525" y="1951"/>
                  </a:cubicBezTo>
                  <a:cubicBezTo>
                    <a:pt x="5501" y="1875"/>
                    <a:pt x="5432" y="1828"/>
                    <a:pt x="5357" y="1828"/>
                  </a:cubicBezTo>
                  <a:close/>
                  <a:moveTo>
                    <a:pt x="303" y="1843"/>
                  </a:moveTo>
                  <a:cubicBezTo>
                    <a:pt x="229" y="1843"/>
                    <a:pt x="158" y="1890"/>
                    <a:pt x="134" y="1967"/>
                  </a:cubicBezTo>
                  <a:cubicBezTo>
                    <a:pt x="108" y="2062"/>
                    <a:pt x="157" y="2160"/>
                    <a:pt x="252" y="2190"/>
                  </a:cubicBezTo>
                  <a:cubicBezTo>
                    <a:pt x="267" y="2198"/>
                    <a:pt x="286" y="2198"/>
                    <a:pt x="305" y="2198"/>
                  </a:cubicBezTo>
                  <a:cubicBezTo>
                    <a:pt x="381" y="2198"/>
                    <a:pt x="450" y="2153"/>
                    <a:pt x="476" y="2076"/>
                  </a:cubicBezTo>
                  <a:cubicBezTo>
                    <a:pt x="503" y="1981"/>
                    <a:pt x="453" y="1883"/>
                    <a:pt x="359" y="1853"/>
                  </a:cubicBezTo>
                  <a:cubicBezTo>
                    <a:pt x="340" y="1846"/>
                    <a:pt x="321" y="1843"/>
                    <a:pt x="303" y="1843"/>
                  </a:cubicBezTo>
                  <a:close/>
                  <a:moveTo>
                    <a:pt x="5487" y="2646"/>
                  </a:moveTo>
                  <a:cubicBezTo>
                    <a:pt x="5388" y="2646"/>
                    <a:pt x="5312" y="2727"/>
                    <a:pt x="5312" y="2825"/>
                  </a:cubicBezTo>
                  <a:lnTo>
                    <a:pt x="5312" y="2834"/>
                  </a:lnTo>
                  <a:lnTo>
                    <a:pt x="5312" y="2837"/>
                  </a:lnTo>
                  <a:cubicBezTo>
                    <a:pt x="5312" y="2936"/>
                    <a:pt x="5392" y="3016"/>
                    <a:pt x="5491" y="3016"/>
                  </a:cubicBezTo>
                  <a:cubicBezTo>
                    <a:pt x="5586" y="3016"/>
                    <a:pt x="5666" y="2936"/>
                    <a:pt x="5666" y="2837"/>
                  </a:cubicBezTo>
                  <a:lnTo>
                    <a:pt x="5666" y="2829"/>
                  </a:lnTo>
                  <a:lnTo>
                    <a:pt x="5666" y="2825"/>
                  </a:lnTo>
                  <a:cubicBezTo>
                    <a:pt x="5666" y="2727"/>
                    <a:pt x="5586" y="2646"/>
                    <a:pt x="5487" y="2646"/>
                  </a:cubicBezTo>
                  <a:close/>
                  <a:moveTo>
                    <a:pt x="176" y="2662"/>
                  </a:moveTo>
                  <a:cubicBezTo>
                    <a:pt x="80" y="2662"/>
                    <a:pt x="1" y="2742"/>
                    <a:pt x="1" y="2841"/>
                  </a:cubicBezTo>
                  <a:cubicBezTo>
                    <a:pt x="1" y="2939"/>
                    <a:pt x="80" y="3020"/>
                    <a:pt x="180" y="3020"/>
                  </a:cubicBezTo>
                  <a:cubicBezTo>
                    <a:pt x="275" y="3020"/>
                    <a:pt x="354" y="2939"/>
                    <a:pt x="354" y="2841"/>
                  </a:cubicBezTo>
                  <a:cubicBezTo>
                    <a:pt x="354" y="2742"/>
                    <a:pt x="275" y="2662"/>
                    <a:pt x="176" y="2662"/>
                  </a:cubicBezTo>
                  <a:close/>
                  <a:moveTo>
                    <a:pt x="5360" y="3478"/>
                  </a:moveTo>
                  <a:cubicBezTo>
                    <a:pt x="5284" y="3478"/>
                    <a:pt x="5215" y="3527"/>
                    <a:pt x="5190" y="3601"/>
                  </a:cubicBezTo>
                  <a:cubicBezTo>
                    <a:pt x="5160" y="3696"/>
                    <a:pt x="5209" y="3795"/>
                    <a:pt x="5304" y="3825"/>
                  </a:cubicBezTo>
                  <a:cubicBezTo>
                    <a:pt x="5323" y="3833"/>
                    <a:pt x="5342" y="3837"/>
                    <a:pt x="5362" y="3837"/>
                  </a:cubicBezTo>
                  <a:cubicBezTo>
                    <a:pt x="5434" y="3837"/>
                    <a:pt x="5506" y="3787"/>
                    <a:pt x="5529" y="3711"/>
                  </a:cubicBezTo>
                  <a:cubicBezTo>
                    <a:pt x="5560" y="3616"/>
                    <a:pt x="5509" y="3518"/>
                    <a:pt x="5415" y="3487"/>
                  </a:cubicBezTo>
                  <a:cubicBezTo>
                    <a:pt x="5396" y="3481"/>
                    <a:pt x="5378" y="3478"/>
                    <a:pt x="5360" y="3478"/>
                  </a:cubicBezTo>
                  <a:close/>
                  <a:moveTo>
                    <a:pt x="306" y="3482"/>
                  </a:moveTo>
                  <a:cubicBezTo>
                    <a:pt x="288" y="3482"/>
                    <a:pt x="270" y="3485"/>
                    <a:pt x="252" y="3491"/>
                  </a:cubicBezTo>
                  <a:cubicBezTo>
                    <a:pt x="161" y="3522"/>
                    <a:pt x="108" y="3624"/>
                    <a:pt x="138" y="3715"/>
                  </a:cubicBezTo>
                  <a:cubicBezTo>
                    <a:pt x="164" y="3792"/>
                    <a:pt x="233" y="3841"/>
                    <a:pt x="308" y="3841"/>
                  </a:cubicBezTo>
                  <a:cubicBezTo>
                    <a:pt x="328" y="3841"/>
                    <a:pt x="343" y="3837"/>
                    <a:pt x="362" y="3829"/>
                  </a:cubicBezTo>
                  <a:cubicBezTo>
                    <a:pt x="457" y="3799"/>
                    <a:pt x="506" y="3700"/>
                    <a:pt x="476" y="3605"/>
                  </a:cubicBezTo>
                  <a:cubicBezTo>
                    <a:pt x="451" y="3531"/>
                    <a:pt x="382" y="3482"/>
                    <a:pt x="306" y="3482"/>
                  </a:cubicBezTo>
                  <a:close/>
                  <a:moveTo>
                    <a:pt x="4985" y="4218"/>
                  </a:moveTo>
                  <a:cubicBezTo>
                    <a:pt x="4929" y="4218"/>
                    <a:pt x="4874" y="4245"/>
                    <a:pt x="4837" y="4293"/>
                  </a:cubicBezTo>
                  <a:cubicBezTo>
                    <a:pt x="4779" y="4373"/>
                    <a:pt x="4799" y="4483"/>
                    <a:pt x="4879" y="4540"/>
                  </a:cubicBezTo>
                  <a:cubicBezTo>
                    <a:pt x="4909" y="4563"/>
                    <a:pt x="4947" y="4575"/>
                    <a:pt x="4981" y="4575"/>
                  </a:cubicBezTo>
                  <a:cubicBezTo>
                    <a:pt x="5039" y="4575"/>
                    <a:pt x="5092" y="4548"/>
                    <a:pt x="5126" y="4502"/>
                  </a:cubicBezTo>
                  <a:cubicBezTo>
                    <a:pt x="5183" y="4422"/>
                    <a:pt x="5167" y="4312"/>
                    <a:pt x="5088" y="4252"/>
                  </a:cubicBezTo>
                  <a:cubicBezTo>
                    <a:pt x="5057" y="4229"/>
                    <a:pt x="5021" y="4218"/>
                    <a:pt x="4985" y="4218"/>
                  </a:cubicBezTo>
                  <a:close/>
                  <a:moveTo>
                    <a:pt x="688" y="4223"/>
                  </a:moveTo>
                  <a:cubicBezTo>
                    <a:pt x="651" y="4223"/>
                    <a:pt x="614" y="4234"/>
                    <a:pt x="582" y="4259"/>
                  </a:cubicBezTo>
                  <a:cubicBezTo>
                    <a:pt x="503" y="4316"/>
                    <a:pt x="484" y="4426"/>
                    <a:pt x="545" y="4506"/>
                  </a:cubicBezTo>
                  <a:cubicBezTo>
                    <a:pt x="578" y="4555"/>
                    <a:pt x="632" y="4578"/>
                    <a:pt x="685" y="4578"/>
                  </a:cubicBezTo>
                  <a:cubicBezTo>
                    <a:pt x="724" y="4578"/>
                    <a:pt x="761" y="4567"/>
                    <a:pt x="792" y="4544"/>
                  </a:cubicBezTo>
                  <a:cubicBezTo>
                    <a:pt x="871" y="4487"/>
                    <a:pt x="887" y="4377"/>
                    <a:pt x="829" y="4297"/>
                  </a:cubicBezTo>
                  <a:cubicBezTo>
                    <a:pt x="795" y="4249"/>
                    <a:pt x="742" y="4223"/>
                    <a:pt x="688" y="4223"/>
                  </a:cubicBezTo>
                  <a:close/>
                  <a:moveTo>
                    <a:pt x="4396" y="4806"/>
                  </a:moveTo>
                  <a:cubicBezTo>
                    <a:pt x="4359" y="4806"/>
                    <a:pt x="4322" y="4818"/>
                    <a:pt x="4290" y="4841"/>
                  </a:cubicBezTo>
                  <a:cubicBezTo>
                    <a:pt x="4209" y="4898"/>
                    <a:pt x="4195" y="5008"/>
                    <a:pt x="4251" y="5087"/>
                  </a:cubicBezTo>
                  <a:cubicBezTo>
                    <a:pt x="4286" y="5138"/>
                    <a:pt x="4342" y="5164"/>
                    <a:pt x="4396" y="5164"/>
                  </a:cubicBezTo>
                  <a:cubicBezTo>
                    <a:pt x="4434" y="5164"/>
                    <a:pt x="4468" y="5152"/>
                    <a:pt x="4502" y="5129"/>
                  </a:cubicBezTo>
                  <a:cubicBezTo>
                    <a:pt x="4579" y="5069"/>
                    <a:pt x="4597" y="4959"/>
                    <a:pt x="4540" y="4878"/>
                  </a:cubicBezTo>
                  <a:cubicBezTo>
                    <a:pt x="4504" y="4831"/>
                    <a:pt x="4450" y="4806"/>
                    <a:pt x="4396" y="4806"/>
                  </a:cubicBezTo>
                  <a:close/>
                  <a:moveTo>
                    <a:pt x="1274" y="4809"/>
                  </a:moveTo>
                  <a:cubicBezTo>
                    <a:pt x="1219" y="4809"/>
                    <a:pt x="1164" y="4834"/>
                    <a:pt x="1130" y="4882"/>
                  </a:cubicBezTo>
                  <a:cubicBezTo>
                    <a:pt x="1073" y="4962"/>
                    <a:pt x="1092" y="5073"/>
                    <a:pt x="1172" y="5133"/>
                  </a:cubicBezTo>
                  <a:cubicBezTo>
                    <a:pt x="1203" y="5152"/>
                    <a:pt x="1240" y="5168"/>
                    <a:pt x="1275" y="5168"/>
                  </a:cubicBezTo>
                  <a:cubicBezTo>
                    <a:pt x="1331" y="5168"/>
                    <a:pt x="1385" y="5141"/>
                    <a:pt x="1419" y="5092"/>
                  </a:cubicBezTo>
                  <a:cubicBezTo>
                    <a:pt x="1476" y="5012"/>
                    <a:pt x="1461" y="4901"/>
                    <a:pt x="1381" y="4845"/>
                  </a:cubicBezTo>
                  <a:cubicBezTo>
                    <a:pt x="1349" y="4820"/>
                    <a:pt x="1311" y="4809"/>
                    <a:pt x="1274" y="4809"/>
                  </a:cubicBezTo>
                  <a:close/>
                  <a:moveTo>
                    <a:pt x="2016" y="5186"/>
                  </a:moveTo>
                  <a:cubicBezTo>
                    <a:pt x="1941" y="5186"/>
                    <a:pt x="1869" y="5234"/>
                    <a:pt x="1845" y="5308"/>
                  </a:cubicBezTo>
                  <a:cubicBezTo>
                    <a:pt x="1814" y="5403"/>
                    <a:pt x="1868" y="5503"/>
                    <a:pt x="1959" y="5533"/>
                  </a:cubicBezTo>
                  <a:cubicBezTo>
                    <a:pt x="1978" y="5540"/>
                    <a:pt x="1996" y="5540"/>
                    <a:pt x="2016" y="5540"/>
                  </a:cubicBezTo>
                  <a:cubicBezTo>
                    <a:pt x="2092" y="5540"/>
                    <a:pt x="2161" y="5494"/>
                    <a:pt x="2184" y="5419"/>
                  </a:cubicBezTo>
                  <a:cubicBezTo>
                    <a:pt x="2214" y="5324"/>
                    <a:pt x="2164" y="5224"/>
                    <a:pt x="2069" y="5194"/>
                  </a:cubicBezTo>
                  <a:cubicBezTo>
                    <a:pt x="2052" y="5188"/>
                    <a:pt x="2034" y="5186"/>
                    <a:pt x="2016" y="5186"/>
                  </a:cubicBezTo>
                  <a:close/>
                  <a:moveTo>
                    <a:pt x="3658" y="5185"/>
                  </a:moveTo>
                  <a:cubicBezTo>
                    <a:pt x="3639" y="5185"/>
                    <a:pt x="3620" y="5188"/>
                    <a:pt x="3602" y="5194"/>
                  </a:cubicBezTo>
                  <a:cubicBezTo>
                    <a:pt x="3507" y="5224"/>
                    <a:pt x="3456" y="5324"/>
                    <a:pt x="3487" y="5419"/>
                  </a:cubicBezTo>
                  <a:cubicBezTo>
                    <a:pt x="3510" y="5494"/>
                    <a:pt x="3582" y="5540"/>
                    <a:pt x="3654" y="5540"/>
                  </a:cubicBezTo>
                  <a:cubicBezTo>
                    <a:pt x="3674" y="5540"/>
                    <a:pt x="3693" y="5536"/>
                    <a:pt x="3712" y="5533"/>
                  </a:cubicBezTo>
                  <a:cubicBezTo>
                    <a:pt x="3807" y="5503"/>
                    <a:pt x="3856" y="5399"/>
                    <a:pt x="3826" y="5308"/>
                  </a:cubicBezTo>
                  <a:cubicBezTo>
                    <a:pt x="3801" y="5232"/>
                    <a:pt x="3733" y="5185"/>
                    <a:pt x="3658" y="5185"/>
                  </a:cubicBezTo>
                  <a:close/>
                  <a:moveTo>
                    <a:pt x="2837" y="5312"/>
                  </a:moveTo>
                  <a:cubicBezTo>
                    <a:pt x="2738" y="5315"/>
                    <a:pt x="2658" y="5392"/>
                    <a:pt x="2658" y="5494"/>
                  </a:cubicBezTo>
                  <a:cubicBezTo>
                    <a:pt x="2658" y="5589"/>
                    <a:pt x="2738" y="5669"/>
                    <a:pt x="2837" y="5669"/>
                  </a:cubicBezTo>
                  <a:cubicBezTo>
                    <a:pt x="2936" y="5669"/>
                    <a:pt x="3016" y="5589"/>
                    <a:pt x="3016" y="5491"/>
                  </a:cubicBezTo>
                  <a:cubicBezTo>
                    <a:pt x="3016" y="5392"/>
                    <a:pt x="2932" y="5312"/>
                    <a:pt x="2837" y="53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7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2766;p42"/>
          <p:cNvGrpSpPr/>
          <p:nvPr/>
        </p:nvGrpSpPr>
        <p:grpSpPr>
          <a:xfrm>
            <a:off x="7943290" y="2266950"/>
            <a:ext cx="1200710" cy="3042385"/>
            <a:chOff x="7607586" y="196566"/>
            <a:chExt cx="1200710" cy="3042385"/>
          </a:xfrm>
        </p:grpSpPr>
        <p:grpSp>
          <p:nvGrpSpPr>
            <p:cNvPr id="3" name="Google Shape;2767;p42"/>
            <p:cNvGrpSpPr/>
            <p:nvPr/>
          </p:nvGrpSpPr>
          <p:grpSpPr>
            <a:xfrm rot="10800000">
              <a:off x="7931992" y="196566"/>
              <a:ext cx="551878" cy="2275896"/>
              <a:chOff x="7099616" y="-395"/>
              <a:chExt cx="390379" cy="1609886"/>
            </a:xfrm>
          </p:grpSpPr>
          <p:sp>
            <p:nvSpPr>
              <p:cNvPr id="2768" name="Google Shape;2768;p42"/>
              <p:cNvSpPr/>
              <p:nvPr/>
            </p:nvSpPr>
            <p:spPr>
              <a:xfrm rot="10800000">
                <a:off x="7108772" y="1278864"/>
                <a:ext cx="381224" cy="330627"/>
              </a:xfrm>
              <a:custGeom>
                <a:avLst/>
                <a:gdLst/>
                <a:ahLst/>
                <a:cxnLst/>
                <a:rect l="l" t="t" r="r" b="b"/>
                <a:pathLst>
                  <a:path w="16448" h="14265" extrusionOk="0">
                    <a:moveTo>
                      <a:pt x="8433" y="0"/>
                    </a:moveTo>
                    <a:cubicBezTo>
                      <a:pt x="6328" y="0"/>
                      <a:pt x="7854" y="11404"/>
                      <a:pt x="7854" y="11404"/>
                    </a:cubicBezTo>
                    <a:cubicBezTo>
                      <a:pt x="7854" y="11404"/>
                      <a:pt x="4041" y="536"/>
                      <a:pt x="2032" y="536"/>
                    </a:cubicBezTo>
                    <a:cubicBezTo>
                      <a:pt x="2023" y="536"/>
                      <a:pt x="2014" y="537"/>
                      <a:pt x="2005" y="537"/>
                    </a:cubicBezTo>
                    <a:cubicBezTo>
                      <a:pt x="0" y="631"/>
                      <a:pt x="5272" y="12081"/>
                      <a:pt x="8778" y="14265"/>
                    </a:cubicBezTo>
                    <a:cubicBezTo>
                      <a:pt x="8778" y="14265"/>
                      <a:pt x="16447" y="1893"/>
                      <a:pt x="14391" y="1262"/>
                    </a:cubicBezTo>
                    <a:cubicBezTo>
                      <a:pt x="14331" y="1244"/>
                      <a:pt x="14270" y="1235"/>
                      <a:pt x="14209" y="1235"/>
                    </a:cubicBezTo>
                    <a:cubicBezTo>
                      <a:pt x="12170" y="1235"/>
                      <a:pt x="9464" y="11106"/>
                      <a:pt x="9464" y="11106"/>
                    </a:cubicBezTo>
                    <a:cubicBezTo>
                      <a:pt x="9464" y="11106"/>
                      <a:pt x="10544" y="0"/>
                      <a:pt x="843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69" name="Google Shape;2769;p42"/>
              <p:cNvSpPr/>
              <p:nvPr/>
            </p:nvSpPr>
            <p:spPr>
              <a:xfrm rot="10800000">
                <a:off x="7227116" y="-395"/>
                <a:ext cx="73125" cy="1307535"/>
              </a:xfrm>
              <a:custGeom>
                <a:avLst/>
                <a:gdLst/>
                <a:ahLst/>
                <a:cxnLst/>
                <a:rect l="l" t="t" r="r" b="b"/>
                <a:pathLst>
                  <a:path w="3155" h="56414" extrusionOk="0">
                    <a:moveTo>
                      <a:pt x="283" y="1"/>
                    </a:moveTo>
                    <a:cubicBezTo>
                      <a:pt x="276" y="1"/>
                      <a:pt x="269" y="1"/>
                      <a:pt x="261" y="2"/>
                    </a:cubicBezTo>
                    <a:cubicBezTo>
                      <a:pt x="112" y="12"/>
                      <a:pt x="0" y="142"/>
                      <a:pt x="15" y="295"/>
                    </a:cubicBezTo>
                    <a:cubicBezTo>
                      <a:pt x="40" y="632"/>
                      <a:pt x="2611" y="33610"/>
                      <a:pt x="943" y="56414"/>
                    </a:cubicBezTo>
                    <a:lnTo>
                      <a:pt x="1491" y="56414"/>
                    </a:lnTo>
                    <a:cubicBezTo>
                      <a:pt x="3155" y="33566"/>
                      <a:pt x="584" y="585"/>
                      <a:pt x="559" y="251"/>
                    </a:cubicBezTo>
                    <a:cubicBezTo>
                      <a:pt x="548" y="106"/>
                      <a:pt x="429" y="1"/>
                      <a:pt x="28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0" name="Google Shape;2770;p42"/>
              <p:cNvSpPr/>
              <p:nvPr/>
            </p:nvSpPr>
            <p:spPr>
              <a:xfrm rot="10800000">
                <a:off x="7265590" y="1254481"/>
                <a:ext cx="57434" cy="57596"/>
              </a:xfrm>
              <a:custGeom>
                <a:avLst/>
                <a:gdLst/>
                <a:ahLst/>
                <a:cxnLst/>
                <a:rect l="l" t="t" r="r" b="b"/>
                <a:pathLst>
                  <a:path w="2478" h="2485" extrusionOk="0">
                    <a:moveTo>
                      <a:pt x="1" y="0"/>
                    </a:moveTo>
                    <a:cubicBezTo>
                      <a:pt x="1" y="0"/>
                      <a:pt x="308" y="2484"/>
                      <a:pt x="1284" y="2484"/>
                    </a:cubicBezTo>
                    <a:cubicBezTo>
                      <a:pt x="1285" y="2484"/>
                      <a:pt x="1286" y="2484"/>
                      <a:pt x="1288" y="2484"/>
                    </a:cubicBezTo>
                    <a:cubicBezTo>
                      <a:pt x="2267" y="2481"/>
                      <a:pt x="2477" y="0"/>
                      <a:pt x="247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1" name="Google Shape;2771;p42"/>
              <p:cNvSpPr/>
              <p:nvPr/>
            </p:nvSpPr>
            <p:spPr>
              <a:xfrm rot="10800000">
                <a:off x="7099616" y="1091195"/>
                <a:ext cx="183056" cy="196870"/>
              </a:xfrm>
              <a:custGeom>
                <a:avLst/>
                <a:gdLst/>
                <a:ahLst/>
                <a:cxnLst/>
                <a:rect l="l" t="t" r="r" b="b"/>
                <a:pathLst>
                  <a:path w="7898" h="8494" extrusionOk="0">
                    <a:moveTo>
                      <a:pt x="7897" y="1"/>
                    </a:moveTo>
                    <a:lnTo>
                      <a:pt x="7897" y="1"/>
                    </a:lnTo>
                    <a:cubicBezTo>
                      <a:pt x="2306" y="672"/>
                      <a:pt x="0" y="8493"/>
                      <a:pt x="0" y="8493"/>
                    </a:cubicBezTo>
                    <a:cubicBezTo>
                      <a:pt x="6247" y="6176"/>
                      <a:pt x="7897" y="1"/>
                      <a:pt x="789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2" name="Google Shape;2772;p42"/>
              <p:cNvSpPr/>
              <p:nvPr/>
            </p:nvSpPr>
            <p:spPr>
              <a:xfrm rot="10800000">
                <a:off x="7267375" y="786203"/>
                <a:ext cx="208343" cy="178953"/>
              </a:xfrm>
              <a:custGeom>
                <a:avLst/>
                <a:gdLst/>
                <a:ahLst/>
                <a:cxnLst/>
                <a:rect l="l" t="t" r="r" b="b"/>
                <a:pathLst>
                  <a:path w="8989" h="7721" extrusionOk="0">
                    <a:moveTo>
                      <a:pt x="0" y="0"/>
                    </a:moveTo>
                    <a:cubicBezTo>
                      <a:pt x="0" y="0"/>
                      <a:pt x="2360" y="7720"/>
                      <a:pt x="8925" y="7720"/>
                    </a:cubicBezTo>
                    <a:cubicBezTo>
                      <a:pt x="8946" y="7720"/>
                      <a:pt x="8967" y="7720"/>
                      <a:pt x="8989" y="7720"/>
                    </a:cubicBezTo>
                    <a:cubicBezTo>
                      <a:pt x="8989" y="7720"/>
                      <a:pt x="5759" y="54"/>
                      <a:pt x="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3" name="Google Shape;2773;p42"/>
              <p:cNvSpPr/>
              <p:nvPr/>
            </p:nvSpPr>
            <p:spPr>
              <a:xfrm rot="10800000">
                <a:off x="7107103" y="786203"/>
                <a:ext cx="165997" cy="221809"/>
              </a:xfrm>
              <a:custGeom>
                <a:avLst/>
                <a:gdLst/>
                <a:ahLst/>
                <a:cxnLst/>
                <a:rect l="l" t="t" r="r" b="b"/>
                <a:pathLst>
                  <a:path w="7162" h="9570" extrusionOk="0">
                    <a:moveTo>
                      <a:pt x="7162" y="0"/>
                    </a:moveTo>
                    <a:lnTo>
                      <a:pt x="7162" y="0"/>
                    </a:lnTo>
                    <a:cubicBezTo>
                      <a:pt x="482" y="2715"/>
                      <a:pt x="1" y="9569"/>
                      <a:pt x="319" y="9569"/>
                    </a:cubicBezTo>
                    <a:cubicBezTo>
                      <a:pt x="321" y="9569"/>
                      <a:pt x="322" y="9569"/>
                      <a:pt x="323" y="9569"/>
                    </a:cubicBezTo>
                    <a:cubicBezTo>
                      <a:pt x="5893" y="8590"/>
                      <a:pt x="7162" y="0"/>
                      <a:pt x="716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4" name="Google Shape;2774;p42"/>
              <p:cNvSpPr/>
              <p:nvPr/>
            </p:nvSpPr>
            <p:spPr>
              <a:xfrm rot="10800000">
                <a:off x="7278454" y="1093907"/>
                <a:ext cx="164236" cy="196823"/>
              </a:xfrm>
              <a:custGeom>
                <a:avLst/>
                <a:gdLst/>
                <a:ahLst/>
                <a:cxnLst/>
                <a:rect l="l" t="t" r="r" b="b"/>
                <a:pathLst>
                  <a:path w="7086" h="8492" extrusionOk="0">
                    <a:moveTo>
                      <a:pt x="1" y="0"/>
                    </a:moveTo>
                    <a:cubicBezTo>
                      <a:pt x="1" y="0"/>
                      <a:pt x="809" y="7361"/>
                      <a:pt x="7085" y="8492"/>
                    </a:cubicBezTo>
                    <a:cubicBezTo>
                      <a:pt x="7085" y="8492"/>
                      <a:pt x="4921" y="1494"/>
                      <a:pt x="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5" name="Google Shape;2775;p42"/>
              <p:cNvSpPr/>
              <p:nvPr/>
            </p:nvSpPr>
            <p:spPr>
              <a:xfrm rot="10800000">
                <a:off x="7113569" y="504457"/>
                <a:ext cx="146505" cy="150515"/>
              </a:xfrm>
              <a:custGeom>
                <a:avLst/>
                <a:gdLst/>
                <a:ahLst/>
                <a:cxnLst/>
                <a:rect l="l" t="t" r="r" b="b"/>
                <a:pathLst>
                  <a:path w="6321" h="6494" extrusionOk="0">
                    <a:moveTo>
                      <a:pt x="6320" y="0"/>
                    </a:moveTo>
                    <a:cubicBezTo>
                      <a:pt x="1400" y="1490"/>
                      <a:pt x="1" y="6484"/>
                      <a:pt x="1" y="6484"/>
                    </a:cubicBezTo>
                    <a:cubicBezTo>
                      <a:pt x="110" y="6490"/>
                      <a:pt x="217" y="6494"/>
                      <a:pt x="323" y="6494"/>
                    </a:cubicBezTo>
                    <a:cubicBezTo>
                      <a:pt x="4979" y="6494"/>
                      <a:pt x="6320" y="1"/>
                      <a:pt x="632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6" name="Google Shape;2776;p42"/>
              <p:cNvSpPr/>
              <p:nvPr/>
            </p:nvSpPr>
            <p:spPr>
              <a:xfrm rot="10800000">
                <a:off x="7260051" y="504642"/>
                <a:ext cx="189105" cy="186139"/>
              </a:xfrm>
              <a:custGeom>
                <a:avLst/>
                <a:gdLst/>
                <a:ahLst/>
                <a:cxnLst/>
                <a:rect l="l" t="t" r="r" b="b"/>
                <a:pathLst>
                  <a:path w="8159" h="8031" extrusionOk="0">
                    <a:moveTo>
                      <a:pt x="0" y="1"/>
                    </a:moveTo>
                    <a:cubicBezTo>
                      <a:pt x="0" y="1"/>
                      <a:pt x="1584" y="8031"/>
                      <a:pt x="7979" y="8031"/>
                    </a:cubicBezTo>
                    <a:cubicBezTo>
                      <a:pt x="8038" y="8031"/>
                      <a:pt x="8098" y="8030"/>
                      <a:pt x="8159" y="8029"/>
                    </a:cubicBezTo>
                    <a:cubicBezTo>
                      <a:pt x="8159" y="8029"/>
                      <a:pt x="5983" y="566"/>
                      <a:pt x="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7" name="Google Shape;2777;p42"/>
              <p:cNvSpPr/>
              <p:nvPr/>
            </p:nvSpPr>
            <p:spPr>
              <a:xfrm rot="10800000">
                <a:off x="7260978" y="252680"/>
                <a:ext cx="225749" cy="165256"/>
              </a:xfrm>
              <a:custGeom>
                <a:avLst/>
                <a:gdLst/>
                <a:ahLst/>
                <a:cxnLst/>
                <a:rect l="l" t="t" r="r" b="b"/>
                <a:pathLst>
                  <a:path w="9740" h="7130" extrusionOk="0">
                    <a:moveTo>
                      <a:pt x="292" y="0"/>
                    </a:moveTo>
                    <a:cubicBezTo>
                      <a:pt x="195" y="0"/>
                      <a:pt x="98" y="2"/>
                      <a:pt x="0" y="6"/>
                    </a:cubicBezTo>
                    <a:cubicBezTo>
                      <a:pt x="0" y="6"/>
                      <a:pt x="2873" y="7129"/>
                      <a:pt x="8594" y="7129"/>
                    </a:cubicBezTo>
                    <a:cubicBezTo>
                      <a:pt x="8964" y="7129"/>
                      <a:pt x="9346" y="7100"/>
                      <a:pt x="9740" y="7036"/>
                    </a:cubicBezTo>
                    <a:cubicBezTo>
                      <a:pt x="9740" y="7036"/>
                      <a:pt x="6353" y="0"/>
                      <a:pt x="29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8" name="Google Shape;2778;p42"/>
              <p:cNvSpPr/>
              <p:nvPr/>
            </p:nvSpPr>
            <p:spPr>
              <a:xfrm rot="10800000">
                <a:off x="7107103" y="254349"/>
                <a:ext cx="153899" cy="181781"/>
              </a:xfrm>
              <a:custGeom>
                <a:avLst/>
                <a:gdLst/>
                <a:ahLst/>
                <a:cxnLst/>
                <a:rect l="l" t="t" r="r" b="b"/>
                <a:pathLst>
                  <a:path w="6640" h="7843" extrusionOk="0">
                    <a:moveTo>
                      <a:pt x="6640" y="0"/>
                    </a:moveTo>
                    <a:cubicBezTo>
                      <a:pt x="740" y="1277"/>
                      <a:pt x="1" y="7843"/>
                      <a:pt x="1" y="7843"/>
                    </a:cubicBezTo>
                    <a:cubicBezTo>
                      <a:pt x="6520" y="7437"/>
                      <a:pt x="6640" y="1"/>
                      <a:pt x="664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9" name="Google Shape;2779;p42"/>
              <p:cNvSpPr/>
              <p:nvPr/>
            </p:nvSpPr>
            <p:spPr>
              <a:xfrm rot="10800000">
                <a:off x="7269392" y="39841"/>
                <a:ext cx="179765" cy="118970"/>
              </a:xfrm>
              <a:custGeom>
                <a:avLst/>
                <a:gdLst/>
                <a:ahLst/>
                <a:cxnLst/>
                <a:rect l="l" t="t" r="r" b="b"/>
                <a:pathLst>
                  <a:path w="7756" h="5133" extrusionOk="0">
                    <a:moveTo>
                      <a:pt x="0" y="1"/>
                    </a:moveTo>
                    <a:cubicBezTo>
                      <a:pt x="0" y="1"/>
                      <a:pt x="1406" y="5132"/>
                      <a:pt x="7268" y="5132"/>
                    </a:cubicBezTo>
                    <a:cubicBezTo>
                      <a:pt x="7427" y="5132"/>
                      <a:pt x="7590" y="5128"/>
                      <a:pt x="7756" y="5121"/>
                    </a:cubicBezTo>
                    <a:cubicBezTo>
                      <a:pt x="7756" y="5121"/>
                      <a:pt x="5972" y="1049"/>
                      <a:pt x="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0" name="Google Shape;2780;p42"/>
              <p:cNvSpPr/>
              <p:nvPr/>
            </p:nvSpPr>
            <p:spPr>
              <a:xfrm rot="10800000">
                <a:off x="7127105" y="39910"/>
                <a:ext cx="142310" cy="148475"/>
              </a:xfrm>
              <a:custGeom>
                <a:avLst/>
                <a:gdLst/>
                <a:ahLst/>
                <a:cxnLst/>
                <a:rect l="l" t="t" r="r" b="b"/>
                <a:pathLst>
                  <a:path w="6140" h="6406" extrusionOk="0">
                    <a:moveTo>
                      <a:pt x="5647" y="0"/>
                    </a:moveTo>
                    <a:lnTo>
                      <a:pt x="5647" y="0"/>
                    </a:lnTo>
                    <a:cubicBezTo>
                      <a:pt x="787" y="1451"/>
                      <a:pt x="1" y="6397"/>
                      <a:pt x="1" y="6397"/>
                    </a:cubicBezTo>
                    <a:cubicBezTo>
                      <a:pt x="133" y="6403"/>
                      <a:pt x="263" y="6406"/>
                      <a:pt x="389" y="6406"/>
                    </a:cubicBezTo>
                    <a:cubicBezTo>
                      <a:pt x="6139" y="6406"/>
                      <a:pt x="5647" y="1"/>
                      <a:pt x="564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1" name="Google Shape;2781;p42"/>
              <p:cNvSpPr/>
              <p:nvPr/>
            </p:nvSpPr>
            <p:spPr>
              <a:xfrm rot="10800000">
                <a:off x="7099616" y="1100768"/>
                <a:ext cx="178861" cy="187784"/>
              </a:xfrm>
              <a:custGeom>
                <a:avLst/>
                <a:gdLst/>
                <a:ahLst/>
                <a:cxnLst/>
                <a:rect l="l" t="t" r="r" b="b"/>
                <a:pathLst>
                  <a:path w="7717" h="8102" extrusionOk="0">
                    <a:moveTo>
                      <a:pt x="7716" y="0"/>
                    </a:moveTo>
                    <a:cubicBezTo>
                      <a:pt x="7568" y="182"/>
                      <a:pt x="7422" y="366"/>
                      <a:pt x="7281" y="548"/>
                    </a:cubicBezTo>
                    <a:cubicBezTo>
                      <a:pt x="7136" y="733"/>
                      <a:pt x="6980" y="907"/>
                      <a:pt x="6831" y="1084"/>
                    </a:cubicBezTo>
                    <a:cubicBezTo>
                      <a:pt x="6535" y="1444"/>
                      <a:pt x="6222" y="1792"/>
                      <a:pt x="5911" y="2137"/>
                    </a:cubicBezTo>
                    <a:cubicBezTo>
                      <a:pt x="5283" y="2825"/>
                      <a:pt x="4638" y="3496"/>
                      <a:pt x="3985" y="4163"/>
                    </a:cubicBezTo>
                    <a:cubicBezTo>
                      <a:pt x="3337" y="4834"/>
                      <a:pt x="2669" y="5483"/>
                      <a:pt x="2005" y="6143"/>
                    </a:cubicBezTo>
                    <a:lnTo>
                      <a:pt x="0" y="8101"/>
                    </a:lnTo>
                    <a:cubicBezTo>
                      <a:pt x="743" y="7532"/>
                      <a:pt x="1451" y="6918"/>
                      <a:pt x="2150" y="6295"/>
                    </a:cubicBezTo>
                    <a:cubicBezTo>
                      <a:pt x="2847" y="5671"/>
                      <a:pt x="3521" y="5022"/>
                      <a:pt x="4181" y="4356"/>
                    </a:cubicBezTo>
                    <a:cubicBezTo>
                      <a:pt x="4830" y="3681"/>
                      <a:pt x="5476" y="2999"/>
                      <a:pt x="6066" y="2274"/>
                    </a:cubicBezTo>
                    <a:cubicBezTo>
                      <a:pt x="6661" y="1549"/>
                      <a:pt x="7234" y="805"/>
                      <a:pt x="771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2" name="Google Shape;2782;p42"/>
              <p:cNvSpPr/>
              <p:nvPr/>
            </p:nvSpPr>
            <p:spPr>
              <a:xfrm rot="10800000">
                <a:off x="7287192" y="1103734"/>
                <a:ext cx="155498" cy="187599"/>
              </a:xfrm>
              <a:custGeom>
                <a:avLst/>
                <a:gdLst/>
                <a:ahLst/>
                <a:cxnLst/>
                <a:rect l="l" t="t" r="r" b="b"/>
                <a:pathLst>
                  <a:path w="6709" h="8094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399" y="791"/>
                      <a:pt x="853" y="1553"/>
                      <a:pt x="1328" y="2300"/>
                    </a:cubicBezTo>
                    <a:cubicBezTo>
                      <a:pt x="1799" y="3050"/>
                      <a:pt x="2310" y="3772"/>
                      <a:pt x="2851" y="4476"/>
                    </a:cubicBezTo>
                    <a:cubicBezTo>
                      <a:pt x="3390" y="5179"/>
                      <a:pt x="3964" y="5860"/>
                      <a:pt x="4602" y="6481"/>
                    </a:cubicBezTo>
                    <a:cubicBezTo>
                      <a:pt x="5232" y="7097"/>
                      <a:pt x="5910" y="7695"/>
                      <a:pt x="6708" y="8094"/>
                    </a:cubicBezTo>
                    <a:cubicBezTo>
                      <a:pt x="6531" y="7960"/>
                      <a:pt x="6353" y="7829"/>
                      <a:pt x="6175" y="7702"/>
                    </a:cubicBezTo>
                    <a:cubicBezTo>
                      <a:pt x="6005" y="7561"/>
                      <a:pt x="5845" y="7413"/>
                      <a:pt x="5679" y="7267"/>
                    </a:cubicBezTo>
                    <a:cubicBezTo>
                      <a:pt x="5359" y="6966"/>
                      <a:pt x="5040" y="6665"/>
                      <a:pt x="4750" y="6335"/>
                    </a:cubicBezTo>
                    <a:cubicBezTo>
                      <a:pt x="4159" y="5686"/>
                      <a:pt x="3597" y="5008"/>
                      <a:pt x="3068" y="4309"/>
                    </a:cubicBezTo>
                    <a:cubicBezTo>
                      <a:pt x="2528" y="3616"/>
                      <a:pt x="2013" y="2901"/>
                      <a:pt x="1502" y="2183"/>
                    </a:cubicBezTo>
                    <a:cubicBezTo>
                      <a:pt x="1244" y="1825"/>
                      <a:pt x="994" y="1462"/>
                      <a:pt x="747" y="1096"/>
                    </a:cubicBezTo>
                    <a:cubicBezTo>
                      <a:pt x="493" y="734"/>
                      <a:pt x="250" y="367"/>
                      <a:pt x="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3" name="Google Shape;2783;p42"/>
              <p:cNvSpPr/>
              <p:nvPr/>
            </p:nvSpPr>
            <p:spPr>
              <a:xfrm rot="10800000">
                <a:off x="7271987" y="792182"/>
                <a:ext cx="203730" cy="173553"/>
              </a:xfrm>
              <a:custGeom>
                <a:avLst/>
                <a:gdLst/>
                <a:ahLst/>
                <a:cxnLst/>
                <a:rect l="l" t="t" r="r" b="b"/>
                <a:pathLst>
                  <a:path w="8790" h="7488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562" y="797"/>
                      <a:pt x="1186" y="1548"/>
                      <a:pt x="1831" y="2277"/>
                    </a:cubicBezTo>
                    <a:cubicBezTo>
                      <a:pt x="2480" y="3006"/>
                      <a:pt x="3162" y="3702"/>
                      <a:pt x="3884" y="4358"/>
                    </a:cubicBezTo>
                    <a:cubicBezTo>
                      <a:pt x="4612" y="5007"/>
                      <a:pt x="5359" y="5642"/>
                      <a:pt x="6179" y="6179"/>
                    </a:cubicBezTo>
                    <a:cubicBezTo>
                      <a:pt x="6995" y="6715"/>
                      <a:pt x="7857" y="7197"/>
                      <a:pt x="8789" y="7487"/>
                    </a:cubicBezTo>
                    <a:cubicBezTo>
                      <a:pt x="8572" y="7379"/>
                      <a:pt x="8354" y="7273"/>
                      <a:pt x="8133" y="7168"/>
                    </a:cubicBezTo>
                    <a:cubicBezTo>
                      <a:pt x="7916" y="7066"/>
                      <a:pt x="7717" y="6925"/>
                      <a:pt x="7506" y="6810"/>
                    </a:cubicBezTo>
                    <a:cubicBezTo>
                      <a:pt x="7292" y="6693"/>
                      <a:pt x="7093" y="6555"/>
                      <a:pt x="6893" y="6421"/>
                    </a:cubicBezTo>
                    <a:cubicBezTo>
                      <a:pt x="6694" y="6283"/>
                      <a:pt x="6490" y="6157"/>
                      <a:pt x="6302" y="6005"/>
                    </a:cubicBezTo>
                    <a:cubicBezTo>
                      <a:pt x="5519" y="5439"/>
                      <a:pt x="4786" y="4804"/>
                      <a:pt x="4069" y="4155"/>
                    </a:cubicBezTo>
                    <a:cubicBezTo>
                      <a:pt x="3347" y="3510"/>
                      <a:pt x="2666" y="2824"/>
                      <a:pt x="1983" y="2132"/>
                    </a:cubicBezTo>
                    <a:cubicBezTo>
                      <a:pt x="1643" y="1788"/>
                      <a:pt x="1313" y="1436"/>
                      <a:pt x="983" y="1077"/>
                    </a:cubicBezTo>
                    <a:cubicBezTo>
                      <a:pt x="649" y="725"/>
                      <a:pt x="327" y="362"/>
                      <a:pt x="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4" name="Google Shape;2784;p42"/>
              <p:cNvSpPr/>
              <p:nvPr/>
            </p:nvSpPr>
            <p:spPr>
              <a:xfrm rot="10800000">
                <a:off x="7107103" y="792182"/>
                <a:ext cx="152971" cy="216431"/>
              </a:xfrm>
              <a:custGeom>
                <a:avLst/>
                <a:gdLst/>
                <a:ahLst/>
                <a:cxnLst/>
                <a:rect l="l" t="t" r="r" b="b"/>
                <a:pathLst>
                  <a:path w="6600" h="9338" extrusionOk="0">
                    <a:moveTo>
                      <a:pt x="6600" y="1"/>
                    </a:moveTo>
                    <a:lnTo>
                      <a:pt x="6600" y="1"/>
                    </a:lnTo>
                    <a:cubicBezTo>
                      <a:pt x="6404" y="443"/>
                      <a:pt x="6263" y="903"/>
                      <a:pt x="6034" y="1328"/>
                    </a:cubicBezTo>
                    <a:cubicBezTo>
                      <a:pt x="5929" y="1545"/>
                      <a:pt x="5842" y="1767"/>
                      <a:pt x="5726" y="1976"/>
                    </a:cubicBezTo>
                    <a:lnTo>
                      <a:pt x="5381" y="2612"/>
                    </a:lnTo>
                    <a:cubicBezTo>
                      <a:pt x="4899" y="3438"/>
                      <a:pt x="4392" y="4254"/>
                      <a:pt x="3815" y="5019"/>
                    </a:cubicBezTo>
                    <a:cubicBezTo>
                      <a:pt x="3246" y="5791"/>
                      <a:pt x="2637" y="6534"/>
                      <a:pt x="2002" y="7256"/>
                    </a:cubicBezTo>
                    <a:cubicBezTo>
                      <a:pt x="1686" y="7619"/>
                      <a:pt x="1360" y="7970"/>
                      <a:pt x="1023" y="8315"/>
                    </a:cubicBezTo>
                    <a:cubicBezTo>
                      <a:pt x="693" y="8670"/>
                      <a:pt x="349" y="9003"/>
                      <a:pt x="1" y="9337"/>
                    </a:cubicBezTo>
                    <a:cubicBezTo>
                      <a:pt x="773" y="8757"/>
                      <a:pt x="1480" y="8094"/>
                      <a:pt x="2158" y="7398"/>
                    </a:cubicBezTo>
                    <a:cubicBezTo>
                      <a:pt x="2832" y="6705"/>
                      <a:pt x="3452" y="5958"/>
                      <a:pt x="4032" y="5182"/>
                    </a:cubicBezTo>
                    <a:cubicBezTo>
                      <a:pt x="4613" y="4402"/>
                      <a:pt x="5120" y="3572"/>
                      <a:pt x="5567" y="2709"/>
                    </a:cubicBezTo>
                    <a:cubicBezTo>
                      <a:pt x="6012" y="1846"/>
                      <a:pt x="6353" y="932"/>
                      <a:pt x="6600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5" name="Google Shape;2785;p42"/>
              <p:cNvSpPr/>
              <p:nvPr/>
            </p:nvSpPr>
            <p:spPr>
              <a:xfrm rot="10800000">
                <a:off x="7261813" y="510738"/>
                <a:ext cx="187344" cy="180530"/>
              </a:xfrm>
              <a:custGeom>
                <a:avLst/>
                <a:gdLst/>
                <a:ahLst/>
                <a:cxnLst/>
                <a:rect l="l" t="t" r="r" b="b"/>
                <a:pathLst>
                  <a:path w="8083" h="7789" extrusionOk="0">
                    <a:moveTo>
                      <a:pt x="0" y="0"/>
                    </a:moveTo>
                    <a:cubicBezTo>
                      <a:pt x="449" y="842"/>
                      <a:pt x="979" y="1635"/>
                      <a:pt x="1541" y="2404"/>
                    </a:cubicBezTo>
                    <a:cubicBezTo>
                      <a:pt x="2107" y="3173"/>
                      <a:pt x="2716" y="3909"/>
                      <a:pt x="3379" y="4597"/>
                    </a:cubicBezTo>
                    <a:cubicBezTo>
                      <a:pt x="4050" y="5280"/>
                      <a:pt x="4757" y="5932"/>
                      <a:pt x="5540" y="6483"/>
                    </a:cubicBezTo>
                    <a:cubicBezTo>
                      <a:pt x="6328" y="7031"/>
                      <a:pt x="7172" y="7499"/>
                      <a:pt x="8082" y="7789"/>
                    </a:cubicBezTo>
                    <a:cubicBezTo>
                      <a:pt x="7868" y="7680"/>
                      <a:pt x="7655" y="7575"/>
                      <a:pt x="7444" y="7473"/>
                    </a:cubicBezTo>
                    <a:lnTo>
                      <a:pt x="7285" y="7397"/>
                    </a:lnTo>
                    <a:lnTo>
                      <a:pt x="7133" y="7303"/>
                    </a:lnTo>
                    <a:lnTo>
                      <a:pt x="6832" y="7118"/>
                    </a:lnTo>
                    <a:lnTo>
                      <a:pt x="6527" y="6937"/>
                    </a:lnTo>
                    <a:cubicBezTo>
                      <a:pt x="6429" y="6871"/>
                      <a:pt x="6335" y="6798"/>
                      <a:pt x="6236" y="6733"/>
                    </a:cubicBezTo>
                    <a:cubicBezTo>
                      <a:pt x="6048" y="6592"/>
                      <a:pt x="5849" y="6465"/>
                      <a:pt x="5667" y="6316"/>
                    </a:cubicBezTo>
                    <a:cubicBezTo>
                      <a:pt x="4924" y="5732"/>
                      <a:pt x="4235" y="5087"/>
                      <a:pt x="3575" y="4410"/>
                    </a:cubicBezTo>
                    <a:cubicBezTo>
                      <a:pt x="2916" y="3735"/>
                      <a:pt x="2306" y="3009"/>
                      <a:pt x="1708" y="2277"/>
                    </a:cubicBezTo>
                    <a:cubicBezTo>
                      <a:pt x="1407" y="1911"/>
                      <a:pt x="1117" y="1533"/>
                      <a:pt x="837" y="1153"/>
                    </a:cubicBezTo>
                    <a:cubicBezTo>
                      <a:pt x="548" y="776"/>
                      <a:pt x="272" y="392"/>
                      <a:pt x="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6" name="Google Shape;2786;p42"/>
              <p:cNvSpPr/>
              <p:nvPr/>
            </p:nvSpPr>
            <p:spPr>
              <a:xfrm rot="10800000">
                <a:off x="7113569" y="505199"/>
                <a:ext cx="146505" cy="155150"/>
              </a:xfrm>
              <a:custGeom>
                <a:avLst/>
                <a:gdLst/>
                <a:ahLst/>
                <a:cxnLst/>
                <a:rect l="l" t="t" r="r" b="b"/>
                <a:pathLst>
                  <a:path w="6321" h="6694" extrusionOk="0">
                    <a:moveTo>
                      <a:pt x="6320" y="0"/>
                    </a:moveTo>
                    <a:cubicBezTo>
                      <a:pt x="6237" y="178"/>
                      <a:pt x="6150" y="356"/>
                      <a:pt x="6070" y="534"/>
                    </a:cubicBezTo>
                    <a:lnTo>
                      <a:pt x="5950" y="802"/>
                    </a:lnTo>
                    <a:lnTo>
                      <a:pt x="5806" y="1059"/>
                    </a:lnTo>
                    <a:lnTo>
                      <a:pt x="5523" y="1570"/>
                    </a:lnTo>
                    <a:lnTo>
                      <a:pt x="5200" y="2060"/>
                    </a:lnTo>
                    <a:cubicBezTo>
                      <a:pt x="4762" y="2701"/>
                      <a:pt x="4275" y="3315"/>
                      <a:pt x="3721" y="3862"/>
                    </a:cubicBezTo>
                    <a:cubicBezTo>
                      <a:pt x="3180" y="4420"/>
                      <a:pt x="2590" y="4932"/>
                      <a:pt x="1969" y="5407"/>
                    </a:cubicBezTo>
                    <a:cubicBezTo>
                      <a:pt x="1658" y="5643"/>
                      <a:pt x="1338" y="5871"/>
                      <a:pt x="1008" y="6081"/>
                    </a:cubicBezTo>
                    <a:cubicBezTo>
                      <a:pt x="682" y="6302"/>
                      <a:pt x="345" y="6502"/>
                      <a:pt x="1" y="6694"/>
                    </a:cubicBezTo>
                    <a:cubicBezTo>
                      <a:pt x="740" y="6411"/>
                      <a:pt x="1433" y="6019"/>
                      <a:pt x="2089" y="5577"/>
                    </a:cubicBezTo>
                    <a:cubicBezTo>
                      <a:pt x="2749" y="5134"/>
                      <a:pt x="3358" y="4616"/>
                      <a:pt x="3917" y="4055"/>
                    </a:cubicBezTo>
                    <a:cubicBezTo>
                      <a:pt x="4479" y="3489"/>
                      <a:pt x="4971" y="2854"/>
                      <a:pt x="5378" y="2172"/>
                    </a:cubicBezTo>
                    <a:cubicBezTo>
                      <a:pt x="5806" y="1501"/>
                      <a:pt x="6096" y="751"/>
                      <a:pt x="632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7" name="Google Shape;2787;p42"/>
              <p:cNvSpPr/>
              <p:nvPr/>
            </p:nvSpPr>
            <p:spPr>
              <a:xfrm rot="10800000">
                <a:off x="7263922" y="260050"/>
                <a:ext cx="222805" cy="157259"/>
              </a:xfrm>
              <a:custGeom>
                <a:avLst/>
                <a:gdLst/>
                <a:ahLst/>
                <a:cxnLst/>
                <a:rect l="l" t="t" r="r" b="b"/>
                <a:pathLst>
                  <a:path w="9613" h="6785" extrusionOk="0">
                    <a:moveTo>
                      <a:pt x="0" y="0"/>
                    </a:moveTo>
                    <a:cubicBezTo>
                      <a:pt x="541" y="852"/>
                      <a:pt x="1178" y="1635"/>
                      <a:pt x="1864" y="2383"/>
                    </a:cubicBezTo>
                    <a:cubicBezTo>
                      <a:pt x="2546" y="3126"/>
                      <a:pt x="3297" y="3808"/>
                      <a:pt x="4094" y="4432"/>
                    </a:cubicBezTo>
                    <a:cubicBezTo>
                      <a:pt x="4906" y="5041"/>
                      <a:pt x="5773" y="5578"/>
                      <a:pt x="6694" y="6001"/>
                    </a:cubicBezTo>
                    <a:cubicBezTo>
                      <a:pt x="7626" y="6411"/>
                      <a:pt x="8612" y="6687"/>
                      <a:pt x="9613" y="6785"/>
                    </a:cubicBezTo>
                    <a:cubicBezTo>
                      <a:pt x="9127" y="6651"/>
                      <a:pt x="8630" y="6578"/>
                      <a:pt x="8166" y="6383"/>
                    </a:cubicBezTo>
                    <a:cubicBezTo>
                      <a:pt x="7688" y="6241"/>
                      <a:pt x="7238" y="6016"/>
                      <a:pt x="6784" y="5813"/>
                    </a:cubicBezTo>
                    <a:cubicBezTo>
                      <a:pt x="5899" y="5352"/>
                      <a:pt x="5055" y="4820"/>
                      <a:pt x="4261" y="4217"/>
                    </a:cubicBezTo>
                    <a:cubicBezTo>
                      <a:pt x="3471" y="3605"/>
                      <a:pt x="2727" y="2937"/>
                      <a:pt x="2013" y="2234"/>
                    </a:cubicBezTo>
                    <a:cubicBezTo>
                      <a:pt x="1657" y="1886"/>
                      <a:pt x="1313" y="1520"/>
                      <a:pt x="979" y="1146"/>
                    </a:cubicBezTo>
                    <a:cubicBezTo>
                      <a:pt x="639" y="780"/>
                      <a:pt x="316" y="392"/>
                      <a:pt x="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8" name="Google Shape;2788;p42"/>
              <p:cNvSpPr/>
              <p:nvPr/>
            </p:nvSpPr>
            <p:spPr>
              <a:xfrm rot="10800000">
                <a:off x="7107103" y="260050"/>
                <a:ext cx="147177" cy="176079"/>
              </a:xfrm>
              <a:custGeom>
                <a:avLst/>
                <a:gdLst/>
                <a:ahLst/>
                <a:cxnLst/>
                <a:rect l="l" t="t" r="r" b="b"/>
                <a:pathLst>
                  <a:path w="6350" h="7597" extrusionOk="0">
                    <a:moveTo>
                      <a:pt x="6350" y="0"/>
                    </a:moveTo>
                    <a:lnTo>
                      <a:pt x="6350" y="0"/>
                    </a:lnTo>
                    <a:cubicBezTo>
                      <a:pt x="6008" y="772"/>
                      <a:pt x="5672" y="1542"/>
                      <a:pt x="5222" y="2252"/>
                    </a:cubicBezTo>
                    <a:cubicBezTo>
                      <a:pt x="5016" y="2615"/>
                      <a:pt x="4768" y="2956"/>
                      <a:pt x="4537" y="3300"/>
                    </a:cubicBezTo>
                    <a:cubicBezTo>
                      <a:pt x="4283" y="3634"/>
                      <a:pt x="4043" y="3975"/>
                      <a:pt x="3764" y="4286"/>
                    </a:cubicBezTo>
                    <a:cubicBezTo>
                      <a:pt x="3228" y="4928"/>
                      <a:pt x="2636" y="5523"/>
                      <a:pt x="2010" y="6081"/>
                    </a:cubicBezTo>
                    <a:cubicBezTo>
                      <a:pt x="1697" y="6357"/>
                      <a:pt x="1371" y="6621"/>
                      <a:pt x="1038" y="6875"/>
                    </a:cubicBezTo>
                    <a:cubicBezTo>
                      <a:pt x="704" y="7133"/>
                      <a:pt x="360" y="7372"/>
                      <a:pt x="0" y="7597"/>
                    </a:cubicBezTo>
                    <a:cubicBezTo>
                      <a:pt x="770" y="7245"/>
                      <a:pt x="1480" y="6766"/>
                      <a:pt x="2147" y="6241"/>
                    </a:cubicBezTo>
                    <a:cubicBezTo>
                      <a:pt x="2815" y="5715"/>
                      <a:pt x="3424" y="5113"/>
                      <a:pt x="3971" y="4464"/>
                    </a:cubicBezTo>
                    <a:cubicBezTo>
                      <a:pt x="4254" y="4144"/>
                      <a:pt x="4497" y="3793"/>
                      <a:pt x="4747" y="3448"/>
                    </a:cubicBezTo>
                    <a:cubicBezTo>
                      <a:pt x="4972" y="3086"/>
                      <a:pt x="5222" y="2742"/>
                      <a:pt x="5404" y="2354"/>
                    </a:cubicBezTo>
                    <a:cubicBezTo>
                      <a:pt x="5501" y="2165"/>
                      <a:pt x="5610" y="1984"/>
                      <a:pt x="5693" y="1788"/>
                    </a:cubicBezTo>
                    <a:lnTo>
                      <a:pt x="5948" y="1204"/>
                    </a:lnTo>
                    <a:cubicBezTo>
                      <a:pt x="6035" y="1008"/>
                      <a:pt x="6095" y="805"/>
                      <a:pt x="6161" y="606"/>
                    </a:cubicBezTo>
                    <a:cubicBezTo>
                      <a:pt x="6226" y="402"/>
                      <a:pt x="6291" y="200"/>
                      <a:pt x="63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9" name="Google Shape;2789;p42"/>
              <p:cNvSpPr/>
              <p:nvPr/>
            </p:nvSpPr>
            <p:spPr>
              <a:xfrm rot="10800000">
                <a:off x="7276368" y="42715"/>
                <a:ext cx="172788" cy="116096"/>
              </a:xfrm>
              <a:custGeom>
                <a:avLst/>
                <a:gdLst/>
                <a:ahLst/>
                <a:cxnLst/>
                <a:rect l="l" t="t" r="r" b="b"/>
                <a:pathLst>
                  <a:path w="7455" h="5009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57" y="617"/>
                      <a:pt x="976" y="1186"/>
                      <a:pt x="1515" y="1730"/>
                    </a:cubicBezTo>
                    <a:cubicBezTo>
                      <a:pt x="2056" y="2274"/>
                      <a:pt x="2636" y="2782"/>
                      <a:pt x="3252" y="3246"/>
                    </a:cubicBezTo>
                    <a:cubicBezTo>
                      <a:pt x="3873" y="3699"/>
                      <a:pt x="4518" y="4135"/>
                      <a:pt x="5229" y="4446"/>
                    </a:cubicBezTo>
                    <a:cubicBezTo>
                      <a:pt x="5932" y="4762"/>
                      <a:pt x="6686" y="5001"/>
                      <a:pt x="7455" y="5008"/>
                    </a:cubicBezTo>
                    <a:cubicBezTo>
                      <a:pt x="7270" y="4968"/>
                      <a:pt x="7081" y="4928"/>
                      <a:pt x="6897" y="4893"/>
                    </a:cubicBezTo>
                    <a:cubicBezTo>
                      <a:pt x="6711" y="4852"/>
                      <a:pt x="6534" y="4772"/>
                      <a:pt x="6356" y="4715"/>
                    </a:cubicBezTo>
                    <a:cubicBezTo>
                      <a:pt x="6175" y="4667"/>
                      <a:pt x="6005" y="4580"/>
                      <a:pt x="5831" y="4504"/>
                    </a:cubicBezTo>
                    <a:cubicBezTo>
                      <a:pt x="5657" y="4428"/>
                      <a:pt x="5486" y="4356"/>
                      <a:pt x="5323" y="4258"/>
                    </a:cubicBezTo>
                    <a:cubicBezTo>
                      <a:pt x="4653" y="3910"/>
                      <a:pt x="4025" y="3482"/>
                      <a:pt x="3419" y="3025"/>
                    </a:cubicBezTo>
                    <a:cubicBezTo>
                      <a:pt x="2807" y="2579"/>
                      <a:pt x="2230" y="2083"/>
                      <a:pt x="1661" y="1578"/>
                    </a:cubicBezTo>
                    <a:cubicBezTo>
                      <a:pt x="1374" y="1328"/>
                      <a:pt x="1095" y="1067"/>
                      <a:pt x="824" y="802"/>
                    </a:cubicBezTo>
                    <a:cubicBezTo>
                      <a:pt x="541" y="541"/>
                      <a:pt x="272" y="273"/>
                      <a:pt x="0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90" name="Google Shape;2790;p42"/>
              <p:cNvSpPr/>
              <p:nvPr/>
            </p:nvSpPr>
            <p:spPr>
              <a:xfrm rot="10800000">
                <a:off x="7138276" y="42715"/>
                <a:ext cx="129191" cy="148359"/>
              </a:xfrm>
              <a:custGeom>
                <a:avLst/>
                <a:gdLst/>
                <a:ahLst/>
                <a:cxnLst/>
                <a:rect l="l" t="t" r="r" b="b"/>
                <a:pathLst>
                  <a:path w="5574" h="6401" extrusionOk="0">
                    <a:moveTo>
                      <a:pt x="5573" y="1"/>
                    </a:moveTo>
                    <a:lnTo>
                      <a:pt x="5573" y="1"/>
                    </a:lnTo>
                    <a:cubicBezTo>
                      <a:pt x="5446" y="356"/>
                      <a:pt x="5337" y="715"/>
                      <a:pt x="5218" y="1070"/>
                    </a:cubicBezTo>
                    <a:cubicBezTo>
                      <a:pt x="5073" y="1418"/>
                      <a:pt x="4950" y="1770"/>
                      <a:pt x="4793" y="2111"/>
                    </a:cubicBezTo>
                    <a:cubicBezTo>
                      <a:pt x="4612" y="2437"/>
                      <a:pt x="4482" y="2789"/>
                      <a:pt x="4271" y="3097"/>
                    </a:cubicBezTo>
                    <a:cubicBezTo>
                      <a:pt x="4174" y="3253"/>
                      <a:pt x="4083" y="3416"/>
                      <a:pt x="3982" y="3572"/>
                    </a:cubicBezTo>
                    <a:lnTo>
                      <a:pt x="3652" y="4018"/>
                    </a:lnTo>
                    <a:cubicBezTo>
                      <a:pt x="3195" y="4598"/>
                      <a:pt x="2658" y="5117"/>
                      <a:pt x="2045" y="5534"/>
                    </a:cubicBezTo>
                    <a:cubicBezTo>
                      <a:pt x="1893" y="5635"/>
                      <a:pt x="1737" y="5741"/>
                      <a:pt x="1570" y="5824"/>
                    </a:cubicBezTo>
                    <a:cubicBezTo>
                      <a:pt x="1411" y="5918"/>
                      <a:pt x="1240" y="5990"/>
                      <a:pt x="1070" y="6067"/>
                    </a:cubicBezTo>
                    <a:cubicBezTo>
                      <a:pt x="730" y="6219"/>
                      <a:pt x="374" y="6335"/>
                      <a:pt x="0" y="6400"/>
                    </a:cubicBezTo>
                    <a:cubicBezTo>
                      <a:pt x="762" y="6375"/>
                      <a:pt x="1498" y="6096"/>
                      <a:pt x="2158" y="5708"/>
                    </a:cubicBezTo>
                    <a:cubicBezTo>
                      <a:pt x="2822" y="5319"/>
                      <a:pt x="3387" y="4783"/>
                      <a:pt x="3866" y="4185"/>
                    </a:cubicBezTo>
                    <a:lnTo>
                      <a:pt x="4203" y="3717"/>
                    </a:lnTo>
                    <a:cubicBezTo>
                      <a:pt x="4308" y="3557"/>
                      <a:pt x="4398" y="3391"/>
                      <a:pt x="4497" y="3224"/>
                    </a:cubicBezTo>
                    <a:cubicBezTo>
                      <a:pt x="4591" y="3061"/>
                      <a:pt x="4685" y="2894"/>
                      <a:pt x="4758" y="2717"/>
                    </a:cubicBezTo>
                    <a:cubicBezTo>
                      <a:pt x="4837" y="2543"/>
                      <a:pt x="4914" y="2369"/>
                      <a:pt x="4986" y="2191"/>
                    </a:cubicBezTo>
                    <a:cubicBezTo>
                      <a:pt x="5124" y="1839"/>
                      <a:pt x="5225" y="1469"/>
                      <a:pt x="5349" y="1110"/>
                    </a:cubicBezTo>
                    <a:cubicBezTo>
                      <a:pt x="5424" y="740"/>
                      <a:pt x="5508" y="370"/>
                      <a:pt x="5573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" name="Google Shape;2797;p42"/>
            <p:cNvGrpSpPr/>
            <p:nvPr/>
          </p:nvGrpSpPr>
          <p:grpSpPr>
            <a:xfrm>
              <a:off x="7607586" y="2140493"/>
              <a:ext cx="1200710" cy="1098458"/>
              <a:chOff x="7607586" y="2140493"/>
              <a:chExt cx="1200710" cy="1098458"/>
            </a:xfrm>
          </p:grpSpPr>
          <p:sp>
            <p:nvSpPr>
              <p:cNvPr id="2798" name="Google Shape;2798;p42"/>
              <p:cNvSpPr/>
              <p:nvPr/>
            </p:nvSpPr>
            <p:spPr>
              <a:xfrm flipH="1">
                <a:off x="7674774" y="2793574"/>
                <a:ext cx="25106" cy="12145"/>
              </a:xfrm>
              <a:custGeom>
                <a:avLst/>
                <a:gdLst/>
                <a:ahLst/>
                <a:cxnLst/>
                <a:rect l="l" t="t" r="r" b="b"/>
                <a:pathLst>
                  <a:path w="769" h="372" extrusionOk="0">
                    <a:moveTo>
                      <a:pt x="156" y="0"/>
                    </a:moveTo>
                    <a:cubicBezTo>
                      <a:pt x="34" y="0"/>
                      <a:pt x="0" y="198"/>
                      <a:pt x="125" y="217"/>
                    </a:cubicBezTo>
                    <a:cubicBezTo>
                      <a:pt x="216" y="236"/>
                      <a:pt x="308" y="259"/>
                      <a:pt x="392" y="293"/>
                    </a:cubicBezTo>
                    <a:cubicBezTo>
                      <a:pt x="462" y="323"/>
                      <a:pt x="530" y="371"/>
                      <a:pt x="603" y="371"/>
                    </a:cubicBezTo>
                    <a:cubicBezTo>
                      <a:pt x="621" y="371"/>
                      <a:pt x="639" y="368"/>
                      <a:pt x="658" y="362"/>
                    </a:cubicBezTo>
                    <a:cubicBezTo>
                      <a:pt x="723" y="343"/>
                      <a:pt x="768" y="278"/>
                      <a:pt x="746" y="209"/>
                    </a:cubicBezTo>
                    <a:cubicBezTo>
                      <a:pt x="684" y="11"/>
                      <a:pt x="330" y="0"/>
                      <a:pt x="15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99" name="Google Shape;2799;p42"/>
              <p:cNvSpPr/>
              <p:nvPr/>
            </p:nvSpPr>
            <p:spPr>
              <a:xfrm flipH="1">
                <a:off x="7825965" y="2140493"/>
                <a:ext cx="481387" cy="590691"/>
              </a:xfrm>
              <a:custGeom>
                <a:avLst/>
                <a:gdLst/>
                <a:ahLst/>
                <a:cxnLst/>
                <a:rect l="l" t="t" r="r" b="b"/>
                <a:pathLst>
                  <a:path w="14745" h="18093" extrusionOk="0">
                    <a:moveTo>
                      <a:pt x="6241" y="0"/>
                    </a:moveTo>
                    <a:cubicBezTo>
                      <a:pt x="4617" y="0"/>
                      <a:pt x="2764" y="1908"/>
                      <a:pt x="2164" y="3166"/>
                    </a:cubicBezTo>
                    <a:cubicBezTo>
                      <a:pt x="1042" y="5522"/>
                      <a:pt x="840" y="8264"/>
                      <a:pt x="711" y="10834"/>
                    </a:cubicBezTo>
                    <a:cubicBezTo>
                      <a:pt x="632" y="12469"/>
                      <a:pt x="612" y="14119"/>
                      <a:pt x="726" y="15754"/>
                    </a:cubicBezTo>
                    <a:cubicBezTo>
                      <a:pt x="726" y="15754"/>
                      <a:pt x="0" y="17799"/>
                      <a:pt x="1939" y="18043"/>
                    </a:cubicBezTo>
                    <a:cubicBezTo>
                      <a:pt x="2209" y="18077"/>
                      <a:pt x="2478" y="18093"/>
                      <a:pt x="2747" y="18093"/>
                    </a:cubicBezTo>
                    <a:cubicBezTo>
                      <a:pt x="5267" y="18093"/>
                      <a:pt x="7707" y="16668"/>
                      <a:pt x="9638" y="15184"/>
                    </a:cubicBezTo>
                    <a:cubicBezTo>
                      <a:pt x="11779" y="13541"/>
                      <a:pt x="13527" y="11317"/>
                      <a:pt x="14155" y="8655"/>
                    </a:cubicBezTo>
                    <a:cubicBezTo>
                      <a:pt x="14626" y="6663"/>
                      <a:pt x="14745" y="3648"/>
                      <a:pt x="12418" y="2770"/>
                    </a:cubicBezTo>
                    <a:cubicBezTo>
                      <a:pt x="12255" y="2709"/>
                      <a:pt x="11950" y="2642"/>
                      <a:pt x="11542" y="2642"/>
                    </a:cubicBezTo>
                    <a:cubicBezTo>
                      <a:pt x="10793" y="2642"/>
                      <a:pt x="9696" y="2870"/>
                      <a:pt x="8498" y="3792"/>
                    </a:cubicBezTo>
                    <a:cubicBezTo>
                      <a:pt x="8570" y="2854"/>
                      <a:pt x="8433" y="1717"/>
                      <a:pt x="7886" y="930"/>
                    </a:cubicBezTo>
                    <a:cubicBezTo>
                      <a:pt x="7421" y="266"/>
                      <a:pt x="6847" y="0"/>
                      <a:pt x="624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00" name="Google Shape;2800;p42"/>
              <p:cNvSpPr/>
              <p:nvPr/>
            </p:nvSpPr>
            <p:spPr>
              <a:xfrm flipH="1">
                <a:off x="7607586" y="2673268"/>
                <a:ext cx="617005" cy="449425"/>
              </a:xfrm>
              <a:custGeom>
                <a:avLst/>
                <a:gdLst/>
                <a:ahLst/>
                <a:cxnLst/>
                <a:rect l="l" t="t" r="r" b="b"/>
                <a:pathLst>
                  <a:path w="18899" h="13766" extrusionOk="0">
                    <a:moveTo>
                      <a:pt x="4424" y="0"/>
                    </a:moveTo>
                    <a:cubicBezTo>
                      <a:pt x="4372" y="0"/>
                      <a:pt x="4319" y="1"/>
                      <a:pt x="4267" y="1"/>
                    </a:cubicBezTo>
                    <a:cubicBezTo>
                      <a:pt x="2050" y="13"/>
                      <a:pt x="1" y="20"/>
                      <a:pt x="1" y="20"/>
                    </a:cubicBezTo>
                    <a:cubicBezTo>
                      <a:pt x="1" y="20"/>
                      <a:pt x="3624" y="13129"/>
                      <a:pt x="10920" y="13733"/>
                    </a:cubicBezTo>
                    <a:cubicBezTo>
                      <a:pt x="11180" y="13755"/>
                      <a:pt x="11423" y="13765"/>
                      <a:pt x="11651" y="13765"/>
                    </a:cubicBezTo>
                    <a:cubicBezTo>
                      <a:pt x="16959" y="13765"/>
                      <a:pt x="13852" y="8145"/>
                      <a:pt x="13852" y="8145"/>
                    </a:cubicBezTo>
                    <a:lnTo>
                      <a:pt x="13852" y="8145"/>
                    </a:lnTo>
                    <a:cubicBezTo>
                      <a:pt x="13852" y="8145"/>
                      <a:pt x="14347" y="8240"/>
                      <a:pt x="15005" y="8240"/>
                    </a:cubicBezTo>
                    <a:cubicBezTo>
                      <a:pt x="16216" y="8240"/>
                      <a:pt x="17979" y="7918"/>
                      <a:pt x="18236" y="6088"/>
                    </a:cubicBezTo>
                    <a:cubicBezTo>
                      <a:pt x="18899" y="1327"/>
                      <a:pt x="10569" y="0"/>
                      <a:pt x="442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01" name="Google Shape;2801;p42"/>
              <p:cNvSpPr/>
              <p:nvPr/>
            </p:nvSpPr>
            <p:spPr>
              <a:xfrm flipH="1">
                <a:off x="8112316" y="2737747"/>
                <a:ext cx="527094" cy="501204"/>
              </a:xfrm>
              <a:custGeom>
                <a:avLst/>
                <a:gdLst/>
                <a:ahLst/>
                <a:cxnLst/>
                <a:rect l="l" t="t" r="r" b="b"/>
                <a:pathLst>
                  <a:path w="16145" h="15352" extrusionOk="0">
                    <a:moveTo>
                      <a:pt x="12593" y="0"/>
                    </a:moveTo>
                    <a:cubicBezTo>
                      <a:pt x="12287" y="0"/>
                      <a:pt x="12091" y="98"/>
                      <a:pt x="12091" y="98"/>
                    </a:cubicBezTo>
                    <a:cubicBezTo>
                      <a:pt x="10418" y="680"/>
                      <a:pt x="8783" y="1410"/>
                      <a:pt x="7209" y="2216"/>
                    </a:cubicBezTo>
                    <a:cubicBezTo>
                      <a:pt x="7149" y="2246"/>
                      <a:pt x="7084" y="2281"/>
                      <a:pt x="7019" y="2311"/>
                    </a:cubicBezTo>
                    <a:lnTo>
                      <a:pt x="7019" y="2314"/>
                    </a:lnTo>
                    <a:cubicBezTo>
                      <a:pt x="7012" y="2319"/>
                      <a:pt x="7000" y="2323"/>
                      <a:pt x="6986" y="2330"/>
                    </a:cubicBezTo>
                    <a:cubicBezTo>
                      <a:pt x="4659" y="3509"/>
                      <a:pt x="1613" y="4897"/>
                      <a:pt x="716" y="7512"/>
                    </a:cubicBezTo>
                    <a:cubicBezTo>
                      <a:pt x="1" y="9603"/>
                      <a:pt x="853" y="12497"/>
                      <a:pt x="3252" y="13013"/>
                    </a:cubicBezTo>
                    <a:cubicBezTo>
                      <a:pt x="3500" y="13067"/>
                      <a:pt x="3758" y="13092"/>
                      <a:pt x="4020" y="13092"/>
                    </a:cubicBezTo>
                    <a:cubicBezTo>
                      <a:pt x="4787" y="13092"/>
                      <a:pt x="5583" y="12876"/>
                      <a:pt x="6233" y="12516"/>
                    </a:cubicBezTo>
                    <a:cubicBezTo>
                      <a:pt x="6233" y="12516"/>
                      <a:pt x="6653" y="15351"/>
                      <a:pt x="10481" y="15351"/>
                    </a:cubicBezTo>
                    <a:cubicBezTo>
                      <a:pt x="10556" y="15351"/>
                      <a:pt x="10631" y="15350"/>
                      <a:pt x="10708" y="15348"/>
                    </a:cubicBezTo>
                    <a:cubicBezTo>
                      <a:pt x="13924" y="15257"/>
                      <a:pt x="16144" y="10321"/>
                      <a:pt x="15692" y="5554"/>
                    </a:cubicBezTo>
                    <a:cubicBezTo>
                      <a:pt x="15574" y="4345"/>
                      <a:pt x="15285" y="3147"/>
                      <a:pt x="14802" y="2041"/>
                    </a:cubicBezTo>
                    <a:cubicBezTo>
                      <a:pt x="14037" y="311"/>
                      <a:pt x="13139" y="0"/>
                      <a:pt x="1259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02" name="Google Shape;2802;p42"/>
              <p:cNvSpPr/>
              <p:nvPr/>
            </p:nvSpPr>
            <p:spPr>
              <a:xfrm flipH="1">
                <a:off x="8145976" y="2335432"/>
                <a:ext cx="662320" cy="482138"/>
              </a:xfrm>
              <a:custGeom>
                <a:avLst/>
                <a:gdLst/>
                <a:ahLst/>
                <a:cxnLst/>
                <a:rect l="l" t="t" r="r" b="b"/>
                <a:pathLst>
                  <a:path w="20287" h="14768" extrusionOk="0">
                    <a:moveTo>
                      <a:pt x="6939" y="1"/>
                    </a:moveTo>
                    <a:cubicBezTo>
                      <a:pt x="6231" y="1"/>
                      <a:pt x="5529" y="120"/>
                      <a:pt x="4847" y="407"/>
                    </a:cubicBezTo>
                    <a:cubicBezTo>
                      <a:pt x="3201" y="1103"/>
                      <a:pt x="2110" y="3346"/>
                      <a:pt x="3185" y="4958"/>
                    </a:cubicBezTo>
                    <a:cubicBezTo>
                      <a:pt x="3185" y="4958"/>
                      <a:pt x="0" y="5068"/>
                      <a:pt x="228" y="8539"/>
                    </a:cubicBezTo>
                    <a:cubicBezTo>
                      <a:pt x="413" y="11354"/>
                      <a:pt x="8241" y="14767"/>
                      <a:pt x="14406" y="14767"/>
                    </a:cubicBezTo>
                    <a:cubicBezTo>
                      <a:pt x="15835" y="14767"/>
                      <a:pt x="17175" y="14584"/>
                      <a:pt x="18310" y="14167"/>
                    </a:cubicBezTo>
                    <a:cubicBezTo>
                      <a:pt x="20287" y="10889"/>
                      <a:pt x="18820" y="10185"/>
                      <a:pt x="18820" y="10185"/>
                    </a:cubicBezTo>
                    <a:cubicBezTo>
                      <a:pt x="18798" y="10175"/>
                      <a:pt x="18779" y="10171"/>
                      <a:pt x="18760" y="10171"/>
                    </a:cubicBezTo>
                    <a:cubicBezTo>
                      <a:pt x="18625" y="10171"/>
                      <a:pt x="18563" y="10408"/>
                      <a:pt x="18492" y="10408"/>
                    </a:cubicBezTo>
                    <a:cubicBezTo>
                      <a:pt x="18474" y="10408"/>
                      <a:pt x="18456" y="10392"/>
                      <a:pt x="18436" y="10353"/>
                    </a:cubicBezTo>
                    <a:cubicBezTo>
                      <a:pt x="17892" y="9285"/>
                      <a:pt x="17036" y="6767"/>
                      <a:pt x="16356" y="5779"/>
                    </a:cubicBezTo>
                    <a:cubicBezTo>
                      <a:pt x="14896" y="3669"/>
                      <a:pt x="12972" y="1699"/>
                      <a:pt x="10520" y="780"/>
                    </a:cubicBezTo>
                    <a:cubicBezTo>
                      <a:pt x="9356" y="342"/>
                      <a:pt x="8139" y="1"/>
                      <a:pt x="693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03" name="Google Shape;2803;p42"/>
              <p:cNvSpPr/>
              <p:nvPr/>
            </p:nvSpPr>
            <p:spPr>
              <a:xfrm flipH="1">
                <a:off x="8554429" y="2927070"/>
                <a:ext cx="23408" cy="21515"/>
              </a:xfrm>
              <a:custGeom>
                <a:avLst/>
                <a:gdLst/>
                <a:ahLst/>
                <a:cxnLst/>
                <a:rect l="l" t="t" r="r" b="b"/>
                <a:pathLst>
                  <a:path w="717" h="659" extrusionOk="0">
                    <a:moveTo>
                      <a:pt x="606" y="0"/>
                    </a:moveTo>
                    <a:cubicBezTo>
                      <a:pt x="600" y="0"/>
                      <a:pt x="593" y="1"/>
                      <a:pt x="587" y="2"/>
                    </a:cubicBezTo>
                    <a:cubicBezTo>
                      <a:pt x="476" y="25"/>
                      <a:pt x="381" y="151"/>
                      <a:pt x="305" y="230"/>
                    </a:cubicBezTo>
                    <a:cubicBezTo>
                      <a:pt x="218" y="325"/>
                      <a:pt x="130" y="421"/>
                      <a:pt x="50" y="523"/>
                    </a:cubicBezTo>
                    <a:cubicBezTo>
                      <a:pt x="1" y="581"/>
                      <a:pt x="49" y="659"/>
                      <a:pt x="107" y="659"/>
                    </a:cubicBezTo>
                    <a:cubicBezTo>
                      <a:pt x="125" y="659"/>
                      <a:pt x="143" y="651"/>
                      <a:pt x="160" y="633"/>
                    </a:cubicBezTo>
                    <a:cubicBezTo>
                      <a:pt x="244" y="546"/>
                      <a:pt x="336" y="458"/>
                      <a:pt x="427" y="379"/>
                    </a:cubicBezTo>
                    <a:cubicBezTo>
                      <a:pt x="506" y="307"/>
                      <a:pt x="643" y="234"/>
                      <a:pt x="685" y="135"/>
                    </a:cubicBezTo>
                    <a:cubicBezTo>
                      <a:pt x="717" y="69"/>
                      <a:pt x="674" y="0"/>
                      <a:pt x="60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04" name="Google Shape;2804;p42"/>
              <p:cNvSpPr/>
              <p:nvPr/>
            </p:nvSpPr>
            <p:spPr>
              <a:xfrm flipH="1">
                <a:off x="8543328" y="2949498"/>
                <a:ext cx="19327" cy="18348"/>
              </a:xfrm>
              <a:custGeom>
                <a:avLst/>
                <a:gdLst/>
                <a:ahLst/>
                <a:cxnLst/>
                <a:rect l="l" t="t" r="r" b="b"/>
                <a:pathLst>
                  <a:path w="592" h="562" extrusionOk="0">
                    <a:moveTo>
                      <a:pt x="490" y="0"/>
                    </a:moveTo>
                    <a:cubicBezTo>
                      <a:pt x="482" y="0"/>
                      <a:pt x="475" y="1"/>
                      <a:pt x="467" y="3"/>
                    </a:cubicBezTo>
                    <a:cubicBezTo>
                      <a:pt x="373" y="26"/>
                      <a:pt x="304" y="136"/>
                      <a:pt x="243" y="205"/>
                    </a:cubicBezTo>
                    <a:cubicBezTo>
                      <a:pt x="175" y="285"/>
                      <a:pt x="110" y="361"/>
                      <a:pt x="41" y="441"/>
                    </a:cubicBezTo>
                    <a:cubicBezTo>
                      <a:pt x="1" y="491"/>
                      <a:pt x="35" y="561"/>
                      <a:pt x="89" y="561"/>
                    </a:cubicBezTo>
                    <a:cubicBezTo>
                      <a:pt x="100" y="561"/>
                      <a:pt x="112" y="558"/>
                      <a:pt x="125" y="550"/>
                    </a:cubicBezTo>
                    <a:cubicBezTo>
                      <a:pt x="220" y="494"/>
                      <a:pt x="311" y="433"/>
                      <a:pt x="395" y="357"/>
                    </a:cubicBezTo>
                    <a:cubicBezTo>
                      <a:pt x="475" y="289"/>
                      <a:pt x="578" y="205"/>
                      <a:pt x="589" y="94"/>
                    </a:cubicBezTo>
                    <a:cubicBezTo>
                      <a:pt x="592" y="39"/>
                      <a:pt x="538" y="0"/>
                      <a:pt x="49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05" name="Google Shape;2805;p42"/>
              <p:cNvSpPr/>
              <p:nvPr/>
            </p:nvSpPr>
            <p:spPr>
              <a:xfrm flipH="1">
                <a:off x="8486195" y="2881200"/>
                <a:ext cx="23474" cy="15312"/>
              </a:xfrm>
              <a:custGeom>
                <a:avLst/>
                <a:gdLst/>
                <a:ahLst/>
                <a:cxnLst/>
                <a:rect l="l" t="t" r="r" b="b"/>
                <a:pathLst>
                  <a:path w="719" h="469" extrusionOk="0">
                    <a:moveTo>
                      <a:pt x="635" y="1"/>
                    </a:moveTo>
                    <a:cubicBezTo>
                      <a:pt x="418" y="1"/>
                      <a:pt x="206" y="202"/>
                      <a:pt x="57" y="343"/>
                    </a:cubicBezTo>
                    <a:cubicBezTo>
                      <a:pt x="1" y="396"/>
                      <a:pt x="53" y="468"/>
                      <a:pt x="115" y="468"/>
                    </a:cubicBezTo>
                    <a:cubicBezTo>
                      <a:pt x="133" y="468"/>
                      <a:pt x="151" y="462"/>
                      <a:pt x="167" y="449"/>
                    </a:cubicBezTo>
                    <a:cubicBezTo>
                      <a:pt x="251" y="380"/>
                      <a:pt x="343" y="320"/>
                      <a:pt x="438" y="266"/>
                    </a:cubicBezTo>
                    <a:cubicBezTo>
                      <a:pt x="521" y="221"/>
                      <a:pt x="612" y="187"/>
                      <a:pt x="680" y="115"/>
                    </a:cubicBezTo>
                    <a:cubicBezTo>
                      <a:pt x="719" y="73"/>
                      <a:pt x="692" y="1"/>
                      <a:pt x="63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06" name="Google Shape;2806;p42"/>
              <p:cNvSpPr/>
              <p:nvPr/>
            </p:nvSpPr>
            <p:spPr>
              <a:xfrm flipH="1">
                <a:off x="8488317" y="2904543"/>
                <a:ext cx="24029" cy="16977"/>
              </a:xfrm>
              <a:custGeom>
                <a:avLst/>
                <a:gdLst/>
                <a:ahLst/>
                <a:cxnLst/>
                <a:rect l="l" t="t" r="r" b="b"/>
                <a:pathLst>
                  <a:path w="736" h="520" extrusionOk="0">
                    <a:moveTo>
                      <a:pt x="586" y="1"/>
                    </a:moveTo>
                    <a:cubicBezTo>
                      <a:pt x="380" y="1"/>
                      <a:pt x="202" y="215"/>
                      <a:pt x="67" y="346"/>
                    </a:cubicBezTo>
                    <a:cubicBezTo>
                      <a:pt x="0" y="416"/>
                      <a:pt x="60" y="520"/>
                      <a:pt x="139" y="520"/>
                    </a:cubicBezTo>
                    <a:cubicBezTo>
                      <a:pt x="155" y="520"/>
                      <a:pt x="172" y="515"/>
                      <a:pt x="188" y="506"/>
                    </a:cubicBezTo>
                    <a:cubicBezTo>
                      <a:pt x="276" y="457"/>
                      <a:pt x="371" y="415"/>
                      <a:pt x="462" y="369"/>
                    </a:cubicBezTo>
                    <a:cubicBezTo>
                      <a:pt x="550" y="327"/>
                      <a:pt x="660" y="290"/>
                      <a:pt x="706" y="194"/>
                    </a:cubicBezTo>
                    <a:cubicBezTo>
                      <a:pt x="736" y="130"/>
                      <a:pt x="717" y="16"/>
                      <a:pt x="630" y="4"/>
                    </a:cubicBezTo>
                    <a:cubicBezTo>
                      <a:pt x="615" y="2"/>
                      <a:pt x="601" y="1"/>
                      <a:pt x="58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07" name="Google Shape;2807;p42"/>
              <p:cNvSpPr/>
              <p:nvPr/>
            </p:nvSpPr>
            <p:spPr>
              <a:xfrm flipH="1">
                <a:off x="8496414" y="2947344"/>
                <a:ext cx="23539" cy="18250"/>
              </a:xfrm>
              <a:custGeom>
                <a:avLst/>
                <a:gdLst/>
                <a:ahLst/>
                <a:cxnLst/>
                <a:rect l="l" t="t" r="r" b="b"/>
                <a:pathLst>
                  <a:path w="721" h="559" extrusionOk="0">
                    <a:moveTo>
                      <a:pt x="605" y="0"/>
                    </a:moveTo>
                    <a:cubicBezTo>
                      <a:pt x="602" y="0"/>
                      <a:pt x="599" y="0"/>
                      <a:pt x="597" y="1"/>
                    </a:cubicBezTo>
                    <a:cubicBezTo>
                      <a:pt x="482" y="16"/>
                      <a:pt x="410" y="96"/>
                      <a:pt x="326" y="168"/>
                    </a:cubicBezTo>
                    <a:cubicBezTo>
                      <a:pt x="239" y="244"/>
                      <a:pt x="151" y="320"/>
                      <a:pt x="65" y="397"/>
                    </a:cubicBezTo>
                    <a:cubicBezTo>
                      <a:pt x="1" y="456"/>
                      <a:pt x="61" y="558"/>
                      <a:pt x="134" y="558"/>
                    </a:cubicBezTo>
                    <a:cubicBezTo>
                      <a:pt x="148" y="558"/>
                      <a:pt x="164" y="554"/>
                      <a:pt x="179" y="544"/>
                    </a:cubicBezTo>
                    <a:cubicBezTo>
                      <a:pt x="274" y="480"/>
                      <a:pt x="372" y="416"/>
                      <a:pt x="467" y="351"/>
                    </a:cubicBezTo>
                    <a:cubicBezTo>
                      <a:pt x="558" y="290"/>
                      <a:pt x="658" y="240"/>
                      <a:pt x="699" y="134"/>
                    </a:cubicBezTo>
                    <a:cubicBezTo>
                      <a:pt x="721" y="79"/>
                      <a:pt x="666" y="0"/>
                      <a:pt x="60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08" name="Google Shape;2808;p42"/>
              <p:cNvSpPr/>
              <p:nvPr/>
            </p:nvSpPr>
            <p:spPr>
              <a:xfrm flipH="1">
                <a:off x="8473430" y="2988610"/>
                <a:ext cx="23343" cy="20666"/>
              </a:xfrm>
              <a:custGeom>
                <a:avLst/>
                <a:gdLst/>
                <a:ahLst/>
                <a:cxnLst/>
                <a:rect l="l" t="t" r="r" b="b"/>
                <a:pathLst>
                  <a:path w="715" h="633" extrusionOk="0">
                    <a:moveTo>
                      <a:pt x="591" y="1"/>
                    </a:moveTo>
                    <a:cubicBezTo>
                      <a:pt x="580" y="1"/>
                      <a:pt x="568" y="3"/>
                      <a:pt x="555" y="7"/>
                    </a:cubicBezTo>
                    <a:cubicBezTo>
                      <a:pt x="445" y="45"/>
                      <a:pt x="373" y="136"/>
                      <a:pt x="294" y="216"/>
                    </a:cubicBezTo>
                    <a:cubicBezTo>
                      <a:pt x="210" y="300"/>
                      <a:pt x="130" y="387"/>
                      <a:pt x="54" y="478"/>
                    </a:cubicBezTo>
                    <a:cubicBezTo>
                      <a:pt x="1" y="534"/>
                      <a:pt x="47" y="633"/>
                      <a:pt x="113" y="633"/>
                    </a:cubicBezTo>
                    <a:cubicBezTo>
                      <a:pt x="128" y="633"/>
                      <a:pt x="144" y="627"/>
                      <a:pt x="160" y="615"/>
                    </a:cubicBezTo>
                    <a:cubicBezTo>
                      <a:pt x="252" y="547"/>
                      <a:pt x="346" y="482"/>
                      <a:pt x="434" y="410"/>
                    </a:cubicBezTo>
                    <a:cubicBezTo>
                      <a:pt x="522" y="342"/>
                      <a:pt x="636" y="273"/>
                      <a:pt x="681" y="170"/>
                    </a:cubicBezTo>
                    <a:cubicBezTo>
                      <a:pt x="714" y="100"/>
                      <a:pt x="672" y="1"/>
                      <a:pt x="59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09" name="Google Shape;2809;p42"/>
              <p:cNvSpPr/>
              <p:nvPr/>
            </p:nvSpPr>
            <p:spPr>
              <a:xfrm flipH="1">
                <a:off x="8440097" y="3026938"/>
                <a:ext cx="22723" cy="21384"/>
              </a:xfrm>
              <a:custGeom>
                <a:avLst/>
                <a:gdLst/>
                <a:ahLst/>
                <a:cxnLst/>
                <a:rect l="l" t="t" r="r" b="b"/>
                <a:pathLst>
                  <a:path w="696" h="655" extrusionOk="0">
                    <a:moveTo>
                      <a:pt x="561" y="0"/>
                    </a:moveTo>
                    <a:cubicBezTo>
                      <a:pt x="552" y="0"/>
                      <a:pt x="543" y="1"/>
                      <a:pt x="535" y="3"/>
                    </a:cubicBezTo>
                    <a:cubicBezTo>
                      <a:pt x="398" y="31"/>
                      <a:pt x="317" y="152"/>
                      <a:pt x="226" y="254"/>
                    </a:cubicBezTo>
                    <a:cubicBezTo>
                      <a:pt x="143" y="350"/>
                      <a:pt x="56" y="452"/>
                      <a:pt x="14" y="574"/>
                    </a:cubicBezTo>
                    <a:cubicBezTo>
                      <a:pt x="0" y="610"/>
                      <a:pt x="35" y="654"/>
                      <a:pt x="74" y="654"/>
                    </a:cubicBezTo>
                    <a:cubicBezTo>
                      <a:pt x="81" y="654"/>
                      <a:pt x="87" y="653"/>
                      <a:pt x="94" y="650"/>
                    </a:cubicBezTo>
                    <a:cubicBezTo>
                      <a:pt x="208" y="601"/>
                      <a:pt x="306" y="513"/>
                      <a:pt x="401" y="429"/>
                    </a:cubicBezTo>
                    <a:cubicBezTo>
                      <a:pt x="454" y="388"/>
                      <a:pt x="505" y="346"/>
                      <a:pt x="557" y="304"/>
                    </a:cubicBezTo>
                    <a:cubicBezTo>
                      <a:pt x="619" y="254"/>
                      <a:pt x="645" y="213"/>
                      <a:pt x="671" y="137"/>
                    </a:cubicBezTo>
                    <a:cubicBezTo>
                      <a:pt x="695" y="63"/>
                      <a:pt x="631" y="0"/>
                      <a:pt x="56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10" name="Google Shape;2810;p42"/>
              <p:cNvSpPr/>
              <p:nvPr/>
            </p:nvSpPr>
            <p:spPr>
              <a:xfrm flipH="1">
                <a:off x="8426483" y="2990928"/>
                <a:ext cx="22429" cy="20699"/>
              </a:xfrm>
              <a:custGeom>
                <a:avLst/>
                <a:gdLst/>
                <a:ahLst/>
                <a:cxnLst/>
                <a:rect l="l" t="t" r="r" b="b"/>
                <a:pathLst>
                  <a:path w="687" h="634" extrusionOk="0">
                    <a:moveTo>
                      <a:pt x="588" y="0"/>
                    </a:moveTo>
                    <a:cubicBezTo>
                      <a:pt x="466" y="8"/>
                      <a:pt x="382" y="95"/>
                      <a:pt x="298" y="179"/>
                    </a:cubicBezTo>
                    <a:cubicBezTo>
                      <a:pt x="211" y="267"/>
                      <a:pt x="135" y="362"/>
                      <a:pt x="56" y="457"/>
                    </a:cubicBezTo>
                    <a:cubicBezTo>
                      <a:pt x="0" y="521"/>
                      <a:pt x="50" y="633"/>
                      <a:pt x="123" y="633"/>
                    </a:cubicBezTo>
                    <a:cubicBezTo>
                      <a:pt x="140" y="633"/>
                      <a:pt x="158" y="627"/>
                      <a:pt x="177" y="613"/>
                    </a:cubicBezTo>
                    <a:cubicBezTo>
                      <a:pt x="279" y="536"/>
                      <a:pt x="382" y="464"/>
                      <a:pt x="477" y="381"/>
                    </a:cubicBezTo>
                    <a:cubicBezTo>
                      <a:pt x="572" y="301"/>
                      <a:pt x="663" y="221"/>
                      <a:pt x="679" y="92"/>
                    </a:cubicBezTo>
                    <a:cubicBezTo>
                      <a:pt x="686" y="46"/>
                      <a:pt x="633" y="0"/>
                      <a:pt x="58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11" name="Google Shape;2811;p42"/>
              <p:cNvSpPr/>
              <p:nvPr/>
            </p:nvSpPr>
            <p:spPr>
              <a:xfrm flipH="1">
                <a:off x="8441860" y="2853874"/>
                <a:ext cx="20992" cy="12896"/>
              </a:xfrm>
              <a:custGeom>
                <a:avLst/>
                <a:gdLst/>
                <a:ahLst/>
                <a:cxnLst/>
                <a:rect l="l" t="t" r="r" b="b"/>
                <a:pathLst>
                  <a:path w="643" h="395" extrusionOk="0">
                    <a:moveTo>
                      <a:pt x="526" y="1"/>
                    </a:moveTo>
                    <a:cubicBezTo>
                      <a:pt x="445" y="1"/>
                      <a:pt x="374" y="42"/>
                      <a:pt x="304" y="85"/>
                    </a:cubicBezTo>
                    <a:cubicBezTo>
                      <a:pt x="220" y="134"/>
                      <a:pt x="132" y="184"/>
                      <a:pt x="60" y="248"/>
                    </a:cubicBezTo>
                    <a:cubicBezTo>
                      <a:pt x="0" y="308"/>
                      <a:pt x="55" y="394"/>
                      <a:pt x="127" y="394"/>
                    </a:cubicBezTo>
                    <a:cubicBezTo>
                      <a:pt x="132" y="394"/>
                      <a:pt x="138" y="394"/>
                      <a:pt x="144" y="393"/>
                    </a:cubicBezTo>
                    <a:cubicBezTo>
                      <a:pt x="235" y="373"/>
                      <a:pt x="323" y="328"/>
                      <a:pt x="406" y="290"/>
                    </a:cubicBezTo>
                    <a:cubicBezTo>
                      <a:pt x="483" y="252"/>
                      <a:pt x="581" y="210"/>
                      <a:pt x="620" y="131"/>
                    </a:cubicBezTo>
                    <a:cubicBezTo>
                      <a:pt x="642" y="85"/>
                      <a:pt x="627" y="12"/>
                      <a:pt x="569" y="5"/>
                    </a:cubicBezTo>
                    <a:cubicBezTo>
                      <a:pt x="554" y="2"/>
                      <a:pt x="540" y="1"/>
                      <a:pt x="52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12" name="Google Shape;2812;p42"/>
              <p:cNvSpPr/>
              <p:nvPr/>
            </p:nvSpPr>
            <p:spPr>
              <a:xfrm flipH="1">
                <a:off x="8528506" y="3044535"/>
                <a:ext cx="20894" cy="22102"/>
              </a:xfrm>
              <a:custGeom>
                <a:avLst/>
                <a:gdLst/>
                <a:ahLst/>
                <a:cxnLst/>
                <a:rect l="l" t="t" r="r" b="b"/>
                <a:pathLst>
                  <a:path w="640" h="677" extrusionOk="0">
                    <a:moveTo>
                      <a:pt x="504" y="1"/>
                    </a:moveTo>
                    <a:cubicBezTo>
                      <a:pt x="481" y="1"/>
                      <a:pt x="457" y="9"/>
                      <a:pt x="437" y="27"/>
                    </a:cubicBezTo>
                    <a:cubicBezTo>
                      <a:pt x="354" y="103"/>
                      <a:pt x="267" y="176"/>
                      <a:pt x="191" y="263"/>
                    </a:cubicBezTo>
                    <a:cubicBezTo>
                      <a:pt x="114" y="343"/>
                      <a:pt x="0" y="431"/>
                      <a:pt x="12" y="548"/>
                    </a:cubicBezTo>
                    <a:cubicBezTo>
                      <a:pt x="15" y="631"/>
                      <a:pt x="70" y="676"/>
                      <a:pt x="143" y="676"/>
                    </a:cubicBezTo>
                    <a:cubicBezTo>
                      <a:pt x="153" y="676"/>
                      <a:pt x="164" y="675"/>
                      <a:pt x="175" y="673"/>
                    </a:cubicBezTo>
                    <a:cubicBezTo>
                      <a:pt x="290" y="659"/>
                      <a:pt x="354" y="522"/>
                      <a:pt x="415" y="434"/>
                    </a:cubicBezTo>
                    <a:cubicBezTo>
                      <a:pt x="483" y="343"/>
                      <a:pt x="533" y="245"/>
                      <a:pt x="593" y="149"/>
                    </a:cubicBezTo>
                    <a:cubicBezTo>
                      <a:pt x="639" y="75"/>
                      <a:pt x="573" y="1"/>
                      <a:pt x="50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13" name="Google Shape;2813;p42"/>
              <p:cNvSpPr/>
              <p:nvPr/>
            </p:nvSpPr>
            <p:spPr>
              <a:xfrm flipH="1">
                <a:off x="8545875" y="3030236"/>
                <a:ext cx="16063" cy="14169"/>
              </a:xfrm>
              <a:custGeom>
                <a:avLst/>
                <a:gdLst/>
                <a:ahLst/>
                <a:cxnLst/>
                <a:rect l="l" t="t" r="r" b="b"/>
                <a:pathLst>
                  <a:path w="492" h="434" extrusionOk="0">
                    <a:moveTo>
                      <a:pt x="365" y="1"/>
                    </a:moveTo>
                    <a:cubicBezTo>
                      <a:pt x="344" y="1"/>
                      <a:pt x="323" y="8"/>
                      <a:pt x="305" y="25"/>
                    </a:cubicBezTo>
                    <a:cubicBezTo>
                      <a:pt x="256" y="74"/>
                      <a:pt x="198" y="120"/>
                      <a:pt x="145" y="165"/>
                    </a:cubicBezTo>
                    <a:cubicBezTo>
                      <a:pt x="88" y="211"/>
                      <a:pt x="0" y="260"/>
                      <a:pt x="8" y="340"/>
                    </a:cubicBezTo>
                    <a:cubicBezTo>
                      <a:pt x="12" y="386"/>
                      <a:pt x="35" y="412"/>
                      <a:pt x="77" y="427"/>
                    </a:cubicBezTo>
                    <a:cubicBezTo>
                      <a:pt x="89" y="432"/>
                      <a:pt x="101" y="434"/>
                      <a:pt x="112" y="434"/>
                    </a:cubicBezTo>
                    <a:cubicBezTo>
                      <a:pt x="182" y="434"/>
                      <a:pt x="248" y="363"/>
                      <a:pt x="293" y="318"/>
                    </a:cubicBezTo>
                    <a:cubicBezTo>
                      <a:pt x="351" y="256"/>
                      <a:pt x="396" y="195"/>
                      <a:pt x="445" y="130"/>
                    </a:cubicBezTo>
                    <a:cubicBezTo>
                      <a:pt x="492" y="68"/>
                      <a:pt x="429" y="1"/>
                      <a:pt x="36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14" name="Google Shape;2814;p42"/>
              <p:cNvSpPr/>
              <p:nvPr/>
            </p:nvSpPr>
            <p:spPr>
              <a:xfrm flipH="1">
                <a:off x="8561578" y="3005717"/>
                <a:ext cx="16258" cy="9990"/>
              </a:xfrm>
              <a:custGeom>
                <a:avLst/>
                <a:gdLst/>
                <a:ahLst/>
                <a:cxnLst/>
                <a:rect l="l" t="t" r="r" b="b"/>
                <a:pathLst>
                  <a:path w="498" h="306" extrusionOk="0">
                    <a:moveTo>
                      <a:pt x="408" y="0"/>
                    </a:moveTo>
                    <a:cubicBezTo>
                      <a:pt x="402" y="0"/>
                      <a:pt x="395" y="1"/>
                      <a:pt x="389" y="4"/>
                    </a:cubicBezTo>
                    <a:cubicBezTo>
                      <a:pt x="339" y="19"/>
                      <a:pt x="286" y="37"/>
                      <a:pt x="236" y="57"/>
                    </a:cubicBezTo>
                    <a:cubicBezTo>
                      <a:pt x="187" y="79"/>
                      <a:pt x="138" y="110"/>
                      <a:pt x="88" y="137"/>
                    </a:cubicBezTo>
                    <a:cubicBezTo>
                      <a:pt x="1" y="185"/>
                      <a:pt x="54" y="305"/>
                      <a:pt x="135" y="305"/>
                    </a:cubicBezTo>
                    <a:cubicBezTo>
                      <a:pt x="149" y="305"/>
                      <a:pt x="164" y="301"/>
                      <a:pt x="180" y="293"/>
                    </a:cubicBezTo>
                    <a:cubicBezTo>
                      <a:pt x="229" y="266"/>
                      <a:pt x="278" y="243"/>
                      <a:pt x="324" y="213"/>
                    </a:cubicBezTo>
                    <a:cubicBezTo>
                      <a:pt x="369" y="179"/>
                      <a:pt x="411" y="144"/>
                      <a:pt x="453" y="110"/>
                    </a:cubicBezTo>
                    <a:cubicBezTo>
                      <a:pt x="497" y="76"/>
                      <a:pt x="460" y="0"/>
                      <a:pt x="40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15" name="Google Shape;2815;p42"/>
              <p:cNvSpPr/>
              <p:nvPr/>
            </p:nvSpPr>
            <p:spPr>
              <a:xfrm flipH="1">
                <a:off x="8482147" y="3047670"/>
                <a:ext cx="28567" cy="22984"/>
              </a:xfrm>
              <a:custGeom>
                <a:avLst/>
                <a:gdLst/>
                <a:ahLst/>
                <a:cxnLst/>
                <a:rect l="l" t="t" r="r" b="b"/>
                <a:pathLst>
                  <a:path w="875" h="704" extrusionOk="0">
                    <a:moveTo>
                      <a:pt x="776" y="0"/>
                    </a:moveTo>
                    <a:cubicBezTo>
                      <a:pt x="757" y="0"/>
                      <a:pt x="738" y="8"/>
                      <a:pt x="721" y="26"/>
                    </a:cubicBezTo>
                    <a:cubicBezTo>
                      <a:pt x="621" y="126"/>
                      <a:pt x="503" y="228"/>
                      <a:pt x="386" y="308"/>
                    </a:cubicBezTo>
                    <a:cubicBezTo>
                      <a:pt x="329" y="349"/>
                      <a:pt x="287" y="399"/>
                      <a:pt x="233" y="445"/>
                    </a:cubicBezTo>
                    <a:cubicBezTo>
                      <a:pt x="184" y="491"/>
                      <a:pt x="124" y="528"/>
                      <a:pt x="66" y="574"/>
                    </a:cubicBezTo>
                    <a:cubicBezTo>
                      <a:pt x="1" y="625"/>
                      <a:pt x="72" y="704"/>
                      <a:pt x="134" y="704"/>
                    </a:cubicBezTo>
                    <a:cubicBezTo>
                      <a:pt x="137" y="704"/>
                      <a:pt x="139" y="704"/>
                      <a:pt x="142" y="703"/>
                    </a:cubicBezTo>
                    <a:cubicBezTo>
                      <a:pt x="291" y="681"/>
                      <a:pt x="461" y="616"/>
                      <a:pt x="572" y="517"/>
                    </a:cubicBezTo>
                    <a:cubicBezTo>
                      <a:pt x="698" y="399"/>
                      <a:pt x="781" y="277"/>
                      <a:pt x="849" y="126"/>
                    </a:cubicBezTo>
                    <a:cubicBezTo>
                      <a:pt x="875" y="66"/>
                      <a:pt x="829" y="0"/>
                      <a:pt x="77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16" name="Google Shape;2816;p42"/>
              <p:cNvSpPr/>
              <p:nvPr/>
            </p:nvSpPr>
            <p:spPr>
              <a:xfrm flipH="1">
                <a:off x="8518255" y="3007546"/>
                <a:ext cx="20960" cy="16846"/>
              </a:xfrm>
              <a:custGeom>
                <a:avLst/>
                <a:gdLst/>
                <a:ahLst/>
                <a:cxnLst/>
                <a:rect l="l" t="t" r="r" b="b"/>
                <a:pathLst>
                  <a:path w="642" h="516" extrusionOk="0">
                    <a:moveTo>
                      <a:pt x="511" y="1"/>
                    </a:moveTo>
                    <a:cubicBezTo>
                      <a:pt x="495" y="1"/>
                      <a:pt x="478" y="4"/>
                      <a:pt x="460" y="12"/>
                    </a:cubicBezTo>
                    <a:cubicBezTo>
                      <a:pt x="369" y="54"/>
                      <a:pt x="297" y="118"/>
                      <a:pt x="221" y="183"/>
                    </a:cubicBezTo>
                    <a:cubicBezTo>
                      <a:pt x="148" y="244"/>
                      <a:pt x="46" y="283"/>
                      <a:pt x="20" y="377"/>
                    </a:cubicBezTo>
                    <a:cubicBezTo>
                      <a:pt x="0" y="430"/>
                      <a:pt x="39" y="495"/>
                      <a:pt x="92" y="511"/>
                    </a:cubicBezTo>
                    <a:cubicBezTo>
                      <a:pt x="106" y="514"/>
                      <a:pt x="119" y="516"/>
                      <a:pt x="133" y="516"/>
                    </a:cubicBezTo>
                    <a:cubicBezTo>
                      <a:pt x="225" y="516"/>
                      <a:pt x="311" y="446"/>
                      <a:pt x="384" y="397"/>
                    </a:cubicBezTo>
                    <a:cubicBezTo>
                      <a:pt x="479" y="332"/>
                      <a:pt x="559" y="263"/>
                      <a:pt x="604" y="157"/>
                    </a:cubicBezTo>
                    <a:cubicBezTo>
                      <a:pt x="642" y="79"/>
                      <a:pt x="587" y="1"/>
                      <a:pt x="51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17" name="Google Shape;2817;p42"/>
              <p:cNvSpPr/>
              <p:nvPr/>
            </p:nvSpPr>
            <p:spPr>
              <a:xfrm flipH="1">
                <a:off x="8512999" y="3098959"/>
                <a:ext cx="21711" cy="19915"/>
              </a:xfrm>
              <a:custGeom>
                <a:avLst/>
                <a:gdLst/>
                <a:ahLst/>
                <a:cxnLst/>
                <a:rect l="l" t="t" r="r" b="b"/>
                <a:pathLst>
                  <a:path w="665" h="610" extrusionOk="0">
                    <a:moveTo>
                      <a:pt x="548" y="1"/>
                    </a:moveTo>
                    <a:cubicBezTo>
                      <a:pt x="443" y="1"/>
                      <a:pt x="358" y="111"/>
                      <a:pt x="280" y="182"/>
                    </a:cubicBezTo>
                    <a:cubicBezTo>
                      <a:pt x="235" y="224"/>
                      <a:pt x="185" y="266"/>
                      <a:pt x="143" y="311"/>
                    </a:cubicBezTo>
                    <a:cubicBezTo>
                      <a:pt x="98" y="357"/>
                      <a:pt x="68" y="421"/>
                      <a:pt x="33" y="478"/>
                    </a:cubicBezTo>
                    <a:cubicBezTo>
                      <a:pt x="0" y="527"/>
                      <a:pt x="45" y="609"/>
                      <a:pt x="102" y="609"/>
                    </a:cubicBezTo>
                    <a:cubicBezTo>
                      <a:pt x="111" y="609"/>
                      <a:pt x="120" y="607"/>
                      <a:pt x="129" y="603"/>
                    </a:cubicBezTo>
                    <a:cubicBezTo>
                      <a:pt x="189" y="580"/>
                      <a:pt x="257" y="558"/>
                      <a:pt x="311" y="524"/>
                    </a:cubicBezTo>
                    <a:cubicBezTo>
                      <a:pt x="364" y="486"/>
                      <a:pt x="413" y="429"/>
                      <a:pt x="459" y="380"/>
                    </a:cubicBezTo>
                    <a:cubicBezTo>
                      <a:pt x="524" y="299"/>
                      <a:pt x="664" y="166"/>
                      <a:pt x="626" y="52"/>
                    </a:cubicBezTo>
                    <a:cubicBezTo>
                      <a:pt x="619" y="29"/>
                      <a:pt x="600" y="6"/>
                      <a:pt x="573" y="3"/>
                    </a:cubicBezTo>
                    <a:cubicBezTo>
                      <a:pt x="565" y="1"/>
                      <a:pt x="557" y="1"/>
                      <a:pt x="54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18" name="Google Shape;2818;p42"/>
              <p:cNvSpPr/>
              <p:nvPr/>
            </p:nvSpPr>
            <p:spPr>
              <a:xfrm flipH="1">
                <a:off x="8498699" y="3111561"/>
                <a:ext cx="19164" cy="20078"/>
              </a:xfrm>
              <a:custGeom>
                <a:avLst/>
                <a:gdLst/>
                <a:ahLst/>
                <a:cxnLst/>
                <a:rect l="l" t="t" r="r" b="b"/>
                <a:pathLst>
                  <a:path w="587" h="615" extrusionOk="0">
                    <a:moveTo>
                      <a:pt x="482" y="1"/>
                    </a:moveTo>
                    <a:cubicBezTo>
                      <a:pt x="454" y="1"/>
                      <a:pt x="425" y="13"/>
                      <a:pt x="407" y="39"/>
                    </a:cubicBezTo>
                    <a:cubicBezTo>
                      <a:pt x="350" y="126"/>
                      <a:pt x="262" y="214"/>
                      <a:pt x="183" y="282"/>
                    </a:cubicBezTo>
                    <a:cubicBezTo>
                      <a:pt x="164" y="298"/>
                      <a:pt x="141" y="313"/>
                      <a:pt x="126" y="328"/>
                    </a:cubicBezTo>
                    <a:cubicBezTo>
                      <a:pt x="126" y="331"/>
                      <a:pt x="99" y="381"/>
                      <a:pt x="95" y="385"/>
                    </a:cubicBezTo>
                    <a:cubicBezTo>
                      <a:pt x="69" y="431"/>
                      <a:pt x="27" y="457"/>
                      <a:pt x="12" y="510"/>
                    </a:cubicBezTo>
                    <a:cubicBezTo>
                      <a:pt x="1" y="568"/>
                      <a:pt x="38" y="605"/>
                      <a:pt x="87" y="613"/>
                    </a:cubicBezTo>
                    <a:cubicBezTo>
                      <a:pt x="93" y="614"/>
                      <a:pt x="99" y="614"/>
                      <a:pt x="104" y="614"/>
                    </a:cubicBezTo>
                    <a:cubicBezTo>
                      <a:pt x="158" y="614"/>
                      <a:pt x="203" y="585"/>
                      <a:pt x="252" y="564"/>
                    </a:cubicBezTo>
                    <a:cubicBezTo>
                      <a:pt x="320" y="533"/>
                      <a:pt x="354" y="496"/>
                      <a:pt x="399" y="438"/>
                    </a:cubicBezTo>
                    <a:cubicBezTo>
                      <a:pt x="480" y="331"/>
                      <a:pt x="521" y="229"/>
                      <a:pt x="566" y="108"/>
                    </a:cubicBezTo>
                    <a:cubicBezTo>
                      <a:pt x="587" y="43"/>
                      <a:pt x="535" y="1"/>
                      <a:pt x="48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19" name="Google Shape;2819;p42"/>
              <p:cNvSpPr/>
              <p:nvPr/>
            </p:nvSpPr>
            <p:spPr>
              <a:xfrm flipH="1">
                <a:off x="8434645" y="3074277"/>
                <a:ext cx="19686" cy="18087"/>
              </a:xfrm>
              <a:custGeom>
                <a:avLst/>
                <a:gdLst/>
                <a:ahLst/>
                <a:cxnLst/>
                <a:rect l="l" t="t" r="r" b="b"/>
                <a:pathLst>
                  <a:path w="603" h="554" extrusionOk="0">
                    <a:moveTo>
                      <a:pt x="492" y="0"/>
                    </a:moveTo>
                    <a:cubicBezTo>
                      <a:pt x="483" y="0"/>
                      <a:pt x="474" y="2"/>
                      <a:pt x="464" y="6"/>
                    </a:cubicBezTo>
                    <a:cubicBezTo>
                      <a:pt x="354" y="52"/>
                      <a:pt x="259" y="105"/>
                      <a:pt x="168" y="185"/>
                    </a:cubicBezTo>
                    <a:cubicBezTo>
                      <a:pt x="103" y="246"/>
                      <a:pt x="1" y="383"/>
                      <a:pt x="8" y="478"/>
                    </a:cubicBezTo>
                    <a:cubicBezTo>
                      <a:pt x="8" y="517"/>
                      <a:pt x="39" y="553"/>
                      <a:pt x="79" y="553"/>
                    </a:cubicBezTo>
                    <a:cubicBezTo>
                      <a:pt x="85" y="553"/>
                      <a:pt x="92" y="552"/>
                      <a:pt x="99" y="550"/>
                    </a:cubicBezTo>
                    <a:cubicBezTo>
                      <a:pt x="153" y="531"/>
                      <a:pt x="180" y="497"/>
                      <a:pt x="217" y="462"/>
                    </a:cubicBezTo>
                    <a:cubicBezTo>
                      <a:pt x="252" y="429"/>
                      <a:pt x="294" y="401"/>
                      <a:pt x="328" y="364"/>
                    </a:cubicBezTo>
                    <a:cubicBezTo>
                      <a:pt x="396" y="287"/>
                      <a:pt x="473" y="215"/>
                      <a:pt x="548" y="147"/>
                    </a:cubicBezTo>
                    <a:cubicBezTo>
                      <a:pt x="602" y="100"/>
                      <a:pt x="558" y="0"/>
                      <a:pt x="49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20" name="Google Shape;2820;p42"/>
              <p:cNvSpPr/>
              <p:nvPr/>
            </p:nvSpPr>
            <p:spPr>
              <a:xfrm flipH="1">
                <a:off x="8423741" y="3104737"/>
                <a:ext cx="20013" cy="23310"/>
              </a:xfrm>
              <a:custGeom>
                <a:avLst/>
                <a:gdLst/>
                <a:ahLst/>
                <a:cxnLst/>
                <a:rect l="l" t="t" r="r" b="b"/>
                <a:pathLst>
                  <a:path w="613" h="714" extrusionOk="0">
                    <a:moveTo>
                      <a:pt x="482" y="1"/>
                    </a:moveTo>
                    <a:cubicBezTo>
                      <a:pt x="459" y="1"/>
                      <a:pt x="436" y="10"/>
                      <a:pt x="418" y="31"/>
                    </a:cubicBezTo>
                    <a:cubicBezTo>
                      <a:pt x="335" y="126"/>
                      <a:pt x="247" y="214"/>
                      <a:pt x="167" y="312"/>
                    </a:cubicBezTo>
                    <a:cubicBezTo>
                      <a:pt x="95" y="403"/>
                      <a:pt x="15" y="495"/>
                      <a:pt x="4" y="613"/>
                    </a:cubicBezTo>
                    <a:cubicBezTo>
                      <a:pt x="0" y="664"/>
                      <a:pt x="52" y="713"/>
                      <a:pt x="102" y="713"/>
                    </a:cubicBezTo>
                    <a:cubicBezTo>
                      <a:pt x="111" y="713"/>
                      <a:pt x="121" y="712"/>
                      <a:pt x="129" y="708"/>
                    </a:cubicBezTo>
                    <a:cubicBezTo>
                      <a:pt x="240" y="666"/>
                      <a:pt x="304" y="563"/>
                      <a:pt x="369" y="468"/>
                    </a:cubicBezTo>
                    <a:cubicBezTo>
                      <a:pt x="441" y="362"/>
                      <a:pt x="502" y="252"/>
                      <a:pt x="570" y="145"/>
                    </a:cubicBezTo>
                    <a:cubicBezTo>
                      <a:pt x="613" y="77"/>
                      <a:pt x="548" y="1"/>
                      <a:pt x="48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21" name="Google Shape;2821;p42"/>
              <p:cNvSpPr/>
              <p:nvPr/>
            </p:nvSpPr>
            <p:spPr>
              <a:xfrm flipH="1">
                <a:off x="8389395" y="3054623"/>
                <a:ext cx="14659" cy="16650"/>
              </a:xfrm>
              <a:custGeom>
                <a:avLst/>
                <a:gdLst/>
                <a:ahLst/>
                <a:cxnLst/>
                <a:rect l="l" t="t" r="r" b="b"/>
                <a:pathLst>
                  <a:path w="449" h="510" extrusionOk="0">
                    <a:moveTo>
                      <a:pt x="346" y="1"/>
                    </a:moveTo>
                    <a:cubicBezTo>
                      <a:pt x="309" y="1"/>
                      <a:pt x="270" y="21"/>
                      <a:pt x="251" y="64"/>
                    </a:cubicBezTo>
                    <a:cubicBezTo>
                      <a:pt x="225" y="133"/>
                      <a:pt x="175" y="182"/>
                      <a:pt x="137" y="243"/>
                    </a:cubicBezTo>
                    <a:cubicBezTo>
                      <a:pt x="100" y="301"/>
                      <a:pt x="31" y="346"/>
                      <a:pt x="12" y="415"/>
                    </a:cubicBezTo>
                    <a:cubicBezTo>
                      <a:pt x="0" y="464"/>
                      <a:pt x="39" y="506"/>
                      <a:pt x="88" y="509"/>
                    </a:cubicBezTo>
                    <a:cubicBezTo>
                      <a:pt x="91" y="510"/>
                      <a:pt x="94" y="510"/>
                      <a:pt x="97" y="510"/>
                    </a:cubicBezTo>
                    <a:cubicBezTo>
                      <a:pt x="178" y="510"/>
                      <a:pt x="265" y="420"/>
                      <a:pt x="316" y="364"/>
                    </a:cubicBezTo>
                    <a:cubicBezTo>
                      <a:pt x="373" y="296"/>
                      <a:pt x="407" y="197"/>
                      <a:pt x="430" y="113"/>
                    </a:cubicBezTo>
                    <a:cubicBezTo>
                      <a:pt x="448" y="42"/>
                      <a:pt x="399" y="1"/>
                      <a:pt x="34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22" name="Google Shape;2822;p42"/>
              <p:cNvSpPr/>
              <p:nvPr/>
            </p:nvSpPr>
            <p:spPr>
              <a:xfrm flipH="1">
                <a:off x="8389102" y="3018744"/>
                <a:ext cx="14953" cy="15410"/>
              </a:xfrm>
              <a:custGeom>
                <a:avLst/>
                <a:gdLst/>
                <a:ahLst/>
                <a:cxnLst/>
                <a:rect l="l" t="t" r="r" b="b"/>
                <a:pathLst>
                  <a:path w="458" h="472" extrusionOk="0">
                    <a:moveTo>
                      <a:pt x="334" y="1"/>
                    </a:moveTo>
                    <a:cubicBezTo>
                      <a:pt x="313" y="1"/>
                      <a:pt x="292" y="8"/>
                      <a:pt x="274" y="26"/>
                    </a:cubicBezTo>
                    <a:cubicBezTo>
                      <a:pt x="221" y="76"/>
                      <a:pt x="168" y="126"/>
                      <a:pt x="119" y="182"/>
                    </a:cubicBezTo>
                    <a:cubicBezTo>
                      <a:pt x="58" y="243"/>
                      <a:pt x="0" y="300"/>
                      <a:pt x="19" y="396"/>
                    </a:cubicBezTo>
                    <a:cubicBezTo>
                      <a:pt x="28" y="437"/>
                      <a:pt x="77" y="472"/>
                      <a:pt x="119" y="472"/>
                    </a:cubicBezTo>
                    <a:cubicBezTo>
                      <a:pt x="210" y="468"/>
                      <a:pt x="256" y="391"/>
                      <a:pt x="301" y="323"/>
                    </a:cubicBezTo>
                    <a:cubicBezTo>
                      <a:pt x="342" y="263"/>
                      <a:pt x="377" y="198"/>
                      <a:pt x="415" y="137"/>
                    </a:cubicBezTo>
                    <a:cubicBezTo>
                      <a:pt x="458" y="71"/>
                      <a:pt x="398" y="1"/>
                      <a:pt x="3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23" name="Google Shape;2823;p42"/>
              <p:cNvSpPr/>
              <p:nvPr/>
            </p:nvSpPr>
            <p:spPr>
              <a:xfrm flipH="1">
                <a:off x="8372190" y="2987370"/>
                <a:ext cx="18576" cy="16324"/>
              </a:xfrm>
              <a:custGeom>
                <a:avLst/>
                <a:gdLst/>
                <a:ahLst/>
                <a:cxnLst/>
                <a:rect l="l" t="t" r="r" b="b"/>
                <a:pathLst>
                  <a:path w="569" h="500" extrusionOk="0">
                    <a:moveTo>
                      <a:pt x="435" y="1"/>
                    </a:moveTo>
                    <a:cubicBezTo>
                      <a:pt x="417" y="1"/>
                      <a:pt x="399" y="6"/>
                      <a:pt x="381" y="18"/>
                    </a:cubicBezTo>
                    <a:cubicBezTo>
                      <a:pt x="300" y="64"/>
                      <a:pt x="240" y="117"/>
                      <a:pt x="175" y="178"/>
                    </a:cubicBezTo>
                    <a:cubicBezTo>
                      <a:pt x="118" y="234"/>
                      <a:pt x="19" y="292"/>
                      <a:pt x="8" y="376"/>
                    </a:cubicBezTo>
                    <a:cubicBezTo>
                      <a:pt x="0" y="422"/>
                      <a:pt x="19" y="490"/>
                      <a:pt x="77" y="497"/>
                    </a:cubicBezTo>
                    <a:cubicBezTo>
                      <a:pt x="88" y="499"/>
                      <a:pt x="98" y="499"/>
                      <a:pt x="108" y="499"/>
                    </a:cubicBezTo>
                    <a:cubicBezTo>
                      <a:pt x="150" y="499"/>
                      <a:pt x="184" y="487"/>
                      <a:pt x="221" y="459"/>
                    </a:cubicBezTo>
                    <a:cubicBezTo>
                      <a:pt x="259" y="432"/>
                      <a:pt x="297" y="406"/>
                      <a:pt x="331" y="380"/>
                    </a:cubicBezTo>
                    <a:cubicBezTo>
                      <a:pt x="369" y="349"/>
                      <a:pt x="407" y="326"/>
                      <a:pt x="442" y="288"/>
                    </a:cubicBezTo>
                    <a:cubicBezTo>
                      <a:pt x="476" y="250"/>
                      <a:pt x="502" y="208"/>
                      <a:pt x="525" y="162"/>
                    </a:cubicBezTo>
                    <a:cubicBezTo>
                      <a:pt x="568" y="89"/>
                      <a:pt x="508" y="1"/>
                      <a:pt x="43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24" name="Google Shape;2824;p42"/>
              <p:cNvSpPr/>
              <p:nvPr/>
            </p:nvSpPr>
            <p:spPr>
              <a:xfrm flipH="1">
                <a:off x="8331218" y="3069478"/>
                <a:ext cx="18054" cy="25465"/>
              </a:xfrm>
              <a:custGeom>
                <a:avLst/>
                <a:gdLst/>
                <a:ahLst/>
                <a:cxnLst/>
                <a:rect l="l" t="t" r="r" b="b"/>
                <a:pathLst>
                  <a:path w="553" h="780" extrusionOk="0">
                    <a:moveTo>
                      <a:pt x="459" y="0"/>
                    </a:moveTo>
                    <a:cubicBezTo>
                      <a:pt x="439" y="0"/>
                      <a:pt x="420" y="7"/>
                      <a:pt x="406" y="23"/>
                    </a:cubicBezTo>
                    <a:cubicBezTo>
                      <a:pt x="322" y="119"/>
                      <a:pt x="250" y="225"/>
                      <a:pt x="185" y="336"/>
                    </a:cubicBezTo>
                    <a:cubicBezTo>
                      <a:pt x="155" y="393"/>
                      <a:pt x="136" y="453"/>
                      <a:pt x="106" y="507"/>
                    </a:cubicBezTo>
                    <a:cubicBezTo>
                      <a:pt x="71" y="564"/>
                      <a:pt x="38" y="613"/>
                      <a:pt x="18" y="678"/>
                    </a:cubicBezTo>
                    <a:cubicBezTo>
                      <a:pt x="1" y="734"/>
                      <a:pt x="48" y="780"/>
                      <a:pt x="101" y="780"/>
                    </a:cubicBezTo>
                    <a:cubicBezTo>
                      <a:pt x="115" y="780"/>
                      <a:pt x="130" y="776"/>
                      <a:pt x="143" y="769"/>
                    </a:cubicBezTo>
                    <a:cubicBezTo>
                      <a:pt x="201" y="742"/>
                      <a:pt x="243" y="693"/>
                      <a:pt x="284" y="648"/>
                    </a:cubicBezTo>
                    <a:cubicBezTo>
                      <a:pt x="334" y="590"/>
                      <a:pt x="394" y="541"/>
                      <a:pt x="429" y="476"/>
                    </a:cubicBezTo>
                    <a:cubicBezTo>
                      <a:pt x="501" y="358"/>
                      <a:pt x="543" y="221"/>
                      <a:pt x="550" y="85"/>
                    </a:cubicBezTo>
                    <a:cubicBezTo>
                      <a:pt x="553" y="37"/>
                      <a:pt x="504" y="0"/>
                      <a:pt x="45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25" name="Google Shape;2825;p42"/>
              <p:cNvSpPr/>
              <p:nvPr/>
            </p:nvSpPr>
            <p:spPr>
              <a:xfrm flipH="1">
                <a:off x="8362592" y="3110647"/>
                <a:ext cx="20601" cy="30917"/>
              </a:xfrm>
              <a:custGeom>
                <a:avLst/>
                <a:gdLst/>
                <a:ahLst/>
                <a:cxnLst/>
                <a:rect l="l" t="t" r="r" b="b"/>
                <a:pathLst>
                  <a:path w="631" h="947" extrusionOk="0">
                    <a:moveTo>
                      <a:pt x="559" y="1"/>
                    </a:moveTo>
                    <a:cubicBezTo>
                      <a:pt x="541" y="1"/>
                      <a:pt x="523" y="9"/>
                      <a:pt x="510" y="29"/>
                    </a:cubicBezTo>
                    <a:cubicBezTo>
                      <a:pt x="419" y="166"/>
                      <a:pt x="335" y="306"/>
                      <a:pt x="247" y="447"/>
                    </a:cubicBezTo>
                    <a:cubicBezTo>
                      <a:pt x="168" y="576"/>
                      <a:pt x="73" y="694"/>
                      <a:pt x="19" y="838"/>
                    </a:cubicBezTo>
                    <a:cubicBezTo>
                      <a:pt x="1" y="890"/>
                      <a:pt x="53" y="946"/>
                      <a:pt x="104" y="946"/>
                    </a:cubicBezTo>
                    <a:cubicBezTo>
                      <a:pt x="117" y="946"/>
                      <a:pt x="130" y="942"/>
                      <a:pt x="141" y="934"/>
                    </a:cubicBezTo>
                    <a:cubicBezTo>
                      <a:pt x="396" y="743"/>
                      <a:pt x="552" y="378"/>
                      <a:pt x="620" y="78"/>
                    </a:cubicBezTo>
                    <a:cubicBezTo>
                      <a:pt x="630" y="33"/>
                      <a:pt x="595" y="1"/>
                      <a:pt x="55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26" name="Google Shape;2826;p42"/>
              <p:cNvSpPr/>
              <p:nvPr/>
            </p:nvSpPr>
            <p:spPr>
              <a:xfrm flipH="1">
                <a:off x="8362265" y="3153839"/>
                <a:ext cx="22331" cy="30787"/>
              </a:xfrm>
              <a:custGeom>
                <a:avLst/>
                <a:gdLst/>
                <a:ahLst/>
                <a:cxnLst/>
                <a:rect l="l" t="t" r="r" b="b"/>
                <a:pathLst>
                  <a:path w="684" h="943" extrusionOk="0">
                    <a:moveTo>
                      <a:pt x="636" y="1"/>
                    </a:moveTo>
                    <a:cubicBezTo>
                      <a:pt x="623" y="1"/>
                      <a:pt x="609" y="7"/>
                      <a:pt x="599" y="22"/>
                    </a:cubicBezTo>
                    <a:cubicBezTo>
                      <a:pt x="496" y="162"/>
                      <a:pt x="397" y="310"/>
                      <a:pt x="290" y="447"/>
                    </a:cubicBezTo>
                    <a:cubicBezTo>
                      <a:pt x="199" y="569"/>
                      <a:pt x="70" y="675"/>
                      <a:pt x="20" y="824"/>
                    </a:cubicBezTo>
                    <a:cubicBezTo>
                      <a:pt x="0" y="880"/>
                      <a:pt x="50" y="942"/>
                      <a:pt x="105" y="942"/>
                    </a:cubicBezTo>
                    <a:cubicBezTo>
                      <a:pt x="114" y="942"/>
                      <a:pt x="122" y="941"/>
                      <a:pt x="131" y="938"/>
                    </a:cubicBezTo>
                    <a:cubicBezTo>
                      <a:pt x="298" y="880"/>
                      <a:pt x="401" y="721"/>
                      <a:pt x="488" y="580"/>
                    </a:cubicBezTo>
                    <a:cubicBezTo>
                      <a:pt x="595" y="410"/>
                      <a:pt x="652" y="254"/>
                      <a:pt x="678" y="56"/>
                    </a:cubicBezTo>
                    <a:cubicBezTo>
                      <a:pt x="683" y="23"/>
                      <a:pt x="661" y="1"/>
                      <a:pt x="6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27" name="Google Shape;2827;p42"/>
              <p:cNvSpPr/>
              <p:nvPr/>
            </p:nvSpPr>
            <p:spPr>
              <a:xfrm flipH="1">
                <a:off x="8316983" y="3135752"/>
                <a:ext cx="20405" cy="25465"/>
              </a:xfrm>
              <a:custGeom>
                <a:avLst/>
                <a:gdLst/>
                <a:ahLst/>
                <a:cxnLst/>
                <a:rect l="l" t="t" r="r" b="b"/>
                <a:pathLst>
                  <a:path w="625" h="780" extrusionOk="0">
                    <a:moveTo>
                      <a:pt x="510" y="1"/>
                    </a:moveTo>
                    <a:cubicBezTo>
                      <a:pt x="488" y="1"/>
                      <a:pt x="466" y="9"/>
                      <a:pt x="449" y="28"/>
                    </a:cubicBezTo>
                    <a:cubicBezTo>
                      <a:pt x="362" y="127"/>
                      <a:pt x="274" y="229"/>
                      <a:pt x="186" y="332"/>
                    </a:cubicBezTo>
                    <a:cubicBezTo>
                      <a:pt x="103" y="431"/>
                      <a:pt x="8" y="534"/>
                      <a:pt x="4" y="667"/>
                    </a:cubicBezTo>
                    <a:cubicBezTo>
                      <a:pt x="1" y="733"/>
                      <a:pt x="58" y="779"/>
                      <a:pt x="121" y="779"/>
                    </a:cubicBezTo>
                    <a:cubicBezTo>
                      <a:pt x="130" y="779"/>
                      <a:pt x="139" y="778"/>
                      <a:pt x="148" y="776"/>
                    </a:cubicBezTo>
                    <a:cubicBezTo>
                      <a:pt x="281" y="743"/>
                      <a:pt x="365" y="610"/>
                      <a:pt x="430" y="495"/>
                    </a:cubicBezTo>
                    <a:cubicBezTo>
                      <a:pt x="506" y="374"/>
                      <a:pt x="555" y="252"/>
                      <a:pt x="604" y="115"/>
                    </a:cubicBezTo>
                    <a:cubicBezTo>
                      <a:pt x="624" y="55"/>
                      <a:pt x="566" y="1"/>
                      <a:pt x="51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28" name="Google Shape;2828;p42"/>
              <p:cNvSpPr/>
              <p:nvPr/>
            </p:nvSpPr>
            <p:spPr>
              <a:xfrm flipH="1">
                <a:off x="8303435" y="3094910"/>
                <a:ext cx="18315" cy="17075"/>
              </a:xfrm>
              <a:custGeom>
                <a:avLst/>
                <a:gdLst/>
                <a:ahLst/>
                <a:cxnLst/>
                <a:rect l="l" t="t" r="r" b="b"/>
                <a:pathLst>
                  <a:path w="561" h="523" extrusionOk="0">
                    <a:moveTo>
                      <a:pt x="409" y="0"/>
                    </a:moveTo>
                    <a:cubicBezTo>
                      <a:pt x="384" y="0"/>
                      <a:pt x="359" y="9"/>
                      <a:pt x="339" y="28"/>
                    </a:cubicBezTo>
                    <a:cubicBezTo>
                      <a:pt x="228" y="130"/>
                      <a:pt x="0" y="276"/>
                      <a:pt x="39" y="450"/>
                    </a:cubicBezTo>
                    <a:cubicBezTo>
                      <a:pt x="50" y="495"/>
                      <a:pt x="92" y="518"/>
                      <a:pt x="134" y="522"/>
                    </a:cubicBezTo>
                    <a:cubicBezTo>
                      <a:pt x="137" y="522"/>
                      <a:pt x="141" y="522"/>
                      <a:pt x="145" y="522"/>
                    </a:cubicBezTo>
                    <a:cubicBezTo>
                      <a:pt x="232" y="522"/>
                      <a:pt x="310" y="433"/>
                      <a:pt x="358" y="370"/>
                    </a:cubicBezTo>
                    <a:cubicBezTo>
                      <a:pt x="407" y="298"/>
                      <a:pt x="457" y="225"/>
                      <a:pt x="506" y="157"/>
                    </a:cubicBezTo>
                    <a:cubicBezTo>
                      <a:pt x="560" y="80"/>
                      <a:pt x="485" y="0"/>
                      <a:pt x="40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29" name="Google Shape;2829;p42"/>
              <p:cNvSpPr/>
              <p:nvPr/>
            </p:nvSpPr>
            <p:spPr>
              <a:xfrm flipH="1">
                <a:off x="8288384" y="3183875"/>
                <a:ext cx="16879" cy="22037"/>
              </a:xfrm>
              <a:custGeom>
                <a:avLst/>
                <a:gdLst/>
                <a:ahLst/>
                <a:cxnLst/>
                <a:rect l="l" t="t" r="r" b="b"/>
                <a:pathLst>
                  <a:path w="517" h="675" extrusionOk="0">
                    <a:moveTo>
                      <a:pt x="400" y="0"/>
                    </a:moveTo>
                    <a:cubicBezTo>
                      <a:pt x="371" y="0"/>
                      <a:pt x="343" y="13"/>
                      <a:pt x="328" y="44"/>
                    </a:cubicBezTo>
                    <a:cubicBezTo>
                      <a:pt x="248" y="204"/>
                      <a:pt x="1" y="470"/>
                      <a:pt x="153" y="648"/>
                    </a:cubicBezTo>
                    <a:cubicBezTo>
                      <a:pt x="170" y="665"/>
                      <a:pt x="195" y="674"/>
                      <a:pt x="220" y="674"/>
                    </a:cubicBezTo>
                    <a:cubicBezTo>
                      <a:pt x="228" y="674"/>
                      <a:pt x="237" y="673"/>
                      <a:pt x="244" y="671"/>
                    </a:cubicBezTo>
                    <a:cubicBezTo>
                      <a:pt x="355" y="641"/>
                      <a:pt x="378" y="534"/>
                      <a:pt x="404" y="439"/>
                    </a:cubicBezTo>
                    <a:cubicBezTo>
                      <a:pt x="434" y="334"/>
                      <a:pt x="450" y="215"/>
                      <a:pt x="492" y="113"/>
                    </a:cubicBezTo>
                    <a:cubicBezTo>
                      <a:pt x="517" y="50"/>
                      <a:pt x="457" y="0"/>
                      <a:pt x="40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30" name="Google Shape;2830;p42"/>
              <p:cNvSpPr/>
              <p:nvPr/>
            </p:nvSpPr>
            <p:spPr>
              <a:xfrm flipH="1">
                <a:off x="8254072" y="3177313"/>
                <a:ext cx="11459" cy="23571"/>
              </a:xfrm>
              <a:custGeom>
                <a:avLst/>
                <a:gdLst/>
                <a:ahLst/>
                <a:cxnLst/>
                <a:rect l="l" t="t" r="r" b="b"/>
                <a:pathLst>
                  <a:path w="351" h="722" extrusionOk="0">
                    <a:moveTo>
                      <a:pt x="201" y="0"/>
                    </a:moveTo>
                    <a:cubicBezTo>
                      <a:pt x="154" y="0"/>
                      <a:pt x="107" y="27"/>
                      <a:pt x="88" y="82"/>
                    </a:cubicBezTo>
                    <a:cubicBezTo>
                      <a:pt x="54" y="184"/>
                      <a:pt x="28" y="279"/>
                      <a:pt x="19" y="386"/>
                    </a:cubicBezTo>
                    <a:cubicBezTo>
                      <a:pt x="8" y="489"/>
                      <a:pt x="0" y="607"/>
                      <a:pt x="84" y="682"/>
                    </a:cubicBezTo>
                    <a:cubicBezTo>
                      <a:pt x="110" y="707"/>
                      <a:pt x="148" y="721"/>
                      <a:pt x="185" y="721"/>
                    </a:cubicBezTo>
                    <a:cubicBezTo>
                      <a:pt x="218" y="721"/>
                      <a:pt x="251" y="710"/>
                      <a:pt x="274" y="682"/>
                    </a:cubicBezTo>
                    <a:cubicBezTo>
                      <a:pt x="351" y="595"/>
                      <a:pt x="335" y="512"/>
                      <a:pt x="331" y="405"/>
                    </a:cubicBezTo>
                    <a:cubicBezTo>
                      <a:pt x="328" y="306"/>
                      <a:pt x="316" y="211"/>
                      <a:pt x="316" y="112"/>
                    </a:cubicBezTo>
                    <a:cubicBezTo>
                      <a:pt x="314" y="39"/>
                      <a:pt x="258" y="0"/>
                      <a:pt x="2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31" name="Google Shape;2831;p42"/>
              <p:cNvSpPr/>
              <p:nvPr/>
            </p:nvSpPr>
            <p:spPr>
              <a:xfrm flipH="1">
                <a:off x="8212642" y="3153741"/>
                <a:ext cx="9696" cy="22657"/>
              </a:xfrm>
              <a:custGeom>
                <a:avLst/>
                <a:gdLst/>
                <a:ahLst/>
                <a:cxnLst/>
                <a:rect l="l" t="t" r="r" b="b"/>
                <a:pathLst>
                  <a:path w="297" h="694" extrusionOk="0">
                    <a:moveTo>
                      <a:pt x="151" y="1"/>
                    </a:moveTo>
                    <a:cubicBezTo>
                      <a:pt x="111" y="1"/>
                      <a:pt x="71" y="22"/>
                      <a:pt x="65" y="66"/>
                    </a:cubicBezTo>
                    <a:cubicBezTo>
                      <a:pt x="50" y="173"/>
                      <a:pt x="28" y="279"/>
                      <a:pt x="16" y="390"/>
                    </a:cubicBezTo>
                    <a:cubicBezTo>
                      <a:pt x="5" y="496"/>
                      <a:pt x="0" y="599"/>
                      <a:pt x="92" y="671"/>
                    </a:cubicBezTo>
                    <a:cubicBezTo>
                      <a:pt x="111" y="686"/>
                      <a:pt x="131" y="693"/>
                      <a:pt x="151" y="693"/>
                    </a:cubicBezTo>
                    <a:cubicBezTo>
                      <a:pt x="171" y="693"/>
                      <a:pt x="191" y="686"/>
                      <a:pt x="210" y="671"/>
                    </a:cubicBezTo>
                    <a:cubicBezTo>
                      <a:pt x="297" y="599"/>
                      <a:pt x="293" y="496"/>
                      <a:pt x="282" y="390"/>
                    </a:cubicBezTo>
                    <a:cubicBezTo>
                      <a:pt x="270" y="279"/>
                      <a:pt x="251" y="173"/>
                      <a:pt x="237" y="66"/>
                    </a:cubicBezTo>
                    <a:cubicBezTo>
                      <a:pt x="231" y="22"/>
                      <a:pt x="191" y="1"/>
                      <a:pt x="15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32" name="Google Shape;2832;p42"/>
              <p:cNvSpPr/>
              <p:nvPr/>
            </p:nvSpPr>
            <p:spPr>
              <a:xfrm flipH="1">
                <a:off x="8187307" y="3122857"/>
                <a:ext cx="14659" cy="24192"/>
              </a:xfrm>
              <a:custGeom>
                <a:avLst/>
                <a:gdLst/>
                <a:ahLst/>
                <a:cxnLst/>
                <a:rect l="l" t="t" r="r" b="b"/>
                <a:pathLst>
                  <a:path w="449" h="741" extrusionOk="0">
                    <a:moveTo>
                      <a:pt x="316" y="1"/>
                    </a:moveTo>
                    <a:cubicBezTo>
                      <a:pt x="282" y="1"/>
                      <a:pt x="250" y="18"/>
                      <a:pt x="232" y="58"/>
                    </a:cubicBezTo>
                    <a:cubicBezTo>
                      <a:pt x="175" y="176"/>
                      <a:pt x="118" y="294"/>
                      <a:pt x="57" y="411"/>
                    </a:cubicBezTo>
                    <a:cubicBezTo>
                      <a:pt x="15" y="503"/>
                      <a:pt x="0" y="697"/>
                      <a:pt x="122" y="734"/>
                    </a:cubicBezTo>
                    <a:cubicBezTo>
                      <a:pt x="135" y="738"/>
                      <a:pt x="148" y="740"/>
                      <a:pt x="161" y="740"/>
                    </a:cubicBezTo>
                    <a:cubicBezTo>
                      <a:pt x="271" y="740"/>
                      <a:pt x="368" y="603"/>
                      <a:pt x="392" y="515"/>
                    </a:cubicBezTo>
                    <a:cubicBezTo>
                      <a:pt x="430" y="385"/>
                      <a:pt x="448" y="248"/>
                      <a:pt x="441" y="115"/>
                    </a:cubicBezTo>
                    <a:cubicBezTo>
                      <a:pt x="436" y="50"/>
                      <a:pt x="374" y="1"/>
                      <a:pt x="31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33" name="Google Shape;2833;p42"/>
              <p:cNvSpPr/>
              <p:nvPr/>
            </p:nvSpPr>
            <p:spPr>
              <a:xfrm flipH="1">
                <a:off x="8229031" y="3087336"/>
                <a:ext cx="11557" cy="23376"/>
              </a:xfrm>
              <a:custGeom>
                <a:avLst/>
                <a:gdLst/>
                <a:ahLst/>
                <a:cxnLst/>
                <a:rect l="l" t="t" r="r" b="b"/>
                <a:pathLst>
                  <a:path w="354" h="716" extrusionOk="0">
                    <a:moveTo>
                      <a:pt x="240" y="1"/>
                    </a:moveTo>
                    <a:cubicBezTo>
                      <a:pt x="198" y="1"/>
                      <a:pt x="153" y="30"/>
                      <a:pt x="153" y="81"/>
                    </a:cubicBezTo>
                    <a:cubicBezTo>
                      <a:pt x="149" y="188"/>
                      <a:pt x="115" y="290"/>
                      <a:pt x="77" y="389"/>
                    </a:cubicBezTo>
                    <a:cubicBezTo>
                      <a:pt x="50" y="469"/>
                      <a:pt x="4" y="568"/>
                      <a:pt x="1" y="655"/>
                    </a:cubicBezTo>
                    <a:cubicBezTo>
                      <a:pt x="1" y="691"/>
                      <a:pt x="31" y="715"/>
                      <a:pt x="63" y="715"/>
                    </a:cubicBezTo>
                    <a:cubicBezTo>
                      <a:pt x="69" y="715"/>
                      <a:pt x="74" y="715"/>
                      <a:pt x="80" y="713"/>
                    </a:cubicBezTo>
                    <a:cubicBezTo>
                      <a:pt x="187" y="685"/>
                      <a:pt x="282" y="553"/>
                      <a:pt x="313" y="450"/>
                    </a:cubicBezTo>
                    <a:cubicBezTo>
                      <a:pt x="354" y="320"/>
                      <a:pt x="343" y="192"/>
                      <a:pt x="313" y="59"/>
                    </a:cubicBezTo>
                    <a:cubicBezTo>
                      <a:pt x="304" y="19"/>
                      <a:pt x="273" y="1"/>
                      <a:pt x="24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34" name="Google Shape;2834;p42"/>
              <p:cNvSpPr/>
              <p:nvPr/>
            </p:nvSpPr>
            <p:spPr>
              <a:xfrm flipH="1">
                <a:off x="8255573" y="3119951"/>
                <a:ext cx="15671" cy="27881"/>
              </a:xfrm>
              <a:custGeom>
                <a:avLst/>
                <a:gdLst/>
                <a:ahLst/>
                <a:cxnLst/>
                <a:rect l="l" t="t" r="r" b="b"/>
                <a:pathLst>
                  <a:path w="480" h="854" extrusionOk="0">
                    <a:moveTo>
                      <a:pt x="258" y="1"/>
                    </a:moveTo>
                    <a:cubicBezTo>
                      <a:pt x="216" y="1"/>
                      <a:pt x="172" y="29"/>
                      <a:pt x="172" y="79"/>
                    </a:cubicBezTo>
                    <a:cubicBezTo>
                      <a:pt x="172" y="211"/>
                      <a:pt x="130" y="353"/>
                      <a:pt x="92" y="478"/>
                    </a:cubicBezTo>
                    <a:cubicBezTo>
                      <a:pt x="57" y="592"/>
                      <a:pt x="1" y="695"/>
                      <a:pt x="73" y="804"/>
                    </a:cubicBezTo>
                    <a:cubicBezTo>
                      <a:pt x="92" y="833"/>
                      <a:pt x="126" y="853"/>
                      <a:pt x="162" y="853"/>
                    </a:cubicBezTo>
                    <a:cubicBezTo>
                      <a:pt x="170" y="853"/>
                      <a:pt x="179" y="852"/>
                      <a:pt x="187" y="850"/>
                    </a:cubicBezTo>
                    <a:cubicBezTo>
                      <a:pt x="480" y="759"/>
                      <a:pt x="362" y="272"/>
                      <a:pt x="328" y="56"/>
                    </a:cubicBezTo>
                    <a:cubicBezTo>
                      <a:pt x="321" y="18"/>
                      <a:pt x="290" y="1"/>
                      <a:pt x="25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35" name="Google Shape;2835;p42"/>
              <p:cNvSpPr/>
              <p:nvPr/>
            </p:nvSpPr>
            <p:spPr>
              <a:xfrm flipH="1">
                <a:off x="8232687" y="3045482"/>
                <a:ext cx="17466" cy="24257"/>
              </a:xfrm>
              <a:custGeom>
                <a:avLst/>
                <a:gdLst/>
                <a:ahLst/>
                <a:cxnLst/>
                <a:rect l="l" t="t" r="r" b="b"/>
                <a:pathLst>
                  <a:path w="535" h="743" extrusionOk="0">
                    <a:moveTo>
                      <a:pt x="420" y="0"/>
                    </a:moveTo>
                    <a:cubicBezTo>
                      <a:pt x="391" y="0"/>
                      <a:pt x="363" y="13"/>
                      <a:pt x="347" y="44"/>
                    </a:cubicBezTo>
                    <a:cubicBezTo>
                      <a:pt x="241" y="230"/>
                      <a:pt x="1" y="458"/>
                      <a:pt x="62" y="690"/>
                    </a:cubicBezTo>
                    <a:cubicBezTo>
                      <a:pt x="71" y="722"/>
                      <a:pt x="102" y="743"/>
                      <a:pt x="136" y="743"/>
                    </a:cubicBezTo>
                    <a:cubicBezTo>
                      <a:pt x="143" y="743"/>
                      <a:pt x="150" y="742"/>
                      <a:pt x="157" y="740"/>
                    </a:cubicBezTo>
                    <a:cubicBezTo>
                      <a:pt x="404" y="679"/>
                      <a:pt x="457" y="321"/>
                      <a:pt x="515" y="116"/>
                    </a:cubicBezTo>
                    <a:cubicBezTo>
                      <a:pt x="535" y="51"/>
                      <a:pt x="476" y="0"/>
                      <a:pt x="42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36" name="Google Shape;2836;p42"/>
              <p:cNvSpPr/>
              <p:nvPr/>
            </p:nvSpPr>
            <p:spPr>
              <a:xfrm flipH="1">
                <a:off x="8261189" y="3044209"/>
                <a:ext cx="14169" cy="21090"/>
              </a:xfrm>
              <a:custGeom>
                <a:avLst/>
                <a:gdLst/>
                <a:ahLst/>
                <a:cxnLst/>
                <a:rect l="l" t="t" r="r" b="b"/>
                <a:pathLst>
                  <a:path w="434" h="646" extrusionOk="0">
                    <a:moveTo>
                      <a:pt x="329" y="0"/>
                    </a:moveTo>
                    <a:cubicBezTo>
                      <a:pt x="305" y="0"/>
                      <a:pt x="279" y="12"/>
                      <a:pt x="260" y="41"/>
                    </a:cubicBezTo>
                    <a:cubicBezTo>
                      <a:pt x="203" y="118"/>
                      <a:pt x="146" y="201"/>
                      <a:pt x="104" y="285"/>
                    </a:cubicBezTo>
                    <a:cubicBezTo>
                      <a:pt x="66" y="369"/>
                      <a:pt x="1" y="467"/>
                      <a:pt x="39" y="558"/>
                    </a:cubicBezTo>
                    <a:cubicBezTo>
                      <a:pt x="56" y="603"/>
                      <a:pt x="103" y="646"/>
                      <a:pt x="153" y="646"/>
                    </a:cubicBezTo>
                    <a:cubicBezTo>
                      <a:pt x="171" y="646"/>
                      <a:pt x="189" y="640"/>
                      <a:pt x="206" y="627"/>
                    </a:cubicBezTo>
                    <a:cubicBezTo>
                      <a:pt x="290" y="562"/>
                      <a:pt x="290" y="486"/>
                      <a:pt x="317" y="391"/>
                    </a:cubicBezTo>
                    <a:cubicBezTo>
                      <a:pt x="343" y="300"/>
                      <a:pt x="366" y="213"/>
                      <a:pt x="404" y="125"/>
                    </a:cubicBezTo>
                    <a:cubicBezTo>
                      <a:pt x="433" y="57"/>
                      <a:pt x="383" y="0"/>
                      <a:pt x="32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37" name="Google Shape;2837;p42"/>
              <p:cNvSpPr/>
              <p:nvPr/>
            </p:nvSpPr>
            <p:spPr>
              <a:xfrm flipH="1">
                <a:off x="8201183" y="2986031"/>
                <a:ext cx="9860" cy="24159"/>
              </a:xfrm>
              <a:custGeom>
                <a:avLst/>
                <a:gdLst/>
                <a:ahLst/>
                <a:cxnLst/>
                <a:rect l="l" t="t" r="r" b="b"/>
                <a:pathLst>
                  <a:path w="302" h="740" extrusionOk="0">
                    <a:moveTo>
                      <a:pt x="153" y="0"/>
                    </a:moveTo>
                    <a:cubicBezTo>
                      <a:pt x="105" y="0"/>
                      <a:pt x="58" y="33"/>
                      <a:pt x="54" y="98"/>
                    </a:cubicBezTo>
                    <a:cubicBezTo>
                      <a:pt x="42" y="306"/>
                      <a:pt x="1" y="508"/>
                      <a:pt x="92" y="705"/>
                    </a:cubicBezTo>
                    <a:cubicBezTo>
                      <a:pt x="101" y="728"/>
                      <a:pt x="127" y="739"/>
                      <a:pt x="153" y="739"/>
                    </a:cubicBezTo>
                    <a:cubicBezTo>
                      <a:pt x="178" y="739"/>
                      <a:pt x="204" y="728"/>
                      <a:pt x="214" y="705"/>
                    </a:cubicBezTo>
                    <a:cubicBezTo>
                      <a:pt x="301" y="508"/>
                      <a:pt x="263" y="306"/>
                      <a:pt x="252" y="98"/>
                    </a:cubicBezTo>
                    <a:cubicBezTo>
                      <a:pt x="248" y="33"/>
                      <a:pt x="200" y="0"/>
                      <a:pt x="15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38" name="Google Shape;2838;p42"/>
              <p:cNvSpPr/>
              <p:nvPr/>
            </p:nvSpPr>
            <p:spPr>
              <a:xfrm flipH="1">
                <a:off x="8184794" y="3046037"/>
                <a:ext cx="10251" cy="24257"/>
              </a:xfrm>
              <a:custGeom>
                <a:avLst/>
                <a:gdLst/>
                <a:ahLst/>
                <a:cxnLst/>
                <a:rect l="l" t="t" r="r" b="b"/>
                <a:pathLst>
                  <a:path w="314" h="743" extrusionOk="0">
                    <a:moveTo>
                      <a:pt x="174" y="1"/>
                    </a:moveTo>
                    <a:cubicBezTo>
                      <a:pt x="145" y="1"/>
                      <a:pt x="118" y="16"/>
                      <a:pt x="111" y="53"/>
                    </a:cubicBezTo>
                    <a:cubicBezTo>
                      <a:pt x="92" y="164"/>
                      <a:pt x="58" y="271"/>
                      <a:pt x="43" y="381"/>
                    </a:cubicBezTo>
                    <a:cubicBezTo>
                      <a:pt x="27" y="487"/>
                      <a:pt x="1" y="582"/>
                      <a:pt x="50" y="685"/>
                    </a:cubicBezTo>
                    <a:cubicBezTo>
                      <a:pt x="70" y="725"/>
                      <a:pt x="108" y="742"/>
                      <a:pt x="147" y="742"/>
                    </a:cubicBezTo>
                    <a:cubicBezTo>
                      <a:pt x="190" y="742"/>
                      <a:pt x="235" y="721"/>
                      <a:pt x="259" y="685"/>
                    </a:cubicBezTo>
                    <a:cubicBezTo>
                      <a:pt x="313" y="594"/>
                      <a:pt x="294" y="495"/>
                      <a:pt x="290" y="392"/>
                    </a:cubicBezTo>
                    <a:cubicBezTo>
                      <a:pt x="290" y="285"/>
                      <a:pt x="267" y="183"/>
                      <a:pt x="259" y="76"/>
                    </a:cubicBezTo>
                    <a:cubicBezTo>
                      <a:pt x="257" y="30"/>
                      <a:pt x="213" y="1"/>
                      <a:pt x="17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39" name="Google Shape;2839;p42"/>
              <p:cNvSpPr/>
              <p:nvPr/>
            </p:nvSpPr>
            <p:spPr>
              <a:xfrm flipH="1">
                <a:off x="8152146" y="3039540"/>
                <a:ext cx="11949" cy="21613"/>
              </a:xfrm>
              <a:custGeom>
                <a:avLst/>
                <a:gdLst/>
                <a:ahLst/>
                <a:cxnLst/>
                <a:rect l="l" t="t" r="r" b="b"/>
                <a:pathLst>
                  <a:path w="366" h="662" extrusionOk="0">
                    <a:moveTo>
                      <a:pt x="184" y="1"/>
                    </a:moveTo>
                    <a:cubicBezTo>
                      <a:pt x="154" y="1"/>
                      <a:pt x="123" y="19"/>
                      <a:pt x="110" y="55"/>
                    </a:cubicBezTo>
                    <a:cubicBezTo>
                      <a:pt x="76" y="147"/>
                      <a:pt x="53" y="238"/>
                      <a:pt x="41" y="333"/>
                    </a:cubicBezTo>
                    <a:cubicBezTo>
                      <a:pt x="27" y="443"/>
                      <a:pt x="0" y="534"/>
                      <a:pt x="87" y="621"/>
                    </a:cubicBezTo>
                    <a:cubicBezTo>
                      <a:pt x="112" y="648"/>
                      <a:pt x="147" y="661"/>
                      <a:pt x="183" y="661"/>
                    </a:cubicBezTo>
                    <a:cubicBezTo>
                      <a:pt x="219" y="661"/>
                      <a:pt x="255" y="648"/>
                      <a:pt x="281" y="621"/>
                    </a:cubicBezTo>
                    <a:cubicBezTo>
                      <a:pt x="365" y="534"/>
                      <a:pt x="342" y="443"/>
                      <a:pt x="327" y="333"/>
                    </a:cubicBezTo>
                    <a:cubicBezTo>
                      <a:pt x="315" y="238"/>
                      <a:pt x="292" y="147"/>
                      <a:pt x="258" y="55"/>
                    </a:cubicBezTo>
                    <a:cubicBezTo>
                      <a:pt x="245" y="19"/>
                      <a:pt x="215" y="1"/>
                      <a:pt x="18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40" name="Google Shape;2840;p42"/>
              <p:cNvSpPr/>
              <p:nvPr/>
            </p:nvSpPr>
            <p:spPr>
              <a:xfrm flipH="1">
                <a:off x="8134157" y="2974866"/>
                <a:ext cx="14169" cy="24061"/>
              </a:xfrm>
              <a:custGeom>
                <a:avLst/>
                <a:gdLst/>
                <a:ahLst/>
                <a:cxnLst/>
                <a:rect l="l" t="t" r="r" b="b"/>
                <a:pathLst>
                  <a:path w="434" h="737" extrusionOk="0">
                    <a:moveTo>
                      <a:pt x="99" y="1"/>
                    </a:moveTo>
                    <a:cubicBezTo>
                      <a:pt x="50" y="1"/>
                      <a:pt x="0" y="33"/>
                      <a:pt x="7" y="89"/>
                    </a:cubicBezTo>
                    <a:cubicBezTo>
                      <a:pt x="23" y="192"/>
                      <a:pt x="19" y="303"/>
                      <a:pt x="19" y="405"/>
                    </a:cubicBezTo>
                    <a:cubicBezTo>
                      <a:pt x="19" y="519"/>
                      <a:pt x="7" y="610"/>
                      <a:pt x="87" y="701"/>
                    </a:cubicBezTo>
                    <a:cubicBezTo>
                      <a:pt x="108" y="726"/>
                      <a:pt x="140" y="737"/>
                      <a:pt x="172" y="737"/>
                    </a:cubicBezTo>
                    <a:cubicBezTo>
                      <a:pt x="206" y="737"/>
                      <a:pt x="240" y="725"/>
                      <a:pt x="262" y="701"/>
                    </a:cubicBezTo>
                    <a:cubicBezTo>
                      <a:pt x="433" y="526"/>
                      <a:pt x="274" y="219"/>
                      <a:pt x="179" y="44"/>
                    </a:cubicBezTo>
                    <a:cubicBezTo>
                      <a:pt x="162" y="14"/>
                      <a:pt x="131" y="1"/>
                      <a:pt x="9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41" name="Google Shape;2841;p42"/>
              <p:cNvSpPr/>
              <p:nvPr/>
            </p:nvSpPr>
            <p:spPr>
              <a:xfrm flipH="1">
                <a:off x="8160243" y="2947736"/>
                <a:ext cx="9239" cy="24486"/>
              </a:xfrm>
              <a:custGeom>
                <a:avLst/>
                <a:gdLst/>
                <a:ahLst/>
                <a:cxnLst/>
                <a:rect l="l" t="t" r="r" b="b"/>
                <a:pathLst>
                  <a:path w="283" h="750" extrusionOk="0">
                    <a:moveTo>
                      <a:pt x="187" y="0"/>
                    </a:moveTo>
                    <a:cubicBezTo>
                      <a:pt x="148" y="0"/>
                      <a:pt x="105" y="30"/>
                      <a:pt x="100" y="76"/>
                    </a:cubicBezTo>
                    <a:cubicBezTo>
                      <a:pt x="88" y="183"/>
                      <a:pt x="74" y="293"/>
                      <a:pt x="55" y="399"/>
                    </a:cubicBezTo>
                    <a:cubicBezTo>
                      <a:pt x="36" y="495"/>
                      <a:pt x="1" y="578"/>
                      <a:pt x="28" y="677"/>
                    </a:cubicBezTo>
                    <a:cubicBezTo>
                      <a:pt x="40" y="726"/>
                      <a:pt x="79" y="749"/>
                      <a:pt x="120" y="749"/>
                    </a:cubicBezTo>
                    <a:cubicBezTo>
                      <a:pt x="156" y="749"/>
                      <a:pt x="193" y="732"/>
                      <a:pt x="218" y="700"/>
                    </a:cubicBezTo>
                    <a:cubicBezTo>
                      <a:pt x="283" y="616"/>
                      <a:pt x="271" y="487"/>
                      <a:pt x="275" y="385"/>
                    </a:cubicBezTo>
                    <a:cubicBezTo>
                      <a:pt x="279" y="274"/>
                      <a:pt x="264" y="164"/>
                      <a:pt x="248" y="53"/>
                    </a:cubicBezTo>
                    <a:cubicBezTo>
                      <a:pt x="242" y="16"/>
                      <a:pt x="216" y="0"/>
                      <a:pt x="18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42" name="Google Shape;2842;p42"/>
              <p:cNvSpPr/>
              <p:nvPr/>
            </p:nvSpPr>
            <p:spPr>
              <a:xfrm flipH="1">
                <a:off x="8145715" y="2903890"/>
                <a:ext cx="11851" cy="18217"/>
              </a:xfrm>
              <a:custGeom>
                <a:avLst/>
                <a:gdLst/>
                <a:ahLst/>
                <a:cxnLst/>
                <a:rect l="l" t="t" r="r" b="b"/>
                <a:pathLst>
                  <a:path w="363" h="558" extrusionOk="0">
                    <a:moveTo>
                      <a:pt x="147" y="0"/>
                    </a:moveTo>
                    <a:cubicBezTo>
                      <a:pt x="118" y="0"/>
                      <a:pt x="90" y="16"/>
                      <a:pt x="85" y="54"/>
                    </a:cubicBezTo>
                    <a:cubicBezTo>
                      <a:pt x="62" y="199"/>
                      <a:pt x="1" y="401"/>
                      <a:pt x="108" y="526"/>
                    </a:cubicBezTo>
                    <a:cubicBezTo>
                      <a:pt x="128" y="547"/>
                      <a:pt x="155" y="557"/>
                      <a:pt x="182" y="557"/>
                    </a:cubicBezTo>
                    <a:cubicBezTo>
                      <a:pt x="222" y="557"/>
                      <a:pt x="262" y="537"/>
                      <a:pt x="283" y="503"/>
                    </a:cubicBezTo>
                    <a:cubicBezTo>
                      <a:pt x="362" y="373"/>
                      <a:pt x="271" y="184"/>
                      <a:pt x="225" y="54"/>
                    </a:cubicBezTo>
                    <a:cubicBezTo>
                      <a:pt x="215" y="20"/>
                      <a:pt x="180" y="0"/>
                      <a:pt x="14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43" name="Google Shape;2843;p42"/>
              <p:cNvSpPr/>
              <p:nvPr/>
            </p:nvSpPr>
            <p:spPr>
              <a:xfrm flipH="1">
                <a:off x="8164226" y="2870981"/>
                <a:ext cx="12178" cy="22723"/>
              </a:xfrm>
              <a:custGeom>
                <a:avLst/>
                <a:gdLst/>
                <a:ahLst/>
                <a:cxnLst/>
                <a:rect l="l" t="t" r="r" b="b"/>
                <a:pathLst>
                  <a:path w="373" h="696" extrusionOk="0">
                    <a:moveTo>
                      <a:pt x="188" y="1"/>
                    </a:moveTo>
                    <a:cubicBezTo>
                      <a:pt x="163" y="1"/>
                      <a:pt x="137" y="15"/>
                      <a:pt x="130" y="44"/>
                    </a:cubicBezTo>
                    <a:cubicBezTo>
                      <a:pt x="81" y="249"/>
                      <a:pt x="0" y="496"/>
                      <a:pt x="141" y="679"/>
                    </a:cubicBezTo>
                    <a:cubicBezTo>
                      <a:pt x="150" y="690"/>
                      <a:pt x="168" y="696"/>
                      <a:pt x="186" y="696"/>
                    </a:cubicBezTo>
                    <a:cubicBezTo>
                      <a:pt x="204" y="696"/>
                      <a:pt x="222" y="690"/>
                      <a:pt x="232" y="679"/>
                    </a:cubicBezTo>
                    <a:cubicBezTo>
                      <a:pt x="373" y="496"/>
                      <a:pt x="293" y="249"/>
                      <a:pt x="244" y="44"/>
                    </a:cubicBezTo>
                    <a:cubicBezTo>
                      <a:pt x="238" y="15"/>
                      <a:pt x="213" y="1"/>
                      <a:pt x="18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44" name="Google Shape;2844;p42"/>
              <p:cNvSpPr/>
              <p:nvPr/>
            </p:nvSpPr>
            <p:spPr>
              <a:xfrm flipH="1">
                <a:off x="8193380" y="2893998"/>
                <a:ext cx="10708" cy="29024"/>
              </a:xfrm>
              <a:custGeom>
                <a:avLst/>
                <a:gdLst/>
                <a:ahLst/>
                <a:cxnLst/>
                <a:rect l="l" t="t" r="r" b="b"/>
                <a:pathLst>
                  <a:path w="328" h="889" extrusionOk="0">
                    <a:moveTo>
                      <a:pt x="164" y="1"/>
                    </a:moveTo>
                    <a:cubicBezTo>
                      <a:pt x="143" y="1"/>
                      <a:pt x="122" y="13"/>
                      <a:pt x="115" y="38"/>
                    </a:cubicBezTo>
                    <a:cubicBezTo>
                      <a:pt x="73" y="160"/>
                      <a:pt x="62" y="289"/>
                      <a:pt x="46" y="415"/>
                    </a:cubicBezTo>
                    <a:cubicBezTo>
                      <a:pt x="31" y="540"/>
                      <a:pt x="1" y="688"/>
                      <a:pt x="50" y="806"/>
                    </a:cubicBezTo>
                    <a:cubicBezTo>
                      <a:pt x="73" y="861"/>
                      <a:pt x="118" y="889"/>
                      <a:pt x="164" y="889"/>
                    </a:cubicBezTo>
                    <a:cubicBezTo>
                      <a:pt x="210" y="889"/>
                      <a:pt x="255" y="861"/>
                      <a:pt x="278" y="806"/>
                    </a:cubicBezTo>
                    <a:cubicBezTo>
                      <a:pt x="327" y="688"/>
                      <a:pt x="297" y="540"/>
                      <a:pt x="282" y="415"/>
                    </a:cubicBezTo>
                    <a:cubicBezTo>
                      <a:pt x="267" y="289"/>
                      <a:pt x="255" y="160"/>
                      <a:pt x="213" y="38"/>
                    </a:cubicBezTo>
                    <a:cubicBezTo>
                      <a:pt x="206" y="13"/>
                      <a:pt x="185" y="1"/>
                      <a:pt x="16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45" name="Google Shape;2845;p42"/>
              <p:cNvSpPr/>
              <p:nvPr/>
            </p:nvSpPr>
            <p:spPr>
              <a:xfrm flipH="1">
                <a:off x="8209344" y="2955212"/>
                <a:ext cx="10382" cy="20274"/>
              </a:xfrm>
              <a:custGeom>
                <a:avLst/>
                <a:gdLst/>
                <a:ahLst/>
                <a:cxnLst/>
                <a:rect l="l" t="t" r="r" b="b"/>
                <a:pathLst>
                  <a:path w="318" h="621" extrusionOk="0">
                    <a:moveTo>
                      <a:pt x="239" y="1"/>
                    </a:moveTo>
                    <a:cubicBezTo>
                      <a:pt x="216" y="1"/>
                      <a:pt x="195" y="11"/>
                      <a:pt x="187" y="33"/>
                    </a:cubicBezTo>
                    <a:cubicBezTo>
                      <a:pt x="148" y="117"/>
                      <a:pt x="111" y="197"/>
                      <a:pt x="80" y="284"/>
                    </a:cubicBezTo>
                    <a:cubicBezTo>
                      <a:pt x="46" y="372"/>
                      <a:pt x="1" y="452"/>
                      <a:pt x="27" y="547"/>
                    </a:cubicBezTo>
                    <a:cubicBezTo>
                      <a:pt x="39" y="593"/>
                      <a:pt x="84" y="620"/>
                      <a:pt x="129" y="620"/>
                    </a:cubicBezTo>
                    <a:cubicBezTo>
                      <a:pt x="154" y="620"/>
                      <a:pt x="179" y="612"/>
                      <a:pt x="199" y="593"/>
                    </a:cubicBezTo>
                    <a:cubicBezTo>
                      <a:pt x="267" y="524"/>
                      <a:pt x="267" y="429"/>
                      <a:pt x="282" y="338"/>
                    </a:cubicBezTo>
                    <a:cubicBezTo>
                      <a:pt x="297" y="250"/>
                      <a:pt x="301" y="159"/>
                      <a:pt x="313" y="68"/>
                    </a:cubicBezTo>
                    <a:cubicBezTo>
                      <a:pt x="317" y="28"/>
                      <a:pt x="276" y="1"/>
                      <a:pt x="23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46" name="Google Shape;2846;p42"/>
              <p:cNvSpPr/>
              <p:nvPr/>
            </p:nvSpPr>
            <p:spPr>
              <a:xfrm flipH="1">
                <a:off x="8463211" y="2774051"/>
                <a:ext cx="37675" cy="12471"/>
              </a:xfrm>
              <a:custGeom>
                <a:avLst/>
                <a:gdLst/>
                <a:ahLst/>
                <a:cxnLst/>
                <a:rect l="l" t="t" r="r" b="b"/>
                <a:pathLst>
                  <a:path w="1154" h="382" extrusionOk="0">
                    <a:moveTo>
                      <a:pt x="467" y="0"/>
                    </a:moveTo>
                    <a:cubicBezTo>
                      <a:pt x="337" y="0"/>
                      <a:pt x="207" y="11"/>
                      <a:pt x="92" y="16"/>
                    </a:cubicBezTo>
                    <a:cubicBezTo>
                      <a:pt x="1" y="24"/>
                      <a:pt x="5" y="146"/>
                      <a:pt x="92" y="158"/>
                    </a:cubicBezTo>
                    <a:cubicBezTo>
                      <a:pt x="252" y="180"/>
                      <a:pt x="404" y="230"/>
                      <a:pt x="560" y="275"/>
                    </a:cubicBezTo>
                    <a:cubicBezTo>
                      <a:pt x="689" y="316"/>
                      <a:pt x="814" y="381"/>
                      <a:pt x="950" y="381"/>
                    </a:cubicBezTo>
                    <a:cubicBezTo>
                      <a:pt x="954" y="381"/>
                      <a:pt x="959" y="381"/>
                      <a:pt x="963" y="381"/>
                    </a:cubicBezTo>
                    <a:cubicBezTo>
                      <a:pt x="1066" y="381"/>
                      <a:pt x="1153" y="230"/>
                      <a:pt x="1055" y="153"/>
                    </a:cubicBezTo>
                    <a:cubicBezTo>
                      <a:pt x="896" y="28"/>
                      <a:pt x="681" y="0"/>
                      <a:pt x="4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47" name="Google Shape;2847;p42"/>
              <p:cNvSpPr/>
              <p:nvPr/>
            </p:nvSpPr>
            <p:spPr>
              <a:xfrm flipH="1">
                <a:off x="8404642" y="2777022"/>
                <a:ext cx="28109" cy="9664"/>
              </a:xfrm>
              <a:custGeom>
                <a:avLst/>
                <a:gdLst/>
                <a:ahLst/>
                <a:cxnLst/>
                <a:rect l="l" t="t" r="r" b="b"/>
                <a:pathLst>
                  <a:path w="861" h="296" extrusionOk="0">
                    <a:moveTo>
                      <a:pt x="153" y="0"/>
                    </a:moveTo>
                    <a:cubicBezTo>
                      <a:pt x="42" y="0"/>
                      <a:pt x="1" y="156"/>
                      <a:pt x="119" y="195"/>
                    </a:cubicBezTo>
                    <a:cubicBezTo>
                      <a:pt x="268" y="244"/>
                      <a:pt x="433" y="295"/>
                      <a:pt x="594" y="295"/>
                    </a:cubicBezTo>
                    <a:cubicBezTo>
                      <a:pt x="623" y="295"/>
                      <a:pt x="651" y="294"/>
                      <a:pt x="678" y="290"/>
                    </a:cubicBezTo>
                    <a:cubicBezTo>
                      <a:pt x="853" y="267"/>
                      <a:pt x="861" y="28"/>
                      <a:pt x="678" y="13"/>
                    </a:cubicBezTo>
                    <a:cubicBezTo>
                      <a:pt x="638" y="9"/>
                      <a:pt x="597" y="8"/>
                      <a:pt x="556" y="8"/>
                    </a:cubicBezTo>
                    <a:cubicBezTo>
                      <a:pt x="484" y="8"/>
                      <a:pt x="412" y="12"/>
                      <a:pt x="341" y="12"/>
                    </a:cubicBezTo>
                    <a:cubicBezTo>
                      <a:pt x="284" y="12"/>
                      <a:pt x="228" y="9"/>
                      <a:pt x="172" y="2"/>
                    </a:cubicBezTo>
                    <a:cubicBezTo>
                      <a:pt x="165" y="1"/>
                      <a:pt x="159" y="0"/>
                      <a:pt x="15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48" name="Google Shape;2848;p42"/>
              <p:cNvSpPr/>
              <p:nvPr/>
            </p:nvSpPr>
            <p:spPr>
              <a:xfrm flipH="1">
                <a:off x="8433568" y="2750969"/>
                <a:ext cx="33300" cy="10610"/>
              </a:xfrm>
              <a:custGeom>
                <a:avLst/>
                <a:gdLst/>
                <a:ahLst/>
                <a:cxnLst/>
                <a:rect l="l" t="t" r="r" b="b"/>
                <a:pathLst>
                  <a:path w="1020" h="325" extrusionOk="0">
                    <a:moveTo>
                      <a:pt x="224" y="1"/>
                    </a:moveTo>
                    <a:cubicBezTo>
                      <a:pt x="206" y="1"/>
                      <a:pt x="189" y="1"/>
                      <a:pt x="172" y="1"/>
                    </a:cubicBezTo>
                    <a:cubicBezTo>
                      <a:pt x="35" y="5"/>
                      <a:pt x="1" y="210"/>
                      <a:pt x="138" y="244"/>
                    </a:cubicBezTo>
                    <a:cubicBezTo>
                      <a:pt x="267" y="279"/>
                      <a:pt x="408" y="298"/>
                      <a:pt x="541" y="309"/>
                    </a:cubicBezTo>
                    <a:cubicBezTo>
                      <a:pt x="608" y="315"/>
                      <a:pt x="682" y="324"/>
                      <a:pt x="753" y="324"/>
                    </a:cubicBezTo>
                    <a:cubicBezTo>
                      <a:pt x="810" y="324"/>
                      <a:pt x="866" y="319"/>
                      <a:pt x="917" y="302"/>
                    </a:cubicBezTo>
                    <a:cubicBezTo>
                      <a:pt x="1001" y="279"/>
                      <a:pt x="1020" y="165"/>
                      <a:pt x="943" y="119"/>
                    </a:cubicBezTo>
                    <a:cubicBezTo>
                      <a:pt x="837" y="58"/>
                      <a:pt x="701" y="43"/>
                      <a:pt x="578" y="28"/>
                    </a:cubicBezTo>
                    <a:cubicBezTo>
                      <a:pt x="463" y="11"/>
                      <a:pt x="341" y="1"/>
                      <a:pt x="22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49" name="Google Shape;2849;p42"/>
              <p:cNvSpPr/>
              <p:nvPr/>
            </p:nvSpPr>
            <p:spPr>
              <a:xfrm flipH="1">
                <a:off x="8355246" y="2766999"/>
                <a:ext cx="26183" cy="9631"/>
              </a:xfrm>
              <a:custGeom>
                <a:avLst/>
                <a:gdLst/>
                <a:ahLst/>
                <a:cxnLst/>
                <a:rect l="l" t="t" r="r" b="b"/>
                <a:pathLst>
                  <a:path w="802" h="295" extrusionOk="0">
                    <a:moveTo>
                      <a:pt x="497" y="1"/>
                    </a:moveTo>
                    <a:cubicBezTo>
                      <a:pt x="375" y="1"/>
                      <a:pt x="245" y="23"/>
                      <a:pt x="133" y="23"/>
                    </a:cubicBezTo>
                    <a:cubicBezTo>
                      <a:pt x="128" y="23"/>
                      <a:pt x="123" y="23"/>
                      <a:pt x="117" y="23"/>
                    </a:cubicBezTo>
                    <a:cubicBezTo>
                      <a:pt x="116" y="23"/>
                      <a:pt x="115" y="23"/>
                      <a:pt x="114" y="23"/>
                    </a:cubicBezTo>
                    <a:cubicBezTo>
                      <a:pt x="26" y="23"/>
                      <a:pt x="1" y="172"/>
                      <a:pt x="95" y="187"/>
                    </a:cubicBezTo>
                    <a:cubicBezTo>
                      <a:pt x="259" y="216"/>
                      <a:pt x="440" y="294"/>
                      <a:pt x="612" y="294"/>
                    </a:cubicBezTo>
                    <a:cubicBezTo>
                      <a:pt x="643" y="294"/>
                      <a:pt x="673" y="292"/>
                      <a:pt x="703" y="286"/>
                    </a:cubicBezTo>
                    <a:cubicBezTo>
                      <a:pt x="749" y="278"/>
                      <a:pt x="783" y="237"/>
                      <a:pt x="795" y="195"/>
                    </a:cubicBezTo>
                    <a:cubicBezTo>
                      <a:pt x="802" y="172"/>
                      <a:pt x="798" y="149"/>
                      <a:pt x="795" y="126"/>
                    </a:cubicBezTo>
                    <a:cubicBezTo>
                      <a:pt x="790" y="77"/>
                      <a:pt x="744" y="50"/>
                      <a:pt x="703" y="35"/>
                    </a:cubicBezTo>
                    <a:cubicBezTo>
                      <a:pt x="641" y="9"/>
                      <a:pt x="570" y="1"/>
                      <a:pt x="49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50" name="Google Shape;2850;p42"/>
              <p:cNvSpPr/>
              <p:nvPr/>
            </p:nvSpPr>
            <p:spPr>
              <a:xfrm flipH="1">
                <a:off x="8537452" y="2755017"/>
                <a:ext cx="21515" cy="8227"/>
              </a:xfrm>
              <a:custGeom>
                <a:avLst/>
                <a:gdLst/>
                <a:ahLst/>
                <a:cxnLst/>
                <a:rect l="l" t="t" r="r" b="b"/>
                <a:pathLst>
                  <a:path w="659" h="252" extrusionOk="0">
                    <a:moveTo>
                      <a:pt x="408" y="0"/>
                    </a:moveTo>
                    <a:cubicBezTo>
                      <a:pt x="315" y="0"/>
                      <a:pt x="218" y="18"/>
                      <a:pt x="130" y="25"/>
                    </a:cubicBezTo>
                    <a:cubicBezTo>
                      <a:pt x="0" y="37"/>
                      <a:pt x="0" y="216"/>
                      <a:pt x="130" y="227"/>
                    </a:cubicBezTo>
                    <a:cubicBezTo>
                      <a:pt x="218" y="235"/>
                      <a:pt x="314" y="252"/>
                      <a:pt x="407" y="252"/>
                    </a:cubicBezTo>
                    <a:cubicBezTo>
                      <a:pt x="455" y="252"/>
                      <a:pt x="503" y="247"/>
                      <a:pt x="548" y="234"/>
                    </a:cubicBezTo>
                    <a:cubicBezTo>
                      <a:pt x="658" y="208"/>
                      <a:pt x="658" y="44"/>
                      <a:pt x="548" y="18"/>
                    </a:cubicBezTo>
                    <a:cubicBezTo>
                      <a:pt x="503" y="5"/>
                      <a:pt x="456" y="0"/>
                      <a:pt x="40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51" name="Google Shape;2851;p42"/>
              <p:cNvSpPr/>
              <p:nvPr/>
            </p:nvSpPr>
            <p:spPr>
              <a:xfrm flipH="1">
                <a:off x="8540782" y="2729748"/>
                <a:ext cx="326" cy="163"/>
              </a:xfrm>
              <a:custGeom>
                <a:avLst/>
                <a:gdLst/>
                <a:ahLst/>
                <a:cxnLst/>
                <a:rect l="l" t="t" r="r" b="b"/>
                <a:pathLst>
                  <a:path w="10" h="5" extrusionOk="0">
                    <a:moveTo>
                      <a:pt x="5" y="1"/>
                    </a:moveTo>
                    <a:cubicBezTo>
                      <a:pt x="1" y="1"/>
                      <a:pt x="1" y="4"/>
                      <a:pt x="5" y="4"/>
                    </a:cubicBezTo>
                    <a:cubicBezTo>
                      <a:pt x="9" y="4"/>
                      <a:pt x="9" y="1"/>
                      <a:pt x="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52" name="Google Shape;2852;p42"/>
              <p:cNvSpPr/>
              <p:nvPr/>
            </p:nvSpPr>
            <p:spPr>
              <a:xfrm flipH="1">
                <a:off x="8589100" y="2721652"/>
                <a:ext cx="27195" cy="9109"/>
              </a:xfrm>
              <a:custGeom>
                <a:avLst/>
                <a:gdLst/>
                <a:ahLst/>
                <a:cxnLst/>
                <a:rect l="l" t="t" r="r" b="b"/>
                <a:pathLst>
                  <a:path w="833" h="279" extrusionOk="0">
                    <a:moveTo>
                      <a:pt x="125" y="1"/>
                    </a:moveTo>
                    <a:cubicBezTo>
                      <a:pt x="35" y="1"/>
                      <a:pt x="0" y="125"/>
                      <a:pt x="96" y="154"/>
                    </a:cubicBezTo>
                    <a:cubicBezTo>
                      <a:pt x="232" y="199"/>
                      <a:pt x="430" y="278"/>
                      <a:pt x="598" y="278"/>
                    </a:cubicBezTo>
                    <a:cubicBezTo>
                      <a:pt x="659" y="278"/>
                      <a:pt x="716" y="268"/>
                      <a:pt x="765" y="242"/>
                    </a:cubicBezTo>
                    <a:cubicBezTo>
                      <a:pt x="833" y="203"/>
                      <a:pt x="829" y="105"/>
                      <a:pt x="765" y="66"/>
                    </a:cubicBezTo>
                    <a:cubicBezTo>
                      <a:pt x="700" y="28"/>
                      <a:pt x="624" y="24"/>
                      <a:pt x="549" y="24"/>
                    </a:cubicBezTo>
                    <a:cubicBezTo>
                      <a:pt x="527" y="24"/>
                      <a:pt x="505" y="24"/>
                      <a:pt x="483" y="24"/>
                    </a:cubicBezTo>
                    <a:cubicBezTo>
                      <a:pt x="365" y="21"/>
                      <a:pt x="255" y="21"/>
                      <a:pt x="137" y="2"/>
                    </a:cubicBezTo>
                    <a:cubicBezTo>
                      <a:pt x="133" y="1"/>
                      <a:pt x="129" y="1"/>
                      <a:pt x="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53" name="Google Shape;2853;p42"/>
              <p:cNvSpPr/>
              <p:nvPr/>
            </p:nvSpPr>
            <p:spPr>
              <a:xfrm flipH="1">
                <a:off x="8562264" y="2688841"/>
                <a:ext cx="29840" cy="12896"/>
              </a:xfrm>
              <a:custGeom>
                <a:avLst/>
                <a:gdLst/>
                <a:ahLst/>
                <a:cxnLst/>
                <a:rect l="l" t="t" r="r" b="b"/>
                <a:pathLst>
                  <a:path w="914" h="395" extrusionOk="0">
                    <a:moveTo>
                      <a:pt x="190" y="1"/>
                    </a:moveTo>
                    <a:cubicBezTo>
                      <a:pt x="160" y="1"/>
                      <a:pt x="130" y="3"/>
                      <a:pt x="99" y="7"/>
                    </a:cubicBezTo>
                    <a:cubicBezTo>
                      <a:pt x="1" y="22"/>
                      <a:pt x="12" y="148"/>
                      <a:pt x="73" y="190"/>
                    </a:cubicBezTo>
                    <a:cubicBezTo>
                      <a:pt x="176" y="266"/>
                      <a:pt x="305" y="292"/>
                      <a:pt x="419" y="327"/>
                    </a:cubicBezTo>
                    <a:cubicBezTo>
                      <a:pt x="507" y="355"/>
                      <a:pt x="598" y="394"/>
                      <a:pt x="691" y="394"/>
                    </a:cubicBezTo>
                    <a:cubicBezTo>
                      <a:pt x="722" y="394"/>
                      <a:pt x="753" y="390"/>
                      <a:pt x="784" y="380"/>
                    </a:cubicBezTo>
                    <a:cubicBezTo>
                      <a:pt x="875" y="353"/>
                      <a:pt x="913" y="236"/>
                      <a:pt x="841" y="163"/>
                    </a:cubicBezTo>
                    <a:cubicBezTo>
                      <a:pt x="746" y="64"/>
                      <a:pt x="605" y="60"/>
                      <a:pt x="476" y="37"/>
                    </a:cubicBezTo>
                    <a:cubicBezTo>
                      <a:pt x="381" y="20"/>
                      <a:pt x="286" y="1"/>
                      <a:pt x="19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54" name="Google Shape;2854;p42"/>
              <p:cNvSpPr/>
              <p:nvPr/>
            </p:nvSpPr>
            <p:spPr>
              <a:xfrm flipH="1">
                <a:off x="8579045" y="2596448"/>
                <a:ext cx="25987" cy="13451"/>
              </a:xfrm>
              <a:custGeom>
                <a:avLst/>
                <a:gdLst/>
                <a:ahLst/>
                <a:cxnLst/>
                <a:rect l="l" t="t" r="r" b="b"/>
                <a:pathLst>
                  <a:path w="796" h="412" extrusionOk="0">
                    <a:moveTo>
                      <a:pt x="124" y="0"/>
                    </a:moveTo>
                    <a:cubicBezTo>
                      <a:pt x="57" y="0"/>
                      <a:pt x="1" y="80"/>
                      <a:pt x="62" y="137"/>
                    </a:cubicBezTo>
                    <a:cubicBezTo>
                      <a:pt x="230" y="293"/>
                      <a:pt x="423" y="392"/>
                      <a:pt x="655" y="411"/>
                    </a:cubicBezTo>
                    <a:cubicBezTo>
                      <a:pt x="657" y="411"/>
                      <a:pt x="660" y="411"/>
                      <a:pt x="662" y="411"/>
                    </a:cubicBezTo>
                    <a:cubicBezTo>
                      <a:pt x="706" y="411"/>
                      <a:pt x="747" y="383"/>
                      <a:pt x="769" y="346"/>
                    </a:cubicBezTo>
                    <a:cubicBezTo>
                      <a:pt x="795" y="301"/>
                      <a:pt x="795" y="255"/>
                      <a:pt x="769" y="209"/>
                    </a:cubicBezTo>
                    <a:cubicBezTo>
                      <a:pt x="727" y="146"/>
                      <a:pt x="667" y="149"/>
                      <a:pt x="595" y="137"/>
                    </a:cubicBezTo>
                    <a:cubicBezTo>
                      <a:pt x="446" y="115"/>
                      <a:pt x="298" y="73"/>
                      <a:pt x="161" y="9"/>
                    </a:cubicBezTo>
                    <a:cubicBezTo>
                      <a:pt x="149" y="3"/>
                      <a:pt x="136" y="0"/>
                      <a:pt x="12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55" name="Google Shape;2855;p42"/>
              <p:cNvSpPr/>
              <p:nvPr/>
            </p:nvSpPr>
            <p:spPr>
              <a:xfrm flipH="1">
                <a:off x="8589198" y="2622893"/>
                <a:ext cx="29089" cy="13157"/>
              </a:xfrm>
              <a:custGeom>
                <a:avLst/>
                <a:gdLst/>
                <a:ahLst/>
                <a:cxnLst/>
                <a:rect l="l" t="t" r="r" b="b"/>
                <a:pathLst>
                  <a:path w="891" h="403" extrusionOk="0">
                    <a:moveTo>
                      <a:pt x="126" y="0"/>
                    </a:moveTo>
                    <a:cubicBezTo>
                      <a:pt x="43" y="0"/>
                      <a:pt x="1" y="123"/>
                      <a:pt x="80" y="171"/>
                    </a:cubicBezTo>
                    <a:cubicBezTo>
                      <a:pt x="210" y="244"/>
                      <a:pt x="339" y="301"/>
                      <a:pt x="476" y="347"/>
                    </a:cubicBezTo>
                    <a:cubicBezTo>
                      <a:pt x="550" y="374"/>
                      <a:pt x="636" y="403"/>
                      <a:pt x="717" y="403"/>
                    </a:cubicBezTo>
                    <a:cubicBezTo>
                      <a:pt x="760" y="403"/>
                      <a:pt x="802" y="394"/>
                      <a:pt x="841" y="373"/>
                    </a:cubicBezTo>
                    <a:cubicBezTo>
                      <a:pt x="890" y="350"/>
                      <a:pt x="887" y="289"/>
                      <a:pt x="856" y="252"/>
                    </a:cubicBezTo>
                    <a:cubicBezTo>
                      <a:pt x="787" y="164"/>
                      <a:pt x="647" y="145"/>
                      <a:pt x="540" y="118"/>
                    </a:cubicBezTo>
                    <a:cubicBezTo>
                      <a:pt x="411" y="84"/>
                      <a:pt x="282" y="43"/>
                      <a:pt x="152" y="4"/>
                    </a:cubicBezTo>
                    <a:cubicBezTo>
                      <a:pt x="143" y="2"/>
                      <a:pt x="134" y="0"/>
                      <a:pt x="12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56" name="Google Shape;2856;p42"/>
              <p:cNvSpPr/>
              <p:nvPr/>
            </p:nvSpPr>
            <p:spPr>
              <a:xfrm flipH="1">
                <a:off x="8610550" y="2655834"/>
                <a:ext cx="31635" cy="14006"/>
              </a:xfrm>
              <a:custGeom>
                <a:avLst/>
                <a:gdLst/>
                <a:ahLst/>
                <a:cxnLst/>
                <a:rect l="l" t="t" r="r" b="b"/>
                <a:pathLst>
                  <a:path w="969" h="429" extrusionOk="0">
                    <a:moveTo>
                      <a:pt x="134" y="1"/>
                    </a:moveTo>
                    <a:cubicBezTo>
                      <a:pt x="44" y="1"/>
                      <a:pt x="1" y="138"/>
                      <a:pt x="90" y="189"/>
                    </a:cubicBezTo>
                    <a:cubicBezTo>
                      <a:pt x="257" y="284"/>
                      <a:pt x="518" y="429"/>
                      <a:pt x="739" y="429"/>
                    </a:cubicBezTo>
                    <a:cubicBezTo>
                      <a:pt x="783" y="429"/>
                      <a:pt x="826" y="423"/>
                      <a:pt x="866" y="410"/>
                    </a:cubicBezTo>
                    <a:cubicBezTo>
                      <a:pt x="957" y="380"/>
                      <a:pt x="968" y="261"/>
                      <a:pt x="892" y="208"/>
                    </a:cubicBezTo>
                    <a:cubicBezTo>
                      <a:pt x="786" y="136"/>
                      <a:pt x="656" y="140"/>
                      <a:pt x="535" y="113"/>
                    </a:cubicBezTo>
                    <a:cubicBezTo>
                      <a:pt x="410" y="83"/>
                      <a:pt x="287" y="48"/>
                      <a:pt x="166" y="6"/>
                    </a:cubicBezTo>
                    <a:cubicBezTo>
                      <a:pt x="155" y="3"/>
                      <a:pt x="144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57" name="Google Shape;2857;p42"/>
              <p:cNvSpPr/>
              <p:nvPr/>
            </p:nvSpPr>
            <p:spPr>
              <a:xfrm flipH="1">
                <a:off x="8547899" y="2569743"/>
                <a:ext cx="22494" cy="12537"/>
              </a:xfrm>
              <a:custGeom>
                <a:avLst/>
                <a:gdLst/>
                <a:ahLst/>
                <a:cxnLst/>
                <a:rect l="l" t="t" r="r" b="b"/>
                <a:pathLst>
                  <a:path w="689" h="384" extrusionOk="0">
                    <a:moveTo>
                      <a:pt x="85" y="1"/>
                    </a:moveTo>
                    <a:cubicBezTo>
                      <a:pt x="13" y="1"/>
                      <a:pt x="1" y="89"/>
                      <a:pt x="50" y="123"/>
                    </a:cubicBezTo>
                    <a:cubicBezTo>
                      <a:pt x="182" y="223"/>
                      <a:pt x="368" y="383"/>
                      <a:pt x="549" y="383"/>
                    </a:cubicBezTo>
                    <a:cubicBezTo>
                      <a:pt x="560" y="383"/>
                      <a:pt x="572" y="383"/>
                      <a:pt x="583" y="381"/>
                    </a:cubicBezTo>
                    <a:cubicBezTo>
                      <a:pt x="655" y="374"/>
                      <a:pt x="689" y="313"/>
                      <a:pt x="662" y="245"/>
                    </a:cubicBezTo>
                    <a:cubicBezTo>
                      <a:pt x="617" y="146"/>
                      <a:pt x="503" y="89"/>
                      <a:pt x="408" y="55"/>
                    </a:cubicBezTo>
                    <a:cubicBezTo>
                      <a:pt x="297" y="16"/>
                      <a:pt x="195" y="1"/>
                      <a:pt x="8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58" name="Google Shape;2858;p42"/>
              <p:cNvSpPr/>
              <p:nvPr/>
            </p:nvSpPr>
            <p:spPr>
              <a:xfrm flipH="1">
                <a:off x="8597262" y="2533994"/>
                <a:ext cx="22266" cy="12112"/>
              </a:xfrm>
              <a:custGeom>
                <a:avLst/>
                <a:gdLst/>
                <a:ahLst/>
                <a:cxnLst/>
                <a:rect l="l" t="t" r="r" b="b"/>
                <a:pathLst>
                  <a:path w="682" h="371" extrusionOk="0">
                    <a:moveTo>
                      <a:pt x="127" y="0"/>
                    </a:moveTo>
                    <a:cubicBezTo>
                      <a:pt x="56" y="0"/>
                      <a:pt x="1" y="102"/>
                      <a:pt x="81" y="138"/>
                    </a:cubicBezTo>
                    <a:cubicBezTo>
                      <a:pt x="164" y="173"/>
                      <a:pt x="244" y="214"/>
                      <a:pt x="323" y="256"/>
                    </a:cubicBezTo>
                    <a:cubicBezTo>
                      <a:pt x="404" y="302"/>
                      <a:pt x="472" y="371"/>
                      <a:pt x="563" y="371"/>
                    </a:cubicBezTo>
                    <a:cubicBezTo>
                      <a:pt x="643" y="371"/>
                      <a:pt x="681" y="290"/>
                      <a:pt x="651" y="225"/>
                    </a:cubicBezTo>
                    <a:cubicBezTo>
                      <a:pt x="605" y="142"/>
                      <a:pt x="499" y="111"/>
                      <a:pt x="415" y="81"/>
                    </a:cubicBezTo>
                    <a:cubicBezTo>
                      <a:pt x="323" y="43"/>
                      <a:pt x="232" y="20"/>
                      <a:pt x="137" y="1"/>
                    </a:cubicBezTo>
                    <a:cubicBezTo>
                      <a:pt x="134" y="0"/>
                      <a:pt x="130" y="0"/>
                      <a:pt x="12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59" name="Google Shape;2859;p42"/>
              <p:cNvSpPr/>
              <p:nvPr/>
            </p:nvSpPr>
            <p:spPr>
              <a:xfrm flipH="1">
                <a:off x="8631477" y="2541764"/>
                <a:ext cx="28730" cy="14528"/>
              </a:xfrm>
              <a:custGeom>
                <a:avLst/>
                <a:gdLst/>
                <a:ahLst/>
                <a:cxnLst/>
                <a:rect l="l" t="t" r="r" b="b"/>
                <a:pathLst>
                  <a:path w="880" h="445" extrusionOk="0">
                    <a:moveTo>
                      <a:pt x="89" y="1"/>
                    </a:moveTo>
                    <a:cubicBezTo>
                      <a:pt x="31" y="1"/>
                      <a:pt x="1" y="90"/>
                      <a:pt x="60" y="121"/>
                    </a:cubicBezTo>
                    <a:cubicBezTo>
                      <a:pt x="281" y="247"/>
                      <a:pt x="532" y="425"/>
                      <a:pt x="794" y="444"/>
                    </a:cubicBezTo>
                    <a:cubicBezTo>
                      <a:pt x="796" y="444"/>
                      <a:pt x="799" y="444"/>
                      <a:pt x="802" y="444"/>
                    </a:cubicBezTo>
                    <a:cubicBezTo>
                      <a:pt x="854" y="444"/>
                      <a:pt x="880" y="366"/>
                      <a:pt x="843" y="330"/>
                    </a:cubicBezTo>
                    <a:cubicBezTo>
                      <a:pt x="653" y="151"/>
                      <a:pt x="349" y="82"/>
                      <a:pt x="106" y="3"/>
                    </a:cubicBezTo>
                    <a:cubicBezTo>
                      <a:pt x="100" y="1"/>
                      <a:pt x="94" y="1"/>
                      <a:pt x="8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60" name="Google Shape;2860;p42"/>
              <p:cNvSpPr/>
              <p:nvPr/>
            </p:nvSpPr>
            <p:spPr>
              <a:xfrm flipH="1">
                <a:off x="8659717" y="2567784"/>
                <a:ext cx="24192" cy="13712"/>
              </a:xfrm>
              <a:custGeom>
                <a:avLst/>
                <a:gdLst/>
                <a:ahLst/>
                <a:cxnLst/>
                <a:rect l="l" t="t" r="r" b="b"/>
                <a:pathLst>
                  <a:path w="741" h="420" extrusionOk="0">
                    <a:moveTo>
                      <a:pt x="87" y="1"/>
                    </a:moveTo>
                    <a:cubicBezTo>
                      <a:pt x="25" y="1"/>
                      <a:pt x="0" y="85"/>
                      <a:pt x="41" y="122"/>
                    </a:cubicBezTo>
                    <a:cubicBezTo>
                      <a:pt x="117" y="206"/>
                      <a:pt x="219" y="255"/>
                      <a:pt x="314" y="312"/>
                    </a:cubicBezTo>
                    <a:cubicBezTo>
                      <a:pt x="405" y="359"/>
                      <a:pt x="502" y="419"/>
                      <a:pt x="605" y="419"/>
                    </a:cubicBezTo>
                    <a:cubicBezTo>
                      <a:pt x="611" y="419"/>
                      <a:pt x="617" y="419"/>
                      <a:pt x="623" y="419"/>
                    </a:cubicBezTo>
                    <a:cubicBezTo>
                      <a:pt x="684" y="419"/>
                      <a:pt x="740" y="343"/>
                      <a:pt x="699" y="285"/>
                    </a:cubicBezTo>
                    <a:cubicBezTo>
                      <a:pt x="630" y="194"/>
                      <a:pt x="528" y="152"/>
                      <a:pt x="425" y="107"/>
                    </a:cubicBezTo>
                    <a:cubicBezTo>
                      <a:pt x="314" y="61"/>
                      <a:pt x="209" y="12"/>
                      <a:pt x="91" y="1"/>
                    </a:cubicBezTo>
                    <a:cubicBezTo>
                      <a:pt x="89" y="1"/>
                      <a:pt x="88" y="1"/>
                      <a:pt x="8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61" name="Google Shape;2861;p42"/>
              <p:cNvSpPr/>
              <p:nvPr/>
            </p:nvSpPr>
            <p:spPr>
              <a:xfrm flipH="1">
                <a:off x="8626318" y="2602031"/>
                <a:ext cx="20894" cy="12341"/>
              </a:xfrm>
              <a:custGeom>
                <a:avLst/>
                <a:gdLst/>
                <a:ahLst/>
                <a:cxnLst/>
                <a:rect l="l" t="t" r="r" b="b"/>
                <a:pathLst>
                  <a:path w="640" h="378" extrusionOk="0">
                    <a:moveTo>
                      <a:pt x="125" y="1"/>
                    </a:moveTo>
                    <a:cubicBezTo>
                      <a:pt x="121" y="1"/>
                      <a:pt x="118" y="1"/>
                      <a:pt x="115" y="1"/>
                    </a:cubicBezTo>
                    <a:cubicBezTo>
                      <a:pt x="34" y="5"/>
                      <a:pt x="1" y="92"/>
                      <a:pt x="54" y="153"/>
                    </a:cubicBezTo>
                    <a:cubicBezTo>
                      <a:pt x="107" y="217"/>
                      <a:pt x="206" y="256"/>
                      <a:pt x="282" y="294"/>
                    </a:cubicBezTo>
                    <a:cubicBezTo>
                      <a:pt x="347" y="331"/>
                      <a:pt x="417" y="378"/>
                      <a:pt x="490" y="378"/>
                    </a:cubicBezTo>
                    <a:cubicBezTo>
                      <a:pt x="507" y="378"/>
                      <a:pt x="524" y="375"/>
                      <a:pt x="541" y="370"/>
                    </a:cubicBezTo>
                    <a:cubicBezTo>
                      <a:pt x="613" y="347"/>
                      <a:pt x="639" y="275"/>
                      <a:pt x="609" y="210"/>
                    </a:cubicBezTo>
                    <a:cubicBezTo>
                      <a:pt x="567" y="122"/>
                      <a:pt x="457" y="100"/>
                      <a:pt x="373" y="69"/>
                    </a:cubicBezTo>
                    <a:cubicBezTo>
                      <a:pt x="297" y="44"/>
                      <a:pt x="209" y="1"/>
                      <a:pt x="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62" name="Google Shape;2862;p42"/>
              <p:cNvSpPr/>
              <p:nvPr/>
            </p:nvSpPr>
            <p:spPr>
              <a:xfrm flipH="1">
                <a:off x="8661937" y="2648815"/>
                <a:ext cx="29579" cy="15214"/>
              </a:xfrm>
              <a:custGeom>
                <a:avLst/>
                <a:gdLst/>
                <a:ahLst/>
                <a:cxnLst/>
                <a:rect l="l" t="t" r="r" b="b"/>
                <a:pathLst>
                  <a:path w="906" h="466" extrusionOk="0">
                    <a:moveTo>
                      <a:pt x="108" y="1"/>
                    </a:moveTo>
                    <a:cubicBezTo>
                      <a:pt x="34" y="1"/>
                      <a:pt x="0" y="88"/>
                      <a:pt x="65" y="138"/>
                    </a:cubicBezTo>
                    <a:cubicBezTo>
                      <a:pt x="171" y="221"/>
                      <a:pt x="289" y="283"/>
                      <a:pt x="411" y="339"/>
                    </a:cubicBezTo>
                    <a:cubicBezTo>
                      <a:pt x="513" y="391"/>
                      <a:pt x="618" y="466"/>
                      <a:pt x="737" y="466"/>
                    </a:cubicBezTo>
                    <a:cubicBezTo>
                      <a:pt x="742" y="466"/>
                      <a:pt x="747" y="465"/>
                      <a:pt x="753" y="465"/>
                    </a:cubicBezTo>
                    <a:cubicBezTo>
                      <a:pt x="859" y="458"/>
                      <a:pt x="905" y="339"/>
                      <a:pt x="837" y="260"/>
                    </a:cubicBezTo>
                    <a:cubicBezTo>
                      <a:pt x="757" y="169"/>
                      <a:pt x="620" y="146"/>
                      <a:pt x="510" y="104"/>
                    </a:cubicBezTo>
                    <a:cubicBezTo>
                      <a:pt x="384" y="58"/>
                      <a:pt x="255" y="20"/>
                      <a:pt x="122" y="2"/>
                    </a:cubicBezTo>
                    <a:cubicBezTo>
                      <a:pt x="117" y="1"/>
                      <a:pt x="113" y="1"/>
                      <a:pt x="10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63" name="Google Shape;2863;p42"/>
              <p:cNvSpPr/>
              <p:nvPr/>
            </p:nvSpPr>
            <p:spPr>
              <a:xfrm flipH="1">
                <a:off x="8646821" y="2683128"/>
                <a:ext cx="28207" cy="15997"/>
              </a:xfrm>
              <a:custGeom>
                <a:avLst/>
                <a:gdLst/>
                <a:ahLst/>
                <a:cxnLst/>
                <a:rect l="l" t="t" r="r" b="b"/>
                <a:pathLst>
                  <a:path w="864" h="490" extrusionOk="0">
                    <a:moveTo>
                      <a:pt x="141" y="0"/>
                    </a:moveTo>
                    <a:cubicBezTo>
                      <a:pt x="51" y="0"/>
                      <a:pt x="1" y="154"/>
                      <a:pt x="96" y="205"/>
                    </a:cubicBezTo>
                    <a:cubicBezTo>
                      <a:pt x="207" y="262"/>
                      <a:pt x="312" y="327"/>
                      <a:pt x="427" y="379"/>
                    </a:cubicBezTo>
                    <a:cubicBezTo>
                      <a:pt x="521" y="429"/>
                      <a:pt x="632" y="490"/>
                      <a:pt x="742" y="490"/>
                    </a:cubicBezTo>
                    <a:cubicBezTo>
                      <a:pt x="833" y="490"/>
                      <a:pt x="864" y="388"/>
                      <a:pt x="811" y="323"/>
                    </a:cubicBezTo>
                    <a:cubicBezTo>
                      <a:pt x="742" y="239"/>
                      <a:pt x="621" y="197"/>
                      <a:pt x="521" y="151"/>
                    </a:cubicBezTo>
                    <a:cubicBezTo>
                      <a:pt x="407" y="102"/>
                      <a:pt x="293" y="56"/>
                      <a:pt x="176" y="7"/>
                    </a:cubicBezTo>
                    <a:cubicBezTo>
                      <a:pt x="164" y="2"/>
                      <a:pt x="152" y="0"/>
                      <a:pt x="14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64" name="Google Shape;2864;p42"/>
              <p:cNvSpPr/>
              <p:nvPr/>
            </p:nvSpPr>
            <p:spPr>
              <a:xfrm flipH="1">
                <a:off x="8638626" y="2480550"/>
                <a:ext cx="24975" cy="16389"/>
              </a:xfrm>
              <a:custGeom>
                <a:avLst/>
                <a:gdLst/>
                <a:ahLst/>
                <a:cxnLst/>
                <a:rect l="l" t="t" r="r" b="b"/>
                <a:pathLst>
                  <a:path w="765" h="502" extrusionOk="0">
                    <a:moveTo>
                      <a:pt x="149" y="0"/>
                    </a:moveTo>
                    <a:cubicBezTo>
                      <a:pt x="61" y="0"/>
                      <a:pt x="1" y="123"/>
                      <a:pt x="96" y="178"/>
                    </a:cubicBezTo>
                    <a:cubicBezTo>
                      <a:pt x="202" y="239"/>
                      <a:pt x="305" y="304"/>
                      <a:pt x="408" y="376"/>
                    </a:cubicBezTo>
                    <a:cubicBezTo>
                      <a:pt x="488" y="433"/>
                      <a:pt x="556" y="501"/>
                      <a:pt x="654" y="501"/>
                    </a:cubicBezTo>
                    <a:cubicBezTo>
                      <a:pt x="668" y="501"/>
                      <a:pt x="682" y="500"/>
                      <a:pt x="696" y="497"/>
                    </a:cubicBezTo>
                    <a:cubicBezTo>
                      <a:pt x="746" y="486"/>
                      <a:pt x="765" y="434"/>
                      <a:pt x="757" y="388"/>
                    </a:cubicBezTo>
                    <a:cubicBezTo>
                      <a:pt x="738" y="274"/>
                      <a:pt x="617" y="224"/>
                      <a:pt x="525" y="171"/>
                    </a:cubicBezTo>
                    <a:cubicBezTo>
                      <a:pt x="419" y="114"/>
                      <a:pt x="308" y="60"/>
                      <a:pt x="194" y="11"/>
                    </a:cubicBezTo>
                    <a:cubicBezTo>
                      <a:pt x="179" y="4"/>
                      <a:pt x="164" y="0"/>
                      <a:pt x="14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65" name="Google Shape;2865;p42"/>
              <p:cNvSpPr/>
              <p:nvPr/>
            </p:nvSpPr>
            <p:spPr>
              <a:xfrm flipH="1">
                <a:off x="8648584" y="2451265"/>
                <a:ext cx="27195" cy="17368"/>
              </a:xfrm>
              <a:custGeom>
                <a:avLst/>
                <a:gdLst/>
                <a:ahLst/>
                <a:cxnLst/>
                <a:rect l="l" t="t" r="r" b="b"/>
                <a:pathLst>
                  <a:path w="833" h="532" extrusionOk="0">
                    <a:moveTo>
                      <a:pt x="145" y="0"/>
                    </a:moveTo>
                    <a:cubicBezTo>
                      <a:pt x="46" y="0"/>
                      <a:pt x="0" y="130"/>
                      <a:pt x="93" y="194"/>
                    </a:cubicBezTo>
                    <a:cubicBezTo>
                      <a:pt x="179" y="250"/>
                      <a:pt x="267" y="308"/>
                      <a:pt x="358" y="364"/>
                    </a:cubicBezTo>
                    <a:cubicBezTo>
                      <a:pt x="446" y="422"/>
                      <a:pt x="530" y="486"/>
                      <a:pt x="628" y="524"/>
                    </a:cubicBezTo>
                    <a:cubicBezTo>
                      <a:pt x="644" y="529"/>
                      <a:pt x="658" y="531"/>
                      <a:pt x="671" y="531"/>
                    </a:cubicBezTo>
                    <a:cubicBezTo>
                      <a:pt x="783" y="531"/>
                      <a:pt x="832" y="377"/>
                      <a:pt x="762" y="292"/>
                    </a:cubicBezTo>
                    <a:cubicBezTo>
                      <a:pt x="693" y="208"/>
                      <a:pt x="583" y="159"/>
                      <a:pt x="484" y="110"/>
                    </a:cubicBezTo>
                    <a:cubicBezTo>
                      <a:pt x="381" y="64"/>
                      <a:pt x="279" y="26"/>
                      <a:pt x="168" y="3"/>
                    </a:cubicBezTo>
                    <a:cubicBezTo>
                      <a:pt x="160" y="1"/>
                      <a:pt x="152" y="0"/>
                      <a:pt x="14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66" name="Google Shape;2866;p42"/>
              <p:cNvSpPr/>
              <p:nvPr/>
            </p:nvSpPr>
            <p:spPr>
              <a:xfrm flipH="1">
                <a:off x="8639443" y="2400074"/>
                <a:ext cx="31146" cy="18185"/>
              </a:xfrm>
              <a:custGeom>
                <a:avLst/>
                <a:gdLst/>
                <a:ahLst/>
                <a:cxnLst/>
                <a:rect l="l" t="t" r="r" b="b"/>
                <a:pathLst>
                  <a:path w="954" h="557" extrusionOk="0">
                    <a:moveTo>
                      <a:pt x="170" y="0"/>
                    </a:moveTo>
                    <a:cubicBezTo>
                      <a:pt x="67" y="0"/>
                      <a:pt x="0" y="144"/>
                      <a:pt x="108" y="207"/>
                    </a:cubicBezTo>
                    <a:cubicBezTo>
                      <a:pt x="329" y="332"/>
                      <a:pt x="583" y="533"/>
                      <a:pt x="838" y="556"/>
                    </a:cubicBezTo>
                    <a:cubicBezTo>
                      <a:pt x="842" y="557"/>
                      <a:pt x="846" y="557"/>
                      <a:pt x="850" y="557"/>
                    </a:cubicBezTo>
                    <a:cubicBezTo>
                      <a:pt x="931" y="557"/>
                      <a:pt x="954" y="447"/>
                      <a:pt x="906" y="393"/>
                    </a:cubicBezTo>
                    <a:cubicBezTo>
                      <a:pt x="827" y="293"/>
                      <a:pt x="701" y="240"/>
                      <a:pt x="587" y="188"/>
                    </a:cubicBezTo>
                    <a:cubicBezTo>
                      <a:pt x="466" y="126"/>
                      <a:pt x="344" y="70"/>
                      <a:pt x="222" y="12"/>
                    </a:cubicBezTo>
                    <a:cubicBezTo>
                      <a:pt x="204" y="4"/>
                      <a:pt x="187" y="0"/>
                      <a:pt x="17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67" name="Google Shape;2867;p42"/>
              <p:cNvSpPr/>
              <p:nvPr/>
            </p:nvSpPr>
            <p:spPr>
              <a:xfrm flipH="1">
                <a:off x="8619528" y="2377090"/>
                <a:ext cx="31635" cy="19980"/>
              </a:xfrm>
              <a:custGeom>
                <a:avLst/>
                <a:gdLst/>
                <a:ahLst/>
                <a:cxnLst/>
                <a:rect l="l" t="t" r="r" b="b"/>
                <a:pathLst>
                  <a:path w="969" h="612" extrusionOk="0">
                    <a:moveTo>
                      <a:pt x="165" y="1"/>
                    </a:moveTo>
                    <a:cubicBezTo>
                      <a:pt x="67" y="1"/>
                      <a:pt x="1" y="135"/>
                      <a:pt x="80" y="207"/>
                    </a:cubicBezTo>
                    <a:cubicBezTo>
                      <a:pt x="281" y="393"/>
                      <a:pt x="543" y="569"/>
                      <a:pt x="813" y="610"/>
                    </a:cubicBezTo>
                    <a:cubicBezTo>
                      <a:pt x="820" y="611"/>
                      <a:pt x="827" y="611"/>
                      <a:pt x="834" y="611"/>
                    </a:cubicBezTo>
                    <a:cubicBezTo>
                      <a:pt x="921" y="611"/>
                      <a:pt x="968" y="521"/>
                      <a:pt x="908" y="446"/>
                    </a:cubicBezTo>
                    <a:cubicBezTo>
                      <a:pt x="738" y="234"/>
                      <a:pt x="457" y="89"/>
                      <a:pt x="197" y="6"/>
                    </a:cubicBezTo>
                    <a:cubicBezTo>
                      <a:pt x="186" y="2"/>
                      <a:pt x="175" y="1"/>
                      <a:pt x="16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68" name="Google Shape;2868;p42"/>
              <p:cNvSpPr/>
              <p:nvPr/>
            </p:nvSpPr>
            <p:spPr>
              <a:xfrm flipH="1">
                <a:off x="8581069" y="2363998"/>
                <a:ext cx="34345" cy="21743"/>
              </a:xfrm>
              <a:custGeom>
                <a:avLst/>
                <a:gdLst/>
                <a:ahLst/>
                <a:cxnLst/>
                <a:rect l="l" t="t" r="r" b="b"/>
                <a:pathLst>
                  <a:path w="1052" h="666" extrusionOk="0">
                    <a:moveTo>
                      <a:pt x="172" y="1"/>
                    </a:moveTo>
                    <a:cubicBezTo>
                      <a:pt x="64" y="1"/>
                      <a:pt x="0" y="149"/>
                      <a:pt x="110" y="224"/>
                    </a:cubicBezTo>
                    <a:cubicBezTo>
                      <a:pt x="239" y="308"/>
                      <a:pt x="369" y="395"/>
                      <a:pt x="502" y="479"/>
                    </a:cubicBezTo>
                    <a:cubicBezTo>
                      <a:pt x="623" y="554"/>
                      <a:pt x="738" y="650"/>
                      <a:pt x="882" y="665"/>
                    </a:cubicBezTo>
                    <a:cubicBezTo>
                      <a:pt x="885" y="665"/>
                      <a:pt x="888" y="665"/>
                      <a:pt x="891" y="665"/>
                    </a:cubicBezTo>
                    <a:cubicBezTo>
                      <a:pt x="985" y="665"/>
                      <a:pt x="1051" y="541"/>
                      <a:pt x="996" y="463"/>
                    </a:cubicBezTo>
                    <a:cubicBezTo>
                      <a:pt x="913" y="345"/>
                      <a:pt x="776" y="296"/>
                      <a:pt x="646" y="228"/>
                    </a:cubicBezTo>
                    <a:cubicBezTo>
                      <a:pt x="509" y="156"/>
                      <a:pt x="369" y="87"/>
                      <a:pt x="232" y="15"/>
                    </a:cubicBezTo>
                    <a:cubicBezTo>
                      <a:pt x="211" y="5"/>
                      <a:pt x="191" y="1"/>
                      <a:pt x="17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69" name="Google Shape;2869;p42"/>
              <p:cNvSpPr/>
              <p:nvPr/>
            </p:nvSpPr>
            <p:spPr>
              <a:xfrm flipH="1">
                <a:off x="8573331" y="2431024"/>
                <a:ext cx="25661" cy="16520"/>
              </a:xfrm>
              <a:custGeom>
                <a:avLst/>
                <a:gdLst/>
                <a:ahLst/>
                <a:cxnLst/>
                <a:rect l="l" t="t" r="r" b="b"/>
                <a:pathLst>
                  <a:path w="786" h="506" extrusionOk="0">
                    <a:moveTo>
                      <a:pt x="113" y="0"/>
                    </a:moveTo>
                    <a:cubicBezTo>
                      <a:pt x="45" y="0"/>
                      <a:pt x="0" y="89"/>
                      <a:pt x="56" y="144"/>
                    </a:cubicBezTo>
                    <a:cubicBezTo>
                      <a:pt x="140" y="224"/>
                      <a:pt x="250" y="285"/>
                      <a:pt x="345" y="349"/>
                    </a:cubicBezTo>
                    <a:cubicBezTo>
                      <a:pt x="440" y="410"/>
                      <a:pt x="535" y="502"/>
                      <a:pt x="652" y="505"/>
                    </a:cubicBezTo>
                    <a:cubicBezTo>
                      <a:pt x="733" y="505"/>
                      <a:pt x="786" y="414"/>
                      <a:pt x="744" y="345"/>
                    </a:cubicBezTo>
                    <a:cubicBezTo>
                      <a:pt x="683" y="247"/>
                      <a:pt x="558" y="205"/>
                      <a:pt x="459" y="156"/>
                    </a:cubicBezTo>
                    <a:cubicBezTo>
                      <a:pt x="352" y="103"/>
                      <a:pt x="250" y="38"/>
                      <a:pt x="136" y="3"/>
                    </a:cubicBezTo>
                    <a:cubicBezTo>
                      <a:pt x="128" y="1"/>
                      <a:pt x="121" y="0"/>
                      <a:pt x="11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0" name="Google Shape;2870;p42"/>
              <p:cNvSpPr/>
              <p:nvPr/>
            </p:nvSpPr>
            <p:spPr>
              <a:xfrm flipH="1">
                <a:off x="8568891" y="2457827"/>
                <a:ext cx="27097" cy="20372"/>
              </a:xfrm>
              <a:custGeom>
                <a:avLst/>
                <a:gdLst/>
                <a:ahLst/>
                <a:cxnLst/>
                <a:rect l="l" t="t" r="r" b="b"/>
                <a:pathLst>
                  <a:path w="830" h="624" extrusionOk="0">
                    <a:moveTo>
                      <a:pt x="141" y="0"/>
                    </a:moveTo>
                    <a:cubicBezTo>
                      <a:pt x="61" y="0"/>
                      <a:pt x="0" y="97"/>
                      <a:pt x="70" y="167"/>
                    </a:cubicBezTo>
                    <a:cubicBezTo>
                      <a:pt x="162" y="266"/>
                      <a:pt x="260" y="354"/>
                      <a:pt x="367" y="437"/>
                    </a:cubicBezTo>
                    <a:cubicBezTo>
                      <a:pt x="466" y="514"/>
                      <a:pt x="569" y="612"/>
                      <a:pt x="694" y="623"/>
                    </a:cubicBezTo>
                    <a:cubicBezTo>
                      <a:pt x="697" y="623"/>
                      <a:pt x="700" y="624"/>
                      <a:pt x="703" y="624"/>
                    </a:cubicBezTo>
                    <a:cubicBezTo>
                      <a:pt x="768" y="624"/>
                      <a:pt x="829" y="541"/>
                      <a:pt x="804" y="479"/>
                    </a:cubicBezTo>
                    <a:cubicBezTo>
                      <a:pt x="755" y="361"/>
                      <a:pt x="641" y="296"/>
                      <a:pt x="538" y="224"/>
                    </a:cubicBezTo>
                    <a:cubicBezTo>
                      <a:pt x="427" y="144"/>
                      <a:pt x="310" y="72"/>
                      <a:pt x="188" y="12"/>
                    </a:cubicBezTo>
                    <a:cubicBezTo>
                      <a:pt x="172" y="4"/>
                      <a:pt x="156" y="0"/>
                      <a:pt x="14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1" name="Google Shape;2871;p42"/>
              <p:cNvSpPr/>
              <p:nvPr/>
            </p:nvSpPr>
            <p:spPr>
              <a:xfrm flipH="1">
                <a:off x="8535591" y="2402686"/>
                <a:ext cx="27457" cy="17597"/>
              </a:xfrm>
              <a:custGeom>
                <a:avLst/>
                <a:gdLst/>
                <a:ahLst/>
                <a:cxnLst/>
                <a:rect l="l" t="t" r="r" b="b"/>
                <a:pathLst>
                  <a:path w="841" h="539" extrusionOk="0">
                    <a:moveTo>
                      <a:pt x="80" y="1"/>
                    </a:moveTo>
                    <a:cubicBezTo>
                      <a:pt x="39" y="1"/>
                      <a:pt x="0" y="54"/>
                      <a:pt x="30" y="92"/>
                    </a:cubicBezTo>
                    <a:cubicBezTo>
                      <a:pt x="103" y="195"/>
                      <a:pt x="206" y="275"/>
                      <a:pt x="308" y="347"/>
                    </a:cubicBezTo>
                    <a:cubicBezTo>
                      <a:pt x="365" y="385"/>
                      <a:pt x="422" y="423"/>
                      <a:pt x="479" y="461"/>
                    </a:cubicBezTo>
                    <a:cubicBezTo>
                      <a:pt x="544" y="503"/>
                      <a:pt x="604" y="510"/>
                      <a:pt x="677" y="533"/>
                    </a:cubicBezTo>
                    <a:cubicBezTo>
                      <a:pt x="689" y="537"/>
                      <a:pt x="701" y="538"/>
                      <a:pt x="711" y="538"/>
                    </a:cubicBezTo>
                    <a:cubicBezTo>
                      <a:pt x="799" y="538"/>
                      <a:pt x="841" y="422"/>
                      <a:pt x="783" y="355"/>
                    </a:cubicBezTo>
                    <a:cubicBezTo>
                      <a:pt x="738" y="301"/>
                      <a:pt x="711" y="252"/>
                      <a:pt x="650" y="213"/>
                    </a:cubicBezTo>
                    <a:cubicBezTo>
                      <a:pt x="586" y="172"/>
                      <a:pt x="518" y="138"/>
                      <a:pt x="449" y="104"/>
                    </a:cubicBezTo>
                    <a:cubicBezTo>
                      <a:pt x="335" y="50"/>
                      <a:pt x="209" y="1"/>
                      <a:pt x="8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2" name="Google Shape;2872;p42"/>
              <p:cNvSpPr/>
              <p:nvPr/>
            </p:nvSpPr>
            <p:spPr>
              <a:xfrm flipH="1">
                <a:off x="8523054" y="2500922"/>
                <a:ext cx="20796" cy="12537"/>
              </a:xfrm>
              <a:custGeom>
                <a:avLst/>
                <a:gdLst/>
                <a:ahLst/>
                <a:cxnLst/>
                <a:rect l="l" t="t" r="r" b="b"/>
                <a:pathLst>
                  <a:path w="637" h="384" extrusionOk="0">
                    <a:moveTo>
                      <a:pt x="144" y="1"/>
                    </a:moveTo>
                    <a:cubicBezTo>
                      <a:pt x="41" y="1"/>
                      <a:pt x="1" y="154"/>
                      <a:pt x="112" y="185"/>
                    </a:cubicBezTo>
                    <a:cubicBezTo>
                      <a:pt x="192" y="205"/>
                      <a:pt x="264" y="235"/>
                      <a:pt x="332" y="277"/>
                    </a:cubicBezTo>
                    <a:cubicBezTo>
                      <a:pt x="394" y="313"/>
                      <a:pt x="452" y="384"/>
                      <a:pt x="527" y="384"/>
                    </a:cubicBezTo>
                    <a:cubicBezTo>
                      <a:pt x="530" y="384"/>
                      <a:pt x="534" y="384"/>
                      <a:pt x="537" y="383"/>
                    </a:cubicBezTo>
                    <a:cubicBezTo>
                      <a:pt x="583" y="380"/>
                      <a:pt x="637" y="345"/>
                      <a:pt x="629" y="292"/>
                    </a:cubicBezTo>
                    <a:cubicBezTo>
                      <a:pt x="618" y="185"/>
                      <a:pt x="526" y="140"/>
                      <a:pt x="439" y="94"/>
                    </a:cubicBezTo>
                    <a:cubicBezTo>
                      <a:pt x="351" y="52"/>
                      <a:pt x="260" y="22"/>
                      <a:pt x="165" y="3"/>
                    </a:cubicBezTo>
                    <a:cubicBezTo>
                      <a:pt x="158" y="2"/>
                      <a:pt x="151" y="1"/>
                      <a:pt x="14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3" name="Google Shape;2873;p42"/>
              <p:cNvSpPr/>
              <p:nvPr/>
            </p:nvSpPr>
            <p:spPr>
              <a:xfrm flipH="1">
                <a:off x="8528474" y="2527595"/>
                <a:ext cx="27424" cy="16454"/>
              </a:xfrm>
              <a:custGeom>
                <a:avLst/>
                <a:gdLst/>
                <a:ahLst/>
                <a:cxnLst/>
                <a:rect l="l" t="t" r="r" b="b"/>
                <a:pathLst>
                  <a:path w="840" h="504" extrusionOk="0">
                    <a:moveTo>
                      <a:pt x="126" y="0"/>
                    </a:moveTo>
                    <a:cubicBezTo>
                      <a:pt x="46" y="0"/>
                      <a:pt x="1" y="138"/>
                      <a:pt x="85" y="179"/>
                    </a:cubicBezTo>
                    <a:cubicBezTo>
                      <a:pt x="192" y="235"/>
                      <a:pt x="299" y="293"/>
                      <a:pt x="405" y="353"/>
                    </a:cubicBezTo>
                    <a:cubicBezTo>
                      <a:pt x="454" y="384"/>
                      <a:pt x="504" y="425"/>
                      <a:pt x="561" y="448"/>
                    </a:cubicBezTo>
                    <a:cubicBezTo>
                      <a:pt x="610" y="467"/>
                      <a:pt x="659" y="475"/>
                      <a:pt x="709" y="498"/>
                    </a:cubicBezTo>
                    <a:cubicBezTo>
                      <a:pt x="718" y="502"/>
                      <a:pt x="726" y="503"/>
                      <a:pt x="734" y="503"/>
                    </a:cubicBezTo>
                    <a:cubicBezTo>
                      <a:pt x="797" y="503"/>
                      <a:pt x="840" y="409"/>
                      <a:pt x="789" y="365"/>
                    </a:cubicBezTo>
                    <a:cubicBezTo>
                      <a:pt x="747" y="327"/>
                      <a:pt x="717" y="285"/>
                      <a:pt x="671" y="251"/>
                    </a:cubicBezTo>
                    <a:cubicBezTo>
                      <a:pt x="622" y="212"/>
                      <a:pt x="550" y="186"/>
                      <a:pt x="492" y="156"/>
                    </a:cubicBezTo>
                    <a:cubicBezTo>
                      <a:pt x="382" y="102"/>
                      <a:pt x="271" y="53"/>
                      <a:pt x="157" y="7"/>
                    </a:cubicBezTo>
                    <a:cubicBezTo>
                      <a:pt x="147" y="3"/>
                      <a:pt x="136" y="0"/>
                      <a:pt x="12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4" name="Google Shape;2874;p42"/>
              <p:cNvSpPr/>
              <p:nvPr/>
            </p:nvSpPr>
            <p:spPr>
              <a:xfrm flipH="1">
                <a:off x="8488415" y="2458643"/>
                <a:ext cx="26804" cy="16520"/>
              </a:xfrm>
              <a:custGeom>
                <a:avLst/>
                <a:gdLst/>
                <a:ahLst/>
                <a:cxnLst/>
                <a:rect l="l" t="t" r="r" b="b"/>
                <a:pathLst>
                  <a:path w="821" h="506" extrusionOk="0">
                    <a:moveTo>
                      <a:pt x="75" y="1"/>
                    </a:moveTo>
                    <a:cubicBezTo>
                      <a:pt x="6" y="1"/>
                      <a:pt x="1" y="97"/>
                      <a:pt x="48" y="131"/>
                    </a:cubicBezTo>
                    <a:cubicBezTo>
                      <a:pt x="151" y="199"/>
                      <a:pt x="269" y="249"/>
                      <a:pt x="376" y="313"/>
                    </a:cubicBezTo>
                    <a:cubicBezTo>
                      <a:pt x="474" y="375"/>
                      <a:pt x="569" y="477"/>
                      <a:pt x="683" y="503"/>
                    </a:cubicBezTo>
                    <a:cubicBezTo>
                      <a:pt x="691" y="505"/>
                      <a:pt x="698" y="506"/>
                      <a:pt x="705" y="506"/>
                    </a:cubicBezTo>
                    <a:cubicBezTo>
                      <a:pt x="771" y="506"/>
                      <a:pt x="820" y="432"/>
                      <a:pt x="786" y="370"/>
                    </a:cubicBezTo>
                    <a:cubicBezTo>
                      <a:pt x="722" y="256"/>
                      <a:pt x="569" y="192"/>
                      <a:pt x="455" y="135"/>
                    </a:cubicBezTo>
                    <a:cubicBezTo>
                      <a:pt x="341" y="78"/>
                      <a:pt x="212" y="17"/>
                      <a:pt x="83" y="1"/>
                    </a:cubicBezTo>
                    <a:cubicBezTo>
                      <a:pt x="80" y="1"/>
                      <a:pt x="78" y="1"/>
                      <a:pt x="7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5" name="Google Shape;2875;p42"/>
              <p:cNvSpPr/>
              <p:nvPr/>
            </p:nvSpPr>
            <p:spPr>
              <a:xfrm flipH="1">
                <a:off x="8480482" y="2422307"/>
                <a:ext cx="30068" cy="19784"/>
              </a:xfrm>
              <a:custGeom>
                <a:avLst/>
                <a:gdLst/>
                <a:ahLst/>
                <a:cxnLst/>
                <a:rect l="l" t="t" r="r" b="b"/>
                <a:pathLst>
                  <a:path w="921" h="606" extrusionOk="0">
                    <a:moveTo>
                      <a:pt x="140" y="0"/>
                    </a:moveTo>
                    <a:cubicBezTo>
                      <a:pt x="52" y="0"/>
                      <a:pt x="0" y="114"/>
                      <a:pt x="65" y="179"/>
                    </a:cubicBezTo>
                    <a:cubicBezTo>
                      <a:pt x="168" y="286"/>
                      <a:pt x="293" y="365"/>
                      <a:pt x="415" y="445"/>
                    </a:cubicBezTo>
                    <a:cubicBezTo>
                      <a:pt x="529" y="521"/>
                      <a:pt x="647" y="605"/>
                      <a:pt x="791" y="605"/>
                    </a:cubicBezTo>
                    <a:cubicBezTo>
                      <a:pt x="875" y="605"/>
                      <a:pt x="921" y="518"/>
                      <a:pt x="882" y="445"/>
                    </a:cubicBezTo>
                    <a:cubicBezTo>
                      <a:pt x="818" y="316"/>
                      <a:pt x="684" y="256"/>
                      <a:pt x="563" y="187"/>
                    </a:cubicBezTo>
                    <a:cubicBezTo>
                      <a:pt x="438" y="119"/>
                      <a:pt x="309" y="46"/>
                      <a:pt x="172" y="5"/>
                    </a:cubicBezTo>
                    <a:cubicBezTo>
                      <a:pt x="161" y="2"/>
                      <a:pt x="150" y="0"/>
                      <a:pt x="14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6" name="Google Shape;2876;p42"/>
              <p:cNvSpPr/>
              <p:nvPr/>
            </p:nvSpPr>
            <p:spPr>
              <a:xfrm flipH="1">
                <a:off x="8517602" y="2373009"/>
                <a:ext cx="21906" cy="16063"/>
              </a:xfrm>
              <a:custGeom>
                <a:avLst/>
                <a:gdLst/>
                <a:ahLst/>
                <a:cxnLst/>
                <a:rect l="l" t="t" r="r" b="b"/>
                <a:pathLst>
                  <a:path w="671" h="492" extrusionOk="0">
                    <a:moveTo>
                      <a:pt x="132" y="1"/>
                    </a:moveTo>
                    <a:cubicBezTo>
                      <a:pt x="53" y="1"/>
                      <a:pt x="0" y="107"/>
                      <a:pt x="62" y="164"/>
                    </a:cubicBezTo>
                    <a:cubicBezTo>
                      <a:pt x="150" y="241"/>
                      <a:pt x="237" y="329"/>
                      <a:pt x="332" y="389"/>
                    </a:cubicBezTo>
                    <a:cubicBezTo>
                      <a:pt x="382" y="415"/>
                      <a:pt x="435" y="434"/>
                      <a:pt x="488" y="457"/>
                    </a:cubicBezTo>
                    <a:cubicBezTo>
                      <a:pt x="527" y="478"/>
                      <a:pt x="554" y="492"/>
                      <a:pt x="589" y="492"/>
                    </a:cubicBezTo>
                    <a:cubicBezTo>
                      <a:pt x="599" y="492"/>
                      <a:pt x="610" y="491"/>
                      <a:pt x="622" y="488"/>
                    </a:cubicBezTo>
                    <a:cubicBezTo>
                      <a:pt x="652" y="480"/>
                      <a:pt x="667" y="450"/>
                      <a:pt x="671" y="423"/>
                    </a:cubicBezTo>
                    <a:cubicBezTo>
                      <a:pt x="671" y="370"/>
                      <a:pt x="648" y="336"/>
                      <a:pt x="613" y="298"/>
                    </a:cubicBezTo>
                    <a:cubicBezTo>
                      <a:pt x="572" y="252"/>
                      <a:pt x="534" y="199"/>
                      <a:pt x="488" y="161"/>
                    </a:cubicBezTo>
                    <a:cubicBezTo>
                      <a:pt x="393" y="85"/>
                      <a:pt x="271" y="39"/>
                      <a:pt x="157" y="5"/>
                    </a:cubicBezTo>
                    <a:cubicBezTo>
                      <a:pt x="148" y="2"/>
                      <a:pt x="140" y="1"/>
                      <a:pt x="13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7" name="Google Shape;2877;p42"/>
              <p:cNvSpPr/>
              <p:nvPr/>
            </p:nvSpPr>
            <p:spPr>
              <a:xfrm flipH="1">
                <a:off x="8441109" y="2385578"/>
                <a:ext cx="29383" cy="22853"/>
              </a:xfrm>
              <a:custGeom>
                <a:avLst/>
                <a:gdLst/>
                <a:ahLst/>
                <a:cxnLst/>
                <a:rect l="l" t="t" r="r" b="b"/>
                <a:pathLst>
                  <a:path w="900" h="700" extrusionOk="0">
                    <a:moveTo>
                      <a:pt x="154" y="1"/>
                    </a:moveTo>
                    <a:cubicBezTo>
                      <a:pt x="66" y="1"/>
                      <a:pt x="0" y="134"/>
                      <a:pt x="78" y="198"/>
                    </a:cubicBezTo>
                    <a:cubicBezTo>
                      <a:pt x="196" y="289"/>
                      <a:pt x="310" y="392"/>
                      <a:pt x="420" y="495"/>
                    </a:cubicBezTo>
                    <a:cubicBezTo>
                      <a:pt x="521" y="588"/>
                      <a:pt x="606" y="699"/>
                      <a:pt x="746" y="699"/>
                    </a:cubicBezTo>
                    <a:cubicBezTo>
                      <a:pt x="759" y="699"/>
                      <a:pt x="772" y="698"/>
                      <a:pt x="785" y="696"/>
                    </a:cubicBezTo>
                    <a:cubicBezTo>
                      <a:pt x="819" y="688"/>
                      <a:pt x="857" y="651"/>
                      <a:pt x="861" y="616"/>
                    </a:cubicBezTo>
                    <a:cubicBezTo>
                      <a:pt x="899" y="437"/>
                      <a:pt x="743" y="335"/>
                      <a:pt x="617" y="240"/>
                    </a:cubicBezTo>
                    <a:cubicBezTo>
                      <a:pt x="484" y="137"/>
                      <a:pt x="340" y="69"/>
                      <a:pt x="187" y="7"/>
                    </a:cubicBezTo>
                    <a:cubicBezTo>
                      <a:pt x="176" y="3"/>
                      <a:pt x="165" y="1"/>
                      <a:pt x="15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8" name="Google Shape;2878;p42"/>
              <p:cNvSpPr/>
              <p:nvPr/>
            </p:nvSpPr>
            <p:spPr>
              <a:xfrm flipH="1">
                <a:off x="8424002" y="2443528"/>
                <a:ext cx="18413" cy="15344"/>
              </a:xfrm>
              <a:custGeom>
                <a:avLst/>
                <a:gdLst/>
                <a:ahLst/>
                <a:cxnLst/>
                <a:rect l="l" t="t" r="r" b="b"/>
                <a:pathLst>
                  <a:path w="564" h="470" extrusionOk="0">
                    <a:moveTo>
                      <a:pt x="124" y="1"/>
                    </a:moveTo>
                    <a:cubicBezTo>
                      <a:pt x="113" y="1"/>
                      <a:pt x="101" y="2"/>
                      <a:pt x="88" y="4"/>
                    </a:cubicBezTo>
                    <a:cubicBezTo>
                      <a:pt x="43" y="8"/>
                      <a:pt x="1" y="66"/>
                      <a:pt x="5" y="111"/>
                    </a:cubicBezTo>
                    <a:cubicBezTo>
                      <a:pt x="12" y="191"/>
                      <a:pt x="62" y="240"/>
                      <a:pt x="119" y="294"/>
                    </a:cubicBezTo>
                    <a:cubicBezTo>
                      <a:pt x="168" y="336"/>
                      <a:pt x="217" y="381"/>
                      <a:pt x="267" y="422"/>
                    </a:cubicBezTo>
                    <a:cubicBezTo>
                      <a:pt x="302" y="453"/>
                      <a:pt x="343" y="469"/>
                      <a:pt x="383" y="469"/>
                    </a:cubicBezTo>
                    <a:cubicBezTo>
                      <a:pt x="427" y="469"/>
                      <a:pt x="471" y="449"/>
                      <a:pt x="503" y="408"/>
                    </a:cubicBezTo>
                    <a:cubicBezTo>
                      <a:pt x="564" y="331"/>
                      <a:pt x="536" y="229"/>
                      <a:pt x="457" y="176"/>
                    </a:cubicBezTo>
                    <a:cubicBezTo>
                      <a:pt x="404" y="141"/>
                      <a:pt x="347" y="103"/>
                      <a:pt x="294" y="69"/>
                    </a:cubicBezTo>
                    <a:cubicBezTo>
                      <a:pt x="239" y="34"/>
                      <a:pt x="187" y="1"/>
                      <a:pt x="12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9" name="Google Shape;2879;p42"/>
              <p:cNvSpPr/>
              <p:nvPr/>
            </p:nvSpPr>
            <p:spPr>
              <a:xfrm flipH="1">
                <a:off x="8433927" y="2485284"/>
                <a:ext cx="22494" cy="14659"/>
              </a:xfrm>
              <a:custGeom>
                <a:avLst/>
                <a:gdLst/>
                <a:ahLst/>
                <a:cxnLst/>
                <a:rect l="l" t="t" r="r" b="b"/>
                <a:pathLst>
                  <a:path w="689" h="449" extrusionOk="0">
                    <a:moveTo>
                      <a:pt x="179" y="0"/>
                    </a:moveTo>
                    <a:cubicBezTo>
                      <a:pt x="67" y="0"/>
                      <a:pt x="1" y="150"/>
                      <a:pt x="114" y="227"/>
                    </a:cubicBezTo>
                    <a:cubicBezTo>
                      <a:pt x="186" y="277"/>
                      <a:pt x="263" y="338"/>
                      <a:pt x="342" y="380"/>
                    </a:cubicBezTo>
                    <a:cubicBezTo>
                      <a:pt x="409" y="411"/>
                      <a:pt x="484" y="448"/>
                      <a:pt x="558" y="448"/>
                    </a:cubicBezTo>
                    <a:cubicBezTo>
                      <a:pt x="572" y="448"/>
                      <a:pt x="586" y="447"/>
                      <a:pt x="600" y="444"/>
                    </a:cubicBezTo>
                    <a:cubicBezTo>
                      <a:pt x="654" y="436"/>
                      <a:pt x="688" y="368"/>
                      <a:pt x="673" y="319"/>
                    </a:cubicBezTo>
                    <a:cubicBezTo>
                      <a:pt x="642" y="235"/>
                      <a:pt x="559" y="182"/>
                      <a:pt x="486" y="132"/>
                    </a:cubicBezTo>
                    <a:cubicBezTo>
                      <a:pt x="411" y="83"/>
                      <a:pt x="319" y="52"/>
                      <a:pt x="240" y="15"/>
                    </a:cubicBezTo>
                    <a:cubicBezTo>
                      <a:pt x="219" y="5"/>
                      <a:pt x="198" y="0"/>
                      <a:pt x="17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0" name="Google Shape;2880;p42"/>
              <p:cNvSpPr/>
              <p:nvPr/>
            </p:nvSpPr>
            <p:spPr>
              <a:xfrm flipH="1">
                <a:off x="8506992" y="2585707"/>
                <a:ext cx="27130" cy="16520"/>
              </a:xfrm>
              <a:custGeom>
                <a:avLst/>
                <a:gdLst/>
                <a:ahLst/>
                <a:cxnLst/>
                <a:rect l="l" t="t" r="r" b="b"/>
                <a:pathLst>
                  <a:path w="831" h="506" extrusionOk="0">
                    <a:moveTo>
                      <a:pt x="173" y="0"/>
                    </a:moveTo>
                    <a:cubicBezTo>
                      <a:pt x="71" y="0"/>
                      <a:pt x="1" y="141"/>
                      <a:pt x="111" y="201"/>
                    </a:cubicBezTo>
                    <a:cubicBezTo>
                      <a:pt x="278" y="292"/>
                      <a:pt x="441" y="387"/>
                      <a:pt x="601" y="486"/>
                    </a:cubicBezTo>
                    <a:cubicBezTo>
                      <a:pt x="623" y="499"/>
                      <a:pt x="644" y="505"/>
                      <a:pt x="664" y="505"/>
                    </a:cubicBezTo>
                    <a:cubicBezTo>
                      <a:pt x="766" y="505"/>
                      <a:pt x="830" y="350"/>
                      <a:pt x="722" y="280"/>
                    </a:cubicBezTo>
                    <a:cubicBezTo>
                      <a:pt x="562" y="173"/>
                      <a:pt x="399" y="87"/>
                      <a:pt x="220" y="10"/>
                    </a:cubicBezTo>
                    <a:cubicBezTo>
                      <a:pt x="204" y="3"/>
                      <a:pt x="189" y="0"/>
                      <a:pt x="17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1" name="Google Shape;2881;p42"/>
              <p:cNvSpPr/>
              <p:nvPr/>
            </p:nvSpPr>
            <p:spPr>
              <a:xfrm flipH="1">
                <a:off x="8374149" y="2477873"/>
                <a:ext cx="21972" cy="15377"/>
              </a:xfrm>
              <a:custGeom>
                <a:avLst/>
                <a:gdLst/>
                <a:ahLst/>
                <a:cxnLst/>
                <a:rect l="l" t="t" r="r" b="b"/>
                <a:pathLst>
                  <a:path w="673" h="471" extrusionOk="0">
                    <a:moveTo>
                      <a:pt x="123" y="0"/>
                    </a:moveTo>
                    <a:cubicBezTo>
                      <a:pt x="60" y="0"/>
                      <a:pt x="1" y="86"/>
                      <a:pt x="62" y="135"/>
                    </a:cubicBezTo>
                    <a:cubicBezTo>
                      <a:pt x="141" y="200"/>
                      <a:pt x="222" y="265"/>
                      <a:pt x="305" y="325"/>
                    </a:cubicBezTo>
                    <a:cubicBezTo>
                      <a:pt x="385" y="386"/>
                      <a:pt x="461" y="458"/>
                      <a:pt x="564" y="470"/>
                    </a:cubicBezTo>
                    <a:cubicBezTo>
                      <a:pt x="568" y="470"/>
                      <a:pt x="572" y="471"/>
                      <a:pt x="576" y="471"/>
                    </a:cubicBezTo>
                    <a:cubicBezTo>
                      <a:pt x="640" y="471"/>
                      <a:pt x="673" y="386"/>
                      <a:pt x="643" y="333"/>
                    </a:cubicBezTo>
                    <a:cubicBezTo>
                      <a:pt x="598" y="253"/>
                      <a:pt x="499" y="207"/>
                      <a:pt x="419" y="161"/>
                    </a:cubicBezTo>
                    <a:cubicBezTo>
                      <a:pt x="336" y="109"/>
                      <a:pt x="244" y="59"/>
                      <a:pt x="157" y="9"/>
                    </a:cubicBezTo>
                    <a:cubicBezTo>
                      <a:pt x="146" y="3"/>
                      <a:pt x="134" y="0"/>
                      <a:pt x="12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2" name="Google Shape;2882;p42"/>
              <p:cNvSpPr/>
              <p:nvPr/>
            </p:nvSpPr>
            <p:spPr>
              <a:xfrm flipH="1">
                <a:off x="8360470" y="2444605"/>
                <a:ext cx="30264" cy="19164"/>
              </a:xfrm>
              <a:custGeom>
                <a:avLst/>
                <a:gdLst/>
                <a:ahLst/>
                <a:cxnLst/>
                <a:rect l="l" t="t" r="r" b="b"/>
                <a:pathLst>
                  <a:path w="927" h="587" extrusionOk="0">
                    <a:moveTo>
                      <a:pt x="120" y="1"/>
                    </a:moveTo>
                    <a:cubicBezTo>
                      <a:pt x="42" y="1"/>
                      <a:pt x="1" y="125"/>
                      <a:pt x="79" y="166"/>
                    </a:cubicBezTo>
                    <a:cubicBezTo>
                      <a:pt x="327" y="294"/>
                      <a:pt x="536" y="470"/>
                      <a:pt x="794" y="580"/>
                    </a:cubicBezTo>
                    <a:cubicBezTo>
                      <a:pt x="803" y="585"/>
                      <a:pt x="813" y="587"/>
                      <a:pt x="823" y="587"/>
                    </a:cubicBezTo>
                    <a:cubicBezTo>
                      <a:pt x="873" y="587"/>
                      <a:pt x="927" y="538"/>
                      <a:pt x="889" y="485"/>
                    </a:cubicBezTo>
                    <a:cubicBezTo>
                      <a:pt x="703" y="226"/>
                      <a:pt x="436" y="108"/>
                      <a:pt x="148" y="6"/>
                    </a:cubicBezTo>
                    <a:cubicBezTo>
                      <a:pt x="138" y="3"/>
                      <a:pt x="129" y="1"/>
                      <a:pt x="12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3" name="Google Shape;2883;p42"/>
              <p:cNvSpPr/>
              <p:nvPr/>
            </p:nvSpPr>
            <p:spPr>
              <a:xfrm flipH="1">
                <a:off x="8342089" y="2519204"/>
                <a:ext cx="18838" cy="15867"/>
              </a:xfrm>
              <a:custGeom>
                <a:avLst/>
                <a:gdLst/>
                <a:ahLst/>
                <a:cxnLst/>
                <a:rect l="l" t="t" r="r" b="b"/>
                <a:pathLst>
                  <a:path w="577" h="486" extrusionOk="0">
                    <a:moveTo>
                      <a:pt x="137" y="1"/>
                    </a:moveTo>
                    <a:cubicBezTo>
                      <a:pt x="57" y="1"/>
                      <a:pt x="1" y="112"/>
                      <a:pt x="63" y="180"/>
                    </a:cubicBezTo>
                    <a:cubicBezTo>
                      <a:pt x="162" y="291"/>
                      <a:pt x="269" y="439"/>
                      <a:pt x="421" y="481"/>
                    </a:cubicBezTo>
                    <a:cubicBezTo>
                      <a:pt x="432" y="484"/>
                      <a:pt x="442" y="486"/>
                      <a:pt x="452" y="486"/>
                    </a:cubicBezTo>
                    <a:cubicBezTo>
                      <a:pt x="532" y="486"/>
                      <a:pt x="577" y="396"/>
                      <a:pt x="546" y="322"/>
                    </a:cubicBezTo>
                    <a:cubicBezTo>
                      <a:pt x="481" y="180"/>
                      <a:pt x="311" y="97"/>
                      <a:pt x="189" y="17"/>
                    </a:cubicBezTo>
                    <a:cubicBezTo>
                      <a:pt x="171" y="6"/>
                      <a:pt x="154" y="1"/>
                      <a:pt x="13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4" name="Google Shape;2884;p42"/>
              <p:cNvSpPr/>
              <p:nvPr/>
            </p:nvSpPr>
            <p:spPr>
              <a:xfrm flipH="1">
                <a:off x="8323480" y="2486785"/>
                <a:ext cx="22364" cy="22429"/>
              </a:xfrm>
              <a:custGeom>
                <a:avLst/>
                <a:gdLst/>
                <a:ahLst/>
                <a:cxnLst/>
                <a:rect l="l" t="t" r="r" b="b"/>
                <a:pathLst>
                  <a:path w="685" h="687" extrusionOk="0">
                    <a:moveTo>
                      <a:pt x="118" y="1"/>
                    </a:moveTo>
                    <a:cubicBezTo>
                      <a:pt x="49" y="1"/>
                      <a:pt x="0" y="88"/>
                      <a:pt x="31" y="159"/>
                    </a:cubicBezTo>
                    <a:cubicBezTo>
                      <a:pt x="77" y="257"/>
                      <a:pt x="133" y="341"/>
                      <a:pt x="202" y="429"/>
                    </a:cubicBezTo>
                    <a:cubicBezTo>
                      <a:pt x="270" y="524"/>
                      <a:pt x="354" y="585"/>
                      <a:pt x="442" y="657"/>
                    </a:cubicBezTo>
                    <a:cubicBezTo>
                      <a:pt x="466" y="677"/>
                      <a:pt x="495" y="686"/>
                      <a:pt x="522" y="686"/>
                    </a:cubicBezTo>
                    <a:cubicBezTo>
                      <a:pt x="607" y="686"/>
                      <a:pt x="685" y="604"/>
                      <a:pt x="628" y="512"/>
                    </a:cubicBezTo>
                    <a:cubicBezTo>
                      <a:pt x="567" y="409"/>
                      <a:pt x="514" y="315"/>
                      <a:pt x="430" y="231"/>
                    </a:cubicBezTo>
                    <a:cubicBezTo>
                      <a:pt x="351" y="147"/>
                      <a:pt x="267" y="78"/>
                      <a:pt x="172" y="18"/>
                    </a:cubicBezTo>
                    <a:cubicBezTo>
                      <a:pt x="153" y="6"/>
                      <a:pt x="135" y="1"/>
                      <a:pt x="11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5" name="Google Shape;2885;p42"/>
              <p:cNvSpPr/>
              <p:nvPr/>
            </p:nvSpPr>
            <p:spPr>
              <a:xfrm flipH="1">
                <a:off x="8291518" y="2558545"/>
                <a:ext cx="22788" cy="17793"/>
              </a:xfrm>
              <a:custGeom>
                <a:avLst/>
                <a:gdLst/>
                <a:ahLst/>
                <a:cxnLst/>
                <a:rect l="l" t="t" r="r" b="b"/>
                <a:pathLst>
                  <a:path w="698" h="545" extrusionOk="0">
                    <a:moveTo>
                      <a:pt x="119" y="1"/>
                    </a:moveTo>
                    <a:cubicBezTo>
                      <a:pt x="53" y="1"/>
                      <a:pt x="0" y="93"/>
                      <a:pt x="57" y="143"/>
                    </a:cubicBezTo>
                    <a:cubicBezTo>
                      <a:pt x="141" y="219"/>
                      <a:pt x="225" y="295"/>
                      <a:pt x="308" y="367"/>
                    </a:cubicBezTo>
                    <a:cubicBezTo>
                      <a:pt x="381" y="428"/>
                      <a:pt x="464" y="526"/>
                      <a:pt x="563" y="542"/>
                    </a:cubicBezTo>
                    <a:cubicBezTo>
                      <a:pt x="571" y="543"/>
                      <a:pt x="579" y="544"/>
                      <a:pt x="586" y="544"/>
                    </a:cubicBezTo>
                    <a:cubicBezTo>
                      <a:pt x="656" y="544"/>
                      <a:pt x="697" y="478"/>
                      <a:pt x="669" y="409"/>
                    </a:cubicBezTo>
                    <a:cubicBezTo>
                      <a:pt x="632" y="317"/>
                      <a:pt x="513" y="257"/>
                      <a:pt x="434" y="203"/>
                    </a:cubicBezTo>
                    <a:cubicBezTo>
                      <a:pt x="343" y="139"/>
                      <a:pt x="251" y="78"/>
                      <a:pt x="160" y="14"/>
                    </a:cubicBezTo>
                    <a:cubicBezTo>
                      <a:pt x="146" y="5"/>
                      <a:pt x="132" y="1"/>
                      <a:pt x="11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6" name="Google Shape;2886;p42"/>
              <p:cNvSpPr/>
              <p:nvPr/>
            </p:nvSpPr>
            <p:spPr>
              <a:xfrm flipH="1">
                <a:off x="8279275" y="2526550"/>
                <a:ext cx="20764" cy="21025"/>
              </a:xfrm>
              <a:custGeom>
                <a:avLst/>
                <a:gdLst/>
                <a:ahLst/>
                <a:cxnLst/>
                <a:rect l="l" t="t" r="r" b="b"/>
                <a:pathLst>
                  <a:path w="636" h="644" extrusionOk="0">
                    <a:moveTo>
                      <a:pt x="145" y="1"/>
                    </a:moveTo>
                    <a:cubicBezTo>
                      <a:pt x="53" y="1"/>
                      <a:pt x="1" y="100"/>
                      <a:pt x="43" y="180"/>
                    </a:cubicBezTo>
                    <a:cubicBezTo>
                      <a:pt x="84" y="264"/>
                      <a:pt x="168" y="317"/>
                      <a:pt x="225" y="393"/>
                    </a:cubicBezTo>
                    <a:cubicBezTo>
                      <a:pt x="286" y="476"/>
                      <a:pt x="313" y="576"/>
                      <a:pt x="411" y="617"/>
                    </a:cubicBezTo>
                    <a:cubicBezTo>
                      <a:pt x="433" y="636"/>
                      <a:pt x="458" y="644"/>
                      <a:pt x="483" y="644"/>
                    </a:cubicBezTo>
                    <a:cubicBezTo>
                      <a:pt x="538" y="644"/>
                      <a:pt x="591" y="602"/>
                      <a:pt x="601" y="541"/>
                    </a:cubicBezTo>
                    <a:cubicBezTo>
                      <a:pt x="636" y="469"/>
                      <a:pt x="624" y="404"/>
                      <a:pt x="578" y="332"/>
                    </a:cubicBezTo>
                    <a:cubicBezTo>
                      <a:pt x="548" y="279"/>
                      <a:pt x="510" y="225"/>
                      <a:pt x="464" y="180"/>
                    </a:cubicBezTo>
                    <a:cubicBezTo>
                      <a:pt x="385" y="92"/>
                      <a:pt x="267" y="1"/>
                      <a:pt x="14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7" name="Google Shape;2887;p42"/>
              <p:cNvSpPr/>
              <p:nvPr/>
            </p:nvSpPr>
            <p:spPr>
              <a:xfrm flipH="1">
                <a:off x="8256063" y="2578394"/>
                <a:ext cx="18903" cy="15736"/>
              </a:xfrm>
              <a:custGeom>
                <a:avLst/>
                <a:gdLst/>
                <a:ahLst/>
                <a:cxnLst/>
                <a:rect l="l" t="t" r="r" b="b"/>
                <a:pathLst>
                  <a:path w="579" h="482" extrusionOk="0">
                    <a:moveTo>
                      <a:pt x="144" y="1"/>
                    </a:moveTo>
                    <a:cubicBezTo>
                      <a:pt x="63" y="1"/>
                      <a:pt x="0" y="116"/>
                      <a:pt x="69" y="185"/>
                    </a:cubicBezTo>
                    <a:cubicBezTo>
                      <a:pt x="126" y="242"/>
                      <a:pt x="180" y="306"/>
                      <a:pt x="244" y="360"/>
                    </a:cubicBezTo>
                    <a:cubicBezTo>
                      <a:pt x="308" y="413"/>
                      <a:pt x="380" y="481"/>
                      <a:pt x="468" y="481"/>
                    </a:cubicBezTo>
                    <a:cubicBezTo>
                      <a:pt x="470" y="482"/>
                      <a:pt x="472" y="482"/>
                      <a:pt x="473" y="482"/>
                    </a:cubicBezTo>
                    <a:cubicBezTo>
                      <a:pt x="539" y="482"/>
                      <a:pt x="578" y="415"/>
                      <a:pt x="567" y="356"/>
                    </a:cubicBezTo>
                    <a:cubicBezTo>
                      <a:pt x="552" y="276"/>
                      <a:pt x="464" y="211"/>
                      <a:pt x="403" y="162"/>
                    </a:cubicBezTo>
                    <a:cubicBezTo>
                      <a:pt x="339" y="109"/>
                      <a:pt x="266" y="67"/>
                      <a:pt x="198" y="18"/>
                    </a:cubicBezTo>
                    <a:cubicBezTo>
                      <a:pt x="180" y="6"/>
                      <a:pt x="162" y="1"/>
                      <a:pt x="14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8" name="Google Shape;2888;p42"/>
              <p:cNvSpPr/>
              <p:nvPr/>
            </p:nvSpPr>
            <p:spPr>
              <a:xfrm flipH="1">
                <a:off x="8237062" y="2511206"/>
                <a:ext cx="9109" cy="16552"/>
              </a:xfrm>
              <a:custGeom>
                <a:avLst/>
                <a:gdLst/>
                <a:ahLst/>
                <a:cxnLst/>
                <a:rect l="l" t="t" r="r" b="b"/>
                <a:pathLst>
                  <a:path w="279" h="507" extrusionOk="0">
                    <a:moveTo>
                      <a:pt x="188" y="0"/>
                    </a:moveTo>
                    <a:cubicBezTo>
                      <a:pt x="158" y="0"/>
                      <a:pt x="128" y="17"/>
                      <a:pt x="114" y="57"/>
                    </a:cubicBezTo>
                    <a:cubicBezTo>
                      <a:pt x="96" y="121"/>
                      <a:pt x="73" y="186"/>
                      <a:pt x="54" y="255"/>
                    </a:cubicBezTo>
                    <a:cubicBezTo>
                      <a:pt x="35" y="316"/>
                      <a:pt x="0" y="380"/>
                      <a:pt x="28" y="444"/>
                    </a:cubicBezTo>
                    <a:cubicBezTo>
                      <a:pt x="39" y="483"/>
                      <a:pt x="73" y="507"/>
                      <a:pt x="108" y="507"/>
                    </a:cubicBezTo>
                    <a:cubicBezTo>
                      <a:pt x="128" y="507"/>
                      <a:pt x="148" y="499"/>
                      <a:pt x="165" y="483"/>
                    </a:cubicBezTo>
                    <a:cubicBezTo>
                      <a:pt x="217" y="437"/>
                      <a:pt x="221" y="369"/>
                      <a:pt x="233" y="304"/>
                    </a:cubicBezTo>
                    <a:lnTo>
                      <a:pt x="267" y="99"/>
                    </a:lnTo>
                    <a:cubicBezTo>
                      <a:pt x="278" y="39"/>
                      <a:pt x="233" y="0"/>
                      <a:pt x="18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9" name="Google Shape;2889;p42"/>
              <p:cNvSpPr/>
              <p:nvPr/>
            </p:nvSpPr>
            <p:spPr>
              <a:xfrm flipH="1">
                <a:off x="8247640" y="2479832"/>
                <a:ext cx="12047" cy="19425"/>
              </a:xfrm>
              <a:custGeom>
                <a:avLst/>
                <a:gdLst/>
                <a:ahLst/>
                <a:cxnLst/>
                <a:rect l="l" t="t" r="r" b="b"/>
                <a:pathLst>
                  <a:path w="369" h="595" extrusionOk="0">
                    <a:moveTo>
                      <a:pt x="258" y="1"/>
                    </a:moveTo>
                    <a:cubicBezTo>
                      <a:pt x="219" y="1"/>
                      <a:pt x="178" y="21"/>
                      <a:pt x="160" y="68"/>
                    </a:cubicBezTo>
                    <a:cubicBezTo>
                      <a:pt x="126" y="147"/>
                      <a:pt x="91" y="223"/>
                      <a:pt x="61" y="303"/>
                    </a:cubicBezTo>
                    <a:cubicBezTo>
                      <a:pt x="46" y="341"/>
                      <a:pt x="19" y="383"/>
                      <a:pt x="12" y="424"/>
                    </a:cubicBezTo>
                    <a:cubicBezTo>
                      <a:pt x="0" y="463"/>
                      <a:pt x="16" y="497"/>
                      <a:pt x="19" y="535"/>
                    </a:cubicBezTo>
                    <a:cubicBezTo>
                      <a:pt x="26" y="576"/>
                      <a:pt x="61" y="594"/>
                      <a:pt x="97" y="594"/>
                    </a:cubicBezTo>
                    <a:cubicBezTo>
                      <a:pt x="120" y="594"/>
                      <a:pt x="143" y="587"/>
                      <a:pt x="160" y="573"/>
                    </a:cubicBezTo>
                    <a:cubicBezTo>
                      <a:pt x="194" y="542"/>
                      <a:pt x="217" y="528"/>
                      <a:pt x="232" y="486"/>
                    </a:cubicBezTo>
                    <a:cubicBezTo>
                      <a:pt x="251" y="447"/>
                      <a:pt x="259" y="402"/>
                      <a:pt x="270" y="364"/>
                    </a:cubicBezTo>
                    <a:cubicBezTo>
                      <a:pt x="297" y="280"/>
                      <a:pt x="319" y="200"/>
                      <a:pt x="346" y="117"/>
                    </a:cubicBezTo>
                    <a:cubicBezTo>
                      <a:pt x="369" y="44"/>
                      <a:pt x="315" y="1"/>
                      <a:pt x="25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0" name="Google Shape;2890;p42"/>
              <p:cNvSpPr/>
              <p:nvPr/>
            </p:nvSpPr>
            <p:spPr>
              <a:xfrm flipH="1">
                <a:off x="8203925" y="2420805"/>
                <a:ext cx="11982" cy="13875"/>
              </a:xfrm>
              <a:custGeom>
                <a:avLst/>
                <a:gdLst/>
                <a:ahLst/>
                <a:cxnLst/>
                <a:rect l="l" t="t" r="r" b="b"/>
                <a:pathLst>
                  <a:path w="367" h="425" extrusionOk="0">
                    <a:moveTo>
                      <a:pt x="226" y="1"/>
                    </a:moveTo>
                    <a:cubicBezTo>
                      <a:pt x="161" y="5"/>
                      <a:pt x="119" y="43"/>
                      <a:pt x="96" y="104"/>
                    </a:cubicBezTo>
                    <a:cubicBezTo>
                      <a:pt x="98" y="97"/>
                      <a:pt x="99" y="94"/>
                      <a:pt x="99" y="94"/>
                    </a:cubicBezTo>
                    <a:lnTo>
                      <a:pt x="99" y="94"/>
                    </a:lnTo>
                    <a:cubicBezTo>
                      <a:pt x="99" y="94"/>
                      <a:pt x="98" y="96"/>
                      <a:pt x="96" y="100"/>
                    </a:cubicBezTo>
                    <a:cubicBezTo>
                      <a:pt x="89" y="115"/>
                      <a:pt x="82" y="126"/>
                      <a:pt x="77" y="142"/>
                    </a:cubicBezTo>
                    <a:cubicBezTo>
                      <a:pt x="73" y="157"/>
                      <a:pt x="73" y="172"/>
                      <a:pt x="73" y="188"/>
                    </a:cubicBezTo>
                    <a:cubicBezTo>
                      <a:pt x="70" y="206"/>
                      <a:pt x="62" y="218"/>
                      <a:pt x="54" y="233"/>
                    </a:cubicBezTo>
                    <a:cubicBezTo>
                      <a:pt x="0" y="324"/>
                      <a:pt x="82" y="425"/>
                      <a:pt x="168" y="425"/>
                    </a:cubicBezTo>
                    <a:cubicBezTo>
                      <a:pt x="197" y="425"/>
                      <a:pt x="227" y="413"/>
                      <a:pt x="252" y="385"/>
                    </a:cubicBezTo>
                    <a:cubicBezTo>
                      <a:pt x="282" y="355"/>
                      <a:pt x="310" y="316"/>
                      <a:pt x="332" y="279"/>
                    </a:cubicBezTo>
                    <a:lnTo>
                      <a:pt x="332" y="279"/>
                    </a:lnTo>
                    <a:cubicBezTo>
                      <a:pt x="326" y="284"/>
                      <a:pt x="323" y="286"/>
                      <a:pt x="322" y="286"/>
                    </a:cubicBezTo>
                    <a:cubicBezTo>
                      <a:pt x="320" y="286"/>
                      <a:pt x="329" y="276"/>
                      <a:pt x="347" y="256"/>
                    </a:cubicBezTo>
                    <a:cubicBezTo>
                      <a:pt x="359" y="233"/>
                      <a:pt x="366" y="206"/>
                      <a:pt x="366" y="179"/>
                    </a:cubicBezTo>
                    <a:cubicBezTo>
                      <a:pt x="366" y="153"/>
                      <a:pt x="363" y="126"/>
                      <a:pt x="359" y="104"/>
                    </a:cubicBezTo>
                    <a:cubicBezTo>
                      <a:pt x="347" y="46"/>
                      <a:pt x="279" y="1"/>
                      <a:pt x="22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1" name="Google Shape;2891;p42"/>
              <p:cNvSpPr/>
              <p:nvPr/>
            </p:nvSpPr>
            <p:spPr>
              <a:xfrm flipH="1">
                <a:off x="8237128" y="2397527"/>
                <a:ext cx="15018" cy="23767"/>
              </a:xfrm>
              <a:custGeom>
                <a:avLst/>
                <a:gdLst/>
                <a:ahLst/>
                <a:cxnLst/>
                <a:rect l="l" t="t" r="r" b="b"/>
                <a:pathLst>
                  <a:path w="460" h="728" extrusionOk="0">
                    <a:moveTo>
                      <a:pt x="343" y="1"/>
                    </a:moveTo>
                    <a:cubicBezTo>
                      <a:pt x="311" y="1"/>
                      <a:pt x="279" y="15"/>
                      <a:pt x="256" y="48"/>
                    </a:cubicBezTo>
                    <a:cubicBezTo>
                      <a:pt x="191" y="143"/>
                      <a:pt x="134" y="231"/>
                      <a:pt x="85" y="338"/>
                    </a:cubicBezTo>
                    <a:cubicBezTo>
                      <a:pt x="62" y="383"/>
                      <a:pt x="35" y="433"/>
                      <a:pt x="20" y="482"/>
                    </a:cubicBezTo>
                    <a:cubicBezTo>
                      <a:pt x="1" y="547"/>
                      <a:pt x="20" y="589"/>
                      <a:pt x="32" y="650"/>
                    </a:cubicBezTo>
                    <a:cubicBezTo>
                      <a:pt x="44" y="703"/>
                      <a:pt x="89" y="728"/>
                      <a:pt x="136" y="728"/>
                    </a:cubicBezTo>
                    <a:cubicBezTo>
                      <a:pt x="166" y="728"/>
                      <a:pt x="196" y="718"/>
                      <a:pt x="218" y="699"/>
                    </a:cubicBezTo>
                    <a:cubicBezTo>
                      <a:pt x="264" y="657"/>
                      <a:pt x="290" y="641"/>
                      <a:pt x="317" y="585"/>
                    </a:cubicBezTo>
                    <a:cubicBezTo>
                      <a:pt x="336" y="539"/>
                      <a:pt x="348" y="482"/>
                      <a:pt x="362" y="433"/>
                    </a:cubicBezTo>
                    <a:cubicBezTo>
                      <a:pt x="393" y="330"/>
                      <a:pt x="416" y="227"/>
                      <a:pt x="442" y="125"/>
                    </a:cubicBezTo>
                    <a:cubicBezTo>
                      <a:pt x="460" y="51"/>
                      <a:pt x="403" y="1"/>
                      <a:pt x="34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2" name="Google Shape;2892;p42"/>
              <p:cNvSpPr/>
              <p:nvPr/>
            </p:nvSpPr>
            <p:spPr>
              <a:xfrm flipH="1">
                <a:off x="8217343" y="2359395"/>
                <a:ext cx="11949" cy="17891"/>
              </a:xfrm>
              <a:custGeom>
                <a:avLst/>
                <a:gdLst/>
                <a:ahLst/>
                <a:cxnLst/>
                <a:rect l="l" t="t" r="r" b="b"/>
                <a:pathLst>
                  <a:path w="366" h="548" extrusionOk="0">
                    <a:moveTo>
                      <a:pt x="214" y="1"/>
                    </a:moveTo>
                    <a:cubicBezTo>
                      <a:pt x="173" y="1"/>
                      <a:pt x="132" y="21"/>
                      <a:pt x="107" y="61"/>
                    </a:cubicBezTo>
                    <a:cubicBezTo>
                      <a:pt x="73" y="118"/>
                      <a:pt x="85" y="190"/>
                      <a:pt x="65" y="255"/>
                    </a:cubicBezTo>
                    <a:cubicBezTo>
                      <a:pt x="43" y="330"/>
                      <a:pt x="1" y="407"/>
                      <a:pt x="54" y="483"/>
                    </a:cubicBezTo>
                    <a:cubicBezTo>
                      <a:pt x="75" y="519"/>
                      <a:pt x="114" y="548"/>
                      <a:pt x="156" y="548"/>
                    </a:cubicBezTo>
                    <a:cubicBezTo>
                      <a:pt x="159" y="548"/>
                      <a:pt x="161" y="548"/>
                      <a:pt x="164" y="548"/>
                    </a:cubicBezTo>
                    <a:cubicBezTo>
                      <a:pt x="297" y="540"/>
                      <a:pt x="343" y="418"/>
                      <a:pt x="355" y="304"/>
                    </a:cubicBezTo>
                    <a:cubicBezTo>
                      <a:pt x="366" y="216"/>
                      <a:pt x="366" y="99"/>
                      <a:pt x="297" y="34"/>
                    </a:cubicBezTo>
                    <a:cubicBezTo>
                      <a:pt x="273" y="12"/>
                      <a:pt x="244" y="1"/>
                      <a:pt x="21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3" name="Google Shape;2893;p42"/>
              <p:cNvSpPr/>
              <p:nvPr/>
            </p:nvSpPr>
            <p:spPr>
              <a:xfrm flipH="1">
                <a:off x="8169906" y="2348719"/>
                <a:ext cx="17923" cy="25955"/>
              </a:xfrm>
              <a:custGeom>
                <a:avLst/>
                <a:gdLst/>
                <a:ahLst/>
                <a:cxnLst/>
                <a:rect l="l" t="t" r="r" b="b"/>
                <a:pathLst>
                  <a:path w="549" h="795" extrusionOk="0">
                    <a:moveTo>
                      <a:pt x="427" y="1"/>
                    </a:moveTo>
                    <a:cubicBezTo>
                      <a:pt x="400" y="1"/>
                      <a:pt x="371" y="14"/>
                      <a:pt x="350" y="46"/>
                    </a:cubicBezTo>
                    <a:cubicBezTo>
                      <a:pt x="240" y="217"/>
                      <a:pt x="1" y="487"/>
                      <a:pt x="77" y="703"/>
                    </a:cubicBezTo>
                    <a:cubicBezTo>
                      <a:pt x="93" y="751"/>
                      <a:pt x="145" y="795"/>
                      <a:pt x="199" y="795"/>
                    </a:cubicBezTo>
                    <a:cubicBezTo>
                      <a:pt x="218" y="795"/>
                      <a:pt x="237" y="789"/>
                      <a:pt x="255" y="776"/>
                    </a:cubicBezTo>
                    <a:cubicBezTo>
                      <a:pt x="434" y="639"/>
                      <a:pt x="431" y="343"/>
                      <a:pt x="517" y="145"/>
                    </a:cubicBezTo>
                    <a:cubicBezTo>
                      <a:pt x="549" y="68"/>
                      <a:pt x="490" y="1"/>
                      <a:pt x="42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4" name="Google Shape;2894;p42"/>
              <p:cNvSpPr/>
              <p:nvPr/>
            </p:nvSpPr>
            <p:spPr>
              <a:xfrm flipH="1">
                <a:off x="8136867" y="2360244"/>
                <a:ext cx="16585" cy="23376"/>
              </a:xfrm>
              <a:custGeom>
                <a:avLst/>
                <a:gdLst/>
                <a:ahLst/>
                <a:cxnLst/>
                <a:rect l="l" t="t" r="r" b="b"/>
                <a:pathLst>
                  <a:path w="508" h="716" extrusionOk="0">
                    <a:moveTo>
                      <a:pt x="414" y="1"/>
                    </a:moveTo>
                    <a:cubicBezTo>
                      <a:pt x="388" y="1"/>
                      <a:pt x="363" y="11"/>
                      <a:pt x="347" y="35"/>
                    </a:cubicBezTo>
                    <a:cubicBezTo>
                      <a:pt x="275" y="137"/>
                      <a:pt x="199" y="229"/>
                      <a:pt x="138" y="335"/>
                    </a:cubicBezTo>
                    <a:cubicBezTo>
                      <a:pt x="80" y="430"/>
                      <a:pt x="1" y="529"/>
                      <a:pt x="39" y="643"/>
                    </a:cubicBezTo>
                    <a:cubicBezTo>
                      <a:pt x="51" y="684"/>
                      <a:pt x="91" y="715"/>
                      <a:pt x="132" y="715"/>
                    </a:cubicBezTo>
                    <a:cubicBezTo>
                      <a:pt x="141" y="715"/>
                      <a:pt x="149" y="714"/>
                      <a:pt x="157" y="711"/>
                    </a:cubicBezTo>
                    <a:cubicBezTo>
                      <a:pt x="282" y="669"/>
                      <a:pt x="313" y="552"/>
                      <a:pt x="362" y="441"/>
                    </a:cubicBezTo>
                    <a:cubicBezTo>
                      <a:pt x="411" y="327"/>
                      <a:pt x="442" y="209"/>
                      <a:pt x="487" y="92"/>
                    </a:cubicBezTo>
                    <a:cubicBezTo>
                      <a:pt x="507" y="37"/>
                      <a:pt x="461" y="1"/>
                      <a:pt x="41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5" name="Google Shape;2895;p42"/>
              <p:cNvSpPr/>
              <p:nvPr/>
            </p:nvSpPr>
            <p:spPr>
              <a:xfrm flipH="1">
                <a:off x="8102457" y="2384109"/>
                <a:ext cx="14365" cy="21678"/>
              </a:xfrm>
              <a:custGeom>
                <a:avLst/>
                <a:gdLst/>
                <a:ahLst/>
                <a:cxnLst/>
                <a:rect l="l" t="t" r="r" b="b"/>
                <a:pathLst>
                  <a:path w="440" h="664" extrusionOk="0">
                    <a:moveTo>
                      <a:pt x="352" y="0"/>
                    </a:moveTo>
                    <a:cubicBezTo>
                      <a:pt x="329" y="0"/>
                      <a:pt x="307" y="7"/>
                      <a:pt x="289" y="22"/>
                    </a:cubicBezTo>
                    <a:cubicBezTo>
                      <a:pt x="213" y="91"/>
                      <a:pt x="153" y="182"/>
                      <a:pt x="114" y="277"/>
                    </a:cubicBezTo>
                    <a:cubicBezTo>
                      <a:pt x="69" y="380"/>
                      <a:pt x="0" y="490"/>
                      <a:pt x="65" y="600"/>
                    </a:cubicBezTo>
                    <a:cubicBezTo>
                      <a:pt x="90" y="642"/>
                      <a:pt x="133" y="664"/>
                      <a:pt x="177" y="664"/>
                    </a:cubicBezTo>
                    <a:cubicBezTo>
                      <a:pt x="201" y="664"/>
                      <a:pt x="225" y="658"/>
                      <a:pt x="247" y="646"/>
                    </a:cubicBezTo>
                    <a:cubicBezTo>
                      <a:pt x="350" y="593"/>
                      <a:pt x="354" y="475"/>
                      <a:pt x="384" y="372"/>
                    </a:cubicBezTo>
                    <a:cubicBezTo>
                      <a:pt x="411" y="281"/>
                      <a:pt x="434" y="182"/>
                      <a:pt x="437" y="83"/>
                    </a:cubicBezTo>
                    <a:cubicBezTo>
                      <a:pt x="440" y="30"/>
                      <a:pt x="396" y="0"/>
                      <a:pt x="35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6" name="Google Shape;2896;p42"/>
              <p:cNvSpPr/>
              <p:nvPr/>
            </p:nvSpPr>
            <p:spPr>
              <a:xfrm flipH="1">
                <a:off x="8086492" y="2329490"/>
                <a:ext cx="17042" cy="19099"/>
              </a:xfrm>
              <a:custGeom>
                <a:avLst/>
                <a:gdLst/>
                <a:ahLst/>
                <a:cxnLst/>
                <a:rect l="l" t="t" r="r" b="b"/>
                <a:pathLst>
                  <a:path w="522" h="585" extrusionOk="0">
                    <a:moveTo>
                      <a:pt x="348" y="1"/>
                    </a:moveTo>
                    <a:cubicBezTo>
                      <a:pt x="327" y="1"/>
                      <a:pt x="305" y="9"/>
                      <a:pt x="289" y="26"/>
                    </a:cubicBezTo>
                    <a:cubicBezTo>
                      <a:pt x="205" y="118"/>
                      <a:pt x="167" y="228"/>
                      <a:pt x="69" y="307"/>
                    </a:cubicBezTo>
                    <a:cubicBezTo>
                      <a:pt x="0" y="361"/>
                      <a:pt x="11" y="479"/>
                      <a:pt x="69" y="536"/>
                    </a:cubicBezTo>
                    <a:cubicBezTo>
                      <a:pt x="100" y="567"/>
                      <a:pt x="145" y="584"/>
                      <a:pt x="190" y="584"/>
                    </a:cubicBezTo>
                    <a:cubicBezTo>
                      <a:pt x="232" y="584"/>
                      <a:pt x="273" y="569"/>
                      <a:pt x="300" y="536"/>
                    </a:cubicBezTo>
                    <a:cubicBezTo>
                      <a:pt x="411" y="411"/>
                      <a:pt x="521" y="213"/>
                      <a:pt x="426" y="46"/>
                    </a:cubicBezTo>
                    <a:cubicBezTo>
                      <a:pt x="410" y="17"/>
                      <a:pt x="379" y="1"/>
                      <a:pt x="34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7" name="Google Shape;2897;p42"/>
              <p:cNvSpPr/>
              <p:nvPr/>
            </p:nvSpPr>
            <p:spPr>
              <a:xfrm flipH="1">
                <a:off x="8121490" y="2295732"/>
                <a:ext cx="13451" cy="24714"/>
              </a:xfrm>
              <a:custGeom>
                <a:avLst/>
                <a:gdLst/>
                <a:ahLst/>
                <a:cxnLst/>
                <a:rect l="l" t="t" r="r" b="b"/>
                <a:pathLst>
                  <a:path w="412" h="757" extrusionOk="0">
                    <a:moveTo>
                      <a:pt x="280" y="0"/>
                    </a:moveTo>
                    <a:cubicBezTo>
                      <a:pt x="249" y="0"/>
                      <a:pt x="221" y="15"/>
                      <a:pt x="206" y="53"/>
                    </a:cubicBezTo>
                    <a:cubicBezTo>
                      <a:pt x="164" y="152"/>
                      <a:pt x="118" y="246"/>
                      <a:pt x="80" y="350"/>
                    </a:cubicBezTo>
                    <a:cubicBezTo>
                      <a:pt x="65" y="399"/>
                      <a:pt x="38" y="444"/>
                      <a:pt x="23" y="494"/>
                    </a:cubicBezTo>
                    <a:cubicBezTo>
                      <a:pt x="0" y="551"/>
                      <a:pt x="11" y="604"/>
                      <a:pt x="20" y="665"/>
                    </a:cubicBezTo>
                    <a:cubicBezTo>
                      <a:pt x="28" y="730"/>
                      <a:pt x="79" y="756"/>
                      <a:pt x="134" y="756"/>
                    </a:cubicBezTo>
                    <a:cubicBezTo>
                      <a:pt x="172" y="756"/>
                      <a:pt x="211" y="744"/>
                      <a:pt x="240" y="722"/>
                    </a:cubicBezTo>
                    <a:cubicBezTo>
                      <a:pt x="407" y="592"/>
                      <a:pt x="411" y="300"/>
                      <a:pt x="396" y="102"/>
                    </a:cubicBezTo>
                    <a:cubicBezTo>
                      <a:pt x="391" y="47"/>
                      <a:pt x="332" y="0"/>
                      <a:pt x="28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8" name="Google Shape;2898;p42"/>
              <p:cNvSpPr/>
              <p:nvPr/>
            </p:nvSpPr>
            <p:spPr>
              <a:xfrm flipH="1">
                <a:off x="8164715" y="2299356"/>
                <a:ext cx="15148" cy="23082"/>
              </a:xfrm>
              <a:custGeom>
                <a:avLst/>
                <a:gdLst/>
                <a:ahLst/>
                <a:cxnLst/>
                <a:rect l="l" t="t" r="r" b="b"/>
                <a:pathLst>
                  <a:path w="464" h="707" extrusionOk="0">
                    <a:moveTo>
                      <a:pt x="352" y="0"/>
                    </a:moveTo>
                    <a:cubicBezTo>
                      <a:pt x="329" y="0"/>
                      <a:pt x="306" y="11"/>
                      <a:pt x="289" y="33"/>
                    </a:cubicBezTo>
                    <a:cubicBezTo>
                      <a:pt x="228" y="113"/>
                      <a:pt x="194" y="216"/>
                      <a:pt x="152" y="307"/>
                    </a:cubicBezTo>
                    <a:cubicBezTo>
                      <a:pt x="110" y="390"/>
                      <a:pt x="22" y="486"/>
                      <a:pt x="11" y="577"/>
                    </a:cubicBezTo>
                    <a:cubicBezTo>
                      <a:pt x="1" y="640"/>
                      <a:pt x="41" y="706"/>
                      <a:pt x="107" y="706"/>
                    </a:cubicBezTo>
                    <a:cubicBezTo>
                      <a:pt x="116" y="706"/>
                      <a:pt x="126" y="705"/>
                      <a:pt x="136" y="702"/>
                    </a:cubicBezTo>
                    <a:cubicBezTo>
                      <a:pt x="250" y="668"/>
                      <a:pt x="334" y="527"/>
                      <a:pt x="384" y="421"/>
                    </a:cubicBezTo>
                    <a:cubicBezTo>
                      <a:pt x="433" y="307"/>
                      <a:pt x="464" y="166"/>
                      <a:pt x="418" y="48"/>
                    </a:cubicBezTo>
                    <a:cubicBezTo>
                      <a:pt x="406" y="17"/>
                      <a:pt x="379" y="0"/>
                      <a:pt x="35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9" name="Google Shape;2899;p42"/>
              <p:cNvSpPr/>
              <p:nvPr/>
            </p:nvSpPr>
            <p:spPr>
              <a:xfrm flipH="1">
                <a:off x="8210650" y="2300695"/>
                <a:ext cx="13320" cy="22331"/>
              </a:xfrm>
              <a:custGeom>
                <a:avLst/>
                <a:gdLst/>
                <a:ahLst/>
                <a:cxnLst/>
                <a:rect l="l" t="t" r="r" b="b"/>
                <a:pathLst>
                  <a:path w="408" h="684" extrusionOk="0">
                    <a:moveTo>
                      <a:pt x="298" y="0"/>
                    </a:moveTo>
                    <a:cubicBezTo>
                      <a:pt x="257" y="0"/>
                      <a:pt x="218" y="22"/>
                      <a:pt x="206" y="72"/>
                    </a:cubicBezTo>
                    <a:cubicBezTo>
                      <a:pt x="183" y="159"/>
                      <a:pt x="146" y="251"/>
                      <a:pt x="108" y="331"/>
                    </a:cubicBezTo>
                    <a:cubicBezTo>
                      <a:pt x="62" y="429"/>
                      <a:pt x="1" y="505"/>
                      <a:pt x="58" y="615"/>
                    </a:cubicBezTo>
                    <a:cubicBezTo>
                      <a:pt x="83" y="663"/>
                      <a:pt x="131" y="683"/>
                      <a:pt x="181" y="683"/>
                    </a:cubicBezTo>
                    <a:cubicBezTo>
                      <a:pt x="192" y="683"/>
                      <a:pt x="203" y="682"/>
                      <a:pt x="215" y="680"/>
                    </a:cubicBezTo>
                    <a:cubicBezTo>
                      <a:pt x="336" y="654"/>
                      <a:pt x="362" y="521"/>
                      <a:pt x="385" y="414"/>
                    </a:cubicBezTo>
                    <a:cubicBezTo>
                      <a:pt x="408" y="308"/>
                      <a:pt x="408" y="209"/>
                      <a:pt x="408" y="103"/>
                    </a:cubicBezTo>
                    <a:cubicBezTo>
                      <a:pt x="408" y="38"/>
                      <a:pt x="352" y="0"/>
                      <a:pt x="29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0" name="Google Shape;2900;p42"/>
              <p:cNvSpPr/>
              <p:nvPr/>
            </p:nvSpPr>
            <p:spPr>
              <a:xfrm flipH="1">
                <a:off x="8232753" y="2279409"/>
                <a:ext cx="11296" cy="27816"/>
              </a:xfrm>
              <a:custGeom>
                <a:avLst/>
                <a:gdLst/>
                <a:ahLst/>
                <a:cxnLst/>
                <a:rect l="l" t="t" r="r" b="b"/>
                <a:pathLst>
                  <a:path w="346" h="852" extrusionOk="0">
                    <a:moveTo>
                      <a:pt x="267" y="1"/>
                    </a:moveTo>
                    <a:cubicBezTo>
                      <a:pt x="245" y="1"/>
                      <a:pt x="224" y="13"/>
                      <a:pt x="217" y="39"/>
                    </a:cubicBezTo>
                    <a:cubicBezTo>
                      <a:pt x="183" y="165"/>
                      <a:pt x="130" y="287"/>
                      <a:pt x="88" y="408"/>
                    </a:cubicBezTo>
                    <a:cubicBezTo>
                      <a:pt x="54" y="527"/>
                      <a:pt x="0" y="641"/>
                      <a:pt x="27" y="762"/>
                    </a:cubicBezTo>
                    <a:cubicBezTo>
                      <a:pt x="39" y="817"/>
                      <a:pt x="94" y="851"/>
                      <a:pt x="148" y="851"/>
                    </a:cubicBezTo>
                    <a:cubicBezTo>
                      <a:pt x="179" y="851"/>
                      <a:pt x="210" y="840"/>
                      <a:pt x="232" y="815"/>
                    </a:cubicBezTo>
                    <a:cubicBezTo>
                      <a:pt x="319" y="720"/>
                      <a:pt x="323" y="590"/>
                      <a:pt x="335" y="465"/>
                    </a:cubicBezTo>
                    <a:cubicBezTo>
                      <a:pt x="346" y="329"/>
                      <a:pt x="331" y="195"/>
                      <a:pt x="323" y="55"/>
                    </a:cubicBezTo>
                    <a:cubicBezTo>
                      <a:pt x="323" y="21"/>
                      <a:pt x="294" y="1"/>
                      <a:pt x="2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1" name="Google Shape;2901;p42"/>
              <p:cNvSpPr/>
              <p:nvPr/>
            </p:nvSpPr>
            <p:spPr>
              <a:xfrm flipH="1">
                <a:off x="8182443" y="2213754"/>
                <a:ext cx="15638" cy="28665"/>
              </a:xfrm>
              <a:custGeom>
                <a:avLst/>
                <a:gdLst/>
                <a:ahLst/>
                <a:cxnLst/>
                <a:rect l="l" t="t" r="r" b="b"/>
                <a:pathLst>
                  <a:path w="479" h="878" extrusionOk="0">
                    <a:moveTo>
                      <a:pt x="324" y="0"/>
                    </a:moveTo>
                    <a:cubicBezTo>
                      <a:pt x="292" y="0"/>
                      <a:pt x="261" y="17"/>
                      <a:pt x="254" y="55"/>
                    </a:cubicBezTo>
                    <a:cubicBezTo>
                      <a:pt x="231" y="180"/>
                      <a:pt x="189" y="313"/>
                      <a:pt x="136" y="434"/>
                    </a:cubicBezTo>
                    <a:cubicBezTo>
                      <a:pt x="87" y="545"/>
                      <a:pt x="18" y="648"/>
                      <a:pt x="6" y="773"/>
                    </a:cubicBezTo>
                    <a:cubicBezTo>
                      <a:pt x="0" y="828"/>
                      <a:pt x="54" y="877"/>
                      <a:pt x="107" y="877"/>
                    </a:cubicBezTo>
                    <a:cubicBezTo>
                      <a:pt x="117" y="877"/>
                      <a:pt x="127" y="876"/>
                      <a:pt x="136" y="872"/>
                    </a:cubicBezTo>
                    <a:cubicBezTo>
                      <a:pt x="440" y="754"/>
                      <a:pt x="478" y="325"/>
                      <a:pt x="402" y="55"/>
                    </a:cubicBezTo>
                    <a:cubicBezTo>
                      <a:pt x="393" y="20"/>
                      <a:pt x="358" y="0"/>
                      <a:pt x="32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2" name="Google Shape;2902;p42"/>
              <p:cNvSpPr/>
              <p:nvPr/>
            </p:nvSpPr>
            <p:spPr>
              <a:xfrm flipH="1">
                <a:off x="8160243" y="2246337"/>
                <a:ext cx="15540" cy="25563"/>
              </a:xfrm>
              <a:custGeom>
                <a:avLst/>
                <a:gdLst/>
                <a:ahLst/>
                <a:cxnLst/>
                <a:rect l="l" t="t" r="r" b="b"/>
                <a:pathLst>
                  <a:path w="476" h="783" extrusionOk="0">
                    <a:moveTo>
                      <a:pt x="322" y="0"/>
                    </a:moveTo>
                    <a:cubicBezTo>
                      <a:pt x="277" y="0"/>
                      <a:pt x="232" y="24"/>
                      <a:pt x="225" y="71"/>
                    </a:cubicBezTo>
                    <a:cubicBezTo>
                      <a:pt x="209" y="185"/>
                      <a:pt x="164" y="303"/>
                      <a:pt x="115" y="406"/>
                    </a:cubicBezTo>
                    <a:cubicBezTo>
                      <a:pt x="62" y="508"/>
                      <a:pt x="0" y="612"/>
                      <a:pt x="65" y="726"/>
                    </a:cubicBezTo>
                    <a:cubicBezTo>
                      <a:pt x="84" y="759"/>
                      <a:pt x="122" y="779"/>
                      <a:pt x="164" y="782"/>
                    </a:cubicBezTo>
                    <a:cubicBezTo>
                      <a:pt x="165" y="782"/>
                      <a:pt x="167" y="782"/>
                      <a:pt x="168" y="782"/>
                    </a:cubicBezTo>
                    <a:cubicBezTo>
                      <a:pt x="476" y="782"/>
                      <a:pt x="445" y="269"/>
                      <a:pt x="418" y="71"/>
                    </a:cubicBezTo>
                    <a:cubicBezTo>
                      <a:pt x="411" y="24"/>
                      <a:pt x="366" y="0"/>
                      <a:pt x="32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3" name="Google Shape;2903;p42"/>
              <p:cNvSpPr/>
              <p:nvPr/>
            </p:nvSpPr>
            <p:spPr>
              <a:xfrm flipH="1">
                <a:off x="8110227" y="2246794"/>
                <a:ext cx="17695" cy="28305"/>
              </a:xfrm>
              <a:custGeom>
                <a:avLst/>
                <a:gdLst/>
                <a:ahLst/>
                <a:cxnLst/>
                <a:rect l="l" t="t" r="r" b="b"/>
                <a:pathLst>
                  <a:path w="542" h="867" extrusionOk="0">
                    <a:moveTo>
                      <a:pt x="424" y="0"/>
                    </a:moveTo>
                    <a:cubicBezTo>
                      <a:pt x="379" y="0"/>
                      <a:pt x="333" y="26"/>
                      <a:pt x="317" y="80"/>
                    </a:cubicBezTo>
                    <a:cubicBezTo>
                      <a:pt x="249" y="305"/>
                      <a:pt x="86" y="480"/>
                      <a:pt x="25" y="700"/>
                    </a:cubicBezTo>
                    <a:cubicBezTo>
                      <a:pt x="0" y="795"/>
                      <a:pt x="75" y="867"/>
                      <a:pt x="157" y="867"/>
                    </a:cubicBezTo>
                    <a:cubicBezTo>
                      <a:pt x="178" y="867"/>
                      <a:pt x="199" y="862"/>
                      <a:pt x="219" y="852"/>
                    </a:cubicBezTo>
                    <a:cubicBezTo>
                      <a:pt x="477" y="719"/>
                      <a:pt x="542" y="377"/>
                      <a:pt x="535" y="107"/>
                    </a:cubicBezTo>
                    <a:cubicBezTo>
                      <a:pt x="535" y="38"/>
                      <a:pt x="479" y="0"/>
                      <a:pt x="42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4" name="Google Shape;2904;p42"/>
              <p:cNvSpPr/>
              <p:nvPr/>
            </p:nvSpPr>
            <p:spPr>
              <a:xfrm flipH="1">
                <a:off x="8113948" y="2193807"/>
                <a:ext cx="15148" cy="23376"/>
              </a:xfrm>
              <a:custGeom>
                <a:avLst/>
                <a:gdLst/>
                <a:ahLst/>
                <a:cxnLst/>
                <a:rect l="l" t="t" r="r" b="b"/>
                <a:pathLst>
                  <a:path w="464" h="716" extrusionOk="0">
                    <a:moveTo>
                      <a:pt x="358" y="1"/>
                    </a:moveTo>
                    <a:cubicBezTo>
                      <a:pt x="318" y="1"/>
                      <a:pt x="277" y="22"/>
                      <a:pt x="269" y="64"/>
                    </a:cubicBezTo>
                    <a:cubicBezTo>
                      <a:pt x="251" y="160"/>
                      <a:pt x="217" y="255"/>
                      <a:pt x="160" y="338"/>
                    </a:cubicBezTo>
                    <a:cubicBezTo>
                      <a:pt x="137" y="376"/>
                      <a:pt x="114" y="422"/>
                      <a:pt x="87" y="460"/>
                    </a:cubicBezTo>
                    <a:cubicBezTo>
                      <a:pt x="57" y="502"/>
                      <a:pt x="23" y="533"/>
                      <a:pt x="11" y="585"/>
                    </a:cubicBezTo>
                    <a:cubicBezTo>
                      <a:pt x="1" y="649"/>
                      <a:pt x="36" y="715"/>
                      <a:pt x="104" y="715"/>
                    </a:cubicBezTo>
                    <a:cubicBezTo>
                      <a:pt x="106" y="715"/>
                      <a:pt x="108" y="715"/>
                      <a:pt x="110" y="715"/>
                    </a:cubicBezTo>
                    <a:cubicBezTo>
                      <a:pt x="239" y="711"/>
                      <a:pt x="353" y="566"/>
                      <a:pt x="399" y="457"/>
                    </a:cubicBezTo>
                    <a:cubicBezTo>
                      <a:pt x="457" y="327"/>
                      <a:pt x="464" y="201"/>
                      <a:pt x="441" y="64"/>
                    </a:cubicBezTo>
                    <a:cubicBezTo>
                      <a:pt x="435" y="22"/>
                      <a:pt x="397" y="1"/>
                      <a:pt x="35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5" name="Google Shape;2905;p42"/>
              <p:cNvSpPr/>
              <p:nvPr/>
            </p:nvSpPr>
            <p:spPr>
              <a:xfrm flipH="1">
                <a:off x="8126061" y="2168113"/>
                <a:ext cx="16944" cy="19784"/>
              </a:xfrm>
              <a:custGeom>
                <a:avLst/>
                <a:gdLst/>
                <a:ahLst/>
                <a:cxnLst/>
                <a:rect l="l" t="t" r="r" b="b"/>
                <a:pathLst>
                  <a:path w="519" h="606" extrusionOk="0">
                    <a:moveTo>
                      <a:pt x="402" y="0"/>
                    </a:moveTo>
                    <a:cubicBezTo>
                      <a:pt x="379" y="0"/>
                      <a:pt x="355" y="9"/>
                      <a:pt x="335" y="30"/>
                    </a:cubicBezTo>
                    <a:cubicBezTo>
                      <a:pt x="274" y="95"/>
                      <a:pt x="216" y="160"/>
                      <a:pt x="156" y="225"/>
                    </a:cubicBezTo>
                    <a:cubicBezTo>
                      <a:pt x="95" y="297"/>
                      <a:pt x="0" y="372"/>
                      <a:pt x="7" y="475"/>
                    </a:cubicBezTo>
                    <a:cubicBezTo>
                      <a:pt x="11" y="548"/>
                      <a:pt x="61" y="605"/>
                      <a:pt x="137" y="605"/>
                    </a:cubicBezTo>
                    <a:cubicBezTo>
                      <a:pt x="139" y="605"/>
                      <a:pt x="141" y="605"/>
                      <a:pt x="143" y="605"/>
                    </a:cubicBezTo>
                    <a:cubicBezTo>
                      <a:pt x="257" y="605"/>
                      <a:pt x="331" y="493"/>
                      <a:pt x="388" y="403"/>
                    </a:cubicBezTo>
                    <a:cubicBezTo>
                      <a:pt x="445" y="316"/>
                      <a:pt x="479" y="228"/>
                      <a:pt x="502" y="130"/>
                    </a:cubicBezTo>
                    <a:cubicBezTo>
                      <a:pt x="518" y="61"/>
                      <a:pt x="462" y="0"/>
                      <a:pt x="402" y="0"/>
                    </a:cubicBezTo>
                    <a:close/>
                  </a:path>
                </a:pathLst>
              </a:custGeom>
              <a:solidFill>
                <a:srgbClr val="F49D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6" name="Google Shape;2906;p42"/>
              <p:cNvSpPr/>
              <p:nvPr/>
            </p:nvSpPr>
            <p:spPr>
              <a:xfrm flipH="1">
                <a:off x="8062202" y="2210261"/>
                <a:ext cx="11329" cy="24159"/>
              </a:xfrm>
              <a:custGeom>
                <a:avLst/>
                <a:gdLst/>
                <a:ahLst/>
                <a:cxnLst/>
                <a:rect l="l" t="t" r="r" b="b"/>
                <a:pathLst>
                  <a:path w="347" h="740" extrusionOk="0">
                    <a:moveTo>
                      <a:pt x="253" y="1"/>
                    </a:moveTo>
                    <a:cubicBezTo>
                      <a:pt x="219" y="1"/>
                      <a:pt x="186" y="19"/>
                      <a:pt x="172" y="59"/>
                    </a:cubicBezTo>
                    <a:cubicBezTo>
                      <a:pt x="108" y="249"/>
                      <a:pt x="1" y="473"/>
                      <a:pt x="39" y="678"/>
                    </a:cubicBezTo>
                    <a:cubicBezTo>
                      <a:pt x="49" y="719"/>
                      <a:pt x="86" y="740"/>
                      <a:pt x="123" y="740"/>
                    </a:cubicBezTo>
                    <a:cubicBezTo>
                      <a:pt x="146" y="740"/>
                      <a:pt x="168" y="732"/>
                      <a:pt x="183" y="717"/>
                    </a:cubicBezTo>
                    <a:cubicBezTo>
                      <a:pt x="339" y="564"/>
                      <a:pt x="347" y="287"/>
                      <a:pt x="336" y="81"/>
                    </a:cubicBezTo>
                    <a:cubicBezTo>
                      <a:pt x="334" y="29"/>
                      <a:pt x="293" y="1"/>
                      <a:pt x="25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7" name="Google Shape;2907;p42"/>
              <p:cNvSpPr/>
              <p:nvPr/>
            </p:nvSpPr>
            <p:spPr>
              <a:xfrm flipH="1">
                <a:off x="8050123" y="2270463"/>
                <a:ext cx="13614" cy="20666"/>
              </a:xfrm>
              <a:custGeom>
                <a:avLst/>
                <a:gdLst/>
                <a:ahLst/>
                <a:cxnLst/>
                <a:rect l="l" t="t" r="r" b="b"/>
                <a:pathLst>
                  <a:path w="417" h="633" extrusionOk="0">
                    <a:moveTo>
                      <a:pt x="300" y="1"/>
                    </a:moveTo>
                    <a:cubicBezTo>
                      <a:pt x="258" y="1"/>
                      <a:pt x="214" y="25"/>
                      <a:pt x="196" y="78"/>
                    </a:cubicBezTo>
                    <a:cubicBezTo>
                      <a:pt x="169" y="150"/>
                      <a:pt x="143" y="226"/>
                      <a:pt x="104" y="299"/>
                    </a:cubicBezTo>
                    <a:cubicBezTo>
                      <a:pt x="70" y="359"/>
                      <a:pt x="36" y="408"/>
                      <a:pt x="36" y="469"/>
                    </a:cubicBezTo>
                    <a:cubicBezTo>
                      <a:pt x="32" y="481"/>
                      <a:pt x="29" y="492"/>
                      <a:pt x="24" y="504"/>
                    </a:cubicBezTo>
                    <a:cubicBezTo>
                      <a:pt x="0" y="567"/>
                      <a:pt x="65" y="633"/>
                      <a:pt x="126" y="633"/>
                    </a:cubicBezTo>
                    <a:cubicBezTo>
                      <a:pt x="143" y="633"/>
                      <a:pt x="159" y="628"/>
                      <a:pt x="173" y="618"/>
                    </a:cubicBezTo>
                    <a:cubicBezTo>
                      <a:pt x="184" y="610"/>
                      <a:pt x="192" y="603"/>
                      <a:pt x="199" y="599"/>
                    </a:cubicBezTo>
                    <a:cubicBezTo>
                      <a:pt x="290" y="576"/>
                      <a:pt x="329" y="473"/>
                      <a:pt x="362" y="390"/>
                    </a:cubicBezTo>
                    <a:cubicBezTo>
                      <a:pt x="401" y="299"/>
                      <a:pt x="416" y="203"/>
                      <a:pt x="408" y="104"/>
                    </a:cubicBezTo>
                    <a:cubicBezTo>
                      <a:pt x="404" y="37"/>
                      <a:pt x="353" y="1"/>
                      <a:pt x="30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8" name="Google Shape;2908;p42"/>
              <p:cNvSpPr/>
              <p:nvPr/>
            </p:nvSpPr>
            <p:spPr>
              <a:xfrm flipH="1">
                <a:off x="8090344" y="2444115"/>
                <a:ext cx="14561" cy="27620"/>
              </a:xfrm>
              <a:custGeom>
                <a:avLst/>
                <a:gdLst/>
                <a:ahLst/>
                <a:cxnLst/>
                <a:rect l="l" t="t" r="r" b="b"/>
                <a:pathLst>
                  <a:path w="446" h="846" extrusionOk="0">
                    <a:moveTo>
                      <a:pt x="343" y="0"/>
                    </a:moveTo>
                    <a:cubicBezTo>
                      <a:pt x="306" y="0"/>
                      <a:pt x="269" y="22"/>
                      <a:pt x="251" y="67"/>
                    </a:cubicBezTo>
                    <a:cubicBezTo>
                      <a:pt x="202" y="184"/>
                      <a:pt x="160" y="306"/>
                      <a:pt x="111" y="427"/>
                    </a:cubicBezTo>
                    <a:cubicBezTo>
                      <a:pt x="69" y="541"/>
                      <a:pt x="0" y="637"/>
                      <a:pt x="27" y="766"/>
                    </a:cubicBezTo>
                    <a:cubicBezTo>
                      <a:pt x="40" y="821"/>
                      <a:pt x="89" y="846"/>
                      <a:pt x="138" y="846"/>
                    </a:cubicBezTo>
                    <a:cubicBezTo>
                      <a:pt x="158" y="846"/>
                      <a:pt x="177" y="842"/>
                      <a:pt x="195" y="834"/>
                    </a:cubicBezTo>
                    <a:cubicBezTo>
                      <a:pt x="320" y="774"/>
                      <a:pt x="354" y="625"/>
                      <a:pt x="388" y="504"/>
                    </a:cubicBezTo>
                    <a:cubicBezTo>
                      <a:pt x="430" y="367"/>
                      <a:pt x="445" y="230"/>
                      <a:pt x="434" y="90"/>
                    </a:cubicBezTo>
                    <a:cubicBezTo>
                      <a:pt x="430" y="31"/>
                      <a:pt x="387" y="0"/>
                      <a:pt x="34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9" name="Google Shape;2909;p42"/>
              <p:cNvSpPr/>
              <p:nvPr/>
            </p:nvSpPr>
            <p:spPr>
              <a:xfrm flipH="1">
                <a:off x="8057795" y="2428608"/>
                <a:ext cx="14398" cy="22821"/>
              </a:xfrm>
              <a:custGeom>
                <a:avLst/>
                <a:gdLst/>
                <a:ahLst/>
                <a:cxnLst/>
                <a:rect l="l" t="t" r="r" b="b"/>
                <a:pathLst>
                  <a:path w="441" h="699" extrusionOk="0">
                    <a:moveTo>
                      <a:pt x="328" y="1"/>
                    </a:moveTo>
                    <a:cubicBezTo>
                      <a:pt x="301" y="1"/>
                      <a:pt x="275" y="14"/>
                      <a:pt x="260" y="47"/>
                    </a:cubicBezTo>
                    <a:cubicBezTo>
                      <a:pt x="219" y="138"/>
                      <a:pt x="169" y="226"/>
                      <a:pt x="120" y="314"/>
                    </a:cubicBezTo>
                    <a:cubicBezTo>
                      <a:pt x="67" y="400"/>
                      <a:pt x="48" y="492"/>
                      <a:pt x="17" y="587"/>
                    </a:cubicBezTo>
                    <a:cubicBezTo>
                      <a:pt x="1" y="648"/>
                      <a:pt x="54" y="698"/>
                      <a:pt x="108" y="698"/>
                    </a:cubicBezTo>
                    <a:cubicBezTo>
                      <a:pt x="128" y="698"/>
                      <a:pt x="149" y="691"/>
                      <a:pt x="165" y="674"/>
                    </a:cubicBezTo>
                    <a:cubicBezTo>
                      <a:pt x="242" y="598"/>
                      <a:pt x="306" y="530"/>
                      <a:pt x="344" y="428"/>
                    </a:cubicBezTo>
                    <a:cubicBezTo>
                      <a:pt x="382" y="328"/>
                      <a:pt x="405" y="226"/>
                      <a:pt x="428" y="119"/>
                    </a:cubicBezTo>
                    <a:cubicBezTo>
                      <a:pt x="441" y="56"/>
                      <a:pt x="382" y="1"/>
                      <a:pt x="32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0" name="Google Shape;2910;p42"/>
              <p:cNvSpPr/>
              <p:nvPr/>
            </p:nvSpPr>
            <p:spPr>
              <a:xfrm flipH="1">
                <a:off x="8060374" y="2382999"/>
                <a:ext cx="13516" cy="19229"/>
              </a:xfrm>
              <a:custGeom>
                <a:avLst/>
                <a:gdLst/>
                <a:ahLst/>
                <a:cxnLst/>
                <a:rect l="l" t="t" r="r" b="b"/>
                <a:pathLst>
                  <a:path w="414" h="589" extrusionOk="0">
                    <a:moveTo>
                      <a:pt x="305" y="1"/>
                    </a:moveTo>
                    <a:cubicBezTo>
                      <a:pt x="276" y="1"/>
                      <a:pt x="246" y="14"/>
                      <a:pt x="225" y="45"/>
                    </a:cubicBezTo>
                    <a:cubicBezTo>
                      <a:pt x="157" y="151"/>
                      <a:pt x="92" y="251"/>
                      <a:pt x="31" y="360"/>
                    </a:cubicBezTo>
                    <a:cubicBezTo>
                      <a:pt x="5" y="406"/>
                      <a:pt x="1" y="471"/>
                      <a:pt x="31" y="513"/>
                    </a:cubicBezTo>
                    <a:cubicBezTo>
                      <a:pt x="35" y="520"/>
                      <a:pt x="38" y="524"/>
                      <a:pt x="43" y="528"/>
                    </a:cubicBezTo>
                    <a:cubicBezTo>
                      <a:pt x="70" y="568"/>
                      <a:pt x="105" y="588"/>
                      <a:pt x="150" y="588"/>
                    </a:cubicBezTo>
                    <a:cubicBezTo>
                      <a:pt x="161" y="588"/>
                      <a:pt x="172" y="587"/>
                      <a:pt x="183" y="585"/>
                    </a:cubicBezTo>
                    <a:lnTo>
                      <a:pt x="203" y="585"/>
                    </a:lnTo>
                    <a:cubicBezTo>
                      <a:pt x="252" y="577"/>
                      <a:pt x="294" y="524"/>
                      <a:pt x="308" y="479"/>
                    </a:cubicBezTo>
                    <a:cubicBezTo>
                      <a:pt x="343" y="357"/>
                      <a:pt x="370" y="239"/>
                      <a:pt x="396" y="117"/>
                    </a:cubicBezTo>
                    <a:cubicBezTo>
                      <a:pt x="413" y="50"/>
                      <a:pt x="360" y="1"/>
                      <a:pt x="30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1" name="Google Shape;2911;p42"/>
              <p:cNvSpPr/>
              <p:nvPr/>
            </p:nvSpPr>
            <p:spPr>
              <a:xfrm flipH="1">
                <a:off x="8019238" y="2421980"/>
                <a:ext cx="12700" cy="18968"/>
              </a:xfrm>
              <a:custGeom>
                <a:avLst/>
                <a:gdLst/>
                <a:ahLst/>
                <a:cxnLst/>
                <a:rect l="l" t="t" r="r" b="b"/>
                <a:pathLst>
                  <a:path w="389" h="581" extrusionOk="0">
                    <a:moveTo>
                      <a:pt x="240" y="1"/>
                    </a:moveTo>
                    <a:cubicBezTo>
                      <a:pt x="212" y="1"/>
                      <a:pt x="184" y="12"/>
                      <a:pt x="164" y="38"/>
                    </a:cubicBezTo>
                    <a:cubicBezTo>
                      <a:pt x="111" y="101"/>
                      <a:pt x="62" y="216"/>
                      <a:pt x="46" y="299"/>
                    </a:cubicBezTo>
                    <a:cubicBezTo>
                      <a:pt x="35" y="375"/>
                      <a:pt x="1" y="478"/>
                      <a:pt x="39" y="550"/>
                    </a:cubicBezTo>
                    <a:cubicBezTo>
                      <a:pt x="50" y="570"/>
                      <a:pt x="73" y="580"/>
                      <a:pt x="92" y="580"/>
                    </a:cubicBezTo>
                    <a:cubicBezTo>
                      <a:pt x="183" y="580"/>
                      <a:pt x="264" y="478"/>
                      <a:pt x="305" y="410"/>
                    </a:cubicBezTo>
                    <a:cubicBezTo>
                      <a:pt x="358" y="330"/>
                      <a:pt x="389" y="182"/>
                      <a:pt x="362" y="90"/>
                    </a:cubicBezTo>
                    <a:cubicBezTo>
                      <a:pt x="347" y="38"/>
                      <a:pt x="293" y="1"/>
                      <a:pt x="24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2" name="Google Shape;2912;p42"/>
              <p:cNvSpPr/>
              <p:nvPr/>
            </p:nvSpPr>
            <p:spPr>
              <a:xfrm flipH="1">
                <a:off x="7975915" y="2381203"/>
                <a:ext cx="15050" cy="22853"/>
              </a:xfrm>
              <a:custGeom>
                <a:avLst/>
                <a:gdLst/>
                <a:ahLst/>
                <a:cxnLst/>
                <a:rect l="l" t="t" r="r" b="b"/>
                <a:pathLst>
                  <a:path w="461" h="700" extrusionOk="0">
                    <a:moveTo>
                      <a:pt x="319" y="1"/>
                    </a:moveTo>
                    <a:cubicBezTo>
                      <a:pt x="281" y="1"/>
                      <a:pt x="244" y="19"/>
                      <a:pt x="225" y="62"/>
                    </a:cubicBezTo>
                    <a:cubicBezTo>
                      <a:pt x="172" y="187"/>
                      <a:pt x="104" y="309"/>
                      <a:pt x="39" y="427"/>
                    </a:cubicBezTo>
                    <a:cubicBezTo>
                      <a:pt x="0" y="499"/>
                      <a:pt x="8" y="590"/>
                      <a:pt x="69" y="651"/>
                    </a:cubicBezTo>
                    <a:cubicBezTo>
                      <a:pt x="92" y="671"/>
                      <a:pt x="118" y="693"/>
                      <a:pt x="149" y="697"/>
                    </a:cubicBezTo>
                    <a:cubicBezTo>
                      <a:pt x="161" y="699"/>
                      <a:pt x="174" y="700"/>
                      <a:pt x="188" y="700"/>
                    </a:cubicBezTo>
                    <a:cubicBezTo>
                      <a:pt x="253" y="700"/>
                      <a:pt x="326" y="676"/>
                      <a:pt x="354" y="613"/>
                    </a:cubicBezTo>
                    <a:cubicBezTo>
                      <a:pt x="427" y="453"/>
                      <a:pt x="460" y="301"/>
                      <a:pt x="457" y="123"/>
                    </a:cubicBezTo>
                    <a:cubicBezTo>
                      <a:pt x="454" y="53"/>
                      <a:pt x="384" y="1"/>
                      <a:pt x="31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3" name="Google Shape;2913;p42"/>
              <p:cNvSpPr/>
              <p:nvPr/>
            </p:nvSpPr>
            <p:spPr>
              <a:xfrm flipH="1">
                <a:off x="8001249" y="2351266"/>
                <a:ext cx="15018" cy="26510"/>
              </a:xfrm>
              <a:custGeom>
                <a:avLst/>
                <a:gdLst/>
                <a:ahLst/>
                <a:cxnLst/>
                <a:rect l="l" t="t" r="r" b="b"/>
                <a:pathLst>
                  <a:path w="460" h="812" extrusionOk="0">
                    <a:moveTo>
                      <a:pt x="357" y="1"/>
                    </a:moveTo>
                    <a:cubicBezTo>
                      <a:pt x="318" y="1"/>
                      <a:pt x="282" y="22"/>
                      <a:pt x="274" y="70"/>
                    </a:cubicBezTo>
                    <a:cubicBezTo>
                      <a:pt x="251" y="184"/>
                      <a:pt x="205" y="287"/>
                      <a:pt x="149" y="390"/>
                    </a:cubicBezTo>
                    <a:cubicBezTo>
                      <a:pt x="98" y="488"/>
                      <a:pt x="3" y="568"/>
                      <a:pt x="3" y="686"/>
                    </a:cubicBezTo>
                    <a:cubicBezTo>
                      <a:pt x="0" y="759"/>
                      <a:pt x="63" y="811"/>
                      <a:pt x="132" y="811"/>
                    </a:cubicBezTo>
                    <a:cubicBezTo>
                      <a:pt x="142" y="811"/>
                      <a:pt x="153" y="810"/>
                      <a:pt x="163" y="807"/>
                    </a:cubicBezTo>
                    <a:cubicBezTo>
                      <a:pt x="296" y="774"/>
                      <a:pt x="357" y="618"/>
                      <a:pt x="403" y="496"/>
                    </a:cubicBezTo>
                    <a:cubicBezTo>
                      <a:pt x="452" y="370"/>
                      <a:pt x="460" y="230"/>
                      <a:pt x="460" y="97"/>
                    </a:cubicBezTo>
                    <a:cubicBezTo>
                      <a:pt x="460" y="37"/>
                      <a:pt x="406" y="1"/>
                      <a:pt x="35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4" name="Google Shape;2914;p42"/>
              <p:cNvSpPr/>
              <p:nvPr/>
            </p:nvSpPr>
            <p:spPr>
              <a:xfrm flipH="1">
                <a:off x="8005787" y="2315484"/>
                <a:ext cx="14234" cy="20960"/>
              </a:xfrm>
              <a:custGeom>
                <a:avLst/>
                <a:gdLst/>
                <a:ahLst/>
                <a:cxnLst/>
                <a:rect l="l" t="t" r="r" b="b"/>
                <a:pathLst>
                  <a:path w="436" h="642" extrusionOk="0">
                    <a:moveTo>
                      <a:pt x="323" y="1"/>
                    </a:moveTo>
                    <a:cubicBezTo>
                      <a:pt x="293" y="1"/>
                      <a:pt x="262" y="14"/>
                      <a:pt x="241" y="45"/>
                    </a:cubicBezTo>
                    <a:cubicBezTo>
                      <a:pt x="183" y="129"/>
                      <a:pt x="111" y="204"/>
                      <a:pt x="73" y="299"/>
                    </a:cubicBezTo>
                    <a:cubicBezTo>
                      <a:pt x="39" y="383"/>
                      <a:pt x="1" y="482"/>
                      <a:pt x="20" y="573"/>
                    </a:cubicBezTo>
                    <a:cubicBezTo>
                      <a:pt x="28" y="617"/>
                      <a:pt x="70" y="641"/>
                      <a:pt x="111" y="641"/>
                    </a:cubicBezTo>
                    <a:cubicBezTo>
                      <a:pt x="127" y="641"/>
                      <a:pt x="143" y="638"/>
                      <a:pt x="157" y="631"/>
                    </a:cubicBezTo>
                    <a:cubicBezTo>
                      <a:pt x="233" y="589"/>
                      <a:pt x="294" y="482"/>
                      <a:pt x="332" y="406"/>
                    </a:cubicBezTo>
                    <a:cubicBezTo>
                      <a:pt x="373" y="315"/>
                      <a:pt x="389" y="215"/>
                      <a:pt x="415" y="121"/>
                    </a:cubicBezTo>
                    <a:cubicBezTo>
                      <a:pt x="435" y="48"/>
                      <a:pt x="380" y="1"/>
                      <a:pt x="32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5" name="Google Shape;2915;p42"/>
              <p:cNvSpPr/>
              <p:nvPr/>
            </p:nvSpPr>
            <p:spPr>
              <a:xfrm flipH="1">
                <a:off x="7945357" y="2259363"/>
                <a:ext cx="14463" cy="25955"/>
              </a:xfrm>
              <a:custGeom>
                <a:avLst/>
                <a:gdLst/>
                <a:ahLst/>
                <a:cxnLst/>
                <a:rect l="l" t="t" r="r" b="b"/>
                <a:pathLst>
                  <a:path w="443" h="795" extrusionOk="0">
                    <a:moveTo>
                      <a:pt x="323" y="0"/>
                    </a:moveTo>
                    <a:cubicBezTo>
                      <a:pt x="294" y="0"/>
                      <a:pt x="266" y="15"/>
                      <a:pt x="248" y="49"/>
                    </a:cubicBezTo>
                    <a:cubicBezTo>
                      <a:pt x="153" y="246"/>
                      <a:pt x="1" y="494"/>
                      <a:pt x="35" y="722"/>
                    </a:cubicBezTo>
                    <a:cubicBezTo>
                      <a:pt x="44" y="771"/>
                      <a:pt x="87" y="794"/>
                      <a:pt x="129" y="794"/>
                    </a:cubicBezTo>
                    <a:cubicBezTo>
                      <a:pt x="156" y="794"/>
                      <a:pt x="183" y="785"/>
                      <a:pt x="202" y="767"/>
                    </a:cubicBezTo>
                    <a:cubicBezTo>
                      <a:pt x="359" y="620"/>
                      <a:pt x="385" y="327"/>
                      <a:pt x="427" y="125"/>
                    </a:cubicBezTo>
                    <a:cubicBezTo>
                      <a:pt x="442" y="57"/>
                      <a:pt x="381" y="0"/>
                      <a:pt x="32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6" name="Google Shape;2916;p42"/>
              <p:cNvSpPr/>
              <p:nvPr/>
            </p:nvSpPr>
            <p:spPr>
              <a:xfrm flipH="1">
                <a:off x="7953323" y="2319761"/>
                <a:ext cx="10088" cy="17466"/>
              </a:xfrm>
              <a:custGeom>
                <a:avLst/>
                <a:gdLst/>
                <a:ahLst/>
                <a:cxnLst/>
                <a:rect l="l" t="t" r="r" b="b"/>
                <a:pathLst>
                  <a:path w="309" h="535" extrusionOk="0">
                    <a:moveTo>
                      <a:pt x="211" y="1"/>
                    </a:moveTo>
                    <a:cubicBezTo>
                      <a:pt x="174" y="1"/>
                      <a:pt x="138" y="21"/>
                      <a:pt x="130" y="66"/>
                    </a:cubicBezTo>
                    <a:cubicBezTo>
                      <a:pt x="114" y="135"/>
                      <a:pt x="92" y="207"/>
                      <a:pt x="65" y="271"/>
                    </a:cubicBezTo>
                    <a:cubicBezTo>
                      <a:pt x="39" y="351"/>
                      <a:pt x="0" y="400"/>
                      <a:pt x="39" y="484"/>
                    </a:cubicBezTo>
                    <a:cubicBezTo>
                      <a:pt x="54" y="514"/>
                      <a:pt x="92" y="535"/>
                      <a:pt x="126" y="535"/>
                    </a:cubicBezTo>
                    <a:cubicBezTo>
                      <a:pt x="135" y="535"/>
                      <a:pt x="145" y="533"/>
                      <a:pt x="153" y="530"/>
                    </a:cubicBezTo>
                    <a:cubicBezTo>
                      <a:pt x="248" y="500"/>
                      <a:pt x="263" y="419"/>
                      <a:pt x="281" y="332"/>
                    </a:cubicBezTo>
                    <a:cubicBezTo>
                      <a:pt x="301" y="252"/>
                      <a:pt x="304" y="172"/>
                      <a:pt x="309" y="89"/>
                    </a:cubicBezTo>
                    <a:cubicBezTo>
                      <a:pt x="309" y="33"/>
                      <a:pt x="259" y="1"/>
                      <a:pt x="21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7" name="Google Shape;2917;p42"/>
              <p:cNvSpPr/>
              <p:nvPr/>
            </p:nvSpPr>
            <p:spPr>
              <a:xfrm flipH="1">
                <a:off x="7910489" y="2304612"/>
                <a:ext cx="15573" cy="28469"/>
              </a:xfrm>
              <a:custGeom>
                <a:avLst/>
                <a:gdLst/>
                <a:ahLst/>
                <a:cxnLst/>
                <a:rect l="l" t="t" r="r" b="b"/>
                <a:pathLst>
                  <a:path w="477" h="872" extrusionOk="0">
                    <a:moveTo>
                      <a:pt x="360" y="1"/>
                    </a:moveTo>
                    <a:cubicBezTo>
                      <a:pt x="326" y="1"/>
                      <a:pt x="294" y="17"/>
                      <a:pt x="278" y="55"/>
                    </a:cubicBezTo>
                    <a:cubicBezTo>
                      <a:pt x="225" y="169"/>
                      <a:pt x="172" y="283"/>
                      <a:pt x="123" y="404"/>
                    </a:cubicBezTo>
                    <a:cubicBezTo>
                      <a:pt x="73" y="526"/>
                      <a:pt x="1" y="632"/>
                      <a:pt x="27" y="766"/>
                    </a:cubicBezTo>
                    <a:cubicBezTo>
                      <a:pt x="41" y="832"/>
                      <a:pt x="106" y="872"/>
                      <a:pt x="169" y="872"/>
                    </a:cubicBezTo>
                    <a:cubicBezTo>
                      <a:pt x="193" y="872"/>
                      <a:pt x="217" y="866"/>
                      <a:pt x="237" y="853"/>
                    </a:cubicBezTo>
                    <a:cubicBezTo>
                      <a:pt x="355" y="781"/>
                      <a:pt x="385" y="636"/>
                      <a:pt x="423" y="511"/>
                    </a:cubicBezTo>
                    <a:cubicBezTo>
                      <a:pt x="461" y="374"/>
                      <a:pt x="472" y="245"/>
                      <a:pt x="476" y="108"/>
                    </a:cubicBezTo>
                    <a:cubicBezTo>
                      <a:pt x="476" y="44"/>
                      <a:pt x="416" y="1"/>
                      <a:pt x="36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8" name="Google Shape;2918;p42"/>
              <p:cNvSpPr/>
              <p:nvPr/>
            </p:nvSpPr>
            <p:spPr>
              <a:xfrm flipH="1">
                <a:off x="7900597" y="2254792"/>
                <a:ext cx="16030" cy="16618"/>
              </a:xfrm>
              <a:custGeom>
                <a:avLst/>
                <a:gdLst/>
                <a:ahLst/>
                <a:cxnLst/>
                <a:rect l="l" t="t" r="r" b="b"/>
                <a:pathLst>
                  <a:path w="491" h="509" extrusionOk="0">
                    <a:moveTo>
                      <a:pt x="343" y="0"/>
                    </a:moveTo>
                    <a:cubicBezTo>
                      <a:pt x="297" y="0"/>
                      <a:pt x="254" y="26"/>
                      <a:pt x="225" y="67"/>
                    </a:cubicBezTo>
                    <a:cubicBezTo>
                      <a:pt x="149" y="170"/>
                      <a:pt x="1" y="395"/>
                      <a:pt x="164" y="493"/>
                    </a:cubicBezTo>
                    <a:cubicBezTo>
                      <a:pt x="182" y="504"/>
                      <a:pt x="203" y="508"/>
                      <a:pt x="225" y="508"/>
                    </a:cubicBezTo>
                    <a:cubicBezTo>
                      <a:pt x="251" y="508"/>
                      <a:pt x="277" y="502"/>
                      <a:pt x="297" y="489"/>
                    </a:cubicBezTo>
                    <a:cubicBezTo>
                      <a:pt x="347" y="459"/>
                      <a:pt x="370" y="409"/>
                      <a:pt x="385" y="356"/>
                    </a:cubicBezTo>
                    <a:cubicBezTo>
                      <a:pt x="400" y="300"/>
                      <a:pt x="422" y="249"/>
                      <a:pt x="453" y="200"/>
                    </a:cubicBezTo>
                    <a:cubicBezTo>
                      <a:pt x="491" y="135"/>
                      <a:pt x="468" y="56"/>
                      <a:pt x="408" y="18"/>
                    </a:cubicBezTo>
                    <a:cubicBezTo>
                      <a:pt x="386" y="6"/>
                      <a:pt x="364" y="0"/>
                      <a:pt x="34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9" name="Google Shape;2919;p42"/>
              <p:cNvSpPr/>
              <p:nvPr/>
            </p:nvSpPr>
            <p:spPr>
              <a:xfrm flipH="1">
                <a:off x="7865827" y="2373140"/>
                <a:ext cx="12700" cy="19458"/>
              </a:xfrm>
              <a:custGeom>
                <a:avLst/>
                <a:gdLst/>
                <a:ahLst/>
                <a:cxnLst/>
                <a:rect l="l" t="t" r="r" b="b"/>
                <a:pathLst>
                  <a:path w="389" h="596" extrusionOk="0">
                    <a:moveTo>
                      <a:pt x="330" y="0"/>
                    </a:moveTo>
                    <a:cubicBezTo>
                      <a:pt x="310" y="0"/>
                      <a:pt x="289" y="9"/>
                      <a:pt x="275" y="28"/>
                    </a:cubicBezTo>
                    <a:cubicBezTo>
                      <a:pt x="222" y="100"/>
                      <a:pt x="180" y="179"/>
                      <a:pt x="127" y="252"/>
                    </a:cubicBezTo>
                    <a:cubicBezTo>
                      <a:pt x="77" y="325"/>
                      <a:pt x="1" y="397"/>
                      <a:pt x="13" y="492"/>
                    </a:cubicBezTo>
                    <a:cubicBezTo>
                      <a:pt x="16" y="546"/>
                      <a:pt x="57" y="595"/>
                      <a:pt x="113" y="595"/>
                    </a:cubicBezTo>
                    <a:cubicBezTo>
                      <a:pt x="123" y="595"/>
                      <a:pt x="134" y="594"/>
                      <a:pt x="145" y="590"/>
                    </a:cubicBezTo>
                    <a:cubicBezTo>
                      <a:pt x="252" y="556"/>
                      <a:pt x="290" y="453"/>
                      <a:pt x="324" y="355"/>
                    </a:cubicBezTo>
                    <a:cubicBezTo>
                      <a:pt x="362" y="256"/>
                      <a:pt x="389" y="160"/>
                      <a:pt x="385" y="58"/>
                    </a:cubicBezTo>
                    <a:cubicBezTo>
                      <a:pt x="385" y="20"/>
                      <a:pt x="358" y="0"/>
                      <a:pt x="33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20" name="Google Shape;2920;p42"/>
              <p:cNvSpPr/>
              <p:nvPr/>
            </p:nvSpPr>
            <p:spPr>
              <a:xfrm flipH="1">
                <a:off x="7902295" y="2375066"/>
                <a:ext cx="19197" cy="24845"/>
              </a:xfrm>
              <a:custGeom>
                <a:avLst/>
                <a:gdLst/>
                <a:ahLst/>
                <a:cxnLst/>
                <a:rect l="l" t="t" r="r" b="b"/>
                <a:pathLst>
                  <a:path w="588" h="761" extrusionOk="0">
                    <a:moveTo>
                      <a:pt x="443" y="1"/>
                    </a:moveTo>
                    <a:cubicBezTo>
                      <a:pt x="416" y="1"/>
                      <a:pt x="390" y="10"/>
                      <a:pt x="371" y="33"/>
                    </a:cubicBezTo>
                    <a:cubicBezTo>
                      <a:pt x="298" y="120"/>
                      <a:pt x="234" y="208"/>
                      <a:pt x="169" y="299"/>
                    </a:cubicBezTo>
                    <a:cubicBezTo>
                      <a:pt x="108" y="394"/>
                      <a:pt x="36" y="485"/>
                      <a:pt x="17" y="600"/>
                    </a:cubicBezTo>
                    <a:cubicBezTo>
                      <a:pt x="0" y="694"/>
                      <a:pt x="65" y="760"/>
                      <a:pt x="142" y="760"/>
                    </a:cubicBezTo>
                    <a:cubicBezTo>
                      <a:pt x="174" y="760"/>
                      <a:pt x="207" y="749"/>
                      <a:pt x="238" y="725"/>
                    </a:cubicBezTo>
                    <a:cubicBezTo>
                      <a:pt x="329" y="657"/>
                      <a:pt x="371" y="550"/>
                      <a:pt x="424" y="448"/>
                    </a:cubicBezTo>
                    <a:cubicBezTo>
                      <a:pt x="473" y="349"/>
                      <a:pt x="519" y="250"/>
                      <a:pt x="557" y="143"/>
                    </a:cubicBezTo>
                    <a:cubicBezTo>
                      <a:pt x="587" y="69"/>
                      <a:pt x="513" y="1"/>
                      <a:pt x="44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21" name="Google Shape;2921;p42"/>
              <p:cNvSpPr/>
              <p:nvPr/>
            </p:nvSpPr>
            <p:spPr>
              <a:xfrm flipH="1">
                <a:off x="7931122" y="2444931"/>
                <a:ext cx="19327" cy="25465"/>
              </a:xfrm>
              <a:custGeom>
                <a:avLst/>
                <a:gdLst/>
                <a:ahLst/>
                <a:cxnLst/>
                <a:rect l="l" t="t" r="r" b="b"/>
                <a:pathLst>
                  <a:path w="592" h="780" extrusionOk="0">
                    <a:moveTo>
                      <a:pt x="472" y="1"/>
                    </a:moveTo>
                    <a:cubicBezTo>
                      <a:pt x="441" y="1"/>
                      <a:pt x="410" y="14"/>
                      <a:pt x="391" y="45"/>
                    </a:cubicBezTo>
                    <a:cubicBezTo>
                      <a:pt x="337" y="144"/>
                      <a:pt x="272" y="239"/>
                      <a:pt x="208" y="334"/>
                    </a:cubicBezTo>
                    <a:cubicBezTo>
                      <a:pt x="140" y="430"/>
                      <a:pt x="94" y="524"/>
                      <a:pt x="40" y="627"/>
                    </a:cubicBezTo>
                    <a:cubicBezTo>
                      <a:pt x="1" y="704"/>
                      <a:pt x="62" y="779"/>
                      <a:pt x="132" y="779"/>
                    </a:cubicBezTo>
                    <a:cubicBezTo>
                      <a:pt x="155" y="779"/>
                      <a:pt x="179" y="771"/>
                      <a:pt x="200" y="753"/>
                    </a:cubicBezTo>
                    <a:cubicBezTo>
                      <a:pt x="300" y="661"/>
                      <a:pt x="372" y="585"/>
                      <a:pt x="432" y="463"/>
                    </a:cubicBezTo>
                    <a:cubicBezTo>
                      <a:pt x="486" y="349"/>
                      <a:pt x="528" y="239"/>
                      <a:pt x="569" y="121"/>
                    </a:cubicBezTo>
                    <a:cubicBezTo>
                      <a:pt x="592" y="51"/>
                      <a:pt x="532" y="1"/>
                      <a:pt x="47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22" name="Google Shape;2922;p42"/>
              <p:cNvSpPr/>
              <p:nvPr/>
            </p:nvSpPr>
            <p:spPr>
              <a:xfrm flipH="1">
                <a:off x="7880649" y="2438892"/>
                <a:ext cx="21188" cy="25400"/>
              </a:xfrm>
              <a:custGeom>
                <a:avLst/>
                <a:gdLst/>
                <a:ahLst/>
                <a:cxnLst/>
                <a:rect l="l" t="t" r="r" b="b"/>
                <a:pathLst>
                  <a:path w="649" h="778" extrusionOk="0">
                    <a:moveTo>
                      <a:pt x="488" y="1"/>
                    </a:moveTo>
                    <a:cubicBezTo>
                      <a:pt x="447" y="1"/>
                      <a:pt x="405" y="18"/>
                      <a:pt x="380" y="59"/>
                    </a:cubicBezTo>
                    <a:cubicBezTo>
                      <a:pt x="320" y="158"/>
                      <a:pt x="248" y="250"/>
                      <a:pt x="179" y="344"/>
                    </a:cubicBezTo>
                    <a:cubicBezTo>
                      <a:pt x="106" y="443"/>
                      <a:pt x="0" y="527"/>
                      <a:pt x="42" y="664"/>
                    </a:cubicBezTo>
                    <a:cubicBezTo>
                      <a:pt x="65" y="729"/>
                      <a:pt x="122" y="778"/>
                      <a:pt x="194" y="778"/>
                    </a:cubicBezTo>
                    <a:cubicBezTo>
                      <a:pt x="350" y="774"/>
                      <a:pt x="403" y="637"/>
                      <a:pt x="468" y="511"/>
                    </a:cubicBezTo>
                    <a:cubicBezTo>
                      <a:pt x="529" y="397"/>
                      <a:pt x="571" y="280"/>
                      <a:pt x="616" y="158"/>
                    </a:cubicBezTo>
                    <a:cubicBezTo>
                      <a:pt x="649" y="65"/>
                      <a:pt x="568" y="1"/>
                      <a:pt x="48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23" name="Google Shape;2923;p42"/>
              <p:cNvSpPr/>
              <p:nvPr/>
            </p:nvSpPr>
            <p:spPr>
              <a:xfrm flipH="1">
                <a:off x="7976796" y="2441210"/>
                <a:ext cx="13549" cy="17205"/>
              </a:xfrm>
              <a:custGeom>
                <a:avLst/>
                <a:gdLst/>
                <a:ahLst/>
                <a:cxnLst/>
                <a:rect l="l" t="t" r="r" b="b"/>
                <a:pathLst>
                  <a:path w="415" h="527" extrusionOk="0">
                    <a:moveTo>
                      <a:pt x="259" y="0"/>
                    </a:moveTo>
                    <a:cubicBezTo>
                      <a:pt x="226" y="0"/>
                      <a:pt x="194" y="14"/>
                      <a:pt x="171" y="49"/>
                    </a:cubicBezTo>
                    <a:cubicBezTo>
                      <a:pt x="134" y="117"/>
                      <a:pt x="95" y="186"/>
                      <a:pt x="65" y="254"/>
                    </a:cubicBezTo>
                    <a:cubicBezTo>
                      <a:pt x="34" y="326"/>
                      <a:pt x="1" y="395"/>
                      <a:pt x="12" y="471"/>
                    </a:cubicBezTo>
                    <a:cubicBezTo>
                      <a:pt x="19" y="509"/>
                      <a:pt x="50" y="526"/>
                      <a:pt x="82" y="526"/>
                    </a:cubicBezTo>
                    <a:cubicBezTo>
                      <a:pt x="104" y="526"/>
                      <a:pt x="126" y="519"/>
                      <a:pt x="141" y="505"/>
                    </a:cubicBezTo>
                    <a:cubicBezTo>
                      <a:pt x="190" y="463"/>
                      <a:pt x="213" y="388"/>
                      <a:pt x="244" y="330"/>
                    </a:cubicBezTo>
                    <a:cubicBezTo>
                      <a:pt x="278" y="270"/>
                      <a:pt x="316" y="212"/>
                      <a:pt x="358" y="159"/>
                    </a:cubicBezTo>
                    <a:cubicBezTo>
                      <a:pt x="414" y="82"/>
                      <a:pt x="336" y="0"/>
                      <a:pt x="25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24" name="Google Shape;2924;p42"/>
              <p:cNvSpPr/>
              <p:nvPr/>
            </p:nvSpPr>
            <p:spPr>
              <a:xfrm flipH="1">
                <a:off x="7984730" y="2516984"/>
                <a:ext cx="13940" cy="15214"/>
              </a:xfrm>
              <a:custGeom>
                <a:avLst/>
                <a:gdLst/>
                <a:ahLst/>
                <a:cxnLst/>
                <a:rect l="l" t="t" r="r" b="b"/>
                <a:pathLst>
                  <a:path w="427" h="466" extrusionOk="0">
                    <a:moveTo>
                      <a:pt x="291" y="1"/>
                    </a:moveTo>
                    <a:cubicBezTo>
                      <a:pt x="269" y="1"/>
                      <a:pt x="246" y="10"/>
                      <a:pt x="229" y="32"/>
                    </a:cubicBezTo>
                    <a:cubicBezTo>
                      <a:pt x="187" y="81"/>
                      <a:pt x="145" y="134"/>
                      <a:pt x="103" y="188"/>
                    </a:cubicBezTo>
                    <a:cubicBezTo>
                      <a:pt x="54" y="245"/>
                      <a:pt x="5" y="294"/>
                      <a:pt x="1" y="370"/>
                    </a:cubicBezTo>
                    <a:cubicBezTo>
                      <a:pt x="1" y="419"/>
                      <a:pt x="49" y="466"/>
                      <a:pt x="96" y="466"/>
                    </a:cubicBezTo>
                    <a:cubicBezTo>
                      <a:pt x="104" y="466"/>
                      <a:pt x="111" y="464"/>
                      <a:pt x="119" y="462"/>
                    </a:cubicBezTo>
                    <a:cubicBezTo>
                      <a:pt x="194" y="435"/>
                      <a:pt x="225" y="374"/>
                      <a:pt x="267" y="313"/>
                    </a:cubicBezTo>
                    <a:cubicBezTo>
                      <a:pt x="305" y="260"/>
                      <a:pt x="343" y="203"/>
                      <a:pt x="381" y="150"/>
                    </a:cubicBezTo>
                    <a:cubicBezTo>
                      <a:pt x="426" y="81"/>
                      <a:pt x="357" y="1"/>
                      <a:pt x="29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25" name="Google Shape;2925;p42"/>
              <p:cNvSpPr/>
              <p:nvPr/>
            </p:nvSpPr>
            <p:spPr>
              <a:xfrm flipH="1">
                <a:off x="7935856" y="2500595"/>
                <a:ext cx="17336" cy="29154"/>
              </a:xfrm>
              <a:custGeom>
                <a:avLst/>
                <a:gdLst/>
                <a:ahLst/>
                <a:cxnLst/>
                <a:rect l="l" t="t" r="r" b="b"/>
                <a:pathLst>
                  <a:path w="531" h="893" extrusionOk="0">
                    <a:moveTo>
                      <a:pt x="414" y="0"/>
                    </a:moveTo>
                    <a:cubicBezTo>
                      <a:pt x="382" y="0"/>
                      <a:pt x="351" y="16"/>
                      <a:pt x="330" y="51"/>
                    </a:cubicBezTo>
                    <a:cubicBezTo>
                      <a:pt x="261" y="169"/>
                      <a:pt x="182" y="279"/>
                      <a:pt x="121" y="404"/>
                    </a:cubicBezTo>
                    <a:cubicBezTo>
                      <a:pt x="68" y="515"/>
                      <a:pt x="3" y="652"/>
                      <a:pt x="3" y="773"/>
                    </a:cubicBezTo>
                    <a:cubicBezTo>
                      <a:pt x="0" y="834"/>
                      <a:pt x="61" y="892"/>
                      <a:pt x="122" y="892"/>
                    </a:cubicBezTo>
                    <a:cubicBezTo>
                      <a:pt x="141" y="892"/>
                      <a:pt x="161" y="886"/>
                      <a:pt x="178" y="872"/>
                    </a:cubicBezTo>
                    <a:cubicBezTo>
                      <a:pt x="395" y="705"/>
                      <a:pt x="456" y="378"/>
                      <a:pt x="516" y="127"/>
                    </a:cubicBezTo>
                    <a:cubicBezTo>
                      <a:pt x="531" y="55"/>
                      <a:pt x="473" y="0"/>
                      <a:pt x="41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26" name="Google Shape;2926;p42"/>
              <p:cNvSpPr/>
              <p:nvPr/>
            </p:nvSpPr>
            <p:spPr>
              <a:xfrm flipH="1">
                <a:off x="7962627" y="2550187"/>
                <a:ext cx="21711" cy="25889"/>
              </a:xfrm>
              <a:custGeom>
                <a:avLst/>
                <a:gdLst/>
                <a:ahLst/>
                <a:cxnLst/>
                <a:rect l="l" t="t" r="r" b="b"/>
                <a:pathLst>
                  <a:path w="665" h="793" extrusionOk="0">
                    <a:moveTo>
                      <a:pt x="539" y="1"/>
                    </a:moveTo>
                    <a:cubicBezTo>
                      <a:pt x="512" y="1"/>
                      <a:pt x="485" y="10"/>
                      <a:pt x="466" y="30"/>
                    </a:cubicBezTo>
                    <a:cubicBezTo>
                      <a:pt x="380" y="129"/>
                      <a:pt x="299" y="228"/>
                      <a:pt x="215" y="326"/>
                    </a:cubicBezTo>
                    <a:cubicBezTo>
                      <a:pt x="140" y="417"/>
                      <a:pt x="48" y="543"/>
                      <a:pt x="18" y="661"/>
                    </a:cubicBezTo>
                    <a:cubicBezTo>
                      <a:pt x="1" y="737"/>
                      <a:pt x="57" y="793"/>
                      <a:pt x="127" y="793"/>
                    </a:cubicBezTo>
                    <a:cubicBezTo>
                      <a:pt x="135" y="793"/>
                      <a:pt x="143" y="792"/>
                      <a:pt x="151" y="791"/>
                    </a:cubicBezTo>
                    <a:cubicBezTo>
                      <a:pt x="292" y="768"/>
                      <a:pt x="425" y="638"/>
                      <a:pt x="501" y="524"/>
                    </a:cubicBezTo>
                    <a:cubicBezTo>
                      <a:pt x="592" y="387"/>
                      <a:pt x="634" y="270"/>
                      <a:pt x="657" y="110"/>
                    </a:cubicBezTo>
                    <a:cubicBezTo>
                      <a:pt x="664" y="45"/>
                      <a:pt x="600" y="1"/>
                      <a:pt x="53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27" name="Google Shape;2927;p42"/>
              <p:cNvSpPr/>
              <p:nvPr/>
            </p:nvSpPr>
            <p:spPr>
              <a:xfrm flipH="1">
                <a:off x="8007681" y="2593118"/>
                <a:ext cx="25465" cy="27065"/>
              </a:xfrm>
              <a:custGeom>
                <a:avLst/>
                <a:gdLst/>
                <a:ahLst/>
                <a:cxnLst/>
                <a:rect l="l" t="t" r="r" b="b"/>
                <a:pathLst>
                  <a:path w="780" h="829" extrusionOk="0">
                    <a:moveTo>
                      <a:pt x="624" y="0"/>
                    </a:moveTo>
                    <a:cubicBezTo>
                      <a:pt x="600" y="0"/>
                      <a:pt x="575" y="9"/>
                      <a:pt x="555" y="30"/>
                    </a:cubicBezTo>
                    <a:cubicBezTo>
                      <a:pt x="350" y="251"/>
                      <a:pt x="136" y="460"/>
                      <a:pt x="19" y="741"/>
                    </a:cubicBezTo>
                    <a:cubicBezTo>
                      <a:pt x="1" y="786"/>
                      <a:pt x="46" y="828"/>
                      <a:pt x="88" y="828"/>
                    </a:cubicBezTo>
                    <a:cubicBezTo>
                      <a:pt x="100" y="828"/>
                      <a:pt x="112" y="825"/>
                      <a:pt x="122" y="818"/>
                    </a:cubicBezTo>
                    <a:cubicBezTo>
                      <a:pt x="380" y="654"/>
                      <a:pt x="547" y="399"/>
                      <a:pt x="722" y="164"/>
                    </a:cubicBezTo>
                    <a:cubicBezTo>
                      <a:pt x="780" y="89"/>
                      <a:pt x="701" y="0"/>
                      <a:pt x="62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28" name="Google Shape;2928;p42"/>
              <p:cNvSpPr/>
              <p:nvPr/>
            </p:nvSpPr>
            <p:spPr>
              <a:xfrm flipH="1">
                <a:off x="8052506" y="2690049"/>
                <a:ext cx="31929" cy="11818"/>
              </a:xfrm>
              <a:custGeom>
                <a:avLst/>
                <a:gdLst/>
                <a:ahLst/>
                <a:cxnLst/>
                <a:rect l="l" t="t" r="r" b="b"/>
                <a:pathLst>
                  <a:path w="978" h="362" extrusionOk="0">
                    <a:moveTo>
                      <a:pt x="397" y="0"/>
                    </a:moveTo>
                    <a:cubicBezTo>
                      <a:pt x="299" y="0"/>
                      <a:pt x="200" y="11"/>
                      <a:pt x="107" y="27"/>
                    </a:cubicBezTo>
                    <a:cubicBezTo>
                      <a:pt x="1" y="42"/>
                      <a:pt x="24" y="187"/>
                      <a:pt x="107" y="217"/>
                    </a:cubicBezTo>
                    <a:cubicBezTo>
                      <a:pt x="292" y="284"/>
                      <a:pt x="500" y="361"/>
                      <a:pt x="704" y="361"/>
                    </a:cubicBezTo>
                    <a:cubicBezTo>
                      <a:pt x="764" y="361"/>
                      <a:pt x="824" y="355"/>
                      <a:pt x="882" y="339"/>
                    </a:cubicBezTo>
                    <a:cubicBezTo>
                      <a:pt x="951" y="324"/>
                      <a:pt x="977" y="229"/>
                      <a:pt x="924" y="176"/>
                    </a:cubicBezTo>
                    <a:cubicBezTo>
                      <a:pt x="781" y="42"/>
                      <a:pt x="590" y="0"/>
                      <a:pt x="39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29" name="Google Shape;2929;p42"/>
              <p:cNvSpPr/>
              <p:nvPr/>
            </p:nvSpPr>
            <p:spPr>
              <a:xfrm flipH="1">
                <a:off x="7993904" y="2683095"/>
                <a:ext cx="26347" cy="10121"/>
              </a:xfrm>
              <a:custGeom>
                <a:avLst/>
                <a:gdLst/>
                <a:ahLst/>
                <a:cxnLst/>
                <a:rect l="l" t="t" r="r" b="b"/>
                <a:pathLst>
                  <a:path w="807" h="310" extrusionOk="0">
                    <a:moveTo>
                      <a:pt x="438" y="1"/>
                    </a:moveTo>
                    <a:cubicBezTo>
                      <a:pt x="327" y="1"/>
                      <a:pt x="213" y="19"/>
                      <a:pt x="111" y="47"/>
                    </a:cubicBezTo>
                    <a:cubicBezTo>
                      <a:pt x="0" y="77"/>
                      <a:pt x="23" y="244"/>
                      <a:pt x="134" y="244"/>
                    </a:cubicBezTo>
                    <a:cubicBezTo>
                      <a:pt x="146" y="243"/>
                      <a:pt x="158" y="243"/>
                      <a:pt x="170" y="243"/>
                    </a:cubicBezTo>
                    <a:cubicBezTo>
                      <a:pt x="255" y="243"/>
                      <a:pt x="335" y="254"/>
                      <a:pt x="418" y="266"/>
                    </a:cubicBezTo>
                    <a:cubicBezTo>
                      <a:pt x="489" y="281"/>
                      <a:pt x="555" y="310"/>
                      <a:pt x="622" y="310"/>
                    </a:cubicBezTo>
                    <a:cubicBezTo>
                      <a:pt x="646" y="310"/>
                      <a:pt x="669" y="306"/>
                      <a:pt x="692" y="297"/>
                    </a:cubicBezTo>
                    <a:cubicBezTo>
                      <a:pt x="783" y="259"/>
                      <a:pt x="806" y="168"/>
                      <a:pt x="750" y="92"/>
                    </a:cubicBezTo>
                    <a:cubicBezTo>
                      <a:pt x="681" y="5"/>
                      <a:pt x="540" y="1"/>
                      <a:pt x="43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30" name="Google Shape;2930;p42"/>
              <p:cNvSpPr/>
              <p:nvPr/>
            </p:nvSpPr>
            <p:spPr>
              <a:xfrm flipH="1">
                <a:off x="8038370" y="2637519"/>
                <a:ext cx="20176" cy="16063"/>
              </a:xfrm>
              <a:custGeom>
                <a:avLst/>
                <a:gdLst/>
                <a:ahLst/>
                <a:cxnLst/>
                <a:rect l="l" t="t" r="r" b="b"/>
                <a:pathLst>
                  <a:path w="618" h="492" extrusionOk="0">
                    <a:moveTo>
                      <a:pt x="489" y="1"/>
                    </a:moveTo>
                    <a:cubicBezTo>
                      <a:pt x="390" y="5"/>
                      <a:pt x="333" y="69"/>
                      <a:pt x="265" y="127"/>
                    </a:cubicBezTo>
                    <a:cubicBezTo>
                      <a:pt x="203" y="180"/>
                      <a:pt x="143" y="233"/>
                      <a:pt x="82" y="286"/>
                    </a:cubicBezTo>
                    <a:cubicBezTo>
                      <a:pt x="0" y="359"/>
                      <a:pt x="77" y="491"/>
                      <a:pt x="169" y="491"/>
                    </a:cubicBezTo>
                    <a:cubicBezTo>
                      <a:pt x="188" y="491"/>
                      <a:pt x="207" y="486"/>
                      <a:pt x="226" y="473"/>
                    </a:cubicBezTo>
                    <a:cubicBezTo>
                      <a:pt x="291" y="427"/>
                      <a:pt x="356" y="378"/>
                      <a:pt x="424" y="332"/>
                    </a:cubicBezTo>
                    <a:cubicBezTo>
                      <a:pt x="496" y="283"/>
                      <a:pt x="577" y="241"/>
                      <a:pt x="599" y="150"/>
                    </a:cubicBezTo>
                    <a:cubicBezTo>
                      <a:pt x="618" y="77"/>
                      <a:pt x="565" y="1"/>
                      <a:pt x="48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31" name="Google Shape;2931;p42"/>
              <p:cNvSpPr/>
              <p:nvPr/>
            </p:nvSpPr>
            <p:spPr>
              <a:xfrm flipH="1">
                <a:off x="7966610" y="2711988"/>
                <a:ext cx="28991" cy="13875"/>
              </a:xfrm>
              <a:custGeom>
                <a:avLst/>
                <a:gdLst/>
                <a:ahLst/>
                <a:cxnLst/>
                <a:rect l="l" t="t" r="r" b="b"/>
                <a:pathLst>
                  <a:path w="888" h="425" extrusionOk="0">
                    <a:moveTo>
                      <a:pt x="121" y="0"/>
                    </a:moveTo>
                    <a:cubicBezTo>
                      <a:pt x="25" y="0"/>
                      <a:pt x="1" y="150"/>
                      <a:pt x="100" y="192"/>
                    </a:cubicBezTo>
                    <a:cubicBezTo>
                      <a:pt x="211" y="234"/>
                      <a:pt x="321" y="279"/>
                      <a:pt x="432" y="325"/>
                    </a:cubicBezTo>
                    <a:cubicBezTo>
                      <a:pt x="523" y="363"/>
                      <a:pt x="625" y="425"/>
                      <a:pt x="727" y="425"/>
                    </a:cubicBezTo>
                    <a:cubicBezTo>
                      <a:pt x="735" y="425"/>
                      <a:pt x="743" y="424"/>
                      <a:pt x="751" y="423"/>
                    </a:cubicBezTo>
                    <a:cubicBezTo>
                      <a:pt x="834" y="416"/>
                      <a:pt x="888" y="317"/>
                      <a:pt x="819" y="252"/>
                    </a:cubicBezTo>
                    <a:cubicBezTo>
                      <a:pt x="739" y="169"/>
                      <a:pt x="621" y="150"/>
                      <a:pt x="511" y="115"/>
                    </a:cubicBezTo>
                    <a:cubicBezTo>
                      <a:pt x="393" y="81"/>
                      <a:pt x="272" y="43"/>
                      <a:pt x="154" y="6"/>
                    </a:cubicBezTo>
                    <a:cubicBezTo>
                      <a:pt x="143" y="2"/>
                      <a:pt x="132" y="0"/>
                      <a:pt x="12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32" name="Google Shape;2932;p42"/>
              <p:cNvSpPr/>
              <p:nvPr/>
            </p:nvSpPr>
            <p:spPr>
              <a:xfrm flipH="1">
                <a:off x="7896483" y="2702292"/>
                <a:ext cx="33333" cy="15410"/>
              </a:xfrm>
              <a:custGeom>
                <a:avLst/>
                <a:gdLst/>
                <a:ahLst/>
                <a:cxnLst/>
                <a:rect l="l" t="t" r="r" b="b"/>
                <a:pathLst>
                  <a:path w="1021" h="472" extrusionOk="0">
                    <a:moveTo>
                      <a:pt x="192" y="0"/>
                    </a:moveTo>
                    <a:cubicBezTo>
                      <a:pt x="80" y="0"/>
                      <a:pt x="1" y="157"/>
                      <a:pt x="119" y="215"/>
                    </a:cubicBezTo>
                    <a:cubicBezTo>
                      <a:pt x="317" y="312"/>
                      <a:pt x="580" y="471"/>
                      <a:pt x="817" y="471"/>
                    </a:cubicBezTo>
                    <a:cubicBezTo>
                      <a:pt x="849" y="471"/>
                      <a:pt x="880" y="468"/>
                      <a:pt x="910" y="462"/>
                    </a:cubicBezTo>
                    <a:cubicBezTo>
                      <a:pt x="1002" y="439"/>
                      <a:pt x="1021" y="321"/>
                      <a:pt x="963" y="257"/>
                    </a:cubicBezTo>
                    <a:cubicBezTo>
                      <a:pt x="880" y="166"/>
                      <a:pt x="735" y="127"/>
                      <a:pt x="621" y="93"/>
                    </a:cubicBezTo>
                    <a:cubicBezTo>
                      <a:pt x="484" y="52"/>
                      <a:pt x="347" y="29"/>
                      <a:pt x="211" y="1"/>
                    </a:cubicBezTo>
                    <a:cubicBezTo>
                      <a:pt x="204" y="1"/>
                      <a:pt x="198" y="0"/>
                      <a:pt x="19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33" name="Google Shape;2933;p42"/>
              <p:cNvSpPr/>
              <p:nvPr/>
            </p:nvSpPr>
            <p:spPr>
              <a:xfrm flipH="1">
                <a:off x="7905527" y="2735266"/>
                <a:ext cx="23082" cy="11851"/>
              </a:xfrm>
              <a:custGeom>
                <a:avLst/>
                <a:gdLst/>
                <a:ahLst/>
                <a:cxnLst/>
                <a:rect l="l" t="t" r="r" b="b"/>
                <a:pathLst>
                  <a:path w="707" h="363" extrusionOk="0">
                    <a:moveTo>
                      <a:pt x="175" y="0"/>
                    </a:moveTo>
                    <a:cubicBezTo>
                      <a:pt x="70" y="0"/>
                      <a:pt x="1" y="148"/>
                      <a:pt x="113" y="200"/>
                    </a:cubicBezTo>
                    <a:cubicBezTo>
                      <a:pt x="193" y="242"/>
                      <a:pt x="273" y="277"/>
                      <a:pt x="356" y="311"/>
                    </a:cubicBezTo>
                    <a:cubicBezTo>
                      <a:pt x="423" y="336"/>
                      <a:pt x="490" y="362"/>
                      <a:pt x="561" y="362"/>
                    </a:cubicBezTo>
                    <a:cubicBezTo>
                      <a:pt x="579" y="362"/>
                      <a:pt x="597" y="360"/>
                      <a:pt x="615" y="356"/>
                    </a:cubicBezTo>
                    <a:cubicBezTo>
                      <a:pt x="684" y="342"/>
                      <a:pt x="706" y="242"/>
                      <a:pt x="657" y="197"/>
                    </a:cubicBezTo>
                    <a:cubicBezTo>
                      <a:pt x="596" y="140"/>
                      <a:pt x="520" y="128"/>
                      <a:pt x="444" y="102"/>
                    </a:cubicBezTo>
                    <a:cubicBezTo>
                      <a:pt x="368" y="75"/>
                      <a:pt x="296" y="45"/>
                      <a:pt x="224" y="11"/>
                    </a:cubicBezTo>
                    <a:cubicBezTo>
                      <a:pt x="207" y="3"/>
                      <a:pt x="191" y="0"/>
                      <a:pt x="17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34" name="Google Shape;2934;p42"/>
              <p:cNvSpPr/>
              <p:nvPr/>
            </p:nvSpPr>
            <p:spPr>
              <a:xfrm flipH="1">
                <a:off x="7814310" y="2718975"/>
                <a:ext cx="32256" cy="17923"/>
              </a:xfrm>
              <a:custGeom>
                <a:avLst/>
                <a:gdLst/>
                <a:ahLst/>
                <a:cxnLst/>
                <a:rect l="l" t="t" r="r" b="b"/>
                <a:pathLst>
                  <a:path w="988" h="549" extrusionOk="0">
                    <a:moveTo>
                      <a:pt x="166" y="0"/>
                    </a:moveTo>
                    <a:cubicBezTo>
                      <a:pt x="59" y="0"/>
                      <a:pt x="0" y="174"/>
                      <a:pt x="110" y="232"/>
                    </a:cubicBezTo>
                    <a:cubicBezTo>
                      <a:pt x="227" y="293"/>
                      <a:pt x="345" y="357"/>
                      <a:pt x="463" y="415"/>
                    </a:cubicBezTo>
                    <a:cubicBezTo>
                      <a:pt x="569" y="469"/>
                      <a:pt x="674" y="548"/>
                      <a:pt x="793" y="548"/>
                    </a:cubicBezTo>
                    <a:cubicBezTo>
                      <a:pt x="798" y="548"/>
                      <a:pt x="803" y="548"/>
                      <a:pt x="809" y="548"/>
                    </a:cubicBezTo>
                    <a:cubicBezTo>
                      <a:pt x="896" y="540"/>
                      <a:pt x="987" y="438"/>
                      <a:pt x="923" y="354"/>
                    </a:cubicBezTo>
                    <a:cubicBezTo>
                      <a:pt x="840" y="243"/>
                      <a:pt x="722" y="213"/>
                      <a:pt x="596" y="164"/>
                    </a:cubicBezTo>
                    <a:cubicBezTo>
                      <a:pt x="466" y="111"/>
                      <a:pt x="334" y="61"/>
                      <a:pt x="205" y="8"/>
                    </a:cubicBezTo>
                    <a:cubicBezTo>
                      <a:pt x="191" y="3"/>
                      <a:pt x="178" y="0"/>
                      <a:pt x="16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35" name="Google Shape;2935;p42"/>
              <p:cNvSpPr/>
              <p:nvPr/>
            </p:nvSpPr>
            <p:spPr>
              <a:xfrm flipH="1">
                <a:off x="7840101" y="2759262"/>
                <a:ext cx="21874" cy="13810"/>
              </a:xfrm>
              <a:custGeom>
                <a:avLst/>
                <a:gdLst/>
                <a:ahLst/>
                <a:cxnLst/>
                <a:rect l="l" t="t" r="r" b="b"/>
                <a:pathLst>
                  <a:path w="670" h="423" extrusionOk="0">
                    <a:moveTo>
                      <a:pt x="97" y="0"/>
                    </a:moveTo>
                    <a:cubicBezTo>
                      <a:pt x="40" y="0"/>
                      <a:pt x="0" y="71"/>
                      <a:pt x="45" y="116"/>
                    </a:cubicBezTo>
                    <a:cubicBezTo>
                      <a:pt x="122" y="188"/>
                      <a:pt x="201" y="249"/>
                      <a:pt x="289" y="309"/>
                    </a:cubicBezTo>
                    <a:cubicBezTo>
                      <a:pt x="370" y="367"/>
                      <a:pt x="442" y="422"/>
                      <a:pt x="538" y="422"/>
                    </a:cubicBezTo>
                    <a:cubicBezTo>
                      <a:pt x="549" y="422"/>
                      <a:pt x="561" y="422"/>
                      <a:pt x="573" y="420"/>
                    </a:cubicBezTo>
                    <a:cubicBezTo>
                      <a:pt x="654" y="409"/>
                      <a:pt x="669" y="314"/>
                      <a:pt x="642" y="253"/>
                    </a:cubicBezTo>
                    <a:cubicBezTo>
                      <a:pt x="601" y="165"/>
                      <a:pt x="482" y="132"/>
                      <a:pt x="395" y="97"/>
                    </a:cubicBezTo>
                    <a:cubicBezTo>
                      <a:pt x="304" y="59"/>
                      <a:pt x="213" y="25"/>
                      <a:pt x="114" y="2"/>
                    </a:cubicBezTo>
                    <a:cubicBezTo>
                      <a:pt x="108" y="1"/>
                      <a:pt x="102" y="0"/>
                      <a:pt x="9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36" name="Google Shape;2936;p42"/>
              <p:cNvSpPr/>
              <p:nvPr/>
            </p:nvSpPr>
            <p:spPr>
              <a:xfrm flipH="1">
                <a:off x="7859233" y="2783257"/>
                <a:ext cx="19686" cy="14561"/>
              </a:xfrm>
              <a:custGeom>
                <a:avLst/>
                <a:gdLst/>
                <a:ahLst/>
                <a:cxnLst/>
                <a:rect l="l" t="t" r="r" b="b"/>
                <a:pathLst>
                  <a:path w="603" h="446" extrusionOk="0">
                    <a:moveTo>
                      <a:pt x="153" y="0"/>
                    </a:moveTo>
                    <a:cubicBezTo>
                      <a:pt x="71" y="0"/>
                      <a:pt x="0" y="79"/>
                      <a:pt x="51" y="176"/>
                    </a:cubicBezTo>
                    <a:cubicBezTo>
                      <a:pt x="112" y="292"/>
                      <a:pt x="275" y="446"/>
                      <a:pt x="423" y="446"/>
                    </a:cubicBezTo>
                    <a:cubicBezTo>
                      <a:pt x="469" y="446"/>
                      <a:pt x="513" y="431"/>
                      <a:pt x="553" y="396"/>
                    </a:cubicBezTo>
                    <a:cubicBezTo>
                      <a:pt x="602" y="355"/>
                      <a:pt x="595" y="290"/>
                      <a:pt x="576" y="241"/>
                    </a:cubicBezTo>
                    <a:cubicBezTo>
                      <a:pt x="541" y="160"/>
                      <a:pt x="458" y="153"/>
                      <a:pt x="390" y="122"/>
                    </a:cubicBezTo>
                    <a:cubicBezTo>
                      <a:pt x="336" y="104"/>
                      <a:pt x="283" y="65"/>
                      <a:pt x="237" y="31"/>
                    </a:cubicBezTo>
                    <a:cubicBezTo>
                      <a:pt x="211" y="9"/>
                      <a:pt x="182" y="0"/>
                      <a:pt x="15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37" name="Google Shape;2937;p42"/>
              <p:cNvSpPr/>
              <p:nvPr/>
            </p:nvSpPr>
            <p:spPr>
              <a:xfrm flipH="1">
                <a:off x="7861355" y="2727789"/>
                <a:ext cx="17662" cy="9794"/>
              </a:xfrm>
              <a:custGeom>
                <a:avLst/>
                <a:gdLst/>
                <a:ahLst/>
                <a:cxnLst/>
                <a:rect l="l" t="t" r="r" b="b"/>
                <a:pathLst>
                  <a:path w="541" h="300" extrusionOk="0">
                    <a:moveTo>
                      <a:pt x="140" y="0"/>
                    </a:moveTo>
                    <a:cubicBezTo>
                      <a:pt x="52" y="0"/>
                      <a:pt x="1" y="117"/>
                      <a:pt x="88" y="179"/>
                    </a:cubicBezTo>
                    <a:cubicBezTo>
                      <a:pt x="175" y="236"/>
                      <a:pt x="305" y="300"/>
                      <a:pt x="418" y="300"/>
                    </a:cubicBezTo>
                    <a:cubicBezTo>
                      <a:pt x="439" y="300"/>
                      <a:pt x="460" y="297"/>
                      <a:pt x="479" y="293"/>
                    </a:cubicBezTo>
                    <a:cubicBezTo>
                      <a:pt x="525" y="282"/>
                      <a:pt x="541" y="221"/>
                      <a:pt x="507" y="190"/>
                    </a:cubicBezTo>
                    <a:cubicBezTo>
                      <a:pt x="465" y="148"/>
                      <a:pt x="407" y="129"/>
                      <a:pt x="354" y="103"/>
                    </a:cubicBezTo>
                    <a:cubicBezTo>
                      <a:pt x="297" y="69"/>
                      <a:pt x="244" y="42"/>
                      <a:pt x="188" y="12"/>
                    </a:cubicBezTo>
                    <a:cubicBezTo>
                      <a:pt x="171" y="4"/>
                      <a:pt x="155" y="0"/>
                      <a:pt x="14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38" name="Google Shape;2938;p42"/>
              <p:cNvSpPr/>
              <p:nvPr/>
            </p:nvSpPr>
            <p:spPr>
              <a:xfrm flipH="1">
                <a:off x="7842615" y="2822304"/>
                <a:ext cx="27946" cy="15246"/>
              </a:xfrm>
              <a:custGeom>
                <a:avLst/>
                <a:gdLst/>
                <a:ahLst/>
                <a:cxnLst/>
                <a:rect l="l" t="t" r="r" b="b"/>
                <a:pathLst>
                  <a:path w="856" h="467" extrusionOk="0">
                    <a:moveTo>
                      <a:pt x="160" y="1"/>
                    </a:moveTo>
                    <a:cubicBezTo>
                      <a:pt x="37" y="1"/>
                      <a:pt x="0" y="169"/>
                      <a:pt x="126" y="219"/>
                    </a:cubicBezTo>
                    <a:cubicBezTo>
                      <a:pt x="232" y="261"/>
                      <a:pt x="327" y="322"/>
                      <a:pt x="430" y="371"/>
                    </a:cubicBezTo>
                    <a:cubicBezTo>
                      <a:pt x="514" y="412"/>
                      <a:pt x="624" y="466"/>
                      <a:pt x="718" y="466"/>
                    </a:cubicBezTo>
                    <a:cubicBezTo>
                      <a:pt x="721" y="466"/>
                      <a:pt x="724" y="466"/>
                      <a:pt x="727" y="466"/>
                    </a:cubicBezTo>
                    <a:cubicBezTo>
                      <a:pt x="810" y="463"/>
                      <a:pt x="856" y="379"/>
                      <a:pt x="818" y="303"/>
                    </a:cubicBezTo>
                    <a:cubicBezTo>
                      <a:pt x="773" y="212"/>
                      <a:pt x="643" y="135"/>
                      <a:pt x="544" y="98"/>
                    </a:cubicBezTo>
                    <a:cubicBezTo>
                      <a:pt x="430" y="52"/>
                      <a:pt x="304" y="26"/>
                      <a:pt x="183" y="3"/>
                    </a:cubicBezTo>
                    <a:cubicBezTo>
                      <a:pt x="175" y="1"/>
                      <a:pt x="167" y="1"/>
                      <a:pt x="16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39" name="Google Shape;2939;p42"/>
              <p:cNvSpPr/>
              <p:nvPr/>
            </p:nvSpPr>
            <p:spPr>
              <a:xfrm flipH="1">
                <a:off x="7880094" y="2845092"/>
                <a:ext cx="25465" cy="16977"/>
              </a:xfrm>
              <a:custGeom>
                <a:avLst/>
                <a:gdLst/>
                <a:ahLst/>
                <a:cxnLst/>
                <a:rect l="l" t="t" r="r" b="b"/>
                <a:pathLst>
                  <a:path w="780" h="520" extrusionOk="0">
                    <a:moveTo>
                      <a:pt x="180" y="1"/>
                    </a:moveTo>
                    <a:cubicBezTo>
                      <a:pt x="82" y="1"/>
                      <a:pt x="0" y="146"/>
                      <a:pt x="88" y="224"/>
                    </a:cubicBezTo>
                    <a:cubicBezTo>
                      <a:pt x="160" y="289"/>
                      <a:pt x="240" y="369"/>
                      <a:pt x="327" y="407"/>
                    </a:cubicBezTo>
                    <a:cubicBezTo>
                      <a:pt x="415" y="449"/>
                      <a:pt x="506" y="483"/>
                      <a:pt x="597" y="514"/>
                    </a:cubicBezTo>
                    <a:cubicBezTo>
                      <a:pt x="609" y="518"/>
                      <a:pt x="621" y="520"/>
                      <a:pt x="632" y="520"/>
                    </a:cubicBezTo>
                    <a:cubicBezTo>
                      <a:pt x="728" y="520"/>
                      <a:pt x="780" y="371"/>
                      <a:pt x="685" y="316"/>
                    </a:cubicBezTo>
                    <a:cubicBezTo>
                      <a:pt x="604" y="270"/>
                      <a:pt x="536" y="224"/>
                      <a:pt x="468" y="167"/>
                    </a:cubicBezTo>
                    <a:cubicBezTo>
                      <a:pt x="399" y="114"/>
                      <a:pt x="316" y="76"/>
                      <a:pt x="243" y="23"/>
                    </a:cubicBezTo>
                    <a:cubicBezTo>
                      <a:pt x="222" y="7"/>
                      <a:pt x="201" y="1"/>
                      <a:pt x="18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0" name="Google Shape;2940;p42"/>
              <p:cNvSpPr/>
              <p:nvPr/>
            </p:nvSpPr>
            <p:spPr>
              <a:xfrm flipH="1">
                <a:off x="7922667" y="2869284"/>
                <a:ext cx="20666" cy="12471"/>
              </a:xfrm>
              <a:custGeom>
                <a:avLst/>
                <a:gdLst/>
                <a:ahLst/>
                <a:cxnLst/>
                <a:rect l="l" t="t" r="r" b="b"/>
                <a:pathLst>
                  <a:path w="633" h="382" extrusionOk="0">
                    <a:moveTo>
                      <a:pt x="104" y="0"/>
                    </a:moveTo>
                    <a:cubicBezTo>
                      <a:pt x="15" y="0"/>
                      <a:pt x="1" y="131"/>
                      <a:pt x="70" y="175"/>
                    </a:cubicBezTo>
                    <a:cubicBezTo>
                      <a:pt x="142" y="224"/>
                      <a:pt x="222" y="263"/>
                      <a:pt x="298" y="305"/>
                    </a:cubicBezTo>
                    <a:cubicBezTo>
                      <a:pt x="356" y="338"/>
                      <a:pt x="429" y="382"/>
                      <a:pt x="498" y="382"/>
                    </a:cubicBezTo>
                    <a:cubicBezTo>
                      <a:pt x="515" y="382"/>
                      <a:pt x="532" y="379"/>
                      <a:pt x="549" y="373"/>
                    </a:cubicBezTo>
                    <a:cubicBezTo>
                      <a:pt x="602" y="354"/>
                      <a:pt x="633" y="305"/>
                      <a:pt x="617" y="252"/>
                    </a:cubicBezTo>
                    <a:cubicBezTo>
                      <a:pt x="594" y="152"/>
                      <a:pt x="484" y="107"/>
                      <a:pt x="396" y="73"/>
                    </a:cubicBezTo>
                    <a:cubicBezTo>
                      <a:pt x="305" y="35"/>
                      <a:pt x="214" y="12"/>
                      <a:pt x="115" y="1"/>
                    </a:cubicBezTo>
                    <a:cubicBezTo>
                      <a:pt x="111" y="0"/>
                      <a:pt x="108" y="0"/>
                      <a:pt x="10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1" name="Google Shape;2941;p42"/>
              <p:cNvSpPr/>
              <p:nvPr/>
            </p:nvSpPr>
            <p:spPr>
              <a:xfrm flipH="1">
                <a:off x="7928380" y="2909179"/>
                <a:ext cx="23865" cy="13288"/>
              </a:xfrm>
              <a:custGeom>
                <a:avLst/>
                <a:gdLst/>
                <a:ahLst/>
                <a:cxnLst/>
                <a:rect l="l" t="t" r="r" b="b"/>
                <a:pathLst>
                  <a:path w="731" h="407" extrusionOk="0">
                    <a:moveTo>
                      <a:pt x="162" y="1"/>
                    </a:moveTo>
                    <a:cubicBezTo>
                      <a:pt x="59" y="1"/>
                      <a:pt x="1" y="167"/>
                      <a:pt x="107" y="216"/>
                    </a:cubicBezTo>
                    <a:cubicBezTo>
                      <a:pt x="190" y="253"/>
                      <a:pt x="274" y="292"/>
                      <a:pt x="358" y="330"/>
                    </a:cubicBezTo>
                    <a:cubicBezTo>
                      <a:pt x="425" y="363"/>
                      <a:pt x="493" y="407"/>
                      <a:pt x="566" y="407"/>
                    </a:cubicBezTo>
                    <a:cubicBezTo>
                      <a:pt x="584" y="407"/>
                      <a:pt x="602" y="404"/>
                      <a:pt x="620" y="398"/>
                    </a:cubicBezTo>
                    <a:cubicBezTo>
                      <a:pt x="692" y="376"/>
                      <a:pt x="731" y="292"/>
                      <a:pt x="692" y="227"/>
                    </a:cubicBezTo>
                    <a:cubicBezTo>
                      <a:pt x="643" y="139"/>
                      <a:pt x="548" y="125"/>
                      <a:pt x="457" y="94"/>
                    </a:cubicBezTo>
                    <a:cubicBezTo>
                      <a:pt x="369" y="64"/>
                      <a:pt x="282" y="37"/>
                      <a:pt x="195" y="6"/>
                    </a:cubicBezTo>
                    <a:cubicBezTo>
                      <a:pt x="184" y="2"/>
                      <a:pt x="173" y="1"/>
                      <a:pt x="16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2" name="Google Shape;2942;p42"/>
              <p:cNvSpPr/>
              <p:nvPr/>
            </p:nvSpPr>
            <p:spPr>
              <a:xfrm flipH="1">
                <a:off x="7872879" y="2890374"/>
                <a:ext cx="22233" cy="13777"/>
              </a:xfrm>
              <a:custGeom>
                <a:avLst/>
                <a:gdLst/>
                <a:ahLst/>
                <a:cxnLst/>
                <a:rect l="l" t="t" r="r" b="b"/>
                <a:pathLst>
                  <a:path w="681" h="422" extrusionOk="0">
                    <a:moveTo>
                      <a:pt x="161" y="1"/>
                    </a:moveTo>
                    <a:cubicBezTo>
                      <a:pt x="75" y="1"/>
                      <a:pt x="1" y="129"/>
                      <a:pt x="79" y="194"/>
                    </a:cubicBezTo>
                    <a:cubicBezTo>
                      <a:pt x="156" y="259"/>
                      <a:pt x="235" y="313"/>
                      <a:pt x="323" y="354"/>
                    </a:cubicBezTo>
                    <a:cubicBezTo>
                      <a:pt x="385" y="384"/>
                      <a:pt x="459" y="421"/>
                      <a:pt x="529" y="421"/>
                    </a:cubicBezTo>
                    <a:cubicBezTo>
                      <a:pt x="558" y="421"/>
                      <a:pt x="586" y="415"/>
                      <a:pt x="612" y="400"/>
                    </a:cubicBezTo>
                    <a:cubicBezTo>
                      <a:pt x="658" y="370"/>
                      <a:pt x="681" y="305"/>
                      <a:pt x="649" y="259"/>
                    </a:cubicBezTo>
                    <a:cubicBezTo>
                      <a:pt x="597" y="176"/>
                      <a:pt x="509" y="180"/>
                      <a:pt x="425" y="145"/>
                    </a:cubicBezTo>
                    <a:cubicBezTo>
                      <a:pt x="349" y="115"/>
                      <a:pt x="281" y="69"/>
                      <a:pt x="216" y="20"/>
                    </a:cubicBezTo>
                    <a:cubicBezTo>
                      <a:pt x="198" y="7"/>
                      <a:pt x="179" y="1"/>
                      <a:pt x="16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3" name="Google Shape;2943;p42"/>
              <p:cNvSpPr/>
              <p:nvPr/>
            </p:nvSpPr>
            <p:spPr>
              <a:xfrm flipH="1">
                <a:off x="7812090" y="2877903"/>
                <a:ext cx="31929" cy="16324"/>
              </a:xfrm>
              <a:custGeom>
                <a:avLst/>
                <a:gdLst/>
                <a:ahLst/>
                <a:cxnLst/>
                <a:rect l="l" t="t" r="r" b="b"/>
                <a:pathLst>
                  <a:path w="978" h="500" extrusionOk="0">
                    <a:moveTo>
                      <a:pt x="164" y="0"/>
                    </a:moveTo>
                    <a:cubicBezTo>
                      <a:pt x="60" y="0"/>
                      <a:pt x="1" y="164"/>
                      <a:pt x="107" y="220"/>
                    </a:cubicBezTo>
                    <a:cubicBezTo>
                      <a:pt x="310" y="318"/>
                      <a:pt x="551" y="500"/>
                      <a:pt x="786" y="500"/>
                    </a:cubicBezTo>
                    <a:cubicBezTo>
                      <a:pt x="803" y="500"/>
                      <a:pt x="820" y="499"/>
                      <a:pt x="837" y="497"/>
                    </a:cubicBezTo>
                    <a:cubicBezTo>
                      <a:pt x="936" y="485"/>
                      <a:pt x="978" y="390"/>
                      <a:pt x="913" y="314"/>
                    </a:cubicBezTo>
                    <a:cubicBezTo>
                      <a:pt x="753" y="113"/>
                      <a:pt x="430" y="79"/>
                      <a:pt x="199" y="6"/>
                    </a:cubicBezTo>
                    <a:cubicBezTo>
                      <a:pt x="187" y="2"/>
                      <a:pt x="175" y="0"/>
                      <a:pt x="16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4" name="Google Shape;2944;p42"/>
              <p:cNvSpPr/>
              <p:nvPr/>
            </p:nvSpPr>
            <p:spPr>
              <a:xfrm flipH="1">
                <a:off x="7774839" y="2849499"/>
                <a:ext cx="22657" cy="14006"/>
              </a:xfrm>
              <a:custGeom>
                <a:avLst/>
                <a:gdLst/>
                <a:ahLst/>
                <a:cxnLst/>
                <a:rect l="l" t="t" r="r" b="b"/>
                <a:pathLst>
                  <a:path w="694" h="429" extrusionOk="0">
                    <a:moveTo>
                      <a:pt x="180" y="1"/>
                    </a:moveTo>
                    <a:cubicBezTo>
                      <a:pt x="64" y="1"/>
                      <a:pt x="1" y="171"/>
                      <a:pt x="116" y="234"/>
                    </a:cubicBezTo>
                    <a:cubicBezTo>
                      <a:pt x="218" y="291"/>
                      <a:pt x="317" y="351"/>
                      <a:pt x="420" y="409"/>
                    </a:cubicBezTo>
                    <a:cubicBezTo>
                      <a:pt x="447" y="422"/>
                      <a:pt x="477" y="429"/>
                      <a:pt x="507" y="429"/>
                    </a:cubicBezTo>
                    <a:cubicBezTo>
                      <a:pt x="565" y="429"/>
                      <a:pt x="621" y="403"/>
                      <a:pt x="651" y="348"/>
                    </a:cubicBezTo>
                    <a:cubicBezTo>
                      <a:pt x="656" y="333"/>
                      <a:pt x="663" y="321"/>
                      <a:pt x="667" y="306"/>
                    </a:cubicBezTo>
                    <a:cubicBezTo>
                      <a:pt x="693" y="219"/>
                      <a:pt x="633" y="128"/>
                      <a:pt x="549" y="100"/>
                    </a:cubicBezTo>
                    <a:cubicBezTo>
                      <a:pt x="439" y="67"/>
                      <a:pt x="325" y="40"/>
                      <a:pt x="214" y="6"/>
                    </a:cubicBezTo>
                    <a:cubicBezTo>
                      <a:pt x="203" y="2"/>
                      <a:pt x="191" y="1"/>
                      <a:pt x="18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5" name="Google Shape;2945;p42"/>
              <p:cNvSpPr/>
              <p:nvPr/>
            </p:nvSpPr>
            <p:spPr>
              <a:xfrm flipH="1">
                <a:off x="7789857" y="2821586"/>
                <a:ext cx="33627" cy="16063"/>
              </a:xfrm>
              <a:custGeom>
                <a:avLst/>
                <a:gdLst/>
                <a:ahLst/>
                <a:cxnLst/>
                <a:rect l="l" t="t" r="r" b="b"/>
                <a:pathLst>
                  <a:path w="1030" h="492" extrusionOk="0">
                    <a:moveTo>
                      <a:pt x="193" y="0"/>
                    </a:moveTo>
                    <a:cubicBezTo>
                      <a:pt x="54" y="0"/>
                      <a:pt x="0" y="198"/>
                      <a:pt x="152" y="248"/>
                    </a:cubicBezTo>
                    <a:cubicBezTo>
                      <a:pt x="277" y="290"/>
                      <a:pt x="406" y="344"/>
                      <a:pt x="531" y="393"/>
                    </a:cubicBezTo>
                    <a:cubicBezTo>
                      <a:pt x="641" y="439"/>
                      <a:pt x="730" y="492"/>
                      <a:pt x="842" y="492"/>
                    </a:cubicBezTo>
                    <a:cubicBezTo>
                      <a:pt x="858" y="492"/>
                      <a:pt x="875" y="491"/>
                      <a:pt x="893" y="488"/>
                    </a:cubicBezTo>
                    <a:cubicBezTo>
                      <a:pt x="984" y="476"/>
                      <a:pt x="1030" y="348"/>
                      <a:pt x="980" y="276"/>
                    </a:cubicBezTo>
                    <a:cubicBezTo>
                      <a:pt x="896" y="162"/>
                      <a:pt x="775" y="131"/>
                      <a:pt x="638" y="93"/>
                    </a:cubicBezTo>
                    <a:cubicBezTo>
                      <a:pt x="501" y="48"/>
                      <a:pt x="361" y="25"/>
                      <a:pt x="216" y="2"/>
                    </a:cubicBezTo>
                    <a:cubicBezTo>
                      <a:pt x="208" y="1"/>
                      <a:pt x="200" y="0"/>
                      <a:pt x="19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6" name="Google Shape;2946;p42"/>
              <p:cNvSpPr/>
              <p:nvPr/>
            </p:nvSpPr>
            <p:spPr>
              <a:xfrm flipH="1">
                <a:off x="7806115" y="2787795"/>
                <a:ext cx="31211" cy="16552"/>
              </a:xfrm>
              <a:custGeom>
                <a:avLst/>
                <a:gdLst/>
                <a:ahLst/>
                <a:cxnLst/>
                <a:rect l="l" t="t" r="r" b="b"/>
                <a:pathLst>
                  <a:path w="956" h="507" extrusionOk="0">
                    <a:moveTo>
                      <a:pt x="208" y="1"/>
                    </a:moveTo>
                    <a:cubicBezTo>
                      <a:pt x="43" y="1"/>
                      <a:pt x="0" y="240"/>
                      <a:pt x="169" y="311"/>
                    </a:cubicBezTo>
                    <a:cubicBezTo>
                      <a:pt x="283" y="356"/>
                      <a:pt x="393" y="398"/>
                      <a:pt x="507" y="439"/>
                    </a:cubicBezTo>
                    <a:cubicBezTo>
                      <a:pt x="589" y="472"/>
                      <a:pt x="674" y="506"/>
                      <a:pt x="761" y="506"/>
                    </a:cubicBezTo>
                    <a:cubicBezTo>
                      <a:pt x="786" y="506"/>
                      <a:pt x="812" y="503"/>
                      <a:pt x="838" y="497"/>
                    </a:cubicBezTo>
                    <a:cubicBezTo>
                      <a:pt x="918" y="474"/>
                      <a:pt x="955" y="379"/>
                      <a:pt x="913" y="307"/>
                    </a:cubicBezTo>
                    <a:cubicBezTo>
                      <a:pt x="853" y="196"/>
                      <a:pt x="731" y="151"/>
                      <a:pt x="621" y="113"/>
                    </a:cubicBezTo>
                    <a:cubicBezTo>
                      <a:pt x="499" y="67"/>
                      <a:pt x="378" y="33"/>
                      <a:pt x="252" y="6"/>
                    </a:cubicBezTo>
                    <a:cubicBezTo>
                      <a:pt x="237" y="2"/>
                      <a:pt x="222" y="1"/>
                      <a:pt x="20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7" name="Google Shape;2947;p42"/>
              <p:cNvSpPr/>
              <p:nvPr/>
            </p:nvSpPr>
            <p:spPr>
              <a:xfrm flipH="1">
                <a:off x="7746664" y="2796023"/>
                <a:ext cx="33105" cy="18348"/>
              </a:xfrm>
              <a:custGeom>
                <a:avLst/>
                <a:gdLst/>
                <a:ahLst/>
                <a:cxnLst/>
                <a:rect l="l" t="t" r="r" b="b"/>
                <a:pathLst>
                  <a:path w="1014" h="562" extrusionOk="0">
                    <a:moveTo>
                      <a:pt x="157" y="0"/>
                    </a:moveTo>
                    <a:cubicBezTo>
                      <a:pt x="42" y="0"/>
                      <a:pt x="0" y="149"/>
                      <a:pt x="98" y="226"/>
                    </a:cubicBezTo>
                    <a:cubicBezTo>
                      <a:pt x="202" y="305"/>
                      <a:pt x="514" y="561"/>
                      <a:pt x="721" y="561"/>
                    </a:cubicBezTo>
                    <a:cubicBezTo>
                      <a:pt x="792" y="561"/>
                      <a:pt x="850" y="531"/>
                      <a:pt x="884" y="454"/>
                    </a:cubicBezTo>
                    <a:cubicBezTo>
                      <a:pt x="1014" y="153"/>
                      <a:pt x="368" y="39"/>
                      <a:pt x="192" y="5"/>
                    </a:cubicBezTo>
                    <a:cubicBezTo>
                      <a:pt x="180" y="2"/>
                      <a:pt x="168" y="0"/>
                      <a:pt x="15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8" name="Google Shape;2948;p42"/>
              <p:cNvSpPr/>
              <p:nvPr/>
            </p:nvSpPr>
            <p:spPr>
              <a:xfrm flipH="1">
                <a:off x="7749015" y="2756911"/>
                <a:ext cx="30525" cy="9860"/>
              </a:xfrm>
              <a:custGeom>
                <a:avLst/>
                <a:gdLst/>
                <a:ahLst/>
                <a:cxnLst/>
                <a:rect l="l" t="t" r="r" b="b"/>
                <a:pathLst>
                  <a:path w="935" h="302" extrusionOk="0">
                    <a:moveTo>
                      <a:pt x="141" y="1"/>
                    </a:moveTo>
                    <a:cubicBezTo>
                      <a:pt x="44" y="1"/>
                      <a:pt x="1" y="147"/>
                      <a:pt x="110" y="173"/>
                    </a:cubicBezTo>
                    <a:cubicBezTo>
                      <a:pt x="227" y="199"/>
                      <a:pt x="345" y="230"/>
                      <a:pt x="466" y="253"/>
                    </a:cubicBezTo>
                    <a:cubicBezTo>
                      <a:pt x="557" y="272"/>
                      <a:pt x="657" y="302"/>
                      <a:pt x="753" y="302"/>
                    </a:cubicBezTo>
                    <a:cubicBezTo>
                      <a:pt x="770" y="302"/>
                      <a:pt x="788" y="301"/>
                      <a:pt x="805" y="298"/>
                    </a:cubicBezTo>
                    <a:cubicBezTo>
                      <a:pt x="882" y="290"/>
                      <a:pt x="935" y="181"/>
                      <a:pt x="847" y="135"/>
                    </a:cubicBezTo>
                    <a:cubicBezTo>
                      <a:pt x="654" y="32"/>
                      <a:pt x="372" y="32"/>
                      <a:pt x="155" y="2"/>
                    </a:cubicBezTo>
                    <a:cubicBezTo>
                      <a:pt x="150" y="1"/>
                      <a:pt x="146" y="1"/>
                      <a:pt x="14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9" name="Google Shape;2949;p42"/>
              <p:cNvSpPr/>
              <p:nvPr/>
            </p:nvSpPr>
            <p:spPr>
              <a:xfrm flipH="1">
                <a:off x="7719240" y="2821945"/>
                <a:ext cx="19458" cy="12635"/>
              </a:xfrm>
              <a:custGeom>
                <a:avLst/>
                <a:gdLst/>
                <a:ahLst/>
                <a:cxnLst/>
                <a:rect l="l" t="t" r="r" b="b"/>
                <a:pathLst>
                  <a:path w="596" h="387" extrusionOk="0">
                    <a:moveTo>
                      <a:pt x="143" y="1"/>
                    </a:moveTo>
                    <a:cubicBezTo>
                      <a:pt x="53" y="1"/>
                      <a:pt x="1" y="100"/>
                      <a:pt x="41" y="184"/>
                    </a:cubicBezTo>
                    <a:cubicBezTo>
                      <a:pt x="68" y="249"/>
                      <a:pt x="140" y="298"/>
                      <a:pt x="201" y="328"/>
                    </a:cubicBezTo>
                    <a:cubicBezTo>
                      <a:pt x="273" y="367"/>
                      <a:pt x="349" y="386"/>
                      <a:pt x="429" y="386"/>
                    </a:cubicBezTo>
                    <a:cubicBezTo>
                      <a:pt x="431" y="386"/>
                      <a:pt x="433" y="386"/>
                      <a:pt x="435" y="386"/>
                    </a:cubicBezTo>
                    <a:cubicBezTo>
                      <a:pt x="523" y="386"/>
                      <a:pt x="596" y="304"/>
                      <a:pt x="596" y="219"/>
                    </a:cubicBezTo>
                    <a:cubicBezTo>
                      <a:pt x="596" y="138"/>
                      <a:pt x="526" y="51"/>
                      <a:pt x="439" y="51"/>
                    </a:cubicBezTo>
                    <a:cubicBezTo>
                      <a:pt x="436" y="51"/>
                      <a:pt x="432" y="51"/>
                      <a:pt x="429" y="51"/>
                    </a:cubicBezTo>
                    <a:cubicBezTo>
                      <a:pt x="413" y="53"/>
                      <a:pt x="395" y="54"/>
                      <a:pt x="377" y="54"/>
                    </a:cubicBezTo>
                    <a:cubicBezTo>
                      <a:pt x="351" y="54"/>
                      <a:pt x="326" y="52"/>
                      <a:pt x="310" y="47"/>
                    </a:cubicBezTo>
                    <a:cubicBezTo>
                      <a:pt x="261" y="40"/>
                      <a:pt x="224" y="14"/>
                      <a:pt x="178" y="5"/>
                    </a:cubicBezTo>
                    <a:cubicBezTo>
                      <a:pt x="166" y="2"/>
                      <a:pt x="154" y="1"/>
                      <a:pt x="14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0" name="Google Shape;2950;p42"/>
              <p:cNvSpPr/>
              <p:nvPr/>
            </p:nvSpPr>
            <p:spPr>
              <a:xfrm flipH="1">
                <a:off x="7687311" y="2841958"/>
                <a:ext cx="23245" cy="12504"/>
              </a:xfrm>
              <a:custGeom>
                <a:avLst/>
                <a:gdLst/>
                <a:ahLst/>
                <a:cxnLst/>
                <a:rect l="l" t="t" r="r" b="b"/>
                <a:pathLst>
                  <a:path w="712" h="383" extrusionOk="0">
                    <a:moveTo>
                      <a:pt x="123" y="0"/>
                    </a:moveTo>
                    <a:cubicBezTo>
                      <a:pt x="66" y="0"/>
                      <a:pt x="15" y="57"/>
                      <a:pt x="8" y="112"/>
                    </a:cubicBezTo>
                    <a:cubicBezTo>
                      <a:pt x="0" y="180"/>
                      <a:pt x="38" y="229"/>
                      <a:pt x="99" y="252"/>
                    </a:cubicBezTo>
                    <a:cubicBezTo>
                      <a:pt x="183" y="282"/>
                      <a:pt x="266" y="320"/>
                      <a:pt x="350" y="347"/>
                    </a:cubicBezTo>
                    <a:cubicBezTo>
                      <a:pt x="404" y="363"/>
                      <a:pt x="461" y="383"/>
                      <a:pt x="516" y="383"/>
                    </a:cubicBezTo>
                    <a:cubicBezTo>
                      <a:pt x="554" y="383"/>
                      <a:pt x="592" y="373"/>
                      <a:pt x="627" y="347"/>
                    </a:cubicBezTo>
                    <a:cubicBezTo>
                      <a:pt x="688" y="305"/>
                      <a:pt x="711" y="233"/>
                      <a:pt x="673" y="161"/>
                    </a:cubicBezTo>
                    <a:cubicBezTo>
                      <a:pt x="624" y="62"/>
                      <a:pt x="517" y="50"/>
                      <a:pt x="418" y="35"/>
                    </a:cubicBezTo>
                    <a:cubicBezTo>
                      <a:pt x="327" y="17"/>
                      <a:pt x="229" y="12"/>
                      <a:pt x="133" y="1"/>
                    </a:cubicBezTo>
                    <a:cubicBezTo>
                      <a:pt x="129" y="1"/>
                      <a:pt x="126" y="0"/>
                      <a:pt x="12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1" name="Google Shape;2951;p42"/>
              <p:cNvSpPr/>
              <p:nvPr/>
            </p:nvSpPr>
            <p:spPr>
              <a:xfrm flipH="1">
                <a:off x="7707683" y="2879110"/>
                <a:ext cx="22233" cy="11949"/>
              </a:xfrm>
              <a:custGeom>
                <a:avLst/>
                <a:gdLst/>
                <a:ahLst/>
                <a:cxnLst/>
                <a:rect l="l" t="t" r="r" b="b"/>
                <a:pathLst>
                  <a:path w="681" h="366" extrusionOk="0">
                    <a:moveTo>
                      <a:pt x="160" y="1"/>
                    </a:moveTo>
                    <a:cubicBezTo>
                      <a:pt x="65" y="1"/>
                      <a:pt x="0" y="148"/>
                      <a:pt x="106" y="193"/>
                    </a:cubicBezTo>
                    <a:cubicBezTo>
                      <a:pt x="186" y="228"/>
                      <a:pt x="262" y="266"/>
                      <a:pt x="343" y="304"/>
                    </a:cubicBezTo>
                    <a:cubicBezTo>
                      <a:pt x="405" y="335"/>
                      <a:pt x="463" y="366"/>
                      <a:pt x="524" y="366"/>
                    </a:cubicBezTo>
                    <a:cubicBezTo>
                      <a:pt x="552" y="366"/>
                      <a:pt x="581" y="359"/>
                      <a:pt x="612" y="342"/>
                    </a:cubicBezTo>
                    <a:cubicBezTo>
                      <a:pt x="673" y="311"/>
                      <a:pt x="680" y="235"/>
                      <a:pt x="654" y="179"/>
                    </a:cubicBezTo>
                    <a:cubicBezTo>
                      <a:pt x="616" y="91"/>
                      <a:pt x="517" y="79"/>
                      <a:pt x="429" y="60"/>
                    </a:cubicBezTo>
                    <a:cubicBezTo>
                      <a:pt x="350" y="42"/>
                      <a:pt x="266" y="26"/>
                      <a:pt x="183" y="4"/>
                    </a:cubicBezTo>
                    <a:cubicBezTo>
                      <a:pt x="175" y="2"/>
                      <a:pt x="167" y="1"/>
                      <a:pt x="16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2" name="Google Shape;2952;p42"/>
              <p:cNvSpPr/>
              <p:nvPr/>
            </p:nvSpPr>
            <p:spPr>
              <a:xfrm flipH="1">
                <a:off x="7727663" y="2848716"/>
                <a:ext cx="19686" cy="10872"/>
              </a:xfrm>
              <a:custGeom>
                <a:avLst/>
                <a:gdLst/>
                <a:ahLst/>
                <a:cxnLst/>
                <a:rect l="l" t="t" r="r" b="b"/>
                <a:pathLst>
                  <a:path w="603" h="333" extrusionOk="0">
                    <a:moveTo>
                      <a:pt x="171" y="0"/>
                    </a:moveTo>
                    <a:cubicBezTo>
                      <a:pt x="44" y="0"/>
                      <a:pt x="0" y="185"/>
                      <a:pt x="135" y="228"/>
                    </a:cubicBezTo>
                    <a:cubicBezTo>
                      <a:pt x="226" y="258"/>
                      <a:pt x="314" y="296"/>
                      <a:pt x="405" y="326"/>
                    </a:cubicBezTo>
                    <a:cubicBezTo>
                      <a:pt x="417" y="331"/>
                      <a:pt x="430" y="333"/>
                      <a:pt x="443" y="333"/>
                    </a:cubicBezTo>
                    <a:cubicBezTo>
                      <a:pt x="504" y="333"/>
                      <a:pt x="565" y="284"/>
                      <a:pt x="584" y="228"/>
                    </a:cubicBezTo>
                    <a:cubicBezTo>
                      <a:pt x="603" y="155"/>
                      <a:pt x="557" y="61"/>
                      <a:pt x="481" y="49"/>
                    </a:cubicBezTo>
                    <a:cubicBezTo>
                      <a:pt x="386" y="33"/>
                      <a:pt x="291" y="22"/>
                      <a:pt x="199" y="3"/>
                    </a:cubicBezTo>
                    <a:cubicBezTo>
                      <a:pt x="190" y="1"/>
                      <a:pt x="180" y="0"/>
                      <a:pt x="17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3" name="Google Shape;2953;p42"/>
              <p:cNvSpPr/>
              <p:nvPr/>
            </p:nvSpPr>
            <p:spPr>
              <a:xfrm flipH="1">
                <a:off x="7776210" y="2906828"/>
                <a:ext cx="24584" cy="10741"/>
              </a:xfrm>
              <a:custGeom>
                <a:avLst/>
                <a:gdLst/>
                <a:ahLst/>
                <a:cxnLst/>
                <a:rect l="l" t="t" r="r" b="b"/>
                <a:pathLst>
                  <a:path w="753" h="329" extrusionOk="0">
                    <a:moveTo>
                      <a:pt x="85" y="1"/>
                    </a:moveTo>
                    <a:cubicBezTo>
                      <a:pt x="32" y="1"/>
                      <a:pt x="0" y="81"/>
                      <a:pt x="54" y="109"/>
                    </a:cubicBezTo>
                    <a:cubicBezTo>
                      <a:pt x="204" y="193"/>
                      <a:pt x="403" y="328"/>
                      <a:pt x="588" y="328"/>
                    </a:cubicBezTo>
                    <a:cubicBezTo>
                      <a:pt x="604" y="328"/>
                      <a:pt x="619" y="327"/>
                      <a:pt x="635" y="325"/>
                    </a:cubicBezTo>
                    <a:cubicBezTo>
                      <a:pt x="692" y="318"/>
                      <a:pt x="752" y="238"/>
                      <a:pt x="692" y="192"/>
                    </a:cubicBezTo>
                    <a:cubicBezTo>
                      <a:pt x="533" y="67"/>
                      <a:pt x="289" y="55"/>
                      <a:pt x="99" y="2"/>
                    </a:cubicBezTo>
                    <a:cubicBezTo>
                      <a:pt x="94" y="1"/>
                      <a:pt x="90" y="1"/>
                      <a:pt x="8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4" name="Google Shape;2954;p42"/>
              <p:cNvSpPr/>
              <p:nvPr/>
            </p:nvSpPr>
            <p:spPr>
              <a:xfrm flipH="1">
                <a:off x="7797431" y="2957236"/>
                <a:ext cx="21874" cy="11525"/>
              </a:xfrm>
              <a:custGeom>
                <a:avLst/>
                <a:gdLst/>
                <a:ahLst/>
                <a:cxnLst/>
                <a:rect l="l" t="t" r="r" b="b"/>
                <a:pathLst>
                  <a:path w="670" h="353" extrusionOk="0">
                    <a:moveTo>
                      <a:pt x="255" y="1"/>
                    </a:moveTo>
                    <a:cubicBezTo>
                      <a:pt x="214" y="1"/>
                      <a:pt x="172" y="2"/>
                      <a:pt x="130" y="6"/>
                    </a:cubicBezTo>
                    <a:cubicBezTo>
                      <a:pt x="69" y="13"/>
                      <a:pt x="16" y="48"/>
                      <a:pt x="8" y="113"/>
                    </a:cubicBezTo>
                    <a:cubicBezTo>
                      <a:pt x="1" y="169"/>
                      <a:pt x="35" y="241"/>
                      <a:pt x="96" y="250"/>
                    </a:cubicBezTo>
                    <a:cubicBezTo>
                      <a:pt x="217" y="268"/>
                      <a:pt x="335" y="302"/>
                      <a:pt x="449" y="344"/>
                    </a:cubicBezTo>
                    <a:cubicBezTo>
                      <a:pt x="463" y="350"/>
                      <a:pt x="477" y="352"/>
                      <a:pt x="490" y="352"/>
                    </a:cubicBezTo>
                    <a:cubicBezTo>
                      <a:pt x="534" y="352"/>
                      <a:pt x="578" y="328"/>
                      <a:pt x="612" y="302"/>
                    </a:cubicBezTo>
                    <a:cubicBezTo>
                      <a:pt x="617" y="299"/>
                      <a:pt x="621" y="299"/>
                      <a:pt x="624" y="295"/>
                    </a:cubicBezTo>
                    <a:cubicBezTo>
                      <a:pt x="658" y="264"/>
                      <a:pt x="670" y="204"/>
                      <a:pt x="658" y="158"/>
                    </a:cubicBezTo>
                    <a:cubicBezTo>
                      <a:pt x="658" y="154"/>
                      <a:pt x="654" y="146"/>
                      <a:pt x="654" y="143"/>
                    </a:cubicBezTo>
                    <a:cubicBezTo>
                      <a:pt x="640" y="90"/>
                      <a:pt x="594" y="36"/>
                      <a:pt x="537" y="25"/>
                    </a:cubicBezTo>
                    <a:cubicBezTo>
                      <a:pt x="442" y="9"/>
                      <a:pt x="349" y="1"/>
                      <a:pt x="25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5" name="Google Shape;2955;p42"/>
              <p:cNvSpPr/>
              <p:nvPr/>
            </p:nvSpPr>
            <p:spPr>
              <a:xfrm flipH="1">
                <a:off x="7839873" y="2931771"/>
                <a:ext cx="18544" cy="11525"/>
              </a:xfrm>
              <a:custGeom>
                <a:avLst/>
                <a:gdLst/>
                <a:ahLst/>
                <a:cxnLst/>
                <a:rect l="l" t="t" r="r" b="b"/>
                <a:pathLst>
                  <a:path w="568" h="353" extrusionOk="0">
                    <a:moveTo>
                      <a:pt x="129" y="1"/>
                    </a:moveTo>
                    <a:cubicBezTo>
                      <a:pt x="81" y="1"/>
                      <a:pt x="33" y="40"/>
                      <a:pt x="20" y="86"/>
                    </a:cubicBezTo>
                    <a:cubicBezTo>
                      <a:pt x="1" y="151"/>
                      <a:pt x="43" y="208"/>
                      <a:pt x="99" y="231"/>
                    </a:cubicBezTo>
                    <a:cubicBezTo>
                      <a:pt x="164" y="258"/>
                      <a:pt x="229" y="284"/>
                      <a:pt x="297" y="307"/>
                    </a:cubicBezTo>
                    <a:cubicBezTo>
                      <a:pt x="343" y="327"/>
                      <a:pt x="390" y="352"/>
                      <a:pt x="438" y="352"/>
                    </a:cubicBezTo>
                    <a:cubicBezTo>
                      <a:pt x="462" y="352"/>
                      <a:pt x="486" y="346"/>
                      <a:pt x="510" y="330"/>
                    </a:cubicBezTo>
                    <a:cubicBezTo>
                      <a:pt x="548" y="300"/>
                      <a:pt x="568" y="258"/>
                      <a:pt x="556" y="212"/>
                    </a:cubicBezTo>
                    <a:cubicBezTo>
                      <a:pt x="533" y="121"/>
                      <a:pt x="450" y="105"/>
                      <a:pt x="373" y="79"/>
                    </a:cubicBezTo>
                    <a:cubicBezTo>
                      <a:pt x="301" y="52"/>
                      <a:pt x="233" y="29"/>
                      <a:pt x="161" y="7"/>
                    </a:cubicBezTo>
                    <a:cubicBezTo>
                      <a:pt x="150" y="3"/>
                      <a:pt x="140" y="1"/>
                      <a:pt x="12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6" name="Google Shape;2956;p42"/>
              <p:cNvSpPr/>
              <p:nvPr/>
            </p:nvSpPr>
            <p:spPr>
              <a:xfrm flipH="1">
                <a:off x="7842093" y="2976531"/>
                <a:ext cx="22755" cy="14887"/>
              </a:xfrm>
              <a:custGeom>
                <a:avLst/>
                <a:gdLst/>
                <a:ahLst/>
                <a:cxnLst/>
                <a:rect l="l" t="t" r="r" b="b"/>
                <a:pathLst>
                  <a:path w="697" h="456" extrusionOk="0">
                    <a:moveTo>
                      <a:pt x="126" y="0"/>
                    </a:moveTo>
                    <a:cubicBezTo>
                      <a:pt x="44" y="0"/>
                      <a:pt x="1" y="127"/>
                      <a:pt x="80" y="171"/>
                    </a:cubicBezTo>
                    <a:cubicBezTo>
                      <a:pt x="182" y="233"/>
                      <a:pt x="278" y="297"/>
                      <a:pt x="369" y="366"/>
                    </a:cubicBezTo>
                    <a:cubicBezTo>
                      <a:pt x="436" y="416"/>
                      <a:pt x="493" y="455"/>
                      <a:pt x="563" y="455"/>
                    </a:cubicBezTo>
                    <a:cubicBezTo>
                      <a:pt x="588" y="455"/>
                      <a:pt x="616" y="450"/>
                      <a:pt x="647" y="438"/>
                    </a:cubicBezTo>
                    <a:cubicBezTo>
                      <a:pt x="673" y="430"/>
                      <a:pt x="689" y="411"/>
                      <a:pt x="689" y="384"/>
                    </a:cubicBezTo>
                    <a:cubicBezTo>
                      <a:pt x="696" y="266"/>
                      <a:pt x="624" y="198"/>
                      <a:pt x="517" y="145"/>
                    </a:cubicBezTo>
                    <a:cubicBezTo>
                      <a:pt x="403" y="84"/>
                      <a:pt x="278" y="42"/>
                      <a:pt x="152" y="4"/>
                    </a:cubicBezTo>
                    <a:cubicBezTo>
                      <a:pt x="143" y="1"/>
                      <a:pt x="134" y="0"/>
                      <a:pt x="12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7" name="Google Shape;2957;p42"/>
              <p:cNvSpPr/>
              <p:nvPr/>
            </p:nvSpPr>
            <p:spPr>
              <a:xfrm flipH="1">
                <a:off x="7879964" y="2960892"/>
                <a:ext cx="19229" cy="12439"/>
              </a:xfrm>
              <a:custGeom>
                <a:avLst/>
                <a:gdLst/>
                <a:ahLst/>
                <a:cxnLst/>
                <a:rect l="l" t="t" r="r" b="b"/>
                <a:pathLst>
                  <a:path w="589" h="381" extrusionOk="0">
                    <a:moveTo>
                      <a:pt x="130" y="0"/>
                    </a:moveTo>
                    <a:cubicBezTo>
                      <a:pt x="48" y="0"/>
                      <a:pt x="0" y="122"/>
                      <a:pt x="83" y="183"/>
                    </a:cubicBezTo>
                    <a:cubicBezTo>
                      <a:pt x="151" y="229"/>
                      <a:pt x="220" y="278"/>
                      <a:pt x="288" y="320"/>
                    </a:cubicBezTo>
                    <a:cubicBezTo>
                      <a:pt x="318" y="338"/>
                      <a:pt x="349" y="366"/>
                      <a:pt x="383" y="373"/>
                    </a:cubicBezTo>
                    <a:cubicBezTo>
                      <a:pt x="400" y="378"/>
                      <a:pt x="424" y="380"/>
                      <a:pt x="448" y="380"/>
                    </a:cubicBezTo>
                    <a:cubicBezTo>
                      <a:pt x="472" y="380"/>
                      <a:pt x="495" y="378"/>
                      <a:pt x="513" y="377"/>
                    </a:cubicBezTo>
                    <a:cubicBezTo>
                      <a:pt x="558" y="369"/>
                      <a:pt x="588" y="327"/>
                      <a:pt x="566" y="282"/>
                    </a:cubicBezTo>
                    <a:cubicBezTo>
                      <a:pt x="527" y="217"/>
                      <a:pt x="490" y="171"/>
                      <a:pt x="413" y="133"/>
                    </a:cubicBezTo>
                    <a:cubicBezTo>
                      <a:pt x="334" y="96"/>
                      <a:pt x="258" y="57"/>
                      <a:pt x="181" y="15"/>
                    </a:cubicBezTo>
                    <a:cubicBezTo>
                      <a:pt x="163" y="5"/>
                      <a:pt x="146" y="0"/>
                      <a:pt x="13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8" name="Google Shape;2958;p42"/>
              <p:cNvSpPr/>
              <p:nvPr/>
            </p:nvSpPr>
            <p:spPr>
              <a:xfrm flipH="1">
                <a:off x="7993838" y="2996739"/>
                <a:ext cx="25302" cy="19850"/>
              </a:xfrm>
              <a:custGeom>
                <a:avLst/>
                <a:gdLst/>
                <a:ahLst/>
                <a:cxnLst/>
                <a:rect l="l" t="t" r="r" b="b"/>
                <a:pathLst>
                  <a:path w="775" h="608" extrusionOk="0">
                    <a:moveTo>
                      <a:pt x="125" y="1"/>
                    </a:moveTo>
                    <a:cubicBezTo>
                      <a:pt x="45" y="1"/>
                      <a:pt x="0" y="110"/>
                      <a:pt x="80" y="168"/>
                    </a:cubicBezTo>
                    <a:cubicBezTo>
                      <a:pt x="175" y="237"/>
                      <a:pt x="267" y="317"/>
                      <a:pt x="354" y="396"/>
                    </a:cubicBezTo>
                    <a:cubicBezTo>
                      <a:pt x="434" y="465"/>
                      <a:pt x="510" y="583"/>
                      <a:pt x="616" y="605"/>
                    </a:cubicBezTo>
                    <a:cubicBezTo>
                      <a:pt x="625" y="607"/>
                      <a:pt x="633" y="608"/>
                      <a:pt x="642" y="608"/>
                    </a:cubicBezTo>
                    <a:cubicBezTo>
                      <a:pt x="720" y="608"/>
                      <a:pt x="774" y="544"/>
                      <a:pt x="761" y="461"/>
                    </a:cubicBezTo>
                    <a:cubicBezTo>
                      <a:pt x="734" y="343"/>
                      <a:pt x="597" y="267"/>
                      <a:pt x="506" y="198"/>
                    </a:cubicBezTo>
                    <a:cubicBezTo>
                      <a:pt x="400" y="123"/>
                      <a:pt x="289" y="70"/>
                      <a:pt x="172" y="12"/>
                    </a:cubicBezTo>
                    <a:cubicBezTo>
                      <a:pt x="155" y="4"/>
                      <a:pt x="140" y="1"/>
                      <a:pt x="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9" name="Google Shape;2959;p42"/>
              <p:cNvSpPr/>
              <p:nvPr/>
            </p:nvSpPr>
            <p:spPr>
              <a:xfrm flipH="1">
                <a:off x="8027792" y="2953547"/>
                <a:ext cx="22723" cy="20013"/>
              </a:xfrm>
              <a:custGeom>
                <a:avLst/>
                <a:gdLst/>
                <a:ahLst/>
                <a:cxnLst/>
                <a:rect l="l" t="t" r="r" b="b"/>
                <a:pathLst>
                  <a:path w="696" h="613" extrusionOk="0">
                    <a:moveTo>
                      <a:pt x="113" y="0"/>
                    </a:moveTo>
                    <a:cubicBezTo>
                      <a:pt x="44" y="0"/>
                      <a:pt x="0" y="85"/>
                      <a:pt x="34" y="145"/>
                    </a:cubicBezTo>
                    <a:cubicBezTo>
                      <a:pt x="91" y="259"/>
                      <a:pt x="182" y="347"/>
                      <a:pt x="273" y="438"/>
                    </a:cubicBezTo>
                    <a:cubicBezTo>
                      <a:pt x="356" y="521"/>
                      <a:pt x="441" y="612"/>
                      <a:pt x="561" y="612"/>
                    </a:cubicBezTo>
                    <a:cubicBezTo>
                      <a:pt x="573" y="612"/>
                      <a:pt x="586" y="611"/>
                      <a:pt x="600" y="609"/>
                    </a:cubicBezTo>
                    <a:cubicBezTo>
                      <a:pt x="654" y="598"/>
                      <a:pt x="691" y="540"/>
                      <a:pt x="691" y="488"/>
                    </a:cubicBezTo>
                    <a:cubicBezTo>
                      <a:pt x="696" y="351"/>
                      <a:pt x="559" y="267"/>
                      <a:pt x="459" y="195"/>
                    </a:cubicBezTo>
                    <a:cubicBezTo>
                      <a:pt x="357" y="119"/>
                      <a:pt x="258" y="47"/>
                      <a:pt x="140" y="5"/>
                    </a:cubicBezTo>
                    <a:cubicBezTo>
                      <a:pt x="131" y="2"/>
                      <a:pt x="121" y="0"/>
                      <a:pt x="11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0" name="Google Shape;2960;p42"/>
              <p:cNvSpPr/>
              <p:nvPr/>
            </p:nvSpPr>
            <p:spPr>
              <a:xfrm flipH="1">
                <a:off x="7976894" y="2963570"/>
                <a:ext cx="25922" cy="20927"/>
              </a:xfrm>
              <a:custGeom>
                <a:avLst/>
                <a:gdLst/>
                <a:ahLst/>
                <a:cxnLst/>
                <a:rect l="l" t="t" r="r" b="b"/>
                <a:pathLst>
                  <a:path w="794" h="641" extrusionOk="0">
                    <a:moveTo>
                      <a:pt x="116" y="1"/>
                    </a:moveTo>
                    <a:cubicBezTo>
                      <a:pt x="54" y="1"/>
                      <a:pt x="0" y="81"/>
                      <a:pt x="37" y="139"/>
                    </a:cubicBezTo>
                    <a:cubicBezTo>
                      <a:pt x="70" y="192"/>
                      <a:pt x="90" y="249"/>
                      <a:pt x="128" y="298"/>
                    </a:cubicBezTo>
                    <a:cubicBezTo>
                      <a:pt x="170" y="352"/>
                      <a:pt x="211" y="398"/>
                      <a:pt x="257" y="439"/>
                    </a:cubicBezTo>
                    <a:cubicBezTo>
                      <a:pt x="299" y="481"/>
                      <a:pt x="344" y="515"/>
                      <a:pt x="386" y="553"/>
                    </a:cubicBezTo>
                    <a:cubicBezTo>
                      <a:pt x="451" y="603"/>
                      <a:pt x="508" y="621"/>
                      <a:pt x="588" y="637"/>
                    </a:cubicBezTo>
                    <a:cubicBezTo>
                      <a:pt x="600" y="639"/>
                      <a:pt x="612" y="641"/>
                      <a:pt x="623" y="641"/>
                    </a:cubicBezTo>
                    <a:cubicBezTo>
                      <a:pt x="737" y="641"/>
                      <a:pt x="793" y="510"/>
                      <a:pt x="717" y="416"/>
                    </a:cubicBezTo>
                    <a:cubicBezTo>
                      <a:pt x="675" y="363"/>
                      <a:pt x="644" y="325"/>
                      <a:pt x="592" y="291"/>
                    </a:cubicBezTo>
                    <a:cubicBezTo>
                      <a:pt x="542" y="261"/>
                      <a:pt x="493" y="230"/>
                      <a:pt x="447" y="196"/>
                    </a:cubicBezTo>
                    <a:cubicBezTo>
                      <a:pt x="352" y="135"/>
                      <a:pt x="249" y="82"/>
                      <a:pt x="162" y="17"/>
                    </a:cubicBezTo>
                    <a:cubicBezTo>
                      <a:pt x="147" y="6"/>
                      <a:pt x="131" y="1"/>
                      <a:pt x="11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1" name="Google Shape;2961;p42"/>
              <p:cNvSpPr/>
              <p:nvPr/>
            </p:nvSpPr>
            <p:spPr>
              <a:xfrm flipH="1">
                <a:off x="7914472" y="2981362"/>
                <a:ext cx="27914" cy="23931"/>
              </a:xfrm>
              <a:custGeom>
                <a:avLst/>
                <a:gdLst/>
                <a:ahLst/>
                <a:cxnLst/>
                <a:rect l="l" t="t" r="r" b="b"/>
                <a:pathLst>
                  <a:path w="855" h="733" extrusionOk="0">
                    <a:moveTo>
                      <a:pt x="15" y="1"/>
                    </a:moveTo>
                    <a:cubicBezTo>
                      <a:pt x="7" y="1"/>
                      <a:pt x="1" y="15"/>
                      <a:pt x="7" y="23"/>
                    </a:cubicBezTo>
                    <a:cubicBezTo>
                      <a:pt x="67" y="95"/>
                      <a:pt x="94" y="195"/>
                      <a:pt x="144" y="271"/>
                    </a:cubicBezTo>
                    <a:cubicBezTo>
                      <a:pt x="193" y="343"/>
                      <a:pt x="246" y="408"/>
                      <a:pt x="304" y="469"/>
                    </a:cubicBezTo>
                    <a:cubicBezTo>
                      <a:pt x="410" y="578"/>
                      <a:pt x="538" y="732"/>
                      <a:pt x="697" y="732"/>
                    </a:cubicBezTo>
                    <a:cubicBezTo>
                      <a:pt x="713" y="732"/>
                      <a:pt x="731" y="731"/>
                      <a:pt x="748" y="727"/>
                    </a:cubicBezTo>
                    <a:cubicBezTo>
                      <a:pt x="805" y="711"/>
                      <a:pt x="855" y="647"/>
                      <a:pt x="851" y="590"/>
                    </a:cubicBezTo>
                    <a:cubicBezTo>
                      <a:pt x="836" y="408"/>
                      <a:pt x="653" y="332"/>
                      <a:pt x="513" y="241"/>
                    </a:cubicBezTo>
                    <a:cubicBezTo>
                      <a:pt x="444" y="195"/>
                      <a:pt x="372" y="157"/>
                      <a:pt x="295" y="118"/>
                    </a:cubicBezTo>
                    <a:cubicBezTo>
                      <a:pt x="212" y="76"/>
                      <a:pt x="102" y="58"/>
                      <a:pt x="22" y="4"/>
                    </a:cubicBezTo>
                    <a:cubicBezTo>
                      <a:pt x="19" y="2"/>
                      <a:pt x="17" y="1"/>
                      <a:pt x="1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2" name="Google Shape;2962;p42"/>
              <p:cNvSpPr/>
              <p:nvPr/>
            </p:nvSpPr>
            <p:spPr>
              <a:xfrm flipH="1">
                <a:off x="8076208" y="2926547"/>
                <a:ext cx="13190" cy="13973"/>
              </a:xfrm>
              <a:custGeom>
                <a:avLst/>
                <a:gdLst/>
                <a:ahLst/>
                <a:cxnLst/>
                <a:rect l="l" t="t" r="r" b="b"/>
                <a:pathLst>
                  <a:path w="404" h="428" extrusionOk="0">
                    <a:moveTo>
                      <a:pt x="112" y="1"/>
                    </a:moveTo>
                    <a:cubicBezTo>
                      <a:pt x="96" y="1"/>
                      <a:pt x="80" y="5"/>
                      <a:pt x="65" y="14"/>
                    </a:cubicBezTo>
                    <a:cubicBezTo>
                      <a:pt x="27" y="33"/>
                      <a:pt x="1" y="86"/>
                      <a:pt x="20" y="125"/>
                    </a:cubicBezTo>
                    <a:cubicBezTo>
                      <a:pt x="23" y="144"/>
                      <a:pt x="31" y="174"/>
                      <a:pt x="43" y="197"/>
                    </a:cubicBezTo>
                    <a:cubicBezTo>
                      <a:pt x="54" y="216"/>
                      <a:pt x="62" y="235"/>
                      <a:pt x="73" y="258"/>
                    </a:cubicBezTo>
                    <a:cubicBezTo>
                      <a:pt x="95" y="304"/>
                      <a:pt x="118" y="346"/>
                      <a:pt x="148" y="387"/>
                    </a:cubicBezTo>
                    <a:cubicBezTo>
                      <a:pt x="172" y="415"/>
                      <a:pt x="208" y="427"/>
                      <a:pt x="243" y="427"/>
                    </a:cubicBezTo>
                    <a:cubicBezTo>
                      <a:pt x="275" y="427"/>
                      <a:pt x="307" y="417"/>
                      <a:pt x="331" y="398"/>
                    </a:cubicBezTo>
                    <a:cubicBezTo>
                      <a:pt x="385" y="356"/>
                      <a:pt x="404" y="281"/>
                      <a:pt x="366" y="220"/>
                    </a:cubicBezTo>
                    <a:cubicBezTo>
                      <a:pt x="343" y="178"/>
                      <a:pt x="304" y="144"/>
                      <a:pt x="271" y="106"/>
                    </a:cubicBezTo>
                    <a:cubicBezTo>
                      <a:pt x="240" y="79"/>
                      <a:pt x="217" y="49"/>
                      <a:pt x="183" y="30"/>
                    </a:cubicBezTo>
                    <a:cubicBezTo>
                      <a:pt x="162" y="11"/>
                      <a:pt x="137" y="1"/>
                      <a:pt x="11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3" name="Google Shape;2963;p42"/>
              <p:cNvSpPr/>
              <p:nvPr/>
            </p:nvSpPr>
            <p:spPr>
              <a:xfrm flipH="1">
                <a:off x="7923287" y="3058835"/>
                <a:ext cx="23408" cy="16813"/>
              </a:xfrm>
              <a:custGeom>
                <a:avLst/>
                <a:gdLst/>
                <a:ahLst/>
                <a:cxnLst/>
                <a:rect l="l" t="t" r="r" b="b"/>
                <a:pathLst>
                  <a:path w="717" h="515" extrusionOk="0">
                    <a:moveTo>
                      <a:pt x="156" y="1"/>
                    </a:moveTo>
                    <a:cubicBezTo>
                      <a:pt x="72" y="1"/>
                      <a:pt x="1" y="102"/>
                      <a:pt x="78" y="179"/>
                    </a:cubicBezTo>
                    <a:cubicBezTo>
                      <a:pt x="154" y="258"/>
                      <a:pt x="238" y="331"/>
                      <a:pt x="325" y="400"/>
                    </a:cubicBezTo>
                    <a:cubicBezTo>
                      <a:pt x="397" y="453"/>
                      <a:pt x="510" y="514"/>
                      <a:pt x="603" y="514"/>
                    </a:cubicBezTo>
                    <a:cubicBezTo>
                      <a:pt x="608" y="514"/>
                      <a:pt x="613" y="514"/>
                      <a:pt x="618" y="514"/>
                    </a:cubicBezTo>
                    <a:cubicBezTo>
                      <a:pt x="678" y="509"/>
                      <a:pt x="717" y="449"/>
                      <a:pt x="686" y="395"/>
                    </a:cubicBezTo>
                    <a:cubicBezTo>
                      <a:pt x="648" y="319"/>
                      <a:pt x="545" y="247"/>
                      <a:pt x="477" y="205"/>
                    </a:cubicBezTo>
                    <a:cubicBezTo>
                      <a:pt x="390" y="152"/>
                      <a:pt x="306" y="91"/>
                      <a:pt x="226" y="26"/>
                    </a:cubicBezTo>
                    <a:cubicBezTo>
                      <a:pt x="204" y="8"/>
                      <a:pt x="180" y="1"/>
                      <a:pt x="15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4" name="Google Shape;2964;p42"/>
              <p:cNvSpPr/>
              <p:nvPr/>
            </p:nvSpPr>
            <p:spPr>
              <a:xfrm flipH="1">
                <a:off x="7891652" y="3041858"/>
                <a:ext cx="31505" cy="20601"/>
              </a:xfrm>
              <a:custGeom>
                <a:avLst/>
                <a:gdLst/>
                <a:ahLst/>
                <a:cxnLst/>
                <a:rect l="l" t="t" r="r" b="b"/>
                <a:pathLst>
                  <a:path w="965" h="631" extrusionOk="0">
                    <a:moveTo>
                      <a:pt x="152" y="1"/>
                    </a:moveTo>
                    <a:cubicBezTo>
                      <a:pt x="55" y="1"/>
                      <a:pt x="1" y="108"/>
                      <a:pt x="68" y="185"/>
                    </a:cubicBezTo>
                    <a:cubicBezTo>
                      <a:pt x="163" y="299"/>
                      <a:pt x="280" y="376"/>
                      <a:pt x="403" y="455"/>
                    </a:cubicBezTo>
                    <a:cubicBezTo>
                      <a:pt x="513" y="529"/>
                      <a:pt x="641" y="631"/>
                      <a:pt x="777" y="631"/>
                    </a:cubicBezTo>
                    <a:cubicBezTo>
                      <a:pt x="781" y="631"/>
                      <a:pt x="786" y="631"/>
                      <a:pt x="790" y="630"/>
                    </a:cubicBezTo>
                    <a:cubicBezTo>
                      <a:pt x="904" y="627"/>
                      <a:pt x="965" y="516"/>
                      <a:pt x="915" y="413"/>
                    </a:cubicBezTo>
                    <a:cubicBezTo>
                      <a:pt x="855" y="292"/>
                      <a:pt x="691" y="227"/>
                      <a:pt x="573" y="167"/>
                    </a:cubicBezTo>
                    <a:cubicBezTo>
                      <a:pt x="445" y="98"/>
                      <a:pt x="319" y="34"/>
                      <a:pt x="174" y="3"/>
                    </a:cubicBezTo>
                    <a:cubicBezTo>
                      <a:pt x="167" y="1"/>
                      <a:pt x="159" y="1"/>
                      <a:pt x="1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5" name="Google Shape;2965;p42"/>
              <p:cNvSpPr/>
              <p:nvPr/>
            </p:nvSpPr>
            <p:spPr>
              <a:xfrm flipH="1">
                <a:off x="7825834" y="3086814"/>
                <a:ext cx="27848" cy="16389"/>
              </a:xfrm>
              <a:custGeom>
                <a:avLst/>
                <a:gdLst/>
                <a:ahLst/>
                <a:cxnLst/>
                <a:rect l="l" t="t" r="r" b="b"/>
                <a:pathLst>
                  <a:path w="853" h="502" extrusionOk="0">
                    <a:moveTo>
                      <a:pt x="190" y="1"/>
                    </a:moveTo>
                    <a:cubicBezTo>
                      <a:pt x="163" y="1"/>
                      <a:pt x="135" y="2"/>
                      <a:pt x="107" y="6"/>
                    </a:cubicBezTo>
                    <a:cubicBezTo>
                      <a:pt x="19" y="17"/>
                      <a:pt x="0" y="143"/>
                      <a:pt x="58" y="200"/>
                    </a:cubicBezTo>
                    <a:cubicBezTo>
                      <a:pt x="133" y="276"/>
                      <a:pt x="228" y="326"/>
                      <a:pt x="328" y="375"/>
                    </a:cubicBezTo>
                    <a:cubicBezTo>
                      <a:pt x="430" y="428"/>
                      <a:pt x="529" y="493"/>
                      <a:pt x="647" y="501"/>
                    </a:cubicBezTo>
                    <a:cubicBezTo>
                      <a:pt x="652" y="501"/>
                      <a:pt x="658" y="501"/>
                      <a:pt x="663" y="501"/>
                    </a:cubicBezTo>
                    <a:cubicBezTo>
                      <a:pt x="810" y="501"/>
                      <a:pt x="853" y="307"/>
                      <a:pt x="768" y="208"/>
                    </a:cubicBezTo>
                    <a:cubicBezTo>
                      <a:pt x="693" y="120"/>
                      <a:pt x="552" y="78"/>
                      <a:pt x="442" y="45"/>
                    </a:cubicBezTo>
                    <a:cubicBezTo>
                      <a:pt x="358" y="18"/>
                      <a:pt x="276" y="1"/>
                      <a:pt x="19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6" name="Google Shape;2966;p42"/>
              <p:cNvSpPr/>
              <p:nvPr/>
            </p:nvSpPr>
            <p:spPr>
              <a:xfrm flipH="1">
                <a:off x="7847382" y="3033892"/>
                <a:ext cx="26183" cy="16781"/>
              </a:xfrm>
              <a:custGeom>
                <a:avLst/>
                <a:gdLst/>
                <a:ahLst/>
                <a:cxnLst/>
                <a:rect l="l" t="t" r="r" b="b"/>
                <a:pathLst>
                  <a:path w="802" h="514" extrusionOk="0">
                    <a:moveTo>
                      <a:pt x="119" y="1"/>
                    </a:moveTo>
                    <a:cubicBezTo>
                      <a:pt x="42" y="1"/>
                      <a:pt x="0" y="118"/>
                      <a:pt x="77" y="160"/>
                    </a:cubicBezTo>
                    <a:cubicBezTo>
                      <a:pt x="180" y="213"/>
                      <a:pt x="279" y="278"/>
                      <a:pt x="370" y="350"/>
                    </a:cubicBezTo>
                    <a:cubicBezTo>
                      <a:pt x="412" y="380"/>
                      <a:pt x="446" y="415"/>
                      <a:pt x="488" y="445"/>
                    </a:cubicBezTo>
                    <a:cubicBezTo>
                      <a:pt x="537" y="479"/>
                      <a:pt x="594" y="490"/>
                      <a:pt x="651" y="509"/>
                    </a:cubicBezTo>
                    <a:cubicBezTo>
                      <a:pt x="660" y="512"/>
                      <a:pt x="669" y="514"/>
                      <a:pt x="677" y="514"/>
                    </a:cubicBezTo>
                    <a:cubicBezTo>
                      <a:pt x="747" y="514"/>
                      <a:pt x="802" y="426"/>
                      <a:pt x="761" y="365"/>
                    </a:cubicBezTo>
                    <a:cubicBezTo>
                      <a:pt x="728" y="315"/>
                      <a:pt x="705" y="262"/>
                      <a:pt x="655" y="224"/>
                    </a:cubicBezTo>
                    <a:cubicBezTo>
                      <a:pt x="605" y="190"/>
                      <a:pt x="541" y="164"/>
                      <a:pt x="484" y="137"/>
                    </a:cubicBezTo>
                    <a:cubicBezTo>
                      <a:pt x="374" y="87"/>
                      <a:pt x="260" y="41"/>
                      <a:pt x="142" y="4"/>
                    </a:cubicBezTo>
                    <a:cubicBezTo>
                      <a:pt x="134" y="2"/>
                      <a:pt x="126" y="1"/>
                      <a:pt x="11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7" name="Google Shape;2967;p42"/>
              <p:cNvSpPr/>
              <p:nvPr/>
            </p:nvSpPr>
            <p:spPr>
              <a:xfrm flipH="1">
                <a:off x="7788616" y="3069478"/>
                <a:ext cx="19719" cy="11329"/>
              </a:xfrm>
              <a:custGeom>
                <a:avLst/>
                <a:gdLst/>
                <a:ahLst/>
                <a:cxnLst/>
                <a:rect l="l" t="t" r="r" b="b"/>
                <a:pathLst>
                  <a:path w="604" h="347" extrusionOk="0">
                    <a:moveTo>
                      <a:pt x="61" y="0"/>
                    </a:moveTo>
                    <a:cubicBezTo>
                      <a:pt x="13" y="0"/>
                      <a:pt x="1" y="75"/>
                      <a:pt x="41" y="96"/>
                    </a:cubicBezTo>
                    <a:cubicBezTo>
                      <a:pt x="159" y="160"/>
                      <a:pt x="273" y="252"/>
                      <a:pt x="383" y="328"/>
                    </a:cubicBezTo>
                    <a:cubicBezTo>
                      <a:pt x="403" y="341"/>
                      <a:pt x="428" y="347"/>
                      <a:pt x="453" y="347"/>
                    </a:cubicBezTo>
                    <a:cubicBezTo>
                      <a:pt x="479" y="347"/>
                      <a:pt x="506" y="340"/>
                      <a:pt x="527" y="328"/>
                    </a:cubicBezTo>
                    <a:cubicBezTo>
                      <a:pt x="532" y="325"/>
                      <a:pt x="535" y="320"/>
                      <a:pt x="543" y="320"/>
                    </a:cubicBezTo>
                    <a:cubicBezTo>
                      <a:pt x="573" y="302"/>
                      <a:pt x="604" y="260"/>
                      <a:pt x="600" y="221"/>
                    </a:cubicBezTo>
                    <a:cubicBezTo>
                      <a:pt x="600" y="214"/>
                      <a:pt x="596" y="211"/>
                      <a:pt x="596" y="206"/>
                    </a:cubicBezTo>
                    <a:cubicBezTo>
                      <a:pt x="588" y="142"/>
                      <a:pt x="558" y="88"/>
                      <a:pt x="493" y="69"/>
                    </a:cubicBezTo>
                    <a:cubicBezTo>
                      <a:pt x="421" y="46"/>
                      <a:pt x="349" y="28"/>
                      <a:pt x="276" y="13"/>
                    </a:cubicBezTo>
                    <a:cubicBezTo>
                      <a:pt x="208" y="1"/>
                      <a:pt x="136" y="9"/>
                      <a:pt x="67" y="1"/>
                    </a:cubicBezTo>
                    <a:cubicBezTo>
                      <a:pt x="65" y="0"/>
                      <a:pt x="63" y="0"/>
                      <a:pt x="6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8" name="Google Shape;2968;p42"/>
              <p:cNvSpPr/>
              <p:nvPr/>
            </p:nvSpPr>
            <p:spPr>
              <a:xfrm flipH="1">
                <a:off x="7790477" y="3013879"/>
                <a:ext cx="40124" cy="18903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579" extrusionOk="0">
                    <a:moveTo>
                      <a:pt x="287" y="1"/>
                    </a:moveTo>
                    <a:cubicBezTo>
                      <a:pt x="240" y="1"/>
                      <a:pt x="195" y="3"/>
                      <a:pt x="153" y="8"/>
                    </a:cubicBezTo>
                    <a:cubicBezTo>
                      <a:pt x="65" y="16"/>
                      <a:pt x="0" y="149"/>
                      <a:pt x="100" y="194"/>
                    </a:cubicBezTo>
                    <a:cubicBezTo>
                      <a:pt x="270" y="275"/>
                      <a:pt x="445" y="328"/>
                      <a:pt x="616" y="408"/>
                    </a:cubicBezTo>
                    <a:cubicBezTo>
                      <a:pt x="773" y="482"/>
                      <a:pt x="908" y="579"/>
                      <a:pt x="1085" y="579"/>
                    </a:cubicBezTo>
                    <a:cubicBezTo>
                      <a:pt x="1089" y="579"/>
                      <a:pt x="1092" y="579"/>
                      <a:pt x="1095" y="579"/>
                    </a:cubicBezTo>
                    <a:cubicBezTo>
                      <a:pt x="1156" y="575"/>
                      <a:pt x="1228" y="506"/>
                      <a:pt x="1198" y="438"/>
                    </a:cubicBezTo>
                    <a:cubicBezTo>
                      <a:pt x="1072" y="135"/>
                      <a:pt x="626" y="1"/>
                      <a:pt x="28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9" name="Google Shape;2969;p42"/>
              <p:cNvSpPr/>
              <p:nvPr/>
            </p:nvSpPr>
            <p:spPr>
              <a:xfrm flipH="1">
                <a:off x="7905037" y="2430664"/>
                <a:ext cx="669796" cy="628334"/>
              </a:xfrm>
              <a:custGeom>
                <a:avLst/>
                <a:gdLst/>
                <a:ahLst/>
                <a:cxnLst/>
                <a:rect l="l" t="t" r="r" b="b"/>
                <a:pathLst>
                  <a:path w="20516" h="19246" extrusionOk="0">
                    <a:moveTo>
                      <a:pt x="12371" y="0"/>
                    </a:moveTo>
                    <a:cubicBezTo>
                      <a:pt x="10886" y="0"/>
                      <a:pt x="10119" y="5006"/>
                      <a:pt x="10216" y="8067"/>
                    </a:cubicBezTo>
                    <a:cubicBezTo>
                      <a:pt x="9992" y="7779"/>
                      <a:pt x="9756" y="7500"/>
                      <a:pt x="9513" y="7231"/>
                    </a:cubicBezTo>
                    <a:cubicBezTo>
                      <a:pt x="8607" y="6235"/>
                      <a:pt x="7570" y="5322"/>
                      <a:pt x="6414" y="4562"/>
                    </a:cubicBezTo>
                    <a:cubicBezTo>
                      <a:pt x="5650" y="4056"/>
                      <a:pt x="4783" y="3474"/>
                      <a:pt x="3817" y="3341"/>
                    </a:cubicBezTo>
                    <a:cubicBezTo>
                      <a:pt x="3725" y="3328"/>
                      <a:pt x="3633" y="3322"/>
                      <a:pt x="3541" y="3322"/>
                    </a:cubicBezTo>
                    <a:cubicBezTo>
                      <a:pt x="2954" y="3322"/>
                      <a:pt x="2393" y="3588"/>
                      <a:pt x="2300" y="4166"/>
                    </a:cubicBezTo>
                    <a:cubicBezTo>
                      <a:pt x="2209" y="4714"/>
                      <a:pt x="2490" y="5322"/>
                      <a:pt x="2848" y="5752"/>
                    </a:cubicBezTo>
                    <a:cubicBezTo>
                      <a:pt x="3197" y="6166"/>
                      <a:pt x="3715" y="6691"/>
                      <a:pt x="4243" y="6926"/>
                    </a:cubicBezTo>
                    <a:cubicBezTo>
                      <a:pt x="4241" y="6926"/>
                      <a:pt x="2845" y="6306"/>
                      <a:pt x="1707" y="6306"/>
                    </a:cubicBezTo>
                    <a:cubicBezTo>
                      <a:pt x="1016" y="6306"/>
                      <a:pt x="419" y="6535"/>
                      <a:pt x="286" y="7268"/>
                    </a:cubicBezTo>
                    <a:cubicBezTo>
                      <a:pt x="0" y="8835"/>
                      <a:pt x="5426" y="10109"/>
                      <a:pt x="8479" y="10197"/>
                    </a:cubicBezTo>
                    <a:cubicBezTo>
                      <a:pt x="7426" y="10899"/>
                      <a:pt x="6429" y="11729"/>
                      <a:pt x="5551" y="12678"/>
                    </a:cubicBezTo>
                    <a:cubicBezTo>
                      <a:pt x="4927" y="13356"/>
                      <a:pt x="4213" y="14116"/>
                      <a:pt x="3924" y="15044"/>
                    </a:cubicBezTo>
                    <a:cubicBezTo>
                      <a:pt x="3718" y="15698"/>
                      <a:pt x="3852" y="16462"/>
                      <a:pt x="4490" y="16679"/>
                    </a:cubicBezTo>
                    <a:cubicBezTo>
                      <a:pt x="4635" y="16727"/>
                      <a:pt x="4789" y="16748"/>
                      <a:pt x="4947" y="16748"/>
                    </a:cubicBezTo>
                    <a:cubicBezTo>
                      <a:pt x="5360" y="16748"/>
                      <a:pt x="5797" y="16600"/>
                      <a:pt x="6144" y="16393"/>
                    </a:cubicBezTo>
                    <a:cubicBezTo>
                      <a:pt x="6608" y="16116"/>
                      <a:pt x="7212" y="15690"/>
                      <a:pt x="7531" y="15207"/>
                    </a:cubicBezTo>
                    <a:lnTo>
                      <a:pt x="7531" y="15207"/>
                    </a:lnTo>
                    <a:cubicBezTo>
                      <a:pt x="7520" y="15226"/>
                      <a:pt x="5874" y="18543"/>
                      <a:pt x="7730" y="19207"/>
                    </a:cubicBezTo>
                    <a:cubicBezTo>
                      <a:pt x="7802" y="19233"/>
                      <a:pt x="7875" y="19246"/>
                      <a:pt x="7948" y="19246"/>
                    </a:cubicBezTo>
                    <a:cubicBezTo>
                      <a:pt x="9326" y="19246"/>
                      <a:pt x="10744" y="14770"/>
                      <a:pt x="11379" y="11896"/>
                    </a:cubicBezTo>
                    <a:cubicBezTo>
                      <a:pt x="12136" y="12762"/>
                      <a:pt x="12995" y="13564"/>
                      <a:pt x="13942" y="14264"/>
                    </a:cubicBezTo>
                    <a:cubicBezTo>
                      <a:pt x="14680" y="14808"/>
                      <a:pt x="15516" y="15431"/>
                      <a:pt x="16470" y="15618"/>
                    </a:cubicBezTo>
                    <a:cubicBezTo>
                      <a:pt x="16595" y="15642"/>
                      <a:pt x="16723" y="15655"/>
                      <a:pt x="16849" y="15655"/>
                    </a:cubicBezTo>
                    <a:cubicBezTo>
                      <a:pt x="17400" y="15655"/>
                      <a:pt x="17915" y="15412"/>
                      <a:pt x="18033" y="14873"/>
                    </a:cubicBezTo>
                    <a:cubicBezTo>
                      <a:pt x="18147" y="14333"/>
                      <a:pt x="17904" y="13710"/>
                      <a:pt x="17565" y="13261"/>
                    </a:cubicBezTo>
                    <a:cubicBezTo>
                      <a:pt x="17238" y="12831"/>
                      <a:pt x="16751" y="12280"/>
                      <a:pt x="16235" y="12017"/>
                    </a:cubicBezTo>
                    <a:lnTo>
                      <a:pt x="16235" y="12017"/>
                    </a:lnTo>
                    <a:cubicBezTo>
                      <a:pt x="16240" y="12019"/>
                      <a:pt x="17723" y="12772"/>
                      <a:pt x="18886" y="12772"/>
                    </a:cubicBezTo>
                    <a:cubicBezTo>
                      <a:pt x="19513" y="12772"/>
                      <a:pt x="20048" y="12553"/>
                      <a:pt x="20208" y="11880"/>
                    </a:cubicBezTo>
                    <a:cubicBezTo>
                      <a:pt x="20515" y="10565"/>
                      <a:pt x="16714" y="9249"/>
                      <a:pt x="13694" y="8725"/>
                    </a:cubicBezTo>
                    <a:cubicBezTo>
                      <a:pt x="14440" y="7858"/>
                      <a:pt x="15113" y="6903"/>
                      <a:pt x="15668" y="5877"/>
                    </a:cubicBezTo>
                    <a:cubicBezTo>
                      <a:pt x="16105" y="5068"/>
                      <a:pt x="16607" y="4155"/>
                      <a:pt x="16656" y="3181"/>
                    </a:cubicBezTo>
                    <a:cubicBezTo>
                      <a:pt x="16691" y="2497"/>
                      <a:pt x="16375" y="1790"/>
                      <a:pt x="15698" y="1741"/>
                    </a:cubicBezTo>
                    <a:cubicBezTo>
                      <a:pt x="15666" y="1738"/>
                      <a:pt x="15635" y="1737"/>
                      <a:pt x="15603" y="1737"/>
                    </a:cubicBezTo>
                    <a:cubicBezTo>
                      <a:pt x="15081" y="1737"/>
                      <a:pt x="14543" y="2053"/>
                      <a:pt x="14170" y="2425"/>
                    </a:cubicBezTo>
                    <a:cubicBezTo>
                      <a:pt x="13794" y="2806"/>
                      <a:pt x="13320" y="3361"/>
                      <a:pt x="13126" y="3904"/>
                    </a:cubicBezTo>
                    <a:lnTo>
                      <a:pt x="13126" y="3904"/>
                    </a:lnTo>
                    <a:cubicBezTo>
                      <a:pt x="13213" y="3649"/>
                      <a:pt x="14330" y="179"/>
                      <a:pt x="12432" y="3"/>
                    </a:cubicBezTo>
                    <a:cubicBezTo>
                      <a:pt x="12412" y="1"/>
                      <a:pt x="12391" y="0"/>
                      <a:pt x="1237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0" name="Google Shape;2970;p42"/>
              <p:cNvSpPr/>
              <p:nvPr/>
            </p:nvSpPr>
            <p:spPr>
              <a:xfrm flipH="1">
                <a:off x="8101412" y="2563507"/>
                <a:ext cx="121188" cy="180182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5519" extrusionOk="0">
                    <a:moveTo>
                      <a:pt x="1872" y="1515"/>
                    </a:moveTo>
                    <a:lnTo>
                      <a:pt x="1872" y="1515"/>
                    </a:lnTo>
                    <a:cubicBezTo>
                      <a:pt x="1921" y="1873"/>
                      <a:pt x="1887" y="2257"/>
                      <a:pt x="1705" y="2573"/>
                    </a:cubicBezTo>
                    <a:cubicBezTo>
                      <a:pt x="1673" y="2627"/>
                      <a:pt x="1527" y="2873"/>
                      <a:pt x="1398" y="2873"/>
                    </a:cubicBezTo>
                    <a:cubicBezTo>
                      <a:pt x="1356" y="2873"/>
                      <a:pt x="1316" y="2846"/>
                      <a:pt x="1282" y="2778"/>
                    </a:cubicBezTo>
                    <a:cubicBezTo>
                      <a:pt x="1240" y="2690"/>
                      <a:pt x="1354" y="2409"/>
                      <a:pt x="1385" y="2318"/>
                    </a:cubicBezTo>
                    <a:cubicBezTo>
                      <a:pt x="1484" y="2040"/>
                      <a:pt x="1651" y="1755"/>
                      <a:pt x="1872" y="1515"/>
                    </a:cubicBezTo>
                    <a:close/>
                    <a:moveTo>
                      <a:pt x="1073" y="0"/>
                    </a:moveTo>
                    <a:cubicBezTo>
                      <a:pt x="1020" y="0"/>
                      <a:pt x="964" y="10"/>
                      <a:pt x="906" y="32"/>
                    </a:cubicBezTo>
                    <a:cubicBezTo>
                      <a:pt x="624" y="139"/>
                      <a:pt x="506" y="508"/>
                      <a:pt x="423" y="762"/>
                    </a:cubicBezTo>
                    <a:cubicBezTo>
                      <a:pt x="301" y="1116"/>
                      <a:pt x="245" y="1485"/>
                      <a:pt x="199" y="1854"/>
                    </a:cubicBezTo>
                    <a:cubicBezTo>
                      <a:pt x="77" y="2820"/>
                      <a:pt x="1" y="3835"/>
                      <a:pt x="115" y="4804"/>
                    </a:cubicBezTo>
                    <a:cubicBezTo>
                      <a:pt x="117" y="4825"/>
                      <a:pt x="132" y="4835"/>
                      <a:pt x="147" y="4835"/>
                    </a:cubicBezTo>
                    <a:cubicBezTo>
                      <a:pt x="162" y="4835"/>
                      <a:pt x="176" y="4825"/>
                      <a:pt x="176" y="4804"/>
                    </a:cubicBezTo>
                    <a:cubicBezTo>
                      <a:pt x="248" y="3496"/>
                      <a:pt x="138" y="2067"/>
                      <a:pt x="575" y="808"/>
                    </a:cubicBezTo>
                    <a:cubicBezTo>
                      <a:pt x="624" y="671"/>
                      <a:pt x="674" y="527"/>
                      <a:pt x="750" y="405"/>
                    </a:cubicBezTo>
                    <a:cubicBezTo>
                      <a:pt x="830" y="269"/>
                      <a:pt x="937" y="215"/>
                      <a:pt x="1047" y="215"/>
                    </a:cubicBezTo>
                    <a:cubicBezTo>
                      <a:pt x="1220" y="215"/>
                      <a:pt x="1401" y="348"/>
                      <a:pt x="1503" y="508"/>
                    </a:cubicBezTo>
                    <a:cubicBezTo>
                      <a:pt x="1655" y="748"/>
                      <a:pt x="1761" y="1021"/>
                      <a:pt x="1826" y="1299"/>
                    </a:cubicBezTo>
                    <a:cubicBezTo>
                      <a:pt x="1457" y="1648"/>
                      <a:pt x="1069" y="2250"/>
                      <a:pt x="1085" y="2778"/>
                    </a:cubicBezTo>
                    <a:cubicBezTo>
                      <a:pt x="1093" y="3011"/>
                      <a:pt x="1190" y="3097"/>
                      <a:pt x="1314" y="3097"/>
                    </a:cubicBezTo>
                    <a:cubicBezTo>
                      <a:pt x="1485" y="3097"/>
                      <a:pt x="1708" y="2934"/>
                      <a:pt x="1819" y="2766"/>
                    </a:cubicBezTo>
                    <a:cubicBezTo>
                      <a:pt x="2096" y="2344"/>
                      <a:pt x="2130" y="1839"/>
                      <a:pt x="2028" y="1360"/>
                    </a:cubicBezTo>
                    <a:cubicBezTo>
                      <a:pt x="2210" y="1196"/>
                      <a:pt x="2419" y="1071"/>
                      <a:pt x="2640" y="1002"/>
                    </a:cubicBezTo>
                    <a:cubicBezTo>
                      <a:pt x="2727" y="976"/>
                      <a:pt x="2803" y="964"/>
                      <a:pt x="2870" y="964"/>
                    </a:cubicBezTo>
                    <a:cubicBezTo>
                      <a:pt x="3311" y="964"/>
                      <a:pt x="3328" y="1490"/>
                      <a:pt x="3153" y="1850"/>
                    </a:cubicBezTo>
                    <a:cubicBezTo>
                      <a:pt x="3031" y="2097"/>
                      <a:pt x="2872" y="2333"/>
                      <a:pt x="2723" y="2561"/>
                    </a:cubicBezTo>
                    <a:cubicBezTo>
                      <a:pt x="2031" y="3610"/>
                      <a:pt x="1161" y="4534"/>
                      <a:pt x="168" y="5302"/>
                    </a:cubicBezTo>
                    <a:cubicBezTo>
                      <a:pt x="74" y="5374"/>
                      <a:pt x="132" y="5518"/>
                      <a:pt x="221" y="5518"/>
                    </a:cubicBezTo>
                    <a:cubicBezTo>
                      <a:pt x="241" y="5518"/>
                      <a:pt x="261" y="5512"/>
                      <a:pt x="282" y="5496"/>
                    </a:cubicBezTo>
                    <a:cubicBezTo>
                      <a:pt x="1434" y="4614"/>
                      <a:pt x="2431" y="3522"/>
                      <a:pt x="3168" y="2268"/>
                    </a:cubicBezTo>
                    <a:cubicBezTo>
                      <a:pt x="3404" y="1869"/>
                      <a:pt x="3712" y="1211"/>
                      <a:pt x="3221" y="858"/>
                    </a:cubicBezTo>
                    <a:cubicBezTo>
                      <a:pt x="3115" y="782"/>
                      <a:pt x="2999" y="750"/>
                      <a:pt x="2878" y="750"/>
                    </a:cubicBezTo>
                    <a:cubicBezTo>
                      <a:pt x="2565" y="750"/>
                      <a:pt x="2225" y="963"/>
                      <a:pt x="1978" y="1166"/>
                    </a:cubicBezTo>
                    <a:cubicBezTo>
                      <a:pt x="1947" y="1063"/>
                      <a:pt x="1913" y="964"/>
                      <a:pt x="1875" y="869"/>
                    </a:cubicBezTo>
                    <a:cubicBezTo>
                      <a:pt x="1748" y="564"/>
                      <a:pt x="1475" y="0"/>
                      <a:pt x="107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1" name="Google Shape;2971;p42"/>
              <p:cNvSpPr/>
              <p:nvPr/>
            </p:nvSpPr>
            <p:spPr>
              <a:xfrm flipH="1">
                <a:off x="8233014" y="2626419"/>
                <a:ext cx="233103" cy="121155"/>
              </a:xfrm>
              <a:custGeom>
                <a:avLst/>
                <a:gdLst/>
                <a:ahLst/>
                <a:cxnLst/>
                <a:rect l="l" t="t" r="r" b="b"/>
                <a:pathLst>
                  <a:path w="7140" h="3711" extrusionOk="0">
                    <a:moveTo>
                      <a:pt x="2567" y="1509"/>
                    </a:moveTo>
                    <a:lnTo>
                      <a:pt x="2567" y="1509"/>
                    </a:lnTo>
                    <a:cubicBezTo>
                      <a:pt x="2826" y="1550"/>
                      <a:pt x="3080" y="1611"/>
                      <a:pt x="3324" y="1695"/>
                    </a:cubicBezTo>
                    <a:cubicBezTo>
                      <a:pt x="3517" y="1760"/>
                      <a:pt x="3738" y="1801"/>
                      <a:pt x="3772" y="2014"/>
                    </a:cubicBezTo>
                    <a:cubicBezTo>
                      <a:pt x="3790" y="2122"/>
                      <a:pt x="3800" y="2145"/>
                      <a:pt x="3776" y="2145"/>
                    </a:cubicBezTo>
                    <a:cubicBezTo>
                      <a:pt x="3759" y="2145"/>
                      <a:pt x="3728" y="2135"/>
                      <a:pt x="3673" y="2132"/>
                    </a:cubicBezTo>
                    <a:cubicBezTo>
                      <a:pt x="3624" y="2128"/>
                      <a:pt x="3548" y="2086"/>
                      <a:pt x="3510" y="2071"/>
                    </a:cubicBezTo>
                    <a:cubicBezTo>
                      <a:pt x="3243" y="1965"/>
                      <a:pt x="2985" y="1820"/>
                      <a:pt x="2753" y="1649"/>
                    </a:cubicBezTo>
                    <a:cubicBezTo>
                      <a:pt x="2689" y="1607"/>
                      <a:pt x="2628" y="1558"/>
                      <a:pt x="2567" y="1509"/>
                    </a:cubicBezTo>
                    <a:close/>
                    <a:moveTo>
                      <a:pt x="2081" y="1"/>
                    </a:moveTo>
                    <a:cubicBezTo>
                      <a:pt x="1757" y="1"/>
                      <a:pt x="1484" y="105"/>
                      <a:pt x="1525" y="470"/>
                    </a:cubicBezTo>
                    <a:cubicBezTo>
                      <a:pt x="1555" y="763"/>
                      <a:pt x="1780" y="1014"/>
                      <a:pt x="1966" y="1227"/>
                    </a:cubicBezTo>
                    <a:cubicBezTo>
                      <a:pt x="1891" y="1223"/>
                      <a:pt x="1815" y="1221"/>
                      <a:pt x="1739" y="1221"/>
                    </a:cubicBezTo>
                    <a:cubicBezTo>
                      <a:pt x="1686" y="1221"/>
                      <a:pt x="1632" y="1222"/>
                      <a:pt x="1578" y="1223"/>
                    </a:cubicBezTo>
                    <a:cubicBezTo>
                      <a:pt x="1221" y="1230"/>
                      <a:pt x="776" y="1242"/>
                      <a:pt x="483" y="1478"/>
                    </a:cubicBezTo>
                    <a:cubicBezTo>
                      <a:pt x="1" y="1858"/>
                      <a:pt x="251" y="2383"/>
                      <a:pt x="704" y="2637"/>
                    </a:cubicBezTo>
                    <a:cubicBezTo>
                      <a:pt x="1506" y="3083"/>
                      <a:pt x="2480" y="3334"/>
                      <a:pt x="3377" y="3504"/>
                    </a:cubicBezTo>
                    <a:cubicBezTo>
                      <a:pt x="4098" y="3643"/>
                      <a:pt x="4832" y="3711"/>
                      <a:pt x="5568" y="3711"/>
                    </a:cubicBezTo>
                    <a:cubicBezTo>
                      <a:pt x="5840" y="3711"/>
                      <a:pt x="6112" y="3702"/>
                      <a:pt x="6384" y="3683"/>
                    </a:cubicBezTo>
                    <a:cubicBezTo>
                      <a:pt x="6521" y="3672"/>
                      <a:pt x="6525" y="3458"/>
                      <a:pt x="6394" y="3458"/>
                    </a:cubicBezTo>
                    <a:cubicBezTo>
                      <a:pt x="6391" y="3458"/>
                      <a:pt x="6388" y="3458"/>
                      <a:pt x="6384" y="3459"/>
                    </a:cubicBezTo>
                    <a:cubicBezTo>
                      <a:pt x="6111" y="3477"/>
                      <a:pt x="5839" y="3487"/>
                      <a:pt x="5566" y="3487"/>
                    </a:cubicBezTo>
                    <a:cubicBezTo>
                      <a:pt x="4612" y="3487"/>
                      <a:pt x="3664" y="3371"/>
                      <a:pt x="2738" y="3132"/>
                    </a:cubicBezTo>
                    <a:cubicBezTo>
                      <a:pt x="2141" y="2980"/>
                      <a:pt x="1544" y="2786"/>
                      <a:pt x="985" y="2527"/>
                    </a:cubicBezTo>
                    <a:cubicBezTo>
                      <a:pt x="727" y="2409"/>
                      <a:pt x="404" y="2246"/>
                      <a:pt x="469" y="1919"/>
                    </a:cubicBezTo>
                    <a:cubicBezTo>
                      <a:pt x="560" y="1470"/>
                      <a:pt x="1145" y="1459"/>
                      <a:pt x="1518" y="1444"/>
                    </a:cubicBezTo>
                    <a:cubicBezTo>
                      <a:pt x="1588" y="1441"/>
                      <a:pt x="1659" y="1440"/>
                      <a:pt x="1730" y="1440"/>
                    </a:cubicBezTo>
                    <a:cubicBezTo>
                      <a:pt x="1883" y="1440"/>
                      <a:pt x="2037" y="1446"/>
                      <a:pt x="2190" y="1459"/>
                    </a:cubicBezTo>
                    <a:cubicBezTo>
                      <a:pt x="2385" y="1649"/>
                      <a:pt x="2597" y="1816"/>
                      <a:pt x="2826" y="1960"/>
                    </a:cubicBezTo>
                    <a:cubicBezTo>
                      <a:pt x="2990" y="2063"/>
                      <a:pt x="3474" y="2372"/>
                      <a:pt x="3815" y="2372"/>
                    </a:cubicBezTo>
                    <a:cubicBezTo>
                      <a:pt x="3954" y="2372"/>
                      <a:pt x="4070" y="2321"/>
                      <a:pt x="4129" y="2181"/>
                    </a:cubicBezTo>
                    <a:cubicBezTo>
                      <a:pt x="4365" y="1641"/>
                      <a:pt x="3054" y="1379"/>
                      <a:pt x="2764" y="1322"/>
                    </a:cubicBezTo>
                    <a:cubicBezTo>
                      <a:pt x="2605" y="1292"/>
                      <a:pt x="2445" y="1269"/>
                      <a:pt x="2285" y="1250"/>
                    </a:cubicBezTo>
                    <a:cubicBezTo>
                      <a:pt x="2240" y="1208"/>
                      <a:pt x="2198" y="1162"/>
                      <a:pt x="2157" y="1116"/>
                    </a:cubicBezTo>
                    <a:cubicBezTo>
                      <a:pt x="2065" y="1014"/>
                      <a:pt x="1978" y="907"/>
                      <a:pt x="1898" y="793"/>
                    </a:cubicBezTo>
                    <a:cubicBezTo>
                      <a:pt x="1867" y="751"/>
                      <a:pt x="1837" y="710"/>
                      <a:pt x="1815" y="668"/>
                    </a:cubicBezTo>
                    <a:cubicBezTo>
                      <a:pt x="1711" y="478"/>
                      <a:pt x="1845" y="272"/>
                      <a:pt x="2034" y="219"/>
                    </a:cubicBezTo>
                    <a:cubicBezTo>
                      <a:pt x="2085" y="205"/>
                      <a:pt x="2139" y="199"/>
                      <a:pt x="2197" y="199"/>
                    </a:cubicBezTo>
                    <a:cubicBezTo>
                      <a:pt x="2453" y="199"/>
                      <a:pt x="2765" y="323"/>
                      <a:pt x="2973" y="395"/>
                    </a:cubicBezTo>
                    <a:cubicBezTo>
                      <a:pt x="3278" y="505"/>
                      <a:pt x="3575" y="634"/>
                      <a:pt x="3868" y="771"/>
                    </a:cubicBezTo>
                    <a:cubicBezTo>
                      <a:pt x="5023" y="1311"/>
                      <a:pt x="6007" y="2048"/>
                      <a:pt x="7027" y="2801"/>
                    </a:cubicBezTo>
                    <a:cubicBezTo>
                      <a:pt x="7037" y="2808"/>
                      <a:pt x="7047" y="2812"/>
                      <a:pt x="7057" y="2812"/>
                    </a:cubicBezTo>
                    <a:cubicBezTo>
                      <a:pt x="7103" y="2812"/>
                      <a:pt x="7140" y="2743"/>
                      <a:pt x="7102" y="2702"/>
                    </a:cubicBezTo>
                    <a:cubicBezTo>
                      <a:pt x="6544" y="2116"/>
                      <a:pt x="5844" y="1634"/>
                      <a:pt x="5152" y="1220"/>
                    </a:cubicBezTo>
                    <a:cubicBezTo>
                      <a:pt x="4449" y="793"/>
                      <a:pt x="3689" y="402"/>
                      <a:pt x="2905" y="147"/>
                    </a:cubicBezTo>
                    <a:cubicBezTo>
                      <a:pt x="2731" y="92"/>
                      <a:pt x="2384" y="1"/>
                      <a:pt x="208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2" name="Google Shape;2972;p42"/>
              <p:cNvSpPr/>
              <p:nvPr/>
            </p:nvSpPr>
            <p:spPr>
              <a:xfrm flipH="1">
                <a:off x="8214209" y="2756748"/>
                <a:ext cx="165882" cy="165882"/>
              </a:xfrm>
              <a:custGeom>
                <a:avLst/>
                <a:gdLst/>
                <a:ahLst/>
                <a:cxnLst/>
                <a:rect l="l" t="t" r="r" b="b"/>
                <a:pathLst>
                  <a:path w="5081" h="5081" extrusionOk="0">
                    <a:moveTo>
                      <a:pt x="2665" y="2908"/>
                    </a:moveTo>
                    <a:cubicBezTo>
                      <a:pt x="2726" y="2950"/>
                      <a:pt x="2787" y="2992"/>
                      <a:pt x="2848" y="3033"/>
                    </a:cubicBezTo>
                    <a:cubicBezTo>
                      <a:pt x="2821" y="3083"/>
                      <a:pt x="2798" y="3132"/>
                      <a:pt x="2772" y="3181"/>
                    </a:cubicBezTo>
                    <a:cubicBezTo>
                      <a:pt x="2582" y="3543"/>
                      <a:pt x="2316" y="3885"/>
                      <a:pt x="2004" y="4159"/>
                    </a:cubicBezTo>
                    <a:cubicBezTo>
                      <a:pt x="1996" y="4098"/>
                      <a:pt x="1996" y="4036"/>
                      <a:pt x="2000" y="3980"/>
                    </a:cubicBezTo>
                    <a:cubicBezTo>
                      <a:pt x="2019" y="3722"/>
                      <a:pt x="2110" y="3478"/>
                      <a:pt x="2263" y="3269"/>
                    </a:cubicBezTo>
                    <a:cubicBezTo>
                      <a:pt x="2335" y="3170"/>
                      <a:pt x="2419" y="3086"/>
                      <a:pt x="2517" y="3010"/>
                    </a:cubicBezTo>
                    <a:cubicBezTo>
                      <a:pt x="2536" y="2995"/>
                      <a:pt x="2631" y="2908"/>
                      <a:pt x="2665" y="2908"/>
                    </a:cubicBezTo>
                    <a:close/>
                    <a:moveTo>
                      <a:pt x="4253" y="1"/>
                    </a:moveTo>
                    <a:cubicBezTo>
                      <a:pt x="4247" y="1"/>
                      <a:pt x="4242" y="1"/>
                      <a:pt x="4236" y="3"/>
                    </a:cubicBezTo>
                    <a:cubicBezTo>
                      <a:pt x="3506" y="223"/>
                      <a:pt x="2893" y="642"/>
                      <a:pt x="2331" y="1144"/>
                    </a:cubicBezTo>
                    <a:cubicBezTo>
                      <a:pt x="1753" y="1657"/>
                      <a:pt x="1175" y="2234"/>
                      <a:pt x="703" y="2850"/>
                    </a:cubicBezTo>
                    <a:cubicBezTo>
                      <a:pt x="358" y="3303"/>
                      <a:pt x="1" y="4064"/>
                      <a:pt x="338" y="4622"/>
                    </a:cubicBezTo>
                    <a:cubicBezTo>
                      <a:pt x="461" y="4820"/>
                      <a:pt x="652" y="4894"/>
                      <a:pt x="863" y="4894"/>
                    </a:cubicBezTo>
                    <a:cubicBezTo>
                      <a:pt x="1213" y="4894"/>
                      <a:pt x="1619" y="4694"/>
                      <a:pt x="1867" y="4524"/>
                    </a:cubicBezTo>
                    <a:cubicBezTo>
                      <a:pt x="1871" y="4535"/>
                      <a:pt x="1875" y="4546"/>
                      <a:pt x="1879" y="4561"/>
                    </a:cubicBezTo>
                    <a:cubicBezTo>
                      <a:pt x="2014" y="4904"/>
                      <a:pt x="2279" y="5081"/>
                      <a:pt x="2572" y="5081"/>
                    </a:cubicBezTo>
                    <a:cubicBezTo>
                      <a:pt x="2746" y="5081"/>
                      <a:pt x="2930" y="5018"/>
                      <a:pt x="3103" y="4892"/>
                    </a:cubicBezTo>
                    <a:cubicBezTo>
                      <a:pt x="3734" y="4436"/>
                      <a:pt x="4137" y="3626"/>
                      <a:pt x="4411" y="2919"/>
                    </a:cubicBezTo>
                    <a:cubicBezTo>
                      <a:pt x="4726" y="2109"/>
                      <a:pt x="4897" y="1253"/>
                      <a:pt x="5065" y="402"/>
                    </a:cubicBezTo>
                    <a:cubicBezTo>
                      <a:pt x="5081" y="322"/>
                      <a:pt x="5013" y="269"/>
                      <a:pt x="4950" y="269"/>
                    </a:cubicBezTo>
                    <a:cubicBezTo>
                      <a:pt x="4909" y="269"/>
                      <a:pt x="4870" y="292"/>
                      <a:pt x="4860" y="345"/>
                    </a:cubicBezTo>
                    <a:cubicBezTo>
                      <a:pt x="4669" y="1314"/>
                      <a:pt x="4475" y="2295"/>
                      <a:pt x="4065" y="3201"/>
                    </a:cubicBezTo>
                    <a:cubicBezTo>
                      <a:pt x="3856" y="3660"/>
                      <a:pt x="3589" y="4101"/>
                      <a:pt x="3244" y="4474"/>
                    </a:cubicBezTo>
                    <a:cubicBezTo>
                      <a:pt x="3070" y="4665"/>
                      <a:pt x="2836" y="4871"/>
                      <a:pt x="2580" y="4871"/>
                    </a:cubicBezTo>
                    <a:cubicBezTo>
                      <a:pt x="2505" y="4871"/>
                      <a:pt x="2428" y="4853"/>
                      <a:pt x="2350" y="4812"/>
                    </a:cubicBezTo>
                    <a:cubicBezTo>
                      <a:pt x="2191" y="4725"/>
                      <a:pt x="2091" y="4566"/>
                      <a:pt x="2042" y="4387"/>
                    </a:cubicBezTo>
                    <a:cubicBezTo>
                      <a:pt x="2251" y="4212"/>
                      <a:pt x="2442" y="4014"/>
                      <a:pt x="2609" y="3797"/>
                    </a:cubicBezTo>
                    <a:cubicBezTo>
                      <a:pt x="2784" y="3576"/>
                      <a:pt x="3026" y="3273"/>
                      <a:pt x="3065" y="2983"/>
                    </a:cubicBezTo>
                    <a:cubicBezTo>
                      <a:pt x="3095" y="2748"/>
                      <a:pt x="3004" y="2666"/>
                      <a:pt x="2871" y="2666"/>
                    </a:cubicBezTo>
                    <a:cubicBezTo>
                      <a:pt x="2664" y="2666"/>
                      <a:pt x="2356" y="2862"/>
                      <a:pt x="2236" y="2987"/>
                    </a:cubicBezTo>
                    <a:cubicBezTo>
                      <a:pt x="1901" y="3329"/>
                      <a:pt x="1726" y="3843"/>
                      <a:pt x="1810" y="4315"/>
                    </a:cubicBezTo>
                    <a:cubicBezTo>
                      <a:pt x="1753" y="4356"/>
                      <a:pt x="1696" y="4398"/>
                      <a:pt x="1639" y="4432"/>
                    </a:cubicBezTo>
                    <a:cubicBezTo>
                      <a:pt x="1421" y="4569"/>
                      <a:pt x="1167" y="4677"/>
                      <a:pt x="907" y="4677"/>
                    </a:cubicBezTo>
                    <a:cubicBezTo>
                      <a:pt x="886" y="4677"/>
                      <a:pt x="866" y="4677"/>
                      <a:pt x="845" y="4675"/>
                    </a:cubicBezTo>
                    <a:cubicBezTo>
                      <a:pt x="350" y="4649"/>
                      <a:pt x="373" y="4033"/>
                      <a:pt x="475" y="3676"/>
                    </a:cubicBezTo>
                    <a:cubicBezTo>
                      <a:pt x="631" y="3136"/>
                      <a:pt x="1054" y="2722"/>
                      <a:pt x="1426" y="2318"/>
                    </a:cubicBezTo>
                    <a:cubicBezTo>
                      <a:pt x="2247" y="1432"/>
                      <a:pt x="3121" y="562"/>
                      <a:pt x="4262" y="102"/>
                    </a:cubicBezTo>
                    <a:cubicBezTo>
                      <a:pt x="4317" y="78"/>
                      <a:pt x="4304" y="1"/>
                      <a:pt x="425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3" name="Google Shape;2973;p42"/>
              <p:cNvSpPr/>
              <p:nvPr/>
            </p:nvSpPr>
            <p:spPr>
              <a:xfrm flipH="1">
                <a:off x="8009052" y="2734613"/>
                <a:ext cx="205092" cy="136858"/>
              </a:xfrm>
              <a:custGeom>
                <a:avLst/>
                <a:gdLst/>
                <a:ahLst/>
                <a:cxnLst/>
                <a:rect l="l" t="t" r="r" b="b"/>
                <a:pathLst>
                  <a:path w="6282" h="4192" extrusionOk="0">
                    <a:moveTo>
                      <a:pt x="3189" y="1568"/>
                    </a:moveTo>
                    <a:cubicBezTo>
                      <a:pt x="3222" y="1568"/>
                      <a:pt x="3257" y="1582"/>
                      <a:pt x="3297" y="1608"/>
                    </a:cubicBezTo>
                    <a:cubicBezTo>
                      <a:pt x="3434" y="1635"/>
                      <a:pt x="3604" y="1749"/>
                      <a:pt x="3730" y="1822"/>
                    </a:cubicBezTo>
                    <a:cubicBezTo>
                      <a:pt x="3875" y="1905"/>
                      <a:pt x="4027" y="2004"/>
                      <a:pt x="4171" y="2114"/>
                    </a:cubicBezTo>
                    <a:cubicBezTo>
                      <a:pt x="3886" y="2087"/>
                      <a:pt x="3597" y="2038"/>
                      <a:pt x="3327" y="1936"/>
                    </a:cubicBezTo>
                    <a:cubicBezTo>
                      <a:pt x="3213" y="1901"/>
                      <a:pt x="3111" y="1848"/>
                      <a:pt x="3020" y="1772"/>
                    </a:cubicBezTo>
                    <a:cubicBezTo>
                      <a:pt x="3059" y="1637"/>
                      <a:pt x="3115" y="1568"/>
                      <a:pt x="3189" y="1568"/>
                    </a:cubicBezTo>
                    <a:close/>
                    <a:moveTo>
                      <a:pt x="1224" y="0"/>
                    </a:moveTo>
                    <a:cubicBezTo>
                      <a:pt x="1081" y="0"/>
                      <a:pt x="1083" y="225"/>
                      <a:pt x="1232" y="232"/>
                    </a:cubicBezTo>
                    <a:cubicBezTo>
                      <a:pt x="2646" y="308"/>
                      <a:pt x="4042" y="673"/>
                      <a:pt x="5304" y="1331"/>
                    </a:cubicBezTo>
                    <a:cubicBezTo>
                      <a:pt x="5441" y="1399"/>
                      <a:pt x="5666" y="1487"/>
                      <a:pt x="5761" y="1612"/>
                    </a:cubicBezTo>
                    <a:cubicBezTo>
                      <a:pt x="6068" y="2023"/>
                      <a:pt x="5612" y="2103"/>
                      <a:pt x="5392" y="2126"/>
                    </a:cubicBezTo>
                    <a:cubicBezTo>
                      <a:pt x="5235" y="2140"/>
                      <a:pt x="5075" y="2146"/>
                      <a:pt x="4915" y="2146"/>
                    </a:cubicBezTo>
                    <a:cubicBezTo>
                      <a:pt x="4783" y="2146"/>
                      <a:pt x="4652" y="2142"/>
                      <a:pt x="4521" y="2137"/>
                    </a:cubicBezTo>
                    <a:cubicBezTo>
                      <a:pt x="4327" y="1959"/>
                      <a:pt x="4115" y="1799"/>
                      <a:pt x="3890" y="1666"/>
                    </a:cubicBezTo>
                    <a:cubicBezTo>
                      <a:pt x="3690" y="1547"/>
                      <a:pt x="3334" y="1321"/>
                      <a:pt x="3074" y="1321"/>
                    </a:cubicBezTo>
                    <a:cubicBezTo>
                      <a:pt x="3058" y="1321"/>
                      <a:pt x="3042" y="1322"/>
                      <a:pt x="3027" y="1324"/>
                    </a:cubicBezTo>
                    <a:cubicBezTo>
                      <a:pt x="2864" y="1343"/>
                      <a:pt x="2749" y="1464"/>
                      <a:pt x="2746" y="1631"/>
                    </a:cubicBezTo>
                    <a:cubicBezTo>
                      <a:pt x="2742" y="1859"/>
                      <a:pt x="2939" y="1996"/>
                      <a:pt x="3130" y="2084"/>
                    </a:cubicBezTo>
                    <a:cubicBezTo>
                      <a:pt x="3529" y="2263"/>
                      <a:pt x="3997" y="2338"/>
                      <a:pt x="4464" y="2357"/>
                    </a:cubicBezTo>
                    <a:cubicBezTo>
                      <a:pt x="4753" y="2631"/>
                      <a:pt x="4996" y="2958"/>
                      <a:pt x="5106" y="3312"/>
                    </a:cubicBezTo>
                    <a:cubicBezTo>
                      <a:pt x="5201" y="3619"/>
                      <a:pt x="5137" y="3928"/>
                      <a:pt x="4741" y="3958"/>
                    </a:cubicBezTo>
                    <a:cubicBezTo>
                      <a:pt x="4720" y="3960"/>
                      <a:pt x="4698" y="3961"/>
                      <a:pt x="4676" y="3961"/>
                    </a:cubicBezTo>
                    <a:cubicBezTo>
                      <a:pt x="4517" y="3961"/>
                      <a:pt x="4341" y="3917"/>
                      <a:pt x="4190" y="3890"/>
                    </a:cubicBezTo>
                    <a:cubicBezTo>
                      <a:pt x="3871" y="3840"/>
                      <a:pt x="3555" y="3772"/>
                      <a:pt x="3251" y="3658"/>
                    </a:cubicBezTo>
                    <a:cubicBezTo>
                      <a:pt x="2582" y="3400"/>
                      <a:pt x="2092" y="2878"/>
                      <a:pt x="1579" y="2396"/>
                    </a:cubicBezTo>
                    <a:cubicBezTo>
                      <a:pt x="1084" y="1928"/>
                      <a:pt x="605" y="1426"/>
                      <a:pt x="61" y="1015"/>
                    </a:cubicBezTo>
                    <a:cubicBezTo>
                      <a:pt x="55" y="1011"/>
                      <a:pt x="49" y="1009"/>
                      <a:pt x="44" y="1009"/>
                    </a:cubicBezTo>
                    <a:cubicBezTo>
                      <a:pt x="18" y="1009"/>
                      <a:pt x="1" y="1047"/>
                      <a:pt x="19" y="1073"/>
                    </a:cubicBezTo>
                    <a:cubicBezTo>
                      <a:pt x="575" y="1757"/>
                      <a:pt x="1259" y="2369"/>
                      <a:pt x="1898" y="2981"/>
                    </a:cubicBezTo>
                    <a:cubicBezTo>
                      <a:pt x="2430" y="3487"/>
                      <a:pt x="2989" y="3852"/>
                      <a:pt x="3715" y="4019"/>
                    </a:cubicBezTo>
                    <a:cubicBezTo>
                      <a:pt x="3941" y="4071"/>
                      <a:pt x="4356" y="4192"/>
                      <a:pt x="4715" y="4192"/>
                    </a:cubicBezTo>
                    <a:cubicBezTo>
                      <a:pt x="4990" y="4192"/>
                      <a:pt x="5232" y="4121"/>
                      <a:pt x="5331" y="3893"/>
                    </a:cubicBezTo>
                    <a:cubicBezTo>
                      <a:pt x="5555" y="3377"/>
                      <a:pt x="5118" y="2757"/>
                      <a:pt x="4753" y="2365"/>
                    </a:cubicBezTo>
                    <a:cubicBezTo>
                      <a:pt x="4973" y="2365"/>
                      <a:pt x="5187" y="2350"/>
                      <a:pt x="5392" y="2335"/>
                    </a:cubicBezTo>
                    <a:cubicBezTo>
                      <a:pt x="5772" y="2301"/>
                      <a:pt x="6282" y="2061"/>
                      <a:pt x="6019" y="1601"/>
                    </a:cubicBezTo>
                    <a:cubicBezTo>
                      <a:pt x="5845" y="1301"/>
                      <a:pt x="5422" y="1145"/>
                      <a:pt x="5129" y="1001"/>
                    </a:cubicBezTo>
                    <a:cubicBezTo>
                      <a:pt x="4741" y="814"/>
                      <a:pt x="4339" y="650"/>
                      <a:pt x="3932" y="510"/>
                    </a:cubicBezTo>
                    <a:cubicBezTo>
                      <a:pt x="3057" y="217"/>
                      <a:pt x="2153" y="53"/>
                      <a:pt x="1232" y="1"/>
                    </a:cubicBezTo>
                    <a:cubicBezTo>
                      <a:pt x="1229" y="0"/>
                      <a:pt x="1227" y="0"/>
                      <a:pt x="122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4" name="Google Shape;2974;p42"/>
              <p:cNvSpPr/>
              <p:nvPr/>
            </p:nvSpPr>
            <p:spPr>
              <a:xfrm flipH="1">
                <a:off x="8161712" y="2678263"/>
                <a:ext cx="115735" cy="115703"/>
              </a:xfrm>
              <a:custGeom>
                <a:avLst/>
                <a:gdLst/>
                <a:ahLst/>
                <a:cxnLst/>
                <a:rect l="l" t="t" r="r" b="b"/>
                <a:pathLst>
                  <a:path w="3545" h="3544" extrusionOk="0">
                    <a:moveTo>
                      <a:pt x="1772" y="0"/>
                    </a:moveTo>
                    <a:cubicBezTo>
                      <a:pt x="795" y="0"/>
                      <a:pt x="0" y="795"/>
                      <a:pt x="0" y="1772"/>
                    </a:cubicBezTo>
                    <a:cubicBezTo>
                      <a:pt x="0" y="2749"/>
                      <a:pt x="795" y="3543"/>
                      <a:pt x="1772" y="3543"/>
                    </a:cubicBezTo>
                    <a:cubicBezTo>
                      <a:pt x="2749" y="3543"/>
                      <a:pt x="3544" y="2749"/>
                      <a:pt x="3544" y="1772"/>
                    </a:cubicBezTo>
                    <a:cubicBezTo>
                      <a:pt x="3544" y="795"/>
                      <a:pt x="2749" y="0"/>
                      <a:pt x="177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5" name="Google Shape;2975;p42"/>
              <p:cNvSpPr/>
              <p:nvPr/>
            </p:nvSpPr>
            <p:spPr>
              <a:xfrm flipH="1">
                <a:off x="8127105" y="2643493"/>
                <a:ext cx="184981" cy="185111"/>
              </a:xfrm>
              <a:custGeom>
                <a:avLst/>
                <a:gdLst/>
                <a:ahLst/>
                <a:cxnLst/>
                <a:rect l="l" t="t" r="r" b="b"/>
                <a:pathLst>
                  <a:path w="5666" h="5670" extrusionOk="0">
                    <a:moveTo>
                      <a:pt x="2826" y="0"/>
                    </a:moveTo>
                    <a:cubicBezTo>
                      <a:pt x="2726" y="5"/>
                      <a:pt x="2647" y="84"/>
                      <a:pt x="2647" y="179"/>
                    </a:cubicBezTo>
                    <a:cubicBezTo>
                      <a:pt x="2647" y="279"/>
                      <a:pt x="2726" y="358"/>
                      <a:pt x="2826" y="358"/>
                    </a:cubicBezTo>
                    <a:cubicBezTo>
                      <a:pt x="2924" y="358"/>
                      <a:pt x="3005" y="279"/>
                      <a:pt x="3005" y="179"/>
                    </a:cubicBezTo>
                    <a:cubicBezTo>
                      <a:pt x="3005" y="81"/>
                      <a:pt x="2924" y="0"/>
                      <a:pt x="2826" y="0"/>
                    </a:cubicBezTo>
                    <a:close/>
                    <a:moveTo>
                      <a:pt x="3647" y="129"/>
                    </a:moveTo>
                    <a:cubicBezTo>
                      <a:pt x="3572" y="129"/>
                      <a:pt x="3501" y="177"/>
                      <a:pt x="3476" y="251"/>
                    </a:cubicBezTo>
                    <a:cubicBezTo>
                      <a:pt x="3445" y="347"/>
                      <a:pt x="3498" y="446"/>
                      <a:pt x="3590" y="476"/>
                    </a:cubicBezTo>
                    <a:cubicBezTo>
                      <a:pt x="3609" y="484"/>
                      <a:pt x="3628" y="488"/>
                      <a:pt x="3647" y="488"/>
                    </a:cubicBezTo>
                    <a:cubicBezTo>
                      <a:pt x="3723" y="488"/>
                      <a:pt x="3791" y="438"/>
                      <a:pt x="3814" y="362"/>
                    </a:cubicBezTo>
                    <a:cubicBezTo>
                      <a:pt x="3844" y="267"/>
                      <a:pt x="3795" y="168"/>
                      <a:pt x="3700" y="137"/>
                    </a:cubicBezTo>
                    <a:cubicBezTo>
                      <a:pt x="3683" y="131"/>
                      <a:pt x="3665" y="129"/>
                      <a:pt x="3647" y="129"/>
                    </a:cubicBezTo>
                    <a:close/>
                    <a:moveTo>
                      <a:pt x="2004" y="133"/>
                    </a:moveTo>
                    <a:cubicBezTo>
                      <a:pt x="1987" y="133"/>
                      <a:pt x="1968" y="136"/>
                      <a:pt x="1951" y="142"/>
                    </a:cubicBezTo>
                    <a:cubicBezTo>
                      <a:pt x="1856" y="172"/>
                      <a:pt x="1807" y="274"/>
                      <a:pt x="1837" y="365"/>
                    </a:cubicBezTo>
                    <a:cubicBezTo>
                      <a:pt x="1860" y="442"/>
                      <a:pt x="1933" y="491"/>
                      <a:pt x="2005" y="491"/>
                    </a:cubicBezTo>
                    <a:cubicBezTo>
                      <a:pt x="2024" y="491"/>
                      <a:pt x="2042" y="488"/>
                      <a:pt x="2061" y="479"/>
                    </a:cubicBezTo>
                    <a:cubicBezTo>
                      <a:pt x="2153" y="449"/>
                      <a:pt x="2206" y="351"/>
                      <a:pt x="2175" y="256"/>
                    </a:cubicBezTo>
                    <a:cubicBezTo>
                      <a:pt x="2151" y="182"/>
                      <a:pt x="2079" y="133"/>
                      <a:pt x="2004" y="133"/>
                    </a:cubicBezTo>
                    <a:close/>
                    <a:moveTo>
                      <a:pt x="4388" y="504"/>
                    </a:moveTo>
                    <a:cubicBezTo>
                      <a:pt x="4333" y="504"/>
                      <a:pt x="4278" y="530"/>
                      <a:pt x="4244" y="579"/>
                    </a:cubicBezTo>
                    <a:cubicBezTo>
                      <a:pt x="4186" y="658"/>
                      <a:pt x="4202" y="769"/>
                      <a:pt x="4282" y="826"/>
                    </a:cubicBezTo>
                    <a:cubicBezTo>
                      <a:pt x="4316" y="849"/>
                      <a:pt x="4351" y="860"/>
                      <a:pt x="4388" y="860"/>
                    </a:cubicBezTo>
                    <a:cubicBezTo>
                      <a:pt x="4442" y="860"/>
                      <a:pt x="4498" y="837"/>
                      <a:pt x="4533" y="788"/>
                    </a:cubicBezTo>
                    <a:cubicBezTo>
                      <a:pt x="4590" y="707"/>
                      <a:pt x="4571" y="598"/>
                      <a:pt x="4491" y="537"/>
                    </a:cubicBezTo>
                    <a:cubicBezTo>
                      <a:pt x="4460" y="514"/>
                      <a:pt x="4424" y="504"/>
                      <a:pt x="4388" y="504"/>
                    </a:cubicBezTo>
                    <a:close/>
                    <a:moveTo>
                      <a:pt x="1267" y="514"/>
                    </a:moveTo>
                    <a:cubicBezTo>
                      <a:pt x="1230" y="514"/>
                      <a:pt x="1193" y="525"/>
                      <a:pt x="1161" y="548"/>
                    </a:cubicBezTo>
                    <a:cubicBezTo>
                      <a:pt x="1080" y="605"/>
                      <a:pt x="1066" y="716"/>
                      <a:pt x="1122" y="795"/>
                    </a:cubicBezTo>
                    <a:cubicBezTo>
                      <a:pt x="1157" y="844"/>
                      <a:pt x="1214" y="872"/>
                      <a:pt x="1266" y="872"/>
                    </a:cubicBezTo>
                    <a:cubicBezTo>
                      <a:pt x="1305" y="872"/>
                      <a:pt x="1339" y="860"/>
                      <a:pt x="1373" y="837"/>
                    </a:cubicBezTo>
                    <a:cubicBezTo>
                      <a:pt x="1454" y="776"/>
                      <a:pt x="1468" y="666"/>
                      <a:pt x="1412" y="586"/>
                    </a:cubicBezTo>
                    <a:cubicBezTo>
                      <a:pt x="1377" y="539"/>
                      <a:pt x="1323" y="514"/>
                      <a:pt x="1267" y="514"/>
                    </a:cubicBezTo>
                    <a:close/>
                    <a:moveTo>
                      <a:pt x="4974" y="1089"/>
                    </a:moveTo>
                    <a:cubicBezTo>
                      <a:pt x="4938" y="1089"/>
                      <a:pt x="4902" y="1100"/>
                      <a:pt x="4871" y="1123"/>
                    </a:cubicBezTo>
                    <a:cubicBezTo>
                      <a:pt x="4791" y="1183"/>
                      <a:pt x="4776" y="1293"/>
                      <a:pt x="4833" y="1374"/>
                    </a:cubicBezTo>
                    <a:cubicBezTo>
                      <a:pt x="4867" y="1419"/>
                      <a:pt x="4921" y="1446"/>
                      <a:pt x="4978" y="1446"/>
                    </a:cubicBezTo>
                    <a:cubicBezTo>
                      <a:pt x="5012" y="1446"/>
                      <a:pt x="5050" y="1434"/>
                      <a:pt x="5081" y="1411"/>
                    </a:cubicBezTo>
                    <a:cubicBezTo>
                      <a:pt x="5160" y="1354"/>
                      <a:pt x="5179" y="1240"/>
                      <a:pt x="5118" y="1164"/>
                    </a:cubicBezTo>
                    <a:lnTo>
                      <a:pt x="5122" y="1164"/>
                    </a:lnTo>
                    <a:cubicBezTo>
                      <a:pt x="5085" y="1115"/>
                      <a:pt x="5030" y="1089"/>
                      <a:pt x="4974" y="1089"/>
                    </a:cubicBezTo>
                    <a:close/>
                    <a:moveTo>
                      <a:pt x="679" y="1102"/>
                    </a:moveTo>
                    <a:cubicBezTo>
                      <a:pt x="624" y="1102"/>
                      <a:pt x="571" y="1127"/>
                      <a:pt x="537" y="1176"/>
                    </a:cubicBezTo>
                    <a:cubicBezTo>
                      <a:pt x="480" y="1255"/>
                      <a:pt x="495" y="1365"/>
                      <a:pt x="575" y="1426"/>
                    </a:cubicBezTo>
                    <a:cubicBezTo>
                      <a:pt x="610" y="1449"/>
                      <a:pt x="643" y="1460"/>
                      <a:pt x="682" y="1460"/>
                    </a:cubicBezTo>
                    <a:cubicBezTo>
                      <a:pt x="735" y="1460"/>
                      <a:pt x="792" y="1434"/>
                      <a:pt x="826" y="1385"/>
                    </a:cubicBezTo>
                    <a:cubicBezTo>
                      <a:pt x="883" y="1305"/>
                      <a:pt x="864" y="1195"/>
                      <a:pt x="784" y="1137"/>
                    </a:cubicBezTo>
                    <a:cubicBezTo>
                      <a:pt x="752" y="1113"/>
                      <a:pt x="715" y="1102"/>
                      <a:pt x="679" y="1102"/>
                    </a:cubicBezTo>
                    <a:close/>
                    <a:moveTo>
                      <a:pt x="5357" y="1828"/>
                    </a:moveTo>
                    <a:cubicBezTo>
                      <a:pt x="5338" y="1828"/>
                      <a:pt x="5319" y="1831"/>
                      <a:pt x="5301" y="1837"/>
                    </a:cubicBezTo>
                    <a:cubicBezTo>
                      <a:pt x="5206" y="1867"/>
                      <a:pt x="5156" y="1970"/>
                      <a:pt x="5186" y="2062"/>
                    </a:cubicBezTo>
                    <a:cubicBezTo>
                      <a:pt x="5213" y="2137"/>
                      <a:pt x="5281" y="2183"/>
                      <a:pt x="5358" y="2183"/>
                    </a:cubicBezTo>
                    <a:cubicBezTo>
                      <a:pt x="5377" y="2183"/>
                      <a:pt x="5395" y="2183"/>
                      <a:pt x="5411" y="2176"/>
                    </a:cubicBezTo>
                    <a:cubicBezTo>
                      <a:pt x="5506" y="2145"/>
                      <a:pt x="5555" y="2042"/>
                      <a:pt x="5525" y="1951"/>
                    </a:cubicBezTo>
                    <a:cubicBezTo>
                      <a:pt x="5501" y="1875"/>
                      <a:pt x="5432" y="1828"/>
                      <a:pt x="5357" y="1828"/>
                    </a:cubicBezTo>
                    <a:close/>
                    <a:moveTo>
                      <a:pt x="303" y="1843"/>
                    </a:moveTo>
                    <a:cubicBezTo>
                      <a:pt x="229" y="1843"/>
                      <a:pt x="158" y="1890"/>
                      <a:pt x="134" y="1967"/>
                    </a:cubicBezTo>
                    <a:cubicBezTo>
                      <a:pt x="108" y="2062"/>
                      <a:pt x="157" y="2160"/>
                      <a:pt x="252" y="2190"/>
                    </a:cubicBezTo>
                    <a:cubicBezTo>
                      <a:pt x="267" y="2198"/>
                      <a:pt x="286" y="2198"/>
                      <a:pt x="305" y="2198"/>
                    </a:cubicBezTo>
                    <a:cubicBezTo>
                      <a:pt x="381" y="2198"/>
                      <a:pt x="450" y="2153"/>
                      <a:pt x="476" y="2076"/>
                    </a:cubicBezTo>
                    <a:cubicBezTo>
                      <a:pt x="503" y="1981"/>
                      <a:pt x="453" y="1883"/>
                      <a:pt x="359" y="1853"/>
                    </a:cubicBezTo>
                    <a:cubicBezTo>
                      <a:pt x="340" y="1846"/>
                      <a:pt x="321" y="1843"/>
                      <a:pt x="303" y="1843"/>
                    </a:cubicBezTo>
                    <a:close/>
                    <a:moveTo>
                      <a:pt x="5487" y="2646"/>
                    </a:moveTo>
                    <a:cubicBezTo>
                      <a:pt x="5388" y="2646"/>
                      <a:pt x="5312" y="2727"/>
                      <a:pt x="5312" y="2825"/>
                    </a:cubicBezTo>
                    <a:lnTo>
                      <a:pt x="5312" y="2834"/>
                    </a:lnTo>
                    <a:lnTo>
                      <a:pt x="5312" y="2837"/>
                    </a:lnTo>
                    <a:cubicBezTo>
                      <a:pt x="5312" y="2936"/>
                      <a:pt x="5392" y="3016"/>
                      <a:pt x="5491" y="3016"/>
                    </a:cubicBezTo>
                    <a:cubicBezTo>
                      <a:pt x="5586" y="3016"/>
                      <a:pt x="5666" y="2936"/>
                      <a:pt x="5666" y="2837"/>
                    </a:cubicBezTo>
                    <a:lnTo>
                      <a:pt x="5666" y="2829"/>
                    </a:lnTo>
                    <a:lnTo>
                      <a:pt x="5666" y="2825"/>
                    </a:lnTo>
                    <a:cubicBezTo>
                      <a:pt x="5666" y="2727"/>
                      <a:pt x="5586" y="2646"/>
                      <a:pt x="5487" y="2646"/>
                    </a:cubicBezTo>
                    <a:close/>
                    <a:moveTo>
                      <a:pt x="176" y="2662"/>
                    </a:moveTo>
                    <a:cubicBezTo>
                      <a:pt x="80" y="2662"/>
                      <a:pt x="1" y="2742"/>
                      <a:pt x="1" y="2841"/>
                    </a:cubicBezTo>
                    <a:cubicBezTo>
                      <a:pt x="1" y="2939"/>
                      <a:pt x="80" y="3020"/>
                      <a:pt x="180" y="3020"/>
                    </a:cubicBezTo>
                    <a:cubicBezTo>
                      <a:pt x="275" y="3020"/>
                      <a:pt x="354" y="2939"/>
                      <a:pt x="354" y="2841"/>
                    </a:cubicBezTo>
                    <a:cubicBezTo>
                      <a:pt x="354" y="2742"/>
                      <a:pt x="275" y="2662"/>
                      <a:pt x="176" y="2662"/>
                    </a:cubicBezTo>
                    <a:close/>
                    <a:moveTo>
                      <a:pt x="5360" y="3478"/>
                    </a:moveTo>
                    <a:cubicBezTo>
                      <a:pt x="5284" y="3478"/>
                      <a:pt x="5215" y="3527"/>
                      <a:pt x="5190" y="3601"/>
                    </a:cubicBezTo>
                    <a:cubicBezTo>
                      <a:pt x="5160" y="3696"/>
                      <a:pt x="5209" y="3795"/>
                      <a:pt x="5304" y="3825"/>
                    </a:cubicBezTo>
                    <a:cubicBezTo>
                      <a:pt x="5323" y="3833"/>
                      <a:pt x="5342" y="3837"/>
                      <a:pt x="5362" y="3837"/>
                    </a:cubicBezTo>
                    <a:cubicBezTo>
                      <a:pt x="5434" y="3837"/>
                      <a:pt x="5506" y="3787"/>
                      <a:pt x="5529" y="3711"/>
                    </a:cubicBezTo>
                    <a:cubicBezTo>
                      <a:pt x="5560" y="3616"/>
                      <a:pt x="5509" y="3518"/>
                      <a:pt x="5415" y="3487"/>
                    </a:cubicBezTo>
                    <a:cubicBezTo>
                      <a:pt x="5396" y="3481"/>
                      <a:pt x="5378" y="3478"/>
                      <a:pt x="5360" y="3478"/>
                    </a:cubicBezTo>
                    <a:close/>
                    <a:moveTo>
                      <a:pt x="306" y="3482"/>
                    </a:moveTo>
                    <a:cubicBezTo>
                      <a:pt x="288" y="3482"/>
                      <a:pt x="270" y="3485"/>
                      <a:pt x="252" y="3491"/>
                    </a:cubicBezTo>
                    <a:cubicBezTo>
                      <a:pt x="161" y="3522"/>
                      <a:pt x="108" y="3624"/>
                      <a:pt x="138" y="3715"/>
                    </a:cubicBezTo>
                    <a:cubicBezTo>
                      <a:pt x="164" y="3792"/>
                      <a:pt x="233" y="3841"/>
                      <a:pt x="308" y="3841"/>
                    </a:cubicBezTo>
                    <a:cubicBezTo>
                      <a:pt x="328" y="3841"/>
                      <a:pt x="343" y="3837"/>
                      <a:pt x="362" y="3829"/>
                    </a:cubicBezTo>
                    <a:cubicBezTo>
                      <a:pt x="457" y="3799"/>
                      <a:pt x="506" y="3700"/>
                      <a:pt x="476" y="3605"/>
                    </a:cubicBezTo>
                    <a:cubicBezTo>
                      <a:pt x="451" y="3531"/>
                      <a:pt x="382" y="3482"/>
                      <a:pt x="306" y="3482"/>
                    </a:cubicBezTo>
                    <a:close/>
                    <a:moveTo>
                      <a:pt x="4985" y="4218"/>
                    </a:moveTo>
                    <a:cubicBezTo>
                      <a:pt x="4929" y="4218"/>
                      <a:pt x="4874" y="4245"/>
                      <a:pt x="4837" y="4293"/>
                    </a:cubicBezTo>
                    <a:cubicBezTo>
                      <a:pt x="4779" y="4373"/>
                      <a:pt x="4799" y="4483"/>
                      <a:pt x="4879" y="4540"/>
                    </a:cubicBezTo>
                    <a:cubicBezTo>
                      <a:pt x="4909" y="4563"/>
                      <a:pt x="4947" y="4575"/>
                      <a:pt x="4981" y="4575"/>
                    </a:cubicBezTo>
                    <a:cubicBezTo>
                      <a:pt x="5039" y="4575"/>
                      <a:pt x="5092" y="4548"/>
                      <a:pt x="5126" y="4502"/>
                    </a:cubicBezTo>
                    <a:cubicBezTo>
                      <a:pt x="5183" y="4422"/>
                      <a:pt x="5167" y="4312"/>
                      <a:pt x="5088" y="4252"/>
                    </a:cubicBezTo>
                    <a:cubicBezTo>
                      <a:pt x="5057" y="4229"/>
                      <a:pt x="5021" y="4218"/>
                      <a:pt x="4985" y="4218"/>
                    </a:cubicBezTo>
                    <a:close/>
                    <a:moveTo>
                      <a:pt x="688" y="4223"/>
                    </a:moveTo>
                    <a:cubicBezTo>
                      <a:pt x="651" y="4223"/>
                      <a:pt x="614" y="4234"/>
                      <a:pt x="582" y="4259"/>
                    </a:cubicBezTo>
                    <a:cubicBezTo>
                      <a:pt x="503" y="4316"/>
                      <a:pt x="484" y="4426"/>
                      <a:pt x="545" y="4506"/>
                    </a:cubicBezTo>
                    <a:cubicBezTo>
                      <a:pt x="578" y="4555"/>
                      <a:pt x="632" y="4578"/>
                      <a:pt x="685" y="4578"/>
                    </a:cubicBezTo>
                    <a:cubicBezTo>
                      <a:pt x="724" y="4578"/>
                      <a:pt x="761" y="4567"/>
                      <a:pt x="792" y="4544"/>
                    </a:cubicBezTo>
                    <a:cubicBezTo>
                      <a:pt x="871" y="4487"/>
                      <a:pt x="887" y="4377"/>
                      <a:pt x="829" y="4297"/>
                    </a:cubicBezTo>
                    <a:cubicBezTo>
                      <a:pt x="795" y="4249"/>
                      <a:pt x="742" y="4223"/>
                      <a:pt x="688" y="4223"/>
                    </a:cubicBezTo>
                    <a:close/>
                    <a:moveTo>
                      <a:pt x="4396" y="4806"/>
                    </a:moveTo>
                    <a:cubicBezTo>
                      <a:pt x="4359" y="4806"/>
                      <a:pt x="4322" y="4818"/>
                      <a:pt x="4290" y="4841"/>
                    </a:cubicBezTo>
                    <a:cubicBezTo>
                      <a:pt x="4209" y="4898"/>
                      <a:pt x="4195" y="5008"/>
                      <a:pt x="4251" y="5087"/>
                    </a:cubicBezTo>
                    <a:cubicBezTo>
                      <a:pt x="4286" y="5138"/>
                      <a:pt x="4342" y="5164"/>
                      <a:pt x="4396" y="5164"/>
                    </a:cubicBezTo>
                    <a:cubicBezTo>
                      <a:pt x="4434" y="5164"/>
                      <a:pt x="4468" y="5152"/>
                      <a:pt x="4502" y="5129"/>
                    </a:cubicBezTo>
                    <a:cubicBezTo>
                      <a:pt x="4579" y="5069"/>
                      <a:pt x="4597" y="4959"/>
                      <a:pt x="4540" y="4878"/>
                    </a:cubicBezTo>
                    <a:cubicBezTo>
                      <a:pt x="4504" y="4831"/>
                      <a:pt x="4450" y="4806"/>
                      <a:pt x="4396" y="4806"/>
                    </a:cubicBezTo>
                    <a:close/>
                    <a:moveTo>
                      <a:pt x="1274" y="4809"/>
                    </a:moveTo>
                    <a:cubicBezTo>
                      <a:pt x="1219" y="4809"/>
                      <a:pt x="1164" y="4834"/>
                      <a:pt x="1130" y="4882"/>
                    </a:cubicBezTo>
                    <a:cubicBezTo>
                      <a:pt x="1073" y="4962"/>
                      <a:pt x="1092" y="5073"/>
                      <a:pt x="1172" y="5133"/>
                    </a:cubicBezTo>
                    <a:cubicBezTo>
                      <a:pt x="1203" y="5152"/>
                      <a:pt x="1240" y="5168"/>
                      <a:pt x="1275" y="5168"/>
                    </a:cubicBezTo>
                    <a:cubicBezTo>
                      <a:pt x="1331" y="5168"/>
                      <a:pt x="1385" y="5141"/>
                      <a:pt x="1419" y="5092"/>
                    </a:cubicBezTo>
                    <a:cubicBezTo>
                      <a:pt x="1476" y="5012"/>
                      <a:pt x="1461" y="4901"/>
                      <a:pt x="1381" y="4845"/>
                    </a:cubicBezTo>
                    <a:cubicBezTo>
                      <a:pt x="1349" y="4820"/>
                      <a:pt x="1311" y="4809"/>
                      <a:pt x="1274" y="4809"/>
                    </a:cubicBezTo>
                    <a:close/>
                    <a:moveTo>
                      <a:pt x="2016" y="5186"/>
                    </a:moveTo>
                    <a:cubicBezTo>
                      <a:pt x="1941" y="5186"/>
                      <a:pt x="1869" y="5234"/>
                      <a:pt x="1845" y="5308"/>
                    </a:cubicBezTo>
                    <a:cubicBezTo>
                      <a:pt x="1814" y="5403"/>
                      <a:pt x="1868" y="5503"/>
                      <a:pt x="1959" y="5533"/>
                    </a:cubicBezTo>
                    <a:cubicBezTo>
                      <a:pt x="1978" y="5540"/>
                      <a:pt x="1996" y="5540"/>
                      <a:pt x="2016" y="5540"/>
                    </a:cubicBezTo>
                    <a:cubicBezTo>
                      <a:pt x="2092" y="5540"/>
                      <a:pt x="2161" y="5494"/>
                      <a:pt x="2184" y="5419"/>
                    </a:cubicBezTo>
                    <a:cubicBezTo>
                      <a:pt x="2214" y="5324"/>
                      <a:pt x="2164" y="5224"/>
                      <a:pt x="2069" y="5194"/>
                    </a:cubicBezTo>
                    <a:cubicBezTo>
                      <a:pt x="2052" y="5188"/>
                      <a:pt x="2034" y="5186"/>
                      <a:pt x="2016" y="5186"/>
                    </a:cubicBezTo>
                    <a:close/>
                    <a:moveTo>
                      <a:pt x="3658" y="5185"/>
                    </a:moveTo>
                    <a:cubicBezTo>
                      <a:pt x="3639" y="5185"/>
                      <a:pt x="3620" y="5188"/>
                      <a:pt x="3602" y="5194"/>
                    </a:cubicBezTo>
                    <a:cubicBezTo>
                      <a:pt x="3507" y="5224"/>
                      <a:pt x="3456" y="5324"/>
                      <a:pt x="3487" y="5419"/>
                    </a:cubicBezTo>
                    <a:cubicBezTo>
                      <a:pt x="3510" y="5494"/>
                      <a:pt x="3582" y="5540"/>
                      <a:pt x="3654" y="5540"/>
                    </a:cubicBezTo>
                    <a:cubicBezTo>
                      <a:pt x="3674" y="5540"/>
                      <a:pt x="3693" y="5536"/>
                      <a:pt x="3712" y="5533"/>
                    </a:cubicBezTo>
                    <a:cubicBezTo>
                      <a:pt x="3807" y="5503"/>
                      <a:pt x="3856" y="5399"/>
                      <a:pt x="3826" y="5308"/>
                    </a:cubicBezTo>
                    <a:cubicBezTo>
                      <a:pt x="3801" y="5232"/>
                      <a:pt x="3733" y="5185"/>
                      <a:pt x="3658" y="5185"/>
                    </a:cubicBezTo>
                    <a:close/>
                    <a:moveTo>
                      <a:pt x="2837" y="5312"/>
                    </a:moveTo>
                    <a:cubicBezTo>
                      <a:pt x="2738" y="5315"/>
                      <a:pt x="2658" y="5392"/>
                      <a:pt x="2658" y="5494"/>
                    </a:cubicBezTo>
                    <a:cubicBezTo>
                      <a:pt x="2658" y="5589"/>
                      <a:pt x="2738" y="5669"/>
                      <a:pt x="2837" y="5669"/>
                    </a:cubicBezTo>
                    <a:cubicBezTo>
                      <a:pt x="2936" y="5669"/>
                      <a:pt x="3016" y="5589"/>
                      <a:pt x="3016" y="5491"/>
                    </a:cubicBezTo>
                    <a:cubicBezTo>
                      <a:pt x="3016" y="5392"/>
                      <a:pt x="2932" y="5312"/>
                      <a:pt x="2837" y="531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2976" name="Google Shape;2976;p42"/>
          <p:cNvSpPr/>
          <p:nvPr/>
        </p:nvSpPr>
        <p:spPr>
          <a:xfrm rot="-2412760" flipH="1">
            <a:off x="2497223" y="2207923"/>
            <a:ext cx="36628" cy="27579"/>
          </a:xfrm>
          <a:custGeom>
            <a:avLst/>
            <a:gdLst/>
            <a:ahLst/>
            <a:cxnLst/>
            <a:rect l="l" t="t" r="r" b="b"/>
            <a:pathLst>
              <a:path w="1869" h="1407" extrusionOk="0">
                <a:moveTo>
                  <a:pt x="893" y="0"/>
                </a:moveTo>
                <a:cubicBezTo>
                  <a:pt x="677" y="0"/>
                  <a:pt x="462" y="101"/>
                  <a:pt x="321" y="346"/>
                </a:cubicBezTo>
                <a:cubicBezTo>
                  <a:pt x="1" y="892"/>
                  <a:pt x="493" y="1406"/>
                  <a:pt x="979" y="1406"/>
                </a:cubicBezTo>
                <a:cubicBezTo>
                  <a:pt x="1194" y="1406"/>
                  <a:pt x="1408" y="1305"/>
                  <a:pt x="1550" y="1062"/>
                </a:cubicBezTo>
                <a:cubicBezTo>
                  <a:pt x="1869" y="512"/>
                  <a:pt x="1378" y="0"/>
                  <a:pt x="89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" name="Google Shape;2977;p42"/>
          <p:cNvGrpSpPr/>
          <p:nvPr/>
        </p:nvGrpSpPr>
        <p:grpSpPr>
          <a:xfrm>
            <a:off x="152400" y="1495680"/>
            <a:ext cx="2487851" cy="3647820"/>
            <a:chOff x="235296" y="1497695"/>
            <a:chExt cx="2487851" cy="3647820"/>
          </a:xfrm>
        </p:grpSpPr>
        <p:sp>
          <p:nvSpPr>
            <p:cNvPr id="2978" name="Google Shape;2978;p42"/>
            <p:cNvSpPr/>
            <p:nvPr/>
          </p:nvSpPr>
          <p:spPr>
            <a:xfrm rot="-5400000" flipH="1">
              <a:off x="-399647" y="3408089"/>
              <a:ext cx="2703807" cy="771046"/>
            </a:xfrm>
            <a:custGeom>
              <a:avLst/>
              <a:gdLst/>
              <a:ahLst/>
              <a:cxnLst/>
              <a:rect l="l" t="t" r="r" b="b"/>
              <a:pathLst>
                <a:path w="43238" h="12344" extrusionOk="0">
                  <a:moveTo>
                    <a:pt x="28408" y="1"/>
                  </a:moveTo>
                  <a:cubicBezTo>
                    <a:pt x="28358" y="1"/>
                    <a:pt x="28307" y="1"/>
                    <a:pt x="28256" y="1"/>
                  </a:cubicBezTo>
                  <a:cubicBezTo>
                    <a:pt x="20523" y="29"/>
                    <a:pt x="9361" y="2095"/>
                    <a:pt x="117" y="11777"/>
                  </a:cubicBezTo>
                  <a:cubicBezTo>
                    <a:pt x="89" y="11808"/>
                    <a:pt x="64" y="11844"/>
                    <a:pt x="50" y="11883"/>
                  </a:cubicBezTo>
                  <a:cubicBezTo>
                    <a:pt x="1" y="12007"/>
                    <a:pt x="25" y="12155"/>
                    <a:pt x="128" y="12250"/>
                  </a:cubicBezTo>
                  <a:cubicBezTo>
                    <a:pt x="194" y="12313"/>
                    <a:pt x="279" y="12344"/>
                    <a:pt x="362" y="12344"/>
                  </a:cubicBezTo>
                  <a:cubicBezTo>
                    <a:pt x="451" y="12344"/>
                    <a:pt x="539" y="12309"/>
                    <a:pt x="605" y="12240"/>
                  </a:cubicBezTo>
                  <a:cubicBezTo>
                    <a:pt x="9676" y="2737"/>
                    <a:pt x="20639" y="703"/>
                    <a:pt x="28235" y="675"/>
                  </a:cubicBezTo>
                  <a:cubicBezTo>
                    <a:pt x="28299" y="675"/>
                    <a:pt x="28364" y="675"/>
                    <a:pt x="28428" y="675"/>
                  </a:cubicBezTo>
                  <a:cubicBezTo>
                    <a:pt x="36586" y="675"/>
                    <a:pt x="42677" y="2893"/>
                    <a:pt x="42740" y="2918"/>
                  </a:cubicBezTo>
                  <a:cubicBezTo>
                    <a:pt x="42778" y="2932"/>
                    <a:pt x="42818" y="2939"/>
                    <a:pt x="42858" y="2939"/>
                  </a:cubicBezTo>
                  <a:cubicBezTo>
                    <a:pt x="42996" y="2939"/>
                    <a:pt x="43127" y="2856"/>
                    <a:pt x="43171" y="2716"/>
                  </a:cubicBezTo>
                  <a:cubicBezTo>
                    <a:pt x="43238" y="2543"/>
                    <a:pt x="43146" y="2349"/>
                    <a:pt x="42973" y="2286"/>
                  </a:cubicBezTo>
                  <a:cubicBezTo>
                    <a:pt x="42909" y="2261"/>
                    <a:pt x="36704" y="1"/>
                    <a:pt x="2840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9" name="Google Shape;2979;p42"/>
            <p:cNvSpPr/>
            <p:nvPr/>
          </p:nvSpPr>
          <p:spPr>
            <a:xfrm rot="-5400000" flipH="1">
              <a:off x="813191" y="2113067"/>
              <a:ext cx="1218708" cy="1454643"/>
            </a:xfrm>
            <a:custGeom>
              <a:avLst/>
              <a:gdLst/>
              <a:ahLst/>
              <a:cxnLst/>
              <a:rect l="l" t="t" r="r" b="b"/>
              <a:pathLst>
                <a:path w="19489" h="23288" extrusionOk="0">
                  <a:moveTo>
                    <a:pt x="18724" y="1"/>
                  </a:moveTo>
                  <a:cubicBezTo>
                    <a:pt x="18713" y="1"/>
                    <a:pt x="18702" y="1"/>
                    <a:pt x="18690" y="2"/>
                  </a:cubicBezTo>
                  <a:cubicBezTo>
                    <a:pt x="18507" y="20"/>
                    <a:pt x="18373" y="186"/>
                    <a:pt x="18390" y="373"/>
                  </a:cubicBezTo>
                  <a:cubicBezTo>
                    <a:pt x="18397" y="419"/>
                    <a:pt x="18790" y="5253"/>
                    <a:pt x="10930" y="12693"/>
                  </a:cubicBezTo>
                  <a:cubicBezTo>
                    <a:pt x="2957" y="20238"/>
                    <a:pt x="164" y="22671"/>
                    <a:pt x="139" y="22696"/>
                  </a:cubicBezTo>
                  <a:cubicBezTo>
                    <a:pt x="97" y="22732"/>
                    <a:pt x="64" y="22777"/>
                    <a:pt x="47" y="22823"/>
                  </a:cubicBezTo>
                  <a:cubicBezTo>
                    <a:pt x="1" y="22940"/>
                    <a:pt x="19" y="23074"/>
                    <a:pt x="103" y="23173"/>
                  </a:cubicBezTo>
                  <a:cubicBezTo>
                    <a:pt x="171" y="23248"/>
                    <a:pt x="265" y="23288"/>
                    <a:pt x="359" y="23288"/>
                  </a:cubicBezTo>
                  <a:cubicBezTo>
                    <a:pt x="438" y="23288"/>
                    <a:pt x="516" y="23261"/>
                    <a:pt x="580" y="23204"/>
                  </a:cubicBezTo>
                  <a:cubicBezTo>
                    <a:pt x="609" y="23180"/>
                    <a:pt x="3405" y="20740"/>
                    <a:pt x="11392" y="13183"/>
                  </a:cubicBezTo>
                  <a:cubicBezTo>
                    <a:pt x="19489" y="5514"/>
                    <a:pt x="19083" y="514"/>
                    <a:pt x="19062" y="302"/>
                  </a:cubicBezTo>
                  <a:cubicBezTo>
                    <a:pt x="19045" y="130"/>
                    <a:pt x="18897" y="1"/>
                    <a:pt x="1872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0" name="Google Shape;2980;p42"/>
            <p:cNvSpPr/>
            <p:nvPr/>
          </p:nvSpPr>
          <p:spPr>
            <a:xfrm rot="-2412741" flipH="1">
              <a:off x="1306395" y="2072268"/>
              <a:ext cx="505562" cy="159926"/>
            </a:xfrm>
            <a:custGeom>
              <a:avLst/>
              <a:gdLst/>
              <a:ahLst/>
              <a:cxnLst/>
              <a:rect l="l" t="t" r="r" b="b"/>
              <a:pathLst>
                <a:path w="14187" h="4487" extrusionOk="0">
                  <a:moveTo>
                    <a:pt x="102" y="1"/>
                  </a:moveTo>
                  <a:cubicBezTo>
                    <a:pt x="20" y="1"/>
                    <a:pt x="1" y="124"/>
                    <a:pt x="88" y="140"/>
                  </a:cubicBezTo>
                  <a:cubicBezTo>
                    <a:pt x="4899" y="1105"/>
                    <a:pt x="9510" y="2596"/>
                    <a:pt x="14038" y="4480"/>
                  </a:cubicBezTo>
                  <a:cubicBezTo>
                    <a:pt x="14050" y="4484"/>
                    <a:pt x="14061" y="4486"/>
                    <a:pt x="14071" y="4486"/>
                  </a:cubicBezTo>
                  <a:cubicBezTo>
                    <a:pt x="14146" y="4486"/>
                    <a:pt x="14187" y="4376"/>
                    <a:pt x="14104" y="4333"/>
                  </a:cubicBezTo>
                  <a:cubicBezTo>
                    <a:pt x="9751" y="2101"/>
                    <a:pt x="4951" y="672"/>
                    <a:pt x="112" y="1"/>
                  </a:cubicBezTo>
                  <a:cubicBezTo>
                    <a:pt x="108" y="1"/>
                    <a:pt x="105" y="1"/>
                    <a:pt x="10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1" name="Google Shape;2981;p42"/>
            <p:cNvSpPr/>
            <p:nvPr/>
          </p:nvSpPr>
          <p:spPr>
            <a:xfrm rot="-2412741" flipH="1">
              <a:off x="1146823" y="1883348"/>
              <a:ext cx="232807" cy="450731"/>
            </a:xfrm>
            <a:custGeom>
              <a:avLst/>
              <a:gdLst/>
              <a:ahLst/>
              <a:cxnLst/>
              <a:rect l="l" t="t" r="r" b="b"/>
              <a:pathLst>
                <a:path w="6533" h="12646" extrusionOk="0">
                  <a:moveTo>
                    <a:pt x="44" y="0"/>
                  </a:moveTo>
                  <a:cubicBezTo>
                    <a:pt x="22" y="0"/>
                    <a:pt x="1" y="15"/>
                    <a:pt x="4" y="43"/>
                  </a:cubicBezTo>
                  <a:cubicBezTo>
                    <a:pt x="846" y="4700"/>
                    <a:pt x="3110" y="9099"/>
                    <a:pt x="6290" y="12606"/>
                  </a:cubicBezTo>
                  <a:cubicBezTo>
                    <a:pt x="6315" y="12634"/>
                    <a:pt x="6347" y="12646"/>
                    <a:pt x="6378" y="12646"/>
                  </a:cubicBezTo>
                  <a:cubicBezTo>
                    <a:pt x="6459" y="12646"/>
                    <a:pt x="6532" y="12564"/>
                    <a:pt x="6471" y="12477"/>
                  </a:cubicBezTo>
                  <a:cubicBezTo>
                    <a:pt x="3715" y="8659"/>
                    <a:pt x="944" y="4784"/>
                    <a:pt x="88" y="36"/>
                  </a:cubicBezTo>
                  <a:cubicBezTo>
                    <a:pt x="83" y="12"/>
                    <a:pt x="63" y="0"/>
                    <a:pt x="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2" name="Google Shape;2982;p42"/>
            <p:cNvSpPr/>
            <p:nvPr/>
          </p:nvSpPr>
          <p:spPr>
            <a:xfrm rot="-2412741" flipH="1">
              <a:off x="1529220" y="2277488"/>
              <a:ext cx="401007" cy="314079"/>
            </a:xfrm>
            <a:custGeom>
              <a:avLst/>
              <a:gdLst/>
              <a:ahLst/>
              <a:cxnLst/>
              <a:rect l="l" t="t" r="r" b="b"/>
              <a:pathLst>
                <a:path w="11253" h="8812" extrusionOk="0">
                  <a:moveTo>
                    <a:pt x="11104" y="0"/>
                  </a:moveTo>
                  <a:cubicBezTo>
                    <a:pt x="11090" y="0"/>
                    <a:pt x="11075" y="3"/>
                    <a:pt x="11058" y="10"/>
                  </a:cubicBezTo>
                  <a:cubicBezTo>
                    <a:pt x="6684" y="1694"/>
                    <a:pt x="2729" y="4943"/>
                    <a:pt x="21" y="8743"/>
                  </a:cubicBezTo>
                  <a:cubicBezTo>
                    <a:pt x="1" y="8775"/>
                    <a:pt x="28" y="8812"/>
                    <a:pt x="58" y="8812"/>
                  </a:cubicBezTo>
                  <a:cubicBezTo>
                    <a:pt x="68" y="8812"/>
                    <a:pt x="79" y="8807"/>
                    <a:pt x="88" y="8796"/>
                  </a:cubicBezTo>
                  <a:cubicBezTo>
                    <a:pt x="3159" y="5058"/>
                    <a:pt x="6816" y="2343"/>
                    <a:pt x="11139" y="223"/>
                  </a:cubicBezTo>
                  <a:cubicBezTo>
                    <a:pt x="11253" y="167"/>
                    <a:pt x="11211" y="0"/>
                    <a:pt x="1110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3" name="Google Shape;2983;p42"/>
            <p:cNvSpPr/>
            <p:nvPr/>
          </p:nvSpPr>
          <p:spPr>
            <a:xfrm rot="-2412741" flipH="1">
              <a:off x="1673195" y="1899177"/>
              <a:ext cx="66603" cy="50149"/>
            </a:xfrm>
            <a:custGeom>
              <a:avLst/>
              <a:gdLst/>
              <a:ahLst/>
              <a:cxnLst/>
              <a:rect l="l" t="t" r="r" b="b"/>
              <a:pathLst>
                <a:path w="1869" h="1407" extrusionOk="0">
                  <a:moveTo>
                    <a:pt x="891" y="1"/>
                  </a:moveTo>
                  <a:cubicBezTo>
                    <a:pt x="676" y="1"/>
                    <a:pt x="461" y="102"/>
                    <a:pt x="320" y="345"/>
                  </a:cubicBezTo>
                  <a:cubicBezTo>
                    <a:pt x="1" y="894"/>
                    <a:pt x="491" y="1407"/>
                    <a:pt x="977" y="1407"/>
                  </a:cubicBezTo>
                  <a:cubicBezTo>
                    <a:pt x="1193" y="1407"/>
                    <a:pt x="1407" y="1305"/>
                    <a:pt x="1549" y="1061"/>
                  </a:cubicBezTo>
                  <a:cubicBezTo>
                    <a:pt x="1869" y="514"/>
                    <a:pt x="1377" y="1"/>
                    <a:pt x="8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4" name="Google Shape;2984;p42"/>
            <p:cNvSpPr/>
            <p:nvPr/>
          </p:nvSpPr>
          <p:spPr>
            <a:xfrm rot="-2412741" flipH="1">
              <a:off x="1950410" y="2400530"/>
              <a:ext cx="66603" cy="50149"/>
            </a:xfrm>
            <a:custGeom>
              <a:avLst/>
              <a:gdLst/>
              <a:ahLst/>
              <a:cxnLst/>
              <a:rect l="l" t="t" r="r" b="b"/>
              <a:pathLst>
                <a:path w="1869" h="1407" extrusionOk="0">
                  <a:moveTo>
                    <a:pt x="893" y="0"/>
                  </a:moveTo>
                  <a:cubicBezTo>
                    <a:pt x="677" y="0"/>
                    <a:pt x="462" y="101"/>
                    <a:pt x="321" y="346"/>
                  </a:cubicBezTo>
                  <a:cubicBezTo>
                    <a:pt x="1" y="892"/>
                    <a:pt x="493" y="1406"/>
                    <a:pt x="979" y="1406"/>
                  </a:cubicBezTo>
                  <a:cubicBezTo>
                    <a:pt x="1194" y="1406"/>
                    <a:pt x="1408" y="1305"/>
                    <a:pt x="1550" y="1062"/>
                  </a:cubicBezTo>
                  <a:cubicBezTo>
                    <a:pt x="1869" y="512"/>
                    <a:pt x="1378" y="0"/>
                    <a:pt x="8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5" name="Google Shape;2985;p42"/>
            <p:cNvSpPr/>
            <p:nvPr/>
          </p:nvSpPr>
          <p:spPr>
            <a:xfrm rot="-2412741" flipH="1">
              <a:off x="1173565" y="1836418"/>
              <a:ext cx="66603" cy="50077"/>
            </a:xfrm>
            <a:custGeom>
              <a:avLst/>
              <a:gdLst/>
              <a:ahLst/>
              <a:cxnLst/>
              <a:rect l="l" t="t" r="r" b="b"/>
              <a:pathLst>
                <a:path w="1869" h="1405" extrusionOk="0">
                  <a:moveTo>
                    <a:pt x="890" y="0"/>
                  </a:moveTo>
                  <a:cubicBezTo>
                    <a:pt x="675" y="0"/>
                    <a:pt x="461" y="101"/>
                    <a:pt x="319" y="343"/>
                  </a:cubicBezTo>
                  <a:cubicBezTo>
                    <a:pt x="0" y="892"/>
                    <a:pt x="491" y="1404"/>
                    <a:pt x="976" y="1404"/>
                  </a:cubicBezTo>
                  <a:cubicBezTo>
                    <a:pt x="1192" y="1404"/>
                    <a:pt x="1407" y="1303"/>
                    <a:pt x="1549" y="1059"/>
                  </a:cubicBezTo>
                  <a:cubicBezTo>
                    <a:pt x="1868" y="512"/>
                    <a:pt x="1376" y="0"/>
                    <a:pt x="89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6" name="Google Shape;2986;p42"/>
            <p:cNvSpPr/>
            <p:nvPr/>
          </p:nvSpPr>
          <p:spPr>
            <a:xfrm rot="-2412741" flipH="1">
              <a:off x="1082102" y="1697361"/>
              <a:ext cx="1034180" cy="1138839"/>
            </a:xfrm>
            <a:custGeom>
              <a:avLst/>
              <a:gdLst/>
              <a:ahLst/>
              <a:cxnLst/>
              <a:rect l="l" t="t" r="r" b="b"/>
              <a:pathLst>
                <a:path w="29021" h="31952" extrusionOk="0">
                  <a:moveTo>
                    <a:pt x="20741" y="1"/>
                  </a:moveTo>
                  <a:cubicBezTo>
                    <a:pt x="20409" y="1"/>
                    <a:pt x="20045" y="267"/>
                    <a:pt x="19640" y="880"/>
                  </a:cubicBezTo>
                  <a:cubicBezTo>
                    <a:pt x="16995" y="4887"/>
                    <a:pt x="22033" y="12699"/>
                    <a:pt x="22033" y="12699"/>
                  </a:cubicBezTo>
                  <a:cubicBezTo>
                    <a:pt x="22033" y="12699"/>
                    <a:pt x="12033" y="3533"/>
                    <a:pt x="8162" y="3533"/>
                  </a:cubicBezTo>
                  <a:cubicBezTo>
                    <a:pt x="7570" y="3533"/>
                    <a:pt x="7122" y="3747"/>
                    <a:pt x="6874" y="4241"/>
                  </a:cubicBezTo>
                  <a:cubicBezTo>
                    <a:pt x="5005" y="7962"/>
                    <a:pt x="20388" y="14973"/>
                    <a:pt x="20388" y="14973"/>
                  </a:cubicBezTo>
                  <a:cubicBezTo>
                    <a:pt x="18314" y="14430"/>
                    <a:pt x="12797" y="13732"/>
                    <a:pt x="8170" y="13732"/>
                  </a:cubicBezTo>
                  <a:cubicBezTo>
                    <a:pt x="3662" y="13732"/>
                    <a:pt x="0" y="14395"/>
                    <a:pt x="1197" y="16511"/>
                  </a:cubicBezTo>
                  <a:cubicBezTo>
                    <a:pt x="2175" y="18240"/>
                    <a:pt x="5465" y="18756"/>
                    <a:pt x="9044" y="18756"/>
                  </a:cubicBezTo>
                  <a:cubicBezTo>
                    <a:pt x="14343" y="18756"/>
                    <a:pt x="20275" y="17625"/>
                    <a:pt x="20276" y="17625"/>
                  </a:cubicBezTo>
                  <a:lnTo>
                    <a:pt x="20276" y="17625"/>
                  </a:lnTo>
                  <a:cubicBezTo>
                    <a:pt x="11186" y="23012"/>
                    <a:pt x="9820" y="31784"/>
                    <a:pt x="12499" y="31949"/>
                  </a:cubicBezTo>
                  <a:cubicBezTo>
                    <a:pt x="12530" y="31951"/>
                    <a:pt x="12562" y="31952"/>
                    <a:pt x="12593" y="31952"/>
                  </a:cubicBezTo>
                  <a:cubicBezTo>
                    <a:pt x="15239" y="31952"/>
                    <a:pt x="17662" y="25175"/>
                    <a:pt x="21097" y="20776"/>
                  </a:cubicBezTo>
                  <a:cubicBezTo>
                    <a:pt x="24569" y="16329"/>
                    <a:pt x="29021" y="15711"/>
                    <a:pt x="29021" y="15711"/>
                  </a:cubicBezTo>
                  <a:cubicBezTo>
                    <a:pt x="29021" y="15711"/>
                    <a:pt x="26593" y="14516"/>
                    <a:pt x="24653" y="10634"/>
                  </a:cubicBezTo>
                  <a:cubicBezTo>
                    <a:pt x="23410" y="8148"/>
                    <a:pt x="22576" y="1"/>
                    <a:pt x="2074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7" name="Google Shape;2987;p42"/>
            <p:cNvSpPr/>
            <p:nvPr/>
          </p:nvSpPr>
          <p:spPr>
            <a:xfrm rot="-2412741" flipH="1">
              <a:off x="1484103" y="1851244"/>
              <a:ext cx="46219" cy="34787"/>
            </a:xfrm>
            <a:custGeom>
              <a:avLst/>
              <a:gdLst/>
              <a:ahLst/>
              <a:cxnLst/>
              <a:rect l="l" t="t" r="r" b="b"/>
              <a:pathLst>
                <a:path w="1297" h="976" extrusionOk="0">
                  <a:moveTo>
                    <a:pt x="618" y="1"/>
                  </a:moveTo>
                  <a:cubicBezTo>
                    <a:pt x="468" y="1"/>
                    <a:pt x="319" y="70"/>
                    <a:pt x="220" y="239"/>
                  </a:cubicBezTo>
                  <a:cubicBezTo>
                    <a:pt x="0" y="619"/>
                    <a:pt x="342" y="975"/>
                    <a:pt x="679" y="975"/>
                  </a:cubicBezTo>
                  <a:cubicBezTo>
                    <a:pt x="829" y="975"/>
                    <a:pt x="978" y="905"/>
                    <a:pt x="1076" y="735"/>
                  </a:cubicBezTo>
                  <a:cubicBezTo>
                    <a:pt x="1296" y="355"/>
                    <a:pt x="956" y="1"/>
                    <a:pt x="6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8" name="Google Shape;2988;p42"/>
            <p:cNvSpPr/>
            <p:nvPr/>
          </p:nvSpPr>
          <p:spPr>
            <a:xfrm rot="-2412741" flipH="1">
              <a:off x="1896126" y="2551062"/>
              <a:ext cx="46184" cy="34715"/>
            </a:xfrm>
            <a:custGeom>
              <a:avLst/>
              <a:gdLst/>
              <a:ahLst/>
              <a:cxnLst/>
              <a:rect l="l" t="t" r="r" b="b"/>
              <a:pathLst>
                <a:path w="1296" h="974" extrusionOk="0">
                  <a:moveTo>
                    <a:pt x="617" y="1"/>
                  </a:moveTo>
                  <a:cubicBezTo>
                    <a:pt x="468" y="1"/>
                    <a:pt x="319" y="70"/>
                    <a:pt x="220" y="239"/>
                  </a:cubicBezTo>
                  <a:cubicBezTo>
                    <a:pt x="0" y="619"/>
                    <a:pt x="341" y="974"/>
                    <a:pt x="678" y="974"/>
                  </a:cubicBezTo>
                  <a:cubicBezTo>
                    <a:pt x="827" y="974"/>
                    <a:pt x="975" y="904"/>
                    <a:pt x="1073" y="735"/>
                  </a:cubicBezTo>
                  <a:cubicBezTo>
                    <a:pt x="1295" y="356"/>
                    <a:pt x="955" y="1"/>
                    <a:pt x="6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9" name="Google Shape;2989;p42"/>
            <p:cNvSpPr/>
            <p:nvPr/>
          </p:nvSpPr>
          <p:spPr>
            <a:xfrm rot="-2412741" flipH="1">
              <a:off x="1534670" y="2299104"/>
              <a:ext cx="45720" cy="34715"/>
            </a:xfrm>
            <a:custGeom>
              <a:avLst/>
              <a:gdLst/>
              <a:ahLst/>
              <a:cxnLst/>
              <a:rect l="l" t="t" r="r" b="b"/>
              <a:pathLst>
                <a:path w="1283" h="974" extrusionOk="0">
                  <a:moveTo>
                    <a:pt x="612" y="1"/>
                  </a:moveTo>
                  <a:cubicBezTo>
                    <a:pt x="458" y="1"/>
                    <a:pt x="305" y="74"/>
                    <a:pt x="208" y="252"/>
                  </a:cubicBezTo>
                  <a:cubicBezTo>
                    <a:pt x="1" y="631"/>
                    <a:pt x="340" y="973"/>
                    <a:pt x="672" y="973"/>
                  </a:cubicBezTo>
                  <a:cubicBezTo>
                    <a:pt x="826" y="973"/>
                    <a:pt x="979" y="900"/>
                    <a:pt x="1075" y="723"/>
                  </a:cubicBezTo>
                  <a:cubicBezTo>
                    <a:pt x="1282" y="342"/>
                    <a:pt x="944" y="1"/>
                    <a:pt x="6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0" name="Google Shape;2990;p42"/>
            <p:cNvSpPr/>
            <p:nvPr/>
          </p:nvSpPr>
          <p:spPr>
            <a:xfrm rot="-2412741" flipH="1">
              <a:off x="1481522" y="1920311"/>
              <a:ext cx="30041" cy="22561"/>
            </a:xfrm>
            <a:custGeom>
              <a:avLst/>
              <a:gdLst/>
              <a:ahLst/>
              <a:cxnLst/>
              <a:rect l="l" t="t" r="r" b="b"/>
              <a:pathLst>
                <a:path w="843" h="633" extrusionOk="0">
                  <a:moveTo>
                    <a:pt x="402" y="1"/>
                  </a:moveTo>
                  <a:cubicBezTo>
                    <a:pt x="305" y="1"/>
                    <a:pt x="209" y="46"/>
                    <a:pt x="145" y="156"/>
                  </a:cubicBezTo>
                  <a:cubicBezTo>
                    <a:pt x="0" y="402"/>
                    <a:pt x="222" y="633"/>
                    <a:pt x="440" y="633"/>
                  </a:cubicBezTo>
                  <a:cubicBezTo>
                    <a:pt x="537" y="633"/>
                    <a:pt x="634" y="587"/>
                    <a:pt x="697" y="478"/>
                  </a:cubicBezTo>
                  <a:cubicBezTo>
                    <a:pt x="842" y="231"/>
                    <a:pt x="621" y="1"/>
                    <a:pt x="40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1" name="Google Shape;2991;p42"/>
            <p:cNvSpPr/>
            <p:nvPr/>
          </p:nvSpPr>
          <p:spPr>
            <a:xfrm rot="-2412741" flipH="1">
              <a:off x="1811272" y="2580618"/>
              <a:ext cx="30005" cy="22526"/>
            </a:xfrm>
            <a:custGeom>
              <a:avLst/>
              <a:gdLst/>
              <a:ahLst/>
              <a:cxnLst/>
              <a:rect l="l" t="t" r="r" b="b"/>
              <a:pathLst>
                <a:path w="842" h="632" extrusionOk="0">
                  <a:moveTo>
                    <a:pt x="402" y="0"/>
                  </a:moveTo>
                  <a:cubicBezTo>
                    <a:pt x="304" y="0"/>
                    <a:pt x="207" y="46"/>
                    <a:pt x="143" y="156"/>
                  </a:cubicBezTo>
                  <a:cubicBezTo>
                    <a:pt x="1" y="402"/>
                    <a:pt x="221" y="632"/>
                    <a:pt x="440" y="632"/>
                  </a:cubicBezTo>
                  <a:cubicBezTo>
                    <a:pt x="537" y="632"/>
                    <a:pt x="634" y="586"/>
                    <a:pt x="699" y="477"/>
                  </a:cubicBezTo>
                  <a:cubicBezTo>
                    <a:pt x="841" y="230"/>
                    <a:pt x="621" y="0"/>
                    <a:pt x="40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2" name="Google Shape;2992;p42"/>
            <p:cNvSpPr/>
            <p:nvPr/>
          </p:nvSpPr>
          <p:spPr>
            <a:xfrm rot="-2412741" flipH="1">
              <a:off x="1160775" y="2172304"/>
              <a:ext cx="29970" cy="22561"/>
            </a:xfrm>
            <a:custGeom>
              <a:avLst/>
              <a:gdLst/>
              <a:ahLst/>
              <a:cxnLst/>
              <a:rect l="l" t="t" r="r" b="b"/>
              <a:pathLst>
                <a:path w="841" h="633" extrusionOk="0">
                  <a:moveTo>
                    <a:pt x="402" y="1"/>
                  </a:moveTo>
                  <a:cubicBezTo>
                    <a:pt x="304" y="1"/>
                    <a:pt x="207" y="46"/>
                    <a:pt x="143" y="156"/>
                  </a:cubicBezTo>
                  <a:cubicBezTo>
                    <a:pt x="0" y="402"/>
                    <a:pt x="220" y="632"/>
                    <a:pt x="439" y="632"/>
                  </a:cubicBezTo>
                  <a:cubicBezTo>
                    <a:pt x="536" y="632"/>
                    <a:pt x="633" y="587"/>
                    <a:pt x="698" y="477"/>
                  </a:cubicBezTo>
                  <a:cubicBezTo>
                    <a:pt x="841" y="230"/>
                    <a:pt x="620" y="1"/>
                    <a:pt x="40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3" name="Google Shape;2993;p42"/>
            <p:cNvSpPr/>
            <p:nvPr/>
          </p:nvSpPr>
          <p:spPr>
            <a:xfrm rot="-2412741" flipH="1">
              <a:off x="1448808" y="1886441"/>
              <a:ext cx="19706" cy="14756"/>
            </a:xfrm>
            <a:custGeom>
              <a:avLst/>
              <a:gdLst/>
              <a:ahLst/>
              <a:cxnLst/>
              <a:rect l="l" t="t" r="r" b="b"/>
              <a:pathLst>
                <a:path w="553" h="414" extrusionOk="0">
                  <a:moveTo>
                    <a:pt x="265" y="0"/>
                  </a:moveTo>
                  <a:cubicBezTo>
                    <a:pt x="201" y="0"/>
                    <a:pt x="137" y="30"/>
                    <a:pt x="95" y="103"/>
                  </a:cubicBezTo>
                  <a:cubicBezTo>
                    <a:pt x="1" y="263"/>
                    <a:pt x="146" y="414"/>
                    <a:pt x="290" y="414"/>
                  </a:cubicBezTo>
                  <a:cubicBezTo>
                    <a:pt x="353" y="414"/>
                    <a:pt x="416" y="384"/>
                    <a:pt x="458" y="312"/>
                  </a:cubicBezTo>
                  <a:cubicBezTo>
                    <a:pt x="552" y="150"/>
                    <a:pt x="408" y="0"/>
                    <a:pt x="2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4" name="Google Shape;2994;p42"/>
            <p:cNvSpPr/>
            <p:nvPr/>
          </p:nvSpPr>
          <p:spPr>
            <a:xfrm rot="-2412741" flipH="1">
              <a:off x="1229760" y="2312023"/>
              <a:ext cx="19706" cy="14756"/>
            </a:xfrm>
            <a:custGeom>
              <a:avLst/>
              <a:gdLst/>
              <a:ahLst/>
              <a:cxnLst/>
              <a:rect l="l" t="t" r="r" b="b"/>
              <a:pathLst>
                <a:path w="553" h="414" extrusionOk="0">
                  <a:moveTo>
                    <a:pt x="264" y="0"/>
                  </a:moveTo>
                  <a:cubicBezTo>
                    <a:pt x="200" y="0"/>
                    <a:pt x="137" y="30"/>
                    <a:pt x="95" y="102"/>
                  </a:cubicBezTo>
                  <a:cubicBezTo>
                    <a:pt x="1" y="264"/>
                    <a:pt x="145" y="414"/>
                    <a:pt x="288" y="414"/>
                  </a:cubicBezTo>
                  <a:cubicBezTo>
                    <a:pt x="352" y="414"/>
                    <a:pt x="416" y="384"/>
                    <a:pt x="458" y="311"/>
                  </a:cubicBezTo>
                  <a:cubicBezTo>
                    <a:pt x="553" y="152"/>
                    <a:pt x="407" y="0"/>
                    <a:pt x="2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5" name="Google Shape;2995;p42"/>
            <p:cNvSpPr/>
            <p:nvPr/>
          </p:nvSpPr>
          <p:spPr>
            <a:xfrm rot="-2412741" flipH="1">
              <a:off x="1638492" y="2198484"/>
              <a:ext cx="19528" cy="14720"/>
            </a:xfrm>
            <a:custGeom>
              <a:avLst/>
              <a:gdLst/>
              <a:ahLst/>
              <a:cxnLst/>
              <a:rect l="l" t="t" r="r" b="b"/>
              <a:pathLst>
                <a:path w="548" h="413" extrusionOk="0">
                  <a:moveTo>
                    <a:pt x="262" y="0"/>
                  </a:moveTo>
                  <a:cubicBezTo>
                    <a:pt x="196" y="0"/>
                    <a:pt x="130" y="32"/>
                    <a:pt x="89" y="107"/>
                  </a:cubicBezTo>
                  <a:cubicBezTo>
                    <a:pt x="1" y="267"/>
                    <a:pt x="145" y="412"/>
                    <a:pt x="287" y="412"/>
                  </a:cubicBezTo>
                  <a:cubicBezTo>
                    <a:pt x="353" y="412"/>
                    <a:pt x="418" y="381"/>
                    <a:pt x="459" y="306"/>
                  </a:cubicBezTo>
                  <a:cubicBezTo>
                    <a:pt x="547" y="144"/>
                    <a:pt x="403" y="0"/>
                    <a:pt x="2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6" name="Google Shape;2996;p42"/>
            <p:cNvSpPr/>
            <p:nvPr/>
          </p:nvSpPr>
          <p:spPr>
            <a:xfrm rot="-5400000" flipH="1">
              <a:off x="287805" y="3973209"/>
              <a:ext cx="265015" cy="336177"/>
            </a:xfrm>
            <a:custGeom>
              <a:avLst/>
              <a:gdLst/>
              <a:ahLst/>
              <a:cxnLst/>
              <a:rect l="l" t="t" r="r" b="b"/>
              <a:pathLst>
                <a:path w="4238" h="5382" extrusionOk="0">
                  <a:moveTo>
                    <a:pt x="159" y="0"/>
                  </a:moveTo>
                  <a:lnTo>
                    <a:pt x="159" y="0"/>
                  </a:lnTo>
                  <a:cubicBezTo>
                    <a:pt x="159" y="0"/>
                    <a:pt x="0" y="1900"/>
                    <a:pt x="763" y="3235"/>
                  </a:cubicBezTo>
                  <a:cubicBezTo>
                    <a:pt x="1526" y="4573"/>
                    <a:pt x="4237" y="5382"/>
                    <a:pt x="4237" y="5382"/>
                  </a:cubicBezTo>
                  <a:cubicBezTo>
                    <a:pt x="4237" y="5382"/>
                    <a:pt x="3941" y="3305"/>
                    <a:pt x="2398" y="1809"/>
                  </a:cubicBezTo>
                  <a:cubicBezTo>
                    <a:pt x="851" y="308"/>
                    <a:pt x="159" y="0"/>
                    <a:pt x="1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7" name="Google Shape;2997;p42"/>
            <p:cNvSpPr/>
            <p:nvPr/>
          </p:nvSpPr>
          <p:spPr>
            <a:xfrm rot="-5400000" flipH="1">
              <a:off x="626495" y="3938812"/>
              <a:ext cx="251821" cy="329368"/>
            </a:xfrm>
            <a:custGeom>
              <a:avLst/>
              <a:gdLst/>
              <a:ahLst/>
              <a:cxnLst/>
              <a:rect l="l" t="t" r="r" b="b"/>
              <a:pathLst>
                <a:path w="4027" h="5273" extrusionOk="0">
                  <a:moveTo>
                    <a:pt x="4026" y="0"/>
                  </a:moveTo>
                  <a:lnTo>
                    <a:pt x="4026" y="0"/>
                  </a:lnTo>
                  <a:cubicBezTo>
                    <a:pt x="4026" y="0"/>
                    <a:pt x="1841" y="791"/>
                    <a:pt x="920" y="2627"/>
                  </a:cubicBezTo>
                  <a:cubicBezTo>
                    <a:pt x="1" y="4467"/>
                    <a:pt x="128" y="5272"/>
                    <a:pt x="128" y="5272"/>
                  </a:cubicBezTo>
                  <a:cubicBezTo>
                    <a:pt x="128" y="5272"/>
                    <a:pt x="1492" y="4520"/>
                    <a:pt x="2434" y="3299"/>
                  </a:cubicBezTo>
                  <a:cubicBezTo>
                    <a:pt x="3381" y="2073"/>
                    <a:pt x="4026" y="1"/>
                    <a:pt x="40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6" name="Google Shape;2998;p42"/>
            <p:cNvGrpSpPr/>
            <p:nvPr/>
          </p:nvGrpSpPr>
          <p:grpSpPr>
            <a:xfrm rot="-5400000" flipH="1">
              <a:off x="230228" y="3551141"/>
              <a:ext cx="414710" cy="342109"/>
              <a:chOff x="3961851" y="558662"/>
              <a:chExt cx="290748" cy="240113"/>
            </a:xfrm>
          </p:grpSpPr>
          <p:sp>
            <p:nvSpPr>
              <p:cNvPr id="2999" name="Google Shape;2999;p42"/>
              <p:cNvSpPr/>
              <p:nvPr/>
            </p:nvSpPr>
            <p:spPr>
              <a:xfrm>
                <a:off x="3961851" y="558662"/>
                <a:ext cx="286582" cy="236473"/>
              </a:xfrm>
              <a:custGeom>
                <a:avLst/>
                <a:gdLst/>
                <a:ahLst/>
                <a:cxnLst/>
                <a:rect l="l" t="t" r="r" b="b"/>
                <a:pathLst>
                  <a:path w="6537" h="5394" extrusionOk="0">
                    <a:moveTo>
                      <a:pt x="282" y="1"/>
                    </a:moveTo>
                    <a:lnTo>
                      <a:pt x="282" y="1"/>
                    </a:lnTo>
                    <a:cubicBezTo>
                      <a:pt x="282" y="1"/>
                      <a:pt x="0" y="1682"/>
                      <a:pt x="1554" y="3391"/>
                    </a:cubicBezTo>
                    <a:cubicBezTo>
                      <a:pt x="3104" y="5097"/>
                      <a:pt x="6537" y="5393"/>
                      <a:pt x="6537" y="5393"/>
                    </a:cubicBezTo>
                    <a:cubicBezTo>
                      <a:pt x="6537" y="5393"/>
                      <a:pt x="4933" y="2801"/>
                      <a:pt x="3002" y="1513"/>
                    </a:cubicBezTo>
                    <a:cubicBezTo>
                      <a:pt x="1071" y="227"/>
                      <a:pt x="283" y="1"/>
                      <a:pt x="282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0" name="Google Shape;3000;p42"/>
              <p:cNvSpPr/>
              <p:nvPr/>
            </p:nvSpPr>
            <p:spPr>
              <a:xfrm>
                <a:off x="4001352" y="596585"/>
                <a:ext cx="251247" cy="202190"/>
              </a:xfrm>
              <a:custGeom>
                <a:avLst/>
                <a:gdLst/>
                <a:ahLst/>
                <a:cxnLst/>
                <a:rect l="l" t="t" r="r" b="b"/>
                <a:pathLst>
                  <a:path w="5731" h="4612" extrusionOk="0">
                    <a:moveTo>
                      <a:pt x="94" y="0"/>
                    </a:moveTo>
                    <a:cubicBezTo>
                      <a:pt x="70" y="0"/>
                      <a:pt x="45" y="10"/>
                      <a:pt x="28" y="29"/>
                    </a:cubicBezTo>
                    <a:cubicBezTo>
                      <a:pt x="21" y="37"/>
                      <a:pt x="17" y="44"/>
                      <a:pt x="14" y="50"/>
                    </a:cubicBezTo>
                    <a:cubicBezTo>
                      <a:pt x="0" y="86"/>
                      <a:pt x="7" y="122"/>
                      <a:pt x="35" y="146"/>
                    </a:cubicBezTo>
                    <a:cubicBezTo>
                      <a:pt x="74" y="182"/>
                      <a:pt x="3788" y="3437"/>
                      <a:pt x="5589" y="4599"/>
                    </a:cubicBezTo>
                    <a:cubicBezTo>
                      <a:pt x="5603" y="4608"/>
                      <a:pt x="5619" y="4612"/>
                      <a:pt x="5635" y="4612"/>
                    </a:cubicBezTo>
                    <a:cubicBezTo>
                      <a:pt x="5663" y="4612"/>
                      <a:pt x="5690" y="4599"/>
                      <a:pt x="5706" y="4574"/>
                    </a:cubicBezTo>
                    <a:cubicBezTo>
                      <a:pt x="5730" y="4535"/>
                      <a:pt x="5720" y="4482"/>
                      <a:pt x="5681" y="4457"/>
                    </a:cubicBezTo>
                    <a:cubicBezTo>
                      <a:pt x="3891" y="3299"/>
                      <a:pt x="183" y="55"/>
                      <a:pt x="148" y="19"/>
                    </a:cubicBezTo>
                    <a:cubicBezTo>
                      <a:pt x="133" y="7"/>
                      <a:pt x="113" y="0"/>
                      <a:pt x="9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" name="Google Shape;3001;p42"/>
            <p:cNvGrpSpPr/>
            <p:nvPr/>
          </p:nvGrpSpPr>
          <p:grpSpPr>
            <a:xfrm rot="-5400000" flipH="1">
              <a:off x="661189" y="3575491"/>
              <a:ext cx="262071" cy="380647"/>
              <a:chOff x="4045939" y="794047"/>
              <a:chExt cx="183735" cy="267161"/>
            </a:xfrm>
          </p:grpSpPr>
          <p:sp>
            <p:nvSpPr>
              <p:cNvPr id="3002" name="Google Shape;3002;p42"/>
              <p:cNvSpPr/>
              <p:nvPr/>
            </p:nvSpPr>
            <p:spPr>
              <a:xfrm>
                <a:off x="4045939" y="797730"/>
                <a:ext cx="179744" cy="263478"/>
              </a:xfrm>
              <a:custGeom>
                <a:avLst/>
                <a:gdLst/>
                <a:ahLst/>
                <a:cxnLst/>
                <a:rect l="l" t="t" r="r" b="b"/>
                <a:pathLst>
                  <a:path w="4100" h="6010" extrusionOk="0">
                    <a:moveTo>
                      <a:pt x="4099" y="0"/>
                    </a:moveTo>
                    <a:lnTo>
                      <a:pt x="4099" y="0"/>
                    </a:lnTo>
                    <a:cubicBezTo>
                      <a:pt x="4099" y="0"/>
                      <a:pt x="1829" y="752"/>
                      <a:pt x="914" y="2426"/>
                    </a:cubicBezTo>
                    <a:cubicBezTo>
                      <a:pt x="0" y="4100"/>
                      <a:pt x="621" y="6010"/>
                      <a:pt x="621" y="6010"/>
                    </a:cubicBezTo>
                    <a:cubicBezTo>
                      <a:pt x="621" y="6010"/>
                      <a:pt x="1042" y="5724"/>
                      <a:pt x="2196" y="4127"/>
                    </a:cubicBezTo>
                    <a:cubicBezTo>
                      <a:pt x="3354" y="2528"/>
                      <a:pt x="4099" y="1"/>
                      <a:pt x="409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3" name="Google Shape;3003;p42"/>
              <p:cNvSpPr/>
              <p:nvPr/>
            </p:nvSpPr>
            <p:spPr>
              <a:xfrm>
                <a:off x="4088465" y="794047"/>
                <a:ext cx="141209" cy="220164"/>
              </a:xfrm>
              <a:custGeom>
                <a:avLst/>
                <a:gdLst/>
                <a:ahLst/>
                <a:cxnLst/>
                <a:rect l="l" t="t" r="r" b="b"/>
                <a:pathLst>
                  <a:path w="3221" h="5022" extrusionOk="0">
                    <a:moveTo>
                      <a:pt x="3129" y="0"/>
                    </a:moveTo>
                    <a:cubicBezTo>
                      <a:pt x="3107" y="0"/>
                      <a:pt x="3085" y="8"/>
                      <a:pt x="3069" y="24"/>
                    </a:cubicBezTo>
                    <a:cubicBezTo>
                      <a:pt x="1459" y="1602"/>
                      <a:pt x="566" y="3495"/>
                      <a:pt x="205" y="4392"/>
                    </a:cubicBezTo>
                    <a:cubicBezTo>
                      <a:pt x="78" y="4713"/>
                      <a:pt x="15" y="4907"/>
                      <a:pt x="15" y="4915"/>
                    </a:cubicBezTo>
                    <a:cubicBezTo>
                      <a:pt x="0" y="4957"/>
                      <a:pt x="26" y="5006"/>
                      <a:pt x="68" y="5017"/>
                    </a:cubicBezTo>
                    <a:cubicBezTo>
                      <a:pt x="78" y="5020"/>
                      <a:pt x="87" y="5021"/>
                      <a:pt x="97" y="5021"/>
                    </a:cubicBezTo>
                    <a:cubicBezTo>
                      <a:pt x="133" y="5021"/>
                      <a:pt x="165" y="5000"/>
                      <a:pt x="174" y="4964"/>
                    </a:cubicBezTo>
                    <a:cubicBezTo>
                      <a:pt x="184" y="4936"/>
                      <a:pt x="1032" y="2256"/>
                      <a:pt x="3186" y="144"/>
                    </a:cubicBezTo>
                    <a:cubicBezTo>
                      <a:pt x="3221" y="112"/>
                      <a:pt x="3221" y="59"/>
                      <a:pt x="3189" y="24"/>
                    </a:cubicBezTo>
                    <a:cubicBezTo>
                      <a:pt x="3173" y="8"/>
                      <a:pt x="3151" y="0"/>
                      <a:pt x="312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3004" name="Google Shape;3004;p42"/>
            <p:cNvSpPr/>
            <p:nvPr/>
          </p:nvSpPr>
          <p:spPr>
            <a:xfrm rot="-5400000" flipH="1">
              <a:off x="363984" y="4049953"/>
              <a:ext cx="202607" cy="253101"/>
            </a:xfrm>
            <a:custGeom>
              <a:avLst/>
              <a:gdLst/>
              <a:ahLst/>
              <a:cxnLst/>
              <a:rect l="l" t="t" r="r" b="b"/>
              <a:pathLst>
                <a:path w="3240" h="4052" extrusionOk="0">
                  <a:moveTo>
                    <a:pt x="60" y="0"/>
                  </a:moveTo>
                  <a:cubicBezTo>
                    <a:pt x="49" y="0"/>
                    <a:pt x="38" y="4"/>
                    <a:pt x="29" y="10"/>
                  </a:cubicBezTo>
                  <a:cubicBezTo>
                    <a:pt x="19" y="18"/>
                    <a:pt x="12" y="25"/>
                    <a:pt x="8" y="35"/>
                  </a:cubicBezTo>
                  <a:cubicBezTo>
                    <a:pt x="1" y="53"/>
                    <a:pt x="4" y="74"/>
                    <a:pt x="15" y="88"/>
                  </a:cubicBezTo>
                  <a:cubicBezTo>
                    <a:pt x="33" y="116"/>
                    <a:pt x="1887" y="2779"/>
                    <a:pt x="3136" y="4036"/>
                  </a:cubicBezTo>
                  <a:cubicBezTo>
                    <a:pt x="3147" y="4046"/>
                    <a:pt x="3161" y="4051"/>
                    <a:pt x="3175" y="4051"/>
                  </a:cubicBezTo>
                  <a:cubicBezTo>
                    <a:pt x="3190" y="4051"/>
                    <a:pt x="3204" y="4046"/>
                    <a:pt x="3214" y="4036"/>
                  </a:cubicBezTo>
                  <a:cubicBezTo>
                    <a:pt x="3239" y="4014"/>
                    <a:pt x="3239" y="3980"/>
                    <a:pt x="3214" y="3954"/>
                  </a:cubicBezTo>
                  <a:cubicBezTo>
                    <a:pt x="1971" y="2704"/>
                    <a:pt x="125" y="53"/>
                    <a:pt x="107" y="25"/>
                  </a:cubicBezTo>
                  <a:cubicBezTo>
                    <a:pt x="96" y="9"/>
                    <a:pt x="78" y="0"/>
                    <a:pt x="6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5" name="Google Shape;3005;p42"/>
            <p:cNvSpPr/>
            <p:nvPr/>
          </p:nvSpPr>
          <p:spPr>
            <a:xfrm rot="-5400000" flipH="1">
              <a:off x="615613" y="3980527"/>
              <a:ext cx="221305" cy="283958"/>
            </a:xfrm>
            <a:custGeom>
              <a:avLst/>
              <a:gdLst/>
              <a:ahLst/>
              <a:cxnLst/>
              <a:rect l="l" t="t" r="r" b="b"/>
              <a:pathLst>
                <a:path w="3539" h="4546" extrusionOk="0">
                  <a:moveTo>
                    <a:pt x="3476" y="0"/>
                  </a:moveTo>
                  <a:cubicBezTo>
                    <a:pt x="3460" y="0"/>
                    <a:pt x="3446" y="7"/>
                    <a:pt x="3436" y="20"/>
                  </a:cubicBezTo>
                  <a:cubicBezTo>
                    <a:pt x="2755" y="797"/>
                    <a:pt x="43" y="4420"/>
                    <a:pt x="15" y="4455"/>
                  </a:cubicBezTo>
                  <a:cubicBezTo>
                    <a:pt x="11" y="4459"/>
                    <a:pt x="11" y="4462"/>
                    <a:pt x="8" y="4469"/>
                  </a:cubicBezTo>
                  <a:cubicBezTo>
                    <a:pt x="0" y="4490"/>
                    <a:pt x="8" y="4519"/>
                    <a:pt x="25" y="4532"/>
                  </a:cubicBezTo>
                  <a:cubicBezTo>
                    <a:pt x="35" y="4541"/>
                    <a:pt x="47" y="4545"/>
                    <a:pt x="59" y="4545"/>
                  </a:cubicBezTo>
                  <a:cubicBezTo>
                    <a:pt x="77" y="4545"/>
                    <a:pt x="94" y="4537"/>
                    <a:pt x="106" y="4522"/>
                  </a:cubicBezTo>
                  <a:cubicBezTo>
                    <a:pt x="131" y="4487"/>
                    <a:pt x="2843" y="867"/>
                    <a:pt x="3521" y="94"/>
                  </a:cubicBezTo>
                  <a:cubicBezTo>
                    <a:pt x="3538" y="70"/>
                    <a:pt x="3538" y="34"/>
                    <a:pt x="3514" y="13"/>
                  </a:cubicBezTo>
                  <a:cubicBezTo>
                    <a:pt x="3503" y="5"/>
                    <a:pt x="3489" y="0"/>
                    <a:pt x="347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8" name="Google Shape;3006;p42"/>
            <p:cNvGrpSpPr/>
            <p:nvPr/>
          </p:nvGrpSpPr>
          <p:grpSpPr>
            <a:xfrm rot="-5400000" flipH="1">
              <a:off x="287737" y="4354185"/>
              <a:ext cx="279203" cy="384085"/>
              <a:chOff x="4587071" y="536741"/>
              <a:chExt cx="195746" cy="269575"/>
            </a:xfrm>
          </p:grpSpPr>
          <p:sp>
            <p:nvSpPr>
              <p:cNvPr id="3007" name="Google Shape;3007;p42"/>
              <p:cNvSpPr/>
              <p:nvPr/>
            </p:nvSpPr>
            <p:spPr>
              <a:xfrm>
                <a:off x="4587071" y="536741"/>
                <a:ext cx="195746" cy="267205"/>
              </a:xfrm>
              <a:custGeom>
                <a:avLst/>
                <a:gdLst/>
                <a:ahLst/>
                <a:cxnLst/>
                <a:rect l="l" t="t" r="r" b="b"/>
                <a:pathLst>
                  <a:path w="4465" h="6095" extrusionOk="0">
                    <a:moveTo>
                      <a:pt x="317" y="1"/>
                    </a:moveTo>
                    <a:cubicBezTo>
                      <a:pt x="261" y="1"/>
                      <a:pt x="248" y="21"/>
                      <a:pt x="248" y="21"/>
                    </a:cubicBezTo>
                    <a:cubicBezTo>
                      <a:pt x="248" y="21"/>
                      <a:pt x="1" y="4248"/>
                      <a:pt x="3504" y="6094"/>
                    </a:cubicBezTo>
                    <a:cubicBezTo>
                      <a:pt x="3504" y="6094"/>
                      <a:pt x="4464" y="2927"/>
                      <a:pt x="2445" y="1327"/>
                    </a:cubicBezTo>
                    <a:cubicBezTo>
                      <a:pt x="963" y="157"/>
                      <a:pt x="473" y="1"/>
                      <a:pt x="317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8" name="Google Shape;3008;p42"/>
              <p:cNvSpPr/>
              <p:nvPr/>
            </p:nvSpPr>
            <p:spPr>
              <a:xfrm>
                <a:off x="4648098" y="609343"/>
                <a:ext cx="95220" cy="196973"/>
              </a:xfrm>
              <a:custGeom>
                <a:avLst/>
                <a:gdLst/>
                <a:ahLst/>
                <a:cxnLst/>
                <a:rect l="l" t="t" r="r" b="b"/>
                <a:pathLst>
                  <a:path w="2172" h="4493" extrusionOk="0">
                    <a:moveTo>
                      <a:pt x="59" y="0"/>
                    </a:moveTo>
                    <a:cubicBezTo>
                      <a:pt x="48" y="0"/>
                      <a:pt x="38" y="4"/>
                      <a:pt x="28" y="10"/>
                    </a:cubicBezTo>
                    <a:cubicBezTo>
                      <a:pt x="18" y="14"/>
                      <a:pt x="11" y="25"/>
                      <a:pt x="7" y="35"/>
                    </a:cubicBezTo>
                    <a:cubicBezTo>
                      <a:pt x="0" y="53"/>
                      <a:pt x="4" y="70"/>
                      <a:pt x="15" y="88"/>
                    </a:cubicBezTo>
                    <a:cubicBezTo>
                      <a:pt x="32" y="113"/>
                      <a:pt x="1695" y="2567"/>
                      <a:pt x="2059" y="4449"/>
                    </a:cubicBezTo>
                    <a:cubicBezTo>
                      <a:pt x="2062" y="4474"/>
                      <a:pt x="2087" y="4493"/>
                      <a:pt x="2112" y="4493"/>
                    </a:cubicBezTo>
                    <a:cubicBezTo>
                      <a:pt x="2115" y="4493"/>
                      <a:pt x="2119" y="4492"/>
                      <a:pt x="2122" y="4491"/>
                    </a:cubicBezTo>
                    <a:cubicBezTo>
                      <a:pt x="2155" y="4488"/>
                      <a:pt x="2172" y="4456"/>
                      <a:pt x="2168" y="4428"/>
                    </a:cubicBezTo>
                    <a:cubicBezTo>
                      <a:pt x="1801" y="2521"/>
                      <a:pt x="124" y="49"/>
                      <a:pt x="106" y="25"/>
                    </a:cubicBezTo>
                    <a:cubicBezTo>
                      <a:pt x="95" y="9"/>
                      <a:pt x="77" y="0"/>
                      <a:pt x="5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" name="Google Shape;3009;p42"/>
            <p:cNvGrpSpPr/>
            <p:nvPr/>
          </p:nvGrpSpPr>
          <p:grpSpPr>
            <a:xfrm rot="-5400000" flipH="1">
              <a:off x="639159" y="4332215"/>
              <a:ext cx="286269" cy="345418"/>
              <a:chOff x="4555637" y="799440"/>
              <a:chExt cx="200700" cy="242435"/>
            </a:xfrm>
          </p:grpSpPr>
          <p:sp>
            <p:nvSpPr>
              <p:cNvPr id="3010" name="Google Shape;3010;p42"/>
              <p:cNvSpPr/>
              <p:nvPr/>
            </p:nvSpPr>
            <p:spPr>
              <a:xfrm>
                <a:off x="4555637" y="801895"/>
                <a:ext cx="200700" cy="239980"/>
              </a:xfrm>
              <a:custGeom>
                <a:avLst/>
                <a:gdLst/>
                <a:ahLst/>
                <a:cxnLst/>
                <a:rect l="l" t="t" r="r" b="b"/>
                <a:pathLst>
                  <a:path w="4578" h="5474" extrusionOk="0">
                    <a:moveTo>
                      <a:pt x="3886" y="0"/>
                    </a:moveTo>
                    <a:cubicBezTo>
                      <a:pt x="3885" y="0"/>
                      <a:pt x="2445" y="75"/>
                      <a:pt x="1604" y="1490"/>
                    </a:cubicBezTo>
                    <a:cubicBezTo>
                      <a:pt x="760" y="2906"/>
                      <a:pt x="1" y="5473"/>
                      <a:pt x="1" y="5473"/>
                    </a:cubicBezTo>
                    <a:cubicBezTo>
                      <a:pt x="1" y="5473"/>
                      <a:pt x="944" y="5460"/>
                      <a:pt x="2763" y="3680"/>
                    </a:cubicBezTo>
                    <a:cubicBezTo>
                      <a:pt x="4577" y="1897"/>
                      <a:pt x="3886" y="0"/>
                      <a:pt x="3886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1" name="Google Shape;3011;p42"/>
              <p:cNvSpPr/>
              <p:nvPr/>
            </p:nvSpPr>
            <p:spPr>
              <a:xfrm>
                <a:off x="4601363" y="799440"/>
                <a:ext cx="127574" cy="193904"/>
              </a:xfrm>
              <a:custGeom>
                <a:avLst/>
                <a:gdLst/>
                <a:ahLst/>
                <a:cxnLst/>
                <a:rect l="l" t="t" r="r" b="b"/>
                <a:pathLst>
                  <a:path w="2910" h="4423" extrusionOk="0">
                    <a:moveTo>
                      <a:pt x="2840" y="1"/>
                    </a:moveTo>
                    <a:cubicBezTo>
                      <a:pt x="2820" y="1"/>
                      <a:pt x="2799" y="12"/>
                      <a:pt x="2789" y="32"/>
                    </a:cubicBezTo>
                    <a:cubicBezTo>
                      <a:pt x="1599" y="2521"/>
                      <a:pt x="35" y="4311"/>
                      <a:pt x="17" y="4329"/>
                    </a:cubicBezTo>
                    <a:cubicBezTo>
                      <a:pt x="14" y="4336"/>
                      <a:pt x="10" y="4339"/>
                      <a:pt x="10" y="4347"/>
                    </a:cubicBezTo>
                    <a:cubicBezTo>
                      <a:pt x="0" y="4368"/>
                      <a:pt x="7" y="4393"/>
                      <a:pt x="25" y="4411"/>
                    </a:cubicBezTo>
                    <a:cubicBezTo>
                      <a:pt x="34" y="4418"/>
                      <a:pt x="47" y="4422"/>
                      <a:pt x="60" y="4422"/>
                    </a:cubicBezTo>
                    <a:cubicBezTo>
                      <a:pt x="75" y="4422"/>
                      <a:pt x="90" y="4416"/>
                      <a:pt x="102" y="4403"/>
                    </a:cubicBezTo>
                    <a:cubicBezTo>
                      <a:pt x="120" y="4385"/>
                      <a:pt x="1691" y="2584"/>
                      <a:pt x="2892" y="81"/>
                    </a:cubicBezTo>
                    <a:cubicBezTo>
                      <a:pt x="2910" y="53"/>
                      <a:pt x="2892" y="17"/>
                      <a:pt x="2864" y="7"/>
                    </a:cubicBezTo>
                    <a:cubicBezTo>
                      <a:pt x="2856" y="3"/>
                      <a:pt x="2848" y="1"/>
                      <a:pt x="284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3012" name="Google Shape;3012;p42"/>
            <p:cNvSpPr/>
            <p:nvPr/>
          </p:nvSpPr>
          <p:spPr>
            <a:xfrm rot="-2412760" flipH="1">
              <a:off x="2143053" y="2027398"/>
              <a:ext cx="278029" cy="87950"/>
            </a:xfrm>
            <a:custGeom>
              <a:avLst/>
              <a:gdLst/>
              <a:ahLst/>
              <a:cxnLst/>
              <a:rect l="l" t="t" r="r" b="b"/>
              <a:pathLst>
                <a:path w="14187" h="4487" extrusionOk="0">
                  <a:moveTo>
                    <a:pt x="102" y="1"/>
                  </a:moveTo>
                  <a:cubicBezTo>
                    <a:pt x="20" y="1"/>
                    <a:pt x="1" y="124"/>
                    <a:pt x="88" y="140"/>
                  </a:cubicBezTo>
                  <a:cubicBezTo>
                    <a:pt x="4899" y="1105"/>
                    <a:pt x="9510" y="2596"/>
                    <a:pt x="14038" y="4480"/>
                  </a:cubicBezTo>
                  <a:cubicBezTo>
                    <a:pt x="14050" y="4484"/>
                    <a:pt x="14061" y="4486"/>
                    <a:pt x="14071" y="4486"/>
                  </a:cubicBezTo>
                  <a:cubicBezTo>
                    <a:pt x="14146" y="4486"/>
                    <a:pt x="14187" y="4376"/>
                    <a:pt x="14104" y="4333"/>
                  </a:cubicBezTo>
                  <a:cubicBezTo>
                    <a:pt x="9751" y="2101"/>
                    <a:pt x="4951" y="672"/>
                    <a:pt x="112" y="1"/>
                  </a:cubicBezTo>
                  <a:cubicBezTo>
                    <a:pt x="108" y="1"/>
                    <a:pt x="105" y="1"/>
                    <a:pt x="10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3" name="Google Shape;3013;p42"/>
            <p:cNvSpPr/>
            <p:nvPr/>
          </p:nvSpPr>
          <p:spPr>
            <a:xfrm rot="-2412760" flipH="1">
              <a:off x="2055299" y="1923502"/>
              <a:ext cx="128030" cy="247876"/>
            </a:xfrm>
            <a:custGeom>
              <a:avLst/>
              <a:gdLst/>
              <a:ahLst/>
              <a:cxnLst/>
              <a:rect l="l" t="t" r="r" b="b"/>
              <a:pathLst>
                <a:path w="6533" h="12646" extrusionOk="0">
                  <a:moveTo>
                    <a:pt x="44" y="0"/>
                  </a:moveTo>
                  <a:cubicBezTo>
                    <a:pt x="22" y="0"/>
                    <a:pt x="1" y="15"/>
                    <a:pt x="4" y="43"/>
                  </a:cubicBezTo>
                  <a:cubicBezTo>
                    <a:pt x="846" y="4700"/>
                    <a:pt x="3110" y="9099"/>
                    <a:pt x="6290" y="12606"/>
                  </a:cubicBezTo>
                  <a:cubicBezTo>
                    <a:pt x="6315" y="12634"/>
                    <a:pt x="6347" y="12646"/>
                    <a:pt x="6378" y="12646"/>
                  </a:cubicBezTo>
                  <a:cubicBezTo>
                    <a:pt x="6459" y="12646"/>
                    <a:pt x="6532" y="12564"/>
                    <a:pt x="6471" y="12477"/>
                  </a:cubicBezTo>
                  <a:cubicBezTo>
                    <a:pt x="3715" y="8659"/>
                    <a:pt x="944" y="4784"/>
                    <a:pt x="88" y="36"/>
                  </a:cubicBezTo>
                  <a:cubicBezTo>
                    <a:pt x="83" y="12"/>
                    <a:pt x="63" y="0"/>
                    <a:pt x="4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4" name="Google Shape;3014;p42"/>
            <p:cNvSpPr/>
            <p:nvPr/>
          </p:nvSpPr>
          <p:spPr>
            <a:xfrm rot="-2412760" flipH="1">
              <a:off x="2265594" y="2140258"/>
              <a:ext cx="220530" cy="172725"/>
            </a:xfrm>
            <a:custGeom>
              <a:avLst/>
              <a:gdLst/>
              <a:ahLst/>
              <a:cxnLst/>
              <a:rect l="l" t="t" r="r" b="b"/>
              <a:pathLst>
                <a:path w="11253" h="8812" extrusionOk="0">
                  <a:moveTo>
                    <a:pt x="11104" y="0"/>
                  </a:moveTo>
                  <a:cubicBezTo>
                    <a:pt x="11090" y="0"/>
                    <a:pt x="11075" y="3"/>
                    <a:pt x="11058" y="10"/>
                  </a:cubicBezTo>
                  <a:cubicBezTo>
                    <a:pt x="6684" y="1694"/>
                    <a:pt x="2729" y="4943"/>
                    <a:pt x="21" y="8743"/>
                  </a:cubicBezTo>
                  <a:cubicBezTo>
                    <a:pt x="1" y="8775"/>
                    <a:pt x="28" y="8812"/>
                    <a:pt x="58" y="8812"/>
                  </a:cubicBezTo>
                  <a:cubicBezTo>
                    <a:pt x="68" y="8812"/>
                    <a:pt x="79" y="8807"/>
                    <a:pt x="88" y="8796"/>
                  </a:cubicBezTo>
                  <a:cubicBezTo>
                    <a:pt x="3159" y="5058"/>
                    <a:pt x="6816" y="2343"/>
                    <a:pt x="11139" y="223"/>
                  </a:cubicBezTo>
                  <a:cubicBezTo>
                    <a:pt x="11253" y="167"/>
                    <a:pt x="11211" y="0"/>
                    <a:pt x="111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5" name="Google Shape;3015;p42"/>
            <p:cNvSpPr/>
            <p:nvPr/>
          </p:nvSpPr>
          <p:spPr>
            <a:xfrm rot="-2412760" flipH="1">
              <a:off x="2344771" y="1932207"/>
              <a:ext cx="36628" cy="27579"/>
            </a:xfrm>
            <a:custGeom>
              <a:avLst/>
              <a:gdLst/>
              <a:ahLst/>
              <a:cxnLst/>
              <a:rect l="l" t="t" r="r" b="b"/>
              <a:pathLst>
                <a:path w="1869" h="1407" extrusionOk="0">
                  <a:moveTo>
                    <a:pt x="891" y="1"/>
                  </a:moveTo>
                  <a:cubicBezTo>
                    <a:pt x="676" y="1"/>
                    <a:pt x="461" y="102"/>
                    <a:pt x="320" y="345"/>
                  </a:cubicBezTo>
                  <a:cubicBezTo>
                    <a:pt x="1" y="894"/>
                    <a:pt x="491" y="1407"/>
                    <a:pt x="977" y="1407"/>
                  </a:cubicBezTo>
                  <a:cubicBezTo>
                    <a:pt x="1193" y="1407"/>
                    <a:pt x="1407" y="1305"/>
                    <a:pt x="1549" y="1061"/>
                  </a:cubicBezTo>
                  <a:cubicBezTo>
                    <a:pt x="1869" y="514"/>
                    <a:pt x="1377" y="1"/>
                    <a:pt x="89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6" name="Google Shape;3016;p42"/>
            <p:cNvSpPr/>
            <p:nvPr/>
          </p:nvSpPr>
          <p:spPr>
            <a:xfrm rot="-2412760" flipH="1">
              <a:off x="2070006" y="1897693"/>
              <a:ext cx="36628" cy="27540"/>
            </a:xfrm>
            <a:custGeom>
              <a:avLst/>
              <a:gdLst/>
              <a:ahLst/>
              <a:cxnLst/>
              <a:rect l="l" t="t" r="r" b="b"/>
              <a:pathLst>
                <a:path w="1869" h="1405" extrusionOk="0">
                  <a:moveTo>
                    <a:pt x="890" y="0"/>
                  </a:moveTo>
                  <a:cubicBezTo>
                    <a:pt x="675" y="0"/>
                    <a:pt x="461" y="101"/>
                    <a:pt x="319" y="343"/>
                  </a:cubicBezTo>
                  <a:cubicBezTo>
                    <a:pt x="0" y="892"/>
                    <a:pt x="491" y="1404"/>
                    <a:pt x="976" y="1404"/>
                  </a:cubicBezTo>
                  <a:cubicBezTo>
                    <a:pt x="1192" y="1404"/>
                    <a:pt x="1407" y="1303"/>
                    <a:pt x="1549" y="1059"/>
                  </a:cubicBezTo>
                  <a:cubicBezTo>
                    <a:pt x="1868" y="512"/>
                    <a:pt x="1376" y="0"/>
                    <a:pt x="89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7" name="Google Shape;3017;p42"/>
            <p:cNvSpPr/>
            <p:nvPr/>
          </p:nvSpPr>
          <p:spPr>
            <a:xfrm rot="-2412760" flipH="1">
              <a:off x="2019705" y="1821221"/>
              <a:ext cx="568738" cy="626295"/>
            </a:xfrm>
            <a:custGeom>
              <a:avLst/>
              <a:gdLst/>
              <a:ahLst/>
              <a:cxnLst/>
              <a:rect l="l" t="t" r="r" b="b"/>
              <a:pathLst>
                <a:path w="29021" h="31952" extrusionOk="0">
                  <a:moveTo>
                    <a:pt x="20741" y="1"/>
                  </a:moveTo>
                  <a:cubicBezTo>
                    <a:pt x="20409" y="1"/>
                    <a:pt x="20045" y="267"/>
                    <a:pt x="19640" y="880"/>
                  </a:cubicBezTo>
                  <a:cubicBezTo>
                    <a:pt x="16995" y="4887"/>
                    <a:pt x="22033" y="12699"/>
                    <a:pt x="22033" y="12699"/>
                  </a:cubicBezTo>
                  <a:cubicBezTo>
                    <a:pt x="22033" y="12699"/>
                    <a:pt x="12033" y="3533"/>
                    <a:pt x="8162" y="3533"/>
                  </a:cubicBezTo>
                  <a:cubicBezTo>
                    <a:pt x="7570" y="3533"/>
                    <a:pt x="7122" y="3747"/>
                    <a:pt x="6874" y="4241"/>
                  </a:cubicBezTo>
                  <a:cubicBezTo>
                    <a:pt x="5005" y="7962"/>
                    <a:pt x="20388" y="14973"/>
                    <a:pt x="20388" y="14973"/>
                  </a:cubicBezTo>
                  <a:cubicBezTo>
                    <a:pt x="18314" y="14430"/>
                    <a:pt x="12797" y="13732"/>
                    <a:pt x="8170" y="13732"/>
                  </a:cubicBezTo>
                  <a:cubicBezTo>
                    <a:pt x="3662" y="13732"/>
                    <a:pt x="0" y="14395"/>
                    <a:pt x="1197" y="16511"/>
                  </a:cubicBezTo>
                  <a:cubicBezTo>
                    <a:pt x="2175" y="18240"/>
                    <a:pt x="5465" y="18756"/>
                    <a:pt x="9044" y="18756"/>
                  </a:cubicBezTo>
                  <a:cubicBezTo>
                    <a:pt x="14343" y="18756"/>
                    <a:pt x="20275" y="17625"/>
                    <a:pt x="20276" y="17625"/>
                  </a:cubicBezTo>
                  <a:lnTo>
                    <a:pt x="20276" y="17625"/>
                  </a:lnTo>
                  <a:cubicBezTo>
                    <a:pt x="11186" y="23012"/>
                    <a:pt x="9820" y="31784"/>
                    <a:pt x="12499" y="31949"/>
                  </a:cubicBezTo>
                  <a:cubicBezTo>
                    <a:pt x="12530" y="31951"/>
                    <a:pt x="12562" y="31952"/>
                    <a:pt x="12593" y="31952"/>
                  </a:cubicBezTo>
                  <a:cubicBezTo>
                    <a:pt x="15239" y="31952"/>
                    <a:pt x="17662" y="25175"/>
                    <a:pt x="21097" y="20776"/>
                  </a:cubicBezTo>
                  <a:cubicBezTo>
                    <a:pt x="24569" y="16329"/>
                    <a:pt x="29021" y="15711"/>
                    <a:pt x="29021" y="15711"/>
                  </a:cubicBezTo>
                  <a:cubicBezTo>
                    <a:pt x="29021" y="15711"/>
                    <a:pt x="26593" y="14516"/>
                    <a:pt x="24653" y="10634"/>
                  </a:cubicBezTo>
                  <a:cubicBezTo>
                    <a:pt x="23410" y="8148"/>
                    <a:pt x="22576" y="1"/>
                    <a:pt x="207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8" name="Google Shape;3018;p42"/>
            <p:cNvSpPr/>
            <p:nvPr/>
          </p:nvSpPr>
          <p:spPr>
            <a:xfrm rot="-2412760" flipH="1">
              <a:off x="2240782" y="1905846"/>
              <a:ext cx="25418" cy="19131"/>
            </a:xfrm>
            <a:custGeom>
              <a:avLst/>
              <a:gdLst/>
              <a:ahLst/>
              <a:cxnLst/>
              <a:rect l="l" t="t" r="r" b="b"/>
              <a:pathLst>
                <a:path w="1297" h="976" extrusionOk="0">
                  <a:moveTo>
                    <a:pt x="618" y="1"/>
                  </a:moveTo>
                  <a:cubicBezTo>
                    <a:pt x="468" y="1"/>
                    <a:pt x="319" y="70"/>
                    <a:pt x="220" y="239"/>
                  </a:cubicBezTo>
                  <a:cubicBezTo>
                    <a:pt x="0" y="619"/>
                    <a:pt x="342" y="975"/>
                    <a:pt x="679" y="975"/>
                  </a:cubicBezTo>
                  <a:cubicBezTo>
                    <a:pt x="829" y="975"/>
                    <a:pt x="978" y="905"/>
                    <a:pt x="1076" y="735"/>
                  </a:cubicBezTo>
                  <a:cubicBezTo>
                    <a:pt x="1296" y="355"/>
                    <a:pt x="956" y="1"/>
                    <a:pt x="61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9" name="Google Shape;3019;p42"/>
            <p:cNvSpPr/>
            <p:nvPr/>
          </p:nvSpPr>
          <p:spPr>
            <a:xfrm rot="-2412760" flipH="1">
              <a:off x="2467370" y="2290708"/>
              <a:ext cx="25398" cy="19092"/>
            </a:xfrm>
            <a:custGeom>
              <a:avLst/>
              <a:gdLst/>
              <a:ahLst/>
              <a:cxnLst/>
              <a:rect l="l" t="t" r="r" b="b"/>
              <a:pathLst>
                <a:path w="1296" h="974" extrusionOk="0">
                  <a:moveTo>
                    <a:pt x="617" y="1"/>
                  </a:moveTo>
                  <a:cubicBezTo>
                    <a:pt x="468" y="1"/>
                    <a:pt x="319" y="70"/>
                    <a:pt x="220" y="239"/>
                  </a:cubicBezTo>
                  <a:cubicBezTo>
                    <a:pt x="0" y="619"/>
                    <a:pt x="341" y="974"/>
                    <a:pt x="678" y="974"/>
                  </a:cubicBezTo>
                  <a:cubicBezTo>
                    <a:pt x="827" y="974"/>
                    <a:pt x="975" y="904"/>
                    <a:pt x="1073" y="735"/>
                  </a:cubicBezTo>
                  <a:cubicBezTo>
                    <a:pt x="1295" y="356"/>
                    <a:pt x="955" y="1"/>
                    <a:pt x="61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0" name="Google Shape;3020;p42"/>
            <p:cNvSpPr/>
            <p:nvPr/>
          </p:nvSpPr>
          <p:spPr>
            <a:xfrm rot="-2412760" flipH="1">
              <a:off x="2268591" y="2152145"/>
              <a:ext cx="25144" cy="19092"/>
            </a:xfrm>
            <a:custGeom>
              <a:avLst/>
              <a:gdLst/>
              <a:ahLst/>
              <a:cxnLst/>
              <a:rect l="l" t="t" r="r" b="b"/>
              <a:pathLst>
                <a:path w="1283" h="974" extrusionOk="0">
                  <a:moveTo>
                    <a:pt x="612" y="1"/>
                  </a:moveTo>
                  <a:cubicBezTo>
                    <a:pt x="458" y="1"/>
                    <a:pt x="305" y="74"/>
                    <a:pt x="208" y="252"/>
                  </a:cubicBezTo>
                  <a:cubicBezTo>
                    <a:pt x="1" y="631"/>
                    <a:pt x="340" y="973"/>
                    <a:pt x="672" y="973"/>
                  </a:cubicBezTo>
                  <a:cubicBezTo>
                    <a:pt x="826" y="973"/>
                    <a:pt x="979" y="900"/>
                    <a:pt x="1075" y="723"/>
                  </a:cubicBezTo>
                  <a:cubicBezTo>
                    <a:pt x="1282" y="342"/>
                    <a:pt x="944" y="1"/>
                    <a:pt x="61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1" name="Google Shape;3021;p42"/>
            <p:cNvSpPr/>
            <p:nvPr/>
          </p:nvSpPr>
          <p:spPr>
            <a:xfrm rot="-2412760" flipH="1">
              <a:off x="2239363" y="1943830"/>
              <a:ext cx="16521" cy="12408"/>
            </a:xfrm>
            <a:custGeom>
              <a:avLst/>
              <a:gdLst/>
              <a:ahLst/>
              <a:cxnLst/>
              <a:rect l="l" t="t" r="r" b="b"/>
              <a:pathLst>
                <a:path w="843" h="633" extrusionOk="0">
                  <a:moveTo>
                    <a:pt x="402" y="1"/>
                  </a:moveTo>
                  <a:cubicBezTo>
                    <a:pt x="305" y="1"/>
                    <a:pt x="209" y="46"/>
                    <a:pt x="145" y="156"/>
                  </a:cubicBezTo>
                  <a:cubicBezTo>
                    <a:pt x="0" y="402"/>
                    <a:pt x="222" y="633"/>
                    <a:pt x="440" y="633"/>
                  </a:cubicBezTo>
                  <a:cubicBezTo>
                    <a:pt x="537" y="633"/>
                    <a:pt x="634" y="587"/>
                    <a:pt x="697" y="478"/>
                  </a:cubicBezTo>
                  <a:cubicBezTo>
                    <a:pt x="842" y="231"/>
                    <a:pt x="621" y="1"/>
                    <a:pt x="40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2" name="Google Shape;3022;p42"/>
            <p:cNvSpPr/>
            <p:nvPr/>
          </p:nvSpPr>
          <p:spPr>
            <a:xfrm rot="-2412760" flipH="1">
              <a:off x="2420705" y="2306962"/>
              <a:ext cx="16501" cy="12388"/>
            </a:xfrm>
            <a:custGeom>
              <a:avLst/>
              <a:gdLst/>
              <a:ahLst/>
              <a:cxnLst/>
              <a:rect l="l" t="t" r="r" b="b"/>
              <a:pathLst>
                <a:path w="842" h="632" extrusionOk="0">
                  <a:moveTo>
                    <a:pt x="402" y="0"/>
                  </a:moveTo>
                  <a:cubicBezTo>
                    <a:pt x="304" y="0"/>
                    <a:pt x="207" y="46"/>
                    <a:pt x="143" y="156"/>
                  </a:cubicBezTo>
                  <a:cubicBezTo>
                    <a:pt x="1" y="402"/>
                    <a:pt x="221" y="632"/>
                    <a:pt x="440" y="632"/>
                  </a:cubicBezTo>
                  <a:cubicBezTo>
                    <a:pt x="537" y="632"/>
                    <a:pt x="634" y="586"/>
                    <a:pt x="699" y="477"/>
                  </a:cubicBezTo>
                  <a:cubicBezTo>
                    <a:pt x="841" y="230"/>
                    <a:pt x="621" y="0"/>
                    <a:pt x="40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3" name="Google Shape;3023;p42"/>
            <p:cNvSpPr/>
            <p:nvPr/>
          </p:nvSpPr>
          <p:spPr>
            <a:xfrm rot="-2412760" flipH="1">
              <a:off x="2062972" y="2082412"/>
              <a:ext cx="16481" cy="12408"/>
            </a:xfrm>
            <a:custGeom>
              <a:avLst/>
              <a:gdLst/>
              <a:ahLst/>
              <a:cxnLst/>
              <a:rect l="l" t="t" r="r" b="b"/>
              <a:pathLst>
                <a:path w="841" h="633" extrusionOk="0">
                  <a:moveTo>
                    <a:pt x="402" y="1"/>
                  </a:moveTo>
                  <a:cubicBezTo>
                    <a:pt x="304" y="1"/>
                    <a:pt x="207" y="46"/>
                    <a:pt x="143" y="156"/>
                  </a:cubicBezTo>
                  <a:cubicBezTo>
                    <a:pt x="0" y="402"/>
                    <a:pt x="220" y="632"/>
                    <a:pt x="439" y="632"/>
                  </a:cubicBezTo>
                  <a:cubicBezTo>
                    <a:pt x="536" y="632"/>
                    <a:pt x="633" y="587"/>
                    <a:pt x="698" y="477"/>
                  </a:cubicBezTo>
                  <a:cubicBezTo>
                    <a:pt x="841" y="230"/>
                    <a:pt x="620" y="1"/>
                    <a:pt x="40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4" name="Google Shape;3024;p42"/>
            <p:cNvSpPr/>
            <p:nvPr/>
          </p:nvSpPr>
          <p:spPr>
            <a:xfrm rot="-2412760" flipH="1">
              <a:off x="2221372" y="1925203"/>
              <a:ext cx="10837" cy="8115"/>
            </a:xfrm>
            <a:custGeom>
              <a:avLst/>
              <a:gdLst/>
              <a:ahLst/>
              <a:cxnLst/>
              <a:rect l="l" t="t" r="r" b="b"/>
              <a:pathLst>
                <a:path w="553" h="414" extrusionOk="0">
                  <a:moveTo>
                    <a:pt x="265" y="0"/>
                  </a:moveTo>
                  <a:cubicBezTo>
                    <a:pt x="201" y="0"/>
                    <a:pt x="137" y="30"/>
                    <a:pt x="95" y="103"/>
                  </a:cubicBezTo>
                  <a:cubicBezTo>
                    <a:pt x="1" y="263"/>
                    <a:pt x="146" y="414"/>
                    <a:pt x="290" y="414"/>
                  </a:cubicBezTo>
                  <a:cubicBezTo>
                    <a:pt x="353" y="414"/>
                    <a:pt x="416" y="384"/>
                    <a:pt x="458" y="312"/>
                  </a:cubicBezTo>
                  <a:cubicBezTo>
                    <a:pt x="552" y="150"/>
                    <a:pt x="408" y="0"/>
                    <a:pt x="26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5" name="Google Shape;3025;p42"/>
            <p:cNvSpPr/>
            <p:nvPr/>
          </p:nvSpPr>
          <p:spPr>
            <a:xfrm rot="-2412760" flipH="1">
              <a:off x="2100910" y="2159249"/>
              <a:ext cx="10837" cy="8115"/>
            </a:xfrm>
            <a:custGeom>
              <a:avLst/>
              <a:gdLst/>
              <a:ahLst/>
              <a:cxnLst/>
              <a:rect l="l" t="t" r="r" b="b"/>
              <a:pathLst>
                <a:path w="553" h="414" extrusionOk="0">
                  <a:moveTo>
                    <a:pt x="264" y="0"/>
                  </a:moveTo>
                  <a:cubicBezTo>
                    <a:pt x="200" y="0"/>
                    <a:pt x="137" y="30"/>
                    <a:pt x="95" y="102"/>
                  </a:cubicBezTo>
                  <a:cubicBezTo>
                    <a:pt x="1" y="264"/>
                    <a:pt x="145" y="414"/>
                    <a:pt x="288" y="414"/>
                  </a:cubicBezTo>
                  <a:cubicBezTo>
                    <a:pt x="352" y="414"/>
                    <a:pt x="416" y="384"/>
                    <a:pt x="458" y="311"/>
                  </a:cubicBezTo>
                  <a:cubicBezTo>
                    <a:pt x="553" y="152"/>
                    <a:pt x="407" y="0"/>
                    <a:pt x="26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6" name="Google Shape;3026;p42"/>
            <p:cNvSpPr/>
            <p:nvPr/>
          </p:nvSpPr>
          <p:spPr>
            <a:xfrm rot="-2412760" flipH="1">
              <a:off x="2325687" y="2096809"/>
              <a:ext cx="10739" cy="8095"/>
            </a:xfrm>
            <a:custGeom>
              <a:avLst/>
              <a:gdLst/>
              <a:ahLst/>
              <a:cxnLst/>
              <a:rect l="l" t="t" r="r" b="b"/>
              <a:pathLst>
                <a:path w="548" h="413" extrusionOk="0">
                  <a:moveTo>
                    <a:pt x="262" y="0"/>
                  </a:moveTo>
                  <a:cubicBezTo>
                    <a:pt x="196" y="0"/>
                    <a:pt x="130" y="32"/>
                    <a:pt x="89" y="107"/>
                  </a:cubicBezTo>
                  <a:cubicBezTo>
                    <a:pt x="1" y="267"/>
                    <a:pt x="145" y="412"/>
                    <a:pt x="287" y="412"/>
                  </a:cubicBezTo>
                  <a:cubicBezTo>
                    <a:pt x="353" y="412"/>
                    <a:pt x="418" y="381"/>
                    <a:pt x="459" y="306"/>
                  </a:cubicBezTo>
                  <a:cubicBezTo>
                    <a:pt x="547" y="144"/>
                    <a:pt x="403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60" name="TextBox 259"/>
          <p:cNvSpPr txBox="1"/>
          <p:nvPr/>
        </p:nvSpPr>
        <p:spPr>
          <a:xfrm>
            <a:off x="0" y="1200150"/>
            <a:ext cx="25146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600" dirty="0" smtClean="0">
                <a:latin typeface="Barlow" charset="0"/>
              </a:rPr>
              <a:t>Facial Anatomy</a:t>
            </a:r>
          </a:p>
          <a:p>
            <a:pPr algn="ctr"/>
            <a:r>
              <a:rPr lang="en-US" sz="1600" dirty="0" smtClean="0">
                <a:latin typeface="Barlow" charset="0"/>
              </a:rPr>
              <a:t>Fat pads</a:t>
            </a:r>
          </a:p>
        </p:txBody>
      </p:sp>
      <p:pic>
        <p:nvPicPr>
          <p:cNvPr id="261" name="Picture 260" descr="fat pads 2.png"/>
          <p:cNvPicPr>
            <a:picLocks noChangeAspect="1"/>
          </p:cNvPicPr>
          <p:nvPr/>
        </p:nvPicPr>
        <p:blipFill>
          <a:blip r:embed="rId3" cstate="print"/>
          <a:stretch>
            <a:fillRect/>
          </a:stretch>
        </p:blipFill>
        <p:spPr>
          <a:xfrm>
            <a:off x="2514600" y="133350"/>
            <a:ext cx="4912061" cy="4868168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9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3948;p49"/>
          <p:cNvGrpSpPr/>
          <p:nvPr/>
        </p:nvGrpSpPr>
        <p:grpSpPr>
          <a:xfrm>
            <a:off x="6324600" y="0"/>
            <a:ext cx="1286618" cy="1886509"/>
            <a:chOff x="6746543" y="-23879"/>
            <a:chExt cx="1286618" cy="1886509"/>
          </a:xfrm>
        </p:grpSpPr>
        <p:sp>
          <p:nvSpPr>
            <p:cNvPr id="3949" name="Google Shape;3949;p49"/>
            <p:cNvSpPr/>
            <p:nvPr/>
          </p:nvSpPr>
          <p:spPr>
            <a:xfrm rot="-5400000">
              <a:off x="6418175" y="475895"/>
              <a:ext cx="1398302" cy="398754"/>
            </a:xfrm>
            <a:custGeom>
              <a:avLst/>
              <a:gdLst/>
              <a:ahLst/>
              <a:cxnLst/>
              <a:rect l="l" t="t" r="r" b="b"/>
              <a:pathLst>
                <a:path w="43238" h="12344" extrusionOk="0">
                  <a:moveTo>
                    <a:pt x="28408" y="1"/>
                  </a:moveTo>
                  <a:cubicBezTo>
                    <a:pt x="28358" y="1"/>
                    <a:pt x="28307" y="1"/>
                    <a:pt x="28256" y="1"/>
                  </a:cubicBezTo>
                  <a:cubicBezTo>
                    <a:pt x="20523" y="29"/>
                    <a:pt x="9361" y="2095"/>
                    <a:pt x="117" y="11777"/>
                  </a:cubicBezTo>
                  <a:cubicBezTo>
                    <a:pt x="89" y="11808"/>
                    <a:pt x="64" y="11844"/>
                    <a:pt x="50" y="11883"/>
                  </a:cubicBezTo>
                  <a:cubicBezTo>
                    <a:pt x="1" y="12007"/>
                    <a:pt x="25" y="12155"/>
                    <a:pt x="128" y="12250"/>
                  </a:cubicBezTo>
                  <a:cubicBezTo>
                    <a:pt x="194" y="12313"/>
                    <a:pt x="279" y="12344"/>
                    <a:pt x="362" y="12344"/>
                  </a:cubicBezTo>
                  <a:cubicBezTo>
                    <a:pt x="451" y="12344"/>
                    <a:pt x="539" y="12309"/>
                    <a:pt x="605" y="12240"/>
                  </a:cubicBezTo>
                  <a:cubicBezTo>
                    <a:pt x="9676" y="2737"/>
                    <a:pt x="20639" y="703"/>
                    <a:pt x="28235" y="675"/>
                  </a:cubicBezTo>
                  <a:cubicBezTo>
                    <a:pt x="28299" y="675"/>
                    <a:pt x="28364" y="675"/>
                    <a:pt x="28428" y="675"/>
                  </a:cubicBezTo>
                  <a:cubicBezTo>
                    <a:pt x="36586" y="675"/>
                    <a:pt x="42677" y="2893"/>
                    <a:pt x="42740" y="2918"/>
                  </a:cubicBezTo>
                  <a:cubicBezTo>
                    <a:pt x="42778" y="2932"/>
                    <a:pt x="42818" y="2939"/>
                    <a:pt x="42858" y="2939"/>
                  </a:cubicBezTo>
                  <a:cubicBezTo>
                    <a:pt x="42996" y="2939"/>
                    <a:pt x="43127" y="2856"/>
                    <a:pt x="43171" y="2716"/>
                  </a:cubicBezTo>
                  <a:cubicBezTo>
                    <a:pt x="43238" y="2543"/>
                    <a:pt x="43146" y="2349"/>
                    <a:pt x="42973" y="2286"/>
                  </a:cubicBezTo>
                  <a:cubicBezTo>
                    <a:pt x="42909" y="2261"/>
                    <a:pt x="36704" y="1"/>
                    <a:pt x="2840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0" name="Google Shape;3950;p49"/>
            <p:cNvSpPr/>
            <p:nvPr/>
          </p:nvSpPr>
          <p:spPr>
            <a:xfrm rot="-5400000">
              <a:off x="7045407" y="792100"/>
              <a:ext cx="630268" cy="752284"/>
            </a:xfrm>
            <a:custGeom>
              <a:avLst/>
              <a:gdLst/>
              <a:ahLst/>
              <a:cxnLst/>
              <a:rect l="l" t="t" r="r" b="b"/>
              <a:pathLst>
                <a:path w="19489" h="23288" extrusionOk="0">
                  <a:moveTo>
                    <a:pt x="18724" y="1"/>
                  </a:moveTo>
                  <a:cubicBezTo>
                    <a:pt x="18713" y="1"/>
                    <a:pt x="18702" y="1"/>
                    <a:pt x="18690" y="2"/>
                  </a:cubicBezTo>
                  <a:cubicBezTo>
                    <a:pt x="18507" y="20"/>
                    <a:pt x="18373" y="186"/>
                    <a:pt x="18390" y="373"/>
                  </a:cubicBezTo>
                  <a:cubicBezTo>
                    <a:pt x="18397" y="419"/>
                    <a:pt x="18790" y="5253"/>
                    <a:pt x="10930" y="12693"/>
                  </a:cubicBezTo>
                  <a:cubicBezTo>
                    <a:pt x="2957" y="20238"/>
                    <a:pt x="164" y="22671"/>
                    <a:pt x="139" y="22696"/>
                  </a:cubicBezTo>
                  <a:cubicBezTo>
                    <a:pt x="97" y="22732"/>
                    <a:pt x="64" y="22777"/>
                    <a:pt x="47" y="22823"/>
                  </a:cubicBezTo>
                  <a:cubicBezTo>
                    <a:pt x="1" y="22940"/>
                    <a:pt x="19" y="23074"/>
                    <a:pt x="103" y="23173"/>
                  </a:cubicBezTo>
                  <a:cubicBezTo>
                    <a:pt x="171" y="23248"/>
                    <a:pt x="265" y="23288"/>
                    <a:pt x="359" y="23288"/>
                  </a:cubicBezTo>
                  <a:cubicBezTo>
                    <a:pt x="438" y="23288"/>
                    <a:pt x="516" y="23261"/>
                    <a:pt x="580" y="23204"/>
                  </a:cubicBezTo>
                  <a:cubicBezTo>
                    <a:pt x="609" y="23180"/>
                    <a:pt x="3405" y="20740"/>
                    <a:pt x="11392" y="13183"/>
                  </a:cubicBezTo>
                  <a:cubicBezTo>
                    <a:pt x="19489" y="5514"/>
                    <a:pt x="19083" y="514"/>
                    <a:pt x="19062" y="302"/>
                  </a:cubicBezTo>
                  <a:cubicBezTo>
                    <a:pt x="19045" y="130"/>
                    <a:pt x="18897" y="1"/>
                    <a:pt x="1872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1" name="Google Shape;3951;p49"/>
            <p:cNvSpPr/>
            <p:nvPr/>
          </p:nvSpPr>
          <p:spPr>
            <a:xfrm rot="-8387259">
              <a:off x="7300473" y="1482776"/>
              <a:ext cx="261457" cy="82708"/>
            </a:xfrm>
            <a:custGeom>
              <a:avLst/>
              <a:gdLst/>
              <a:ahLst/>
              <a:cxnLst/>
              <a:rect l="l" t="t" r="r" b="b"/>
              <a:pathLst>
                <a:path w="14187" h="4487" extrusionOk="0">
                  <a:moveTo>
                    <a:pt x="102" y="1"/>
                  </a:moveTo>
                  <a:cubicBezTo>
                    <a:pt x="20" y="1"/>
                    <a:pt x="1" y="124"/>
                    <a:pt x="88" y="140"/>
                  </a:cubicBezTo>
                  <a:cubicBezTo>
                    <a:pt x="4899" y="1105"/>
                    <a:pt x="9510" y="2596"/>
                    <a:pt x="14038" y="4480"/>
                  </a:cubicBezTo>
                  <a:cubicBezTo>
                    <a:pt x="14050" y="4484"/>
                    <a:pt x="14061" y="4486"/>
                    <a:pt x="14071" y="4486"/>
                  </a:cubicBezTo>
                  <a:cubicBezTo>
                    <a:pt x="14146" y="4486"/>
                    <a:pt x="14187" y="4376"/>
                    <a:pt x="14104" y="4333"/>
                  </a:cubicBezTo>
                  <a:cubicBezTo>
                    <a:pt x="9751" y="2101"/>
                    <a:pt x="4951" y="672"/>
                    <a:pt x="112" y="1"/>
                  </a:cubicBezTo>
                  <a:cubicBezTo>
                    <a:pt x="108" y="1"/>
                    <a:pt x="105" y="1"/>
                    <a:pt x="10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2" name="Google Shape;3952;p49"/>
            <p:cNvSpPr/>
            <p:nvPr/>
          </p:nvSpPr>
          <p:spPr>
            <a:xfrm rot="-8387259">
              <a:off x="7217949" y="1430085"/>
              <a:ext cx="120399" cy="233100"/>
            </a:xfrm>
            <a:custGeom>
              <a:avLst/>
              <a:gdLst/>
              <a:ahLst/>
              <a:cxnLst/>
              <a:rect l="l" t="t" r="r" b="b"/>
              <a:pathLst>
                <a:path w="6533" h="12646" extrusionOk="0">
                  <a:moveTo>
                    <a:pt x="44" y="0"/>
                  </a:moveTo>
                  <a:cubicBezTo>
                    <a:pt x="22" y="0"/>
                    <a:pt x="1" y="15"/>
                    <a:pt x="4" y="43"/>
                  </a:cubicBezTo>
                  <a:cubicBezTo>
                    <a:pt x="846" y="4700"/>
                    <a:pt x="3110" y="9099"/>
                    <a:pt x="6290" y="12606"/>
                  </a:cubicBezTo>
                  <a:cubicBezTo>
                    <a:pt x="6315" y="12634"/>
                    <a:pt x="6347" y="12646"/>
                    <a:pt x="6378" y="12646"/>
                  </a:cubicBezTo>
                  <a:cubicBezTo>
                    <a:pt x="6459" y="12646"/>
                    <a:pt x="6532" y="12564"/>
                    <a:pt x="6471" y="12477"/>
                  </a:cubicBezTo>
                  <a:cubicBezTo>
                    <a:pt x="3715" y="8659"/>
                    <a:pt x="944" y="4784"/>
                    <a:pt x="88" y="36"/>
                  </a:cubicBezTo>
                  <a:cubicBezTo>
                    <a:pt x="83" y="12"/>
                    <a:pt x="63" y="0"/>
                    <a:pt x="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3" name="Google Shape;3953;p49"/>
            <p:cNvSpPr/>
            <p:nvPr/>
          </p:nvSpPr>
          <p:spPr>
            <a:xfrm rot="-8387259">
              <a:off x="7415709" y="1296923"/>
              <a:ext cx="207385" cy="162429"/>
            </a:xfrm>
            <a:custGeom>
              <a:avLst/>
              <a:gdLst/>
              <a:ahLst/>
              <a:cxnLst/>
              <a:rect l="l" t="t" r="r" b="b"/>
              <a:pathLst>
                <a:path w="11253" h="8812" extrusionOk="0">
                  <a:moveTo>
                    <a:pt x="11104" y="0"/>
                  </a:moveTo>
                  <a:cubicBezTo>
                    <a:pt x="11090" y="0"/>
                    <a:pt x="11075" y="3"/>
                    <a:pt x="11058" y="10"/>
                  </a:cubicBezTo>
                  <a:cubicBezTo>
                    <a:pt x="6684" y="1694"/>
                    <a:pt x="2729" y="4943"/>
                    <a:pt x="21" y="8743"/>
                  </a:cubicBezTo>
                  <a:cubicBezTo>
                    <a:pt x="1" y="8775"/>
                    <a:pt x="28" y="8812"/>
                    <a:pt x="58" y="8812"/>
                  </a:cubicBezTo>
                  <a:cubicBezTo>
                    <a:pt x="68" y="8812"/>
                    <a:pt x="79" y="8807"/>
                    <a:pt x="88" y="8796"/>
                  </a:cubicBezTo>
                  <a:cubicBezTo>
                    <a:pt x="3159" y="5058"/>
                    <a:pt x="6816" y="2343"/>
                    <a:pt x="11139" y="223"/>
                  </a:cubicBezTo>
                  <a:cubicBezTo>
                    <a:pt x="11253" y="167"/>
                    <a:pt x="11211" y="0"/>
                    <a:pt x="1110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4" name="Google Shape;3954;p49"/>
            <p:cNvSpPr/>
            <p:nvPr/>
          </p:nvSpPr>
          <p:spPr>
            <a:xfrm rot="-8387259">
              <a:off x="7490167" y="1629064"/>
              <a:ext cx="34444" cy="25935"/>
            </a:xfrm>
            <a:custGeom>
              <a:avLst/>
              <a:gdLst/>
              <a:ahLst/>
              <a:cxnLst/>
              <a:rect l="l" t="t" r="r" b="b"/>
              <a:pathLst>
                <a:path w="1869" h="1407" extrusionOk="0">
                  <a:moveTo>
                    <a:pt x="891" y="1"/>
                  </a:moveTo>
                  <a:cubicBezTo>
                    <a:pt x="676" y="1"/>
                    <a:pt x="461" y="102"/>
                    <a:pt x="320" y="345"/>
                  </a:cubicBezTo>
                  <a:cubicBezTo>
                    <a:pt x="1" y="894"/>
                    <a:pt x="491" y="1407"/>
                    <a:pt x="977" y="1407"/>
                  </a:cubicBezTo>
                  <a:cubicBezTo>
                    <a:pt x="1193" y="1407"/>
                    <a:pt x="1407" y="1305"/>
                    <a:pt x="1549" y="1061"/>
                  </a:cubicBezTo>
                  <a:cubicBezTo>
                    <a:pt x="1869" y="514"/>
                    <a:pt x="1377" y="1"/>
                    <a:pt x="8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5" name="Google Shape;3955;p49"/>
            <p:cNvSpPr/>
            <p:nvPr/>
          </p:nvSpPr>
          <p:spPr>
            <a:xfrm rot="-8387259">
              <a:off x="7633532" y="1369785"/>
              <a:ext cx="34444" cy="25935"/>
            </a:xfrm>
            <a:custGeom>
              <a:avLst/>
              <a:gdLst/>
              <a:ahLst/>
              <a:cxnLst/>
              <a:rect l="l" t="t" r="r" b="b"/>
              <a:pathLst>
                <a:path w="1869" h="1407" extrusionOk="0">
                  <a:moveTo>
                    <a:pt x="893" y="0"/>
                  </a:moveTo>
                  <a:cubicBezTo>
                    <a:pt x="677" y="0"/>
                    <a:pt x="462" y="101"/>
                    <a:pt x="321" y="346"/>
                  </a:cubicBezTo>
                  <a:cubicBezTo>
                    <a:pt x="1" y="892"/>
                    <a:pt x="493" y="1406"/>
                    <a:pt x="979" y="1406"/>
                  </a:cubicBezTo>
                  <a:cubicBezTo>
                    <a:pt x="1194" y="1406"/>
                    <a:pt x="1408" y="1305"/>
                    <a:pt x="1550" y="1062"/>
                  </a:cubicBezTo>
                  <a:cubicBezTo>
                    <a:pt x="1869" y="512"/>
                    <a:pt x="1378" y="0"/>
                    <a:pt x="8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6" name="Google Shape;3956;p49"/>
            <p:cNvSpPr/>
            <p:nvPr/>
          </p:nvSpPr>
          <p:spPr>
            <a:xfrm rot="-8387259">
              <a:off x="7231778" y="1661558"/>
              <a:ext cx="34444" cy="25898"/>
            </a:xfrm>
            <a:custGeom>
              <a:avLst/>
              <a:gdLst/>
              <a:ahLst/>
              <a:cxnLst/>
              <a:rect l="l" t="t" r="r" b="b"/>
              <a:pathLst>
                <a:path w="1869" h="1405" extrusionOk="0">
                  <a:moveTo>
                    <a:pt x="890" y="0"/>
                  </a:moveTo>
                  <a:cubicBezTo>
                    <a:pt x="675" y="0"/>
                    <a:pt x="461" y="101"/>
                    <a:pt x="319" y="343"/>
                  </a:cubicBezTo>
                  <a:cubicBezTo>
                    <a:pt x="0" y="892"/>
                    <a:pt x="491" y="1404"/>
                    <a:pt x="976" y="1404"/>
                  </a:cubicBezTo>
                  <a:cubicBezTo>
                    <a:pt x="1192" y="1404"/>
                    <a:pt x="1407" y="1303"/>
                    <a:pt x="1549" y="1059"/>
                  </a:cubicBezTo>
                  <a:cubicBezTo>
                    <a:pt x="1868" y="512"/>
                    <a:pt x="1376" y="0"/>
                    <a:pt x="89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7" name="Google Shape;3957;p49"/>
            <p:cNvSpPr/>
            <p:nvPr/>
          </p:nvSpPr>
          <p:spPr>
            <a:xfrm rot="-8387259">
              <a:off x="7184477" y="1170408"/>
              <a:ext cx="534837" cy="588962"/>
            </a:xfrm>
            <a:custGeom>
              <a:avLst/>
              <a:gdLst/>
              <a:ahLst/>
              <a:cxnLst/>
              <a:rect l="l" t="t" r="r" b="b"/>
              <a:pathLst>
                <a:path w="29021" h="31952" extrusionOk="0">
                  <a:moveTo>
                    <a:pt x="20741" y="1"/>
                  </a:moveTo>
                  <a:cubicBezTo>
                    <a:pt x="20409" y="1"/>
                    <a:pt x="20045" y="267"/>
                    <a:pt x="19640" y="880"/>
                  </a:cubicBezTo>
                  <a:cubicBezTo>
                    <a:pt x="16995" y="4887"/>
                    <a:pt x="22033" y="12699"/>
                    <a:pt x="22033" y="12699"/>
                  </a:cubicBezTo>
                  <a:cubicBezTo>
                    <a:pt x="22033" y="12699"/>
                    <a:pt x="12033" y="3533"/>
                    <a:pt x="8162" y="3533"/>
                  </a:cubicBezTo>
                  <a:cubicBezTo>
                    <a:pt x="7570" y="3533"/>
                    <a:pt x="7122" y="3747"/>
                    <a:pt x="6874" y="4241"/>
                  </a:cubicBezTo>
                  <a:cubicBezTo>
                    <a:pt x="5005" y="7962"/>
                    <a:pt x="20388" y="14973"/>
                    <a:pt x="20388" y="14973"/>
                  </a:cubicBezTo>
                  <a:cubicBezTo>
                    <a:pt x="18314" y="14430"/>
                    <a:pt x="12797" y="13732"/>
                    <a:pt x="8170" y="13732"/>
                  </a:cubicBezTo>
                  <a:cubicBezTo>
                    <a:pt x="3662" y="13732"/>
                    <a:pt x="0" y="14395"/>
                    <a:pt x="1197" y="16511"/>
                  </a:cubicBezTo>
                  <a:cubicBezTo>
                    <a:pt x="2175" y="18240"/>
                    <a:pt x="5465" y="18756"/>
                    <a:pt x="9044" y="18756"/>
                  </a:cubicBezTo>
                  <a:cubicBezTo>
                    <a:pt x="14343" y="18756"/>
                    <a:pt x="20275" y="17625"/>
                    <a:pt x="20276" y="17625"/>
                  </a:cubicBezTo>
                  <a:lnTo>
                    <a:pt x="20276" y="17625"/>
                  </a:lnTo>
                  <a:cubicBezTo>
                    <a:pt x="11186" y="23012"/>
                    <a:pt x="9820" y="31784"/>
                    <a:pt x="12499" y="31949"/>
                  </a:cubicBezTo>
                  <a:cubicBezTo>
                    <a:pt x="12530" y="31951"/>
                    <a:pt x="12562" y="31952"/>
                    <a:pt x="12593" y="31952"/>
                  </a:cubicBezTo>
                  <a:cubicBezTo>
                    <a:pt x="15239" y="31952"/>
                    <a:pt x="17662" y="25175"/>
                    <a:pt x="21097" y="20776"/>
                  </a:cubicBezTo>
                  <a:cubicBezTo>
                    <a:pt x="24569" y="16329"/>
                    <a:pt x="29021" y="15711"/>
                    <a:pt x="29021" y="15711"/>
                  </a:cubicBezTo>
                  <a:cubicBezTo>
                    <a:pt x="29021" y="15711"/>
                    <a:pt x="26593" y="14516"/>
                    <a:pt x="24653" y="10634"/>
                  </a:cubicBezTo>
                  <a:cubicBezTo>
                    <a:pt x="23410" y="8148"/>
                    <a:pt x="22576" y="1"/>
                    <a:pt x="2074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8" name="Google Shape;3958;p49"/>
            <p:cNvSpPr/>
            <p:nvPr/>
          </p:nvSpPr>
          <p:spPr>
            <a:xfrm rot="-8387259">
              <a:off x="7392376" y="1661798"/>
              <a:ext cx="23903" cy="17990"/>
            </a:xfrm>
            <a:custGeom>
              <a:avLst/>
              <a:gdLst/>
              <a:ahLst/>
              <a:cxnLst/>
              <a:rect l="l" t="t" r="r" b="b"/>
              <a:pathLst>
                <a:path w="1297" h="976" extrusionOk="0">
                  <a:moveTo>
                    <a:pt x="618" y="1"/>
                  </a:moveTo>
                  <a:cubicBezTo>
                    <a:pt x="468" y="1"/>
                    <a:pt x="319" y="70"/>
                    <a:pt x="220" y="239"/>
                  </a:cubicBezTo>
                  <a:cubicBezTo>
                    <a:pt x="0" y="619"/>
                    <a:pt x="342" y="975"/>
                    <a:pt x="679" y="975"/>
                  </a:cubicBezTo>
                  <a:cubicBezTo>
                    <a:pt x="829" y="975"/>
                    <a:pt x="978" y="905"/>
                    <a:pt x="1076" y="735"/>
                  </a:cubicBezTo>
                  <a:cubicBezTo>
                    <a:pt x="1296" y="355"/>
                    <a:pt x="956" y="1"/>
                    <a:pt x="6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9" name="Google Shape;3959;p49"/>
            <p:cNvSpPr/>
            <p:nvPr/>
          </p:nvSpPr>
          <p:spPr>
            <a:xfrm rot="-8387259">
              <a:off x="7605458" y="1299917"/>
              <a:ext cx="23884" cy="17953"/>
            </a:xfrm>
            <a:custGeom>
              <a:avLst/>
              <a:gdLst/>
              <a:ahLst/>
              <a:cxnLst/>
              <a:rect l="l" t="t" r="r" b="b"/>
              <a:pathLst>
                <a:path w="1296" h="974" extrusionOk="0">
                  <a:moveTo>
                    <a:pt x="617" y="1"/>
                  </a:moveTo>
                  <a:cubicBezTo>
                    <a:pt x="468" y="1"/>
                    <a:pt x="319" y="70"/>
                    <a:pt x="220" y="239"/>
                  </a:cubicBezTo>
                  <a:cubicBezTo>
                    <a:pt x="0" y="619"/>
                    <a:pt x="341" y="974"/>
                    <a:pt x="678" y="974"/>
                  </a:cubicBezTo>
                  <a:cubicBezTo>
                    <a:pt x="827" y="974"/>
                    <a:pt x="975" y="904"/>
                    <a:pt x="1073" y="735"/>
                  </a:cubicBezTo>
                  <a:cubicBezTo>
                    <a:pt x="1295" y="356"/>
                    <a:pt x="955" y="1"/>
                    <a:pt x="6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0" name="Google Shape;3960;p49"/>
            <p:cNvSpPr/>
            <p:nvPr/>
          </p:nvSpPr>
          <p:spPr>
            <a:xfrm rot="-8387259">
              <a:off x="7418528" y="1430220"/>
              <a:ext cx="23645" cy="17953"/>
            </a:xfrm>
            <a:custGeom>
              <a:avLst/>
              <a:gdLst/>
              <a:ahLst/>
              <a:cxnLst/>
              <a:rect l="l" t="t" r="r" b="b"/>
              <a:pathLst>
                <a:path w="1283" h="974" extrusionOk="0">
                  <a:moveTo>
                    <a:pt x="612" y="1"/>
                  </a:moveTo>
                  <a:cubicBezTo>
                    <a:pt x="458" y="1"/>
                    <a:pt x="305" y="74"/>
                    <a:pt x="208" y="252"/>
                  </a:cubicBezTo>
                  <a:cubicBezTo>
                    <a:pt x="1" y="631"/>
                    <a:pt x="340" y="973"/>
                    <a:pt x="672" y="973"/>
                  </a:cubicBezTo>
                  <a:cubicBezTo>
                    <a:pt x="826" y="973"/>
                    <a:pt x="979" y="900"/>
                    <a:pt x="1075" y="723"/>
                  </a:cubicBezTo>
                  <a:cubicBezTo>
                    <a:pt x="1282" y="342"/>
                    <a:pt x="944" y="1"/>
                    <a:pt x="6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1" name="Google Shape;3961;p49"/>
            <p:cNvSpPr/>
            <p:nvPr/>
          </p:nvSpPr>
          <p:spPr>
            <a:xfrm rot="-8387259">
              <a:off x="7391042" y="1632402"/>
              <a:ext cx="15536" cy="11668"/>
            </a:xfrm>
            <a:custGeom>
              <a:avLst/>
              <a:gdLst/>
              <a:ahLst/>
              <a:cxnLst/>
              <a:rect l="l" t="t" r="r" b="b"/>
              <a:pathLst>
                <a:path w="843" h="633" extrusionOk="0">
                  <a:moveTo>
                    <a:pt x="402" y="1"/>
                  </a:moveTo>
                  <a:cubicBezTo>
                    <a:pt x="305" y="1"/>
                    <a:pt x="209" y="46"/>
                    <a:pt x="145" y="156"/>
                  </a:cubicBezTo>
                  <a:cubicBezTo>
                    <a:pt x="0" y="402"/>
                    <a:pt x="222" y="633"/>
                    <a:pt x="440" y="633"/>
                  </a:cubicBezTo>
                  <a:cubicBezTo>
                    <a:pt x="537" y="633"/>
                    <a:pt x="634" y="587"/>
                    <a:pt x="697" y="478"/>
                  </a:cubicBezTo>
                  <a:cubicBezTo>
                    <a:pt x="842" y="231"/>
                    <a:pt x="621" y="1"/>
                    <a:pt x="40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2" name="Google Shape;3962;p49"/>
            <p:cNvSpPr/>
            <p:nvPr/>
          </p:nvSpPr>
          <p:spPr>
            <a:xfrm rot="-8387259">
              <a:off x="7561575" y="1290935"/>
              <a:ext cx="15517" cy="11649"/>
            </a:xfrm>
            <a:custGeom>
              <a:avLst/>
              <a:gdLst/>
              <a:ahLst/>
              <a:cxnLst/>
              <a:rect l="l" t="t" r="r" b="b"/>
              <a:pathLst>
                <a:path w="842" h="632" extrusionOk="0">
                  <a:moveTo>
                    <a:pt x="402" y="0"/>
                  </a:moveTo>
                  <a:cubicBezTo>
                    <a:pt x="304" y="0"/>
                    <a:pt x="207" y="46"/>
                    <a:pt x="143" y="156"/>
                  </a:cubicBezTo>
                  <a:cubicBezTo>
                    <a:pt x="1" y="402"/>
                    <a:pt x="221" y="632"/>
                    <a:pt x="440" y="632"/>
                  </a:cubicBezTo>
                  <a:cubicBezTo>
                    <a:pt x="537" y="632"/>
                    <a:pt x="634" y="586"/>
                    <a:pt x="699" y="477"/>
                  </a:cubicBezTo>
                  <a:cubicBezTo>
                    <a:pt x="841" y="230"/>
                    <a:pt x="621" y="0"/>
                    <a:pt x="40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3" name="Google Shape;3963;p49"/>
            <p:cNvSpPr/>
            <p:nvPr/>
          </p:nvSpPr>
          <p:spPr>
            <a:xfrm rot="-8387259">
              <a:off x="7225164" y="1502081"/>
              <a:ext cx="15499" cy="11668"/>
            </a:xfrm>
            <a:custGeom>
              <a:avLst/>
              <a:gdLst/>
              <a:ahLst/>
              <a:cxnLst/>
              <a:rect l="l" t="t" r="r" b="b"/>
              <a:pathLst>
                <a:path w="841" h="633" extrusionOk="0">
                  <a:moveTo>
                    <a:pt x="402" y="1"/>
                  </a:moveTo>
                  <a:cubicBezTo>
                    <a:pt x="304" y="1"/>
                    <a:pt x="207" y="46"/>
                    <a:pt x="143" y="156"/>
                  </a:cubicBezTo>
                  <a:cubicBezTo>
                    <a:pt x="0" y="402"/>
                    <a:pt x="220" y="632"/>
                    <a:pt x="439" y="632"/>
                  </a:cubicBezTo>
                  <a:cubicBezTo>
                    <a:pt x="536" y="632"/>
                    <a:pt x="633" y="587"/>
                    <a:pt x="698" y="477"/>
                  </a:cubicBezTo>
                  <a:cubicBezTo>
                    <a:pt x="841" y="230"/>
                    <a:pt x="620" y="1"/>
                    <a:pt x="40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4" name="Google Shape;3964;p49"/>
            <p:cNvSpPr/>
            <p:nvPr/>
          </p:nvSpPr>
          <p:spPr>
            <a:xfrm rot="-8387259">
              <a:off x="7374123" y="1653955"/>
              <a:ext cx="10191" cy="7631"/>
            </a:xfrm>
            <a:custGeom>
              <a:avLst/>
              <a:gdLst/>
              <a:ahLst/>
              <a:cxnLst/>
              <a:rect l="l" t="t" r="r" b="b"/>
              <a:pathLst>
                <a:path w="553" h="414" extrusionOk="0">
                  <a:moveTo>
                    <a:pt x="265" y="0"/>
                  </a:moveTo>
                  <a:cubicBezTo>
                    <a:pt x="201" y="0"/>
                    <a:pt x="137" y="30"/>
                    <a:pt x="95" y="103"/>
                  </a:cubicBezTo>
                  <a:cubicBezTo>
                    <a:pt x="1" y="263"/>
                    <a:pt x="146" y="414"/>
                    <a:pt x="290" y="414"/>
                  </a:cubicBezTo>
                  <a:cubicBezTo>
                    <a:pt x="353" y="414"/>
                    <a:pt x="416" y="384"/>
                    <a:pt x="458" y="312"/>
                  </a:cubicBezTo>
                  <a:cubicBezTo>
                    <a:pt x="552" y="150"/>
                    <a:pt x="408" y="0"/>
                    <a:pt x="2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5" name="Google Shape;3965;p49"/>
            <p:cNvSpPr/>
            <p:nvPr/>
          </p:nvSpPr>
          <p:spPr>
            <a:xfrm rot="-8387259">
              <a:off x="7260840" y="1433861"/>
              <a:ext cx="10191" cy="7631"/>
            </a:xfrm>
            <a:custGeom>
              <a:avLst/>
              <a:gdLst/>
              <a:ahLst/>
              <a:cxnLst/>
              <a:rect l="l" t="t" r="r" b="b"/>
              <a:pathLst>
                <a:path w="553" h="414" extrusionOk="0">
                  <a:moveTo>
                    <a:pt x="264" y="0"/>
                  </a:moveTo>
                  <a:cubicBezTo>
                    <a:pt x="200" y="0"/>
                    <a:pt x="137" y="30"/>
                    <a:pt x="95" y="102"/>
                  </a:cubicBezTo>
                  <a:cubicBezTo>
                    <a:pt x="1" y="264"/>
                    <a:pt x="145" y="414"/>
                    <a:pt x="288" y="414"/>
                  </a:cubicBezTo>
                  <a:cubicBezTo>
                    <a:pt x="352" y="414"/>
                    <a:pt x="416" y="384"/>
                    <a:pt x="458" y="311"/>
                  </a:cubicBezTo>
                  <a:cubicBezTo>
                    <a:pt x="553" y="152"/>
                    <a:pt x="407" y="0"/>
                    <a:pt x="2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6" name="Google Shape;3966;p49"/>
            <p:cNvSpPr/>
            <p:nvPr/>
          </p:nvSpPr>
          <p:spPr>
            <a:xfrm rot="-8387259">
              <a:off x="7472220" y="1492597"/>
              <a:ext cx="10099" cy="7613"/>
            </a:xfrm>
            <a:custGeom>
              <a:avLst/>
              <a:gdLst/>
              <a:ahLst/>
              <a:cxnLst/>
              <a:rect l="l" t="t" r="r" b="b"/>
              <a:pathLst>
                <a:path w="548" h="413" extrusionOk="0">
                  <a:moveTo>
                    <a:pt x="262" y="0"/>
                  </a:moveTo>
                  <a:cubicBezTo>
                    <a:pt x="196" y="0"/>
                    <a:pt x="130" y="32"/>
                    <a:pt x="89" y="107"/>
                  </a:cubicBezTo>
                  <a:cubicBezTo>
                    <a:pt x="1" y="267"/>
                    <a:pt x="145" y="412"/>
                    <a:pt x="287" y="412"/>
                  </a:cubicBezTo>
                  <a:cubicBezTo>
                    <a:pt x="353" y="412"/>
                    <a:pt x="418" y="381"/>
                    <a:pt x="459" y="306"/>
                  </a:cubicBezTo>
                  <a:cubicBezTo>
                    <a:pt x="547" y="144"/>
                    <a:pt x="403" y="0"/>
                    <a:pt x="2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7" name="Google Shape;3967;p49"/>
            <p:cNvSpPr/>
            <p:nvPr/>
          </p:nvSpPr>
          <p:spPr>
            <a:xfrm rot="-5400000">
              <a:off x="6773698" y="408534"/>
              <a:ext cx="137055" cy="173857"/>
            </a:xfrm>
            <a:custGeom>
              <a:avLst/>
              <a:gdLst/>
              <a:ahLst/>
              <a:cxnLst/>
              <a:rect l="l" t="t" r="r" b="b"/>
              <a:pathLst>
                <a:path w="4238" h="5382" extrusionOk="0">
                  <a:moveTo>
                    <a:pt x="159" y="0"/>
                  </a:moveTo>
                  <a:lnTo>
                    <a:pt x="159" y="0"/>
                  </a:lnTo>
                  <a:cubicBezTo>
                    <a:pt x="159" y="0"/>
                    <a:pt x="0" y="1900"/>
                    <a:pt x="763" y="3235"/>
                  </a:cubicBezTo>
                  <a:cubicBezTo>
                    <a:pt x="1526" y="4573"/>
                    <a:pt x="4237" y="5382"/>
                    <a:pt x="4237" y="5382"/>
                  </a:cubicBezTo>
                  <a:cubicBezTo>
                    <a:pt x="4237" y="5382"/>
                    <a:pt x="3941" y="3305"/>
                    <a:pt x="2398" y="1809"/>
                  </a:cubicBezTo>
                  <a:cubicBezTo>
                    <a:pt x="851" y="308"/>
                    <a:pt x="159" y="0"/>
                    <a:pt x="1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8" name="Google Shape;3968;p49"/>
            <p:cNvSpPr/>
            <p:nvPr/>
          </p:nvSpPr>
          <p:spPr>
            <a:xfrm rot="-5400000">
              <a:off x="6948856" y="429844"/>
              <a:ext cx="130232" cy="170336"/>
            </a:xfrm>
            <a:custGeom>
              <a:avLst/>
              <a:gdLst/>
              <a:ahLst/>
              <a:cxnLst/>
              <a:rect l="l" t="t" r="r" b="b"/>
              <a:pathLst>
                <a:path w="4027" h="5273" extrusionOk="0">
                  <a:moveTo>
                    <a:pt x="4026" y="0"/>
                  </a:moveTo>
                  <a:lnTo>
                    <a:pt x="4026" y="0"/>
                  </a:lnTo>
                  <a:cubicBezTo>
                    <a:pt x="4026" y="0"/>
                    <a:pt x="1841" y="791"/>
                    <a:pt x="920" y="2627"/>
                  </a:cubicBezTo>
                  <a:cubicBezTo>
                    <a:pt x="1" y="4467"/>
                    <a:pt x="128" y="5272"/>
                    <a:pt x="128" y="5272"/>
                  </a:cubicBezTo>
                  <a:cubicBezTo>
                    <a:pt x="128" y="5272"/>
                    <a:pt x="1492" y="4520"/>
                    <a:pt x="2434" y="3299"/>
                  </a:cubicBezTo>
                  <a:cubicBezTo>
                    <a:pt x="3381" y="2073"/>
                    <a:pt x="4026" y="1"/>
                    <a:pt x="40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3" name="Google Shape;3969;p49"/>
            <p:cNvGrpSpPr/>
            <p:nvPr/>
          </p:nvGrpSpPr>
          <p:grpSpPr>
            <a:xfrm rot="-5400000">
              <a:off x="6743922" y="623744"/>
              <a:ext cx="214472" cy="176925"/>
              <a:chOff x="3961851" y="558662"/>
              <a:chExt cx="290748" cy="240113"/>
            </a:xfrm>
          </p:grpSpPr>
          <p:sp>
            <p:nvSpPr>
              <p:cNvPr id="3970" name="Google Shape;3970;p49"/>
              <p:cNvSpPr/>
              <p:nvPr/>
            </p:nvSpPr>
            <p:spPr>
              <a:xfrm>
                <a:off x="3961851" y="558662"/>
                <a:ext cx="286582" cy="236473"/>
              </a:xfrm>
              <a:custGeom>
                <a:avLst/>
                <a:gdLst/>
                <a:ahLst/>
                <a:cxnLst/>
                <a:rect l="l" t="t" r="r" b="b"/>
                <a:pathLst>
                  <a:path w="6537" h="5394" extrusionOk="0">
                    <a:moveTo>
                      <a:pt x="282" y="1"/>
                    </a:moveTo>
                    <a:lnTo>
                      <a:pt x="282" y="1"/>
                    </a:lnTo>
                    <a:cubicBezTo>
                      <a:pt x="282" y="1"/>
                      <a:pt x="0" y="1682"/>
                      <a:pt x="1554" y="3391"/>
                    </a:cubicBezTo>
                    <a:cubicBezTo>
                      <a:pt x="3104" y="5097"/>
                      <a:pt x="6537" y="5393"/>
                      <a:pt x="6537" y="5393"/>
                    </a:cubicBezTo>
                    <a:cubicBezTo>
                      <a:pt x="6537" y="5393"/>
                      <a:pt x="4933" y="2801"/>
                      <a:pt x="3002" y="1513"/>
                    </a:cubicBezTo>
                    <a:cubicBezTo>
                      <a:pt x="1071" y="227"/>
                      <a:pt x="283" y="1"/>
                      <a:pt x="282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1" name="Google Shape;3971;p49"/>
              <p:cNvSpPr/>
              <p:nvPr/>
            </p:nvSpPr>
            <p:spPr>
              <a:xfrm>
                <a:off x="4001352" y="596585"/>
                <a:ext cx="251247" cy="202190"/>
              </a:xfrm>
              <a:custGeom>
                <a:avLst/>
                <a:gdLst/>
                <a:ahLst/>
                <a:cxnLst/>
                <a:rect l="l" t="t" r="r" b="b"/>
                <a:pathLst>
                  <a:path w="5731" h="4612" extrusionOk="0">
                    <a:moveTo>
                      <a:pt x="94" y="0"/>
                    </a:moveTo>
                    <a:cubicBezTo>
                      <a:pt x="70" y="0"/>
                      <a:pt x="45" y="10"/>
                      <a:pt x="28" y="29"/>
                    </a:cubicBezTo>
                    <a:cubicBezTo>
                      <a:pt x="21" y="37"/>
                      <a:pt x="17" y="44"/>
                      <a:pt x="14" y="50"/>
                    </a:cubicBezTo>
                    <a:cubicBezTo>
                      <a:pt x="0" y="86"/>
                      <a:pt x="7" y="122"/>
                      <a:pt x="35" y="146"/>
                    </a:cubicBezTo>
                    <a:cubicBezTo>
                      <a:pt x="74" y="182"/>
                      <a:pt x="3788" y="3437"/>
                      <a:pt x="5589" y="4599"/>
                    </a:cubicBezTo>
                    <a:cubicBezTo>
                      <a:pt x="5603" y="4608"/>
                      <a:pt x="5619" y="4612"/>
                      <a:pt x="5635" y="4612"/>
                    </a:cubicBezTo>
                    <a:cubicBezTo>
                      <a:pt x="5663" y="4612"/>
                      <a:pt x="5690" y="4599"/>
                      <a:pt x="5706" y="4574"/>
                    </a:cubicBezTo>
                    <a:cubicBezTo>
                      <a:pt x="5730" y="4535"/>
                      <a:pt x="5720" y="4482"/>
                      <a:pt x="5681" y="4457"/>
                    </a:cubicBezTo>
                    <a:cubicBezTo>
                      <a:pt x="3891" y="3299"/>
                      <a:pt x="183" y="55"/>
                      <a:pt x="148" y="19"/>
                    </a:cubicBezTo>
                    <a:cubicBezTo>
                      <a:pt x="133" y="7"/>
                      <a:pt x="113" y="0"/>
                      <a:pt x="9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" name="Google Shape;3972;p49"/>
            <p:cNvGrpSpPr/>
            <p:nvPr/>
          </p:nvGrpSpPr>
          <p:grpSpPr>
            <a:xfrm rot="-5400000">
              <a:off x="6966798" y="591220"/>
              <a:ext cx="135533" cy="196855"/>
              <a:chOff x="4045939" y="794047"/>
              <a:chExt cx="183735" cy="267161"/>
            </a:xfrm>
          </p:grpSpPr>
          <p:sp>
            <p:nvSpPr>
              <p:cNvPr id="3973" name="Google Shape;3973;p49"/>
              <p:cNvSpPr/>
              <p:nvPr/>
            </p:nvSpPr>
            <p:spPr>
              <a:xfrm>
                <a:off x="4045939" y="797730"/>
                <a:ext cx="179744" cy="263478"/>
              </a:xfrm>
              <a:custGeom>
                <a:avLst/>
                <a:gdLst/>
                <a:ahLst/>
                <a:cxnLst/>
                <a:rect l="l" t="t" r="r" b="b"/>
                <a:pathLst>
                  <a:path w="4100" h="6010" extrusionOk="0">
                    <a:moveTo>
                      <a:pt x="4099" y="0"/>
                    </a:moveTo>
                    <a:lnTo>
                      <a:pt x="4099" y="0"/>
                    </a:lnTo>
                    <a:cubicBezTo>
                      <a:pt x="4099" y="0"/>
                      <a:pt x="1829" y="752"/>
                      <a:pt x="914" y="2426"/>
                    </a:cubicBezTo>
                    <a:cubicBezTo>
                      <a:pt x="0" y="4100"/>
                      <a:pt x="621" y="6010"/>
                      <a:pt x="621" y="6010"/>
                    </a:cubicBezTo>
                    <a:cubicBezTo>
                      <a:pt x="621" y="6010"/>
                      <a:pt x="1042" y="5724"/>
                      <a:pt x="2196" y="4127"/>
                    </a:cubicBezTo>
                    <a:cubicBezTo>
                      <a:pt x="3354" y="2528"/>
                      <a:pt x="4099" y="1"/>
                      <a:pt x="409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4" name="Google Shape;3974;p49"/>
              <p:cNvSpPr/>
              <p:nvPr/>
            </p:nvSpPr>
            <p:spPr>
              <a:xfrm>
                <a:off x="4088465" y="794047"/>
                <a:ext cx="141209" cy="220164"/>
              </a:xfrm>
              <a:custGeom>
                <a:avLst/>
                <a:gdLst/>
                <a:ahLst/>
                <a:cxnLst/>
                <a:rect l="l" t="t" r="r" b="b"/>
                <a:pathLst>
                  <a:path w="3221" h="5022" extrusionOk="0">
                    <a:moveTo>
                      <a:pt x="3129" y="0"/>
                    </a:moveTo>
                    <a:cubicBezTo>
                      <a:pt x="3107" y="0"/>
                      <a:pt x="3085" y="8"/>
                      <a:pt x="3069" y="24"/>
                    </a:cubicBezTo>
                    <a:cubicBezTo>
                      <a:pt x="1459" y="1602"/>
                      <a:pt x="566" y="3495"/>
                      <a:pt x="205" y="4392"/>
                    </a:cubicBezTo>
                    <a:cubicBezTo>
                      <a:pt x="78" y="4713"/>
                      <a:pt x="15" y="4907"/>
                      <a:pt x="15" y="4915"/>
                    </a:cubicBezTo>
                    <a:cubicBezTo>
                      <a:pt x="0" y="4957"/>
                      <a:pt x="26" y="5006"/>
                      <a:pt x="68" y="5017"/>
                    </a:cubicBezTo>
                    <a:cubicBezTo>
                      <a:pt x="78" y="5020"/>
                      <a:pt x="87" y="5021"/>
                      <a:pt x="97" y="5021"/>
                    </a:cubicBezTo>
                    <a:cubicBezTo>
                      <a:pt x="133" y="5021"/>
                      <a:pt x="165" y="5000"/>
                      <a:pt x="174" y="4964"/>
                    </a:cubicBezTo>
                    <a:cubicBezTo>
                      <a:pt x="184" y="4936"/>
                      <a:pt x="1032" y="2256"/>
                      <a:pt x="3186" y="144"/>
                    </a:cubicBezTo>
                    <a:cubicBezTo>
                      <a:pt x="3221" y="112"/>
                      <a:pt x="3221" y="59"/>
                      <a:pt x="3189" y="24"/>
                    </a:cubicBezTo>
                    <a:cubicBezTo>
                      <a:pt x="3173" y="8"/>
                      <a:pt x="3151" y="0"/>
                      <a:pt x="312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3975" name="Google Shape;3975;p49"/>
            <p:cNvSpPr/>
            <p:nvPr/>
          </p:nvSpPr>
          <p:spPr>
            <a:xfrm rot="-5400000">
              <a:off x="6813095" y="411809"/>
              <a:ext cx="104780" cy="130894"/>
            </a:xfrm>
            <a:custGeom>
              <a:avLst/>
              <a:gdLst/>
              <a:ahLst/>
              <a:cxnLst/>
              <a:rect l="l" t="t" r="r" b="b"/>
              <a:pathLst>
                <a:path w="3240" h="4052" extrusionOk="0">
                  <a:moveTo>
                    <a:pt x="60" y="0"/>
                  </a:moveTo>
                  <a:cubicBezTo>
                    <a:pt x="49" y="0"/>
                    <a:pt x="38" y="4"/>
                    <a:pt x="29" y="10"/>
                  </a:cubicBezTo>
                  <a:cubicBezTo>
                    <a:pt x="19" y="18"/>
                    <a:pt x="12" y="25"/>
                    <a:pt x="8" y="35"/>
                  </a:cubicBezTo>
                  <a:cubicBezTo>
                    <a:pt x="1" y="53"/>
                    <a:pt x="4" y="74"/>
                    <a:pt x="15" y="88"/>
                  </a:cubicBezTo>
                  <a:cubicBezTo>
                    <a:pt x="33" y="116"/>
                    <a:pt x="1887" y="2779"/>
                    <a:pt x="3136" y="4036"/>
                  </a:cubicBezTo>
                  <a:cubicBezTo>
                    <a:pt x="3147" y="4046"/>
                    <a:pt x="3161" y="4051"/>
                    <a:pt x="3175" y="4051"/>
                  </a:cubicBezTo>
                  <a:cubicBezTo>
                    <a:pt x="3190" y="4051"/>
                    <a:pt x="3204" y="4046"/>
                    <a:pt x="3214" y="4036"/>
                  </a:cubicBezTo>
                  <a:cubicBezTo>
                    <a:pt x="3239" y="4014"/>
                    <a:pt x="3239" y="3980"/>
                    <a:pt x="3214" y="3954"/>
                  </a:cubicBezTo>
                  <a:cubicBezTo>
                    <a:pt x="1971" y="2704"/>
                    <a:pt x="125" y="53"/>
                    <a:pt x="107" y="25"/>
                  </a:cubicBezTo>
                  <a:cubicBezTo>
                    <a:pt x="96" y="9"/>
                    <a:pt x="78" y="0"/>
                    <a:pt x="6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6" name="Google Shape;3976;p49"/>
            <p:cNvSpPr/>
            <p:nvPr/>
          </p:nvSpPr>
          <p:spPr>
            <a:xfrm rot="-5400000">
              <a:off x="6943228" y="431755"/>
              <a:ext cx="114450" cy="146852"/>
            </a:xfrm>
            <a:custGeom>
              <a:avLst/>
              <a:gdLst/>
              <a:ahLst/>
              <a:cxnLst/>
              <a:rect l="l" t="t" r="r" b="b"/>
              <a:pathLst>
                <a:path w="3539" h="4546" extrusionOk="0">
                  <a:moveTo>
                    <a:pt x="3476" y="0"/>
                  </a:moveTo>
                  <a:cubicBezTo>
                    <a:pt x="3460" y="0"/>
                    <a:pt x="3446" y="7"/>
                    <a:pt x="3436" y="20"/>
                  </a:cubicBezTo>
                  <a:cubicBezTo>
                    <a:pt x="2755" y="797"/>
                    <a:pt x="43" y="4420"/>
                    <a:pt x="15" y="4455"/>
                  </a:cubicBezTo>
                  <a:cubicBezTo>
                    <a:pt x="11" y="4459"/>
                    <a:pt x="11" y="4462"/>
                    <a:pt x="8" y="4469"/>
                  </a:cubicBezTo>
                  <a:cubicBezTo>
                    <a:pt x="0" y="4490"/>
                    <a:pt x="8" y="4519"/>
                    <a:pt x="25" y="4532"/>
                  </a:cubicBezTo>
                  <a:cubicBezTo>
                    <a:pt x="35" y="4541"/>
                    <a:pt x="47" y="4545"/>
                    <a:pt x="59" y="4545"/>
                  </a:cubicBezTo>
                  <a:cubicBezTo>
                    <a:pt x="77" y="4545"/>
                    <a:pt x="94" y="4537"/>
                    <a:pt x="106" y="4522"/>
                  </a:cubicBezTo>
                  <a:cubicBezTo>
                    <a:pt x="131" y="4487"/>
                    <a:pt x="2843" y="867"/>
                    <a:pt x="3521" y="94"/>
                  </a:cubicBezTo>
                  <a:cubicBezTo>
                    <a:pt x="3538" y="70"/>
                    <a:pt x="3538" y="34"/>
                    <a:pt x="3514" y="13"/>
                  </a:cubicBezTo>
                  <a:cubicBezTo>
                    <a:pt x="3503" y="5"/>
                    <a:pt x="3489" y="0"/>
                    <a:pt x="347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5" name="Google Shape;3977;p49"/>
            <p:cNvGrpSpPr/>
            <p:nvPr/>
          </p:nvGrpSpPr>
          <p:grpSpPr>
            <a:xfrm rot="-5400000">
              <a:off x="6773663" y="186732"/>
              <a:ext cx="144393" cy="198634"/>
              <a:chOff x="4587071" y="536741"/>
              <a:chExt cx="195746" cy="269575"/>
            </a:xfrm>
          </p:grpSpPr>
          <p:sp>
            <p:nvSpPr>
              <p:cNvPr id="3978" name="Google Shape;3978;p49"/>
              <p:cNvSpPr/>
              <p:nvPr/>
            </p:nvSpPr>
            <p:spPr>
              <a:xfrm>
                <a:off x="4587071" y="536741"/>
                <a:ext cx="195746" cy="267205"/>
              </a:xfrm>
              <a:custGeom>
                <a:avLst/>
                <a:gdLst/>
                <a:ahLst/>
                <a:cxnLst/>
                <a:rect l="l" t="t" r="r" b="b"/>
                <a:pathLst>
                  <a:path w="4465" h="6095" extrusionOk="0">
                    <a:moveTo>
                      <a:pt x="317" y="1"/>
                    </a:moveTo>
                    <a:cubicBezTo>
                      <a:pt x="261" y="1"/>
                      <a:pt x="248" y="21"/>
                      <a:pt x="248" y="21"/>
                    </a:cubicBezTo>
                    <a:cubicBezTo>
                      <a:pt x="248" y="21"/>
                      <a:pt x="1" y="4248"/>
                      <a:pt x="3504" y="6094"/>
                    </a:cubicBezTo>
                    <a:cubicBezTo>
                      <a:pt x="3504" y="6094"/>
                      <a:pt x="4464" y="2927"/>
                      <a:pt x="2445" y="1327"/>
                    </a:cubicBezTo>
                    <a:cubicBezTo>
                      <a:pt x="963" y="157"/>
                      <a:pt x="473" y="1"/>
                      <a:pt x="317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9" name="Google Shape;3979;p49"/>
              <p:cNvSpPr/>
              <p:nvPr/>
            </p:nvSpPr>
            <p:spPr>
              <a:xfrm>
                <a:off x="4648098" y="609343"/>
                <a:ext cx="95220" cy="196973"/>
              </a:xfrm>
              <a:custGeom>
                <a:avLst/>
                <a:gdLst/>
                <a:ahLst/>
                <a:cxnLst/>
                <a:rect l="l" t="t" r="r" b="b"/>
                <a:pathLst>
                  <a:path w="2172" h="4493" extrusionOk="0">
                    <a:moveTo>
                      <a:pt x="59" y="0"/>
                    </a:moveTo>
                    <a:cubicBezTo>
                      <a:pt x="48" y="0"/>
                      <a:pt x="38" y="4"/>
                      <a:pt x="28" y="10"/>
                    </a:cubicBezTo>
                    <a:cubicBezTo>
                      <a:pt x="18" y="14"/>
                      <a:pt x="11" y="25"/>
                      <a:pt x="7" y="35"/>
                    </a:cubicBezTo>
                    <a:cubicBezTo>
                      <a:pt x="0" y="53"/>
                      <a:pt x="4" y="70"/>
                      <a:pt x="15" y="88"/>
                    </a:cubicBezTo>
                    <a:cubicBezTo>
                      <a:pt x="32" y="113"/>
                      <a:pt x="1695" y="2567"/>
                      <a:pt x="2059" y="4449"/>
                    </a:cubicBezTo>
                    <a:cubicBezTo>
                      <a:pt x="2062" y="4474"/>
                      <a:pt x="2087" y="4493"/>
                      <a:pt x="2112" y="4493"/>
                    </a:cubicBezTo>
                    <a:cubicBezTo>
                      <a:pt x="2115" y="4493"/>
                      <a:pt x="2119" y="4492"/>
                      <a:pt x="2122" y="4491"/>
                    </a:cubicBezTo>
                    <a:cubicBezTo>
                      <a:pt x="2155" y="4488"/>
                      <a:pt x="2172" y="4456"/>
                      <a:pt x="2168" y="4428"/>
                    </a:cubicBezTo>
                    <a:cubicBezTo>
                      <a:pt x="1801" y="2521"/>
                      <a:pt x="124" y="49"/>
                      <a:pt x="106" y="25"/>
                    </a:cubicBezTo>
                    <a:cubicBezTo>
                      <a:pt x="95" y="9"/>
                      <a:pt x="77" y="0"/>
                      <a:pt x="5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" name="Google Shape;3980;p49"/>
            <p:cNvGrpSpPr/>
            <p:nvPr/>
          </p:nvGrpSpPr>
          <p:grpSpPr>
            <a:xfrm rot="-5400000">
              <a:off x="6955405" y="218092"/>
              <a:ext cx="148047" cy="178636"/>
              <a:chOff x="4555637" y="799440"/>
              <a:chExt cx="200700" cy="242435"/>
            </a:xfrm>
          </p:grpSpPr>
          <p:sp>
            <p:nvSpPr>
              <p:cNvPr id="3981" name="Google Shape;3981;p49"/>
              <p:cNvSpPr/>
              <p:nvPr/>
            </p:nvSpPr>
            <p:spPr>
              <a:xfrm>
                <a:off x="4555637" y="801895"/>
                <a:ext cx="200700" cy="239980"/>
              </a:xfrm>
              <a:custGeom>
                <a:avLst/>
                <a:gdLst/>
                <a:ahLst/>
                <a:cxnLst/>
                <a:rect l="l" t="t" r="r" b="b"/>
                <a:pathLst>
                  <a:path w="4578" h="5474" extrusionOk="0">
                    <a:moveTo>
                      <a:pt x="3886" y="0"/>
                    </a:moveTo>
                    <a:cubicBezTo>
                      <a:pt x="3885" y="0"/>
                      <a:pt x="2445" y="75"/>
                      <a:pt x="1604" y="1490"/>
                    </a:cubicBezTo>
                    <a:cubicBezTo>
                      <a:pt x="760" y="2906"/>
                      <a:pt x="1" y="5473"/>
                      <a:pt x="1" y="5473"/>
                    </a:cubicBezTo>
                    <a:cubicBezTo>
                      <a:pt x="1" y="5473"/>
                      <a:pt x="944" y="5460"/>
                      <a:pt x="2763" y="3680"/>
                    </a:cubicBezTo>
                    <a:cubicBezTo>
                      <a:pt x="4577" y="1897"/>
                      <a:pt x="3886" y="0"/>
                      <a:pt x="3886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2" name="Google Shape;3982;p49"/>
              <p:cNvSpPr/>
              <p:nvPr/>
            </p:nvSpPr>
            <p:spPr>
              <a:xfrm>
                <a:off x="4601363" y="799440"/>
                <a:ext cx="127574" cy="193904"/>
              </a:xfrm>
              <a:custGeom>
                <a:avLst/>
                <a:gdLst/>
                <a:ahLst/>
                <a:cxnLst/>
                <a:rect l="l" t="t" r="r" b="b"/>
                <a:pathLst>
                  <a:path w="2910" h="4423" extrusionOk="0">
                    <a:moveTo>
                      <a:pt x="2840" y="1"/>
                    </a:moveTo>
                    <a:cubicBezTo>
                      <a:pt x="2820" y="1"/>
                      <a:pt x="2799" y="12"/>
                      <a:pt x="2789" y="32"/>
                    </a:cubicBezTo>
                    <a:cubicBezTo>
                      <a:pt x="1599" y="2521"/>
                      <a:pt x="35" y="4311"/>
                      <a:pt x="17" y="4329"/>
                    </a:cubicBezTo>
                    <a:cubicBezTo>
                      <a:pt x="14" y="4336"/>
                      <a:pt x="10" y="4339"/>
                      <a:pt x="10" y="4347"/>
                    </a:cubicBezTo>
                    <a:cubicBezTo>
                      <a:pt x="0" y="4368"/>
                      <a:pt x="7" y="4393"/>
                      <a:pt x="25" y="4411"/>
                    </a:cubicBezTo>
                    <a:cubicBezTo>
                      <a:pt x="34" y="4418"/>
                      <a:pt x="47" y="4422"/>
                      <a:pt x="60" y="4422"/>
                    </a:cubicBezTo>
                    <a:cubicBezTo>
                      <a:pt x="75" y="4422"/>
                      <a:pt x="90" y="4416"/>
                      <a:pt x="102" y="4403"/>
                    </a:cubicBezTo>
                    <a:cubicBezTo>
                      <a:pt x="120" y="4385"/>
                      <a:pt x="1691" y="2584"/>
                      <a:pt x="2892" y="81"/>
                    </a:cubicBezTo>
                    <a:cubicBezTo>
                      <a:pt x="2910" y="53"/>
                      <a:pt x="2892" y="17"/>
                      <a:pt x="2864" y="7"/>
                    </a:cubicBezTo>
                    <a:cubicBezTo>
                      <a:pt x="2856" y="3"/>
                      <a:pt x="2848" y="1"/>
                      <a:pt x="284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3983" name="Google Shape;3983;p49"/>
            <p:cNvSpPr/>
            <p:nvPr/>
          </p:nvSpPr>
          <p:spPr>
            <a:xfrm rot="-8387240">
              <a:off x="7733160" y="1543204"/>
              <a:ext cx="143786" cy="45484"/>
            </a:xfrm>
            <a:custGeom>
              <a:avLst/>
              <a:gdLst/>
              <a:ahLst/>
              <a:cxnLst/>
              <a:rect l="l" t="t" r="r" b="b"/>
              <a:pathLst>
                <a:path w="14187" h="4487" extrusionOk="0">
                  <a:moveTo>
                    <a:pt x="102" y="1"/>
                  </a:moveTo>
                  <a:cubicBezTo>
                    <a:pt x="20" y="1"/>
                    <a:pt x="1" y="124"/>
                    <a:pt x="88" y="140"/>
                  </a:cubicBezTo>
                  <a:cubicBezTo>
                    <a:pt x="4899" y="1105"/>
                    <a:pt x="9510" y="2596"/>
                    <a:pt x="14038" y="4480"/>
                  </a:cubicBezTo>
                  <a:cubicBezTo>
                    <a:pt x="14050" y="4484"/>
                    <a:pt x="14061" y="4486"/>
                    <a:pt x="14071" y="4486"/>
                  </a:cubicBezTo>
                  <a:cubicBezTo>
                    <a:pt x="14146" y="4486"/>
                    <a:pt x="14187" y="4376"/>
                    <a:pt x="14104" y="4333"/>
                  </a:cubicBezTo>
                  <a:cubicBezTo>
                    <a:pt x="9751" y="2101"/>
                    <a:pt x="4951" y="672"/>
                    <a:pt x="112" y="1"/>
                  </a:cubicBezTo>
                  <a:cubicBezTo>
                    <a:pt x="108" y="1"/>
                    <a:pt x="105" y="1"/>
                    <a:pt x="10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4" name="Google Shape;3984;p49"/>
            <p:cNvSpPr/>
            <p:nvPr/>
          </p:nvSpPr>
          <p:spPr>
            <a:xfrm rot="-8387240">
              <a:off x="7687776" y="1514228"/>
              <a:ext cx="66212" cy="128192"/>
            </a:xfrm>
            <a:custGeom>
              <a:avLst/>
              <a:gdLst/>
              <a:ahLst/>
              <a:cxnLst/>
              <a:rect l="l" t="t" r="r" b="b"/>
              <a:pathLst>
                <a:path w="6533" h="12646" extrusionOk="0">
                  <a:moveTo>
                    <a:pt x="44" y="0"/>
                  </a:moveTo>
                  <a:cubicBezTo>
                    <a:pt x="22" y="0"/>
                    <a:pt x="1" y="15"/>
                    <a:pt x="4" y="43"/>
                  </a:cubicBezTo>
                  <a:cubicBezTo>
                    <a:pt x="846" y="4700"/>
                    <a:pt x="3110" y="9099"/>
                    <a:pt x="6290" y="12606"/>
                  </a:cubicBezTo>
                  <a:cubicBezTo>
                    <a:pt x="6315" y="12634"/>
                    <a:pt x="6347" y="12646"/>
                    <a:pt x="6378" y="12646"/>
                  </a:cubicBezTo>
                  <a:cubicBezTo>
                    <a:pt x="6459" y="12646"/>
                    <a:pt x="6532" y="12564"/>
                    <a:pt x="6471" y="12477"/>
                  </a:cubicBezTo>
                  <a:cubicBezTo>
                    <a:pt x="3715" y="8659"/>
                    <a:pt x="944" y="4784"/>
                    <a:pt x="88" y="36"/>
                  </a:cubicBezTo>
                  <a:cubicBezTo>
                    <a:pt x="83" y="12"/>
                    <a:pt x="63" y="0"/>
                    <a:pt x="4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5" name="Google Shape;3985;p49"/>
            <p:cNvSpPr/>
            <p:nvPr/>
          </p:nvSpPr>
          <p:spPr>
            <a:xfrm rot="-8387240">
              <a:off x="7796533" y="1440995"/>
              <a:ext cx="114050" cy="89327"/>
            </a:xfrm>
            <a:custGeom>
              <a:avLst/>
              <a:gdLst/>
              <a:ahLst/>
              <a:cxnLst/>
              <a:rect l="l" t="t" r="r" b="b"/>
              <a:pathLst>
                <a:path w="11253" h="8812" extrusionOk="0">
                  <a:moveTo>
                    <a:pt x="11104" y="0"/>
                  </a:moveTo>
                  <a:cubicBezTo>
                    <a:pt x="11090" y="0"/>
                    <a:pt x="11075" y="3"/>
                    <a:pt x="11058" y="10"/>
                  </a:cubicBezTo>
                  <a:cubicBezTo>
                    <a:pt x="6684" y="1694"/>
                    <a:pt x="2729" y="4943"/>
                    <a:pt x="21" y="8743"/>
                  </a:cubicBezTo>
                  <a:cubicBezTo>
                    <a:pt x="1" y="8775"/>
                    <a:pt x="28" y="8812"/>
                    <a:pt x="58" y="8812"/>
                  </a:cubicBezTo>
                  <a:cubicBezTo>
                    <a:pt x="68" y="8812"/>
                    <a:pt x="79" y="8807"/>
                    <a:pt x="88" y="8796"/>
                  </a:cubicBezTo>
                  <a:cubicBezTo>
                    <a:pt x="3159" y="5058"/>
                    <a:pt x="6816" y="2343"/>
                    <a:pt x="11139" y="223"/>
                  </a:cubicBezTo>
                  <a:cubicBezTo>
                    <a:pt x="11253" y="167"/>
                    <a:pt x="11211" y="0"/>
                    <a:pt x="111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6" name="Google Shape;3986;p49"/>
            <p:cNvSpPr/>
            <p:nvPr/>
          </p:nvSpPr>
          <p:spPr>
            <a:xfrm rot="-8387240">
              <a:off x="7837480" y="1623655"/>
              <a:ext cx="18942" cy="14263"/>
            </a:xfrm>
            <a:custGeom>
              <a:avLst/>
              <a:gdLst/>
              <a:ahLst/>
              <a:cxnLst/>
              <a:rect l="l" t="t" r="r" b="b"/>
              <a:pathLst>
                <a:path w="1869" h="1407" extrusionOk="0">
                  <a:moveTo>
                    <a:pt x="891" y="1"/>
                  </a:moveTo>
                  <a:cubicBezTo>
                    <a:pt x="676" y="1"/>
                    <a:pt x="461" y="102"/>
                    <a:pt x="320" y="345"/>
                  </a:cubicBezTo>
                  <a:cubicBezTo>
                    <a:pt x="1" y="894"/>
                    <a:pt x="491" y="1407"/>
                    <a:pt x="977" y="1407"/>
                  </a:cubicBezTo>
                  <a:cubicBezTo>
                    <a:pt x="1193" y="1407"/>
                    <a:pt x="1407" y="1305"/>
                    <a:pt x="1549" y="1061"/>
                  </a:cubicBezTo>
                  <a:cubicBezTo>
                    <a:pt x="1869" y="514"/>
                    <a:pt x="1377" y="1"/>
                    <a:pt x="89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7" name="Google Shape;3987;p49"/>
            <p:cNvSpPr/>
            <p:nvPr/>
          </p:nvSpPr>
          <p:spPr>
            <a:xfrm rot="-8387240">
              <a:off x="7916322" y="1481065"/>
              <a:ext cx="18942" cy="14263"/>
            </a:xfrm>
            <a:custGeom>
              <a:avLst/>
              <a:gdLst/>
              <a:ahLst/>
              <a:cxnLst/>
              <a:rect l="l" t="t" r="r" b="b"/>
              <a:pathLst>
                <a:path w="1869" h="1407" extrusionOk="0">
                  <a:moveTo>
                    <a:pt x="893" y="0"/>
                  </a:moveTo>
                  <a:cubicBezTo>
                    <a:pt x="677" y="0"/>
                    <a:pt x="462" y="101"/>
                    <a:pt x="321" y="346"/>
                  </a:cubicBezTo>
                  <a:cubicBezTo>
                    <a:pt x="1" y="892"/>
                    <a:pt x="493" y="1406"/>
                    <a:pt x="979" y="1406"/>
                  </a:cubicBezTo>
                  <a:cubicBezTo>
                    <a:pt x="1194" y="1406"/>
                    <a:pt x="1408" y="1305"/>
                    <a:pt x="1550" y="1062"/>
                  </a:cubicBezTo>
                  <a:cubicBezTo>
                    <a:pt x="1869" y="512"/>
                    <a:pt x="1378" y="0"/>
                    <a:pt x="8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8" name="Google Shape;3988;p49"/>
            <p:cNvSpPr/>
            <p:nvPr/>
          </p:nvSpPr>
          <p:spPr>
            <a:xfrm rot="-8387240">
              <a:off x="7695382" y="1641524"/>
              <a:ext cx="18942" cy="14242"/>
            </a:xfrm>
            <a:custGeom>
              <a:avLst/>
              <a:gdLst/>
              <a:ahLst/>
              <a:cxnLst/>
              <a:rect l="l" t="t" r="r" b="b"/>
              <a:pathLst>
                <a:path w="1869" h="1405" extrusionOk="0">
                  <a:moveTo>
                    <a:pt x="890" y="0"/>
                  </a:moveTo>
                  <a:cubicBezTo>
                    <a:pt x="675" y="0"/>
                    <a:pt x="461" y="101"/>
                    <a:pt x="319" y="343"/>
                  </a:cubicBezTo>
                  <a:cubicBezTo>
                    <a:pt x="0" y="892"/>
                    <a:pt x="491" y="1404"/>
                    <a:pt x="976" y="1404"/>
                  </a:cubicBezTo>
                  <a:cubicBezTo>
                    <a:pt x="1192" y="1404"/>
                    <a:pt x="1407" y="1303"/>
                    <a:pt x="1549" y="1059"/>
                  </a:cubicBezTo>
                  <a:cubicBezTo>
                    <a:pt x="1868" y="512"/>
                    <a:pt x="1376" y="0"/>
                    <a:pt x="89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9" name="Google Shape;3989;p49"/>
            <p:cNvSpPr/>
            <p:nvPr/>
          </p:nvSpPr>
          <p:spPr>
            <a:xfrm rot="-8387240">
              <a:off x="7669369" y="1371420"/>
              <a:ext cx="294129" cy="323895"/>
            </a:xfrm>
            <a:custGeom>
              <a:avLst/>
              <a:gdLst/>
              <a:ahLst/>
              <a:cxnLst/>
              <a:rect l="l" t="t" r="r" b="b"/>
              <a:pathLst>
                <a:path w="29021" h="31952" extrusionOk="0">
                  <a:moveTo>
                    <a:pt x="20741" y="1"/>
                  </a:moveTo>
                  <a:cubicBezTo>
                    <a:pt x="20409" y="1"/>
                    <a:pt x="20045" y="267"/>
                    <a:pt x="19640" y="880"/>
                  </a:cubicBezTo>
                  <a:cubicBezTo>
                    <a:pt x="16995" y="4887"/>
                    <a:pt x="22033" y="12699"/>
                    <a:pt x="22033" y="12699"/>
                  </a:cubicBezTo>
                  <a:cubicBezTo>
                    <a:pt x="22033" y="12699"/>
                    <a:pt x="12033" y="3533"/>
                    <a:pt x="8162" y="3533"/>
                  </a:cubicBezTo>
                  <a:cubicBezTo>
                    <a:pt x="7570" y="3533"/>
                    <a:pt x="7122" y="3747"/>
                    <a:pt x="6874" y="4241"/>
                  </a:cubicBezTo>
                  <a:cubicBezTo>
                    <a:pt x="5005" y="7962"/>
                    <a:pt x="20388" y="14973"/>
                    <a:pt x="20388" y="14973"/>
                  </a:cubicBezTo>
                  <a:cubicBezTo>
                    <a:pt x="18314" y="14430"/>
                    <a:pt x="12797" y="13732"/>
                    <a:pt x="8170" y="13732"/>
                  </a:cubicBezTo>
                  <a:cubicBezTo>
                    <a:pt x="3662" y="13732"/>
                    <a:pt x="0" y="14395"/>
                    <a:pt x="1197" y="16511"/>
                  </a:cubicBezTo>
                  <a:cubicBezTo>
                    <a:pt x="2175" y="18240"/>
                    <a:pt x="5465" y="18756"/>
                    <a:pt x="9044" y="18756"/>
                  </a:cubicBezTo>
                  <a:cubicBezTo>
                    <a:pt x="14343" y="18756"/>
                    <a:pt x="20275" y="17625"/>
                    <a:pt x="20276" y="17625"/>
                  </a:cubicBezTo>
                  <a:lnTo>
                    <a:pt x="20276" y="17625"/>
                  </a:lnTo>
                  <a:cubicBezTo>
                    <a:pt x="11186" y="23012"/>
                    <a:pt x="9820" y="31784"/>
                    <a:pt x="12499" y="31949"/>
                  </a:cubicBezTo>
                  <a:cubicBezTo>
                    <a:pt x="12530" y="31951"/>
                    <a:pt x="12562" y="31952"/>
                    <a:pt x="12593" y="31952"/>
                  </a:cubicBezTo>
                  <a:cubicBezTo>
                    <a:pt x="15239" y="31952"/>
                    <a:pt x="17662" y="25175"/>
                    <a:pt x="21097" y="20776"/>
                  </a:cubicBezTo>
                  <a:cubicBezTo>
                    <a:pt x="24569" y="16329"/>
                    <a:pt x="29021" y="15711"/>
                    <a:pt x="29021" y="15711"/>
                  </a:cubicBezTo>
                  <a:cubicBezTo>
                    <a:pt x="29021" y="15711"/>
                    <a:pt x="26593" y="14516"/>
                    <a:pt x="24653" y="10634"/>
                  </a:cubicBezTo>
                  <a:cubicBezTo>
                    <a:pt x="23410" y="8148"/>
                    <a:pt x="22576" y="1"/>
                    <a:pt x="207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0" name="Google Shape;3990;p49"/>
            <p:cNvSpPr/>
            <p:nvPr/>
          </p:nvSpPr>
          <p:spPr>
            <a:xfrm rot="-8387240">
              <a:off x="7783701" y="1641657"/>
              <a:ext cx="13145" cy="9894"/>
            </a:xfrm>
            <a:custGeom>
              <a:avLst/>
              <a:gdLst/>
              <a:ahLst/>
              <a:cxnLst/>
              <a:rect l="l" t="t" r="r" b="b"/>
              <a:pathLst>
                <a:path w="1297" h="976" extrusionOk="0">
                  <a:moveTo>
                    <a:pt x="618" y="1"/>
                  </a:moveTo>
                  <a:cubicBezTo>
                    <a:pt x="468" y="1"/>
                    <a:pt x="319" y="70"/>
                    <a:pt x="220" y="239"/>
                  </a:cubicBezTo>
                  <a:cubicBezTo>
                    <a:pt x="0" y="619"/>
                    <a:pt x="342" y="975"/>
                    <a:pt x="679" y="975"/>
                  </a:cubicBezTo>
                  <a:cubicBezTo>
                    <a:pt x="829" y="975"/>
                    <a:pt x="978" y="905"/>
                    <a:pt x="1076" y="735"/>
                  </a:cubicBezTo>
                  <a:cubicBezTo>
                    <a:pt x="1296" y="355"/>
                    <a:pt x="956" y="1"/>
                    <a:pt x="61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1" name="Google Shape;3991;p49"/>
            <p:cNvSpPr/>
            <p:nvPr/>
          </p:nvSpPr>
          <p:spPr>
            <a:xfrm rot="-8387240">
              <a:off x="7900883" y="1442642"/>
              <a:ext cx="13135" cy="9873"/>
            </a:xfrm>
            <a:custGeom>
              <a:avLst/>
              <a:gdLst/>
              <a:ahLst/>
              <a:cxnLst/>
              <a:rect l="l" t="t" r="r" b="b"/>
              <a:pathLst>
                <a:path w="1296" h="974" extrusionOk="0">
                  <a:moveTo>
                    <a:pt x="617" y="1"/>
                  </a:moveTo>
                  <a:cubicBezTo>
                    <a:pt x="468" y="1"/>
                    <a:pt x="319" y="70"/>
                    <a:pt x="220" y="239"/>
                  </a:cubicBezTo>
                  <a:cubicBezTo>
                    <a:pt x="0" y="619"/>
                    <a:pt x="341" y="974"/>
                    <a:pt x="678" y="974"/>
                  </a:cubicBezTo>
                  <a:cubicBezTo>
                    <a:pt x="827" y="974"/>
                    <a:pt x="975" y="904"/>
                    <a:pt x="1073" y="735"/>
                  </a:cubicBezTo>
                  <a:cubicBezTo>
                    <a:pt x="1295" y="356"/>
                    <a:pt x="955" y="1"/>
                    <a:pt x="61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2" name="Google Shape;3992;p49"/>
            <p:cNvSpPr/>
            <p:nvPr/>
          </p:nvSpPr>
          <p:spPr>
            <a:xfrm rot="-8387240">
              <a:off x="7798083" y="1514301"/>
              <a:ext cx="13003" cy="9873"/>
            </a:xfrm>
            <a:custGeom>
              <a:avLst/>
              <a:gdLst/>
              <a:ahLst/>
              <a:cxnLst/>
              <a:rect l="l" t="t" r="r" b="b"/>
              <a:pathLst>
                <a:path w="1283" h="974" extrusionOk="0">
                  <a:moveTo>
                    <a:pt x="612" y="1"/>
                  </a:moveTo>
                  <a:cubicBezTo>
                    <a:pt x="458" y="1"/>
                    <a:pt x="305" y="74"/>
                    <a:pt x="208" y="252"/>
                  </a:cubicBezTo>
                  <a:cubicBezTo>
                    <a:pt x="1" y="631"/>
                    <a:pt x="340" y="973"/>
                    <a:pt x="672" y="973"/>
                  </a:cubicBezTo>
                  <a:cubicBezTo>
                    <a:pt x="826" y="973"/>
                    <a:pt x="979" y="900"/>
                    <a:pt x="1075" y="723"/>
                  </a:cubicBezTo>
                  <a:cubicBezTo>
                    <a:pt x="1282" y="342"/>
                    <a:pt x="944" y="1"/>
                    <a:pt x="61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3" name="Google Shape;3993;p49"/>
            <p:cNvSpPr/>
            <p:nvPr/>
          </p:nvSpPr>
          <p:spPr>
            <a:xfrm rot="-8387240">
              <a:off x="7782967" y="1625490"/>
              <a:ext cx="8544" cy="6417"/>
            </a:xfrm>
            <a:custGeom>
              <a:avLst/>
              <a:gdLst/>
              <a:ahLst/>
              <a:cxnLst/>
              <a:rect l="l" t="t" r="r" b="b"/>
              <a:pathLst>
                <a:path w="843" h="633" extrusionOk="0">
                  <a:moveTo>
                    <a:pt x="402" y="1"/>
                  </a:moveTo>
                  <a:cubicBezTo>
                    <a:pt x="305" y="1"/>
                    <a:pt x="209" y="46"/>
                    <a:pt x="145" y="156"/>
                  </a:cubicBezTo>
                  <a:cubicBezTo>
                    <a:pt x="0" y="402"/>
                    <a:pt x="222" y="633"/>
                    <a:pt x="440" y="633"/>
                  </a:cubicBezTo>
                  <a:cubicBezTo>
                    <a:pt x="537" y="633"/>
                    <a:pt x="634" y="587"/>
                    <a:pt x="697" y="478"/>
                  </a:cubicBezTo>
                  <a:cubicBezTo>
                    <a:pt x="842" y="231"/>
                    <a:pt x="621" y="1"/>
                    <a:pt x="40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4" name="Google Shape;3994;p49"/>
            <p:cNvSpPr/>
            <p:nvPr/>
          </p:nvSpPr>
          <p:spPr>
            <a:xfrm rot="-8387240">
              <a:off x="7876750" y="1437703"/>
              <a:ext cx="8534" cy="6407"/>
            </a:xfrm>
            <a:custGeom>
              <a:avLst/>
              <a:gdLst/>
              <a:ahLst/>
              <a:cxnLst/>
              <a:rect l="l" t="t" r="r" b="b"/>
              <a:pathLst>
                <a:path w="842" h="632" extrusionOk="0">
                  <a:moveTo>
                    <a:pt x="402" y="0"/>
                  </a:moveTo>
                  <a:cubicBezTo>
                    <a:pt x="304" y="0"/>
                    <a:pt x="207" y="46"/>
                    <a:pt x="143" y="156"/>
                  </a:cubicBezTo>
                  <a:cubicBezTo>
                    <a:pt x="1" y="402"/>
                    <a:pt x="221" y="632"/>
                    <a:pt x="440" y="632"/>
                  </a:cubicBezTo>
                  <a:cubicBezTo>
                    <a:pt x="537" y="632"/>
                    <a:pt x="634" y="586"/>
                    <a:pt x="699" y="477"/>
                  </a:cubicBezTo>
                  <a:cubicBezTo>
                    <a:pt x="841" y="230"/>
                    <a:pt x="621" y="0"/>
                    <a:pt x="40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5" name="Google Shape;3995;p49"/>
            <p:cNvSpPr/>
            <p:nvPr/>
          </p:nvSpPr>
          <p:spPr>
            <a:xfrm rot="-8387240">
              <a:off x="7691745" y="1553821"/>
              <a:ext cx="8524" cy="6417"/>
            </a:xfrm>
            <a:custGeom>
              <a:avLst/>
              <a:gdLst/>
              <a:ahLst/>
              <a:cxnLst/>
              <a:rect l="l" t="t" r="r" b="b"/>
              <a:pathLst>
                <a:path w="841" h="633" extrusionOk="0">
                  <a:moveTo>
                    <a:pt x="402" y="1"/>
                  </a:moveTo>
                  <a:cubicBezTo>
                    <a:pt x="304" y="1"/>
                    <a:pt x="207" y="46"/>
                    <a:pt x="143" y="156"/>
                  </a:cubicBezTo>
                  <a:cubicBezTo>
                    <a:pt x="0" y="402"/>
                    <a:pt x="220" y="632"/>
                    <a:pt x="439" y="632"/>
                  </a:cubicBezTo>
                  <a:cubicBezTo>
                    <a:pt x="536" y="632"/>
                    <a:pt x="633" y="587"/>
                    <a:pt x="698" y="477"/>
                  </a:cubicBezTo>
                  <a:cubicBezTo>
                    <a:pt x="841" y="230"/>
                    <a:pt x="620" y="1"/>
                    <a:pt x="40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6" name="Google Shape;3996;p49"/>
            <p:cNvSpPr/>
            <p:nvPr/>
          </p:nvSpPr>
          <p:spPr>
            <a:xfrm rot="-8387240">
              <a:off x="7773663" y="1637343"/>
              <a:ext cx="5605" cy="4197"/>
            </a:xfrm>
            <a:custGeom>
              <a:avLst/>
              <a:gdLst/>
              <a:ahLst/>
              <a:cxnLst/>
              <a:rect l="l" t="t" r="r" b="b"/>
              <a:pathLst>
                <a:path w="553" h="414" extrusionOk="0">
                  <a:moveTo>
                    <a:pt x="265" y="0"/>
                  </a:moveTo>
                  <a:cubicBezTo>
                    <a:pt x="201" y="0"/>
                    <a:pt x="137" y="30"/>
                    <a:pt x="95" y="103"/>
                  </a:cubicBezTo>
                  <a:cubicBezTo>
                    <a:pt x="1" y="263"/>
                    <a:pt x="146" y="414"/>
                    <a:pt x="290" y="414"/>
                  </a:cubicBezTo>
                  <a:cubicBezTo>
                    <a:pt x="353" y="414"/>
                    <a:pt x="416" y="384"/>
                    <a:pt x="458" y="312"/>
                  </a:cubicBezTo>
                  <a:cubicBezTo>
                    <a:pt x="552" y="150"/>
                    <a:pt x="408" y="0"/>
                    <a:pt x="26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7" name="Google Shape;3997;p49"/>
            <p:cNvSpPr/>
            <p:nvPr/>
          </p:nvSpPr>
          <p:spPr>
            <a:xfrm rot="-8387240">
              <a:off x="7711365" y="1516303"/>
              <a:ext cx="5605" cy="4197"/>
            </a:xfrm>
            <a:custGeom>
              <a:avLst/>
              <a:gdLst/>
              <a:ahLst/>
              <a:cxnLst/>
              <a:rect l="l" t="t" r="r" b="b"/>
              <a:pathLst>
                <a:path w="553" h="414" extrusionOk="0">
                  <a:moveTo>
                    <a:pt x="264" y="0"/>
                  </a:moveTo>
                  <a:cubicBezTo>
                    <a:pt x="200" y="0"/>
                    <a:pt x="137" y="30"/>
                    <a:pt x="95" y="102"/>
                  </a:cubicBezTo>
                  <a:cubicBezTo>
                    <a:pt x="1" y="264"/>
                    <a:pt x="145" y="414"/>
                    <a:pt x="288" y="414"/>
                  </a:cubicBezTo>
                  <a:cubicBezTo>
                    <a:pt x="352" y="414"/>
                    <a:pt x="416" y="384"/>
                    <a:pt x="458" y="311"/>
                  </a:cubicBezTo>
                  <a:cubicBezTo>
                    <a:pt x="553" y="152"/>
                    <a:pt x="407" y="0"/>
                    <a:pt x="26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8" name="Google Shape;3998;p49"/>
            <p:cNvSpPr/>
            <p:nvPr/>
          </p:nvSpPr>
          <p:spPr>
            <a:xfrm rot="-8387240">
              <a:off x="7827610" y="1548605"/>
              <a:ext cx="5554" cy="4187"/>
            </a:xfrm>
            <a:custGeom>
              <a:avLst/>
              <a:gdLst/>
              <a:ahLst/>
              <a:cxnLst/>
              <a:rect l="l" t="t" r="r" b="b"/>
              <a:pathLst>
                <a:path w="548" h="413" extrusionOk="0">
                  <a:moveTo>
                    <a:pt x="262" y="0"/>
                  </a:moveTo>
                  <a:cubicBezTo>
                    <a:pt x="196" y="0"/>
                    <a:pt x="130" y="32"/>
                    <a:pt x="89" y="107"/>
                  </a:cubicBezTo>
                  <a:cubicBezTo>
                    <a:pt x="1" y="267"/>
                    <a:pt x="145" y="412"/>
                    <a:pt x="287" y="412"/>
                  </a:cubicBezTo>
                  <a:cubicBezTo>
                    <a:pt x="353" y="412"/>
                    <a:pt x="418" y="381"/>
                    <a:pt x="459" y="306"/>
                  </a:cubicBezTo>
                  <a:cubicBezTo>
                    <a:pt x="547" y="144"/>
                    <a:pt x="403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8" name="TextBox 57"/>
          <p:cNvSpPr txBox="1"/>
          <p:nvPr/>
        </p:nvSpPr>
        <p:spPr>
          <a:xfrm>
            <a:off x="6019800" y="1885950"/>
            <a:ext cx="31242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600" dirty="0" smtClean="0">
                <a:latin typeface="Barlow" charset="0"/>
              </a:rPr>
              <a:t>Facial Anatomy</a:t>
            </a:r>
          </a:p>
          <a:p>
            <a:pPr algn="ctr"/>
            <a:r>
              <a:rPr lang="en-US" sz="1600" dirty="0" smtClean="0">
                <a:latin typeface="Barlow" charset="0"/>
              </a:rPr>
              <a:t>Layers of skin</a:t>
            </a:r>
          </a:p>
        </p:txBody>
      </p:sp>
      <p:pic>
        <p:nvPicPr>
          <p:cNvPr id="59" name="Picture 58" descr="skin cross-section.jpg"/>
          <p:cNvPicPr>
            <a:picLocks noChangeAspect="1"/>
          </p:cNvPicPr>
          <p:nvPr/>
        </p:nvPicPr>
        <p:blipFill>
          <a:blip r:embed="rId3" cstate="print"/>
          <a:stretch>
            <a:fillRect/>
          </a:stretch>
        </p:blipFill>
        <p:spPr>
          <a:xfrm>
            <a:off x="685800" y="133350"/>
            <a:ext cx="5304725" cy="4820177"/>
          </a:xfrm>
          <a:prstGeom prst="rect">
            <a:avLst/>
          </a:prstGeom>
        </p:spPr>
      </p:pic>
      <p:grpSp>
        <p:nvGrpSpPr>
          <p:cNvPr id="60" name="Google Shape;5896;p61"/>
          <p:cNvGrpSpPr/>
          <p:nvPr/>
        </p:nvGrpSpPr>
        <p:grpSpPr>
          <a:xfrm>
            <a:off x="6629400" y="2747974"/>
            <a:ext cx="1188506" cy="2395526"/>
            <a:chOff x="2954938" y="2268966"/>
            <a:chExt cx="1188506" cy="2395526"/>
          </a:xfrm>
        </p:grpSpPr>
        <p:grpSp>
          <p:nvGrpSpPr>
            <p:cNvPr id="61" name="Google Shape;5897;p61"/>
            <p:cNvGrpSpPr/>
            <p:nvPr/>
          </p:nvGrpSpPr>
          <p:grpSpPr>
            <a:xfrm>
              <a:off x="2954938" y="2874928"/>
              <a:ext cx="1188506" cy="1789564"/>
              <a:chOff x="7801383" y="3282142"/>
              <a:chExt cx="1246613" cy="1877058"/>
            </a:xfrm>
          </p:grpSpPr>
          <p:sp>
            <p:nvSpPr>
              <p:cNvPr id="78" name="Google Shape;5898;p61"/>
              <p:cNvSpPr/>
              <p:nvPr/>
            </p:nvSpPr>
            <p:spPr>
              <a:xfrm>
                <a:off x="8043305" y="3282142"/>
                <a:ext cx="295238" cy="1877058"/>
              </a:xfrm>
              <a:custGeom>
                <a:avLst/>
                <a:gdLst/>
                <a:ahLst/>
                <a:cxnLst/>
                <a:rect l="l" t="t" r="r" b="b"/>
                <a:pathLst>
                  <a:path w="6683" h="42489" extrusionOk="0">
                    <a:moveTo>
                      <a:pt x="6332" y="0"/>
                    </a:moveTo>
                    <a:cubicBezTo>
                      <a:pt x="6206" y="0"/>
                      <a:pt x="6094" y="86"/>
                      <a:pt x="6067" y="213"/>
                    </a:cubicBezTo>
                    <a:cubicBezTo>
                      <a:pt x="6055" y="250"/>
                      <a:pt x="6055" y="253"/>
                      <a:pt x="6059" y="359"/>
                    </a:cubicBezTo>
                    <a:cubicBezTo>
                      <a:pt x="6070" y="670"/>
                      <a:pt x="6085" y="1197"/>
                      <a:pt x="6099" y="1910"/>
                    </a:cubicBezTo>
                    <a:cubicBezTo>
                      <a:pt x="6107" y="2465"/>
                      <a:pt x="6110" y="3129"/>
                      <a:pt x="6110" y="3887"/>
                    </a:cubicBezTo>
                    <a:cubicBezTo>
                      <a:pt x="6110" y="4746"/>
                      <a:pt x="6102" y="5732"/>
                      <a:pt x="6080" y="6827"/>
                    </a:cubicBezTo>
                    <a:cubicBezTo>
                      <a:pt x="6077" y="7027"/>
                      <a:pt x="6074" y="7233"/>
                      <a:pt x="6067" y="7444"/>
                    </a:cubicBezTo>
                    <a:cubicBezTo>
                      <a:pt x="6012" y="9681"/>
                      <a:pt x="5899" y="12309"/>
                      <a:pt x="5682" y="15181"/>
                    </a:cubicBezTo>
                    <a:cubicBezTo>
                      <a:pt x="5657" y="15482"/>
                      <a:pt x="5635" y="15790"/>
                      <a:pt x="5610" y="16103"/>
                    </a:cubicBezTo>
                    <a:cubicBezTo>
                      <a:pt x="5483" y="17636"/>
                      <a:pt x="5323" y="19232"/>
                      <a:pt x="5131" y="20864"/>
                    </a:cubicBezTo>
                    <a:cubicBezTo>
                      <a:pt x="5091" y="21201"/>
                      <a:pt x="5051" y="21542"/>
                      <a:pt x="5007" y="21886"/>
                    </a:cubicBezTo>
                    <a:cubicBezTo>
                      <a:pt x="4144" y="28706"/>
                      <a:pt x="2629" y="36114"/>
                      <a:pt x="0" y="42489"/>
                    </a:cubicBezTo>
                    <a:lnTo>
                      <a:pt x="584" y="42489"/>
                    </a:lnTo>
                    <a:cubicBezTo>
                      <a:pt x="3173" y="36132"/>
                      <a:pt x="4674" y="28793"/>
                      <a:pt x="5533" y="22027"/>
                    </a:cubicBezTo>
                    <a:cubicBezTo>
                      <a:pt x="5570" y="21777"/>
                      <a:pt x="5598" y="21527"/>
                      <a:pt x="5628" y="21277"/>
                    </a:cubicBezTo>
                    <a:cubicBezTo>
                      <a:pt x="5827" y="19631"/>
                      <a:pt x="5990" y="18024"/>
                      <a:pt x="6121" y="16480"/>
                    </a:cubicBezTo>
                    <a:cubicBezTo>
                      <a:pt x="6128" y="16399"/>
                      <a:pt x="6135" y="16320"/>
                      <a:pt x="6142" y="16240"/>
                    </a:cubicBezTo>
                    <a:cubicBezTo>
                      <a:pt x="6447" y="12582"/>
                      <a:pt x="6581" y="9264"/>
                      <a:pt x="6632" y="6599"/>
                    </a:cubicBezTo>
                    <a:cubicBezTo>
                      <a:pt x="6639" y="6283"/>
                      <a:pt x="6643" y="5979"/>
                      <a:pt x="6646" y="5685"/>
                    </a:cubicBezTo>
                    <a:cubicBezTo>
                      <a:pt x="6683" y="2981"/>
                      <a:pt x="6632" y="1070"/>
                      <a:pt x="6607" y="340"/>
                    </a:cubicBezTo>
                    <a:lnTo>
                      <a:pt x="6603" y="275"/>
                    </a:lnTo>
                    <a:cubicBezTo>
                      <a:pt x="6607" y="152"/>
                      <a:pt x="6520" y="36"/>
                      <a:pt x="6393" y="7"/>
                    </a:cubicBezTo>
                    <a:cubicBezTo>
                      <a:pt x="6372" y="3"/>
                      <a:pt x="6352" y="0"/>
                      <a:pt x="633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" name="Google Shape;5899;p61"/>
              <p:cNvSpPr/>
              <p:nvPr/>
            </p:nvSpPr>
            <p:spPr>
              <a:xfrm>
                <a:off x="8285183" y="3631993"/>
                <a:ext cx="762813" cy="490017"/>
              </a:xfrm>
              <a:custGeom>
                <a:avLst/>
                <a:gdLst/>
                <a:ahLst/>
                <a:cxnLst/>
                <a:rect l="l" t="t" r="r" b="b"/>
                <a:pathLst>
                  <a:path w="17267" h="11092" extrusionOk="0">
                    <a:moveTo>
                      <a:pt x="11050" y="0"/>
                    </a:moveTo>
                    <a:cubicBezTo>
                      <a:pt x="6182" y="0"/>
                      <a:pt x="1" y="10123"/>
                      <a:pt x="1" y="10123"/>
                    </a:cubicBezTo>
                    <a:lnTo>
                      <a:pt x="1" y="11091"/>
                    </a:lnTo>
                    <a:cubicBezTo>
                      <a:pt x="1" y="11091"/>
                      <a:pt x="17267" y="2320"/>
                      <a:pt x="12285" y="243"/>
                    </a:cubicBezTo>
                    <a:cubicBezTo>
                      <a:pt x="11886" y="77"/>
                      <a:pt x="11473" y="0"/>
                      <a:pt x="1105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" name="Google Shape;5900;p61"/>
              <p:cNvSpPr/>
              <p:nvPr/>
            </p:nvSpPr>
            <p:spPr>
              <a:xfrm>
                <a:off x="7876222" y="3649178"/>
                <a:ext cx="436695" cy="354304"/>
              </a:xfrm>
              <a:custGeom>
                <a:avLst/>
                <a:gdLst/>
                <a:ahLst/>
                <a:cxnLst/>
                <a:rect l="l" t="t" r="r" b="b"/>
                <a:pathLst>
                  <a:path w="9885" h="8020" extrusionOk="0">
                    <a:moveTo>
                      <a:pt x="2426" y="0"/>
                    </a:moveTo>
                    <a:cubicBezTo>
                      <a:pt x="2300" y="0"/>
                      <a:pt x="2182" y="22"/>
                      <a:pt x="2074" y="68"/>
                    </a:cubicBezTo>
                    <a:cubicBezTo>
                      <a:pt x="0" y="949"/>
                      <a:pt x="9837" y="8019"/>
                      <a:pt x="9837" y="8019"/>
                    </a:cubicBezTo>
                    <a:lnTo>
                      <a:pt x="9740" y="7374"/>
                    </a:lnTo>
                    <a:cubicBezTo>
                      <a:pt x="9884" y="7243"/>
                      <a:pt x="4728" y="0"/>
                      <a:pt x="242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" name="Google Shape;5901;p61"/>
              <p:cNvSpPr/>
              <p:nvPr/>
            </p:nvSpPr>
            <p:spPr>
              <a:xfrm>
                <a:off x="8331483" y="3283953"/>
                <a:ext cx="432851" cy="291792"/>
              </a:xfrm>
              <a:custGeom>
                <a:avLst/>
                <a:gdLst/>
                <a:ahLst/>
                <a:cxnLst/>
                <a:rect l="l" t="t" r="r" b="b"/>
                <a:pathLst>
                  <a:path w="9798" h="6605" extrusionOk="0">
                    <a:moveTo>
                      <a:pt x="6539" y="1"/>
                    </a:moveTo>
                    <a:cubicBezTo>
                      <a:pt x="4006" y="1"/>
                      <a:pt x="0" y="5822"/>
                      <a:pt x="0" y="5822"/>
                    </a:cubicBezTo>
                    <a:lnTo>
                      <a:pt x="0" y="6605"/>
                    </a:lnTo>
                    <a:cubicBezTo>
                      <a:pt x="0" y="6605"/>
                      <a:pt x="9797" y="2544"/>
                      <a:pt x="7513" y="386"/>
                    </a:cubicBezTo>
                    <a:cubicBezTo>
                      <a:pt x="7228" y="118"/>
                      <a:pt x="6898" y="1"/>
                      <a:pt x="653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" name="Google Shape;5902;p61"/>
              <p:cNvSpPr/>
              <p:nvPr/>
            </p:nvSpPr>
            <p:spPr>
              <a:xfrm>
                <a:off x="8028240" y="3437739"/>
                <a:ext cx="303279" cy="183204"/>
              </a:xfrm>
              <a:custGeom>
                <a:avLst/>
                <a:gdLst/>
                <a:ahLst/>
                <a:cxnLst/>
                <a:rect l="l" t="t" r="r" b="b"/>
                <a:pathLst>
                  <a:path w="6865" h="4147" extrusionOk="0">
                    <a:moveTo>
                      <a:pt x="1761" y="0"/>
                    </a:moveTo>
                    <a:cubicBezTo>
                      <a:pt x="1619" y="0"/>
                      <a:pt x="1492" y="28"/>
                      <a:pt x="1382" y="90"/>
                    </a:cubicBezTo>
                    <a:cubicBezTo>
                      <a:pt x="0" y="854"/>
                      <a:pt x="6864" y="4147"/>
                      <a:pt x="6864" y="4147"/>
                    </a:cubicBezTo>
                    <a:lnTo>
                      <a:pt x="6864" y="3762"/>
                    </a:lnTo>
                    <a:cubicBezTo>
                      <a:pt x="6864" y="3762"/>
                      <a:pt x="3391" y="0"/>
                      <a:pt x="176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" name="Google Shape;5903;p61"/>
              <p:cNvSpPr/>
              <p:nvPr/>
            </p:nvSpPr>
            <p:spPr>
              <a:xfrm>
                <a:off x="7801383" y="4016214"/>
                <a:ext cx="480474" cy="238779"/>
              </a:xfrm>
              <a:custGeom>
                <a:avLst/>
                <a:gdLst/>
                <a:ahLst/>
                <a:cxnLst/>
                <a:rect l="l" t="t" r="r" b="b"/>
                <a:pathLst>
                  <a:path w="10876" h="5405" extrusionOk="0">
                    <a:moveTo>
                      <a:pt x="2790" y="0"/>
                    </a:moveTo>
                    <a:cubicBezTo>
                      <a:pt x="2338" y="0"/>
                      <a:pt x="1966" y="137"/>
                      <a:pt x="1716" y="458"/>
                    </a:cubicBezTo>
                    <a:cubicBezTo>
                      <a:pt x="1" y="2660"/>
                      <a:pt x="10792" y="5404"/>
                      <a:pt x="10792" y="5404"/>
                    </a:cubicBezTo>
                    <a:lnTo>
                      <a:pt x="10875" y="4708"/>
                    </a:lnTo>
                    <a:cubicBezTo>
                      <a:pt x="10875" y="4708"/>
                      <a:pt x="5443" y="0"/>
                      <a:pt x="279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" name="Google Shape;5904;p61"/>
              <p:cNvSpPr/>
              <p:nvPr/>
            </p:nvSpPr>
            <p:spPr>
              <a:xfrm>
                <a:off x="8261327" y="4343843"/>
                <a:ext cx="413634" cy="376790"/>
              </a:xfrm>
              <a:custGeom>
                <a:avLst/>
                <a:gdLst/>
                <a:ahLst/>
                <a:cxnLst/>
                <a:rect l="l" t="t" r="r" b="b"/>
                <a:pathLst>
                  <a:path w="9363" h="8529" extrusionOk="0">
                    <a:moveTo>
                      <a:pt x="109" y="0"/>
                    </a:moveTo>
                    <a:lnTo>
                      <a:pt x="0" y="736"/>
                    </a:lnTo>
                    <a:cubicBezTo>
                      <a:pt x="0" y="736"/>
                      <a:pt x="3093" y="8529"/>
                      <a:pt x="5701" y="8529"/>
                    </a:cubicBezTo>
                    <a:cubicBezTo>
                      <a:pt x="6019" y="8529"/>
                      <a:pt x="6330" y="8412"/>
                      <a:pt x="6628" y="8152"/>
                    </a:cubicBezTo>
                    <a:cubicBezTo>
                      <a:pt x="9362" y="5755"/>
                      <a:pt x="109" y="0"/>
                      <a:pt x="10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" name="Google Shape;5905;p61"/>
              <p:cNvSpPr/>
              <p:nvPr/>
            </p:nvSpPr>
            <p:spPr>
              <a:xfrm>
                <a:off x="8270295" y="4110889"/>
                <a:ext cx="370340" cy="206707"/>
              </a:xfrm>
              <a:custGeom>
                <a:avLst/>
                <a:gdLst/>
                <a:ahLst/>
                <a:cxnLst/>
                <a:rect l="l" t="t" r="r" b="b"/>
                <a:pathLst>
                  <a:path w="8383" h="4679" extrusionOk="0">
                    <a:moveTo>
                      <a:pt x="5806" y="0"/>
                    </a:moveTo>
                    <a:cubicBezTo>
                      <a:pt x="3662" y="0"/>
                      <a:pt x="0" y="4080"/>
                      <a:pt x="0" y="4080"/>
                    </a:cubicBezTo>
                    <a:lnTo>
                      <a:pt x="0" y="4679"/>
                    </a:lnTo>
                    <a:cubicBezTo>
                      <a:pt x="0" y="4679"/>
                      <a:pt x="8383" y="1201"/>
                      <a:pt x="6429" y="147"/>
                    </a:cubicBezTo>
                    <a:cubicBezTo>
                      <a:pt x="6243" y="46"/>
                      <a:pt x="6033" y="0"/>
                      <a:pt x="580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" name="Google Shape;5906;p61"/>
              <p:cNvSpPr/>
              <p:nvPr/>
            </p:nvSpPr>
            <p:spPr>
              <a:xfrm>
                <a:off x="8285183" y="3653287"/>
                <a:ext cx="561938" cy="425959"/>
              </a:xfrm>
              <a:custGeom>
                <a:avLst/>
                <a:gdLst/>
                <a:ahLst/>
                <a:cxnLst/>
                <a:rect l="l" t="t" r="r" b="b"/>
                <a:pathLst>
                  <a:path w="12720" h="9642" extrusionOk="0">
                    <a:moveTo>
                      <a:pt x="12720" y="0"/>
                    </a:moveTo>
                    <a:lnTo>
                      <a:pt x="12720" y="0"/>
                    </a:lnTo>
                    <a:cubicBezTo>
                      <a:pt x="11404" y="301"/>
                      <a:pt x="10208" y="976"/>
                      <a:pt x="9073" y="1689"/>
                    </a:cubicBezTo>
                    <a:cubicBezTo>
                      <a:pt x="7934" y="2412"/>
                      <a:pt x="6864" y="3231"/>
                      <a:pt x="5820" y="4076"/>
                    </a:cubicBezTo>
                    <a:cubicBezTo>
                      <a:pt x="4787" y="4939"/>
                      <a:pt x="3782" y="5827"/>
                      <a:pt x="2811" y="6755"/>
                    </a:cubicBezTo>
                    <a:cubicBezTo>
                      <a:pt x="1842" y="7687"/>
                      <a:pt x="896" y="8641"/>
                      <a:pt x="1" y="9641"/>
                    </a:cubicBezTo>
                    <a:cubicBezTo>
                      <a:pt x="490" y="9181"/>
                      <a:pt x="972" y="8716"/>
                      <a:pt x="1469" y="8267"/>
                    </a:cubicBezTo>
                    <a:cubicBezTo>
                      <a:pt x="1959" y="7811"/>
                      <a:pt x="2451" y="7357"/>
                      <a:pt x="2952" y="6911"/>
                    </a:cubicBezTo>
                    <a:cubicBezTo>
                      <a:pt x="3949" y="6015"/>
                      <a:pt x="4953" y="5127"/>
                      <a:pt x="5994" y="4286"/>
                    </a:cubicBezTo>
                    <a:cubicBezTo>
                      <a:pt x="7020" y="3430"/>
                      <a:pt x="8082" y="2618"/>
                      <a:pt x="9188" y="1863"/>
                    </a:cubicBezTo>
                    <a:cubicBezTo>
                      <a:pt x="9739" y="1487"/>
                      <a:pt x="10301" y="1128"/>
                      <a:pt x="10889" y="809"/>
                    </a:cubicBezTo>
                    <a:cubicBezTo>
                      <a:pt x="11473" y="482"/>
                      <a:pt x="12082" y="203"/>
                      <a:pt x="1272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" name="Google Shape;5907;p61"/>
              <p:cNvSpPr/>
              <p:nvPr/>
            </p:nvSpPr>
            <p:spPr>
              <a:xfrm>
                <a:off x="7967804" y="3652182"/>
                <a:ext cx="338709" cy="322761"/>
              </a:xfrm>
              <a:custGeom>
                <a:avLst/>
                <a:gdLst/>
                <a:ahLst/>
                <a:cxnLst/>
                <a:rect l="l" t="t" r="r" b="b"/>
                <a:pathLst>
                  <a:path w="7667" h="7306" extrusionOk="0">
                    <a:moveTo>
                      <a:pt x="1" y="0"/>
                    </a:moveTo>
                    <a:cubicBezTo>
                      <a:pt x="179" y="134"/>
                      <a:pt x="357" y="265"/>
                      <a:pt x="534" y="392"/>
                    </a:cubicBezTo>
                    <a:lnTo>
                      <a:pt x="1045" y="812"/>
                    </a:lnTo>
                    <a:cubicBezTo>
                      <a:pt x="1383" y="1098"/>
                      <a:pt x="1720" y="1381"/>
                      <a:pt x="2039" y="1686"/>
                    </a:cubicBezTo>
                    <a:cubicBezTo>
                      <a:pt x="2688" y="2284"/>
                      <a:pt x="3326" y="2894"/>
                      <a:pt x="3947" y="3520"/>
                    </a:cubicBezTo>
                    <a:cubicBezTo>
                      <a:pt x="4577" y="4141"/>
                      <a:pt x="5194" y="4771"/>
                      <a:pt x="5814" y="5402"/>
                    </a:cubicBezTo>
                    <a:lnTo>
                      <a:pt x="7667" y="7306"/>
                    </a:lnTo>
                    <a:cubicBezTo>
                      <a:pt x="7130" y="6599"/>
                      <a:pt x="6554" y="5925"/>
                      <a:pt x="5966" y="5261"/>
                    </a:cubicBezTo>
                    <a:cubicBezTo>
                      <a:pt x="5379" y="4594"/>
                      <a:pt x="4765" y="3955"/>
                      <a:pt x="4139" y="3324"/>
                    </a:cubicBezTo>
                    <a:cubicBezTo>
                      <a:pt x="3511" y="2701"/>
                      <a:pt x="2862" y="2092"/>
                      <a:pt x="2177" y="1526"/>
                    </a:cubicBezTo>
                    <a:cubicBezTo>
                      <a:pt x="1492" y="964"/>
                      <a:pt x="789" y="413"/>
                      <a:pt x="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" name="Google Shape;5908;p61"/>
              <p:cNvSpPr/>
              <p:nvPr/>
            </p:nvSpPr>
            <p:spPr>
              <a:xfrm>
                <a:off x="8264640" y="4353606"/>
                <a:ext cx="289495" cy="350372"/>
              </a:xfrm>
              <a:custGeom>
                <a:avLst/>
                <a:gdLst/>
                <a:ahLst/>
                <a:cxnLst/>
                <a:rect l="l" t="t" r="r" b="b"/>
                <a:pathLst>
                  <a:path w="6553" h="7931" extrusionOk="0">
                    <a:moveTo>
                      <a:pt x="1" y="0"/>
                    </a:moveTo>
                    <a:cubicBezTo>
                      <a:pt x="146" y="160"/>
                      <a:pt x="287" y="320"/>
                      <a:pt x="436" y="475"/>
                    </a:cubicBezTo>
                    <a:lnTo>
                      <a:pt x="857" y="962"/>
                    </a:lnTo>
                    <a:cubicBezTo>
                      <a:pt x="1136" y="1284"/>
                      <a:pt x="1419" y="1607"/>
                      <a:pt x="1687" y="1941"/>
                    </a:cubicBezTo>
                    <a:cubicBezTo>
                      <a:pt x="2231" y="2604"/>
                      <a:pt x="2775" y="3264"/>
                      <a:pt x="3308" y="3935"/>
                    </a:cubicBezTo>
                    <a:lnTo>
                      <a:pt x="4926" y="5936"/>
                    </a:lnTo>
                    <a:lnTo>
                      <a:pt x="5734" y="6937"/>
                    </a:lnTo>
                    <a:lnTo>
                      <a:pt x="6553" y="7931"/>
                    </a:lnTo>
                    <a:cubicBezTo>
                      <a:pt x="6093" y="7206"/>
                      <a:pt x="5596" y="6505"/>
                      <a:pt x="5088" y="5809"/>
                    </a:cubicBezTo>
                    <a:cubicBezTo>
                      <a:pt x="4588" y="5113"/>
                      <a:pt x="4059" y="4435"/>
                      <a:pt x="3522" y="3764"/>
                    </a:cubicBezTo>
                    <a:cubicBezTo>
                      <a:pt x="2981" y="3097"/>
                      <a:pt x="2431" y="2433"/>
                      <a:pt x="1847" y="1802"/>
                    </a:cubicBezTo>
                    <a:cubicBezTo>
                      <a:pt x="1263" y="1172"/>
                      <a:pt x="665" y="544"/>
                      <a:pt x="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" name="Google Shape;5909;p61"/>
              <p:cNvSpPr/>
              <p:nvPr/>
            </p:nvSpPr>
            <p:spPr>
              <a:xfrm>
                <a:off x="8281826" y="4117339"/>
                <a:ext cx="272531" cy="183646"/>
              </a:xfrm>
              <a:custGeom>
                <a:avLst/>
                <a:gdLst/>
                <a:ahLst/>
                <a:cxnLst/>
                <a:rect l="l" t="t" r="r" b="b"/>
                <a:pathLst>
                  <a:path w="6169" h="4157" extrusionOk="0">
                    <a:moveTo>
                      <a:pt x="6168" y="1"/>
                    </a:moveTo>
                    <a:lnTo>
                      <a:pt x="6168" y="1"/>
                    </a:lnTo>
                    <a:cubicBezTo>
                      <a:pt x="5559" y="149"/>
                      <a:pt x="4975" y="396"/>
                      <a:pt x="4413" y="675"/>
                    </a:cubicBezTo>
                    <a:cubicBezTo>
                      <a:pt x="3851" y="961"/>
                      <a:pt x="3322" y="1302"/>
                      <a:pt x="2803" y="1658"/>
                    </a:cubicBezTo>
                    <a:cubicBezTo>
                      <a:pt x="2291" y="2024"/>
                      <a:pt x="1799" y="2411"/>
                      <a:pt x="1331" y="2829"/>
                    </a:cubicBezTo>
                    <a:cubicBezTo>
                      <a:pt x="863" y="3246"/>
                      <a:pt x="410" y="3681"/>
                      <a:pt x="0" y="4156"/>
                    </a:cubicBezTo>
                    <a:cubicBezTo>
                      <a:pt x="246" y="3960"/>
                      <a:pt x="482" y="3757"/>
                      <a:pt x="733" y="3569"/>
                    </a:cubicBezTo>
                    <a:cubicBezTo>
                      <a:pt x="972" y="3373"/>
                      <a:pt x="1218" y="3177"/>
                      <a:pt x="1465" y="2992"/>
                    </a:cubicBezTo>
                    <a:cubicBezTo>
                      <a:pt x="1962" y="2615"/>
                      <a:pt x="2452" y="2237"/>
                      <a:pt x="2962" y="1882"/>
                    </a:cubicBezTo>
                    <a:cubicBezTo>
                      <a:pt x="3466" y="1524"/>
                      <a:pt x="3985" y="1182"/>
                      <a:pt x="4515" y="860"/>
                    </a:cubicBezTo>
                    <a:cubicBezTo>
                      <a:pt x="4783" y="707"/>
                      <a:pt x="5047" y="545"/>
                      <a:pt x="5327" y="410"/>
                    </a:cubicBezTo>
                    <a:cubicBezTo>
                      <a:pt x="5598" y="254"/>
                      <a:pt x="5885" y="142"/>
                      <a:pt x="6168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" name="Google Shape;5910;p61"/>
              <p:cNvSpPr/>
              <p:nvPr/>
            </p:nvSpPr>
            <p:spPr>
              <a:xfrm>
                <a:off x="7877150" y="4036404"/>
                <a:ext cx="387525" cy="203835"/>
              </a:xfrm>
              <a:custGeom>
                <a:avLst/>
                <a:gdLst/>
                <a:ahLst/>
                <a:cxnLst/>
                <a:rect l="l" t="t" r="r" b="b"/>
                <a:pathLst>
                  <a:path w="8772" h="4614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414" y="99"/>
                      <a:pt x="828" y="150"/>
                      <a:pt x="1223" y="288"/>
                    </a:cubicBezTo>
                    <a:cubicBezTo>
                      <a:pt x="1629" y="386"/>
                      <a:pt x="2017" y="541"/>
                      <a:pt x="2409" y="680"/>
                    </a:cubicBezTo>
                    <a:cubicBezTo>
                      <a:pt x="3177" y="998"/>
                      <a:pt x="3928" y="1358"/>
                      <a:pt x="4653" y="1763"/>
                    </a:cubicBezTo>
                    <a:cubicBezTo>
                      <a:pt x="5378" y="2176"/>
                      <a:pt x="6078" y="2626"/>
                      <a:pt x="6767" y="3102"/>
                    </a:cubicBezTo>
                    <a:cubicBezTo>
                      <a:pt x="7112" y="3337"/>
                      <a:pt x="7448" y="3584"/>
                      <a:pt x="7783" y="3838"/>
                    </a:cubicBezTo>
                    <a:cubicBezTo>
                      <a:pt x="8119" y="4084"/>
                      <a:pt x="8446" y="4349"/>
                      <a:pt x="8772" y="4613"/>
                    </a:cubicBezTo>
                    <a:cubicBezTo>
                      <a:pt x="8196" y="3997"/>
                      <a:pt x="7554" y="3450"/>
                      <a:pt x="6891" y="2931"/>
                    </a:cubicBezTo>
                    <a:cubicBezTo>
                      <a:pt x="6227" y="2416"/>
                      <a:pt x="5520" y="1948"/>
                      <a:pt x="4787" y="1528"/>
                    </a:cubicBezTo>
                    <a:cubicBezTo>
                      <a:pt x="4048" y="1118"/>
                      <a:pt x="3279" y="759"/>
                      <a:pt x="2481" y="484"/>
                    </a:cubicBezTo>
                    <a:cubicBezTo>
                      <a:pt x="1676" y="218"/>
                      <a:pt x="843" y="41"/>
                      <a:pt x="1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" name="Google Shape;5911;p61"/>
              <p:cNvSpPr/>
              <p:nvPr/>
            </p:nvSpPr>
            <p:spPr>
              <a:xfrm>
                <a:off x="8331483" y="3301006"/>
                <a:ext cx="331950" cy="252828"/>
              </a:xfrm>
              <a:custGeom>
                <a:avLst/>
                <a:gdLst/>
                <a:ahLst/>
                <a:cxnLst/>
                <a:rect l="l" t="t" r="r" b="b"/>
                <a:pathLst>
                  <a:path w="7514" h="5723" extrusionOk="0">
                    <a:moveTo>
                      <a:pt x="7513" y="0"/>
                    </a:moveTo>
                    <a:lnTo>
                      <a:pt x="7513" y="0"/>
                    </a:lnTo>
                    <a:cubicBezTo>
                      <a:pt x="6733" y="182"/>
                      <a:pt x="5990" y="512"/>
                      <a:pt x="5287" y="896"/>
                    </a:cubicBezTo>
                    <a:cubicBezTo>
                      <a:pt x="4587" y="1287"/>
                      <a:pt x="3935" y="1763"/>
                      <a:pt x="3307" y="2259"/>
                    </a:cubicBezTo>
                    <a:cubicBezTo>
                      <a:pt x="2687" y="2767"/>
                      <a:pt x="2096" y="3315"/>
                      <a:pt x="1545" y="3895"/>
                    </a:cubicBezTo>
                    <a:cubicBezTo>
                      <a:pt x="993" y="4472"/>
                      <a:pt x="464" y="5073"/>
                      <a:pt x="0" y="5722"/>
                    </a:cubicBezTo>
                    <a:cubicBezTo>
                      <a:pt x="275" y="5436"/>
                      <a:pt x="551" y="5150"/>
                      <a:pt x="838" y="4870"/>
                    </a:cubicBezTo>
                    <a:cubicBezTo>
                      <a:pt x="1117" y="4587"/>
                      <a:pt x="1400" y="4311"/>
                      <a:pt x="1694" y="4043"/>
                    </a:cubicBezTo>
                    <a:cubicBezTo>
                      <a:pt x="2273" y="3503"/>
                      <a:pt x="2861" y="2970"/>
                      <a:pt x="3478" y="2474"/>
                    </a:cubicBezTo>
                    <a:cubicBezTo>
                      <a:pt x="4094" y="1977"/>
                      <a:pt x="4728" y="1505"/>
                      <a:pt x="5396" y="1078"/>
                    </a:cubicBezTo>
                    <a:cubicBezTo>
                      <a:pt x="5559" y="969"/>
                      <a:pt x="5733" y="874"/>
                      <a:pt x="5903" y="773"/>
                    </a:cubicBezTo>
                    <a:cubicBezTo>
                      <a:pt x="5990" y="722"/>
                      <a:pt x="6074" y="671"/>
                      <a:pt x="6161" y="624"/>
                    </a:cubicBezTo>
                    <a:lnTo>
                      <a:pt x="6425" y="494"/>
                    </a:lnTo>
                    <a:cubicBezTo>
                      <a:pt x="6603" y="407"/>
                      <a:pt x="6773" y="298"/>
                      <a:pt x="6962" y="233"/>
                    </a:cubicBezTo>
                    <a:cubicBezTo>
                      <a:pt x="7143" y="156"/>
                      <a:pt x="7329" y="80"/>
                      <a:pt x="751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" name="Google Shape;5912;p61"/>
              <p:cNvSpPr/>
              <p:nvPr/>
            </p:nvSpPr>
            <p:spPr>
              <a:xfrm>
                <a:off x="8089295" y="3441671"/>
                <a:ext cx="242225" cy="170481"/>
              </a:xfrm>
              <a:custGeom>
                <a:avLst/>
                <a:gdLst/>
                <a:ahLst/>
                <a:cxnLst/>
                <a:rect l="l" t="t" r="r" b="b"/>
                <a:pathLst>
                  <a:path w="5483" h="3859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511" y="240"/>
                      <a:pt x="971" y="555"/>
                      <a:pt x="1436" y="863"/>
                    </a:cubicBezTo>
                    <a:cubicBezTo>
                      <a:pt x="1893" y="1182"/>
                      <a:pt x="2346" y="1505"/>
                      <a:pt x="2792" y="1842"/>
                    </a:cubicBezTo>
                    <a:cubicBezTo>
                      <a:pt x="3691" y="2506"/>
                      <a:pt x="4569" y="3199"/>
                      <a:pt x="5482" y="3858"/>
                    </a:cubicBezTo>
                    <a:cubicBezTo>
                      <a:pt x="4710" y="3035"/>
                      <a:pt x="3854" y="2299"/>
                      <a:pt x="2955" y="1624"/>
                    </a:cubicBezTo>
                    <a:cubicBezTo>
                      <a:pt x="2502" y="1288"/>
                      <a:pt x="2037" y="968"/>
                      <a:pt x="1548" y="685"/>
                    </a:cubicBezTo>
                    <a:cubicBezTo>
                      <a:pt x="1063" y="399"/>
                      <a:pt x="547" y="142"/>
                      <a:pt x="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62" name="Google Shape;5913;p61"/>
            <p:cNvSpPr/>
            <p:nvPr/>
          </p:nvSpPr>
          <p:spPr>
            <a:xfrm rot="5255226">
              <a:off x="3331367" y="2558455"/>
              <a:ext cx="354670" cy="112173"/>
            </a:xfrm>
            <a:custGeom>
              <a:avLst/>
              <a:gdLst/>
              <a:ahLst/>
              <a:cxnLst/>
              <a:rect l="l" t="t" r="r" b="b"/>
              <a:pathLst>
                <a:path w="14187" h="4487" extrusionOk="0">
                  <a:moveTo>
                    <a:pt x="102" y="1"/>
                  </a:moveTo>
                  <a:cubicBezTo>
                    <a:pt x="20" y="1"/>
                    <a:pt x="1" y="124"/>
                    <a:pt x="88" y="140"/>
                  </a:cubicBezTo>
                  <a:cubicBezTo>
                    <a:pt x="4899" y="1105"/>
                    <a:pt x="9510" y="2596"/>
                    <a:pt x="14038" y="4480"/>
                  </a:cubicBezTo>
                  <a:cubicBezTo>
                    <a:pt x="14050" y="4484"/>
                    <a:pt x="14061" y="4486"/>
                    <a:pt x="14071" y="4486"/>
                  </a:cubicBezTo>
                  <a:cubicBezTo>
                    <a:pt x="14146" y="4486"/>
                    <a:pt x="14187" y="4376"/>
                    <a:pt x="14104" y="4333"/>
                  </a:cubicBezTo>
                  <a:cubicBezTo>
                    <a:pt x="9751" y="2101"/>
                    <a:pt x="4951" y="672"/>
                    <a:pt x="112" y="1"/>
                  </a:cubicBezTo>
                  <a:cubicBezTo>
                    <a:pt x="108" y="1"/>
                    <a:pt x="105" y="1"/>
                    <a:pt x="10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" name="Google Shape;5914;p61"/>
            <p:cNvSpPr/>
            <p:nvPr/>
          </p:nvSpPr>
          <p:spPr>
            <a:xfrm rot="5255226">
              <a:off x="3590085" y="2588732"/>
              <a:ext cx="163323" cy="316146"/>
            </a:xfrm>
            <a:custGeom>
              <a:avLst/>
              <a:gdLst/>
              <a:ahLst/>
              <a:cxnLst/>
              <a:rect l="l" t="t" r="r" b="b"/>
              <a:pathLst>
                <a:path w="6533" h="12646" extrusionOk="0">
                  <a:moveTo>
                    <a:pt x="44" y="0"/>
                  </a:moveTo>
                  <a:cubicBezTo>
                    <a:pt x="22" y="0"/>
                    <a:pt x="1" y="15"/>
                    <a:pt x="4" y="43"/>
                  </a:cubicBezTo>
                  <a:cubicBezTo>
                    <a:pt x="846" y="4700"/>
                    <a:pt x="3110" y="9099"/>
                    <a:pt x="6290" y="12606"/>
                  </a:cubicBezTo>
                  <a:cubicBezTo>
                    <a:pt x="6315" y="12634"/>
                    <a:pt x="6347" y="12646"/>
                    <a:pt x="6378" y="12646"/>
                  </a:cubicBezTo>
                  <a:cubicBezTo>
                    <a:pt x="6459" y="12646"/>
                    <a:pt x="6532" y="12564"/>
                    <a:pt x="6471" y="12477"/>
                  </a:cubicBezTo>
                  <a:cubicBezTo>
                    <a:pt x="3715" y="8659"/>
                    <a:pt x="944" y="4784"/>
                    <a:pt x="88" y="36"/>
                  </a:cubicBezTo>
                  <a:cubicBezTo>
                    <a:pt x="83" y="12"/>
                    <a:pt x="63" y="0"/>
                    <a:pt x="4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" name="Google Shape;5915;p61"/>
            <p:cNvSpPr/>
            <p:nvPr/>
          </p:nvSpPr>
          <p:spPr>
            <a:xfrm rot="5255226">
              <a:off x="3141331" y="2550224"/>
              <a:ext cx="281321" cy="220297"/>
            </a:xfrm>
            <a:custGeom>
              <a:avLst/>
              <a:gdLst/>
              <a:ahLst/>
              <a:cxnLst/>
              <a:rect l="l" t="t" r="r" b="b"/>
              <a:pathLst>
                <a:path w="11253" h="8812" extrusionOk="0">
                  <a:moveTo>
                    <a:pt x="11104" y="0"/>
                  </a:moveTo>
                  <a:cubicBezTo>
                    <a:pt x="11090" y="0"/>
                    <a:pt x="11075" y="3"/>
                    <a:pt x="11058" y="10"/>
                  </a:cubicBezTo>
                  <a:cubicBezTo>
                    <a:pt x="6684" y="1694"/>
                    <a:pt x="2729" y="4943"/>
                    <a:pt x="21" y="8743"/>
                  </a:cubicBezTo>
                  <a:cubicBezTo>
                    <a:pt x="1" y="8775"/>
                    <a:pt x="28" y="8812"/>
                    <a:pt x="58" y="8812"/>
                  </a:cubicBezTo>
                  <a:cubicBezTo>
                    <a:pt x="68" y="8812"/>
                    <a:pt x="79" y="8807"/>
                    <a:pt x="88" y="8796"/>
                  </a:cubicBezTo>
                  <a:cubicBezTo>
                    <a:pt x="3159" y="5058"/>
                    <a:pt x="6816" y="2343"/>
                    <a:pt x="11139" y="223"/>
                  </a:cubicBezTo>
                  <a:cubicBezTo>
                    <a:pt x="11253" y="167"/>
                    <a:pt x="11211" y="0"/>
                    <a:pt x="111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" name="Google Shape;5916;p61"/>
            <p:cNvSpPr/>
            <p:nvPr/>
          </p:nvSpPr>
          <p:spPr>
            <a:xfrm rot="5255226">
              <a:off x="3533024" y="2412661"/>
              <a:ext cx="46724" cy="35175"/>
            </a:xfrm>
            <a:custGeom>
              <a:avLst/>
              <a:gdLst/>
              <a:ahLst/>
              <a:cxnLst/>
              <a:rect l="l" t="t" r="r" b="b"/>
              <a:pathLst>
                <a:path w="1869" h="1407" extrusionOk="0">
                  <a:moveTo>
                    <a:pt x="891" y="1"/>
                  </a:moveTo>
                  <a:cubicBezTo>
                    <a:pt x="676" y="1"/>
                    <a:pt x="461" y="102"/>
                    <a:pt x="320" y="345"/>
                  </a:cubicBezTo>
                  <a:cubicBezTo>
                    <a:pt x="1" y="894"/>
                    <a:pt x="491" y="1407"/>
                    <a:pt x="977" y="1407"/>
                  </a:cubicBezTo>
                  <a:cubicBezTo>
                    <a:pt x="1193" y="1407"/>
                    <a:pt x="1407" y="1305"/>
                    <a:pt x="1549" y="1061"/>
                  </a:cubicBezTo>
                  <a:cubicBezTo>
                    <a:pt x="1869" y="514"/>
                    <a:pt x="1377" y="1"/>
                    <a:pt x="89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" name="Google Shape;5917;p61"/>
            <p:cNvSpPr/>
            <p:nvPr/>
          </p:nvSpPr>
          <p:spPr>
            <a:xfrm rot="5255226">
              <a:off x="3142586" y="2507320"/>
              <a:ext cx="46724" cy="35175"/>
            </a:xfrm>
            <a:custGeom>
              <a:avLst/>
              <a:gdLst/>
              <a:ahLst/>
              <a:cxnLst/>
              <a:rect l="l" t="t" r="r" b="b"/>
              <a:pathLst>
                <a:path w="1869" h="1407" extrusionOk="0">
                  <a:moveTo>
                    <a:pt x="893" y="0"/>
                  </a:moveTo>
                  <a:cubicBezTo>
                    <a:pt x="677" y="0"/>
                    <a:pt x="462" y="101"/>
                    <a:pt x="321" y="346"/>
                  </a:cubicBezTo>
                  <a:cubicBezTo>
                    <a:pt x="1" y="892"/>
                    <a:pt x="493" y="1406"/>
                    <a:pt x="979" y="1406"/>
                  </a:cubicBezTo>
                  <a:cubicBezTo>
                    <a:pt x="1194" y="1406"/>
                    <a:pt x="1408" y="1305"/>
                    <a:pt x="1550" y="1062"/>
                  </a:cubicBezTo>
                  <a:cubicBezTo>
                    <a:pt x="1869" y="512"/>
                    <a:pt x="1378" y="0"/>
                    <a:pt x="8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" name="Google Shape;5918;p61"/>
            <p:cNvSpPr/>
            <p:nvPr/>
          </p:nvSpPr>
          <p:spPr>
            <a:xfrm rot="5255226">
              <a:off x="3802769" y="2641041"/>
              <a:ext cx="46724" cy="35125"/>
            </a:xfrm>
            <a:custGeom>
              <a:avLst/>
              <a:gdLst/>
              <a:ahLst/>
              <a:cxnLst/>
              <a:rect l="l" t="t" r="r" b="b"/>
              <a:pathLst>
                <a:path w="1869" h="1405" extrusionOk="0">
                  <a:moveTo>
                    <a:pt x="890" y="0"/>
                  </a:moveTo>
                  <a:cubicBezTo>
                    <a:pt x="675" y="0"/>
                    <a:pt x="461" y="101"/>
                    <a:pt x="319" y="343"/>
                  </a:cubicBezTo>
                  <a:cubicBezTo>
                    <a:pt x="0" y="892"/>
                    <a:pt x="491" y="1404"/>
                    <a:pt x="976" y="1404"/>
                  </a:cubicBezTo>
                  <a:cubicBezTo>
                    <a:pt x="1192" y="1404"/>
                    <a:pt x="1407" y="1303"/>
                    <a:pt x="1549" y="1059"/>
                  </a:cubicBezTo>
                  <a:cubicBezTo>
                    <a:pt x="1868" y="512"/>
                    <a:pt x="1376" y="0"/>
                    <a:pt x="89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" name="Google Shape;5919;p61"/>
            <p:cNvSpPr/>
            <p:nvPr/>
          </p:nvSpPr>
          <p:spPr>
            <a:xfrm rot="5255226">
              <a:off x="3067815" y="2248822"/>
              <a:ext cx="725515" cy="798789"/>
            </a:xfrm>
            <a:custGeom>
              <a:avLst/>
              <a:gdLst/>
              <a:ahLst/>
              <a:cxnLst/>
              <a:rect l="l" t="t" r="r" b="b"/>
              <a:pathLst>
                <a:path w="29021" h="31952" extrusionOk="0">
                  <a:moveTo>
                    <a:pt x="20741" y="1"/>
                  </a:moveTo>
                  <a:cubicBezTo>
                    <a:pt x="20409" y="1"/>
                    <a:pt x="20045" y="267"/>
                    <a:pt x="19640" y="880"/>
                  </a:cubicBezTo>
                  <a:cubicBezTo>
                    <a:pt x="16995" y="4887"/>
                    <a:pt x="22033" y="12699"/>
                    <a:pt x="22033" y="12699"/>
                  </a:cubicBezTo>
                  <a:cubicBezTo>
                    <a:pt x="22033" y="12699"/>
                    <a:pt x="12033" y="3533"/>
                    <a:pt x="8162" y="3533"/>
                  </a:cubicBezTo>
                  <a:cubicBezTo>
                    <a:pt x="7570" y="3533"/>
                    <a:pt x="7122" y="3747"/>
                    <a:pt x="6874" y="4241"/>
                  </a:cubicBezTo>
                  <a:cubicBezTo>
                    <a:pt x="5005" y="7962"/>
                    <a:pt x="20388" y="14973"/>
                    <a:pt x="20388" y="14973"/>
                  </a:cubicBezTo>
                  <a:cubicBezTo>
                    <a:pt x="18314" y="14430"/>
                    <a:pt x="12797" y="13732"/>
                    <a:pt x="8170" y="13732"/>
                  </a:cubicBezTo>
                  <a:cubicBezTo>
                    <a:pt x="3662" y="13732"/>
                    <a:pt x="0" y="14395"/>
                    <a:pt x="1197" y="16511"/>
                  </a:cubicBezTo>
                  <a:cubicBezTo>
                    <a:pt x="2175" y="18240"/>
                    <a:pt x="5465" y="18756"/>
                    <a:pt x="9044" y="18756"/>
                  </a:cubicBezTo>
                  <a:cubicBezTo>
                    <a:pt x="14343" y="18756"/>
                    <a:pt x="20275" y="17625"/>
                    <a:pt x="20276" y="17625"/>
                  </a:cubicBezTo>
                  <a:lnTo>
                    <a:pt x="20276" y="17625"/>
                  </a:lnTo>
                  <a:cubicBezTo>
                    <a:pt x="11186" y="23012"/>
                    <a:pt x="9820" y="31784"/>
                    <a:pt x="12499" y="31949"/>
                  </a:cubicBezTo>
                  <a:cubicBezTo>
                    <a:pt x="12530" y="31951"/>
                    <a:pt x="12562" y="31952"/>
                    <a:pt x="12593" y="31952"/>
                  </a:cubicBezTo>
                  <a:cubicBezTo>
                    <a:pt x="15239" y="31952"/>
                    <a:pt x="17662" y="25175"/>
                    <a:pt x="21097" y="20776"/>
                  </a:cubicBezTo>
                  <a:cubicBezTo>
                    <a:pt x="24569" y="16329"/>
                    <a:pt x="29021" y="15711"/>
                    <a:pt x="29021" y="15711"/>
                  </a:cubicBezTo>
                  <a:cubicBezTo>
                    <a:pt x="29021" y="15711"/>
                    <a:pt x="26593" y="14516"/>
                    <a:pt x="24653" y="10634"/>
                  </a:cubicBezTo>
                  <a:cubicBezTo>
                    <a:pt x="23410" y="8148"/>
                    <a:pt x="22576" y="1"/>
                    <a:pt x="2074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" name="Google Shape;5920;p61"/>
            <p:cNvSpPr/>
            <p:nvPr/>
          </p:nvSpPr>
          <p:spPr>
            <a:xfrm rot="5255226">
              <a:off x="3663542" y="2494627"/>
              <a:ext cx="32425" cy="24400"/>
            </a:xfrm>
            <a:custGeom>
              <a:avLst/>
              <a:gdLst/>
              <a:ahLst/>
              <a:cxnLst/>
              <a:rect l="l" t="t" r="r" b="b"/>
              <a:pathLst>
                <a:path w="1297" h="976" extrusionOk="0">
                  <a:moveTo>
                    <a:pt x="618" y="1"/>
                  </a:moveTo>
                  <a:cubicBezTo>
                    <a:pt x="468" y="1"/>
                    <a:pt x="319" y="70"/>
                    <a:pt x="220" y="239"/>
                  </a:cubicBezTo>
                  <a:cubicBezTo>
                    <a:pt x="0" y="619"/>
                    <a:pt x="342" y="975"/>
                    <a:pt x="679" y="975"/>
                  </a:cubicBezTo>
                  <a:cubicBezTo>
                    <a:pt x="829" y="975"/>
                    <a:pt x="978" y="905"/>
                    <a:pt x="1076" y="735"/>
                  </a:cubicBezTo>
                  <a:cubicBezTo>
                    <a:pt x="1296" y="355"/>
                    <a:pt x="956" y="1"/>
                    <a:pt x="61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" name="Google Shape;5921;p61"/>
            <p:cNvSpPr/>
            <p:nvPr/>
          </p:nvSpPr>
          <p:spPr>
            <a:xfrm rot="5255226">
              <a:off x="3106675" y="2613822"/>
              <a:ext cx="32400" cy="24350"/>
            </a:xfrm>
            <a:custGeom>
              <a:avLst/>
              <a:gdLst/>
              <a:ahLst/>
              <a:cxnLst/>
              <a:rect l="l" t="t" r="r" b="b"/>
              <a:pathLst>
                <a:path w="1296" h="974" extrusionOk="0">
                  <a:moveTo>
                    <a:pt x="617" y="1"/>
                  </a:moveTo>
                  <a:cubicBezTo>
                    <a:pt x="468" y="1"/>
                    <a:pt x="319" y="70"/>
                    <a:pt x="220" y="239"/>
                  </a:cubicBezTo>
                  <a:cubicBezTo>
                    <a:pt x="0" y="619"/>
                    <a:pt x="341" y="974"/>
                    <a:pt x="678" y="974"/>
                  </a:cubicBezTo>
                  <a:cubicBezTo>
                    <a:pt x="827" y="974"/>
                    <a:pt x="975" y="904"/>
                    <a:pt x="1073" y="735"/>
                  </a:cubicBezTo>
                  <a:cubicBezTo>
                    <a:pt x="1295" y="356"/>
                    <a:pt x="955" y="1"/>
                    <a:pt x="61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" name="Google Shape;5922;p61"/>
            <p:cNvSpPr/>
            <p:nvPr/>
          </p:nvSpPr>
          <p:spPr>
            <a:xfrm rot="5255226">
              <a:off x="3408687" y="2681146"/>
              <a:ext cx="32075" cy="24350"/>
            </a:xfrm>
            <a:custGeom>
              <a:avLst/>
              <a:gdLst/>
              <a:ahLst/>
              <a:cxnLst/>
              <a:rect l="l" t="t" r="r" b="b"/>
              <a:pathLst>
                <a:path w="1283" h="974" extrusionOk="0">
                  <a:moveTo>
                    <a:pt x="612" y="1"/>
                  </a:moveTo>
                  <a:cubicBezTo>
                    <a:pt x="458" y="1"/>
                    <a:pt x="305" y="74"/>
                    <a:pt x="208" y="252"/>
                  </a:cubicBezTo>
                  <a:cubicBezTo>
                    <a:pt x="1" y="631"/>
                    <a:pt x="340" y="973"/>
                    <a:pt x="672" y="973"/>
                  </a:cubicBezTo>
                  <a:cubicBezTo>
                    <a:pt x="826" y="973"/>
                    <a:pt x="979" y="900"/>
                    <a:pt x="1075" y="723"/>
                  </a:cubicBezTo>
                  <a:cubicBezTo>
                    <a:pt x="1282" y="342"/>
                    <a:pt x="944" y="1"/>
                    <a:pt x="61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" name="Google Shape;5923;p61"/>
            <p:cNvSpPr/>
            <p:nvPr/>
          </p:nvSpPr>
          <p:spPr>
            <a:xfrm rot="5255226">
              <a:off x="3641793" y="2534299"/>
              <a:ext cx="21075" cy="15825"/>
            </a:xfrm>
            <a:custGeom>
              <a:avLst/>
              <a:gdLst/>
              <a:ahLst/>
              <a:cxnLst/>
              <a:rect l="l" t="t" r="r" b="b"/>
              <a:pathLst>
                <a:path w="843" h="633" extrusionOk="0">
                  <a:moveTo>
                    <a:pt x="402" y="1"/>
                  </a:moveTo>
                  <a:cubicBezTo>
                    <a:pt x="305" y="1"/>
                    <a:pt x="209" y="46"/>
                    <a:pt x="145" y="156"/>
                  </a:cubicBezTo>
                  <a:cubicBezTo>
                    <a:pt x="0" y="402"/>
                    <a:pt x="222" y="633"/>
                    <a:pt x="440" y="633"/>
                  </a:cubicBezTo>
                  <a:cubicBezTo>
                    <a:pt x="537" y="633"/>
                    <a:pt x="634" y="587"/>
                    <a:pt x="697" y="478"/>
                  </a:cubicBezTo>
                  <a:cubicBezTo>
                    <a:pt x="842" y="231"/>
                    <a:pt x="621" y="1"/>
                    <a:pt x="40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" name="Google Shape;5924;p61"/>
            <p:cNvSpPr/>
            <p:nvPr/>
          </p:nvSpPr>
          <p:spPr>
            <a:xfrm rot="5255226">
              <a:off x="3144391" y="2677251"/>
              <a:ext cx="21050" cy="15800"/>
            </a:xfrm>
            <a:custGeom>
              <a:avLst/>
              <a:gdLst/>
              <a:ahLst/>
              <a:cxnLst/>
              <a:rect l="l" t="t" r="r" b="b"/>
              <a:pathLst>
                <a:path w="842" h="632" extrusionOk="0">
                  <a:moveTo>
                    <a:pt x="402" y="0"/>
                  </a:moveTo>
                  <a:cubicBezTo>
                    <a:pt x="304" y="0"/>
                    <a:pt x="207" y="46"/>
                    <a:pt x="143" y="156"/>
                  </a:cubicBezTo>
                  <a:cubicBezTo>
                    <a:pt x="1" y="402"/>
                    <a:pt x="221" y="632"/>
                    <a:pt x="440" y="632"/>
                  </a:cubicBezTo>
                  <a:cubicBezTo>
                    <a:pt x="537" y="632"/>
                    <a:pt x="634" y="586"/>
                    <a:pt x="699" y="477"/>
                  </a:cubicBezTo>
                  <a:cubicBezTo>
                    <a:pt x="841" y="230"/>
                    <a:pt x="621" y="0"/>
                    <a:pt x="40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" name="Google Shape;5925;p61"/>
            <p:cNvSpPr/>
            <p:nvPr/>
          </p:nvSpPr>
          <p:spPr>
            <a:xfrm rot="5255226">
              <a:off x="3664141" y="2819613"/>
              <a:ext cx="21025" cy="15825"/>
            </a:xfrm>
            <a:custGeom>
              <a:avLst/>
              <a:gdLst/>
              <a:ahLst/>
              <a:cxnLst/>
              <a:rect l="l" t="t" r="r" b="b"/>
              <a:pathLst>
                <a:path w="841" h="633" extrusionOk="0">
                  <a:moveTo>
                    <a:pt x="402" y="1"/>
                  </a:moveTo>
                  <a:cubicBezTo>
                    <a:pt x="304" y="1"/>
                    <a:pt x="207" y="46"/>
                    <a:pt x="143" y="156"/>
                  </a:cubicBezTo>
                  <a:cubicBezTo>
                    <a:pt x="0" y="402"/>
                    <a:pt x="220" y="632"/>
                    <a:pt x="439" y="632"/>
                  </a:cubicBezTo>
                  <a:cubicBezTo>
                    <a:pt x="536" y="632"/>
                    <a:pt x="633" y="587"/>
                    <a:pt x="698" y="477"/>
                  </a:cubicBezTo>
                  <a:cubicBezTo>
                    <a:pt x="841" y="230"/>
                    <a:pt x="620" y="1"/>
                    <a:pt x="40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" name="Google Shape;5926;p61"/>
            <p:cNvSpPr/>
            <p:nvPr/>
          </p:nvSpPr>
          <p:spPr>
            <a:xfrm rot="5255226">
              <a:off x="3682908" y="2538686"/>
              <a:ext cx="13825" cy="10350"/>
            </a:xfrm>
            <a:custGeom>
              <a:avLst/>
              <a:gdLst/>
              <a:ahLst/>
              <a:cxnLst/>
              <a:rect l="l" t="t" r="r" b="b"/>
              <a:pathLst>
                <a:path w="553" h="414" extrusionOk="0">
                  <a:moveTo>
                    <a:pt x="265" y="0"/>
                  </a:moveTo>
                  <a:cubicBezTo>
                    <a:pt x="201" y="0"/>
                    <a:pt x="137" y="30"/>
                    <a:pt x="95" y="103"/>
                  </a:cubicBezTo>
                  <a:cubicBezTo>
                    <a:pt x="1" y="263"/>
                    <a:pt x="146" y="414"/>
                    <a:pt x="290" y="414"/>
                  </a:cubicBezTo>
                  <a:cubicBezTo>
                    <a:pt x="353" y="414"/>
                    <a:pt x="416" y="384"/>
                    <a:pt x="458" y="312"/>
                  </a:cubicBezTo>
                  <a:cubicBezTo>
                    <a:pt x="552" y="150"/>
                    <a:pt x="408" y="0"/>
                    <a:pt x="26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" name="Google Shape;5927;p61"/>
            <p:cNvSpPr/>
            <p:nvPr/>
          </p:nvSpPr>
          <p:spPr>
            <a:xfrm rot="5255226">
              <a:off x="3567313" y="2853803"/>
              <a:ext cx="13825" cy="10350"/>
            </a:xfrm>
            <a:custGeom>
              <a:avLst/>
              <a:gdLst/>
              <a:ahLst/>
              <a:cxnLst/>
              <a:rect l="l" t="t" r="r" b="b"/>
              <a:pathLst>
                <a:path w="553" h="414" extrusionOk="0">
                  <a:moveTo>
                    <a:pt x="264" y="0"/>
                  </a:moveTo>
                  <a:cubicBezTo>
                    <a:pt x="200" y="0"/>
                    <a:pt x="137" y="30"/>
                    <a:pt x="95" y="102"/>
                  </a:cubicBezTo>
                  <a:cubicBezTo>
                    <a:pt x="1" y="264"/>
                    <a:pt x="145" y="414"/>
                    <a:pt x="288" y="414"/>
                  </a:cubicBezTo>
                  <a:cubicBezTo>
                    <a:pt x="352" y="414"/>
                    <a:pt x="416" y="384"/>
                    <a:pt x="458" y="311"/>
                  </a:cubicBezTo>
                  <a:cubicBezTo>
                    <a:pt x="553" y="152"/>
                    <a:pt x="407" y="0"/>
                    <a:pt x="26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" name="Google Shape;5928;p61"/>
            <p:cNvSpPr/>
            <p:nvPr/>
          </p:nvSpPr>
          <p:spPr>
            <a:xfrm rot="5255226">
              <a:off x="3431868" y="2588794"/>
              <a:ext cx="13700" cy="10325"/>
            </a:xfrm>
            <a:custGeom>
              <a:avLst/>
              <a:gdLst/>
              <a:ahLst/>
              <a:cxnLst/>
              <a:rect l="l" t="t" r="r" b="b"/>
              <a:pathLst>
                <a:path w="548" h="413" extrusionOk="0">
                  <a:moveTo>
                    <a:pt x="262" y="0"/>
                  </a:moveTo>
                  <a:cubicBezTo>
                    <a:pt x="196" y="0"/>
                    <a:pt x="130" y="32"/>
                    <a:pt x="89" y="107"/>
                  </a:cubicBezTo>
                  <a:cubicBezTo>
                    <a:pt x="1" y="267"/>
                    <a:pt x="145" y="412"/>
                    <a:pt x="287" y="412"/>
                  </a:cubicBezTo>
                  <a:cubicBezTo>
                    <a:pt x="353" y="412"/>
                    <a:pt x="418" y="381"/>
                    <a:pt x="459" y="306"/>
                  </a:cubicBezTo>
                  <a:cubicBezTo>
                    <a:pt x="547" y="144"/>
                    <a:pt x="403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7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75" name="Google Shape;1775;p33"/>
          <p:cNvSpPr/>
          <p:nvPr/>
        </p:nvSpPr>
        <p:spPr>
          <a:xfrm>
            <a:off x="5324214" y="238775"/>
            <a:ext cx="39" cy="195"/>
          </a:xfrm>
          <a:custGeom>
            <a:avLst/>
            <a:gdLst/>
            <a:ahLst/>
            <a:cxnLst/>
            <a:rect l="l" t="t" r="r" b="b"/>
            <a:pathLst>
              <a:path w="1" h="5" extrusionOk="0">
                <a:moveTo>
                  <a:pt x="1" y="0"/>
                </a:moveTo>
                <a:lnTo>
                  <a:pt x="1" y="4"/>
                </a:lnTo>
                <a:lnTo>
                  <a:pt x="1" y="4"/>
                </a:lnTo>
                <a:close/>
              </a:path>
            </a:pathLst>
          </a:custGeom>
          <a:solidFill>
            <a:srgbClr val="9FA3B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grpSp>
        <p:nvGrpSpPr>
          <p:cNvPr id="2" name="Google Shape;1778;p33"/>
          <p:cNvGrpSpPr/>
          <p:nvPr/>
        </p:nvGrpSpPr>
        <p:grpSpPr>
          <a:xfrm>
            <a:off x="7418325" y="-49352"/>
            <a:ext cx="1778985" cy="1315538"/>
            <a:chOff x="7418325" y="-49354"/>
            <a:chExt cx="1778985" cy="1644422"/>
          </a:xfrm>
        </p:grpSpPr>
        <p:sp>
          <p:nvSpPr>
            <p:cNvPr id="1779" name="Google Shape;1779;p33"/>
            <p:cNvSpPr/>
            <p:nvPr/>
          </p:nvSpPr>
          <p:spPr>
            <a:xfrm rot="10800000">
              <a:off x="8380492" y="231134"/>
              <a:ext cx="463436" cy="235615"/>
            </a:xfrm>
            <a:custGeom>
              <a:avLst/>
              <a:gdLst/>
              <a:ahLst/>
              <a:cxnLst/>
              <a:rect l="l" t="t" r="r" b="b"/>
              <a:pathLst>
                <a:path w="16886" h="8585" extrusionOk="0">
                  <a:moveTo>
                    <a:pt x="12837" y="1"/>
                  </a:moveTo>
                  <a:cubicBezTo>
                    <a:pt x="12792" y="1"/>
                    <a:pt x="12747" y="2"/>
                    <a:pt x="12703" y="4"/>
                  </a:cubicBezTo>
                  <a:cubicBezTo>
                    <a:pt x="12642" y="4"/>
                    <a:pt x="12577" y="4"/>
                    <a:pt x="12521" y="7"/>
                  </a:cubicBezTo>
                  <a:cubicBezTo>
                    <a:pt x="9703" y="83"/>
                    <a:pt x="7251" y="1224"/>
                    <a:pt x="5042" y="2920"/>
                  </a:cubicBezTo>
                  <a:cubicBezTo>
                    <a:pt x="3826" y="3855"/>
                    <a:pt x="2001" y="5144"/>
                    <a:pt x="1043" y="6554"/>
                  </a:cubicBezTo>
                  <a:cubicBezTo>
                    <a:pt x="910" y="6748"/>
                    <a:pt x="796" y="6942"/>
                    <a:pt x="701" y="7140"/>
                  </a:cubicBezTo>
                  <a:lnTo>
                    <a:pt x="1" y="8585"/>
                  </a:lnTo>
                  <a:cubicBezTo>
                    <a:pt x="3423" y="5821"/>
                    <a:pt x="8681" y="5049"/>
                    <a:pt x="12414" y="4531"/>
                  </a:cubicBezTo>
                  <a:cubicBezTo>
                    <a:pt x="12650" y="4498"/>
                    <a:pt x="12879" y="4467"/>
                    <a:pt x="13102" y="4433"/>
                  </a:cubicBezTo>
                  <a:cubicBezTo>
                    <a:pt x="14311" y="4266"/>
                    <a:pt x="15315" y="4114"/>
                    <a:pt x="15985" y="3908"/>
                  </a:cubicBezTo>
                  <a:cubicBezTo>
                    <a:pt x="16171" y="3851"/>
                    <a:pt x="16330" y="3790"/>
                    <a:pt x="16464" y="3722"/>
                  </a:cubicBezTo>
                  <a:cubicBezTo>
                    <a:pt x="16718" y="3592"/>
                    <a:pt x="16862" y="3440"/>
                    <a:pt x="16871" y="3250"/>
                  </a:cubicBezTo>
                  <a:cubicBezTo>
                    <a:pt x="16885" y="2966"/>
                    <a:pt x="16851" y="2687"/>
                    <a:pt x="16775" y="2418"/>
                  </a:cubicBezTo>
                  <a:cubicBezTo>
                    <a:pt x="16741" y="2300"/>
                    <a:pt x="16703" y="2185"/>
                    <a:pt x="16657" y="2071"/>
                  </a:cubicBezTo>
                  <a:cubicBezTo>
                    <a:pt x="16638" y="2034"/>
                    <a:pt x="16623" y="1992"/>
                    <a:pt x="16600" y="1954"/>
                  </a:cubicBezTo>
                  <a:cubicBezTo>
                    <a:pt x="16266" y="1239"/>
                    <a:pt x="15653" y="650"/>
                    <a:pt x="14932" y="350"/>
                  </a:cubicBezTo>
                  <a:cubicBezTo>
                    <a:pt x="14311" y="95"/>
                    <a:pt x="13642" y="15"/>
                    <a:pt x="12973" y="4"/>
                  </a:cubicBezTo>
                  <a:cubicBezTo>
                    <a:pt x="12928" y="2"/>
                    <a:pt x="12882" y="1"/>
                    <a:pt x="128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0" name="Google Shape;1780;p33"/>
            <p:cNvSpPr/>
            <p:nvPr/>
          </p:nvSpPr>
          <p:spPr>
            <a:xfrm rot="10800000">
              <a:off x="8380492" y="231134"/>
              <a:ext cx="463436" cy="183333"/>
            </a:xfrm>
            <a:custGeom>
              <a:avLst/>
              <a:gdLst/>
              <a:ahLst/>
              <a:cxnLst/>
              <a:rect l="l" t="t" r="r" b="b"/>
              <a:pathLst>
                <a:path w="16886" h="6680" extrusionOk="0">
                  <a:moveTo>
                    <a:pt x="15165" y="0"/>
                  </a:moveTo>
                  <a:cubicBezTo>
                    <a:pt x="11822" y="0"/>
                    <a:pt x="6499" y="765"/>
                    <a:pt x="1043" y="4649"/>
                  </a:cubicBezTo>
                  <a:cubicBezTo>
                    <a:pt x="910" y="4843"/>
                    <a:pt x="796" y="5037"/>
                    <a:pt x="701" y="5235"/>
                  </a:cubicBezTo>
                  <a:lnTo>
                    <a:pt x="1" y="6680"/>
                  </a:lnTo>
                  <a:cubicBezTo>
                    <a:pt x="3423" y="3916"/>
                    <a:pt x="8681" y="3144"/>
                    <a:pt x="12414" y="2626"/>
                  </a:cubicBezTo>
                  <a:cubicBezTo>
                    <a:pt x="12650" y="2593"/>
                    <a:pt x="12879" y="2562"/>
                    <a:pt x="13102" y="2528"/>
                  </a:cubicBezTo>
                  <a:cubicBezTo>
                    <a:pt x="14311" y="2361"/>
                    <a:pt x="15315" y="2209"/>
                    <a:pt x="15985" y="2003"/>
                  </a:cubicBezTo>
                  <a:cubicBezTo>
                    <a:pt x="16171" y="1946"/>
                    <a:pt x="16330" y="1885"/>
                    <a:pt x="16464" y="1817"/>
                  </a:cubicBezTo>
                  <a:cubicBezTo>
                    <a:pt x="16718" y="1687"/>
                    <a:pt x="16862" y="1535"/>
                    <a:pt x="16871" y="1345"/>
                  </a:cubicBezTo>
                  <a:cubicBezTo>
                    <a:pt x="16885" y="1061"/>
                    <a:pt x="16851" y="782"/>
                    <a:pt x="16775" y="513"/>
                  </a:cubicBezTo>
                  <a:cubicBezTo>
                    <a:pt x="16741" y="395"/>
                    <a:pt x="16703" y="280"/>
                    <a:pt x="16657" y="166"/>
                  </a:cubicBezTo>
                  <a:cubicBezTo>
                    <a:pt x="16638" y="129"/>
                    <a:pt x="16623" y="87"/>
                    <a:pt x="16600" y="49"/>
                  </a:cubicBezTo>
                  <a:cubicBezTo>
                    <a:pt x="16177" y="20"/>
                    <a:pt x="15696" y="0"/>
                    <a:pt x="1516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1" name="Google Shape;1781;p33"/>
            <p:cNvSpPr/>
            <p:nvPr/>
          </p:nvSpPr>
          <p:spPr>
            <a:xfrm rot="10800000">
              <a:off x="8383538" y="311575"/>
              <a:ext cx="385959" cy="155174"/>
            </a:xfrm>
            <a:custGeom>
              <a:avLst/>
              <a:gdLst/>
              <a:ahLst/>
              <a:cxnLst/>
              <a:rect l="l" t="t" r="r" b="b"/>
              <a:pathLst>
                <a:path w="14063" h="5654" extrusionOk="0">
                  <a:moveTo>
                    <a:pt x="10125" y="1"/>
                  </a:moveTo>
                  <a:cubicBezTo>
                    <a:pt x="10080" y="1"/>
                    <a:pt x="10035" y="2"/>
                    <a:pt x="9991" y="4"/>
                  </a:cubicBezTo>
                  <a:cubicBezTo>
                    <a:pt x="9930" y="4"/>
                    <a:pt x="9865" y="4"/>
                    <a:pt x="9809" y="7"/>
                  </a:cubicBezTo>
                  <a:cubicBezTo>
                    <a:pt x="9584" y="338"/>
                    <a:pt x="9398" y="692"/>
                    <a:pt x="9170" y="1018"/>
                  </a:cubicBezTo>
                  <a:cubicBezTo>
                    <a:pt x="8870" y="1455"/>
                    <a:pt x="8497" y="1810"/>
                    <a:pt x="8155" y="2208"/>
                  </a:cubicBezTo>
                  <a:cubicBezTo>
                    <a:pt x="8151" y="2213"/>
                    <a:pt x="8151" y="2213"/>
                    <a:pt x="8151" y="2216"/>
                  </a:cubicBezTo>
                  <a:cubicBezTo>
                    <a:pt x="5216" y="2654"/>
                    <a:pt x="2406" y="3707"/>
                    <a:pt x="23" y="5604"/>
                  </a:cubicBezTo>
                  <a:cubicBezTo>
                    <a:pt x="1" y="5620"/>
                    <a:pt x="20" y="5654"/>
                    <a:pt x="43" y="5654"/>
                  </a:cubicBezTo>
                  <a:cubicBezTo>
                    <a:pt x="47" y="5654"/>
                    <a:pt x="52" y="5652"/>
                    <a:pt x="56" y="5649"/>
                  </a:cubicBezTo>
                  <a:cubicBezTo>
                    <a:pt x="2023" y="4220"/>
                    <a:pt x="4190" y="3311"/>
                    <a:pt x="6452" y="2801"/>
                  </a:cubicBezTo>
                  <a:cubicBezTo>
                    <a:pt x="6456" y="2801"/>
                    <a:pt x="6456" y="2806"/>
                    <a:pt x="6459" y="2806"/>
                  </a:cubicBezTo>
                  <a:cubicBezTo>
                    <a:pt x="7695" y="3269"/>
                    <a:pt x="8707" y="3836"/>
                    <a:pt x="9702" y="4531"/>
                  </a:cubicBezTo>
                  <a:cubicBezTo>
                    <a:pt x="9938" y="4498"/>
                    <a:pt x="10167" y="4467"/>
                    <a:pt x="10390" y="4433"/>
                  </a:cubicBezTo>
                  <a:cubicBezTo>
                    <a:pt x="9395" y="3623"/>
                    <a:pt x="8147" y="3022"/>
                    <a:pt x="6946" y="2699"/>
                  </a:cubicBezTo>
                  <a:cubicBezTo>
                    <a:pt x="7821" y="2524"/>
                    <a:pt x="8710" y="2406"/>
                    <a:pt x="9607" y="2345"/>
                  </a:cubicBezTo>
                  <a:cubicBezTo>
                    <a:pt x="11025" y="2642"/>
                    <a:pt x="12200" y="3152"/>
                    <a:pt x="13273" y="3908"/>
                  </a:cubicBezTo>
                  <a:cubicBezTo>
                    <a:pt x="13459" y="3851"/>
                    <a:pt x="13618" y="3790"/>
                    <a:pt x="13752" y="3722"/>
                  </a:cubicBezTo>
                  <a:cubicBezTo>
                    <a:pt x="12846" y="3029"/>
                    <a:pt x="11767" y="2532"/>
                    <a:pt x="10664" y="2292"/>
                  </a:cubicBezTo>
                  <a:cubicBezTo>
                    <a:pt x="10892" y="2286"/>
                    <a:pt x="11120" y="2283"/>
                    <a:pt x="11348" y="2283"/>
                  </a:cubicBezTo>
                  <a:cubicBezTo>
                    <a:pt x="12252" y="2283"/>
                    <a:pt x="13159" y="2330"/>
                    <a:pt x="14063" y="2418"/>
                  </a:cubicBezTo>
                  <a:cubicBezTo>
                    <a:pt x="14029" y="2300"/>
                    <a:pt x="13991" y="2185"/>
                    <a:pt x="13945" y="2071"/>
                  </a:cubicBezTo>
                  <a:cubicBezTo>
                    <a:pt x="13160" y="2003"/>
                    <a:pt x="12371" y="1966"/>
                    <a:pt x="11582" y="1966"/>
                  </a:cubicBezTo>
                  <a:cubicBezTo>
                    <a:pt x="10637" y="1966"/>
                    <a:pt x="9692" y="2019"/>
                    <a:pt x="8759" y="2133"/>
                  </a:cubicBezTo>
                  <a:cubicBezTo>
                    <a:pt x="9414" y="1597"/>
                    <a:pt x="9942" y="730"/>
                    <a:pt x="10261" y="4"/>
                  </a:cubicBezTo>
                  <a:cubicBezTo>
                    <a:pt x="10216" y="2"/>
                    <a:pt x="10170" y="1"/>
                    <a:pt x="1012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2" name="Google Shape;1782;p33"/>
            <p:cNvSpPr/>
            <p:nvPr/>
          </p:nvSpPr>
          <p:spPr>
            <a:xfrm rot="10800000">
              <a:off x="8622364" y="455991"/>
              <a:ext cx="182098" cy="465467"/>
            </a:xfrm>
            <a:custGeom>
              <a:avLst/>
              <a:gdLst/>
              <a:ahLst/>
              <a:cxnLst/>
              <a:rect l="l" t="t" r="r" b="b"/>
              <a:pathLst>
                <a:path w="6635" h="16960" extrusionOk="0">
                  <a:moveTo>
                    <a:pt x="1484" y="0"/>
                  </a:moveTo>
                  <a:cubicBezTo>
                    <a:pt x="1350" y="0"/>
                    <a:pt x="1218" y="12"/>
                    <a:pt x="1091" y="37"/>
                  </a:cubicBezTo>
                  <a:cubicBezTo>
                    <a:pt x="977" y="63"/>
                    <a:pt x="871" y="93"/>
                    <a:pt x="768" y="144"/>
                  </a:cubicBezTo>
                  <a:cubicBezTo>
                    <a:pt x="696" y="177"/>
                    <a:pt x="623" y="219"/>
                    <a:pt x="559" y="269"/>
                  </a:cubicBezTo>
                  <a:cubicBezTo>
                    <a:pt x="381" y="402"/>
                    <a:pt x="235" y="592"/>
                    <a:pt x="149" y="851"/>
                  </a:cubicBezTo>
                  <a:cubicBezTo>
                    <a:pt x="0" y="1284"/>
                    <a:pt x="53" y="1759"/>
                    <a:pt x="126" y="2211"/>
                  </a:cubicBezTo>
                  <a:cubicBezTo>
                    <a:pt x="411" y="3934"/>
                    <a:pt x="1023" y="5561"/>
                    <a:pt x="1612" y="7196"/>
                  </a:cubicBezTo>
                  <a:cubicBezTo>
                    <a:pt x="1665" y="7340"/>
                    <a:pt x="1718" y="7489"/>
                    <a:pt x="1768" y="7633"/>
                  </a:cubicBezTo>
                  <a:cubicBezTo>
                    <a:pt x="1928" y="8074"/>
                    <a:pt x="2080" y="8516"/>
                    <a:pt x="2220" y="8960"/>
                  </a:cubicBezTo>
                  <a:cubicBezTo>
                    <a:pt x="2650" y="10295"/>
                    <a:pt x="3038" y="11641"/>
                    <a:pt x="3323" y="13013"/>
                  </a:cubicBezTo>
                  <a:cubicBezTo>
                    <a:pt x="3509" y="13929"/>
                    <a:pt x="4155" y="16077"/>
                    <a:pt x="3722" y="16960"/>
                  </a:cubicBezTo>
                  <a:lnTo>
                    <a:pt x="4269" y="15842"/>
                  </a:lnTo>
                  <a:lnTo>
                    <a:pt x="4441" y="15496"/>
                  </a:lnTo>
                  <a:cubicBezTo>
                    <a:pt x="4441" y="15496"/>
                    <a:pt x="6635" y="8663"/>
                    <a:pt x="5468" y="4428"/>
                  </a:cubicBezTo>
                  <a:cubicBezTo>
                    <a:pt x="5403" y="4196"/>
                    <a:pt x="5334" y="3953"/>
                    <a:pt x="5254" y="3706"/>
                  </a:cubicBezTo>
                  <a:cubicBezTo>
                    <a:pt x="5224" y="3611"/>
                    <a:pt x="5194" y="3520"/>
                    <a:pt x="5163" y="3424"/>
                  </a:cubicBezTo>
                  <a:cubicBezTo>
                    <a:pt x="4836" y="2470"/>
                    <a:pt x="4373" y="1493"/>
                    <a:pt x="3639" y="839"/>
                  </a:cubicBezTo>
                  <a:cubicBezTo>
                    <a:pt x="3525" y="737"/>
                    <a:pt x="3403" y="637"/>
                    <a:pt x="3269" y="554"/>
                  </a:cubicBezTo>
                  <a:lnTo>
                    <a:pt x="3167" y="486"/>
                  </a:lnTo>
                  <a:cubicBezTo>
                    <a:pt x="2730" y="225"/>
                    <a:pt x="2080" y="0"/>
                    <a:pt x="148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3" name="Google Shape;1783;p33"/>
            <p:cNvSpPr/>
            <p:nvPr/>
          </p:nvSpPr>
          <p:spPr>
            <a:xfrm rot="10800000">
              <a:off x="8672781" y="455991"/>
              <a:ext cx="131681" cy="461543"/>
            </a:xfrm>
            <a:custGeom>
              <a:avLst/>
              <a:gdLst/>
              <a:ahLst/>
              <a:cxnLst/>
              <a:rect l="l" t="t" r="r" b="b"/>
              <a:pathLst>
                <a:path w="4798" h="16817" extrusionOk="0">
                  <a:moveTo>
                    <a:pt x="768" y="1"/>
                  </a:moveTo>
                  <a:cubicBezTo>
                    <a:pt x="696" y="34"/>
                    <a:pt x="623" y="76"/>
                    <a:pt x="559" y="126"/>
                  </a:cubicBezTo>
                  <a:cubicBezTo>
                    <a:pt x="381" y="259"/>
                    <a:pt x="235" y="449"/>
                    <a:pt x="149" y="708"/>
                  </a:cubicBezTo>
                  <a:cubicBezTo>
                    <a:pt x="0" y="1141"/>
                    <a:pt x="53" y="1616"/>
                    <a:pt x="126" y="2068"/>
                  </a:cubicBezTo>
                  <a:cubicBezTo>
                    <a:pt x="411" y="3791"/>
                    <a:pt x="1023" y="5418"/>
                    <a:pt x="1612" y="7053"/>
                  </a:cubicBezTo>
                  <a:cubicBezTo>
                    <a:pt x="1665" y="7197"/>
                    <a:pt x="1718" y="7346"/>
                    <a:pt x="1768" y="7490"/>
                  </a:cubicBezTo>
                  <a:cubicBezTo>
                    <a:pt x="1928" y="7931"/>
                    <a:pt x="2080" y="8373"/>
                    <a:pt x="2220" y="8817"/>
                  </a:cubicBezTo>
                  <a:cubicBezTo>
                    <a:pt x="2650" y="10152"/>
                    <a:pt x="3038" y="11498"/>
                    <a:pt x="3323" y="12870"/>
                  </a:cubicBezTo>
                  <a:cubicBezTo>
                    <a:pt x="3509" y="13786"/>
                    <a:pt x="4155" y="15934"/>
                    <a:pt x="3722" y="16817"/>
                  </a:cubicBezTo>
                  <a:lnTo>
                    <a:pt x="4269" y="15699"/>
                  </a:lnTo>
                  <a:cubicBezTo>
                    <a:pt x="4296" y="15368"/>
                    <a:pt x="4315" y="15018"/>
                    <a:pt x="4334" y="14646"/>
                  </a:cubicBezTo>
                  <a:cubicBezTo>
                    <a:pt x="4798" y="4567"/>
                    <a:pt x="2106" y="1080"/>
                    <a:pt x="76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4" name="Google Shape;1784;p33"/>
            <p:cNvSpPr/>
            <p:nvPr/>
          </p:nvSpPr>
          <p:spPr>
            <a:xfrm rot="10800000">
              <a:off x="8660266" y="612098"/>
              <a:ext cx="128854" cy="308372"/>
            </a:xfrm>
            <a:custGeom>
              <a:avLst/>
              <a:gdLst/>
              <a:ahLst/>
              <a:cxnLst/>
              <a:rect l="l" t="t" r="r" b="b"/>
              <a:pathLst>
                <a:path w="4695" h="11236" extrusionOk="0">
                  <a:moveTo>
                    <a:pt x="532" y="1"/>
                  </a:moveTo>
                  <a:cubicBezTo>
                    <a:pt x="334" y="43"/>
                    <a:pt x="152" y="115"/>
                    <a:pt x="0" y="233"/>
                  </a:cubicBezTo>
                  <a:cubicBezTo>
                    <a:pt x="23" y="252"/>
                    <a:pt x="46" y="275"/>
                    <a:pt x="69" y="294"/>
                  </a:cubicBezTo>
                  <a:cubicBezTo>
                    <a:pt x="1072" y="1187"/>
                    <a:pt x="1657" y="2354"/>
                    <a:pt x="2159" y="3579"/>
                  </a:cubicBezTo>
                  <a:cubicBezTo>
                    <a:pt x="2745" y="5008"/>
                    <a:pt x="3198" y="6479"/>
                    <a:pt x="3501" y="7981"/>
                  </a:cubicBezTo>
                  <a:cubicBezTo>
                    <a:pt x="2779" y="7471"/>
                    <a:pt x="1931" y="7229"/>
                    <a:pt x="1053" y="7160"/>
                  </a:cubicBezTo>
                  <a:lnTo>
                    <a:pt x="1053" y="7160"/>
                  </a:lnTo>
                  <a:cubicBezTo>
                    <a:pt x="1106" y="7304"/>
                    <a:pt x="1159" y="7453"/>
                    <a:pt x="1209" y="7597"/>
                  </a:cubicBezTo>
                  <a:cubicBezTo>
                    <a:pt x="1980" y="7681"/>
                    <a:pt x="2738" y="7833"/>
                    <a:pt x="3513" y="8118"/>
                  </a:cubicBezTo>
                  <a:cubicBezTo>
                    <a:pt x="3516" y="8119"/>
                    <a:pt x="3518" y="8120"/>
                    <a:pt x="3520" y="8120"/>
                  </a:cubicBezTo>
                  <a:cubicBezTo>
                    <a:pt x="3523" y="8120"/>
                    <a:pt x="3527" y="8118"/>
                    <a:pt x="3532" y="8118"/>
                  </a:cubicBezTo>
                  <a:cubicBezTo>
                    <a:pt x="3730" y="9106"/>
                    <a:pt x="3863" y="10110"/>
                    <a:pt x="3928" y="11121"/>
                  </a:cubicBezTo>
                  <a:cubicBezTo>
                    <a:pt x="3933" y="11197"/>
                    <a:pt x="3992" y="11235"/>
                    <a:pt x="4049" y="11235"/>
                  </a:cubicBezTo>
                  <a:cubicBezTo>
                    <a:pt x="4107" y="11235"/>
                    <a:pt x="4163" y="11197"/>
                    <a:pt x="4163" y="11121"/>
                  </a:cubicBezTo>
                  <a:cubicBezTo>
                    <a:pt x="4182" y="9273"/>
                    <a:pt x="3882" y="7448"/>
                    <a:pt x="3376" y="5677"/>
                  </a:cubicBezTo>
                  <a:cubicBezTo>
                    <a:pt x="3517" y="5122"/>
                    <a:pt x="3931" y="4612"/>
                    <a:pt x="4270" y="4172"/>
                  </a:cubicBezTo>
                  <a:cubicBezTo>
                    <a:pt x="4403" y="3997"/>
                    <a:pt x="4547" y="3833"/>
                    <a:pt x="4695" y="3670"/>
                  </a:cubicBezTo>
                  <a:cubicBezTo>
                    <a:pt x="4665" y="3575"/>
                    <a:pt x="4635" y="3484"/>
                    <a:pt x="4604" y="3388"/>
                  </a:cubicBezTo>
                  <a:cubicBezTo>
                    <a:pt x="4387" y="3616"/>
                    <a:pt x="4186" y="3863"/>
                    <a:pt x="3996" y="4111"/>
                  </a:cubicBezTo>
                  <a:cubicBezTo>
                    <a:pt x="3749" y="4434"/>
                    <a:pt x="3414" y="4830"/>
                    <a:pt x="3247" y="5251"/>
                  </a:cubicBezTo>
                  <a:cubicBezTo>
                    <a:pt x="3003" y="4453"/>
                    <a:pt x="2719" y="3670"/>
                    <a:pt x="2399" y="2902"/>
                  </a:cubicBezTo>
                  <a:cubicBezTo>
                    <a:pt x="2563" y="2214"/>
                    <a:pt x="2696" y="1552"/>
                    <a:pt x="3026" y="906"/>
                  </a:cubicBezTo>
                  <a:cubicBezTo>
                    <a:pt x="3045" y="871"/>
                    <a:pt x="3064" y="838"/>
                    <a:pt x="3080" y="803"/>
                  </a:cubicBezTo>
                  <a:cubicBezTo>
                    <a:pt x="2966" y="701"/>
                    <a:pt x="2844" y="601"/>
                    <a:pt x="2710" y="518"/>
                  </a:cubicBezTo>
                  <a:cubicBezTo>
                    <a:pt x="2410" y="1088"/>
                    <a:pt x="2205" y="1715"/>
                    <a:pt x="2140" y="2316"/>
                  </a:cubicBezTo>
                  <a:cubicBezTo>
                    <a:pt x="1729" y="1461"/>
                    <a:pt x="1194" y="666"/>
                    <a:pt x="53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5" name="Google Shape;1785;p33"/>
            <p:cNvSpPr/>
            <p:nvPr/>
          </p:nvSpPr>
          <p:spPr>
            <a:xfrm rot="10800000">
              <a:off x="8865280" y="71377"/>
              <a:ext cx="177212" cy="469447"/>
            </a:xfrm>
            <a:custGeom>
              <a:avLst/>
              <a:gdLst/>
              <a:ahLst/>
              <a:cxnLst/>
              <a:rect l="l" t="t" r="r" b="b"/>
              <a:pathLst>
                <a:path w="6457" h="17105" extrusionOk="0">
                  <a:moveTo>
                    <a:pt x="2218" y="0"/>
                  </a:moveTo>
                  <a:cubicBezTo>
                    <a:pt x="2098" y="0"/>
                    <a:pt x="1978" y="12"/>
                    <a:pt x="1860" y="37"/>
                  </a:cubicBezTo>
                  <a:cubicBezTo>
                    <a:pt x="1796" y="53"/>
                    <a:pt x="1731" y="68"/>
                    <a:pt x="1663" y="90"/>
                  </a:cubicBezTo>
                  <a:cubicBezTo>
                    <a:pt x="1" y="631"/>
                    <a:pt x="1594" y="4033"/>
                    <a:pt x="1921" y="4995"/>
                  </a:cubicBezTo>
                  <a:cubicBezTo>
                    <a:pt x="2080" y="5467"/>
                    <a:pt x="2244" y="5942"/>
                    <a:pt x="2392" y="6417"/>
                  </a:cubicBezTo>
                  <a:cubicBezTo>
                    <a:pt x="2442" y="6573"/>
                    <a:pt x="2487" y="6729"/>
                    <a:pt x="2533" y="6888"/>
                  </a:cubicBezTo>
                  <a:cubicBezTo>
                    <a:pt x="2693" y="7436"/>
                    <a:pt x="2822" y="7991"/>
                    <a:pt x="2902" y="8553"/>
                  </a:cubicBezTo>
                  <a:cubicBezTo>
                    <a:pt x="3156" y="10398"/>
                    <a:pt x="2810" y="12329"/>
                    <a:pt x="2540" y="14158"/>
                  </a:cubicBezTo>
                  <a:cubicBezTo>
                    <a:pt x="2434" y="14876"/>
                    <a:pt x="2316" y="15591"/>
                    <a:pt x="2184" y="16306"/>
                  </a:cubicBezTo>
                  <a:cubicBezTo>
                    <a:pt x="2161" y="16435"/>
                    <a:pt x="2142" y="17015"/>
                    <a:pt x="2033" y="17103"/>
                  </a:cubicBezTo>
                  <a:lnTo>
                    <a:pt x="2033" y="17103"/>
                  </a:lnTo>
                  <a:lnTo>
                    <a:pt x="2894" y="16427"/>
                  </a:lnTo>
                  <a:lnTo>
                    <a:pt x="3442" y="16002"/>
                  </a:lnTo>
                  <a:cubicBezTo>
                    <a:pt x="3442" y="16002"/>
                    <a:pt x="5609" y="12900"/>
                    <a:pt x="6262" y="9387"/>
                  </a:cubicBezTo>
                  <a:cubicBezTo>
                    <a:pt x="6290" y="9269"/>
                    <a:pt x="6308" y="9147"/>
                    <a:pt x="6327" y="9025"/>
                  </a:cubicBezTo>
                  <a:cubicBezTo>
                    <a:pt x="6411" y="8481"/>
                    <a:pt x="6457" y="7927"/>
                    <a:pt x="6449" y="7379"/>
                  </a:cubicBezTo>
                  <a:cubicBezTo>
                    <a:pt x="6434" y="5930"/>
                    <a:pt x="6130" y="4542"/>
                    <a:pt x="5651" y="3368"/>
                  </a:cubicBezTo>
                  <a:cubicBezTo>
                    <a:pt x="5609" y="3269"/>
                    <a:pt x="5567" y="3174"/>
                    <a:pt x="5525" y="3075"/>
                  </a:cubicBezTo>
                  <a:cubicBezTo>
                    <a:pt x="4818" y="1494"/>
                    <a:pt x="3791" y="353"/>
                    <a:pt x="2731" y="68"/>
                  </a:cubicBezTo>
                  <a:cubicBezTo>
                    <a:pt x="2663" y="48"/>
                    <a:pt x="2590" y="37"/>
                    <a:pt x="2518" y="26"/>
                  </a:cubicBezTo>
                  <a:cubicBezTo>
                    <a:pt x="2418" y="9"/>
                    <a:pt x="2318" y="0"/>
                    <a:pt x="2218" y="0"/>
                  </a:cubicBezTo>
                  <a:close/>
                  <a:moveTo>
                    <a:pt x="2033" y="17103"/>
                  </a:moveTo>
                  <a:lnTo>
                    <a:pt x="2031" y="17104"/>
                  </a:lnTo>
                  <a:cubicBezTo>
                    <a:pt x="2032" y="17104"/>
                    <a:pt x="2032" y="17103"/>
                    <a:pt x="2033" y="1710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6" name="Google Shape;1786;p33"/>
            <p:cNvSpPr/>
            <p:nvPr/>
          </p:nvSpPr>
          <p:spPr>
            <a:xfrm rot="10800000">
              <a:off x="8856607" y="71377"/>
              <a:ext cx="185885" cy="469447"/>
            </a:xfrm>
            <a:custGeom>
              <a:avLst/>
              <a:gdLst/>
              <a:ahLst/>
              <a:cxnLst/>
              <a:rect l="l" t="t" r="r" b="b"/>
              <a:pathLst>
                <a:path w="6773" h="17105" extrusionOk="0">
                  <a:moveTo>
                    <a:pt x="2218" y="0"/>
                  </a:moveTo>
                  <a:cubicBezTo>
                    <a:pt x="2098" y="0"/>
                    <a:pt x="1978" y="12"/>
                    <a:pt x="1860" y="37"/>
                  </a:cubicBezTo>
                  <a:cubicBezTo>
                    <a:pt x="1796" y="53"/>
                    <a:pt x="1731" y="68"/>
                    <a:pt x="1663" y="90"/>
                  </a:cubicBezTo>
                  <a:cubicBezTo>
                    <a:pt x="1" y="631"/>
                    <a:pt x="1594" y="4033"/>
                    <a:pt x="1921" y="4995"/>
                  </a:cubicBezTo>
                  <a:cubicBezTo>
                    <a:pt x="2080" y="5467"/>
                    <a:pt x="2244" y="5942"/>
                    <a:pt x="2392" y="6417"/>
                  </a:cubicBezTo>
                  <a:cubicBezTo>
                    <a:pt x="2442" y="6573"/>
                    <a:pt x="2487" y="6729"/>
                    <a:pt x="2533" y="6888"/>
                  </a:cubicBezTo>
                  <a:cubicBezTo>
                    <a:pt x="2693" y="7436"/>
                    <a:pt x="2822" y="7991"/>
                    <a:pt x="2902" y="8553"/>
                  </a:cubicBezTo>
                  <a:cubicBezTo>
                    <a:pt x="3156" y="10398"/>
                    <a:pt x="2810" y="12329"/>
                    <a:pt x="2540" y="14158"/>
                  </a:cubicBezTo>
                  <a:cubicBezTo>
                    <a:pt x="2434" y="14876"/>
                    <a:pt x="2316" y="15591"/>
                    <a:pt x="2184" y="16306"/>
                  </a:cubicBezTo>
                  <a:cubicBezTo>
                    <a:pt x="2161" y="16435"/>
                    <a:pt x="2142" y="17015"/>
                    <a:pt x="2033" y="17103"/>
                  </a:cubicBezTo>
                  <a:lnTo>
                    <a:pt x="2033" y="17103"/>
                  </a:lnTo>
                  <a:lnTo>
                    <a:pt x="2894" y="16427"/>
                  </a:lnTo>
                  <a:cubicBezTo>
                    <a:pt x="6772" y="8839"/>
                    <a:pt x="3921" y="2429"/>
                    <a:pt x="2518" y="26"/>
                  </a:cubicBezTo>
                  <a:cubicBezTo>
                    <a:pt x="2418" y="9"/>
                    <a:pt x="2318" y="0"/>
                    <a:pt x="2218" y="0"/>
                  </a:cubicBezTo>
                  <a:close/>
                  <a:moveTo>
                    <a:pt x="2033" y="17103"/>
                  </a:moveTo>
                  <a:lnTo>
                    <a:pt x="2031" y="17104"/>
                  </a:lnTo>
                  <a:cubicBezTo>
                    <a:pt x="2032" y="17104"/>
                    <a:pt x="2032" y="17103"/>
                    <a:pt x="2033" y="17103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7" name="Google Shape;1787;p33"/>
            <p:cNvSpPr/>
            <p:nvPr/>
          </p:nvSpPr>
          <p:spPr>
            <a:xfrm rot="10800000">
              <a:off x="8868820" y="159063"/>
              <a:ext cx="122652" cy="381787"/>
            </a:xfrm>
            <a:custGeom>
              <a:avLst/>
              <a:gdLst/>
              <a:ahLst/>
              <a:cxnLst/>
              <a:rect l="l" t="t" r="r" b="b"/>
              <a:pathLst>
                <a:path w="4469" h="13911" extrusionOk="0">
                  <a:moveTo>
                    <a:pt x="364" y="1"/>
                  </a:moveTo>
                  <a:cubicBezTo>
                    <a:pt x="243" y="1"/>
                    <a:pt x="121" y="13"/>
                    <a:pt x="1" y="38"/>
                  </a:cubicBezTo>
                  <a:cubicBezTo>
                    <a:pt x="1183" y="1574"/>
                    <a:pt x="1879" y="3365"/>
                    <a:pt x="2381" y="5331"/>
                  </a:cubicBezTo>
                  <a:cubicBezTo>
                    <a:pt x="2567" y="6061"/>
                    <a:pt x="2655" y="6829"/>
                    <a:pt x="2670" y="7605"/>
                  </a:cubicBezTo>
                  <a:cubicBezTo>
                    <a:pt x="2236" y="7114"/>
                    <a:pt x="1525" y="6814"/>
                    <a:pt x="955" y="6578"/>
                  </a:cubicBezTo>
                  <a:cubicBezTo>
                    <a:pt x="815" y="6521"/>
                    <a:pt x="674" y="6468"/>
                    <a:pt x="533" y="6418"/>
                  </a:cubicBezTo>
                  <a:lnTo>
                    <a:pt x="533" y="6418"/>
                  </a:lnTo>
                  <a:cubicBezTo>
                    <a:pt x="583" y="6574"/>
                    <a:pt x="628" y="6730"/>
                    <a:pt x="674" y="6889"/>
                  </a:cubicBezTo>
                  <a:cubicBezTo>
                    <a:pt x="1400" y="7144"/>
                    <a:pt x="2076" y="7513"/>
                    <a:pt x="2674" y="8053"/>
                  </a:cubicBezTo>
                  <a:cubicBezTo>
                    <a:pt x="2647" y="10011"/>
                    <a:pt x="2176" y="12026"/>
                    <a:pt x="1575" y="13787"/>
                  </a:cubicBezTo>
                  <a:cubicBezTo>
                    <a:pt x="1550" y="13855"/>
                    <a:pt x="1617" y="13911"/>
                    <a:pt x="1678" y="13911"/>
                  </a:cubicBezTo>
                  <a:cubicBezTo>
                    <a:pt x="1709" y="13911"/>
                    <a:pt x="1738" y="13897"/>
                    <a:pt x="1753" y="13862"/>
                  </a:cubicBezTo>
                  <a:cubicBezTo>
                    <a:pt x="2210" y="12843"/>
                    <a:pt x="2578" y="11695"/>
                    <a:pt x="2815" y="10509"/>
                  </a:cubicBezTo>
                  <a:cubicBezTo>
                    <a:pt x="3194" y="10068"/>
                    <a:pt x="3776" y="9684"/>
                    <a:pt x="4403" y="9388"/>
                  </a:cubicBezTo>
                  <a:cubicBezTo>
                    <a:pt x="4431" y="9270"/>
                    <a:pt x="4449" y="9148"/>
                    <a:pt x="4468" y="9026"/>
                  </a:cubicBezTo>
                  <a:lnTo>
                    <a:pt x="4468" y="9026"/>
                  </a:lnTo>
                  <a:cubicBezTo>
                    <a:pt x="3963" y="9288"/>
                    <a:pt x="3331" y="9619"/>
                    <a:pt x="2898" y="10053"/>
                  </a:cubicBezTo>
                  <a:cubicBezTo>
                    <a:pt x="3187" y="8349"/>
                    <a:pt x="3199" y="6589"/>
                    <a:pt x="2818" y="5031"/>
                  </a:cubicBezTo>
                  <a:cubicBezTo>
                    <a:pt x="2792" y="4924"/>
                    <a:pt x="2765" y="4813"/>
                    <a:pt x="2734" y="4703"/>
                  </a:cubicBezTo>
                  <a:cubicBezTo>
                    <a:pt x="2871" y="4175"/>
                    <a:pt x="3331" y="3722"/>
                    <a:pt x="3792" y="3369"/>
                  </a:cubicBezTo>
                  <a:cubicBezTo>
                    <a:pt x="3750" y="3270"/>
                    <a:pt x="3708" y="3175"/>
                    <a:pt x="3666" y="3076"/>
                  </a:cubicBezTo>
                  <a:cubicBezTo>
                    <a:pt x="3650" y="3092"/>
                    <a:pt x="3636" y="3102"/>
                    <a:pt x="3620" y="3114"/>
                  </a:cubicBezTo>
                  <a:cubicBezTo>
                    <a:pt x="3320" y="3357"/>
                    <a:pt x="2803" y="3741"/>
                    <a:pt x="2594" y="4167"/>
                  </a:cubicBezTo>
                  <a:cubicBezTo>
                    <a:pt x="2233" y="2810"/>
                    <a:pt x="1711" y="1263"/>
                    <a:pt x="872" y="69"/>
                  </a:cubicBezTo>
                  <a:cubicBezTo>
                    <a:pt x="704" y="24"/>
                    <a:pt x="534" y="1"/>
                    <a:pt x="36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8" name="Google Shape;1788;p33"/>
            <p:cNvSpPr/>
            <p:nvPr/>
          </p:nvSpPr>
          <p:spPr>
            <a:xfrm rot="10800000">
              <a:off x="8432143" y="-49354"/>
              <a:ext cx="765167" cy="812701"/>
            </a:xfrm>
            <a:custGeom>
              <a:avLst/>
              <a:gdLst/>
              <a:ahLst/>
              <a:cxnLst/>
              <a:rect l="l" t="t" r="r" b="b"/>
              <a:pathLst>
                <a:path w="27880" h="29612" extrusionOk="0">
                  <a:moveTo>
                    <a:pt x="27186" y="1"/>
                  </a:moveTo>
                  <a:cubicBezTo>
                    <a:pt x="27175" y="1"/>
                    <a:pt x="27164" y="1"/>
                    <a:pt x="27153" y="2"/>
                  </a:cubicBezTo>
                  <a:cubicBezTo>
                    <a:pt x="21682" y="200"/>
                    <a:pt x="18948" y="6331"/>
                    <a:pt x="16302" y="12262"/>
                  </a:cubicBezTo>
                  <a:cubicBezTo>
                    <a:pt x="15257" y="14612"/>
                    <a:pt x="14173" y="17038"/>
                    <a:pt x="12957" y="19004"/>
                  </a:cubicBezTo>
                  <a:cubicBezTo>
                    <a:pt x="8888" y="25562"/>
                    <a:pt x="643" y="28243"/>
                    <a:pt x="559" y="28269"/>
                  </a:cubicBezTo>
                  <a:cubicBezTo>
                    <a:pt x="197" y="28383"/>
                    <a:pt x="0" y="28767"/>
                    <a:pt x="114" y="29129"/>
                  </a:cubicBezTo>
                  <a:cubicBezTo>
                    <a:pt x="205" y="29422"/>
                    <a:pt x="475" y="29611"/>
                    <a:pt x="768" y="29611"/>
                  </a:cubicBezTo>
                  <a:cubicBezTo>
                    <a:pt x="836" y="29611"/>
                    <a:pt x="904" y="29599"/>
                    <a:pt x="976" y="29577"/>
                  </a:cubicBezTo>
                  <a:cubicBezTo>
                    <a:pt x="1334" y="29463"/>
                    <a:pt x="9782" y="26725"/>
                    <a:pt x="14124" y="19730"/>
                  </a:cubicBezTo>
                  <a:cubicBezTo>
                    <a:pt x="15390" y="17681"/>
                    <a:pt x="16493" y="15213"/>
                    <a:pt x="17557" y="12825"/>
                  </a:cubicBezTo>
                  <a:cubicBezTo>
                    <a:pt x="20146" y="7024"/>
                    <a:pt x="22591" y="1541"/>
                    <a:pt x="27203" y="1374"/>
                  </a:cubicBezTo>
                  <a:cubicBezTo>
                    <a:pt x="27583" y="1358"/>
                    <a:pt x="27880" y="1044"/>
                    <a:pt x="27864" y="663"/>
                  </a:cubicBezTo>
                  <a:cubicBezTo>
                    <a:pt x="27854" y="294"/>
                    <a:pt x="27535" y="1"/>
                    <a:pt x="2718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9" name="Google Shape;1789;p33"/>
            <p:cNvSpPr/>
            <p:nvPr/>
          </p:nvSpPr>
          <p:spPr>
            <a:xfrm rot="10800000">
              <a:off x="7418325" y="61908"/>
              <a:ext cx="937878" cy="1533160"/>
            </a:xfrm>
            <a:custGeom>
              <a:avLst/>
              <a:gdLst/>
              <a:ahLst/>
              <a:cxnLst/>
              <a:rect l="l" t="t" r="r" b="b"/>
              <a:pathLst>
                <a:path w="34173" h="55863" extrusionOk="0">
                  <a:moveTo>
                    <a:pt x="6091" y="1"/>
                  </a:moveTo>
                  <a:cubicBezTo>
                    <a:pt x="1727" y="1"/>
                    <a:pt x="0" y="26052"/>
                    <a:pt x="0" y="26052"/>
                  </a:cubicBezTo>
                  <a:lnTo>
                    <a:pt x="392" y="27706"/>
                  </a:lnTo>
                  <a:lnTo>
                    <a:pt x="601" y="28573"/>
                  </a:lnTo>
                  <a:lnTo>
                    <a:pt x="662" y="28843"/>
                  </a:lnTo>
                  <a:lnTo>
                    <a:pt x="841" y="29588"/>
                  </a:lnTo>
                  <a:lnTo>
                    <a:pt x="913" y="29884"/>
                  </a:lnTo>
                  <a:lnTo>
                    <a:pt x="943" y="30021"/>
                  </a:lnTo>
                  <a:lnTo>
                    <a:pt x="1039" y="30443"/>
                  </a:lnTo>
                  <a:lnTo>
                    <a:pt x="1198" y="31109"/>
                  </a:lnTo>
                  <a:cubicBezTo>
                    <a:pt x="1198" y="31109"/>
                    <a:pt x="6945" y="55863"/>
                    <a:pt x="10819" y="55863"/>
                  </a:cubicBezTo>
                  <a:cubicBezTo>
                    <a:pt x="10856" y="55863"/>
                    <a:pt x="10894" y="55860"/>
                    <a:pt x="10931" y="55856"/>
                  </a:cubicBezTo>
                  <a:cubicBezTo>
                    <a:pt x="14508" y="55415"/>
                    <a:pt x="11482" y="42385"/>
                    <a:pt x="11003" y="40367"/>
                  </a:cubicBezTo>
                  <a:cubicBezTo>
                    <a:pt x="10962" y="40226"/>
                    <a:pt x="10946" y="40135"/>
                    <a:pt x="10939" y="40112"/>
                  </a:cubicBezTo>
                  <a:lnTo>
                    <a:pt x="10939" y="40112"/>
                  </a:lnTo>
                  <a:cubicBezTo>
                    <a:pt x="10973" y="40127"/>
                    <a:pt x="11076" y="40191"/>
                    <a:pt x="11243" y="40298"/>
                  </a:cubicBezTo>
                  <a:cubicBezTo>
                    <a:pt x="13079" y="41427"/>
                    <a:pt x="22530" y="47101"/>
                    <a:pt x="26262" y="47101"/>
                  </a:cubicBezTo>
                  <a:cubicBezTo>
                    <a:pt x="26842" y="47101"/>
                    <a:pt x="27284" y="46964"/>
                    <a:pt x="27538" y="46651"/>
                  </a:cubicBezTo>
                  <a:cubicBezTo>
                    <a:pt x="29248" y="44529"/>
                    <a:pt x="19188" y="37534"/>
                    <a:pt x="15790" y="35253"/>
                  </a:cubicBezTo>
                  <a:cubicBezTo>
                    <a:pt x="15341" y="34967"/>
                    <a:pt x="15014" y="34743"/>
                    <a:pt x="14835" y="34629"/>
                  </a:cubicBezTo>
                  <a:cubicBezTo>
                    <a:pt x="14763" y="34583"/>
                    <a:pt x="14717" y="34550"/>
                    <a:pt x="14698" y="34542"/>
                  </a:cubicBezTo>
                  <a:lnTo>
                    <a:pt x="14698" y="34542"/>
                  </a:lnTo>
                  <a:cubicBezTo>
                    <a:pt x="15047" y="34625"/>
                    <a:pt x="24291" y="36892"/>
                    <a:pt x="29682" y="36892"/>
                  </a:cubicBezTo>
                  <a:cubicBezTo>
                    <a:pt x="31763" y="36892"/>
                    <a:pt x="33270" y="36554"/>
                    <a:pt x="33469" y="35622"/>
                  </a:cubicBezTo>
                  <a:cubicBezTo>
                    <a:pt x="34172" y="32340"/>
                    <a:pt x="16558" y="29299"/>
                    <a:pt x="15356" y="29094"/>
                  </a:cubicBezTo>
                  <a:lnTo>
                    <a:pt x="15349" y="29094"/>
                  </a:lnTo>
                  <a:cubicBezTo>
                    <a:pt x="15307" y="29082"/>
                    <a:pt x="15291" y="29082"/>
                    <a:pt x="15291" y="29082"/>
                  </a:cubicBezTo>
                  <a:cubicBezTo>
                    <a:pt x="15291" y="29082"/>
                    <a:pt x="15319" y="29075"/>
                    <a:pt x="15364" y="29059"/>
                  </a:cubicBezTo>
                  <a:cubicBezTo>
                    <a:pt x="16573" y="28698"/>
                    <a:pt x="32833" y="23756"/>
                    <a:pt x="32020" y="20722"/>
                  </a:cubicBezTo>
                  <a:cubicBezTo>
                    <a:pt x="31815" y="19962"/>
                    <a:pt x="30633" y="19673"/>
                    <a:pt x="28955" y="19673"/>
                  </a:cubicBezTo>
                  <a:cubicBezTo>
                    <a:pt x="23670" y="19673"/>
                    <a:pt x="13475" y="22539"/>
                    <a:pt x="13475" y="22539"/>
                  </a:cubicBezTo>
                  <a:cubicBezTo>
                    <a:pt x="13475" y="22539"/>
                    <a:pt x="13634" y="22375"/>
                    <a:pt x="13908" y="22082"/>
                  </a:cubicBezTo>
                  <a:cubicBezTo>
                    <a:pt x="13908" y="22075"/>
                    <a:pt x="13915" y="22075"/>
                    <a:pt x="13923" y="22064"/>
                  </a:cubicBezTo>
                  <a:cubicBezTo>
                    <a:pt x="16166" y="19695"/>
                    <a:pt x="25842" y="9125"/>
                    <a:pt x="23047" y="6548"/>
                  </a:cubicBezTo>
                  <a:cubicBezTo>
                    <a:pt x="22779" y="6299"/>
                    <a:pt x="22442" y="6185"/>
                    <a:pt x="22049" y="6185"/>
                  </a:cubicBezTo>
                  <a:cubicBezTo>
                    <a:pt x="18251" y="6185"/>
                    <a:pt x="9283" y="16845"/>
                    <a:pt x="7577" y="18920"/>
                  </a:cubicBezTo>
                  <a:cubicBezTo>
                    <a:pt x="7577" y="18927"/>
                    <a:pt x="7570" y="18934"/>
                    <a:pt x="7563" y="18943"/>
                  </a:cubicBezTo>
                  <a:cubicBezTo>
                    <a:pt x="7426" y="19106"/>
                    <a:pt x="7338" y="19216"/>
                    <a:pt x="7304" y="19247"/>
                  </a:cubicBezTo>
                  <a:cubicBezTo>
                    <a:pt x="7315" y="19201"/>
                    <a:pt x="7338" y="19041"/>
                    <a:pt x="7376" y="18802"/>
                  </a:cubicBezTo>
                  <a:cubicBezTo>
                    <a:pt x="7817" y="15855"/>
                    <a:pt x="10041" y="1"/>
                    <a:pt x="60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0" name="Google Shape;1790;p33"/>
            <p:cNvSpPr/>
            <p:nvPr/>
          </p:nvSpPr>
          <p:spPr>
            <a:xfrm rot="10800000">
              <a:off x="7958003" y="61908"/>
              <a:ext cx="372346" cy="709261"/>
            </a:xfrm>
            <a:custGeom>
              <a:avLst/>
              <a:gdLst/>
              <a:ahLst/>
              <a:cxnLst/>
              <a:rect l="l" t="t" r="r" b="b"/>
              <a:pathLst>
                <a:path w="13567" h="25843" extrusionOk="0">
                  <a:moveTo>
                    <a:pt x="1" y="1"/>
                  </a:moveTo>
                  <a:lnTo>
                    <a:pt x="97" y="423"/>
                  </a:lnTo>
                  <a:lnTo>
                    <a:pt x="256" y="1089"/>
                  </a:lnTo>
                  <a:cubicBezTo>
                    <a:pt x="256" y="1089"/>
                    <a:pt x="6003" y="25843"/>
                    <a:pt x="9877" y="25843"/>
                  </a:cubicBezTo>
                  <a:cubicBezTo>
                    <a:pt x="9914" y="25843"/>
                    <a:pt x="9952" y="25840"/>
                    <a:pt x="9989" y="25836"/>
                  </a:cubicBezTo>
                  <a:cubicBezTo>
                    <a:pt x="13566" y="25395"/>
                    <a:pt x="10540" y="12365"/>
                    <a:pt x="10061" y="10347"/>
                  </a:cubicBezTo>
                  <a:cubicBezTo>
                    <a:pt x="9978" y="10046"/>
                    <a:pt x="9153" y="8932"/>
                    <a:pt x="8985" y="8723"/>
                  </a:cubicBezTo>
                  <a:cubicBezTo>
                    <a:pt x="7023" y="6260"/>
                    <a:pt x="4659" y="4093"/>
                    <a:pt x="2355" y="1963"/>
                  </a:cubicBezTo>
                  <a:cubicBezTo>
                    <a:pt x="1609" y="1278"/>
                    <a:pt x="857" y="548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1" name="Google Shape;1791;p33"/>
            <p:cNvSpPr/>
            <p:nvPr/>
          </p:nvSpPr>
          <p:spPr>
            <a:xfrm rot="10800000">
              <a:off x="7418325" y="582567"/>
              <a:ext cx="927147" cy="842754"/>
            </a:xfrm>
            <a:custGeom>
              <a:avLst/>
              <a:gdLst/>
              <a:ahLst/>
              <a:cxnLst/>
              <a:rect l="l" t="t" r="r" b="b"/>
              <a:pathLst>
                <a:path w="33782" h="30707" extrusionOk="0">
                  <a:moveTo>
                    <a:pt x="21658" y="0"/>
                  </a:moveTo>
                  <a:cubicBezTo>
                    <a:pt x="17860" y="0"/>
                    <a:pt x="8892" y="10660"/>
                    <a:pt x="7186" y="12735"/>
                  </a:cubicBezTo>
                  <a:cubicBezTo>
                    <a:pt x="7186" y="12742"/>
                    <a:pt x="7179" y="12749"/>
                    <a:pt x="7172" y="12758"/>
                  </a:cubicBezTo>
                  <a:cubicBezTo>
                    <a:pt x="7035" y="12921"/>
                    <a:pt x="6947" y="13031"/>
                    <a:pt x="6913" y="13062"/>
                  </a:cubicBezTo>
                  <a:cubicBezTo>
                    <a:pt x="6913" y="13061"/>
                    <a:pt x="6913" y="13061"/>
                    <a:pt x="6913" y="13061"/>
                  </a:cubicBezTo>
                  <a:cubicBezTo>
                    <a:pt x="6889" y="13061"/>
                    <a:pt x="964" y="20665"/>
                    <a:pt x="1" y="21965"/>
                  </a:cubicBezTo>
                  <a:lnTo>
                    <a:pt x="210" y="22388"/>
                  </a:lnTo>
                  <a:lnTo>
                    <a:pt x="271" y="22658"/>
                  </a:lnTo>
                  <a:lnTo>
                    <a:pt x="450" y="23403"/>
                  </a:lnTo>
                  <a:lnTo>
                    <a:pt x="522" y="23699"/>
                  </a:lnTo>
                  <a:cubicBezTo>
                    <a:pt x="2233" y="24338"/>
                    <a:pt x="8004" y="26475"/>
                    <a:pt x="14444" y="28444"/>
                  </a:cubicBezTo>
                  <a:cubicBezTo>
                    <a:pt x="14372" y="28398"/>
                    <a:pt x="14326" y="28365"/>
                    <a:pt x="14307" y="28357"/>
                  </a:cubicBezTo>
                  <a:lnTo>
                    <a:pt x="14307" y="28357"/>
                  </a:lnTo>
                  <a:cubicBezTo>
                    <a:pt x="14656" y="28440"/>
                    <a:pt x="23900" y="30707"/>
                    <a:pt x="29291" y="30707"/>
                  </a:cubicBezTo>
                  <a:cubicBezTo>
                    <a:pt x="31372" y="30707"/>
                    <a:pt x="32879" y="30369"/>
                    <a:pt x="33078" y="29437"/>
                  </a:cubicBezTo>
                  <a:cubicBezTo>
                    <a:pt x="33781" y="26155"/>
                    <a:pt x="16167" y="23114"/>
                    <a:pt x="14965" y="22909"/>
                  </a:cubicBezTo>
                  <a:lnTo>
                    <a:pt x="14958" y="22909"/>
                  </a:lnTo>
                  <a:cubicBezTo>
                    <a:pt x="12631" y="22812"/>
                    <a:pt x="10400" y="22779"/>
                    <a:pt x="8439" y="22779"/>
                  </a:cubicBezTo>
                  <a:cubicBezTo>
                    <a:pt x="4224" y="22779"/>
                    <a:pt x="1255" y="22932"/>
                    <a:pt x="1255" y="22932"/>
                  </a:cubicBezTo>
                  <a:cubicBezTo>
                    <a:pt x="5274" y="21730"/>
                    <a:pt x="9597" y="19065"/>
                    <a:pt x="13517" y="15897"/>
                  </a:cubicBezTo>
                  <a:cubicBezTo>
                    <a:pt x="13517" y="15890"/>
                    <a:pt x="13524" y="15890"/>
                    <a:pt x="13532" y="15879"/>
                  </a:cubicBezTo>
                  <a:cubicBezTo>
                    <a:pt x="15775" y="13510"/>
                    <a:pt x="25451" y="2940"/>
                    <a:pt x="22656" y="363"/>
                  </a:cubicBezTo>
                  <a:cubicBezTo>
                    <a:pt x="22388" y="114"/>
                    <a:pt x="22051" y="0"/>
                    <a:pt x="2165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2" name="Google Shape;1792;p33"/>
            <p:cNvSpPr/>
            <p:nvPr/>
          </p:nvSpPr>
          <p:spPr>
            <a:xfrm rot="10800000">
              <a:off x="8232316" y="794058"/>
              <a:ext cx="105746" cy="442990"/>
            </a:xfrm>
            <a:custGeom>
              <a:avLst/>
              <a:gdLst/>
              <a:ahLst/>
              <a:cxnLst/>
              <a:rect l="l" t="t" r="r" b="b"/>
              <a:pathLst>
                <a:path w="3853" h="16141" extrusionOk="0">
                  <a:moveTo>
                    <a:pt x="3852" y="0"/>
                  </a:moveTo>
                  <a:cubicBezTo>
                    <a:pt x="1122" y="6023"/>
                    <a:pt x="1" y="15798"/>
                    <a:pt x="282" y="16140"/>
                  </a:cubicBezTo>
                  <a:lnTo>
                    <a:pt x="385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3" name="Google Shape;1793;p33"/>
            <p:cNvSpPr/>
            <p:nvPr/>
          </p:nvSpPr>
          <p:spPr>
            <a:xfrm rot="10800000">
              <a:off x="7811173" y="794058"/>
              <a:ext cx="545030" cy="103138"/>
            </a:xfrm>
            <a:custGeom>
              <a:avLst/>
              <a:gdLst/>
              <a:ahLst/>
              <a:cxnLst/>
              <a:rect l="l" t="t" r="r" b="b"/>
              <a:pathLst>
                <a:path w="19859" h="3758" extrusionOk="0">
                  <a:moveTo>
                    <a:pt x="19858" y="1"/>
                  </a:moveTo>
                  <a:lnTo>
                    <a:pt x="19858" y="1"/>
                  </a:lnTo>
                  <a:cubicBezTo>
                    <a:pt x="13132" y="441"/>
                    <a:pt x="0" y="3757"/>
                    <a:pt x="0" y="3757"/>
                  </a:cubicBezTo>
                  <a:lnTo>
                    <a:pt x="1985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4" name="Google Shape;1794;p33"/>
            <p:cNvSpPr/>
            <p:nvPr/>
          </p:nvSpPr>
          <p:spPr>
            <a:xfrm rot="10800000">
              <a:off x="7954875" y="540823"/>
              <a:ext cx="351543" cy="216431"/>
            </a:xfrm>
            <a:custGeom>
              <a:avLst/>
              <a:gdLst/>
              <a:ahLst/>
              <a:cxnLst/>
              <a:rect l="l" t="t" r="r" b="b"/>
              <a:pathLst>
                <a:path w="12809" h="7886" extrusionOk="0">
                  <a:moveTo>
                    <a:pt x="0" y="0"/>
                  </a:moveTo>
                  <a:lnTo>
                    <a:pt x="12808" y="7885"/>
                  </a:lnTo>
                  <a:cubicBezTo>
                    <a:pt x="9360" y="4088"/>
                    <a:pt x="1" y="1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5" name="Google Shape;1795;p33"/>
            <p:cNvSpPr/>
            <p:nvPr/>
          </p:nvSpPr>
          <p:spPr>
            <a:xfrm rot="10800000">
              <a:off x="8255288" y="648984"/>
              <a:ext cx="243876" cy="231114"/>
            </a:xfrm>
            <a:custGeom>
              <a:avLst/>
              <a:gdLst/>
              <a:ahLst/>
              <a:cxnLst/>
              <a:rect l="l" t="t" r="r" b="b"/>
              <a:pathLst>
                <a:path w="8886" h="8421" extrusionOk="0">
                  <a:moveTo>
                    <a:pt x="5209" y="1"/>
                  </a:moveTo>
                  <a:cubicBezTo>
                    <a:pt x="5209" y="1"/>
                    <a:pt x="1" y="1297"/>
                    <a:pt x="457" y="5054"/>
                  </a:cubicBezTo>
                  <a:cubicBezTo>
                    <a:pt x="824" y="8051"/>
                    <a:pt x="4484" y="8420"/>
                    <a:pt x="6265" y="8420"/>
                  </a:cubicBezTo>
                  <a:cubicBezTo>
                    <a:pt x="6847" y="8420"/>
                    <a:pt x="7228" y="8381"/>
                    <a:pt x="7228" y="8381"/>
                  </a:cubicBezTo>
                  <a:cubicBezTo>
                    <a:pt x="8886" y="3180"/>
                    <a:pt x="5209" y="1"/>
                    <a:pt x="520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6" name="Google Shape;1796;p33"/>
            <p:cNvSpPr/>
            <p:nvPr/>
          </p:nvSpPr>
          <p:spPr>
            <a:xfrm rot="10800000">
              <a:off x="8226772" y="1439290"/>
              <a:ext cx="23301" cy="44543"/>
            </a:xfrm>
            <a:custGeom>
              <a:avLst/>
              <a:gdLst/>
              <a:ahLst/>
              <a:cxnLst/>
              <a:rect l="l" t="t" r="r" b="b"/>
              <a:pathLst>
                <a:path w="849" h="1623" extrusionOk="0">
                  <a:moveTo>
                    <a:pt x="642" y="0"/>
                  </a:moveTo>
                  <a:cubicBezTo>
                    <a:pt x="588" y="0"/>
                    <a:pt x="533" y="25"/>
                    <a:pt x="498" y="81"/>
                  </a:cubicBezTo>
                  <a:cubicBezTo>
                    <a:pt x="365" y="290"/>
                    <a:pt x="269" y="515"/>
                    <a:pt x="186" y="743"/>
                  </a:cubicBezTo>
                  <a:cubicBezTo>
                    <a:pt x="102" y="966"/>
                    <a:pt x="0" y="1214"/>
                    <a:pt x="27" y="1454"/>
                  </a:cubicBezTo>
                  <a:cubicBezTo>
                    <a:pt x="41" y="1560"/>
                    <a:pt x="120" y="1623"/>
                    <a:pt x="202" y="1623"/>
                  </a:cubicBezTo>
                  <a:cubicBezTo>
                    <a:pt x="255" y="1623"/>
                    <a:pt x="310" y="1597"/>
                    <a:pt x="350" y="1541"/>
                  </a:cubicBezTo>
                  <a:cubicBezTo>
                    <a:pt x="483" y="1359"/>
                    <a:pt x="525" y="1119"/>
                    <a:pt x="593" y="906"/>
                  </a:cubicBezTo>
                  <a:cubicBezTo>
                    <a:pt x="665" y="674"/>
                    <a:pt x="748" y="450"/>
                    <a:pt x="813" y="213"/>
                  </a:cubicBezTo>
                  <a:cubicBezTo>
                    <a:pt x="849" y="89"/>
                    <a:pt x="746" y="0"/>
                    <a:pt x="6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7" name="Google Shape;1797;p33"/>
            <p:cNvSpPr/>
            <p:nvPr/>
          </p:nvSpPr>
          <p:spPr>
            <a:xfrm rot="10800000">
              <a:off x="8200590" y="1489570"/>
              <a:ext cx="14217" cy="54588"/>
            </a:xfrm>
            <a:custGeom>
              <a:avLst/>
              <a:gdLst/>
              <a:ahLst/>
              <a:cxnLst/>
              <a:rect l="l" t="t" r="r" b="b"/>
              <a:pathLst>
                <a:path w="518" h="1989" extrusionOk="0">
                  <a:moveTo>
                    <a:pt x="378" y="0"/>
                  </a:moveTo>
                  <a:cubicBezTo>
                    <a:pt x="334" y="0"/>
                    <a:pt x="291" y="30"/>
                    <a:pt x="285" y="89"/>
                  </a:cubicBezTo>
                  <a:cubicBezTo>
                    <a:pt x="244" y="693"/>
                    <a:pt x="65" y="1271"/>
                    <a:pt x="7" y="1869"/>
                  </a:cubicBezTo>
                  <a:cubicBezTo>
                    <a:pt x="1" y="1943"/>
                    <a:pt x="68" y="1989"/>
                    <a:pt x="133" y="1989"/>
                  </a:cubicBezTo>
                  <a:cubicBezTo>
                    <a:pt x="174" y="1989"/>
                    <a:pt x="215" y="1970"/>
                    <a:pt x="235" y="1929"/>
                  </a:cubicBezTo>
                  <a:cubicBezTo>
                    <a:pt x="509" y="1385"/>
                    <a:pt x="517" y="682"/>
                    <a:pt x="472" y="89"/>
                  </a:cubicBezTo>
                  <a:cubicBezTo>
                    <a:pt x="466" y="30"/>
                    <a:pt x="422" y="0"/>
                    <a:pt x="3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8" name="Google Shape;1798;p33"/>
            <p:cNvSpPr/>
            <p:nvPr/>
          </p:nvSpPr>
          <p:spPr>
            <a:xfrm rot="10800000">
              <a:off x="8170867" y="1399028"/>
              <a:ext cx="17647" cy="40536"/>
            </a:xfrm>
            <a:custGeom>
              <a:avLst/>
              <a:gdLst/>
              <a:ahLst/>
              <a:cxnLst/>
              <a:rect l="l" t="t" r="r" b="b"/>
              <a:pathLst>
                <a:path w="643" h="1477" extrusionOk="0">
                  <a:moveTo>
                    <a:pt x="450" y="0"/>
                  </a:moveTo>
                  <a:cubicBezTo>
                    <a:pt x="395" y="0"/>
                    <a:pt x="342" y="30"/>
                    <a:pt x="327" y="99"/>
                  </a:cubicBezTo>
                  <a:cubicBezTo>
                    <a:pt x="277" y="316"/>
                    <a:pt x="205" y="529"/>
                    <a:pt x="141" y="737"/>
                  </a:cubicBezTo>
                  <a:cubicBezTo>
                    <a:pt x="79" y="939"/>
                    <a:pt x="0" y="1125"/>
                    <a:pt x="34" y="1334"/>
                  </a:cubicBezTo>
                  <a:cubicBezTo>
                    <a:pt x="46" y="1427"/>
                    <a:pt x="134" y="1477"/>
                    <a:pt x="220" y="1477"/>
                  </a:cubicBezTo>
                  <a:cubicBezTo>
                    <a:pt x="272" y="1477"/>
                    <a:pt x="324" y="1459"/>
                    <a:pt x="358" y="1422"/>
                  </a:cubicBezTo>
                  <a:cubicBezTo>
                    <a:pt x="642" y="1118"/>
                    <a:pt x="597" y="525"/>
                    <a:pt x="593" y="133"/>
                  </a:cubicBezTo>
                  <a:cubicBezTo>
                    <a:pt x="593" y="50"/>
                    <a:pt x="520" y="0"/>
                    <a:pt x="4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9" name="Google Shape;1799;p33"/>
            <p:cNvSpPr/>
            <p:nvPr/>
          </p:nvSpPr>
          <p:spPr>
            <a:xfrm rot="10800000">
              <a:off x="8218978" y="1364805"/>
              <a:ext cx="17675" cy="48687"/>
            </a:xfrm>
            <a:custGeom>
              <a:avLst/>
              <a:gdLst/>
              <a:ahLst/>
              <a:cxnLst/>
              <a:rect l="l" t="t" r="r" b="b"/>
              <a:pathLst>
                <a:path w="644" h="1774" extrusionOk="0">
                  <a:moveTo>
                    <a:pt x="499" y="1"/>
                  </a:moveTo>
                  <a:cubicBezTo>
                    <a:pt x="445" y="1"/>
                    <a:pt x="389" y="36"/>
                    <a:pt x="382" y="103"/>
                  </a:cubicBezTo>
                  <a:cubicBezTo>
                    <a:pt x="351" y="381"/>
                    <a:pt x="268" y="654"/>
                    <a:pt x="191" y="921"/>
                  </a:cubicBezTo>
                  <a:cubicBezTo>
                    <a:pt x="127" y="1149"/>
                    <a:pt x="13" y="1362"/>
                    <a:pt x="5" y="1597"/>
                  </a:cubicBezTo>
                  <a:cubicBezTo>
                    <a:pt x="1" y="1715"/>
                    <a:pt x="88" y="1773"/>
                    <a:pt x="180" y="1773"/>
                  </a:cubicBezTo>
                  <a:cubicBezTo>
                    <a:pt x="242" y="1773"/>
                    <a:pt x="307" y="1746"/>
                    <a:pt x="347" y="1693"/>
                  </a:cubicBezTo>
                  <a:cubicBezTo>
                    <a:pt x="644" y="1278"/>
                    <a:pt x="591" y="586"/>
                    <a:pt x="598" y="103"/>
                  </a:cubicBezTo>
                  <a:cubicBezTo>
                    <a:pt x="600" y="34"/>
                    <a:pt x="551" y="1"/>
                    <a:pt x="49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0" name="Google Shape;1800;p33"/>
            <p:cNvSpPr/>
            <p:nvPr/>
          </p:nvSpPr>
          <p:spPr>
            <a:xfrm rot="10800000">
              <a:off x="8260310" y="1256452"/>
              <a:ext cx="16055" cy="49593"/>
            </a:xfrm>
            <a:custGeom>
              <a:avLst/>
              <a:gdLst/>
              <a:ahLst/>
              <a:cxnLst/>
              <a:rect l="l" t="t" r="r" b="b"/>
              <a:pathLst>
                <a:path w="585" h="1807" extrusionOk="0">
                  <a:moveTo>
                    <a:pt x="382" y="0"/>
                  </a:moveTo>
                  <a:cubicBezTo>
                    <a:pt x="328" y="0"/>
                    <a:pt x="268" y="40"/>
                    <a:pt x="266" y="105"/>
                  </a:cubicBezTo>
                  <a:cubicBezTo>
                    <a:pt x="255" y="428"/>
                    <a:pt x="201" y="751"/>
                    <a:pt x="148" y="1066"/>
                  </a:cubicBezTo>
                  <a:cubicBezTo>
                    <a:pt x="106" y="1302"/>
                    <a:pt x="0" y="1526"/>
                    <a:pt x="148" y="1731"/>
                  </a:cubicBezTo>
                  <a:cubicBezTo>
                    <a:pt x="177" y="1774"/>
                    <a:pt x="228" y="1806"/>
                    <a:pt x="279" y="1806"/>
                  </a:cubicBezTo>
                  <a:cubicBezTo>
                    <a:pt x="302" y="1806"/>
                    <a:pt x="325" y="1800"/>
                    <a:pt x="346" y="1784"/>
                  </a:cubicBezTo>
                  <a:cubicBezTo>
                    <a:pt x="585" y="1621"/>
                    <a:pt x="559" y="1332"/>
                    <a:pt x="562" y="1063"/>
                  </a:cubicBezTo>
                  <a:cubicBezTo>
                    <a:pt x="566" y="731"/>
                    <a:pt x="517" y="405"/>
                    <a:pt x="467" y="74"/>
                  </a:cubicBezTo>
                  <a:cubicBezTo>
                    <a:pt x="461" y="23"/>
                    <a:pt x="423" y="0"/>
                    <a:pt x="38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1" name="Google Shape;1801;p33"/>
            <p:cNvSpPr/>
            <p:nvPr/>
          </p:nvSpPr>
          <p:spPr>
            <a:xfrm rot="10800000">
              <a:off x="8191011" y="1249536"/>
              <a:ext cx="19239" cy="45970"/>
            </a:xfrm>
            <a:custGeom>
              <a:avLst/>
              <a:gdLst/>
              <a:ahLst/>
              <a:cxnLst/>
              <a:rect l="l" t="t" r="r" b="b"/>
              <a:pathLst>
                <a:path w="701" h="1675" extrusionOk="0">
                  <a:moveTo>
                    <a:pt x="446" y="1"/>
                  </a:moveTo>
                  <a:cubicBezTo>
                    <a:pt x="351" y="1"/>
                    <a:pt x="252" y="67"/>
                    <a:pt x="248" y="180"/>
                  </a:cubicBezTo>
                  <a:cubicBezTo>
                    <a:pt x="245" y="419"/>
                    <a:pt x="210" y="656"/>
                    <a:pt x="150" y="888"/>
                  </a:cubicBezTo>
                  <a:cubicBezTo>
                    <a:pt x="96" y="1104"/>
                    <a:pt x="1" y="1283"/>
                    <a:pt x="36" y="1507"/>
                  </a:cubicBezTo>
                  <a:cubicBezTo>
                    <a:pt x="56" y="1624"/>
                    <a:pt x="153" y="1675"/>
                    <a:pt x="253" y="1675"/>
                  </a:cubicBezTo>
                  <a:cubicBezTo>
                    <a:pt x="319" y="1675"/>
                    <a:pt x="386" y="1653"/>
                    <a:pt x="434" y="1614"/>
                  </a:cubicBezTo>
                  <a:cubicBezTo>
                    <a:pt x="625" y="1458"/>
                    <a:pt x="655" y="1149"/>
                    <a:pt x="678" y="914"/>
                  </a:cubicBezTo>
                  <a:cubicBezTo>
                    <a:pt x="701" y="648"/>
                    <a:pt x="666" y="389"/>
                    <a:pt x="610" y="131"/>
                  </a:cubicBezTo>
                  <a:cubicBezTo>
                    <a:pt x="590" y="41"/>
                    <a:pt x="519" y="1"/>
                    <a:pt x="4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2" name="Google Shape;1802;p33"/>
            <p:cNvSpPr/>
            <p:nvPr/>
          </p:nvSpPr>
          <p:spPr>
            <a:xfrm rot="10800000">
              <a:off x="8192054" y="1152957"/>
              <a:ext cx="14738" cy="38999"/>
            </a:xfrm>
            <a:custGeom>
              <a:avLst/>
              <a:gdLst/>
              <a:ahLst/>
              <a:cxnLst/>
              <a:rect l="l" t="t" r="r" b="b"/>
              <a:pathLst>
                <a:path w="537" h="1421" extrusionOk="0">
                  <a:moveTo>
                    <a:pt x="299" y="1"/>
                  </a:moveTo>
                  <a:cubicBezTo>
                    <a:pt x="221" y="1"/>
                    <a:pt x="143" y="52"/>
                    <a:pt x="149" y="149"/>
                  </a:cubicBezTo>
                  <a:cubicBezTo>
                    <a:pt x="161" y="354"/>
                    <a:pt x="152" y="563"/>
                    <a:pt x="115" y="768"/>
                  </a:cubicBezTo>
                  <a:cubicBezTo>
                    <a:pt x="80" y="947"/>
                    <a:pt x="1" y="1110"/>
                    <a:pt x="50" y="1293"/>
                  </a:cubicBezTo>
                  <a:cubicBezTo>
                    <a:pt x="71" y="1378"/>
                    <a:pt x="140" y="1420"/>
                    <a:pt x="214" y="1420"/>
                  </a:cubicBezTo>
                  <a:cubicBezTo>
                    <a:pt x="259" y="1420"/>
                    <a:pt x="305" y="1404"/>
                    <a:pt x="343" y="1372"/>
                  </a:cubicBezTo>
                  <a:cubicBezTo>
                    <a:pt x="506" y="1232"/>
                    <a:pt x="514" y="984"/>
                    <a:pt x="526" y="784"/>
                  </a:cubicBezTo>
                  <a:cubicBezTo>
                    <a:pt x="536" y="551"/>
                    <a:pt x="503" y="331"/>
                    <a:pt x="445" y="107"/>
                  </a:cubicBezTo>
                  <a:cubicBezTo>
                    <a:pt x="426" y="35"/>
                    <a:pt x="362" y="1"/>
                    <a:pt x="29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3" name="Google Shape;1803;p33"/>
            <p:cNvSpPr/>
            <p:nvPr/>
          </p:nvSpPr>
          <p:spPr>
            <a:xfrm rot="10800000">
              <a:off x="8262698" y="1183311"/>
              <a:ext cx="18663" cy="45559"/>
            </a:xfrm>
            <a:custGeom>
              <a:avLst/>
              <a:gdLst/>
              <a:ahLst/>
              <a:cxnLst/>
              <a:rect l="l" t="t" r="r" b="b"/>
              <a:pathLst>
                <a:path w="680" h="1660" extrusionOk="0">
                  <a:moveTo>
                    <a:pt x="557" y="1"/>
                  </a:moveTo>
                  <a:cubicBezTo>
                    <a:pt x="510" y="1"/>
                    <a:pt x="466" y="26"/>
                    <a:pt x="456" y="83"/>
                  </a:cubicBezTo>
                  <a:cubicBezTo>
                    <a:pt x="414" y="315"/>
                    <a:pt x="349" y="555"/>
                    <a:pt x="265" y="778"/>
                  </a:cubicBezTo>
                  <a:cubicBezTo>
                    <a:pt x="182" y="999"/>
                    <a:pt x="49" y="1223"/>
                    <a:pt x="14" y="1459"/>
                  </a:cubicBezTo>
                  <a:cubicBezTo>
                    <a:pt x="0" y="1563"/>
                    <a:pt x="80" y="1660"/>
                    <a:pt x="172" y="1660"/>
                  </a:cubicBezTo>
                  <a:cubicBezTo>
                    <a:pt x="208" y="1660"/>
                    <a:pt x="246" y="1645"/>
                    <a:pt x="281" y="1611"/>
                  </a:cubicBezTo>
                  <a:cubicBezTo>
                    <a:pt x="646" y="1250"/>
                    <a:pt x="672" y="592"/>
                    <a:pt x="679" y="109"/>
                  </a:cubicBezTo>
                  <a:cubicBezTo>
                    <a:pt x="679" y="41"/>
                    <a:pt x="617" y="1"/>
                    <a:pt x="5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4" name="Google Shape;1804;p33"/>
            <p:cNvSpPr/>
            <p:nvPr/>
          </p:nvSpPr>
          <p:spPr>
            <a:xfrm rot="10800000">
              <a:off x="8200398" y="1070567"/>
              <a:ext cx="14848" cy="41963"/>
            </a:xfrm>
            <a:custGeom>
              <a:avLst/>
              <a:gdLst/>
              <a:ahLst/>
              <a:cxnLst/>
              <a:rect l="l" t="t" r="r" b="b"/>
              <a:pathLst>
                <a:path w="541" h="1529" extrusionOk="0">
                  <a:moveTo>
                    <a:pt x="280" y="0"/>
                  </a:moveTo>
                  <a:cubicBezTo>
                    <a:pt x="211" y="0"/>
                    <a:pt x="137" y="49"/>
                    <a:pt x="137" y="132"/>
                  </a:cubicBezTo>
                  <a:cubicBezTo>
                    <a:pt x="134" y="550"/>
                    <a:pt x="0" y="984"/>
                    <a:pt x="31" y="1398"/>
                  </a:cubicBezTo>
                  <a:cubicBezTo>
                    <a:pt x="38" y="1480"/>
                    <a:pt x="102" y="1529"/>
                    <a:pt x="168" y="1529"/>
                  </a:cubicBezTo>
                  <a:cubicBezTo>
                    <a:pt x="210" y="1529"/>
                    <a:pt x="253" y="1509"/>
                    <a:pt x="282" y="1467"/>
                  </a:cubicBezTo>
                  <a:cubicBezTo>
                    <a:pt x="541" y="1079"/>
                    <a:pt x="483" y="528"/>
                    <a:pt x="400" y="94"/>
                  </a:cubicBezTo>
                  <a:cubicBezTo>
                    <a:pt x="387" y="30"/>
                    <a:pt x="335" y="0"/>
                    <a:pt x="2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5" name="Google Shape;1805;p33"/>
            <p:cNvSpPr/>
            <p:nvPr/>
          </p:nvSpPr>
          <p:spPr>
            <a:xfrm rot="10800000">
              <a:off x="8225455" y="1100372"/>
              <a:ext cx="14601" cy="31836"/>
            </a:xfrm>
            <a:custGeom>
              <a:avLst/>
              <a:gdLst/>
              <a:ahLst/>
              <a:cxnLst/>
              <a:rect l="l" t="t" r="r" b="b"/>
              <a:pathLst>
                <a:path w="532" h="1160" extrusionOk="0">
                  <a:moveTo>
                    <a:pt x="415" y="0"/>
                  </a:moveTo>
                  <a:cubicBezTo>
                    <a:pt x="376" y="0"/>
                    <a:pt x="338" y="21"/>
                    <a:pt x="323" y="70"/>
                  </a:cubicBezTo>
                  <a:cubicBezTo>
                    <a:pt x="269" y="234"/>
                    <a:pt x="197" y="393"/>
                    <a:pt x="137" y="557"/>
                  </a:cubicBezTo>
                  <a:cubicBezTo>
                    <a:pt x="83" y="705"/>
                    <a:pt x="0" y="860"/>
                    <a:pt x="15" y="1025"/>
                  </a:cubicBezTo>
                  <a:cubicBezTo>
                    <a:pt x="22" y="1111"/>
                    <a:pt x="85" y="1160"/>
                    <a:pt x="153" y="1160"/>
                  </a:cubicBezTo>
                  <a:cubicBezTo>
                    <a:pt x="197" y="1160"/>
                    <a:pt x="244" y="1139"/>
                    <a:pt x="278" y="1093"/>
                  </a:cubicBezTo>
                  <a:cubicBezTo>
                    <a:pt x="372" y="967"/>
                    <a:pt x="383" y="788"/>
                    <a:pt x="414" y="632"/>
                  </a:cubicBezTo>
                  <a:cubicBezTo>
                    <a:pt x="452" y="465"/>
                    <a:pt x="471" y="290"/>
                    <a:pt x="513" y="123"/>
                  </a:cubicBezTo>
                  <a:cubicBezTo>
                    <a:pt x="531" y="48"/>
                    <a:pt x="473" y="0"/>
                    <a:pt x="4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6" name="Google Shape;1806;p33"/>
            <p:cNvSpPr/>
            <p:nvPr/>
          </p:nvSpPr>
          <p:spPr>
            <a:xfrm rot="10800000">
              <a:off x="8245160" y="968993"/>
              <a:ext cx="15836" cy="37545"/>
            </a:xfrm>
            <a:custGeom>
              <a:avLst/>
              <a:gdLst/>
              <a:ahLst/>
              <a:cxnLst/>
              <a:rect l="l" t="t" r="r" b="b"/>
              <a:pathLst>
                <a:path w="577" h="1368" extrusionOk="0">
                  <a:moveTo>
                    <a:pt x="391" y="1"/>
                  </a:moveTo>
                  <a:cubicBezTo>
                    <a:pt x="355" y="1"/>
                    <a:pt x="318" y="24"/>
                    <a:pt x="318" y="65"/>
                  </a:cubicBezTo>
                  <a:cubicBezTo>
                    <a:pt x="322" y="263"/>
                    <a:pt x="284" y="475"/>
                    <a:pt x="219" y="661"/>
                  </a:cubicBezTo>
                  <a:cubicBezTo>
                    <a:pt x="158" y="836"/>
                    <a:pt x="41" y="996"/>
                    <a:pt x="14" y="1179"/>
                  </a:cubicBezTo>
                  <a:cubicBezTo>
                    <a:pt x="0" y="1280"/>
                    <a:pt x="75" y="1367"/>
                    <a:pt x="161" y="1367"/>
                  </a:cubicBezTo>
                  <a:cubicBezTo>
                    <a:pt x="194" y="1367"/>
                    <a:pt x="229" y="1354"/>
                    <a:pt x="261" y="1323"/>
                  </a:cubicBezTo>
                  <a:cubicBezTo>
                    <a:pt x="576" y="1023"/>
                    <a:pt x="512" y="433"/>
                    <a:pt x="451" y="50"/>
                  </a:cubicBezTo>
                  <a:cubicBezTo>
                    <a:pt x="446" y="16"/>
                    <a:pt x="419" y="1"/>
                    <a:pt x="3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7" name="Google Shape;1807;p33"/>
            <p:cNvSpPr/>
            <p:nvPr/>
          </p:nvSpPr>
          <p:spPr>
            <a:xfrm rot="10800000">
              <a:off x="8311001" y="1032171"/>
              <a:ext cx="15973" cy="28131"/>
            </a:xfrm>
            <a:custGeom>
              <a:avLst/>
              <a:gdLst/>
              <a:ahLst/>
              <a:cxnLst/>
              <a:rect l="l" t="t" r="r" b="b"/>
              <a:pathLst>
                <a:path w="582" h="1025" extrusionOk="0">
                  <a:moveTo>
                    <a:pt x="424" y="0"/>
                  </a:moveTo>
                  <a:cubicBezTo>
                    <a:pt x="388" y="0"/>
                    <a:pt x="353" y="18"/>
                    <a:pt x="327" y="62"/>
                  </a:cubicBezTo>
                  <a:cubicBezTo>
                    <a:pt x="247" y="195"/>
                    <a:pt x="174" y="328"/>
                    <a:pt x="118" y="472"/>
                  </a:cubicBezTo>
                  <a:cubicBezTo>
                    <a:pt x="68" y="609"/>
                    <a:pt x="0" y="769"/>
                    <a:pt x="49" y="914"/>
                  </a:cubicBezTo>
                  <a:cubicBezTo>
                    <a:pt x="73" y="987"/>
                    <a:pt x="133" y="1025"/>
                    <a:pt x="195" y="1025"/>
                  </a:cubicBezTo>
                  <a:cubicBezTo>
                    <a:pt x="245" y="1025"/>
                    <a:pt x="297" y="1001"/>
                    <a:pt x="330" y="951"/>
                  </a:cubicBezTo>
                  <a:cubicBezTo>
                    <a:pt x="407" y="846"/>
                    <a:pt x="399" y="709"/>
                    <a:pt x="425" y="583"/>
                  </a:cubicBezTo>
                  <a:cubicBezTo>
                    <a:pt x="453" y="450"/>
                    <a:pt x="486" y="316"/>
                    <a:pt x="539" y="191"/>
                  </a:cubicBezTo>
                  <a:cubicBezTo>
                    <a:pt x="582" y="92"/>
                    <a:pt x="504" y="0"/>
                    <a:pt x="4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8" name="Google Shape;1808;p33"/>
            <p:cNvSpPr/>
            <p:nvPr/>
          </p:nvSpPr>
          <p:spPr>
            <a:xfrm rot="10800000">
              <a:off x="7916259" y="944320"/>
              <a:ext cx="54259" cy="23630"/>
            </a:xfrm>
            <a:custGeom>
              <a:avLst/>
              <a:gdLst/>
              <a:ahLst/>
              <a:cxnLst/>
              <a:rect l="l" t="t" r="r" b="b"/>
              <a:pathLst>
                <a:path w="1977" h="861" extrusionOk="0">
                  <a:moveTo>
                    <a:pt x="1690" y="1"/>
                  </a:moveTo>
                  <a:cubicBezTo>
                    <a:pt x="1416" y="1"/>
                    <a:pt x="1157" y="118"/>
                    <a:pt x="904" y="222"/>
                  </a:cubicBezTo>
                  <a:cubicBezTo>
                    <a:pt x="631" y="339"/>
                    <a:pt x="349" y="457"/>
                    <a:pt x="102" y="632"/>
                  </a:cubicBezTo>
                  <a:cubicBezTo>
                    <a:pt x="0" y="705"/>
                    <a:pt x="48" y="860"/>
                    <a:pt x="166" y="860"/>
                  </a:cubicBezTo>
                  <a:cubicBezTo>
                    <a:pt x="176" y="860"/>
                    <a:pt x="186" y="859"/>
                    <a:pt x="197" y="857"/>
                  </a:cubicBezTo>
                  <a:cubicBezTo>
                    <a:pt x="513" y="788"/>
                    <a:pt x="817" y="666"/>
                    <a:pt x="1129" y="567"/>
                  </a:cubicBezTo>
                  <a:cubicBezTo>
                    <a:pt x="1391" y="487"/>
                    <a:pt x="1649" y="415"/>
                    <a:pt x="1870" y="244"/>
                  </a:cubicBezTo>
                  <a:cubicBezTo>
                    <a:pt x="1976" y="160"/>
                    <a:pt x="1877" y="13"/>
                    <a:pt x="1771" y="4"/>
                  </a:cubicBezTo>
                  <a:cubicBezTo>
                    <a:pt x="1744" y="2"/>
                    <a:pt x="1717" y="1"/>
                    <a:pt x="169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9" name="Google Shape;1809;p33"/>
            <p:cNvSpPr/>
            <p:nvPr/>
          </p:nvSpPr>
          <p:spPr>
            <a:xfrm rot="10800000">
              <a:off x="7927347" y="921156"/>
              <a:ext cx="40893" cy="17345"/>
            </a:xfrm>
            <a:custGeom>
              <a:avLst/>
              <a:gdLst/>
              <a:ahLst/>
              <a:cxnLst/>
              <a:rect l="l" t="t" r="r" b="b"/>
              <a:pathLst>
                <a:path w="1490" h="632" extrusionOk="0">
                  <a:moveTo>
                    <a:pt x="1219" y="1"/>
                  </a:moveTo>
                  <a:cubicBezTo>
                    <a:pt x="1208" y="1"/>
                    <a:pt x="1197" y="2"/>
                    <a:pt x="1186" y="4"/>
                  </a:cubicBezTo>
                  <a:cubicBezTo>
                    <a:pt x="1018" y="38"/>
                    <a:pt x="878" y="149"/>
                    <a:pt x="718" y="205"/>
                  </a:cubicBezTo>
                  <a:cubicBezTo>
                    <a:pt x="555" y="270"/>
                    <a:pt x="369" y="312"/>
                    <a:pt x="194" y="331"/>
                  </a:cubicBezTo>
                  <a:cubicBezTo>
                    <a:pt x="57" y="346"/>
                    <a:pt x="0" y="559"/>
                    <a:pt x="160" y="593"/>
                  </a:cubicBezTo>
                  <a:cubicBezTo>
                    <a:pt x="274" y="617"/>
                    <a:pt x="403" y="632"/>
                    <a:pt x="534" y="632"/>
                  </a:cubicBezTo>
                  <a:cubicBezTo>
                    <a:pt x="863" y="632"/>
                    <a:pt x="1211" y="541"/>
                    <a:pt x="1395" y="277"/>
                  </a:cubicBezTo>
                  <a:cubicBezTo>
                    <a:pt x="1490" y="144"/>
                    <a:pt x="1354" y="1"/>
                    <a:pt x="12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0" name="Google Shape;1810;p33"/>
            <p:cNvSpPr/>
            <p:nvPr/>
          </p:nvSpPr>
          <p:spPr>
            <a:xfrm rot="10800000">
              <a:off x="7794266" y="996548"/>
              <a:ext cx="26677" cy="12295"/>
            </a:xfrm>
            <a:custGeom>
              <a:avLst/>
              <a:gdLst/>
              <a:ahLst/>
              <a:cxnLst/>
              <a:rect l="l" t="t" r="r" b="b"/>
              <a:pathLst>
                <a:path w="972" h="448" extrusionOk="0">
                  <a:moveTo>
                    <a:pt x="726" y="0"/>
                  </a:moveTo>
                  <a:cubicBezTo>
                    <a:pt x="637" y="0"/>
                    <a:pt x="544" y="26"/>
                    <a:pt x="469" y="50"/>
                  </a:cubicBezTo>
                  <a:cubicBezTo>
                    <a:pt x="336" y="92"/>
                    <a:pt x="196" y="145"/>
                    <a:pt x="92" y="236"/>
                  </a:cubicBezTo>
                  <a:cubicBezTo>
                    <a:pt x="1" y="317"/>
                    <a:pt x="86" y="448"/>
                    <a:pt x="189" y="448"/>
                  </a:cubicBezTo>
                  <a:cubicBezTo>
                    <a:pt x="197" y="448"/>
                    <a:pt x="206" y="447"/>
                    <a:pt x="214" y="445"/>
                  </a:cubicBezTo>
                  <a:cubicBezTo>
                    <a:pt x="336" y="419"/>
                    <a:pt x="450" y="366"/>
                    <a:pt x="571" y="339"/>
                  </a:cubicBezTo>
                  <a:cubicBezTo>
                    <a:pt x="689" y="316"/>
                    <a:pt x="807" y="320"/>
                    <a:pt x="906" y="240"/>
                  </a:cubicBezTo>
                  <a:cubicBezTo>
                    <a:pt x="971" y="187"/>
                    <a:pt x="944" y="80"/>
                    <a:pt x="880" y="38"/>
                  </a:cubicBezTo>
                  <a:cubicBezTo>
                    <a:pt x="834" y="10"/>
                    <a:pt x="781" y="0"/>
                    <a:pt x="7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1" name="Google Shape;1811;p33"/>
            <p:cNvSpPr/>
            <p:nvPr/>
          </p:nvSpPr>
          <p:spPr>
            <a:xfrm rot="10800000">
              <a:off x="7794815" y="953953"/>
              <a:ext cx="29284" cy="14052"/>
            </a:xfrm>
            <a:custGeom>
              <a:avLst/>
              <a:gdLst/>
              <a:ahLst/>
              <a:cxnLst/>
              <a:rect l="l" t="t" r="r" b="b"/>
              <a:pathLst>
                <a:path w="1067" h="512" extrusionOk="0">
                  <a:moveTo>
                    <a:pt x="830" y="1"/>
                  </a:moveTo>
                  <a:cubicBezTo>
                    <a:pt x="710" y="1"/>
                    <a:pt x="600" y="68"/>
                    <a:pt x="493" y="113"/>
                  </a:cubicBezTo>
                  <a:cubicBezTo>
                    <a:pt x="363" y="166"/>
                    <a:pt x="242" y="227"/>
                    <a:pt x="120" y="284"/>
                  </a:cubicBezTo>
                  <a:cubicBezTo>
                    <a:pt x="1" y="340"/>
                    <a:pt x="70" y="512"/>
                    <a:pt x="184" y="512"/>
                  </a:cubicBezTo>
                  <a:cubicBezTo>
                    <a:pt x="192" y="512"/>
                    <a:pt x="202" y="511"/>
                    <a:pt x="211" y="508"/>
                  </a:cubicBezTo>
                  <a:cubicBezTo>
                    <a:pt x="348" y="475"/>
                    <a:pt x="481" y="444"/>
                    <a:pt x="614" y="406"/>
                  </a:cubicBezTo>
                  <a:cubicBezTo>
                    <a:pt x="744" y="368"/>
                    <a:pt x="873" y="345"/>
                    <a:pt x="967" y="250"/>
                  </a:cubicBezTo>
                  <a:cubicBezTo>
                    <a:pt x="1067" y="155"/>
                    <a:pt x="987" y="15"/>
                    <a:pt x="865" y="3"/>
                  </a:cubicBezTo>
                  <a:cubicBezTo>
                    <a:pt x="853" y="1"/>
                    <a:pt x="842" y="1"/>
                    <a:pt x="8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2" name="Google Shape;1812;p33"/>
            <p:cNvSpPr/>
            <p:nvPr/>
          </p:nvSpPr>
          <p:spPr>
            <a:xfrm rot="10800000">
              <a:off x="7858268" y="922748"/>
              <a:ext cx="27198" cy="13585"/>
            </a:xfrm>
            <a:custGeom>
              <a:avLst/>
              <a:gdLst/>
              <a:ahLst/>
              <a:cxnLst/>
              <a:rect l="l" t="t" r="r" b="b"/>
              <a:pathLst>
                <a:path w="991" h="495" extrusionOk="0">
                  <a:moveTo>
                    <a:pt x="793" y="1"/>
                  </a:moveTo>
                  <a:cubicBezTo>
                    <a:pt x="693" y="1"/>
                    <a:pt x="612" y="41"/>
                    <a:pt x="512" y="73"/>
                  </a:cubicBezTo>
                  <a:cubicBezTo>
                    <a:pt x="406" y="111"/>
                    <a:pt x="299" y="145"/>
                    <a:pt x="185" y="168"/>
                  </a:cubicBezTo>
                  <a:cubicBezTo>
                    <a:pt x="0" y="202"/>
                    <a:pt x="44" y="495"/>
                    <a:pt x="224" y="495"/>
                  </a:cubicBezTo>
                  <a:cubicBezTo>
                    <a:pt x="225" y="495"/>
                    <a:pt x="226" y="495"/>
                    <a:pt x="227" y="495"/>
                  </a:cubicBezTo>
                  <a:cubicBezTo>
                    <a:pt x="451" y="488"/>
                    <a:pt x="820" y="457"/>
                    <a:pt x="945" y="240"/>
                  </a:cubicBezTo>
                  <a:cubicBezTo>
                    <a:pt x="991" y="161"/>
                    <a:pt x="957" y="19"/>
                    <a:pt x="850" y="5"/>
                  </a:cubicBezTo>
                  <a:cubicBezTo>
                    <a:pt x="830" y="2"/>
                    <a:pt x="812" y="1"/>
                    <a:pt x="7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3" name="Google Shape;1813;p33"/>
            <p:cNvSpPr/>
            <p:nvPr/>
          </p:nvSpPr>
          <p:spPr>
            <a:xfrm rot="10800000">
              <a:off x="7883792" y="835775"/>
              <a:ext cx="52118" cy="15808"/>
            </a:xfrm>
            <a:custGeom>
              <a:avLst/>
              <a:gdLst/>
              <a:ahLst/>
              <a:cxnLst/>
              <a:rect l="l" t="t" r="r" b="b"/>
              <a:pathLst>
                <a:path w="1899" h="576" extrusionOk="0">
                  <a:moveTo>
                    <a:pt x="1723" y="0"/>
                  </a:moveTo>
                  <a:cubicBezTo>
                    <a:pt x="1198" y="11"/>
                    <a:pt x="643" y="221"/>
                    <a:pt x="137" y="350"/>
                  </a:cubicBezTo>
                  <a:cubicBezTo>
                    <a:pt x="0" y="386"/>
                    <a:pt x="48" y="576"/>
                    <a:pt x="177" y="576"/>
                  </a:cubicBezTo>
                  <a:cubicBezTo>
                    <a:pt x="183" y="576"/>
                    <a:pt x="191" y="575"/>
                    <a:pt x="198" y="574"/>
                  </a:cubicBezTo>
                  <a:cubicBezTo>
                    <a:pt x="715" y="479"/>
                    <a:pt x="1300" y="437"/>
                    <a:pt x="1784" y="228"/>
                  </a:cubicBezTo>
                  <a:cubicBezTo>
                    <a:pt x="1898" y="179"/>
                    <a:pt x="1837" y="0"/>
                    <a:pt x="17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4" name="Google Shape;1814;p33"/>
            <p:cNvSpPr/>
            <p:nvPr/>
          </p:nvSpPr>
          <p:spPr>
            <a:xfrm rot="10800000">
              <a:off x="7967911" y="832591"/>
              <a:ext cx="49236" cy="17702"/>
            </a:xfrm>
            <a:custGeom>
              <a:avLst/>
              <a:gdLst/>
              <a:ahLst/>
              <a:cxnLst/>
              <a:rect l="l" t="t" r="r" b="b"/>
              <a:pathLst>
                <a:path w="1794" h="645" extrusionOk="0">
                  <a:moveTo>
                    <a:pt x="1508" y="1"/>
                  </a:moveTo>
                  <a:cubicBezTo>
                    <a:pt x="1083" y="1"/>
                    <a:pt x="596" y="181"/>
                    <a:pt x="204" y="306"/>
                  </a:cubicBezTo>
                  <a:cubicBezTo>
                    <a:pt x="0" y="371"/>
                    <a:pt x="69" y="644"/>
                    <a:pt x="259" y="644"/>
                  </a:cubicBezTo>
                  <a:cubicBezTo>
                    <a:pt x="271" y="644"/>
                    <a:pt x="283" y="643"/>
                    <a:pt x="296" y="641"/>
                  </a:cubicBezTo>
                  <a:cubicBezTo>
                    <a:pt x="729" y="569"/>
                    <a:pt x="1272" y="504"/>
                    <a:pt x="1656" y="283"/>
                  </a:cubicBezTo>
                  <a:cubicBezTo>
                    <a:pt x="1793" y="208"/>
                    <a:pt x="1728" y="6"/>
                    <a:pt x="1580" y="2"/>
                  </a:cubicBezTo>
                  <a:cubicBezTo>
                    <a:pt x="1556" y="1"/>
                    <a:pt x="1532" y="1"/>
                    <a:pt x="15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5" name="Google Shape;1815;p33"/>
            <p:cNvSpPr/>
            <p:nvPr/>
          </p:nvSpPr>
          <p:spPr>
            <a:xfrm rot="10800000">
              <a:off x="7731637" y="890665"/>
              <a:ext cx="34636" cy="17482"/>
            </a:xfrm>
            <a:custGeom>
              <a:avLst/>
              <a:gdLst/>
              <a:ahLst/>
              <a:cxnLst/>
              <a:rect l="l" t="t" r="r" b="b"/>
              <a:pathLst>
                <a:path w="1262" h="637" extrusionOk="0">
                  <a:moveTo>
                    <a:pt x="1119" y="1"/>
                  </a:moveTo>
                  <a:cubicBezTo>
                    <a:pt x="1110" y="1"/>
                    <a:pt x="1101" y="2"/>
                    <a:pt x="1092" y="4"/>
                  </a:cubicBezTo>
                  <a:cubicBezTo>
                    <a:pt x="758" y="99"/>
                    <a:pt x="450" y="247"/>
                    <a:pt x="138" y="400"/>
                  </a:cubicBezTo>
                  <a:cubicBezTo>
                    <a:pt x="1" y="465"/>
                    <a:pt x="94" y="636"/>
                    <a:pt x="218" y="636"/>
                  </a:cubicBezTo>
                  <a:cubicBezTo>
                    <a:pt x="225" y="636"/>
                    <a:pt x="231" y="636"/>
                    <a:pt x="237" y="635"/>
                  </a:cubicBezTo>
                  <a:cubicBezTo>
                    <a:pt x="602" y="578"/>
                    <a:pt x="929" y="438"/>
                    <a:pt x="1196" y="179"/>
                  </a:cubicBezTo>
                  <a:cubicBezTo>
                    <a:pt x="1261" y="113"/>
                    <a:pt x="1204" y="1"/>
                    <a:pt x="1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6" name="Google Shape;1816;p33"/>
            <p:cNvSpPr/>
            <p:nvPr/>
          </p:nvSpPr>
          <p:spPr>
            <a:xfrm rot="10800000">
              <a:off x="7735232" y="917478"/>
              <a:ext cx="32714" cy="17400"/>
            </a:xfrm>
            <a:custGeom>
              <a:avLst/>
              <a:gdLst/>
              <a:ahLst/>
              <a:cxnLst/>
              <a:rect l="l" t="t" r="r" b="b"/>
              <a:pathLst>
                <a:path w="1192" h="634" extrusionOk="0">
                  <a:moveTo>
                    <a:pt x="1001" y="1"/>
                  </a:moveTo>
                  <a:cubicBezTo>
                    <a:pt x="841" y="1"/>
                    <a:pt x="687" y="69"/>
                    <a:pt x="546" y="134"/>
                  </a:cubicBezTo>
                  <a:cubicBezTo>
                    <a:pt x="390" y="203"/>
                    <a:pt x="218" y="263"/>
                    <a:pt x="89" y="377"/>
                  </a:cubicBezTo>
                  <a:cubicBezTo>
                    <a:pt x="1" y="459"/>
                    <a:pt x="63" y="633"/>
                    <a:pt x="184" y="633"/>
                  </a:cubicBezTo>
                  <a:cubicBezTo>
                    <a:pt x="188" y="633"/>
                    <a:pt x="192" y="633"/>
                    <a:pt x="195" y="633"/>
                  </a:cubicBezTo>
                  <a:cubicBezTo>
                    <a:pt x="370" y="617"/>
                    <a:pt x="530" y="541"/>
                    <a:pt x="690" y="477"/>
                  </a:cubicBezTo>
                  <a:cubicBezTo>
                    <a:pt x="838" y="415"/>
                    <a:pt x="1006" y="347"/>
                    <a:pt x="1116" y="226"/>
                  </a:cubicBezTo>
                  <a:cubicBezTo>
                    <a:pt x="1192" y="138"/>
                    <a:pt x="1139" y="5"/>
                    <a:pt x="1025" y="1"/>
                  </a:cubicBezTo>
                  <a:cubicBezTo>
                    <a:pt x="1017" y="1"/>
                    <a:pt x="1009" y="1"/>
                    <a:pt x="100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7" name="Google Shape;1817;p33"/>
            <p:cNvSpPr/>
            <p:nvPr/>
          </p:nvSpPr>
          <p:spPr>
            <a:xfrm rot="10800000">
              <a:off x="7664342" y="1004754"/>
              <a:ext cx="48770" cy="17126"/>
            </a:xfrm>
            <a:custGeom>
              <a:avLst/>
              <a:gdLst/>
              <a:ahLst/>
              <a:cxnLst/>
              <a:rect l="l" t="t" r="r" b="b"/>
              <a:pathLst>
                <a:path w="1777" h="624" extrusionOk="0">
                  <a:moveTo>
                    <a:pt x="1615" y="0"/>
                  </a:moveTo>
                  <a:cubicBezTo>
                    <a:pt x="1612" y="0"/>
                    <a:pt x="1610" y="0"/>
                    <a:pt x="1608" y="0"/>
                  </a:cubicBezTo>
                  <a:cubicBezTo>
                    <a:pt x="1110" y="42"/>
                    <a:pt x="657" y="171"/>
                    <a:pt x="186" y="316"/>
                  </a:cubicBezTo>
                  <a:cubicBezTo>
                    <a:pt x="1" y="372"/>
                    <a:pt x="62" y="623"/>
                    <a:pt x="233" y="623"/>
                  </a:cubicBezTo>
                  <a:cubicBezTo>
                    <a:pt x="245" y="623"/>
                    <a:pt x="257" y="622"/>
                    <a:pt x="270" y="620"/>
                  </a:cubicBezTo>
                  <a:cubicBezTo>
                    <a:pt x="752" y="525"/>
                    <a:pt x="1212" y="426"/>
                    <a:pt x="1668" y="228"/>
                  </a:cubicBezTo>
                  <a:cubicBezTo>
                    <a:pt x="1777" y="180"/>
                    <a:pt x="1724" y="0"/>
                    <a:pt x="16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8" name="Google Shape;1818;p33"/>
            <p:cNvSpPr/>
            <p:nvPr/>
          </p:nvSpPr>
          <p:spPr>
            <a:xfrm rot="10800000">
              <a:off x="7655504" y="981178"/>
              <a:ext cx="38066" cy="16412"/>
            </a:xfrm>
            <a:custGeom>
              <a:avLst/>
              <a:gdLst/>
              <a:ahLst/>
              <a:cxnLst/>
              <a:rect l="l" t="t" r="r" b="b"/>
              <a:pathLst>
                <a:path w="1387" h="598" extrusionOk="0">
                  <a:moveTo>
                    <a:pt x="1152" y="0"/>
                  </a:moveTo>
                  <a:cubicBezTo>
                    <a:pt x="979" y="0"/>
                    <a:pt x="803" y="99"/>
                    <a:pt x="645" y="157"/>
                  </a:cubicBezTo>
                  <a:cubicBezTo>
                    <a:pt x="474" y="221"/>
                    <a:pt x="299" y="282"/>
                    <a:pt x="128" y="358"/>
                  </a:cubicBezTo>
                  <a:cubicBezTo>
                    <a:pt x="0" y="418"/>
                    <a:pt x="81" y="597"/>
                    <a:pt x="203" y="597"/>
                  </a:cubicBezTo>
                  <a:cubicBezTo>
                    <a:pt x="212" y="597"/>
                    <a:pt x="222" y="597"/>
                    <a:pt x="231" y="594"/>
                  </a:cubicBezTo>
                  <a:cubicBezTo>
                    <a:pt x="421" y="556"/>
                    <a:pt x="611" y="495"/>
                    <a:pt x="801" y="442"/>
                  </a:cubicBezTo>
                  <a:cubicBezTo>
                    <a:pt x="972" y="393"/>
                    <a:pt x="1147" y="366"/>
                    <a:pt x="1284" y="252"/>
                  </a:cubicBezTo>
                  <a:cubicBezTo>
                    <a:pt x="1386" y="165"/>
                    <a:pt x="1295" y="9"/>
                    <a:pt x="1181" y="1"/>
                  </a:cubicBezTo>
                  <a:cubicBezTo>
                    <a:pt x="1171" y="1"/>
                    <a:pt x="1162" y="0"/>
                    <a:pt x="11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9" name="Google Shape;1819;p33"/>
            <p:cNvSpPr/>
            <p:nvPr/>
          </p:nvSpPr>
          <p:spPr>
            <a:xfrm rot="10800000">
              <a:off x="7542102" y="1015100"/>
              <a:ext cx="24426" cy="11774"/>
            </a:xfrm>
            <a:custGeom>
              <a:avLst/>
              <a:gdLst/>
              <a:ahLst/>
              <a:cxnLst/>
              <a:rect l="l" t="t" r="r" b="b"/>
              <a:pathLst>
                <a:path w="890" h="429" extrusionOk="0">
                  <a:moveTo>
                    <a:pt x="689" y="1"/>
                  </a:moveTo>
                  <a:cubicBezTo>
                    <a:pt x="617" y="1"/>
                    <a:pt x="544" y="9"/>
                    <a:pt x="484" y="34"/>
                  </a:cubicBezTo>
                  <a:cubicBezTo>
                    <a:pt x="365" y="87"/>
                    <a:pt x="233" y="129"/>
                    <a:pt x="119" y="201"/>
                  </a:cubicBezTo>
                  <a:cubicBezTo>
                    <a:pt x="0" y="273"/>
                    <a:pt x="70" y="428"/>
                    <a:pt x="190" y="428"/>
                  </a:cubicBezTo>
                  <a:cubicBezTo>
                    <a:pt x="197" y="428"/>
                    <a:pt x="205" y="427"/>
                    <a:pt x="214" y="426"/>
                  </a:cubicBezTo>
                  <a:cubicBezTo>
                    <a:pt x="449" y="391"/>
                    <a:pt x="704" y="304"/>
                    <a:pt x="860" y="121"/>
                  </a:cubicBezTo>
                  <a:cubicBezTo>
                    <a:pt x="890" y="91"/>
                    <a:pt x="886" y="19"/>
                    <a:pt x="833" y="11"/>
                  </a:cubicBezTo>
                  <a:cubicBezTo>
                    <a:pt x="788" y="5"/>
                    <a:pt x="738" y="1"/>
                    <a:pt x="68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0" name="Google Shape;1820;p33"/>
            <p:cNvSpPr/>
            <p:nvPr/>
          </p:nvSpPr>
          <p:spPr>
            <a:xfrm rot="10800000">
              <a:off x="7569108" y="968005"/>
              <a:ext cx="38231" cy="15589"/>
            </a:xfrm>
            <a:custGeom>
              <a:avLst/>
              <a:gdLst/>
              <a:ahLst/>
              <a:cxnLst/>
              <a:rect l="l" t="t" r="r" b="b"/>
              <a:pathLst>
                <a:path w="1393" h="568" extrusionOk="0">
                  <a:moveTo>
                    <a:pt x="1243" y="0"/>
                  </a:moveTo>
                  <a:cubicBezTo>
                    <a:pt x="866" y="0"/>
                    <a:pt x="482" y="201"/>
                    <a:pt x="134" y="327"/>
                  </a:cubicBezTo>
                  <a:cubicBezTo>
                    <a:pt x="1" y="377"/>
                    <a:pt x="39" y="568"/>
                    <a:pt x="168" y="568"/>
                  </a:cubicBezTo>
                  <a:cubicBezTo>
                    <a:pt x="179" y="568"/>
                    <a:pt x="190" y="566"/>
                    <a:pt x="202" y="563"/>
                  </a:cubicBezTo>
                  <a:cubicBezTo>
                    <a:pt x="564" y="469"/>
                    <a:pt x="1004" y="415"/>
                    <a:pt x="1313" y="190"/>
                  </a:cubicBezTo>
                  <a:cubicBezTo>
                    <a:pt x="1392" y="134"/>
                    <a:pt x="1369" y="4"/>
                    <a:pt x="1263" y="0"/>
                  </a:cubicBezTo>
                  <a:cubicBezTo>
                    <a:pt x="1257" y="0"/>
                    <a:pt x="1250" y="0"/>
                    <a:pt x="12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1" name="Google Shape;1821;p33"/>
            <p:cNvSpPr/>
            <p:nvPr/>
          </p:nvSpPr>
          <p:spPr>
            <a:xfrm rot="10800000">
              <a:off x="7895291" y="560117"/>
              <a:ext cx="34142" cy="19706"/>
            </a:xfrm>
            <a:custGeom>
              <a:avLst/>
              <a:gdLst/>
              <a:ahLst/>
              <a:cxnLst/>
              <a:rect l="l" t="t" r="r" b="b"/>
              <a:pathLst>
                <a:path w="1244" h="718" extrusionOk="0">
                  <a:moveTo>
                    <a:pt x="112" y="1"/>
                  </a:moveTo>
                  <a:cubicBezTo>
                    <a:pt x="33" y="1"/>
                    <a:pt x="1" y="121"/>
                    <a:pt x="73" y="165"/>
                  </a:cubicBezTo>
                  <a:cubicBezTo>
                    <a:pt x="243" y="276"/>
                    <a:pt x="415" y="390"/>
                    <a:pt x="590" y="493"/>
                  </a:cubicBezTo>
                  <a:cubicBezTo>
                    <a:pt x="745" y="584"/>
                    <a:pt x="897" y="694"/>
                    <a:pt x="1080" y="717"/>
                  </a:cubicBezTo>
                  <a:cubicBezTo>
                    <a:pt x="1085" y="717"/>
                    <a:pt x="1091" y="718"/>
                    <a:pt x="1096" y="718"/>
                  </a:cubicBezTo>
                  <a:cubicBezTo>
                    <a:pt x="1209" y="718"/>
                    <a:pt x="1244" y="558"/>
                    <a:pt x="1175" y="485"/>
                  </a:cubicBezTo>
                  <a:cubicBezTo>
                    <a:pt x="1050" y="348"/>
                    <a:pt x="836" y="288"/>
                    <a:pt x="669" y="215"/>
                  </a:cubicBezTo>
                  <a:cubicBezTo>
                    <a:pt x="494" y="139"/>
                    <a:pt x="316" y="74"/>
                    <a:pt x="141" y="6"/>
                  </a:cubicBezTo>
                  <a:cubicBezTo>
                    <a:pt x="131" y="2"/>
                    <a:pt x="121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2" name="Google Shape;1822;p33"/>
            <p:cNvSpPr/>
            <p:nvPr/>
          </p:nvSpPr>
          <p:spPr>
            <a:xfrm rot="10800000">
              <a:off x="7902098" y="526634"/>
              <a:ext cx="29119" cy="17812"/>
            </a:xfrm>
            <a:custGeom>
              <a:avLst/>
              <a:gdLst/>
              <a:ahLst/>
              <a:cxnLst/>
              <a:rect l="l" t="t" r="r" b="b"/>
              <a:pathLst>
                <a:path w="1061" h="649" extrusionOk="0">
                  <a:moveTo>
                    <a:pt x="157" y="0"/>
                  </a:moveTo>
                  <a:cubicBezTo>
                    <a:pt x="72" y="0"/>
                    <a:pt x="1" y="122"/>
                    <a:pt x="76" y="189"/>
                  </a:cubicBezTo>
                  <a:cubicBezTo>
                    <a:pt x="293" y="375"/>
                    <a:pt x="597" y="649"/>
                    <a:pt x="903" y="649"/>
                  </a:cubicBezTo>
                  <a:cubicBezTo>
                    <a:pt x="909" y="649"/>
                    <a:pt x="915" y="649"/>
                    <a:pt x="920" y="648"/>
                  </a:cubicBezTo>
                  <a:cubicBezTo>
                    <a:pt x="1008" y="645"/>
                    <a:pt x="1061" y="534"/>
                    <a:pt x="997" y="470"/>
                  </a:cubicBezTo>
                  <a:cubicBezTo>
                    <a:pt x="898" y="371"/>
                    <a:pt x="738" y="310"/>
                    <a:pt x="613" y="249"/>
                  </a:cubicBezTo>
                  <a:cubicBezTo>
                    <a:pt x="472" y="185"/>
                    <a:pt x="339" y="108"/>
                    <a:pt x="210" y="17"/>
                  </a:cubicBezTo>
                  <a:cubicBezTo>
                    <a:pt x="192" y="5"/>
                    <a:pt x="174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3" name="Google Shape;1823;p33"/>
            <p:cNvSpPr/>
            <p:nvPr/>
          </p:nvSpPr>
          <p:spPr>
            <a:xfrm rot="10800000">
              <a:off x="7966539" y="600461"/>
              <a:ext cx="33236" cy="16659"/>
            </a:xfrm>
            <a:custGeom>
              <a:avLst/>
              <a:gdLst/>
              <a:ahLst/>
              <a:cxnLst/>
              <a:rect l="l" t="t" r="r" b="b"/>
              <a:pathLst>
                <a:path w="1211" h="607" extrusionOk="0">
                  <a:moveTo>
                    <a:pt x="201" y="1"/>
                  </a:moveTo>
                  <a:cubicBezTo>
                    <a:pt x="77" y="1"/>
                    <a:pt x="0" y="178"/>
                    <a:pt x="130" y="259"/>
                  </a:cubicBezTo>
                  <a:cubicBezTo>
                    <a:pt x="270" y="342"/>
                    <a:pt x="419" y="422"/>
                    <a:pt x="567" y="491"/>
                  </a:cubicBezTo>
                  <a:cubicBezTo>
                    <a:pt x="716" y="555"/>
                    <a:pt x="864" y="582"/>
                    <a:pt x="1023" y="605"/>
                  </a:cubicBezTo>
                  <a:cubicBezTo>
                    <a:pt x="1030" y="606"/>
                    <a:pt x="1036" y="606"/>
                    <a:pt x="1042" y="606"/>
                  </a:cubicBezTo>
                  <a:cubicBezTo>
                    <a:pt x="1140" y="606"/>
                    <a:pt x="1211" y="472"/>
                    <a:pt x="1103" y="419"/>
                  </a:cubicBezTo>
                  <a:cubicBezTo>
                    <a:pt x="830" y="278"/>
                    <a:pt x="544" y="164"/>
                    <a:pt x="270" y="19"/>
                  </a:cubicBezTo>
                  <a:cubicBezTo>
                    <a:pt x="247" y="6"/>
                    <a:pt x="223" y="1"/>
                    <a:pt x="20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4" name="Google Shape;1824;p33"/>
            <p:cNvSpPr/>
            <p:nvPr/>
          </p:nvSpPr>
          <p:spPr>
            <a:xfrm rot="10800000">
              <a:off x="7956823" y="480142"/>
              <a:ext cx="40207" cy="22450"/>
            </a:xfrm>
            <a:custGeom>
              <a:avLst/>
              <a:gdLst/>
              <a:ahLst/>
              <a:cxnLst/>
              <a:rect l="l" t="t" r="r" b="b"/>
              <a:pathLst>
                <a:path w="1465" h="818" extrusionOk="0">
                  <a:moveTo>
                    <a:pt x="137" y="1"/>
                  </a:moveTo>
                  <a:cubicBezTo>
                    <a:pt x="55" y="1"/>
                    <a:pt x="0" y="123"/>
                    <a:pt x="91" y="169"/>
                  </a:cubicBezTo>
                  <a:cubicBezTo>
                    <a:pt x="296" y="280"/>
                    <a:pt x="490" y="412"/>
                    <a:pt x="691" y="526"/>
                  </a:cubicBezTo>
                  <a:cubicBezTo>
                    <a:pt x="874" y="629"/>
                    <a:pt x="1064" y="770"/>
                    <a:pt x="1269" y="815"/>
                  </a:cubicBezTo>
                  <a:cubicBezTo>
                    <a:pt x="1277" y="817"/>
                    <a:pt x="1285" y="818"/>
                    <a:pt x="1293" y="818"/>
                  </a:cubicBezTo>
                  <a:cubicBezTo>
                    <a:pt x="1389" y="818"/>
                    <a:pt x="1464" y="695"/>
                    <a:pt x="1383" y="617"/>
                  </a:cubicBezTo>
                  <a:cubicBezTo>
                    <a:pt x="1228" y="477"/>
                    <a:pt x="1007" y="397"/>
                    <a:pt x="821" y="306"/>
                  </a:cubicBezTo>
                  <a:cubicBezTo>
                    <a:pt x="607" y="207"/>
                    <a:pt x="388" y="120"/>
                    <a:pt x="182" y="13"/>
                  </a:cubicBezTo>
                  <a:cubicBezTo>
                    <a:pt x="167" y="5"/>
                    <a:pt x="152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5" name="Google Shape;1825;p33"/>
            <p:cNvSpPr/>
            <p:nvPr/>
          </p:nvSpPr>
          <p:spPr>
            <a:xfrm rot="10800000">
              <a:off x="7912417" y="484122"/>
              <a:ext cx="41826" cy="18745"/>
            </a:xfrm>
            <a:custGeom>
              <a:avLst/>
              <a:gdLst/>
              <a:ahLst/>
              <a:cxnLst/>
              <a:rect l="l" t="t" r="r" b="b"/>
              <a:pathLst>
                <a:path w="1524" h="683" extrusionOk="0">
                  <a:moveTo>
                    <a:pt x="143" y="0"/>
                  </a:moveTo>
                  <a:cubicBezTo>
                    <a:pt x="39" y="0"/>
                    <a:pt x="1" y="135"/>
                    <a:pt x="64" y="206"/>
                  </a:cubicBezTo>
                  <a:cubicBezTo>
                    <a:pt x="235" y="392"/>
                    <a:pt x="490" y="483"/>
                    <a:pt x="722" y="567"/>
                  </a:cubicBezTo>
                  <a:cubicBezTo>
                    <a:pt x="865" y="620"/>
                    <a:pt x="1024" y="683"/>
                    <a:pt x="1177" y="683"/>
                  </a:cubicBezTo>
                  <a:cubicBezTo>
                    <a:pt x="1264" y="683"/>
                    <a:pt x="1349" y="662"/>
                    <a:pt x="1429" y="609"/>
                  </a:cubicBezTo>
                  <a:cubicBezTo>
                    <a:pt x="1508" y="551"/>
                    <a:pt x="1524" y="449"/>
                    <a:pt x="1459" y="376"/>
                  </a:cubicBezTo>
                  <a:cubicBezTo>
                    <a:pt x="1300" y="194"/>
                    <a:pt x="1052" y="206"/>
                    <a:pt x="832" y="160"/>
                  </a:cubicBezTo>
                  <a:cubicBezTo>
                    <a:pt x="604" y="114"/>
                    <a:pt x="383" y="19"/>
                    <a:pt x="152" y="0"/>
                  </a:cubicBezTo>
                  <a:cubicBezTo>
                    <a:pt x="149" y="0"/>
                    <a:pt x="146" y="0"/>
                    <a:pt x="1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6" name="Google Shape;1826;p33"/>
            <p:cNvSpPr/>
            <p:nvPr/>
          </p:nvSpPr>
          <p:spPr>
            <a:xfrm rot="10800000">
              <a:off x="7817759" y="406425"/>
              <a:ext cx="42622" cy="21050"/>
            </a:xfrm>
            <a:custGeom>
              <a:avLst/>
              <a:gdLst/>
              <a:ahLst/>
              <a:cxnLst/>
              <a:rect l="l" t="t" r="r" b="b"/>
              <a:pathLst>
                <a:path w="1553" h="767" extrusionOk="0">
                  <a:moveTo>
                    <a:pt x="197" y="1"/>
                  </a:moveTo>
                  <a:cubicBezTo>
                    <a:pt x="93" y="1"/>
                    <a:pt x="1" y="143"/>
                    <a:pt x="100" y="222"/>
                  </a:cubicBezTo>
                  <a:cubicBezTo>
                    <a:pt x="290" y="375"/>
                    <a:pt x="480" y="515"/>
                    <a:pt x="705" y="614"/>
                  </a:cubicBezTo>
                  <a:cubicBezTo>
                    <a:pt x="859" y="681"/>
                    <a:pt x="1045" y="766"/>
                    <a:pt x="1219" y="766"/>
                  </a:cubicBezTo>
                  <a:cubicBezTo>
                    <a:pt x="1272" y="766"/>
                    <a:pt x="1324" y="758"/>
                    <a:pt x="1373" y="740"/>
                  </a:cubicBezTo>
                  <a:cubicBezTo>
                    <a:pt x="1526" y="686"/>
                    <a:pt x="1552" y="500"/>
                    <a:pt x="1419" y="409"/>
                  </a:cubicBezTo>
                  <a:cubicBezTo>
                    <a:pt x="1259" y="303"/>
                    <a:pt x="1039" y="310"/>
                    <a:pt x="852" y="261"/>
                  </a:cubicBezTo>
                  <a:cubicBezTo>
                    <a:pt x="647" y="207"/>
                    <a:pt x="438" y="128"/>
                    <a:pt x="256" y="17"/>
                  </a:cubicBezTo>
                  <a:cubicBezTo>
                    <a:pt x="236" y="6"/>
                    <a:pt x="216" y="1"/>
                    <a:pt x="1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7" name="Google Shape;1827;p33"/>
            <p:cNvSpPr/>
            <p:nvPr/>
          </p:nvSpPr>
          <p:spPr>
            <a:xfrm rot="10800000">
              <a:off x="7800689" y="448279"/>
              <a:ext cx="40070" cy="16412"/>
            </a:xfrm>
            <a:custGeom>
              <a:avLst/>
              <a:gdLst/>
              <a:ahLst/>
              <a:cxnLst/>
              <a:rect l="l" t="t" r="r" b="b"/>
              <a:pathLst>
                <a:path w="1460" h="598" extrusionOk="0">
                  <a:moveTo>
                    <a:pt x="142" y="0"/>
                  </a:moveTo>
                  <a:cubicBezTo>
                    <a:pt x="22" y="0"/>
                    <a:pt x="0" y="195"/>
                    <a:pt x="123" y="225"/>
                  </a:cubicBezTo>
                  <a:cubicBezTo>
                    <a:pt x="347" y="278"/>
                    <a:pt x="560" y="347"/>
                    <a:pt x="769" y="434"/>
                  </a:cubicBezTo>
                  <a:cubicBezTo>
                    <a:pt x="948" y="510"/>
                    <a:pt x="1107" y="587"/>
                    <a:pt x="1305" y="598"/>
                  </a:cubicBezTo>
                  <a:cubicBezTo>
                    <a:pt x="1307" y="598"/>
                    <a:pt x="1308" y="598"/>
                    <a:pt x="1310" y="598"/>
                  </a:cubicBezTo>
                  <a:cubicBezTo>
                    <a:pt x="1420" y="598"/>
                    <a:pt x="1460" y="456"/>
                    <a:pt x="1392" y="381"/>
                  </a:cubicBezTo>
                  <a:cubicBezTo>
                    <a:pt x="1107" y="57"/>
                    <a:pt x="556" y="27"/>
                    <a:pt x="153" y="1"/>
                  </a:cubicBezTo>
                  <a:cubicBezTo>
                    <a:pt x="149" y="0"/>
                    <a:pt x="146" y="0"/>
                    <a:pt x="1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8" name="Google Shape;1828;p33"/>
            <p:cNvSpPr/>
            <p:nvPr/>
          </p:nvSpPr>
          <p:spPr>
            <a:xfrm rot="10800000">
              <a:off x="7762238" y="474297"/>
              <a:ext cx="38286" cy="19541"/>
            </a:xfrm>
            <a:custGeom>
              <a:avLst/>
              <a:gdLst/>
              <a:ahLst/>
              <a:cxnLst/>
              <a:rect l="l" t="t" r="r" b="b"/>
              <a:pathLst>
                <a:path w="1395" h="712" extrusionOk="0">
                  <a:moveTo>
                    <a:pt x="211" y="1"/>
                  </a:moveTo>
                  <a:cubicBezTo>
                    <a:pt x="111" y="1"/>
                    <a:pt x="0" y="125"/>
                    <a:pt x="108" y="207"/>
                  </a:cubicBezTo>
                  <a:cubicBezTo>
                    <a:pt x="299" y="359"/>
                    <a:pt x="524" y="462"/>
                    <a:pt x="744" y="572"/>
                  </a:cubicBezTo>
                  <a:cubicBezTo>
                    <a:pt x="890" y="647"/>
                    <a:pt x="1005" y="712"/>
                    <a:pt x="1139" y="712"/>
                  </a:cubicBezTo>
                  <a:cubicBezTo>
                    <a:pt x="1196" y="712"/>
                    <a:pt x="1257" y="700"/>
                    <a:pt x="1326" y="671"/>
                  </a:cubicBezTo>
                  <a:cubicBezTo>
                    <a:pt x="1368" y="652"/>
                    <a:pt x="1394" y="584"/>
                    <a:pt x="1379" y="542"/>
                  </a:cubicBezTo>
                  <a:cubicBezTo>
                    <a:pt x="1295" y="326"/>
                    <a:pt x="1147" y="280"/>
                    <a:pt x="942" y="211"/>
                  </a:cubicBezTo>
                  <a:cubicBezTo>
                    <a:pt x="710" y="131"/>
                    <a:pt x="470" y="33"/>
                    <a:pt x="227" y="2"/>
                  </a:cubicBezTo>
                  <a:cubicBezTo>
                    <a:pt x="222" y="1"/>
                    <a:pt x="217" y="1"/>
                    <a:pt x="2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9" name="Google Shape;1829;p33"/>
            <p:cNvSpPr/>
            <p:nvPr/>
          </p:nvSpPr>
          <p:spPr>
            <a:xfrm rot="10800000">
              <a:off x="7686600" y="360812"/>
              <a:ext cx="38066" cy="17098"/>
            </a:xfrm>
            <a:custGeom>
              <a:avLst/>
              <a:gdLst/>
              <a:ahLst/>
              <a:cxnLst/>
              <a:rect l="l" t="t" r="r" b="b"/>
              <a:pathLst>
                <a:path w="1387" h="623" extrusionOk="0">
                  <a:moveTo>
                    <a:pt x="174" y="0"/>
                  </a:moveTo>
                  <a:cubicBezTo>
                    <a:pt x="36" y="0"/>
                    <a:pt x="0" y="208"/>
                    <a:pt x="143" y="264"/>
                  </a:cubicBezTo>
                  <a:cubicBezTo>
                    <a:pt x="318" y="333"/>
                    <a:pt x="489" y="405"/>
                    <a:pt x="660" y="473"/>
                  </a:cubicBezTo>
                  <a:cubicBezTo>
                    <a:pt x="814" y="532"/>
                    <a:pt x="975" y="622"/>
                    <a:pt x="1143" y="622"/>
                  </a:cubicBezTo>
                  <a:cubicBezTo>
                    <a:pt x="1149" y="622"/>
                    <a:pt x="1156" y="622"/>
                    <a:pt x="1162" y="622"/>
                  </a:cubicBezTo>
                  <a:cubicBezTo>
                    <a:pt x="1287" y="618"/>
                    <a:pt x="1387" y="447"/>
                    <a:pt x="1273" y="355"/>
                  </a:cubicBezTo>
                  <a:cubicBezTo>
                    <a:pt x="1136" y="238"/>
                    <a:pt x="957" y="211"/>
                    <a:pt x="785" y="162"/>
                  </a:cubicBezTo>
                  <a:cubicBezTo>
                    <a:pt x="596" y="108"/>
                    <a:pt x="406" y="59"/>
                    <a:pt x="215" y="6"/>
                  </a:cubicBezTo>
                  <a:cubicBezTo>
                    <a:pt x="201" y="2"/>
                    <a:pt x="18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0" name="Google Shape;1830;p33"/>
            <p:cNvSpPr/>
            <p:nvPr/>
          </p:nvSpPr>
          <p:spPr>
            <a:xfrm rot="10800000">
              <a:off x="7692555" y="397231"/>
              <a:ext cx="39329" cy="17620"/>
            </a:xfrm>
            <a:custGeom>
              <a:avLst/>
              <a:gdLst/>
              <a:ahLst/>
              <a:cxnLst/>
              <a:rect l="l" t="t" r="r" b="b"/>
              <a:pathLst>
                <a:path w="1433" h="642" extrusionOk="0">
                  <a:moveTo>
                    <a:pt x="227" y="0"/>
                  </a:moveTo>
                  <a:cubicBezTo>
                    <a:pt x="93" y="0"/>
                    <a:pt x="1" y="190"/>
                    <a:pt x="144" y="264"/>
                  </a:cubicBezTo>
                  <a:cubicBezTo>
                    <a:pt x="311" y="352"/>
                    <a:pt x="486" y="413"/>
                    <a:pt x="661" y="485"/>
                  </a:cubicBezTo>
                  <a:cubicBezTo>
                    <a:pt x="832" y="552"/>
                    <a:pt x="1000" y="641"/>
                    <a:pt x="1189" y="641"/>
                  </a:cubicBezTo>
                  <a:cubicBezTo>
                    <a:pt x="1193" y="641"/>
                    <a:pt x="1197" y="641"/>
                    <a:pt x="1201" y="641"/>
                  </a:cubicBezTo>
                  <a:cubicBezTo>
                    <a:pt x="1330" y="637"/>
                    <a:pt x="1433" y="454"/>
                    <a:pt x="1315" y="359"/>
                  </a:cubicBezTo>
                  <a:cubicBezTo>
                    <a:pt x="1171" y="242"/>
                    <a:pt x="1003" y="203"/>
                    <a:pt x="829" y="154"/>
                  </a:cubicBezTo>
                  <a:cubicBezTo>
                    <a:pt x="638" y="101"/>
                    <a:pt x="448" y="36"/>
                    <a:pt x="254" y="2"/>
                  </a:cubicBezTo>
                  <a:cubicBezTo>
                    <a:pt x="245" y="1"/>
                    <a:pt x="236" y="0"/>
                    <a:pt x="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1" name="Google Shape;1831;p33"/>
            <p:cNvSpPr/>
            <p:nvPr/>
          </p:nvSpPr>
          <p:spPr>
            <a:xfrm rot="10800000">
              <a:off x="7755981" y="396737"/>
              <a:ext cx="26622" cy="17867"/>
            </a:xfrm>
            <a:custGeom>
              <a:avLst/>
              <a:gdLst/>
              <a:ahLst/>
              <a:cxnLst/>
              <a:rect l="l" t="t" r="r" b="b"/>
              <a:pathLst>
                <a:path w="970" h="651" extrusionOk="0">
                  <a:moveTo>
                    <a:pt x="139" y="1"/>
                  </a:moveTo>
                  <a:cubicBezTo>
                    <a:pt x="55" y="1"/>
                    <a:pt x="1" y="127"/>
                    <a:pt x="68" y="187"/>
                  </a:cubicBezTo>
                  <a:cubicBezTo>
                    <a:pt x="182" y="285"/>
                    <a:pt x="285" y="392"/>
                    <a:pt x="410" y="480"/>
                  </a:cubicBezTo>
                  <a:cubicBezTo>
                    <a:pt x="519" y="560"/>
                    <a:pt x="653" y="651"/>
                    <a:pt x="792" y="651"/>
                  </a:cubicBezTo>
                  <a:cubicBezTo>
                    <a:pt x="798" y="651"/>
                    <a:pt x="804" y="651"/>
                    <a:pt x="810" y="650"/>
                  </a:cubicBezTo>
                  <a:cubicBezTo>
                    <a:pt x="920" y="647"/>
                    <a:pt x="969" y="545"/>
                    <a:pt x="927" y="450"/>
                  </a:cubicBezTo>
                  <a:cubicBezTo>
                    <a:pt x="866" y="324"/>
                    <a:pt x="710" y="240"/>
                    <a:pt x="589" y="176"/>
                  </a:cubicBezTo>
                  <a:cubicBezTo>
                    <a:pt x="452" y="108"/>
                    <a:pt x="315" y="62"/>
                    <a:pt x="175" y="8"/>
                  </a:cubicBezTo>
                  <a:cubicBezTo>
                    <a:pt x="162" y="3"/>
                    <a:pt x="151" y="1"/>
                    <a:pt x="1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2" name="Google Shape;1832;p33"/>
            <p:cNvSpPr/>
            <p:nvPr/>
          </p:nvSpPr>
          <p:spPr>
            <a:xfrm rot="10800000">
              <a:off x="8176164" y="939627"/>
              <a:ext cx="33675" cy="31315"/>
            </a:xfrm>
            <a:custGeom>
              <a:avLst/>
              <a:gdLst/>
              <a:ahLst/>
              <a:cxnLst/>
              <a:rect l="l" t="t" r="r" b="b"/>
              <a:pathLst>
                <a:path w="1227" h="1141" extrusionOk="0">
                  <a:moveTo>
                    <a:pt x="1071" y="1"/>
                  </a:moveTo>
                  <a:cubicBezTo>
                    <a:pt x="1051" y="1"/>
                    <a:pt x="1030" y="5"/>
                    <a:pt x="1009" y="15"/>
                  </a:cubicBezTo>
                  <a:cubicBezTo>
                    <a:pt x="823" y="94"/>
                    <a:pt x="679" y="311"/>
                    <a:pt x="542" y="456"/>
                  </a:cubicBezTo>
                  <a:cubicBezTo>
                    <a:pt x="386" y="624"/>
                    <a:pt x="230" y="790"/>
                    <a:pt x="74" y="957"/>
                  </a:cubicBezTo>
                  <a:cubicBezTo>
                    <a:pt x="0" y="1037"/>
                    <a:pt x="69" y="1141"/>
                    <a:pt x="152" y="1141"/>
                  </a:cubicBezTo>
                  <a:cubicBezTo>
                    <a:pt x="176" y="1141"/>
                    <a:pt x="202" y="1132"/>
                    <a:pt x="226" y="1110"/>
                  </a:cubicBezTo>
                  <a:cubicBezTo>
                    <a:pt x="397" y="957"/>
                    <a:pt x="564" y="806"/>
                    <a:pt x="731" y="650"/>
                  </a:cubicBezTo>
                  <a:cubicBezTo>
                    <a:pt x="879" y="513"/>
                    <a:pt x="1096" y="368"/>
                    <a:pt x="1180" y="186"/>
                  </a:cubicBezTo>
                  <a:cubicBezTo>
                    <a:pt x="1227" y="89"/>
                    <a:pt x="1161" y="1"/>
                    <a:pt x="10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3" name="Google Shape;1833;p33"/>
            <p:cNvSpPr/>
            <p:nvPr/>
          </p:nvSpPr>
          <p:spPr>
            <a:xfrm rot="10800000">
              <a:off x="8167024" y="921650"/>
              <a:ext cx="23273" cy="18855"/>
            </a:xfrm>
            <a:custGeom>
              <a:avLst/>
              <a:gdLst/>
              <a:ahLst/>
              <a:cxnLst/>
              <a:rect l="l" t="t" r="r" b="b"/>
              <a:pathLst>
                <a:path w="848" h="687" extrusionOk="0">
                  <a:moveTo>
                    <a:pt x="675" y="1"/>
                  </a:moveTo>
                  <a:cubicBezTo>
                    <a:pt x="533" y="1"/>
                    <a:pt x="443" y="159"/>
                    <a:pt x="346" y="248"/>
                  </a:cubicBezTo>
                  <a:cubicBezTo>
                    <a:pt x="251" y="339"/>
                    <a:pt x="133" y="422"/>
                    <a:pt x="58" y="529"/>
                  </a:cubicBezTo>
                  <a:cubicBezTo>
                    <a:pt x="0" y="611"/>
                    <a:pt x="87" y="686"/>
                    <a:pt x="164" y="686"/>
                  </a:cubicBezTo>
                  <a:cubicBezTo>
                    <a:pt x="169" y="686"/>
                    <a:pt x="174" y="686"/>
                    <a:pt x="179" y="685"/>
                  </a:cubicBezTo>
                  <a:cubicBezTo>
                    <a:pt x="312" y="666"/>
                    <a:pt x="453" y="571"/>
                    <a:pt x="555" y="487"/>
                  </a:cubicBezTo>
                  <a:cubicBezTo>
                    <a:pt x="662" y="408"/>
                    <a:pt x="848" y="297"/>
                    <a:pt x="829" y="145"/>
                  </a:cubicBezTo>
                  <a:cubicBezTo>
                    <a:pt x="818" y="66"/>
                    <a:pt x="772" y="5"/>
                    <a:pt x="685" y="1"/>
                  </a:cubicBezTo>
                  <a:cubicBezTo>
                    <a:pt x="681" y="1"/>
                    <a:pt x="678" y="1"/>
                    <a:pt x="6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4" name="Google Shape;1834;p33"/>
            <p:cNvSpPr/>
            <p:nvPr/>
          </p:nvSpPr>
          <p:spPr>
            <a:xfrm rot="10800000">
              <a:off x="8101266" y="1026353"/>
              <a:ext cx="34745" cy="31726"/>
            </a:xfrm>
            <a:custGeom>
              <a:avLst/>
              <a:gdLst/>
              <a:ahLst/>
              <a:cxnLst/>
              <a:rect l="l" t="t" r="r" b="b"/>
              <a:pathLst>
                <a:path w="1266" h="1156" extrusionOk="0">
                  <a:moveTo>
                    <a:pt x="1015" y="1"/>
                  </a:moveTo>
                  <a:cubicBezTo>
                    <a:pt x="990" y="1"/>
                    <a:pt x="965" y="5"/>
                    <a:pt x="942" y="15"/>
                  </a:cubicBezTo>
                  <a:cubicBezTo>
                    <a:pt x="744" y="103"/>
                    <a:pt x="584" y="293"/>
                    <a:pt x="440" y="449"/>
                  </a:cubicBezTo>
                  <a:cubicBezTo>
                    <a:pt x="300" y="600"/>
                    <a:pt x="125" y="768"/>
                    <a:pt x="37" y="962"/>
                  </a:cubicBezTo>
                  <a:cubicBezTo>
                    <a:pt x="0" y="1044"/>
                    <a:pt x="59" y="1156"/>
                    <a:pt x="145" y="1156"/>
                  </a:cubicBezTo>
                  <a:cubicBezTo>
                    <a:pt x="166" y="1156"/>
                    <a:pt x="189" y="1149"/>
                    <a:pt x="212" y="1133"/>
                  </a:cubicBezTo>
                  <a:cubicBezTo>
                    <a:pt x="391" y="1019"/>
                    <a:pt x="532" y="840"/>
                    <a:pt x="691" y="696"/>
                  </a:cubicBezTo>
                  <a:cubicBezTo>
                    <a:pt x="855" y="551"/>
                    <a:pt x="1049" y="430"/>
                    <a:pt x="1174" y="247"/>
                  </a:cubicBezTo>
                  <a:cubicBezTo>
                    <a:pt x="1266" y="117"/>
                    <a:pt x="1139" y="1"/>
                    <a:pt x="10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5" name="Google Shape;1835;p33"/>
            <p:cNvSpPr/>
            <p:nvPr/>
          </p:nvSpPr>
          <p:spPr>
            <a:xfrm rot="10800000">
              <a:off x="8090178" y="995807"/>
              <a:ext cx="37545" cy="28872"/>
            </a:xfrm>
            <a:custGeom>
              <a:avLst/>
              <a:gdLst/>
              <a:ahLst/>
              <a:cxnLst/>
              <a:rect l="l" t="t" r="r" b="b"/>
              <a:pathLst>
                <a:path w="1368" h="1052" extrusionOk="0">
                  <a:moveTo>
                    <a:pt x="1201" y="1"/>
                  </a:moveTo>
                  <a:cubicBezTo>
                    <a:pt x="1190" y="1"/>
                    <a:pt x="1180" y="2"/>
                    <a:pt x="1168" y="4"/>
                  </a:cubicBezTo>
                  <a:cubicBezTo>
                    <a:pt x="963" y="34"/>
                    <a:pt x="815" y="227"/>
                    <a:pt x="667" y="353"/>
                  </a:cubicBezTo>
                  <a:cubicBezTo>
                    <a:pt x="492" y="506"/>
                    <a:pt x="314" y="661"/>
                    <a:pt x="123" y="794"/>
                  </a:cubicBezTo>
                  <a:cubicBezTo>
                    <a:pt x="0" y="882"/>
                    <a:pt x="73" y="1051"/>
                    <a:pt x="196" y="1051"/>
                  </a:cubicBezTo>
                  <a:cubicBezTo>
                    <a:pt x="217" y="1051"/>
                    <a:pt x="240" y="1046"/>
                    <a:pt x="264" y="1034"/>
                  </a:cubicBezTo>
                  <a:cubicBezTo>
                    <a:pt x="484" y="920"/>
                    <a:pt x="701" y="809"/>
                    <a:pt x="903" y="661"/>
                  </a:cubicBezTo>
                  <a:cubicBezTo>
                    <a:pt x="1074" y="536"/>
                    <a:pt x="1302" y="403"/>
                    <a:pt x="1347" y="182"/>
                  </a:cubicBezTo>
                  <a:cubicBezTo>
                    <a:pt x="1368" y="76"/>
                    <a:pt x="1296" y="1"/>
                    <a:pt x="120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6" name="Google Shape;1836;p33"/>
            <p:cNvSpPr/>
            <p:nvPr/>
          </p:nvSpPr>
          <p:spPr>
            <a:xfrm rot="10800000">
              <a:off x="8072476" y="945802"/>
              <a:ext cx="32769" cy="25359"/>
            </a:xfrm>
            <a:custGeom>
              <a:avLst/>
              <a:gdLst/>
              <a:ahLst/>
              <a:cxnLst/>
              <a:rect l="l" t="t" r="r" b="b"/>
              <a:pathLst>
                <a:path w="1194" h="924" extrusionOk="0">
                  <a:moveTo>
                    <a:pt x="975" y="0"/>
                  </a:moveTo>
                  <a:cubicBezTo>
                    <a:pt x="792" y="0"/>
                    <a:pt x="653" y="157"/>
                    <a:pt x="517" y="270"/>
                  </a:cubicBezTo>
                  <a:cubicBezTo>
                    <a:pt x="376" y="392"/>
                    <a:pt x="224" y="509"/>
                    <a:pt x="102" y="654"/>
                  </a:cubicBezTo>
                  <a:cubicBezTo>
                    <a:pt x="1" y="772"/>
                    <a:pt x="91" y="924"/>
                    <a:pt x="221" y="924"/>
                  </a:cubicBezTo>
                  <a:cubicBezTo>
                    <a:pt x="246" y="924"/>
                    <a:pt x="273" y="918"/>
                    <a:pt x="300" y="905"/>
                  </a:cubicBezTo>
                  <a:cubicBezTo>
                    <a:pt x="467" y="825"/>
                    <a:pt x="623" y="715"/>
                    <a:pt x="779" y="612"/>
                  </a:cubicBezTo>
                  <a:cubicBezTo>
                    <a:pt x="928" y="513"/>
                    <a:pt x="1118" y="418"/>
                    <a:pt x="1163" y="239"/>
                  </a:cubicBezTo>
                  <a:cubicBezTo>
                    <a:pt x="1194" y="118"/>
                    <a:pt x="1106" y="4"/>
                    <a:pt x="981" y="0"/>
                  </a:cubicBezTo>
                  <a:cubicBezTo>
                    <a:pt x="979" y="0"/>
                    <a:pt x="977" y="0"/>
                    <a:pt x="9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7" name="Google Shape;1837;p33"/>
            <p:cNvSpPr/>
            <p:nvPr/>
          </p:nvSpPr>
          <p:spPr>
            <a:xfrm rot="10800000">
              <a:off x="8032956" y="1117525"/>
              <a:ext cx="29174" cy="31040"/>
            </a:xfrm>
            <a:custGeom>
              <a:avLst/>
              <a:gdLst/>
              <a:ahLst/>
              <a:cxnLst/>
              <a:rect l="l" t="t" r="r" b="b"/>
              <a:pathLst>
                <a:path w="1063" h="1131" extrusionOk="0">
                  <a:moveTo>
                    <a:pt x="882" y="0"/>
                  </a:moveTo>
                  <a:cubicBezTo>
                    <a:pt x="877" y="0"/>
                    <a:pt x="871" y="1"/>
                    <a:pt x="866" y="1"/>
                  </a:cubicBezTo>
                  <a:cubicBezTo>
                    <a:pt x="649" y="16"/>
                    <a:pt x="516" y="225"/>
                    <a:pt x="387" y="389"/>
                  </a:cubicBezTo>
                  <a:cubicBezTo>
                    <a:pt x="254" y="556"/>
                    <a:pt x="147" y="731"/>
                    <a:pt x="49" y="924"/>
                  </a:cubicBezTo>
                  <a:cubicBezTo>
                    <a:pt x="0" y="1021"/>
                    <a:pt x="81" y="1130"/>
                    <a:pt x="170" y="1130"/>
                  </a:cubicBezTo>
                  <a:cubicBezTo>
                    <a:pt x="200" y="1130"/>
                    <a:pt x="231" y="1118"/>
                    <a:pt x="258" y="1088"/>
                  </a:cubicBezTo>
                  <a:cubicBezTo>
                    <a:pt x="387" y="944"/>
                    <a:pt x="528" y="803"/>
                    <a:pt x="665" y="666"/>
                  </a:cubicBezTo>
                  <a:cubicBezTo>
                    <a:pt x="790" y="540"/>
                    <a:pt x="1014" y="415"/>
                    <a:pt x="1045" y="236"/>
                  </a:cubicBezTo>
                  <a:cubicBezTo>
                    <a:pt x="1063" y="131"/>
                    <a:pt x="1000" y="0"/>
                    <a:pt x="88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8" name="Google Shape;1838;p33"/>
            <p:cNvSpPr/>
            <p:nvPr/>
          </p:nvSpPr>
          <p:spPr>
            <a:xfrm rot="10800000">
              <a:off x="8013881" y="1083521"/>
              <a:ext cx="38807" cy="32879"/>
            </a:xfrm>
            <a:custGeom>
              <a:avLst/>
              <a:gdLst/>
              <a:ahLst/>
              <a:cxnLst/>
              <a:rect l="l" t="t" r="r" b="b"/>
              <a:pathLst>
                <a:path w="1414" h="1198" extrusionOk="0">
                  <a:moveTo>
                    <a:pt x="1157" y="0"/>
                  </a:moveTo>
                  <a:cubicBezTo>
                    <a:pt x="1126" y="0"/>
                    <a:pt x="1094" y="7"/>
                    <a:pt x="1066" y="23"/>
                  </a:cubicBezTo>
                  <a:cubicBezTo>
                    <a:pt x="872" y="125"/>
                    <a:pt x="728" y="326"/>
                    <a:pt x="579" y="482"/>
                  </a:cubicBezTo>
                  <a:cubicBezTo>
                    <a:pt x="427" y="646"/>
                    <a:pt x="268" y="817"/>
                    <a:pt x="103" y="965"/>
                  </a:cubicBezTo>
                  <a:cubicBezTo>
                    <a:pt x="1" y="1055"/>
                    <a:pt x="94" y="1197"/>
                    <a:pt x="206" y="1197"/>
                  </a:cubicBezTo>
                  <a:cubicBezTo>
                    <a:pt x="226" y="1197"/>
                    <a:pt x="247" y="1193"/>
                    <a:pt x="268" y="1182"/>
                  </a:cubicBezTo>
                  <a:cubicBezTo>
                    <a:pt x="659" y="973"/>
                    <a:pt x="1198" y="695"/>
                    <a:pt x="1363" y="251"/>
                  </a:cubicBezTo>
                  <a:cubicBezTo>
                    <a:pt x="1414" y="111"/>
                    <a:pt x="1283" y="0"/>
                    <a:pt x="1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9" name="Google Shape;1839;p33"/>
            <p:cNvSpPr/>
            <p:nvPr/>
          </p:nvSpPr>
          <p:spPr>
            <a:xfrm rot="10800000">
              <a:off x="7926798" y="1229363"/>
              <a:ext cx="36914" cy="28762"/>
            </a:xfrm>
            <a:custGeom>
              <a:avLst/>
              <a:gdLst/>
              <a:ahLst/>
              <a:cxnLst/>
              <a:rect l="l" t="t" r="r" b="b"/>
              <a:pathLst>
                <a:path w="1345" h="1048" extrusionOk="0">
                  <a:moveTo>
                    <a:pt x="1145" y="1"/>
                  </a:moveTo>
                  <a:cubicBezTo>
                    <a:pt x="906" y="1"/>
                    <a:pt x="721" y="168"/>
                    <a:pt x="546" y="316"/>
                  </a:cubicBezTo>
                  <a:cubicBezTo>
                    <a:pt x="360" y="475"/>
                    <a:pt x="204" y="663"/>
                    <a:pt x="63" y="863"/>
                  </a:cubicBezTo>
                  <a:cubicBezTo>
                    <a:pt x="0" y="949"/>
                    <a:pt x="86" y="1048"/>
                    <a:pt x="172" y="1048"/>
                  </a:cubicBezTo>
                  <a:cubicBezTo>
                    <a:pt x="201" y="1048"/>
                    <a:pt x="230" y="1037"/>
                    <a:pt x="253" y="1012"/>
                  </a:cubicBezTo>
                  <a:cubicBezTo>
                    <a:pt x="409" y="845"/>
                    <a:pt x="592" y="693"/>
                    <a:pt x="781" y="571"/>
                  </a:cubicBezTo>
                  <a:cubicBezTo>
                    <a:pt x="964" y="453"/>
                    <a:pt x="1150" y="384"/>
                    <a:pt x="1280" y="210"/>
                  </a:cubicBezTo>
                  <a:cubicBezTo>
                    <a:pt x="1344" y="122"/>
                    <a:pt x="1257" y="5"/>
                    <a:pt x="1162" y="1"/>
                  </a:cubicBezTo>
                  <a:cubicBezTo>
                    <a:pt x="1156" y="1"/>
                    <a:pt x="1150" y="1"/>
                    <a:pt x="11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0" name="Google Shape;1840;p33"/>
            <p:cNvSpPr/>
            <p:nvPr/>
          </p:nvSpPr>
          <p:spPr>
            <a:xfrm rot="10800000">
              <a:off x="7925646" y="1173897"/>
              <a:ext cx="33126" cy="27253"/>
            </a:xfrm>
            <a:custGeom>
              <a:avLst/>
              <a:gdLst/>
              <a:ahLst/>
              <a:cxnLst/>
              <a:rect l="l" t="t" r="r" b="b"/>
              <a:pathLst>
                <a:path w="1207" h="993" extrusionOk="0">
                  <a:moveTo>
                    <a:pt x="991" y="0"/>
                  </a:moveTo>
                  <a:cubicBezTo>
                    <a:pt x="987" y="0"/>
                    <a:pt x="982" y="1"/>
                    <a:pt x="978" y="1"/>
                  </a:cubicBezTo>
                  <a:cubicBezTo>
                    <a:pt x="754" y="12"/>
                    <a:pt x="655" y="217"/>
                    <a:pt x="506" y="361"/>
                  </a:cubicBezTo>
                  <a:cubicBezTo>
                    <a:pt x="366" y="503"/>
                    <a:pt x="217" y="635"/>
                    <a:pt x="80" y="776"/>
                  </a:cubicBezTo>
                  <a:cubicBezTo>
                    <a:pt x="1" y="864"/>
                    <a:pt x="71" y="992"/>
                    <a:pt x="177" y="992"/>
                  </a:cubicBezTo>
                  <a:cubicBezTo>
                    <a:pt x="187" y="992"/>
                    <a:pt x="196" y="991"/>
                    <a:pt x="206" y="989"/>
                  </a:cubicBezTo>
                  <a:cubicBezTo>
                    <a:pt x="404" y="943"/>
                    <a:pt x="617" y="837"/>
                    <a:pt x="780" y="715"/>
                  </a:cubicBezTo>
                  <a:cubicBezTo>
                    <a:pt x="944" y="598"/>
                    <a:pt x="1206" y="445"/>
                    <a:pt x="1191" y="213"/>
                  </a:cubicBezTo>
                  <a:cubicBezTo>
                    <a:pt x="1184" y="107"/>
                    <a:pt x="1105" y="0"/>
                    <a:pt x="9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1" name="Google Shape;1841;p33"/>
            <p:cNvSpPr/>
            <p:nvPr/>
          </p:nvSpPr>
          <p:spPr>
            <a:xfrm rot="10800000">
              <a:off x="7991074" y="1136243"/>
              <a:ext cx="27308" cy="23630"/>
            </a:xfrm>
            <a:custGeom>
              <a:avLst/>
              <a:gdLst/>
              <a:ahLst/>
              <a:cxnLst/>
              <a:rect l="l" t="t" r="r" b="b"/>
              <a:pathLst>
                <a:path w="995" h="861" extrusionOk="0">
                  <a:moveTo>
                    <a:pt x="845" y="0"/>
                  </a:moveTo>
                  <a:cubicBezTo>
                    <a:pt x="833" y="0"/>
                    <a:pt x="821" y="2"/>
                    <a:pt x="808" y="6"/>
                  </a:cubicBezTo>
                  <a:cubicBezTo>
                    <a:pt x="462" y="124"/>
                    <a:pt x="245" y="375"/>
                    <a:pt x="55" y="679"/>
                  </a:cubicBezTo>
                  <a:cubicBezTo>
                    <a:pt x="1" y="767"/>
                    <a:pt x="82" y="861"/>
                    <a:pt x="168" y="861"/>
                  </a:cubicBezTo>
                  <a:cubicBezTo>
                    <a:pt x="196" y="861"/>
                    <a:pt x="225" y="851"/>
                    <a:pt x="249" y="827"/>
                  </a:cubicBezTo>
                  <a:cubicBezTo>
                    <a:pt x="466" y="610"/>
                    <a:pt x="717" y="436"/>
                    <a:pt x="926" y="208"/>
                  </a:cubicBezTo>
                  <a:cubicBezTo>
                    <a:pt x="994" y="133"/>
                    <a:pt x="943" y="0"/>
                    <a:pt x="8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2" name="Google Shape;1842;p33"/>
            <p:cNvSpPr/>
            <p:nvPr/>
          </p:nvSpPr>
          <p:spPr>
            <a:xfrm rot="10800000">
              <a:off x="7939505" y="1025502"/>
              <a:ext cx="38670" cy="28351"/>
            </a:xfrm>
            <a:custGeom>
              <a:avLst/>
              <a:gdLst/>
              <a:ahLst/>
              <a:cxnLst/>
              <a:rect l="l" t="t" r="r" b="b"/>
              <a:pathLst>
                <a:path w="1409" h="1033" extrusionOk="0">
                  <a:moveTo>
                    <a:pt x="1215" y="1"/>
                  </a:moveTo>
                  <a:cubicBezTo>
                    <a:pt x="1210" y="1"/>
                    <a:pt x="1204" y="1"/>
                    <a:pt x="1198" y="2"/>
                  </a:cubicBezTo>
                  <a:cubicBezTo>
                    <a:pt x="966" y="25"/>
                    <a:pt x="784" y="211"/>
                    <a:pt x="605" y="348"/>
                  </a:cubicBezTo>
                  <a:cubicBezTo>
                    <a:pt x="419" y="492"/>
                    <a:pt x="229" y="652"/>
                    <a:pt x="77" y="830"/>
                  </a:cubicBezTo>
                  <a:cubicBezTo>
                    <a:pt x="1" y="916"/>
                    <a:pt x="64" y="1032"/>
                    <a:pt x="160" y="1032"/>
                  </a:cubicBezTo>
                  <a:cubicBezTo>
                    <a:pt x="179" y="1032"/>
                    <a:pt x="200" y="1028"/>
                    <a:pt x="222" y="1017"/>
                  </a:cubicBezTo>
                  <a:cubicBezTo>
                    <a:pt x="427" y="911"/>
                    <a:pt x="628" y="778"/>
                    <a:pt x="826" y="652"/>
                  </a:cubicBezTo>
                  <a:cubicBezTo>
                    <a:pt x="1001" y="542"/>
                    <a:pt x="1244" y="446"/>
                    <a:pt x="1350" y="264"/>
                  </a:cubicBezTo>
                  <a:cubicBezTo>
                    <a:pt x="1409" y="162"/>
                    <a:pt x="1341" y="1"/>
                    <a:pt x="12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3" name="Google Shape;1843;p33"/>
            <p:cNvSpPr/>
            <p:nvPr/>
          </p:nvSpPr>
          <p:spPr>
            <a:xfrm rot="10800000">
              <a:off x="7840978" y="1198927"/>
              <a:ext cx="27912" cy="29284"/>
            </a:xfrm>
            <a:custGeom>
              <a:avLst/>
              <a:gdLst/>
              <a:ahLst/>
              <a:cxnLst/>
              <a:rect l="l" t="t" r="r" b="b"/>
              <a:pathLst>
                <a:path w="1017" h="1067" extrusionOk="0">
                  <a:moveTo>
                    <a:pt x="886" y="0"/>
                  </a:moveTo>
                  <a:cubicBezTo>
                    <a:pt x="875" y="0"/>
                    <a:pt x="863" y="2"/>
                    <a:pt x="851" y="6"/>
                  </a:cubicBezTo>
                  <a:cubicBezTo>
                    <a:pt x="676" y="66"/>
                    <a:pt x="555" y="207"/>
                    <a:pt x="444" y="352"/>
                  </a:cubicBezTo>
                  <a:cubicBezTo>
                    <a:pt x="318" y="508"/>
                    <a:pt x="204" y="671"/>
                    <a:pt x="79" y="831"/>
                  </a:cubicBezTo>
                  <a:cubicBezTo>
                    <a:pt x="0" y="933"/>
                    <a:pt x="80" y="1066"/>
                    <a:pt x="180" y="1066"/>
                  </a:cubicBezTo>
                  <a:cubicBezTo>
                    <a:pt x="210" y="1066"/>
                    <a:pt x="243" y="1054"/>
                    <a:pt x="273" y="1024"/>
                  </a:cubicBezTo>
                  <a:cubicBezTo>
                    <a:pt x="414" y="884"/>
                    <a:pt x="562" y="751"/>
                    <a:pt x="702" y="606"/>
                  </a:cubicBezTo>
                  <a:cubicBezTo>
                    <a:pt x="828" y="477"/>
                    <a:pt x="965" y="344"/>
                    <a:pt x="1003" y="157"/>
                  </a:cubicBezTo>
                  <a:cubicBezTo>
                    <a:pt x="1016" y="85"/>
                    <a:pt x="963" y="0"/>
                    <a:pt x="8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4" name="Google Shape;1844;p33"/>
            <p:cNvSpPr/>
            <p:nvPr/>
          </p:nvSpPr>
          <p:spPr>
            <a:xfrm rot="10800000">
              <a:off x="7853136" y="1243168"/>
              <a:ext cx="25222" cy="21599"/>
            </a:xfrm>
            <a:custGeom>
              <a:avLst/>
              <a:gdLst/>
              <a:ahLst/>
              <a:cxnLst/>
              <a:rect l="l" t="t" r="r" b="b"/>
              <a:pathLst>
                <a:path w="919" h="787" extrusionOk="0">
                  <a:moveTo>
                    <a:pt x="745" y="1"/>
                  </a:moveTo>
                  <a:cubicBezTo>
                    <a:pt x="737" y="1"/>
                    <a:pt x="729" y="2"/>
                    <a:pt x="721" y="3"/>
                  </a:cubicBezTo>
                  <a:cubicBezTo>
                    <a:pt x="641" y="15"/>
                    <a:pt x="572" y="22"/>
                    <a:pt x="504" y="75"/>
                  </a:cubicBezTo>
                  <a:cubicBezTo>
                    <a:pt x="440" y="121"/>
                    <a:pt x="382" y="178"/>
                    <a:pt x="326" y="231"/>
                  </a:cubicBezTo>
                  <a:cubicBezTo>
                    <a:pt x="215" y="334"/>
                    <a:pt x="93" y="448"/>
                    <a:pt x="36" y="589"/>
                  </a:cubicBezTo>
                  <a:cubicBezTo>
                    <a:pt x="0" y="680"/>
                    <a:pt x="92" y="787"/>
                    <a:pt x="184" y="787"/>
                  </a:cubicBezTo>
                  <a:cubicBezTo>
                    <a:pt x="198" y="787"/>
                    <a:pt x="212" y="784"/>
                    <a:pt x="226" y="779"/>
                  </a:cubicBezTo>
                  <a:cubicBezTo>
                    <a:pt x="367" y="722"/>
                    <a:pt x="485" y="603"/>
                    <a:pt x="599" y="505"/>
                  </a:cubicBezTo>
                  <a:cubicBezTo>
                    <a:pt x="652" y="463"/>
                    <a:pt x="717" y="421"/>
                    <a:pt x="766" y="372"/>
                  </a:cubicBezTo>
                  <a:cubicBezTo>
                    <a:pt x="828" y="315"/>
                    <a:pt x="850" y="235"/>
                    <a:pt x="880" y="159"/>
                  </a:cubicBezTo>
                  <a:cubicBezTo>
                    <a:pt x="918" y="66"/>
                    <a:pt x="826" y="1"/>
                    <a:pt x="7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5" name="Google Shape;1845;p33"/>
            <p:cNvSpPr/>
            <p:nvPr/>
          </p:nvSpPr>
          <p:spPr>
            <a:xfrm rot="10800000">
              <a:off x="7836532" y="1311397"/>
              <a:ext cx="26292" cy="18086"/>
            </a:xfrm>
            <a:custGeom>
              <a:avLst/>
              <a:gdLst/>
              <a:ahLst/>
              <a:cxnLst/>
              <a:rect l="l" t="t" r="r" b="b"/>
              <a:pathLst>
                <a:path w="958" h="659" extrusionOk="0">
                  <a:moveTo>
                    <a:pt x="681" y="0"/>
                  </a:moveTo>
                  <a:cubicBezTo>
                    <a:pt x="641" y="0"/>
                    <a:pt x="599" y="15"/>
                    <a:pt x="558" y="50"/>
                  </a:cubicBezTo>
                  <a:cubicBezTo>
                    <a:pt x="402" y="183"/>
                    <a:pt x="250" y="315"/>
                    <a:pt x="94" y="448"/>
                  </a:cubicBezTo>
                  <a:cubicBezTo>
                    <a:pt x="1" y="525"/>
                    <a:pt x="86" y="659"/>
                    <a:pt x="188" y="659"/>
                  </a:cubicBezTo>
                  <a:cubicBezTo>
                    <a:pt x="207" y="659"/>
                    <a:pt x="227" y="654"/>
                    <a:pt x="246" y="643"/>
                  </a:cubicBezTo>
                  <a:cubicBezTo>
                    <a:pt x="421" y="540"/>
                    <a:pt x="599" y="441"/>
                    <a:pt x="778" y="338"/>
                  </a:cubicBezTo>
                  <a:cubicBezTo>
                    <a:pt x="958" y="235"/>
                    <a:pt x="840" y="0"/>
                    <a:pt x="68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6" name="Google Shape;1846;p33"/>
            <p:cNvSpPr/>
            <p:nvPr/>
          </p:nvSpPr>
          <p:spPr>
            <a:xfrm rot="10800000">
              <a:off x="7763802" y="1358575"/>
              <a:ext cx="30272" cy="21078"/>
            </a:xfrm>
            <a:custGeom>
              <a:avLst/>
              <a:gdLst/>
              <a:ahLst/>
              <a:cxnLst/>
              <a:rect l="l" t="t" r="r" b="b"/>
              <a:pathLst>
                <a:path w="1103" h="768" extrusionOk="0">
                  <a:moveTo>
                    <a:pt x="752" y="0"/>
                  </a:moveTo>
                  <a:cubicBezTo>
                    <a:pt x="701" y="0"/>
                    <a:pt x="646" y="19"/>
                    <a:pt x="593" y="64"/>
                  </a:cubicBezTo>
                  <a:cubicBezTo>
                    <a:pt x="489" y="151"/>
                    <a:pt x="384" y="239"/>
                    <a:pt x="284" y="327"/>
                  </a:cubicBezTo>
                  <a:cubicBezTo>
                    <a:pt x="186" y="414"/>
                    <a:pt x="83" y="483"/>
                    <a:pt x="33" y="604"/>
                  </a:cubicBezTo>
                  <a:cubicBezTo>
                    <a:pt x="0" y="682"/>
                    <a:pt x="76" y="767"/>
                    <a:pt x="151" y="767"/>
                  </a:cubicBezTo>
                  <a:cubicBezTo>
                    <a:pt x="152" y="767"/>
                    <a:pt x="154" y="767"/>
                    <a:pt x="155" y="767"/>
                  </a:cubicBezTo>
                  <a:cubicBezTo>
                    <a:pt x="284" y="767"/>
                    <a:pt x="403" y="683"/>
                    <a:pt x="512" y="627"/>
                  </a:cubicBezTo>
                  <a:cubicBezTo>
                    <a:pt x="634" y="562"/>
                    <a:pt x="756" y="493"/>
                    <a:pt x="874" y="429"/>
                  </a:cubicBezTo>
                  <a:cubicBezTo>
                    <a:pt x="1102" y="304"/>
                    <a:pt x="957" y="0"/>
                    <a:pt x="7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7" name="Google Shape;1847;p33"/>
            <p:cNvSpPr/>
            <p:nvPr/>
          </p:nvSpPr>
          <p:spPr>
            <a:xfrm rot="10800000">
              <a:off x="8049423" y="748472"/>
              <a:ext cx="65978" cy="18525"/>
            </a:xfrm>
            <a:custGeom>
              <a:avLst/>
              <a:gdLst/>
              <a:ahLst/>
              <a:cxnLst/>
              <a:rect l="l" t="t" r="r" b="b"/>
              <a:pathLst>
                <a:path w="2404" h="675" extrusionOk="0">
                  <a:moveTo>
                    <a:pt x="179" y="0"/>
                  </a:moveTo>
                  <a:cubicBezTo>
                    <a:pt x="52" y="0"/>
                    <a:pt x="0" y="175"/>
                    <a:pt x="138" y="222"/>
                  </a:cubicBezTo>
                  <a:cubicBezTo>
                    <a:pt x="672" y="401"/>
                    <a:pt x="1352" y="675"/>
                    <a:pt x="1951" y="675"/>
                  </a:cubicBezTo>
                  <a:cubicBezTo>
                    <a:pt x="2039" y="675"/>
                    <a:pt x="2126" y="669"/>
                    <a:pt x="2210" y="656"/>
                  </a:cubicBezTo>
                  <a:cubicBezTo>
                    <a:pt x="2366" y="633"/>
                    <a:pt x="2404" y="366"/>
                    <a:pt x="2256" y="302"/>
                  </a:cubicBezTo>
                  <a:cubicBezTo>
                    <a:pt x="1978" y="180"/>
                    <a:pt x="1689" y="180"/>
                    <a:pt x="1389" y="146"/>
                  </a:cubicBezTo>
                  <a:cubicBezTo>
                    <a:pt x="993" y="100"/>
                    <a:pt x="594" y="54"/>
                    <a:pt x="198" y="1"/>
                  </a:cubicBezTo>
                  <a:cubicBezTo>
                    <a:pt x="192" y="0"/>
                    <a:pt x="185" y="0"/>
                    <a:pt x="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8" name="Google Shape;1848;p33"/>
            <p:cNvSpPr/>
            <p:nvPr/>
          </p:nvSpPr>
          <p:spPr>
            <a:xfrm rot="10800000">
              <a:off x="8096655" y="727614"/>
              <a:ext cx="32413" cy="10786"/>
            </a:xfrm>
            <a:custGeom>
              <a:avLst/>
              <a:gdLst/>
              <a:ahLst/>
              <a:cxnLst/>
              <a:rect l="l" t="t" r="r" b="b"/>
              <a:pathLst>
                <a:path w="1181" h="393" extrusionOk="0">
                  <a:moveTo>
                    <a:pt x="116" y="1"/>
                  </a:moveTo>
                  <a:cubicBezTo>
                    <a:pt x="16" y="1"/>
                    <a:pt x="1" y="166"/>
                    <a:pt x="100" y="191"/>
                  </a:cubicBezTo>
                  <a:cubicBezTo>
                    <a:pt x="363" y="259"/>
                    <a:pt x="684" y="392"/>
                    <a:pt x="969" y="392"/>
                  </a:cubicBezTo>
                  <a:cubicBezTo>
                    <a:pt x="1004" y="392"/>
                    <a:pt x="1039" y="390"/>
                    <a:pt x="1073" y="386"/>
                  </a:cubicBezTo>
                  <a:cubicBezTo>
                    <a:pt x="1176" y="370"/>
                    <a:pt x="1180" y="218"/>
                    <a:pt x="1100" y="168"/>
                  </a:cubicBezTo>
                  <a:cubicBezTo>
                    <a:pt x="959" y="89"/>
                    <a:pt x="796" y="84"/>
                    <a:pt x="636" y="66"/>
                  </a:cubicBezTo>
                  <a:cubicBezTo>
                    <a:pt x="465" y="43"/>
                    <a:pt x="298" y="24"/>
                    <a:pt x="126" y="1"/>
                  </a:cubicBezTo>
                  <a:cubicBezTo>
                    <a:pt x="123" y="1"/>
                    <a:pt x="119" y="1"/>
                    <a:pt x="1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9" name="Google Shape;1849;p33"/>
            <p:cNvSpPr/>
            <p:nvPr/>
          </p:nvSpPr>
          <p:spPr>
            <a:xfrm rot="10800000">
              <a:off x="8155525" y="761756"/>
              <a:ext cx="41140" cy="10649"/>
            </a:xfrm>
            <a:custGeom>
              <a:avLst/>
              <a:gdLst/>
              <a:ahLst/>
              <a:cxnLst/>
              <a:rect l="l" t="t" r="r" b="b"/>
              <a:pathLst>
                <a:path w="1499" h="388" extrusionOk="0">
                  <a:moveTo>
                    <a:pt x="169" y="10"/>
                  </a:moveTo>
                  <a:cubicBezTo>
                    <a:pt x="47" y="10"/>
                    <a:pt x="1" y="189"/>
                    <a:pt x="134" y="221"/>
                  </a:cubicBezTo>
                  <a:cubicBezTo>
                    <a:pt x="402" y="289"/>
                    <a:pt x="735" y="388"/>
                    <a:pt x="1040" y="388"/>
                  </a:cubicBezTo>
                  <a:cubicBezTo>
                    <a:pt x="1160" y="388"/>
                    <a:pt x="1275" y="373"/>
                    <a:pt x="1380" y="335"/>
                  </a:cubicBezTo>
                  <a:cubicBezTo>
                    <a:pt x="1487" y="297"/>
                    <a:pt x="1499" y="137"/>
                    <a:pt x="1380" y="103"/>
                  </a:cubicBezTo>
                  <a:cubicBezTo>
                    <a:pt x="1004" y="0"/>
                    <a:pt x="578" y="73"/>
                    <a:pt x="190" y="12"/>
                  </a:cubicBezTo>
                  <a:cubicBezTo>
                    <a:pt x="183" y="11"/>
                    <a:pt x="176" y="10"/>
                    <a:pt x="169" y="1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0" name="Google Shape;1850;p33"/>
            <p:cNvSpPr/>
            <p:nvPr/>
          </p:nvSpPr>
          <p:spPr>
            <a:xfrm rot="10800000">
              <a:off x="7930256" y="675084"/>
              <a:ext cx="43638" cy="18525"/>
            </a:xfrm>
            <a:custGeom>
              <a:avLst/>
              <a:gdLst/>
              <a:ahLst/>
              <a:cxnLst/>
              <a:rect l="l" t="t" r="r" b="b"/>
              <a:pathLst>
                <a:path w="1590" h="675" extrusionOk="0">
                  <a:moveTo>
                    <a:pt x="176" y="1"/>
                  </a:moveTo>
                  <a:cubicBezTo>
                    <a:pt x="40" y="1"/>
                    <a:pt x="1" y="219"/>
                    <a:pt x="149" y="274"/>
                  </a:cubicBezTo>
                  <a:cubicBezTo>
                    <a:pt x="556" y="430"/>
                    <a:pt x="940" y="628"/>
                    <a:pt x="1380" y="673"/>
                  </a:cubicBezTo>
                  <a:cubicBezTo>
                    <a:pt x="1385" y="674"/>
                    <a:pt x="1389" y="674"/>
                    <a:pt x="1393" y="674"/>
                  </a:cubicBezTo>
                  <a:cubicBezTo>
                    <a:pt x="1456" y="674"/>
                    <a:pt x="1531" y="624"/>
                    <a:pt x="1559" y="570"/>
                  </a:cubicBezTo>
                  <a:cubicBezTo>
                    <a:pt x="1575" y="537"/>
                    <a:pt x="1589" y="506"/>
                    <a:pt x="1586" y="464"/>
                  </a:cubicBezTo>
                  <a:cubicBezTo>
                    <a:pt x="1575" y="373"/>
                    <a:pt x="1529" y="293"/>
                    <a:pt x="1434" y="266"/>
                  </a:cubicBezTo>
                  <a:cubicBezTo>
                    <a:pt x="1038" y="152"/>
                    <a:pt x="617" y="133"/>
                    <a:pt x="221" y="8"/>
                  </a:cubicBezTo>
                  <a:cubicBezTo>
                    <a:pt x="205" y="3"/>
                    <a:pt x="190" y="1"/>
                    <a:pt x="17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1" name="Google Shape;1851;p33"/>
            <p:cNvSpPr/>
            <p:nvPr/>
          </p:nvSpPr>
          <p:spPr>
            <a:xfrm rot="10800000">
              <a:off x="7924712" y="703956"/>
              <a:ext cx="40728" cy="12350"/>
            </a:xfrm>
            <a:custGeom>
              <a:avLst/>
              <a:gdLst/>
              <a:ahLst/>
              <a:cxnLst/>
              <a:rect l="l" t="t" r="r" b="b"/>
              <a:pathLst>
                <a:path w="1484" h="450" extrusionOk="0">
                  <a:moveTo>
                    <a:pt x="464" y="1"/>
                  </a:moveTo>
                  <a:cubicBezTo>
                    <a:pt x="375" y="1"/>
                    <a:pt x="287" y="4"/>
                    <a:pt x="198" y="9"/>
                  </a:cubicBezTo>
                  <a:cubicBezTo>
                    <a:pt x="0" y="21"/>
                    <a:pt x="0" y="299"/>
                    <a:pt x="198" y="314"/>
                  </a:cubicBezTo>
                  <a:cubicBezTo>
                    <a:pt x="415" y="333"/>
                    <a:pt x="632" y="356"/>
                    <a:pt x="844" y="394"/>
                  </a:cubicBezTo>
                  <a:cubicBezTo>
                    <a:pt x="961" y="414"/>
                    <a:pt x="1074" y="449"/>
                    <a:pt x="1187" y="449"/>
                  </a:cubicBezTo>
                  <a:cubicBezTo>
                    <a:pt x="1244" y="449"/>
                    <a:pt x="1301" y="441"/>
                    <a:pt x="1358" y="416"/>
                  </a:cubicBezTo>
                  <a:cubicBezTo>
                    <a:pt x="1449" y="379"/>
                    <a:pt x="1483" y="283"/>
                    <a:pt x="1415" y="204"/>
                  </a:cubicBezTo>
                  <a:cubicBezTo>
                    <a:pt x="1278" y="51"/>
                    <a:pt x="1088" y="44"/>
                    <a:pt x="894" y="25"/>
                  </a:cubicBezTo>
                  <a:cubicBezTo>
                    <a:pt x="750" y="9"/>
                    <a:pt x="607" y="1"/>
                    <a:pt x="4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" name="Google Shape;1852;p33"/>
            <p:cNvSpPr/>
            <p:nvPr/>
          </p:nvSpPr>
          <p:spPr>
            <a:xfrm rot="10800000">
              <a:off x="7940905" y="761591"/>
              <a:ext cx="41607" cy="14601"/>
            </a:xfrm>
            <a:custGeom>
              <a:avLst/>
              <a:gdLst/>
              <a:ahLst/>
              <a:cxnLst/>
              <a:rect l="l" t="t" r="r" b="b"/>
              <a:pathLst>
                <a:path w="1516" h="532" extrusionOk="0">
                  <a:moveTo>
                    <a:pt x="215" y="1"/>
                  </a:moveTo>
                  <a:cubicBezTo>
                    <a:pt x="35" y="1"/>
                    <a:pt x="1" y="304"/>
                    <a:pt x="185" y="344"/>
                  </a:cubicBezTo>
                  <a:cubicBezTo>
                    <a:pt x="495" y="412"/>
                    <a:pt x="845" y="532"/>
                    <a:pt x="1174" y="532"/>
                  </a:cubicBezTo>
                  <a:cubicBezTo>
                    <a:pt x="1233" y="532"/>
                    <a:pt x="1291" y="528"/>
                    <a:pt x="1349" y="519"/>
                  </a:cubicBezTo>
                  <a:cubicBezTo>
                    <a:pt x="1497" y="496"/>
                    <a:pt x="1516" y="272"/>
                    <a:pt x="1391" y="207"/>
                  </a:cubicBezTo>
                  <a:cubicBezTo>
                    <a:pt x="1059" y="33"/>
                    <a:pt x="596" y="43"/>
                    <a:pt x="231" y="1"/>
                  </a:cubicBezTo>
                  <a:cubicBezTo>
                    <a:pt x="226" y="1"/>
                    <a:pt x="220" y="1"/>
                    <a:pt x="2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3" name="Google Shape;1853;p33"/>
            <p:cNvSpPr/>
            <p:nvPr/>
          </p:nvSpPr>
          <p:spPr>
            <a:xfrm rot="10800000">
              <a:off x="7728865" y="642507"/>
              <a:ext cx="56482" cy="14491"/>
            </a:xfrm>
            <a:custGeom>
              <a:avLst/>
              <a:gdLst/>
              <a:ahLst/>
              <a:cxnLst/>
              <a:rect l="l" t="t" r="r" b="b"/>
              <a:pathLst>
                <a:path w="2058" h="528" extrusionOk="0">
                  <a:moveTo>
                    <a:pt x="191" y="1"/>
                  </a:moveTo>
                  <a:cubicBezTo>
                    <a:pt x="23" y="1"/>
                    <a:pt x="1" y="253"/>
                    <a:pt x="160" y="305"/>
                  </a:cubicBezTo>
                  <a:cubicBezTo>
                    <a:pt x="468" y="400"/>
                    <a:pt x="780" y="449"/>
                    <a:pt x="1103" y="484"/>
                  </a:cubicBezTo>
                  <a:cubicBezTo>
                    <a:pt x="1253" y="501"/>
                    <a:pt x="1410" y="528"/>
                    <a:pt x="1562" y="528"/>
                  </a:cubicBezTo>
                  <a:cubicBezTo>
                    <a:pt x="1699" y="528"/>
                    <a:pt x="1832" y="506"/>
                    <a:pt x="1955" y="438"/>
                  </a:cubicBezTo>
                  <a:cubicBezTo>
                    <a:pt x="2057" y="385"/>
                    <a:pt x="2054" y="233"/>
                    <a:pt x="1955" y="175"/>
                  </a:cubicBezTo>
                  <a:cubicBezTo>
                    <a:pt x="1719" y="38"/>
                    <a:pt x="1434" y="77"/>
                    <a:pt x="1168" y="61"/>
                  </a:cubicBezTo>
                  <a:cubicBezTo>
                    <a:pt x="845" y="50"/>
                    <a:pt x="525" y="12"/>
                    <a:pt x="202" y="1"/>
                  </a:cubicBezTo>
                  <a:cubicBezTo>
                    <a:pt x="198" y="1"/>
                    <a:pt x="195" y="1"/>
                    <a:pt x="1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4" name="Google Shape;1854;p33"/>
            <p:cNvSpPr/>
            <p:nvPr/>
          </p:nvSpPr>
          <p:spPr>
            <a:xfrm rot="10800000">
              <a:off x="7725846" y="674179"/>
              <a:ext cx="39164" cy="9908"/>
            </a:xfrm>
            <a:custGeom>
              <a:avLst/>
              <a:gdLst/>
              <a:ahLst/>
              <a:cxnLst/>
              <a:rect l="l" t="t" r="r" b="b"/>
              <a:pathLst>
                <a:path w="1427" h="361" extrusionOk="0">
                  <a:moveTo>
                    <a:pt x="1054" y="0"/>
                  </a:moveTo>
                  <a:cubicBezTo>
                    <a:pt x="952" y="0"/>
                    <a:pt x="848" y="14"/>
                    <a:pt x="750" y="18"/>
                  </a:cubicBezTo>
                  <a:cubicBezTo>
                    <a:pt x="556" y="30"/>
                    <a:pt x="362" y="41"/>
                    <a:pt x="169" y="49"/>
                  </a:cubicBezTo>
                  <a:cubicBezTo>
                    <a:pt x="1" y="56"/>
                    <a:pt x="1" y="304"/>
                    <a:pt x="169" y="311"/>
                  </a:cubicBezTo>
                  <a:cubicBezTo>
                    <a:pt x="362" y="323"/>
                    <a:pt x="556" y="330"/>
                    <a:pt x="750" y="341"/>
                  </a:cubicBezTo>
                  <a:cubicBezTo>
                    <a:pt x="850" y="346"/>
                    <a:pt x="957" y="360"/>
                    <a:pt x="1061" y="360"/>
                  </a:cubicBezTo>
                  <a:cubicBezTo>
                    <a:pt x="1138" y="360"/>
                    <a:pt x="1215" y="352"/>
                    <a:pt x="1286" y="326"/>
                  </a:cubicBezTo>
                  <a:cubicBezTo>
                    <a:pt x="1427" y="273"/>
                    <a:pt x="1427" y="90"/>
                    <a:pt x="1286" y="37"/>
                  </a:cubicBezTo>
                  <a:cubicBezTo>
                    <a:pt x="1212" y="9"/>
                    <a:pt x="1134" y="0"/>
                    <a:pt x="10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" name="Google Shape;1855;p33"/>
            <p:cNvSpPr/>
            <p:nvPr/>
          </p:nvSpPr>
          <p:spPr>
            <a:xfrm rot="10800000">
              <a:off x="7828847" y="715730"/>
              <a:ext cx="41415" cy="11390"/>
            </a:xfrm>
            <a:custGeom>
              <a:avLst/>
              <a:gdLst/>
              <a:ahLst/>
              <a:cxnLst/>
              <a:rect l="l" t="t" r="r" b="b"/>
              <a:pathLst>
                <a:path w="1509" h="415" extrusionOk="0">
                  <a:moveTo>
                    <a:pt x="175" y="1"/>
                  </a:moveTo>
                  <a:cubicBezTo>
                    <a:pt x="37" y="1"/>
                    <a:pt x="1" y="226"/>
                    <a:pt x="145" y="256"/>
                  </a:cubicBezTo>
                  <a:cubicBezTo>
                    <a:pt x="357" y="298"/>
                    <a:pt x="570" y="331"/>
                    <a:pt x="784" y="366"/>
                  </a:cubicBezTo>
                  <a:cubicBezTo>
                    <a:pt x="921" y="385"/>
                    <a:pt x="1059" y="414"/>
                    <a:pt x="1195" y="414"/>
                  </a:cubicBezTo>
                  <a:cubicBezTo>
                    <a:pt x="1247" y="414"/>
                    <a:pt x="1298" y="410"/>
                    <a:pt x="1349" y="400"/>
                  </a:cubicBezTo>
                  <a:cubicBezTo>
                    <a:pt x="1472" y="373"/>
                    <a:pt x="1509" y="172"/>
                    <a:pt x="1388" y="115"/>
                  </a:cubicBezTo>
                  <a:cubicBezTo>
                    <a:pt x="1209" y="35"/>
                    <a:pt x="1023" y="38"/>
                    <a:pt x="829" y="27"/>
                  </a:cubicBezTo>
                  <a:cubicBezTo>
                    <a:pt x="612" y="12"/>
                    <a:pt x="396" y="5"/>
                    <a:pt x="179" y="1"/>
                  </a:cubicBezTo>
                  <a:cubicBezTo>
                    <a:pt x="177" y="1"/>
                    <a:pt x="176" y="1"/>
                    <a:pt x="1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" name="Google Shape;1856;p33"/>
            <p:cNvSpPr/>
            <p:nvPr/>
          </p:nvSpPr>
          <p:spPr>
            <a:xfrm rot="10800000">
              <a:off x="7835818" y="674426"/>
              <a:ext cx="46272" cy="12433"/>
            </a:xfrm>
            <a:custGeom>
              <a:avLst/>
              <a:gdLst/>
              <a:ahLst/>
              <a:cxnLst/>
              <a:rect l="l" t="t" r="r" b="b"/>
              <a:pathLst>
                <a:path w="1686" h="453" extrusionOk="0">
                  <a:moveTo>
                    <a:pt x="1150" y="1"/>
                  </a:moveTo>
                  <a:cubicBezTo>
                    <a:pt x="1077" y="1"/>
                    <a:pt x="999" y="10"/>
                    <a:pt x="929" y="13"/>
                  </a:cubicBezTo>
                  <a:cubicBezTo>
                    <a:pt x="697" y="17"/>
                    <a:pt x="462" y="20"/>
                    <a:pt x="234" y="51"/>
                  </a:cubicBezTo>
                  <a:cubicBezTo>
                    <a:pt x="1" y="77"/>
                    <a:pt x="1" y="378"/>
                    <a:pt x="234" y="405"/>
                  </a:cubicBezTo>
                  <a:cubicBezTo>
                    <a:pt x="462" y="431"/>
                    <a:pt x="697" y="438"/>
                    <a:pt x="929" y="442"/>
                  </a:cubicBezTo>
                  <a:cubicBezTo>
                    <a:pt x="991" y="445"/>
                    <a:pt x="1066" y="453"/>
                    <a:pt x="1135" y="453"/>
                  </a:cubicBezTo>
                  <a:cubicBezTo>
                    <a:pt x="1167" y="453"/>
                    <a:pt x="1198" y="451"/>
                    <a:pt x="1225" y="447"/>
                  </a:cubicBezTo>
                  <a:cubicBezTo>
                    <a:pt x="1340" y="431"/>
                    <a:pt x="1446" y="378"/>
                    <a:pt x="1560" y="355"/>
                  </a:cubicBezTo>
                  <a:cubicBezTo>
                    <a:pt x="1685" y="324"/>
                    <a:pt x="1685" y="127"/>
                    <a:pt x="1560" y="100"/>
                  </a:cubicBezTo>
                  <a:cubicBezTo>
                    <a:pt x="1446" y="73"/>
                    <a:pt x="1340" y="24"/>
                    <a:pt x="1225" y="5"/>
                  </a:cubicBezTo>
                  <a:cubicBezTo>
                    <a:pt x="1202" y="2"/>
                    <a:pt x="1176" y="1"/>
                    <a:pt x="115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" name="Google Shape;1857;p33"/>
            <p:cNvSpPr/>
            <p:nvPr/>
          </p:nvSpPr>
          <p:spPr>
            <a:xfrm rot="10800000">
              <a:off x="7556263" y="677554"/>
              <a:ext cx="40536" cy="12762"/>
            </a:xfrm>
            <a:custGeom>
              <a:avLst/>
              <a:gdLst/>
              <a:ahLst/>
              <a:cxnLst/>
              <a:rect l="l" t="t" r="r" b="b"/>
              <a:pathLst>
                <a:path w="1477" h="465" extrusionOk="0">
                  <a:moveTo>
                    <a:pt x="514" y="1"/>
                  </a:moveTo>
                  <a:cubicBezTo>
                    <a:pt x="376" y="1"/>
                    <a:pt x="240" y="11"/>
                    <a:pt x="99" y="36"/>
                  </a:cubicBezTo>
                  <a:cubicBezTo>
                    <a:pt x="1" y="52"/>
                    <a:pt x="4" y="215"/>
                    <a:pt x="99" y="234"/>
                  </a:cubicBezTo>
                  <a:cubicBezTo>
                    <a:pt x="297" y="271"/>
                    <a:pt x="499" y="302"/>
                    <a:pt x="697" y="348"/>
                  </a:cubicBezTo>
                  <a:cubicBezTo>
                    <a:pt x="862" y="386"/>
                    <a:pt x="1034" y="465"/>
                    <a:pt x="1206" y="465"/>
                  </a:cubicBezTo>
                  <a:cubicBezTo>
                    <a:pt x="1224" y="465"/>
                    <a:pt x="1241" y="464"/>
                    <a:pt x="1259" y="462"/>
                  </a:cubicBezTo>
                  <a:cubicBezTo>
                    <a:pt x="1431" y="447"/>
                    <a:pt x="1476" y="257"/>
                    <a:pt x="1343" y="157"/>
                  </a:cubicBezTo>
                  <a:cubicBezTo>
                    <a:pt x="1180" y="36"/>
                    <a:pt x="940" y="29"/>
                    <a:pt x="743" y="10"/>
                  </a:cubicBezTo>
                  <a:cubicBezTo>
                    <a:pt x="666" y="4"/>
                    <a:pt x="590" y="1"/>
                    <a:pt x="5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" name="Google Shape;1858;p33"/>
            <p:cNvSpPr/>
            <p:nvPr/>
          </p:nvSpPr>
          <p:spPr>
            <a:xfrm rot="10800000">
              <a:off x="7561999" y="654775"/>
              <a:ext cx="46684" cy="10292"/>
            </a:xfrm>
            <a:custGeom>
              <a:avLst/>
              <a:gdLst/>
              <a:ahLst/>
              <a:cxnLst/>
              <a:rect l="l" t="t" r="r" b="b"/>
              <a:pathLst>
                <a:path w="1701" h="375" extrusionOk="0">
                  <a:moveTo>
                    <a:pt x="1210" y="1"/>
                  </a:moveTo>
                  <a:cubicBezTo>
                    <a:pt x="1110" y="1"/>
                    <a:pt x="1008" y="8"/>
                    <a:pt x="909" y="9"/>
                  </a:cubicBezTo>
                  <a:cubicBezTo>
                    <a:pt x="666" y="18"/>
                    <a:pt x="426" y="32"/>
                    <a:pt x="183" y="44"/>
                  </a:cubicBezTo>
                  <a:cubicBezTo>
                    <a:pt x="0" y="55"/>
                    <a:pt x="0" y="321"/>
                    <a:pt x="183" y="329"/>
                  </a:cubicBezTo>
                  <a:cubicBezTo>
                    <a:pt x="426" y="344"/>
                    <a:pt x="666" y="360"/>
                    <a:pt x="909" y="367"/>
                  </a:cubicBezTo>
                  <a:cubicBezTo>
                    <a:pt x="1005" y="369"/>
                    <a:pt x="1102" y="374"/>
                    <a:pt x="1199" y="374"/>
                  </a:cubicBezTo>
                  <a:cubicBezTo>
                    <a:pt x="1325" y="374"/>
                    <a:pt x="1451" y="364"/>
                    <a:pt x="1567" y="321"/>
                  </a:cubicBezTo>
                  <a:cubicBezTo>
                    <a:pt x="1700" y="272"/>
                    <a:pt x="1700" y="104"/>
                    <a:pt x="1567" y="55"/>
                  </a:cubicBezTo>
                  <a:cubicBezTo>
                    <a:pt x="1454" y="11"/>
                    <a:pt x="1333" y="1"/>
                    <a:pt x="12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" name="Google Shape;1859;p33"/>
            <p:cNvSpPr/>
            <p:nvPr/>
          </p:nvSpPr>
          <p:spPr>
            <a:xfrm rot="10800000">
              <a:off x="7655614" y="651509"/>
              <a:ext cx="34389" cy="11115"/>
            </a:xfrm>
            <a:custGeom>
              <a:avLst/>
              <a:gdLst/>
              <a:ahLst/>
              <a:cxnLst/>
              <a:rect l="l" t="t" r="r" b="b"/>
              <a:pathLst>
                <a:path w="1253" h="405" extrusionOk="0">
                  <a:moveTo>
                    <a:pt x="176" y="0"/>
                  </a:moveTo>
                  <a:cubicBezTo>
                    <a:pt x="20" y="0"/>
                    <a:pt x="0" y="233"/>
                    <a:pt x="147" y="282"/>
                  </a:cubicBezTo>
                  <a:cubicBezTo>
                    <a:pt x="337" y="343"/>
                    <a:pt x="565" y="404"/>
                    <a:pt x="784" y="404"/>
                  </a:cubicBezTo>
                  <a:cubicBezTo>
                    <a:pt x="918" y="404"/>
                    <a:pt x="1049" y="381"/>
                    <a:pt x="1165" y="320"/>
                  </a:cubicBezTo>
                  <a:cubicBezTo>
                    <a:pt x="1245" y="278"/>
                    <a:pt x="1252" y="134"/>
                    <a:pt x="1165" y="96"/>
                  </a:cubicBezTo>
                  <a:cubicBezTo>
                    <a:pt x="976" y="12"/>
                    <a:pt x="754" y="1"/>
                    <a:pt x="536" y="1"/>
                  </a:cubicBezTo>
                  <a:cubicBezTo>
                    <a:pt x="460" y="1"/>
                    <a:pt x="386" y="3"/>
                    <a:pt x="313" y="3"/>
                  </a:cubicBezTo>
                  <a:cubicBezTo>
                    <a:pt x="269" y="3"/>
                    <a:pt x="226" y="2"/>
                    <a:pt x="184" y="1"/>
                  </a:cubicBezTo>
                  <a:cubicBezTo>
                    <a:pt x="181" y="1"/>
                    <a:pt x="179" y="0"/>
                    <a:pt x="1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0" name="Google Shape;1860;p33"/>
            <p:cNvSpPr/>
            <p:nvPr/>
          </p:nvSpPr>
          <p:spPr>
            <a:xfrm rot="10800000">
              <a:off x="8249414" y="599775"/>
              <a:ext cx="21215" cy="32138"/>
            </a:xfrm>
            <a:custGeom>
              <a:avLst/>
              <a:gdLst/>
              <a:ahLst/>
              <a:cxnLst/>
              <a:rect l="l" t="t" r="r" b="b"/>
              <a:pathLst>
                <a:path w="773" h="1171" extrusionOk="0">
                  <a:moveTo>
                    <a:pt x="219" y="1"/>
                  </a:moveTo>
                  <a:cubicBezTo>
                    <a:pt x="171" y="1"/>
                    <a:pt x="124" y="31"/>
                    <a:pt x="106" y="82"/>
                  </a:cubicBezTo>
                  <a:cubicBezTo>
                    <a:pt x="0" y="421"/>
                    <a:pt x="235" y="1140"/>
                    <a:pt x="639" y="1170"/>
                  </a:cubicBezTo>
                  <a:cubicBezTo>
                    <a:pt x="642" y="1170"/>
                    <a:pt x="646" y="1171"/>
                    <a:pt x="649" y="1171"/>
                  </a:cubicBezTo>
                  <a:cubicBezTo>
                    <a:pt x="717" y="1171"/>
                    <a:pt x="772" y="1102"/>
                    <a:pt x="772" y="1037"/>
                  </a:cubicBezTo>
                  <a:cubicBezTo>
                    <a:pt x="767" y="847"/>
                    <a:pt x="631" y="718"/>
                    <a:pt x="539" y="566"/>
                  </a:cubicBezTo>
                  <a:cubicBezTo>
                    <a:pt x="441" y="402"/>
                    <a:pt x="402" y="216"/>
                    <a:pt x="311" y="56"/>
                  </a:cubicBezTo>
                  <a:cubicBezTo>
                    <a:pt x="290" y="18"/>
                    <a:pt x="254" y="1"/>
                    <a:pt x="2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1" name="Google Shape;1861;p33"/>
            <p:cNvSpPr/>
            <p:nvPr/>
          </p:nvSpPr>
          <p:spPr>
            <a:xfrm rot="10800000">
              <a:off x="8230340" y="613717"/>
              <a:ext cx="18498" cy="25332"/>
            </a:xfrm>
            <a:custGeom>
              <a:avLst/>
              <a:gdLst/>
              <a:ahLst/>
              <a:cxnLst/>
              <a:rect l="l" t="t" r="r" b="b"/>
              <a:pathLst>
                <a:path w="674" h="923" extrusionOk="0">
                  <a:moveTo>
                    <a:pt x="172" y="0"/>
                  </a:moveTo>
                  <a:cubicBezTo>
                    <a:pt x="137" y="0"/>
                    <a:pt x="101" y="23"/>
                    <a:pt x="80" y="54"/>
                  </a:cubicBezTo>
                  <a:cubicBezTo>
                    <a:pt x="1" y="183"/>
                    <a:pt x="88" y="384"/>
                    <a:pt x="145" y="510"/>
                  </a:cubicBezTo>
                  <a:cubicBezTo>
                    <a:pt x="213" y="677"/>
                    <a:pt x="282" y="844"/>
                    <a:pt x="457" y="913"/>
                  </a:cubicBezTo>
                  <a:cubicBezTo>
                    <a:pt x="473" y="919"/>
                    <a:pt x="490" y="922"/>
                    <a:pt x="506" y="922"/>
                  </a:cubicBezTo>
                  <a:cubicBezTo>
                    <a:pt x="594" y="922"/>
                    <a:pt x="673" y="833"/>
                    <a:pt x="673" y="746"/>
                  </a:cubicBezTo>
                  <a:cubicBezTo>
                    <a:pt x="673" y="582"/>
                    <a:pt x="548" y="457"/>
                    <a:pt x="468" y="320"/>
                  </a:cubicBezTo>
                  <a:cubicBezTo>
                    <a:pt x="403" y="210"/>
                    <a:pt x="331" y="46"/>
                    <a:pt x="198" y="5"/>
                  </a:cubicBezTo>
                  <a:cubicBezTo>
                    <a:pt x="190" y="2"/>
                    <a:pt x="181" y="0"/>
                    <a:pt x="1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" name="Google Shape;1862;p33"/>
            <p:cNvSpPr/>
            <p:nvPr/>
          </p:nvSpPr>
          <p:spPr>
            <a:xfrm rot="10800000">
              <a:off x="8145617" y="533358"/>
              <a:ext cx="29311" cy="34636"/>
            </a:xfrm>
            <a:custGeom>
              <a:avLst/>
              <a:gdLst/>
              <a:ahLst/>
              <a:cxnLst/>
              <a:rect l="l" t="t" r="r" b="b"/>
              <a:pathLst>
                <a:path w="1068" h="1262" extrusionOk="0">
                  <a:moveTo>
                    <a:pt x="163" y="1"/>
                  </a:moveTo>
                  <a:cubicBezTo>
                    <a:pt x="75" y="1"/>
                    <a:pt x="1" y="130"/>
                    <a:pt x="79" y="203"/>
                  </a:cubicBezTo>
                  <a:cubicBezTo>
                    <a:pt x="246" y="359"/>
                    <a:pt x="368" y="559"/>
                    <a:pt x="490" y="750"/>
                  </a:cubicBezTo>
                  <a:cubicBezTo>
                    <a:pt x="607" y="936"/>
                    <a:pt x="710" y="1089"/>
                    <a:pt x="874" y="1236"/>
                  </a:cubicBezTo>
                  <a:cubicBezTo>
                    <a:pt x="892" y="1253"/>
                    <a:pt x="913" y="1261"/>
                    <a:pt x="934" y="1261"/>
                  </a:cubicBezTo>
                  <a:cubicBezTo>
                    <a:pt x="976" y="1261"/>
                    <a:pt x="1017" y="1227"/>
                    <a:pt x="1022" y="1175"/>
                  </a:cubicBezTo>
                  <a:cubicBezTo>
                    <a:pt x="1067" y="636"/>
                    <a:pt x="623" y="297"/>
                    <a:pt x="220" y="20"/>
                  </a:cubicBezTo>
                  <a:cubicBezTo>
                    <a:pt x="201" y="7"/>
                    <a:pt x="182" y="1"/>
                    <a:pt x="1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" name="Google Shape;1863;p33"/>
            <p:cNvSpPr/>
            <p:nvPr/>
          </p:nvSpPr>
          <p:spPr>
            <a:xfrm rot="10800000">
              <a:off x="8193317" y="534813"/>
              <a:ext cx="23685" cy="29256"/>
            </a:xfrm>
            <a:custGeom>
              <a:avLst/>
              <a:gdLst/>
              <a:ahLst/>
              <a:cxnLst/>
              <a:rect l="l" t="t" r="r" b="b"/>
              <a:pathLst>
                <a:path w="863" h="1066" extrusionOk="0">
                  <a:moveTo>
                    <a:pt x="216" y="1"/>
                  </a:moveTo>
                  <a:cubicBezTo>
                    <a:pt x="108" y="1"/>
                    <a:pt x="1" y="97"/>
                    <a:pt x="42" y="216"/>
                  </a:cubicBezTo>
                  <a:cubicBezTo>
                    <a:pt x="99" y="379"/>
                    <a:pt x="175" y="527"/>
                    <a:pt x="259" y="679"/>
                  </a:cubicBezTo>
                  <a:cubicBezTo>
                    <a:pt x="338" y="831"/>
                    <a:pt x="410" y="1009"/>
                    <a:pt x="585" y="1060"/>
                  </a:cubicBezTo>
                  <a:cubicBezTo>
                    <a:pt x="601" y="1064"/>
                    <a:pt x="617" y="1066"/>
                    <a:pt x="633" y="1066"/>
                  </a:cubicBezTo>
                  <a:cubicBezTo>
                    <a:pt x="720" y="1066"/>
                    <a:pt x="809" y="1009"/>
                    <a:pt x="825" y="923"/>
                  </a:cubicBezTo>
                  <a:cubicBezTo>
                    <a:pt x="863" y="732"/>
                    <a:pt x="749" y="603"/>
                    <a:pt x="647" y="455"/>
                  </a:cubicBezTo>
                  <a:cubicBezTo>
                    <a:pt x="547" y="310"/>
                    <a:pt x="449" y="174"/>
                    <a:pt x="331" y="48"/>
                  </a:cubicBezTo>
                  <a:cubicBezTo>
                    <a:pt x="298" y="15"/>
                    <a:pt x="257" y="1"/>
                    <a:pt x="2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" name="Google Shape;1864;p33"/>
            <p:cNvSpPr/>
            <p:nvPr/>
          </p:nvSpPr>
          <p:spPr>
            <a:xfrm rot="10800000">
              <a:off x="8199245" y="457143"/>
              <a:ext cx="20941" cy="27582"/>
            </a:xfrm>
            <a:custGeom>
              <a:avLst/>
              <a:gdLst/>
              <a:ahLst/>
              <a:cxnLst/>
              <a:rect l="l" t="t" r="r" b="b"/>
              <a:pathLst>
                <a:path w="763" h="1005" extrusionOk="0">
                  <a:moveTo>
                    <a:pt x="163" y="1"/>
                  </a:moveTo>
                  <a:cubicBezTo>
                    <a:pt x="79" y="1"/>
                    <a:pt x="1" y="113"/>
                    <a:pt x="40" y="206"/>
                  </a:cubicBezTo>
                  <a:cubicBezTo>
                    <a:pt x="105" y="350"/>
                    <a:pt x="161" y="491"/>
                    <a:pt x="234" y="632"/>
                  </a:cubicBezTo>
                  <a:cubicBezTo>
                    <a:pt x="303" y="761"/>
                    <a:pt x="359" y="924"/>
                    <a:pt x="496" y="985"/>
                  </a:cubicBezTo>
                  <a:cubicBezTo>
                    <a:pt x="526" y="998"/>
                    <a:pt x="556" y="1004"/>
                    <a:pt x="584" y="1004"/>
                  </a:cubicBezTo>
                  <a:cubicBezTo>
                    <a:pt x="672" y="1004"/>
                    <a:pt x="745" y="945"/>
                    <a:pt x="751" y="841"/>
                  </a:cubicBezTo>
                  <a:cubicBezTo>
                    <a:pt x="763" y="678"/>
                    <a:pt x="633" y="545"/>
                    <a:pt x="542" y="419"/>
                  </a:cubicBezTo>
                  <a:cubicBezTo>
                    <a:pt x="451" y="286"/>
                    <a:pt x="348" y="171"/>
                    <a:pt x="249" y="46"/>
                  </a:cubicBezTo>
                  <a:cubicBezTo>
                    <a:pt x="223" y="14"/>
                    <a:pt x="192" y="1"/>
                    <a:pt x="1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" name="Google Shape;1865;p33"/>
            <p:cNvSpPr/>
            <p:nvPr/>
          </p:nvSpPr>
          <p:spPr>
            <a:xfrm rot="10800000">
              <a:off x="8194552" y="504596"/>
              <a:ext cx="17318" cy="22038"/>
            </a:xfrm>
            <a:custGeom>
              <a:avLst/>
              <a:gdLst/>
              <a:ahLst/>
              <a:cxnLst/>
              <a:rect l="l" t="t" r="r" b="b"/>
              <a:pathLst>
                <a:path w="631" h="803" extrusionOk="0">
                  <a:moveTo>
                    <a:pt x="115" y="1"/>
                  </a:moveTo>
                  <a:cubicBezTo>
                    <a:pt x="52" y="1"/>
                    <a:pt x="1" y="54"/>
                    <a:pt x="14" y="133"/>
                  </a:cubicBezTo>
                  <a:cubicBezTo>
                    <a:pt x="33" y="270"/>
                    <a:pt x="83" y="380"/>
                    <a:pt x="148" y="501"/>
                  </a:cubicBezTo>
                  <a:cubicBezTo>
                    <a:pt x="205" y="619"/>
                    <a:pt x="254" y="763"/>
                    <a:pt x="395" y="798"/>
                  </a:cubicBezTo>
                  <a:cubicBezTo>
                    <a:pt x="408" y="801"/>
                    <a:pt x="421" y="802"/>
                    <a:pt x="433" y="802"/>
                  </a:cubicBezTo>
                  <a:cubicBezTo>
                    <a:pt x="504" y="802"/>
                    <a:pt x="569" y="759"/>
                    <a:pt x="588" y="687"/>
                  </a:cubicBezTo>
                  <a:cubicBezTo>
                    <a:pt x="630" y="543"/>
                    <a:pt x="528" y="433"/>
                    <a:pt x="451" y="322"/>
                  </a:cubicBezTo>
                  <a:cubicBezTo>
                    <a:pt x="376" y="208"/>
                    <a:pt x="304" y="110"/>
                    <a:pt x="193" y="30"/>
                  </a:cubicBezTo>
                  <a:cubicBezTo>
                    <a:pt x="168" y="10"/>
                    <a:pt x="140" y="1"/>
                    <a:pt x="1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" name="Google Shape;1866;p33"/>
            <p:cNvSpPr/>
            <p:nvPr/>
          </p:nvSpPr>
          <p:spPr>
            <a:xfrm rot="10800000">
              <a:off x="8083509" y="443970"/>
              <a:ext cx="22779" cy="42320"/>
            </a:xfrm>
            <a:custGeom>
              <a:avLst/>
              <a:gdLst/>
              <a:ahLst/>
              <a:cxnLst/>
              <a:rect l="l" t="t" r="r" b="b"/>
              <a:pathLst>
                <a:path w="830" h="1542" extrusionOk="0">
                  <a:moveTo>
                    <a:pt x="176" y="0"/>
                  </a:moveTo>
                  <a:cubicBezTo>
                    <a:pt x="90" y="0"/>
                    <a:pt x="0" y="73"/>
                    <a:pt x="38" y="168"/>
                  </a:cubicBezTo>
                  <a:cubicBezTo>
                    <a:pt x="221" y="605"/>
                    <a:pt x="293" y="1146"/>
                    <a:pt x="605" y="1510"/>
                  </a:cubicBezTo>
                  <a:cubicBezTo>
                    <a:pt x="624" y="1532"/>
                    <a:pt x="647" y="1542"/>
                    <a:pt x="670" y="1542"/>
                  </a:cubicBezTo>
                  <a:cubicBezTo>
                    <a:pt x="721" y="1542"/>
                    <a:pt x="771" y="1493"/>
                    <a:pt x="779" y="1437"/>
                  </a:cubicBezTo>
                  <a:cubicBezTo>
                    <a:pt x="829" y="958"/>
                    <a:pt x="505" y="472"/>
                    <a:pt x="289" y="65"/>
                  </a:cubicBezTo>
                  <a:cubicBezTo>
                    <a:pt x="264" y="20"/>
                    <a:pt x="221" y="0"/>
                    <a:pt x="1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" name="Google Shape;1867;p33"/>
            <p:cNvSpPr/>
            <p:nvPr/>
          </p:nvSpPr>
          <p:spPr>
            <a:xfrm rot="10800000">
              <a:off x="8125473" y="410707"/>
              <a:ext cx="17675" cy="28762"/>
            </a:xfrm>
            <a:custGeom>
              <a:avLst/>
              <a:gdLst/>
              <a:ahLst/>
              <a:cxnLst/>
              <a:rect l="l" t="t" r="r" b="b"/>
              <a:pathLst>
                <a:path w="644" h="1048" extrusionOk="0">
                  <a:moveTo>
                    <a:pt x="199" y="0"/>
                  </a:moveTo>
                  <a:cubicBezTo>
                    <a:pt x="102" y="0"/>
                    <a:pt x="1" y="95"/>
                    <a:pt x="23" y="211"/>
                  </a:cubicBezTo>
                  <a:cubicBezTo>
                    <a:pt x="77" y="484"/>
                    <a:pt x="107" y="819"/>
                    <a:pt x="335" y="1009"/>
                  </a:cubicBezTo>
                  <a:cubicBezTo>
                    <a:pt x="365" y="1034"/>
                    <a:pt x="403" y="1047"/>
                    <a:pt x="441" y="1047"/>
                  </a:cubicBezTo>
                  <a:cubicBezTo>
                    <a:pt x="501" y="1047"/>
                    <a:pt x="559" y="1015"/>
                    <a:pt x="575" y="945"/>
                  </a:cubicBezTo>
                  <a:cubicBezTo>
                    <a:pt x="644" y="637"/>
                    <a:pt x="457" y="352"/>
                    <a:pt x="324" y="82"/>
                  </a:cubicBezTo>
                  <a:cubicBezTo>
                    <a:pt x="295" y="24"/>
                    <a:pt x="248" y="0"/>
                    <a:pt x="1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" name="Google Shape;1868;p33"/>
            <p:cNvSpPr/>
            <p:nvPr/>
          </p:nvSpPr>
          <p:spPr>
            <a:xfrm rot="10800000">
              <a:off x="8156458" y="329250"/>
              <a:ext cx="24234" cy="40152"/>
            </a:xfrm>
            <a:custGeom>
              <a:avLst/>
              <a:gdLst/>
              <a:ahLst/>
              <a:cxnLst/>
              <a:rect l="l" t="t" r="r" b="b"/>
              <a:pathLst>
                <a:path w="883" h="1463" extrusionOk="0">
                  <a:moveTo>
                    <a:pt x="176" y="1"/>
                  </a:moveTo>
                  <a:cubicBezTo>
                    <a:pt x="86" y="1"/>
                    <a:pt x="0" y="116"/>
                    <a:pt x="45" y="212"/>
                  </a:cubicBezTo>
                  <a:cubicBezTo>
                    <a:pt x="148" y="418"/>
                    <a:pt x="243" y="628"/>
                    <a:pt x="312" y="844"/>
                  </a:cubicBezTo>
                  <a:cubicBezTo>
                    <a:pt x="373" y="1042"/>
                    <a:pt x="388" y="1247"/>
                    <a:pt x="521" y="1407"/>
                  </a:cubicBezTo>
                  <a:cubicBezTo>
                    <a:pt x="553" y="1445"/>
                    <a:pt x="601" y="1463"/>
                    <a:pt x="652" y="1463"/>
                  </a:cubicBezTo>
                  <a:cubicBezTo>
                    <a:pt x="740" y="1463"/>
                    <a:pt x="834" y="1409"/>
                    <a:pt x="848" y="1319"/>
                  </a:cubicBezTo>
                  <a:cubicBezTo>
                    <a:pt x="882" y="1084"/>
                    <a:pt x="761" y="867"/>
                    <a:pt x="654" y="661"/>
                  </a:cubicBezTo>
                  <a:cubicBezTo>
                    <a:pt x="540" y="445"/>
                    <a:pt x="415" y="240"/>
                    <a:pt x="263" y="45"/>
                  </a:cubicBezTo>
                  <a:cubicBezTo>
                    <a:pt x="237" y="14"/>
                    <a:pt x="206" y="1"/>
                    <a:pt x="17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" name="Google Shape;1869;p33"/>
            <p:cNvSpPr/>
            <p:nvPr/>
          </p:nvSpPr>
          <p:spPr>
            <a:xfrm rot="10800000">
              <a:off x="8130193" y="352798"/>
              <a:ext cx="16083" cy="29997"/>
            </a:xfrm>
            <a:custGeom>
              <a:avLst/>
              <a:gdLst/>
              <a:ahLst/>
              <a:cxnLst/>
              <a:rect l="l" t="t" r="r" b="b"/>
              <a:pathLst>
                <a:path w="586" h="1093" extrusionOk="0">
                  <a:moveTo>
                    <a:pt x="144" y="1"/>
                  </a:moveTo>
                  <a:cubicBezTo>
                    <a:pt x="77" y="1"/>
                    <a:pt x="12" y="46"/>
                    <a:pt x="9" y="142"/>
                  </a:cubicBezTo>
                  <a:cubicBezTo>
                    <a:pt x="0" y="332"/>
                    <a:pt x="12" y="511"/>
                    <a:pt x="73" y="690"/>
                  </a:cubicBezTo>
                  <a:cubicBezTo>
                    <a:pt x="103" y="773"/>
                    <a:pt x="134" y="860"/>
                    <a:pt x="183" y="937"/>
                  </a:cubicBezTo>
                  <a:cubicBezTo>
                    <a:pt x="237" y="1024"/>
                    <a:pt x="302" y="1047"/>
                    <a:pt x="396" y="1085"/>
                  </a:cubicBezTo>
                  <a:cubicBezTo>
                    <a:pt x="409" y="1090"/>
                    <a:pt x="422" y="1092"/>
                    <a:pt x="436" y="1092"/>
                  </a:cubicBezTo>
                  <a:cubicBezTo>
                    <a:pt x="510" y="1092"/>
                    <a:pt x="585" y="1018"/>
                    <a:pt x="579" y="944"/>
                  </a:cubicBezTo>
                  <a:cubicBezTo>
                    <a:pt x="571" y="788"/>
                    <a:pt x="510" y="705"/>
                    <a:pt x="438" y="568"/>
                  </a:cubicBezTo>
                  <a:cubicBezTo>
                    <a:pt x="370" y="439"/>
                    <a:pt x="316" y="286"/>
                    <a:pt x="297" y="142"/>
                  </a:cubicBezTo>
                  <a:cubicBezTo>
                    <a:pt x="285" y="49"/>
                    <a:pt x="213" y="1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" name="Google Shape;1870;p33"/>
            <p:cNvSpPr/>
            <p:nvPr/>
          </p:nvSpPr>
          <p:spPr>
            <a:xfrm rot="10800000">
              <a:off x="8053210" y="268020"/>
              <a:ext cx="24234" cy="32111"/>
            </a:xfrm>
            <a:custGeom>
              <a:avLst/>
              <a:gdLst/>
              <a:ahLst/>
              <a:cxnLst/>
              <a:rect l="l" t="t" r="r" b="b"/>
              <a:pathLst>
                <a:path w="883" h="1170" extrusionOk="0">
                  <a:moveTo>
                    <a:pt x="194" y="0"/>
                  </a:moveTo>
                  <a:cubicBezTo>
                    <a:pt x="98" y="0"/>
                    <a:pt x="0" y="114"/>
                    <a:pt x="63" y="213"/>
                  </a:cubicBezTo>
                  <a:cubicBezTo>
                    <a:pt x="161" y="369"/>
                    <a:pt x="249" y="522"/>
                    <a:pt x="333" y="685"/>
                  </a:cubicBezTo>
                  <a:cubicBezTo>
                    <a:pt x="409" y="829"/>
                    <a:pt x="466" y="1024"/>
                    <a:pt x="599" y="1129"/>
                  </a:cubicBezTo>
                  <a:cubicBezTo>
                    <a:pt x="633" y="1156"/>
                    <a:pt x="676" y="1169"/>
                    <a:pt x="718" y="1169"/>
                  </a:cubicBezTo>
                  <a:cubicBezTo>
                    <a:pt x="802" y="1169"/>
                    <a:pt x="883" y="1116"/>
                    <a:pt x="880" y="1012"/>
                  </a:cubicBezTo>
                  <a:cubicBezTo>
                    <a:pt x="873" y="822"/>
                    <a:pt x="744" y="659"/>
                    <a:pt x="637" y="506"/>
                  </a:cubicBezTo>
                  <a:cubicBezTo>
                    <a:pt x="526" y="346"/>
                    <a:pt x="409" y="194"/>
                    <a:pt x="287" y="46"/>
                  </a:cubicBezTo>
                  <a:cubicBezTo>
                    <a:pt x="261" y="14"/>
                    <a:pt x="228" y="0"/>
                    <a:pt x="19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" name="Google Shape;1871;p33"/>
            <p:cNvSpPr/>
            <p:nvPr/>
          </p:nvSpPr>
          <p:spPr>
            <a:xfrm rot="10800000">
              <a:off x="8031364" y="294065"/>
              <a:ext cx="24755" cy="33675"/>
            </a:xfrm>
            <a:custGeom>
              <a:avLst/>
              <a:gdLst/>
              <a:ahLst/>
              <a:cxnLst/>
              <a:rect l="l" t="t" r="r" b="b"/>
              <a:pathLst>
                <a:path w="902" h="1227" extrusionOk="0">
                  <a:moveTo>
                    <a:pt x="231" y="0"/>
                  </a:moveTo>
                  <a:cubicBezTo>
                    <a:pt x="138" y="0"/>
                    <a:pt x="38" y="80"/>
                    <a:pt x="31" y="182"/>
                  </a:cubicBezTo>
                  <a:cubicBezTo>
                    <a:pt x="0" y="565"/>
                    <a:pt x="316" y="1219"/>
                    <a:pt x="753" y="1227"/>
                  </a:cubicBezTo>
                  <a:cubicBezTo>
                    <a:pt x="755" y="1227"/>
                    <a:pt x="757" y="1227"/>
                    <a:pt x="760" y="1227"/>
                  </a:cubicBezTo>
                  <a:cubicBezTo>
                    <a:pt x="844" y="1227"/>
                    <a:pt x="901" y="1141"/>
                    <a:pt x="883" y="1060"/>
                  </a:cubicBezTo>
                  <a:cubicBezTo>
                    <a:pt x="844" y="900"/>
                    <a:pt x="704" y="737"/>
                    <a:pt x="609" y="600"/>
                  </a:cubicBezTo>
                  <a:cubicBezTo>
                    <a:pt x="498" y="440"/>
                    <a:pt x="449" y="265"/>
                    <a:pt x="365" y="91"/>
                  </a:cubicBezTo>
                  <a:cubicBezTo>
                    <a:pt x="335" y="27"/>
                    <a:pt x="284" y="0"/>
                    <a:pt x="2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2" name="Google Shape;1872;p33"/>
            <p:cNvSpPr/>
            <p:nvPr/>
          </p:nvSpPr>
          <p:spPr>
            <a:xfrm rot="10800000">
              <a:off x="8097424" y="203058"/>
              <a:ext cx="22779" cy="34608"/>
            </a:xfrm>
            <a:custGeom>
              <a:avLst/>
              <a:gdLst/>
              <a:ahLst/>
              <a:cxnLst/>
              <a:rect l="l" t="t" r="r" b="b"/>
              <a:pathLst>
                <a:path w="830" h="1261" extrusionOk="0">
                  <a:moveTo>
                    <a:pt x="171" y="1"/>
                  </a:moveTo>
                  <a:cubicBezTo>
                    <a:pt x="87" y="1"/>
                    <a:pt x="0" y="89"/>
                    <a:pt x="28" y="180"/>
                  </a:cubicBezTo>
                  <a:cubicBezTo>
                    <a:pt x="85" y="374"/>
                    <a:pt x="176" y="568"/>
                    <a:pt x="259" y="755"/>
                  </a:cubicBezTo>
                  <a:cubicBezTo>
                    <a:pt x="340" y="929"/>
                    <a:pt x="404" y="1135"/>
                    <a:pt x="579" y="1238"/>
                  </a:cubicBezTo>
                  <a:cubicBezTo>
                    <a:pt x="605" y="1253"/>
                    <a:pt x="632" y="1260"/>
                    <a:pt x="658" y="1260"/>
                  </a:cubicBezTo>
                  <a:cubicBezTo>
                    <a:pt x="738" y="1260"/>
                    <a:pt x="806" y="1191"/>
                    <a:pt x="815" y="1104"/>
                  </a:cubicBezTo>
                  <a:cubicBezTo>
                    <a:pt x="830" y="906"/>
                    <a:pt x="689" y="724"/>
                    <a:pt x="591" y="561"/>
                  </a:cubicBezTo>
                  <a:cubicBezTo>
                    <a:pt x="488" y="382"/>
                    <a:pt x="385" y="203"/>
                    <a:pt x="259" y="43"/>
                  </a:cubicBezTo>
                  <a:cubicBezTo>
                    <a:pt x="234" y="13"/>
                    <a:pt x="203" y="1"/>
                    <a:pt x="1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" name="Google Shape;1873;p33"/>
            <p:cNvSpPr/>
            <p:nvPr/>
          </p:nvSpPr>
          <p:spPr>
            <a:xfrm rot="10800000">
              <a:off x="8053210" y="200121"/>
              <a:ext cx="21160" cy="28433"/>
            </a:xfrm>
            <a:custGeom>
              <a:avLst/>
              <a:gdLst/>
              <a:ahLst/>
              <a:cxnLst/>
              <a:rect l="l" t="t" r="r" b="b"/>
              <a:pathLst>
                <a:path w="771" h="1036" extrusionOk="0">
                  <a:moveTo>
                    <a:pt x="149" y="0"/>
                  </a:moveTo>
                  <a:cubicBezTo>
                    <a:pt x="77" y="0"/>
                    <a:pt x="1" y="69"/>
                    <a:pt x="31" y="145"/>
                  </a:cubicBezTo>
                  <a:cubicBezTo>
                    <a:pt x="141" y="423"/>
                    <a:pt x="225" y="811"/>
                    <a:pt x="472" y="1001"/>
                  </a:cubicBezTo>
                  <a:cubicBezTo>
                    <a:pt x="504" y="1025"/>
                    <a:pt x="537" y="1036"/>
                    <a:pt x="568" y="1036"/>
                  </a:cubicBezTo>
                  <a:cubicBezTo>
                    <a:pt x="681" y="1036"/>
                    <a:pt x="771" y="895"/>
                    <a:pt x="753" y="783"/>
                  </a:cubicBezTo>
                  <a:cubicBezTo>
                    <a:pt x="734" y="636"/>
                    <a:pt x="605" y="499"/>
                    <a:pt x="517" y="381"/>
                  </a:cubicBezTo>
                  <a:cubicBezTo>
                    <a:pt x="426" y="259"/>
                    <a:pt x="319" y="149"/>
                    <a:pt x="225" y="35"/>
                  </a:cubicBezTo>
                  <a:cubicBezTo>
                    <a:pt x="204" y="11"/>
                    <a:pt x="177" y="0"/>
                    <a:pt x="1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4" name="Google Shape;1874;p33"/>
            <p:cNvSpPr/>
            <p:nvPr/>
          </p:nvSpPr>
          <p:spPr>
            <a:xfrm rot="10800000">
              <a:off x="8066246" y="131591"/>
              <a:ext cx="20803" cy="30601"/>
            </a:xfrm>
            <a:custGeom>
              <a:avLst/>
              <a:gdLst/>
              <a:ahLst/>
              <a:cxnLst/>
              <a:rect l="l" t="t" r="r" b="b"/>
              <a:pathLst>
                <a:path w="758" h="1115" extrusionOk="0">
                  <a:moveTo>
                    <a:pt x="168" y="0"/>
                  </a:moveTo>
                  <a:cubicBezTo>
                    <a:pt x="86" y="0"/>
                    <a:pt x="1" y="72"/>
                    <a:pt x="37" y="160"/>
                  </a:cubicBezTo>
                  <a:cubicBezTo>
                    <a:pt x="143" y="423"/>
                    <a:pt x="197" y="685"/>
                    <a:pt x="276" y="951"/>
                  </a:cubicBezTo>
                  <a:cubicBezTo>
                    <a:pt x="311" y="1065"/>
                    <a:pt x="399" y="1115"/>
                    <a:pt x="488" y="1115"/>
                  </a:cubicBezTo>
                  <a:cubicBezTo>
                    <a:pt x="621" y="1115"/>
                    <a:pt x="757" y="1003"/>
                    <a:pt x="721" y="829"/>
                  </a:cubicBezTo>
                  <a:cubicBezTo>
                    <a:pt x="660" y="537"/>
                    <a:pt x="458" y="244"/>
                    <a:pt x="253" y="35"/>
                  </a:cubicBezTo>
                  <a:cubicBezTo>
                    <a:pt x="230" y="11"/>
                    <a:pt x="199" y="0"/>
                    <a:pt x="1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104" name="Picture 103" descr="Juvederm-dermal-filler-before-after.jpg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524000" y="1428750"/>
            <a:ext cx="7085347" cy="3552405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3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4776;p60"/>
          <p:cNvGrpSpPr/>
          <p:nvPr/>
        </p:nvGrpSpPr>
        <p:grpSpPr>
          <a:xfrm rot="4800836">
            <a:off x="5523376" y="1461162"/>
            <a:ext cx="3056436" cy="3711021"/>
            <a:chOff x="525237" y="1310294"/>
            <a:chExt cx="3056591" cy="3711209"/>
          </a:xfrm>
        </p:grpSpPr>
        <p:sp>
          <p:nvSpPr>
            <p:cNvPr id="191" name="Google Shape;4777;p60"/>
            <p:cNvSpPr/>
            <p:nvPr/>
          </p:nvSpPr>
          <p:spPr>
            <a:xfrm>
              <a:off x="1410050" y="2962458"/>
              <a:ext cx="1206850" cy="1741509"/>
            </a:xfrm>
            <a:custGeom>
              <a:avLst/>
              <a:gdLst/>
              <a:ahLst/>
              <a:cxnLst/>
              <a:rect l="l" t="t" r="r" b="b"/>
              <a:pathLst>
                <a:path w="36741" h="53018" extrusionOk="0">
                  <a:moveTo>
                    <a:pt x="527" y="1"/>
                  </a:moveTo>
                  <a:lnTo>
                    <a:pt x="493" y="1"/>
                  </a:lnTo>
                  <a:cubicBezTo>
                    <a:pt x="247" y="1"/>
                    <a:pt x="1" y="247"/>
                    <a:pt x="35" y="493"/>
                  </a:cubicBezTo>
                  <a:cubicBezTo>
                    <a:pt x="35" y="595"/>
                    <a:pt x="357" y="10297"/>
                    <a:pt x="4919" y="21518"/>
                  </a:cubicBezTo>
                  <a:cubicBezTo>
                    <a:pt x="9133" y="31924"/>
                    <a:pt x="17942" y="45796"/>
                    <a:pt x="35993" y="52983"/>
                  </a:cubicBezTo>
                  <a:cubicBezTo>
                    <a:pt x="36070" y="53017"/>
                    <a:pt x="36104" y="53017"/>
                    <a:pt x="36172" y="53017"/>
                  </a:cubicBezTo>
                  <a:cubicBezTo>
                    <a:pt x="36350" y="53017"/>
                    <a:pt x="36563" y="52915"/>
                    <a:pt x="36631" y="52703"/>
                  </a:cubicBezTo>
                  <a:cubicBezTo>
                    <a:pt x="36741" y="52456"/>
                    <a:pt x="36597" y="52168"/>
                    <a:pt x="36350" y="52100"/>
                  </a:cubicBezTo>
                  <a:cubicBezTo>
                    <a:pt x="18655" y="45023"/>
                    <a:pt x="9982" y="31389"/>
                    <a:pt x="5837" y="21195"/>
                  </a:cubicBezTo>
                  <a:cubicBezTo>
                    <a:pt x="1309" y="10118"/>
                    <a:pt x="995" y="561"/>
                    <a:pt x="995" y="459"/>
                  </a:cubicBezTo>
                  <a:cubicBezTo>
                    <a:pt x="995" y="213"/>
                    <a:pt x="782" y="1"/>
                    <a:pt x="52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4778;p60"/>
            <p:cNvSpPr/>
            <p:nvPr/>
          </p:nvSpPr>
          <p:spPr>
            <a:xfrm>
              <a:off x="1887751" y="4152818"/>
              <a:ext cx="1363960" cy="469949"/>
            </a:xfrm>
            <a:custGeom>
              <a:avLst/>
              <a:gdLst/>
              <a:ahLst/>
              <a:cxnLst/>
              <a:rect l="l" t="t" r="r" b="b"/>
              <a:pathLst>
                <a:path w="41524" h="14307" extrusionOk="0">
                  <a:moveTo>
                    <a:pt x="5599" y="1"/>
                  </a:moveTo>
                  <a:cubicBezTo>
                    <a:pt x="2167" y="1"/>
                    <a:pt x="502" y="816"/>
                    <a:pt x="358" y="884"/>
                  </a:cubicBezTo>
                  <a:cubicBezTo>
                    <a:pt x="111" y="1029"/>
                    <a:pt x="1" y="1309"/>
                    <a:pt x="145" y="1564"/>
                  </a:cubicBezTo>
                  <a:cubicBezTo>
                    <a:pt x="213" y="1734"/>
                    <a:pt x="392" y="1810"/>
                    <a:pt x="570" y="1810"/>
                  </a:cubicBezTo>
                  <a:cubicBezTo>
                    <a:pt x="638" y="1810"/>
                    <a:pt x="748" y="1810"/>
                    <a:pt x="816" y="1776"/>
                  </a:cubicBezTo>
                  <a:cubicBezTo>
                    <a:pt x="816" y="1734"/>
                    <a:pt x="2379" y="995"/>
                    <a:pt x="5599" y="995"/>
                  </a:cubicBezTo>
                  <a:cubicBezTo>
                    <a:pt x="8963" y="995"/>
                    <a:pt x="14162" y="1810"/>
                    <a:pt x="21416" y="5132"/>
                  </a:cubicBezTo>
                  <a:cubicBezTo>
                    <a:pt x="35892" y="11792"/>
                    <a:pt x="40674" y="14196"/>
                    <a:pt x="40742" y="14230"/>
                  </a:cubicBezTo>
                  <a:cubicBezTo>
                    <a:pt x="40819" y="14264"/>
                    <a:pt x="40887" y="14306"/>
                    <a:pt x="40955" y="14306"/>
                  </a:cubicBezTo>
                  <a:cubicBezTo>
                    <a:pt x="41133" y="14306"/>
                    <a:pt x="41311" y="14196"/>
                    <a:pt x="41379" y="14017"/>
                  </a:cubicBezTo>
                  <a:cubicBezTo>
                    <a:pt x="41524" y="13771"/>
                    <a:pt x="41413" y="13491"/>
                    <a:pt x="41167" y="13380"/>
                  </a:cubicBezTo>
                  <a:cubicBezTo>
                    <a:pt x="41133" y="13346"/>
                    <a:pt x="36316" y="10908"/>
                    <a:pt x="21841" y="4248"/>
                  </a:cubicBezTo>
                  <a:cubicBezTo>
                    <a:pt x="14442" y="850"/>
                    <a:pt x="9099" y="1"/>
                    <a:pt x="559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4779;p60"/>
            <p:cNvSpPr/>
            <p:nvPr/>
          </p:nvSpPr>
          <p:spPr>
            <a:xfrm>
              <a:off x="1442700" y="1820646"/>
              <a:ext cx="193964" cy="581269"/>
            </a:xfrm>
            <a:custGeom>
              <a:avLst/>
              <a:gdLst/>
              <a:ahLst/>
              <a:cxnLst/>
              <a:rect l="l" t="t" r="r" b="b"/>
              <a:pathLst>
                <a:path w="5905" h="17696" extrusionOk="0">
                  <a:moveTo>
                    <a:pt x="5556" y="1"/>
                  </a:moveTo>
                  <a:cubicBezTo>
                    <a:pt x="5446" y="1"/>
                    <a:pt x="5344" y="69"/>
                    <a:pt x="5267" y="179"/>
                  </a:cubicBezTo>
                  <a:cubicBezTo>
                    <a:pt x="5233" y="247"/>
                    <a:pt x="884" y="7400"/>
                    <a:pt x="1" y="17347"/>
                  </a:cubicBezTo>
                  <a:cubicBezTo>
                    <a:pt x="1" y="17517"/>
                    <a:pt x="136" y="17662"/>
                    <a:pt x="315" y="17662"/>
                  </a:cubicBezTo>
                  <a:lnTo>
                    <a:pt x="315" y="17696"/>
                  </a:lnTo>
                  <a:cubicBezTo>
                    <a:pt x="493" y="17696"/>
                    <a:pt x="638" y="17560"/>
                    <a:pt x="672" y="17381"/>
                  </a:cubicBezTo>
                  <a:cubicBezTo>
                    <a:pt x="1521" y="7612"/>
                    <a:pt x="5769" y="570"/>
                    <a:pt x="5837" y="494"/>
                  </a:cubicBezTo>
                  <a:cubicBezTo>
                    <a:pt x="5905" y="358"/>
                    <a:pt x="5871" y="145"/>
                    <a:pt x="5692" y="69"/>
                  </a:cubicBezTo>
                  <a:cubicBezTo>
                    <a:pt x="5658" y="35"/>
                    <a:pt x="5590" y="1"/>
                    <a:pt x="555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4780;p60"/>
            <p:cNvSpPr/>
            <p:nvPr/>
          </p:nvSpPr>
          <p:spPr>
            <a:xfrm>
              <a:off x="1552937" y="1820646"/>
              <a:ext cx="301376" cy="141803"/>
            </a:xfrm>
            <a:custGeom>
              <a:avLst/>
              <a:gdLst/>
              <a:ahLst/>
              <a:cxnLst/>
              <a:rect l="l" t="t" r="r" b="b"/>
              <a:pathLst>
                <a:path w="9175" h="4317" extrusionOk="0">
                  <a:moveTo>
                    <a:pt x="8818" y="1"/>
                  </a:moveTo>
                  <a:lnTo>
                    <a:pt x="8750" y="1"/>
                  </a:lnTo>
                  <a:cubicBezTo>
                    <a:pt x="1954" y="1097"/>
                    <a:pt x="178" y="3679"/>
                    <a:pt x="110" y="3790"/>
                  </a:cubicBezTo>
                  <a:cubicBezTo>
                    <a:pt x="0" y="3968"/>
                    <a:pt x="43" y="4138"/>
                    <a:pt x="178" y="4248"/>
                  </a:cubicBezTo>
                  <a:cubicBezTo>
                    <a:pt x="255" y="4282"/>
                    <a:pt x="323" y="4316"/>
                    <a:pt x="357" y="4316"/>
                  </a:cubicBezTo>
                  <a:cubicBezTo>
                    <a:pt x="467" y="4316"/>
                    <a:pt x="569" y="4248"/>
                    <a:pt x="637" y="4180"/>
                  </a:cubicBezTo>
                  <a:cubicBezTo>
                    <a:pt x="680" y="4138"/>
                    <a:pt x="2336" y="1700"/>
                    <a:pt x="8852" y="638"/>
                  </a:cubicBezTo>
                  <a:cubicBezTo>
                    <a:pt x="9030" y="638"/>
                    <a:pt x="9174" y="460"/>
                    <a:pt x="9132" y="281"/>
                  </a:cubicBezTo>
                  <a:cubicBezTo>
                    <a:pt x="9098" y="103"/>
                    <a:pt x="8962" y="1"/>
                    <a:pt x="88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4781;p60"/>
            <p:cNvSpPr/>
            <p:nvPr/>
          </p:nvSpPr>
          <p:spPr>
            <a:xfrm>
              <a:off x="1319358" y="1421910"/>
              <a:ext cx="193143" cy="728886"/>
            </a:xfrm>
            <a:custGeom>
              <a:avLst/>
              <a:gdLst/>
              <a:ahLst/>
              <a:cxnLst/>
              <a:rect l="l" t="t" r="r" b="b"/>
              <a:pathLst>
                <a:path w="5880" h="22190" extrusionOk="0">
                  <a:moveTo>
                    <a:pt x="2617" y="1"/>
                  </a:moveTo>
                  <a:cubicBezTo>
                    <a:pt x="2583" y="1"/>
                    <a:pt x="2515" y="35"/>
                    <a:pt x="2439" y="35"/>
                  </a:cubicBezTo>
                  <a:cubicBezTo>
                    <a:pt x="2337" y="35"/>
                    <a:pt x="2227" y="69"/>
                    <a:pt x="2125" y="103"/>
                  </a:cubicBezTo>
                  <a:cubicBezTo>
                    <a:pt x="1063" y="527"/>
                    <a:pt x="69" y="2303"/>
                    <a:pt x="1" y="5378"/>
                  </a:cubicBezTo>
                  <a:lnTo>
                    <a:pt x="1" y="5735"/>
                  </a:lnTo>
                  <a:cubicBezTo>
                    <a:pt x="1" y="5837"/>
                    <a:pt x="1" y="5947"/>
                    <a:pt x="35" y="6083"/>
                  </a:cubicBezTo>
                  <a:cubicBezTo>
                    <a:pt x="35" y="7077"/>
                    <a:pt x="213" y="8173"/>
                    <a:pt x="426" y="9269"/>
                  </a:cubicBezTo>
                  <a:cubicBezTo>
                    <a:pt x="460" y="9413"/>
                    <a:pt x="494" y="9557"/>
                    <a:pt x="528" y="9693"/>
                  </a:cubicBezTo>
                  <a:lnTo>
                    <a:pt x="528" y="9693"/>
                  </a:lnTo>
                  <a:cubicBezTo>
                    <a:pt x="850" y="11256"/>
                    <a:pt x="1377" y="12845"/>
                    <a:pt x="1912" y="14366"/>
                  </a:cubicBezTo>
                  <a:cubicBezTo>
                    <a:pt x="1980" y="14510"/>
                    <a:pt x="2014" y="14688"/>
                    <a:pt x="2091" y="14833"/>
                  </a:cubicBezTo>
                  <a:cubicBezTo>
                    <a:pt x="3254" y="17942"/>
                    <a:pt x="4605" y="20669"/>
                    <a:pt x="5132" y="21731"/>
                  </a:cubicBezTo>
                  <a:cubicBezTo>
                    <a:pt x="5276" y="22053"/>
                    <a:pt x="5378" y="22189"/>
                    <a:pt x="5378" y="22189"/>
                  </a:cubicBezTo>
                  <a:cubicBezTo>
                    <a:pt x="5412" y="22053"/>
                    <a:pt x="5455" y="21875"/>
                    <a:pt x="5455" y="21731"/>
                  </a:cubicBezTo>
                  <a:lnTo>
                    <a:pt x="5455" y="21731"/>
                  </a:lnTo>
                  <a:cubicBezTo>
                    <a:pt x="5803" y="19573"/>
                    <a:pt x="5879" y="16277"/>
                    <a:pt x="5735" y="12989"/>
                  </a:cubicBezTo>
                  <a:lnTo>
                    <a:pt x="5735" y="12386"/>
                  </a:lnTo>
                  <a:cubicBezTo>
                    <a:pt x="5667" y="10900"/>
                    <a:pt x="5556" y="9413"/>
                    <a:pt x="5412" y="8037"/>
                  </a:cubicBezTo>
                  <a:cubicBezTo>
                    <a:pt x="5412" y="7858"/>
                    <a:pt x="5378" y="7680"/>
                    <a:pt x="5378" y="7502"/>
                  </a:cubicBezTo>
                  <a:lnTo>
                    <a:pt x="5378" y="7502"/>
                  </a:lnTo>
                  <a:cubicBezTo>
                    <a:pt x="5276" y="6474"/>
                    <a:pt x="5132" y="5522"/>
                    <a:pt x="5030" y="4673"/>
                  </a:cubicBezTo>
                  <a:cubicBezTo>
                    <a:pt x="4987" y="4528"/>
                    <a:pt x="4987" y="4384"/>
                    <a:pt x="4953" y="4282"/>
                  </a:cubicBezTo>
                  <a:cubicBezTo>
                    <a:pt x="4817" y="3399"/>
                    <a:pt x="4673" y="2685"/>
                    <a:pt x="4529" y="2124"/>
                  </a:cubicBezTo>
                  <a:cubicBezTo>
                    <a:pt x="4138" y="706"/>
                    <a:pt x="3399" y="1"/>
                    <a:pt x="261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4782;p60"/>
            <p:cNvSpPr/>
            <p:nvPr/>
          </p:nvSpPr>
          <p:spPr>
            <a:xfrm>
              <a:off x="1389126" y="1423027"/>
              <a:ext cx="109415" cy="727769"/>
            </a:xfrm>
            <a:custGeom>
              <a:avLst/>
              <a:gdLst/>
              <a:ahLst/>
              <a:cxnLst/>
              <a:rect l="l" t="t" r="r" b="b"/>
              <a:pathLst>
                <a:path w="3331" h="22156" extrusionOk="0">
                  <a:moveTo>
                    <a:pt x="315" y="1"/>
                  </a:moveTo>
                  <a:cubicBezTo>
                    <a:pt x="213" y="1"/>
                    <a:pt x="103" y="35"/>
                    <a:pt x="1" y="69"/>
                  </a:cubicBezTo>
                  <a:cubicBezTo>
                    <a:pt x="145" y="1029"/>
                    <a:pt x="425" y="3399"/>
                    <a:pt x="782" y="6338"/>
                  </a:cubicBezTo>
                  <a:lnTo>
                    <a:pt x="782" y="6372"/>
                  </a:lnTo>
                  <a:lnTo>
                    <a:pt x="782" y="6372"/>
                  </a:lnTo>
                  <a:lnTo>
                    <a:pt x="782" y="6406"/>
                  </a:lnTo>
                  <a:cubicBezTo>
                    <a:pt x="816" y="6474"/>
                    <a:pt x="816" y="6550"/>
                    <a:pt x="816" y="6618"/>
                  </a:cubicBezTo>
                  <a:cubicBezTo>
                    <a:pt x="850" y="6729"/>
                    <a:pt x="850" y="6865"/>
                    <a:pt x="884" y="7009"/>
                  </a:cubicBezTo>
                  <a:cubicBezTo>
                    <a:pt x="994" y="8071"/>
                    <a:pt x="1164" y="9201"/>
                    <a:pt x="1309" y="10373"/>
                  </a:cubicBezTo>
                  <a:lnTo>
                    <a:pt x="1309" y="10407"/>
                  </a:lnTo>
                  <a:cubicBezTo>
                    <a:pt x="1343" y="10551"/>
                    <a:pt x="1343" y="10653"/>
                    <a:pt x="1377" y="10798"/>
                  </a:cubicBezTo>
                  <a:cubicBezTo>
                    <a:pt x="1377" y="10900"/>
                    <a:pt x="1419" y="11044"/>
                    <a:pt x="1419" y="11188"/>
                  </a:cubicBezTo>
                  <a:cubicBezTo>
                    <a:pt x="1589" y="12463"/>
                    <a:pt x="1767" y="13771"/>
                    <a:pt x="1946" y="15045"/>
                  </a:cubicBezTo>
                  <a:lnTo>
                    <a:pt x="1946" y="15079"/>
                  </a:lnTo>
                  <a:lnTo>
                    <a:pt x="1980" y="15113"/>
                  </a:lnTo>
                  <a:lnTo>
                    <a:pt x="1980" y="15113"/>
                  </a:lnTo>
                  <a:cubicBezTo>
                    <a:pt x="1980" y="15291"/>
                    <a:pt x="2014" y="15436"/>
                    <a:pt x="2056" y="15606"/>
                  </a:cubicBezTo>
                  <a:cubicBezTo>
                    <a:pt x="2056" y="15750"/>
                    <a:pt x="2090" y="15895"/>
                    <a:pt x="2090" y="16030"/>
                  </a:cubicBezTo>
                  <a:cubicBezTo>
                    <a:pt x="2405" y="18086"/>
                    <a:pt x="2727" y="20066"/>
                    <a:pt x="3008" y="21697"/>
                  </a:cubicBezTo>
                  <a:cubicBezTo>
                    <a:pt x="3152" y="22019"/>
                    <a:pt x="3254" y="22155"/>
                    <a:pt x="3254" y="22155"/>
                  </a:cubicBezTo>
                  <a:cubicBezTo>
                    <a:pt x="3288" y="22019"/>
                    <a:pt x="3331" y="21841"/>
                    <a:pt x="3331" y="21697"/>
                  </a:cubicBezTo>
                  <a:lnTo>
                    <a:pt x="3331" y="21697"/>
                  </a:lnTo>
                  <a:cubicBezTo>
                    <a:pt x="3042" y="20032"/>
                    <a:pt x="2727" y="18018"/>
                    <a:pt x="2405" y="15929"/>
                  </a:cubicBezTo>
                  <a:lnTo>
                    <a:pt x="2405" y="15861"/>
                  </a:lnTo>
                  <a:cubicBezTo>
                    <a:pt x="2371" y="15606"/>
                    <a:pt x="2337" y="15359"/>
                    <a:pt x="2303" y="15079"/>
                  </a:cubicBezTo>
                  <a:cubicBezTo>
                    <a:pt x="2269" y="14935"/>
                    <a:pt x="2226" y="14756"/>
                    <a:pt x="2226" y="14586"/>
                  </a:cubicBezTo>
                  <a:lnTo>
                    <a:pt x="2226" y="14586"/>
                  </a:lnTo>
                  <a:cubicBezTo>
                    <a:pt x="2056" y="13414"/>
                    <a:pt x="1878" y="12250"/>
                    <a:pt x="1734" y="11078"/>
                  </a:cubicBezTo>
                  <a:lnTo>
                    <a:pt x="1734" y="11044"/>
                  </a:lnTo>
                  <a:cubicBezTo>
                    <a:pt x="1700" y="10832"/>
                    <a:pt x="1666" y="10619"/>
                    <a:pt x="1666" y="10407"/>
                  </a:cubicBezTo>
                  <a:cubicBezTo>
                    <a:pt x="1632" y="10229"/>
                    <a:pt x="1589" y="10084"/>
                    <a:pt x="1589" y="9948"/>
                  </a:cubicBezTo>
                  <a:cubicBezTo>
                    <a:pt x="1419" y="8708"/>
                    <a:pt x="1275" y="7502"/>
                    <a:pt x="1130" y="6406"/>
                  </a:cubicBezTo>
                  <a:cubicBezTo>
                    <a:pt x="1096" y="6261"/>
                    <a:pt x="1096" y="6126"/>
                    <a:pt x="1062" y="6015"/>
                  </a:cubicBezTo>
                  <a:cubicBezTo>
                    <a:pt x="706" y="3186"/>
                    <a:pt x="425" y="918"/>
                    <a:pt x="31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4783;p60"/>
            <p:cNvSpPr/>
            <p:nvPr/>
          </p:nvSpPr>
          <p:spPr>
            <a:xfrm>
              <a:off x="1382162" y="1893765"/>
              <a:ext cx="87079" cy="57220"/>
            </a:xfrm>
            <a:custGeom>
              <a:avLst/>
              <a:gdLst/>
              <a:ahLst/>
              <a:cxnLst/>
              <a:rect l="l" t="t" r="r" b="b"/>
              <a:pathLst>
                <a:path w="2651" h="1742" extrusionOk="0">
                  <a:moveTo>
                    <a:pt x="0" y="1"/>
                  </a:moveTo>
                  <a:lnTo>
                    <a:pt x="0" y="1"/>
                  </a:lnTo>
                  <a:cubicBezTo>
                    <a:pt x="68" y="145"/>
                    <a:pt x="102" y="323"/>
                    <a:pt x="179" y="468"/>
                  </a:cubicBezTo>
                  <a:lnTo>
                    <a:pt x="2302" y="1699"/>
                  </a:lnTo>
                  <a:lnTo>
                    <a:pt x="2370" y="1742"/>
                  </a:lnTo>
                  <a:lnTo>
                    <a:pt x="2481" y="1742"/>
                  </a:lnTo>
                  <a:cubicBezTo>
                    <a:pt x="2515" y="1742"/>
                    <a:pt x="2583" y="1699"/>
                    <a:pt x="2583" y="1666"/>
                  </a:cubicBezTo>
                  <a:cubicBezTo>
                    <a:pt x="2651" y="1598"/>
                    <a:pt x="2617" y="1487"/>
                    <a:pt x="2549" y="1419"/>
                  </a:cubicBezTo>
                  <a:lnTo>
                    <a:pt x="2268" y="1275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4784;p60"/>
            <p:cNvSpPr/>
            <p:nvPr/>
          </p:nvSpPr>
          <p:spPr>
            <a:xfrm>
              <a:off x="1453015" y="1828759"/>
              <a:ext cx="54724" cy="94338"/>
            </a:xfrm>
            <a:custGeom>
              <a:avLst/>
              <a:gdLst/>
              <a:ahLst/>
              <a:cxnLst/>
              <a:rect l="l" t="t" r="r" b="b"/>
              <a:pathLst>
                <a:path w="1666" h="2872" extrusionOk="0">
                  <a:moveTo>
                    <a:pt x="1666" y="0"/>
                  </a:moveTo>
                  <a:lnTo>
                    <a:pt x="281" y="2234"/>
                  </a:lnTo>
                  <a:lnTo>
                    <a:pt x="281" y="2234"/>
                  </a:lnTo>
                  <a:lnTo>
                    <a:pt x="35" y="2617"/>
                  </a:lnTo>
                  <a:cubicBezTo>
                    <a:pt x="35" y="2659"/>
                    <a:pt x="1" y="2693"/>
                    <a:pt x="1" y="2693"/>
                  </a:cubicBezTo>
                  <a:lnTo>
                    <a:pt x="1" y="2727"/>
                  </a:lnTo>
                  <a:lnTo>
                    <a:pt x="35" y="2761"/>
                  </a:lnTo>
                  <a:lnTo>
                    <a:pt x="35" y="2761"/>
                  </a:lnTo>
                  <a:cubicBezTo>
                    <a:pt x="35" y="2795"/>
                    <a:pt x="69" y="2829"/>
                    <a:pt x="111" y="2829"/>
                  </a:cubicBezTo>
                  <a:cubicBezTo>
                    <a:pt x="111" y="2871"/>
                    <a:pt x="145" y="2871"/>
                    <a:pt x="179" y="2871"/>
                  </a:cubicBezTo>
                  <a:cubicBezTo>
                    <a:pt x="247" y="2871"/>
                    <a:pt x="281" y="2829"/>
                    <a:pt x="324" y="2795"/>
                  </a:cubicBezTo>
                  <a:lnTo>
                    <a:pt x="358" y="2727"/>
                  </a:lnTo>
                  <a:lnTo>
                    <a:pt x="1666" y="603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4785;p60"/>
            <p:cNvSpPr/>
            <p:nvPr/>
          </p:nvSpPr>
          <p:spPr>
            <a:xfrm>
              <a:off x="1333318" y="1726341"/>
              <a:ext cx="112765" cy="65334"/>
            </a:xfrm>
            <a:custGeom>
              <a:avLst/>
              <a:gdLst/>
              <a:ahLst/>
              <a:cxnLst/>
              <a:rect l="l" t="t" r="r" b="b"/>
              <a:pathLst>
                <a:path w="3433" h="1989" extrusionOk="0">
                  <a:moveTo>
                    <a:pt x="1" y="1"/>
                  </a:moveTo>
                  <a:lnTo>
                    <a:pt x="1" y="1"/>
                  </a:lnTo>
                  <a:cubicBezTo>
                    <a:pt x="35" y="145"/>
                    <a:pt x="69" y="289"/>
                    <a:pt x="103" y="425"/>
                  </a:cubicBezTo>
                  <a:lnTo>
                    <a:pt x="103" y="425"/>
                  </a:lnTo>
                  <a:lnTo>
                    <a:pt x="3118" y="1954"/>
                  </a:lnTo>
                  <a:lnTo>
                    <a:pt x="3186" y="1988"/>
                  </a:lnTo>
                  <a:lnTo>
                    <a:pt x="3254" y="1988"/>
                  </a:lnTo>
                  <a:cubicBezTo>
                    <a:pt x="3331" y="1988"/>
                    <a:pt x="3399" y="1988"/>
                    <a:pt x="3399" y="1912"/>
                  </a:cubicBezTo>
                  <a:cubicBezTo>
                    <a:pt x="3433" y="1878"/>
                    <a:pt x="3433" y="1878"/>
                    <a:pt x="3433" y="1844"/>
                  </a:cubicBezTo>
                  <a:cubicBezTo>
                    <a:pt x="3433" y="1776"/>
                    <a:pt x="3399" y="1700"/>
                    <a:pt x="3331" y="1700"/>
                  </a:cubicBezTo>
                  <a:lnTo>
                    <a:pt x="3076" y="1564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4786;p60"/>
            <p:cNvSpPr/>
            <p:nvPr/>
          </p:nvSpPr>
          <p:spPr>
            <a:xfrm>
              <a:off x="1432091" y="1668299"/>
              <a:ext cx="65071" cy="101335"/>
            </a:xfrm>
            <a:custGeom>
              <a:avLst/>
              <a:gdLst/>
              <a:ahLst/>
              <a:cxnLst/>
              <a:rect l="l" t="t" r="r" b="b"/>
              <a:pathLst>
                <a:path w="1981" h="3085" extrusionOk="0">
                  <a:moveTo>
                    <a:pt x="1946" y="1"/>
                  </a:moveTo>
                  <a:lnTo>
                    <a:pt x="281" y="2481"/>
                  </a:lnTo>
                  <a:lnTo>
                    <a:pt x="35" y="2829"/>
                  </a:lnTo>
                  <a:cubicBezTo>
                    <a:pt x="1" y="2829"/>
                    <a:pt x="1" y="2872"/>
                    <a:pt x="1" y="2906"/>
                  </a:cubicBezTo>
                  <a:lnTo>
                    <a:pt x="1" y="2940"/>
                  </a:lnTo>
                  <a:cubicBezTo>
                    <a:pt x="35" y="2974"/>
                    <a:pt x="35" y="3008"/>
                    <a:pt x="69" y="3042"/>
                  </a:cubicBezTo>
                  <a:cubicBezTo>
                    <a:pt x="111" y="3042"/>
                    <a:pt x="145" y="3084"/>
                    <a:pt x="179" y="3084"/>
                  </a:cubicBezTo>
                  <a:cubicBezTo>
                    <a:pt x="213" y="3084"/>
                    <a:pt x="281" y="3042"/>
                    <a:pt x="324" y="3008"/>
                  </a:cubicBezTo>
                  <a:lnTo>
                    <a:pt x="358" y="2940"/>
                  </a:lnTo>
                  <a:lnTo>
                    <a:pt x="1980" y="536"/>
                  </a:lnTo>
                  <a:cubicBezTo>
                    <a:pt x="1980" y="357"/>
                    <a:pt x="1946" y="179"/>
                    <a:pt x="19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4787;p60"/>
            <p:cNvSpPr/>
            <p:nvPr/>
          </p:nvSpPr>
          <p:spPr>
            <a:xfrm>
              <a:off x="1319358" y="1598531"/>
              <a:ext cx="109415" cy="55841"/>
            </a:xfrm>
            <a:custGeom>
              <a:avLst/>
              <a:gdLst/>
              <a:ahLst/>
              <a:cxnLst/>
              <a:rect l="l" t="t" r="r" b="b"/>
              <a:pathLst>
                <a:path w="3331" h="1700" extrusionOk="0">
                  <a:moveTo>
                    <a:pt x="1" y="1"/>
                  </a:moveTo>
                  <a:lnTo>
                    <a:pt x="1" y="358"/>
                  </a:lnTo>
                  <a:lnTo>
                    <a:pt x="3008" y="1666"/>
                  </a:lnTo>
                  <a:lnTo>
                    <a:pt x="3076" y="1700"/>
                  </a:lnTo>
                  <a:lnTo>
                    <a:pt x="3152" y="1700"/>
                  </a:lnTo>
                  <a:cubicBezTo>
                    <a:pt x="3186" y="1700"/>
                    <a:pt x="3254" y="1666"/>
                    <a:pt x="3288" y="1598"/>
                  </a:cubicBezTo>
                  <a:cubicBezTo>
                    <a:pt x="3331" y="1522"/>
                    <a:pt x="3288" y="1420"/>
                    <a:pt x="3220" y="1386"/>
                  </a:cubicBezTo>
                  <a:lnTo>
                    <a:pt x="2940" y="1275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4788;p60"/>
            <p:cNvSpPr/>
            <p:nvPr/>
          </p:nvSpPr>
          <p:spPr>
            <a:xfrm>
              <a:off x="1414813" y="1562563"/>
              <a:ext cx="69768" cy="74531"/>
            </a:xfrm>
            <a:custGeom>
              <a:avLst/>
              <a:gdLst/>
              <a:ahLst/>
              <a:cxnLst/>
              <a:rect l="l" t="t" r="r" b="b"/>
              <a:pathLst>
                <a:path w="2124" h="2269" extrusionOk="0">
                  <a:moveTo>
                    <a:pt x="2047" y="0"/>
                  </a:moveTo>
                  <a:lnTo>
                    <a:pt x="280" y="1767"/>
                  </a:lnTo>
                  <a:lnTo>
                    <a:pt x="68" y="1979"/>
                  </a:lnTo>
                  <a:cubicBezTo>
                    <a:pt x="34" y="2013"/>
                    <a:pt x="0" y="2056"/>
                    <a:pt x="0" y="2090"/>
                  </a:cubicBezTo>
                  <a:lnTo>
                    <a:pt x="0" y="2158"/>
                  </a:lnTo>
                  <a:cubicBezTo>
                    <a:pt x="34" y="2158"/>
                    <a:pt x="34" y="2192"/>
                    <a:pt x="68" y="2226"/>
                  </a:cubicBezTo>
                  <a:cubicBezTo>
                    <a:pt x="102" y="2268"/>
                    <a:pt x="136" y="2268"/>
                    <a:pt x="170" y="2268"/>
                  </a:cubicBezTo>
                  <a:cubicBezTo>
                    <a:pt x="212" y="2268"/>
                    <a:pt x="246" y="2268"/>
                    <a:pt x="280" y="2226"/>
                  </a:cubicBezTo>
                  <a:lnTo>
                    <a:pt x="2124" y="391"/>
                  </a:lnTo>
                  <a:cubicBezTo>
                    <a:pt x="2081" y="246"/>
                    <a:pt x="2081" y="102"/>
                    <a:pt x="204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4789;p60"/>
            <p:cNvSpPr/>
            <p:nvPr/>
          </p:nvSpPr>
          <p:spPr>
            <a:xfrm>
              <a:off x="1584437" y="1310294"/>
              <a:ext cx="382608" cy="599960"/>
            </a:xfrm>
            <a:custGeom>
              <a:avLst/>
              <a:gdLst/>
              <a:ahLst/>
              <a:cxnLst/>
              <a:rect l="l" t="t" r="r" b="b"/>
              <a:pathLst>
                <a:path w="11648" h="18265" extrusionOk="0">
                  <a:moveTo>
                    <a:pt x="10161" y="1"/>
                  </a:moveTo>
                  <a:cubicBezTo>
                    <a:pt x="9133" y="1"/>
                    <a:pt x="7714" y="1029"/>
                    <a:pt x="6406" y="2685"/>
                  </a:cubicBezTo>
                  <a:cubicBezTo>
                    <a:pt x="6338" y="2762"/>
                    <a:pt x="6304" y="2830"/>
                    <a:pt x="6228" y="2898"/>
                  </a:cubicBezTo>
                  <a:cubicBezTo>
                    <a:pt x="5523" y="3823"/>
                    <a:pt x="4852" y="4885"/>
                    <a:pt x="4282" y="6049"/>
                  </a:cubicBezTo>
                  <a:cubicBezTo>
                    <a:pt x="4214" y="6160"/>
                    <a:pt x="4180" y="6228"/>
                    <a:pt x="4104" y="6338"/>
                  </a:cubicBezTo>
                  <a:cubicBezTo>
                    <a:pt x="4036" y="6508"/>
                    <a:pt x="3968" y="6652"/>
                    <a:pt x="3892" y="6797"/>
                  </a:cubicBezTo>
                  <a:cubicBezTo>
                    <a:pt x="3433" y="7782"/>
                    <a:pt x="3008" y="8844"/>
                    <a:pt x="2583" y="9982"/>
                  </a:cubicBezTo>
                  <a:cubicBezTo>
                    <a:pt x="2549" y="10050"/>
                    <a:pt x="2515" y="10161"/>
                    <a:pt x="2481" y="10263"/>
                  </a:cubicBezTo>
                  <a:cubicBezTo>
                    <a:pt x="1377" y="13236"/>
                    <a:pt x="528" y="16319"/>
                    <a:pt x="145" y="17628"/>
                  </a:cubicBezTo>
                  <a:cubicBezTo>
                    <a:pt x="35" y="18018"/>
                    <a:pt x="1" y="18265"/>
                    <a:pt x="1" y="18265"/>
                  </a:cubicBezTo>
                  <a:cubicBezTo>
                    <a:pt x="1" y="18265"/>
                    <a:pt x="103" y="18120"/>
                    <a:pt x="315" y="17840"/>
                  </a:cubicBezTo>
                  <a:lnTo>
                    <a:pt x="315" y="17840"/>
                  </a:lnTo>
                  <a:cubicBezTo>
                    <a:pt x="1165" y="16812"/>
                    <a:pt x="3399" y="14085"/>
                    <a:pt x="5981" y="11503"/>
                  </a:cubicBezTo>
                  <a:lnTo>
                    <a:pt x="6262" y="11222"/>
                  </a:lnTo>
                  <a:cubicBezTo>
                    <a:pt x="6338" y="11146"/>
                    <a:pt x="6406" y="11078"/>
                    <a:pt x="6474" y="10968"/>
                  </a:cubicBezTo>
                  <a:cubicBezTo>
                    <a:pt x="7188" y="10297"/>
                    <a:pt x="7859" y="9481"/>
                    <a:pt x="8496" y="8598"/>
                  </a:cubicBezTo>
                  <a:cubicBezTo>
                    <a:pt x="8530" y="8530"/>
                    <a:pt x="8598" y="8419"/>
                    <a:pt x="8674" y="8351"/>
                  </a:cubicBezTo>
                  <a:cubicBezTo>
                    <a:pt x="9524" y="7077"/>
                    <a:pt x="10229" y="5701"/>
                    <a:pt x="10721" y="4427"/>
                  </a:cubicBezTo>
                  <a:cubicBezTo>
                    <a:pt x="10764" y="4350"/>
                    <a:pt x="10798" y="4248"/>
                    <a:pt x="10832" y="4172"/>
                  </a:cubicBezTo>
                  <a:cubicBezTo>
                    <a:pt x="11503" y="2337"/>
                    <a:pt x="11647" y="816"/>
                    <a:pt x="10976" y="281"/>
                  </a:cubicBezTo>
                  <a:cubicBezTo>
                    <a:pt x="10934" y="247"/>
                    <a:pt x="10934" y="213"/>
                    <a:pt x="10900" y="213"/>
                  </a:cubicBezTo>
                  <a:cubicBezTo>
                    <a:pt x="10866" y="179"/>
                    <a:pt x="10832" y="179"/>
                    <a:pt x="10798" y="137"/>
                  </a:cubicBezTo>
                  <a:cubicBezTo>
                    <a:pt x="10586" y="69"/>
                    <a:pt x="10407" y="1"/>
                    <a:pt x="1016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4790;p60"/>
            <p:cNvSpPr/>
            <p:nvPr/>
          </p:nvSpPr>
          <p:spPr>
            <a:xfrm>
              <a:off x="1584437" y="1314762"/>
              <a:ext cx="360567" cy="595492"/>
            </a:xfrm>
            <a:custGeom>
              <a:avLst/>
              <a:gdLst/>
              <a:ahLst/>
              <a:cxnLst/>
              <a:rect l="l" t="t" r="r" b="b"/>
              <a:pathLst>
                <a:path w="10977" h="18129" extrusionOk="0">
                  <a:moveTo>
                    <a:pt x="10798" y="1"/>
                  </a:moveTo>
                  <a:cubicBezTo>
                    <a:pt x="10654" y="179"/>
                    <a:pt x="9413" y="2124"/>
                    <a:pt x="7748" y="4749"/>
                  </a:cubicBezTo>
                  <a:lnTo>
                    <a:pt x="7748" y="4749"/>
                  </a:lnTo>
                  <a:cubicBezTo>
                    <a:pt x="7612" y="4928"/>
                    <a:pt x="7502" y="5140"/>
                    <a:pt x="7366" y="5310"/>
                  </a:cubicBezTo>
                  <a:cubicBezTo>
                    <a:pt x="7324" y="5420"/>
                    <a:pt x="7256" y="5488"/>
                    <a:pt x="7222" y="5599"/>
                  </a:cubicBezTo>
                  <a:cubicBezTo>
                    <a:pt x="6618" y="6516"/>
                    <a:pt x="5981" y="7544"/>
                    <a:pt x="5344" y="8572"/>
                  </a:cubicBezTo>
                  <a:cubicBezTo>
                    <a:pt x="5344" y="8572"/>
                    <a:pt x="5344" y="8606"/>
                    <a:pt x="5310" y="8606"/>
                  </a:cubicBezTo>
                  <a:cubicBezTo>
                    <a:pt x="5310" y="8640"/>
                    <a:pt x="5276" y="8674"/>
                    <a:pt x="5276" y="8708"/>
                  </a:cubicBezTo>
                  <a:cubicBezTo>
                    <a:pt x="5200" y="8784"/>
                    <a:pt x="5132" y="8886"/>
                    <a:pt x="5098" y="8997"/>
                  </a:cubicBezTo>
                  <a:cubicBezTo>
                    <a:pt x="4605" y="9770"/>
                    <a:pt x="4104" y="10551"/>
                    <a:pt x="3645" y="11333"/>
                  </a:cubicBezTo>
                  <a:lnTo>
                    <a:pt x="3645" y="11367"/>
                  </a:lnTo>
                  <a:cubicBezTo>
                    <a:pt x="3611" y="11435"/>
                    <a:pt x="3577" y="11469"/>
                    <a:pt x="3543" y="11545"/>
                  </a:cubicBezTo>
                  <a:cubicBezTo>
                    <a:pt x="3467" y="11613"/>
                    <a:pt x="3433" y="11724"/>
                    <a:pt x="3365" y="11792"/>
                  </a:cubicBezTo>
                  <a:cubicBezTo>
                    <a:pt x="2057" y="13983"/>
                    <a:pt x="884" y="16039"/>
                    <a:pt x="145" y="17492"/>
                  </a:cubicBezTo>
                  <a:cubicBezTo>
                    <a:pt x="35" y="17882"/>
                    <a:pt x="1" y="18129"/>
                    <a:pt x="1" y="18129"/>
                  </a:cubicBezTo>
                  <a:cubicBezTo>
                    <a:pt x="1" y="18129"/>
                    <a:pt x="103" y="17984"/>
                    <a:pt x="315" y="17704"/>
                  </a:cubicBezTo>
                  <a:lnTo>
                    <a:pt x="315" y="17704"/>
                  </a:lnTo>
                  <a:cubicBezTo>
                    <a:pt x="1063" y="16217"/>
                    <a:pt x="2269" y="14128"/>
                    <a:pt x="3611" y="11860"/>
                  </a:cubicBezTo>
                  <a:cubicBezTo>
                    <a:pt x="3679" y="11758"/>
                    <a:pt x="3756" y="11647"/>
                    <a:pt x="3824" y="11545"/>
                  </a:cubicBezTo>
                  <a:cubicBezTo>
                    <a:pt x="3858" y="11469"/>
                    <a:pt x="3926" y="11367"/>
                    <a:pt x="3968" y="11299"/>
                  </a:cubicBezTo>
                  <a:cubicBezTo>
                    <a:pt x="4461" y="10449"/>
                    <a:pt x="4987" y="9600"/>
                    <a:pt x="5523" y="8750"/>
                  </a:cubicBezTo>
                  <a:cubicBezTo>
                    <a:pt x="5557" y="8674"/>
                    <a:pt x="5625" y="8606"/>
                    <a:pt x="5667" y="8496"/>
                  </a:cubicBezTo>
                  <a:cubicBezTo>
                    <a:pt x="6440" y="7264"/>
                    <a:pt x="7222" y="6024"/>
                    <a:pt x="7927" y="4928"/>
                  </a:cubicBezTo>
                  <a:lnTo>
                    <a:pt x="8105" y="4605"/>
                  </a:lnTo>
                  <a:cubicBezTo>
                    <a:pt x="9702" y="2124"/>
                    <a:pt x="10866" y="290"/>
                    <a:pt x="10976" y="145"/>
                  </a:cubicBezTo>
                  <a:cubicBezTo>
                    <a:pt x="10934" y="111"/>
                    <a:pt x="10934" y="77"/>
                    <a:pt x="10900" y="77"/>
                  </a:cubicBezTo>
                  <a:cubicBezTo>
                    <a:pt x="10866" y="43"/>
                    <a:pt x="10832" y="43"/>
                    <a:pt x="107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4791;p60"/>
            <p:cNvSpPr/>
            <p:nvPr/>
          </p:nvSpPr>
          <p:spPr>
            <a:xfrm>
              <a:off x="1665932" y="1638178"/>
              <a:ext cx="38267" cy="68651"/>
            </a:xfrm>
            <a:custGeom>
              <a:avLst/>
              <a:gdLst/>
              <a:ahLst/>
              <a:cxnLst/>
              <a:rect l="l" t="t" r="r" b="b"/>
              <a:pathLst>
                <a:path w="1165" h="2090" extrusionOk="0">
                  <a:moveTo>
                    <a:pt x="102" y="0"/>
                  </a:moveTo>
                  <a:cubicBezTo>
                    <a:pt x="68" y="68"/>
                    <a:pt x="34" y="179"/>
                    <a:pt x="0" y="281"/>
                  </a:cubicBezTo>
                  <a:lnTo>
                    <a:pt x="884" y="1946"/>
                  </a:lnTo>
                  <a:lnTo>
                    <a:pt x="918" y="2014"/>
                  </a:lnTo>
                  <a:cubicBezTo>
                    <a:pt x="952" y="2048"/>
                    <a:pt x="986" y="2090"/>
                    <a:pt x="1020" y="2090"/>
                  </a:cubicBezTo>
                  <a:cubicBezTo>
                    <a:pt x="1062" y="2090"/>
                    <a:pt x="1096" y="2048"/>
                    <a:pt x="1096" y="2048"/>
                  </a:cubicBezTo>
                  <a:cubicBezTo>
                    <a:pt x="1130" y="2048"/>
                    <a:pt x="1130" y="2014"/>
                    <a:pt x="1130" y="2014"/>
                  </a:cubicBezTo>
                  <a:cubicBezTo>
                    <a:pt x="1164" y="1980"/>
                    <a:pt x="1164" y="1946"/>
                    <a:pt x="1130" y="1878"/>
                  </a:cubicBezTo>
                  <a:lnTo>
                    <a:pt x="1062" y="1699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4792;p60"/>
            <p:cNvSpPr/>
            <p:nvPr/>
          </p:nvSpPr>
          <p:spPr>
            <a:xfrm>
              <a:off x="1703050" y="1678909"/>
              <a:ext cx="87079" cy="15110"/>
            </a:xfrm>
            <a:custGeom>
              <a:avLst/>
              <a:gdLst/>
              <a:ahLst/>
              <a:cxnLst/>
              <a:rect l="l" t="t" r="r" b="b"/>
              <a:pathLst>
                <a:path w="2651" h="460" extrusionOk="0">
                  <a:moveTo>
                    <a:pt x="2651" y="0"/>
                  </a:moveTo>
                  <a:lnTo>
                    <a:pt x="357" y="213"/>
                  </a:lnTo>
                  <a:lnTo>
                    <a:pt x="102" y="213"/>
                  </a:lnTo>
                  <a:cubicBezTo>
                    <a:pt x="68" y="213"/>
                    <a:pt x="68" y="247"/>
                    <a:pt x="34" y="247"/>
                  </a:cubicBezTo>
                  <a:lnTo>
                    <a:pt x="34" y="281"/>
                  </a:lnTo>
                  <a:cubicBezTo>
                    <a:pt x="0" y="315"/>
                    <a:pt x="0" y="315"/>
                    <a:pt x="0" y="349"/>
                  </a:cubicBezTo>
                  <a:cubicBezTo>
                    <a:pt x="0" y="425"/>
                    <a:pt x="68" y="459"/>
                    <a:pt x="145" y="459"/>
                  </a:cubicBezTo>
                  <a:lnTo>
                    <a:pt x="145" y="459"/>
                  </a:lnTo>
                  <a:lnTo>
                    <a:pt x="213" y="459"/>
                  </a:lnTo>
                  <a:lnTo>
                    <a:pt x="2370" y="28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4793;p60"/>
            <p:cNvSpPr/>
            <p:nvPr/>
          </p:nvSpPr>
          <p:spPr>
            <a:xfrm>
              <a:off x="1719211" y="1508989"/>
              <a:ext cx="41913" cy="104652"/>
            </a:xfrm>
            <a:custGeom>
              <a:avLst/>
              <a:gdLst/>
              <a:ahLst/>
              <a:cxnLst/>
              <a:rect l="l" t="t" r="r" b="b"/>
              <a:pathLst>
                <a:path w="1276" h="3186" extrusionOk="0">
                  <a:moveTo>
                    <a:pt x="179" y="0"/>
                  </a:moveTo>
                  <a:cubicBezTo>
                    <a:pt x="111" y="111"/>
                    <a:pt x="77" y="179"/>
                    <a:pt x="1" y="289"/>
                  </a:cubicBezTo>
                  <a:lnTo>
                    <a:pt x="995" y="3084"/>
                  </a:lnTo>
                  <a:lnTo>
                    <a:pt x="995" y="3118"/>
                  </a:lnTo>
                  <a:cubicBezTo>
                    <a:pt x="1029" y="3152"/>
                    <a:pt x="1063" y="3186"/>
                    <a:pt x="1139" y="3186"/>
                  </a:cubicBezTo>
                  <a:lnTo>
                    <a:pt x="1173" y="3186"/>
                  </a:lnTo>
                  <a:cubicBezTo>
                    <a:pt x="1241" y="3186"/>
                    <a:pt x="1275" y="3118"/>
                    <a:pt x="1241" y="3050"/>
                  </a:cubicBezTo>
                  <a:lnTo>
                    <a:pt x="1173" y="2795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4794;p60"/>
            <p:cNvSpPr/>
            <p:nvPr/>
          </p:nvSpPr>
          <p:spPr>
            <a:xfrm>
              <a:off x="1758858" y="1584604"/>
              <a:ext cx="110532" cy="18723"/>
            </a:xfrm>
            <a:custGeom>
              <a:avLst/>
              <a:gdLst/>
              <a:ahLst/>
              <a:cxnLst/>
              <a:rect l="l" t="t" r="r" b="b"/>
              <a:pathLst>
                <a:path w="3365" h="570" extrusionOk="0">
                  <a:moveTo>
                    <a:pt x="3364" y="0"/>
                  </a:moveTo>
                  <a:lnTo>
                    <a:pt x="357" y="281"/>
                  </a:lnTo>
                  <a:lnTo>
                    <a:pt x="102" y="323"/>
                  </a:lnTo>
                  <a:cubicBezTo>
                    <a:pt x="68" y="323"/>
                    <a:pt x="68" y="323"/>
                    <a:pt x="34" y="357"/>
                  </a:cubicBezTo>
                  <a:cubicBezTo>
                    <a:pt x="34" y="357"/>
                    <a:pt x="34" y="391"/>
                    <a:pt x="0" y="391"/>
                  </a:cubicBezTo>
                  <a:lnTo>
                    <a:pt x="0" y="459"/>
                  </a:lnTo>
                  <a:cubicBezTo>
                    <a:pt x="0" y="493"/>
                    <a:pt x="68" y="569"/>
                    <a:pt x="145" y="569"/>
                  </a:cubicBezTo>
                  <a:lnTo>
                    <a:pt x="145" y="569"/>
                  </a:lnTo>
                  <a:lnTo>
                    <a:pt x="213" y="535"/>
                  </a:lnTo>
                  <a:lnTo>
                    <a:pt x="3186" y="247"/>
                  </a:lnTo>
                  <a:cubicBezTo>
                    <a:pt x="3220" y="179"/>
                    <a:pt x="3288" y="68"/>
                    <a:pt x="336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4795;p60"/>
            <p:cNvSpPr/>
            <p:nvPr/>
          </p:nvSpPr>
          <p:spPr>
            <a:xfrm>
              <a:off x="1788979" y="1398490"/>
              <a:ext cx="40764" cy="104652"/>
            </a:xfrm>
            <a:custGeom>
              <a:avLst/>
              <a:gdLst/>
              <a:ahLst/>
              <a:cxnLst/>
              <a:rect l="l" t="t" r="r" b="b"/>
              <a:pathLst>
                <a:path w="1241" h="3186" extrusionOk="0">
                  <a:moveTo>
                    <a:pt x="179" y="0"/>
                  </a:moveTo>
                  <a:cubicBezTo>
                    <a:pt x="111" y="77"/>
                    <a:pt x="77" y="145"/>
                    <a:pt x="1" y="213"/>
                  </a:cubicBezTo>
                  <a:lnTo>
                    <a:pt x="995" y="3050"/>
                  </a:lnTo>
                  <a:lnTo>
                    <a:pt x="995" y="3084"/>
                  </a:lnTo>
                  <a:cubicBezTo>
                    <a:pt x="1029" y="3152"/>
                    <a:pt x="1063" y="3186"/>
                    <a:pt x="1097" y="3186"/>
                  </a:cubicBezTo>
                  <a:cubicBezTo>
                    <a:pt x="1139" y="3186"/>
                    <a:pt x="1139" y="3186"/>
                    <a:pt x="1173" y="3152"/>
                  </a:cubicBezTo>
                  <a:cubicBezTo>
                    <a:pt x="1241" y="3152"/>
                    <a:pt x="1241" y="3084"/>
                    <a:pt x="1241" y="3016"/>
                  </a:cubicBezTo>
                  <a:lnTo>
                    <a:pt x="1139" y="276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4796;p60"/>
            <p:cNvSpPr/>
            <p:nvPr/>
          </p:nvSpPr>
          <p:spPr>
            <a:xfrm>
              <a:off x="1837823" y="1447301"/>
              <a:ext cx="102419" cy="29333"/>
            </a:xfrm>
            <a:custGeom>
              <a:avLst/>
              <a:gdLst/>
              <a:ahLst/>
              <a:cxnLst/>
              <a:rect l="l" t="t" r="r" b="b"/>
              <a:pathLst>
                <a:path w="3118" h="893" extrusionOk="0">
                  <a:moveTo>
                    <a:pt x="3118" y="1"/>
                  </a:moveTo>
                  <a:lnTo>
                    <a:pt x="391" y="570"/>
                  </a:lnTo>
                  <a:lnTo>
                    <a:pt x="111" y="638"/>
                  </a:lnTo>
                  <a:lnTo>
                    <a:pt x="34" y="714"/>
                  </a:lnTo>
                  <a:lnTo>
                    <a:pt x="34" y="714"/>
                  </a:lnTo>
                  <a:cubicBezTo>
                    <a:pt x="0" y="748"/>
                    <a:pt x="0" y="782"/>
                    <a:pt x="0" y="782"/>
                  </a:cubicBezTo>
                  <a:cubicBezTo>
                    <a:pt x="34" y="850"/>
                    <a:pt x="77" y="893"/>
                    <a:pt x="145" y="893"/>
                  </a:cubicBezTo>
                  <a:lnTo>
                    <a:pt x="145" y="893"/>
                  </a:lnTo>
                  <a:lnTo>
                    <a:pt x="213" y="893"/>
                  </a:lnTo>
                  <a:lnTo>
                    <a:pt x="3007" y="256"/>
                  </a:lnTo>
                  <a:cubicBezTo>
                    <a:pt x="3050" y="179"/>
                    <a:pt x="3084" y="77"/>
                    <a:pt x="3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4797;p60"/>
            <p:cNvSpPr/>
            <p:nvPr/>
          </p:nvSpPr>
          <p:spPr>
            <a:xfrm>
              <a:off x="1771701" y="1512602"/>
              <a:ext cx="735817" cy="333763"/>
            </a:xfrm>
            <a:custGeom>
              <a:avLst/>
              <a:gdLst/>
              <a:ahLst/>
              <a:cxnLst/>
              <a:rect l="l" t="t" r="r" b="b"/>
              <a:pathLst>
                <a:path w="22401" h="10161" extrusionOk="0">
                  <a:moveTo>
                    <a:pt x="18544" y="1"/>
                  </a:moveTo>
                  <a:cubicBezTo>
                    <a:pt x="17873" y="1"/>
                    <a:pt x="17058" y="103"/>
                    <a:pt x="16242" y="315"/>
                  </a:cubicBezTo>
                  <a:cubicBezTo>
                    <a:pt x="16140" y="315"/>
                    <a:pt x="16064" y="349"/>
                    <a:pt x="15962" y="391"/>
                  </a:cubicBezTo>
                  <a:cubicBezTo>
                    <a:pt x="14654" y="740"/>
                    <a:pt x="13235" y="1343"/>
                    <a:pt x="11714" y="2192"/>
                  </a:cubicBezTo>
                  <a:cubicBezTo>
                    <a:pt x="11646" y="2226"/>
                    <a:pt x="11536" y="2303"/>
                    <a:pt x="11468" y="2337"/>
                  </a:cubicBezTo>
                  <a:cubicBezTo>
                    <a:pt x="10296" y="3042"/>
                    <a:pt x="9098" y="3857"/>
                    <a:pt x="7892" y="4809"/>
                  </a:cubicBezTo>
                  <a:cubicBezTo>
                    <a:pt x="7713" y="4987"/>
                    <a:pt x="7501" y="5131"/>
                    <a:pt x="7323" y="5276"/>
                  </a:cubicBezTo>
                  <a:cubicBezTo>
                    <a:pt x="7221" y="5378"/>
                    <a:pt x="7110" y="5446"/>
                    <a:pt x="7008" y="5556"/>
                  </a:cubicBezTo>
                  <a:cubicBezTo>
                    <a:pt x="3466" y="8385"/>
                    <a:pt x="1589" y="9481"/>
                    <a:pt x="671" y="9872"/>
                  </a:cubicBezTo>
                  <a:cubicBezTo>
                    <a:pt x="178" y="10118"/>
                    <a:pt x="0" y="10160"/>
                    <a:pt x="0" y="10160"/>
                  </a:cubicBezTo>
                  <a:lnTo>
                    <a:pt x="637" y="10160"/>
                  </a:lnTo>
                  <a:lnTo>
                    <a:pt x="1376" y="10160"/>
                  </a:lnTo>
                  <a:cubicBezTo>
                    <a:pt x="3007" y="10160"/>
                    <a:pt x="5946" y="10118"/>
                    <a:pt x="8843" y="9906"/>
                  </a:cubicBezTo>
                  <a:cubicBezTo>
                    <a:pt x="8988" y="9906"/>
                    <a:pt x="9166" y="9906"/>
                    <a:pt x="9310" y="9872"/>
                  </a:cubicBezTo>
                  <a:lnTo>
                    <a:pt x="9310" y="9872"/>
                  </a:lnTo>
                  <a:cubicBezTo>
                    <a:pt x="9981" y="9838"/>
                    <a:pt x="10619" y="9770"/>
                    <a:pt x="11256" y="9693"/>
                  </a:cubicBezTo>
                  <a:cubicBezTo>
                    <a:pt x="12207" y="9591"/>
                    <a:pt x="13201" y="9379"/>
                    <a:pt x="14195" y="9056"/>
                  </a:cubicBezTo>
                  <a:cubicBezTo>
                    <a:pt x="14297" y="9022"/>
                    <a:pt x="14441" y="8988"/>
                    <a:pt x="14543" y="8954"/>
                  </a:cubicBezTo>
                  <a:cubicBezTo>
                    <a:pt x="15962" y="8495"/>
                    <a:pt x="17414" y="7824"/>
                    <a:pt x="18612" y="7043"/>
                  </a:cubicBezTo>
                  <a:cubicBezTo>
                    <a:pt x="18689" y="6975"/>
                    <a:pt x="18791" y="6932"/>
                    <a:pt x="18867" y="6864"/>
                  </a:cubicBezTo>
                  <a:cubicBezTo>
                    <a:pt x="21025" y="5412"/>
                    <a:pt x="22401" y="3611"/>
                    <a:pt x="21840" y="1912"/>
                  </a:cubicBezTo>
                  <a:cubicBezTo>
                    <a:pt x="21840" y="1801"/>
                    <a:pt x="21798" y="1700"/>
                    <a:pt x="21764" y="1623"/>
                  </a:cubicBezTo>
                  <a:cubicBezTo>
                    <a:pt x="21730" y="1555"/>
                    <a:pt x="21662" y="1487"/>
                    <a:pt x="21628" y="1411"/>
                  </a:cubicBezTo>
                  <a:cubicBezTo>
                    <a:pt x="21093" y="459"/>
                    <a:pt x="19997" y="1"/>
                    <a:pt x="1854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4798;p60"/>
            <p:cNvSpPr/>
            <p:nvPr/>
          </p:nvSpPr>
          <p:spPr>
            <a:xfrm>
              <a:off x="1771701" y="1558917"/>
              <a:ext cx="714893" cy="287448"/>
            </a:xfrm>
            <a:custGeom>
              <a:avLst/>
              <a:gdLst/>
              <a:ahLst/>
              <a:cxnLst/>
              <a:rect l="l" t="t" r="r" b="b"/>
              <a:pathLst>
                <a:path w="21764" h="8751" extrusionOk="0">
                  <a:moveTo>
                    <a:pt x="21628" y="1"/>
                  </a:moveTo>
                  <a:cubicBezTo>
                    <a:pt x="21585" y="1"/>
                    <a:pt x="18901" y="1351"/>
                    <a:pt x="15359" y="2940"/>
                  </a:cubicBezTo>
                  <a:cubicBezTo>
                    <a:pt x="15257" y="2974"/>
                    <a:pt x="15180" y="3016"/>
                    <a:pt x="15078" y="3050"/>
                  </a:cubicBezTo>
                  <a:cubicBezTo>
                    <a:pt x="13770" y="3653"/>
                    <a:pt x="12352" y="4291"/>
                    <a:pt x="10899" y="4885"/>
                  </a:cubicBezTo>
                  <a:lnTo>
                    <a:pt x="10899" y="4885"/>
                  </a:lnTo>
                  <a:cubicBezTo>
                    <a:pt x="10797" y="4962"/>
                    <a:pt x="10721" y="4996"/>
                    <a:pt x="10619" y="5030"/>
                  </a:cubicBezTo>
                  <a:cubicBezTo>
                    <a:pt x="9310" y="5565"/>
                    <a:pt x="7960" y="6092"/>
                    <a:pt x="6651" y="6584"/>
                  </a:cubicBezTo>
                  <a:cubicBezTo>
                    <a:pt x="6584" y="6627"/>
                    <a:pt x="6473" y="6661"/>
                    <a:pt x="6405" y="6695"/>
                  </a:cubicBezTo>
                  <a:cubicBezTo>
                    <a:pt x="4247" y="7510"/>
                    <a:pt x="2260" y="8147"/>
                    <a:pt x="671" y="8462"/>
                  </a:cubicBezTo>
                  <a:cubicBezTo>
                    <a:pt x="178" y="8708"/>
                    <a:pt x="0" y="8750"/>
                    <a:pt x="0" y="8750"/>
                  </a:cubicBezTo>
                  <a:lnTo>
                    <a:pt x="637" y="8750"/>
                  </a:lnTo>
                  <a:cubicBezTo>
                    <a:pt x="2124" y="8428"/>
                    <a:pt x="4035" y="7824"/>
                    <a:pt x="6082" y="7085"/>
                  </a:cubicBezTo>
                  <a:cubicBezTo>
                    <a:pt x="6193" y="7051"/>
                    <a:pt x="6295" y="7009"/>
                    <a:pt x="6405" y="6975"/>
                  </a:cubicBezTo>
                  <a:cubicBezTo>
                    <a:pt x="6439" y="6941"/>
                    <a:pt x="6473" y="6941"/>
                    <a:pt x="6507" y="6907"/>
                  </a:cubicBezTo>
                  <a:lnTo>
                    <a:pt x="6507" y="6907"/>
                  </a:lnTo>
                  <a:lnTo>
                    <a:pt x="6550" y="6907"/>
                  </a:lnTo>
                  <a:lnTo>
                    <a:pt x="6550" y="6907"/>
                  </a:lnTo>
                  <a:cubicBezTo>
                    <a:pt x="7679" y="6482"/>
                    <a:pt x="8809" y="6024"/>
                    <a:pt x="9947" y="5565"/>
                  </a:cubicBezTo>
                  <a:cubicBezTo>
                    <a:pt x="10049" y="5522"/>
                    <a:pt x="10160" y="5488"/>
                    <a:pt x="10262" y="5420"/>
                  </a:cubicBezTo>
                  <a:cubicBezTo>
                    <a:pt x="10406" y="5386"/>
                    <a:pt x="10585" y="5276"/>
                    <a:pt x="10755" y="5208"/>
                  </a:cubicBezTo>
                  <a:lnTo>
                    <a:pt x="10755" y="5208"/>
                  </a:lnTo>
                  <a:cubicBezTo>
                    <a:pt x="11816" y="4783"/>
                    <a:pt x="12878" y="4325"/>
                    <a:pt x="13872" y="3900"/>
                  </a:cubicBezTo>
                  <a:cubicBezTo>
                    <a:pt x="13983" y="3823"/>
                    <a:pt x="14084" y="3789"/>
                    <a:pt x="14195" y="3755"/>
                  </a:cubicBezTo>
                  <a:cubicBezTo>
                    <a:pt x="14543" y="3577"/>
                    <a:pt x="14866" y="3441"/>
                    <a:pt x="15214" y="3297"/>
                  </a:cubicBezTo>
                  <a:cubicBezTo>
                    <a:pt x="15214" y="3263"/>
                    <a:pt x="15257" y="3263"/>
                    <a:pt x="15257" y="3263"/>
                  </a:cubicBezTo>
                  <a:cubicBezTo>
                    <a:pt x="18901" y="1598"/>
                    <a:pt x="21696" y="256"/>
                    <a:pt x="21764" y="213"/>
                  </a:cubicBezTo>
                  <a:cubicBezTo>
                    <a:pt x="21730" y="145"/>
                    <a:pt x="21662" y="77"/>
                    <a:pt x="2162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4799;p60"/>
            <p:cNvSpPr/>
            <p:nvPr/>
          </p:nvSpPr>
          <p:spPr>
            <a:xfrm>
              <a:off x="1967012" y="1783561"/>
              <a:ext cx="110532" cy="54428"/>
            </a:xfrm>
            <a:custGeom>
              <a:avLst/>
              <a:gdLst/>
              <a:ahLst/>
              <a:cxnLst/>
              <a:rect l="l" t="t" r="r" b="b"/>
              <a:pathLst>
                <a:path w="3365" h="1657" extrusionOk="0">
                  <a:moveTo>
                    <a:pt x="136" y="0"/>
                  </a:moveTo>
                  <a:cubicBezTo>
                    <a:pt x="102" y="0"/>
                    <a:pt x="68" y="0"/>
                    <a:pt x="34" y="34"/>
                  </a:cubicBezTo>
                  <a:cubicBezTo>
                    <a:pt x="0" y="102"/>
                    <a:pt x="34" y="170"/>
                    <a:pt x="102" y="212"/>
                  </a:cubicBezTo>
                  <a:lnTo>
                    <a:pt x="136" y="246"/>
                  </a:lnTo>
                  <a:lnTo>
                    <a:pt x="2897" y="1657"/>
                  </a:lnTo>
                  <a:cubicBezTo>
                    <a:pt x="3042" y="1657"/>
                    <a:pt x="3220" y="1657"/>
                    <a:pt x="3364" y="1623"/>
                  </a:cubicBezTo>
                  <a:lnTo>
                    <a:pt x="459" y="136"/>
                  </a:lnTo>
                  <a:lnTo>
                    <a:pt x="213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4800;p60"/>
            <p:cNvSpPr/>
            <p:nvPr/>
          </p:nvSpPr>
          <p:spPr>
            <a:xfrm>
              <a:off x="1980972" y="1685873"/>
              <a:ext cx="31271" cy="99955"/>
            </a:xfrm>
            <a:custGeom>
              <a:avLst/>
              <a:gdLst/>
              <a:ahLst/>
              <a:cxnLst/>
              <a:rect l="l" t="t" r="r" b="b"/>
              <a:pathLst>
                <a:path w="952" h="3043" extrusionOk="0">
                  <a:moveTo>
                    <a:pt x="952" y="1"/>
                  </a:moveTo>
                  <a:lnTo>
                    <a:pt x="952" y="1"/>
                  </a:lnTo>
                  <a:cubicBezTo>
                    <a:pt x="850" y="103"/>
                    <a:pt x="739" y="171"/>
                    <a:pt x="637" y="281"/>
                  </a:cubicBezTo>
                  <a:lnTo>
                    <a:pt x="34" y="2830"/>
                  </a:lnTo>
                  <a:lnTo>
                    <a:pt x="0" y="2898"/>
                  </a:lnTo>
                  <a:cubicBezTo>
                    <a:pt x="0" y="2974"/>
                    <a:pt x="34" y="3042"/>
                    <a:pt x="102" y="3042"/>
                  </a:cubicBezTo>
                  <a:lnTo>
                    <a:pt x="136" y="3042"/>
                  </a:lnTo>
                  <a:lnTo>
                    <a:pt x="136" y="3042"/>
                  </a:lnTo>
                  <a:lnTo>
                    <a:pt x="179" y="3042"/>
                  </a:lnTo>
                  <a:lnTo>
                    <a:pt x="213" y="3042"/>
                  </a:lnTo>
                  <a:cubicBezTo>
                    <a:pt x="213" y="3008"/>
                    <a:pt x="247" y="2974"/>
                    <a:pt x="247" y="2974"/>
                  </a:cubicBezTo>
                  <a:lnTo>
                    <a:pt x="280" y="2719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4801;p60"/>
            <p:cNvSpPr/>
            <p:nvPr/>
          </p:nvSpPr>
          <p:spPr>
            <a:xfrm>
              <a:off x="2093705" y="1733304"/>
              <a:ext cx="155730" cy="76797"/>
            </a:xfrm>
            <a:custGeom>
              <a:avLst/>
              <a:gdLst/>
              <a:ahLst/>
              <a:cxnLst/>
              <a:rect l="l" t="t" r="r" b="b"/>
              <a:pathLst>
                <a:path w="4741" h="2338" extrusionOk="0">
                  <a:moveTo>
                    <a:pt x="144" y="1"/>
                  </a:moveTo>
                  <a:cubicBezTo>
                    <a:pt x="102" y="1"/>
                    <a:pt x="68" y="1"/>
                    <a:pt x="34" y="77"/>
                  </a:cubicBezTo>
                  <a:cubicBezTo>
                    <a:pt x="0" y="111"/>
                    <a:pt x="34" y="179"/>
                    <a:pt x="102" y="213"/>
                  </a:cubicBezTo>
                  <a:lnTo>
                    <a:pt x="144" y="256"/>
                  </a:lnTo>
                  <a:lnTo>
                    <a:pt x="4392" y="2337"/>
                  </a:lnTo>
                  <a:cubicBezTo>
                    <a:pt x="4494" y="2303"/>
                    <a:pt x="4638" y="2269"/>
                    <a:pt x="4740" y="2235"/>
                  </a:cubicBezTo>
                  <a:lnTo>
                    <a:pt x="459" y="111"/>
                  </a:lnTo>
                  <a:lnTo>
                    <a:pt x="212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" name="Google Shape;4802;p60"/>
            <p:cNvSpPr/>
            <p:nvPr/>
          </p:nvSpPr>
          <p:spPr>
            <a:xfrm>
              <a:off x="2119359" y="1584604"/>
              <a:ext cx="37151" cy="146533"/>
            </a:xfrm>
            <a:custGeom>
              <a:avLst/>
              <a:gdLst/>
              <a:ahLst/>
              <a:cxnLst/>
              <a:rect l="l" t="t" r="r" b="b"/>
              <a:pathLst>
                <a:path w="1131" h="4461" extrusionOk="0">
                  <a:moveTo>
                    <a:pt x="1130" y="0"/>
                  </a:moveTo>
                  <a:lnTo>
                    <a:pt x="1130" y="0"/>
                  </a:lnTo>
                  <a:cubicBezTo>
                    <a:pt x="1062" y="34"/>
                    <a:pt x="952" y="111"/>
                    <a:pt x="884" y="145"/>
                  </a:cubicBezTo>
                  <a:lnTo>
                    <a:pt x="35" y="4248"/>
                  </a:lnTo>
                  <a:lnTo>
                    <a:pt x="35" y="4316"/>
                  </a:lnTo>
                  <a:cubicBezTo>
                    <a:pt x="1" y="4358"/>
                    <a:pt x="35" y="4426"/>
                    <a:pt x="103" y="4460"/>
                  </a:cubicBezTo>
                  <a:lnTo>
                    <a:pt x="171" y="4460"/>
                  </a:lnTo>
                  <a:lnTo>
                    <a:pt x="171" y="4426"/>
                  </a:lnTo>
                  <a:cubicBezTo>
                    <a:pt x="213" y="4426"/>
                    <a:pt x="247" y="4392"/>
                    <a:pt x="247" y="4358"/>
                  </a:cubicBezTo>
                  <a:lnTo>
                    <a:pt x="315" y="4103"/>
                  </a:lnTo>
                  <a:lnTo>
                    <a:pt x="315" y="4103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" name="Google Shape;4803;p60"/>
            <p:cNvSpPr/>
            <p:nvPr/>
          </p:nvSpPr>
          <p:spPr>
            <a:xfrm>
              <a:off x="2222599" y="1677529"/>
              <a:ext cx="168869" cy="66418"/>
            </a:xfrm>
            <a:custGeom>
              <a:avLst/>
              <a:gdLst/>
              <a:ahLst/>
              <a:cxnLst/>
              <a:rect l="l" t="t" r="r" b="b"/>
              <a:pathLst>
                <a:path w="5141" h="2022" extrusionOk="0">
                  <a:moveTo>
                    <a:pt x="145" y="0"/>
                  </a:moveTo>
                  <a:cubicBezTo>
                    <a:pt x="77" y="0"/>
                    <a:pt x="43" y="42"/>
                    <a:pt x="1" y="110"/>
                  </a:cubicBezTo>
                  <a:cubicBezTo>
                    <a:pt x="1" y="144"/>
                    <a:pt x="43" y="212"/>
                    <a:pt x="111" y="255"/>
                  </a:cubicBezTo>
                  <a:lnTo>
                    <a:pt x="145" y="289"/>
                  </a:lnTo>
                  <a:lnTo>
                    <a:pt x="4885" y="2022"/>
                  </a:lnTo>
                  <a:cubicBezTo>
                    <a:pt x="4962" y="1954"/>
                    <a:pt x="5064" y="1911"/>
                    <a:pt x="5140" y="1843"/>
                  </a:cubicBezTo>
                  <a:lnTo>
                    <a:pt x="468" y="144"/>
                  </a:lnTo>
                  <a:lnTo>
                    <a:pt x="179" y="42"/>
                  </a:lnTo>
                  <a:cubicBezTo>
                    <a:pt x="145" y="42"/>
                    <a:pt x="145" y="0"/>
                    <a:pt x="1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4804;p60"/>
            <p:cNvSpPr/>
            <p:nvPr/>
          </p:nvSpPr>
          <p:spPr>
            <a:xfrm>
              <a:off x="2265859" y="1522916"/>
              <a:ext cx="39384" cy="144299"/>
            </a:xfrm>
            <a:custGeom>
              <a:avLst/>
              <a:gdLst/>
              <a:ahLst/>
              <a:cxnLst/>
              <a:rect l="l" t="t" r="r" b="b"/>
              <a:pathLst>
                <a:path w="1199" h="4393" extrusionOk="0">
                  <a:moveTo>
                    <a:pt x="1198" y="1"/>
                  </a:moveTo>
                  <a:cubicBezTo>
                    <a:pt x="1096" y="1"/>
                    <a:pt x="1020" y="35"/>
                    <a:pt x="918" y="77"/>
                  </a:cubicBezTo>
                  <a:lnTo>
                    <a:pt x="34" y="4146"/>
                  </a:lnTo>
                  <a:lnTo>
                    <a:pt x="34" y="4248"/>
                  </a:lnTo>
                  <a:cubicBezTo>
                    <a:pt x="0" y="4282"/>
                    <a:pt x="68" y="4359"/>
                    <a:pt x="102" y="4393"/>
                  </a:cubicBezTo>
                  <a:lnTo>
                    <a:pt x="170" y="4393"/>
                  </a:lnTo>
                  <a:cubicBezTo>
                    <a:pt x="170" y="4359"/>
                    <a:pt x="213" y="4359"/>
                    <a:pt x="213" y="4359"/>
                  </a:cubicBezTo>
                  <a:cubicBezTo>
                    <a:pt x="247" y="4325"/>
                    <a:pt x="247" y="4325"/>
                    <a:pt x="281" y="4282"/>
                  </a:cubicBezTo>
                  <a:lnTo>
                    <a:pt x="315" y="4036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" name="Google Shape;4805;p60"/>
            <p:cNvSpPr/>
            <p:nvPr/>
          </p:nvSpPr>
          <p:spPr>
            <a:xfrm>
              <a:off x="1134361" y="3046186"/>
              <a:ext cx="675575" cy="946238"/>
            </a:xfrm>
            <a:custGeom>
              <a:avLst/>
              <a:gdLst/>
              <a:ahLst/>
              <a:cxnLst/>
              <a:rect l="l" t="t" r="r" b="b"/>
              <a:pathLst>
                <a:path w="20567" h="28807" extrusionOk="0">
                  <a:moveTo>
                    <a:pt x="11469" y="0"/>
                  </a:moveTo>
                  <a:cubicBezTo>
                    <a:pt x="11469" y="0"/>
                    <a:pt x="1" y="26793"/>
                    <a:pt x="10585" y="28704"/>
                  </a:cubicBezTo>
                  <a:cubicBezTo>
                    <a:pt x="10908" y="28772"/>
                    <a:pt x="11188" y="28806"/>
                    <a:pt x="11469" y="28806"/>
                  </a:cubicBezTo>
                  <a:cubicBezTo>
                    <a:pt x="20567" y="28806"/>
                    <a:pt x="11469" y="0"/>
                    <a:pt x="114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" name="Google Shape;4806;p60"/>
            <p:cNvSpPr/>
            <p:nvPr/>
          </p:nvSpPr>
          <p:spPr>
            <a:xfrm>
              <a:off x="1511056" y="3046186"/>
              <a:ext cx="800034" cy="830155"/>
            </a:xfrm>
            <a:custGeom>
              <a:avLst/>
              <a:gdLst/>
              <a:ahLst/>
              <a:cxnLst/>
              <a:rect l="l" t="t" r="r" b="b"/>
              <a:pathLst>
                <a:path w="24356" h="25273" extrusionOk="0">
                  <a:moveTo>
                    <a:pt x="1" y="0"/>
                  </a:moveTo>
                  <a:cubicBezTo>
                    <a:pt x="1" y="0"/>
                    <a:pt x="3866" y="25272"/>
                    <a:pt x="12531" y="25272"/>
                  </a:cubicBezTo>
                  <a:cubicBezTo>
                    <a:pt x="13134" y="25272"/>
                    <a:pt x="13737" y="25128"/>
                    <a:pt x="14374" y="24882"/>
                  </a:cubicBezTo>
                  <a:cubicBezTo>
                    <a:pt x="24356" y="20949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" name="Google Shape;4807;p60"/>
            <p:cNvSpPr/>
            <p:nvPr/>
          </p:nvSpPr>
          <p:spPr>
            <a:xfrm>
              <a:off x="1511056" y="3046186"/>
              <a:ext cx="1043072" cy="513735"/>
            </a:xfrm>
            <a:custGeom>
              <a:avLst/>
              <a:gdLst/>
              <a:ahLst/>
              <a:cxnLst/>
              <a:rect l="l" t="t" r="r" b="b"/>
              <a:pathLst>
                <a:path w="31755" h="15640" extrusionOk="0">
                  <a:moveTo>
                    <a:pt x="1" y="0"/>
                  </a:moveTo>
                  <a:cubicBezTo>
                    <a:pt x="1" y="0"/>
                    <a:pt x="13278" y="15639"/>
                    <a:pt x="21348" y="15639"/>
                  </a:cubicBezTo>
                  <a:cubicBezTo>
                    <a:pt x="22903" y="15639"/>
                    <a:pt x="24288" y="15036"/>
                    <a:pt x="25315" y="13660"/>
                  </a:cubicBezTo>
                  <a:cubicBezTo>
                    <a:pt x="31755" y="5097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" name="Google Shape;4808;p60"/>
            <p:cNvSpPr/>
            <p:nvPr/>
          </p:nvSpPr>
          <p:spPr>
            <a:xfrm>
              <a:off x="1511056" y="2815958"/>
              <a:ext cx="945417" cy="319540"/>
            </a:xfrm>
            <a:custGeom>
              <a:avLst/>
              <a:gdLst/>
              <a:ahLst/>
              <a:cxnLst/>
              <a:rect l="l" t="t" r="r" b="b"/>
              <a:pathLst>
                <a:path w="28782" h="9728" extrusionOk="0">
                  <a:moveTo>
                    <a:pt x="23294" y="1"/>
                  </a:moveTo>
                  <a:cubicBezTo>
                    <a:pt x="15011" y="1"/>
                    <a:pt x="1" y="7009"/>
                    <a:pt x="1" y="7009"/>
                  </a:cubicBezTo>
                  <a:cubicBezTo>
                    <a:pt x="1" y="7009"/>
                    <a:pt x="9914" y="9728"/>
                    <a:pt x="18052" y="9728"/>
                  </a:cubicBezTo>
                  <a:cubicBezTo>
                    <a:pt x="23651" y="9728"/>
                    <a:pt x="28425" y="8453"/>
                    <a:pt x="28637" y="4104"/>
                  </a:cubicBezTo>
                  <a:cubicBezTo>
                    <a:pt x="28781" y="1097"/>
                    <a:pt x="26547" y="1"/>
                    <a:pt x="232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4809;p60"/>
            <p:cNvSpPr/>
            <p:nvPr/>
          </p:nvSpPr>
          <p:spPr>
            <a:xfrm>
              <a:off x="1511056" y="2397415"/>
              <a:ext cx="917496" cy="648804"/>
            </a:xfrm>
            <a:custGeom>
              <a:avLst/>
              <a:gdLst/>
              <a:ahLst/>
              <a:cxnLst/>
              <a:rect l="l" t="t" r="r" b="b"/>
              <a:pathLst>
                <a:path w="27932" h="19752" extrusionOk="0">
                  <a:moveTo>
                    <a:pt x="19581" y="1"/>
                  </a:moveTo>
                  <a:cubicBezTo>
                    <a:pt x="12607" y="1"/>
                    <a:pt x="1" y="19751"/>
                    <a:pt x="1" y="19751"/>
                  </a:cubicBezTo>
                  <a:cubicBezTo>
                    <a:pt x="1" y="19751"/>
                    <a:pt x="27932" y="11256"/>
                    <a:pt x="22589" y="1946"/>
                  </a:cubicBezTo>
                  <a:cubicBezTo>
                    <a:pt x="21807" y="595"/>
                    <a:pt x="20779" y="1"/>
                    <a:pt x="1958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" name="Google Shape;4810;p60"/>
            <p:cNvSpPr/>
            <p:nvPr/>
          </p:nvSpPr>
          <p:spPr>
            <a:xfrm>
              <a:off x="891618" y="2136803"/>
              <a:ext cx="693969" cy="909416"/>
            </a:xfrm>
            <a:custGeom>
              <a:avLst/>
              <a:gdLst/>
              <a:ahLst/>
              <a:cxnLst/>
              <a:rect l="l" t="t" r="r" b="b"/>
              <a:pathLst>
                <a:path w="21127" h="27686" extrusionOk="0">
                  <a:moveTo>
                    <a:pt x="11358" y="1"/>
                  </a:moveTo>
                  <a:cubicBezTo>
                    <a:pt x="11112" y="1"/>
                    <a:pt x="10865" y="1"/>
                    <a:pt x="10619" y="35"/>
                  </a:cubicBezTo>
                  <a:cubicBezTo>
                    <a:pt x="0" y="1419"/>
                    <a:pt x="18511" y="27685"/>
                    <a:pt x="18511" y="27685"/>
                  </a:cubicBezTo>
                  <a:cubicBezTo>
                    <a:pt x="18511" y="27685"/>
                    <a:pt x="21127" y="1"/>
                    <a:pt x="113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" name="Google Shape;4811;p60"/>
            <p:cNvSpPr/>
            <p:nvPr/>
          </p:nvSpPr>
          <p:spPr>
            <a:xfrm>
              <a:off x="546161" y="2364765"/>
              <a:ext cx="964928" cy="681454"/>
            </a:xfrm>
            <a:custGeom>
              <a:avLst/>
              <a:gdLst/>
              <a:ahLst/>
              <a:cxnLst/>
              <a:rect l="l" t="t" r="r" b="b"/>
              <a:pathLst>
                <a:path w="29376" h="20746" extrusionOk="0">
                  <a:moveTo>
                    <a:pt x="11367" y="1"/>
                  </a:moveTo>
                  <a:cubicBezTo>
                    <a:pt x="10339" y="1"/>
                    <a:pt x="9345" y="358"/>
                    <a:pt x="8394" y="1097"/>
                  </a:cubicBezTo>
                  <a:cubicBezTo>
                    <a:pt x="1" y="7748"/>
                    <a:pt x="29376" y="20745"/>
                    <a:pt x="29376" y="20745"/>
                  </a:cubicBezTo>
                  <a:cubicBezTo>
                    <a:pt x="29376" y="20745"/>
                    <a:pt x="19471" y="1"/>
                    <a:pt x="113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" name="Google Shape;4812;p60"/>
            <p:cNvSpPr/>
            <p:nvPr/>
          </p:nvSpPr>
          <p:spPr>
            <a:xfrm>
              <a:off x="525237" y="2764617"/>
              <a:ext cx="985852" cy="323449"/>
            </a:xfrm>
            <a:custGeom>
              <a:avLst/>
              <a:gdLst/>
              <a:ahLst/>
              <a:cxnLst/>
              <a:rect l="l" t="t" r="r" b="b"/>
              <a:pathLst>
                <a:path w="30013" h="9847" extrusionOk="0">
                  <a:moveTo>
                    <a:pt x="7578" y="1"/>
                  </a:moveTo>
                  <a:cubicBezTo>
                    <a:pt x="4783" y="1"/>
                    <a:pt x="2583" y="961"/>
                    <a:pt x="1733" y="3475"/>
                  </a:cubicBezTo>
                  <a:cubicBezTo>
                    <a:pt x="0" y="8572"/>
                    <a:pt x="7077" y="9846"/>
                    <a:pt x="14586" y="9846"/>
                  </a:cubicBezTo>
                  <a:cubicBezTo>
                    <a:pt x="22087" y="9846"/>
                    <a:pt x="30013" y="8572"/>
                    <a:pt x="30013" y="8572"/>
                  </a:cubicBezTo>
                  <a:cubicBezTo>
                    <a:pt x="30013" y="8572"/>
                    <a:pt x="16039" y="1"/>
                    <a:pt x="75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" name="Google Shape;4813;p60"/>
            <p:cNvSpPr/>
            <p:nvPr/>
          </p:nvSpPr>
          <p:spPr>
            <a:xfrm>
              <a:off x="553124" y="3046186"/>
              <a:ext cx="957964" cy="452047"/>
            </a:xfrm>
            <a:custGeom>
              <a:avLst/>
              <a:gdLst/>
              <a:ahLst/>
              <a:cxnLst/>
              <a:rect l="l" t="t" r="r" b="b"/>
              <a:pathLst>
                <a:path w="29164" h="13762" extrusionOk="0">
                  <a:moveTo>
                    <a:pt x="29164" y="0"/>
                  </a:moveTo>
                  <a:lnTo>
                    <a:pt x="29164" y="0"/>
                  </a:lnTo>
                  <a:cubicBezTo>
                    <a:pt x="29164" y="0"/>
                    <a:pt x="1" y="493"/>
                    <a:pt x="2583" y="10899"/>
                  </a:cubicBezTo>
                  <a:cubicBezTo>
                    <a:pt x="3085" y="12955"/>
                    <a:pt x="4393" y="13762"/>
                    <a:pt x="6228" y="13762"/>
                  </a:cubicBezTo>
                  <a:cubicBezTo>
                    <a:pt x="13627" y="13762"/>
                    <a:pt x="29164" y="0"/>
                    <a:pt x="2916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" name="Google Shape;4814;p60"/>
            <p:cNvSpPr/>
            <p:nvPr/>
          </p:nvSpPr>
          <p:spPr>
            <a:xfrm>
              <a:off x="718315" y="3046186"/>
              <a:ext cx="792774" cy="813698"/>
            </a:xfrm>
            <a:custGeom>
              <a:avLst/>
              <a:gdLst/>
              <a:ahLst/>
              <a:cxnLst/>
              <a:rect l="l" t="t" r="r" b="b"/>
              <a:pathLst>
                <a:path w="24135" h="24772" extrusionOk="0">
                  <a:moveTo>
                    <a:pt x="24135" y="0"/>
                  </a:moveTo>
                  <a:cubicBezTo>
                    <a:pt x="24135" y="0"/>
                    <a:pt x="1" y="16353"/>
                    <a:pt x="7859" y="23675"/>
                  </a:cubicBezTo>
                  <a:cubicBezTo>
                    <a:pt x="8674" y="24457"/>
                    <a:pt x="9524" y="24771"/>
                    <a:pt x="10331" y="24771"/>
                  </a:cubicBezTo>
                  <a:cubicBezTo>
                    <a:pt x="17381" y="24771"/>
                    <a:pt x="24135" y="0"/>
                    <a:pt x="2413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" name="Google Shape;4815;p60"/>
            <p:cNvSpPr/>
            <p:nvPr/>
          </p:nvSpPr>
          <p:spPr>
            <a:xfrm>
              <a:off x="1441321" y="2122843"/>
              <a:ext cx="636223" cy="923376"/>
            </a:xfrm>
            <a:custGeom>
              <a:avLst/>
              <a:gdLst/>
              <a:ahLst/>
              <a:cxnLst/>
              <a:rect l="l" t="t" r="r" b="b"/>
              <a:pathLst>
                <a:path w="19369" h="28111" extrusionOk="0">
                  <a:moveTo>
                    <a:pt x="7824" y="1"/>
                  </a:moveTo>
                  <a:cubicBezTo>
                    <a:pt x="0" y="1"/>
                    <a:pt x="1911" y="28110"/>
                    <a:pt x="1911" y="28110"/>
                  </a:cubicBezTo>
                  <a:cubicBezTo>
                    <a:pt x="1911" y="28110"/>
                    <a:pt x="19368" y="4749"/>
                    <a:pt x="9557" y="392"/>
                  </a:cubicBezTo>
                  <a:cubicBezTo>
                    <a:pt x="8920" y="111"/>
                    <a:pt x="8359" y="1"/>
                    <a:pt x="78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" name="Google Shape;4816;p60"/>
            <p:cNvSpPr/>
            <p:nvPr/>
          </p:nvSpPr>
          <p:spPr>
            <a:xfrm>
              <a:off x="664740" y="2299760"/>
              <a:ext cx="1626543" cy="1468316"/>
            </a:xfrm>
            <a:custGeom>
              <a:avLst/>
              <a:gdLst/>
              <a:ahLst/>
              <a:cxnLst/>
              <a:rect l="l" t="t" r="r" b="b"/>
              <a:pathLst>
                <a:path w="49518" h="44701" extrusionOk="0">
                  <a:moveTo>
                    <a:pt x="31967" y="1"/>
                  </a:moveTo>
                  <a:cubicBezTo>
                    <a:pt x="28000" y="1"/>
                    <a:pt x="25418" y="21195"/>
                    <a:pt x="25418" y="21195"/>
                  </a:cubicBezTo>
                  <a:cubicBezTo>
                    <a:pt x="25418" y="21195"/>
                    <a:pt x="24033" y="459"/>
                    <a:pt x="19505" y="459"/>
                  </a:cubicBezTo>
                  <a:lnTo>
                    <a:pt x="19293" y="459"/>
                  </a:lnTo>
                  <a:cubicBezTo>
                    <a:pt x="14587" y="1130"/>
                    <a:pt x="24322" y="20847"/>
                    <a:pt x="24322" y="20847"/>
                  </a:cubicBezTo>
                  <a:cubicBezTo>
                    <a:pt x="24322" y="20847"/>
                    <a:pt x="14935" y="7077"/>
                    <a:pt x="10730" y="7077"/>
                  </a:cubicBezTo>
                  <a:cubicBezTo>
                    <a:pt x="10373" y="7077"/>
                    <a:pt x="10050" y="7179"/>
                    <a:pt x="9804" y="7357"/>
                  </a:cubicBezTo>
                  <a:cubicBezTo>
                    <a:pt x="6228" y="9982"/>
                    <a:pt x="23820" y="21909"/>
                    <a:pt x="23820" y="21909"/>
                  </a:cubicBezTo>
                  <a:cubicBezTo>
                    <a:pt x="23820" y="21909"/>
                    <a:pt x="12888" y="16914"/>
                    <a:pt x="6729" y="16914"/>
                  </a:cubicBezTo>
                  <a:cubicBezTo>
                    <a:pt x="5030" y="16914"/>
                    <a:pt x="3722" y="17271"/>
                    <a:pt x="3042" y="18222"/>
                  </a:cubicBezTo>
                  <a:cubicBezTo>
                    <a:pt x="1" y="22614"/>
                    <a:pt x="23217" y="22724"/>
                    <a:pt x="23217" y="22724"/>
                  </a:cubicBezTo>
                  <a:cubicBezTo>
                    <a:pt x="23217" y="22724"/>
                    <a:pt x="6652" y="26258"/>
                    <a:pt x="6907" y="30047"/>
                  </a:cubicBezTo>
                  <a:cubicBezTo>
                    <a:pt x="6941" y="30650"/>
                    <a:pt x="7366" y="30862"/>
                    <a:pt x="8071" y="30862"/>
                  </a:cubicBezTo>
                  <a:cubicBezTo>
                    <a:pt x="12004" y="30862"/>
                    <a:pt x="24492" y="23149"/>
                    <a:pt x="24492" y="23149"/>
                  </a:cubicBezTo>
                  <a:lnTo>
                    <a:pt x="24492" y="23149"/>
                  </a:lnTo>
                  <a:cubicBezTo>
                    <a:pt x="24492" y="23149"/>
                    <a:pt x="11010" y="35466"/>
                    <a:pt x="14051" y="38898"/>
                  </a:cubicBezTo>
                  <a:cubicBezTo>
                    <a:pt x="14340" y="39213"/>
                    <a:pt x="14655" y="39357"/>
                    <a:pt x="15011" y="39357"/>
                  </a:cubicBezTo>
                  <a:cubicBezTo>
                    <a:pt x="18511" y="39357"/>
                    <a:pt x="25341" y="24670"/>
                    <a:pt x="25341" y="24670"/>
                  </a:cubicBezTo>
                  <a:lnTo>
                    <a:pt x="25341" y="24670"/>
                  </a:lnTo>
                  <a:cubicBezTo>
                    <a:pt x="25341" y="24670"/>
                    <a:pt x="20567" y="43639"/>
                    <a:pt x="24568" y="44666"/>
                  </a:cubicBezTo>
                  <a:cubicBezTo>
                    <a:pt x="24636" y="44700"/>
                    <a:pt x="24746" y="44700"/>
                    <a:pt x="24848" y="44700"/>
                  </a:cubicBezTo>
                  <a:cubicBezTo>
                    <a:pt x="28391" y="44700"/>
                    <a:pt x="25732" y="25731"/>
                    <a:pt x="25732" y="25731"/>
                  </a:cubicBezTo>
                  <a:lnTo>
                    <a:pt x="25732" y="25731"/>
                  </a:lnTo>
                  <a:cubicBezTo>
                    <a:pt x="25732" y="25731"/>
                    <a:pt x="32952" y="42967"/>
                    <a:pt x="36214" y="42967"/>
                  </a:cubicBezTo>
                  <a:lnTo>
                    <a:pt x="36350" y="42967"/>
                  </a:lnTo>
                  <a:cubicBezTo>
                    <a:pt x="39502" y="42475"/>
                    <a:pt x="29487" y="26615"/>
                    <a:pt x="29487" y="26615"/>
                  </a:cubicBezTo>
                  <a:lnTo>
                    <a:pt x="29487" y="26615"/>
                  </a:lnTo>
                  <a:cubicBezTo>
                    <a:pt x="29487" y="26615"/>
                    <a:pt x="41023" y="34897"/>
                    <a:pt x="45236" y="34897"/>
                  </a:cubicBezTo>
                  <a:cubicBezTo>
                    <a:pt x="45873" y="34897"/>
                    <a:pt x="46332" y="34685"/>
                    <a:pt x="46578" y="34226"/>
                  </a:cubicBezTo>
                  <a:cubicBezTo>
                    <a:pt x="48277" y="30794"/>
                    <a:pt x="27677" y="24313"/>
                    <a:pt x="27677" y="24313"/>
                  </a:cubicBezTo>
                  <a:lnTo>
                    <a:pt x="27677" y="24313"/>
                  </a:lnTo>
                  <a:lnTo>
                    <a:pt x="27754" y="24313"/>
                  </a:lnTo>
                  <a:cubicBezTo>
                    <a:pt x="29308" y="24313"/>
                    <a:pt x="49305" y="24211"/>
                    <a:pt x="49483" y="20312"/>
                  </a:cubicBezTo>
                  <a:cubicBezTo>
                    <a:pt x="49517" y="19326"/>
                    <a:pt x="48065" y="18936"/>
                    <a:pt x="45907" y="18936"/>
                  </a:cubicBezTo>
                  <a:cubicBezTo>
                    <a:pt x="39468" y="18936"/>
                    <a:pt x="26479" y="22299"/>
                    <a:pt x="26479" y="22299"/>
                  </a:cubicBezTo>
                  <a:cubicBezTo>
                    <a:pt x="26479" y="22299"/>
                    <a:pt x="47852" y="10407"/>
                    <a:pt x="45024" y="7111"/>
                  </a:cubicBezTo>
                  <a:cubicBezTo>
                    <a:pt x="44811" y="6830"/>
                    <a:pt x="44455" y="6720"/>
                    <a:pt x="44030" y="6720"/>
                  </a:cubicBezTo>
                  <a:cubicBezTo>
                    <a:pt x="39646" y="6720"/>
                    <a:pt x="26547" y="21195"/>
                    <a:pt x="26547" y="21195"/>
                  </a:cubicBezTo>
                  <a:cubicBezTo>
                    <a:pt x="26547" y="21195"/>
                    <a:pt x="36384" y="1062"/>
                    <a:pt x="32247" y="35"/>
                  </a:cubicBezTo>
                  <a:cubicBezTo>
                    <a:pt x="32137" y="35"/>
                    <a:pt x="32069" y="1"/>
                    <a:pt x="3196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" name="Google Shape;4817;p60"/>
            <p:cNvSpPr/>
            <p:nvPr/>
          </p:nvSpPr>
          <p:spPr>
            <a:xfrm>
              <a:off x="1355359" y="3653077"/>
              <a:ext cx="11759" cy="32388"/>
            </a:xfrm>
            <a:custGeom>
              <a:avLst/>
              <a:gdLst/>
              <a:ahLst/>
              <a:cxnLst/>
              <a:rect l="l" t="t" r="r" b="b"/>
              <a:pathLst>
                <a:path w="358" h="986" extrusionOk="0">
                  <a:moveTo>
                    <a:pt x="281" y="1"/>
                  </a:moveTo>
                  <a:cubicBezTo>
                    <a:pt x="247" y="1"/>
                    <a:pt x="213" y="1"/>
                    <a:pt x="213" y="34"/>
                  </a:cubicBezTo>
                  <a:cubicBezTo>
                    <a:pt x="145" y="281"/>
                    <a:pt x="1" y="638"/>
                    <a:pt x="69" y="918"/>
                  </a:cubicBezTo>
                  <a:cubicBezTo>
                    <a:pt x="111" y="952"/>
                    <a:pt x="145" y="986"/>
                    <a:pt x="179" y="986"/>
                  </a:cubicBezTo>
                  <a:cubicBezTo>
                    <a:pt x="247" y="986"/>
                    <a:pt x="281" y="952"/>
                    <a:pt x="281" y="918"/>
                  </a:cubicBezTo>
                  <a:cubicBezTo>
                    <a:pt x="323" y="774"/>
                    <a:pt x="323" y="672"/>
                    <a:pt x="323" y="527"/>
                  </a:cubicBezTo>
                  <a:cubicBezTo>
                    <a:pt x="323" y="383"/>
                    <a:pt x="323" y="247"/>
                    <a:pt x="357" y="68"/>
                  </a:cubicBezTo>
                  <a:cubicBezTo>
                    <a:pt x="357" y="34"/>
                    <a:pt x="323" y="1"/>
                    <a:pt x="28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" name="Google Shape;4818;p60"/>
            <p:cNvSpPr/>
            <p:nvPr/>
          </p:nvSpPr>
          <p:spPr>
            <a:xfrm>
              <a:off x="1379929" y="3613463"/>
              <a:ext cx="11464" cy="27920"/>
            </a:xfrm>
            <a:custGeom>
              <a:avLst/>
              <a:gdLst/>
              <a:ahLst/>
              <a:cxnLst/>
              <a:rect l="l" t="t" r="r" b="b"/>
              <a:pathLst>
                <a:path w="349" h="850" extrusionOk="0">
                  <a:moveTo>
                    <a:pt x="170" y="0"/>
                  </a:moveTo>
                  <a:cubicBezTo>
                    <a:pt x="136" y="0"/>
                    <a:pt x="102" y="34"/>
                    <a:pt x="102" y="68"/>
                  </a:cubicBezTo>
                  <a:cubicBezTo>
                    <a:pt x="102" y="213"/>
                    <a:pt x="68" y="357"/>
                    <a:pt x="68" y="459"/>
                  </a:cubicBezTo>
                  <a:cubicBezTo>
                    <a:pt x="34" y="569"/>
                    <a:pt x="0" y="671"/>
                    <a:pt x="34" y="782"/>
                  </a:cubicBezTo>
                  <a:cubicBezTo>
                    <a:pt x="34" y="850"/>
                    <a:pt x="68" y="850"/>
                    <a:pt x="102" y="850"/>
                  </a:cubicBezTo>
                  <a:cubicBezTo>
                    <a:pt x="136" y="850"/>
                    <a:pt x="170" y="850"/>
                    <a:pt x="213" y="816"/>
                  </a:cubicBezTo>
                  <a:cubicBezTo>
                    <a:pt x="349" y="603"/>
                    <a:pt x="281" y="281"/>
                    <a:pt x="247" y="68"/>
                  </a:cubicBezTo>
                  <a:cubicBezTo>
                    <a:pt x="247" y="34"/>
                    <a:pt x="213" y="0"/>
                    <a:pt x="17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" name="Google Shape;4819;p60"/>
            <p:cNvSpPr/>
            <p:nvPr/>
          </p:nvSpPr>
          <p:spPr>
            <a:xfrm>
              <a:off x="1391360" y="3726195"/>
              <a:ext cx="13993" cy="36001"/>
            </a:xfrm>
            <a:custGeom>
              <a:avLst/>
              <a:gdLst/>
              <a:ahLst/>
              <a:cxnLst/>
              <a:rect l="l" t="t" r="r" b="b"/>
              <a:pathLst>
                <a:path w="426" h="1096" extrusionOk="0">
                  <a:moveTo>
                    <a:pt x="213" y="0"/>
                  </a:moveTo>
                  <a:cubicBezTo>
                    <a:pt x="179" y="0"/>
                    <a:pt x="145" y="0"/>
                    <a:pt x="145" y="68"/>
                  </a:cubicBezTo>
                  <a:cubicBezTo>
                    <a:pt x="145" y="357"/>
                    <a:pt x="1" y="705"/>
                    <a:pt x="77" y="1028"/>
                  </a:cubicBezTo>
                  <a:cubicBezTo>
                    <a:pt x="77" y="1062"/>
                    <a:pt x="145" y="1096"/>
                    <a:pt x="213" y="1096"/>
                  </a:cubicBezTo>
                  <a:cubicBezTo>
                    <a:pt x="247" y="1096"/>
                    <a:pt x="289" y="1096"/>
                    <a:pt x="323" y="1062"/>
                  </a:cubicBezTo>
                  <a:cubicBezTo>
                    <a:pt x="425" y="748"/>
                    <a:pt x="323" y="357"/>
                    <a:pt x="289" y="68"/>
                  </a:cubicBezTo>
                  <a:cubicBezTo>
                    <a:pt x="289" y="0"/>
                    <a:pt x="247" y="0"/>
                    <a:pt x="2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" name="Google Shape;4820;p60"/>
            <p:cNvSpPr/>
            <p:nvPr/>
          </p:nvSpPr>
          <p:spPr>
            <a:xfrm>
              <a:off x="1371553" y="3770277"/>
              <a:ext cx="11759" cy="37413"/>
            </a:xfrm>
            <a:custGeom>
              <a:avLst/>
              <a:gdLst/>
              <a:ahLst/>
              <a:cxnLst/>
              <a:rect l="l" t="t" r="r" b="b"/>
              <a:pathLst>
                <a:path w="358" h="1139" extrusionOk="0">
                  <a:moveTo>
                    <a:pt x="179" y="0"/>
                  </a:moveTo>
                  <a:cubicBezTo>
                    <a:pt x="111" y="0"/>
                    <a:pt x="77" y="43"/>
                    <a:pt x="77" y="111"/>
                  </a:cubicBezTo>
                  <a:cubicBezTo>
                    <a:pt x="77" y="425"/>
                    <a:pt x="0" y="748"/>
                    <a:pt x="77" y="1062"/>
                  </a:cubicBezTo>
                  <a:cubicBezTo>
                    <a:pt x="77" y="1139"/>
                    <a:pt x="111" y="1139"/>
                    <a:pt x="145" y="1139"/>
                  </a:cubicBezTo>
                  <a:cubicBezTo>
                    <a:pt x="179" y="1139"/>
                    <a:pt x="213" y="1105"/>
                    <a:pt x="255" y="1062"/>
                  </a:cubicBezTo>
                  <a:cubicBezTo>
                    <a:pt x="357" y="782"/>
                    <a:pt x="289" y="391"/>
                    <a:pt x="289" y="111"/>
                  </a:cubicBezTo>
                  <a:cubicBezTo>
                    <a:pt x="255" y="43"/>
                    <a:pt x="213" y="0"/>
                    <a:pt x="17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" name="Google Shape;4821;p60"/>
            <p:cNvSpPr/>
            <p:nvPr/>
          </p:nvSpPr>
          <p:spPr>
            <a:xfrm>
              <a:off x="1399440" y="3802927"/>
              <a:ext cx="9526" cy="33800"/>
            </a:xfrm>
            <a:custGeom>
              <a:avLst/>
              <a:gdLst/>
              <a:ahLst/>
              <a:cxnLst/>
              <a:rect l="l" t="t" r="r" b="b"/>
              <a:pathLst>
                <a:path w="290" h="1029" extrusionOk="0">
                  <a:moveTo>
                    <a:pt x="145" y="0"/>
                  </a:moveTo>
                  <a:cubicBezTo>
                    <a:pt x="111" y="0"/>
                    <a:pt x="43" y="34"/>
                    <a:pt x="43" y="68"/>
                  </a:cubicBezTo>
                  <a:cubicBezTo>
                    <a:pt x="43" y="247"/>
                    <a:pt x="1" y="391"/>
                    <a:pt x="1" y="535"/>
                  </a:cubicBezTo>
                  <a:cubicBezTo>
                    <a:pt x="1" y="705"/>
                    <a:pt x="43" y="816"/>
                    <a:pt x="77" y="960"/>
                  </a:cubicBezTo>
                  <a:cubicBezTo>
                    <a:pt x="77" y="1028"/>
                    <a:pt x="111" y="1028"/>
                    <a:pt x="179" y="1028"/>
                  </a:cubicBezTo>
                  <a:cubicBezTo>
                    <a:pt x="213" y="1028"/>
                    <a:pt x="290" y="994"/>
                    <a:pt x="290" y="918"/>
                  </a:cubicBezTo>
                  <a:lnTo>
                    <a:pt x="290" y="493"/>
                  </a:lnTo>
                  <a:cubicBezTo>
                    <a:pt x="290" y="357"/>
                    <a:pt x="256" y="213"/>
                    <a:pt x="256" y="68"/>
                  </a:cubicBezTo>
                  <a:cubicBezTo>
                    <a:pt x="256" y="34"/>
                    <a:pt x="213" y="0"/>
                    <a:pt x="14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" name="Google Shape;4822;p60"/>
            <p:cNvSpPr/>
            <p:nvPr/>
          </p:nvSpPr>
          <p:spPr>
            <a:xfrm>
              <a:off x="1434324" y="3785616"/>
              <a:ext cx="12876" cy="30154"/>
            </a:xfrm>
            <a:custGeom>
              <a:avLst/>
              <a:gdLst/>
              <a:ahLst/>
              <a:cxnLst/>
              <a:rect l="l" t="t" r="r" b="b"/>
              <a:pathLst>
                <a:path w="392" h="918" extrusionOk="0">
                  <a:moveTo>
                    <a:pt x="213" y="1"/>
                  </a:moveTo>
                  <a:cubicBezTo>
                    <a:pt x="145" y="1"/>
                    <a:pt x="111" y="35"/>
                    <a:pt x="77" y="69"/>
                  </a:cubicBezTo>
                  <a:cubicBezTo>
                    <a:pt x="77" y="213"/>
                    <a:pt x="43" y="315"/>
                    <a:pt x="43" y="459"/>
                  </a:cubicBezTo>
                  <a:cubicBezTo>
                    <a:pt x="43" y="493"/>
                    <a:pt x="1" y="561"/>
                    <a:pt x="1" y="638"/>
                  </a:cubicBezTo>
                  <a:cubicBezTo>
                    <a:pt x="43" y="672"/>
                    <a:pt x="43" y="740"/>
                    <a:pt x="43" y="774"/>
                  </a:cubicBezTo>
                  <a:cubicBezTo>
                    <a:pt x="77" y="884"/>
                    <a:pt x="111" y="918"/>
                    <a:pt x="179" y="918"/>
                  </a:cubicBezTo>
                  <a:cubicBezTo>
                    <a:pt x="256" y="918"/>
                    <a:pt x="290" y="884"/>
                    <a:pt x="324" y="808"/>
                  </a:cubicBezTo>
                  <a:cubicBezTo>
                    <a:pt x="324" y="774"/>
                    <a:pt x="358" y="740"/>
                    <a:pt x="391" y="672"/>
                  </a:cubicBezTo>
                  <a:lnTo>
                    <a:pt x="391" y="459"/>
                  </a:lnTo>
                  <a:cubicBezTo>
                    <a:pt x="391" y="349"/>
                    <a:pt x="358" y="213"/>
                    <a:pt x="324" y="69"/>
                  </a:cubicBezTo>
                  <a:cubicBezTo>
                    <a:pt x="290" y="35"/>
                    <a:pt x="256" y="1"/>
                    <a:pt x="21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" name="Google Shape;4823;p60"/>
            <p:cNvSpPr/>
            <p:nvPr/>
          </p:nvSpPr>
          <p:spPr>
            <a:xfrm>
              <a:off x="1364589" y="3526121"/>
              <a:ext cx="15373" cy="29333"/>
            </a:xfrm>
            <a:custGeom>
              <a:avLst/>
              <a:gdLst/>
              <a:ahLst/>
              <a:cxnLst/>
              <a:rect l="l" t="t" r="r" b="b"/>
              <a:pathLst>
                <a:path w="468" h="893" extrusionOk="0">
                  <a:moveTo>
                    <a:pt x="323" y="0"/>
                  </a:moveTo>
                  <a:cubicBezTo>
                    <a:pt x="289" y="0"/>
                    <a:pt x="255" y="0"/>
                    <a:pt x="212" y="77"/>
                  </a:cubicBezTo>
                  <a:cubicBezTo>
                    <a:pt x="178" y="179"/>
                    <a:pt x="144" y="289"/>
                    <a:pt x="110" y="425"/>
                  </a:cubicBezTo>
                  <a:cubicBezTo>
                    <a:pt x="76" y="502"/>
                    <a:pt x="0" y="637"/>
                    <a:pt x="42" y="748"/>
                  </a:cubicBezTo>
                  <a:cubicBezTo>
                    <a:pt x="42" y="816"/>
                    <a:pt x="110" y="892"/>
                    <a:pt x="178" y="892"/>
                  </a:cubicBezTo>
                  <a:cubicBezTo>
                    <a:pt x="178" y="892"/>
                    <a:pt x="212" y="850"/>
                    <a:pt x="255" y="850"/>
                  </a:cubicBezTo>
                  <a:cubicBezTo>
                    <a:pt x="357" y="748"/>
                    <a:pt x="357" y="603"/>
                    <a:pt x="391" y="502"/>
                  </a:cubicBezTo>
                  <a:cubicBezTo>
                    <a:pt x="425" y="357"/>
                    <a:pt x="425" y="213"/>
                    <a:pt x="467" y="111"/>
                  </a:cubicBezTo>
                  <a:cubicBezTo>
                    <a:pt x="467" y="43"/>
                    <a:pt x="391" y="0"/>
                    <a:pt x="32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4824;p60"/>
            <p:cNvSpPr/>
            <p:nvPr/>
          </p:nvSpPr>
          <p:spPr>
            <a:xfrm>
              <a:off x="1493778" y="3788967"/>
              <a:ext cx="12843" cy="30154"/>
            </a:xfrm>
            <a:custGeom>
              <a:avLst/>
              <a:gdLst/>
              <a:ahLst/>
              <a:cxnLst/>
              <a:rect l="l" t="t" r="r" b="b"/>
              <a:pathLst>
                <a:path w="391" h="918" extrusionOk="0">
                  <a:moveTo>
                    <a:pt x="246" y="1"/>
                  </a:moveTo>
                  <a:cubicBezTo>
                    <a:pt x="179" y="1"/>
                    <a:pt x="102" y="34"/>
                    <a:pt x="102" y="111"/>
                  </a:cubicBezTo>
                  <a:cubicBezTo>
                    <a:pt x="102" y="247"/>
                    <a:pt x="68" y="357"/>
                    <a:pt x="68" y="459"/>
                  </a:cubicBezTo>
                  <a:cubicBezTo>
                    <a:pt x="34" y="604"/>
                    <a:pt x="0" y="706"/>
                    <a:pt x="34" y="816"/>
                  </a:cubicBezTo>
                  <a:cubicBezTo>
                    <a:pt x="34" y="884"/>
                    <a:pt x="68" y="918"/>
                    <a:pt x="145" y="918"/>
                  </a:cubicBezTo>
                  <a:cubicBezTo>
                    <a:pt x="145" y="918"/>
                    <a:pt x="179" y="918"/>
                    <a:pt x="179" y="884"/>
                  </a:cubicBezTo>
                  <a:cubicBezTo>
                    <a:pt x="391" y="706"/>
                    <a:pt x="391" y="357"/>
                    <a:pt x="357" y="111"/>
                  </a:cubicBezTo>
                  <a:cubicBezTo>
                    <a:pt x="357" y="34"/>
                    <a:pt x="280" y="1"/>
                    <a:pt x="24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4825;p60"/>
            <p:cNvSpPr/>
            <p:nvPr/>
          </p:nvSpPr>
          <p:spPr>
            <a:xfrm>
              <a:off x="1455248" y="3852855"/>
              <a:ext cx="12876" cy="31566"/>
            </a:xfrm>
            <a:custGeom>
              <a:avLst/>
              <a:gdLst/>
              <a:ahLst/>
              <a:cxnLst/>
              <a:rect l="l" t="t" r="r" b="b"/>
              <a:pathLst>
                <a:path w="392" h="961" extrusionOk="0">
                  <a:moveTo>
                    <a:pt x="179" y="1"/>
                  </a:moveTo>
                  <a:cubicBezTo>
                    <a:pt x="145" y="1"/>
                    <a:pt x="111" y="35"/>
                    <a:pt x="111" y="111"/>
                  </a:cubicBezTo>
                  <a:cubicBezTo>
                    <a:pt x="77" y="358"/>
                    <a:pt x="1" y="638"/>
                    <a:pt x="111" y="884"/>
                  </a:cubicBezTo>
                  <a:cubicBezTo>
                    <a:pt x="111" y="961"/>
                    <a:pt x="145" y="961"/>
                    <a:pt x="179" y="961"/>
                  </a:cubicBezTo>
                  <a:cubicBezTo>
                    <a:pt x="213" y="961"/>
                    <a:pt x="256" y="961"/>
                    <a:pt x="290" y="884"/>
                  </a:cubicBezTo>
                  <a:cubicBezTo>
                    <a:pt x="392" y="638"/>
                    <a:pt x="324" y="358"/>
                    <a:pt x="290" y="111"/>
                  </a:cubicBezTo>
                  <a:cubicBezTo>
                    <a:pt x="290" y="35"/>
                    <a:pt x="256" y="1"/>
                    <a:pt x="17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4826;p60"/>
            <p:cNvSpPr/>
            <p:nvPr/>
          </p:nvSpPr>
          <p:spPr>
            <a:xfrm>
              <a:off x="1424010" y="3872662"/>
              <a:ext cx="12876" cy="31566"/>
            </a:xfrm>
            <a:custGeom>
              <a:avLst/>
              <a:gdLst/>
              <a:ahLst/>
              <a:cxnLst/>
              <a:rect l="l" t="t" r="r" b="b"/>
              <a:pathLst>
                <a:path w="392" h="961" extrusionOk="0">
                  <a:moveTo>
                    <a:pt x="213" y="1"/>
                  </a:moveTo>
                  <a:cubicBezTo>
                    <a:pt x="179" y="1"/>
                    <a:pt x="102" y="35"/>
                    <a:pt x="102" y="111"/>
                  </a:cubicBezTo>
                  <a:cubicBezTo>
                    <a:pt x="68" y="358"/>
                    <a:pt x="0" y="604"/>
                    <a:pt x="34" y="850"/>
                  </a:cubicBezTo>
                  <a:cubicBezTo>
                    <a:pt x="68" y="918"/>
                    <a:pt x="102" y="961"/>
                    <a:pt x="145" y="961"/>
                  </a:cubicBezTo>
                  <a:cubicBezTo>
                    <a:pt x="179" y="961"/>
                    <a:pt x="213" y="918"/>
                    <a:pt x="247" y="884"/>
                  </a:cubicBezTo>
                  <a:cubicBezTo>
                    <a:pt x="391" y="672"/>
                    <a:pt x="357" y="358"/>
                    <a:pt x="315" y="111"/>
                  </a:cubicBezTo>
                  <a:cubicBezTo>
                    <a:pt x="315" y="35"/>
                    <a:pt x="247" y="1"/>
                    <a:pt x="21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4827;p60"/>
            <p:cNvSpPr/>
            <p:nvPr/>
          </p:nvSpPr>
          <p:spPr>
            <a:xfrm>
              <a:off x="1470621" y="3935467"/>
              <a:ext cx="12581" cy="30154"/>
            </a:xfrm>
            <a:custGeom>
              <a:avLst/>
              <a:gdLst/>
              <a:ahLst/>
              <a:cxnLst/>
              <a:rect l="l" t="t" r="r" b="b"/>
              <a:pathLst>
                <a:path w="383" h="918" extrusionOk="0">
                  <a:moveTo>
                    <a:pt x="246" y="0"/>
                  </a:moveTo>
                  <a:cubicBezTo>
                    <a:pt x="170" y="0"/>
                    <a:pt x="68" y="68"/>
                    <a:pt x="68" y="179"/>
                  </a:cubicBezTo>
                  <a:cubicBezTo>
                    <a:pt x="68" y="391"/>
                    <a:pt x="0" y="671"/>
                    <a:pt x="102" y="884"/>
                  </a:cubicBezTo>
                  <a:cubicBezTo>
                    <a:pt x="102" y="918"/>
                    <a:pt x="170" y="918"/>
                    <a:pt x="212" y="918"/>
                  </a:cubicBezTo>
                  <a:cubicBezTo>
                    <a:pt x="246" y="918"/>
                    <a:pt x="280" y="918"/>
                    <a:pt x="314" y="884"/>
                  </a:cubicBezTo>
                  <a:cubicBezTo>
                    <a:pt x="382" y="782"/>
                    <a:pt x="382" y="637"/>
                    <a:pt x="382" y="535"/>
                  </a:cubicBezTo>
                  <a:lnTo>
                    <a:pt x="382" y="179"/>
                  </a:lnTo>
                  <a:cubicBezTo>
                    <a:pt x="382" y="68"/>
                    <a:pt x="314" y="0"/>
                    <a:pt x="24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4828;p60"/>
            <p:cNvSpPr/>
            <p:nvPr/>
          </p:nvSpPr>
          <p:spPr>
            <a:xfrm>
              <a:off x="1522783" y="3929587"/>
              <a:ext cx="16227" cy="31566"/>
            </a:xfrm>
            <a:custGeom>
              <a:avLst/>
              <a:gdLst/>
              <a:ahLst/>
              <a:cxnLst/>
              <a:rect l="l" t="t" r="r" b="b"/>
              <a:pathLst>
                <a:path w="494" h="961" extrusionOk="0">
                  <a:moveTo>
                    <a:pt x="179" y="1"/>
                  </a:moveTo>
                  <a:cubicBezTo>
                    <a:pt x="111" y="1"/>
                    <a:pt x="35" y="35"/>
                    <a:pt x="35" y="145"/>
                  </a:cubicBezTo>
                  <a:cubicBezTo>
                    <a:pt x="35" y="392"/>
                    <a:pt x="1" y="714"/>
                    <a:pt x="179" y="927"/>
                  </a:cubicBezTo>
                  <a:cubicBezTo>
                    <a:pt x="213" y="927"/>
                    <a:pt x="247" y="961"/>
                    <a:pt x="281" y="961"/>
                  </a:cubicBezTo>
                  <a:cubicBezTo>
                    <a:pt x="323" y="961"/>
                    <a:pt x="357" y="927"/>
                    <a:pt x="391" y="884"/>
                  </a:cubicBezTo>
                  <a:cubicBezTo>
                    <a:pt x="493" y="638"/>
                    <a:pt x="391" y="324"/>
                    <a:pt x="357" y="111"/>
                  </a:cubicBezTo>
                  <a:cubicBezTo>
                    <a:pt x="323" y="35"/>
                    <a:pt x="247" y="1"/>
                    <a:pt x="17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4829;p60"/>
            <p:cNvSpPr/>
            <p:nvPr/>
          </p:nvSpPr>
          <p:spPr>
            <a:xfrm>
              <a:off x="1570510" y="3912309"/>
              <a:ext cx="16194" cy="24307"/>
            </a:xfrm>
            <a:custGeom>
              <a:avLst/>
              <a:gdLst/>
              <a:ahLst/>
              <a:cxnLst/>
              <a:rect l="l" t="t" r="r" b="b"/>
              <a:pathLst>
                <a:path w="493" h="740" extrusionOk="0">
                  <a:moveTo>
                    <a:pt x="179" y="0"/>
                  </a:moveTo>
                  <a:cubicBezTo>
                    <a:pt x="102" y="0"/>
                    <a:pt x="68" y="34"/>
                    <a:pt x="34" y="136"/>
                  </a:cubicBezTo>
                  <a:lnTo>
                    <a:pt x="34" y="425"/>
                  </a:lnTo>
                  <a:cubicBezTo>
                    <a:pt x="34" y="527"/>
                    <a:pt x="0" y="637"/>
                    <a:pt x="102" y="705"/>
                  </a:cubicBezTo>
                  <a:cubicBezTo>
                    <a:pt x="145" y="739"/>
                    <a:pt x="179" y="739"/>
                    <a:pt x="213" y="739"/>
                  </a:cubicBezTo>
                  <a:lnTo>
                    <a:pt x="281" y="739"/>
                  </a:lnTo>
                  <a:cubicBezTo>
                    <a:pt x="493" y="637"/>
                    <a:pt x="357" y="281"/>
                    <a:pt x="315" y="102"/>
                  </a:cubicBezTo>
                  <a:cubicBezTo>
                    <a:pt x="281" y="34"/>
                    <a:pt x="213" y="0"/>
                    <a:pt x="17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4830;p60"/>
            <p:cNvSpPr/>
            <p:nvPr/>
          </p:nvSpPr>
          <p:spPr>
            <a:xfrm>
              <a:off x="1534509" y="3848388"/>
              <a:ext cx="9230" cy="24307"/>
            </a:xfrm>
            <a:custGeom>
              <a:avLst/>
              <a:gdLst/>
              <a:ahLst/>
              <a:cxnLst/>
              <a:rect l="l" t="t" r="r" b="b"/>
              <a:pathLst>
                <a:path w="281" h="740" extrusionOk="0">
                  <a:moveTo>
                    <a:pt x="136" y="1"/>
                  </a:moveTo>
                  <a:cubicBezTo>
                    <a:pt x="102" y="1"/>
                    <a:pt x="34" y="35"/>
                    <a:pt x="34" y="103"/>
                  </a:cubicBezTo>
                  <a:cubicBezTo>
                    <a:pt x="34" y="213"/>
                    <a:pt x="34" y="315"/>
                    <a:pt x="0" y="383"/>
                  </a:cubicBezTo>
                  <a:lnTo>
                    <a:pt x="0" y="528"/>
                  </a:lnTo>
                  <a:cubicBezTo>
                    <a:pt x="0" y="562"/>
                    <a:pt x="34" y="638"/>
                    <a:pt x="34" y="672"/>
                  </a:cubicBezTo>
                  <a:cubicBezTo>
                    <a:pt x="68" y="740"/>
                    <a:pt x="102" y="740"/>
                    <a:pt x="136" y="740"/>
                  </a:cubicBezTo>
                  <a:cubicBezTo>
                    <a:pt x="179" y="740"/>
                    <a:pt x="247" y="740"/>
                    <a:pt x="247" y="672"/>
                  </a:cubicBezTo>
                  <a:cubicBezTo>
                    <a:pt x="247" y="638"/>
                    <a:pt x="281" y="562"/>
                    <a:pt x="281" y="528"/>
                  </a:cubicBezTo>
                  <a:lnTo>
                    <a:pt x="281" y="383"/>
                  </a:lnTo>
                  <a:cubicBezTo>
                    <a:pt x="281" y="315"/>
                    <a:pt x="247" y="213"/>
                    <a:pt x="247" y="103"/>
                  </a:cubicBezTo>
                  <a:cubicBezTo>
                    <a:pt x="247" y="35"/>
                    <a:pt x="213" y="1"/>
                    <a:pt x="13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4831;p60"/>
            <p:cNvSpPr/>
            <p:nvPr/>
          </p:nvSpPr>
          <p:spPr>
            <a:xfrm>
              <a:off x="1583321" y="3806540"/>
              <a:ext cx="13993" cy="31304"/>
            </a:xfrm>
            <a:custGeom>
              <a:avLst/>
              <a:gdLst/>
              <a:ahLst/>
              <a:cxnLst/>
              <a:rect l="l" t="t" r="r" b="b"/>
              <a:pathLst>
                <a:path w="426" h="953" extrusionOk="0">
                  <a:moveTo>
                    <a:pt x="213" y="1"/>
                  </a:moveTo>
                  <a:cubicBezTo>
                    <a:pt x="137" y="1"/>
                    <a:pt x="69" y="69"/>
                    <a:pt x="69" y="137"/>
                  </a:cubicBezTo>
                  <a:cubicBezTo>
                    <a:pt x="35" y="281"/>
                    <a:pt x="35" y="425"/>
                    <a:pt x="35" y="527"/>
                  </a:cubicBezTo>
                  <a:cubicBezTo>
                    <a:pt x="1" y="672"/>
                    <a:pt x="1" y="774"/>
                    <a:pt x="103" y="918"/>
                  </a:cubicBezTo>
                  <a:cubicBezTo>
                    <a:pt x="103" y="952"/>
                    <a:pt x="179" y="952"/>
                    <a:pt x="213" y="952"/>
                  </a:cubicBezTo>
                  <a:cubicBezTo>
                    <a:pt x="247" y="952"/>
                    <a:pt x="281" y="952"/>
                    <a:pt x="315" y="918"/>
                  </a:cubicBezTo>
                  <a:cubicBezTo>
                    <a:pt x="426" y="774"/>
                    <a:pt x="392" y="672"/>
                    <a:pt x="392" y="527"/>
                  </a:cubicBezTo>
                  <a:cubicBezTo>
                    <a:pt x="392" y="425"/>
                    <a:pt x="349" y="281"/>
                    <a:pt x="349" y="137"/>
                  </a:cubicBezTo>
                  <a:cubicBezTo>
                    <a:pt x="349" y="69"/>
                    <a:pt x="281" y="1"/>
                    <a:pt x="21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4832;p60"/>
            <p:cNvSpPr/>
            <p:nvPr/>
          </p:nvSpPr>
          <p:spPr>
            <a:xfrm>
              <a:off x="1547353" y="3759962"/>
              <a:ext cx="11464" cy="20957"/>
            </a:xfrm>
            <a:custGeom>
              <a:avLst/>
              <a:gdLst/>
              <a:ahLst/>
              <a:cxnLst/>
              <a:rect l="l" t="t" r="r" b="b"/>
              <a:pathLst>
                <a:path w="349" h="638" extrusionOk="0">
                  <a:moveTo>
                    <a:pt x="213" y="0"/>
                  </a:moveTo>
                  <a:cubicBezTo>
                    <a:pt x="136" y="0"/>
                    <a:pt x="68" y="34"/>
                    <a:pt x="68" y="144"/>
                  </a:cubicBezTo>
                  <a:cubicBezTo>
                    <a:pt x="102" y="246"/>
                    <a:pt x="68" y="391"/>
                    <a:pt x="34" y="493"/>
                  </a:cubicBezTo>
                  <a:cubicBezTo>
                    <a:pt x="0" y="569"/>
                    <a:pt x="68" y="637"/>
                    <a:pt x="170" y="637"/>
                  </a:cubicBezTo>
                  <a:cubicBezTo>
                    <a:pt x="213" y="637"/>
                    <a:pt x="246" y="637"/>
                    <a:pt x="246" y="603"/>
                  </a:cubicBezTo>
                  <a:cubicBezTo>
                    <a:pt x="348" y="425"/>
                    <a:pt x="348" y="280"/>
                    <a:pt x="314" y="102"/>
                  </a:cubicBezTo>
                  <a:cubicBezTo>
                    <a:pt x="314" y="34"/>
                    <a:pt x="280" y="0"/>
                    <a:pt x="2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4833;p60"/>
            <p:cNvSpPr/>
            <p:nvPr/>
          </p:nvSpPr>
          <p:spPr>
            <a:xfrm>
              <a:off x="1600631" y="3719199"/>
              <a:ext cx="11759" cy="25720"/>
            </a:xfrm>
            <a:custGeom>
              <a:avLst/>
              <a:gdLst/>
              <a:ahLst/>
              <a:cxnLst/>
              <a:rect l="l" t="t" r="r" b="b"/>
              <a:pathLst>
                <a:path w="358" h="783" extrusionOk="0">
                  <a:moveTo>
                    <a:pt x="213" y="1"/>
                  </a:moveTo>
                  <a:cubicBezTo>
                    <a:pt x="145" y="1"/>
                    <a:pt x="35" y="35"/>
                    <a:pt x="35" y="145"/>
                  </a:cubicBezTo>
                  <a:cubicBezTo>
                    <a:pt x="35" y="247"/>
                    <a:pt x="35" y="358"/>
                    <a:pt x="1" y="426"/>
                  </a:cubicBezTo>
                  <a:cubicBezTo>
                    <a:pt x="1" y="536"/>
                    <a:pt x="1" y="638"/>
                    <a:pt x="35" y="748"/>
                  </a:cubicBezTo>
                  <a:cubicBezTo>
                    <a:pt x="77" y="782"/>
                    <a:pt x="111" y="782"/>
                    <a:pt x="145" y="782"/>
                  </a:cubicBezTo>
                  <a:cubicBezTo>
                    <a:pt x="179" y="782"/>
                    <a:pt x="213" y="782"/>
                    <a:pt x="247" y="748"/>
                  </a:cubicBezTo>
                  <a:cubicBezTo>
                    <a:pt x="323" y="672"/>
                    <a:pt x="357" y="536"/>
                    <a:pt x="357" y="426"/>
                  </a:cubicBezTo>
                  <a:cubicBezTo>
                    <a:pt x="357" y="324"/>
                    <a:pt x="357" y="213"/>
                    <a:pt x="323" y="111"/>
                  </a:cubicBezTo>
                  <a:cubicBezTo>
                    <a:pt x="323" y="35"/>
                    <a:pt x="247" y="1"/>
                    <a:pt x="21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4834;p60"/>
            <p:cNvSpPr/>
            <p:nvPr/>
          </p:nvSpPr>
          <p:spPr>
            <a:xfrm>
              <a:off x="1558783" y="3668154"/>
              <a:ext cx="9526" cy="19840"/>
            </a:xfrm>
            <a:custGeom>
              <a:avLst/>
              <a:gdLst/>
              <a:ahLst/>
              <a:cxnLst/>
              <a:rect l="l" t="t" r="r" b="b"/>
              <a:pathLst>
                <a:path w="290" h="604" extrusionOk="0">
                  <a:moveTo>
                    <a:pt x="145" y="0"/>
                  </a:moveTo>
                  <a:cubicBezTo>
                    <a:pt x="111" y="0"/>
                    <a:pt x="77" y="34"/>
                    <a:pt x="77" y="68"/>
                  </a:cubicBezTo>
                  <a:cubicBezTo>
                    <a:pt x="0" y="247"/>
                    <a:pt x="0" y="425"/>
                    <a:pt x="77" y="561"/>
                  </a:cubicBezTo>
                  <a:cubicBezTo>
                    <a:pt x="111" y="603"/>
                    <a:pt x="111" y="603"/>
                    <a:pt x="145" y="603"/>
                  </a:cubicBezTo>
                  <a:cubicBezTo>
                    <a:pt x="179" y="603"/>
                    <a:pt x="213" y="603"/>
                    <a:pt x="213" y="561"/>
                  </a:cubicBezTo>
                  <a:cubicBezTo>
                    <a:pt x="247" y="425"/>
                    <a:pt x="247" y="281"/>
                    <a:pt x="247" y="136"/>
                  </a:cubicBezTo>
                  <a:cubicBezTo>
                    <a:pt x="289" y="68"/>
                    <a:pt x="213" y="0"/>
                    <a:pt x="14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4835;p60"/>
            <p:cNvSpPr/>
            <p:nvPr/>
          </p:nvSpPr>
          <p:spPr>
            <a:xfrm>
              <a:off x="1597281" y="3615696"/>
              <a:ext cx="11497" cy="23453"/>
            </a:xfrm>
            <a:custGeom>
              <a:avLst/>
              <a:gdLst/>
              <a:ahLst/>
              <a:cxnLst/>
              <a:rect l="l" t="t" r="r" b="b"/>
              <a:pathLst>
                <a:path w="350" h="714" extrusionOk="0">
                  <a:moveTo>
                    <a:pt x="103" y="0"/>
                  </a:moveTo>
                  <a:cubicBezTo>
                    <a:pt x="69" y="0"/>
                    <a:pt x="1" y="34"/>
                    <a:pt x="1" y="111"/>
                  </a:cubicBezTo>
                  <a:cubicBezTo>
                    <a:pt x="1" y="179"/>
                    <a:pt x="35" y="289"/>
                    <a:pt x="35" y="357"/>
                  </a:cubicBezTo>
                  <a:cubicBezTo>
                    <a:pt x="35" y="459"/>
                    <a:pt x="69" y="535"/>
                    <a:pt x="103" y="637"/>
                  </a:cubicBezTo>
                  <a:cubicBezTo>
                    <a:pt x="103" y="671"/>
                    <a:pt x="179" y="714"/>
                    <a:pt x="213" y="714"/>
                  </a:cubicBezTo>
                  <a:lnTo>
                    <a:pt x="247" y="714"/>
                  </a:lnTo>
                  <a:lnTo>
                    <a:pt x="281" y="714"/>
                  </a:lnTo>
                  <a:cubicBezTo>
                    <a:pt x="315" y="671"/>
                    <a:pt x="349" y="637"/>
                    <a:pt x="349" y="603"/>
                  </a:cubicBezTo>
                  <a:cubicBezTo>
                    <a:pt x="349" y="501"/>
                    <a:pt x="349" y="391"/>
                    <a:pt x="281" y="323"/>
                  </a:cubicBezTo>
                  <a:cubicBezTo>
                    <a:pt x="281" y="213"/>
                    <a:pt x="213" y="145"/>
                    <a:pt x="179" y="34"/>
                  </a:cubicBezTo>
                  <a:cubicBezTo>
                    <a:pt x="179" y="0"/>
                    <a:pt x="137" y="0"/>
                    <a:pt x="10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4836;p60"/>
            <p:cNvSpPr/>
            <p:nvPr/>
          </p:nvSpPr>
          <p:spPr>
            <a:xfrm>
              <a:off x="1564630" y="3597269"/>
              <a:ext cx="9263" cy="30154"/>
            </a:xfrm>
            <a:custGeom>
              <a:avLst/>
              <a:gdLst/>
              <a:ahLst/>
              <a:cxnLst/>
              <a:rect l="l" t="t" r="r" b="b"/>
              <a:pathLst>
                <a:path w="282" h="918" extrusionOk="0">
                  <a:moveTo>
                    <a:pt x="111" y="1"/>
                  </a:moveTo>
                  <a:cubicBezTo>
                    <a:pt x="69" y="1"/>
                    <a:pt x="35" y="35"/>
                    <a:pt x="35" y="69"/>
                  </a:cubicBezTo>
                  <a:cubicBezTo>
                    <a:pt x="1" y="213"/>
                    <a:pt x="1" y="349"/>
                    <a:pt x="1" y="493"/>
                  </a:cubicBezTo>
                  <a:cubicBezTo>
                    <a:pt x="1" y="638"/>
                    <a:pt x="69" y="740"/>
                    <a:pt x="111" y="884"/>
                  </a:cubicBezTo>
                  <a:cubicBezTo>
                    <a:pt x="111" y="918"/>
                    <a:pt x="145" y="918"/>
                    <a:pt x="179" y="918"/>
                  </a:cubicBezTo>
                  <a:cubicBezTo>
                    <a:pt x="213" y="918"/>
                    <a:pt x="213" y="918"/>
                    <a:pt x="247" y="884"/>
                  </a:cubicBezTo>
                  <a:cubicBezTo>
                    <a:pt x="247" y="740"/>
                    <a:pt x="281" y="595"/>
                    <a:pt x="281" y="493"/>
                  </a:cubicBezTo>
                  <a:cubicBezTo>
                    <a:pt x="247" y="349"/>
                    <a:pt x="213" y="213"/>
                    <a:pt x="179" y="69"/>
                  </a:cubicBezTo>
                  <a:cubicBezTo>
                    <a:pt x="179" y="35"/>
                    <a:pt x="145" y="1"/>
                    <a:pt x="11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" name="Google Shape;4837;p60"/>
            <p:cNvSpPr/>
            <p:nvPr/>
          </p:nvSpPr>
          <p:spPr>
            <a:xfrm>
              <a:off x="1704167" y="3615696"/>
              <a:ext cx="20957" cy="18723"/>
            </a:xfrm>
            <a:custGeom>
              <a:avLst/>
              <a:gdLst/>
              <a:ahLst/>
              <a:cxnLst/>
              <a:rect l="l" t="t" r="r" b="b"/>
              <a:pathLst>
                <a:path w="638" h="570" extrusionOk="0">
                  <a:moveTo>
                    <a:pt x="111" y="0"/>
                  </a:moveTo>
                  <a:cubicBezTo>
                    <a:pt x="34" y="0"/>
                    <a:pt x="0" y="77"/>
                    <a:pt x="34" y="145"/>
                  </a:cubicBezTo>
                  <a:cubicBezTo>
                    <a:pt x="111" y="213"/>
                    <a:pt x="179" y="289"/>
                    <a:pt x="247" y="357"/>
                  </a:cubicBezTo>
                  <a:cubicBezTo>
                    <a:pt x="323" y="425"/>
                    <a:pt x="391" y="535"/>
                    <a:pt x="493" y="569"/>
                  </a:cubicBezTo>
                  <a:lnTo>
                    <a:pt x="493" y="569"/>
                  </a:lnTo>
                  <a:cubicBezTo>
                    <a:pt x="569" y="569"/>
                    <a:pt x="637" y="501"/>
                    <a:pt x="603" y="425"/>
                  </a:cubicBezTo>
                  <a:cubicBezTo>
                    <a:pt x="569" y="323"/>
                    <a:pt x="459" y="289"/>
                    <a:pt x="391" y="213"/>
                  </a:cubicBezTo>
                  <a:cubicBezTo>
                    <a:pt x="323" y="145"/>
                    <a:pt x="213" y="77"/>
                    <a:pt x="14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" name="Google Shape;4838;p60"/>
            <p:cNvSpPr/>
            <p:nvPr/>
          </p:nvSpPr>
          <p:spPr>
            <a:xfrm>
              <a:off x="1700816" y="3579695"/>
              <a:ext cx="12581" cy="12876"/>
            </a:xfrm>
            <a:custGeom>
              <a:avLst/>
              <a:gdLst/>
              <a:ahLst/>
              <a:cxnLst/>
              <a:rect l="l" t="t" r="r" b="b"/>
              <a:pathLst>
                <a:path w="383" h="392" extrusionOk="0">
                  <a:moveTo>
                    <a:pt x="136" y="0"/>
                  </a:moveTo>
                  <a:cubicBezTo>
                    <a:pt x="68" y="0"/>
                    <a:pt x="0" y="111"/>
                    <a:pt x="34" y="179"/>
                  </a:cubicBezTo>
                  <a:cubicBezTo>
                    <a:pt x="102" y="247"/>
                    <a:pt x="136" y="323"/>
                    <a:pt x="247" y="357"/>
                  </a:cubicBezTo>
                  <a:cubicBezTo>
                    <a:pt x="247" y="391"/>
                    <a:pt x="247" y="391"/>
                    <a:pt x="281" y="391"/>
                  </a:cubicBezTo>
                  <a:cubicBezTo>
                    <a:pt x="315" y="391"/>
                    <a:pt x="383" y="323"/>
                    <a:pt x="383" y="247"/>
                  </a:cubicBezTo>
                  <a:cubicBezTo>
                    <a:pt x="315" y="145"/>
                    <a:pt x="281" y="111"/>
                    <a:pt x="170" y="3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" name="Google Shape;4839;p60"/>
            <p:cNvSpPr/>
            <p:nvPr/>
          </p:nvSpPr>
          <p:spPr>
            <a:xfrm>
              <a:off x="1728704" y="3683198"/>
              <a:ext cx="26541" cy="26836"/>
            </a:xfrm>
            <a:custGeom>
              <a:avLst/>
              <a:gdLst/>
              <a:ahLst/>
              <a:cxnLst/>
              <a:rect l="l" t="t" r="r" b="b"/>
              <a:pathLst>
                <a:path w="808" h="817" extrusionOk="0">
                  <a:moveTo>
                    <a:pt x="103" y="1"/>
                  </a:moveTo>
                  <a:cubicBezTo>
                    <a:pt x="35" y="1"/>
                    <a:pt x="1" y="35"/>
                    <a:pt x="35" y="69"/>
                  </a:cubicBezTo>
                  <a:cubicBezTo>
                    <a:pt x="137" y="213"/>
                    <a:pt x="213" y="315"/>
                    <a:pt x="315" y="460"/>
                  </a:cubicBezTo>
                  <a:cubicBezTo>
                    <a:pt x="383" y="570"/>
                    <a:pt x="494" y="740"/>
                    <a:pt x="638" y="782"/>
                  </a:cubicBezTo>
                  <a:cubicBezTo>
                    <a:pt x="638" y="816"/>
                    <a:pt x="672" y="816"/>
                    <a:pt x="672" y="816"/>
                  </a:cubicBezTo>
                  <a:cubicBezTo>
                    <a:pt x="740" y="816"/>
                    <a:pt x="808" y="740"/>
                    <a:pt x="774" y="672"/>
                  </a:cubicBezTo>
                  <a:cubicBezTo>
                    <a:pt x="740" y="528"/>
                    <a:pt x="595" y="426"/>
                    <a:pt x="494" y="315"/>
                  </a:cubicBezTo>
                  <a:cubicBezTo>
                    <a:pt x="383" y="213"/>
                    <a:pt x="247" y="103"/>
                    <a:pt x="13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" name="Google Shape;4840;p60"/>
            <p:cNvSpPr/>
            <p:nvPr/>
          </p:nvSpPr>
          <p:spPr>
            <a:xfrm>
              <a:off x="1766938" y="3691311"/>
              <a:ext cx="27953" cy="23190"/>
            </a:xfrm>
            <a:custGeom>
              <a:avLst/>
              <a:gdLst/>
              <a:ahLst/>
              <a:cxnLst/>
              <a:rect l="l" t="t" r="r" b="b"/>
              <a:pathLst>
                <a:path w="851" h="706" extrusionOk="0">
                  <a:moveTo>
                    <a:pt x="179" y="0"/>
                  </a:moveTo>
                  <a:cubicBezTo>
                    <a:pt x="69" y="0"/>
                    <a:pt x="1" y="111"/>
                    <a:pt x="69" y="213"/>
                  </a:cubicBezTo>
                  <a:cubicBezTo>
                    <a:pt x="179" y="281"/>
                    <a:pt x="247" y="391"/>
                    <a:pt x="357" y="493"/>
                  </a:cubicBezTo>
                  <a:cubicBezTo>
                    <a:pt x="425" y="569"/>
                    <a:pt x="536" y="705"/>
                    <a:pt x="672" y="705"/>
                  </a:cubicBezTo>
                  <a:lnTo>
                    <a:pt x="706" y="705"/>
                  </a:lnTo>
                  <a:cubicBezTo>
                    <a:pt x="782" y="705"/>
                    <a:pt x="850" y="637"/>
                    <a:pt x="850" y="569"/>
                  </a:cubicBezTo>
                  <a:cubicBezTo>
                    <a:pt x="816" y="425"/>
                    <a:pt x="672" y="323"/>
                    <a:pt x="570" y="247"/>
                  </a:cubicBezTo>
                  <a:cubicBezTo>
                    <a:pt x="459" y="145"/>
                    <a:pt x="357" y="68"/>
                    <a:pt x="2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" name="Google Shape;4841;p60"/>
            <p:cNvSpPr/>
            <p:nvPr/>
          </p:nvSpPr>
          <p:spPr>
            <a:xfrm>
              <a:off x="1790096" y="3757729"/>
              <a:ext cx="31566" cy="31271"/>
            </a:xfrm>
            <a:custGeom>
              <a:avLst/>
              <a:gdLst/>
              <a:ahLst/>
              <a:cxnLst/>
              <a:rect l="l" t="t" r="r" b="b"/>
              <a:pathLst>
                <a:path w="961" h="952" extrusionOk="0">
                  <a:moveTo>
                    <a:pt x="179" y="0"/>
                  </a:moveTo>
                  <a:cubicBezTo>
                    <a:pt x="111" y="0"/>
                    <a:pt x="1" y="102"/>
                    <a:pt x="77" y="170"/>
                  </a:cubicBezTo>
                  <a:cubicBezTo>
                    <a:pt x="179" y="314"/>
                    <a:pt x="290" y="459"/>
                    <a:pt x="391" y="595"/>
                  </a:cubicBezTo>
                  <a:cubicBezTo>
                    <a:pt x="502" y="739"/>
                    <a:pt x="604" y="918"/>
                    <a:pt x="748" y="952"/>
                  </a:cubicBezTo>
                  <a:lnTo>
                    <a:pt x="782" y="952"/>
                  </a:lnTo>
                  <a:cubicBezTo>
                    <a:pt x="893" y="952"/>
                    <a:pt x="961" y="850"/>
                    <a:pt x="927" y="773"/>
                  </a:cubicBezTo>
                  <a:cubicBezTo>
                    <a:pt x="893" y="637"/>
                    <a:pt x="748" y="493"/>
                    <a:pt x="638" y="382"/>
                  </a:cubicBezTo>
                  <a:cubicBezTo>
                    <a:pt x="502" y="280"/>
                    <a:pt x="391" y="170"/>
                    <a:pt x="256" y="34"/>
                  </a:cubicBezTo>
                  <a:cubicBezTo>
                    <a:pt x="256" y="34"/>
                    <a:pt x="213" y="0"/>
                    <a:pt x="17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" name="Google Shape;4842;p60"/>
            <p:cNvSpPr/>
            <p:nvPr/>
          </p:nvSpPr>
          <p:spPr>
            <a:xfrm>
              <a:off x="1833356" y="3749353"/>
              <a:ext cx="38267" cy="26804"/>
            </a:xfrm>
            <a:custGeom>
              <a:avLst/>
              <a:gdLst/>
              <a:ahLst/>
              <a:cxnLst/>
              <a:rect l="l" t="t" r="r" b="b"/>
              <a:pathLst>
                <a:path w="1165" h="816" extrusionOk="0">
                  <a:moveTo>
                    <a:pt x="170" y="0"/>
                  </a:moveTo>
                  <a:cubicBezTo>
                    <a:pt x="68" y="0"/>
                    <a:pt x="0" y="145"/>
                    <a:pt x="102" y="255"/>
                  </a:cubicBezTo>
                  <a:cubicBezTo>
                    <a:pt x="281" y="357"/>
                    <a:pt x="459" y="501"/>
                    <a:pt x="595" y="603"/>
                  </a:cubicBezTo>
                  <a:cubicBezTo>
                    <a:pt x="739" y="680"/>
                    <a:pt x="850" y="816"/>
                    <a:pt x="986" y="816"/>
                  </a:cubicBezTo>
                  <a:cubicBezTo>
                    <a:pt x="1020" y="816"/>
                    <a:pt x="1062" y="816"/>
                    <a:pt x="1096" y="782"/>
                  </a:cubicBezTo>
                  <a:cubicBezTo>
                    <a:pt x="1130" y="782"/>
                    <a:pt x="1164" y="748"/>
                    <a:pt x="1164" y="680"/>
                  </a:cubicBezTo>
                  <a:cubicBezTo>
                    <a:pt x="1164" y="467"/>
                    <a:pt x="986" y="391"/>
                    <a:pt x="807" y="323"/>
                  </a:cubicBezTo>
                  <a:cubicBezTo>
                    <a:pt x="637" y="213"/>
                    <a:pt x="459" y="111"/>
                    <a:pt x="24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" name="Google Shape;4843;p60"/>
            <p:cNvSpPr/>
            <p:nvPr/>
          </p:nvSpPr>
          <p:spPr>
            <a:xfrm>
              <a:off x="1859864" y="3804044"/>
              <a:ext cx="29333" cy="23453"/>
            </a:xfrm>
            <a:custGeom>
              <a:avLst/>
              <a:gdLst/>
              <a:ahLst/>
              <a:cxnLst/>
              <a:rect l="l" t="t" r="r" b="b"/>
              <a:pathLst>
                <a:path w="893" h="714" extrusionOk="0">
                  <a:moveTo>
                    <a:pt x="179" y="0"/>
                  </a:moveTo>
                  <a:cubicBezTo>
                    <a:pt x="111" y="0"/>
                    <a:pt x="0" y="111"/>
                    <a:pt x="77" y="213"/>
                  </a:cubicBezTo>
                  <a:cubicBezTo>
                    <a:pt x="145" y="323"/>
                    <a:pt x="255" y="425"/>
                    <a:pt x="391" y="535"/>
                  </a:cubicBezTo>
                  <a:cubicBezTo>
                    <a:pt x="468" y="637"/>
                    <a:pt x="638" y="714"/>
                    <a:pt x="782" y="714"/>
                  </a:cubicBezTo>
                  <a:lnTo>
                    <a:pt x="782" y="714"/>
                  </a:lnTo>
                  <a:cubicBezTo>
                    <a:pt x="850" y="714"/>
                    <a:pt x="892" y="637"/>
                    <a:pt x="892" y="569"/>
                  </a:cubicBezTo>
                  <a:cubicBezTo>
                    <a:pt x="850" y="501"/>
                    <a:pt x="782" y="459"/>
                    <a:pt x="748" y="425"/>
                  </a:cubicBezTo>
                  <a:cubicBezTo>
                    <a:pt x="680" y="357"/>
                    <a:pt x="638" y="323"/>
                    <a:pt x="570" y="289"/>
                  </a:cubicBezTo>
                  <a:cubicBezTo>
                    <a:pt x="468" y="179"/>
                    <a:pt x="357" y="111"/>
                    <a:pt x="255" y="34"/>
                  </a:cubicBezTo>
                  <a:cubicBezTo>
                    <a:pt x="213" y="0"/>
                    <a:pt x="213" y="0"/>
                    <a:pt x="17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" name="Google Shape;4844;p60"/>
            <p:cNvSpPr/>
            <p:nvPr/>
          </p:nvSpPr>
          <p:spPr>
            <a:xfrm>
              <a:off x="1911204" y="3797047"/>
              <a:ext cx="32388" cy="25720"/>
            </a:xfrm>
            <a:custGeom>
              <a:avLst/>
              <a:gdLst/>
              <a:ahLst/>
              <a:cxnLst/>
              <a:rect l="l" t="t" r="r" b="b"/>
              <a:pathLst>
                <a:path w="986" h="783" extrusionOk="0">
                  <a:moveTo>
                    <a:pt x="213" y="1"/>
                  </a:moveTo>
                  <a:cubicBezTo>
                    <a:pt x="102" y="1"/>
                    <a:pt x="0" y="111"/>
                    <a:pt x="68" y="213"/>
                  </a:cubicBezTo>
                  <a:cubicBezTo>
                    <a:pt x="179" y="358"/>
                    <a:pt x="247" y="460"/>
                    <a:pt x="391" y="570"/>
                  </a:cubicBezTo>
                  <a:cubicBezTo>
                    <a:pt x="493" y="672"/>
                    <a:pt x="604" y="782"/>
                    <a:pt x="773" y="782"/>
                  </a:cubicBezTo>
                  <a:lnTo>
                    <a:pt x="773" y="782"/>
                  </a:lnTo>
                  <a:cubicBezTo>
                    <a:pt x="918" y="782"/>
                    <a:pt x="986" y="638"/>
                    <a:pt x="918" y="536"/>
                  </a:cubicBezTo>
                  <a:cubicBezTo>
                    <a:pt x="850" y="392"/>
                    <a:pt x="739" y="358"/>
                    <a:pt x="638" y="290"/>
                  </a:cubicBezTo>
                  <a:cubicBezTo>
                    <a:pt x="527" y="213"/>
                    <a:pt x="425" y="145"/>
                    <a:pt x="315" y="35"/>
                  </a:cubicBezTo>
                  <a:cubicBezTo>
                    <a:pt x="281" y="1"/>
                    <a:pt x="247" y="1"/>
                    <a:pt x="21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" name="Google Shape;4845;p60"/>
            <p:cNvSpPr/>
            <p:nvPr/>
          </p:nvSpPr>
          <p:spPr>
            <a:xfrm>
              <a:off x="1927398" y="3759962"/>
              <a:ext cx="24570" cy="22074"/>
            </a:xfrm>
            <a:custGeom>
              <a:avLst/>
              <a:gdLst/>
              <a:ahLst/>
              <a:cxnLst/>
              <a:rect l="l" t="t" r="r" b="b"/>
              <a:pathLst>
                <a:path w="748" h="672" extrusionOk="0">
                  <a:moveTo>
                    <a:pt x="213" y="0"/>
                  </a:moveTo>
                  <a:cubicBezTo>
                    <a:pt x="111" y="0"/>
                    <a:pt x="0" y="144"/>
                    <a:pt x="111" y="246"/>
                  </a:cubicBezTo>
                  <a:cubicBezTo>
                    <a:pt x="179" y="357"/>
                    <a:pt x="246" y="425"/>
                    <a:pt x="323" y="493"/>
                  </a:cubicBezTo>
                  <a:cubicBezTo>
                    <a:pt x="425" y="569"/>
                    <a:pt x="493" y="671"/>
                    <a:pt x="603" y="671"/>
                  </a:cubicBezTo>
                  <a:lnTo>
                    <a:pt x="637" y="637"/>
                  </a:lnTo>
                  <a:cubicBezTo>
                    <a:pt x="671" y="637"/>
                    <a:pt x="748" y="603"/>
                    <a:pt x="748" y="527"/>
                  </a:cubicBezTo>
                  <a:cubicBezTo>
                    <a:pt x="748" y="459"/>
                    <a:pt x="748" y="425"/>
                    <a:pt x="705" y="357"/>
                  </a:cubicBezTo>
                  <a:cubicBezTo>
                    <a:pt x="671" y="314"/>
                    <a:pt x="637" y="280"/>
                    <a:pt x="569" y="246"/>
                  </a:cubicBezTo>
                  <a:cubicBezTo>
                    <a:pt x="493" y="178"/>
                    <a:pt x="425" y="102"/>
                    <a:pt x="323" y="34"/>
                  </a:cubicBezTo>
                  <a:cubicBezTo>
                    <a:pt x="280" y="0"/>
                    <a:pt x="246" y="0"/>
                    <a:pt x="2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" name="Google Shape;4846;p60"/>
            <p:cNvSpPr/>
            <p:nvPr/>
          </p:nvSpPr>
          <p:spPr>
            <a:xfrm>
              <a:off x="1883284" y="3736772"/>
              <a:ext cx="20990" cy="18460"/>
            </a:xfrm>
            <a:custGeom>
              <a:avLst/>
              <a:gdLst/>
              <a:ahLst/>
              <a:cxnLst/>
              <a:rect l="l" t="t" r="r" b="b"/>
              <a:pathLst>
                <a:path w="639" h="562" extrusionOk="0">
                  <a:moveTo>
                    <a:pt x="137" y="1"/>
                  </a:moveTo>
                  <a:cubicBezTo>
                    <a:pt x="103" y="1"/>
                    <a:pt x="69" y="35"/>
                    <a:pt x="35" y="69"/>
                  </a:cubicBezTo>
                  <a:cubicBezTo>
                    <a:pt x="1" y="103"/>
                    <a:pt x="1" y="171"/>
                    <a:pt x="35" y="213"/>
                  </a:cubicBezTo>
                  <a:cubicBezTo>
                    <a:pt x="179" y="281"/>
                    <a:pt x="247" y="383"/>
                    <a:pt x="349" y="494"/>
                  </a:cubicBezTo>
                  <a:cubicBezTo>
                    <a:pt x="392" y="528"/>
                    <a:pt x="426" y="562"/>
                    <a:pt x="460" y="562"/>
                  </a:cubicBezTo>
                  <a:lnTo>
                    <a:pt x="494" y="562"/>
                  </a:lnTo>
                  <a:cubicBezTo>
                    <a:pt x="562" y="528"/>
                    <a:pt x="604" y="494"/>
                    <a:pt x="604" y="460"/>
                  </a:cubicBezTo>
                  <a:cubicBezTo>
                    <a:pt x="638" y="383"/>
                    <a:pt x="604" y="315"/>
                    <a:pt x="562" y="281"/>
                  </a:cubicBezTo>
                  <a:cubicBezTo>
                    <a:pt x="460" y="171"/>
                    <a:pt x="315" y="103"/>
                    <a:pt x="179" y="3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" name="Google Shape;4847;p60"/>
            <p:cNvSpPr/>
            <p:nvPr/>
          </p:nvSpPr>
          <p:spPr>
            <a:xfrm>
              <a:off x="1908675" y="3675117"/>
              <a:ext cx="19873" cy="15110"/>
            </a:xfrm>
            <a:custGeom>
              <a:avLst/>
              <a:gdLst/>
              <a:ahLst/>
              <a:cxnLst/>
              <a:rect l="l" t="t" r="r" b="b"/>
              <a:pathLst>
                <a:path w="605" h="460" extrusionOk="0">
                  <a:moveTo>
                    <a:pt x="111" y="1"/>
                  </a:moveTo>
                  <a:cubicBezTo>
                    <a:pt x="43" y="1"/>
                    <a:pt x="1" y="35"/>
                    <a:pt x="43" y="103"/>
                  </a:cubicBezTo>
                  <a:cubicBezTo>
                    <a:pt x="145" y="247"/>
                    <a:pt x="290" y="459"/>
                    <a:pt x="502" y="459"/>
                  </a:cubicBezTo>
                  <a:lnTo>
                    <a:pt x="536" y="459"/>
                  </a:lnTo>
                  <a:cubicBezTo>
                    <a:pt x="570" y="425"/>
                    <a:pt x="604" y="391"/>
                    <a:pt x="570" y="349"/>
                  </a:cubicBezTo>
                  <a:cubicBezTo>
                    <a:pt x="536" y="281"/>
                    <a:pt x="468" y="247"/>
                    <a:pt x="392" y="179"/>
                  </a:cubicBezTo>
                  <a:cubicBezTo>
                    <a:pt x="324" y="137"/>
                    <a:pt x="213" y="69"/>
                    <a:pt x="17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" name="Google Shape;4848;p60"/>
            <p:cNvSpPr/>
            <p:nvPr/>
          </p:nvSpPr>
          <p:spPr>
            <a:xfrm>
              <a:off x="1949439" y="3643584"/>
              <a:ext cx="20957" cy="15110"/>
            </a:xfrm>
            <a:custGeom>
              <a:avLst/>
              <a:gdLst/>
              <a:ahLst/>
              <a:cxnLst/>
              <a:rect l="l" t="t" r="r" b="b"/>
              <a:pathLst>
                <a:path w="638" h="460" extrusionOk="0">
                  <a:moveTo>
                    <a:pt x="145" y="1"/>
                  </a:moveTo>
                  <a:cubicBezTo>
                    <a:pt x="77" y="1"/>
                    <a:pt x="0" y="77"/>
                    <a:pt x="77" y="179"/>
                  </a:cubicBezTo>
                  <a:cubicBezTo>
                    <a:pt x="145" y="247"/>
                    <a:pt x="213" y="323"/>
                    <a:pt x="289" y="391"/>
                  </a:cubicBezTo>
                  <a:cubicBezTo>
                    <a:pt x="357" y="425"/>
                    <a:pt x="459" y="459"/>
                    <a:pt x="535" y="459"/>
                  </a:cubicBezTo>
                  <a:lnTo>
                    <a:pt x="569" y="459"/>
                  </a:lnTo>
                  <a:cubicBezTo>
                    <a:pt x="603" y="459"/>
                    <a:pt x="637" y="391"/>
                    <a:pt x="603" y="357"/>
                  </a:cubicBezTo>
                  <a:cubicBezTo>
                    <a:pt x="603" y="323"/>
                    <a:pt x="569" y="323"/>
                    <a:pt x="535" y="290"/>
                  </a:cubicBezTo>
                  <a:cubicBezTo>
                    <a:pt x="501" y="247"/>
                    <a:pt x="501" y="213"/>
                    <a:pt x="425" y="179"/>
                  </a:cubicBezTo>
                  <a:cubicBezTo>
                    <a:pt x="357" y="145"/>
                    <a:pt x="289" y="77"/>
                    <a:pt x="213" y="35"/>
                  </a:cubicBezTo>
                  <a:cubicBezTo>
                    <a:pt x="179" y="1"/>
                    <a:pt x="145" y="1"/>
                    <a:pt x="1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" name="Google Shape;4849;p60"/>
            <p:cNvSpPr/>
            <p:nvPr/>
          </p:nvSpPr>
          <p:spPr>
            <a:xfrm>
              <a:off x="1903124" y="3604232"/>
              <a:ext cx="19544" cy="19577"/>
            </a:xfrm>
            <a:custGeom>
              <a:avLst/>
              <a:gdLst/>
              <a:ahLst/>
              <a:cxnLst/>
              <a:rect l="l" t="t" r="r" b="b"/>
              <a:pathLst>
                <a:path w="595" h="596" extrusionOk="0">
                  <a:moveTo>
                    <a:pt x="102" y="1"/>
                  </a:moveTo>
                  <a:cubicBezTo>
                    <a:pt x="34" y="1"/>
                    <a:pt x="0" y="69"/>
                    <a:pt x="34" y="137"/>
                  </a:cubicBezTo>
                  <a:cubicBezTo>
                    <a:pt x="68" y="213"/>
                    <a:pt x="136" y="315"/>
                    <a:pt x="212" y="383"/>
                  </a:cubicBezTo>
                  <a:cubicBezTo>
                    <a:pt x="280" y="460"/>
                    <a:pt x="348" y="562"/>
                    <a:pt x="459" y="596"/>
                  </a:cubicBezTo>
                  <a:lnTo>
                    <a:pt x="493" y="596"/>
                  </a:lnTo>
                  <a:cubicBezTo>
                    <a:pt x="561" y="596"/>
                    <a:pt x="595" y="494"/>
                    <a:pt x="561" y="426"/>
                  </a:cubicBezTo>
                  <a:cubicBezTo>
                    <a:pt x="527" y="349"/>
                    <a:pt x="459" y="281"/>
                    <a:pt x="382" y="213"/>
                  </a:cubicBezTo>
                  <a:cubicBezTo>
                    <a:pt x="314" y="137"/>
                    <a:pt x="246" y="103"/>
                    <a:pt x="17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" name="Google Shape;4850;p60"/>
            <p:cNvSpPr/>
            <p:nvPr/>
          </p:nvSpPr>
          <p:spPr>
            <a:xfrm>
              <a:off x="1929632" y="3570498"/>
              <a:ext cx="19840" cy="16194"/>
            </a:xfrm>
            <a:custGeom>
              <a:avLst/>
              <a:gdLst/>
              <a:ahLst/>
              <a:cxnLst/>
              <a:rect l="l" t="t" r="r" b="b"/>
              <a:pathLst>
                <a:path w="604" h="493" extrusionOk="0">
                  <a:moveTo>
                    <a:pt x="178" y="0"/>
                  </a:moveTo>
                  <a:cubicBezTo>
                    <a:pt x="77" y="0"/>
                    <a:pt x="0" y="136"/>
                    <a:pt x="111" y="212"/>
                  </a:cubicBezTo>
                  <a:cubicBezTo>
                    <a:pt x="178" y="280"/>
                    <a:pt x="255" y="348"/>
                    <a:pt x="323" y="459"/>
                  </a:cubicBezTo>
                  <a:cubicBezTo>
                    <a:pt x="357" y="459"/>
                    <a:pt x="391" y="493"/>
                    <a:pt x="425" y="493"/>
                  </a:cubicBezTo>
                  <a:cubicBezTo>
                    <a:pt x="467" y="493"/>
                    <a:pt x="501" y="493"/>
                    <a:pt x="501" y="459"/>
                  </a:cubicBezTo>
                  <a:cubicBezTo>
                    <a:pt x="569" y="459"/>
                    <a:pt x="569" y="425"/>
                    <a:pt x="603" y="391"/>
                  </a:cubicBezTo>
                  <a:cubicBezTo>
                    <a:pt x="603" y="314"/>
                    <a:pt x="569" y="246"/>
                    <a:pt x="501" y="212"/>
                  </a:cubicBezTo>
                  <a:cubicBezTo>
                    <a:pt x="425" y="136"/>
                    <a:pt x="323" y="68"/>
                    <a:pt x="212" y="3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" name="Google Shape;4851;p60"/>
            <p:cNvSpPr/>
            <p:nvPr/>
          </p:nvSpPr>
          <p:spPr>
            <a:xfrm>
              <a:off x="1858747" y="3542578"/>
              <a:ext cx="15110" cy="15110"/>
            </a:xfrm>
            <a:custGeom>
              <a:avLst/>
              <a:gdLst/>
              <a:ahLst/>
              <a:cxnLst/>
              <a:rect l="l" t="t" r="r" b="b"/>
              <a:pathLst>
                <a:path w="460" h="460" extrusionOk="0">
                  <a:moveTo>
                    <a:pt x="145" y="1"/>
                  </a:moveTo>
                  <a:cubicBezTo>
                    <a:pt x="77" y="1"/>
                    <a:pt x="0" y="102"/>
                    <a:pt x="34" y="136"/>
                  </a:cubicBezTo>
                  <a:cubicBezTo>
                    <a:pt x="111" y="247"/>
                    <a:pt x="213" y="459"/>
                    <a:pt x="357" y="459"/>
                  </a:cubicBezTo>
                  <a:lnTo>
                    <a:pt x="357" y="459"/>
                  </a:lnTo>
                  <a:cubicBezTo>
                    <a:pt x="425" y="459"/>
                    <a:pt x="459" y="391"/>
                    <a:pt x="459" y="315"/>
                  </a:cubicBezTo>
                  <a:cubicBezTo>
                    <a:pt x="425" y="247"/>
                    <a:pt x="391" y="247"/>
                    <a:pt x="323" y="179"/>
                  </a:cubicBezTo>
                  <a:cubicBezTo>
                    <a:pt x="289" y="136"/>
                    <a:pt x="247" y="102"/>
                    <a:pt x="213" y="35"/>
                  </a:cubicBezTo>
                  <a:cubicBezTo>
                    <a:pt x="179" y="35"/>
                    <a:pt x="179" y="1"/>
                    <a:pt x="1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" name="Google Shape;4852;p60"/>
            <p:cNvSpPr/>
            <p:nvPr/>
          </p:nvSpPr>
          <p:spPr>
            <a:xfrm>
              <a:off x="1882167" y="3509927"/>
              <a:ext cx="19577" cy="16227"/>
            </a:xfrm>
            <a:custGeom>
              <a:avLst/>
              <a:gdLst/>
              <a:ahLst/>
              <a:cxnLst/>
              <a:rect l="l" t="t" r="r" b="b"/>
              <a:pathLst>
                <a:path w="596" h="494" extrusionOk="0">
                  <a:moveTo>
                    <a:pt x="137" y="1"/>
                  </a:moveTo>
                  <a:cubicBezTo>
                    <a:pt x="69" y="1"/>
                    <a:pt x="1" y="145"/>
                    <a:pt x="69" y="213"/>
                  </a:cubicBezTo>
                  <a:cubicBezTo>
                    <a:pt x="137" y="247"/>
                    <a:pt x="171" y="323"/>
                    <a:pt x="247" y="391"/>
                  </a:cubicBezTo>
                  <a:cubicBezTo>
                    <a:pt x="281" y="391"/>
                    <a:pt x="281" y="425"/>
                    <a:pt x="315" y="459"/>
                  </a:cubicBezTo>
                  <a:cubicBezTo>
                    <a:pt x="383" y="459"/>
                    <a:pt x="426" y="493"/>
                    <a:pt x="460" y="493"/>
                  </a:cubicBezTo>
                  <a:lnTo>
                    <a:pt x="494" y="493"/>
                  </a:lnTo>
                  <a:cubicBezTo>
                    <a:pt x="528" y="493"/>
                    <a:pt x="596" y="425"/>
                    <a:pt x="596" y="357"/>
                  </a:cubicBezTo>
                  <a:cubicBezTo>
                    <a:pt x="562" y="357"/>
                    <a:pt x="562" y="323"/>
                    <a:pt x="528" y="281"/>
                  </a:cubicBezTo>
                  <a:cubicBezTo>
                    <a:pt x="528" y="213"/>
                    <a:pt x="460" y="179"/>
                    <a:pt x="426" y="179"/>
                  </a:cubicBezTo>
                  <a:cubicBezTo>
                    <a:pt x="349" y="111"/>
                    <a:pt x="281" y="69"/>
                    <a:pt x="21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" name="Google Shape;4853;p60"/>
            <p:cNvSpPr/>
            <p:nvPr/>
          </p:nvSpPr>
          <p:spPr>
            <a:xfrm>
              <a:off x="1836706" y="3483157"/>
              <a:ext cx="15110" cy="17606"/>
            </a:xfrm>
            <a:custGeom>
              <a:avLst/>
              <a:gdLst/>
              <a:ahLst/>
              <a:cxnLst/>
              <a:rect l="l" t="t" r="r" b="b"/>
              <a:pathLst>
                <a:path w="460" h="536" extrusionOk="0">
                  <a:moveTo>
                    <a:pt x="111" y="0"/>
                  </a:moveTo>
                  <a:cubicBezTo>
                    <a:pt x="34" y="0"/>
                    <a:pt x="0" y="77"/>
                    <a:pt x="34" y="145"/>
                  </a:cubicBezTo>
                  <a:cubicBezTo>
                    <a:pt x="111" y="213"/>
                    <a:pt x="179" y="247"/>
                    <a:pt x="213" y="323"/>
                  </a:cubicBezTo>
                  <a:cubicBezTo>
                    <a:pt x="281" y="391"/>
                    <a:pt x="323" y="459"/>
                    <a:pt x="357" y="535"/>
                  </a:cubicBezTo>
                  <a:lnTo>
                    <a:pt x="425" y="535"/>
                  </a:lnTo>
                  <a:cubicBezTo>
                    <a:pt x="459" y="535"/>
                    <a:pt x="459" y="535"/>
                    <a:pt x="459" y="501"/>
                  </a:cubicBezTo>
                  <a:cubicBezTo>
                    <a:pt x="459" y="391"/>
                    <a:pt x="391" y="323"/>
                    <a:pt x="357" y="247"/>
                  </a:cubicBezTo>
                  <a:cubicBezTo>
                    <a:pt x="281" y="145"/>
                    <a:pt x="213" y="111"/>
                    <a:pt x="145" y="34"/>
                  </a:cubicBezTo>
                  <a:cubicBezTo>
                    <a:pt x="145" y="0"/>
                    <a:pt x="111" y="0"/>
                    <a:pt x="11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" name="Google Shape;4854;p60"/>
            <p:cNvSpPr/>
            <p:nvPr/>
          </p:nvSpPr>
          <p:spPr>
            <a:xfrm>
              <a:off x="1970363" y="3728429"/>
              <a:ext cx="22074" cy="13960"/>
            </a:xfrm>
            <a:custGeom>
              <a:avLst/>
              <a:gdLst/>
              <a:ahLst/>
              <a:cxnLst/>
              <a:rect l="l" t="t" r="r" b="b"/>
              <a:pathLst>
                <a:path w="672" h="425" extrusionOk="0">
                  <a:moveTo>
                    <a:pt x="77" y="0"/>
                  </a:moveTo>
                  <a:cubicBezTo>
                    <a:pt x="34" y="0"/>
                    <a:pt x="0" y="43"/>
                    <a:pt x="34" y="77"/>
                  </a:cubicBezTo>
                  <a:cubicBezTo>
                    <a:pt x="77" y="179"/>
                    <a:pt x="213" y="255"/>
                    <a:pt x="289" y="289"/>
                  </a:cubicBezTo>
                  <a:cubicBezTo>
                    <a:pt x="391" y="357"/>
                    <a:pt x="459" y="425"/>
                    <a:pt x="570" y="425"/>
                  </a:cubicBezTo>
                  <a:lnTo>
                    <a:pt x="603" y="425"/>
                  </a:lnTo>
                  <a:cubicBezTo>
                    <a:pt x="671" y="425"/>
                    <a:pt x="671" y="357"/>
                    <a:pt x="671" y="323"/>
                  </a:cubicBezTo>
                  <a:cubicBezTo>
                    <a:pt x="603" y="212"/>
                    <a:pt x="502" y="145"/>
                    <a:pt x="391" y="111"/>
                  </a:cubicBezTo>
                  <a:cubicBezTo>
                    <a:pt x="323" y="77"/>
                    <a:pt x="213" y="0"/>
                    <a:pt x="7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" name="Google Shape;4855;p60"/>
            <p:cNvSpPr/>
            <p:nvPr/>
          </p:nvSpPr>
          <p:spPr>
            <a:xfrm>
              <a:off x="2000779" y="3699392"/>
              <a:ext cx="18427" cy="17606"/>
            </a:xfrm>
            <a:custGeom>
              <a:avLst/>
              <a:gdLst/>
              <a:ahLst/>
              <a:cxnLst/>
              <a:rect l="l" t="t" r="r" b="b"/>
              <a:pathLst>
                <a:path w="561" h="536" extrusionOk="0">
                  <a:moveTo>
                    <a:pt x="102" y="1"/>
                  </a:moveTo>
                  <a:cubicBezTo>
                    <a:pt x="34" y="1"/>
                    <a:pt x="0" y="35"/>
                    <a:pt x="0" y="77"/>
                  </a:cubicBezTo>
                  <a:cubicBezTo>
                    <a:pt x="0" y="179"/>
                    <a:pt x="68" y="323"/>
                    <a:pt x="136" y="391"/>
                  </a:cubicBezTo>
                  <a:cubicBezTo>
                    <a:pt x="136" y="391"/>
                    <a:pt x="136" y="425"/>
                    <a:pt x="170" y="425"/>
                  </a:cubicBezTo>
                  <a:cubicBezTo>
                    <a:pt x="213" y="459"/>
                    <a:pt x="247" y="459"/>
                    <a:pt x="281" y="502"/>
                  </a:cubicBezTo>
                  <a:cubicBezTo>
                    <a:pt x="315" y="536"/>
                    <a:pt x="349" y="536"/>
                    <a:pt x="425" y="536"/>
                  </a:cubicBezTo>
                  <a:lnTo>
                    <a:pt x="425" y="536"/>
                  </a:lnTo>
                  <a:cubicBezTo>
                    <a:pt x="493" y="536"/>
                    <a:pt x="561" y="459"/>
                    <a:pt x="493" y="391"/>
                  </a:cubicBezTo>
                  <a:cubicBezTo>
                    <a:pt x="493" y="357"/>
                    <a:pt x="459" y="357"/>
                    <a:pt x="459" y="323"/>
                  </a:cubicBezTo>
                  <a:lnTo>
                    <a:pt x="425" y="323"/>
                  </a:lnTo>
                  <a:lnTo>
                    <a:pt x="425" y="323"/>
                  </a:lnTo>
                  <a:lnTo>
                    <a:pt x="425" y="323"/>
                  </a:lnTo>
                  <a:cubicBezTo>
                    <a:pt x="425" y="289"/>
                    <a:pt x="425" y="247"/>
                    <a:pt x="383" y="247"/>
                  </a:cubicBezTo>
                  <a:cubicBezTo>
                    <a:pt x="349" y="213"/>
                    <a:pt x="349" y="213"/>
                    <a:pt x="315" y="213"/>
                  </a:cubicBezTo>
                  <a:cubicBezTo>
                    <a:pt x="281" y="145"/>
                    <a:pt x="213" y="77"/>
                    <a:pt x="17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" name="Google Shape;4856;p60"/>
            <p:cNvSpPr/>
            <p:nvPr/>
          </p:nvSpPr>
          <p:spPr>
            <a:xfrm>
              <a:off x="1992403" y="3769160"/>
              <a:ext cx="23486" cy="20957"/>
            </a:xfrm>
            <a:custGeom>
              <a:avLst/>
              <a:gdLst/>
              <a:ahLst/>
              <a:cxnLst/>
              <a:rect l="l" t="t" r="r" b="b"/>
              <a:pathLst>
                <a:path w="715" h="638" extrusionOk="0">
                  <a:moveTo>
                    <a:pt x="179" y="0"/>
                  </a:moveTo>
                  <a:cubicBezTo>
                    <a:pt x="77" y="0"/>
                    <a:pt x="0" y="111"/>
                    <a:pt x="111" y="213"/>
                  </a:cubicBezTo>
                  <a:cubicBezTo>
                    <a:pt x="179" y="289"/>
                    <a:pt x="255" y="391"/>
                    <a:pt x="323" y="459"/>
                  </a:cubicBezTo>
                  <a:cubicBezTo>
                    <a:pt x="391" y="536"/>
                    <a:pt x="502" y="637"/>
                    <a:pt x="604" y="637"/>
                  </a:cubicBezTo>
                  <a:lnTo>
                    <a:pt x="604" y="637"/>
                  </a:lnTo>
                  <a:cubicBezTo>
                    <a:pt x="680" y="637"/>
                    <a:pt x="714" y="570"/>
                    <a:pt x="714" y="536"/>
                  </a:cubicBezTo>
                  <a:cubicBezTo>
                    <a:pt x="714" y="391"/>
                    <a:pt x="604" y="323"/>
                    <a:pt x="536" y="247"/>
                  </a:cubicBezTo>
                  <a:cubicBezTo>
                    <a:pt x="425" y="179"/>
                    <a:pt x="357" y="111"/>
                    <a:pt x="255" y="34"/>
                  </a:cubicBezTo>
                  <a:cubicBezTo>
                    <a:pt x="255" y="34"/>
                    <a:pt x="213" y="0"/>
                    <a:pt x="17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" name="Google Shape;4857;p60"/>
            <p:cNvSpPr/>
            <p:nvPr/>
          </p:nvSpPr>
          <p:spPr>
            <a:xfrm>
              <a:off x="1919285" y="3404191"/>
              <a:ext cx="27953" cy="16194"/>
            </a:xfrm>
            <a:custGeom>
              <a:avLst/>
              <a:gdLst/>
              <a:ahLst/>
              <a:cxnLst/>
              <a:rect l="l" t="t" r="r" b="b"/>
              <a:pathLst>
                <a:path w="851" h="493" extrusionOk="0">
                  <a:moveTo>
                    <a:pt x="145" y="0"/>
                  </a:moveTo>
                  <a:cubicBezTo>
                    <a:pt x="69" y="0"/>
                    <a:pt x="1" y="68"/>
                    <a:pt x="69" y="145"/>
                  </a:cubicBezTo>
                  <a:cubicBezTo>
                    <a:pt x="247" y="280"/>
                    <a:pt x="460" y="493"/>
                    <a:pt x="740" y="493"/>
                  </a:cubicBezTo>
                  <a:lnTo>
                    <a:pt x="740" y="493"/>
                  </a:lnTo>
                  <a:cubicBezTo>
                    <a:pt x="816" y="493"/>
                    <a:pt x="850" y="425"/>
                    <a:pt x="816" y="391"/>
                  </a:cubicBezTo>
                  <a:cubicBezTo>
                    <a:pt x="638" y="212"/>
                    <a:pt x="392" y="102"/>
                    <a:pt x="17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" name="Google Shape;4858;p60"/>
            <p:cNvSpPr/>
            <p:nvPr/>
          </p:nvSpPr>
          <p:spPr>
            <a:xfrm>
              <a:off x="1970363" y="3414505"/>
              <a:ext cx="26804" cy="18723"/>
            </a:xfrm>
            <a:custGeom>
              <a:avLst/>
              <a:gdLst/>
              <a:ahLst/>
              <a:cxnLst/>
              <a:rect l="l" t="t" r="r" b="b"/>
              <a:pathLst>
                <a:path w="816" h="570" extrusionOk="0">
                  <a:moveTo>
                    <a:pt x="145" y="0"/>
                  </a:moveTo>
                  <a:cubicBezTo>
                    <a:pt x="34" y="0"/>
                    <a:pt x="0" y="145"/>
                    <a:pt x="77" y="213"/>
                  </a:cubicBezTo>
                  <a:cubicBezTo>
                    <a:pt x="179" y="289"/>
                    <a:pt x="247" y="323"/>
                    <a:pt x="323" y="391"/>
                  </a:cubicBezTo>
                  <a:cubicBezTo>
                    <a:pt x="425" y="468"/>
                    <a:pt x="502" y="502"/>
                    <a:pt x="603" y="536"/>
                  </a:cubicBezTo>
                  <a:lnTo>
                    <a:pt x="637" y="570"/>
                  </a:lnTo>
                  <a:cubicBezTo>
                    <a:pt x="748" y="570"/>
                    <a:pt x="816" y="391"/>
                    <a:pt x="714" y="323"/>
                  </a:cubicBezTo>
                  <a:cubicBezTo>
                    <a:pt x="637" y="289"/>
                    <a:pt x="570" y="213"/>
                    <a:pt x="459" y="145"/>
                  </a:cubicBezTo>
                  <a:cubicBezTo>
                    <a:pt x="391" y="111"/>
                    <a:pt x="289" y="77"/>
                    <a:pt x="213" y="43"/>
                  </a:cubicBezTo>
                  <a:cubicBezTo>
                    <a:pt x="179" y="0"/>
                    <a:pt x="179" y="0"/>
                    <a:pt x="14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" name="Google Shape;4859;p60"/>
            <p:cNvSpPr/>
            <p:nvPr/>
          </p:nvSpPr>
          <p:spPr>
            <a:xfrm>
              <a:off x="1973976" y="3218077"/>
              <a:ext cx="25424" cy="13960"/>
            </a:xfrm>
            <a:custGeom>
              <a:avLst/>
              <a:gdLst/>
              <a:ahLst/>
              <a:cxnLst/>
              <a:rect l="l" t="t" r="r" b="b"/>
              <a:pathLst>
                <a:path w="774" h="425" extrusionOk="0">
                  <a:moveTo>
                    <a:pt x="103" y="0"/>
                  </a:moveTo>
                  <a:cubicBezTo>
                    <a:pt x="35" y="0"/>
                    <a:pt x="1" y="110"/>
                    <a:pt x="69" y="144"/>
                  </a:cubicBezTo>
                  <a:cubicBezTo>
                    <a:pt x="179" y="178"/>
                    <a:pt x="281" y="246"/>
                    <a:pt x="392" y="323"/>
                  </a:cubicBezTo>
                  <a:cubicBezTo>
                    <a:pt x="493" y="357"/>
                    <a:pt x="561" y="425"/>
                    <a:pt x="672" y="425"/>
                  </a:cubicBezTo>
                  <a:lnTo>
                    <a:pt x="706" y="425"/>
                  </a:lnTo>
                  <a:cubicBezTo>
                    <a:pt x="774" y="425"/>
                    <a:pt x="774" y="357"/>
                    <a:pt x="740" y="323"/>
                  </a:cubicBezTo>
                  <a:cubicBezTo>
                    <a:pt x="706" y="212"/>
                    <a:pt x="561" y="178"/>
                    <a:pt x="493" y="144"/>
                  </a:cubicBezTo>
                  <a:cubicBezTo>
                    <a:pt x="349" y="110"/>
                    <a:pt x="247" y="77"/>
                    <a:pt x="103" y="3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" name="Google Shape;4860;p60"/>
            <p:cNvSpPr/>
            <p:nvPr/>
          </p:nvSpPr>
          <p:spPr>
            <a:xfrm>
              <a:off x="1983206" y="3201883"/>
              <a:ext cx="32683" cy="13993"/>
            </a:xfrm>
            <a:custGeom>
              <a:avLst/>
              <a:gdLst/>
              <a:ahLst/>
              <a:cxnLst/>
              <a:rect l="l" t="t" r="r" b="b"/>
              <a:pathLst>
                <a:path w="995" h="426" extrusionOk="0">
                  <a:moveTo>
                    <a:pt x="145" y="0"/>
                  </a:moveTo>
                  <a:cubicBezTo>
                    <a:pt x="68" y="0"/>
                    <a:pt x="0" y="145"/>
                    <a:pt x="111" y="179"/>
                  </a:cubicBezTo>
                  <a:cubicBezTo>
                    <a:pt x="212" y="247"/>
                    <a:pt x="323" y="315"/>
                    <a:pt x="459" y="357"/>
                  </a:cubicBezTo>
                  <a:cubicBezTo>
                    <a:pt x="535" y="391"/>
                    <a:pt x="637" y="425"/>
                    <a:pt x="748" y="425"/>
                  </a:cubicBezTo>
                  <a:lnTo>
                    <a:pt x="850" y="425"/>
                  </a:lnTo>
                  <a:cubicBezTo>
                    <a:pt x="918" y="391"/>
                    <a:pt x="994" y="247"/>
                    <a:pt x="884" y="179"/>
                  </a:cubicBezTo>
                  <a:cubicBezTo>
                    <a:pt x="816" y="102"/>
                    <a:pt x="671" y="102"/>
                    <a:pt x="569" y="68"/>
                  </a:cubicBezTo>
                  <a:cubicBezTo>
                    <a:pt x="425" y="34"/>
                    <a:pt x="280" y="34"/>
                    <a:pt x="17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" name="Google Shape;4861;p60"/>
            <p:cNvSpPr/>
            <p:nvPr/>
          </p:nvSpPr>
          <p:spPr>
            <a:xfrm>
              <a:off x="1884401" y="3170350"/>
              <a:ext cx="22106" cy="15373"/>
            </a:xfrm>
            <a:custGeom>
              <a:avLst/>
              <a:gdLst/>
              <a:ahLst/>
              <a:cxnLst/>
              <a:rect l="l" t="t" r="r" b="b"/>
              <a:pathLst>
                <a:path w="673" h="468" extrusionOk="0">
                  <a:moveTo>
                    <a:pt x="103" y="0"/>
                  </a:moveTo>
                  <a:cubicBezTo>
                    <a:pt x="35" y="0"/>
                    <a:pt x="1" y="111"/>
                    <a:pt x="69" y="179"/>
                  </a:cubicBezTo>
                  <a:cubicBezTo>
                    <a:pt x="145" y="213"/>
                    <a:pt x="247" y="289"/>
                    <a:pt x="315" y="357"/>
                  </a:cubicBezTo>
                  <a:cubicBezTo>
                    <a:pt x="392" y="391"/>
                    <a:pt x="460" y="468"/>
                    <a:pt x="570" y="468"/>
                  </a:cubicBezTo>
                  <a:lnTo>
                    <a:pt x="570" y="468"/>
                  </a:lnTo>
                  <a:cubicBezTo>
                    <a:pt x="638" y="468"/>
                    <a:pt x="672" y="391"/>
                    <a:pt x="672" y="323"/>
                  </a:cubicBezTo>
                  <a:cubicBezTo>
                    <a:pt x="604" y="255"/>
                    <a:pt x="494" y="179"/>
                    <a:pt x="426" y="145"/>
                  </a:cubicBezTo>
                  <a:cubicBezTo>
                    <a:pt x="358" y="111"/>
                    <a:pt x="247" y="77"/>
                    <a:pt x="17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" name="Google Shape;4862;p60"/>
            <p:cNvSpPr/>
            <p:nvPr/>
          </p:nvSpPr>
          <p:spPr>
            <a:xfrm>
              <a:off x="1883284" y="3143842"/>
              <a:ext cx="24340" cy="11464"/>
            </a:xfrm>
            <a:custGeom>
              <a:avLst/>
              <a:gdLst/>
              <a:ahLst/>
              <a:cxnLst/>
              <a:rect l="l" t="t" r="r" b="b"/>
              <a:pathLst>
                <a:path w="741" h="349" extrusionOk="0">
                  <a:moveTo>
                    <a:pt x="137" y="0"/>
                  </a:moveTo>
                  <a:cubicBezTo>
                    <a:pt x="35" y="0"/>
                    <a:pt x="1" y="102"/>
                    <a:pt x="69" y="136"/>
                  </a:cubicBezTo>
                  <a:cubicBezTo>
                    <a:pt x="179" y="213"/>
                    <a:pt x="281" y="247"/>
                    <a:pt x="392" y="315"/>
                  </a:cubicBezTo>
                  <a:cubicBezTo>
                    <a:pt x="460" y="349"/>
                    <a:pt x="528" y="349"/>
                    <a:pt x="562" y="349"/>
                  </a:cubicBezTo>
                  <a:cubicBezTo>
                    <a:pt x="604" y="349"/>
                    <a:pt x="638" y="349"/>
                    <a:pt x="706" y="315"/>
                  </a:cubicBezTo>
                  <a:cubicBezTo>
                    <a:pt x="706" y="315"/>
                    <a:pt x="740" y="281"/>
                    <a:pt x="706" y="247"/>
                  </a:cubicBezTo>
                  <a:cubicBezTo>
                    <a:pt x="672" y="170"/>
                    <a:pt x="604" y="102"/>
                    <a:pt x="494" y="102"/>
                  </a:cubicBezTo>
                  <a:cubicBezTo>
                    <a:pt x="392" y="68"/>
                    <a:pt x="281" y="34"/>
                    <a:pt x="13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" name="Google Shape;4863;p60"/>
            <p:cNvSpPr/>
            <p:nvPr/>
          </p:nvSpPr>
          <p:spPr>
            <a:xfrm>
              <a:off x="1807669" y="3122918"/>
              <a:ext cx="30187" cy="13993"/>
            </a:xfrm>
            <a:custGeom>
              <a:avLst/>
              <a:gdLst/>
              <a:ahLst/>
              <a:cxnLst/>
              <a:rect l="l" t="t" r="r" b="b"/>
              <a:pathLst>
                <a:path w="919" h="426" extrusionOk="0">
                  <a:moveTo>
                    <a:pt x="145" y="0"/>
                  </a:moveTo>
                  <a:cubicBezTo>
                    <a:pt x="1" y="0"/>
                    <a:pt x="1" y="170"/>
                    <a:pt x="103" y="213"/>
                  </a:cubicBezTo>
                  <a:cubicBezTo>
                    <a:pt x="213" y="247"/>
                    <a:pt x="315" y="281"/>
                    <a:pt x="460" y="315"/>
                  </a:cubicBezTo>
                  <a:cubicBezTo>
                    <a:pt x="528" y="349"/>
                    <a:pt x="638" y="425"/>
                    <a:pt x="740" y="425"/>
                  </a:cubicBezTo>
                  <a:lnTo>
                    <a:pt x="740" y="425"/>
                  </a:lnTo>
                  <a:cubicBezTo>
                    <a:pt x="850" y="425"/>
                    <a:pt x="918" y="315"/>
                    <a:pt x="850" y="247"/>
                  </a:cubicBezTo>
                  <a:cubicBezTo>
                    <a:pt x="782" y="136"/>
                    <a:pt x="672" y="102"/>
                    <a:pt x="528" y="68"/>
                  </a:cubicBezTo>
                  <a:cubicBezTo>
                    <a:pt x="392" y="34"/>
                    <a:pt x="281" y="0"/>
                    <a:pt x="14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" name="Google Shape;4864;p60"/>
            <p:cNvSpPr/>
            <p:nvPr/>
          </p:nvSpPr>
          <p:spPr>
            <a:xfrm>
              <a:off x="1792625" y="3143842"/>
              <a:ext cx="26804" cy="12581"/>
            </a:xfrm>
            <a:custGeom>
              <a:avLst/>
              <a:gdLst/>
              <a:ahLst/>
              <a:cxnLst/>
              <a:rect l="l" t="t" r="r" b="b"/>
              <a:pathLst>
                <a:path w="816" h="383" extrusionOk="0">
                  <a:moveTo>
                    <a:pt x="102" y="0"/>
                  </a:moveTo>
                  <a:cubicBezTo>
                    <a:pt x="34" y="0"/>
                    <a:pt x="0" y="102"/>
                    <a:pt x="68" y="136"/>
                  </a:cubicBezTo>
                  <a:cubicBezTo>
                    <a:pt x="246" y="247"/>
                    <a:pt x="493" y="383"/>
                    <a:pt x="705" y="383"/>
                  </a:cubicBezTo>
                  <a:lnTo>
                    <a:pt x="739" y="383"/>
                  </a:lnTo>
                  <a:cubicBezTo>
                    <a:pt x="773" y="383"/>
                    <a:pt x="816" y="315"/>
                    <a:pt x="773" y="281"/>
                  </a:cubicBezTo>
                  <a:cubicBezTo>
                    <a:pt x="603" y="136"/>
                    <a:pt x="314" y="68"/>
                    <a:pt x="10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" name="Google Shape;4865;p60"/>
            <p:cNvSpPr/>
            <p:nvPr/>
          </p:nvSpPr>
          <p:spPr>
            <a:xfrm>
              <a:off x="2054058" y="3249578"/>
              <a:ext cx="24603" cy="15110"/>
            </a:xfrm>
            <a:custGeom>
              <a:avLst/>
              <a:gdLst/>
              <a:ahLst/>
              <a:cxnLst/>
              <a:rect l="l" t="t" r="r" b="b"/>
              <a:pathLst>
                <a:path w="749" h="460" extrusionOk="0">
                  <a:moveTo>
                    <a:pt x="111" y="1"/>
                  </a:moveTo>
                  <a:cubicBezTo>
                    <a:pt x="35" y="1"/>
                    <a:pt x="1" y="69"/>
                    <a:pt x="35" y="103"/>
                  </a:cubicBezTo>
                  <a:cubicBezTo>
                    <a:pt x="111" y="213"/>
                    <a:pt x="179" y="281"/>
                    <a:pt x="290" y="349"/>
                  </a:cubicBezTo>
                  <a:cubicBezTo>
                    <a:pt x="324" y="392"/>
                    <a:pt x="392" y="392"/>
                    <a:pt x="426" y="426"/>
                  </a:cubicBezTo>
                  <a:cubicBezTo>
                    <a:pt x="460" y="460"/>
                    <a:pt x="502" y="460"/>
                    <a:pt x="536" y="460"/>
                  </a:cubicBezTo>
                  <a:lnTo>
                    <a:pt x="570" y="460"/>
                  </a:lnTo>
                  <a:lnTo>
                    <a:pt x="604" y="460"/>
                  </a:lnTo>
                  <a:lnTo>
                    <a:pt x="604" y="460"/>
                  </a:lnTo>
                  <a:cubicBezTo>
                    <a:pt x="714" y="460"/>
                    <a:pt x="748" y="315"/>
                    <a:pt x="672" y="281"/>
                  </a:cubicBezTo>
                  <a:cubicBezTo>
                    <a:pt x="604" y="247"/>
                    <a:pt x="604" y="213"/>
                    <a:pt x="536" y="179"/>
                  </a:cubicBezTo>
                  <a:cubicBezTo>
                    <a:pt x="502" y="179"/>
                    <a:pt x="426" y="137"/>
                    <a:pt x="392" y="137"/>
                  </a:cubicBezTo>
                  <a:cubicBezTo>
                    <a:pt x="324" y="69"/>
                    <a:pt x="213" y="35"/>
                    <a:pt x="1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" name="Google Shape;4866;p60"/>
            <p:cNvSpPr/>
            <p:nvPr/>
          </p:nvSpPr>
          <p:spPr>
            <a:xfrm>
              <a:off x="2091471" y="3229771"/>
              <a:ext cx="22074" cy="12876"/>
            </a:xfrm>
            <a:custGeom>
              <a:avLst/>
              <a:gdLst/>
              <a:ahLst/>
              <a:cxnLst/>
              <a:rect l="l" t="t" r="r" b="b"/>
              <a:pathLst>
                <a:path w="672" h="392" extrusionOk="0">
                  <a:moveTo>
                    <a:pt x="170" y="1"/>
                  </a:moveTo>
                  <a:lnTo>
                    <a:pt x="136" y="1"/>
                  </a:lnTo>
                  <a:cubicBezTo>
                    <a:pt x="34" y="1"/>
                    <a:pt x="0" y="179"/>
                    <a:pt x="136" y="213"/>
                  </a:cubicBezTo>
                  <a:cubicBezTo>
                    <a:pt x="246" y="247"/>
                    <a:pt x="348" y="281"/>
                    <a:pt x="459" y="358"/>
                  </a:cubicBezTo>
                  <a:cubicBezTo>
                    <a:pt x="459" y="358"/>
                    <a:pt x="493" y="392"/>
                    <a:pt x="527" y="392"/>
                  </a:cubicBezTo>
                  <a:cubicBezTo>
                    <a:pt x="561" y="392"/>
                    <a:pt x="561" y="358"/>
                    <a:pt x="595" y="358"/>
                  </a:cubicBezTo>
                  <a:cubicBezTo>
                    <a:pt x="637" y="315"/>
                    <a:pt x="671" y="281"/>
                    <a:pt x="671" y="213"/>
                  </a:cubicBezTo>
                  <a:cubicBezTo>
                    <a:pt x="671" y="179"/>
                    <a:pt x="637" y="103"/>
                    <a:pt x="595" y="103"/>
                  </a:cubicBezTo>
                  <a:cubicBezTo>
                    <a:pt x="459" y="35"/>
                    <a:pt x="314" y="1"/>
                    <a:pt x="17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" name="Google Shape;4867;p60"/>
            <p:cNvSpPr/>
            <p:nvPr/>
          </p:nvSpPr>
          <p:spPr>
            <a:xfrm>
              <a:off x="2143633" y="3227537"/>
              <a:ext cx="17606" cy="11497"/>
            </a:xfrm>
            <a:custGeom>
              <a:avLst/>
              <a:gdLst/>
              <a:ahLst/>
              <a:cxnLst/>
              <a:rect l="l" t="t" r="r" b="b"/>
              <a:pathLst>
                <a:path w="536" h="350" extrusionOk="0">
                  <a:moveTo>
                    <a:pt x="145" y="1"/>
                  </a:moveTo>
                  <a:cubicBezTo>
                    <a:pt x="35" y="1"/>
                    <a:pt x="1" y="137"/>
                    <a:pt x="69" y="213"/>
                  </a:cubicBezTo>
                  <a:cubicBezTo>
                    <a:pt x="179" y="247"/>
                    <a:pt x="281" y="349"/>
                    <a:pt x="357" y="349"/>
                  </a:cubicBezTo>
                  <a:cubicBezTo>
                    <a:pt x="391" y="349"/>
                    <a:pt x="391" y="349"/>
                    <a:pt x="425" y="315"/>
                  </a:cubicBezTo>
                  <a:cubicBezTo>
                    <a:pt x="459" y="315"/>
                    <a:pt x="536" y="247"/>
                    <a:pt x="493" y="213"/>
                  </a:cubicBezTo>
                  <a:cubicBezTo>
                    <a:pt x="459" y="103"/>
                    <a:pt x="425" y="103"/>
                    <a:pt x="357" y="69"/>
                  </a:cubicBezTo>
                  <a:cubicBezTo>
                    <a:pt x="281" y="35"/>
                    <a:pt x="213" y="35"/>
                    <a:pt x="17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" name="Google Shape;4868;p60"/>
            <p:cNvSpPr/>
            <p:nvPr/>
          </p:nvSpPr>
          <p:spPr>
            <a:xfrm>
              <a:off x="2143633" y="3269418"/>
              <a:ext cx="31566" cy="15077"/>
            </a:xfrm>
            <a:custGeom>
              <a:avLst/>
              <a:gdLst/>
              <a:ahLst/>
              <a:cxnLst/>
              <a:rect l="l" t="t" r="r" b="b"/>
              <a:pathLst>
                <a:path w="961" h="459" extrusionOk="0">
                  <a:moveTo>
                    <a:pt x="35" y="0"/>
                  </a:moveTo>
                  <a:cubicBezTo>
                    <a:pt x="1" y="0"/>
                    <a:pt x="1" y="34"/>
                    <a:pt x="1" y="34"/>
                  </a:cubicBezTo>
                  <a:cubicBezTo>
                    <a:pt x="111" y="136"/>
                    <a:pt x="281" y="212"/>
                    <a:pt x="391" y="280"/>
                  </a:cubicBezTo>
                  <a:cubicBezTo>
                    <a:pt x="536" y="348"/>
                    <a:pt x="672" y="459"/>
                    <a:pt x="816" y="459"/>
                  </a:cubicBezTo>
                  <a:lnTo>
                    <a:pt x="816" y="459"/>
                  </a:lnTo>
                  <a:cubicBezTo>
                    <a:pt x="884" y="459"/>
                    <a:pt x="961" y="348"/>
                    <a:pt x="884" y="314"/>
                  </a:cubicBezTo>
                  <a:cubicBezTo>
                    <a:pt x="782" y="212"/>
                    <a:pt x="604" y="170"/>
                    <a:pt x="493" y="102"/>
                  </a:cubicBezTo>
                  <a:cubicBezTo>
                    <a:pt x="323" y="68"/>
                    <a:pt x="179" y="0"/>
                    <a:pt x="3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" name="Google Shape;4869;p60"/>
            <p:cNvSpPr/>
            <p:nvPr/>
          </p:nvSpPr>
          <p:spPr>
            <a:xfrm>
              <a:off x="2129673" y="3293692"/>
              <a:ext cx="30187" cy="16194"/>
            </a:xfrm>
            <a:custGeom>
              <a:avLst/>
              <a:gdLst/>
              <a:ahLst/>
              <a:cxnLst/>
              <a:rect l="l" t="t" r="r" b="b"/>
              <a:pathLst>
                <a:path w="919" h="493" extrusionOk="0">
                  <a:moveTo>
                    <a:pt x="179" y="0"/>
                  </a:moveTo>
                  <a:cubicBezTo>
                    <a:pt x="69" y="0"/>
                    <a:pt x="1" y="145"/>
                    <a:pt x="111" y="213"/>
                  </a:cubicBezTo>
                  <a:cubicBezTo>
                    <a:pt x="213" y="280"/>
                    <a:pt x="324" y="323"/>
                    <a:pt x="426" y="391"/>
                  </a:cubicBezTo>
                  <a:cubicBezTo>
                    <a:pt x="536" y="425"/>
                    <a:pt x="604" y="493"/>
                    <a:pt x="706" y="493"/>
                  </a:cubicBezTo>
                  <a:cubicBezTo>
                    <a:pt x="748" y="493"/>
                    <a:pt x="748" y="493"/>
                    <a:pt x="782" y="459"/>
                  </a:cubicBezTo>
                  <a:cubicBezTo>
                    <a:pt x="850" y="459"/>
                    <a:pt x="918" y="357"/>
                    <a:pt x="850" y="247"/>
                  </a:cubicBezTo>
                  <a:cubicBezTo>
                    <a:pt x="782" y="145"/>
                    <a:pt x="672" y="145"/>
                    <a:pt x="570" y="111"/>
                  </a:cubicBezTo>
                  <a:cubicBezTo>
                    <a:pt x="426" y="68"/>
                    <a:pt x="324" y="34"/>
                    <a:pt x="2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" name="Google Shape;4870;p60"/>
            <p:cNvSpPr/>
            <p:nvPr/>
          </p:nvSpPr>
          <p:spPr>
            <a:xfrm>
              <a:off x="2221482" y="3458882"/>
              <a:ext cx="33800" cy="15077"/>
            </a:xfrm>
            <a:custGeom>
              <a:avLst/>
              <a:gdLst/>
              <a:ahLst/>
              <a:cxnLst/>
              <a:rect l="l" t="t" r="r" b="b"/>
              <a:pathLst>
                <a:path w="1029" h="459" extrusionOk="0">
                  <a:moveTo>
                    <a:pt x="145" y="0"/>
                  </a:moveTo>
                  <a:cubicBezTo>
                    <a:pt x="77" y="0"/>
                    <a:pt x="1" y="102"/>
                    <a:pt x="111" y="178"/>
                  </a:cubicBezTo>
                  <a:cubicBezTo>
                    <a:pt x="324" y="314"/>
                    <a:pt x="570" y="425"/>
                    <a:pt x="816" y="459"/>
                  </a:cubicBezTo>
                  <a:lnTo>
                    <a:pt x="850" y="459"/>
                  </a:lnTo>
                  <a:cubicBezTo>
                    <a:pt x="1029" y="459"/>
                    <a:pt x="995" y="212"/>
                    <a:pt x="850" y="136"/>
                  </a:cubicBezTo>
                  <a:cubicBezTo>
                    <a:pt x="638" y="68"/>
                    <a:pt x="391" y="34"/>
                    <a:pt x="14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" name="Google Shape;4871;p60"/>
            <p:cNvSpPr/>
            <p:nvPr/>
          </p:nvSpPr>
          <p:spPr>
            <a:xfrm>
              <a:off x="2239055" y="3428465"/>
              <a:ext cx="34917" cy="11727"/>
            </a:xfrm>
            <a:custGeom>
              <a:avLst/>
              <a:gdLst/>
              <a:ahLst/>
              <a:cxnLst/>
              <a:rect l="l" t="t" r="r" b="b"/>
              <a:pathLst>
                <a:path w="1063" h="357" extrusionOk="0">
                  <a:moveTo>
                    <a:pt x="179" y="0"/>
                  </a:moveTo>
                  <a:cubicBezTo>
                    <a:pt x="69" y="0"/>
                    <a:pt x="1" y="145"/>
                    <a:pt x="137" y="179"/>
                  </a:cubicBezTo>
                  <a:cubicBezTo>
                    <a:pt x="281" y="213"/>
                    <a:pt x="426" y="255"/>
                    <a:pt x="562" y="323"/>
                  </a:cubicBezTo>
                  <a:cubicBezTo>
                    <a:pt x="638" y="323"/>
                    <a:pt x="740" y="357"/>
                    <a:pt x="850" y="357"/>
                  </a:cubicBezTo>
                  <a:lnTo>
                    <a:pt x="918" y="357"/>
                  </a:lnTo>
                  <a:cubicBezTo>
                    <a:pt x="1063" y="323"/>
                    <a:pt x="1063" y="179"/>
                    <a:pt x="952" y="111"/>
                  </a:cubicBezTo>
                  <a:cubicBezTo>
                    <a:pt x="850" y="43"/>
                    <a:pt x="740" y="43"/>
                    <a:pt x="604" y="43"/>
                  </a:cubicBezTo>
                  <a:cubicBezTo>
                    <a:pt x="494" y="0"/>
                    <a:pt x="315" y="0"/>
                    <a:pt x="2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" name="Google Shape;4872;p60"/>
            <p:cNvSpPr/>
            <p:nvPr/>
          </p:nvSpPr>
          <p:spPr>
            <a:xfrm>
              <a:off x="2215635" y="3393581"/>
              <a:ext cx="30450" cy="11759"/>
            </a:xfrm>
            <a:custGeom>
              <a:avLst/>
              <a:gdLst/>
              <a:ahLst/>
              <a:cxnLst/>
              <a:rect l="l" t="t" r="r" b="b"/>
              <a:pathLst>
                <a:path w="927" h="358" extrusionOk="0">
                  <a:moveTo>
                    <a:pt x="502" y="0"/>
                  </a:moveTo>
                  <a:cubicBezTo>
                    <a:pt x="357" y="0"/>
                    <a:pt x="255" y="43"/>
                    <a:pt x="145" y="43"/>
                  </a:cubicBezTo>
                  <a:cubicBezTo>
                    <a:pt x="0" y="77"/>
                    <a:pt x="43" y="289"/>
                    <a:pt x="179" y="289"/>
                  </a:cubicBezTo>
                  <a:cubicBezTo>
                    <a:pt x="289" y="289"/>
                    <a:pt x="391" y="323"/>
                    <a:pt x="502" y="323"/>
                  </a:cubicBezTo>
                  <a:cubicBezTo>
                    <a:pt x="569" y="357"/>
                    <a:pt x="637" y="357"/>
                    <a:pt x="714" y="357"/>
                  </a:cubicBezTo>
                  <a:lnTo>
                    <a:pt x="850" y="357"/>
                  </a:lnTo>
                  <a:cubicBezTo>
                    <a:pt x="892" y="323"/>
                    <a:pt x="926" y="213"/>
                    <a:pt x="892" y="145"/>
                  </a:cubicBezTo>
                  <a:cubicBezTo>
                    <a:pt x="816" y="43"/>
                    <a:pt x="637" y="0"/>
                    <a:pt x="50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" name="Google Shape;4873;p60"/>
            <p:cNvSpPr/>
            <p:nvPr/>
          </p:nvSpPr>
          <p:spPr>
            <a:xfrm>
              <a:off x="2198324" y="3349500"/>
              <a:ext cx="30187" cy="10610"/>
            </a:xfrm>
            <a:custGeom>
              <a:avLst/>
              <a:gdLst/>
              <a:ahLst/>
              <a:cxnLst/>
              <a:rect l="l" t="t" r="r" b="b"/>
              <a:pathLst>
                <a:path w="919" h="323" extrusionOk="0">
                  <a:moveTo>
                    <a:pt x="357" y="0"/>
                  </a:moveTo>
                  <a:cubicBezTo>
                    <a:pt x="281" y="0"/>
                    <a:pt x="213" y="34"/>
                    <a:pt x="145" y="34"/>
                  </a:cubicBezTo>
                  <a:cubicBezTo>
                    <a:pt x="1" y="34"/>
                    <a:pt x="35" y="246"/>
                    <a:pt x="145" y="280"/>
                  </a:cubicBezTo>
                  <a:cubicBezTo>
                    <a:pt x="247" y="280"/>
                    <a:pt x="357" y="280"/>
                    <a:pt x="459" y="323"/>
                  </a:cubicBezTo>
                  <a:lnTo>
                    <a:pt x="570" y="323"/>
                  </a:lnTo>
                  <a:cubicBezTo>
                    <a:pt x="638" y="323"/>
                    <a:pt x="706" y="323"/>
                    <a:pt x="782" y="280"/>
                  </a:cubicBezTo>
                  <a:cubicBezTo>
                    <a:pt x="918" y="280"/>
                    <a:pt x="884" y="111"/>
                    <a:pt x="782" y="68"/>
                  </a:cubicBezTo>
                  <a:cubicBezTo>
                    <a:pt x="672" y="34"/>
                    <a:pt x="493" y="0"/>
                    <a:pt x="35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" name="Google Shape;4874;p60"/>
            <p:cNvSpPr/>
            <p:nvPr/>
          </p:nvSpPr>
          <p:spPr>
            <a:xfrm>
              <a:off x="2264446" y="3335540"/>
              <a:ext cx="31566" cy="11759"/>
            </a:xfrm>
            <a:custGeom>
              <a:avLst/>
              <a:gdLst/>
              <a:ahLst/>
              <a:cxnLst/>
              <a:rect l="l" t="t" r="r" b="b"/>
              <a:pathLst>
                <a:path w="961" h="358" extrusionOk="0">
                  <a:moveTo>
                    <a:pt x="77" y="0"/>
                  </a:moveTo>
                  <a:cubicBezTo>
                    <a:pt x="1" y="0"/>
                    <a:pt x="1" y="145"/>
                    <a:pt x="77" y="145"/>
                  </a:cubicBezTo>
                  <a:cubicBezTo>
                    <a:pt x="290" y="247"/>
                    <a:pt x="536" y="357"/>
                    <a:pt x="782" y="357"/>
                  </a:cubicBezTo>
                  <a:lnTo>
                    <a:pt x="893" y="357"/>
                  </a:lnTo>
                  <a:cubicBezTo>
                    <a:pt x="961" y="357"/>
                    <a:pt x="961" y="247"/>
                    <a:pt x="893" y="213"/>
                  </a:cubicBezTo>
                  <a:cubicBezTo>
                    <a:pt x="681" y="68"/>
                    <a:pt x="358" y="34"/>
                    <a:pt x="11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" name="Google Shape;4875;p60"/>
            <p:cNvSpPr/>
            <p:nvPr/>
          </p:nvSpPr>
          <p:spPr>
            <a:xfrm>
              <a:off x="2246052" y="3309853"/>
              <a:ext cx="25424" cy="7029"/>
            </a:xfrm>
            <a:custGeom>
              <a:avLst/>
              <a:gdLst/>
              <a:ahLst/>
              <a:cxnLst/>
              <a:rect l="l" t="t" r="r" b="b"/>
              <a:pathLst>
                <a:path w="774" h="214" extrusionOk="0">
                  <a:moveTo>
                    <a:pt x="213" y="1"/>
                  </a:moveTo>
                  <a:lnTo>
                    <a:pt x="102" y="1"/>
                  </a:lnTo>
                  <a:cubicBezTo>
                    <a:pt x="34" y="1"/>
                    <a:pt x="0" y="111"/>
                    <a:pt x="68" y="145"/>
                  </a:cubicBezTo>
                  <a:cubicBezTo>
                    <a:pt x="247" y="213"/>
                    <a:pt x="425" y="213"/>
                    <a:pt x="603" y="213"/>
                  </a:cubicBezTo>
                  <a:lnTo>
                    <a:pt x="671" y="213"/>
                  </a:lnTo>
                  <a:cubicBezTo>
                    <a:pt x="739" y="213"/>
                    <a:pt x="773" y="111"/>
                    <a:pt x="671" y="77"/>
                  </a:cubicBezTo>
                  <a:cubicBezTo>
                    <a:pt x="527" y="43"/>
                    <a:pt x="391" y="1"/>
                    <a:pt x="21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" name="Google Shape;4876;p60"/>
            <p:cNvSpPr/>
            <p:nvPr/>
          </p:nvSpPr>
          <p:spPr>
            <a:xfrm>
              <a:off x="2284286" y="3386585"/>
              <a:ext cx="27920" cy="12876"/>
            </a:xfrm>
            <a:custGeom>
              <a:avLst/>
              <a:gdLst/>
              <a:ahLst/>
              <a:cxnLst/>
              <a:rect l="l" t="t" r="r" b="b"/>
              <a:pathLst>
                <a:path w="850" h="392" extrusionOk="0">
                  <a:moveTo>
                    <a:pt x="144" y="1"/>
                  </a:moveTo>
                  <a:cubicBezTo>
                    <a:pt x="0" y="1"/>
                    <a:pt x="0" y="179"/>
                    <a:pt x="111" y="213"/>
                  </a:cubicBezTo>
                  <a:cubicBezTo>
                    <a:pt x="212" y="256"/>
                    <a:pt x="323" y="324"/>
                    <a:pt x="425" y="324"/>
                  </a:cubicBezTo>
                  <a:cubicBezTo>
                    <a:pt x="501" y="358"/>
                    <a:pt x="569" y="392"/>
                    <a:pt x="671" y="392"/>
                  </a:cubicBezTo>
                  <a:lnTo>
                    <a:pt x="748" y="392"/>
                  </a:lnTo>
                  <a:cubicBezTo>
                    <a:pt x="816" y="358"/>
                    <a:pt x="850" y="256"/>
                    <a:pt x="782" y="179"/>
                  </a:cubicBezTo>
                  <a:cubicBezTo>
                    <a:pt x="714" y="77"/>
                    <a:pt x="603" y="77"/>
                    <a:pt x="501" y="77"/>
                  </a:cubicBezTo>
                  <a:cubicBezTo>
                    <a:pt x="357" y="43"/>
                    <a:pt x="246" y="43"/>
                    <a:pt x="14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" name="Google Shape;4877;p60"/>
            <p:cNvSpPr/>
            <p:nvPr/>
          </p:nvSpPr>
          <p:spPr>
            <a:xfrm>
              <a:off x="2298214" y="3450769"/>
              <a:ext cx="30450" cy="12613"/>
            </a:xfrm>
            <a:custGeom>
              <a:avLst/>
              <a:gdLst/>
              <a:ahLst/>
              <a:cxnLst/>
              <a:rect l="l" t="t" r="r" b="b"/>
              <a:pathLst>
                <a:path w="927" h="384" extrusionOk="0">
                  <a:moveTo>
                    <a:pt x="145" y="1"/>
                  </a:moveTo>
                  <a:cubicBezTo>
                    <a:pt x="35" y="1"/>
                    <a:pt x="1" y="137"/>
                    <a:pt x="111" y="171"/>
                  </a:cubicBezTo>
                  <a:cubicBezTo>
                    <a:pt x="247" y="213"/>
                    <a:pt x="358" y="281"/>
                    <a:pt x="502" y="315"/>
                  </a:cubicBezTo>
                  <a:cubicBezTo>
                    <a:pt x="570" y="349"/>
                    <a:pt x="672" y="383"/>
                    <a:pt x="748" y="383"/>
                  </a:cubicBezTo>
                  <a:cubicBezTo>
                    <a:pt x="782" y="383"/>
                    <a:pt x="816" y="349"/>
                    <a:pt x="816" y="349"/>
                  </a:cubicBezTo>
                  <a:cubicBezTo>
                    <a:pt x="884" y="349"/>
                    <a:pt x="927" y="247"/>
                    <a:pt x="850" y="213"/>
                  </a:cubicBezTo>
                  <a:cubicBezTo>
                    <a:pt x="714" y="35"/>
                    <a:pt x="392" y="35"/>
                    <a:pt x="17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" name="Google Shape;4878;p60"/>
            <p:cNvSpPr/>
            <p:nvPr/>
          </p:nvSpPr>
          <p:spPr>
            <a:xfrm>
              <a:off x="2258895" y="3507694"/>
              <a:ext cx="31271" cy="15110"/>
            </a:xfrm>
            <a:custGeom>
              <a:avLst/>
              <a:gdLst/>
              <a:ahLst/>
              <a:cxnLst/>
              <a:rect l="l" t="t" r="r" b="b"/>
              <a:pathLst>
                <a:path w="952" h="460" extrusionOk="0">
                  <a:moveTo>
                    <a:pt x="136" y="1"/>
                  </a:moveTo>
                  <a:cubicBezTo>
                    <a:pt x="34" y="1"/>
                    <a:pt x="0" y="179"/>
                    <a:pt x="136" y="213"/>
                  </a:cubicBezTo>
                  <a:cubicBezTo>
                    <a:pt x="246" y="247"/>
                    <a:pt x="348" y="315"/>
                    <a:pt x="493" y="349"/>
                  </a:cubicBezTo>
                  <a:cubicBezTo>
                    <a:pt x="561" y="391"/>
                    <a:pt x="671" y="459"/>
                    <a:pt x="807" y="459"/>
                  </a:cubicBezTo>
                  <a:lnTo>
                    <a:pt x="807" y="459"/>
                  </a:lnTo>
                  <a:cubicBezTo>
                    <a:pt x="884" y="459"/>
                    <a:pt x="951" y="391"/>
                    <a:pt x="917" y="281"/>
                  </a:cubicBezTo>
                  <a:cubicBezTo>
                    <a:pt x="807" y="213"/>
                    <a:pt x="705" y="179"/>
                    <a:pt x="595" y="103"/>
                  </a:cubicBezTo>
                  <a:cubicBezTo>
                    <a:pt x="459" y="69"/>
                    <a:pt x="314" y="35"/>
                    <a:pt x="17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" name="Google Shape;4879;p60"/>
            <p:cNvSpPr/>
            <p:nvPr/>
          </p:nvSpPr>
          <p:spPr>
            <a:xfrm>
              <a:off x="2185481" y="3499613"/>
              <a:ext cx="31566" cy="15110"/>
            </a:xfrm>
            <a:custGeom>
              <a:avLst/>
              <a:gdLst/>
              <a:ahLst/>
              <a:cxnLst/>
              <a:rect l="l" t="t" r="r" b="b"/>
              <a:pathLst>
                <a:path w="961" h="460" extrusionOk="0">
                  <a:moveTo>
                    <a:pt x="179" y="0"/>
                  </a:moveTo>
                  <a:cubicBezTo>
                    <a:pt x="35" y="0"/>
                    <a:pt x="1" y="170"/>
                    <a:pt x="145" y="247"/>
                  </a:cubicBezTo>
                  <a:lnTo>
                    <a:pt x="494" y="383"/>
                  </a:lnTo>
                  <a:cubicBezTo>
                    <a:pt x="604" y="425"/>
                    <a:pt x="672" y="459"/>
                    <a:pt x="782" y="459"/>
                  </a:cubicBezTo>
                  <a:lnTo>
                    <a:pt x="850" y="459"/>
                  </a:lnTo>
                  <a:cubicBezTo>
                    <a:pt x="961" y="425"/>
                    <a:pt x="961" y="281"/>
                    <a:pt x="884" y="213"/>
                  </a:cubicBezTo>
                  <a:cubicBezTo>
                    <a:pt x="816" y="136"/>
                    <a:pt x="672" y="102"/>
                    <a:pt x="570" y="102"/>
                  </a:cubicBezTo>
                  <a:cubicBezTo>
                    <a:pt x="460" y="68"/>
                    <a:pt x="324" y="34"/>
                    <a:pt x="17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" name="Google Shape;4880;p60"/>
            <p:cNvSpPr/>
            <p:nvPr/>
          </p:nvSpPr>
          <p:spPr>
            <a:xfrm>
              <a:off x="2144750" y="3453003"/>
              <a:ext cx="30450" cy="17343"/>
            </a:xfrm>
            <a:custGeom>
              <a:avLst/>
              <a:gdLst/>
              <a:ahLst/>
              <a:cxnLst/>
              <a:rect l="l" t="t" r="r" b="b"/>
              <a:pathLst>
                <a:path w="927" h="528" extrusionOk="0">
                  <a:moveTo>
                    <a:pt x="179" y="1"/>
                  </a:moveTo>
                  <a:cubicBezTo>
                    <a:pt x="77" y="1"/>
                    <a:pt x="1" y="145"/>
                    <a:pt x="111" y="213"/>
                  </a:cubicBezTo>
                  <a:cubicBezTo>
                    <a:pt x="213" y="315"/>
                    <a:pt x="323" y="391"/>
                    <a:pt x="459" y="425"/>
                  </a:cubicBezTo>
                  <a:cubicBezTo>
                    <a:pt x="536" y="493"/>
                    <a:pt x="638" y="527"/>
                    <a:pt x="748" y="527"/>
                  </a:cubicBezTo>
                  <a:lnTo>
                    <a:pt x="816" y="527"/>
                  </a:lnTo>
                  <a:cubicBezTo>
                    <a:pt x="927" y="493"/>
                    <a:pt x="927" y="391"/>
                    <a:pt x="884" y="315"/>
                  </a:cubicBezTo>
                  <a:cubicBezTo>
                    <a:pt x="816" y="247"/>
                    <a:pt x="672" y="213"/>
                    <a:pt x="570" y="179"/>
                  </a:cubicBezTo>
                  <a:cubicBezTo>
                    <a:pt x="459" y="145"/>
                    <a:pt x="323" y="69"/>
                    <a:pt x="213" y="35"/>
                  </a:cubicBezTo>
                  <a:cubicBezTo>
                    <a:pt x="213" y="1"/>
                    <a:pt x="179" y="1"/>
                    <a:pt x="17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" name="Google Shape;4881;p60"/>
            <p:cNvSpPr/>
            <p:nvPr/>
          </p:nvSpPr>
          <p:spPr>
            <a:xfrm>
              <a:off x="2106516" y="3494850"/>
              <a:ext cx="22074" cy="18756"/>
            </a:xfrm>
            <a:custGeom>
              <a:avLst/>
              <a:gdLst/>
              <a:ahLst/>
              <a:cxnLst/>
              <a:rect l="l" t="t" r="r" b="b"/>
              <a:pathLst>
                <a:path w="672" h="571" extrusionOk="0">
                  <a:moveTo>
                    <a:pt x="137" y="1"/>
                  </a:moveTo>
                  <a:cubicBezTo>
                    <a:pt x="69" y="1"/>
                    <a:pt x="1" y="103"/>
                    <a:pt x="69" y="179"/>
                  </a:cubicBezTo>
                  <a:cubicBezTo>
                    <a:pt x="137" y="247"/>
                    <a:pt x="247" y="358"/>
                    <a:pt x="315" y="426"/>
                  </a:cubicBezTo>
                  <a:cubicBezTo>
                    <a:pt x="392" y="494"/>
                    <a:pt x="494" y="570"/>
                    <a:pt x="604" y="570"/>
                  </a:cubicBezTo>
                  <a:lnTo>
                    <a:pt x="604" y="570"/>
                  </a:lnTo>
                  <a:cubicBezTo>
                    <a:pt x="638" y="570"/>
                    <a:pt x="672" y="528"/>
                    <a:pt x="672" y="494"/>
                  </a:cubicBezTo>
                  <a:cubicBezTo>
                    <a:pt x="638" y="392"/>
                    <a:pt x="562" y="315"/>
                    <a:pt x="460" y="247"/>
                  </a:cubicBezTo>
                  <a:cubicBezTo>
                    <a:pt x="392" y="179"/>
                    <a:pt x="315" y="103"/>
                    <a:pt x="213" y="35"/>
                  </a:cubicBezTo>
                  <a:cubicBezTo>
                    <a:pt x="179" y="1"/>
                    <a:pt x="179" y="1"/>
                    <a:pt x="13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" name="Google Shape;4882;p60"/>
            <p:cNvSpPr/>
            <p:nvPr/>
          </p:nvSpPr>
          <p:spPr>
            <a:xfrm>
              <a:off x="2080862" y="3450769"/>
              <a:ext cx="22074" cy="16227"/>
            </a:xfrm>
            <a:custGeom>
              <a:avLst/>
              <a:gdLst/>
              <a:ahLst/>
              <a:cxnLst/>
              <a:rect l="l" t="t" r="r" b="b"/>
              <a:pathLst>
                <a:path w="672" h="494" extrusionOk="0">
                  <a:moveTo>
                    <a:pt x="145" y="1"/>
                  </a:moveTo>
                  <a:cubicBezTo>
                    <a:pt x="34" y="1"/>
                    <a:pt x="0" y="137"/>
                    <a:pt x="68" y="213"/>
                  </a:cubicBezTo>
                  <a:cubicBezTo>
                    <a:pt x="179" y="281"/>
                    <a:pt x="281" y="349"/>
                    <a:pt x="357" y="425"/>
                  </a:cubicBezTo>
                  <a:cubicBezTo>
                    <a:pt x="391" y="459"/>
                    <a:pt x="459" y="493"/>
                    <a:pt x="493" y="493"/>
                  </a:cubicBezTo>
                  <a:cubicBezTo>
                    <a:pt x="535" y="493"/>
                    <a:pt x="569" y="459"/>
                    <a:pt x="603" y="425"/>
                  </a:cubicBezTo>
                  <a:cubicBezTo>
                    <a:pt x="671" y="349"/>
                    <a:pt x="637" y="247"/>
                    <a:pt x="569" y="171"/>
                  </a:cubicBezTo>
                  <a:cubicBezTo>
                    <a:pt x="425" y="103"/>
                    <a:pt x="323" y="69"/>
                    <a:pt x="17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" name="Google Shape;4883;p60"/>
            <p:cNvSpPr/>
            <p:nvPr/>
          </p:nvSpPr>
          <p:spPr>
            <a:xfrm>
              <a:off x="2029784" y="3451886"/>
              <a:ext cx="20957" cy="20957"/>
            </a:xfrm>
            <a:custGeom>
              <a:avLst/>
              <a:gdLst/>
              <a:ahLst/>
              <a:cxnLst/>
              <a:rect l="l" t="t" r="r" b="b"/>
              <a:pathLst>
                <a:path w="638" h="638" extrusionOk="0">
                  <a:moveTo>
                    <a:pt x="103" y="1"/>
                  </a:moveTo>
                  <a:cubicBezTo>
                    <a:pt x="35" y="1"/>
                    <a:pt x="1" y="69"/>
                    <a:pt x="35" y="103"/>
                  </a:cubicBezTo>
                  <a:cubicBezTo>
                    <a:pt x="137" y="213"/>
                    <a:pt x="213" y="315"/>
                    <a:pt x="281" y="391"/>
                  </a:cubicBezTo>
                  <a:cubicBezTo>
                    <a:pt x="349" y="493"/>
                    <a:pt x="426" y="604"/>
                    <a:pt x="527" y="638"/>
                  </a:cubicBezTo>
                  <a:lnTo>
                    <a:pt x="527" y="638"/>
                  </a:lnTo>
                  <a:cubicBezTo>
                    <a:pt x="604" y="638"/>
                    <a:pt x="638" y="561"/>
                    <a:pt x="638" y="527"/>
                  </a:cubicBezTo>
                  <a:cubicBezTo>
                    <a:pt x="604" y="425"/>
                    <a:pt x="493" y="349"/>
                    <a:pt x="392" y="281"/>
                  </a:cubicBezTo>
                  <a:lnTo>
                    <a:pt x="137" y="35"/>
                  </a:lnTo>
                  <a:cubicBezTo>
                    <a:pt x="103" y="35"/>
                    <a:pt x="103" y="1"/>
                    <a:pt x="10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" name="Google Shape;4884;p60"/>
            <p:cNvSpPr/>
            <p:nvPr/>
          </p:nvSpPr>
          <p:spPr>
            <a:xfrm>
              <a:off x="1991287" y="3096114"/>
              <a:ext cx="34917" cy="12876"/>
            </a:xfrm>
            <a:custGeom>
              <a:avLst/>
              <a:gdLst/>
              <a:ahLst/>
              <a:cxnLst/>
              <a:rect l="l" t="t" r="r" b="b"/>
              <a:pathLst>
                <a:path w="1063" h="392" extrusionOk="0">
                  <a:moveTo>
                    <a:pt x="748" y="1"/>
                  </a:moveTo>
                  <a:cubicBezTo>
                    <a:pt x="536" y="1"/>
                    <a:pt x="289" y="103"/>
                    <a:pt x="111" y="179"/>
                  </a:cubicBezTo>
                  <a:cubicBezTo>
                    <a:pt x="0" y="213"/>
                    <a:pt x="0" y="392"/>
                    <a:pt x="111" y="392"/>
                  </a:cubicBezTo>
                  <a:lnTo>
                    <a:pt x="145" y="392"/>
                  </a:lnTo>
                  <a:cubicBezTo>
                    <a:pt x="391" y="349"/>
                    <a:pt x="748" y="392"/>
                    <a:pt x="960" y="247"/>
                  </a:cubicBezTo>
                  <a:cubicBezTo>
                    <a:pt x="1062" y="213"/>
                    <a:pt x="1028" y="69"/>
                    <a:pt x="960" y="35"/>
                  </a:cubicBezTo>
                  <a:cubicBezTo>
                    <a:pt x="884" y="35"/>
                    <a:pt x="816" y="1"/>
                    <a:pt x="74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" name="Google Shape;4885;p60"/>
            <p:cNvSpPr/>
            <p:nvPr/>
          </p:nvSpPr>
          <p:spPr>
            <a:xfrm>
              <a:off x="1739051" y="3111191"/>
              <a:ext cx="32683" cy="10347"/>
            </a:xfrm>
            <a:custGeom>
              <a:avLst/>
              <a:gdLst/>
              <a:ahLst/>
              <a:cxnLst/>
              <a:rect l="l" t="t" r="r" b="b"/>
              <a:pathLst>
                <a:path w="995" h="315" extrusionOk="0">
                  <a:moveTo>
                    <a:pt x="705" y="1"/>
                  </a:moveTo>
                  <a:lnTo>
                    <a:pt x="493" y="1"/>
                  </a:lnTo>
                  <a:cubicBezTo>
                    <a:pt x="391" y="1"/>
                    <a:pt x="246" y="35"/>
                    <a:pt x="111" y="35"/>
                  </a:cubicBezTo>
                  <a:cubicBezTo>
                    <a:pt x="0" y="68"/>
                    <a:pt x="0" y="247"/>
                    <a:pt x="111" y="247"/>
                  </a:cubicBezTo>
                  <a:cubicBezTo>
                    <a:pt x="246" y="281"/>
                    <a:pt x="391" y="281"/>
                    <a:pt x="493" y="281"/>
                  </a:cubicBezTo>
                  <a:cubicBezTo>
                    <a:pt x="569" y="281"/>
                    <a:pt x="637" y="315"/>
                    <a:pt x="705" y="315"/>
                  </a:cubicBezTo>
                  <a:cubicBezTo>
                    <a:pt x="782" y="315"/>
                    <a:pt x="816" y="281"/>
                    <a:pt x="884" y="247"/>
                  </a:cubicBezTo>
                  <a:cubicBezTo>
                    <a:pt x="994" y="213"/>
                    <a:pt x="994" y="68"/>
                    <a:pt x="884" y="35"/>
                  </a:cubicBezTo>
                  <a:cubicBezTo>
                    <a:pt x="816" y="1"/>
                    <a:pt x="748" y="1"/>
                    <a:pt x="70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" name="Google Shape;4886;p60"/>
            <p:cNvSpPr/>
            <p:nvPr/>
          </p:nvSpPr>
          <p:spPr>
            <a:xfrm>
              <a:off x="2062171" y="3111191"/>
              <a:ext cx="34917" cy="10347"/>
            </a:xfrm>
            <a:custGeom>
              <a:avLst/>
              <a:gdLst/>
              <a:ahLst/>
              <a:cxnLst/>
              <a:rect l="l" t="t" r="r" b="b"/>
              <a:pathLst>
                <a:path w="1063" h="315" extrusionOk="0">
                  <a:moveTo>
                    <a:pt x="748" y="1"/>
                  </a:moveTo>
                  <a:cubicBezTo>
                    <a:pt x="569" y="1"/>
                    <a:pt x="323" y="35"/>
                    <a:pt x="145" y="68"/>
                  </a:cubicBezTo>
                  <a:cubicBezTo>
                    <a:pt x="0" y="68"/>
                    <a:pt x="0" y="281"/>
                    <a:pt x="145" y="281"/>
                  </a:cubicBezTo>
                  <a:cubicBezTo>
                    <a:pt x="255" y="315"/>
                    <a:pt x="391" y="315"/>
                    <a:pt x="501" y="315"/>
                  </a:cubicBezTo>
                  <a:cubicBezTo>
                    <a:pt x="680" y="315"/>
                    <a:pt x="850" y="281"/>
                    <a:pt x="994" y="213"/>
                  </a:cubicBezTo>
                  <a:cubicBezTo>
                    <a:pt x="1062" y="179"/>
                    <a:pt x="1062" y="35"/>
                    <a:pt x="960" y="35"/>
                  </a:cubicBezTo>
                  <a:cubicBezTo>
                    <a:pt x="892" y="1"/>
                    <a:pt x="816" y="1"/>
                    <a:pt x="74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" name="Google Shape;4887;p60"/>
            <p:cNvSpPr/>
            <p:nvPr/>
          </p:nvSpPr>
          <p:spPr>
            <a:xfrm>
              <a:off x="2106516" y="3068227"/>
              <a:ext cx="48877" cy="15110"/>
            </a:xfrm>
            <a:custGeom>
              <a:avLst/>
              <a:gdLst/>
              <a:ahLst/>
              <a:cxnLst/>
              <a:rect l="l" t="t" r="r" b="b"/>
              <a:pathLst>
                <a:path w="1488" h="460" extrusionOk="0">
                  <a:moveTo>
                    <a:pt x="1165" y="0"/>
                  </a:moveTo>
                  <a:cubicBezTo>
                    <a:pt x="1029" y="0"/>
                    <a:pt x="884" y="34"/>
                    <a:pt x="774" y="34"/>
                  </a:cubicBezTo>
                  <a:cubicBezTo>
                    <a:pt x="562" y="68"/>
                    <a:pt x="315" y="102"/>
                    <a:pt x="137" y="213"/>
                  </a:cubicBezTo>
                  <a:cubicBezTo>
                    <a:pt x="1" y="247"/>
                    <a:pt x="103" y="425"/>
                    <a:pt x="213" y="459"/>
                  </a:cubicBezTo>
                  <a:lnTo>
                    <a:pt x="315" y="459"/>
                  </a:lnTo>
                  <a:cubicBezTo>
                    <a:pt x="494" y="459"/>
                    <a:pt x="672" y="425"/>
                    <a:pt x="850" y="391"/>
                  </a:cubicBezTo>
                  <a:cubicBezTo>
                    <a:pt x="1029" y="349"/>
                    <a:pt x="1241" y="349"/>
                    <a:pt x="1377" y="247"/>
                  </a:cubicBezTo>
                  <a:cubicBezTo>
                    <a:pt x="1487" y="213"/>
                    <a:pt x="1453" y="34"/>
                    <a:pt x="1343" y="34"/>
                  </a:cubicBezTo>
                  <a:cubicBezTo>
                    <a:pt x="1309" y="0"/>
                    <a:pt x="1241" y="0"/>
                    <a:pt x="116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" name="Google Shape;4888;p60"/>
            <p:cNvSpPr/>
            <p:nvPr/>
          </p:nvSpPr>
          <p:spPr>
            <a:xfrm>
              <a:off x="2163440" y="3099465"/>
              <a:ext cx="31304" cy="11759"/>
            </a:xfrm>
            <a:custGeom>
              <a:avLst/>
              <a:gdLst/>
              <a:ahLst/>
              <a:cxnLst/>
              <a:rect l="l" t="t" r="r" b="b"/>
              <a:pathLst>
                <a:path w="953" h="358" extrusionOk="0">
                  <a:moveTo>
                    <a:pt x="638" y="1"/>
                  </a:moveTo>
                  <a:cubicBezTo>
                    <a:pt x="604" y="1"/>
                    <a:pt x="570" y="1"/>
                    <a:pt x="527" y="35"/>
                  </a:cubicBezTo>
                  <a:cubicBezTo>
                    <a:pt x="392" y="35"/>
                    <a:pt x="281" y="77"/>
                    <a:pt x="145" y="77"/>
                  </a:cubicBezTo>
                  <a:cubicBezTo>
                    <a:pt x="1" y="145"/>
                    <a:pt x="35" y="358"/>
                    <a:pt x="179" y="358"/>
                  </a:cubicBezTo>
                  <a:lnTo>
                    <a:pt x="179" y="358"/>
                  </a:lnTo>
                  <a:cubicBezTo>
                    <a:pt x="315" y="358"/>
                    <a:pt x="460" y="358"/>
                    <a:pt x="570" y="324"/>
                  </a:cubicBezTo>
                  <a:cubicBezTo>
                    <a:pt x="706" y="324"/>
                    <a:pt x="816" y="290"/>
                    <a:pt x="918" y="213"/>
                  </a:cubicBezTo>
                  <a:cubicBezTo>
                    <a:pt x="952" y="179"/>
                    <a:pt x="952" y="77"/>
                    <a:pt x="884" y="77"/>
                  </a:cubicBezTo>
                  <a:cubicBezTo>
                    <a:pt x="816" y="35"/>
                    <a:pt x="706" y="1"/>
                    <a:pt x="6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" name="Google Shape;4889;p60"/>
            <p:cNvSpPr/>
            <p:nvPr/>
          </p:nvSpPr>
          <p:spPr>
            <a:xfrm>
              <a:off x="2243522" y="3081070"/>
              <a:ext cx="36329" cy="17311"/>
            </a:xfrm>
            <a:custGeom>
              <a:avLst/>
              <a:gdLst/>
              <a:ahLst/>
              <a:cxnLst/>
              <a:rect l="l" t="t" r="r" b="b"/>
              <a:pathLst>
                <a:path w="1106" h="527" extrusionOk="0">
                  <a:moveTo>
                    <a:pt x="893" y="0"/>
                  </a:moveTo>
                  <a:cubicBezTo>
                    <a:pt x="782" y="0"/>
                    <a:pt x="680" y="68"/>
                    <a:pt x="604" y="68"/>
                  </a:cubicBezTo>
                  <a:cubicBezTo>
                    <a:pt x="468" y="136"/>
                    <a:pt x="290" y="170"/>
                    <a:pt x="145" y="246"/>
                  </a:cubicBezTo>
                  <a:cubicBezTo>
                    <a:pt x="1" y="314"/>
                    <a:pt x="111" y="527"/>
                    <a:pt x="256" y="527"/>
                  </a:cubicBezTo>
                  <a:lnTo>
                    <a:pt x="256" y="527"/>
                  </a:lnTo>
                  <a:cubicBezTo>
                    <a:pt x="426" y="493"/>
                    <a:pt x="604" y="459"/>
                    <a:pt x="748" y="425"/>
                  </a:cubicBezTo>
                  <a:cubicBezTo>
                    <a:pt x="893" y="382"/>
                    <a:pt x="1029" y="348"/>
                    <a:pt x="1063" y="170"/>
                  </a:cubicBezTo>
                  <a:cubicBezTo>
                    <a:pt x="1105" y="136"/>
                    <a:pt x="1063" y="68"/>
                    <a:pt x="1029" y="68"/>
                  </a:cubicBezTo>
                  <a:cubicBezTo>
                    <a:pt x="995" y="34"/>
                    <a:pt x="927" y="0"/>
                    <a:pt x="8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" name="Google Shape;4890;p60"/>
            <p:cNvSpPr/>
            <p:nvPr/>
          </p:nvSpPr>
          <p:spPr>
            <a:xfrm>
              <a:off x="2206438" y="3057617"/>
              <a:ext cx="33767" cy="17606"/>
            </a:xfrm>
            <a:custGeom>
              <a:avLst/>
              <a:gdLst/>
              <a:ahLst/>
              <a:cxnLst/>
              <a:rect l="l" t="t" r="r" b="b"/>
              <a:pathLst>
                <a:path w="1028" h="536" extrusionOk="0">
                  <a:moveTo>
                    <a:pt x="782" y="1"/>
                  </a:moveTo>
                  <a:cubicBezTo>
                    <a:pt x="705" y="1"/>
                    <a:pt x="637" y="34"/>
                    <a:pt x="569" y="77"/>
                  </a:cubicBezTo>
                  <a:cubicBezTo>
                    <a:pt x="425" y="111"/>
                    <a:pt x="246" y="179"/>
                    <a:pt x="110" y="247"/>
                  </a:cubicBezTo>
                  <a:cubicBezTo>
                    <a:pt x="0" y="323"/>
                    <a:pt x="68" y="536"/>
                    <a:pt x="212" y="536"/>
                  </a:cubicBezTo>
                  <a:lnTo>
                    <a:pt x="246" y="502"/>
                  </a:lnTo>
                  <a:cubicBezTo>
                    <a:pt x="391" y="459"/>
                    <a:pt x="535" y="425"/>
                    <a:pt x="671" y="391"/>
                  </a:cubicBezTo>
                  <a:cubicBezTo>
                    <a:pt x="748" y="391"/>
                    <a:pt x="816" y="391"/>
                    <a:pt x="849" y="357"/>
                  </a:cubicBezTo>
                  <a:cubicBezTo>
                    <a:pt x="917" y="323"/>
                    <a:pt x="960" y="247"/>
                    <a:pt x="994" y="213"/>
                  </a:cubicBezTo>
                  <a:cubicBezTo>
                    <a:pt x="1028" y="179"/>
                    <a:pt x="1028" y="111"/>
                    <a:pt x="994" y="77"/>
                  </a:cubicBezTo>
                  <a:cubicBezTo>
                    <a:pt x="917" y="34"/>
                    <a:pt x="849" y="34"/>
                    <a:pt x="81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" name="Google Shape;4891;p60"/>
            <p:cNvSpPr/>
            <p:nvPr/>
          </p:nvSpPr>
          <p:spPr>
            <a:xfrm>
              <a:off x="2137786" y="2886843"/>
              <a:ext cx="22074" cy="13993"/>
            </a:xfrm>
            <a:custGeom>
              <a:avLst/>
              <a:gdLst/>
              <a:ahLst/>
              <a:cxnLst/>
              <a:rect l="l" t="t" r="r" b="b"/>
              <a:pathLst>
                <a:path w="672" h="426" extrusionOk="0">
                  <a:moveTo>
                    <a:pt x="501" y="1"/>
                  </a:moveTo>
                  <a:lnTo>
                    <a:pt x="459" y="1"/>
                  </a:lnTo>
                  <a:cubicBezTo>
                    <a:pt x="357" y="1"/>
                    <a:pt x="213" y="69"/>
                    <a:pt x="145" y="103"/>
                  </a:cubicBezTo>
                  <a:cubicBezTo>
                    <a:pt x="34" y="137"/>
                    <a:pt x="0" y="213"/>
                    <a:pt x="34" y="315"/>
                  </a:cubicBezTo>
                  <a:cubicBezTo>
                    <a:pt x="34" y="391"/>
                    <a:pt x="111" y="425"/>
                    <a:pt x="179" y="425"/>
                  </a:cubicBezTo>
                  <a:lnTo>
                    <a:pt x="213" y="425"/>
                  </a:lnTo>
                  <a:cubicBezTo>
                    <a:pt x="357" y="391"/>
                    <a:pt x="459" y="349"/>
                    <a:pt x="569" y="315"/>
                  </a:cubicBezTo>
                  <a:cubicBezTo>
                    <a:pt x="637" y="281"/>
                    <a:pt x="671" y="213"/>
                    <a:pt x="671" y="137"/>
                  </a:cubicBezTo>
                  <a:cubicBezTo>
                    <a:pt x="671" y="103"/>
                    <a:pt x="637" y="69"/>
                    <a:pt x="603" y="35"/>
                  </a:cubicBezTo>
                  <a:cubicBezTo>
                    <a:pt x="603" y="1"/>
                    <a:pt x="535" y="1"/>
                    <a:pt x="50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" name="Google Shape;4892;p60"/>
            <p:cNvSpPr/>
            <p:nvPr/>
          </p:nvSpPr>
          <p:spPr>
            <a:xfrm>
              <a:off x="2141400" y="2860072"/>
              <a:ext cx="33800" cy="11727"/>
            </a:xfrm>
            <a:custGeom>
              <a:avLst/>
              <a:gdLst/>
              <a:ahLst/>
              <a:cxnLst/>
              <a:rect l="l" t="t" r="r" b="b"/>
              <a:pathLst>
                <a:path w="1029" h="357" extrusionOk="0">
                  <a:moveTo>
                    <a:pt x="740" y="0"/>
                  </a:moveTo>
                  <a:cubicBezTo>
                    <a:pt x="527" y="0"/>
                    <a:pt x="315" y="34"/>
                    <a:pt x="103" y="102"/>
                  </a:cubicBezTo>
                  <a:cubicBezTo>
                    <a:pt x="1" y="179"/>
                    <a:pt x="1" y="357"/>
                    <a:pt x="137" y="357"/>
                  </a:cubicBezTo>
                  <a:lnTo>
                    <a:pt x="213" y="357"/>
                  </a:lnTo>
                  <a:cubicBezTo>
                    <a:pt x="459" y="357"/>
                    <a:pt x="706" y="280"/>
                    <a:pt x="918" y="213"/>
                  </a:cubicBezTo>
                  <a:cubicBezTo>
                    <a:pt x="1029" y="179"/>
                    <a:pt x="986" y="34"/>
                    <a:pt x="88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" name="Google Shape;4893;p60"/>
            <p:cNvSpPr/>
            <p:nvPr/>
          </p:nvSpPr>
          <p:spPr>
            <a:xfrm>
              <a:off x="2186598" y="2829918"/>
              <a:ext cx="34917" cy="13993"/>
            </a:xfrm>
            <a:custGeom>
              <a:avLst/>
              <a:gdLst/>
              <a:ahLst/>
              <a:cxnLst/>
              <a:rect l="l" t="t" r="r" b="b"/>
              <a:pathLst>
                <a:path w="1063" h="426" extrusionOk="0">
                  <a:moveTo>
                    <a:pt x="714" y="1"/>
                  </a:moveTo>
                  <a:cubicBezTo>
                    <a:pt x="536" y="1"/>
                    <a:pt x="324" y="35"/>
                    <a:pt x="179" y="103"/>
                  </a:cubicBezTo>
                  <a:cubicBezTo>
                    <a:pt x="1" y="137"/>
                    <a:pt x="35" y="425"/>
                    <a:pt x="213" y="425"/>
                  </a:cubicBezTo>
                  <a:cubicBezTo>
                    <a:pt x="213" y="425"/>
                    <a:pt x="247" y="425"/>
                    <a:pt x="247" y="383"/>
                  </a:cubicBezTo>
                  <a:cubicBezTo>
                    <a:pt x="392" y="349"/>
                    <a:pt x="502" y="349"/>
                    <a:pt x="638" y="315"/>
                  </a:cubicBezTo>
                  <a:cubicBezTo>
                    <a:pt x="748" y="315"/>
                    <a:pt x="884" y="315"/>
                    <a:pt x="995" y="281"/>
                  </a:cubicBezTo>
                  <a:cubicBezTo>
                    <a:pt x="1063" y="213"/>
                    <a:pt x="1063" y="103"/>
                    <a:pt x="995" y="69"/>
                  </a:cubicBezTo>
                  <a:cubicBezTo>
                    <a:pt x="884" y="1"/>
                    <a:pt x="816" y="1"/>
                    <a:pt x="71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" name="Google Shape;4894;p60"/>
            <p:cNvSpPr/>
            <p:nvPr/>
          </p:nvSpPr>
          <p:spPr>
            <a:xfrm>
              <a:off x="2239055" y="2891310"/>
              <a:ext cx="27953" cy="9526"/>
            </a:xfrm>
            <a:custGeom>
              <a:avLst/>
              <a:gdLst/>
              <a:ahLst/>
              <a:cxnLst/>
              <a:rect l="l" t="t" r="r" b="b"/>
              <a:pathLst>
                <a:path w="851" h="290" extrusionOk="0">
                  <a:moveTo>
                    <a:pt x="604" y="1"/>
                  </a:moveTo>
                  <a:lnTo>
                    <a:pt x="460" y="1"/>
                  </a:lnTo>
                  <a:cubicBezTo>
                    <a:pt x="349" y="43"/>
                    <a:pt x="247" y="43"/>
                    <a:pt x="137" y="43"/>
                  </a:cubicBezTo>
                  <a:cubicBezTo>
                    <a:pt x="1" y="43"/>
                    <a:pt x="1" y="255"/>
                    <a:pt x="137" y="255"/>
                  </a:cubicBezTo>
                  <a:cubicBezTo>
                    <a:pt x="247" y="289"/>
                    <a:pt x="349" y="289"/>
                    <a:pt x="460" y="289"/>
                  </a:cubicBezTo>
                  <a:lnTo>
                    <a:pt x="604" y="289"/>
                  </a:lnTo>
                  <a:cubicBezTo>
                    <a:pt x="672" y="289"/>
                    <a:pt x="706" y="289"/>
                    <a:pt x="774" y="255"/>
                  </a:cubicBezTo>
                  <a:cubicBezTo>
                    <a:pt x="850" y="213"/>
                    <a:pt x="850" y="77"/>
                    <a:pt x="774" y="43"/>
                  </a:cubicBezTo>
                  <a:cubicBezTo>
                    <a:pt x="706" y="1"/>
                    <a:pt x="672" y="1"/>
                    <a:pt x="60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" name="Google Shape;4895;p60"/>
            <p:cNvSpPr/>
            <p:nvPr/>
          </p:nvSpPr>
          <p:spPr>
            <a:xfrm>
              <a:off x="2283169" y="2851959"/>
              <a:ext cx="26804" cy="11497"/>
            </a:xfrm>
            <a:custGeom>
              <a:avLst/>
              <a:gdLst/>
              <a:ahLst/>
              <a:cxnLst/>
              <a:rect l="l" t="t" r="r" b="b"/>
              <a:pathLst>
                <a:path w="816" h="350" extrusionOk="0">
                  <a:moveTo>
                    <a:pt x="569" y="1"/>
                  </a:moveTo>
                  <a:lnTo>
                    <a:pt x="425" y="1"/>
                  </a:lnTo>
                  <a:cubicBezTo>
                    <a:pt x="323" y="35"/>
                    <a:pt x="212" y="35"/>
                    <a:pt x="111" y="103"/>
                  </a:cubicBezTo>
                  <a:cubicBezTo>
                    <a:pt x="0" y="137"/>
                    <a:pt x="0" y="349"/>
                    <a:pt x="145" y="349"/>
                  </a:cubicBezTo>
                  <a:lnTo>
                    <a:pt x="145" y="349"/>
                  </a:lnTo>
                  <a:cubicBezTo>
                    <a:pt x="246" y="349"/>
                    <a:pt x="357" y="315"/>
                    <a:pt x="459" y="315"/>
                  </a:cubicBezTo>
                  <a:lnTo>
                    <a:pt x="493" y="315"/>
                  </a:lnTo>
                  <a:lnTo>
                    <a:pt x="535" y="315"/>
                  </a:lnTo>
                  <a:cubicBezTo>
                    <a:pt x="603" y="315"/>
                    <a:pt x="671" y="315"/>
                    <a:pt x="748" y="247"/>
                  </a:cubicBezTo>
                  <a:cubicBezTo>
                    <a:pt x="816" y="213"/>
                    <a:pt x="816" y="103"/>
                    <a:pt x="748" y="69"/>
                  </a:cubicBezTo>
                  <a:cubicBezTo>
                    <a:pt x="705" y="1"/>
                    <a:pt x="637" y="1"/>
                    <a:pt x="56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" name="Google Shape;4896;p60"/>
            <p:cNvSpPr/>
            <p:nvPr/>
          </p:nvSpPr>
          <p:spPr>
            <a:xfrm>
              <a:off x="2291250" y="2828539"/>
              <a:ext cx="23453" cy="9526"/>
            </a:xfrm>
            <a:custGeom>
              <a:avLst/>
              <a:gdLst/>
              <a:ahLst/>
              <a:cxnLst/>
              <a:rect l="l" t="t" r="r" b="b"/>
              <a:pathLst>
                <a:path w="714" h="290" extrusionOk="0">
                  <a:moveTo>
                    <a:pt x="502" y="0"/>
                  </a:moveTo>
                  <a:lnTo>
                    <a:pt x="425" y="0"/>
                  </a:lnTo>
                  <a:cubicBezTo>
                    <a:pt x="323" y="0"/>
                    <a:pt x="247" y="0"/>
                    <a:pt x="145" y="43"/>
                  </a:cubicBezTo>
                  <a:cubicBezTo>
                    <a:pt x="0" y="43"/>
                    <a:pt x="0" y="255"/>
                    <a:pt x="145" y="255"/>
                  </a:cubicBezTo>
                  <a:cubicBezTo>
                    <a:pt x="247" y="289"/>
                    <a:pt x="323" y="289"/>
                    <a:pt x="425" y="289"/>
                  </a:cubicBezTo>
                  <a:lnTo>
                    <a:pt x="502" y="289"/>
                  </a:lnTo>
                  <a:cubicBezTo>
                    <a:pt x="570" y="289"/>
                    <a:pt x="604" y="289"/>
                    <a:pt x="672" y="213"/>
                  </a:cubicBezTo>
                  <a:cubicBezTo>
                    <a:pt x="714" y="179"/>
                    <a:pt x="714" y="111"/>
                    <a:pt x="672" y="77"/>
                  </a:cubicBezTo>
                  <a:cubicBezTo>
                    <a:pt x="604" y="0"/>
                    <a:pt x="570" y="0"/>
                    <a:pt x="50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" name="Google Shape;4897;p60"/>
            <p:cNvSpPr/>
            <p:nvPr/>
          </p:nvSpPr>
          <p:spPr>
            <a:xfrm>
              <a:off x="2224011" y="2867036"/>
              <a:ext cx="33504" cy="8113"/>
            </a:xfrm>
            <a:custGeom>
              <a:avLst/>
              <a:gdLst/>
              <a:ahLst/>
              <a:cxnLst/>
              <a:rect l="l" t="t" r="r" b="b"/>
              <a:pathLst>
                <a:path w="1020" h="247" extrusionOk="0">
                  <a:moveTo>
                    <a:pt x="527" y="1"/>
                  </a:moveTo>
                  <a:cubicBezTo>
                    <a:pt x="382" y="1"/>
                    <a:pt x="247" y="1"/>
                    <a:pt x="102" y="35"/>
                  </a:cubicBezTo>
                  <a:cubicBezTo>
                    <a:pt x="0" y="35"/>
                    <a:pt x="0" y="247"/>
                    <a:pt x="102" y="247"/>
                  </a:cubicBezTo>
                  <a:lnTo>
                    <a:pt x="527" y="247"/>
                  </a:lnTo>
                  <a:lnTo>
                    <a:pt x="595" y="247"/>
                  </a:lnTo>
                  <a:lnTo>
                    <a:pt x="884" y="247"/>
                  </a:lnTo>
                  <a:lnTo>
                    <a:pt x="918" y="247"/>
                  </a:lnTo>
                  <a:lnTo>
                    <a:pt x="918" y="247"/>
                  </a:lnTo>
                  <a:cubicBezTo>
                    <a:pt x="986" y="247"/>
                    <a:pt x="1020" y="68"/>
                    <a:pt x="918" y="68"/>
                  </a:cubicBezTo>
                  <a:cubicBezTo>
                    <a:pt x="807" y="35"/>
                    <a:pt x="671" y="1"/>
                    <a:pt x="52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" name="Google Shape;4898;p60"/>
            <p:cNvSpPr/>
            <p:nvPr/>
          </p:nvSpPr>
          <p:spPr>
            <a:xfrm>
              <a:off x="2334214" y="2906650"/>
              <a:ext cx="31566" cy="10380"/>
            </a:xfrm>
            <a:custGeom>
              <a:avLst/>
              <a:gdLst/>
              <a:ahLst/>
              <a:cxnLst/>
              <a:rect l="l" t="t" r="r" b="b"/>
              <a:pathLst>
                <a:path w="961" h="316" extrusionOk="0">
                  <a:moveTo>
                    <a:pt x="638" y="1"/>
                  </a:moveTo>
                  <a:cubicBezTo>
                    <a:pt x="604" y="1"/>
                    <a:pt x="536" y="35"/>
                    <a:pt x="502" y="35"/>
                  </a:cubicBezTo>
                  <a:cubicBezTo>
                    <a:pt x="357" y="35"/>
                    <a:pt x="213" y="35"/>
                    <a:pt x="77" y="69"/>
                  </a:cubicBezTo>
                  <a:cubicBezTo>
                    <a:pt x="1" y="69"/>
                    <a:pt x="1" y="247"/>
                    <a:pt x="77" y="247"/>
                  </a:cubicBezTo>
                  <a:cubicBezTo>
                    <a:pt x="213" y="281"/>
                    <a:pt x="357" y="281"/>
                    <a:pt x="502" y="315"/>
                  </a:cubicBezTo>
                  <a:lnTo>
                    <a:pt x="638" y="315"/>
                  </a:lnTo>
                  <a:cubicBezTo>
                    <a:pt x="714" y="315"/>
                    <a:pt x="816" y="281"/>
                    <a:pt x="893" y="247"/>
                  </a:cubicBezTo>
                  <a:cubicBezTo>
                    <a:pt x="961" y="213"/>
                    <a:pt x="961" y="103"/>
                    <a:pt x="893" y="69"/>
                  </a:cubicBezTo>
                  <a:cubicBezTo>
                    <a:pt x="816" y="35"/>
                    <a:pt x="714" y="1"/>
                    <a:pt x="6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" name="Google Shape;4899;p60"/>
            <p:cNvSpPr/>
            <p:nvPr/>
          </p:nvSpPr>
          <p:spPr>
            <a:xfrm>
              <a:off x="2381942" y="2876233"/>
              <a:ext cx="26804" cy="11759"/>
            </a:xfrm>
            <a:custGeom>
              <a:avLst/>
              <a:gdLst/>
              <a:ahLst/>
              <a:cxnLst/>
              <a:rect l="l" t="t" r="r" b="b"/>
              <a:pathLst>
                <a:path w="816" h="358" extrusionOk="0">
                  <a:moveTo>
                    <a:pt x="569" y="1"/>
                  </a:moveTo>
                  <a:lnTo>
                    <a:pt x="535" y="1"/>
                  </a:lnTo>
                  <a:cubicBezTo>
                    <a:pt x="391" y="35"/>
                    <a:pt x="247" y="35"/>
                    <a:pt x="111" y="77"/>
                  </a:cubicBezTo>
                  <a:cubicBezTo>
                    <a:pt x="0" y="111"/>
                    <a:pt x="0" y="247"/>
                    <a:pt x="111" y="290"/>
                  </a:cubicBezTo>
                  <a:cubicBezTo>
                    <a:pt x="247" y="324"/>
                    <a:pt x="391" y="324"/>
                    <a:pt x="535" y="358"/>
                  </a:cubicBezTo>
                  <a:lnTo>
                    <a:pt x="569" y="358"/>
                  </a:lnTo>
                  <a:cubicBezTo>
                    <a:pt x="671" y="358"/>
                    <a:pt x="816" y="324"/>
                    <a:pt x="816" y="179"/>
                  </a:cubicBezTo>
                  <a:cubicBezTo>
                    <a:pt x="816" y="77"/>
                    <a:pt x="671" y="1"/>
                    <a:pt x="56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" name="Google Shape;4900;p60"/>
            <p:cNvSpPr/>
            <p:nvPr/>
          </p:nvSpPr>
          <p:spPr>
            <a:xfrm>
              <a:off x="2325017" y="2862306"/>
              <a:ext cx="27920" cy="10610"/>
            </a:xfrm>
            <a:custGeom>
              <a:avLst/>
              <a:gdLst/>
              <a:ahLst/>
              <a:cxnLst/>
              <a:rect l="l" t="t" r="r" b="b"/>
              <a:pathLst>
                <a:path w="850" h="323" extrusionOk="0">
                  <a:moveTo>
                    <a:pt x="671" y="0"/>
                  </a:moveTo>
                  <a:cubicBezTo>
                    <a:pt x="637" y="0"/>
                    <a:pt x="603" y="0"/>
                    <a:pt x="569" y="34"/>
                  </a:cubicBezTo>
                  <a:cubicBezTo>
                    <a:pt x="425" y="34"/>
                    <a:pt x="247" y="111"/>
                    <a:pt x="111" y="145"/>
                  </a:cubicBezTo>
                  <a:cubicBezTo>
                    <a:pt x="0" y="179"/>
                    <a:pt x="0" y="323"/>
                    <a:pt x="111" y="323"/>
                  </a:cubicBezTo>
                  <a:lnTo>
                    <a:pt x="323" y="323"/>
                  </a:lnTo>
                  <a:lnTo>
                    <a:pt x="603" y="323"/>
                  </a:lnTo>
                  <a:cubicBezTo>
                    <a:pt x="705" y="289"/>
                    <a:pt x="850" y="246"/>
                    <a:pt x="850" y="145"/>
                  </a:cubicBezTo>
                  <a:cubicBezTo>
                    <a:pt x="816" y="34"/>
                    <a:pt x="748" y="0"/>
                    <a:pt x="67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" name="Google Shape;4901;p60"/>
            <p:cNvSpPr/>
            <p:nvPr/>
          </p:nvSpPr>
          <p:spPr>
            <a:xfrm>
              <a:off x="2298214" y="2942651"/>
              <a:ext cx="23486" cy="8113"/>
            </a:xfrm>
            <a:custGeom>
              <a:avLst/>
              <a:gdLst/>
              <a:ahLst/>
              <a:cxnLst/>
              <a:rect l="l" t="t" r="r" b="b"/>
              <a:pathLst>
                <a:path w="715" h="247" extrusionOk="0">
                  <a:moveTo>
                    <a:pt x="536" y="1"/>
                  </a:moveTo>
                  <a:cubicBezTo>
                    <a:pt x="502" y="1"/>
                    <a:pt x="426" y="35"/>
                    <a:pt x="392" y="35"/>
                  </a:cubicBezTo>
                  <a:lnTo>
                    <a:pt x="145" y="35"/>
                  </a:lnTo>
                  <a:cubicBezTo>
                    <a:pt x="35" y="35"/>
                    <a:pt x="1" y="213"/>
                    <a:pt x="145" y="213"/>
                  </a:cubicBezTo>
                  <a:cubicBezTo>
                    <a:pt x="213" y="213"/>
                    <a:pt x="324" y="247"/>
                    <a:pt x="392" y="247"/>
                  </a:cubicBezTo>
                  <a:lnTo>
                    <a:pt x="536" y="247"/>
                  </a:lnTo>
                  <a:cubicBezTo>
                    <a:pt x="570" y="247"/>
                    <a:pt x="604" y="247"/>
                    <a:pt x="638" y="213"/>
                  </a:cubicBezTo>
                  <a:cubicBezTo>
                    <a:pt x="714" y="179"/>
                    <a:pt x="714" y="103"/>
                    <a:pt x="638" y="35"/>
                  </a:cubicBezTo>
                  <a:cubicBezTo>
                    <a:pt x="604" y="35"/>
                    <a:pt x="570" y="1"/>
                    <a:pt x="53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" name="Google Shape;4902;p60"/>
            <p:cNvSpPr/>
            <p:nvPr/>
          </p:nvSpPr>
          <p:spPr>
            <a:xfrm>
              <a:off x="2312174" y="2980885"/>
              <a:ext cx="24603" cy="8113"/>
            </a:xfrm>
            <a:custGeom>
              <a:avLst/>
              <a:gdLst/>
              <a:ahLst/>
              <a:cxnLst/>
              <a:rect l="l" t="t" r="r" b="b"/>
              <a:pathLst>
                <a:path w="749" h="247" extrusionOk="0">
                  <a:moveTo>
                    <a:pt x="391" y="0"/>
                  </a:moveTo>
                  <a:lnTo>
                    <a:pt x="179" y="0"/>
                  </a:lnTo>
                  <a:cubicBezTo>
                    <a:pt x="35" y="34"/>
                    <a:pt x="1" y="247"/>
                    <a:pt x="145" y="247"/>
                  </a:cubicBezTo>
                  <a:lnTo>
                    <a:pt x="179" y="247"/>
                  </a:lnTo>
                  <a:lnTo>
                    <a:pt x="247" y="247"/>
                  </a:lnTo>
                  <a:lnTo>
                    <a:pt x="425" y="247"/>
                  </a:lnTo>
                  <a:lnTo>
                    <a:pt x="570" y="247"/>
                  </a:lnTo>
                  <a:lnTo>
                    <a:pt x="638" y="247"/>
                  </a:lnTo>
                  <a:cubicBezTo>
                    <a:pt x="714" y="213"/>
                    <a:pt x="748" y="145"/>
                    <a:pt x="672" y="77"/>
                  </a:cubicBezTo>
                  <a:cubicBezTo>
                    <a:pt x="604" y="0"/>
                    <a:pt x="502" y="0"/>
                    <a:pt x="39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" name="Google Shape;4903;p60"/>
            <p:cNvSpPr/>
            <p:nvPr/>
          </p:nvSpPr>
          <p:spPr>
            <a:xfrm>
              <a:off x="2277290" y="3026379"/>
              <a:ext cx="34917" cy="10347"/>
            </a:xfrm>
            <a:custGeom>
              <a:avLst/>
              <a:gdLst/>
              <a:ahLst/>
              <a:cxnLst/>
              <a:rect l="l" t="t" r="r" b="b"/>
              <a:pathLst>
                <a:path w="1063" h="315" extrusionOk="0">
                  <a:moveTo>
                    <a:pt x="782" y="0"/>
                  </a:moveTo>
                  <a:cubicBezTo>
                    <a:pt x="570" y="0"/>
                    <a:pt x="357" y="68"/>
                    <a:pt x="145" y="68"/>
                  </a:cubicBezTo>
                  <a:cubicBezTo>
                    <a:pt x="35" y="68"/>
                    <a:pt x="1" y="246"/>
                    <a:pt x="145" y="280"/>
                  </a:cubicBezTo>
                  <a:cubicBezTo>
                    <a:pt x="247" y="280"/>
                    <a:pt x="391" y="314"/>
                    <a:pt x="570" y="314"/>
                  </a:cubicBezTo>
                  <a:cubicBezTo>
                    <a:pt x="714" y="314"/>
                    <a:pt x="850" y="280"/>
                    <a:pt x="995" y="212"/>
                  </a:cubicBezTo>
                  <a:cubicBezTo>
                    <a:pt x="1063" y="136"/>
                    <a:pt x="1063" y="34"/>
                    <a:pt x="9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" name="Google Shape;4904;p60"/>
            <p:cNvSpPr/>
            <p:nvPr/>
          </p:nvSpPr>
          <p:spPr>
            <a:xfrm>
              <a:off x="2290133" y="3058734"/>
              <a:ext cx="26804" cy="10643"/>
            </a:xfrm>
            <a:custGeom>
              <a:avLst/>
              <a:gdLst/>
              <a:ahLst/>
              <a:cxnLst/>
              <a:rect l="l" t="t" r="r" b="b"/>
              <a:pathLst>
                <a:path w="816" h="324" extrusionOk="0">
                  <a:moveTo>
                    <a:pt x="638" y="0"/>
                  </a:moveTo>
                  <a:cubicBezTo>
                    <a:pt x="570" y="0"/>
                    <a:pt x="493" y="0"/>
                    <a:pt x="425" y="43"/>
                  </a:cubicBezTo>
                  <a:lnTo>
                    <a:pt x="179" y="43"/>
                  </a:lnTo>
                  <a:lnTo>
                    <a:pt x="145" y="43"/>
                  </a:lnTo>
                  <a:cubicBezTo>
                    <a:pt x="34" y="43"/>
                    <a:pt x="0" y="255"/>
                    <a:pt x="145" y="289"/>
                  </a:cubicBezTo>
                  <a:cubicBezTo>
                    <a:pt x="213" y="289"/>
                    <a:pt x="323" y="323"/>
                    <a:pt x="391" y="323"/>
                  </a:cubicBezTo>
                  <a:cubicBezTo>
                    <a:pt x="425" y="323"/>
                    <a:pt x="425" y="323"/>
                    <a:pt x="459" y="289"/>
                  </a:cubicBezTo>
                  <a:cubicBezTo>
                    <a:pt x="570" y="289"/>
                    <a:pt x="672" y="289"/>
                    <a:pt x="748" y="213"/>
                  </a:cubicBezTo>
                  <a:cubicBezTo>
                    <a:pt x="816" y="145"/>
                    <a:pt x="782" y="43"/>
                    <a:pt x="70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" name="Google Shape;4905;p60"/>
            <p:cNvSpPr/>
            <p:nvPr/>
          </p:nvSpPr>
          <p:spPr>
            <a:xfrm>
              <a:off x="2348175" y="3062347"/>
              <a:ext cx="22336" cy="11759"/>
            </a:xfrm>
            <a:custGeom>
              <a:avLst/>
              <a:gdLst/>
              <a:ahLst/>
              <a:cxnLst/>
              <a:rect l="l" t="t" r="r" b="b"/>
              <a:pathLst>
                <a:path w="680" h="358" extrusionOk="0">
                  <a:moveTo>
                    <a:pt x="536" y="1"/>
                  </a:moveTo>
                  <a:cubicBezTo>
                    <a:pt x="468" y="1"/>
                    <a:pt x="425" y="35"/>
                    <a:pt x="357" y="35"/>
                  </a:cubicBezTo>
                  <a:cubicBezTo>
                    <a:pt x="289" y="69"/>
                    <a:pt x="213" y="103"/>
                    <a:pt x="145" y="103"/>
                  </a:cubicBezTo>
                  <a:cubicBezTo>
                    <a:pt x="0" y="179"/>
                    <a:pt x="43" y="358"/>
                    <a:pt x="179" y="358"/>
                  </a:cubicBezTo>
                  <a:lnTo>
                    <a:pt x="213" y="315"/>
                  </a:lnTo>
                  <a:cubicBezTo>
                    <a:pt x="289" y="315"/>
                    <a:pt x="357" y="315"/>
                    <a:pt x="425" y="281"/>
                  </a:cubicBezTo>
                  <a:cubicBezTo>
                    <a:pt x="536" y="247"/>
                    <a:pt x="604" y="247"/>
                    <a:pt x="638" y="179"/>
                  </a:cubicBezTo>
                  <a:cubicBezTo>
                    <a:pt x="680" y="103"/>
                    <a:pt x="680" y="35"/>
                    <a:pt x="604" y="35"/>
                  </a:cubicBezTo>
                  <a:cubicBezTo>
                    <a:pt x="570" y="1"/>
                    <a:pt x="570" y="1"/>
                    <a:pt x="53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" name="Google Shape;4906;p60"/>
            <p:cNvSpPr/>
            <p:nvPr/>
          </p:nvSpPr>
          <p:spPr>
            <a:xfrm>
              <a:off x="2372712" y="3020499"/>
              <a:ext cx="26836" cy="11759"/>
            </a:xfrm>
            <a:custGeom>
              <a:avLst/>
              <a:gdLst/>
              <a:ahLst/>
              <a:cxnLst/>
              <a:rect l="l" t="t" r="r" b="b"/>
              <a:pathLst>
                <a:path w="817" h="358" extrusionOk="0">
                  <a:moveTo>
                    <a:pt x="672" y="1"/>
                  </a:moveTo>
                  <a:lnTo>
                    <a:pt x="672" y="1"/>
                  </a:lnTo>
                  <a:cubicBezTo>
                    <a:pt x="494" y="35"/>
                    <a:pt x="315" y="69"/>
                    <a:pt x="145" y="145"/>
                  </a:cubicBezTo>
                  <a:cubicBezTo>
                    <a:pt x="1" y="179"/>
                    <a:pt x="35" y="357"/>
                    <a:pt x="179" y="357"/>
                  </a:cubicBezTo>
                  <a:lnTo>
                    <a:pt x="179" y="315"/>
                  </a:lnTo>
                  <a:cubicBezTo>
                    <a:pt x="358" y="315"/>
                    <a:pt x="528" y="315"/>
                    <a:pt x="706" y="247"/>
                  </a:cubicBezTo>
                  <a:cubicBezTo>
                    <a:pt x="782" y="247"/>
                    <a:pt x="782" y="179"/>
                    <a:pt x="816" y="145"/>
                  </a:cubicBezTo>
                  <a:cubicBezTo>
                    <a:pt x="816" y="103"/>
                    <a:pt x="782" y="69"/>
                    <a:pt x="782" y="69"/>
                  </a:cubicBezTo>
                  <a:cubicBezTo>
                    <a:pt x="782" y="35"/>
                    <a:pt x="706" y="1"/>
                    <a:pt x="6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" name="Google Shape;4907;p60"/>
            <p:cNvSpPr/>
            <p:nvPr/>
          </p:nvSpPr>
          <p:spPr>
            <a:xfrm>
              <a:off x="2354021" y="3001809"/>
              <a:ext cx="22074" cy="10643"/>
            </a:xfrm>
            <a:custGeom>
              <a:avLst/>
              <a:gdLst/>
              <a:ahLst/>
              <a:cxnLst/>
              <a:rect l="l" t="t" r="r" b="b"/>
              <a:pathLst>
                <a:path w="672" h="324" extrusionOk="0">
                  <a:moveTo>
                    <a:pt x="460" y="1"/>
                  </a:moveTo>
                  <a:cubicBezTo>
                    <a:pt x="324" y="1"/>
                    <a:pt x="213" y="35"/>
                    <a:pt x="111" y="77"/>
                  </a:cubicBezTo>
                  <a:cubicBezTo>
                    <a:pt x="1" y="145"/>
                    <a:pt x="35" y="323"/>
                    <a:pt x="145" y="323"/>
                  </a:cubicBezTo>
                  <a:cubicBezTo>
                    <a:pt x="179" y="323"/>
                    <a:pt x="179" y="323"/>
                    <a:pt x="179" y="289"/>
                  </a:cubicBezTo>
                  <a:cubicBezTo>
                    <a:pt x="324" y="247"/>
                    <a:pt x="502" y="247"/>
                    <a:pt x="638" y="179"/>
                  </a:cubicBezTo>
                  <a:cubicBezTo>
                    <a:pt x="672" y="145"/>
                    <a:pt x="672" y="77"/>
                    <a:pt x="638" y="35"/>
                  </a:cubicBezTo>
                  <a:cubicBezTo>
                    <a:pt x="604" y="1"/>
                    <a:pt x="536" y="1"/>
                    <a:pt x="4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" name="Google Shape;4908;p60"/>
            <p:cNvSpPr/>
            <p:nvPr/>
          </p:nvSpPr>
          <p:spPr>
            <a:xfrm>
              <a:off x="2364631" y="2947118"/>
              <a:ext cx="27953" cy="11759"/>
            </a:xfrm>
            <a:custGeom>
              <a:avLst/>
              <a:gdLst/>
              <a:ahLst/>
              <a:cxnLst/>
              <a:rect l="l" t="t" r="r" b="b"/>
              <a:pathLst>
                <a:path w="851" h="358" extrusionOk="0">
                  <a:moveTo>
                    <a:pt x="604" y="1"/>
                  </a:moveTo>
                  <a:cubicBezTo>
                    <a:pt x="425" y="1"/>
                    <a:pt x="247" y="77"/>
                    <a:pt x="103" y="111"/>
                  </a:cubicBezTo>
                  <a:cubicBezTo>
                    <a:pt x="1" y="145"/>
                    <a:pt x="1" y="357"/>
                    <a:pt x="137" y="357"/>
                  </a:cubicBezTo>
                  <a:lnTo>
                    <a:pt x="137" y="357"/>
                  </a:lnTo>
                  <a:cubicBezTo>
                    <a:pt x="349" y="323"/>
                    <a:pt x="604" y="323"/>
                    <a:pt x="774" y="179"/>
                  </a:cubicBezTo>
                  <a:cubicBezTo>
                    <a:pt x="850" y="145"/>
                    <a:pt x="774" y="43"/>
                    <a:pt x="740" y="43"/>
                  </a:cubicBezTo>
                  <a:cubicBezTo>
                    <a:pt x="706" y="1"/>
                    <a:pt x="638" y="1"/>
                    <a:pt x="60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" name="Google Shape;4909;p60"/>
            <p:cNvSpPr/>
            <p:nvPr/>
          </p:nvSpPr>
          <p:spPr>
            <a:xfrm>
              <a:off x="2420439" y="2943768"/>
              <a:ext cx="18460" cy="9230"/>
            </a:xfrm>
            <a:custGeom>
              <a:avLst/>
              <a:gdLst/>
              <a:ahLst/>
              <a:cxnLst/>
              <a:rect l="l" t="t" r="r" b="b"/>
              <a:pathLst>
                <a:path w="562" h="281" extrusionOk="0">
                  <a:moveTo>
                    <a:pt x="425" y="1"/>
                  </a:moveTo>
                  <a:lnTo>
                    <a:pt x="315" y="1"/>
                  </a:lnTo>
                  <a:cubicBezTo>
                    <a:pt x="281" y="35"/>
                    <a:pt x="247" y="35"/>
                    <a:pt x="213" y="35"/>
                  </a:cubicBezTo>
                  <a:lnTo>
                    <a:pt x="179" y="35"/>
                  </a:lnTo>
                  <a:lnTo>
                    <a:pt x="179" y="35"/>
                  </a:lnTo>
                  <a:cubicBezTo>
                    <a:pt x="1" y="35"/>
                    <a:pt x="1" y="281"/>
                    <a:pt x="179" y="281"/>
                  </a:cubicBezTo>
                  <a:lnTo>
                    <a:pt x="179" y="281"/>
                  </a:lnTo>
                  <a:cubicBezTo>
                    <a:pt x="281" y="281"/>
                    <a:pt x="493" y="281"/>
                    <a:pt x="561" y="145"/>
                  </a:cubicBezTo>
                  <a:cubicBezTo>
                    <a:pt x="561" y="69"/>
                    <a:pt x="561" y="35"/>
                    <a:pt x="4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" name="Google Shape;4910;p60"/>
            <p:cNvSpPr/>
            <p:nvPr/>
          </p:nvSpPr>
          <p:spPr>
            <a:xfrm>
              <a:off x="2065785" y="2897157"/>
              <a:ext cx="23190" cy="7029"/>
            </a:xfrm>
            <a:custGeom>
              <a:avLst/>
              <a:gdLst/>
              <a:ahLst/>
              <a:cxnLst/>
              <a:rect l="l" t="t" r="r" b="b"/>
              <a:pathLst>
                <a:path w="706" h="214" extrusionOk="0">
                  <a:moveTo>
                    <a:pt x="493" y="1"/>
                  </a:moveTo>
                  <a:lnTo>
                    <a:pt x="391" y="1"/>
                  </a:lnTo>
                  <a:lnTo>
                    <a:pt x="145" y="1"/>
                  </a:lnTo>
                  <a:cubicBezTo>
                    <a:pt x="1" y="1"/>
                    <a:pt x="1" y="213"/>
                    <a:pt x="145" y="213"/>
                  </a:cubicBezTo>
                  <a:lnTo>
                    <a:pt x="391" y="213"/>
                  </a:lnTo>
                  <a:lnTo>
                    <a:pt x="493" y="213"/>
                  </a:lnTo>
                  <a:cubicBezTo>
                    <a:pt x="527" y="213"/>
                    <a:pt x="604" y="213"/>
                    <a:pt x="638" y="179"/>
                  </a:cubicBezTo>
                  <a:cubicBezTo>
                    <a:pt x="706" y="145"/>
                    <a:pt x="706" y="77"/>
                    <a:pt x="638" y="35"/>
                  </a:cubicBezTo>
                  <a:cubicBezTo>
                    <a:pt x="604" y="1"/>
                    <a:pt x="527" y="1"/>
                    <a:pt x="4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" name="Google Shape;4911;p60"/>
            <p:cNvSpPr/>
            <p:nvPr/>
          </p:nvSpPr>
          <p:spPr>
            <a:xfrm>
              <a:off x="2037897" y="2863423"/>
              <a:ext cx="20957" cy="10610"/>
            </a:xfrm>
            <a:custGeom>
              <a:avLst/>
              <a:gdLst/>
              <a:ahLst/>
              <a:cxnLst/>
              <a:rect l="l" t="t" r="r" b="b"/>
              <a:pathLst>
                <a:path w="638" h="323" extrusionOk="0">
                  <a:moveTo>
                    <a:pt x="493" y="0"/>
                  </a:moveTo>
                  <a:cubicBezTo>
                    <a:pt x="425" y="0"/>
                    <a:pt x="357" y="43"/>
                    <a:pt x="314" y="77"/>
                  </a:cubicBezTo>
                  <a:lnTo>
                    <a:pt x="102" y="145"/>
                  </a:lnTo>
                  <a:cubicBezTo>
                    <a:pt x="0" y="178"/>
                    <a:pt x="0" y="323"/>
                    <a:pt x="102" y="323"/>
                  </a:cubicBezTo>
                  <a:lnTo>
                    <a:pt x="145" y="323"/>
                  </a:lnTo>
                  <a:cubicBezTo>
                    <a:pt x="212" y="323"/>
                    <a:pt x="314" y="289"/>
                    <a:pt x="391" y="255"/>
                  </a:cubicBezTo>
                  <a:cubicBezTo>
                    <a:pt x="459" y="255"/>
                    <a:pt x="527" y="255"/>
                    <a:pt x="603" y="178"/>
                  </a:cubicBezTo>
                  <a:cubicBezTo>
                    <a:pt x="637" y="111"/>
                    <a:pt x="603" y="43"/>
                    <a:pt x="527" y="43"/>
                  </a:cubicBezTo>
                  <a:cubicBezTo>
                    <a:pt x="527" y="0"/>
                    <a:pt x="493" y="0"/>
                    <a:pt x="4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" name="Google Shape;4912;p60"/>
            <p:cNvSpPr/>
            <p:nvPr/>
          </p:nvSpPr>
          <p:spPr>
            <a:xfrm>
              <a:off x="1956402" y="2898274"/>
              <a:ext cx="23486" cy="10643"/>
            </a:xfrm>
            <a:custGeom>
              <a:avLst/>
              <a:gdLst/>
              <a:ahLst/>
              <a:cxnLst/>
              <a:rect l="l" t="t" r="r" b="b"/>
              <a:pathLst>
                <a:path w="715" h="324" extrusionOk="0">
                  <a:moveTo>
                    <a:pt x="536" y="1"/>
                  </a:moveTo>
                  <a:cubicBezTo>
                    <a:pt x="391" y="1"/>
                    <a:pt x="247" y="77"/>
                    <a:pt x="111" y="111"/>
                  </a:cubicBezTo>
                  <a:cubicBezTo>
                    <a:pt x="1" y="145"/>
                    <a:pt x="35" y="324"/>
                    <a:pt x="145" y="324"/>
                  </a:cubicBezTo>
                  <a:lnTo>
                    <a:pt x="179" y="324"/>
                  </a:lnTo>
                  <a:cubicBezTo>
                    <a:pt x="323" y="290"/>
                    <a:pt x="536" y="290"/>
                    <a:pt x="672" y="179"/>
                  </a:cubicBezTo>
                  <a:cubicBezTo>
                    <a:pt x="714" y="111"/>
                    <a:pt x="672" y="43"/>
                    <a:pt x="638" y="43"/>
                  </a:cubicBezTo>
                  <a:cubicBezTo>
                    <a:pt x="604" y="1"/>
                    <a:pt x="570" y="1"/>
                    <a:pt x="53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" name="Google Shape;4913;p60"/>
            <p:cNvSpPr/>
            <p:nvPr/>
          </p:nvSpPr>
          <p:spPr>
            <a:xfrm>
              <a:off x="1949439" y="2921727"/>
              <a:ext cx="20957" cy="9230"/>
            </a:xfrm>
            <a:custGeom>
              <a:avLst/>
              <a:gdLst/>
              <a:ahLst/>
              <a:cxnLst/>
              <a:rect l="l" t="t" r="r" b="b"/>
              <a:pathLst>
                <a:path w="638" h="281" extrusionOk="0">
                  <a:moveTo>
                    <a:pt x="501" y="1"/>
                  </a:moveTo>
                  <a:cubicBezTo>
                    <a:pt x="425" y="1"/>
                    <a:pt x="391" y="35"/>
                    <a:pt x="357" y="35"/>
                  </a:cubicBezTo>
                  <a:cubicBezTo>
                    <a:pt x="289" y="68"/>
                    <a:pt x="179" y="102"/>
                    <a:pt x="111" y="136"/>
                  </a:cubicBezTo>
                  <a:cubicBezTo>
                    <a:pt x="0" y="179"/>
                    <a:pt x="34" y="281"/>
                    <a:pt x="145" y="281"/>
                  </a:cubicBezTo>
                  <a:lnTo>
                    <a:pt x="145" y="281"/>
                  </a:lnTo>
                  <a:cubicBezTo>
                    <a:pt x="247" y="281"/>
                    <a:pt x="323" y="281"/>
                    <a:pt x="391" y="247"/>
                  </a:cubicBezTo>
                  <a:cubicBezTo>
                    <a:pt x="501" y="213"/>
                    <a:pt x="569" y="213"/>
                    <a:pt x="603" y="136"/>
                  </a:cubicBezTo>
                  <a:cubicBezTo>
                    <a:pt x="637" y="102"/>
                    <a:pt x="603" y="68"/>
                    <a:pt x="569" y="35"/>
                  </a:cubicBezTo>
                  <a:cubicBezTo>
                    <a:pt x="535" y="1"/>
                    <a:pt x="535" y="1"/>
                    <a:pt x="50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" name="Google Shape;4914;p60"/>
            <p:cNvSpPr/>
            <p:nvPr/>
          </p:nvSpPr>
          <p:spPr>
            <a:xfrm>
              <a:off x="1868240" y="2918114"/>
              <a:ext cx="20957" cy="10610"/>
            </a:xfrm>
            <a:custGeom>
              <a:avLst/>
              <a:gdLst/>
              <a:ahLst/>
              <a:cxnLst/>
              <a:rect l="l" t="t" r="r" b="b"/>
              <a:pathLst>
                <a:path w="638" h="323" extrusionOk="0">
                  <a:moveTo>
                    <a:pt x="459" y="0"/>
                  </a:moveTo>
                  <a:cubicBezTo>
                    <a:pt x="425" y="0"/>
                    <a:pt x="349" y="34"/>
                    <a:pt x="315" y="34"/>
                  </a:cubicBezTo>
                  <a:cubicBezTo>
                    <a:pt x="247" y="77"/>
                    <a:pt x="213" y="77"/>
                    <a:pt x="136" y="111"/>
                  </a:cubicBezTo>
                  <a:cubicBezTo>
                    <a:pt x="0" y="145"/>
                    <a:pt x="34" y="323"/>
                    <a:pt x="170" y="323"/>
                  </a:cubicBezTo>
                  <a:lnTo>
                    <a:pt x="170" y="323"/>
                  </a:lnTo>
                  <a:cubicBezTo>
                    <a:pt x="247" y="289"/>
                    <a:pt x="315" y="289"/>
                    <a:pt x="383" y="246"/>
                  </a:cubicBezTo>
                  <a:cubicBezTo>
                    <a:pt x="459" y="246"/>
                    <a:pt x="527" y="246"/>
                    <a:pt x="561" y="178"/>
                  </a:cubicBezTo>
                  <a:cubicBezTo>
                    <a:pt x="637" y="145"/>
                    <a:pt x="595" y="34"/>
                    <a:pt x="527" y="34"/>
                  </a:cubicBezTo>
                  <a:cubicBezTo>
                    <a:pt x="493" y="0"/>
                    <a:pt x="493" y="0"/>
                    <a:pt x="4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" name="Google Shape;4915;p60"/>
            <p:cNvSpPr/>
            <p:nvPr/>
          </p:nvSpPr>
          <p:spPr>
            <a:xfrm>
              <a:off x="1921518" y="2803148"/>
              <a:ext cx="23486" cy="20957"/>
            </a:xfrm>
            <a:custGeom>
              <a:avLst/>
              <a:gdLst/>
              <a:ahLst/>
              <a:cxnLst/>
              <a:rect l="l" t="t" r="r" b="b"/>
              <a:pathLst>
                <a:path w="715" h="638" extrusionOk="0">
                  <a:moveTo>
                    <a:pt x="570" y="0"/>
                  </a:moveTo>
                  <a:lnTo>
                    <a:pt x="570" y="0"/>
                  </a:lnTo>
                  <a:cubicBezTo>
                    <a:pt x="425" y="34"/>
                    <a:pt x="358" y="136"/>
                    <a:pt x="290" y="213"/>
                  </a:cubicBezTo>
                  <a:cubicBezTo>
                    <a:pt x="179" y="315"/>
                    <a:pt x="111" y="391"/>
                    <a:pt x="35" y="493"/>
                  </a:cubicBezTo>
                  <a:cubicBezTo>
                    <a:pt x="1" y="561"/>
                    <a:pt x="35" y="637"/>
                    <a:pt x="111" y="637"/>
                  </a:cubicBezTo>
                  <a:cubicBezTo>
                    <a:pt x="145" y="637"/>
                    <a:pt x="145" y="637"/>
                    <a:pt x="179" y="603"/>
                  </a:cubicBezTo>
                  <a:cubicBezTo>
                    <a:pt x="247" y="527"/>
                    <a:pt x="358" y="459"/>
                    <a:pt x="425" y="391"/>
                  </a:cubicBezTo>
                  <a:cubicBezTo>
                    <a:pt x="536" y="315"/>
                    <a:pt x="638" y="247"/>
                    <a:pt x="672" y="136"/>
                  </a:cubicBezTo>
                  <a:cubicBezTo>
                    <a:pt x="714" y="68"/>
                    <a:pt x="638" y="0"/>
                    <a:pt x="57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" name="Google Shape;4916;p60"/>
            <p:cNvSpPr/>
            <p:nvPr/>
          </p:nvSpPr>
          <p:spPr>
            <a:xfrm>
              <a:off x="1948322" y="2813462"/>
              <a:ext cx="27920" cy="19840"/>
            </a:xfrm>
            <a:custGeom>
              <a:avLst/>
              <a:gdLst/>
              <a:ahLst/>
              <a:cxnLst/>
              <a:rect l="l" t="t" r="r" b="b"/>
              <a:pathLst>
                <a:path w="850" h="604" extrusionOk="0">
                  <a:moveTo>
                    <a:pt x="705" y="1"/>
                  </a:moveTo>
                  <a:lnTo>
                    <a:pt x="671" y="1"/>
                  </a:lnTo>
                  <a:cubicBezTo>
                    <a:pt x="569" y="35"/>
                    <a:pt x="459" y="145"/>
                    <a:pt x="391" y="213"/>
                  </a:cubicBezTo>
                  <a:cubicBezTo>
                    <a:pt x="281" y="289"/>
                    <a:pt x="179" y="357"/>
                    <a:pt x="68" y="459"/>
                  </a:cubicBezTo>
                  <a:cubicBezTo>
                    <a:pt x="0" y="502"/>
                    <a:pt x="68" y="604"/>
                    <a:pt x="145" y="604"/>
                  </a:cubicBezTo>
                  <a:lnTo>
                    <a:pt x="179" y="604"/>
                  </a:lnTo>
                  <a:cubicBezTo>
                    <a:pt x="281" y="536"/>
                    <a:pt x="425" y="459"/>
                    <a:pt x="535" y="391"/>
                  </a:cubicBezTo>
                  <a:cubicBezTo>
                    <a:pt x="603" y="357"/>
                    <a:pt x="748" y="289"/>
                    <a:pt x="816" y="179"/>
                  </a:cubicBezTo>
                  <a:cubicBezTo>
                    <a:pt x="850" y="111"/>
                    <a:pt x="782" y="1"/>
                    <a:pt x="70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" name="Google Shape;4917;p60"/>
            <p:cNvSpPr/>
            <p:nvPr/>
          </p:nvSpPr>
          <p:spPr>
            <a:xfrm>
              <a:off x="2030901" y="2777461"/>
              <a:ext cx="22074" cy="17606"/>
            </a:xfrm>
            <a:custGeom>
              <a:avLst/>
              <a:gdLst/>
              <a:ahLst/>
              <a:cxnLst/>
              <a:rect l="l" t="t" r="r" b="b"/>
              <a:pathLst>
                <a:path w="672" h="536" extrusionOk="0">
                  <a:moveTo>
                    <a:pt x="570" y="1"/>
                  </a:moveTo>
                  <a:lnTo>
                    <a:pt x="527" y="1"/>
                  </a:lnTo>
                  <a:cubicBezTo>
                    <a:pt x="358" y="111"/>
                    <a:pt x="247" y="247"/>
                    <a:pt x="69" y="357"/>
                  </a:cubicBezTo>
                  <a:cubicBezTo>
                    <a:pt x="1" y="391"/>
                    <a:pt x="35" y="536"/>
                    <a:pt x="145" y="536"/>
                  </a:cubicBezTo>
                  <a:lnTo>
                    <a:pt x="145" y="536"/>
                  </a:lnTo>
                  <a:cubicBezTo>
                    <a:pt x="358" y="459"/>
                    <a:pt x="604" y="357"/>
                    <a:pt x="672" y="111"/>
                  </a:cubicBezTo>
                  <a:cubicBezTo>
                    <a:pt x="672" y="69"/>
                    <a:pt x="604" y="1"/>
                    <a:pt x="57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" name="Google Shape;4918;p60"/>
            <p:cNvSpPr/>
            <p:nvPr/>
          </p:nvSpPr>
          <p:spPr>
            <a:xfrm>
              <a:off x="1972859" y="2758771"/>
              <a:ext cx="32420" cy="23486"/>
            </a:xfrm>
            <a:custGeom>
              <a:avLst/>
              <a:gdLst/>
              <a:ahLst/>
              <a:cxnLst/>
              <a:rect l="l" t="t" r="r" b="b"/>
              <a:pathLst>
                <a:path w="987" h="715" extrusionOk="0">
                  <a:moveTo>
                    <a:pt x="850" y="1"/>
                  </a:moveTo>
                  <a:cubicBezTo>
                    <a:pt x="706" y="1"/>
                    <a:pt x="561" y="111"/>
                    <a:pt x="460" y="179"/>
                  </a:cubicBezTo>
                  <a:cubicBezTo>
                    <a:pt x="315" y="255"/>
                    <a:pt x="213" y="357"/>
                    <a:pt x="103" y="468"/>
                  </a:cubicBezTo>
                  <a:cubicBezTo>
                    <a:pt x="1" y="570"/>
                    <a:pt x="103" y="714"/>
                    <a:pt x="213" y="714"/>
                  </a:cubicBezTo>
                  <a:cubicBezTo>
                    <a:pt x="247" y="714"/>
                    <a:pt x="281" y="714"/>
                    <a:pt x="315" y="680"/>
                  </a:cubicBezTo>
                  <a:cubicBezTo>
                    <a:pt x="426" y="570"/>
                    <a:pt x="527" y="502"/>
                    <a:pt x="638" y="425"/>
                  </a:cubicBezTo>
                  <a:cubicBezTo>
                    <a:pt x="740" y="323"/>
                    <a:pt x="884" y="289"/>
                    <a:pt x="952" y="145"/>
                  </a:cubicBezTo>
                  <a:cubicBezTo>
                    <a:pt x="986" y="77"/>
                    <a:pt x="952" y="1"/>
                    <a:pt x="85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" name="Google Shape;4919;p60"/>
            <p:cNvSpPr/>
            <p:nvPr/>
          </p:nvSpPr>
          <p:spPr>
            <a:xfrm>
              <a:off x="2081978" y="2744810"/>
              <a:ext cx="18723" cy="16489"/>
            </a:xfrm>
            <a:custGeom>
              <a:avLst/>
              <a:gdLst/>
              <a:ahLst/>
              <a:cxnLst/>
              <a:rect l="l" t="t" r="r" b="b"/>
              <a:pathLst>
                <a:path w="570" h="502" extrusionOk="0">
                  <a:moveTo>
                    <a:pt x="459" y="1"/>
                  </a:moveTo>
                  <a:lnTo>
                    <a:pt x="425" y="1"/>
                  </a:lnTo>
                  <a:cubicBezTo>
                    <a:pt x="357" y="43"/>
                    <a:pt x="289" y="111"/>
                    <a:pt x="247" y="179"/>
                  </a:cubicBezTo>
                  <a:cubicBezTo>
                    <a:pt x="179" y="256"/>
                    <a:pt x="111" y="290"/>
                    <a:pt x="34" y="358"/>
                  </a:cubicBezTo>
                  <a:cubicBezTo>
                    <a:pt x="0" y="392"/>
                    <a:pt x="34" y="502"/>
                    <a:pt x="111" y="502"/>
                  </a:cubicBezTo>
                  <a:cubicBezTo>
                    <a:pt x="111" y="502"/>
                    <a:pt x="145" y="502"/>
                    <a:pt x="145" y="468"/>
                  </a:cubicBezTo>
                  <a:cubicBezTo>
                    <a:pt x="213" y="426"/>
                    <a:pt x="289" y="392"/>
                    <a:pt x="391" y="324"/>
                  </a:cubicBezTo>
                  <a:cubicBezTo>
                    <a:pt x="425" y="290"/>
                    <a:pt x="535" y="213"/>
                    <a:pt x="569" y="111"/>
                  </a:cubicBezTo>
                  <a:cubicBezTo>
                    <a:pt x="569" y="77"/>
                    <a:pt x="535" y="1"/>
                    <a:pt x="4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" name="Google Shape;4920;p60"/>
            <p:cNvSpPr/>
            <p:nvPr/>
          </p:nvSpPr>
          <p:spPr>
            <a:xfrm>
              <a:off x="2054058" y="2709926"/>
              <a:ext cx="26836" cy="18756"/>
            </a:xfrm>
            <a:custGeom>
              <a:avLst/>
              <a:gdLst/>
              <a:ahLst/>
              <a:cxnLst/>
              <a:rect l="l" t="t" r="r" b="b"/>
              <a:pathLst>
                <a:path w="817" h="571" extrusionOk="0">
                  <a:moveTo>
                    <a:pt x="714" y="1"/>
                  </a:moveTo>
                  <a:lnTo>
                    <a:pt x="672" y="1"/>
                  </a:lnTo>
                  <a:cubicBezTo>
                    <a:pt x="570" y="43"/>
                    <a:pt x="460" y="77"/>
                    <a:pt x="358" y="145"/>
                  </a:cubicBezTo>
                  <a:cubicBezTo>
                    <a:pt x="290" y="213"/>
                    <a:pt x="179" y="290"/>
                    <a:pt x="111" y="358"/>
                  </a:cubicBezTo>
                  <a:cubicBezTo>
                    <a:pt x="1" y="426"/>
                    <a:pt x="77" y="570"/>
                    <a:pt x="179" y="570"/>
                  </a:cubicBezTo>
                  <a:lnTo>
                    <a:pt x="247" y="570"/>
                  </a:lnTo>
                  <a:cubicBezTo>
                    <a:pt x="324" y="502"/>
                    <a:pt x="426" y="426"/>
                    <a:pt x="536" y="358"/>
                  </a:cubicBezTo>
                  <a:cubicBezTo>
                    <a:pt x="604" y="290"/>
                    <a:pt x="672" y="213"/>
                    <a:pt x="748" y="145"/>
                  </a:cubicBezTo>
                  <a:cubicBezTo>
                    <a:pt x="816" y="77"/>
                    <a:pt x="782" y="1"/>
                    <a:pt x="71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" name="Google Shape;4921;p60"/>
            <p:cNvSpPr/>
            <p:nvPr/>
          </p:nvSpPr>
          <p:spPr>
            <a:xfrm>
              <a:off x="2128556" y="2655531"/>
              <a:ext cx="18756" cy="15110"/>
            </a:xfrm>
            <a:custGeom>
              <a:avLst/>
              <a:gdLst/>
              <a:ahLst/>
              <a:cxnLst/>
              <a:rect l="l" t="t" r="r" b="b"/>
              <a:pathLst>
                <a:path w="571" h="460" extrusionOk="0">
                  <a:moveTo>
                    <a:pt x="460" y="0"/>
                  </a:moveTo>
                  <a:lnTo>
                    <a:pt x="460" y="0"/>
                  </a:lnTo>
                  <a:cubicBezTo>
                    <a:pt x="281" y="34"/>
                    <a:pt x="145" y="213"/>
                    <a:pt x="35" y="315"/>
                  </a:cubicBezTo>
                  <a:cubicBezTo>
                    <a:pt x="1" y="383"/>
                    <a:pt x="69" y="459"/>
                    <a:pt x="145" y="459"/>
                  </a:cubicBezTo>
                  <a:cubicBezTo>
                    <a:pt x="145" y="459"/>
                    <a:pt x="179" y="459"/>
                    <a:pt x="179" y="425"/>
                  </a:cubicBezTo>
                  <a:cubicBezTo>
                    <a:pt x="247" y="383"/>
                    <a:pt x="281" y="315"/>
                    <a:pt x="358" y="281"/>
                  </a:cubicBezTo>
                  <a:cubicBezTo>
                    <a:pt x="426" y="247"/>
                    <a:pt x="494" y="213"/>
                    <a:pt x="528" y="136"/>
                  </a:cubicBezTo>
                  <a:cubicBezTo>
                    <a:pt x="570" y="102"/>
                    <a:pt x="528" y="0"/>
                    <a:pt x="4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" name="Google Shape;4922;p60"/>
            <p:cNvSpPr/>
            <p:nvPr/>
          </p:nvSpPr>
          <p:spPr>
            <a:xfrm>
              <a:off x="2136670" y="2694882"/>
              <a:ext cx="25687" cy="16489"/>
            </a:xfrm>
            <a:custGeom>
              <a:avLst/>
              <a:gdLst/>
              <a:ahLst/>
              <a:cxnLst/>
              <a:rect l="l" t="t" r="r" b="b"/>
              <a:pathLst>
                <a:path w="782" h="502" extrusionOk="0">
                  <a:moveTo>
                    <a:pt x="637" y="0"/>
                  </a:moveTo>
                  <a:lnTo>
                    <a:pt x="603" y="0"/>
                  </a:lnTo>
                  <a:cubicBezTo>
                    <a:pt x="493" y="34"/>
                    <a:pt x="459" y="111"/>
                    <a:pt x="391" y="145"/>
                  </a:cubicBezTo>
                  <a:cubicBezTo>
                    <a:pt x="281" y="213"/>
                    <a:pt x="213" y="247"/>
                    <a:pt x="145" y="289"/>
                  </a:cubicBezTo>
                  <a:cubicBezTo>
                    <a:pt x="0" y="323"/>
                    <a:pt x="34" y="501"/>
                    <a:pt x="145" y="501"/>
                  </a:cubicBezTo>
                  <a:lnTo>
                    <a:pt x="179" y="501"/>
                  </a:lnTo>
                  <a:cubicBezTo>
                    <a:pt x="357" y="425"/>
                    <a:pt x="637" y="323"/>
                    <a:pt x="705" y="145"/>
                  </a:cubicBezTo>
                  <a:cubicBezTo>
                    <a:pt x="782" y="77"/>
                    <a:pt x="705" y="0"/>
                    <a:pt x="63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" name="Google Shape;4923;p60"/>
            <p:cNvSpPr/>
            <p:nvPr/>
          </p:nvSpPr>
          <p:spPr>
            <a:xfrm>
              <a:off x="2182130" y="2646038"/>
              <a:ext cx="22106" cy="16489"/>
            </a:xfrm>
            <a:custGeom>
              <a:avLst/>
              <a:gdLst/>
              <a:ahLst/>
              <a:cxnLst/>
              <a:rect l="l" t="t" r="r" b="b"/>
              <a:pathLst>
                <a:path w="673" h="502" extrusionOk="0">
                  <a:moveTo>
                    <a:pt x="562" y="1"/>
                  </a:moveTo>
                  <a:lnTo>
                    <a:pt x="528" y="1"/>
                  </a:lnTo>
                  <a:cubicBezTo>
                    <a:pt x="426" y="1"/>
                    <a:pt x="383" y="111"/>
                    <a:pt x="315" y="145"/>
                  </a:cubicBezTo>
                  <a:cubicBezTo>
                    <a:pt x="247" y="213"/>
                    <a:pt x="171" y="289"/>
                    <a:pt x="137" y="323"/>
                  </a:cubicBezTo>
                  <a:cubicBezTo>
                    <a:pt x="1" y="357"/>
                    <a:pt x="69" y="502"/>
                    <a:pt x="171" y="502"/>
                  </a:cubicBezTo>
                  <a:lnTo>
                    <a:pt x="247" y="502"/>
                  </a:lnTo>
                  <a:cubicBezTo>
                    <a:pt x="315" y="459"/>
                    <a:pt x="426" y="425"/>
                    <a:pt x="494" y="357"/>
                  </a:cubicBezTo>
                  <a:cubicBezTo>
                    <a:pt x="562" y="289"/>
                    <a:pt x="672" y="213"/>
                    <a:pt x="672" y="111"/>
                  </a:cubicBezTo>
                  <a:cubicBezTo>
                    <a:pt x="672" y="35"/>
                    <a:pt x="596" y="1"/>
                    <a:pt x="5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" name="Google Shape;4924;p60"/>
            <p:cNvSpPr/>
            <p:nvPr/>
          </p:nvSpPr>
          <p:spPr>
            <a:xfrm>
              <a:off x="2147279" y="2599723"/>
              <a:ext cx="29037" cy="20957"/>
            </a:xfrm>
            <a:custGeom>
              <a:avLst/>
              <a:gdLst/>
              <a:ahLst/>
              <a:cxnLst/>
              <a:rect l="l" t="t" r="r" b="b"/>
              <a:pathLst>
                <a:path w="884" h="638" extrusionOk="0">
                  <a:moveTo>
                    <a:pt x="705" y="0"/>
                  </a:moveTo>
                  <a:cubicBezTo>
                    <a:pt x="595" y="0"/>
                    <a:pt x="527" y="34"/>
                    <a:pt x="459" y="102"/>
                  </a:cubicBezTo>
                  <a:cubicBezTo>
                    <a:pt x="314" y="213"/>
                    <a:pt x="212" y="315"/>
                    <a:pt x="68" y="425"/>
                  </a:cubicBezTo>
                  <a:cubicBezTo>
                    <a:pt x="0" y="527"/>
                    <a:pt x="68" y="638"/>
                    <a:pt x="170" y="638"/>
                  </a:cubicBezTo>
                  <a:lnTo>
                    <a:pt x="246" y="638"/>
                  </a:lnTo>
                  <a:cubicBezTo>
                    <a:pt x="382" y="527"/>
                    <a:pt x="493" y="459"/>
                    <a:pt x="637" y="349"/>
                  </a:cubicBezTo>
                  <a:cubicBezTo>
                    <a:pt x="705" y="281"/>
                    <a:pt x="884" y="136"/>
                    <a:pt x="807" y="34"/>
                  </a:cubicBezTo>
                  <a:cubicBezTo>
                    <a:pt x="773" y="0"/>
                    <a:pt x="739" y="0"/>
                    <a:pt x="70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" name="Google Shape;4925;p60"/>
            <p:cNvSpPr/>
            <p:nvPr/>
          </p:nvSpPr>
          <p:spPr>
            <a:xfrm>
              <a:off x="2169320" y="2549499"/>
              <a:ext cx="25424" cy="19840"/>
            </a:xfrm>
            <a:custGeom>
              <a:avLst/>
              <a:gdLst/>
              <a:ahLst/>
              <a:cxnLst/>
              <a:rect l="l" t="t" r="r" b="b"/>
              <a:pathLst>
                <a:path w="774" h="604" extrusionOk="0">
                  <a:moveTo>
                    <a:pt x="671" y="0"/>
                  </a:moveTo>
                  <a:lnTo>
                    <a:pt x="671" y="0"/>
                  </a:lnTo>
                  <a:cubicBezTo>
                    <a:pt x="561" y="0"/>
                    <a:pt x="425" y="111"/>
                    <a:pt x="314" y="179"/>
                  </a:cubicBezTo>
                  <a:cubicBezTo>
                    <a:pt x="213" y="255"/>
                    <a:pt x="136" y="357"/>
                    <a:pt x="68" y="425"/>
                  </a:cubicBezTo>
                  <a:cubicBezTo>
                    <a:pt x="0" y="502"/>
                    <a:pt x="68" y="604"/>
                    <a:pt x="136" y="604"/>
                  </a:cubicBezTo>
                  <a:cubicBezTo>
                    <a:pt x="179" y="604"/>
                    <a:pt x="179" y="604"/>
                    <a:pt x="179" y="570"/>
                  </a:cubicBezTo>
                  <a:cubicBezTo>
                    <a:pt x="281" y="536"/>
                    <a:pt x="425" y="468"/>
                    <a:pt x="493" y="391"/>
                  </a:cubicBezTo>
                  <a:cubicBezTo>
                    <a:pt x="561" y="323"/>
                    <a:pt x="705" y="255"/>
                    <a:pt x="739" y="145"/>
                  </a:cubicBezTo>
                  <a:cubicBezTo>
                    <a:pt x="773" y="111"/>
                    <a:pt x="739" y="0"/>
                    <a:pt x="67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" name="Google Shape;4926;p60"/>
            <p:cNvSpPr/>
            <p:nvPr/>
          </p:nvSpPr>
          <p:spPr>
            <a:xfrm>
              <a:off x="2201675" y="2583266"/>
              <a:ext cx="25720" cy="15077"/>
            </a:xfrm>
            <a:custGeom>
              <a:avLst/>
              <a:gdLst/>
              <a:ahLst/>
              <a:cxnLst/>
              <a:rect l="l" t="t" r="r" b="b"/>
              <a:pathLst>
                <a:path w="783" h="459" extrusionOk="0">
                  <a:moveTo>
                    <a:pt x="638" y="0"/>
                  </a:moveTo>
                  <a:cubicBezTo>
                    <a:pt x="536" y="0"/>
                    <a:pt x="468" y="77"/>
                    <a:pt x="391" y="111"/>
                  </a:cubicBezTo>
                  <a:cubicBezTo>
                    <a:pt x="289" y="179"/>
                    <a:pt x="179" y="247"/>
                    <a:pt x="111" y="289"/>
                  </a:cubicBezTo>
                  <a:cubicBezTo>
                    <a:pt x="1" y="323"/>
                    <a:pt x="77" y="459"/>
                    <a:pt x="145" y="459"/>
                  </a:cubicBezTo>
                  <a:lnTo>
                    <a:pt x="179" y="459"/>
                  </a:lnTo>
                  <a:cubicBezTo>
                    <a:pt x="357" y="391"/>
                    <a:pt x="680" y="357"/>
                    <a:pt x="748" y="145"/>
                  </a:cubicBezTo>
                  <a:cubicBezTo>
                    <a:pt x="782" y="77"/>
                    <a:pt x="714" y="0"/>
                    <a:pt x="68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" name="Google Shape;4927;p60"/>
            <p:cNvSpPr/>
            <p:nvPr/>
          </p:nvSpPr>
          <p:spPr>
            <a:xfrm>
              <a:off x="2237938" y="2543915"/>
              <a:ext cx="16227" cy="12581"/>
            </a:xfrm>
            <a:custGeom>
              <a:avLst/>
              <a:gdLst/>
              <a:ahLst/>
              <a:cxnLst/>
              <a:rect l="l" t="t" r="r" b="b"/>
              <a:pathLst>
                <a:path w="494" h="383" extrusionOk="0">
                  <a:moveTo>
                    <a:pt x="349" y="1"/>
                  </a:moveTo>
                  <a:cubicBezTo>
                    <a:pt x="349" y="1"/>
                    <a:pt x="349" y="34"/>
                    <a:pt x="315" y="34"/>
                  </a:cubicBezTo>
                  <a:cubicBezTo>
                    <a:pt x="247" y="68"/>
                    <a:pt x="137" y="136"/>
                    <a:pt x="69" y="247"/>
                  </a:cubicBezTo>
                  <a:cubicBezTo>
                    <a:pt x="1" y="281"/>
                    <a:pt x="69" y="383"/>
                    <a:pt x="103" y="383"/>
                  </a:cubicBezTo>
                  <a:cubicBezTo>
                    <a:pt x="137" y="383"/>
                    <a:pt x="137" y="349"/>
                    <a:pt x="171" y="349"/>
                  </a:cubicBezTo>
                  <a:cubicBezTo>
                    <a:pt x="247" y="281"/>
                    <a:pt x="349" y="213"/>
                    <a:pt x="426" y="136"/>
                  </a:cubicBezTo>
                  <a:cubicBezTo>
                    <a:pt x="494" y="68"/>
                    <a:pt x="426" y="1"/>
                    <a:pt x="34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" name="Google Shape;4928;p60"/>
            <p:cNvSpPr/>
            <p:nvPr/>
          </p:nvSpPr>
          <p:spPr>
            <a:xfrm>
              <a:off x="2201675" y="2504301"/>
              <a:ext cx="22369" cy="17311"/>
            </a:xfrm>
            <a:custGeom>
              <a:avLst/>
              <a:gdLst/>
              <a:ahLst/>
              <a:cxnLst/>
              <a:rect l="l" t="t" r="r" b="b"/>
              <a:pathLst>
                <a:path w="681" h="527" extrusionOk="0">
                  <a:moveTo>
                    <a:pt x="570" y="0"/>
                  </a:moveTo>
                  <a:lnTo>
                    <a:pt x="536" y="0"/>
                  </a:lnTo>
                  <a:cubicBezTo>
                    <a:pt x="425" y="34"/>
                    <a:pt x="357" y="102"/>
                    <a:pt x="289" y="179"/>
                  </a:cubicBezTo>
                  <a:cubicBezTo>
                    <a:pt x="213" y="247"/>
                    <a:pt x="111" y="315"/>
                    <a:pt x="43" y="391"/>
                  </a:cubicBezTo>
                  <a:cubicBezTo>
                    <a:pt x="1" y="459"/>
                    <a:pt x="43" y="527"/>
                    <a:pt x="111" y="527"/>
                  </a:cubicBezTo>
                  <a:lnTo>
                    <a:pt x="145" y="527"/>
                  </a:lnTo>
                  <a:cubicBezTo>
                    <a:pt x="255" y="459"/>
                    <a:pt x="357" y="425"/>
                    <a:pt x="425" y="357"/>
                  </a:cubicBezTo>
                  <a:cubicBezTo>
                    <a:pt x="536" y="281"/>
                    <a:pt x="604" y="247"/>
                    <a:pt x="638" y="145"/>
                  </a:cubicBezTo>
                  <a:cubicBezTo>
                    <a:pt x="680" y="68"/>
                    <a:pt x="604" y="0"/>
                    <a:pt x="57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" name="Google Shape;4929;p60"/>
            <p:cNvSpPr/>
            <p:nvPr/>
          </p:nvSpPr>
          <p:spPr>
            <a:xfrm>
              <a:off x="2199441" y="2451844"/>
              <a:ext cx="26836" cy="17606"/>
            </a:xfrm>
            <a:custGeom>
              <a:avLst/>
              <a:gdLst/>
              <a:ahLst/>
              <a:cxnLst/>
              <a:rect l="l" t="t" r="r" b="b"/>
              <a:pathLst>
                <a:path w="817" h="536" extrusionOk="0">
                  <a:moveTo>
                    <a:pt x="706" y="0"/>
                  </a:moveTo>
                  <a:cubicBezTo>
                    <a:pt x="672" y="0"/>
                    <a:pt x="672" y="0"/>
                    <a:pt x="638" y="43"/>
                  </a:cubicBezTo>
                  <a:cubicBezTo>
                    <a:pt x="604" y="43"/>
                    <a:pt x="570" y="77"/>
                    <a:pt x="536" y="77"/>
                  </a:cubicBezTo>
                  <a:cubicBezTo>
                    <a:pt x="493" y="111"/>
                    <a:pt x="459" y="145"/>
                    <a:pt x="391" y="179"/>
                  </a:cubicBezTo>
                  <a:cubicBezTo>
                    <a:pt x="323" y="213"/>
                    <a:pt x="213" y="289"/>
                    <a:pt x="145" y="323"/>
                  </a:cubicBezTo>
                  <a:cubicBezTo>
                    <a:pt x="1" y="357"/>
                    <a:pt x="35" y="535"/>
                    <a:pt x="145" y="535"/>
                  </a:cubicBezTo>
                  <a:cubicBezTo>
                    <a:pt x="179" y="535"/>
                    <a:pt x="179" y="535"/>
                    <a:pt x="179" y="501"/>
                  </a:cubicBezTo>
                  <a:cubicBezTo>
                    <a:pt x="281" y="501"/>
                    <a:pt x="425" y="467"/>
                    <a:pt x="536" y="391"/>
                  </a:cubicBezTo>
                  <a:cubicBezTo>
                    <a:pt x="570" y="357"/>
                    <a:pt x="638" y="323"/>
                    <a:pt x="672" y="289"/>
                  </a:cubicBezTo>
                  <a:cubicBezTo>
                    <a:pt x="706" y="255"/>
                    <a:pt x="748" y="213"/>
                    <a:pt x="782" y="145"/>
                  </a:cubicBezTo>
                  <a:cubicBezTo>
                    <a:pt x="816" y="77"/>
                    <a:pt x="782" y="0"/>
                    <a:pt x="70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" name="Google Shape;4930;p60"/>
            <p:cNvSpPr/>
            <p:nvPr/>
          </p:nvSpPr>
          <p:spPr>
            <a:xfrm>
              <a:off x="2134436" y="2503184"/>
              <a:ext cx="31271" cy="18427"/>
            </a:xfrm>
            <a:custGeom>
              <a:avLst/>
              <a:gdLst/>
              <a:ahLst/>
              <a:cxnLst/>
              <a:rect l="l" t="t" r="r" b="b"/>
              <a:pathLst>
                <a:path w="952" h="561" extrusionOk="0">
                  <a:moveTo>
                    <a:pt x="816" y="0"/>
                  </a:moveTo>
                  <a:lnTo>
                    <a:pt x="773" y="0"/>
                  </a:lnTo>
                  <a:cubicBezTo>
                    <a:pt x="493" y="102"/>
                    <a:pt x="315" y="247"/>
                    <a:pt x="68" y="391"/>
                  </a:cubicBezTo>
                  <a:cubicBezTo>
                    <a:pt x="0" y="425"/>
                    <a:pt x="34" y="561"/>
                    <a:pt x="136" y="561"/>
                  </a:cubicBezTo>
                  <a:lnTo>
                    <a:pt x="179" y="561"/>
                  </a:lnTo>
                  <a:cubicBezTo>
                    <a:pt x="425" y="527"/>
                    <a:pt x="705" y="425"/>
                    <a:pt x="884" y="213"/>
                  </a:cubicBezTo>
                  <a:cubicBezTo>
                    <a:pt x="952" y="136"/>
                    <a:pt x="884" y="0"/>
                    <a:pt x="81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" name="Google Shape;4931;p60"/>
            <p:cNvSpPr/>
            <p:nvPr/>
          </p:nvSpPr>
          <p:spPr>
            <a:xfrm>
              <a:off x="2098435" y="2474147"/>
              <a:ext cx="15110" cy="15110"/>
            </a:xfrm>
            <a:custGeom>
              <a:avLst/>
              <a:gdLst/>
              <a:ahLst/>
              <a:cxnLst/>
              <a:rect l="l" t="t" r="r" b="b"/>
              <a:pathLst>
                <a:path w="460" h="460" extrusionOk="0">
                  <a:moveTo>
                    <a:pt x="349" y="1"/>
                  </a:moveTo>
                  <a:lnTo>
                    <a:pt x="315" y="1"/>
                  </a:lnTo>
                  <a:lnTo>
                    <a:pt x="170" y="137"/>
                  </a:lnTo>
                  <a:cubicBezTo>
                    <a:pt x="102" y="171"/>
                    <a:pt x="34" y="247"/>
                    <a:pt x="0" y="315"/>
                  </a:cubicBezTo>
                  <a:cubicBezTo>
                    <a:pt x="0" y="383"/>
                    <a:pt x="34" y="460"/>
                    <a:pt x="102" y="460"/>
                  </a:cubicBezTo>
                  <a:lnTo>
                    <a:pt x="136" y="460"/>
                  </a:lnTo>
                  <a:cubicBezTo>
                    <a:pt x="213" y="426"/>
                    <a:pt x="281" y="349"/>
                    <a:pt x="315" y="281"/>
                  </a:cubicBezTo>
                  <a:cubicBezTo>
                    <a:pt x="349" y="247"/>
                    <a:pt x="383" y="171"/>
                    <a:pt x="425" y="103"/>
                  </a:cubicBezTo>
                  <a:cubicBezTo>
                    <a:pt x="459" y="69"/>
                    <a:pt x="425" y="1"/>
                    <a:pt x="34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" name="Google Shape;4932;p60"/>
            <p:cNvSpPr/>
            <p:nvPr/>
          </p:nvSpPr>
          <p:spPr>
            <a:xfrm>
              <a:off x="2119359" y="2429803"/>
              <a:ext cx="22074" cy="16489"/>
            </a:xfrm>
            <a:custGeom>
              <a:avLst/>
              <a:gdLst/>
              <a:ahLst/>
              <a:cxnLst/>
              <a:rect l="l" t="t" r="r" b="b"/>
              <a:pathLst>
                <a:path w="672" h="502" extrusionOk="0">
                  <a:moveTo>
                    <a:pt x="561" y="0"/>
                  </a:moveTo>
                  <a:lnTo>
                    <a:pt x="561" y="0"/>
                  </a:lnTo>
                  <a:cubicBezTo>
                    <a:pt x="349" y="34"/>
                    <a:pt x="213" y="212"/>
                    <a:pt x="69" y="323"/>
                  </a:cubicBezTo>
                  <a:cubicBezTo>
                    <a:pt x="1" y="391"/>
                    <a:pt x="35" y="501"/>
                    <a:pt x="137" y="501"/>
                  </a:cubicBezTo>
                  <a:lnTo>
                    <a:pt x="171" y="501"/>
                  </a:lnTo>
                  <a:cubicBezTo>
                    <a:pt x="315" y="391"/>
                    <a:pt x="527" y="289"/>
                    <a:pt x="638" y="111"/>
                  </a:cubicBezTo>
                  <a:cubicBezTo>
                    <a:pt x="672" y="77"/>
                    <a:pt x="638" y="0"/>
                    <a:pt x="5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" name="Google Shape;4933;p60"/>
            <p:cNvSpPr/>
            <p:nvPr/>
          </p:nvSpPr>
          <p:spPr>
            <a:xfrm>
              <a:off x="2141400" y="2456574"/>
              <a:ext cx="18460" cy="13993"/>
            </a:xfrm>
            <a:custGeom>
              <a:avLst/>
              <a:gdLst/>
              <a:ahLst/>
              <a:cxnLst/>
              <a:rect l="l" t="t" r="r" b="b"/>
              <a:pathLst>
                <a:path w="562" h="426" extrusionOk="0">
                  <a:moveTo>
                    <a:pt x="459" y="1"/>
                  </a:moveTo>
                  <a:cubicBezTo>
                    <a:pt x="391" y="1"/>
                    <a:pt x="315" y="69"/>
                    <a:pt x="281" y="111"/>
                  </a:cubicBezTo>
                  <a:cubicBezTo>
                    <a:pt x="213" y="179"/>
                    <a:pt x="137" y="213"/>
                    <a:pt x="69" y="247"/>
                  </a:cubicBezTo>
                  <a:cubicBezTo>
                    <a:pt x="35" y="247"/>
                    <a:pt x="1" y="323"/>
                    <a:pt x="35" y="357"/>
                  </a:cubicBezTo>
                  <a:cubicBezTo>
                    <a:pt x="69" y="425"/>
                    <a:pt x="103" y="425"/>
                    <a:pt x="137" y="425"/>
                  </a:cubicBezTo>
                  <a:lnTo>
                    <a:pt x="137" y="425"/>
                  </a:lnTo>
                  <a:cubicBezTo>
                    <a:pt x="247" y="425"/>
                    <a:pt x="349" y="391"/>
                    <a:pt x="425" y="323"/>
                  </a:cubicBezTo>
                  <a:cubicBezTo>
                    <a:pt x="493" y="281"/>
                    <a:pt x="561" y="179"/>
                    <a:pt x="561" y="69"/>
                  </a:cubicBezTo>
                  <a:cubicBezTo>
                    <a:pt x="527" y="35"/>
                    <a:pt x="493" y="1"/>
                    <a:pt x="4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" name="Google Shape;4934;p60"/>
            <p:cNvSpPr/>
            <p:nvPr/>
          </p:nvSpPr>
          <p:spPr>
            <a:xfrm>
              <a:off x="2035663" y="2471651"/>
              <a:ext cx="24307" cy="13993"/>
            </a:xfrm>
            <a:custGeom>
              <a:avLst/>
              <a:gdLst/>
              <a:ahLst/>
              <a:cxnLst/>
              <a:rect l="l" t="t" r="r" b="b"/>
              <a:pathLst>
                <a:path w="740" h="426" extrusionOk="0">
                  <a:moveTo>
                    <a:pt x="595" y="0"/>
                  </a:moveTo>
                  <a:cubicBezTo>
                    <a:pt x="493" y="0"/>
                    <a:pt x="459" y="34"/>
                    <a:pt x="348" y="77"/>
                  </a:cubicBezTo>
                  <a:lnTo>
                    <a:pt x="102" y="213"/>
                  </a:lnTo>
                  <a:cubicBezTo>
                    <a:pt x="0" y="289"/>
                    <a:pt x="68" y="425"/>
                    <a:pt x="170" y="425"/>
                  </a:cubicBezTo>
                  <a:lnTo>
                    <a:pt x="170" y="425"/>
                  </a:lnTo>
                  <a:cubicBezTo>
                    <a:pt x="280" y="391"/>
                    <a:pt x="382" y="357"/>
                    <a:pt x="459" y="323"/>
                  </a:cubicBezTo>
                  <a:cubicBezTo>
                    <a:pt x="561" y="289"/>
                    <a:pt x="671" y="289"/>
                    <a:pt x="705" y="179"/>
                  </a:cubicBezTo>
                  <a:cubicBezTo>
                    <a:pt x="739" y="111"/>
                    <a:pt x="705" y="34"/>
                    <a:pt x="63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" name="Google Shape;4935;p60"/>
            <p:cNvSpPr/>
            <p:nvPr/>
          </p:nvSpPr>
          <p:spPr>
            <a:xfrm>
              <a:off x="2013327" y="2518228"/>
              <a:ext cx="27953" cy="17343"/>
            </a:xfrm>
            <a:custGeom>
              <a:avLst/>
              <a:gdLst/>
              <a:ahLst/>
              <a:cxnLst/>
              <a:rect l="l" t="t" r="r" b="b"/>
              <a:pathLst>
                <a:path w="851" h="528" extrusionOk="0">
                  <a:moveTo>
                    <a:pt x="680" y="1"/>
                  </a:moveTo>
                  <a:cubicBezTo>
                    <a:pt x="638" y="1"/>
                    <a:pt x="638" y="1"/>
                    <a:pt x="604" y="35"/>
                  </a:cubicBezTo>
                  <a:cubicBezTo>
                    <a:pt x="536" y="103"/>
                    <a:pt x="425" y="145"/>
                    <a:pt x="357" y="213"/>
                  </a:cubicBezTo>
                  <a:cubicBezTo>
                    <a:pt x="289" y="247"/>
                    <a:pt x="179" y="315"/>
                    <a:pt x="77" y="358"/>
                  </a:cubicBezTo>
                  <a:cubicBezTo>
                    <a:pt x="1" y="426"/>
                    <a:pt x="43" y="528"/>
                    <a:pt x="145" y="528"/>
                  </a:cubicBezTo>
                  <a:lnTo>
                    <a:pt x="145" y="528"/>
                  </a:lnTo>
                  <a:cubicBezTo>
                    <a:pt x="255" y="494"/>
                    <a:pt x="357" y="460"/>
                    <a:pt x="468" y="426"/>
                  </a:cubicBezTo>
                  <a:cubicBezTo>
                    <a:pt x="570" y="358"/>
                    <a:pt x="680" y="281"/>
                    <a:pt x="748" y="213"/>
                  </a:cubicBezTo>
                  <a:cubicBezTo>
                    <a:pt x="850" y="145"/>
                    <a:pt x="748" y="1"/>
                    <a:pt x="68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" name="Google Shape;4936;p60"/>
            <p:cNvSpPr/>
            <p:nvPr/>
          </p:nvSpPr>
          <p:spPr>
            <a:xfrm>
              <a:off x="1973976" y="2503184"/>
              <a:ext cx="18460" cy="13960"/>
            </a:xfrm>
            <a:custGeom>
              <a:avLst/>
              <a:gdLst/>
              <a:ahLst/>
              <a:cxnLst/>
              <a:rect l="l" t="t" r="r" b="b"/>
              <a:pathLst>
                <a:path w="562" h="425" extrusionOk="0">
                  <a:moveTo>
                    <a:pt x="460" y="0"/>
                  </a:moveTo>
                  <a:lnTo>
                    <a:pt x="426" y="0"/>
                  </a:lnTo>
                  <a:cubicBezTo>
                    <a:pt x="349" y="0"/>
                    <a:pt x="281" y="68"/>
                    <a:pt x="247" y="102"/>
                  </a:cubicBezTo>
                  <a:cubicBezTo>
                    <a:pt x="179" y="179"/>
                    <a:pt x="103" y="213"/>
                    <a:pt x="69" y="281"/>
                  </a:cubicBezTo>
                  <a:cubicBezTo>
                    <a:pt x="1" y="315"/>
                    <a:pt x="35" y="425"/>
                    <a:pt x="137" y="425"/>
                  </a:cubicBezTo>
                  <a:lnTo>
                    <a:pt x="179" y="425"/>
                  </a:lnTo>
                  <a:cubicBezTo>
                    <a:pt x="247" y="391"/>
                    <a:pt x="315" y="315"/>
                    <a:pt x="349" y="281"/>
                  </a:cubicBezTo>
                  <a:cubicBezTo>
                    <a:pt x="426" y="247"/>
                    <a:pt x="493" y="213"/>
                    <a:pt x="527" y="136"/>
                  </a:cubicBezTo>
                  <a:cubicBezTo>
                    <a:pt x="561" y="68"/>
                    <a:pt x="527" y="0"/>
                    <a:pt x="4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" name="Google Shape;4937;p60"/>
            <p:cNvSpPr/>
            <p:nvPr/>
          </p:nvSpPr>
          <p:spPr>
            <a:xfrm>
              <a:off x="1948322" y="2542535"/>
              <a:ext cx="23190" cy="15373"/>
            </a:xfrm>
            <a:custGeom>
              <a:avLst/>
              <a:gdLst/>
              <a:ahLst/>
              <a:cxnLst/>
              <a:rect l="l" t="t" r="r" b="b"/>
              <a:pathLst>
                <a:path w="706" h="468" extrusionOk="0">
                  <a:moveTo>
                    <a:pt x="569" y="0"/>
                  </a:moveTo>
                  <a:cubicBezTo>
                    <a:pt x="493" y="0"/>
                    <a:pt x="425" y="43"/>
                    <a:pt x="357" y="110"/>
                  </a:cubicBezTo>
                  <a:cubicBezTo>
                    <a:pt x="247" y="144"/>
                    <a:pt x="179" y="212"/>
                    <a:pt x="111" y="289"/>
                  </a:cubicBezTo>
                  <a:cubicBezTo>
                    <a:pt x="0" y="323"/>
                    <a:pt x="68" y="467"/>
                    <a:pt x="145" y="467"/>
                  </a:cubicBezTo>
                  <a:cubicBezTo>
                    <a:pt x="145" y="467"/>
                    <a:pt x="179" y="467"/>
                    <a:pt x="179" y="425"/>
                  </a:cubicBezTo>
                  <a:cubicBezTo>
                    <a:pt x="281" y="391"/>
                    <a:pt x="357" y="357"/>
                    <a:pt x="459" y="289"/>
                  </a:cubicBezTo>
                  <a:cubicBezTo>
                    <a:pt x="535" y="255"/>
                    <a:pt x="637" y="212"/>
                    <a:pt x="671" y="110"/>
                  </a:cubicBezTo>
                  <a:cubicBezTo>
                    <a:pt x="705" y="76"/>
                    <a:pt x="671" y="0"/>
                    <a:pt x="60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" name="Google Shape;4938;p60"/>
            <p:cNvSpPr/>
            <p:nvPr/>
          </p:nvSpPr>
          <p:spPr>
            <a:xfrm>
              <a:off x="1920402" y="2589113"/>
              <a:ext cx="16227" cy="10643"/>
            </a:xfrm>
            <a:custGeom>
              <a:avLst/>
              <a:gdLst/>
              <a:ahLst/>
              <a:cxnLst/>
              <a:rect l="l" t="t" r="r" b="b"/>
              <a:pathLst>
                <a:path w="494" h="324" extrusionOk="0">
                  <a:moveTo>
                    <a:pt x="426" y="1"/>
                  </a:moveTo>
                  <a:lnTo>
                    <a:pt x="426" y="1"/>
                  </a:lnTo>
                  <a:cubicBezTo>
                    <a:pt x="281" y="1"/>
                    <a:pt x="213" y="69"/>
                    <a:pt x="111" y="145"/>
                  </a:cubicBezTo>
                  <a:cubicBezTo>
                    <a:pt x="1" y="213"/>
                    <a:pt x="69" y="323"/>
                    <a:pt x="145" y="323"/>
                  </a:cubicBezTo>
                  <a:lnTo>
                    <a:pt x="213" y="323"/>
                  </a:lnTo>
                  <a:cubicBezTo>
                    <a:pt x="324" y="247"/>
                    <a:pt x="426" y="213"/>
                    <a:pt x="493" y="111"/>
                  </a:cubicBezTo>
                  <a:cubicBezTo>
                    <a:pt x="493" y="35"/>
                    <a:pt x="459" y="1"/>
                    <a:pt x="4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" name="Google Shape;4939;p60"/>
            <p:cNvSpPr/>
            <p:nvPr/>
          </p:nvSpPr>
          <p:spPr>
            <a:xfrm>
              <a:off x="1880788" y="2575153"/>
              <a:ext cx="24603" cy="18756"/>
            </a:xfrm>
            <a:custGeom>
              <a:avLst/>
              <a:gdLst/>
              <a:ahLst/>
              <a:cxnLst/>
              <a:rect l="l" t="t" r="r" b="b"/>
              <a:pathLst>
                <a:path w="749" h="571" extrusionOk="0">
                  <a:moveTo>
                    <a:pt x="638" y="1"/>
                  </a:moveTo>
                  <a:cubicBezTo>
                    <a:pt x="604" y="1"/>
                    <a:pt x="570" y="35"/>
                    <a:pt x="536" y="35"/>
                  </a:cubicBezTo>
                  <a:cubicBezTo>
                    <a:pt x="468" y="69"/>
                    <a:pt x="391" y="69"/>
                    <a:pt x="357" y="111"/>
                  </a:cubicBezTo>
                  <a:cubicBezTo>
                    <a:pt x="255" y="213"/>
                    <a:pt x="179" y="281"/>
                    <a:pt x="77" y="358"/>
                  </a:cubicBezTo>
                  <a:cubicBezTo>
                    <a:pt x="1" y="426"/>
                    <a:pt x="77" y="570"/>
                    <a:pt x="179" y="570"/>
                  </a:cubicBezTo>
                  <a:cubicBezTo>
                    <a:pt x="213" y="570"/>
                    <a:pt x="213" y="570"/>
                    <a:pt x="255" y="536"/>
                  </a:cubicBezTo>
                  <a:cubicBezTo>
                    <a:pt x="323" y="494"/>
                    <a:pt x="425" y="426"/>
                    <a:pt x="536" y="358"/>
                  </a:cubicBezTo>
                  <a:cubicBezTo>
                    <a:pt x="604" y="324"/>
                    <a:pt x="714" y="213"/>
                    <a:pt x="714" y="111"/>
                  </a:cubicBezTo>
                  <a:cubicBezTo>
                    <a:pt x="748" y="69"/>
                    <a:pt x="714" y="35"/>
                    <a:pt x="6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" name="Google Shape;4940;p60"/>
            <p:cNvSpPr/>
            <p:nvPr/>
          </p:nvSpPr>
          <p:spPr>
            <a:xfrm>
              <a:off x="1855396" y="2613683"/>
              <a:ext cx="16227" cy="11464"/>
            </a:xfrm>
            <a:custGeom>
              <a:avLst/>
              <a:gdLst/>
              <a:ahLst/>
              <a:cxnLst/>
              <a:rect l="l" t="t" r="r" b="b"/>
              <a:pathLst>
                <a:path w="494" h="349" extrusionOk="0">
                  <a:moveTo>
                    <a:pt x="349" y="0"/>
                  </a:moveTo>
                  <a:cubicBezTo>
                    <a:pt x="281" y="0"/>
                    <a:pt x="247" y="68"/>
                    <a:pt x="179" y="102"/>
                  </a:cubicBezTo>
                  <a:cubicBezTo>
                    <a:pt x="136" y="136"/>
                    <a:pt x="68" y="170"/>
                    <a:pt x="34" y="247"/>
                  </a:cubicBezTo>
                  <a:cubicBezTo>
                    <a:pt x="0" y="281"/>
                    <a:pt x="34" y="349"/>
                    <a:pt x="68" y="349"/>
                  </a:cubicBezTo>
                  <a:lnTo>
                    <a:pt x="102" y="349"/>
                  </a:lnTo>
                  <a:cubicBezTo>
                    <a:pt x="179" y="315"/>
                    <a:pt x="247" y="315"/>
                    <a:pt x="281" y="281"/>
                  </a:cubicBezTo>
                  <a:cubicBezTo>
                    <a:pt x="349" y="247"/>
                    <a:pt x="425" y="213"/>
                    <a:pt x="459" y="136"/>
                  </a:cubicBezTo>
                  <a:cubicBezTo>
                    <a:pt x="493" y="68"/>
                    <a:pt x="459" y="0"/>
                    <a:pt x="39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" name="Google Shape;4941;p60"/>
            <p:cNvSpPr/>
            <p:nvPr/>
          </p:nvSpPr>
          <p:spPr>
            <a:xfrm>
              <a:off x="1736817" y="2556463"/>
              <a:ext cx="10347" cy="17606"/>
            </a:xfrm>
            <a:custGeom>
              <a:avLst/>
              <a:gdLst/>
              <a:ahLst/>
              <a:cxnLst/>
              <a:rect l="l" t="t" r="r" b="b"/>
              <a:pathLst>
                <a:path w="315" h="536" extrusionOk="0">
                  <a:moveTo>
                    <a:pt x="213" y="1"/>
                  </a:moveTo>
                  <a:cubicBezTo>
                    <a:pt x="179" y="1"/>
                    <a:pt x="179" y="1"/>
                    <a:pt x="179" y="43"/>
                  </a:cubicBezTo>
                  <a:cubicBezTo>
                    <a:pt x="136" y="111"/>
                    <a:pt x="102" y="179"/>
                    <a:pt x="68" y="256"/>
                  </a:cubicBezTo>
                  <a:cubicBezTo>
                    <a:pt x="34" y="324"/>
                    <a:pt x="0" y="358"/>
                    <a:pt x="0" y="468"/>
                  </a:cubicBezTo>
                  <a:cubicBezTo>
                    <a:pt x="34" y="536"/>
                    <a:pt x="68" y="536"/>
                    <a:pt x="102" y="536"/>
                  </a:cubicBezTo>
                  <a:lnTo>
                    <a:pt x="136" y="536"/>
                  </a:lnTo>
                  <a:cubicBezTo>
                    <a:pt x="247" y="536"/>
                    <a:pt x="280" y="392"/>
                    <a:pt x="280" y="290"/>
                  </a:cubicBezTo>
                  <a:cubicBezTo>
                    <a:pt x="314" y="179"/>
                    <a:pt x="280" y="111"/>
                    <a:pt x="247" y="43"/>
                  </a:cubicBezTo>
                  <a:cubicBezTo>
                    <a:pt x="247" y="1"/>
                    <a:pt x="247" y="1"/>
                    <a:pt x="21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" name="Google Shape;4942;p60"/>
            <p:cNvSpPr/>
            <p:nvPr/>
          </p:nvSpPr>
          <p:spPr>
            <a:xfrm>
              <a:off x="1762208" y="2539185"/>
              <a:ext cx="11727" cy="17311"/>
            </a:xfrm>
            <a:custGeom>
              <a:avLst/>
              <a:gdLst/>
              <a:ahLst/>
              <a:cxnLst/>
              <a:rect l="l" t="t" r="r" b="b"/>
              <a:pathLst>
                <a:path w="357" h="527" extrusionOk="0">
                  <a:moveTo>
                    <a:pt x="289" y="0"/>
                  </a:moveTo>
                  <a:cubicBezTo>
                    <a:pt x="213" y="0"/>
                    <a:pt x="179" y="34"/>
                    <a:pt x="179" y="68"/>
                  </a:cubicBezTo>
                  <a:cubicBezTo>
                    <a:pt x="179" y="178"/>
                    <a:pt x="111" y="246"/>
                    <a:pt x="77" y="280"/>
                  </a:cubicBezTo>
                  <a:cubicBezTo>
                    <a:pt x="43" y="314"/>
                    <a:pt x="0" y="391"/>
                    <a:pt x="43" y="425"/>
                  </a:cubicBezTo>
                  <a:cubicBezTo>
                    <a:pt x="43" y="459"/>
                    <a:pt x="77" y="493"/>
                    <a:pt x="111" y="493"/>
                  </a:cubicBezTo>
                  <a:lnTo>
                    <a:pt x="145" y="527"/>
                  </a:lnTo>
                  <a:cubicBezTo>
                    <a:pt x="213" y="527"/>
                    <a:pt x="255" y="493"/>
                    <a:pt x="289" y="459"/>
                  </a:cubicBezTo>
                  <a:cubicBezTo>
                    <a:pt x="357" y="314"/>
                    <a:pt x="357" y="212"/>
                    <a:pt x="357" y="68"/>
                  </a:cubicBezTo>
                  <a:cubicBezTo>
                    <a:pt x="323" y="34"/>
                    <a:pt x="323" y="0"/>
                    <a:pt x="28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" name="Google Shape;4943;p60"/>
            <p:cNvSpPr/>
            <p:nvPr/>
          </p:nvSpPr>
          <p:spPr>
            <a:xfrm>
              <a:off x="1739051" y="2492574"/>
              <a:ext cx="16194" cy="25687"/>
            </a:xfrm>
            <a:custGeom>
              <a:avLst/>
              <a:gdLst/>
              <a:ahLst/>
              <a:cxnLst/>
              <a:rect l="l" t="t" r="r" b="b"/>
              <a:pathLst>
                <a:path w="493" h="782" extrusionOk="0">
                  <a:moveTo>
                    <a:pt x="357" y="0"/>
                  </a:moveTo>
                  <a:cubicBezTo>
                    <a:pt x="323" y="0"/>
                    <a:pt x="280" y="0"/>
                    <a:pt x="280" y="34"/>
                  </a:cubicBezTo>
                  <a:cubicBezTo>
                    <a:pt x="212" y="145"/>
                    <a:pt x="179" y="247"/>
                    <a:pt x="111" y="357"/>
                  </a:cubicBezTo>
                  <a:cubicBezTo>
                    <a:pt x="68" y="459"/>
                    <a:pt x="0" y="570"/>
                    <a:pt x="0" y="714"/>
                  </a:cubicBezTo>
                  <a:cubicBezTo>
                    <a:pt x="34" y="782"/>
                    <a:pt x="68" y="782"/>
                    <a:pt x="145" y="782"/>
                  </a:cubicBezTo>
                  <a:lnTo>
                    <a:pt x="212" y="782"/>
                  </a:lnTo>
                  <a:cubicBezTo>
                    <a:pt x="323" y="748"/>
                    <a:pt x="357" y="604"/>
                    <a:pt x="391" y="502"/>
                  </a:cubicBezTo>
                  <a:cubicBezTo>
                    <a:pt x="425" y="357"/>
                    <a:pt x="459" y="247"/>
                    <a:pt x="493" y="145"/>
                  </a:cubicBezTo>
                  <a:cubicBezTo>
                    <a:pt x="493" y="34"/>
                    <a:pt x="425" y="0"/>
                    <a:pt x="35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" name="Google Shape;4944;p60"/>
            <p:cNvSpPr/>
            <p:nvPr/>
          </p:nvSpPr>
          <p:spPr>
            <a:xfrm>
              <a:off x="1795975" y="2442613"/>
              <a:ext cx="1150" cy="1150"/>
            </a:xfrm>
            <a:custGeom>
              <a:avLst/>
              <a:gdLst/>
              <a:ahLst/>
              <a:cxnLst/>
              <a:rect l="l" t="t" r="r" b="b"/>
              <a:pathLst>
                <a:path w="35" h="35" extrusionOk="0">
                  <a:moveTo>
                    <a:pt x="34" y="1"/>
                  </a:moveTo>
                  <a:cubicBezTo>
                    <a:pt x="0" y="1"/>
                    <a:pt x="0" y="35"/>
                    <a:pt x="34" y="3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" name="Google Shape;4945;p60"/>
            <p:cNvSpPr/>
            <p:nvPr/>
          </p:nvSpPr>
          <p:spPr>
            <a:xfrm>
              <a:off x="1672896" y="2229992"/>
              <a:ext cx="13993" cy="25424"/>
            </a:xfrm>
            <a:custGeom>
              <a:avLst/>
              <a:gdLst/>
              <a:ahLst/>
              <a:cxnLst/>
              <a:rect l="l" t="t" r="r" b="b"/>
              <a:pathLst>
                <a:path w="426" h="774" extrusionOk="0">
                  <a:moveTo>
                    <a:pt x="315" y="1"/>
                  </a:moveTo>
                  <a:cubicBezTo>
                    <a:pt x="281" y="1"/>
                    <a:pt x="247" y="35"/>
                    <a:pt x="247" y="69"/>
                  </a:cubicBezTo>
                  <a:cubicBezTo>
                    <a:pt x="171" y="171"/>
                    <a:pt x="137" y="281"/>
                    <a:pt x="69" y="383"/>
                  </a:cubicBezTo>
                  <a:cubicBezTo>
                    <a:pt x="35" y="494"/>
                    <a:pt x="1" y="595"/>
                    <a:pt x="1" y="706"/>
                  </a:cubicBezTo>
                  <a:cubicBezTo>
                    <a:pt x="1" y="740"/>
                    <a:pt x="35" y="774"/>
                    <a:pt x="69" y="774"/>
                  </a:cubicBezTo>
                  <a:lnTo>
                    <a:pt x="103" y="774"/>
                  </a:lnTo>
                  <a:cubicBezTo>
                    <a:pt x="349" y="672"/>
                    <a:pt x="383" y="315"/>
                    <a:pt x="383" y="103"/>
                  </a:cubicBezTo>
                  <a:cubicBezTo>
                    <a:pt x="426" y="35"/>
                    <a:pt x="349" y="1"/>
                    <a:pt x="31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" name="Google Shape;4946;p60"/>
            <p:cNvSpPr/>
            <p:nvPr/>
          </p:nvSpPr>
          <p:spPr>
            <a:xfrm>
              <a:off x="1707780" y="2225261"/>
              <a:ext cx="12581" cy="23190"/>
            </a:xfrm>
            <a:custGeom>
              <a:avLst/>
              <a:gdLst/>
              <a:ahLst/>
              <a:cxnLst/>
              <a:rect l="l" t="t" r="r" b="b"/>
              <a:pathLst>
                <a:path w="383" h="706" extrusionOk="0">
                  <a:moveTo>
                    <a:pt x="247" y="0"/>
                  </a:moveTo>
                  <a:cubicBezTo>
                    <a:pt x="171" y="0"/>
                    <a:pt x="137" y="34"/>
                    <a:pt x="137" y="102"/>
                  </a:cubicBezTo>
                  <a:cubicBezTo>
                    <a:pt x="137" y="281"/>
                    <a:pt x="1" y="493"/>
                    <a:pt x="35" y="671"/>
                  </a:cubicBezTo>
                  <a:cubicBezTo>
                    <a:pt x="69" y="705"/>
                    <a:pt x="69" y="705"/>
                    <a:pt x="103" y="705"/>
                  </a:cubicBezTo>
                  <a:lnTo>
                    <a:pt x="137" y="705"/>
                  </a:lnTo>
                  <a:cubicBezTo>
                    <a:pt x="383" y="638"/>
                    <a:pt x="349" y="281"/>
                    <a:pt x="315" y="68"/>
                  </a:cubicBezTo>
                  <a:cubicBezTo>
                    <a:pt x="315" y="34"/>
                    <a:pt x="281" y="0"/>
                    <a:pt x="24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" name="Google Shape;4947;p60"/>
            <p:cNvSpPr/>
            <p:nvPr/>
          </p:nvSpPr>
          <p:spPr>
            <a:xfrm>
              <a:off x="1722857" y="2170570"/>
              <a:ext cx="8113" cy="15110"/>
            </a:xfrm>
            <a:custGeom>
              <a:avLst/>
              <a:gdLst/>
              <a:ahLst/>
              <a:cxnLst/>
              <a:rect l="l" t="t" r="r" b="b"/>
              <a:pathLst>
                <a:path w="247" h="460" extrusionOk="0">
                  <a:moveTo>
                    <a:pt x="179" y="0"/>
                  </a:moveTo>
                  <a:lnTo>
                    <a:pt x="102" y="0"/>
                  </a:lnTo>
                  <a:cubicBezTo>
                    <a:pt x="102" y="68"/>
                    <a:pt x="68" y="145"/>
                    <a:pt x="68" y="213"/>
                  </a:cubicBezTo>
                  <a:cubicBezTo>
                    <a:pt x="34" y="281"/>
                    <a:pt x="0" y="357"/>
                    <a:pt x="34" y="425"/>
                  </a:cubicBezTo>
                  <a:cubicBezTo>
                    <a:pt x="34" y="459"/>
                    <a:pt x="68" y="459"/>
                    <a:pt x="102" y="459"/>
                  </a:cubicBezTo>
                  <a:lnTo>
                    <a:pt x="136" y="459"/>
                  </a:lnTo>
                  <a:cubicBezTo>
                    <a:pt x="247" y="425"/>
                    <a:pt x="247" y="323"/>
                    <a:pt x="247" y="247"/>
                  </a:cubicBezTo>
                  <a:cubicBezTo>
                    <a:pt x="247" y="145"/>
                    <a:pt x="247" y="68"/>
                    <a:pt x="2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" name="Google Shape;4948;p60"/>
            <p:cNvSpPr/>
            <p:nvPr/>
          </p:nvSpPr>
          <p:spPr>
            <a:xfrm>
              <a:off x="1686856" y="2153260"/>
              <a:ext cx="6997" cy="17343"/>
            </a:xfrm>
            <a:custGeom>
              <a:avLst/>
              <a:gdLst/>
              <a:ahLst/>
              <a:cxnLst/>
              <a:rect l="l" t="t" r="r" b="b"/>
              <a:pathLst>
                <a:path w="213" h="528" extrusionOk="0">
                  <a:moveTo>
                    <a:pt x="103" y="1"/>
                  </a:moveTo>
                  <a:cubicBezTo>
                    <a:pt x="69" y="1"/>
                    <a:pt x="35" y="35"/>
                    <a:pt x="35" y="69"/>
                  </a:cubicBezTo>
                  <a:cubicBezTo>
                    <a:pt x="1" y="137"/>
                    <a:pt x="1" y="213"/>
                    <a:pt x="1" y="281"/>
                  </a:cubicBezTo>
                  <a:cubicBezTo>
                    <a:pt x="1" y="349"/>
                    <a:pt x="1" y="425"/>
                    <a:pt x="35" y="493"/>
                  </a:cubicBezTo>
                  <a:cubicBezTo>
                    <a:pt x="35" y="527"/>
                    <a:pt x="69" y="527"/>
                    <a:pt x="103" y="527"/>
                  </a:cubicBezTo>
                  <a:cubicBezTo>
                    <a:pt x="136" y="527"/>
                    <a:pt x="170" y="527"/>
                    <a:pt x="170" y="493"/>
                  </a:cubicBezTo>
                  <a:cubicBezTo>
                    <a:pt x="213" y="425"/>
                    <a:pt x="213" y="349"/>
                    <a:pt x="213" y="281"/>
                  </a:cubicBezTo>
                  <a:cubicBezTo>
                    <a:pt x="213" y="213"/>
                    <a:pt x="213" y="137"/>
                    <a:pt x="170" y="69"/>
                  </a:cubicBezTo>
                  <a:cubicBezTo>
                    <a:pt x="170" y="35"/>
                    <a:pt x="136" y="1"/>
                    <a:pt x="10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" name="Google Shape;4949;p60"/>
            <p:cNvSpPr/>
            <p:nvPr/>
          </p:nvSpPr>
          <p:spPr>
            <a:xfrm>
              <a:off x="1622672" y="2239222"/>
              <a:ext cx="12876" cy="26804"/>
            </a:xfrm>
            <a:custGeom>
              <a:avLst/>
              <a:gdLst/>
              <a:ahLst/>
              <a:cxnLst/>
              <a:rect l="l" t="t" r="r" b="b"/>
              <a:pathLst>
                <a:path w="392" h="816" extrusionOk="0">
                  <a:moveTo>
                    <a:pt x="290" y="0"/>
                  </a:moveTo>
                  <a:cubicBezTo>
                    <a:pt x="256" y="0"/>
                    <a:pt x="213" y="0"/>
                    <a:pt x="213" y="34"/>
                  </a:cubicBezTo>
                  <a:cubicBezTo>
                    <a:pt x="179" y="179"/>
                    <a:pt x="145" y="314"/>
                    <a:pt x="111" y="425"/>
                  </a:cubicBezTo>
                  <a:cubicBezTo>
                    <a:pt x="77" y="527"/>
                    <a:pt x="1" y="603"/>
                    <a:pt x="43" y="739"/>
                  </a:cubicBezTo>
                  <a:cubicBezTo>
                    <a:pt x="43" y="782"/>
                    <a:pt x="77" y="816"/>
                    <a:pt x="111" y="816"/>
                  </a:cubicBezTo>
                  <a:lnTo>
                    <a:pt x="145" y="816"/>
                  </a:lnTo>
                  <a:cubicBezTo>
                    <a:pt x="392" y="705"/>
                    <a:pt x="392" y="314"/>
                    <a:pt x="358" y="68"/>
                  </a:cubicBezTo>
                  <a:cubicBezTo>
                    <a:pt x="358" y="34"/>
                    <a:pt x="324" y="0"/>
                    <a:pt x="29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" name="Google Shape;4950;p60"/>
            <p:cNvSpPr/>
            <p:nvPr/>
          </p:nvSpPr>
          <p:spPr>
            <a:xfrm>
              <a:off x="1661202" y="2189261"/>
              <a:ext cx="8113" cy="15110"/>
            </a:xfrm>
            <a:custGeom>
              <a:avLst/>
              <a:gdLst/>
              <a:ahLst/>
              <a:cxnLst/>
              <a:rect l="l" t="t" r="r" b="b"/>
              <a:pathLst>
                <a:path w="247" h="460" extrusionOk="0">
                  <a:moveTo>
                    <a:pt x="102" y="1"/>
                  </a:moveTo>
                  <a:cubicBezTo>
                    <a:pt x="102" y="1"/>
                    <a:pt x="68" y="1"/>
                    <a:pt x="68" y="35"/>
                  </a:cubicBezTo>
                  <a:cubicBezTo>
                    <a:pt x="34" y="179"/>
                    <a:pt x="0" y="281"/>
                    <a:pt x="34" y="425"/>
                  </a:cubicBezTo>
                  <a:cubicBezTo>
                    <a:pt x="34" y="459"/>
                    <a:pt x="34" y="459"/>
                    <a:pt x="68" y="459"/>
                  </a:cubicBezTo>
                  <a:lnTo>
                    <a:pt x="102" y="459"/>
                  </a:lnTo>
                  <a:cubicBezTo>
                    <a:pt x="178" y="391"/>
                    <a:pt x="212" y="315"/>
                    <a:pt x="212" y="247"/>
                  </a:cubicBezTo>
                  <a:cubicBezTo>
                    <a:pt x="246" y="213"/>
                    <a:pt x="212" y="136"/>
                    <a:pt x="212" y="103"/>
                  </a:cubicBezTo>
                  <a:cubicBezTo>
                    <a:pt x="212" y="69"/>
                    <a:pt x="178" y="35"/>
                    <a:pt x="14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" name="Google Shape;4951;p60"/>
            <p:cNvSpPr/>
            <p:nvPr/>
          </p:nvSpPr>
          <p:spPr>
            <a:xfrm>
              <a:off x="1634398" y="2157727"/>
              <a:ext cx="13993" cy="25720"/>
            </a:xfrm>
            <a:custGeom>
              <a:avLst/>
              <a:gdLst/>
              <a:ahLst/>
              <a:cxnLst/>
              <a:rect l="l" t="t" r="r" b="b"/>
              <a:pathLst>
                <a:path w="426" h="783" extrusionOk="0">
                  <a:moveTo>
                    <a:pt x="323" y="1"/>
                  </a:moveTo>
                  <a:cubicBezTo>
                    <a:pt x="281" y="1"/>
                    <a:pt x="213" y="35"/>
                    <a:pt x="213" y="77"/>
                  </a:cubicBezTo>
                  <a:cubicBezTo>
                    <a:pt x="213" y="179"/>
                    <a:pt x="179" y="289"/>
                    <a:pt x="145" y="391"/>
                  </a:cubicBezTo>
                  <a:cubicBezTo>
                    <a:pt x="111" y="459"/>
                    <a:pt x="1" y="570"/>
                    <a:pt x="35" y="672"/>
                  </a:cubicBezTo>
                  <a:cubicBezTo>
                    <a:pt x="35" y="748"/>
                    <a:pt x="69" y="782"/>
                    <a:pt x="145" y="782"/>
                  </a:cubicBezTo>
                  <a:lnTo>
                    <a:pt x="213" y="782"/>
                  </a:lnTo>
                  <a:cubicBezTo>
                    <a:pt x="323" y="714"/>
                    <a:pt x="323" y="570"/>
                    <a:pt x="357" y="459"/>
                  </a:cubicBezTo>
                  <a:cubicBezTo>
                    <a:pt x="391" y="357"/>
                    <a:pt x="425" y="213"/>
                    <a:pt x="425" y="111"/>
                  </a:cubicBezTo>
                  <a:cubicBezTo>
                    <a:pt x="425" y="35"/>
                    <a:pt x="357" y="1"/>
                    <a:pt x="32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" name="Google Shape;4952;p60"/>
            <p:cNvSpPr/>
            <p:nvPr/>
          </p:nvSpPr>
          <p:spPr>
            <a:xfrm>
              <a:off x="1638012" y="2286916"/>
              <a:ext cx="17343" cy="29070"/>
            </a:xfrm>
            <a:custGeom>
              <a:avLst/>
              <a:gdLst/>
              <a:ahLst/>
              <a:cxnLst/>
              <a:rect l="l" t="t" r="r" b="b"/>
              <a:pathLst>
                <a:path w="528" h="885" extrusionOk="0">
                  <a:moveTo>
                    <a:pt x="383" y="1"/>
                  </a:moveTo>
                  <a:cubicBezTo>
                    <a:pt x="349" y="1"/>
                    <a:pt x="315" y="35"/>
                    <a:pt x="281" y="69"/>
                  </a:cubicBezTo>
                  <a:cubicBezTo>
                    <a:pt x="171" y="247"/>
                    <a:pt x="1" y="604"/>
                    <a:pt x="137" y="816"/>
                  </a:cubicBezTo>
                  <a:cubicBezTo>
                    <a:pt x="171" y="850"/>
                    <a:pt x="171" y="884"/>
                    <a:pt x="213" y="884"/>
                  </a:cubicBezTo>
                  <a:cubicBezTo>
                    <a:pt x="281" y="884"/>
                    <a:pt x="315" y="850"/>
                    <a:pt x="315" y="816"/>
                  </a:cubicBezTo>
                  <a:cubicBezTo>
                    <a:pt x="383" y="706"/>
                    <a:pt x="383" y="604"/>
                    <a:pt x="383" y="493"/>
                  </a:cubicBezTo>
                  <a:cubicBezTo>
                    <a:pt x="426" y="392"/>
                    <a:pt x="460" y="247"/>
                    <a:pt x="494" y="137"/>
                  </a:cubicBezTo>
                  <a:cubicBezTo>
                    <a:pt x="528" y="69"/>
                    <a:pt x="426" y="1"/>
                    <a:pt x="38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" name="Google Shape;4953;p60"/>
            <p:cNvSpPr/>
            <p:nvPr/>
          </p:nvSpPr>
          <p:spPr>
            <a:xfrm>
              <a:off x="1594784" y="2306723"/>
              <a:ext cx="13993" cy="19577"/>
            </a:xfrm>
            <a:custGeom>
              <a:avLst/>
              <a:gdLst/>
              <a:ahLst/>
              <a:cxnLst/>
              <a:rect l="l" t="t" r="r" b="b"/>
              <a:pathLst>
                <a:path w="426" h="596" extrusionOk="0">
                  <a:moveTo>
                    <a:pt x="323" y="1"/>
                  </a:moveTo>
                  <a:cubicBezTo>
                    <a:pt x="289" y="1"/>
                    <a:pt x="255" y="35"/>
                    <a:pt x="213" y="69"/>
                  </a:cubicBezTo>
                  <a:cubicBezTo>
                    <a:pt x="179" y="137"/>
                    <a:pt x="145" y="213"/>
                    <a:pt x="111" y="281"/>
                  </a:cubicBezTo>
                  <a:cubicBezTo>
                    <a:pt x="77" y="349"/>
                    <a:pt x="43" y="426"/>
                    <a:pt x="0" y="494"/>
                  </a:cubicBezTo>
                  <a:cubicBezTo>
                    <a:pt x="0" y="528"/>
                    <a:pt x="43" y="596"/>
                    <a:pt x="77" y="596"/>
                  </a:cubicBezTo>
                  <a:lnTo>
                    <a:pt x="145" y="596"/>
                  </a:lnTo>
                  <a:cubicBezTo>
                    <a:pt x="213" y="528"/>
                    <a:pt x="289" y="494"/>
                    <a:pt x="323" y="426"/>
                  </a:cubicBezTo>
                  <a:cubicBezTo>
                    <a:pt x="357" y="315"/>
                    <a:pt x="391" y="213"/>
                    <a:pt x="391" y="137"/>
                  </a:cubicBezTo>
                  <a:cubicBezTo>
                    <a:pt x="425" y="69"/>
                    <a:pt x="357" y="1"/>
                    <a:pt x="32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" name="Google Shape;4954;p60"/>
            <p:cNvSpPr/>
            <p:nvPr/>
          </p:nvSpPr>
          <p:spPr>
            <a:xfrm>
              <a:off x="1579707" y="2271872"/>
              <a:ext cx="9526" cy="19544"/>
            </a:xfrm>
            <a:custGeom>
              <a:avLst/>
              <a:gdLst/>
              <a:ahLst/>
              <a:cxnLst/>
              <a:rect l="l" t="t" r="r" b="b"/>
              <a:pathLst>
                <a:path w="290" h="595" extrusionOk="0">
                  <a:moveTo>
                    <a:pt x="213" y="0"/>
                  </a:moveTo>
                  <a:cubicBezTo>
                    <a:pt x="179" y="0"/>
                    <a:pt x="145" y="0"/>
                    <a:pt x="145" y="34"/>
                  </a:cubicBezTo>
                  <a:cubicBezTo>
                    <a:pt x="111" y="136"/>
                    <a:pt x="111" y="212"/>
                    <a:pt x="77" y="280"/>
                  </a:cubicBezTo>
                  <a:cubicBezTo>
                    <a:pt x="35" y="348"/>
                    <a:pt x="1" y="425"/>
                    <a:pt x="1" y="493"/>
                  </a:cubicBezTo>
                  <a:cubicBezTo>
                    <a:pt x="1" y="527"/>
                    <a:pt x="35" y="595"/>
                    <a:pt x="111" y="595"/>
                  </a:cubicBezTo>
                  <a:cubicBezTo>
                    <a:pt x="111" y="595"/>
                    <a:pt x="111" y="561"/>
                    <a:pt x="145" y="561"/>
                  </a:cubicBezTo>
                  <a:cubicBezTo>
                    <a:pt x="289" y="493"/>
                    <a:pt x="289" y="212"/>
                    <a:pt x="289" y="68"/>
                  </a:cubicBezTo>
                  <a:cubicBezTo>
                    <a:pt x="289" y="34"/>
                    <a:pt x="247" y="0"/>
                    <a:pt x="2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" name="Google Shape;4955;p60"/>
            <p:cNvSpPr/>
            <p:nvPr/>
          </p:nvSpPr>
          <p:spPr>
            <a:xfrm>
              <a:off x="1557667" y="2366998"/>
              <a:ext cx="10643" cy="18723"/>
            </a:xfrm>
            <a:custGeom>
              <a:avLst/>
              <a:gdLst/>
              <a:ahLst/>
              <a:cxnLst/>
              <a:rect l="l" t="t" r="r" b="b"/>
              <a:pathLst>
                <a:path w="324" h="570" extrusionOk="0">
                  <a:moveTo>
                    <a:pt x="145" y="1"/>
                  </a:moveTo>
                  <a:cubicBezTo>
                    <a:pt x="111" y="1"/>
                    <a:pt x="34" y="35"/>
                    <a:pt x="34" y="111"/>
                  </a:cubicBezTo>
                  <a:cubicBezTo>
                    <a:pt x="34" y="213"/>
                    <a:pt x="0" y="426"/>
                    <a:pt x="111" y="536"/>
                  </a:cubicBezTo>
                  <a:cubicBezTo>
                    <a:pt x="111" y="570"/>
                    <a:pt x="145" y="570"/>
                    <a:pt x="145" y="570"/>
                  </a:cubicBezTo>
                  <a:cubicBezTo>
                    <a:pt x="179" y="570"/>
                    <a:pt x="179" y="570"/>
                    <a:pt x="213" y="536"/>
                  </a:cubicBezTo>
                  <a:cubicBezTo>
                    <a:pt x="323" y="426"/>
                    <a:pt x="247" y="213"/>
                    <a:pt x="247" y="111"/>
                  </a:cubicBezTo>
                  <a:cubicBezTo>
                    <a:pt x="247" y="35"/>
                    <a:pt x="179" y="1"/>
                    <a:pt x="1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" name="Google Shape;4956;p60"/>
            <p:cNvSpPr/>
            <p:nvPr/>
          </p:nvSpPr>
          <p:spPr>
            <a:xfrm>
              <a:off x="1587788" y="2362531"/>
              <a:ext cx="10643" cy="26541"/>
            </a:xfrm>
            <a:custGeom>
              <a:avLst/>
              <a:gdLst/>
              <a:ahLst/>
              <a:cxnLst/>
              <a:rect l="l" t="t" r="r" b="b"/>
              <a:pathLst>
                <a:path w="324" h="808" extrusionOk="0">
                  <a:moveTo>
                    <a:pt x="256" y="1"/>
                  </a:moveTo>
                  <a:cubicBezTo>
                    <a:pt x="213" y="1"/>
                    <a:pt x="179" y="35"/>
                    <a:pt x="179" y="69"/>
                  </a:cubicBezTo>
                  <a:cubicBezTo>
                    <a:pt x="111" y="281"/>
                    <a:pt x="1" y="494"/>
                    <a:pt x="1" y="706"/>
                  </a:cubicBezTo>
                  <a:cubicBezTo>
                    <a:pt x="1" y="774"/>
                    <a:pt x="77" y="808"/>
                    <a:pt x="111" y="808"/>
                  </a:cubicBezTo>
                  <a:cubicBezTo>
                    <a:pt x="145" y="808"/>
                    <a:pt x="179" y="774"/>
                    <a:pt x="179" y="740"/>
                  </a:cubicBezTo>
                  <a:cubicBezTo>
                    <a:pt x="290" y="562"/>
                    <a:pt x="290" y="315"/>
                    <a:pt x="324" y="103"/>
                  </a:cubicBezTo>
                  <a:cubicBezTo>
                    <a:pt x="324" y="69"/>
                    <a:pt x="290" y="1"/>
                    <a:pt x="25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" name="Google Shape;4957;p60"/>
            <p:cNvSpPr/>
            <p:nvPr/>
          </p:nvSpPr>
          <p:spPr>
            <a:xfrm>
              <a:off x="1615708" y="2346075"/>
              <a:ext cx="17606" cy="24603"/>
            </a:xfrm>
            <a:custGeom>
              <a:avLst/>
              <a:gdLst/>
              <a:ahLst/>
              <a:cxnLst/>
              <a:rect l="l" t="t" r="r" b="b"/>
              <a:pathLst>
                <a:path w="536" h="749" extrusionOk="0">
                  <a:moveTo>
                    <a:pt x="391" y="1"/>
                  </a:moveTo>
                  <a:cubicBezTo>
                    <a:pt x="357" y="1"/>
                    <a:pt x="323" y="1"/>
                    <a:pt x="289" y="35"/>
                  </a:cubicBezTo>
                  <a:cubicBezTo>
                    <a:pt x="213" y="145"/>
                    <a:pt x="145" y="213"/>
                    <a:pt x="111" y="323"/>
                  </a:cubicBezTo>
                  <a:cubicBezTo>
                    <a:pt x="77" y="425"/>
                    <a:pt x="0" y="536"/>
                    <a:pt x="77" y="672"/>
                  </a:cubicBezTo>
                  <a:cubicBezTo>
                    <a:pt x="77" y="714"/>
                    <a:pt x="145" y="748"/>
                    <a:pt x="179" y="748"/>
                  </a:cubicBezTo>
                  <a:cubicBezTo>
                    <a:pt x="213" y="748"/>
                    <a:pt x="213" y="714"/>
                    <a:pt x="255" y="714"/>
                  </a:cubicBezTo>
                  <a:cubicBezTo>
                    <a:pt x="357" y="638"/>
                    <a:pt x="357" y="570"/>
                    <a:pt x="391" y="459"/>
                  </a:cubicBezTo>
                  <a:cubicBezTo>
                    <a:pt x="425" y="357"/>
                    <a:pt x="425" y="247"/>
                    <a:pt x="502" y="179"/>
                  </a:cubicBezTo>
                  <a:cubicBezTo>
                    <a:pt x="536" y="77"/>
                    <a:pt x="468" y="1"/>
                    <a:pt x="39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" name="Google Shape;4958;p60"/>
            <p:cNvSpPr/>
            <p:nvPr/>
          </p:nvSpPr>
          <p:spPr>
            <a:xfrm>
              <a:off x="1586671" y="2434533"/>
              <a:ext cx="10643" cy="19840"/>
            </a:xfrm>
            <a:custGeom>
              <a:avLst/>
              <a:gdLst/>
              <a:ahLst/>
              <a:cxnLst/>
              <a:rect l="l" t="t" r="r" b="b"/>
              <a:pathLst>
                <a:path w="324" h="604" extrusionOk="0">
                  <a:moveTo>
                    <a:pt x="179" y="1"/>
                  </a:moveTo>
                  <a:cubicBezTo>
                    <a:pt x="145" y="1"/>
                    <a:pt x="111" y="35"/>
                    <a:pt x="111" y="102"/>
                  </a:cubicBezTo>
                  <a:cubicBezTo>
                    <a:pt x="111" y="179"/>
                    <a:pt x="111" y="247"/>
                    <a:pt x="77" y="315"/>
                  </a:cubicBezTo>
                  <a:cubicBezTo>
                    <a:pt x="35" y="391"/>
                    <a:pt x="1" y="459"/>
                    <a:pt x="1" y="527"/>
                  </a:cubicBezTo>
                  <a:cubicBezTo>
                    <a:pt x="35" y="604"/>
                    <a:pt x="77" y="604"/>
                    <a:pt x="111" y="604"/>
                  </a:cubicBezTo>
                  <a:lnTo>
                    <a:pt x="145" y="604"/>
                  </a:lnTo>
                  <a:cubicBezTo>
                    <a:pt x="324" y="570"/>
                    <a:pt x="290" y="213"/>
                    <a:pt x="290" y="68"/>
                  </a:cubicBezTo>
                  <a:cubicBezTo>
                    <a:pt x="247" y="35"/>
                    <a:pt x="213" y="1"/>
                    <a:pt x="17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" name="Google Shape;4959;p60"/>
            <p:cNvSpPr/>
            <p:nvPr/>
          </p:nvSpPr>
          <p:spPr>
            <a:xfrm>
              <a:off x="1550703" y="2411375"/>
              <a:ext cx="13960" cy="23190"/>
            </a:xfrm>
            <a:custGeom>
              <a:avLst/>
              <a:gdLst/>
              <a:ahLst/>
              <a:cxnLst/>
              <a:rect l="l" t="t" r="r" b="b"/>
              <a:pathLst>
                <a:path w="425" h="706" extrusionOk="0">
                  <a:moveTo>
                    <a:pt x="212" y="0"/>
                  </a:moveTo>
                  <a:cubicBezTo>
                    <a:pt x="178" y="0"/>
                    <a:pt x="144" y="34"/>
                    <a:pt x="111" y="102"/>
                  </a:cubicBezTo>
                  <a:cubicBezTo>
                    <a:pt x="111" y="247"/>
                    <a:pt x="0" y="493"/>
                    <a:pt x="111" y="638"/>
                  </a:cubicBezTo>
                  <a:cubicBezTo>
                    <a:pt x="144" y="672"/>
                    <a:pt x="178" y="706"/>
                    <a:pt x="212" y="706"/>
                  </a:cubicBezTo>
                  <a:cubicBezTo>
                    <a:pt x="246" y="706"/>
                    <a:pt x="280" y="672"/>
                    <a:pt x="323" y="638"/>
                  </a:cubicBezTo>
                  <a:cubicBezTo>
                    <a:pt x="425" y="493"/>
                    <a:pt x="323" y="247"/>
                    <a:pt x="323" y="102"/>
                  </a:cubicBezTo>
                  <a:cubicBezTo>
                    <a:pt x="323" y="34"/>
                    <a:pt x="246" y="0"/>
                    <a:pt x="2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" name="Google Shape;4960;p60"/>
            <p:cNvSpPr/>
            <p:nvPr/>
          </p:nvSpPr>
          <p:spPr>
            <a:xfrm>
              <a:off x="1542590" y="2478614"/>
              <a:ext cx="8146" cy="16489"/>
            </a:xfrm>
            <a:custGeom>
              <a:avLst/>
              <a:gdLst/>
              <a:ahLst/>
              <a:cxnLst/>
              <a:rect l="l" t="t" r="r" b="b"/>
              <a:pathLst>
                <a:path w="248" h="502" extrusionOk="0">
                  <a:moveTo>
                    <a:pt x="145" y="1"/>
                  </a:moveTo>
                  <a:cubicBezTo>
                    <a:pt x="103" y="1"/>
                    <a:pt x="69" y="35"/>
                    <a:pt x="69" y="77"/>
                  </a:cubicBezTo>
                  <a:cubicBezTo>
                    <a:pt x="35" y="213"/>
                    <a:pt x="1" y="324"/>
                    <a:pt x="35" y="425"/>
                  </a:cubicBezTo>
                  <a:cubicBezTo>
                    <a:pt x="35" y="459"/>
                    <a:pt x="69" y="502"/>
                    <a:pt x="103" y="502"/>
                  </a:cubicBezTo>
                  <a:cubicBezTo>
                    <a:pt x="103" y="502"/>
                    <a:pt x="145" y="502"/>
                    <a:pt x="145" y="459"/>
                  </a:cubicBezTo>
                  <a:cubicBezTo>
                    <a:pt x="247" y="357"/>
                    <a:pt x="213" y="179"/>
                    <a:pt x="213" y="35"/>
                  </a:cubicBezTo>
                  <a:cubicBezTo>
                    <a:pt x="179" y="1"/>
                    <a:pt x="179" y="1"/>
                    <a:pt x="1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" name="Google Shape;4961;p60"/>
            <p:cNvSpPr/>
            <p:nvPr/>
          </p:nvSpPr>
          <p:spPr>
            <a:xfrm>
              <a:off x="1565747" y="2471651"/>
              <a:ext cx="11759" cy="27920"/>
            </a:xfrm>
            <a:custGeom>
              <a:avLst/>
              <a:gdLst/>
              <a:ahLst/>
              <a:cxnLst/>
              <a:rect l="l" t="t" r="r" b="b"/>
              <a:pathLst>
                <a:path w="358" h="850" extrusionOk="0">
                  <a:moveTo>
                    <a:pt x="247" y="0"/>
                  </a:moveTo>
                  <a:cubicBezTo>
                    <a:pt x="213" y="0"/>
                    <a:pt x="179" y="34"/>
                    <a:pt x="145" y="111"/>
                  </a:cubicBezTo>
                  <a:cubicBezTo>
                    <a:pt x="145" y="213"/>
                    <a:pt x="111" y="323"/>
                    <a:pt x="77" y="425"/>
                  </a:cubicBezTo>
                  <a:cubicBezTo>
                    <a:pt x="77" y="536"/>
                    <a:pt x="1" y="637"/>
                    <a:pt x="35" y="748"/>
                  </a:cubicBezTo>
                  <a:cubicBezTo>
                    <a:pt x="77" y="816"/>
                    <a:pt x="111" y="850"/>
                    <a:pt x="179" y="850"/>
                  </a:cubicBezTo>
                  <a:cubicBezTo>
                    <a:pt x="213" y="850"/>
                    <a:pt x="247" y="816"/>
                    <a:pt x="290" y="816"/>
                  </a:cubicBezTo>
                  <a:cubicBezTo>
                    <a:pt x="358" y="714"/>
                    <a:pt x="358" y="569"/>
                    <a:pt x="358" y="459"/>
                  </a:cubicBezTo>
                  <a:cubicBezTo>
                    <a:pt x="358" y="323"/>
                    <a:pt x="324" y="179"/>
                    <a:pt x="324" y="77"/>
                  </a:cubicBezTo>
                  <a:cubicBezTo>
                    <a:pt x="324" y="34"/>
                    <a:pt x="290" y="0"/>
                    <a:pt x="24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" name="Google Shape;4962;p60"/>
            <p:cNvSpPr/>
            <p:nvPr/>
          </p:nvSpPr>
          <p:spPr>
            <a:xfrm>
              <a:off x="1732054" y="2274073"/>
              <a:ext cx="11759" cy="17343"/>
            </a:xfrm>
            <a:custGeom>
              <a:avLst/>
              <a:gdLst/>
              <a:ahLst/>
              <a:cxnLst/>
              <a:rect l="l" t="t" r="r" b="b"/>
              <a:pathLst>
                <a:path w="358" h="528" extrusionOk="0">
                  <a:moveTo>
                    <a:pt x="247" y="1"/>
                  </a:moveTo>
                  <a:lnTo>
                    <a:pt x="213" y="1"/>
                  </a:lnTo>
                  <a:cubicBezTo>
                    <a:pt x="145" y="1"/>
                    <a:pt x="145" y="103"/>
                    <a:pt x="111" y="145"/>
                  </a:cubicBezTo>
                  <a:cubicBezTo>
                    <a:pt x="69" y="213"/>
                    <a:pt x="35" y="281"/>
                    <a:pt x="1" y="358"/>
                  </a:cubicBezTo>
                  <a:cubicBezTo>
                    <a:pt x="1" y="392"/>
                    <a:pt x="1" y="426"/>
                    <a:pt x="35" y="460"/>
                  </a:cubicBezTo>
                  <a:cubicBezTo>
                    <a:pt x="35" y="528"/>
                    <a:pt x="69" y="528"/>
                    <a:pt x="145" y="528"/>
                  </a:cubicBezTo>
                  <a:lnTo>
                    <a:pt x="179" y="528"/>
                  </a:lnTo>
                  <a:cubicBezTo>
                    <a:pt x="213" y="528"/>
                    <a:pt x="247" y="494"/>
                    <a:pt x="281" y="460"/>
                  </a:cubicBezTo>
                  <a:cubicBezTo>
                    <a:pt x="324" y="392"/>
                    <a:pt x="358" y="281"/>
                    <a:pt x="358" y="179"/>
                  </a:cubicBezTo>
                  <a:lnTo>
                    <a:pt x="358" y="69"/>
                  </a:lnTo>
                  <a:cubicBezTo>
                    <a:pt x="324" y="35"/>
                    <a:pt x="281" y="1"/>
                    <a:pt x="24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" name="Google Shape;4963;p60"/>
            <p:cNvSpPr/>
            <p:nvPr/>
          </p:nvSpPr>
          <p:spPr>
            <a:xfrm>
              <a:off x="1768055" y="2233342"/>
              <a:ext cx="11759" cy="20957"/>
            </a:xfrm>
            <a:custGeom>
              <a:avLst/>
              <a:gdLst/>
              <a:ahLst/>
              <a:cxnLst/>
              <a:rect l="l" t="t" r="r" b="b"/>
              <a:pathLst>
                <a:path w="358" h="638" extrusionOk="0">
                  <a:moveTo>
                    <a:pt x="247" y="1"/>
                  </a:moveTo>
                  <a:cubicBezTo>
                    <a:pt x="213" y="1"/>
                    <a:pt x="179" y="1"/>
                    <a:pt x="179" y="69"/>
                  </a:cubicBezTo>
                  <a:cubicBezTo>
                    <a:pt x="145" y="145"/>
                    <a:pt x="111" y="213"/>
                    <a:pt x="111" y="324"/>
                  </a:cubicBezTo>
                  <a:cubicBezTo>
                    <a:pt x="77" y="392"/>
                    <a:pt x="1" y="459"/>
                    <a:pt x="35" y="570"/>
                  </a:cubicBezTo>
                  <a:cubicBezTo>
                    <a:pt x="35" y="604"/>
                    <a:pt x="111" y="638"/>
                    <a:pt x="145" y="638"/>
                  </a:cubicBezTo>
                  <a:cubicBezTo>
                    <a:pt x="145" y="638"/>
                    <a:pt x="179" y="638"/>
                    <a:pt x="179" y="604"/>
                  </a:cubicBezTo>
                  <a:cubicBezTo>
                    <a:pt x="357" y="536"/>
                    <a:pt x="357" y="247"/>
                    <a:pt x="323" y="69"/>
                  </a:cubicBezTo>
                  <a:cubicBezTo>
                    <a:pt x="323" y="35"/>
                    <a:pt x="289" y="1"/>
                    <a:pt x="24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" name="Google Shape;4964;p60"/>
            <p:cNvSpPr/>
            <p:nvPr/>
          </p:nvSpPr>
          <p:spPr>
            <a:xfrm>
              <a:off x="1773902" y="2185647"/>
              <a:ext cx="9263" cy="15077"/>
            </a:xfrm>
            <a:custGeom>
              <a:avLst/>
              <a:gdLst/>
              <a:ahLst/>
              <a:cxnLst/>
              <a:rect l="l" t="t" r="r" b="b"/>
              <a:pathLst>
                <a:path w="282" h="459" extrusionOk="0">
                  <a:moveTo>
                    <a:pt x="179" y="0"/>
                  </a:moveTo>
                  <a:cubicBezTo>
                    <a:pt x="145" y="0"/>
                    <a:pt x="111" y="34"/>
                    <a:pt x="111" y="77"/>
                  </a:cubicBezTo>
                  <a:cubicBezTo>
                    <a:pt x="111" y="145"/>
                    <a:pt x="111" y="179"/>
                    <a:pt x="69" y="246"/>
                  </a:cubicBezTo>
                  <a:lnTo>
                    <a:pt x="69" y="289"/>
                  </a:lnTo>
                  <a:lnTo>
                    <a:pt x="69" y="323"/>
                  </a:lnTo>
                  <a:lnTo>
                    <a:pt x="35" y="323"/>
                  </a:lnTo>
                  <a:lnTo>
                    <a:pt x="35" y="357"/>
                  </a:lnTo>
                  <a:lnTo>
                    <a:pt x="35" y="391"/>
                  </a:lnTo>
                  <a:cubicBezTo>
                    <a:pt x="1" y="425"/>
                    <a:pt x="35" y="459"/>
                    <a:pt x="69" y="459"/>
                  </a:cubicBezTo>
                  <a:lnTo>
                    <a:pt x="111" y="459"/>
                  </a:lnTo>
                  <a:lnTo>
                    <a:pt x="145" y="425"/>
                  </a:lnTo>
                  <a:lnTo>
                    <a:pt x="179" y="391"/>
                  </a:lnTo>
                  <a:lnTo>
                    <a:pt x="179" y="391"/>
                  </a:lnTo>
                  <a:lnTo>
                    <a:pt x="179" y="391"/>
                  </a:lnTo>
                  <a:lnTo>
                    <a:pt x="179" y="391"/>
                  </a:lnTo>
                  <a:cubicBezTo>
                    <a:pt x="179" y="391"/>
                    <a:pt x="213" y="391"/>
                    <a:pt x="213" y="357"/>
                  </a:cubicBezTo>
                  <a:cubicBezTo>
                    <a:pt x="247" y="357"/>
                    <a:pt x="247" y="323"/>
                    <a:pt x="247" y="289"/>
                  </a:cubicBezTo>
                  <a:cubicBezTo>
                    <a:pt x="281" y="213"/>
                    <a:pt x="281" y="145"/>
                    <a:pt x="247" y="77"/>
                  </a:cubicBezTo>
                  <a:cubicBezTo>
                    <a:pt x="247" y="34"/>
                    <a:pt x="213" y="0"/>
                    <a:pt x="17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" name="Google Shape;4965;p60"/>
            <p:cNvSpPr/>
            <p:nvPr/>
          </p:nvSpPr>
          <p:spPr>
            <a:xfrm>
              <a:off x="1784512" y="2263496"/>
              <a:ext cx="13993" cy="20957"/>
            </a:xfrm>
            <a:custGeom>
              <a:avLst/>
              <a:gdLst/>
              <a:ahLst/>
              <a:cxnLst/>
              <a:rect l="l" t="t" r="r" b="b"/>
              <a:pathLst>
                <a:path w="426" h="638" extrusionOk="0">
                  <a:moveTo>
                    <a:pt x="315" y="0"/>
                  </a:moveTo>
                  <a:cubicBezTo>
                    <a:pt x="281" y="0"/>
                    <a:pt x="281" y="0"/>
                    <a:pt x="247" y="43"/>
                  </a:cubicBezTo>
                  <a:cubicBezTo>
                    <a:pt x="213" y="111"/>
                    <a:pt x="171" y="179"/>
                    <a:pt x="137" y="255"/>
                  </a:cubicBezTo>
                  <a:cubicBezTo>
                    <a:pt x="103" y="323"/>
                    <a:pt x="35" y="391"/>
                    <a:pt x="1" y="501"/>
                  </a:cubicBezTo>
                  <a:cubicBezTo>
                    <a:pt x="1" y="569"/>
                    <a:pt x="69" y="637"/>
                    <a:pt x="137" y="637"/>
                  </a:cubicBezTo>
                  <a:lnTo>
                    <a:pt x="213" y="637"/>
                  </a:lnTo>
                  <a:cubicBezTo>
                    <a:pt x="383" y="535"/>
                    <a:pt x="426" y="255"/>
                    <a:pt x="383" y="43"/>
                  </a:cubicBezTo>
                  <a:cubicBezTo>
                    <a:pt x="383" y="0"/>
                    <a:pt x="349" y="0"/>
                    <a:pt x="3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" name="Google Shape;4966;p60"/>
            <p:cNvSpPr/>
            <p:nvPr/>
          </p:nvSpPr>
          <p:spPr>
            <a:xfrm>
              <a:off x="1812432" y="2269343"/>
              <a:ext cx="15077" cy="25720"/>
            </a:xfrm>
            <a:custGeom>
              <a:avLst/>
              <a:gdLst/>
              <a:ahLst/>
              <a:cxnLst/>
              <a:rect l="l" t="t" r="r" b="b"/>
              <a:pathLst>
                <a:path w="459" h="783" extrusionOk="0">
                  <a:moveTo>
                    <a:pt x="349" y="1"/>
                  </a:moveTo>
                  <a:cubicBezTo>
                    <a:pt x="315" y="1"/>
                    <a:pt x="281" y="35"/>
                    <a:pt x="247" y="77"/>
                  </a:cubicBezTo>
                  <a:cubicBezTo>
                    <a:pt x="247" y="179"/>
                    <a:pt x="170" y="289"/>
                    <a:pt x="102" y="391"/>
                  </a:cubicBezTo>
                  <a:cubicBezTo>
                    <a:pt x="68" y="502"/>
                    <a:pt x="0" y="604"/>
                    <a:pt x="0" y="714"/>
                  </a:cubicBezTo>
                  <a:cubicBezTo>
                    <a:pt x="0" y="748"/>
                    <a:pt x="34" y="782"/>
                    <a:pt x="68" y="782"/>
                  </a:cubicBezTo>
                  <a:lnTo>
                    <a:pt x="102" y="782"/>
                  </a:lnTo>
                  <a:cubicBezTo>
                    <a:pt x="247" y="782"/>
                    <a:pt x="349" y="638"/>
                    <a:pt x="425" y="536"/>
                  </a:cubicBezTo>
                  <a:cubicBezTo>
                    <a:pt x="459" y="357"/>
                    <a:pt x="459" y="213"/>
                    <a:pt x="425" y="77"/>
                  </a:cubicBezTo>
                  <a:cubicBezTo>
                    <a:pt x="425" y="35"/>
                    <a:pt x="383" y="1"/>
                    <a:pt x="34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" name="Google Shape;4967;p60"/>
            <p:cNvSpPr/>
            <p:nvPr/>
          </p:nvSpPr>
          <p:spPr>
            <a:xfrm>
              <a:off x="1782015" y="2336877"/>
              <a:ext cx="13993" cy="27920"/>
            </a:xfrm>
            <a:custGeom>
              <a:avLst/>
              <a:gdLst/>
              <a:ahLst/>
              <a:cxnLst/>
              <a:rect l="l" t="t" r="r" b="b"/>
              <a:pathLst>
                <a:path w="426" h="850" extrusionOk="0">
                  <a:moveTo>
                    <a:pt x="323" y="0"/>
                  </a:moveTo>
                  <a:cubicBezTo>
                    <a:pt x="289" y="0"/>
                    <a:pt x="213" y="34"/>
                    <a:pt x="213" y="68"/>
                  </a:cubicBezTo>
                  <a:cubicBezTo>
                    <a:pt x="179" y="213"/>
                    <a:pt x="145" y="315"/>
                    <a:pt x="111" y="425"/>
                  </a:cubicBezTo>
                  <a:cubicBezTo>
                    <a:pt x="77" y="527"/>
                    <a:pt x="0" y="637"/>
                    <a:pt x="0" y="782"/>
                  </a:cubicBezTo>
                  <a:cubicBezTo>
                    <a:pt x="34" y="816"/>
                    <a:pt x="111" y="850"/>
                    <a:pt x="145" y="850"/>
                  </a:cubicBezTo>
                  <a:lnTo>
                    <a:pt x="213" y="850"/>
                  </a:lnTo>
                  <a:cubicBezTo>
                    <a:pt x="323" y="782"/>
                    <a:pt x="357" y="637"/>
                    <a:pt x="391" y="493"/>
                  </a:cubicBezTo>
                  <a:cubicBezTo>
                    <a:pt x="425" y="391"/>
                    <a:pt x="425" y="247"/>
                    <a:pt x="425" y="102"/>
                  </a:cubicBezTo>
                  <a:cubicBezTo>
                    <a:pt x="391" y="68"/>
                    <a:pt x="357" y="0"/>
                    <a:pt x="32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" name="Google Shape;4968;p60"/>
            <p:cNvSpPr/>
            <p:nvPr/>
          </p:nvSpPr>
          <p:spPr>
            <a:xfrm>
              <a:off x="1828593" y="2344958"/>
              <a:ext cx="13993" cy="24603"/>
            </a:xfrm>
            <a:custGeom>
              <a:avLst/>
              <a:gdLst/>
              <a:ahLst/>
              <a:cxnLst/>
              <a:rect l="l" t="t" r="r" b="b"/>
              <a:pathLst>
                <a:path w="426" h="749" extrusionOk="0">
                  <a:moveTo>
                    <a:pt x="281" y="1"/>
                  </a:moveTo>
                  <a:cubicBezTo>
                    <a:pt x="247" y="1"/>
                    <a:pt x="247" y="1"/>
                    <a:pt x="213" y="35"/>
                  </a:cubicBezTo>
                  <a:cubicBezTo>
                    <a:pt x="103" y="213"/>
                    <a:pt x="1" y="425"/>
                    <a:pt x="35" y="638"/>
                  </a:cubicBezTo>
                  <a:cubicBezTo>
                    <a:pt x="35" y="706"/>
                    <a:pt x="69" y="748"/>
                    <a:pt x="145" y="748"/>
                  </a:cubicBezTo>
                  <a:lnTo>
                    <a:pt x="179" y="748"/>
                  </a:lnTo>
                  <a:lnTo>
                    <a:pt x="179" y="748"/>
                  </a:lnTo>
                  <a:cubicBezTo>
                    <a:pt x="213" y="748"/>
                    <a:pt x="247" y="706"/>
                    <a:pt x="281" y="672"/>
                  </a:cubicBezTo>
                  <a:cubicBezTo>
                    <a:pt x="358" y="493"/>
                    <a:pt x="358" y="323"/>
                    <a:pt x="392" y="111"/>
                  </a:cubicBezTo>
                  <a:cubicBezTo>
                    <a:pt x="426" y="35"/>
                    <a:pt x="358" y="1"/>
                    <a:pt x="28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" name="Google Shape;4969;p60"/>
            <p:cNvSpPr/>
            <p:nvPr/>
          </p:nvSpPr>
          <p:spPr>
            <a:xfrm>
              <a:off x="1788979" y="2399649"/>
              <a:ext cx="12876" cy="23190"/>
            </a:xfrm>
            <a:custGeom>
              <a:avLst/>
              <a:gdLst/>
              <a:ahLst/>
              <a:cxnLst/>
              <a:rect l="l" t="t" r="r" b="b"/>
              <a:pathLst>
                <a:path w="392" h="706" extrusionOk="0">
                  <a:moveTo>
                    <a:pt x="290" y="1"/>
                  </a:moveTo>
                  <a:cubicBezTo>
                    <a:pt x="247" y="1"/>
                    <a:pt x="247" y="1"/>
                    <a:pt x="213" y="35"/>
                  </a:cubicBezTo>
                  <a:cubicBezTo>
                    <a:pt x="179" y="145"/>
                    <a:pt x="145" y="247"/>
                    <a:pt x="111" y="357"/>
                  </a:cubicBezTo>
                  <a:cubicBezTo>
                    <a:pt x="77" y="425"/>
                    <a:pt x="77" y="459"/>
                    <a:pt x="77" y="493"/>
                  </a:cubicBezTo>
                  <a:cubicBezTo>
                    <a:pt x="35" y="570"/>
                    <a:pt x="35" y="604"/>
                    <a:pt x="1" y="672"/>
                  </a:cubicBezTo>
                  <a:cubicBezTo>
                    <a:pt x="1" y="706"/>
                    <a:pt x="35" y="706"/>
                    <a:pt x="77" y="706"/>
                  </a:cubicBezTo>
                  <a:lnTo>
                    <a:pt x="77" y="706"/>
                  </a:lnTo>
                  <a:cubicBezTo>
                    <a:pt x="145" y="672"/>
                    <a:pt x="179" y="638"/>
                    <a:pt x="213" y="604"/>
                  </a:cubicBezTo>
                  <a:cubicBezTo>
                    <a:pt x="247" y="527"/>
                    <a:pt x="290" y="493"/>
                    <a:pt x="324" y="425"/>
                  </a:cubicBezTo>
                  <a:cubicBezTo>
                    <a:pt x="357" y="315"/>
                    <a:pt x="357" y="179"/>
                    <a:pt x="357" y="69"/>
                  </a:cubicBezTo>
                  <a:cubicBezTo>
                    <a:pt x="391" y="1"/>
                    <a:pt x="357" y="1"/>
                    <a:pt x="29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" name="Google Shape;4970;p60"/>
            <p:cNvSpPr/>
            <p:nvPr/>
          </p:nvSpPr>
          <p:spPr>
            <a:xfrm>
              <a:off x="1813549" y="2414726"/>
              <a:ext cx="11464" cy="18723"/>
            </a:xfrm>
            <a:custGeom>
              <a:avLst/>
              <a:gdLst/>
              <a:ahLst/>
              <a:cxnLst/>
              <a:rect l="l" t="t" r="r" b="b"/>
              <a:pathLst>
                <a:path w="349" h="570" extrusionOk="0">
                  <a:moveTo>
                    <a:pt x="281" y="0"/>
                  </a:moveTo>
                  <a:cubicBezTo>
                    <a:pt x="247" y="0"/>
                    <a:pt x="247" y="0"/>
                    <a:pt x="213" y="34"/>
                  </a:cubicBezTo>
                  <a:cubicBezTo>
                    <a:pt x="179" y="111"/>
                    <a:pt x="136" y="179"/>
                    <a:pt x="102" y="247"/>
                  </a:cubicBezTo>
                  <a:cubicBezTo>
                    <a:pt x="68" y="323"/>
                    <a:pt x="0" y="391"/>
                    <a:pt x="34" y="459"/>
                  </a:cubicBezTo>
                  <a:cubicBezTo>
                    <a:pt x="34" y="536"/>
                    <a:pt x="68" y="570"/>
                    <a:pt x="102" y="570"/>
                  </a:cubicBezTo>
                  <a:cubicBezTo>
                    <a:pt x="136" y="570"/>
                    <a:pt x="136" y="570"/>
                    <a:pt x="179" y="536"/>
                  </a:cubicBezTo>
                  <a:cubicBezTo>
                    <a:pt x="247" y="493"/>
                    <a:pt x="247" y="391"/>
                    <a:pt x="281" y="323"/>
                  </a:cubicBezTo>
                  <a:cubicBezTo>
                    <a:pt x="315" y="247"/>
                    <a:pt x="315" y="145"/>
                    <a:pt x="349" y="68"/>
                  </a:cubicBezTo>
                  <a:cubicBezTo>
                    <a:pt x="349" y="34"/>
                    <a:pt x="315" y="0"/>
                    <a:pt x="28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" name="Google Shape;4971;p60"/>
            <p:cNvSpPr/>
            <p:nvPr/>
          </p:nvSpPr>
          <p:spPr>
            <a:xfrm>
              <a:off x="1783132" y="2448493"/>
              <a:ext cx="17606" cy="31271"/>
            </a:xfrm>
            <a:custGeom>
              <a:avLst/>
              <a:gdLst/>
              <a:ahLst/>
              <a:cxnLst/>
              <a:rect l="l" t="t" r="r" b="b"/>
              <a:pathLst>
                <a:path w="536" h="952" extrusionOk="0">
                  <a:moveTo>
                    <a:pt x="425" y="0"/>
                  </a:moveTo>
                  <a:cubicBezTo>
                    <a:pt x="391" y="0"/>
                    <a:pt x="357" y="34"/>
                    <a:pt x="357" y="34"/>
                  </a:cubicBezTo>
                  <a:cubicBezTo>
                    <a:pt x="255" y="179"/>
                    <a:pt x="213" y="315"/>
                    <a:pt x="145" y="459"/>
                  </a:cubicBezTo>
                  <a:cubicBezTo>
                    <a:pt x="77" y="603"/>
                    <a:pt x="0" y="705"/>
                    <a:pt x="0" y="850"/>
                  </a:cubicBezTo>
                  <a:cubicBezTo>
                    <a:pt x="0" y="918"/>
                    <a:pt x="77" y="952"/>
                    <a:pt x="111" y="952"/>
                  </a:cubicBezTo>
                  <a:lnTo>
                    <a:pt x="179" y="952"/>
                  </a:lnTo>
                  <a:cubicBezTo>
                    <a:pt x="425" y="782"/>
                    <a:pt x="535" y="391"/>
                    <a:pt x="502" y="102"/>
                  </a:cubicBezTo>
                  <a:cubicBezTo>
                    <a:pt x="502" y="34"/>
                    <a:pt x="468" y="0"/>
                    <a:pt x="42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" name="Google Shape;4972;p60"/>
            <p:cNvSpPr/>
            <p:nvPr/>
          </p:nvSpPr>
          <p:spPr>
            <a:xfrm>
              <a:off x="1194932" y="2455457"/>
              <a:ext cx="11727" cy="20957"/>
            </a:xfrm>
            <a:custGeom>
              <a:avLst/>
              <a:gdLst/>
              <a:ahLst/>
              <a:cxnLst/>
              <a:rect l="l" t="t" r="r" b="b"/>
              <a:pathLst>
                <a:path w="357" h="638" extrusionOk="0">
                  <a:moveTo>
                    <a:pt x="111" y="1"/>
                  </a:moveTo>
                  <a:lnTo>
                    <a:pt x="68" y="35"/>
                  </a:lnTo>
                  <a:cubicBezTo>
                    <a:pt x="0" y="145"/>
                    <a:pt x="0" y="281"/>
                    <a:pt x="34" y="391"/>
                  </a:cubicBezTo>
                  <a:cubicBezTo>
                    <a:pt x="34" y="459"/>
                    <a:pt x="68" y="493"/>
                    <a:pt x="111" y="570"/>
                  </a:cubicBezTo>
                  <a:cubicBezTo>
                    <a:pt x="145" y="604"/>
                    <a:pt x="213" y="638"/>
                    <a:pt x="280" y="638"/>
                  </a:cubicBezTo>
                  <a:lnTo>
                    <a:pt x="280" y="638"/>
                  </a:lnTo>
                  <a:cubicBezTo>
                    <a:pt x="323" y="638"/>
                    <a:pt x="357" y="570"/>
                    <a:pt x="357" y="527"/>
                  </a:cubicBezTo>
                  <a:lnTo>
                    <a:pt x="357" y="425"/>
                  </a:lnTo>
                  <a:cubicBezTo>
                    <a:pt x="323" y="391"/>
                    <a:pt x="280" y="357"/>
                    <a:pt x="280" y="281"/>
                  </a:cubicBezTo>
                  <a:cubicBezTo>
                    <a:pt x="213" y="213"/>
                    <a:pt x="213" y="145"/>
                    <a:pt x="179" y="69"/>
                  </a:cubicBezTo>
                  <a:cubicBezTo>
                    <a:pt x="179" y="35"/>
                    <a:pt x="145" y="1"/>
                    <a:pt x="11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" name="Google Shape;4973;p60"/>
            <p:cNvSpPr/>
            <p:nvPr/>
          </p:nvSpPr>
          <p:spPr>
            <a:xfrm>
              <a:off x="1212505" y="2422806"/>
              <a:ext cx="13993" cy="23486"/>
            </a:xfrm>
            <a:custGeom>
              <a:avLst/>
              <a:gdLst/>
              <a:ahLst/>
              <a:cxnLst/>
              <a:rect l="l" t="t" r="r" b="b"/>
              <a:pathLst>
                <a:path w="426" h="715" extrusionOk="0">
                  <a:moveTo>
                    <a:pt x="102" y="1"/>
                  </a:moveTo>
                  <a:cubicBezTo>
                    <a:pt x="34" y="1"/>
                    <a:pt x="0" y="35"/>
                    <a:pt x="0" y="111"/>
                  </a:cubicBezTo>
                  <a:cubicBezTo>
                    <a:pt x="34" y="213"/>
                    <a:pt x="68" y="324"/>
                    <a:pt x="102" y="425"/>
                  </a:cubicBezTo>
                  <a:cubicBezTo>
                    <a:pt x="102" y="536"/>
                    <a:pt x="136" y="638"/>
                    <a:pt x="247" y="672"/>
                  </a:cubicBezTo>
                  <a:cubicBezTo>
                    <a:pt x="247" y="714"/>
                    <a:pt x="247" y="714"/>
                    <a:pt x="281" y="714"/>
                  </a:cubicBezTo>
                  <a:cubicBezTo>
                    <a:pt x="315" y="714"/>
                    <a:pt x="315" y="672"/>
                    <a:pt x="349" y="672"/>
                  </a:cubicBezTo>
                  <a:cubicBezTo>
                    <a:pt x="425" y="570"/>
                    <a:pt x="349" y="459"/>
                    <a:pt x="315" y="358"/>
                  </a:cubicBezTo>
                  <a:cubicBezTo>
                    <a:pt x="281" y="247"/>
                    <a:pt x="213" y="145"/>
                    <a:pt x="170" y="35"/>
                  </a:cubicBezTo>
                  <a:cubicBezTo>
                    <a:pt x="136" y="1"/>
                    <a:pt x="102" y="1"/>
                    <a:pt x="10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" name="Google Shape;4974;p60"/>
            <p:cNvSpPr/>
            <p:nvPr/>
          </p:nvSpPr>
          <p:spPr>
            <a:xfrm>
              <a:off x="1174008" y="2394919"/>
              <a:ext cx="13960" cy="26804"/>
            </a:xfrm>
            <a:custGeom>
              <a:avLst/>
              <a:gdLst/>
              <a:ahLst/>
              <a:cxnLst/>
              <a:rect l="l" t="t" r="r" b="b"/>
              <a:pathLst>
                <a:path w="425" h="816" extrusionOk="0">
                  <a:moveTo>
                    <a:pt x="144" y="0"/>
                  </a:moveTo>
                  <a:cubicBezTo>
                    <a:pt x="68" y="0"/>
                    <a:pt x="34" y="34"/>
                    <a:pt x="34" y="111"/>
                  </a:cubicBezTo>
                  <a:cubicBezTo>
                    <a:pt x="0" y="323"/>
                    <a:pt x="34" y="714"/>
                    <a:pt x="280" y="816"/>
                  </a:cubicBezTo>
                  <a:lnTo>
                    <a:pt x="323" y="816"/>
                  </a:lnTo>
                  <a:cubicBezTo>
                    <a:pt x="357" y="816"/>
                    <a:pt x="391" y="748"/>
                    <a:pt x="391" y="714"/>
                  </a:cubicBezTo>
                  <a:cubicBezTo>
                    <a:pt x="425" y="603"/>
                    <a:pt x="357" y="535"/>
                    <a:pt x="323" y="425"/>
                  </a:cubicBezTo>
                  <a:cubicBezTo>
                    <a:pt x="280" y="323"/>
                    <a:pt x="246" y="213"/>
                    <a:pt x="246" y="111"/>
                  </a:cubicBezTo>
                  <a:cubicBezTo>
                    <a:pt x="212" y="34"/>
                    <a:pt x="178" y="0"/>
                    <a:pt x="14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" name="Google Shape;4975;p60"/>
            <p:cNvSpPr/>
            <p:nvPr/>
          </p:nvSpPr>
          <p:spPr>
            <a:xfrm>
              <a:off x="1263550" y="2257912"/>
              <a:ext cx="13993" cy="23190"/>
            </a:xfrm>
            <a:custGeom>
              <a:avLst/>
              <a:gdLst/>
              <a:ahLst/>
              <a:cxnLst/>
              <a:rect l="l" t="t" r="r" b="b"/>
              <a:pathLst>
                <a:path w="426" h="706" extrusionOk="0">
                  <a:moveTo>
                    <a:pt x="69" y="0"/>
                  </a:moveTo>
                  <a:cubicBezTo>
                    <a:pt x="35" y="0"/>
                    <a:pt x="1" y="34"/>
                    <a:pt x="1" y="102"/>
                  </a:cubicBezTo>
                  <a:cubicBezTo>
                    <a:pt x="1" y="213"/>
                    <a:pt x="35" y="315"/>
                    <a:pt x="69" y="459"/>
                  </a:cubicBezTo>
                  <a:cubicBezTo>
                    <a:pt x="103" y="527"/>
                    <a:pt x="179" y="671"/>
                    <a:pt x="247" y="705"/>
                  </a:cubicBezTo>
                  <a:lnTo>
                    <a:pt x="315" y="705"/>
                  </a:lnTo>
                  <a:cubicBezTo>
                    <a:pt x="358" y="705"/>
                    <a:pt x="426" y="671"/>
                    <a:pt x="392" y="637"/>
                  </a:cubicBezTo>
                  <a:cubicBezTo>
                    <a:pt x="392" y="527"/>
                    <a:pt x="358" y="459"/>
                    <a:pt x="315" y="349"/>
                  </a:cubicBezTo>
                  <a:cubicBezTo>
                    <a:pt x="247" y="281"/>
                    <a:pt x="213" y="170"/>
                    <a:pt x="179" y="68"/>
                  </a:cubicBezTo>
                  <a:cubicBezTo>
                    <a:pt x="145" y="34"/>
                    <a:pt x="103" y="0"/>
                    <a:pt x="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" name="Google Shape;4976;p60"/>
            <p:cNvSpPr/>
            <p:nvPr/>
          </p:nvSpPr>
          <p:spPr>
            <a:xfrm>
              <a:off x="1283390" y="2234459"/>
              <a:ext cx="10347" cy="17606"/>
            </a:xfrm>
            <a:custGeom>
              <a:avLst/>
              <a:gdLst/>
              <a:ahLst/>
              <a:cxnLst/>
              <a:rect l="l" t="t" r="r" b="b"/>
              <a:pathLst>
                <a:path w="315" h="536" extrusionOk="0">
                  <a:moveTo>
                    <a:pt x="102" y="1"/>
                  </a:moveTo>
                  <a:cubicBezTo>
                    <a:pt x="68" y="1"/>
                    <a:pt x="0" y="35"/>
                    <a:pt x="0" y="77"/>
                  </a:cubicBezTo>
                  <a:cubicBezTo>
                    <a:pt x="0" y="179"/>
                    <a:pt x="34" y="247"/>
                    <a:pt x="68" y="324"/>
                  </a:cubicBezTo>
                  <a:cubicBezTo>
                    <a:pt x="68" y="391"/>
                    <a:pt x="136" y="502"/>
                    <a:pt x="212" y="536"/>
                  </a:cubicBezTo>
                  <a:lnTo>
                    <a:pt x="246" y="536"/>
                  </a:lnTo>
                  <a:cubicBezTo>
                    <a:pt x="280" y="536"/>
                    <a:pt x="314" y="502"/>
                    <a:pt x="314" y="459"/>
                  </a:cubicBezTo>
                  <a:cubicBezTo>
                    <a:pt x="314" y="391"/>
                    <a:pt x="280" y="324"/>
                    <a:pt x="246" y="290"/>
                  </a:cubicBezTo>
                  <a:cubicBezTo>
                    <a:pt x="212" y="213"/>
                    <a:pt x="212" y="145"/>
                    <a:pt x="178" y="77"/>
                  </a:cubicBezTo>
                  <a:cubicBezTo>
                    <a:pt x="178" y="35"/>
                    <a:pt x="136" y="1"/>
                    <a:pt x="10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" name="Google Shape;4977;p60"/>
            <p:cNvSpPr/>
            <p:nvPr/>
          </p:nvSpPr>
          <p:spPr>
            <a:xfrm>
              <a:off x="1229816" y="2191494"/>
              <a:ext cx="9230" cy="18723"/>
            </a:xfrm>
            <a:custGeom>
              <a:avLst/>
              <a:gdLst/>
              <a:ahLst/>
              <a:cxnLst/>
              <a:rect l="l" t="t" r="r" b="b"/>
              <a:pathLst>
                <a:path w="281" h="570" extrusionOk="0">
                  <a:moveTo>
                    <a:pt x="34" y="1"/>
                  </a:moveTo>
                  <a:cubicBezTo>
                    <a:pt x="0" y="1"/>
                    <a:pt x="0" y="35"/>
                    <a:pt x="0" y="35"/>
                  </a:cubicBezTo>
                  <a:cubicBezTo>
                    <a:pt x="34" y="213"/>
                    <a:pt x="68" y="425"/>
                    <a:pt x="178" y="570"/>
                  </a:cubicBezTo>
                  <a:lnTo>
                    <a:pt x="212" y="570"/>
                  </a:lnTo>
                  <a:cubicBezTo>
                    <a:pt x="246" y="570"/>
                    <a:pt x="280" y="570"/>
                    <a:pt x="280" y="536"/>
                  </a:cubicBezTo>
                  <a:cubicBezTo>
                    <a:pt x="280" y="357"/>
                    <a:pt x="144" y="179"/>
                    <a:pt x="34" y="3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" name="Google Shape;4978;p60"/>
            <p:cNvSpPr/>
            <p:nvPr/>
          </p:nvSpPr>
          <p:spPr>
            <a:xfrm>
              <a:off x="1184585" y="2214652"/>
              <a:ext cx="11497" cy="17606"/>
            </a:xfrm>
            <a:custGeom>
              <a:avLst/>
              <a:gdLst/>
              <a:ahLst/>
              <a:cxnLst/>
              <a:rect l="l" t="t" r="r" b="b"/>
              <a:pathLst>
                <a:path w="350" h="536" extrusionOk="0">
                  <a:moveTo>
                    <a:pt x="137" y="1"/>
                  </a:moveTo>
                  <a:cubicBezTo>
                    <a:pt x="103" y="1"/>
                    <a:pt x="35" y="43"/>
                    <a:pt x="35" y="77"/>
                  </a:cubicBezTo>
                  <a:cubicBezTo>
                    <a:pt x="1" y="213"/>
                    <a:pt x="35" y="425"/>
                    <a:pt x="171" y="536"/>
                  </a:cubicBezTo>
                  <a:lnTo>
                    <a:pt x="247" y="536"/>
                  </a:lnTo>
                  <a:cubicBezTo>
                    <a:pt x="315" y="536"/>
                    <a:pt x="349" y="502"/>
                    <a:pt x="349" y="425"/>
                  </a:cubicBezTo>
                  <a:cubicBezTo>
                    <a:pt x="349" y="289"/>
                    <a:pt x="247" y="179"/>
                    <a:pt x="213" y="43"/>
                  </a:cubicBezTo>
                  <a:cubicBezTo>
                    <a:pt x="171" y="1"/>
                    <a:pt x="171" y="1"/>
                    <a:pt x="13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" name="Google Shape;4979;p60"/>
            <p:cNvSpPr/>
            <p:nvPr/>
          </p:nvSpPr>
          <p:spPr>
            <a:xfrm>
              <a:off x="1214739" y="2257912"/>
              <a:ext cx="11759" cy="20957"/>
            </a:xfrm>
            <a:custGeom>
              <a:avLst/>
              <a:gdLst/>
              <a:ahLst/>
              <a:cxnLst/>
              <a:rect l="l" t="t" r="r" b="b"/>
              <a:pathLst>
                <a:path w="358" h="638" extrusionOk="0">
                  <a:moveTo>
                    <a:pt x="102" y="0"/>
                  </a:moveTo>
                  <a:cubicBezTo>
                    <a:pt x="34" y="0"/>
                    <a:pt x="0" y="68"/>
                    <a:pt x="0" y="102"/>
                  </a:cubicBezTo>
                  <a:cubicBezTo>
                    <a:pt x="34" y="213"/>
                    <a:pt x="34" y="281"/>
                    <a:pt x="68" y="383"/>
                  </a:cubicBezTo>
                  <a:cubicBezTo>
                    <a:pt x="102" y="459"/>
                    <a:pt x="102" y="561"/>
                    <a:pt x="179" y="637"/>
                  </a:cubicBezTo>
                  <a:lnTo>
                    <a:pt x="247" y="637"/>
                  </a:lnTo>
                  <a:cubicBezTo>
                    <a:pt x="281" y="637"/>
                    <a:pt x="315" y="637"/>
                    <a:pt x="357" y="561"/>
                  </a:cubicBezTo>
                  <a:cubicBezTo>
                    <a:pt x="357" y="493"/>
                    <a:pt x="315" y="383"/>
                    <a:pt x="281" y="315"/>
                  </a:cubicBezTo>
                  <a:cubicBezTo>
                    <a:pt x="247" y="213"/>
                    <a:pt x="213" y="136"/>
                    <a:pt x="145" y="68"/>
                  </a:cubicBezTo>
                  <a:cubicBezTo>
                    <a:pt x="145" y="34"/>
                    <a:pt x="102" y="0"/>
                    <a:pt x="10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" name="Google Shape;4980;p60"/>
            <p:cNvSpPr/>
            <p:nvPr/>
          </p:nvSpPr>
          <p:spPr>
            <a:xfrm>
              <a:off x="1177621" y="2277423"/>
              <a:ext cx="12581" cy="22369"/>
            </a:xfrm>
            <a:custGeom>
              <a:avLst/>
              <a:gdLst/>
              <a:ahLst/>
              <a:cxnLst/>
              <a:rect l="l" t="t" r="r" b="b"/>
              <a:pathLst>
                <a:path w="383" h="681" extrusionOk="0">
                  <a:moveTo>
                    <a:pt x="68" y="1"/>
                  </a:moveTo>
                  <a:cubicBezTo>
                    <a:pt x="68" y="1"/>
                    <a:pt x="34" y="43"/>
                    <a:pt x="34" y="77"/>
                  </a:cubicBezTo>
                  <a:cubicBezTo>
                    <a:pt x="34" y="256"/>
                    <a:pt x="0" y="570"/>
                    <a:pt x="170" y="681"/>
                  </a:cubicBezTo>
                  <a:lnTo>
                    <a:pt x="213" y="681"/>
                  </a:lnTo>
                  <a:cubicBezTo>
                    <a:pt x="247" y="681"/>
                    <a:pt x="281" y="681"/>
                    <a:pt x="281" y="638"/>
                  </a:cubicBezTo>
                  <a:cubicBezTo>
                    <a:pt x="383" y="426"/>
                    <a:pt x="213" y="256"/>
                    <a:pt x="136" y="43"/>
                  </a:cubicBezTo>
                  <a:cubicBezTo>
                    <a:pt x="136" y="1"/>
                    <a:pt x="102" y="1"/>
                    <a:pt x="6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" name="Google Shape;4981;p60"/>
            <p:cNvSpPr/>
            <p:nvPr/>
          </p:nvSpPr>
          <p:spPr>
            <a:xfrm>
              <a:off x="1153051" y="2325151"/>
              <a:ext cx="13993" cy="26836"/>
            </a:xfrm>
            <a:custGeom>
              <a:avLst/>
              <a:gdLst/>
              <a:ahLst/>
              <a:cxnLst/>
              <a:rect l="l" t="t" r="r" b="b"/>
              <a:pathLst>
                <a:path w="426" h="817" extrusionOk="0">
                  <a:moveTo>
                    <a:pt x="111" y="1"/>
                  </a:moveTo>
                  <a:cubicBezTo>
                    <a:pt x="69" y="1"/>
                    <a:pt x="1" y="35"/>
                    <a:pt x="1" y="111"/>
                  </a:cubicBezTo>
                  <a:cubicBezTo>
                    <a:pt x="35" y="323"/>
                    <a:pt x="69" y="672"/>
                    <a:pt x="281" y="782"/>
                  </a:cubicBezTo>
                  <a:cubicBezTo>
                    <a:pt x="281" y="816"/>
                    <a:pt x="324" y="816"/>
                    <a:pt x="324" y="816"/>
                  </a:cubicBezTo>
                  <a:cubicBezTo>
                    <a:pt x="392" y="816"/>
                    <a:pt x="426" y="782"/>
                    <a:pt x="426" y="714"/>
                  </a:cubicBezTo>
                  <a:cubicBezTo>
                    <a:pt x="426" y="604"/>
                    <a:pt x="392" y="502"/>
                    <a:pt x="324" y="425"/>
                  </a:cubicBezTo>
                  <a:cubicBezTo>
                    <a:pt x="281" y="323"/>
                    <a:pt x="247" y="179"/>
                    <a:pt x="213" y="77"/>
                  </a:cubicBezTo>
                  <a:cubicBezTo>
                    <a:pt x="179" y="35"/>
                    <a:pt x="145" y="1"/>
                    <a:pt x="11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" name="Google Shape;4982;p60"/>
            <p:cNvSpPr/>
            <p:nvPr/>
          </p:nvSpPr>
          <p:spPr>
            <a:xfrm>
              <a:off x="1200779" y="2339111"/>
              <a:ext cx="9230" cy="22074"/>
            </a:xfrm>
            <a:custGeom>
              <a:avLst/>
              <a:gdLst/>
              <a:ahLst/>
              <a:cxnLst/>
              <a:rect l="l" t="t" r="r" b="b"/>
              <a:pathLst>
                <a:path w="281" h="672" extrusionOk="0">
                  <a:moveTo>
                    <a:pt x="35" y="0"/>
                  </a:moveTo>
                  <a:cubicBezTo>
                    <a:pt x="35" y="0"/>
                    <a:pt x="1" y="34"/>
                    <a:pt x="1" y="77"/>
                  </a:cubicBezTo>
                  <a:cubicBezTo>
                    <a:pt x="1" y="179"/>
                    <a:pt x="1" y="289"/>
                    <a:pt x="35" y="391"/>
                  </a:cubicBezTo>
                  <a:cubicBezTo>
                    <a:pt x="35" y="501"/>
                    <a:pt x="35" y="603"/>
                    <a:pt x="102" y="671"/>
                  </a:cubicBezTo>
                  <a:lnTo>
                    <a:pt x="179" y="671"/>
                  </a:lnTo>
                  <a:cubicBezTo>
                    <a:pt x="179" y="671"/>
                    <a:pt x="213" y="671"/>
                    <a:pt x="213" y="637"/>
                  </a:cubicBezTo>
                  <a:cubicBezTo>
                    <a:pt x="281" y="569"/>
                    <a:pt x="247" y="459"/>
                    <a:pt x="213" y="391"/>
                  </a:cubicBezTo>
                  <a:cubicBezTo>
                    <a:pt x="179" y="247"/>
                    <a:pt x="145" y="179"/>
                    <a:pt x="102" y="77"/>
                  </a:cubicBezTo>
                  <a:cubicBezTo>
                    <a:pt x="102" y="34"/>
                    <a:pt x="68" y="0"/>
                    <a:pt x="3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" name="Google Shape;4983;p60"/>
            <p:cNvSpPr/>
            <p:nvPr/>
          </p:nvSpPr>
          <p:spPr>
            <a:xfrm>
              <a:off x="1220586" y="2320683"/>
              <a:ext cx="16227" cy="24307"/>
            </a:xfrm>
            <a:custGeom>
              <a:avLst/>
              <a:gdLst/>
              <a:ahLst/>
              <a:cxnLst/>
              <a:rect l="l" t="t" r="r" b="b"/>
              <a:pathLst>
                <a:path w="494" h="740" extrusionOk="0">
                  <a:moveTo>
                    <a:pt x="137" y="1"/>
                  </a:moveTo>
                  <a:cubicBezTo>
                    <a:pt x="69" y="1"/>
                    <a:pt x="1" y="69"/>
                    <a:pt x="35" y="137"/>
                  </a:cubicBezTo>
                  <a:cubicBezTo>
                    <a:pt x="69" y="315"/>
                    <a:pt x="103" y="459"/>
                    <a:pt x="179" y="638"/>
                  </a:cubicBezTo>
                  <a:cubicBezTo>
                    <a:pt x="179" y="672"/>
                    <a:pt x="247" y="740"/>
                    <a:pt x="315" y="740"/>
                  </a:cubicBezTo>
                  <a:lnTo>
                    <a:pt x="315" y="740"/>
                  </a:lnTo>
                  <a:cubicBezTo>
                    <a:pt x="391" y="740"/>
                    <a:pt x="425" y="740"/>
                    <a:pt x="459" y="706"/>
                  </a:cubicBezTo>
                  <a:cubicBezTo>
                    <a:pt x="493" y="638"/>
                    <a:pt x="493" y="561"/>
                    <a:pt x="459" y="493"/>
                  </a:cubicBezTo>
                  <a:cubicBezTo>
                    <a:pt x="391" y="349"/>
                    <a:pt x="315" y="213"/>
                    <a:pt x="247" y="69"/>
                  </a:cubicBezTo>
                  <a:cubicBezTo>
                    <a:pt x="213" y="35"/>
                    <a:pt x="179" y="1"/>
                    <a:pt x="13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" name="Google Shape;4984;p60"/>
            <p:cNvSpPr/>
            <p:nvPr/>
          </p:nvSpPr>
          <p:spPr>
            <a:xfrm>
              <a:off x="1263550" y="2176417"/>
              <a:ext cx="13993" cy="23190"/>
            </a:xfrm>
            <a:custGeom>
              <a:avLst/>
              <a:gdLst/>
              <a:ahLst/>
              <a:cxnLst/>
              <a:rect l="l" t="t" r="r" b="b"/>
              <a:pathLst>
                <a:path w="426" h="706" extrusionOk="0">
                  <a:moveTo>
                    <a:pt x="103" y="1"/>
                  </a:moveTo>
                  <a:cubicBezTo>
                    <a:pt x="69" y="1"/>
                    <a:pt x="1" y="35"/>
                    <a:pt x="35" y="103"/>
                  </a:cubicBezTo>
                  <a:cubicBezTo>
                    <a:pt x="69" y="213"/>
                    <a:pt x="69" y="315"/>
                    <a:pt x="103" y="426"/>
                  </a:cubicBezTo>
                  <a:cubicBezTo>
                    <a:pt x="145" y="460"/>
                    <a:pt x="145" y="494"/>
                    <a:pt x="145" y="570"/>
                  </a:cubicBezTo>
                  <a:lnTo>
                    <a:pt x="247" y="672"/>
                  </a:lnTo>
                  <a:cubicBezTo>
                    <a:pt x="281" y="706"/>
                    <a:pt x="315" y="706"/>
                    <a:pt x="315" y="706"/>
                  </a:cubicBezTo>
                  <a:cubicBezTo>
                    <a:pt x="392" y="706"/>
                    <a:pt x="426" y="638"/>
                    <a:pt x="426" y="604"/>
                  </a:cubicBezTo>
                  <a:cubicBezTo>
                    <a:pt x="426" y="527"/>
                    <a:pt x="426" y="494"/>
                    <a:pt x="392" y="426"/>
                  </a:cubicBezTo>
                  <a:cubicBezTo>
                    <a:pt x="392" y="392"/>
                    <a:pt x="358" y="358"/>
                    <a:pt x="315" y="315"/>
                  </a:cubicBezTo>
                  <a:cubicBezTo>
                    <a:pt x="281" y="247"/>
                    <a:pt x="247" y="145"/>
                    <a:pt x="213" y="35"/>
                  </a:cubicBezTo>
                  <a:cubicBezTo>
                    <a:pt x="179" y="1"/>
                    <a:pt x="145" y="1"/>
                    <a:pt x="10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" name="Google Shape;4985;p60"/>
            <p:cNvSpPr/>
            <p:nvPr/>
          </p:nvSpPr>
          <p:spPr>
            <a:xfrm>
              <a:off x="1303197" y="2169454"/>
              <a:ext cx="12581" cy="19840"/>
            </a:xfrm>
            <a:custGeom>
              <a:avLst/>
              <a:gdLst/>
              <a:ahLst/>
              <a:cxnLst/>
              <a:rect l="l" t="t" r="r" b="b"/>
              <a:pathLst>
                <a:path w="383" h="604" extrusionOk="0">
                  <a:moveTo>
                    <a:pt x="102" y="0"/>
                  </a:moveTo>
                  <a:cubicBezTo>
                    <a:pt x="34" y="0"/>
                    <a:pt x="0" y="34"/>
                    <a:pt x="0" y="102"/>
                  </a:cubicBezTo>
                  <a:cubicBezTo>
                    <a:pt x="34" y="213"/>
                    <a:pt x="34" y="281"/>
                    <a:pt x="68" y="357"/>
                  </a:cubicBezTo>
                  <a:cubicBezTo>
                    <a:pt x="102" y="425"/>
                    <a:pt x="136" y="527"/>
                    <a:pt x="170" y="570"/>
                  </a:cubicBezTo>
                  <a:cubicBezTo>
                    <a:pt x="213" y="604"/>
                    <a:pt x="246" y="604"/>
                    <a:pt x="280" y="604"/>
                  </a:cubicBezTo>
                  <a:cubicBezTo>
                    <a:pt x="314" y="604"/>
                    <a:pt x="348" y="604"/>
                    <a:pt x="348" y="527"/>
                  </a:cubicBezTo>
                  <a:cubicBezTo>
                    <a:pt x="382" y="459"/>
                    <a:pt x="348" y="391"/>
                    <a:pt x="314" y="281"/>
                  </a:cubicBezTo>
                  <a:cubicBezTo>
                    <a:pt x="314" y="213"/>
                    <a:pt x="246" y="145"/>
                    <a:pt x="213" y="68"/>
                  </a:cubicBezTo>
                  <a:cubicBezTo>
                    <a:pt x="170" y="0"/>
                    <a:pt x="136" y="0"/>
                    <a:pt x="10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" name="Google Shape;4986;p60"/>
            <p:cNvSpPr/>
            <p:nvPr/>
          </p:nvSpPr>
          <p:spPr>
            <a:xfrm>
              <a:off x="1328588" y="2243952"/>
              <a:ext cx="11727" cy="20957"/>
            </a:xfrm>
            <a:custGeom>
              <a:avLst/>
              <a:gdLst/>
              <a:ahLst/>
              <a:cxnLst/>
              <a:rect l="l" t="t" r="r" b="b"/>
              <a:pathLst>
                <a:path w="357" h="638" extrusionOk="0">
                  <a:moveTo>
                    <a:pt x="145" y="1"/>
                  </a:moveTo>
                  <a:cubicBezTo>
                    <a:pt x="77" y="1"/>
                    <a:pt x="34" y="35"/>
                    <a:pt x="34" y="69"/>
                  </a:cubicBezTo>
                  <a:cubicBezTo>
                    <a:pt x="0" y="170"/>
                    <a:pt x="0" y="315"/>
                    <a:pt x="34" y="383"/>
                  </a:cubicBezTo>
                  <a:cubicBezTo>
                    <a:pt x="77" y="493"/>
                    <a:pt x="145" y="595"/>
                    <a:pt x="247" y="638"/>
                  </a:cubicBezTo>
                  <a:lnTo>
                    <a:pt x="289" y="638"/>
                  </a:lnTo>
                  <a:cubicBezTo>
                    <a:pt x="323" y="638"/>
                    <a:pt x="357" y="638"/>
                    <a:pt x="357" y="561"/>
                  </a:cubicBezTo>
                  <a:cubicBezTo>
                    <a:pt x="357" y="493"/>
                    <a:pt x="323" y="383"/>
                    <a:pt x="289" y="315"/>
                  </a:cubicBezTo>
                  <a:cubicBezTo>
                    <a:pt x="289" y="213"/>
                    <a:pt x="289" y="136"/>
                    <a:pt x="213" y="35"/>
                  </a:cubicBezTo>
                  <a:cubicBezTo>
                    <a:pt x="179" y="1"/>
                    <a:pt x="179" y="1"/>
                    <a:pt x="1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" name="Google Shape;4987;p60"/>
            <p:cNvSpPr/>
            <p:nvPr/>
          </p:nvSpPr>
          <p:spPr>
            <a:xfrm>
              <a:off x="1367085" y="2218298"/>
              <a:ext cx="13993" cy="23190"/>
            </a:xfrm>
            <a:custGeom>
              <a:avLst/>
              <a:gdLst/>
              <a:ahLst/>
              <a:cxnLst/>
              <a:rect l="l" t="t" r="r" b="b"/>
              <a:pathLst>
                <a:path w="426" h="706" extrusionOk="0">
                  <a:moveTo>
                    <a:pt x="68" y="0"/>
                  </a:moveTo>
                  <a:cubicBezTo>
                    <a:pt x="34" y="0"/>
                    <a:pt x="0" y="34"/>
                    <a:pt x="0" y="68"/>
                  </a:cubicBezTo>
                  <a:cubicBezTo>
                    <a:pt x="0" y="178"/>
                    <a:pt x="68" y="280"/>
                    <a:pt x="102" y="391"/>
                  </a:cubicBezTo>
                  <a:cubicBezTo>
                    <a:pt x="102" y="493"/>
                    <a:pt x="102" y="603"/>
                    <a:pt x="213" y="671"/>
                  </a:cubicBezTo>
                  <a:cubicBezTo>
                    <a:pt x="213" y="705"/>
                    <a:pt x="247" y="705"/>
                    <a:pt x="281" y="705"/>
                  </a:cubicBezTo>
                  <a:cubicBezTo>
                    <a:pt x="315" y="705"/>
                    <a:pt x="349" y="705"/>
                    <a:pt x="391" y="671"/>
                  </a:cubicBezTo>
                  <a:cubicBezTo>
                    <a:pt x="425" y="527"/>
                    <a:pt x="349" y="425"/>
                    <a:pt x="315" y="314"/>
                  </a:cubicBezTo>
                  <a:cubicBezTo>
                    <a:pt x="281" y="212"/>
                    <a:pt x="213" y="68"/>
                    <a:pt x="102" y="3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" name="Google Shape;4988;p60"/>
            <p:cNvSpPr/>
            <p:nvPr/>
          </p:nvSpPr>
          <p:spPr>
            <a:xfrm>
              <a:off x="1326355" y="2293913"/>
              <a:ext cx="12843" cy="20957"/>
            </a:xfrm>
            <a:custGeom>
              <a:avLst/>
              <a:gdLst/>
              <a:ahLst/>
              <a:cxnLst/>
              <a:rect l="l" t="t" r="r" b="b"/>
              <a:pathLst>
                <a:path w="391" h="638" extrusionOk="0">
                  <a:moveTo>
                    <a:pt x="68" y="0"/>
                  </a:moveTo>
                  <a:cubicBezTo>
                    <a:pt x="34" y="0"/>
                    <a:pt x="0" y="34"/>
                    <a:pt x="0" y="68"/>
                  </a:cubicBezTo>
                  <a:cubicBezTo>
                    <a:pt x="34" y="280"/>
                    <a:pt x="0" y="527"/>
                    <a:pt x="213" y="637"/>
                  </a:cubicBezTo>
                  <a:lnTo>
                    <a:pt x="213" y="637"/>
                  </a:lnTo>
                  <a:cubicBezTo>
                    <a:pt x="247" y="637"/>
                    <a:pt x="281" y="637"/>
                    <a:pt x="281" y="603"/>
                  </a:cubicBezTo>
                  <a:cubicBezTo>
                    <a:pt x="391" y="391"/>
                    <a:pt x="213" y="213"/>
                    <a:pt x="145" y="34"/>
                  </a:cubicBezTo>
                  <a:cubicBezTo>
                    <a:pt x="145" y="0"/>
                    <a:pt x="102" y="0"/>
                    <a:pt x="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" name="Google Shape;4989;p60"/>
            <p:cNvSpPr/>
            <p:nvPr/>
          </p:nvSpPr>
          <p:spPr>
            <a:xfrm>
              <a:off x="1357593" y="2286916"/>
              <a:ext cx="11759" cy="22074"/>
            </a:xfrm>
            <a:custGeom>
              <a:avLst/>
              <a:gdLst/>
              <a:ahLst/>
              <a:cxnLst/>
              <a:rect l="l" t="t" r="r" b="b"/>
              <a:pathLst>
                <a:path w="358" h="672" extrusionOk="0">
                  <a:moveTo>
                    <a:pt x="77" y="1"/>
                  </a:moveTo>
                  <a:cubicBezTo>
                    <a:pt x="43" y="1"/>
                    <a:pt x="1" y="1"/>
                    <a:pt x="1" y="69"/>
                  </a:cubicBezTo>
                  <a:cubicBezTo>
                    <a:pt x="1" y="137"/>
                    <a:pt x="43" y="247"/>
                    <a:pt x="43" y="349"/>
                  </a:cubicBezTo>
                  <a:cubicBezTo>
                    <a:pt x="77" y="459"/>
                    <a:pt x="77" y="561"/>
                    <a:pt x="145" y="638"/>
                  </a:cubicBezTo>
                  <a:cubicBezTo>
                    <a:pt x="179" y="672"/>
                    <a:pt x="179" y="672"/>
                    <a:pt x="213" y="672"/>
                  </a:cubicBezTo>
                  <a:cubicBezTo>
                    <a:pt x="289" y="672"/>
                    <a:pt x="323" y="638"/>
                    <a:pt x="357" y="604"/>
                  </a:cubicBezTo>
                  <a:cubicBezTo>
                    <a:pt x="357" y="493"/>
                    <a:pt x="323" y="392"/>
                    <a:pt x="289" y="281"/>
                  </a:cubicBezTo>
                  <a:cubicBezTo>
                    <a:pt x="255" y="179"/>
                    <a:pt x="179" y="69"/>
                    <a:pt x="11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" name="Google Shape;4990;p60"/>
            <p:cNvSpPr/>
            <p:nvPr/>
          </p:nvSpPr>
          <p:spPr>
            <a:xfrm>
              <a:off x="1393856" y="2276307"/>
              <a:ext cx="12613" cy="20990"/>
            </a:xfrm>
            <a:custGeom>
              <a:avLst/>
              <a:gdLst/>
              <a:ahLst/>
              <a:cxnLst/>
              <a:rect l="l" t="t" r="r" b="b"/>
              <a:pathLst>
                <a:path w="384" h="639" extrusionOk="0">
                  <a:moveTo>
                    <a:pt x="103" y="1"/>
                  </a:moveTo>
                  <a:cubicBezTo>
                    <a:pt x="35" y="1"/>
                    <a:pt x="1" y="35"/>
                    <a:pt x="1" y="111"/>
                  </a:cubicBezTo>
                  <a:cubicBezTo>
                    <a:pt x="1" y="179"/>
                    <a:pt x="35" y="290"/>
                    <a:pt x="35" y="392"/>
                  </a:cubicBezTo>
                  <a:cubicBezTo>
                    <a:pt x="69" y="460"/>
                    <a:pt x="69" y="570"/>
                    <a:pt x="171" y="638"/>
                  </a:cubicBezTo>
                  <a:lnTo>
                    <a:pt x="247" y="638"/>
                  </a:lnTo>
                  <a:cubicBezTo>
                    <a:pt x="281" y="638"/>
                    <a:pt x="315" y="604"/>
                    <a:pt x="349" y="570"/>
                  </a:cubicBezTo>
                  <a:cubicBezTo>
                    <a:pt x="383" y="502"/>
                    <a:pt x="349" y="392"/>
                    <a:pt x="315" y="290"/>
                  </a:cubicBezTo>
                  <a:cubicBezTo>
                    <a:pt x="281" y="213"/>
                    <a:pt x="213" y="145"/>
                    <a:pt x="171" y="35"/>
                  </a:cubicBezTo>
                  <a:cubicBezTo>
                    <a:pt x="137" y="35"/>
                    <a:pt x="103" y="1"/>
                    <a:pt x="10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" name="Google Shape;4991;p60"/>
            <p:cNvSpPr/>
            <p:nvPr/>
          </p:nvSpPr>
          <p:spPr>
            <a:xfrm>
              <a:off x="1393856" y="2348604"/>
              <a:ext cx="15110" cy="25424"/>
            </a:xfrm>
            <a:custGeom>
              <a:avLst/>
              <a:gdLst/>
              <a:ahLst/>
              <a:cxnLst/>
              <a:rect l="l" t="t" r="r" b="b"/>
              <a:pathLst>
                <a:path w="460" h="774" extrusionOk="0">
                  <a:moveTo>
                    <a:pt x="103" y="0"/>
                  </a:moveTo>
                  <a:cubicBezTo>
                    <a:pt x="35" y="0"/>
                    <a:pt x="1" y="68"/>
                    <a:pt x="1" y="102"/>
                  </a:cubicBezTo>
                  <a:cubicBezTo>
                    <a:pt x="35" y="246"/>
                    <a:pt x="35" y="348"/>
                    <a:pt x="103" y="459"/>
                  </a:cubicBezTo>
                  <a:cubicBezTo>
                    <a:pt x="137" y="561"/>
                    <a:pt x="137" y="705"/>
                    <a:pt x="247" y="773"/>
                  </a:cubicBezTo>
                  <a:lnTo>
                    <a:pt x="315" y="773"/>
                  </a:lnTo>
                  <a:cubicBezTo>
                    <a:pt x="383" y="773"/>
                    <a:pt x="426" y="739"/>
                    <a:pt x="426" y="671"/>
                  </a:cubicBezTo>
                  <a:cubicBezTo>
                    <a:pt x="460" y="561"/>
                    <a:pt x="383" y="459"/>
                    <a:pt x="315" y="348"/>
                  </a:cubicBezTo>
                  <a:cubicBezTo>
                    <a:pt x="281" y="246"/>
                    <a:pt x="213" y="136"/>
                    <a:pt x="171" y="34"/>
                  </a:cubicBezTo>
                  <a:cubicBezTo>
                    <a:pt x="137" y="0"/>
                    <a:pt x="137" y="0"/>
                    <a:pt x="10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" name="Google Shape;4992;p60"/>
            <p:cNvSpPr/>
            <p:nvPr/>
          </p:nvSpPr>
          <p:spPr>
            <a:xfrm>
              <a:off x="1430974" y="2332114"/>
              <a:ext cx="11759" cy="20990"/>
            </a:xfrm>
            <a:custGeom>
              <a:avLst/>
              <a:gdLst/>
              <a:ahLst/>
              <a:cxnLst/>
              <a:rect l="l" t="t" r="r" b="b"/>
              <a:pathLst>
                <a:path w="358" h="639" extrusionOk="0">
                  <a:moveTo>
                    <a:pt x="69" y="1"/>
                  </a:moveTo>
                  <a:cubicBezTo>
                    <a:pt x="35" y="1"/>
                    <a:pt x="1" y="35"/>
                    <a:pt x="1" y="111"/>
                  </a:cubicBezTo>
                  <a:cubicBezTo>
                    <a:pt x="1" y="213"/>
                    <a:pt x="1" y="290"/>
                    <a:pt x="35" y="392"/>
                  </a:cubicBezTo>
                  <a:cubicBezTo>
                    <a:pt x="69" y="502"/>
                    <a:pt x="69" y="570"/>
                    <a:pt x="179" y="638"/>
                  </a:cubicBezTo>
                  <a:lnTo>
                    <a:pt x="213" y="638"/>
                  </a:lnTo>
                  <a:cubicBezTo>
                    <a:pt x="247" y="638"/>
                    <a:pt x="315" y="604"/>
                    <a:pt x="315" y="570"/>
                  </a:cubicBezTo>
                  <a:cubicBezTo>
                    <a:pt x="358" y="460"/>
                    <a:pt x="281" y="426"/>
                    <a:pt x="247" y="324"/>
                  </a:cubicBezTo>
                  <a:cubicBezTo>
                    <a:pt x="213" y="247"/>
                    <a:pt x="179" y="145"/>
                    <a:pt x="145" y="77"/>
                  </a:cubicBezTo>
                  <a:cubicBezTo>
                    <a:pt x="145" y="35"/>
                    <a:pt x="103" y="1"/>
                    <a:pt x="6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" name="Google Shape;4993;p60"/>
            <p:cNvSpPr/>
            <p:nvPr/>
          </p:nvSpPr>
          <p:spPr>
            <a:xfrm>
              <a:off x="1421777" y="2414726"/>
              <a:ext cx="8113" cy="16227"/>
            </a:xfrm>
            <a:custGeom>
              <a:avLst/>
              <a:gdLst/>
              <a:ahLst/>
              <a:cxnLst/>
              <a:rect l="l" t="t" r="r" b="b"/>
              <a:pathLst>
                <a:path w="247" h="494" extrusionOk="0">
                  <a:moveTo>
                    <a:pt x="68" y="0"/>
                  </a:moveTo>
                  <a:cubicBezTo>
                    <a:pt x="34" y="0"/>
                    <a:pt x="0" y="34"/>
                    <a:pt x="0" y="68"/>
                  </a:cubicBezTo>
                  <a:cubicBezTo>
                    <a:pt x="34" y="179"/>
                    <a:pt x="68" y="323"/>
                    <a:pt x="102" y="459"/>
                  </a:cubicBezTo>
                  <a:cubicBezTo>
                    <a:pt x="136" y="493"/>
                    <a:pt x="136" y="493"/>
                    <a:pt x="170" y="493"/>
                  </a:cubicBezTo>
                  <a:cubicBezTo>
                    <a:pt x="213" y="493"/>
                    <a:pt x="247" y="459"/>
                    <a:pt x="247" y="425"/>
                  </a:cubicBezTo>
                  <a:lnTo>
                    <a:pt x="102" y="34"/>
                  </a:lnTo>
                  <a:cubicBezTo>
                    <a:pt x="102" y="0"/>
                    <a:pt x="68" y="0"/>
                    <a:pt x="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" name="Google Shape;4994;p60"/>
            <p:cNvSpPr/>
            <p:nvPr/>
          </p:nvSpPr>
          <p:spPr>
            <a:xfrm>
              <a:off x="1446051" y="2398532"/>
              <a:ext cx="13993" cy="29070"/>
            </a:xfrm>
            <a:custGeom>
              <a:avLst/>
              <a:gdLst/>
              <a:ahLst/>
              <a:cxnLst/>
              <a:rect l="l" t="t" r="r" b="b"/>
              <a:pathLst>
                <a:path w="426" h="885" extrusionOk="0">
                  <a:moveTo>
                    <a:pt x="145" y="1"/>
                  </a:moveTo>
                  <a:cubicBezTo>
                    <a:pt x="111" y="1"/>
                    <a:pt x="34" y="35"/>
                    <a:pt x="34" y="103"/>
                  </a:cubicBezTo>
                  <a:cubicBezTo>
                    <a:pt x="34" y="349"/>
                    <a:pt x="1" y="672"/>
                    <a:pt x="213" y="850"/>
                  </a:cubicBezTo>
                  <a:cubicBezTo>
                    <a:pt x="247" y="850"/>
                    <a:pt x="247" y="884"/>
                    <a:pt x="281" y="884"/>
                  </a:cubicBezTo>
                  <a:cubicBezTo>
                    <a:pt x="357" y="884"/>
                    <a:pt x="391" y="816"/>
                    <a:pt x="391" y="774"/>
                  </a:cubicBezTo>
                  <a:cubicBezTo>
                    <a:pt x="425" y="527"/>
                    <a:pt x="281" y="315"/>
                    <a:pt x="281" y="103"/>
                  </a:cubicBezTo>
                  <a:cubicBezTo>
                    <a:pt x="281" y="35"/>
                    <a:pt x="213" y="1"/>
                    <a:pt x="1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" name="Google Shape;4995;p60"/>
            <p:cNvSpPr/>
            <p:nvPr/>
          </p:nvSpPr>
          <p:spPr>
            <a:xfrm>
              <a:off x="1465858" y="2493691"/>
              <a:ext cx="13993" cy="25687"/>
            </a:xfrm>
            <a:custGeom>
              <a:avLst/>
              <a:gdLst/>
              <a:ahLst/>
              <a:cxnLst/>
              <a:rect l="l" t="t" r="r" b="b"/>
              <a:pathLst>
                <a:path w="426" h="782" extrusionOk="0">
                  <a:moveTo>
                    <a:pt x="103" y="0"/>
                  </a:moveTo>
                  <a:cubicBezTo>
                    <a:pt x="35" y="0"/>
                    <a:pt x="1" y="43"/>
                    <a:pt x="1" y="111"/>
                  </a:cubicBezTo>
                  <a:cubicBezTo>
                    <a:pt x="1" y="255"/>
                    <a:pt x="35" y="357"/>
                    <a:pt x="35" y="502"/>
                  </a:cubicBezTo>
                  <a:cubicBezTo>
                    <a:pt x="35" y="604"/>
                    <a:pt x="35" y="714"/>
                    <a:pt x="145" y="782"/>
                  </a:cubicBezTo>
                  <a:lnTo>
                    <a:pt x="179" y="782"/>
                  </a:lnTo>
                  <a:cubicBezTo>
                    <a:pt x="213" y="782"/>
                    <a:pt x="247" y="782"/>
                    <a:pt x="247" y="748"/>
                  </a:cubicBezTo>
                  <a:cubicBezTo>
                    <a:pt x="425" y="604"/>
                    <a:pt x="247" y="255"/>
                    <a:pt x="179" y="77"/>
                  </a:cubicBezTo>
                  <a:cubicBezTo>
                    <a:pt x="179" y="0"/>
                    <a:pt x="145" y="0"/>
                    <a:pt x="10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" name="Google Shape;4996;p60"/>
            <p:cNvSpPr/>
            <p:nvPr/>
          </p:nvSpPr>
          <p:spPr>
            <a:xfrm>
              <a:off x="1432091" y="2472767"/>
              <a:ext cx="10643" cy="23453"/>
            </a:xfrm>
            <a:custGeom>
              <a:avLst/>
              <a:gdLst/>
              <a:ahLst/>
              <a:cxnLst/>
              <a:rect l="l" t="t" r="r" b="b"/>
              <a:pathLst>
                <a:path w="324" h="714" extrusionOk="0">
                  <a:moveTo>
                    <a:pt x="69" y="0"/>
                  </a:moveTo>
                  <a:cubicBezTo>
                    <a:pt x="35" y="0"/>
                    <a:pt x="1" y="43"/>
                    <a:pt x="1" y="77"/>
                  </a:cubicBezTo>
                  <a:cubicBezTo>
                    <a:pt x="69" y="289"/>
                    <a:pt x="69" y="502"/>
                    <a:pt x="179" y="680"/>
                  </a:cubicBezTo>
                  <a:cubicBezTo>
                    <a:pt x="213" y="714"/>
                    <a:pt x="213" y="714"/>
                    <a:pt x="247" y="714"/>
                  </a:cubicBezTo>
                  <a:cubicBezTo>
                    <a:pt x="281" y="714"/>
                    <a:pt x="324" y="680"/>
                    <a:pt x="324" y="637"/>
                  </a:cubicBezTo>
                  <a:cubicBezTo>
                    <a:pt x="324" y="425"/>
                    <a:pt x="213" y="255"/>
                    <a:pt x="145" y="43"/>
                  </a:cubicBezTo>
                  <a:cubicBezTo>
                    <a:pt x="145" y="0"/>
                    <a:pt x="111" y="0"/>
                    <a:pt x="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" name="Google Shape;4997;p60"/>
            <p:cNvSpPr/>
            <p:nvPr/>
          </p:nvSpPr>
          <p:spPr>
            <a:xfrm>
              <a:off x="1461128" y="2561226"/>
              <a:ext cx="8113" cy="15077"/>
            </a:xfrm>
            <a:custGeom>
              <a:avLst/>
              <a:gdLst/>
              <a:ahLst/>
              <a:cxnLst/>
              <a:rect l="l" t="t" r="r" b="b"/>
              <a:pathLst>
                <a:path w="247" h="459" extrusionOk="0">
                  <a:moveTo>
                    <a:pt x="111" y="0"/>
                  </a:moveTo>
                  <a:cubicBezTo>
                    <a:pt x="34" y="0"/>
                    <a:pt x="0" y="34"/>
                    <a:pt x="34" y="68"/>
                  </a:cubicBezTo>
                  <a:cubicBezTo>
                    <a:pt x="34" y="145"/>
                    <a:pt x="77" y="179"/>
                    <a:pt x="77" y="247"/>
                  </a:cubicBezTo>
                  <a:cubicBezTo>
                    <a:pt x="77" y="323"/>
                    <a:pt x="34" y="357"/>
                    <a:pt x="77" y="425"/>
                  </a:cubicBezTo>
                  <a:cubicBezTo>
                    <a:pt x="111" y="425"/>
                    <a:pt x="145" y="459"/>
                    <a:pt x="145" y="459"/>
                  </a:cubicBezTo>
                  <a:cubicBezTo>
                    <a:pt x="179" y="459"/>
                    <a:pt x="213" y="459"/>
                    <a:pt x="213" y="425"/>
                  </a:cubicBezTo>
                  <a:cubicBezTo>
                    <a:pt x="247" y="357"/>
                    <a:pt x="247" y="323"/>
                    <a:pt x="247" y="213"/>
                  </a:cubicBezTo>
                  <a:cubicBezTo>
                    <a:pt x="213" y="179"/>
                    <a:pt x="179" y="111"/>
                    <a:pt x="145" y="34"/>
                  </a:cubicBezTo>
                  <a:cubicBezTo>
                    <a:pt x="145" y="0"/>
                    <a:pt x="111" y="0"/>
                    <a:pt x="11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" name="Google Shape;4998;p60"/>
            <p:cNvSpPr/>
            <p:nvPr/>
          </p:nvSpPr>
          <p:spPr>
            <a:xfrm>
              <a:off x="1216972" y="2534422"/>
              <a:ext cx="10643" cy="22074"/>
            </a:xfrm>
            <a:custGeom>
              <a:avLst/>
              <a:gdLst/>
              <a:ahLst/>
              <a:cxnLst/>
              <a:rect l="l" t="t" r="r" b="b"/>
              <a:pathLst>
                <a:path w="324" h="672" extrusionOk="0">
                  <a:moveTo>
                    <a:pt x="111" y="1"/>
                  </a:moveTo>
                  <a:cubicBezTo>
                    <a:pt x="34" y="1"/>
                    <a:pt x="0" y="35"/>
                    <a:pt x="0" y="111"/>
                  </a:cubicBezTo>
                  <a:cubicBezTo>
                    <a:pt x="0" y="290"/>
                    <a:pt x="0" y="604"/>
                    <a:pt x="213" y="672"/>
                  </a:cubicBezTo>
                  <a:lnTo>
                    <a:pt x="247" y="672"/>
                  </a:lnTo>
                  <a:cubicBezTo>
                    <a:pt x="247" y="672"/>
                    <a:pt x="289" y="638"/>
                    <a:pt x="289" y="604"/>
                  </a:cubicBezTo>
                  <a:cubicBezTo>
                    <a:pt x="323" y="536"/>
                    <a:pt x="323" y="425"/>
                    <a:pt x="289" y="357"/>
                  </a:cubicBezTo>
                  <a:cubicBezTo>
                    <a:pt x="213" y="247"/>
                    <a:pt x="213" y="179"/>
                    <a:pt x="179" y="77"/>
                  </a:cubicBezTo>
                  <a:cubicBezTo>
                    <a:pt x="179" y="35"/>
                    <a:pt x="145" y="1"/>
                    <a:pt x="11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" name="Google Shape;4999;p60"/>
            <p:cNvSpPr/>
            <p:nvPr/>
          </p:nvSpPr>
          <p:spPr>
            <a:xfrm>
              <a:off x="1241509" y="2503184"/>
              <a:ext cx="12876" cy="20957"/>
            </a:xfrm>
            <a:custGeom>
              <a:avLst/>
              <a:gdLst/>
              <a:ahLst/>
              <a:cxnLst/>
              <a:rect l="l" t="t" r="r" b="b"/>
              <a:pathLst>
                <a:path w="392" h="638" extrusionOk="0">
                  <a:moveTo>
                    <a:pt x="103" y="0"/>
                  </a:moveTo>
                  <a:cubicBezTo>
                    <a:pt x="35" y="0"/>
                    <a:pt x="1" y="34"/>
                    <a:pt x="1" y="68"/>
                  </a:cubicBezTo>
                  <a:cubicBezTo>
                    <a:pt x="1" y="179"/>
                    <a:pt x="35" y="281"/>
                    <a:pt x="69" y="391"/>
                  </a:cubicBezTo>
                  <a:cubicBezTo>
                    <a:pt x="103" y="459"/>
                    <a:pt x="137" y="561"/>
                    <a:pt x="213" y="637"/>
                  </a:cubicBezTo>
                  <a:lnTo>
                    <a:pt x="281" y="637"/>
                  </a:lnTo>
                  <a:cubicBezTo>
                    <a:pt x="315" y="637"/>
                    <a:pt x="392" y="637"/>
                    <a:pt x="392" y="561"/>
                  </a:cubicBezTo>
                  <a:cubicBezTo>
                    <a:pt x="392" y="459"/>
                    <a:pt x="349" y="349"/>
                    <a:pt x="315" y="281"/>
                  </a:cubicBezTo>
                  <a:cubicBezTo>
                    <a:pt x="247" y="213"/>
                    <a:pt x="213" y="102"/>
                    <a:pt x="137" y="3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" name="Google Shape;5000;p60"/>
            <p:cNvSpPr/>
            <p:nvPr/>
          </p:nvSpPr>
          <p:spPr>
            <a:xfrm>
              <a:off x="1251856" y="2613683"/>
              <a:ext cx="16489" cy="22074"/>
            </a:xfrm>
            <a:custGeom>
              <a:avLst/>
              <a:gdLst/>
              <a:ahLst/>
              <a:cxnLst/>
              <a:rect l="l" t="t" r="r" b="b"/>
              <a:pathLst>
                <a:path w="502" h="672" extrusionOk="0">
                  <a:moveTo>
                    <a:pt x="34" y="0"/>
                  </a:moveTo>
                  <a:cubicBezTo>
                    <a:pt x="34" y="0"/>
                    <a:pt x="0" y="0"/>
                    <a:pt x="34" y="0"/>
                  </a:cubicBezTo>
                  <a:cubicBezTo>
                    <a:pt x="34" y="213"/>
                    <a:pt x="77" y="382"/>
                    <a:pt x="145" y="561"/>
                  </a:cubicBezTo>
                  <a:cubicBezTo>
                    <a:pt x="178" y="637"/>
                    <a:pt x="212" y="671"/>
                    <a:pt x="289" y="671"/>
                  </a:cubicBezTo>
                  <a:cubicBezTo>
                    <a:pt x="391" y="671"/>
                    <a:pt x="501" y="561"/>
                    <a:pt x="425" y="425"/>
                  </a:cubicBezTo>
                  <a:cubicBezTo>
                    <a:pt x="323" y="281"/>
                    <a:pt x="212" y="136"/>
                    <a:pt x="7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" name="Google Shape;5001;p60"/>
            <p:cNvSpPr/>
            <p:nvPr/>
          </p:nvSpPr>
          <p:spPr>
            <a:xfrm>
              <a:off x="1262433" y="2579916"/>
              <a:ext cx="19873" cy="26804"/>
            </a:xfrm>
            <a:custGeom>
              <a:avLst/>
              <a:gdLst/>
              <a:ahLst/>
              <a:cxnLst/>
              <a:rect l="l" t="t" r="r" b="b"/>
              <a:pathLst>
                <a:path w="605" h="816" extrusionOk="0">
                  <a:moveTo>
                    <a:pt x="103" y="0"/>
                  </a:moveTo>
                  <a:cubicBezTo>
                    <a:pt x="69" y="0"/>
                    <a:pt x="1" y="68"/>
                    <a:pt x="35" y="102"/>
                  </a:cubicBezTo>
                  <a:cubicBezTo>
                    <a:pt x="69" y="247"/>
                    <a:pt x="137" y="391"/>
                    <a:pt x="213" y="493"/>
                  </a:cubicBezTo>
                  <a:cubicBezTo>
                    <a:pt x="247" y="637"/>
                    <a:pt x="349" y="739"/>
                    <a:pt x="460" y="816"/>
                  </a:cubicBezTo>
                  <a:lnTo>
                    <a:pt x="494" y="816"/>
                  </a:lnTo>
                  <a:cubicBezTo>
                    <a:pt x="528" y="816"/>
                    <a:pt x="562" y="773"/>
                    <a:pt x="562" y="739"/>
                  </a:cubicBezTo>
                  <a:cubicBezTo>
                    <a:pt x="604" y="603"/>
                    <a:pt x="528" y="459"/>
                    <a:pt x="460" y="349"/>
                  </a:cubicBezTo>
                  <a:cubicBezTo>
                    <a:pt x="349" y="247"/>
                    <a:pt x="281" y="136"/>
                    <a:pt x="179" y="34"/>
                  </a:cubicBezTo>
                  <a:cubicBezTo>
                    <a:pt x="137" y="34"/>
                    <a:pt x="137" y="0"/>
                    <a:pt x="10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" name="Google Shape;5002;p60"/>
            <p:cNvSpPr/>
            <p:nvPr/>
          </p:nvSpPr>
          <p:spPr>
            <a:xfrm>
              <a:off x="1276394" y="2712456"/>
              <a:ext cx="22074" cy="20957"/>
            </a:xfrm>
            <a:custGeom>
              <a:avLst/>
              <a:gdLst/>
              <a:ahLst/>
              <a:cxnLst/>
              <a:rect l="l" t="t" r="r" b="b"/>
              <a:pathLst>
                <a:path w="672" h="638" extrusionOk="0">
                  <a:moveTo>
                    <a:pt x="103" y="0"/>
                  </a:moveTo>
                  <a:cubicBezTo>
                    <a:pt x="35" y="0"/>
                    <a:pt x="1" y="68"/>
                    <a:pt x="35" y="136"/>
                  </a:cubicBezTo>
                  <a:cubicBezTo>
                    <a:pt x="137" y="247"/>
                    <a:pt x="213" y="349"/>
                    <a:pt x="315" y="493"/>
                  </a:cubicBezTo>
                  <a:cubicBezTo>
                    <a:pt x="349" y="527"/>
                    <a:pt x="425" y="638"/>
                    <a:pt x="527" y="638"/>
                  </a:cubicBezTo>
                  <a:cubicBezTo>
                    <a:pt x="527" y="638"/>
                    <a:pt x="561" y="604"/>
                    <a:pt x="604" y="604"/>
                  </a:cubicBezTo>
                  <a:cubicBezTo>
                    <a:pt x="672" y="493"/>
                    <a:pt x="527" y="349"/>
                    <a:pt x="493" y="315"/>
                  </a:cubicBezTo>
                  <a:cubicBezTo>
                    <a:pt x="349" y="213"/>
                    <a:pt x="247" y="136"/>
                    <a:pt x="137" y="3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" name="Google Shape;5003;p60"/>
            <p:cNvSpPr/>
            <p:nvPr/>
          </p:nvSpPr>
          <p:spPr>
            <a:xfrm>
              <a:off x="1286708" y="2673958"/>
              <a:ext cx="23486" cy="25687"/>
            </a:xfrm>
            <a:custGeom>
              <a:avLst/>
              <a:gdLst/>
              <a:ahLst/>
              <a:cxnLst/>
              <a:rect l="l" t="t" r="r" b="b"/>
              <a:pathLst>
                <a:path w="715" h="782" extrusionOk="0">
                  <a:moveTo>
                    <a:pt x="145" y="0"/>
                  </a:moveTo>
                  <a:cubicBezTo>
                    <a:pt x="77" y="0"/>
                    <a:pt x="1" y="77"/>
                    <a:pt x="77" y="145"/>
                  </a:cubicBezTo>
                  <a:cubicBezTo>
                    <a:pt x="213" y="357"/>
                    <a:pt x="358" y="637"/>
                    <a:pt x="570" y="782"/>
                  </a:cubicBezTo>
                  <a:lnTo>
                    <a:pt x="604" y="782"/>
                  </a:lnTo>
                  <a:cubicBezTo>
                    <a:pt x="672" y="782"/>
                    <a:pt x="715" y="748"/>
                    <a:pt x="672" y="714"/>
                  </a:cubicBezTo>
                  <a:cubicBezTo>
                    <a:pt x="604" y="425"/>
                    <a:pt x="358" y="246"/>
                    <a:pt x="179" y="34"/>
                  </a:cubicBezTo>
                  <a:cubicBezTo>
                    <a:pt x="179" y="0"/>
                    <a:pt x="145" y="0"/>
                    <a:pt x="14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" name="Google Shape;5004;p60"/>
            <p:cNvSpPr/>
            <p:nvPr/>
          </p:nvSpPr>
          <p:spPr>
            <a:xfrm>
              <a:off x="1319358" y="2750690"/>
              <a:ext cx="17343" cy="19840"/>
            </a:xfrm>
            <a:custGeom>
              <a:avLst/>
              <a:gdLst/>
              <a:ahLst/>
              <a:cxnLst/>
              <a:rect l="l" t="t" r="r" b="b"/>
              <a:pathLst>
                <a:path w="528" h="604" extrusionOk="0">
                  <a:moveTo>
                    <a:pt x="103" y="0"/>
                  </a:moveTo>
                  <a:cubicBezTo>
                    <a:pt x="35" y="0"/>
                    <a:pt x="1" y="77"/>
                    <a:pt x="1" y="111"/>
                  </a:cubicBezTo>
                  <a:cubicBezTo>
                    <a:pt x="35" y="213"/>
                    <a:pt x="103" y="323"/>
                    <a:pt x="145" y="391"/>
                  </a:cubicBezTo>
                  <a:cubicBezTo>
                    <a:pt x="213" y="501"/>
                    <a:pt x="281" y="569"/>
                    <a:pt x="392" y="603"/>
                  </a:cubicBezTo>
                  <a:lnTo>
                    <a:pt x="426" y="603"/>
                  </a:lnTo>
                  <a:cubicBezTo>
                    <a:pt x="494" y="603"/>
                    <a:pt x="528" y="569"/>
                    <a:pt x="528" y="501"/>
                  </a:cubicBezTo>
                  <a:cubicBezTo>
                    <a:pt x="528" y="357"/>
                    <a:pt x="460" y="289"/>
                    <a:pt x="358" y="213"/>
                  </a:cubicBezTo>
                  <a:cubicBezTo>
                    <a:pt x="281" y="145"/>
                    <a:pt x="213" y="34"/>
                    <a:pt x="14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" name="Google Shape;5005;p60"/>
            <p:cNvSpPr/>
            <p:nvPr/>
          </p:nvSpPr>
          <p:spPr>
            <a:xfrm>
              <a:off x="1227582" y="2626231"/>
              <a:ext cx="11464" cy="22369"/>
            </a:xfrm>
            <a:custGeom>
              <a:avLst/>
              <a:gdLst/>
              <a:ahLst/>
              <a:cxnLst/>
              <a:rect l="l" t="t" r="r" b="b"/>
              <a:pathLst>
                <a:path w="349" h="681" extrusionOk="0">
                  <a:moveTo>
                    <a:pt x="68" y="0"/>
                  </a:moveTo>
                  <a:cubicBezTo>
                    <a:pt x="34" y="0"/>
                    <a:pt x="0" y="43"/>
                    <a:pt x="0" y="77"/>
                  </a:cubicBezTo>
                  <a:cubicBezTo>
                    <a:pt x="0" y="289"/>
                    <a:pt x="0" y="536"/>
                    <a:pt x="178" y="638"/>
                  </a:cubicBezTo>
                  <a:lnTo>
                    <a:pt x="212" y="680"/>
                  </a:lnTo>
                  <a:cubicBezTo>
                    <a:pt x="246" y="680"/>
                    <a:pt x="280" y="638"/>
                    <a:pt x="280" y="604"/>
                  </a:cubicBezTo>
                  <a:cubicBezTo>
                    <a:pt x="348" y="425"/>
                    <a:pt x="212" y="255"/>
                    <a:pt x="136" y="77"/>
                  </a:cubicBezTo>
                  <a:cubicBezTo>
                    <a:pt x="136" y="43"/>
                    <a:pt x="102" y="0"/>
                    <a:pt x="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" name="Google Shape;5006;p60"/>
            <p:cNvSpPr/>
            <p:nvPr/>
          </p:nvSpPr>
          <p:spPr>
            <a:xfrm>
              <a:off x="1164778" y="2584383"/>
              <a:ext cx="15110" cy="17606"/>
            </a:xfrm>
            <a:custGeom>
              <a:avLst/>
              <a:gdLst/>
              <a:ahLst/>
              <a:cxnLst/>
              <a:rect l="l" t="t" r="r" b="b"/>
              <a:pathLst>
                <a:path w="460" h="536" extrusionOk="0">
                  <a:moveTo>
                    <a:pt x="137" y="0"/>
                  </a:moveTo>
                  <a:cubicBezTo>
                    <a:pt x="69" y="0"/>
                    <a:pt x="1" y="77"/>
                    <a:pt x="35" y="145"/>
                  </a:cubicBezTo>
                  <a:cubicBezTo>
                    <a:pt x="69" y="213"/>
                    <a:pt x="103" y="289"/>
                    <a:pt x="137" y="357"/>
                  </a:cubicBezTo>
                  <a:cubicBezTo>
                    <a:pt x="137" y="425"/>
                    <a:pt x="179" y="535"/>
                    <a:pt x="281" y="535"/>
                  </a:cubicBezTo>
                  <a:lnTo>
                    <a:pt x="315" y="535"/>
                  </a:lnTo>
                  <a:cubicBezTo>
                    <a:pt x="349" y="535"/>
                    <a:pt x="391" y="535"/>
                    <a:pt x="425" y="501"/>
                  </a:cubicBezTo>
                  <a:cubicBezTo>
                    <a:pt x="459" y="391"/>
                    <a:pt x="425" y="323"/>
                    <a:pt x="349" y="255"/>
                  </a:cubicBezTo>
                  <a:cubicBezTo>
                    <a:pt x="315" y="179"/>
                    <a:pt x="247" y="111"/>
                    <a:pt x="213" y="43"/>
                  </a:cubicBezTo>
                  <a:cubicBezTo>
                    <a:pt x="213" y="0"/>
                    <a:pt x="179" y="0"/>
                    <a:pt x="13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" name="Google Shape;5007;p60"/>
            <p:cNvSpPr/>
            <p:nvPr/>
          </p:nvSpPr>
          <p:spPr>
            <a:xfrm>
              <a:off x="1156697" y="2542535"/>
              <a:ext cx="15110" cy="20957"/>
            </a:xfrm>
            <a:custGeom>
              <a:avLst/>
              <a:gdLst/>
              <a:ahLst/>
              <a:cxnLst/>
              <a:rect l="l" t="t" r="r" b="b"/>
              <a:pathLst>
                <a:path w="460" h="638" extrusionOk="0">
                  <a:moveTo>
                    <a:pt x="136" y="0"/>
                  </a:moveTo>
                  <a:cubicBezTo>
                    <a:pt x="68" y="0"/>
                    <a:pt x="0" y="76"/>
                    <a:pt x="34" y="144"/>
                  </a:cubicBezTo>
                  <a:cubicBezTo>
                    <a:pt x="68" y="323"/>
                    <a:pt x="102" y="569"/>
                    <a:pt x="281" y="637"/>
                  </a:cubicBezTo>
                  <a:lnTo>
                    <a:pt x="315" y="637"/>
                  </a:lnTo>
                  <a:cubicBezTo>
                    <a:pt x="349" y="637"/>
                    <a:pt x="349" y="637"/>
                    <a:pt x="383" y="603"/>
                  </a:cubicBezTo>
                  <a:cubicBezTo>
                    <a:pt x="459" y="425"/>
                    <a:pt x="281" y="212"/>
                    <a:pt x="213" y="43"/>
                  </a:cubicBezTo>
                  <a:cubicBezTo>
                    <a:pt x="170" y="0"/>
                    <a:pt x="136" y="0"/>
                    <a:pt x="13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" name="Google Shape;5008;p60"/>
            <p:cNvSpPr/>
            <p:nvPr/>
          </p:nvSpPr>
          <p:spPr>
            <a:xfrm>
              <a:off x="1102006" y="2525225"/>
              <a:ext cx="13993" cy="20957"/>
            </a:xfrm>
            <a:custGeom>
              <a:avLst/>
              <a:gdLst/>
              <a:ahLst/>
              <a:cxnLst/>
              <a:rect l="l" t="t" r="r" b="b"/>
              <a:pathLst>
                <a:path w="426" h="638" extrusionOk="0">
                  <a:moveTo>
                    <a:pt x="102" y="0"/>
                  </a:moveTo>
                  <a:cubicBezTo>
                    <a:pt x="34" y="0"/>
                    <a:pt x="0" y="34"/>
                    <a:pt x="0" y="102"/>
                  </a:cubicBezTo>
                  <a:cubicBezTo>
                    <a:pt x="34" y="213"/>
                    <a:pt x="68" y="315"/>
                    <a:pt x="102" y="391"/>
                  </a:cubicBezTo>
                  <a:cubicBezTo>
                    <a:pt x="136" y="493"/>
                    <a:pt x="136" y="570"/>
                    <a:pt x="247" y="603"/>
                  </a:cubicBezTo>
                  <a:cubicBezTo>
                    <a:pt x="247" y="637"/>
                    <a:pt x="281" y="637"/>
                    <a:pt x="281" y="637"/>
                  </a:cubicBezTo>
                  <a:cubicBezTo>
                    <a:pt x="315" y="637"/>
                    <a:pt x="349" y="603"/>
                    <a:pt x="391" y="570"/>
                  </a:cubicBezTo>
                  <a:cubicBezTo>
                    <a:pt x="425" y="459"/>
                    <a:pt x="391" y="391"/>
                    <a:pt x="315" y="281"/>
                  </a:cubicBezTo>
                  <a:cubicBezTo>
                    <a:pt x="281" y="213"/>
                    <a:pt x="247" y="145"/>
                    <a:pt x="179" y="34"/>
                  </a:cubicBezTo>
                  <a:cubicBezTo>
                    <a:pt x="179" y="34"/>
                    <a:pt x="136" y="0"/>
                    <a:pt x="10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" name="Google Shape;5009;p60"/>
            <p:cNvSpPr/>
            <p:nvPr/>
          </p:nvSpPr>
          <p:spPr>
            <a:xfrm>
              <a:off x="1091396" y="2482260"/>
              <a:ext cx="16489" cy="18427"/>
            </a:xfrm>
            <a:custGeom>
              <a:avLst/>
              <a:gdLst/>
              <a:ahLst/>
              <a:cxnLst/>
              <a:rect l="l" t="t" r="r" b="b"/>
              <a:pathLst>
                <a:path w="502" h="561" extrusionOk="0">
                  <a:moveTo>
                    <a:pt x="77" y="0"/>
                  </a:moveTo>
                  <a:cubicBezTo>
                    <a:pt x="35" y="0"/>
                    <a:pt x="1" y="34"/>
                    <a:pt x="1" y="68"/>
                  </a:cubicBezTo>
                  <a:cubicBezTo>
                    <a:pt x="35" y="179"/>
                    <a:pt x="77" y="280"/>
                    <a:pt x="145" y="391"/>
                  </a:cubicBezTo>
                  <a:cubicBezTo>
                    <a:pt x="179" y="459"/>
                    <a:pt x="247" y="561"/>
                    <a:pt x="357" y="561"/>
                  </a:cubicBezTo>
                  <a:lnTo>
                    <a:pt x="391" y="561"/>
                  </a:lnTo>
                  <a:cubicBezTo>
                    <a:pt x="425" y="561"/>
                    <a:pt x="459" y="527"/>
                    <a:pt x="502" y="493"/>
                  </a:cubicBezTo>
                  <a:cubicBezTo>
                    <a:pt x="502" y="391"/>
                    <a:pt x="425" y="280"/>
                    <a:pt x="357" y="213"/>
                  </a:cubicBezTo>
                  <a:cubicBezTo>
                    <a:pt x="289" y="136"/>
                    <a:pt x="179" y="68"/>
                    <a:pt x="11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" name="Google Shape;5010;p60"/>
            <p:cNvSpPr/>
            <p:nvPr/>
          </p:nvSpPr>
          <p:spPr>
            <a:xfrm>
              <a:off x="1046198" y="2497304"/>
              <a:ext cx="10347" cy="18756"/>
            </a:xfrm>
            <a:custGeom>
              <a:avLst/>
              <a:gdLst/>
              <a:ahLst/>
              <a:cxnLst/>
              <a:rect l="l" t="t" r="r" b="b"/>
              <a:pathLst>
                <a:path w="315" h="571" extrusionOk="0">
                  <a:moveTo>
                    <a:pt x="68" y="1"/>
                  </a:moveTo>
                  <a:cubicBezTo>
                    <a:pt x="34" y="1"/>
                    <a:pt x="0" y="35"/>
                    <a:pt x="0" y="103"/>
                  </a:cubicBezTo>
                  <a:cubicBezTo>
                    <a:pt x="0" y="179"/>
                    <a:pt x="0" y="281"/>
                    <a:pt x="34" y="358"/>
                  </a:cubicBezTo>
                  <a:cubicBezTo>
                    <a:pt x="68" y="460"/>
                    <a:pt x="102" y="528"/>
                    <a:pt x="213" y="570"/>
                  </a:cubicBezTo>
                  <a:lnTo>
                    <a:pt x="213" y="570"/>
                  </a:lnTo>
                  <a:cubicBezTo>
                    <a:pt x="281" y="570"/>
                    <a:pt x="315" y="528"/>
                    <a:pt x="281" y="460"/>
                  </a:cubicBezTo>
                  <a:cubicBezTo>
                    <a:pt x="281" y="426"/>
                    <a:pt x="247" y="358"/>
                    <a:pt x="213" y="281"/>
                  </a:cubicBezTo>
                  <a:cubicBezTo>
                    <a:pt x="179" y="213"/>
                    <a:pt x="179" y="179"/>
                    <a:pt x="179" y="103"/>
                  </a:cubicBezTo>
                  <a:cubicBezTo>
                    <a:pt x="179" y="35"/>
                    <a:pt x="136" y="1"/>
                    <a:pt x="6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" name="Google Shape;5011;p60"/>
            <p:cNvSpPr/>
            <p:nvPr/>
          </p:nvSpPr>
          <p:spPr>
            <a:xfrm>
              <a:off x="1024158" y="2440380"/>
              <a:ext cx="23190" cy="26836"/>
            </a:xfrm>
            <a:custGeom>
              <a:avLst/>
              <a:gdLst/>
              <a:ahLst/>
              <a:cxnLst/>
              <a:rect l="l" t="t" r="r" b="b"/>
              <a:pathLst>
                <a:path w="706" h="817" extrusionOk="0">
                  <a:moveTo>
                    <a:pt x="136" y="1"/>
                  </a:moveTo>
                  <a:cubicBezTo>
                    <a:pt x="68" y="1"/>
                    <a:pt x="0" y="69"/>
                    <a:pt x="34" y="137"/>
                  </a:cubicBezTo>
                  <a:cubicBezTo>
                    <a:pt x="136" y="247"/>
                    <a:pt x="213" y="392"/>
                    <a:pt x="281" y="528"/>
                  </a:cubicBezTo>
                  <a:cubicBezTo>
                    <a:pt x="349" y="672"/>
                    <a:pt x="383" y="774"/>
                    <a:pt x="561" y="816"/>
                  </a:cubicBezTo>
                  <a:lnTo>
                    <a:pt x="561" y="816"/>
                  </a:lnTo>
                  <a:cubicBezTo>
                    <a:pt x="595" y="816"/>
                    <a:pt x="637" y="774"/>
                    <a:pt x="637" y="740"/>
                  </a:cubicBezTo>
                  <a:cubicBezTo>
                    <a:pt x="705" y="604"/>
                    <a:pt x="637" y="494"/>
                    <a:pt x="527" y="392"/>
                  </a:cubicBezTo>
                  <a:cubicBezTo>
                    <a:pt x="425" y="247"/>
                    <a:pt x="315" y="137"/>
                    <a:pt x="213" y="35"/>
                  </a:cubicBezTo>
                  <a:cubicBezTo>
                    <a:pt x="170" y="1"/>
                    <a:pt x="136" y="1"/>
                    <a:pt x="13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" name="Google Shape;5012;p60"/>
            <p:cNvSpPr/>
            <p:nvPr/>
          </p:nvSpPr>
          <p:spPr>
            <a:xfrm>
              <a:off x="970583" y="2413609"/>
              <a:ext cx="16194" cy="16227"/>
            </a:xfrm>
            <a:custGeom>
              <a:avLst/>
              <a:gdLst/>
              <a:ahLst/>
              <a:cxnLst/>
              <a:rect l="l" t="t" r="r" b="b"/>
              <a:pathLst>
                <a:path w="493" h="494" extrusionOk="0">
                  <a:moveTo>
                    <a:pt x="102" y="0"/>
                  </a:moveTo>
                  <a:cubicBezTo>
                    <a:pt x="34" y="0"/>
                    <a:pt x="0" y="68"/>
                    <a:pt x="34" y="145"/>
                  </a:cubicBezTo>
                  <a:cubicBezTo>
                    <a:pt x="68" y="213"/>
                    <a:pt x="145" y="247"/>
                    <a:pt x="179" y="315"/>
                  </a:cubicBezTo>
                  <a:cubicBezTo>
                    <a:pt x="247" y="391"/>
                    <a:pt x="281" y="493"/>
                    <a:pt x="357" y="493"/>
                  </a:cubicBezTo>
                  <a:lnTo>
                    <a:pt x="391" y="493"/>
                  </a:lnTo>
                  <a:cubicBezTo>
                    <a:pt x="459" y="493"/>
                    <a:pt x="493" y="425"/>
                    <a:pt x="493" y="357"/>
                  </a:cubicBezTo>
                  <a:cubicBezTo>
                    <a:pt x="493" y="281"/>
                    <a:pt x="391" y="213"/>
                    <a:pt x="357" y="179"/>
                  </a:cubicBezTo>
                  <a:cubicBezTo>
                    <a:pt x="281" y="102"/>
                    <a:pt x="213" y="34"/>
                    <a:pt x="14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" name="Google Shape;5013;p60"/>
            <p:cNvSpPr/>
            <p:nvPr/>
          </p:nvSpPr>
          <p:spPr>
            <a:xfrm>
              <a:off x="982310" y="2484494"/>
              <a:ext cx="18427" cy="24570"/>
            </a:xfrm>
            <a:custGeom>
              <a:avLst/>
              <a:gdLst/>
              <a:ahLst/>
              <a:cxnLst/>
              <a:rect l="l" t="t" r="r" b="b"/>
              <a:pathLst>
                <a:path w="561" h="748" extrusionOk="0">
                  <a:moveTo>
                    <a:pt x="136" y="0"/>
                  </a:moveTo>
                  <a:cubicBezTo>
                    <a:pt x="68" y="0"/>
                    <a:pt x="0" y="34"/>
                    <a:pt x="34" y="145"/>
                  </a:cubicBezTo>
                  <a:cubicBezTo>
                    <a:pt x="102" y="357"/>
                    <a:pt x="212" y="671"/>
                    <a:pt x="459" y="748"/>
                  </a:cubicBezTo>
                  <a:lnTo>
                    <a:pt x="493" y="748"/>
                  </a:lnTo>
                  <a:cubicBezTo>
                    <a:pt x="527" y="748"/>
                    <a:pt x="561" y="705"/>
                    <a:pt x="561" y="671"/>
                  </a:cubicBezTo>
                  <a:cubicBezTo>
                    <a:pt x="561" y="569"/>
                    <a:pt x="493" y="459"/>
                    <a:pt x="425" y="357"/>
                  </a:cubicBezTo>
                  <a:cubicBezTo>
                    <a:pt x="348" y="246"/>
                    <a:pt x="280" y="145"/>
                    <a:pt x="212" y="34"/>
                  </a:cubicBezTo>
                  <a:cubicBezTo>
                    <a:pt x="212" y="0"/>
                    <a:pt x="170" y="0"/>
                    <a:pt x="13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" name="Google Shape;5014;p60"/>
            <p:cNvSpPr/>
            <p:nvPr/>
          </p:nvSpPr>
          <p:spPr>
            <a:xfrm>
              <a:off x="987861" y="2454340"/>
              <a:ext cx="12876" cy="17343"/>
            </a:xfrm>
            <a:custGeom>
              <a:avLst/>
              <a:gdLst/>
              <a:ahLst/>
              <a:cxnLst/>
              <a:rect l="l" t="t" r="r" b="b"/>
              <a:pathLst>
                <a:path w="392" h="528" extrusionOk="0">
                  <a:moveTo>
                    <a:pt x="111" y="1"/>
                  </a:moveTo>
                  <a:cubicBezTo>
                    <a:pt x="77" y="1"/>
                    <a:pt x="1" y="35"/>
                    <a:pt x="43" y="69"/>
                  </a:cubicBezTo>
                  <a:cubicBezTo>
                    <a:pt x="43" y="179"/>
                    <a:pt x="77" y="247"/>
                    <a:pt x="111" y="349"/>
                  </a:cubicBezTo>
                  <a:cubicBezTo>
                    <a:pt x="111" y="391"/>
                    <a:pt x="145" y="459"/>
                    <a:pt x="179" y="493"/>
                  </a:cubicBezTo>
                  <a:cubicBezTo>
                    <a:pt x="213" y="527"/>
                    <a:pt x="256" y="527"/>
                    <a:pt x="290" y="527"/>
                  </a:cubicBezTo>
                  <a:lnTo>
                    <a:pt x="290" y="527"/>
                  </a:lnTo>
                  <a:cubicBezTo>
                    <a:pt x="324" y="527"/>
                    <a:pt x="358" y="493"/>
                    <a:pt x="358" y="493"/>
                  </a:cubicBezTo>
                  <a:cubicBezTo>
                    <a:pt x="392" y="391"/>
                    <a:pt x="358" y="315"/>
                    <a:pt x="290" y="247"/>
                  </a:cubicBezTo>
                  <a:cubicBezTo>
                    <a:pt x="256" y="179"/>
                    <a:pt x="179" y="103"/>
                    <a:pt x="1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" name="Google Shape;5015;p60"/>
            <p:cNvSpPr/>
            <p:nvPr/>
          </p:nvSpPr>
          <p:spPr>
            <a:xfrm>
              <a:off x="908896" y="2453223"/>
              <a:ext cx="20990" cy="22074"/>
            </a:xfrm>
            <a:custGeom>
              <a:avLst/>
              <a:gdLst/>
              <a:ahLst/>
              <a:cxnLst/>
              <a:rect l="l" t="t" r="r" b="b"/>
              <a:pathLst>
                <a:path w="639" h="672" extrusionOk="0">
                  <a:moveTo>
                    <a:pt x="145" y="1"/>
                  </a:moveTo>
                  <a:cubicBezTo>
                    <a:pt x="69" y="1"/>
                    <a:pt x="1" y="69"/>
                    <a:pt x="69" y="137"/>
                  </a:cubicBezTo>
                  <a:lnTo>
                    <a:pt x="281" y="425"/>
                  </a:lnTo>
                  <a:cubicBezTo>
                    <a:pt x="358" y="527"/>
                    <a:pt x="426" y="638"/>
                    <a:pt x="536" y="672"/>
                  </a:cubicBezTo>
                  <a:lnTo>
                    <a:pt x="570" y="672"/>
                  </a:lnTo>
                  <a:cubicBezTo>
                    <a:pt x="604" y="672"/>
                    <a:pt x="638" y="638"/>
                    <a:pt x="638" y="561"/>
                  </a:cubicBezTo>
                  <a:cubicBezTo>
                    <a:pt x="638" y="459"/>
                    <a:pt x="570" y="383"/>
                    <a:pt x="460" y="281"/>
                  </a:cubicBezTo>
                  <a:cubicBezTo>
                    <a:pt x="392" y="213"/>
                    <a:pt x="281" y="103"/>
                    <a:pt x="213" y="35"/>
                  </a:cubicBezTo>
                  <a:cubicBezTo>
                    <a:pt x="179" y="1"/>
                    <a:pt x="179" y="1"/>
                    <a:pt x="1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" name="Google Shape;5016;p60"/>
            <p:cNvSpPr/>
            <p:nvPr/>
          </p:nvSpPr>
          <p:spPr>
            <a:xfrm>
              <a:off x="877658" y="2397415"/>
              <a:ext cx="20957" cy="24307"/>
            </a:xfrm>
            <a:custGeom>
              <a:avLst/>
              <a:gdLst/>
              <a:ahLst/>
              <a:cxnLst/>
              <a:rect l="l" t="t" r="r" b="b"/>
              <a:pathLst>
                <a:path w="638" h="740" extrusionOk="0">
                  <a:moveTo>
                    <a:pt x="102" y="1"/>
                  </a:moveTo>
                  <a:cubicBezTo>
                    <a:pt x="34" y="1"/>
                    <a:pt x="0" y="69"/>
                    <a:pt x="34" y="103"/>
                  </a:cubicBezTo>
                  <a:cubicBezTo>
                    <a:pt x="170" y="315"/>
                    <a:pt x="281" y="672"/>
                    <a:pt x="527" y="740"/>
                  </a:cubicBezTo>
                  <a:lnTo>
                    <a:pt x="561" y="740"/>
                  </a:lnTo>
                  <a:cubicBezTo>
                    <a:pt x="595" y="740"/>
                    <a:pt x="638" y="740"/>
                    <a:pt x="638" y="706"/>
                  </a:cubicBezTo>
                  <a:cubicBezTo>
                    <a:pt x="595" y="425"/>
                    <a:pt x="281" y="213"/>
                    <a:pt x="136" y="35"/>
                  </a:cubicBezTo>
                  <a:cubicBezTo>
                    <a:pt x="136" y="1"/>
                    <a:pt x="102" y="1"/>
                    <a:pt x="10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" name="Google Shape;5017;p60"/>
            <p:cNvSpPr/>
            <p:nvPr/>
          </p:nvSpPr>
          <p:spPr>
            <a:xfrm>
              <a:off x="904166" y="2382075"/>
              <a:ext cx="19840" cy="22369"/>
            </a:xfrm>
            <a:custGeom>
              <a:avLst/>
              <a:gdLst/>
              <a:ahLst/>
              <a:cxnLst/>
              <a:rect l="l" t="t" r="r" b="b"/>
              <a:pathLst>
                <a:path w="604" h="681" extrusionOk="0">
                  <a:moveTo>
                    <a:pt x="145" y="1"/>
                  </a:moveTo>
                  <a:cubicBezTo>
                    <a:pt x="77" y="1"/>
                    <a:pt x="1" y="77"/>
                    <a:pt x="43" y="145"/>
                  </a:cubicBezTo>
                  <a:cubicBezTo>
                    <a:pt x="77" y="255"/>
                    <a:pt x="145" y="357"/>
                    <a:pt x="213" y="468"/>
                  </a:cubicBezTo>
                  <a:cubicBezTo>
                    <a:pt x="289" y="536"/>
                    <a:pt x="391" y="680"/>
                    <a:pt x="502" y="680"/>
                  </a:cubicBezTo>
                  <a:cubicBezTo>
                    <a:pt x="570" y="680"/>
                    <a:pt x="604" y="604"/>
                    <a:pt x="604" y="536"/>
                  </a:cubicBezTo>
                  <a:cubicBezTo>
                    <a:pt x="604" y="502"/>
                    <a:pt x="570" y="468"/>
                    <a:pt x="536" y="425"/>
                  </a:cubicBezTo>
                  <a:cubicBezTo>
                    <a:pt x="502" y="357"/>
                    <a:pt x="468" y="323"/>
                    <a:pt x="425" y="289"/>
                  </a:cubicBezTo>
                  <a:cubicBezTo>
                    <a:pt x="357" y="179"/>
                    <a:pt x="289" y="111"/>
                    <a:pt x="179" y="43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" name="Google Shape;5018;p60"/>
            <p:cNvSpPr/>
            <p:nvPr/>
          </p:nvSpPr>
          <p:spPr>
            <a:xfrm>
              <a:off x="869282" y="2461336"/>
              <a:ext cx="20957" cy="22074"/>
            </a:xfrm>
            <a:custGeom>
              <a:avLst/>
              <a:gdLst/>
              <a:ahLst/>
              <a:cxnLst/>
              <a:rect l="l" t="t" r="r" b="b"/>
              <a:pathLst>
                <a:path w="638" h="672" extrusionOk="0">
                  <a:moveTo>
                    <a:pt x="111" y="0"/>
                  </a:moveTo>
                  <a:cubicBezTo>
                    <a:pt x="77" y="0"/>
                    <a:pt x="1" y="34"/>
                    <a:pt x="43" y="102"/>
                  </a:cubicBezTo>
                  <a:cubicBezTo>
                    <a:pt x="145" y="280"/>
                    <a:pt x="255" y="459"/>
                    <a:pt x="391" y="637"/>
                  </a:cubicBezTo>
                  <a:cubicBezTo>
                    <a:pt x="425" y="671"/>
                    <a:pt x="468" y="671"/>
                    <a:pt x="468" y="671"/>
                  </a:cubicBezTo>
                  <a:cubicBezTo>
                    <a:pt x="570" y="671"/>
                    <a:pt x="638" y="561"/>
                    <a:pt x="604" y="493"/>
                  </a:cubicBezTo>
                  <a:cubicBezTo>
                    <a:pt x="468" y="280"/>
                    <a:pt x="323" y="136"/>
                    <a:pt x="17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" name="Google Shape;5019;p60"/>
            <p:cNvSpPr/>
            <p:nvPr/>
          </p:nvSpPr>
          <p:spPr>
            <a:xfrm>
              <a:off x="831047" y="2442613"/>
              <a:ext cx="17343" cy="17639"/>
            </a:xfrm>
            <a:custGeom>
              <a:avLst/>
              <a:gdLst/>
              <a:ahLst/>
              <a:cxnLst/>
              <a:rect l="l" t="t" r="r" b="b"/>
              <a:pathLst>
                <a:path w="528" h="537" extrusionOk="0">
                  <a:moveTo>
                    <a:pt x="145" y="1"/>
                  </a:moveTo>
                  <a:cubicBezTo>
                    <a:pt x="69" y="1"/>
                    <a:pt x="1" y="69"/>
                    <a:pt x="69" y="145"/>
                  </a:cubicBezTo>
                  <a:cubicBezTo>
                    <a:pt x="103" y="179"/>
                    <a:pt x="145" y="247"/>
                    <a:pt x="213" y="324"/>
                  </a:cubicBezTo>
                  <a:cubicBezTo>
                    <a:pt x="247" y="392"/>
                    <a:pt x="281" y="460"/>
                    <a:pt x="358" y="494"/>
                  </a:cubicBezTo>
                  <a:cubicBezTo>
                    <a:pt x="392" y="494"/>
                    <a:pt x="392" y="536"/>
                    <a:pt x="426" y="536"/>
                  </a:cubicBezTo>
                  <a:cubicBezTo>
                    <a:pt x="460" y="536"/>
                    <a:pt x="460" y="494"/>
                    <a:pt x="460" y="494"/>
                  </a:cubicBezTo>
                  <a:lnTo>
                    <a:pt x="494" y="494"/>
                  </a:lnTo>
                  <a:cubicBezTo>
                    <a:pt x="528" y="460"/>
                    <a:pt x="528" y="426"/>
                    <a:pt x="528" y="392"/>
                  </a:cubicBezTo>
                  <a:cubicBezTo>
                    <a:pt x="494" y="213"/>
                    <a:pt x="315" y="111"/>
                    <a:pt x="21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" name="Google Shape;5020;p60"/>
            <p:cNvSpPr/>
            <p:nvPr/>
          </p:nvSpPr>
          <p:spPr>
            <a:xfrm>
              <a:off x="834398" y="2517144"/>
              <a:ext cx="17606" cy="20957"/>
            </a:xfrm>
            <a:custGeom>
              <a:avLst/>
              <a:gdLst/>
              <a:ahLst/>
              <a:cxnLst/>
              <a:rect l="l" t="t" r="r" b="b"/>
              <a:pathLst>
                <a:path w="536" h="638" extrusionOk="0">
                  <a:moveTo>
                    <a:pt x="111" y="0"/>
                  </a:moveTo>
                  <a:cubicBezTo>
                    <a:pt x="77" y="0"/>
                    <a:pt x="1" y="34"/>
                    <a:pt x="43" y="102"/>
                  </a:cubicBezTo>
                  <a:cubicBezTo>
                    <a:pt x="111" y="212"/>
                    <a:pt x="179" y="314"/>
                    <a:pt x="256" y="425"/>
                  </a:cubicBezTo>
                  <a:cubicBezTo>
                    <a:pt x="290" y="493"/>
                    <a:pt x="358" y="561"/>
                    <a:pt x="468" y="603"/>
                  </a:cubicBezTo>
                  <a:lnTo>
                    <a:pt x="468" y="637"/>
                  </a:lnTo>
                  <a:cubicBezTo>
                    <a:pt x="502" y="637"/>
                    <a:pt x="536" y="603"/>
                    <a:pt x="536" y="561"/>
                  </a:cubicBezTo>
                  <a:cubicBezTo>
                    <a:pt x="536" y="459"/>
                    <a:pt x="468" y="348"/>
                    <a:pt x="392" y="280"/>
                  </a:cubicBezTo>
                  <a:cubicBezTo>
                    <a:pt x="324" y="178"/>
                    <a:pt x="256" y="102"/>
                    <a:pt x="14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" name="Google Shape;5021;p60"/>
            <p:cNvSpPr/>
            <p:nvPr/>
          </p:nvSpPr>
          <p:spPr>
            <a:xfrm>
              <a:off x="824083" y="2542535"/>
              <a:ext cx="25720" cy="26804"/>
            </a:xfrm>
            <a:custGeom>
              <a:avLst/>
              <a:gdLst/>
              <a:ahLst/>
              <a:cxnLst/>
              <a:rect l="l" t="t" r="r" b="b"/>
              <a:pathLst>
                <a:path w="783" h="816" extrusionOk="0">
                  <a:moveTo>
                    <a:pt x="102" y="0"/>
                  </a:moveTo>
                  <a:cubicBezTo>
                    <a:pt x="34" y="0"/>
                    <a:pt x="0" y="76"/>
                    <a:pt x="34" y="144"/>
                  </a:cubicBezTo>
                  <a:cubicBezTo>
                    <a:pt x="102" y="289"/>
                    <a:pt x="179" y="467"/>
                    <a:pt x="281" y="603"/>
                  </a:cubicBezTo>
                  <a:cubicBezTo>
                    <a:pt x="357" y="680"/>
                    <a:pt x="459" y="816"/>
                    <a:pt x="570" y="816"/>
                  </a:cubicBezTo>
                  <a:cubicBezTo>
                    <a:pt x="604" y="816"/>
                    <a:pt x="638" y="816"/>
                    <a:pt x="672" y="782"/>
                  </a:cubicBezTo>
                  <a:cubicBezTo>
                    <a:pt x="782" y="714"/>
                    <a:pt x="638" y="535"/>
                    <a:pt x="570" y="467"/>
                  </a:cubicBezTo>
                  <a:cubicBezTo>
                    <a:pt x="459" y="323"/>
                    <a:pt x="315" y="178"/>
                    <a:pt x="213" y="43"/>
                  </a:cubicBezTo>
                  <a:cubicBezTo>
                    <a:pt x="179" y="0"/>
                    <a:pt x="145" y="0"/>
                    <a:pt x="10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" name="Google Shape;5022;p60"/>
            <p:cNvSpPr/>
            <p:nvPr/>
          </p:nvSpPr>
          <p:spPr>
            <a:xfrm>
              <a:off x="885738" y="2558992"/>
              <a:ext cx="20957" cy="20957"/>
            </a:xfrm>
            <a:custGeom>
              <a:avLst/>
              <a:gdLst/>
              <a:ahLst/>
              <a:cxnLst/>
              <a:rect l="l" t="t" r="r" b="b"/>
              <a:pathLst>
                <a:path w="638" h="638" extrusionOk="0">
                  <a:moveTo>
                    <a:pt x="137" y="0"/>
                  </a:moveTo>
                  <a:cubicBezTo>
                    <a:pt x="69" y="0"/>
                    <a:pt x="1" y="34"/>
                    <a:pt x="1" y="136"/>
                  </a:cubicBezTo>
                  <a:cubicBezTo>
                    <a:pt x="35" y="281"/>
                    <a:pt x="69" y="425"/>
                    <a:pt x="179" y="527"/>
                  </a:cubicBezTo>
                  <a:cubicBezTo>
                    <a:pt x="247" y="561"/>
                    <a:pt x="315" y="603"/>
                    <a:pt x="392" y="637"/>
                  </a:cubicBezTo>
                  <a:lnTo>
                    <a:pt x="494" y="637"/>
                  </a:lnTo>
                  <a:lnTo>
                    <a:pt x="562" y="637"/>
                  </a:lnTo>
                  <a:cubicBezTo>
                    <a:pt x="638" y="603"/>
                    <a:pt x="638" y="527"/>
                    <a:pt x="604" y="459"/>
                  </a:cubicBezTo>
                  <a:lnTo>
                    <a:pt x="562" y="425"/>
                  </a:lnTo>
                  <a:cubicBezTo>
                    <a:pt x="528" y="391"/>
                    <a:pt x="528" y="391"/>
                    <a:pt x="494" y="349"/>
                  </a:cubicBezTo>
                  <a:cubicBezTo>
                    <a:pt x="460" y="315"/>
                    <a:pt x="392" y="281"/>
                    <a:pt x="349" y="213"/>
                  </a:cubicBezTo>
                  <a:cubicBezTo>
                    <a:pt x="315" y="179"/>
                    <a:pt x="247" y="136"/>
                    <a:pt x="247" y="68"/>
                  </a:cubicBezTo>
                  <a:cubicBezTo>
                    <a:pt x="213" y="0"/>
                    <a:pt x="179" y="0"/>
                    <a:pt x="13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" name="Google Shape;5023;p60"/>
            <p:cNvSpPr/>
            <p:nvPr/>
          </p:nvSpPr>
          <p:spPr>
            <a:xfrm>
              <a:off x="899698" y="2507651"/>
              <a:ext cx="26836" cy="25687"/>
            </a:xfrm>
            <a:custGeom>
              <a:avLst/>
              <a:gdLst/>
              <a:ahLst/>
              <a:cxnLst/>
              <a:rect l="l" t="t" r="r" b="b"/>
              <a:pathLst>
                <a:path w="817" h="782" extrusionOk="0">
                  <a:moveTo>
                    <a:pt x="137" y="0"/>
                  </a:moveTo>
                  <a:cubicBezTo>
                    <a:pt x="69" y="0"/>
                    <a:pt x="1" y="77"/>
                    <a:pt x="69" y="179"/>
                  </a:cubicBezTo>
                  <a:cubicBezTo>
                    <a:pt x="137" y="323"/>
                    <a:pt x="247" y="467"/>
                    <a:pt x="349" y="569"/>
                  </a:cubicBezTo>
                  <a:cubicBezTo>
                    <a:pt x="425" y="637"/>
                    <a:pt x="527" y="782"/>
                    <a:pt x="672" y="782"/>
                  </a:cubicBezTo>
                  <a:lnTo>
                    <a:pt x="740" y="782"/>
                  </a:lnTo>
                  <a:cubicBezTo>
                    <a:pt x="774" y="748"/>
                    <a:pt x="816" y="714"/>
                    <a:pt x="816" y="680"/>
                  </a:cubicBezTo>
                  <a:cubicBezTo>
                    <a:pt x="816" y="535"/>
                    <a:pt x="672" y="467"/>
                    <a:pt x="561" y="391"/>
                  </a:cubicBezTo>
                  <a:lnTo>
                    <a:pt x="247" y="77"/>
                  </a:lnTo>
                  <a:cubicBezTo>
                    <a:pt x="213" y="43"/>
                    <a:pt x="179" y="0"/>
                    <a:pt x="13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" name="Google Shape;5024;p60"/>
            <p:cNvSpPr/>
            <p:nvPr/>
          </p:nvSpPr>
          <p:spPr>
            <a:xfrm>
              <a:off x="942663" y="2498421"/>
              <a:ext cx="23190" cy="22074"/>
            </a:xfrm>
            <a:custGeom>
              <a:avLst/>
              <a:gdLst/>
              <a:ahLst/>
              <a:cxnLst/>
              <a:rect l="l" t="t" r="r" b="b"/>
              <a:pathLst>
                <a:path w="706" h="672" extrusionOk="0">
                  <a:moveTo>
                    <a:pt x="179" y="1"/>
                  </a:moveTo>
                  <a:cubicBezTo>
                    <a:pt x="103" y="1"/>
                    <a:pt x="1" y="69"/>
                    <a:pt x="35" y="145"/>
                  </a:cubicBezTo>
                  <a:cubicBezTo>
                    <a:pt x="103" y="281"/>
                    <a:pt x="145" y="392"/>
                    <a:pt x="213" y="460"/>
                  </a:cubicBezTo>
                  <a:cubicBezTo>
                    <a:pt x="247" y="536"/>
                    <a:pt x="315" y="570"/>
                    <a:pt x="358" y="604"/>
                  </a:cubicBezTo>
                  <a:cubicBezTo>
                    <a:pt x="392" y="638"/>
                    <a:pt x="460" y="672"/>
                    <a:pt x="527" y="672"/>
                  </a:cubicBezTo>
                  <a:lnTo>
                    <a:pt x="570" y="672"/>
                  </a:lnTo>
                  <a:cubicBezTo>
                    <a:pt x="638" y="672"/>
                    <a:pt x="706" y="570"/>
                    <a:pt x="638" y="494"/>
                  </a:cubicBezTo>
                  <a:lnTo>
                    <a:pt x="527" y="392"/>
                  </a:lnTo>
                  <a:cubicBezTo>
                    <a:pt x="527" y="358"/>
                    <a:pt x="460" y="324"/>
                    <a:pt x="426" y="281"/>
                  </a:cubicBezTo>
                  <a:cubicBezTo>
                    <a:pt x="358" y="213"/>
                    <a:pt x="315" y="145"/>
                    <a:pt x="281" y="69"/>
                  </a:cubicBezTo>
                  <a:cubicBezTo>
                    <a:pt x="247" y="1"/>
                    <a:pt x="213" y="1"/>
                    <a:pt x="17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" name="Google Shape;5025;p60"/>
            <p:cNvSpPr/>
            <p:nvPr/>
          </p:nvSpPr>
          <p:spPr>
            <a:xfrm>
              <a:off x="940429" y="2600840"/>
              <a:ext cx="18460" cy="20957"/>
            </a:xfrm>
            <a:custGeom>
              <a:avLst/>
              <a:gdLst/>
              <a:ahLst/>
              <a:cxnLst/>
              <a:rect l="l" t="t" r="r" b="b"/>
              <a:pathLst>
                <a:path w="562" h="638" extrusionOk="0">
                  <a:moveTo>
                    <a:pt x="103" y="0"/>
                  </a:moveTo>
                  <a:cubicBezTo>
                    <a:pt x="69" y="0"/>
                    <a:pt x="1" y="102"/>
                    <a:pt x="35" y="136"/>
                  </a:cubicBezTo>
                  <a:cubicBezTo>
                    <a:pt x="103" y="213"/>
                    <a:pt x="137" y="315"/>
                    <a:pt x="213" y="391"/>
                  </a:cubicBezTo>
                  <a:cubicBezTo>
                    <a:pt x="247" y="459"/>
                    <a:pt x="315" y="561"/>
                    <a:pt x="383" y="604"/>
                  </a:cubicBezTo>
                  <a:cubicBezTo>
                    <a:pt x="426" y="638"/>
                    <a:pt x="426" y="638"/>
                    <a:pt x="460" y="638"/>
                  </a:cubicBezTo>
                  <a:cubicBezTo>
                    <a:pt x="494" y="638"/>
                    <a:pt x="561" y="604"/>
                    <a:pt x="561" y="527"/>
                  </a:cubicBezTo>
                  <a:cubicBezTo>
                    <a:pt x="561" y="391"/>
                    <a:pt x="460" y="315"/>
                    <a:pt x="383" y="247"/>
                  </a:cubicBezTo>
                  <a:cubicBezTo>
                    <a:pt x="315" y="136"/>
                    <a:pt x="247" y="68"/>
                    <a:pt x="171" y="34"/>
                  </a:cubicBezTo>
                  <a:cubicBezTo>
                    <a:pt x="137" y="0"/>
                    <a:pt x="137" y="0"/>
                    <a:pt x="10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" name="Google Shape;5026;p60"/>
            <p:cNvSpPr/>
            <p:nvPr/>
          </p:nvSpPr>
          <p:spPr>
            <a:xfrm>
              <a:off x="907779" y="2608920"/>
              <a:ext cx="18756" cy="20957"/>
            </a:xfrm>
            <a:custGeom>
              <a:avLst/>
              <a:gdLst/>
              <a:ahLst/>
              <a:cxnLst/>
              <a:rect l="l" t="t" r="r" b="b"/>
              <a:pathLst>
                <a:path w="571" h="638" extrusionOk="0">
                  <a:moveTo>
                    <a:pt x="145" y="1"/>
                  </a:moveTo>
                  <a:cubicBezTo>
                    <a:pt x="69" y="1"/>
                    <a:pt x="1" y="103"/>
                    <a:pt x="69" y="179"/>
                  </a:cubicBezTo>
                  <a:cubicBezTo>
                    <a:pt x="145" y="247"/>
                    <a:pt x="179" y="358"/>
                    <a:pt x="247" y="426"/>
                  </a:cubicBezTo>
                  <a:cubicBezTo>
                    <a:pt x="281" y="527"/>
                    <a:pt x="358" y="604"/>
                    <a:pt x="460" y="638"/>
                  </a:cubicBezTo>
                  <a:lnTo>
                    <a:pt x="494" y="638"/>
                  </a:lnTo>
                  <a:cubicBezTo>
                    <a:pt x="528" y="638"/>
                    <a:pt x="570" y="604"/>
                    <a:pt x="570" y="570"/>
                  </a:cubicBezTo>
                  <a:cubicBezTo>
                    <a:pt x="570" y="460"/>
                    <a:pt x="494" y="358"/>
                    <a:pt x="426" y="281"/>
                  </a:cubicBezTo>
                  <a:cubicBezTo>
                    <a:pt x="358" y="179"/>
                    <a:pt x="281" y="103"/>
                    <a:pt x="179" y="3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" name="Google Shape;5027;p60"/>
            <p:cNvSpPr/>
            <p:nvPr/>
          </p:nvSpPr>
          <p:spPr>
            <a:xfrm>
              <a:off x="899698" y="2659998"/>
              <a:ext cx="22074" cy="19840"/>
            </a:xfrm>
            <a:custGeom>
              <a:avLst/>
              <a:gdLst/>
              <a:ahLst/>
              <a:cxnLst/>
              <a:rect l="l" t="t" r="r" b="b"/>
              <a:pathLst>
                <a:path w="672" h="604" extrusionOk="0">
                  <a:moveTo>
                    <a:pt x="103" y="0"/>
                  </a:moveTo>
                  <a:cubicBezTo>
                    <a:pt x="35" y="0"/>
                    <a:pt x="1" y="111"/>
                    <a:pt x="35" y="145"/>
                  </a:cubicBezTo>
                  <a:cubicBezTo>
                    <a:pt x="179" y="323"/>
                    <a:pt x="315" y="603"/>
                    <a:pt x="561" y="603"/>
                  </a:cubicBezTo>
                  <a:lnTo>
                    <a:pt x="561" y="603"/>
                  </a:lnTo>
                  <a:cubicBezTo>
                    <a:pt x="638" y="603"/>
                    <a:pt x="672" y="536"/>
                    <a:pt x="672" y="502"/>
                  </a:cubicBezTo>
                  <a:cubicBezTo>
                    <a:pt x="638" y="357"/>
                    <a:pt x="527" y="289"/>
                    <a:pt x="459" y="213"/>
                  </a:cubicBezTo>
                  <a:cubicBezTo>
                    <a:pt x="349" y="145"/>
                    <a:pt x="247" y="111"/>
                    <a:pt x="137" y="34"/>
                  </a:cubicBezTo>
                  <a:cubicBezTo>
                    <a:pt x="137" y="0"/>
                    <a:pt x="103" y="0"/>
                    <a:pt x="10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" name="Google Shape;5028;p60"/>
            <p:cNvSpPr/>
            <p:nvPr/>
          </p:nvSpPr>
          <p:spPr>
            <a:xfrm>
              <a:off x="1034472" y="2747340"/>
              <a:ext cx="23190" cy="20957"/>
            </a:xfrm>
            <a:custGeom>
              <a:avLst/>
              <a:gdLst/>
              <a:ahLst/>
              <a:cxnLst/>
              <a:rect l="l" t="t" r="r" b="b"/>
              <a:pathLst>
                <a:path w="706" h="638" extrusionOk="0">
                  <a:moveTo>
                    <a:pt x="111" y="0"/>
                  </a:moveTo>
                  <a:cubicBezTo>
                    <a:pt x="69" y="0"/>
                    <a:pt x="69" y="0"/>
                    <a:pt x="35" y="34"/>
                  </a:cubicBezTo>
                  <a:cubicBezTo>
                    <a:pt x="1" y="136"/>
                    <a:pt x="145" y="281"/>
                    <a:pt x="213" y="391"/>
                  </a:cubicBezTo>
                  <a:cubicBezTo>
                    <a:pt x="247" y="425"/>
                    <a:pt x="323" y="493"/>
                    <a:pt x="391" y="527"/>
                  </a:cubicBezTo>
                  <a:cubicBezTo>
                    <a:pt x="425" y="603"/>
                    <a:pt x="493" y="637"/>
                    <a:pt x="570" y="637"/>
                  </a:cubicBezTo>
                  <a:cubicBezTo>
                    <a:pt x="570" y="637"/>
                    <a:pt x="604" y="637"/>
                    <a:pt x="604" y="603"/>
                  </a:cubicBezTo>
                  <a:cubicBezTo>
                    <a:pt x="672" y="603"/>
                    <a:pt x="706" y="561"/>
                    <a:pt x="706" y="493"/>
                  </a:cubicBezTo>
                  <a:cubicBezTo>
                    <a:pt x="672" y="391"/>
                    <a:pt x="638" y="349"/>
                    <a:pt x="570" y="281"/>
                  </a:cubicBezTo>
                  <a:cubicBezTo>
                    <a:pt x="493" y="247"/>
                    <a:pt x="425" y="213"/>
                    <a:pt x="357" y="136"/>
                  </a:cubicBezTo>
                  <a:cubicBezTo>
                    <a:pt x="323" y="102"/>
                    <a:pt x="179" y="0"/>
                    <a:pt x="11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" name="Google Shape;5029;p60"/>
            <p:cNvSpPr/>
            <p:nvPr/>
          </p:nvSpPr>
          <p:spPr>
            <a:xfrm>
              <a:off x="1041435" y="2722770"/>
              <a:ext cx="23223" cy="22074"/>
            </a:xfrm>
            <a:custGeom>
              <a:avLst/>
              <a:gdLst/>
              <a:ahLst/>
              <a:cxnLst/>
              <a:rect l="l" t="t" r="r" b="b"/>
              <a:pathLst>
                <a:path w="707" h="672" extrusionOk="0">
                  <a:moveTo>
                    <a:pt x="145" y="1"/>
                  </a:moveTo>
                  <a:cubicBezTo>
                    <a:pt x="69" y="1"/>
                    <a:pt x="1" y="111"/>
                    <a:pt x="69" y="213"/>
                  </a:cubicBezTo>
                  <a:cubicBezTo>
                    <a:pt x="145" y="290"/>
                    <a:pt x="213" y="391"/>
                    <a:pt x="281" y="459"/>
                  </a:cubicBezTo>
                  <a:cubicBezTo>
                    <a:pt x="392" y="570"/>
                    <a:pt x="460" y="638"/>
                    <a:pt x="570" y="672"/>
                  </a:cubicBezTo>
                  <a:lnTo>
                    <a:pt x="604" y="672"/>
                  </a:lnTo>
                  <a:cubicBezTo>
                    <a:pt x="672" y="672"/>
                    <a:pt x="706" y="638"/>
                    <a:pt x="672" y="570"/>
                  </a:cubicBezTo>
                  <a:cubicBezTo>
                    <a:pt x="638" y="459"/>
                    <a:pt x="570" y="357"/>
                    <a:pt x="494" y="290"/>
                  </a:cubicBezTo>
                  <a:cubicBezTo>
                    <a:pt x="426" y="179"/>
                    <a:pt x="324" y="145"/>
                    <a:pt x="213" y="35"/>
                  </a:cubicBezTo>
                  <a:cubicBezTo>
                    <a:pt x="213" y="35"/>
                    <a:pt x="179" y="1"/>
                    <a:pt x="1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" name="Google Shape;5030;p60"/>
            <p:cNvSpPr/>
            <p:nvPr/>
          </p:nvSpPr>
          <p:spPr>
            <a:xfrm>
              <a:off x="1088046" y="2788071"/>
              <a:ext cx="24307" cy="20957"/>
            </a:xfrm>
            <a:custGeom>
              <a:avLst/>
              <a:gdLst/>
              <a:ahLst/>
              <a:cxnLst/>
              <a:rect l="l" t="t" r="r" b="b"/>
              <a:pathLst>
                <a:path w="740" h="638" extrusionOk="0">
                  <a:moveTo>
                    <a:pt x="103" y="0"/>
                  </a:moveTo>
                  <a:cubicBezTo>
                    <a:pt x="35" y="0"/>
                    <a:pt x="1" y="102"/>
                    <a:pt x="35" y="136"/>
                  </a:cubicBezTo>
                  <a:cubicBezTo>
                    <a:pt x="137" y="247"/>
                    <a:pt x="247" y="315"/>
                    <a:pt x="315" y="383"/>
                  </a:cubicBezTo>
                  <a:cubicBezTo>
                    <a:pt x="425" y="493"/>
                    <a:pt x="493" y="595"/>
                    <a:pt x="604" y="638"/>
                  </a:cubicBezTo>
                  <a:lnTo>
                    <a:pt x="638" y="638"/>
                  </a:lnTo>
                  <a:cubicBezTo>
                    <a:pt x="706" y="638"/>
                    <a:pt x="740" y="561"/>
                    <a:pt x="740" y="493"/>
                  </a:cubicBezTo>
                  <a:cubicBezTo>
                    <a:pt x="740" y="349"/>
                    <a:pt x="604" y="281"/>
                    <a:pt x="493" y="213"/>
                  </a:cubicBezTo>
                  <a:cubicBezTo>
                    <a:pt x="349" y="102"/>
                    <a:pt x="247" y="68"/>
                    <a:pt x="103" y="3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" name="Google Shape;5031;p60"/>
            <p:cNvSpPr/>
            <p:nvPr/>
          </p:nvSpPr>
          <p:spPr>
            <a:xfrm>
              <a:off x="943780" y="2671725"/>
              <a:ext cx="22074" cy="25687"/>
            </a:xfrm>
            <a:custGeom>
              <a:avLst/>
              <a:gdLst/>
              <a:ahLst/>
              <a:cxnLst/>
              <a:rect l="l" t="t" r="r" b="b"/>
              <a:pathLst>
                <a:path w="672" h="782" extrusionOk="0">
                  <a:moveTo>
                    <a:pt x="69" y="0"/>
                  </a:moveTo>
                  <a:cubicBezTo>
                    <a:pt x="35" y="0"/>
                    <a:pt x="1" y="34"/>
                    <a:pt x="1" y="68"/>
                  </a:cubicBezTo>
                  <a:cubicBezTo>
                    <a:pt x="35" y="246"/>
                    <a:pt x="111" y="391"/>
                    <a:pt x="179" y="493"/>
                  </a:cubicBezTo>
                  <a:cubicBezTo>
                    <a:pt x="281" y="637"/>
                    <a:pt x="392" y="782"/>
                    <a:pt x="536" y="782"/>
                  </a:cubicBezTo>
                  <a:lnTo>
                    <a:pt x="570" y="782"/>
                  </a:lnTo>
                  <a:cubicBezTo>
                    <a:pt x="638" y="739"/>
                    <a:pt x="672" y="671"/>
                    <a:pt x="672" y="637"/>
                  </a:cubicBezTo>
                  <a:cubicBezTo>
                    <a:pt x="672" y="459"/>
                    <a:pt x="536" y="391"/>
                    <a:pt x="426" y="280"/>
                  </a:cubicBezTo>
                  <a:cubicBezTo>
                    <a:pt x="324" y="179"/>
                    <a:pt x="213" y="102"/>
                    <a:pt x="69" y="3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" name="Google Shape;5032;p60"/>
            <p:cNvSpPr/>
            <p:nvPr/>
          </p:nvSpPr>
          <p:spPr>
            <a:xfrm>
              <a:off x="977547" y="2672842"/>
              <a:ext cx="20957" cy="20957"/>
            </a:xfrm>
            <a:custGeom>
              <a:avLst/>
              <a:gdLst/>
              <a:ahLst/>
              <a:cxnLst/>
              <a:rect l="l" t="t" r="r" b="b"/>
              <a:pathLst>
                <a:path w="638" h="638" extrusionOk="0">
                  <a:moveTo>
                    <a:pt x="69" y="0"/>
                  </a:moveTo>
                  <a:cubicBezTo>
                    <a:pt x="35" y="0"/>
                    <a:pt x="1" y="68"/>
                    <a:pt x="35" y="111"/>
                  </a:cubicBezTo>
                  <a:cubicBezTo>
                    <a:pt x="103" y="212"/>
                    <a:pt x="145" y="323"/>
                    <a:pt x="247" y="425"/>
                  </a:cubicBezTo>
                  <a:cubicBezTo>
                    <a:pt x="315" y="535"/>
                    <a:pt x="425" y="637"/>
                    <a:pt x="527" y="637"/>
                  </a:cubicBezTo>
                  <a:lnTo>
                    <a:pt x="570" y="637"/>
                  </a:lnTo>
                  <a:cubicBezTo>
                    <a:pt x="604" y="603"/>
                    <a:pt x="638" y="569"/>
                    <a:pt x="638" y="535"/>
                  </a:cubicBezTo>
                  <a:cubicBezTo>
                    <a:pt x="638" y="391"/>
                    <a:pt x="493" y="323"/>
                    <a:pt x="425" y="246"/>
                  </a:cubicBezTo>
                  <a:cubicBezTo>
                    <a:pt x="315" y="179"/>
                    <a:pt x="213" y="111"/>
                    <a:pt x="145" y="34"/>
                  </a:cubicBezTo>
                  <a:cubicBezTo>
                    <a:pt x="103" y="34"/>
                    <a:pt x="103" y="0"/>
                    <a:pt x="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" name="Google Shape;5033;p60"/>
            <p:cNvSpPr/>
            <p:nvPr/>
          </p:nvSpPr>
          <p:spPr>
            <a:xfrm>
              <a:off x="685697" y="2855309"/>
              <a:ext cx="22074" cy="10643"/>
            </a:xfrm>
            <a:custGeom>
              <a:avLst/>
              <a:gdLst/>
              <a:ahLst/>
              <a:cxnLst/>
              <a:rect l="l" t="t" r="r" b="b"/>
              <a:pathLst>
                <a:path w="672" h="324" extrusionOk="0">
                  <a:moveTo>
                    <a:pt x="323" y="1"/>
                  </a:moveTo>
                  <a:cubicBezTo>
                    <a:pt x="212" y="1"/>
                    <a:pt x="178" y="35"/>
                    <a:pt x="68" y="35"/>
                  </a:cubicBezTo>
                  <a:cubicBezTo>
                    <a:pt x="0" y="77"/>
                    <a:pt x="0" y="179"/>
                    <a:pt x="68" y="213"/>
                  </a:cubicBezTo>
                  <a:cubicBezTo>
                    <a:pt x="178" y="213"/>
                    <a:pt x="246" y="247"/>
                    <a:pt x="323" y="290"/>
                  </a:cubicBezTo>
                  <a:cubicBezTo>
                    <a:pt x="357" y="290"/>
                    <a:pt x="391" y="324"/>
                    <a:pt x="459" y="324"/>
                  </a:cubicBezTo>
                  <a:cubicBezTo>
                    <a:pt x="493" y="324"/>
                    <a:pt x="535" y="290"/>
                    <a:pt x="569" y="290"/>
                  </a:cubicBezTo>
                  <a:cubicBezTo>
                    <a:pt x="637" y="290"/>
                    <a:pt x="671" y="179"/>
                    <a:pt x="603" y="145"/>
                  </a:cubicBezTo>
                  <a:cubicBezTo>
                    <a:pt x="535" y="35"/>
                    <a:pt x="459" y="35"/>
                    <a:pt x="35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" name="Google Shape;5034;p60"/>
            <p:cNvSpPr/>
            <p:nvPr/>
          </p:nvSpPr>
          <p:spPr>
            <a:xfrm>
              <a:off x="660010" y="2885726"/>
              <a:ext cx="32683" cy="11464"/>
            </a:xfrm>
            <a:custGeom>
              <a:avLst/>
              <a:gdLst/>
              <a:ahLst/>
              <a:cxnLst/>
              <a:rect l="l" t="t" r="r" b="b"/>
              <a:pathLst>
                <a:path w="995" h="349" extrusionOk="0">
                  <a:moveTo>
                    <a:pt x="145" y="1"/>
                  </a:moveTo>
                  <a:cubicBezTo>
                    <a:pt x="43" y="1"/>
                    <a:pt x="1" y="137"/>
                    <a:pt x="111" y="171"/>
                  </a:cubicBezTo>
                  <a:cubicBezTo>
                    <a:pt x="255" y="247"/>
                    <a:pt x="391" y="281"/>
                    <a:pt x="536" y="315"/>
                  </a:cubicBezTo>
                  <a:cubicBezTo>
                    <a:pt x="604" y="315"/>
                    <a:pt x="680" y="349"/>
                    <a:pt x="748" y="349"/>
                  </a:cubicBezTo>
                  <a:cubicBezTo>
                    <a:pt x="816" y="349"/>
                    <a:pt x="892" y="315"/>
                    <a:pt x="960" y="281"/>
                  </a:cubicBezTo>
                  <a:cubicBezTo>
                    <a:pt x="994" y="247"/>
                    <a:pt x="994" y="171"/>
                    <a:pt x="960" y="137"/>
                  </a:cubicBezTo>
                  <a:cubicBezTo>
                    <a:pt x="816" y="69"/>
                    <a:pt x="714" y="69"/>
                    <a:pt x="570" y="69"/>
                  </a:cubicBezTo>
                  <a:cubicBezTo>
                    <a:pt x="425" y="35"/>
                    <a:pt x="289" y="35"/>
                    <a:pt x="1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" name="Google Shape;5035;p60"/>
            <p:cNvSpPr/>
            <p:nvPr/>
          </p:nvSpPr>
          <p:spPr>
            <a:xfrm>
              <a:off x="612578" y="2860072"/>
              <a:ext cx="32388" cy="9230"/>
            </a:xfrm>
            <a:custGeom>
              <a:avLst/>
              <a:gdLst/>
              <a:ahLst/>
              <a:cxnLst/>
              <a:rect l="l" t="t" r="r" b="b"/>
              <a:pathLst>
                <a:path w="986" h="281" extrusionOk="0">
                  <a:moveTo>
                    <a:pt x="637" y="0"/>
                  </a:moveTo>
                  <a:cubicBezTo>
                    <a:pt x="459" y="0"/>
                    <a:pt x="281" y="34"/>
                    <a:pt x="136" y="34"/>
                  </a:cubicBezTo>
                  <a:cubicBezTo>
                    <a:pt x="0" y="34"/>
                    <a:pt x="0" y="247"/>
                    <a:pt x="136" y="247"/>
                  </a:cubicBezTo>
                  <a:cubicBezTo>
                    <a:pt x="281" y="247"/>
                    <a:pt x="459" y="280"/>
                    <a:pt x="637" y="280"/>
                  </a:cubicBezTo>
                  <a:cubicBezTo>
                    <a:pt x="739" y="280"/>
                    <a:pt x="807" y="280"/>
                    <a:pt x="918" y="247"/>
                  </a:cubicBezTo>
                  <a:cubicBezTo>
                    <a:pt x="986" y="213"/>
                    <a:pt x="986" y="68"/>
                    <a:pt x="918" y="34"/>
                  </a:cubicBezTo>
                  <a:cubicBezTo>
                    <a:pt x="807" y="0"/>
                    <a:pt x="739" y="0"/>
                    <a:pt x="63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" name="Google Shape;5036;p60"/>
            <p:cNvSpPr/>
            <p:nvPr/>
          </p:nvSpPr>
          <p:spPr>
            <a:xfrm>
              <a:off x="657777" y="2825188"/>
              <a:ext cx="26836" cy="9230"/>
            </a:xfrm>
            <a:custGeom>
              <a:avLst/>
              <a:gdLst/>
              <a:ahLst/>
              <a:cxnLst/>
              <a:rect l="l" t="t" r="r" b="b"/>
              <a:pathLst>
                <a:path w="817" h="281" extrusionOk="0">
                  <a:moveTo>
                    <a:pt x="459" y="0"/>
                  </a:moveTo>
                  <a:cubicBezTo>
                    <a:pt x="357" y="0"/>
                    <a:pt x="213" y="34"/>
                    <a:pt x="111" y="34"/>
                  </a:cubicBezTo>
                  <a:cubicBezTo>
                    <a:pt x="35" y="68"/>
                    <a:pt x="1" y="179"/>
                    <a:pt x="69" y="213"/>
                  </a:cubicBezTo>
                  <a:cubicBezTo>
                    <a:pt x="213" y="247"/>
                    <a:pt x="391" y="281"/>
                    <a:pt x="536" y="281"/>
                  </a:cubicBezTo>
                  <a:cubicBezTo>
                    <a:pt x="604" y="281"/>
                    <a:pt x="706" y="281"/>
                    <a:pt x="782" y="213"/>
                  </a:cubicBezTo>
                  <a:cubicBezTo>
                    <a:pt x="816" y="179"/>
                    <a:pt x="816" y="145"/>
                    <a:pt x="782" y="102"/>
                  </a:cubicBezTo>
                  <a:cubicBezTo>
                    <a:pt x="672" y="34"/>
                    <a:pt x="570" y="0"/>
                    <a:pt x="4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" name="Google Shape;5037;p60"/>
            <p:cNvSpPr/>
            <p:nvPr/>
          </p:nvSpPr>
          <p:spPr>
            <a:xfrm>
              <a:off x="703270" y="2803148"/>
              <a:ext cx="33504" cy="10347"/>
            </a:xfrm>
            <a:custGeom>
              <a:avLst/>
              <a:gdLst/>
              <a:ahLst/>
              <a:cxnLst/>
              <a:rect l="l" t="t" r="r" b="b"/>
              <a:pathLst>
                <a:path w="1020" h="315" extrusionOk="0">
                  <a:moveTo>
                    <a:pt x="561" y="0"/>
                  </a:moveTo>
                  <a:cubicBezTo>
                    <a:pt x="382" y="0"/>
                    <a:pt x="247" y="34"/>
                    <a:pt x="102" y="68"/>
                  </a:cubicBezTo>
                  <a:cubicBezTo>
                    <a:pt x="34" y="102"/>
                    <a:pt x="0" y="247"/>
                    <a:pt x="102" y="247"/>
                  </a:cubicBezTo>
                  <a:cubicBezTo>
                    <a:pt x="281" y="281"/>
                    <a:pt x="493" y="315"/>
                    <a:pt x="671" y="315"/>
                  </a:cubicBezTo>
                  <a:lnTo>
                    <a:pt x="918" y="315"/>
                  </a:lnTo>
                  <a:cubicBezTo>
                    <a:pt x="1020" y="281"/>
                    <a:pt x="1020" y="136"/>
                    <a:pt x="952" y="68"/>
                  </a:cubicBezTo>
                  <a:cubicBezTo>
                    <a:pt x="807" y="34"/>
                    <a:pt x="705" y="0"/>
                    <a:pt x="5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" name="Google Shape;5038;p60"/>
            <p:cNvSpPr/>
            <p:nvPr/>
          </p:nvSpPr>
          <p:spPr>
            <a:xfrm>
              <a:off x="726428" y="2832152"/>
              <a:ext cx="25687" cy="11759"/>
            </a:xfrm>
            <a:custGeom>
              <a:avLst/>
              <a:gdLst/>
              <a:ahLst/>
              <a:cxnLst/>
              <a:rect l="l" t="t" r="r" b="b"/>
              <a:pathLst>
                <a:path w="782" h="358" extrusionOk="0">
                  <a:moveTo>
                    <a:pt x="145" y="1"/>
                  </a:moveTo>
                  <a:cubicBezTo>
                    <a:pt x="0" y="1"/>
                    <a:pt x="0" y="213"/>
                    <a:pt x="102" y="281"/>
                  </a:cubicBezTo>
                  <a:cubicBezTo>
                    <a:pt x="213" y="315"/>
                    <a:pt x="281" y="315"/>
                    <a:pt x="391" y="315"/>
                  </a:cubicBezTo>
                  <a:cubicBezTo>
                    <a:pt x="391" y="357"/>
                    <a:pt x="425" y="357"/>
                    <a:pt x="425" y="357"/>
                  </a:cubicBezTo>
                  <a:cubicBezTo>
                    <a:pt x="493" y="357"/>
                    <a:pt x="569" y="315"/>
                    <a:pt x="637" y="315"/>
                  </a:cubicBezTo>
                  <a:cubicBezTo>
                    <a:pt x="705" y="315"/>
                    <a:pt x="782" y="179"/>
                    <a:pt x="671" y="145"/>
                  </a:cubicBezTo>
                  <a:cubicBezTo>
                    <a:pt x="603" y="103"/>
                    <a:pt x="527" y="69"/>
                    <a:pt x="425" y="35"/>
                  </a:cubicBezTo>
                  <a:cubicBezTo>
                    <a:pt x="357" y="35"/>
                    <a:pt x="247" y="1"/>
                    <a:pt x="1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" name="Google Shape;5039;p60"/>
            <p:cNvSpPr/>
            <p:nvPr/>
          </p:nvSpPr>
          <p:spPr>
            <a:xfrm>
              <a:off x="777473" y="2798385"/>
              <a:ext cx="36034" cy="10643"/>
            </a:xfrm>
            <a:custGeom>
              <a:avLst/>
              <a:gdLst/>
              <a:ahLst/>
              <a:cxnLst/>
              <a:rect l="l" t="t" r="r" b="b"/>
              <a:pathLst>
                <a:path w="1097" h="324" extrusionOk="0">
                  <a:moveTo>
                    <a:pt x="604" y="1"/>
                  </a:moveTo>
                  <a:cubicBezTo>
                    <a:pt x="426" y="1"/>
                    <a:pt x="247" y="35"/>
                    <a:pt x="111" y="69"/>
                  </a:cubicBezTo>
                  <a:cubicBezTo>
                    <a:pt x="1" y="69"/>
                    <a:pt x="35" y="247"/>
                    <a:pt x="145" y="281"/>
                  </a:cubicBezTo>
                  <a:cubicBezTo>
                    <a:pt x="324" y="281"/>
                    <a:pt x="536" y="324"/>
                    <a:pt x="714" y="324"/>
                  </a:cubicBezTo>
                  <a:cubicBezTo>
                    <a:pt x="816" y="324"/>
                    <a:pt x="927" y="324"/>
                    <a:pt x="995" y="281"/>
                  </a:cubicBezTo>
                  <a:cubicBezTo>
                    <a:pt x="1063" y="247"/>
                    <a:pt x="1097" y="145"/>
                    <a:pt x="1029" y="111"/>
                  </a:cubicBezTo>
                  <a:cubicBezTo>
                    <a:pt x="884" y="35"/>
                    <a:pt x="748" y="1"/>
                    <a:pt x="60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" name="Google Shape;5040;p60"/>
            <p:cNvSpPr/>
            <p:nvPr/>
          </p:nvSpPr>
          <p:spPr>
            <a:xfrm>
              <a:off x="786966" y="2834386"/>
              <a:ext cx="26541" cy="9526"/>
            </a:xfrm>
            <a:custGeom>
              <a:avLst/>
              <a:gdLst/>
              <a:ahLst/>
              <a:cxnLst/>
              <a:rect l="l" t="t" r="r" b="b"/>
              <a:pathLst>
                <a:path w="808" h="290" extrusionOk="0">
                  <a:moveTo>
                    <a:pt x="137" y="1"/>
                  </a:moveTo>
                  <a:cubicBezTo>
                    <a:pt x="1" y="1"/>
                    <a:pt x="1" y="213"/>
                    <a:pt x="137" y="247"/>
                  </a:cubicBezTo>
                  <a:cubicBezTo>
                    <a:pt x="247" y="247"/>
                    <a:pt x="383" y="289"/>
                    <a:pt x="493" y="289"/>
                  </a:cubicBezTo>
                  <a:cubicBezTo>
                    <a:pt x="561" y="289"/>
                    <a:pt x="672" y="247"/>
                    <a:pt x="740" y="247"/>
                  </a:cubicBezTo>
                  <a:cubicBezTo>
                    <a:pt x="808" y="213"/>
                    <a:pt x="808" y="145"/>
                    <a:pt x="740" y="145"/>
                  </a:cubicBezTo>
                  <a:cubicBezTo>
                    <a:pt x="561" y="35"/>
                    <a:pt x="349" y="35"/>
                    <a:pt x="13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" name="Google Shape;5041;p60"/>
            <p:cNvSpPr/>
            <p:nvPr/>
          </p:nvSpPr>
          <p:spPr>
            <a:xfrm>
              <a:off x="901932" y="2832152"/>
              <a:ext cx="26836" cy="11759"/>
            </a:xfrm>
            <a:custGeom>
              <a:avLst/>
              <a:gdLst/>
              <a:ahLst/>
              <a:cxnLst/>
              <a:rect l="l" t="t" r="r" b="b"/>
              <a:pathLst>
                <a:path w="817" h="358" extrusionOk="0">
                  <a:moveTo>
                    <a:pt x="145" y="1"/>
                  </a:moveTo>
                  <a:cubicBezTo>
                    <a:pt x="1" y="1"/>
                    <a:pt x="1" y="247"/>
                    <a:pt x="145" y="281"/>
                  </a:cubicBezTo>
                  <a:cubicBezTo>
                    <a:pt x="247" y="281"/>
                    <a:pt x="323" y="315"/>
                    <a:pt x="425" y="315"/>
                  </a:cubicBezTo>
                  <a:cubicBezTo>
                    <a:pt x="493" y="357"/>
                    <a:pt x="570" y="357"/>
                    <a:pt x="604" y="357"/>
                  </a:cubicBezTo>
                  <a:lnTo>
                    <a:pt x="748" y="357"/>
                  </a:lnTo>
                  <a:cubicBezTo>
                    <a:pt x="816" y="315"/>
                    <a:pt x="816" y="213"/>
                    <a:pt x="748" y="145"/>
                  </a:cubicBezTo>
                  <a:cubicBezTo>
                    <a:pt x="672" y="69"/>
                    <a:pt x="570" y="69"/>
                    <a:pt x="459" y="69"/>
                  </a:cubicBezTo>
                  <a:cubicBezTo>
                    <a:pt x="357" y="35"/>
                    <a:pt x="247" y="35"/>
                    <a:pt x="17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" name="Google Shape;5042;p60"/>
            <p:cNvSpPr/>
            <p:nvPr/>
          </p:nvSpPr>
          <p:spPr>
            <a:xfrm>
              <a:off x="867048" y="2808994"/>
              <a:ext cx="32683" cy="10347"/>
            </a:xfrm>
            <a:custGeom>
              <a:avLst/>
              <a:gdLst/>
              <a:ahLst/>
              <a:cxnLst/>
              <a:rect l="l" t="t" r="r" b="b"/>
              <a:pathLst>
                <a:path w="995" h="315" extrusionOk="0">
                  <a:moveTo>
                    <a:pt x="604" y="1"/>
                  </a:moveTo>
                  <a:cubicBezTo>
                    <a:pt x="425" y="1"/>
                    <a:pt x="247" y="35"/>
                    <a:pt x="145" y="69"/>
                  </a:cubicBezTo>
                  <a:cubicBezTo>
                    <a:pt x="1" y="69"/>
                    <a:pt x="35" y="247"/>
                    <a:pt x="145" y="247"/>
                  </a:cubicBezTo>
                  <a:cubicBezTo>
                    <a:pt x="323" y="247"/>
                    <a:pt x="493" y="315"/>
                    <a:pt x="706" y="315"/>
                  </a:cubicBezTo>
                  <a:cubicBezTo>
                    <a:pt x="782" y="315"/>
                    <a:pt x="850" y="315"/>
                    <a:pt x="918" y="281"/>
                  </a:cubicBezTo>
                  <a:cubicBezTo>
                    <a:pt x="961" y="247"/>
                    <a:pt x="995" y="137"/>
                    <a:pt x="918" y="103"/>
                  </a:cubicBezTo>
                  <a:cubicBezTo>
                    <a:pt x="850" y="35"/>
                    <a:pt x="706" y="1"/>
                    <a:pt x="60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" name="Google Shape;5043;p60"/>
            <p:cNvSpPr/>
            <p:nvPr/>
          </p:nvSpPr>
          <p:spPr>
            <a:xfrm>
              <a:off x="845007" y="2836915"/>
              <a:ext cx="25720" cy="8113"/>
            </a:xfrm>
            <a:custGeom>
              <a:avLst/>
              <a:gdLst/>
              <a:ahLst/>
              <a:cxnLst/>
              <a:rect l="l" t="t" r="r" b="b"/>
              <a:pathLst>
                <a:path w="783" h="247" extrusionOk="0">
                  <a:moveTo>
                    <a:pt x="425" y="0"/>
                  </a:moveTo>
                  <a:lnTo>
                    <a:pt x="145" y="0"/>
                  </a:lnTo>
                  <a:cubicBezTo>
                    <a:pt x="1" y="0"/>
                    <a:pt x="1" y="246"/>
                    <a:pt x="145" y="246"/>
                  </a:cubicBezTo>
                  <a:lnTo>
                    <a:pt x="425" y="246"/>
                  </a:lnTo>
                  <a:cubicBezTo>
                    <a:pt x="527" y="246"/>
                    <a:pt x="638" y="246"/>
                    <a:pt x="740" y="170"/>
                  </a:cubicBezTo>
                  <a:cubicBezTo>
                    <a:pt x="782" y="170"/>
                    <a:pt x="782" y="68"/>
                    <a:pt x="740" y="34"/>
                  </a:cubicBezTo>
                  <a:cubicBezTo>
                    <a:pt x="638" y="0"/>
                    <a:pt x="527" y="0"/>
                    <a:pt x="42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" name="Google Shape;5044;p60"/>
            <p:cNvSpPr/>
            <p:nvPr/>
          </p:nvSpPr>
          <p:spPr>
            <a:xfrm>
              <a:off x="983427" y="2841382"/>
              <a:ext cx="29037" cy="11727"/>
            </a:xfrm>
            <a:custGeom>
              <a:avLst/>
              <a:gdLst/>
              <a:ahLst/>
              <a:cxnLst/>
              <a:rect l="l" t="t" r="r" b="b"/>
              <a:pathLst>
                <a:path w="884" h="357" extrusionOk="0">
                  <a:moveTo>
                    <a:pt x="102" y="0"/>
                  </a:moveTo>
                  <a:cubicBezTo>
                    <a:pt x="0" y="0"/>
                    <a:pt x="0" y="144"/>
                    <a:pt x="68" y="178"/>
                  </a:cubicBezTo>
                  <a:cubicBezTo>
                    <a:pt x="212" y="212"/>
                    <a:pt x="348" y="289"/>
                    <a:pt x="493" y="323"/>
                  </a:cubicBezTo>
                  <a:cubicBezTo>
                    <a:pt x="561" y="323"/>
                    <a:pt x="637" y="357"/>
                    <a:pt x="705" y="357"/>
                  </a:cubicBezTo>
                  <a:cubicBezTo>
                    <a:pt x="739" y="357"/>
                    <a:pt x="816" y="357"/>
                    <a:pt x="850" y="323"/>
                  </a:cubicBezTo>
                  <a:cubicBezTo>
                    <a:pt x="884" y="289"/>
                    <a:pt x="884" y="246"/>
                    <a:pt x="850" y="212"/>
                  </a:cubicBezTo>
                  <a:cubicBezTo>
                    <a:pt x="773" y="110"/>
                    <a:pt x="637" y="76"/>
                    <a:pt x="527" y="76"/>
                  </a:cubicBezTo>
                  <a:cubicBezTo>
                    <a:pt x="391" y="34"/>
                    <a:pt x="246" y="0"/>
                    <a:pt x="10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" name="Google Shape;5045;p60"/>
            <p:cNvSpPr/>
            <p:nvPr/>
          </p:nvSpPr>
          <p:spPr>
            <a:xfrm>
              <a:off x="975313" y="2821542"/>
              <a:ext cx="34917" cy="10643"/>
            </a:xfrm>
            <a:custGeom>
              <a:avLst/>
              <a:gdLst/>
              <a:ahLst/>
              <a:cxnLst/>
              <a:rect l="l" t="t" r="r" b="b"/>
              <a:pathLst>
                <a:path w="1063" h="324" extrusionOk="0">
                  <a:moveTo>
                    <a:pt x="561" y="1"/>
                  </a:moveTo>
                  <a:cubicBezTo>
                    <a:pt x="425" y="1"/>
                    <a:pt x="247" y="43"/>
                    <a:pt x="137" y="43"/>
                  </a:cubicBezTo>
                  <a:cubicBezTo>
                    <a:pt x="1" y="77"/>
                    <a:pt x="1" y="256"/>
                    <a:pt x="137" y="256"/>
                  </a:cubicBezTo>
                  <a:cubicBezTo>
                    <a:pt x="281" y="290"/>
                    <a:pt x="459" y="290"/>
                    <a:pt x="638" y="324"/>
                  </a:cubicBezTo>
                  <a:lnTo>
                    <a:pt x="850" y="324"/>
                  </a:lnTo>
                  <a:cubicBezTo>
                    <a:pt x="918" y="324"/>
                    <a:pt x="952" y="324"/>
                    <a:pt x="1020" y="290"/>
                  </a:cubicBezTo>
                  <a:cubicBezTo>
                    <a:pt x="1063" y="290"/>
                    <a:pt x="1063" y="179"/>
                    <a:pt x="1020" y="145"/>
                  </a:cubicBezTo>
                  <a:cubicBezTo>
                    <a:pt x="918" y="43"/>
                    <a:pt x="740" y="1"/>
                    <a:pt x="5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" name="Google Shape;5046;p60"/>
            <p:cNvSpPr/>
            <p:nvPr/>
          </p:nvSpPr>
          <p:spPr>
            <a:xfrm>
              <a:off x="701858" y="2944885"/>
              <a:ext cx="31566" cy="11759"/>
            </a:xfrm>
            <a:custGeom>
              <a:avLst/>
              <a:gdLst/>
              <a:ahLst/>
              <a:cxnLst/>
              <a:rect l="l" t="t" r="r" b="b"/>
              <a:pathLst>
                <a:path w="961" h="358" extrusionOk="0">
                  <a:moveTo>
                    <a:pt x="604" y="35"/>
                  </a:moveTo>
                  <a:lnTo>
                    <a:pt x="145" y="35"/>
                  </a:lnTo>
                  <a:cubicBezTo>
                    <a:pt x="43" y="69"/>
                    <a:pt x="1" y="213"/>
                    <a:pt x="111" y="213"/>
                  </a:cubicBezTo>
                  <a:cubicBezTo>
                    <a:pt x="256" y="281"/>
                    <a:pt x="391" y="323"/>
                    <a:pt x="570" y="323"/>
                  </a:cubicBezTo>
                  <a:cubicBezTo>
                    <a:pt x="638" y="357"/>
                    <a:pt x="680" y="357"/>
                    <a:pt x="748" y="357"/>
                  </a:cubicBezTo>
                  <a:cubicBezTo>
                    <a:pt x="816" y="357"/>
                    <a:pt x="893" y="357"/>
                    <a:pt x="927" y="281"/>
                  </a:cubicBezTo>
                  <a:cubicBezTo>
                    <a:pt x="961" y="247"/>
                    <a:pt x="961" y="179"/>
                    <a:pt x="961" y="145"/>
                  </a:cubicBezTo>
                  <a:cubicBezTo>
                    <a:pt x="850" y="1"/>
                    <a:pt x="748" y="35"/>
                    <a:pt x="604" y="3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" name="Google Shape;5047;p60"/>
            <p:cNvSpPr/>
            <p:nvPr/>
          </p:nvSpPr>
          <p:spPr>
            <a:xfrm>
              <a:off x="703270" y="2979769"/>
              <a:ext cx="29037" cy="10643"/>
            </a:xfrm>
            <a:custGeom>
              <a:avLst/>
              <a:gdLst/>
              <a:ahLst/>
              <a:cxnLst/>
              <a:rect l="l" t="t" r="r" b="b"/>
              <a:pathLst>
                <a:path w="884" h="324" extrusionOk="0">
                  <a:moveTo>
                    <a:pt x="315" y="0"/>
                  </a:moveTo>
                  <a:lnTo>
                    <a:pt x="170" y="0"/>
                  </a:lnTo>
                  <a:cubicBezTo>
                    <a:pt x="34" y="0"/>
                    <a:pt x="0" y="213"/>
                    <a:pt x="136" y="247"/>
                  </a:cubicBezTo>
                  <a:cubicBezTo>
                    <a:pt x="281" y="281"/>
                    <a:pt x="382" y="281"/>
                    <a:pt x="527" y="323"/>
                  </a:cubicBezTo>
                  <a:lnTo>
                    <a:pt x="637" y="323"/>
                  </a:lnTo>
                  <a:cubicBezTo>
                    <a:pt x="705" y="323"/>
                    <a:pt x="773" y="281"/>
                    <a:pt x="850" y="247"/>
                  </a:cubicBezTo>
                  <a:cubicBezTo>
                    <a:pt x="850" y="213"/>
                    <a:pt x="884" y="179"/>
                    <a:pt x="850" y="145"/>
                  </a:cubicBezTo>
                  <a:cubicBezTo>
                    <a:pt x="773" y="34"/>
                    <a:pt x="671" y="0"/>
                    <a:pt x="5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" name="Google Shape;5048;p60"/>
            <p:cNvSpPr/>
            <p:nvPr/>
          </p:nvSpPr>
          <p:spPr>
            <a:xfrm>
              <a:off x="655543" y="2985615"/>
              <a:ext cx="24307" cy="8146"/>
            </a:xfrm>
            <a:custGeom>
              <a:avLst/>
              <a:gdLst/>
              <a:ahLst/>
              <a:cxnLst/>
              <a:rect l="l" t="t" r="r" b="b"/>
              <a:pathLst>
                <a:path w="740" h="248" extrusionOk="0">
                  <a:moveTo>
                    <a:pt x="425" y="1"/>
                  </a:moveTo>
                  <a:cubicBezTo>
                    <a:pt x="315" y="1"/>
                    <a:pt x="213" y="1"/>
                    <a:pt x="103" y="35"/>
                  </a:cubicBezTo>
                  <a:cubicBezTo>
                    <a:pt x="1" y="35"/>
                    <a:pt x="1" y="213"/>
                    <a:pt x="103" y="213"/>
                  </a:cubicBezTo>
                  <a:cubicBezTo>
                    <a:pt x="213" y="213"/>
                    <a:pt x="315" y="247"/>
                    <a:pt x="425" y="247"/>
                  </a:cubicBezTo>
                  <a:cubicBezTo>
                    <a:pt x="527" y="247"/>
                    <a:pt x="604" y="213"/>
                    <a:pt x="672" y="179"/>
                  </a:cubicBezTo>
                  <a:cubicBezTo>
                    <a:pt x="740" y="145"/>
                    <a:pt x="740" y="69"/>
                    <a:pt x="672" y="69"/>
                  </a:cubicBezTo>
                  <a:cubicBezTo>
                    <a:pt x="604" y="1"/>
                    <a:pt x="527" y="1"/>
                    <a:pt x="42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" name="Google Shape;5049;p60"/>
            <p:cNvSpPr/>
            <p:nvPr/>
          </p:nvSpPr>
          <p:spPr>
            <a:xfrm>
              <a:off x="643816" y="2936804"/>
              <a:ext cx="29070" cy="10347"/>
            </a:xfrm>
            <a:custGeom>
              <a:avLst/>
              <a:gdLst/>
              <a:ahLst/>
              <a:cxnLst/>
              <a:rect l="l" t="t" r="r" b="b"/>
              <a:pathLst>
                <a:path w="885" h="315" extrusionOk="0">
                  <a:moveTo>
                    <a:pt x="460" y="0"/>
                  </a:moveTo>
                  <a:cubicBezTo>
                    <a:pt x="358" y="0"/>
                    <a:pt x="247" y="34"/>
                    <a:pt x="145" y="34"/>
                  </a:cubicBezTo>
                  <a:cubicBezTo>
                    <a:pt x="1" y="34"/>
                    <a:pt x="1" y="247"/>
                    <a:pt x="145" y="247"/>
                  </a:cubicBezTo>
                  <a:cubicBezTo>
                    <a:pt x="281" y="281"/>
                    <a:pt x="392" y="315"/>
                    <a:pt x="536" y="315"/>
                  </a:cubicBezTo>
                  <a:lnTo>
                    <a:pt x="536" y="315"/>
                  </a:lnTo>
                  <a:cubicBezTo>
                    <a:pt x="638" y="315"/>
                    <a:pt x="748" y="281"/>
                    <a:pt x="816" y="247"/>
                  </a:cubicBezTo>
                  <a:cubicBezTo>
                    <a:pt x="850" y="213"/>
                    <a:pt x="884" y="145"/>
                    <a:pt x="816" y="102"/>
                  </a:cubicBezTo>
                  <a:cubicBezTo>
                    <a:pt x="706" y="34"/>
                    <a:pt x="570" y="0"/>
                    <a:pt x="4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" name="Google Shape;5050;p60"/>
            <p:cNvSpPr/>
            <p:nvPr/>
          </p:nvSpPr>
          <p:spPr>
            <a:xfrm>
              <a:off x="605615" y="2912234"/>
              <a:ext cx="18427" cy="9526"/>
            </a:xfrm>
            <a:custGeom>
              <a:avLst/>
              <a:gdLst/>
              <a:ahLst/>
              <a:cxnLst/>
              <a:rect l="l" t="t" r="r" b="b"/>
              <a:pathLst>
                <a:path w="561" h="290" extrusionOk="0">
                  <a:moveTo>
                    <a:pt x="314" y="1"/>
                  </a:moveTo>
                  <a:cubicBezTo>
                    <a:pt x="246" y="1"/>
                    <a:pt x="170" y="43"/>
                    <a:pt x="102" y="77"/>
                  </a:cubicBezTo>
                  <a:cubicBezTo>
                    <a:pt x="0" y="145"/>
                    <a:pt x="68" y="290"/>
                    <a:pt x="170" y="290"/>
                  </a:cubicBezTo>
                  <a:cubicBezTo>
                    <a:pt x="212" y="290"/>
                    <a:pt x="212" y="290"/>
                    <a:pt x="246" y="256"/>
                  </a:cubicBezTo>
                  <a:lnTo>
                    <a:pt x="280" y="256"/>
                  </a:lnTo>
                  <a:cubicBezTo>
                    <a:pt x="348" y="256"/>
                    <a:pt x="382" y="290"/>
                    <a:pt x="459" y="290"/>
                  </a:cubicBezTo>
                  <a:lnTo>
                    <a:pt x="459" y="290"/>
                  </a:lnTo>
                  <a:cubicBezTo>
                    <a:pt x="527" y="290"/>
                    <a:pt x="561" y="213"/>
                    <a:pt x="561" y="145"/>
                  </a:cubicBezTo>
                  <a:cubicBezTo>
                    <a:pt x="527" y="43"/>
                    <a:pt x="425" y="1"/>
                    <a:pt x="31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" name="Google Shape;5051;p60"/>
            <p:cNvSpPr/>
            <p:nvPr/>
          </p:nvSpPr>
          <p:spPr>
            <a:xfrm>
              <a:off x="600852" y="2958845"/>
              <a:ext cx="27953" cy="11759"/>
            </a:xfrm>
            <a:custGeom>
              <a:avLst/>
              <a:gdLst/>
              <a:ahLst/>
              <a:cxnLst/>
              <a:rect l="l" t="t" r="r" b="b"/>
              <a:pathLst>
                <a:path w="851" h="358" extrusionOk="0">
                  <a:moveTo>
                    <a:pt x="145" y="0"/>
                  </a:moveTo>
                  <a:cubicBezTo>
                    <a:pt x="35" y="0"/>
                    <a:pt x="1" y="179"/>
                    <a:pt x="69" y="213"/>
                  </a:cubicBezTo>
                  <a:cubicBezTo>
                    <a:pt x="213" y="281"/>
                    <a:pt x="391" y="357"/>
                    <a:pt x="570" y="357"/>
                  </a:cubicBezTo>
                  <a:cubicBezTo>
                    <a:pt x="638" y="357"/>
                    <a:pt x="706" y="323"/>
                    <a:pt x="816" y="281"/>
                  </a:cubicBezTo>
                  <a:cubicBezTo>
                    <a:pt x="850" y="247"/>
                    <a:pt x="850" y="213"/>
                    <a:pt x="816" y="179"/>
                  </a:cubicBezTo>
                  <a:cubicBezTo>
                    <a:pt x="638" y="34"/>
                    <a:pt x="357" y="34"/>
                    <a:pt x="14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" name="Google Shape;5052;p60"/>
            <p:cNvSpPr/>
            <p:nvPr/>
          </p:nvSpPr>
          <p:spPr>
            <a:xfrm>
              <a:off x="733392" y="3030846"/>
              <a:ext cx="27953" cy="9493"/>
            </a:xfrm>
            <a:custGeom>
              <a:avLst/>
              <a:gdLst/>
              <a:ahLst/>
              <a:cxnLst/>
              <a:rect l="l" t="t" r="r" b="b"/>
              <a:pathLst>
                <a:path w="851" h="289" extrusionOk="0">
                  <a:moveTo>
                    <a:pt x="638" y="0"/>
                  </a:moveTo>
                  <a:lnTo>
                    <a:pt x="391" y="0"/>
                  </a:lnTo>
                  <a:cubicBezTo>
                    <a:pt x="281" y="0"/>
                    <a:pt x="179" y="0"/>
                    <a:pt x="69" y="76"/>
                  </a:cubicBezTo>
                  <a:cubicBezTo>
                    <a:pt x="1" y="110"/>
                    <a:pt x="1" y="178"/>
                    <a:pt x="69" y="212"/>
                  </a:cubicBezTo>
                  <a:cubicBezTo>
                    <a:pt x="145" y="289"/>
                    <a:pt x="247" y="289"/>
                    <a:pt x="357" y="289"/>
                  </a:cubicBezTo>
                  <a:lnTo>
                    <a:pt x="425" y="289"/>
                  </a:lnTo>
                  <a:lnTo>
                    <a:pt x="493" y="289"/>
                  </a:lnTo>
                  <a:cubicBezTo>
                    <a:pt x="604" y="289"/>
                    <a:pt x="706" y="289"/>
                    <a:pt x="782" y="212"/>
                  </a:cubicBezTo>
                  <a:cubicBezTo>
                    <a:pt x="850" y="144"/>
                    <a:pt x="850" y="42"/>
                    <a:pt x="78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" name="Google Shape;5053;p60"/>
            <p:cNvSpPr/>
            <p:nvPr/>
          </p:nvSpPr>
          <p:spPr>
            <a:xfrm>
              <a:off x="771626" y="2994846"/>
              <a:ext cx="30450" cy="11727"/>
            </a:xfrm>
            <a:custGeom>
              <a:avLst/>
              <a:gdLst/>
              <a:ahLst/>
              <a:cxnLst/>
              <a:rect l="l" t="t" r="r" b="b"/>
              <a:pathLst>
                <a:path w="927" h="357" extrusionOk="0">
                  <a:moveTo>
                    <a:pt x="570" y="0"/>
                  </a:moveTo>
                  <a:cubicBezTo>
                    <a:pt x="425" y="0"/>
                    <a:pt x="289" y="34"/>
                    <a:pt x="145" y="34"/>
                  </a:cubicBezTo>
                  <a:cubicBezTo>
                    <a:pt x="0" y="77"/>
                    <a:pt x="0" y="289"/>
                    <a:pt x="145" y="289"/>
                  </a:cubicBezTo>
                  <a:cubicBezTo>
                    <a:pt x="289" y="323"/>
                    <a:pt x="425" y="357"/>
                    <a:pt x="604" y="357"/>
                  </a:cubicBezTo>
                  <a:cubicBezTo>
                    <a:pt x="680" y="357"/>
                    <a:pt x="782" y="323"/>
                    <a:pt x="850" y="289"/>
                  </a:cubicBezTo>
                  <a:cubicBezTo>
                    <a:pt x="926" y="213"/>
                    <a:pt x="926" y="111"/>
                    <a:pt x="850" y="77"/>
                  </a:cubicBezTo>
                  <a:cubicBezTo>
                    <a:pt x="782" y="34"/>
                    <a:pt x="680" y="0"/>
                    <a:pt x="57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" name="Google Shape;5054;p60"/>
            <p:cNvSpPr/>
            <p:nvPr/>
          </p:nvSpPr>
          <p:spPr>
            <a:xfrm>
              <a:off x="791433" y="3051770"/>
              <a:ext cx="25720" cy="9493"/>
            </a:xfrm>
            <a:custGeom>
              <a:avLst/>
              <a:gdLst/>
              <a:ahLst/>
              <a:cxnLst/>
              <a:rect l="l" t="t" r="r" b="b"/>
              <a:pathLst>
                <a:path w="783" h="289" extrusionOk="0">
                  <a:moveTo>
                    <a:pt x="570" y="0"/>
                  </a:moveTo>
                  <a:lnTo>
                    <a:pt x="391" y="0"/>
                  </a:lnTo>
                  <a:cubicBezTo>
                    <a:pt x="323" y="43"/>
                    <a:pt x="213" y="43"/>
                    <a:pt x="111" y="77"/>
                  </a:cubicBezTo>
                  <a:cubicBezTo>
                    <a:pt x="1" y="77"/>
                    <a:pt x="35" y="255"/>
                    <a:pt x="145" y="255"/>
                  </a:cubicBezTo>
                  <a:cubicBezTo>
                    <a:pt x="213" y="255"/>
                    <a:pt x="323" y="289"/>
                    <a:pt x="391" y="289"/>
                  </a:cubicBezTo>
                  <a:lnTo>
                    <a:pt x="425" y="289"/>
                  </a:lnTo>
                  <a:cubicBezTo>
                    <a:pt x="536" y="289"/>
                    <a:pt x="638" y="289"/>
                    <a:pt x="714" y="212"/>
                  </a:cubicBezTo>
                  <a:cubicBezTo>
                    <a:pt x="782" y="145"/>
                    <a:pt x="748" y="77"/>
                    <a:pt x="672" y="43"/>
                  </a:cubicBezTo>
                  <a:cubicBezTo>
                    <a:pt x="638" y="0"/>
                    <a:pt x="604" y="0"/>
                    <a:pt x="57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" name="Google Shape;5055;p60"/>
            <p:cNvSpPr/>
            <p:nvPr/>
          </p:nvSpPr>
          <p:spPr>
            <a:xfrm>
              <a:off x="870694" y="3049537"/>
              <a:ext cx="31271" cy="11727"/>
            </a:xfrm>
            <a:custGeom>
              <a:avLst/>
              <a:gdLst/>
              <a:ahLst/>
              <a:cxnLst/>
              <a:rect l="l" t="t" r="r" b="b"/>
              <a:pathLst>
                <a:path w="952" h="357" extrusionOk="0">
                  <a:moveTo>
                    <a:pt x="705" y="0"/>
                  </a:moveTo>
                  <a:lnTo>
                    <a:pt x="527" y="0"/>
                  </a:lnTo>
                  <a:cubicBezTo>
                    <a:pt x="382" y="34"/>
                    <a:pt x="280" y="34"/>
                    <a:pt x="136" y="111"/>
                  </a:cubicBezTo>
                  <a:cubicBezTo>
                    <a:pt x="0" y="145"/>
                    <a:pt x="34" y="357"/>
                    <a:pt x="170" y="357"/>
                  </a:cubicBezTo>
                  <a:lnTo>
                    <a:pt x="280" y="357"/>
                  </a:lnTo>
                  <a:lnTo>
                    <a:pt x="561" y="357"/>
                  </a:lnTo>
                  <a:cubicBezTo>
                    <a:pt x="671" y="323"/>
                    <a:pt x="807" y="323"/>
                    <a:pt x="884" y="213"/>
                  </a:cubicBezTo>
                  <a:cubicBezTo>
                    <a:pt x="952" y="179"/>
                    <a:pt x="952" y="68"/>
                    <a:pt x="884" y="34"/>
                  </a:cubicBezTo>
                  <a:cubicBezTo>
                    <a:pt x="807" y="0"/>
                    <a:pt x="739" y="0"/>
                    <a:pt x="70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" name="Google Shape;5056;p60"/>
            <p:cNvSpPr/>
            <p:nvPr/>
          </p:nvSpPr>
          <p:spPr>
            <a:xfrm>
              <a:off x="833281" y="3020499"/>
              <a:ext cx="30450" cy="10380"/>
            </a:xfrm>
            <a:custGeom>
              <a:avLst/>
              <a:gdLst/>
              <a:ahLst/>
              <a:cxnLst/>
              <a:rect l="l" t="t" r="r" b="b"/>
              <a:pathLst>
                <a:path w="927" h="316" extrusionOk="0">
                  <a:moveTo>
                    <a:pt x="638" y="1"/>
                  </a:moveTo>
                  <a:cubicBezTo>
                    <a:pt x="460" y="1"/>
                    <a:pt x="290" y="35"/>
                    <a:pt x="111" y="69"/>
                  </a:cubicBezTo>
                  <a:cubicBezTo>
                    <a:pt x="1" y="103"/>
                    <a:pt x="1" y="315"/>
                    <a:pt x="145" y="315"/>
                  </a:cubicBezTo>
                  <a:lnTo>
                    <a:pt x="145" y="315"/>
                  </a:lnTo>
                  <a:cubicBezTo>
                    <a:pt x="392" y="281"/>
                    <a:pt x="604" y="281"/>
                    <a:pt x="850" y="179"/>
                  </a:cubicBezTo>
                  <a:cubicBezTo>
                    <a:pt x="927" y="145"/>
                    <a:pt x="927" y="35"/>
                    <a:pt x="81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" name="Google Shape;5057;p60"/>
            <p:cNvSpPr/>
            <p:nvPr/>
          </p:nvSpPr>
          <p:spPr>
            <a:xfrm>
              <a:off x="914775" y="3032226"/>
              <a:ext cx="24307" cy="8113"/>
            </a:xfrm>
            <a:custGeom>
              <a:avLst/>
              <a:gdLst/>
              <a:ahLst/>
              <a:cxnLst/>
              <a:rect l="l" t="t" r="r" b="b"/>
              <a:pathLst>
                <a:path w="740" h="247" extrusionOk="0">
                  <a:moveTo>
                    <a:pt x="569" y="0"/>
                  </a:moveTo>
                  <a:lnTo>
                    <a:pt x="425" y="0"/>
                  </a:lnTo>
                  <a:cubicBezTo>
                    <a:pt x="315" y="34"/>
                    <a:pt x="213" y="34"/>
                    <a:pt x="102" y="34"/>
                  </a:cubicBezTo>
                  <a:cubicBezTo>
                    <a:pt x="0" y="68"/>
                    <a:pt x="34" y="247"/>
                    <a:pt x="145" y="247"/>
                  </a:cubicBezTo>
                  <a:lnTo>
                    <a:pt x="357" y="247"/>
                  </a:lnTo>
                  <a:lnTo>
                    <a:pt x="459" y="247"/>
                  </a:lnTo>
                  <a:lnTo>
                    <a:pt x="493" y="247"/>
                  </a:lnTo>
                  <a:cubicBezTo>
                    <a:pt x="603" y="247"/>
                    <a:pt x="671" y="247"/>
                    <a:pt x="705" y="136"/>
                  </a:cubicBezTo>
                  <a:cubicBezTo>
                    <a:pt x="739" y="102"/>
                    <a:pt x="739" y="68"/>
                    <a:pt x="705" y="34"/>
                  </a:cubicBezTo>
                  <a:cubicBezTo>
                    <a:pt x="671" y="0"/>
                    <a:pt x="603" y="0"/>
                    <a:pt x="5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" name="Google Shape;5058;p60"/>
            <p:cNvSpPr/>
            <p:nvPr/>
          </p:nvSpPr>
          <p:spPr>
            <a:xfrm>
              <a:off x="944897" y="3049537"/>
              <a:ext cx="23486" cy="10610"/>
            </a:xfrm>
            <a:custGeom>
              <a:avLst/>
              <a:gdLst/>
              <a:ahLst/>
              <a:cxnLst/>
              <a:rect l="l" t="t" r="r" b="b"/>
              <a:pathLst>
                <a:path w="715" h="323" extrusionOk="0">
                  <a:moveTo>
                    <a:pt x="425" y="0"/>
                  </a:moveTo>
                  <a:lnTo>
                    <a:pt x="425" y="0"/>
                  </a:lnTo>
                  <a:cubicBezTo>
                    <a:pt x="324" y="0"/>
                    <a:pt x="213" y="34"/>
                    <a:pt x="145" y="68"/>
                  </a:cubicBezTo>
                  <a:cubicBezTo>
                    <a:pt x="1" y="111"/>
                    <a:pt x="35" y="323"/>
                    <a:pt x="179" y="323"/>
                  </a:cubicBezTo>
                  <a:lnTo>
                    <a:pt x="213" y="323"/>
                  </a:lnTo>
                  <a:cubicBezTo>
                    <a:pt x="290" y="280"/>
                    <a:pt x="392" y="280"/>
                    <a:pt x="502" y="247"/>
                  </a:cubicBezTo>
                  <a:cubicBezTo>
                    <a:pt x="536" y="213"/>
                    <a:pt x="570" y="179"/>
                    <a:pt x="604" y="179"/>
                  </a:cubicBezTo>
                  <a:cubicBezTo>
                    <a:pt x="638" y="145"/>
                    <a:pt x="672" y="111"/>
                    <a:pt x="714" y="111"/>
                  </a:cubicBezTo>
                  <a:cubicBezTo>
                    <a:pt x="714" y="68"/>
                    <a:pt x="714" y="0"/>
                    <a:pt x="672" y="0"/>
                  </a:cubicBezTo>
                  <a:lnTo>
                    <a:pt x="570" y="0"/>
                  </a:lnTo>
                  <a:lnTo>
                    <a:pt x="536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" name="Google Shape;5059;p60"/>
            <p:cNvSpPr/>
            <p:nvPr/>
          </p:nvSpPr>
          <p:spPr>
            <a:xfrm>
              <a:off x="994858" y="3048420"/>
              <a:ext cx="13993" cy="4763"/>
            </a:xfrm>
            <a:custGeom>
              <a:avLst/>
              <a:gdLst/>
              <a:ahLst/>
              <a:cxnLst/>
              <a:rect l="l" t="t" r="r" b="b"/>
              <a:pathLst>
                <a:path w="426" h="145" extrusionOk="0">
                  <a:moveTo>
                    <a:pt x="111" y="0"/>
                  </a:moveTo>
                  <a:cubicBezTo>
                    <a:pt x="0" y="0"/>
                    <a:pt x="43" y="145"/>
                    <a:pt x="111" y="145"/>
                  </a:cubicBezTo>
                  <a:lnTo>
                    <a:pt x="179" y="145"/>
                  </a:lnTo>
                  <a:cubicBezTo>
                    <a:pt x="255" y="145"/>
                    <a:pt x="357" y="145"/>
                    <a:pt x="391" y="68"/>
                  </a:cubicBezTo>
                  <a:cubicBezTo>
                    <a:pt x="425" y="34"/>
                    <a:pt x="425" y="0"/>
                    <a:pt x="391" y="0"/>
                  </a:cubicBezTo>
                  <a:lnTo>
                    <a:pt x="289" y="0"/>
                  </a:lnTo>
                  <a:lnTo>
                    <a:pt x="179" y="0"/>
                  </a:lnTo>
                  <a:lnTo>
                    <a:pt x="11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" name="Google Shape;5060;p60"/>
            <p:cNvSpPr/>
            <p:nvPr/>
          </p:nvSpPr>
          <p:spPr>
            <a:xfrm>
              <a:off x="1020512" y="3305386"/>
              <a:ext cx="43030" cy="20990"/>
            </a:xfrm>
            <a:custGeom>
              <a:avLst/>
              <a:gdLst/>
              <a:ahLst/>
              <a:cxnLst/>
              <a:rect l="l" t="t" r="r" b="b"/>
              <a:pathLst>
                <a:path w="1310" h="639" extrusionOk="0">
                  <a:moveTo>
                    <a:pt x="1063" y="1"/>
                  </a:moveTo>
                  <a:lnTo>
                    <a:pt x="1029" y="35"/>
                  </a:lnTo>
                  <a:cubicBezTo>
                    <a:pt x="850" y="35"/>
                    <a:pt x="706" y="103"/>
                    <a:pt x="536" y="179"/>
                  </a:cubicBezTo>
                  <a:cubicBezTo>
                    <a:pt x="392" y="247"/>
                    <a:pt x="213" y="281"/>
                    <a:pt x="111" y="392"/>
                  </a:cubicBezTo>
                  <a:cubicBezTo>
                    <a:pt x="1" y="494"/>
                    <a:pt x="69" y="638"/>
                    <a:pt x="179" y="638"/>
                  </a:cubicBezTo>
                  <a:lnTo>
                    <a:pt x="213" y="638"/>
                  </a:lnTo>
                  <a:cubicBezTo>
                    <a:pt x="358" y="638"/>
                    <a:pt x="536" y="562"/>
                    <a:pt x="672" y="528"/>
                  </a:cubicBezTo>
                  <a:cubicBezTo>
                    <a:pt x="850" y="460"/>
                    <a:pt x="995" y="392"/>
                    <a:pt x="1173" y="315"/>
                  </a:cubicBezTo>
                  <a:cubicBezTo>
                    <a:pt x="1309" y="213"/>
                    <a:pt x="1241" y="1"/>
                    <a:pt x="10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" name="Google Shape;5061;p60"/>
            <p:cNvSpPr/>
            <p:nvPr/>
          </p:nvSpPr>
          <p:spPr>
            <a:xfrm>
              <a:off x="997354" y="3356464"/>
              <a:ext cx="24307" cy="13993"/>
            </a:xfrm>
            <a:custGeom>
              <a:avLst/>
              <a:gdLst/>
              <a:ahLst/>
              <a:cxnLst/>
              <a:rect l="l" t="t" r="r" b="b"/>
              <a:pathLst>
                <a:path w="740" h="426" extrusionOk="0">
                  <a:moveTo>
                    <a:pt x="561" y="0"/>
                  </a:moveTo>
                  <a:lnTo>
                    <a:pt x="527" y="34"/>
                  </a:lnTo>
                  <a:cubicBezTo>
                    <a:pt x="460" y="34"/>
                    <a:pt x="315" y="68"/>
                    <a:pt x="247" y="145"/>
                  </a:cubicBezTo>
                  <a:cubicBezTo>
                    <a:pt x="179" y="179"/>
                    <a:pt x="103" y="247"/>
                    <a:pt x="35" y="323"/>
                  </a:cubicBezTo>
                  <a:cubicBezTo>
                    <a:pt x="1" y="391"/>
                    <a:pt x="35" y="425"/>
                    <a:pt x="103" y="425"/>
                  </a:cubicBezTo>
                  <a:lnTo>
                    <a:pt x="137" y="425"/>
                  </a:lnTo>
                  <a:cubicBezTo>
                    <a:pt x="213" y="425"/>
                    <a:pt x="315" y="425"/>
                    <a:pt x="392" y="391"/>
                  </a:cubicBezTo>
                  <a:cubicBezTo>
                    <a:pt x="460" y="357"/>
                    <a:pt x="561" y="323"/>
                    <a:pt x="638" y="247"/>
                  </a:cubicBezTo>
                  <a:cubicBezTo>
                    <a:pt x="740" y="179"/>
                    <a:pt x="706" y="0"/>
                    <a:pt x="5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" name="Google Shape;5062;p60"/>
            <p:cNvSpPr/>
            <p:nvPr/>
          </p:nvSpPr>
          <p:spPr>
            <a:xfrm>
              <a:off x="1049549" y="3333306"/>
              <a:ext cx="37413" cy="17343"/>
            </a:xfrm>
            <a:custGeom>
              <a:avLst/>
              <a:gdLst/>
              <a:ahLst/>
              <a:cxnLst/>
              <a:rect l="l" t="t" r="r" b="b"/>
              <a:pathLst>
                <a:path w="1139" h="528" extrusionOk="0">
                  <a:moveTo>
                    <a:pt x="960" y="0"/>
                  </a:moveTo>
                  <a:lnTo>
                    <a:pt x="926" y="0"/>
                  </a:lnTo>
                  <a:cubicBezTo>
                    <a:pt x="637" y="102"/>
                    <a:pt x="323" y="179"/>
                    <a:pt x="111" y="349"/>
                  </a:cubicBezTo>
                  <a:cubicBezTo>
                    <a:pt x="0" y="391"/>
                    <a:pt x="34" y="527"/>
                    <a:pt x="145" y="527"/>
                  </a:cubicBezTo>
                  <a:lnTo>
                    <a:pt x="213" y="527"/>
                  </a:lnTo>
                  <a:cubicBezTo>
                    <a:pt x="502" y="527"/>
                    <a:pt x="782" y="391"/>
                    <a:pt x="1028" y="247"/>
                  </a:cubicBezTo>
                  <a:cubicBezTo>
                    <a:pt x="1139" y="213"/>
                    <a:pt x="1096" y="0"/>
                    <a:pt x="9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" name="Google Shape;5063;p60"/>
            <p:cNvSpPr/>
            <p:nvPr/>
          </p:nvSpPr>
          <p:spPr>
            <a:xfrm>
              <a:off x="969466" y="3329660"/>
              <a:ext cx="23190" cy="9526"/>
            </a:xfrm>
            <a:custGeom>
              <a:avLst/>
              <a:gdLst/>
              <a:ahLst/>
              <a:cxnLst/>
              <a:rect l="l" t="t" r="r" b="b"/>
              <a:pathLst>
                <a:path w="706" h="290" extrusionOk="0">
                  <a:moveTo>
                    <a:pt x="527" y="1"/>
                  </a:moveTo>
                  <a:lnTo>
                    <a:pt x="493" y="1"/>
                  </a:lnTo>
                  <a:cubicBezTo>
                    <a:pt x="349" y="35"/>
                    <a:pt x="179" y="77"/>
                    <a:pt x="34" y="179"/>
                  </a:cubicBezTo>
                  <a:cubicBezTo>
                    <a:pt x="0" y="213"/>
                    <a:pt x="34" y="290"/>
                    <a:pt x="68" y="290"/>
                  </a:cubicBezTo>
                  <a:lnTo>
                    <a:pt x="179" y="290"/>
                  </a:lnTo>
                  <a:cubicBezTo>
                    <a:pt x="315" y="290"/>
                    <a:pt x="425" y="247"/>
                    <a:pt x="561" y="213"/>
                  </a:cubicBezTo>
                  <a:cubicBezTo>
                    <a:pt x="705" y="179"/>
                    <a:pt x="637" y="1"/>
                    <a:pt x="52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" name="Google Shape;5064;p60"/>
            <p:cNvSpPr/>
            <p:nvPr/>
          </p:nvSpPr>
          <p:spPr>
            <a:xfrm>
              <a:off x="890205" y="3413388"/>
              <a:ext cx="30450" cy="13993"/>
            </a:xfrm>
            <a:custGeom>
              <a:avLst/>
              <a:gdLst/>
              <a:ahLst/>
              <a:cxnLst/>
              <a:rect l="l" t="t" r="r" b="b"/>
              <a:pathLst>
                <a:path w="927" h="426" extrusionOk="0">
                  <a:moveTo>
                    <a:pt x="782" y="0"/>
                  </a:moveTo>
                  <a:lnTo>
                    <a:pt x="748" y="0"/>
                  </a:lnTo>
                  <a:cubicBezTo>
                    <a:pt x="604" y="34"/>
                    <a:pt x="502" y="77"/>
                    <a:pt x="392" y="111"/>
                  </a:cubicBezTo>
                  <a:cubicBezTo>
                    <a:pt x="256" y="145"/>
                    <a:pt x="179" y="213"/>
                    <a:pt x="43" y="289"/>
                  </a:cubicBezTo>
                  <a:cubicBezTo>
                    <a:pt x="1" y="323"/>
                    <a:pt x="1" y="425"/>
                    <a:pt x="77" y="425"/>
                  </a:cubicBezTo>
                  <a:lnTo>
                    <a:pt x="111" y="425"/>
                  </a:lnTo>
                  <a:cubicBezTo>
                    <a:pt x="213" y="425"/>
                    <a:pt x="324" y="425"/>
                    <a:pt x="468" y="391"/>
                  </a:cubicBezTo>
                  <a:cubicBezTo>
                    <a:pt x="570" y="323"/>
                    <a:pt x="680" y="289"/>
                    <a:pt x="816" y="213"/>
                  </a:cubicBezTo>
                  <a:cubicBezTo>
                    <a:pt x="927" y="179"/>
                    <a:pt x="893" y="0"/>
                    <a:pt x="78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" name="Google Shape;5065;p60"/>
            <p:cNvSpPr/>
            <p:nvPr/>
          </p:nvSpPr>
          <p:spPr>
            <a:xfrm>
              <a:off x="861201" y="3382150"/>
              <a:ext cx="34917" cy="15077"/>
            </a:xfrm>
            <a:custGeom>
              <a:avLst/>
              <a:gdLst/>
              <a:ahLst/>
              <a:cxnLst/>
              <a:rect l="l" t="t" r="r" b="b"/>
              <a:pathLst>
                <a:path w="1063" h="459" extrusionOk="0">
                  <a:moveTo>
                    <a:pt x="884" y="0"/>
                  </a:moveTo>
                  <a:lnTo>
                    <a:pt x="850" y="0"/>
                  </a:lnTo>
                  <a:cubicBezTo>
                    <a:pt x="714" y="34"/>
                    <a:pt x="569" y="34"/>
                    <a:pt x="459" y="68"/>
                  </a:cubicBezTo>
                  <a:cubicBezTo>
                    <a:pt x="323" y="102"/>
                    <a:pt x="179" y="102"/>
                    <a:pt x="77" y="212"/>
                  </a:cubicBezTo>
                  <a:cubicBezTo>
                    <a:pt x="0" y="280"/>
                    <a:pt x="34" y="425"/>
                    <a:pt x="145" y="459"/>
                  </a:cubicBezTo>
                  <a:lnTo>
                    <a:pt x="213" y="459"/>
                  </a:lnTo>
                  <a:cubicBezTo>
                    <a:pt x="323" y="459"/>
                    <a:pt x="425" y="425"/>
                    <a:pt x="535" y="391"/>
                  </a:cubicBezTo>
                  <a:cubicBezTo>
                    <a:pt x="671" y="348"/>
                    <a:pt x="782" y="280"/>
                    <a:pt x="926" y="246"/>
                  </a:cubicBezTo>
                  <a:cubicBezTo>
                    <a:pt x="1062" y="212"/>
                    <a:pt x="1028" y="0"/>
                    <a:pt x="88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" name="Google Shape;5066;p60"/>
            <p:cNvSpPr/>
            <p:nvPr/>
          </p:nvSpPr>
          <p:spPr>
            <a:xfrm>
              <a:off x="858967" y="3346150"/>
              <a:ext cx="16227" cy="10347"/>
            </a:xfrm>
            <a:custGeom>
              <a:avLst/>
              <a:gdLst/>
              <a:ahLst/>
              <a:cxnLst/>
              <a:rect l="l" t="t" r="r" b="b"/>
              <a:pathLst>
                <a:path w="494" h="315" extrusionOk="0">
                  <a:moveTo>
                    <a:pt x="391" y="0"/>
                  </a:moveTo>
                  <a:lnTo>
                    <a:pt x="391" y="0"/>
                  </a:lnTo>
                  <a:cubicBezTo>
                    <a:pt x="247" y="0"/>
                    <a:pt x="68" y="0"/>
                    <a:pt x="0" y="102"/>
                  </a:cubicBezTo>
                  <a:cubicBezTo>
                    <a:pt x="0" y="170"/>
                    <a:pt x="0" y="213"/>
                    <a:pt x="34" y="247"/>
                  </a:cubicBezTo>
                  <a:cubicBezTo>
                    <a:pt x="68" y="281"/>
                    <a:pt x="102" y="314"/>
                    <a:pt x="179" y="314"/>
                  </a:cubicBezTo>
                  <a:cubicBezTo>
                    <a:pt x="247" y="314"/>
                    <a:pt x="315" y="281"/>
                    <a:pt x="391" y="281"/>
                  </a:cubicBezTo>
                  <a:cubicBezTo>
                    <a:pt x="459" y="281"/>
                    <a:pt x="493" y="213"/>
                    <a:pt x="493" y="136"/>
                  </a:cubicBezTo>
                  <a:cubicBezTo>
                    <a:pt x="493" y="68"/>
                    <a:pt x="459" y="0"/>
                    <a:pt x="39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" name="Google Shape;5067;p60"/>
            <p:cNvSpPr/>
            <p:nvPr/>
          </p:nvSpPr>
          <p:spPr>
            <a:xfrm>
              <a:off x="928736" y="3166999"/>
              <a:ext cx="27920" cy="12876"/>
            </a:xfrm>
            <a:custGeom>
              <a:avLst/>
              <a:gdLst/>
              <a:ahLst/>
              <a:cxnLst/>
              <a:rect l="l" t="t" r="r" b="b"/>
              <a:pathLst>
                <a:path w="850" h="392" extrusionOk="0">
                  <a:moveTo>
                    <a:pt x="671" y="0"/>
                  </a:moveTo>
                  <a:lnTo>
                    <a:pt x="671" y="0"/>
                  </a:lnTo>
                  <a:cubicBezTo>
                    <a:pt x="493" y="34"/>
                    <a:pt x="280" y="34"/>
                    <a:pt x="102" y="68"/>
                  </a:cubicBezTo>
                  <a:cubicBezTo>
                    <a:pt x="68" y="68"/>
                    <a:pt x="0" y="145"/>
                    <a:pt x="0" y="179"/>
                  </a:cubicBezTo>
                  <a:cubicBezTo>
                    <a:pt x="0" y="213"/>
                    <a:pt x="0" y="247"/>
                    <a:pt x="34" y="315"/>
                  </a:cubicBezTo>
                  <a:cubicBezTo>
                    <a:pt x="34" y="357"/>
                    <a:pt x="102" y="391"/>
                    <a:pt x="144" y="391"/>
                  </a:cubicBezTo>
                  <a:lnTo>
                    <a:pt x="212" y="391"/>
                  </a:lnTo>
                  <a:cubicBezTo>
                    <a:pt x="391" y="315"/>
                    <a:pt x="569" y="281"/>
                    <a:pt x="739" y="213"/>
                  </a:cubicBezTo>
                  <a:cubicBezTo>
                    <a:pt x="850" y="179"/>
                    <a:pt x="816" y="0"/>
                    <a:pt x="67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" name="Google Shape;5068;p60"/>
            <p:cNvSpPr/>
            <p:nvPr/>
          </p:nvSpPr>
          <p:spPr>
            <a:xfrm>
              <a:off x="921739" y="3142429"/>
              <a:ext cx="30187" cy="10643"/>
            </a:xfrm>
            <a:custGeom>
              <a:avLst/>
              <a:gdLst/>
              <a:ahLst/>
              <a:cxnLst/>
              <a:rect l="l" t="t" r="r" b="b"/>
              <a:pathLst>
                <a:path w="919" h="324" extrusionOk="0">
                  <a:moveTo>
                    <a:pt x="570" y="1"/>
                  </a:moveTo>
                  <a:cubicBezTo>
                    <a:pt x="391" y="1"/>
                    <a:pt x="179" y="43"/>
                    <a:pt x="35" y="179"/>
                  </a:cubicBezTo>
                  <a:cubicBezTo>
                    <a:pt x="1" y="213"/>
                    <a:pt x="35" y="324"/>
                    <a:pt x="103" y="324"/>
                  </a:cubicBezTo>
                  <a:lnTo>
                    <a:pt x="145" y="324"/>
                  </a:lnTo>
                  <a:cubicBezTo>
                    <a:pt x="247" y="324"/>
                    <a:pt x="357" y="290"/>
                    <a:pt x="459" y="256"/>
                  </a:cubicBezTo>
                  <a:cubicBezTo>
                    <a:pt x="570" y="213"/>
                    <a:pt x="706" y="179"/>
                    <a:pt x="816" y="179"/>
                  </a:cubicBezTo>
                  <a:cubicBezTo>
                    <a:pt x="918" y="179"/>
                    <a:pt x="918" y="43"/>
                    <a:pt x="81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" name="Google Shape;5069;p60"/>
            <p:cNvSpPr/>
            <p:nvPr/>
          </p:nvSpPr>
          <p:spPr>
            <a:xfrm>
              <a:off x="990390" y="3127385"/>
              <a:ext cx="24307" cy="12843"/>
            </a:xfrm>
            <a:custGeom>
              <a:avLst/>
              <a:gdLst/>
              <a:ahLst/>
              <a:cxnLst/>
              <a:rect l="l" t="t" r="r" b="b"/>
              <a:pathLst>
                <a:path w="740" h="391" extrusionOk="0">
                  <a:moveTo>
                    <a:pt x="561" y="0"/>
                  </a:moveTo>
                  <a:cubicBezTo>
                    <a:pt x="493" y="0"/>
                    <a:pt x="391" y="34"/>
                    <a:pt x="315" y="34"/>
                  </a:cubicBezTo>
                  <a:cubicBezTo>
                    <a:pt x="213" y="34"/>
                    <a:pt x="68" y="77"/>
                    <a:pt x="34" y="179"/>
                  </a:cubicBezTo>
                  <a:cubicBezTo>
                    <a:pt x="0" y="247"/>
                    <a:pt x="34" y="323"/>
                    <a:pt x="102" y="357"/>
                  </a:cubicBezTo>
                  <a:cubicBezTo>
                    <a:pt x="136" y="391"/>
                    <a:pt x="136" y="391"/>
                    <a:pt x="179" y="391"/>
                  </a:cubicBezTo>
                  <a:cubicBezTo>
                    <a:pt x="247" y="391"/>
                    <a:pt x="315" y="323"/>
                    <a:pt x="391" y="323"/>
                  </a:cubicBezTo>
                  <a:cubicBezTo>
                    <a:pt x="459" y="289"/>
                    <a:pt x="561" y="247"/>
                    <a:pt x="638" y="213"/>
                  </a:cubicBezTo>
                  <a:cubicBezTo>
                    <a:pt x="739" y="179"/>
                    <a:pt x="739" y="34"/>
                    <a:pt x="63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" name="Google Shape;5070;p60"/>
            <p:cNvSpPr/>
            <p:nvPr/>
          </p:nvSpPr>
          <p:spPr>
            <a:xfrm>
              <a:off x="868165" y="3215844"/>
              <a:ext cx="34917" cy="18723"/>
            </a:xfrm>
            <a:custGeom>
              <a:avLst/>
              <a:gdLst/>
              <a:ahLst/>
              <a:cxnLst/>
              <a:rect l="l" t="t" r="r" b="b"/>
              <a:pathLst>
                <a:path w="1063" h="570" extrusionOk="0">
                  <a:moveTo>
                    <a:pt x="884" y="0"/>
                  </a:moveTo>
                  <a:lnTo>
                    <a:pt x="850" y="34"/>
                  </a:lnTo>
                  <a:cubicBezTo>
                    <a:pt x="714" y="102"/>
                    <a:pt x="570" y="145"/>
                    <a:pt x="425" y="178"/>
                  </a:cubicBezTo>
                  <a:cubicBezTo>
                    <a:pt x="289" y="212"/>
                    <a:pt x="145" y="246"/>
                    <a:pt x="77" y="357"/>
                  </a:cubicBezTo>
                  <a:cubicBezTo>
                    <a:pt x="1" y="391"/>
                    <a:pt x="35" y="527"/>
                    <a:pt x="111" y="569"/>
                  </a:cubicBezTo>
                  <a:lnTo>
                    <a:pt x="179" y="569"/>
                  </a:lnTo>
                  <a:cubicBezTo>
                    <a:pt x="459" y="569"/>
                    <a:pt x="748" y="357"/>
                    <a:pt x="961" y="212"/>
                  </a:cubicBezTo>
                  <a:cubicBezTo>
                    <a:pt x="1063" y="145"/>
                    <a:pt x="995" y="0"/>
                    <a:pt x="88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" name="Google Shape;5071;p60"/>
            <p:cNvSpPr/>
            <p:nvPr/>
          </p:nvSpPr>
          <p:spPr>
            <a:xfrm>
              <a:off x="829930" y="3192686"/>
              <a:ext cx="27953" cy="11464"/>
            </a:xfrm>
            <a:custGeom>
              <a:avLst/>
              <a:gdLst/>
              <a:ahLst/>
              <a:cxnLst/>
              <a:rect l="l" t="t" r="r" b="b"/>
              <a:pathLst>
                <a:path w="851" h="349" extrusionOk="0">
                  <a:moveTo>
                    <a:pt x="672" y="0"/>
                  </a:moveTo>
                  <a:lnTo>
                    <a:pt x="672" y="0"/>
                  </a:lnTo>
                  <a:cubicBezTo>
                    <a:pt x="460" y="68"/>
                    <a:pt x="213" y="34"/>
                    <a:pt x="69" y="170"/>
                  </a:cubicBezTo>
                  <a:cubicBezTo>
                    <a:pt x="1" y="246"/>
                    <a:pt x="35" y="314"/>
                    <a:pt x="103" y="348"/>
                  </a:cubicBezTo>
                  <a:lnTo>
                    <a:pt x="213" y="348"/>
                  </a:lnTo>
                  <a:cubicBezTo>
                    <a:pt x="392" y="348"/>
                    <a:pt x="562" y="280"/>
                    <a:pt x="706" y="212"/>
                  </a:cubicBezTo>
                  <a:cubicBezTo>
                    <a:pt x="850" y="170"/>
                    <a:pt x="816" y="0"/>
                    <a:pt x="67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" name="Google Shape;5072;p60"/>
            <p:cNvSpPr/>
            <p:nvPr/>
          </p:nvSpPr>
          <p:spPr>
            <a:xfrm>
              <a:off x="831047" y="3158919"/>
              <a:ext cx="25720" cy="10347"/>
            </a:xfrm>
            <a:custGeom>
              <a:avLst/>
              <a:gdLst/>
              <a:ahLst/>
              <a:cxnLst/>
              <a:rect l="l" t="t" r="r" b="b"/>
              <a:pathLst>
                <a:path w="783" h="315" extrusionOk="0">
                  <a:moveTo>
                    <a:pt x="460" y="0"/>
                  </a:moveTo>
                  <a:cubicBezTo>
                    <a:pt x="281" y="0"/>
                    <a:pt x="69" y="34"/>
                    <a:pt x="35" y="179"/>
                  </a:cubicBezTo>
                  <a:cubicBezTo>
                    <a:pt x="1" y="246"/>
                    <a:pt x="35" y="314"/>
                    <a:pt x="103" y="314"/>
                  </a:cubicBezTo>
                  <a:lnTo>
                    <a:pt x="179" y="314"/>
                  </a:lnTo>
                  <a:cubicBezTo>
                    <a:pt x="315" y="314"/>
                    <a:pt x="494" y="213"/>
                    <a:pt x="638" y="213"/>
                  </a:cubicBezTo>
                  <a:cubicBezTo>
                    <a:pt x="782" y="179"/>
                    <a:pt x="782" y="0"/>
                    <a:pt x="63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" name="Google Shape;5073;p60"/>
            <p:cNvSpPr/>
            <p:nvPr/>
          </p:nvSpPr>
          <p:spPr>
            <a:xfrm>
              <a:off x="876278" y="3179843"/>
              <a:ext cx="23453" cy="11464"/>
            </a:xfrm>
            <a:custGeom>
              <a:avLst/>
              <a:gdLst/>
              <a:ahLst/>
              <a:cxnLst/>
              <a:rect l="l" t="t" r="r" b="b"/>
              <a:pathLst>
                <a:path w="714" h="349" extrusionOk="0">
                  <a:moveTo>
                    <a:pt x="569" y="0"/>
                  </a:moveTo>
                  <a:cubicBezTo>
                    <a:pt x="535" y="0"/>
                    <a:pt x="535" y="0"/>
                    <a:pt x="535" y="34"/>
                  </a:cubicBezTo>
                  <a:cubicBezTo>
                    <a:pt x="391" y="68"/>
                    <a:pt x="255" y="136"/>
                    <a:pt x="110" y="179"/>
                  </a:cubicBezTo>
                  <a:cubicBezTo>
                    <a:pt x="0" y="213"/>
                    <a:pt x="42" y="349"/>
                    <a:pt x="110" y="349"/>
                  </a:cubicBezTo>
                  <a:lnTo>
                    <a:pt x="110" y="349"/>
                  </a:lnTo>
                  <a:cubicBezTo>
                    <a:pt x="212" y="349"/>
                    <a:pt x="289" y="315"/>
                    <a:pt x="357" y="315"/>
                  </a:cubicBezTo>
                  <a:cubicBezTo>
                    <a:pt x="467" y="281"/>
                    <a:pt x="535" y="247"/>
                    <a:pt x="603" y="213"/>
                  </a:cubicBezTo>
                  <a:cubicBezTo>
                    <a:pt x="714" y="179"/>
                    <a:pt x="637" y="0"/>
                    <a:pt x="5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" name="Google Shape;5074;p60"/>
            <p:cNvSpPr/>
            <p:nvPr/>
          </p:nvSpPr>
          <p:spPr>
            <a:xfrm>
              <a:off x="803160" y="3283345"/>
              <a:ext cx="36034" cy="19577"/>
            </a:xfrm>
            <a:custGeom>
              <a:avLst/>
              <a:gdLst/>
              <a:ahLst/>
              <a:cxnLst/>
              <a:rect l="l" t="t" r="r" b="b"/>
              <a:pathLst>
                <a:path w="1097" h="596" extrusionOk="0">
                  <a:moveTo>
                    <a:pt x="918" y="1"/>
                  </a:moveTo>
                  <a:lnTo>
                    <a:pt x="884" y="1"/>
                  </a:lnTo>
                  <a:cubicBezTo>
                    <a:pt x="603" y="103"/>
                    <a:pt x="213" y="171"/>
                    <a:pt x="34" y="426"/>
                  </a:cubicBezTo>
                  <a:cubicBezTo>
                    <a:pt x="0" y="528"/>
                    <a:pt x="68" y="595"/>
                    <a:pt x="145" y="595"/>
                  </a:cubicBezTo>
                  <a:lnTo>
                    <a:pt x="179" y="595"/>
                  </a:lnTo>
                  <a:cubicBezTo>
                    <a:pt x="315" y="595"/>
                    <a:pt x="459" y="528"/>
                    <a:pt x="570" y="494"/>
                  </a:cubicBezTo>
                  <a:cubicBezTo>
                    <a:pt x="705" y="426"/>
                    <a:pt x="850" y="315"/>
                    <a:pt x="994" y="247"/>
                  </a:cubicBezTo>
                  <a:cubicBezTo>
                    <a:pt x="1096" y="213"/>
                    <a:pt x="1028" y="1"/>
                    <a:pt x="91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" name="Google Shape;5075;p60"/>
            <p:cNvSpPr/>
            <p:nvPr/>
          </p:nvSpPr>
          <p:spPr>
            <a:xfrm>
              <a:off x="839160" y="3301773"/>
              <a:ext cx="29037" cy="16489"/>
            </a:xfrm>
            <a:custGeom>
              <a:avLst/>
              <a:gdLst/>
              <a:ahLst/>
              <a:cxnLst/>
              <a:rect l="l" t="t" r="r" b="b"/>
              <a:pathLst>
                <a:path w="884" h="502" extrusionOk="0">
                  <a:moveTo>
                    <a:pt x="705" y="1"/>
                  </a:moveTo>
                  <a:lnTo>
                    <a:pt x="637" y="1"/>
                  </a:lnTo>
                  <a:cubicBezTo>
                    <a:pt x="569" y="34"/>
                    <a:pt x="459" y="111"/>
                    <a:pt x="357" y="145"/>
                  </a:cubicBezTo>
                  <a:cubicBezTo>
                    <a:pt x="323" y="145"/>
                    <a:pt x="247" y="179"/>
                    <a:pt x="213" y="213"/>
                  </a:cubicBezTo>
                  <a:cubicBezTo>
                    <a:pt x="145" y="213"/>
                    <a:pt x="111" y="247"/>
                    <a:pt x="68" y="289"/>
                  </a:cubicBezTo>
                  <a:cubicBezTo>
                    <a:pt x="0" y="357"/>
                    <a:pt x="34" y="502"/>
                    <a:pt x="145" y="502"/>
                  </a:cubicBezTo>
                  <a:lnTo>
                    <a:pt x="145" y="502"/>
                  </a:lnTo>
                  <a:cubicBezTo>
                    <a:pt x="213" y="502"/>
                    <a:pt x="281" y="502"/>
                    <a:pt x="323" y="459"/>
                  </a:cubicBezTo>
                  <a:cubicBezTo>
                    <a:pt x="357" y="459"/>
                    <a:pt x="425" y="425"/>
                    <a:pt x="459" y="391"/>
                  </a:cubicBezTo>
                  <a:cubicBezTo>
                    <a:pt x="569" y="357"/>
                    <a:pt x="671" y="323"/>
                    <a:pt x="782" y="247"/>
                  </a:cubicBezTo>
                  <a:cubicBezTo>
                    <a:pt x="884" y="213"/>
                    <a:pt x="816" y="1"/>
                    <a:pt x="70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" name="Google Shape;5076;p60"/>
            <p:cNvSpPr/>
            <p:nvPr/>
          </p:nvSpPr>
          <p:spPr>
            <a:xfrm>
              <a:off x="786966" y="3428465"/>
              <a:ext cx="33537" cy="15373"/>
            </a:xfrm>
            <a:custGeom>
              <a:avLst/>
              <a:gdLst/>
              <a:ahLst/>
              <a:cxnLst/>
              <a:rect l="l" t="t" r="r" b="b"/>
              <a:pathLst>
                <a:path w="1021" h="468" extrusionOk="0">
                  <a:moveTo>
                    <a:pt x="850" y="0"/>
                  </a:moveTo>
                  <a:cubicBezTo>
                    <a:pt x="808" y="0"/>
                    <a:pt x="808" y="0"/>
                    <a:pt x="774" y="43"/>
                  </a:cubicBezTo>
                  <a:cubicBezTo>
                    <a:pt x="672" y="77"/>
                    <a:pt x="527" y="111"/>
                    <a:pt x="383" y="179"/>
                  </a:cubicBezTo>
                  <a:cubicBezTo>
                    <a:pt x="281" y="213"/>
                    <a:pt x="137" y="213"/>
                    <a:pt x="69" y="323"/>
                  </a:cubicBezTo>
                  <a:cubicBezTo>
                    <a:pt x="1" y="357"/>
                    <a:pt x="35" y="425"/>
                    <a:pt x="103" y="425"/>
                  </a:cubicBezTo>
                  <a:cubicBezTo>
                    <a:pt x="137" y="467"/>
                    <a:pt x="171" y="467"/>
                    <a:pt x="213" y="467"/>
                  </a:cubicBezTo>
                  <a:cubicBezTo>
                    <a:pt x="459" y="467"/>
                    <a:pt x="706" y="323"/>
                    <a:pt x="918" y="213"/>
                  </a:cubicBezTo>
                  <a:cubicBezTo>
                    <a:pt x="1020" y="145"/>
                    <a:pt x="952" y="0"/>
                    <a:pt x="85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" name="Google Shape;5077;p60"/>
            <p:cNvSpPr/>
            <p:nvPr/>
          </p:nvSpPr>
          <p:spPr>
            <a:xfrm>
              <a:off x="770509" y="3378504"/>
              <a:ext cx="39647" cy="17606"/>
            </a:xfrm>
            <a:custGeom>
              <a:avLst/>
              <a:gdLst/>
              <a:ahLst/>
              <a:cxnLst/>
              <a:rect l="l" t="t" r="r" b="b"/>
              <a:pathLst>
                <a:path w="1207" h="536" extrusionOk="0">
                  <a:moveTo>
                    <a:pt x="1028" y="1"/>
                  </a:moveTo>
                  <a:lnTo>
                    <a:pt x="994" y="1"/>
                  </a:lnTo>
                  <a:cubicBezTo>
                    <a:pt x="850" y="35"/>
                    <a:pt x="672" y="77"/>
                    <a:pt x="502" y="145"/>
                  </a:cubicBezTo>
                  <a:cubicBezTo>
                    <a:pt x="357" y="179"/>
                    <a:pt x="213" y="213"/>
                    <a:pt x="111" y="323"/>
                  </a:cubicBezTo>
                  <a:cubicBezTo>
                    <a:pt x="0" y="391"/>
                    <a:pt x="77" y="536"/>
                    <a:pt x="179" y="536"/>
                  </a:cubicBezTo>
                  <a:lnTo>
                    <a:pt x="213" y="536"/>
                  </a:lnTo>
                  <a:cubicBezTo>
                    <a:pt x="357" y="536"/>
                    <a:pt x="502" y="459"/>
                    <a:pt x="604" y="425"/>
                  </a:cubicBezTo>
                  <a:cubicBezTo>
                    <a:pt x="782" y="357"/>
                    <a:pt x="926" y="323"/>
                    <a:pt x="1062" y="289"/>
                  </a:cubicBezTo>
                  <a:cubicBezTo>
                    <a:pt x="1207" y="213"/>
                    <a:pt x="1173" y="1"/>
                    <a:pt x="102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" name="Google Shape;5078;p60"/>
            <p:cNvSpPr/>
            <p:nvPr/>
          </p:nvSpPr>
          <p:spPr>
            <a:xfrm>
              <a:off x="764662" y="3355347"/>
              <a:ext cx="29333" cy="10347"/>
            </a:xfrm>
            <a:custGeom>
              <a:avLst/>
              <a:gdLst/>
              <a:ahLst/>
              <a:cxnLst/>
              <a:rect l="l" t="t" r="r" b="b"/>
              <a:pathLst>
                <a:path w="893" h="315" extrusionOk="0">
                  <a:moveTo>
                    <a:pt x="748" y="1"/>
                  </a:moveTo>
                  <a:lnTo>
                    <a:pt x="748" y="1"/>
                  </a:lnTo>
                  <a:cubicBezTo>
                    <a:pt x="501" y="1"/>
                    <a:pt x="212" y="1"/>
                    <a:pt x="43" y="179"/>
                  </a:cubicBezTo>
                  <a:cubicBezTo>
                    <a:pt x="0" y="213"/>
                    <a:pt x="0" y="281"/>
                    <a:pt x="77" y="315"/>
                  </a:cubicBezTo>
                  <a:lnTo>
                    <a:pt x="178" y="315"/>
                  </a:lnTo>
                  <a:cubicBezTo>
                    <a:pt x="357" y="315"/>
                    <a:pt x="569" y="247"/>
                    <a:pt x="748" y="247"/>
                  </a:cubicBezTo>
                  <a:cubicBezTo>
                    <a:pt x="892" y="213"/>
                    <a:pt x="892" y="1"/>
                    <a:pt x="74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" name="Google Shape;5079;p60"/>
            <p:cNvSpPr/>
            <p:nvPr/>
          </p:nvSpPr>
          <p:spPr>
            <a:xfrm>
              <a:off x="797280" y="3252928"/>
              <a:ext cx="27953" cy="13993"/>
            </a:xfrm>
            <a:custGeom>
              <a:avLst/>
              <a:gdLst/>
              <a:ahLst/>
              <a:cxnLst/>
              <a:rect l="l" t="t" r="r" b="b"/>
              <a:pathLst>
                <a:path w="851" h="426" extrusionOk="0">
                  <a:moveTo>
                    <a:pt x="672" y="1"/>
                  </a:moveTo>
                  <a:cubicBezTo>
                    <a:pt x="604" y="1"/>
                    <a:pt x="494" y="35"/>
                    <a:pt x="426" y="35"/>
                  </a:cubicBezTo>
                  <a:cubicBezTo>
                    <a:pt x="358" y="77"/>
                    <a:pt x="324" y="77"/>
                    <a:pt x="281" y="77"/>
                  </a:cubicBezTo>
                  <a:cubicBezTo>
                    <a:pt x="213" y="77"/>
                    <a:pt x="179" y="111"/>
                    <a:pt x="145" y="111"/>
                  </a:cubicBezTo>
                  <a:cubicBezTo>
                    <a:pt x="1" y="179"/>
                    <a:pt x="1" y="358"/>
                    <a:pt x="145" y="392"/>
                  </a:cubicBezTo>
                  <a:cubicBezTo>
                    <a:pt x="179" y="392"/>
                    <a:pt x="247" y="426"/>
                    <a:pt x="281" y="426"/>
                  </a:cubicBezTo>
                  <a:lnTo>
                    <a:pt x="324" y="426"/>
                  </a:lnTo>
                  <a:cubicBezTo>
                    <a:pt x="358" y="426"/>
                    <a:pt x="426" y="426"/>
                    <a:pt x="494" y="392"/>
                  </a:cubicBezTo>
                  <a:cubicBezTo>
                    <a:pt x="604" y="358"/>
                    <a:pt x="706" y="324"/>
                    <a:pt x="782" y="213"/>
                  </a:cubicBezTo>
                  <a:cubicBezTo>
                    <a:pt x="850" y="145"/>
                    <a:pt x="816" y="35"/>
                    <a:pt x="70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" name="Google Shape;5080;p60"/>
            <p:cNvSpPr/>
            <p:nvPr/>
          </p:nvSpPr>
          <p:spPr>
            <a:xfrm>
              <a:off x="753199" y="3211081"/>
              <a:ext cx="34917" cy="11759"/>
            </a:xfrm>
            <a:custGeom>
              <a:avLst/>
              <a:gdLst/>
              <a:ahLst/>
              <a:cxnLst/>
              <a:rect l="l" t="t" r="r" b="b"/>
              <a:pathLst>
                <a:path w="1063" h="358" extrusionOk="0">
                  <a:moveTo>
                    <a:pt x="816" y="1"/>
                  </a:moveTo>
                  <a:cubicBezTo>
                    <a:pt x="561" y="1"/>
                    <a:pt x="281" y="35"/>
                    <a:pt x="69" y="179"/>
                  </a:cubicBezTo>
                  <a:cubicBezTo>
                    <a:pt x="1" y="213"/>
                    <a:pt x="1" y="323"/>
                    <a:pt x="103" y="357"/>
                  </a:cubicBezTo>
                  <a:lnTo>
                    <a:pt x="281" y="357"/>
                  </a:lnTo>
                  <a:cubicBezTo>
                    <a:pt x="493" y="357"/>
                    <a:pt x="740" y="290"/>
                    <a:pt x="952" y="213"/>
                  </a:cubicBezTo>
                  <a:cubicBezTo>
                    <a:pt x="1063" y="179"/>
                    <a:pt x="1029" y="1"/>
                    <a:pt x="91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" name="Google Shape;5081;p60"/>
            <p:cNvSpPr/>
            <p:nvPr/>
          </p:nvSpPr>
          <p:spPr>
            <a:xfrm>
              <a:off x="720548" y="3261042"/>
              <a:ext cx="31566" cy="13960"/>
            </a:xfrm>
            <a:custGeom>
              <a:avLst/>
              <a:gdLst/>
              <a:ahLst/>
              <a:cxnLst/>
              <a:rect l="l" t="t" r="r" b="b"/>
              <a:pathLst>
                <a:path w="961" h="425" extrusionOk="0">
                  <a:moveTo>
                    <a:pt x="672" y="0"/>
                  </a:moveTo>
                  <a:cubicBezTo>
                    <a:pt x="460" y="0"/>
                    <a:pt x="145" y="43"/>
                    <a:pt x="35" y="255"/>
                  </a:cubicBezTo>
                  <a:cubicBezTo>
                    <a:pt x="1" y="323"/>
                    <a:pt x="35" y="391"/>
                    <a:pt x="111" y="425"/>
                  </a:cubicBezTo>
                  <a:lnTo>
                    <a:pt x="213" y="425"/>
                  </a:lnTo>
                  <a:cubicBezTo>
                    <a:pt x="281" y="425"/>
                    <a:pt x="392" y="391"/>
                    <a:pt x="494" y="357"/>
                  </a:cubicBezTo>
                  <a:cubicBezTo>
                    <a:pt x="604" y="323"/>
                    <a:pt x="748" y="255"/>
                    <a:pt x="850" y="179"/>
                  </a:cubicBezTo>
                  <a:cubicBezTo>
                    <a:pt x="961" y="145"/>
                    <a:pt x="884" y="0"/>
                    <a:pt x="81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" name="Google Shape;5082;p60"/>
            <p:cNvSpPr/>
            <p:nvPr/>
          </p:nvSpPr>
          <p:spPr>
            <a:xfrm>
              <a:off x="708854" y="3295926"/>
              <a:ext cx="33767" cy="15373"/>
            </a:xfrm>
            <a:custGeom>
              <a:avLst/>
              <a:gdLst/>
              <a:ahLst/>
              <a:cxnLst/>
              <a:rect l="l" t="t" r="r" b="b"/>
              <a:pathLst>
                <a:path w="1028" h="468" extrusionOk="0">
                  <a:moveTo>
                    <a:pt x="850" y="0"/>
                  </a:moveTo>
                  <a:lnTo>
                    <a:pt x="816" y="0"/>
                  </a:lnTo>
                  <a:cubicBezTo>
                    <a:pt x="680" y="43"/>
                    <a:pt x="535" y="77"/>
                    <a:pt x="357" y="111"/>
                  </a:cubicBezTo>
                  <a:cubicBezTo>
                    <a:pt x="255" y="145"/>
                    <a:pt x="111" y="145"/>
                    <a:pt x="43" y="289"/>
                  </a:cubicBezTo>
                  <a:cubicBezTo>
                    <a:pt x="0" y="323"/>
                    <a:pt x="0" y="391"/>
                    <a:pt x="77" y="425"/>
                  </a:cubicBezTo>
                  <a:cubicBezTo>
                    <a:pt x="111" y="467"/>
                    <a:pt x="145" y="467"/>
                    <a:pt x="212" y="467"/>
                  </a:cubicBezTo>
                  <a:cubicBezTo>
                    <a:pt x="289" y="467"/>
                    <a:pt x="357" y="425"/>
                    <a:pt x="467" y="391"/>
                  </a:cubicBezTo>
                  <a:cubicBezTo>
                    <a:pt x="603" y="323"/>
                    <a:pt x="782" y="255"/>
                    <a:pt x="926" y="212"/>
                  </a:cubicBezTo>
                  <a:cubicBezTo>
                    <a:pt x="1028" y="145"/>
                    <a:pt x="960" y="0"/>
                    <a:pt x="85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" name="Google Shape;5083;p60"/>
            <p:cNvSpPr/>
            <p:nvPr/>
          </p:nvSpPr>
          <p:spPr>
            <a:xfrm>
              <a:off x="657777" y="3313499"/>
              <a:ext cx="33800" cy="15077"/>
            </a:xfrm>
            <a:custGeom>
              <a:avLst/>
              <a:gdLst/>
              <a:ahLst/>
              <a:cxnLst/>
              <a:rect l="l" t="t" r="r" b="b"/>
              <a:pathLst>
                <a:path w="1029" h="459" extrusionOk="0">
                  <a:moveTo>
                    <a:pt x="850" y="0"/>
                  </a:moveTo>
                  <a:lnTo>
                    <a:pt x="816" y="0"/>
                  </a:lnTo>
                  <a:cubicBezTo>
                    <a:pt x="570" y="68"/>
                    <a:pt x="213" y="34"/>
                    <a:pt x="69" y="247"/>
                  </a:cubicBezTo>
                  <a:cubicBezTo>
                    <a:pt x="1" y="315"/>
                    <a:pt x="69" y="459"/>
                    <a:pt x="145" y="459"/>
                  </a:cubicBezTo>
                  <a:lnTo>
                    <a:pt x="213" y="459"/>
                  </a:lnTo>
                  <a:cubicBezTo>
                    <a:pt x="323" y="459"/>
                    <a:pt x="425" y="425"/>
                    <a:pt x="493" y="391"/>
                  </a:cubicBezTo>
                  <a:cubicBezTo>
                    <a:pt x="638" y="315"/>
                    <a:pt x="782" y="281"/>
                    <a:pt x="884" y="247"/>
                  </a:cubicBezTo>
                  <a:cubicBezTo>
                    <a:pt x="1028" y="213"/>
                    <a:pt x="994" y="0"/>
                    <a:pt x="85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" name="Google Shape;5084;p60"/>
            <p:cNvSpPr/>
            <p:nvPr/>
          </p:nvSpPr>
          <p:spPr>
            <a:xfrm>
              <a:off x="651930" y="3361194"/>
              <a:ext cx="29037" cy="17343"/>
            </a:xfrm>
            <a:custGeom>
              <a:avLst/>
              <a:gdLst/>
              <a:ahLst/>
              <a:cxnLst/>
              <a:rect l="l" t="t" r="r" b="b"/>
              <a:pathLst>
                <a:path w="884" h="528" extrusionOk="0">
                  <a:moveTo>
                    <a:pt x="748" y="1"/>
                  </a:moveTo>
                  <a:lnTo>
                    <a:pt x="671" y="1"/>
                  </a:lnTo>
                  <a:cubicBezTo>
                    <a:pt x="569" y="35"/>
                    <a:pt x="459" y="103"/>
                    <a:pt x="357" y="137"/>
                  </a:cubicBezTo>
                  <a:cubicBezTo>
                    <a:pt x="323" y="179"/>
                    <a:pt x="247" y="179"/>
                    <a:pt x="213" y="213"/>
                  </a:cubicBezTo>
                  <a:cubicBezTo>
                    <a:pt x="145" y="247"/>
                    <a:pt x="111" y="281"/>
                    <a:pt x="77" y="315"/>
                  </a:cubicBezTo>
                  <a:cubicBezTo>
                    <a:pt x="0" y="426"/>
                    <a:pt x="77" y="528"/>
                    <a:pt x="179" y="528"/>
                  </a:cubicBezTo>
                  <a:lnTo>
                    <a:pt x="179" y="528"/>
                  </a:lnTo>
                  <a:cubicBezTo>
                    <a:pt x="247" y="494"/>
                    <a:pt x="323" y="528"/>
                    <a:pt x="357" y="494"/>
                  </a:cubicBezTo>
                  <a:cubicBezTo>
                    <a:pt x="425" y="460"/>
                    <a:pt x="459" y="460"/>
                    <a:pt x="501" y="426"/>
                  </a:cubicBezTo>
                  <a:cubicBezTo>
                    <a:pt x="603" y="349"/>
                    <a:pt x="714" y="315"/>
                    <a:pt x="782" y="247"/>
                  </a:cubicBezTo>
                  <a:cubicBezTo>
                    <a:pt x="884" y="179"/>
                    <a:pt x="850" y="1"/>
                    <a:pt x="74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" name="Google Shape;5085;p60"/>
            <p:cNvSpPr/>
            <p:nvPr/>
          </p:nvSpPr>
          <p:spPr>
            <a:xfrm>
              <a:off x="666974" y="3403074"/>
              <a:ext cx="29333" cy="15077"/>
            </a:xfrm>
            <a:custGeom>
              <a:avLst/>
              <a:gdLst/>
              <a:ahLst/>
              <a:cxnLst/>
              <a:rect l="l" t="t" r="r" b="b"/>
              <a:pathLst>
                <a:path w="893" h="459" extrusionOk="0">
                  <a:moveTo>
                    <a:pt x="748" y="0"/>
                  </a:moveTo>
                  <a:lnTo>
                    <a:pt x="680" y="0"/>
                  </a:lnTo>
                  <a:cubicBezTo>
                    <a:pt x="570" y="34"/>
                    <a:pt x="468" y="68"/>
                    <a:pt x="358" y="102"/>
                  </a:cubicBezTo>
                  <a:cubicBezTo>
                    <a:pt x="256" y="136"/>
                    <a:pt x="145" y="136"/>
                    <a:pt x="77" y="246"/>
                  </a:cubicBezTo>
                  <a:cubicBezTo>
                    <a:pt x="1" y="314"/>
                    <a:pt x="77" y="425"/>
                    <a:pt x="145" y="459"/>
                  </a:cubicBezTo>
                  <a:lnTo>
                    <a:pt x="213" y="459"/>
                  </a:lnTo>
                  <a:cubicBezTo>
                    <a:pt x="290" y="459"/>
                    <a:pt x="358" y="425"/>
                    <a:pt x="468" y="391"/>
                  </a:cubicBezTo>
                  <a:cubicBezTo>
                    <a:pt x="536" y="348"/>
                    <a:pt x="638" y="280"/>
                    <a:pt x="748" y="246"/>
                  </a:cubicBezTo>
                  <a:cubicBezTo>
                    <a:pt x="893" y="213"/>
                    <a:pt x="850" y="0"/>
                    <a:pt x="7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" name="Google Shape;5086;p60"/>
            <p:cNvSpPr/>
            <p:nvPr/>
          </p:nvSpPr>
          <p:spPr>
            <a:xfrm>
              <a:off x="732275" y="3334423"/>
              <a:ext cx="34917" cy="17343"/>
            </a:xfrm>
            <a:custGeom>
              <a:avLst/>
              <a:gdLst/>
              <a:ahLst/>
              <a:cxnLst/>
              <a:rect l="l" t="t" r="r" b="b"/>
              <a:pathLst>
                <a:path w="1063" h="528" extrusionOk="0">
                  <a:moveTo>
                    <a:pt x="884" y="0"/>
                  </a:moveTo>
                  <a:lnTo>
                    <a:pt x="850" y="0"/>
                  </a:lnTo>
                  <a:cubicBezTo>
                    <a:pt x="561" y="34"/>
                    <a:pt x="349" y="145"/>
                    <a:pt x="137" y="247"/>
                  </a:cubicBezTo>
                  <a:cubicBezTo>
                    <a:pt x="1" y="315"/>
                    <a:pt x="69" y="527"/>
                    <a:pt x="213" y="527"/>
                  </a:cubicBezTo>
                  <a:lnTo>
                    <a:pt x="247" y="527"/>
                  </a:lnTo>
                  <a:cubicBezTo>
                    <a:pt x="493" y="459"/>
                    <a:pt x="706" y="391"/>
                    <a:pt x="952" y="247"/>
                  </a:cubicBezTo>
                  <a:cubicBezTo>
                    <a:pt x="1063" y="179"/>
                    <a:pt x="986" y="0"/>
                    <a:pt x="88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" name="Google Shape;5087;p60"/>
            <p:cNvSpPr/>
            <p:nvPr/>
          </p:nvSpPr>
          <p:spPr>
            <a:xfrm>
              <a:off x="720548" y="3427349"/>
              <a:ext cx="26836" cy="12843"/>
            </a:xfrm>
            <a:custGeom>
              <a:avLst/>
              <a:gdLst/>
              <a:ahLst/>
              <a:cxnLst/>
              <a:rect l="l" t="t" r="r" b="b"/>
              <a:pathLst>
                <a:path w="817" h="391" extrusionOk="0">
                  <a:moveTo>
                    <a:pt x="706" y="0"/>
                  </a:moveTo>
                  <a:lnTo>
                    <a:pt x="672" y="0"/>
                  </a:lnTo>
                  <a:cubicBezTo>
                    <a:pt x="460" y="77"/>
                    <a:pt x="213" y="145"/>
                    <a:pt x="35" y="289"/>
                  </a:cubicBezTo>
                  <a:cubicBezTo>
                    <a:pt x="1" y="323"/>
                    <a:pt x="35" y="391"/>
                    <a:pt x="69" y="391"/>
                  </a:cubicBezTo>
                  <a:lnTo>
                    <a:pt x="111" y="391"/>
                  </a:lnTo>
                  <a:cubicBezTo>
                    <a:pt x="324" y="391"/>
                    <a:pt x="536" y="247"/>
                    <a:pt x="748" y="179"/>
                  </a:cubicBezTo>
                  <a:cubicBezTo>
                    <a:pt x="816" y="145"/>
                    <a:pt x="782" y="0"/>
                    <a:pt x="70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" name="Google Shape;5088;p60"/>
            <p:cNvSpPr/>
            <p:nvPr/>
          </p:nvSpPr>
          <p:spPr>
            <a:xfrm>
              <a:off x="715818" y="3470313"/>
              <a:ext cx="30450" cy="15373"/>
            </a:xfrm>
            <a:custGeom>
              <a:avLst/>
              <a:gdLst/>
              <a:ahLst/>
              <a:cxnLst/>
              <a:rect l="l" t="t" r="r" b="b"/>
              <a:pathLst>
                <a:path w="927" h="468" extrusionOk="0">
                  <a:moveTo>
                    <a:pt x="748" y="0"/>
                  </a:moveTo>
                  <a:lnTo>
                    <a:pt x="714" y="0"/>
                  </a:lnTo>
                  <a:cubicBezTo>
                    <a:pt x="502" y="43"/>
                    <a:pt x="111" y="77"/>
                    <a:pt x="0" y="323"/>
                  </a:cubicBezTo>
                  <a:cubicBezTo>
                    <a:pt x="0" y="391"/>
                    <a:pt x="43" y="468"/>
                    <a:pt x="111" y="468"/>
                  </a:cubicBezTo>
                  <a:lnTo>
                    <a:pt x="179" y="468"/>
                  </a:lnTo>
                  <a:cubicBezTo>
                    <a:pt x="255" y="468"/>
                    <a:pt x="357" y="425"/>
                    <a:pt x="425" y="391"/>
                  </a:cubicBezTo>
                  <a:cubicBezTo>
                    <a:pt x="536" y="323"/>
                    <a:pt x="680" y="255"/>
                    <a:pt x="782" y="213"/>
                  </a:cubicBezTo>
                  <a:cubicBezTo>
                    <a:pt x="926" y="179"/>
                    <a:pt x="892" y="0"/>
                    <a:pt x="7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" name="Google Shape;5089;p60"/>
            <p:cNvSpPr/>
            <p:nvPr/>
          </p:nvSpPr>
          <p:spPr>
            <a:xfrm>
              <a:off x="789199" y="3471693"/>
              <a:ext cx="25720" cy="17343"/>
            </a:xfrm>
            <a:custGeom>
              <a:avLst/>
              <a:gdLst/>
              <a:ahLst/>
              <a:cxnLst/>
              <a:rect l="l" t="t" r="r" b="b"/>
              <a:pathLst>
                <a:path w="783" h="528" extrusionOk="0">
                  <a:moveTo>
                    <a:pt x="604" y="1"/>
                  </a:moveTo>
                  <a:cubicBezTo>
                    <a:pt x="604" y="1"/>
                    <a:pt x="570" y="1"/>
                    <a:pt x="527" y="35"/>
                  </a:cubicBezTo>
                  <a:cubicBezTo>
                    <a:pt x="425" y="103"/>
                    <a:pt x="281" y="171"/>
                    <a:pt x="145" y="213"/>
                  </a:cubicBezTo>
                  <a:cubicBezTo>
                    <a:pt x="69" y="213"/>
                    <a:pt x="35" y="247"/>
                    <a:pt x="1" y="315"/>
                  </a:cubicBezTo>
                  <a:cubicBezTo>
                    <a:pt x="1" y="383"/>
                    <a:pt x="1" y="426"/>
                    <a:pt x="35" y="460"/>
                  </a:cubicBezTo>
                  <a:cubicBezTo>
                    <a:pt x="69" y="528"/>
                    <a:pt x="145" y="528"/>
                    <a:pt x="179" y="528"/>
                  </a:cubicBezTo>
                  <a:lnTo>
                    <a:pt x="247" y="528"/>
                  </a:lnTo>
                  <a:cubicBezTo>
                    <a:pt x="425" y="494"/>
                    <a:pt x="570" y="383"/>
                    <a:pt x="706" y="247"/>
                  </a:cubicBezTo>
                  <a:cubicBezTo>
                    <a:pt x="782" y="171"/>
                    <a:pt x="706" y="1"/>
                    <a:pt x="60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" name="Google Shape;5090;p60"/>
            <p:cNvSpPr/>
            <p:nvPr/>
          </p:nvSpPr>
          <p:spPr>
            <a:xfrm>
              <a:off x="1028625" y="3573816"/>
              <a:ext cx="20957" cy="27953"/>
            </a:xfrm>
            <a:custGeom>
              <a:avLst/>
              <a:gdLst/>
              <a:ahLst/>
              <a:cxnLst/>
              <a:rect l="l" t="t" r="r" b="b"/>
              <a:pathLst>
                <a:path w="638" h="851" extrusionOk="0">
                  <a:moveTo>
                    <a:pt x="459" y="1"/>
                  </a:moveTo>
                  <a:cubicBezTo>
                    <a:pt x="425" y="1"/>
                    <a:pt x="425" y="35"/>
                    <a:pt x="391" y="35"/>
                  </a:cubicBezTo>
                  <a:cubicBezTo>
                    <a:pt x="213" y="247"/>
                    <a:pt x="0" y="502"/>
                    <a:pt x="0" y="749"/>
                  </a:cubicBezTo>
                  <a:cubicBezTo>
                    <a:pt x="0" y="816"/>
                    <a:pt x="34" y="850"/>
                    <a:pt x="77" y="850"/>
                  </a:cubicBezTo>
                  <a:cubicBezTo>
                    <a:pt x="111" y="850"/>
                    <a:pt x="111" y="816"/>
                    <a:pt x="145" y="816"/>
                  </a:cubicBezTo>
                  <a:cubicBezTo>
                    <a:pt x="323" y="638"/>
                    <a:pt x="425" y="392"/>
                    <a:pt x="569" y="179"/>
                  </a:cubicBezTo>
                  <a:cubicBezTo>
                    <a:pt x="637" y="111"/>
                    <a:pt x="535" y="1"/>
                    <a:pt x="4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" name="Google Shape;5091;p60"/>
            <p:cNvSpPr/>
            <p:nvPr/>
          </p:nvSpPr>
          <p:spPr>
            <a:xfrm>
              <a:off x="1050666" y="3592539"/>
              <a:ext cx="18723" cy="19840"/>
            </a:xfrm>
            <a:custGeom>
              <a:avLst/>
              <a:gdLst/>
              <a:ahLst/>
              <a:cxnLst/>
              <a:rect l="l" t="t" r="r" b="b"/>
              <a:pathLst>
                <a:path w="570" h="604" extrusionOk="0">
                  <a:moveTo>
                    <a:pt x="425" y="0"/>
                  </a:moveTo>
                  <a:cubicBezTo>
                    <a:pt x="391" y="0"/>
                    <a:pt x="391" y="0"/>
                    <a:pt x="357" y="34"/>
                  </a:cubicBezTo>
                  <a:cubicBezTo>
                    <a:pt x="289" y="102"/>
                    <a:pt x="213" y="179"/>
                    <a:pt x="145" y="246"/>
                  </a:cubicBezTo>
                  <a:cubicBezTo>
                    <a:pt x="111" y="280"/>
                    <a:pt x="77" y="314"/>
                    <a:pt x="43" y="357"/>
                  </a:cubicBezTo>
                  <a:cubicBezTo>
                    <a:pt x="0" y="391"/>
                    <a:pt x="0" y="425"/>
                    <a:pt x="0" y="493"/>
                  </a:cubicBezTo>
                  <a:cubicBezTo>
                    <a:pt x="0" y="569"/>
                    <a:pt x="77" y="603"/>
                    <a:pt x="111" y="603"/>
                  </a:cubicBezTo>
                  <a:cubicBezTo>
                    <a:pt x="213" y="603"/>
                    <a:pt x="289" y="493"/>
                    <a:pt x="357" y="391"/>
                  </a:cubicBezTo>
                  <a:cubicBezTo>
                    <a:pt x="391" y="314"/>
                    <a:pt x="468" y="246"/>
                    <a:pt x="535" y="179"/>
                  </a:cubicBezTo>
                  <a:cubicBezTo>
                    <a:pt x="569" y="68"/>
                    <a:pt x="501" y="0"/>
                    <a:pt x="42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" name="Google Shape;5092;p60"/>
            <p:cNvSpPr/>
            <p:nvPr/>
          </p:nvSpPr>
          <p:spPr>
            <a:xfrm>
              <a:off x="1059042" y="3527501"/>
              <a:ext cx="23190" cy="23190"/>
            </a:xfrm>
            <a:custGeom>
              <a:avLst/>
              <a:gdLst/>
              <a:ahLst/>
              <a:cxnLst/>
              <a:rect l="l" t="t" r="r" b="b"/>
              <a:pathLst>
                <a:path w="706" h="706" extrusionOk="0">
                  <a:moveTo>
                    <a:pt x="561" y="1"/>
                  </a:moveTo>
                  <a:cubicBezTo>
                    <a:pt x="527" y="1"/>
                    <a:pt x="493" y="1"/>
                    <a:pt x="459" y="35"/>
                  </a:cubicBezTo>
                  <a:cubicBezTo>
                    <a:pt x="382" y="137"/>
                    <a:pt x="314" y="213"/>
                    <a:pt x="213" y="281"/>
                  </a:cubicBezTo>
                  <a:cubicBezTo>
                    <a:pt x="102" y="349"/>
                    <a:pt x="0" y="426"/>
                    <a:pt x="0" y="561"/>
                  </a:cubicBezTo>
                  <a:cubicBezTo>
                    <a:pt x="0" y="638"/>
                    <a:pt x="34" y="672"/>
                    <a:pt x="68" y="706"/>
                  </a:cubicBezTo>
                  <a:lnTo>
                    <a:pt x="102" y="706"/>
                  </a:lnTo>
                  <a:cubicBezTo>
                    <a:pt x="246" y="706"/>
                    <a:pt x="348" y="561"/>
                    <a:pt x="425" y="494"/>
                  </a:cubicBezTo>
                  <a:cubicBezTo>
                    <a:pt x="527" y="349"/>
                    <a:pt x="561" y="247"/>
                    <a:pt x="637" y="137"/>
                  </a:cubicBezTo>
                  <a:cubicBezTo>
                    <a:pt x="705" y="69"/>
                    <a:pt x="637" y="1"/>
                    <a:pt x="5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" name="Google Shape;5093;p60"/>
            <p:cNvSpPr/>
            <p:nvPr/>
          </p:nvSpPr>
          <p:spPr>
            <a:xfrm>
              <a:off x="1033355" y="3497084"/>
              <a:ext cx="19840" cy="18756"/>
            </a:xfrm>
            <a:custGeom>
              <a:avLst/>
              <a:gdLst/>
              <a:ahLst/>
              <a:cxnLst/>
              <a:rect l="l" t="t" r="r" b="b"/>
              <a:pathLst>
                <a:path w="604" h="571" extrusionOk="0">
                  <a:moveTo>
                    <a:pt x="459" y="1"/>
                  </a:moveTo>
                  <a:lnTo>
                    <a:pt x="425" y="1"/>
                  </a:lnTo>
                  <a:cubicBezTo>
                    <a:pt x="315" y="111"/>
                    <a:pt x="247" y="179"/>
                    <a:pt x="179" y="247"/>
                  </a:cubicBezTo>
                  <a:cubicBezTo>
                    <a:pt x="103" y="290"/>
                    <a:pt x="1" y="392"/>
                    <a:pt x="35" y="502"/>
                  </a:cubicBezTo>
                  <a:cubicBezTo>
                    <a:pt x="35" y="536"/>
                    <a:pt x="69" y="570"/>
                    <a:pt x="103" y="570"/>
                  </a:cubicBezTo>
                  <a:lnTo>
                    <a:pt x="103" y="570"/>
                  </a:lnTo>
                  <a:cubicBezTo>
                    <a:pt x="213" y="570"/>
                    <a:pt x="281" y="460"/>
                    <a:pt x="357" y="392"/>
                  </a:cubicBezTo>
                  <a:cubicBezTo>
                    <a:pt x="425" y="324"/>
                    <a:pt x="493" y="247"/>
                    <a:pt x="527" y="145"/>
                  </a:cubicBezTo>
                  <a:cubicBezTo>
                    <a:pt x="604" y="77"/>
                    <a:pt x="570" y="1"/>
                    <a:pt x="4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" name="Google Shape;5094;p60"/>
            <p:cNvSpPr/>
            <p:nvPr/>
          </p:nvSpPr>
          <p:spPr>
            <a:xfrm>
              <a:off x="1085550" y="3419235"/>
              <a:ext cx="20957" cy="19840"/>
            </a:xfrm>
            <a:custGeom>
              <a:avLst/>
              <a:gdLst/>
              <a:ahLst/>
              <a:cxnLst/>
              <a:rect l="l" t="t" r="r" b="b"/>
              <a:pathLst>
                <a:path w="638" h="604" extrusionOk="0">
                  <a:moveTo>
                    <a:pt x="501" y="1"/>
                  </a:moveTo>
                  <a:lnTo>
                    <a:pt x="467" y="1"/>
                  </a:lnTo>
                  <a:cubicBezTo>
                    <a:pt x="357" y="69"/>
                    <a:pt x="289" y="145"/>
                    <a:pt x="179" y="213"/>
                  </a:cubicBezTo>
                  <a:cubicBezTo>
                    <a:pt x="111" y="324"/>
                    <a:pt x="0" y="392"/>
                    <a:pt x="0" y="494"/>
                  </a:cubicBezTo>
                  <a:cubicBezTo>
                    <a:pt x="0" y="570"/>
                    <a:pt x="77" y="604"/>
                    <a:pt x="111" y="604"/>
                  </a:cubicBezTo>
                  <a:lnTo>
                    <a:pt x="111" y="604"/>
                  </a:lnTo>
                  <a:cubicBezTo>
                    <a:pt x="255" y="604"/>
                    <a:pt x="323" y="494"/>
                    <a:pt x="391" y="426"/>
                  </a:cubicBezTo>
                  <a:cubicBezTo>
                    <a:pt x="467" y="324"/>
                    <a:pt x="535" y="247"/>
                    <a:pt x="603" y="145"/>
                  </a:cubicBezTo>
                  <a:cubicBezTo>
                    <a:pt x="637" y="69"/>
                    <a:pt x="569" y="1"/>
                    <a:pt x="50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" name="Google Shape;5095;p60"/>
            <p:cNvSpPr/>
            <p:nvPr/>
          </p:nvSpPr>
          <p:spPr>
            <a:xfrm>
              <a:off x="1121813" y="3399428"/>
              <a:ext cx="17343" cy="22074"/>
            </a:xfrm>
            <a:custGeom>
              <a:avLst/>
              <a:gdLst/>
              <a:ahLst/>
              <a:cxnLst/>
              <a:rect l="l" t="t" r="r" b="b"/>
              <a:pathLst>
                <a:path w="528" h="672" extrusionOk="0">
                  <a:moveTo>
                    <a:pt x="383" y="1"/>
                  </a:moveTo>
                  <a:cubicBezTo>
                    <a:pt x="349" y="1"/>
                    <a:pt x="349" y="35"/>
                    <a:pt x="315" y="35"/>
                  </a:cubicBezTo>
                  <a:cubicBezTo>
                    <a:pt x="281" y="77"/>
                    <a:pt x="247" y="111"/>
                    <a:pt x="247" y="145"/>
                  </a:cubicBezTo>
                  <a:cubicBezTo>
                    <a:pt x="213" y="213"/>
                    <a:pt x="170" y="247"/>
                    <a:pt x="136" y="290"/>
                  </a:cubicBezTo>
                  <a:cubicBezTo>
                    <a:pt x="102" y="391"/>
                    <a:pt x="0" y="459"/>
                    <a:pt x="0" y="604"/>
                  </a:cubicBezTo>
                  <a:cubicBezTo>
                    <a:pt x="34" y="638"/>
                    <a:pt x="68" y="672"/>
                    <a:pt x="102" y="672"/>
                  </a:cubicBezTo>
                  <a:lnTo>
                    <a:pt x="136" y="672"/>
                  </a:lnTo>
                  <a:cubicBezTo>
                    <a:pt x="213" y="672"/>
                    <a:pt x="281" y="638"/>
                    <a:pt x="315" y="604"/>
                  </a:cubicBezTo>
                  <a:cubicBezTo>
                    <a:pt x="349" y="536"/>
                    <a:pt x="383" y="502"/>
                    <a:pt x="425" y="425"/>
                  </a:cubicBezTo>
                  <a:cubicBezTo>
                    <a:pt x="459" y="324"/>
                    <a:pt x="527" y="179"/>
                    <a:pt x="459" y="77"/>
                  </a:cubicBezTo>
                  <a:cubicBezTo>
                    <a:pt x="425" y="35"/>
                    <a:pt x="425" y="1"/>
                    <a:pt x="38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" name="Google Shape;5096;p60"/>
            <p:cNvSpPr/>
            <p:nvPr/>
          </p:nvSpPr>
          <p:spPr>
            <a:xfrm>
              <a:off x="1081082" y="3476160"/>
              <a:ext cx="22074" cy="22074"/>
            </a:xfrm>
            <a:custGeom>
              <a:avLst/>
              <a:gdLst/>
              <a:ahLst/>
              <a:cxnLst/>
              <a:rect l="l" t="t" r="r" b="b"/>
              <a:pathLst>
                <a:path w="672" h="672" extrusionOk="0">
                  <a:moveTo>
                    <a:pt x="493" y="1"/>
                  </a:moveTo>
                  <a:cubicBezTo>
                    <a:pt x="493" y="1"/>
                    <a:pt x="459" y="1"/>
                    <a:pt x="425" y="35"/>
                  </a:cubicBezTo>
                  <a:cubicBezTo>
                    <a:pt x="349" y="111"/>
                    <a:pt x="247" y="179"/>
                    <a:pt x="136" y="290"/>
                  </a:cubicBezTo>
                  <a:cubicBezTo>
                    <a:pt x="68" y="358"/>
                    <a:pt x="0" y="460"/>
                    <a:pt x="0" y="570"/>
                  </a:cubicBezTo>
                  <a:cubicBezTo>
                    <a:pt x="0" y="638"/>
                    <a:pt x="34" y="672"/>
                    <a:pt x="102" y="672"/>
                  </a:cubicBezTo>
                  <a:lnTo>
                    <a:pt x="102" y="672"/>
                  </a:lnTo>
                  <a:cubicBezTo>
                    <a:pt x="247" y="638"/>
                    <a:pt x="315" y="570"/>
                    <a:pt x="391" y="460"/>
                  </a:cubicBezTo>
                  <a:cubicBezTo>
                    <a:pt x="493" y="358"/>
                    <a:pt x="527" y="247"/>
                    <a:pt x="603" y="145"/>
                  </a:cubicBezTo>
                  <a:cubicBezTo>
                    <a:pt x="671" y="77"/>
                    <a:pt x="603" y="1"/>
                    <a:pt x="4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" name="Google Shape;5097;p60"/>
            <p:cNvSpPr/>
            <p:nvPr/>
          </p:nvSpPr>
          <p:spPr>
            <a:xfrm>
              <a:off x="1241509" y="3572699"/>
              <a:ext cx="22074" cy="26836"/>
            </a:xfrm>
            <a:custGeom>
              <a:avLst/>
              <a:gdLst/>
              <a:ahLst/>
              <a:cxnLst/>
              <a:rect l="l" t="t" r="r" b="b"/>
              <a:pathLst>
                <a:path w="672" h="817" extrusionOk="0">
                  <a:moveTo>
                    <a:pt x="527" y="1"/>
                  </a:moveTo>
                  <a:lnTo>
                    <a:pt x="460" y="1"/>
                  </a:lnTo>
                  <a:cubicBezTo>
                    <a:pt x="281" y="179"/>
                    <a:pt x="1" y="494"/>
                    <a:pt x="137" y="749"/>
                  </a:cubicBezTo>
                  <a:cubicBezTo>
                    <a:pt x="137" y="783"/>
                    <a:pt x="213" y="817"/>
                    <a:pt x="247" y="817"/>
                  </a:cubicBezTo>
                  <a:cubicBezTo>
                    <a:pt x="281" y="817"/>
                    <a:pt x="315" y="783"/>
                    <a:pt x="349" y="783"/>
                  </a:cubicBezTo>
                  <a:cubicBezTo>
                    <a:pt x="426" y="672"/>
                    <a:pt x="426" y="570"/>
                    <a:pt x="460" y="460"/>
                  </a:cubicBezTo>
                  <a:cubicBezTo>
                    <a:pt x="493" y="358"/>
                    <a:pt x="561" y="247"/>
                    <a:pt x="638" y="145"/>
                  </a:cubicBezTo>
                  <a:cubicBezTo>
                    <a:pt x="672" y="69"/>
                    <a:pt x="604" y="1"/>
                    <a:pt x="52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" name="Google Shape;5098;p60"/>
            <p:cNvSpPr/>
            <p:nvPr/>
          </p:nvSpPr>
          <p:spPr>
            <a:xfrm>
              <a:off x="1265784" y="3567969"/>
              <a:ext cx="15110" cy="24603"/>
            </a:xfrm>
            <a:custGeom>
              <a:avLst/>
              <a:gdLst/>
              <a:ahLst/>
              <a:cxnLst/>
              <a:rect l="l" t="t" r="r" b="b"/>
              <a:pathLst>
                <a:path w="460" h="749" extrusionOk="0">
                  <a:moveTo>
                    <a:pt x="358" y="1"/>
                  </a:moveTo>
                  <a:cubicBezTo>
                    <a:pt x="324" y="1"/>
                    <a:pt x="290" y="43"/>
                    <a:pt x="247" y="77"/>
                  </a:cubicBezTo>
                  <a:cubicBezTo>
                    <a:pt x="213" y="145"/>
                    <a:pt x="179" y="255"/>
                    <a:pt x="145" y="323"/>
                  </a:cubicBezTo>
                  <a:cubicBezTo>
                    <a:pt x="111" y="357"/>
                    <a:pt x="77" y="391"/>
                    <a:pt x="77" y="425"/>
                  </a:cubicBezTo>
                  <a:cubicBezTo>
                    <a:pt x="35" y="502"/>
                    <a:pt x="35" y="536"/>
                    <a:pt x="35" y="604"/>
                  </a:cubicBezTo>
                  <a:cubicBezTo>
                    <a:pt x="1" y="680"/>
                    <a:pt x="77" y="748"/>
                    <a:pt x="179" y="748"/>
                  </a:cubicBezTo>
                  <a:cubicBezTo>
                    <a:pt x="179" y="748"/>
                    <a:pt x="213" y="748"/>
                    <a:pt x="247" y="714"/>
                  </a:cubicBezTo>
                  <a:cubicBezTo>
                    <a:pt x="290" y="680"/>
                    <a:pt x="358" y="638"/>
                    <a:pt x="392" y="604"/>
                  </a:cubicBezTo>
                  <a:cubicBezTo>
                    <a:pt x="392" y="536"/>
                    <a:pt x="426" y="502"/>
                    <a:pt x="426" y="425"/>
                  </a:cubicBezTo>
                  <a:cubicBezTo>
                    <a:pt x="460" y="323"/>
                    <a:pt x="460" y="213"/>
                    <a:pt x="460" y="77"/>
                  </a:cubicBezTo>
                  <a:cubicBezTo>
                    <a:pt x="460" y="43"/>
                    <a:pt x="392" y="1"/>
                    <a:pt x="35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" name="Google Shape;5099;p60"/>
            <p:cNvSpPr/>
            <p:nvPr/>
          </p:nvSpPr>
          <p:spPr>
            <a:xfrm>
              <a:off x="1285591" y="3504080"/>
              <a:ext cx="13993" cy="22074"/>
            </a:xfrm>
            <a:custGeom>
              <a:avLst/>
              <a:gdLst/>
              <a:ahLst/>
              <a:cxnLst/>
              <a:rect l="l" t="t" r="r" b="b"/>
              <a:pathLst>
                <a:path w="426" h="672" extrusionOk="0">
                  <a:moveTo>
                    <a:pt x="281" y="0"/>
                  </a:moveTo>
                  <a:cubicBezTo>
                    <a:pt x="247" y="0"/>
                    <a:pt x="213" y="0"/>
                    <a:pt x="179" y="34"/>
                  </a:cubicBezTo>
                  <a:cubicBezTo>
                    <a:pt x="111" y="213"/>
                    <a:pt x="1" y="459"/>
                    <a:pt x="111" y="637"/>
                  </a:cubicBezTo>
                  <a:cubicBezTo>
                    <a:pt x="111" y="671"/>
                    <a:pt x="145" y="671"/>
                    <a:pt x="179" y="671"/>
                  </a:cubicBezTo>
                  <a:cubicBezTo>
                    <a:pt x="179" y="671"/>
                    <a:pt x="213" y="671"/>
                    <a:pt x="213" y="637"/>
                  </a:cubicBezTo>
                  <a:cubicBezTo>
                    <a:pt x="281" y="569"/>
                    <a:pt x="281" y="501"/>
                    <a:pt x="324" y="425"/>
                  </a:cubicBezTo>
                  <a:cubicBezTo>
                    <a:pt x="324" y="323"/>
                    <a:pt x="358" y="213"/>
                    <a:pt x="392" y="111"/>
                  </a:cubicBezTo>
                  <a:cubicBezTo>
                    <a:pt x="426" y="34"/>
                    <a:pt x="358" y="0"/>
                    <a:pt x="28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" name="Google Shape;5100;p60"/>
            <p:cNvSpPr/>
            <p:nvPr/>
          </p:nvSpPr>
          <p:spPr>
            <a:xfrm>
              <a:off x="1313511" y="3500730"/>
              <a:ext cx="18723" cy="27920"/>
            </a:xfrm>
            <a:custGeom>
              <a:avLst/>
              <a:gdLst/>
              <a:ahLst/>
              <a:cxnLst/>
              <a:rect l="l" t="t" r="r" b="b"/>
              <a:pathLst>
                <a:path w="570" h="850" extrusionOk="0">
                  <a:moveTo>
                    <a:pt x="425" y="0"/>
                  </a:moveTo>
                  <a:cubicBezTo>
                    <a:pt x="391" y="0"/>
                    <a:pt x="357" y="0"/>
                    <a:pt x="323" y="68"/>
                  </a:cubicBezTo>
                  <a:cubicBezTo>
                    <a:pt x="247" y="281"/>
                    <a:pt x="34" y="459"/>
                    <a:pt x="34" y="705"/>
                  </a:cubicBezTo>
                  <a:cubicBezTo>
                    <a:pt x="0" y="773"/>
                    <a:pt x="34" y="850"/>
                    <a:pt x="111" y="850"/>
                  </a:cubicBezTo>
                  <a:cubicBezTo>
                    <a:pt x="145" y="850"/>
                    <a:pt x="145" y="816"/>
                    <a:pt x="179" y="816"/>
                  </a:cubicBezTo>
                  <a:cubicBezTo>
                    <a:pt x="391" y="671"/>
                    <a:pt x="459" y="391"/>
                    <a:pt x="536" y="136"/>
                  </a:cubicBezTo>
                  <a:cubicBezTo>
                    <a:pt x="570" y="68"/>
                    <a:pt x="493" y="0"/>
                    <a:pt x="42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" name="Google Shape;5101;p60"/>
            <p:cNvSpPr/>
            <p:nvPr/>
          </p:nvSpPr>
          <p:spPr>
            <a:xfrm>
              <a:off x="1228699" y="3650580"/>
              <a:ext cx="24307" cy="31534"/>
            </a:xfrm>
            <a:custGeom>
              <a:avLst/>
              <a:gdLst/>
              <a:ahLst/>
              <a:cxnLst/>
              <a:rect l="l" t="t" r="r" b="b"/>
              <a:pathLst>
                <a:path w="740" h="960" extrusionOk="0">
                  <a:moveTo>
                    <a:pt x="637" y="0"/>
                  </a:moveTo>
                  <a:lnTo>
                    <a:pt x="569" y="0"/>
                  </a:lnTo>
                  <a:cubicBezTo>
                    <a:pt x="459" y="144"/>
                    <a:pt x="357" y="289"/>
                    <a:pt x="246" y="391"/>
                  </a:cubicBezTo>
                  <a:cubicBezTo>
                    <a:pt x="144" y="535"/>
                    <a:pt x="34" y="637"/>
                    <a:pt x="34" y="816"/>
                  </a:cubicBezTo>
                  <a:cubicBezTo>
                    <a:pt x="0" y="884"/>
                    <a:pt x="34" y="960"/>
                    <a:pt x="102" y="960"/>
                  </a:cubicBezTo>
                  <a:cubicBezTo>
                    <a:pt x="102" y="960"/>
                    <a:pt x="144" y="960"/>
                    <a:pt x="144" y="926"/>
                  </a:cubicBezTo>
                  <a:cubicBezTo>
                    <a:pt x="314" y="884"/>
                    <a:pt x="391" y="748"/>
                    <a:pt x="493" y="603"/>
                  </a:cubicBezTo>
                  <a:cubicBezTo>
                    <a:pt x="603" y="425"/>
                    <a:pt x="671" y="289"/>
                    <a:pt x="739" y="110"/>
                  </a:cubicBezTo>
                  <a:cubicBezTo>
                    <a:pt x="739" y="34"/>
                    <a:pt x="705" y="0"/>
                    <a:pt x="63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" name="Google Shape;5102;p60"/>
            <p:cNvSpPr/>
            <p:nvPr/>
          </p:nvSpPr>
          <p:spPr>
            <a:xfrm>
              <a:off x="1190169" y="3637737"/>
              <a:ext cx="17606" cy="23453"/>
            </a:xfrm>
            <a:custGeom>
              <a:avLst/>
              <a:gdLst/>
              <a:ahLst/>
              <a:cxnLst/>
              <a:rect l="l" t="t" r="r" b="b"/>
              <a:pathLst>
                <a:path w="536" h="714" extrusionOk="0">
                  <a:moveTo>
                    <a:pt x="391" y="0"/>
                  </a:moveTo>
                  <a:cubicBezTo>
                    <a:pt x="358" y="0"/>
                    <a:pt x="324" y="43"/>
                    <a:pt x="290" y="77"/>
                  </a:cubicBezTo>
                  <a:cubicBezTo>
                    <a:pt x="256" y="145"/>
                    <a:pt x="179" y="255"/>
                    <a:pt x="111" y="323"/>
                  </a:cubicBezTo>
                  <a:cubicBezTo>
                    <a:pt x="77" y="425"/>
                    <a:pt x="1" y="535"/>
                    <a:pt x="43" y="603"/>
                  </a:cubicBezTo>
                  <a:cubicBezTo>
                    <a:pt x="43" y="637"/>
                    <a:pt x="77" y="714"/>
                    <a:pt x="111" y="714"/>
                  </a:cubicBezTo>
                  <a:cubicBezTo>
                    <a:pt x="111" y="714"/>
                    <a:pt x="145" y="714"/>
                    <a:pt x="145" y="680"/>
                  </a:cubicBezTo>
                  <a:cubicBezTo>
                    <a:pt x="213" y="637"/>
                    <a:pt x="290" y="569"/>
                    <a:pt x="358" y="501"/>
                  </a:cubicBezTo>
                  <a:cubicBezTo>
                    <a:pt x="391" y="391"/>
                    <a:pt x="468" y="289"/>
                    <a:pt x="502" y="179"/>
                  </a:cubicBezTo>
                  <a:cubicBezTo>
                    <a:pt x="536" y="111"/>
                    <a:pt x="468" y="0"/>
                    <a:pt x="39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" name="Google Shape;5103;p60"/>
            <p:cNvSpPr/>
            <p:nvPr/>
          </p:nvSpPr>
          <p:spPr>
            <a:xfrm>
              <a:off x="1111203" y="3614579"/>
              <a:ext cx="13993" cy="19840"/>
            </a:xfrm>
            <a:custGeom>
              <a:avLst/>
              <a:gdLst/>
              <a:ahLst/>
              <a:cxnLst/>
              <a:rect l="l" t="t" r="r" b="b"/>
              <a:pathLst>
                <a:path w="426" h="604" extrusionOk="0">
                  <a:moveTo>
                    <a:pt x="323" y="0"/>
                  </a:moveTo>
                  <a:cubicBezTo>
                    <a:pt x="281" y="0"/>
                    <a:pt x="281" y="0"/>
                    <a:pt x="247" y="34"/>
                  </a:cubicBezTo>
                  <a:cubicBezTo>
                    <a:pt x="145" y="179"/>
                    <a:pt x="1" y="357"/>
                    <a:pt x="35" y="535"/>
                  </a:cubicBezTo>
                  <a:cubicBezTo>
                    <a:pt x="35" y="569"/>
                    <a:pt x="69" y="603"/>
                    <a:pt x="111" y="603"/>
                  </a:cubicBezTo>
                  <a:cubicBezTo>
                    <a:pt x="145" y="603"/>
                    <a:pt x="145" y="603"/>
                    <a:pt x="145" y="569"/>
                  </a:cubicBezTo>
                  <a:cubicBezTo>
                    <a:pt x="247" y="535"/>
                    <a:pt x="281" y="425"/>
                    <a:pt x="323" y="357"/>
                  </a:cubicBezTo>
                  <a:cubicBezTo>
                    <a:pt x="357" y="281"/>
                    <a:pt x="391" y="179"/>
                    <a:pt x="425" y="111"/>
                  </a:cubicBezTo>
                  <a:cubicBezTo>
                    <a:pt x="425" y="34"/>
                    <a:pt x="391" y="0"/>
                    <a:pt x="32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" name="Google Shape;5104;p60"/>
            <p:cNvSpPr/>
            <p:nvPr/>
          </p:nvSpPr>
          <p:spPr>
            <a:xfrm>
              <a:off x="1126280" y="3626306"/>
              <a:ext cx="18723" cy="17311"/>
            </a:xfrm>
            <a:custGeom>
              <a:avLst/>
              <a:gdLst/>
              <a:ahLst/>
              <a:cxnLst/>
              <a:rect l="l" t="t" r="r" b="b"/>
              <a:pathLst>
                <a:path w="570" h="527" extrusionOk="0">
                  <a:moveTo>
                    <a:pt x="391" y="0"/>
                  </a:moveTo>
                  <a:lnTo>
                    <a:pt x="357" y="0"/>
                  </a:lnTo>
                  <a:cubicBezTo>
                    <a:pt x="289" y="68"/>
                    <a:pt x="179" y="102"/>
                    <a:pt x="145" y="178"/>
                  </a:cubicBezTo>
                  <a:cubicBezTo>
                    <a:pt x="77" y="246"/>
                    <a:pt x="0" y="348"/>
                    <a:pt x="0" y="425"/>
                  </a:cubicBezTo>
                  <a:cubicBezTo>
                    <a:pt x="0" y="493"/>
                    <a:pt x="34" y="527"/>
                    <a:pt x="111" y="527"/>
                  </a:cubicBezTo>
                  <a:lnTo>
                    <a:pt x="145" y="527"/>
                  </a:lnTo>
                  <a:cubicBezTo>
                    <a:pt x="213" y="493"/>
                    <a:pt x="247" y="425"/>
                    <a:pt x="323" y="391"/>
                  </a:cubicBezTo>
                  <a:cubicBezTo>
                    <a:pt x="391" y="314"/>
                    <a:pt x="425" y="246"/>
                    <a:pt x="502" y="212"/>
                  </a:cubicBezTo>
                  <a:cubicBezTo>
                    <a:pt x="570" y="136"/>
                    <a:pt x="502" y="0"/>
                    <a:pt x="39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" name="Google Shape;5105;p60"/>
            <p:cNvSpPr/>
            <p:nvPr/>
          </p:nvSpPr>
          <p:spPr>
            <a:xfrm>
              <a:off x="966937" y="3630740"/>
              <a:ext cx="15405" cy="26836"/>
            </a:xfrm>
            <a:custGeom>
              <a:avLst/>
              <a:gdLst/>
              <a:ahLst/>
              <a:cxnLst/>
              <a:rect l="l" t="t" r="r" b="b"/>
              <a:pathLst>
                <a:path w="469" h="817" extrusionOk="0">
                  <a:moveTo>
                    <a:pt x="324" y="1"/>
                  </a:moveTo>
                  <a:cubicBezTo>
                    <a:pt x="290" y="1"/>
                    <a:pt x="290" y="43"/>
                    <a:pt x="256" y="77"/>
                  </a:cubicBezTo>
                  <a:cubicBezTo>
                    <a:pt x="213" y="179"/>
                    <a:pt x="145" y="290"/>
                    <a:pt x="77" y="426"/>
                  </a:cubicBezTo>
                  <a:cubicBezTo>
                    <a:pt x="43" y="536"/>
                    <a:pt x="1" y="638"/>
                    <a:pt x="77" y="748"/>
                  </a:cubicBezTo>
                  <a:cubicBezTo>
                    <a:pt x="77" y="782"/>
                    <a:pt x="111" y="816"/>
                    <a:pt x="145" y="816"/>
                  </a:cubicBezTo>
                  <a:cubicBezTo>
                    <a:pt x="179" y="816"/>
                    <a:pt x="179" y="816"/>
                    <a:pt x="213" y="782"/>
                  </a:cubicBezTo>
                  <a:cubicBezTo>
                    <a:pt x="290" y="714"/>
                    <a:pt x="324" y="638"/>
                    <a:pt x="324" y="536"/>
                  </a:cubicBezTo>
                  <a:cubicBezTo>
                    <a:pt x="358" y="392"/>
                    <a:pt x="358" y="290"/>
                    <a:pt x="426" y="179"/>
                  </a:cubicBezTo>
                  <a:cubicBezTo>
                    <a:pt x="468" y="77"/>
                    <a:pt x="392" y="1"/>
                    <a:pt x="32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" name="Google Shape;5106;p60"/>
            <p:cNvSpPr/>
            <p:nvPr/>
          </p:nvSpPr>
          <p:spPr>
            <a:xfrm>
              <a:off x="989274" y="3642467"/>
              <a:ext cx="17343" cy="23190"/>
            </a:xfrm>
            <a:custGeom>
              <a:avLst/>
              <a:gdLst/>
              <a:ahLst/>
              <a:cxnLst/>
              <a:rect l="l" t="t" r="r" b="b"/>
              <a:pathLst>
                <a:path w="528" h="706" extrusionOk="0">
                  <a:moveTo>
                    <a:pt x="425" y="1"/>
                  </a:moveTo>
                  <a:cubicBezTo>
                    <a:pt x="383" y="1"/>
                    <a:pt x="349" y="35"/>
                    <a:pt x="315" y="69"/>
                  </a:cubicBezTo>
                  <a:cubicBezTo>
                    <a:pt x="213" y="213"/>
                    <a:pt x="68" y="391"/>
                    <a:pt x="34" y="570"/>
                  </a:cubicBezTo>
                  <a:cubicBezTo>
                    <a:pt x="0" y="672"/>
                    <a:pt x="68" y="706"/>
                    <a:pt x="170" y="706"/>
                  </a:cubicBezTo>
                  <a:cubicBezTo>
                    <a:pt x="213" y="706"/>
                    <a:pt x="247" y="706"/>
                    <a:pt x="281" y="672"/>
                  </a:cubicBezTo>
                  <a:cubicBezTo>
                    <a:pt x="349" y="493"/>
                    <a:pt x="425" y="324"/>
                    <a:pt x="493" y="145"/>
                  </a:cubicBezTo>
                  <a:cubicBezTo>
                    <a:pt x="527" y="69"/>
                    <a:pt x="459" y="1"/>
                    <a:pt x="42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" name="Google Shape;5107;p60"/>
            <p:cNvSpPr/>
            <p:nvPr/>
          </p:nvSpPr>
          <p:spPr>
            <a:xfrm>
              <a:off x="999588" y="3739006"/>
              <a:ext cx="13993" cy="18756"/>
            </a:xfrm>
            <a:custGeom>
              <a:avLst/>
              <a:gdLst/>
              <a:ahLst/>
              <a:cxnLst/>
              <a:rect l="l" t="t" r="r" b="b"/>
              <a:pathLst>
                <a:path w="426" h="571" extrusionOk="0">
                  <a:moveTo>
                    <a:pt x="281" y="1"/>
                  </a:moveTo>
                  <a:cubicBezTo>
                    <a:pt x="247" y="1"/>
                    <a:pt x="213" y="1"/>
                    <a:pt x="213" y="35"/>
                  </a:cubicBezTo>
                  <a:cubicBezTo>
                    <a:pt x="145" y="103"/>
                    <a:pt x="111" y="179"/>
                    <a:pt x="69" y="281"/>
                  </a:cubicBezTo>
                  <a:cubicBezTo>
                    <a:pt x="35" y="358"/>
                    <a:pt x="1" y="426"/>
                    <a:pt x="35" y="494"/>
                  </a:cubicBezTo>
                  <a:cubicBezTo>
                    <a:pt x="35" y="528"/>
                    <a:pt x="69" y="570"/>
                    <a:pt x="111" y="570"/>
                  </a:cubicBezTo>
                  <a:lnTo>
                    <a:pt x="111" y="528"/>
                  </a:lnTo>
                  <a:cubicBezTo>
                    <a:pt x="179" y="494"/>
                    <a:pt x="213" y="426"/>
                    <a:pt x="247" y="358"/>
                  </a:cubicBezTo>
                  <a:cubicBezTo>
                    <a:pt x="281" y="281"/>
                    <a:pt x="324" y="213"/>
                    <a:pt x="358" y="145"/>
                  </a:cubicBezTo>
                  <a:cubicBezTo>
                    <a:pt x="425" y="69"/>
                    <a:pt x="358" y="1"/>
                    <a:pt x="28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" name="Google Shape;5108;p60"/>
            <p:cNvSpPr/>
            <p:nvPr/>
          </p:nvSpPr>
          <p:spPr>
            <a:xfrm>
              <a:off x="1028625" y="3743769"/>
              <a:ext cx="15077" cy="18427"/>
            </a:xfrm>
            <a:custGeom>
              <a:avLst/>
              <a:gdLst/>
              <a:ahLst/>
              <a:cxnLst/>
              <a:rect l="l" t="t" r="r" b="b"/>
              <a:pathLst>
                <a:path w="459" h="561" extrusionOk="0">
                  <a:moveTo>
                    <a:pt x="323" y="0"/>
                  </a:moveTo>
                  <a:cubicBezTo>
                    <a:pt x="289" y="0"/>
                    <a:pt x="247" y="0"/>
                    <a:pt x="247" y="34"/>
                  </a:cubicBezTo>
                  <a:cubicBezTo>
                    <a:pt x="213" y="102"/>
                    <a:pt x="145" y="170"/>
                    <a:pt x="111" y="213"/>
                  </a:cubicBezTo>
                  <a:cubicBezTo>
                    <a:pt x="77" y="281"/>
                    <a:pt x="34" y="349"/>
                    <a:pt x="34" y="425"/>
                  </a:cubicBezTo>
                  <a:cubicBezTo>
                    <a:pt x="0" y="493"/>
                    <a:pt x="77" y="561"/>
                    <a:pt x="145" y="561"/>
                  </a:cubicBezTo>
                  <a:cubicBezTo>
                    <a:pt x="179" y="561"/>
                    <a:pt x="213" y="561"/>
                    <a:pt x="213" y="527"/>
                  </a:cubicBezTo>
                  <a:cubicBezTo>
                    <a:pt x="323" y="425"/>
                    <a:pt x="357" y="247"/>
                    <a:pt x="425" y="102"/>
                  </a:cubicBezTo>
                  <a:cubicBezTo>
                    <a:pt x="459" y="34"/>
                    <a:pt x="391" y="0"/>
                    <a:pt x="32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" name="Google Shape;5109;p60"/>
            <p:cNvSpPr/>
            <p:nvPr/>
          </p:nvSpPr>
          <p:spPr>
            <a:xfrm>
              <a:off x="1060158" y="3663391"/>
              <a:ext cx="15077" cy="25720"/>
            </a:xfrm>
            <a:custGeom>
              <a:avLst/>
              <a:gdLst/>
              <a:ahLst/>
              <a:cxnLst/>
              <a:rect l="l" t="t" r="r" b="b"/>
              <a:pathLst>
                <a:path w="459" h="783" extrusionOk="0">
                  <a:moveTo>
                    <a:pt x="314" y="1"/>
                  </a:moveTo>
                  <a:cubicBezTo>
                    <a:pt x="280" y="1"/>
                    <a:pt x="246" y="1"/>
                    <a:pt x="246" y="69"/>
                  </a:cubicBezTo>
                  <a:cubicBezTo>
                    <a:pt x="136" y="247"/>
                    <a:pt x="0" y="460"/>
                    <a:pt x="34" y="706"/>
                  </a:cubicBezTo>
                  <a:cubicBezTo>
                    <a:pt x="68" y="748"/>
                    <a:pt x="102" y="782"/>
                    <a:pt x="136" y="782"/>
                  </a:cubicBezTo>
                  <a:cubicBezTo>
                    <a:pt x="179" y="782"/>
                    <a:pt x="179" y="748"/>
                    <a:pt x="212" y="748"/>
                  </a:cubicBezTo>
                  <a:cubicBezTo>
                    <a:pt x="391" y="604"/>
                    <a:pt x="391" y="358"/>
                    <a:pt x="459" y="145"/>
                  </a:cubicBezTo>
                  <a:cubicBezTo>
                    <a:pt x="459" y="69"/>
                    <a:pt x="391" y="1"/>
                    <a:pt x="31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" name="Google Shape;5110;p60"/>
            <p:cNvSpPr/>
            <p:nvPr/>
          </p:nvSpPr>
          <p:spPr>
            <a:xfrm>
              <a:off x="1093926" y="3694924"/>
              <a:ext cx="17311" cy="19577"/>
            </a:xfrm>
            <a:custGeom>
              <a:avLst/>
              <a:gdLst/>
              <a:ahLst/>
              <a:cxnLst/>
              <a:rect l="l" t="t" r="r" b="b"/>
              <a:pathLst>
                <a:path w="527" h="596" extrusionOk="0">
                  <a:moveTo>
                    <a:pt x="382" y="1"/>
                  </a:moveTo>
                  <a:cubicBezTo>
                    <a:pt x="314" y="1"/>
                    <a:pt x="280" y="1"/>
                    <a:pt x="280" y="35"/>
                  </a:cubicBezTo>
                  <a:cubicBezTo>
                    <a:pt x="212" y="137"/>
                    <a:pt x="102" y="213"/>
                    <a:pt x="68" y="315"/>
                  </a:cubicBezTo>
                  <a:cubicBezTo>
                    <a:pt x="34" y="383"/>
                    <a:pt x="0" y="527"/>
                    <a:pt x="68" y="595"/>
                  </a:cubicBezTo>
                  <a:lnTo>
                    <a:pt x="136" y="595"/>
                  </a:lnTo>
                  <a:cubicBezTo>
                    <a:pt x="212" y="595"/>
                    <a:pt x="280" y="527"/>
                    <a:pt x="314" y="493"/>
                  </a:cubicBezTo>
                  <a:cubicBezTo>
                    <a:pt x="382" y="383"/>
                    <a:pt x="425" y="281"/>
                    <a:pt x="493" y="171"/>
                  </a:cubicBezTo>
                  <a:cubicBezTo>
                    <a:pt x="527" y="69"/>
                    <a:pt x="459" y="1"/>
                    <a:pt x="38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" name="Google Shape;5111;p60"/>
            <p:cNvSpPr/>
            <p:nvPr/>
          </p:nvSpPr>
          <p:spPr>
            <a:xfrm>
              <a:off x="1178738" y="3713352"/>
              <a:ext cx="19840" cy="25687"/>
            </a:xfrm>
            <a:custGeom>
              <a:avLst/>
              <a:gdLst/>
              <a:ahLst/>
              <a:cxnLst/>
              <a:rect l="l" t="t" r="r" b="b"/>
              <a:pathLst>
                <a:path w="604" h="782" extrusionOk="0">
                  <a:moveTo>
                    <a:pt x="459" y="0"/>
                  </a:moveTo>
                  <a:cubicBezTo>
                    <a:pt x="425" y="0"/>
                    <a:pt x="391" y="34"/>
                    <a:pt x="349" y="77"/>
                  </a:cubicBezTo>
                  <a:cubicBezTo>
                    <a:pt x="281" y="145"/>
                    <a:pt x="213" y="247"/>
                    <a:pt x="136" y="357"/>
                  </a:cubicBezTo>
                  <a:cubicBezTo>
                    <a:pt x="68" y="459"/>
                    <a:pt x="0" y="570"/>
                    <a:pt x="34" y="671"/>
                  </a:cubicBezTo>
                  <a:cubicBezTo>
                    <a:pt x="34" y="748"/>
                    <a:pt x="68" y="782"/>
                    <a:pt x="136" y="782"/>
                  </a:cubicBezTo>
                  <a:lnTo>
                    <a:pt x="179" y="782"/>
                  </a:lnTo>
                  <a:cubicBezTo>
                    <a:pt x="281" y="714"/>
                    <a:pt x="315" y="604"/>
                    <a:pt x="391" y="502"/>
                  </a:cubicBezTo>
                  <a:cubicBezTo>
                    <a:pt x="425" y="391"/>
                    <a:pt x="493" y="289"/>
                    <a:pt x="527" y="179"/>
                  </a:cubicBezTo>
                  <a:cubicBezTo>
                    <a:pt x="604" y="77"/>
                    <a:pt x="527" y="0"/>
                    <a:pt x="4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" name="Google Shape;5112;p60"/>
            <p:cNvSpPr/>
            <p:nvPr/>
          </p:nvSpPr>
          <p:spPr>
            <a:xfrm>
              <a:off x="1150818" y="3764692"/>
              <a:ext cx="20990" cy="24307"/>
            </a:xfrm>
            <a:custGeom>
              <a:avLst/>
              <a:gdLst/>
              <a:ahLst/>
              <a:cxnLst/>
              <a:rect l="l" t="t" r="r" b="b"/>
              <a:pathLst>
                <a:path w="639" h="740" extrusionOk="0">
                  <a:moveTo>
                    <a:pt x="460" y="0"/>
                  </a:moveTo>
                  <a:cubicBezTo>
                    <a:pt x="426" y="0"/>
                    <a:pt x="392" y="0"/>
                    <a:pt x="392" y="34"/>
                  </a:cubicBezTo>
                  <a:cubicBezTo>
                    <a:pt x="315" y="136"/>
                    <a:pt x="247" y="247"/>
                    <a:pt x="213" y="315"/>
                  </a:cubicBezTo>
                  <a:cubicBezTo>
                    <a:pt x="137" y="425"/>
                    <a:pt x="35" y="493"/>
                    <a:pt x="1" y="595"/>
                  </a:cubicBezTo>
                  <a:cubicBezTo>
                    <a:pt x="1" y="672"/>
                    <a:pt x="35" y="740"/>
                    <a:pt x="103" y="740"/>
                  </a:cubicBezTo>
                  <a:cubicBezTo>
                    <a:pt x="137" y="740"/>
                    <a:pt x="137" y="740"/>
                    <a:pt x="179" y="706"/>
                  </a:cubicBezTo>
                  <a:cubicBezTo>
                    <a:pt x="247" y="672"/>
                    <a:pt x="315" y="561"/>
                    <a:pt x="392" y="459"/>
                  </a:cubicBezTo>
                  <a:cubicBezTo>
                    <a:pt x="460" y="383"/>
                    <a:pt x="528" y="281"/>
                    <a:pt x="562" y="170"/>
                  </a:cubicBezTo>
                  <a:cubicBezTo>
                    <a:pt x="638" y="68"/>
                    <a:pt x="562" y="0"/>
                    <a:pt x="4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" name="Google Shape;5113;p60"/>
            <p:cNvSpPr/>
            <p:nvPr/>
          </p:nvSpPr>
          <p:spPr>
            <a:xfrm>
              <a:off x="1129894" y="3763280"/>
              <a:ext cx="16227" cy="20990"/>
            </a:xfrm>
            <a:custGeom>
              <a:avLst/>
              <a:gdLst/>
              <a:ahLst/>
              <a:cxnLst/>
              <a:rect l="l" t="t" r="r" b="b"/>
              <a:pathLst>
                <a:path w="494" h="639" extrusionOk="0">
                  <a:moveTo>
                    <a:pt x="349" y="1"/>
                  </a:moveTo>
                  <a:cubicBezTo>
                    <a:pt x="349" y="1"/>
                    <a:pt x="315" y="43"/>
                    <a:pt x="281" y="77"/>
                  </a:cubicBezTo>
                  <a:cubicBezTo>
                    <a:pt x="179" y="213"/>
                    <a:pt x="35" y="358"/>
                    <a:pt x="1" y="570"/>
                  </a:cubicBezTo>
                  <a:cubicBezTo>
                    <a:pt x="1" y="604"/>
                    <a:pt x="35" y="638"/>
                    <a:pt x="103" y="638"/>
                  </a:cubicBezTo>
                  <a:lnTo>
                    <a:pt x="137" y="638"/>
                  </a:lnTo>
                  <a:cubicBezTo>
                    <a:pt x="213" y="570"/>
                    <a:pt x="247" y="502"/>
                    <a:pt x="315" y="426"/>
                  </a:cubicBezTo>
                  <a:cubicBezTo>
                    <a:pt x="349" y="324"/>
                    <a:pt x="426" y="256"/>
                    <a:pt x="460" y="145"/>
                  </a:cubicBezTo>
                  <a:cubicBezTo>
                    <a:pt x="494" y="77"/>
                    <a:pt x="426" y="1"/>
                    <a:pt x="34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" name="Google Shape;5114;p60"/>
            <p:cNvSpPr/>
            <p:nvPr/>
          </p:nvSpPr>
          <p:spPr>
            <a:xfrm>
              <a:off x="1078553" y="3819088"/>
              <a:ext cx="11759" cy="16522"/>
            </a:xfrm>
            <a:custGeom>
              <a:avLst/>
              <a:gdLst/>
              <a:ahLst/>
              <a:cxnLst/>
              <a:rect l="l" t="t" r="r" b="b"/>
              <a:pathLst>
                <a:path w="358" h="503" extrusionOk="0">
                  <a:moveTo>
                    <a:pt x="256" y="1"/>
                  </a:moveTo>
                  <a:cubicBezTo>
                    <a:pt x="213" y="1"/>
                    <a:pt x="145" y="1"/>
                    <a:pt x="145" y="77"/>
                  </a:cubicBezTo>
                  <a:cubicBezTo>
                    <a:pt x="145" y="145"/>
                    <a:pt x="111" y="179"/>
                    <a:pt x="77" y="256"/>
                  </a:cubicBezTo>
                  <a:cubicBezTo>
                    <a:pt x="43" y="290"/>
                    <a:pt x="43" y="358"/>
                    <a:pt x="1" y="426"/>
                  </a:cubicBezTo>
                  <a:cubicBezTo>
                    <a:pt x="1" y="468"/>
                    <a:pt x="43" y="502"/>
                    <a:pt x="77" y="502"/>
                  </a:cubicBezTo>
                  <a:lnTo>
                    <a:pt x="111" y="502"/>
                  </a:lnTo>
                  <a:cubicBezTo>
                    <a:pt x="145" y="502"/>
                    <a:pt x="145" y="502"/>
                    <a:pt x="179" y="468"/>
                  </a:cubicBezTo>
                  <a:cubicBezTo>
                    <a:pt x="179" y="468"/>
                    <a:pt x="213" y="468"/>
                    <a:pt x="179" y="468"/>
                  </a:cubicBezTo>
                  <a:lnTo>
                    <a:pt x="179" y="468"/>
                  </a:lnTo>
                  <a:lnTo>
                    <a:pt x="179" y="468"/>
                  </a:lnTo>
                  <a:lnTo>
                    <a:pt x="179" y="468"/>
                  </a:lnTo>
                  <a:cubicBezTo>
                    <a:pt x="213" y="426"/>
                    <a:pt x="256" y="392"/>
                    <a:pt x="290" y="358"/>
                  </a:cubicBezTo>
                  <a:cubicBezTo>
                    <a:pt x="324" y="290"/>
                    <a:pt x="358" y="213"/>
                    <a:pt x="358" y="145"/>
                  </a:cubicBezTo>
                  <a:cubicBezTo>
                    <a:pt x="358" y="43"/>
                    <a:pt x="324" y="1"/>
                    <a:pt x="25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" name="Google Shape;5115;p60"/>
            <p:cNvSpPr/>
            <p:nvPr/>
          </p:nvSpPr>
          <p:spPr>
            <a:xfrm>
              <a:off x="1035589" y="3811007"/>
              <a:ext cx="19840" cy="18723"/>
            </a:xfrm>
            <a:custGeom>
              <a:avLst/>
              <a:gdLst/>
              <a:ahLst/>
              <a:cxnLst/>
              <a:rect l="l" t="t" r="r" b="b"/>
              <a:pathLst>
                <a:path w="604" h="570" extrusionOk="0">
                  <a:moveTo>
                    <a:pt x="459" y="1"/>
                  </a:moveTo>
                  <a:cubicBezTo>
                    <a:pt x="425" y="1"/>
                    <a:pt x="425" y="1"/>
                    <a:pt x="391" y="35"/>
                  </a:cubicBezTo>
                  <a:cubicBezTo>
                    <a:pt x="323" y="77"/>
                    <a:pt x="247" y="145"/>
                    <a:pt x="145" y="213"/>
                  </a:cubicBezTo>
                  <a:cubicBezTo>
                    <a:pt x="111" y="289"/>
                    <a:pt x="1" y="391"/>
                    <a:pt x="35" y="502"/>
                  </a:cubicBezTo>
                  <a:cubicBezTo>
                    <a:pt x="35" y="536"/>
                    <a:pt x="77" y="570"/>
                    <a:pt x="111" y="570"/>
                  </a:cubicBezTo>
                  <a:lnTo>
                    <a:pt x="111" y="570"/>
                  </a:lnTo>
                  <a:cubicBezTo>
                    <a:pt x="213" y="570"/>
                    <a:pt x="289" y="459"/>
                    <a:pt x="323" y="425"/>
                  </a:cubicBezTo>
                  <a:cubicBezTo>
                    <a:pt x="391" y="357"/>
                    <a:pt x="459" y="289"/>
                    <a:pt x="536" y="213"/>
                  </a:cubicBezTo>
                  <a:cubicBezTo>
                    <a:pt x="570" y="179"/>
                    <a:pt x="604" y="145"/>
                    <a:pt x="570" y="77"/>
                  </a:cubicBezTo>
                  <a:cubicBezTo>
                    <a:pt x="536" y="35"/>
                    <a:pt x="502" y="1"/>
                    <a:pt x="4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" name="Google Shape;5116;p60"/>
            <p:cNvSpPr/>
            <p:nvPr/>
          </p:nvSpPr>
          <p:spPr>
            <a:xfrm>
              <a:off x="881008" y="2838032"/>
              <a:ext cx="628964" cy="456810"/>
            </a:xfrm>
            <a:custGeom>
              <a:avLst/>
              <a:gdLst/>
              <a:ahLst/>
              <a:cxnLst/>
              <a:rect l="l" t="t" r="r" b="b"/>
              <a:pathLst>
                <a:path w="19148" h="13907" extrusionOk="0">
                  <a:moveTo>
                    <a:pt x="7969" y="0"/>
                  </a:moveTo>
                  <a:cubicBezTo>
                    <a:pt x="7077" y="0"/>
                    <a:pt x="6227" y="178"/>
                    <a:pt x="5454" y="637"/>
                  </a:cubicBezTo>
                  <a:cubicBezTo>
                    <a:pt x="0" y="3789"/>
                    <a:pt x="6193" y="7926"/>
                    <a:pt x="6193" y="7926"/>
                  </a:cubicBezTo>
                  <a:cubicBezTo>
                    <a:pt x="2906" y="9948"/>
                    <a:pt x="4358" y="13906"/>
                    <a:pt x="8495" y="13906"/>
                  </a:cubicBezTo>
                  <a:cubicBezTo>
                    <a:pt x="8818" y="13906"/>
                    <a:pt x="9132" y="13872"/>
                    <a:pt x="9489" y="13838"/>
                  </a:cubicBezTo>
                  <a:cubicBezTo>
                    <a:pt x="14340" y="13167"/>
                    <a:pt x="19012" y="6686"/>
                    <a:pt x="19148" y="6507"/>
                  </a:cubicBezTo>
                  <a:cubicBezTo>
                    <a:pt x="19148" y="6507"/>
                    <a:pt x="13066" y="0"/>
                    <a:pt x="79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" name="Google Shape;5117;p60"/>
            <p:cNvSpPr/>
            <p:nvPr/>
          </p:nvSpPr>
          <p:spPr>
            <a:xfrm>
              <a:off x="1151934" y="2915880"/>
              <a:ext cx="311723" cy="305843"/>
            </a:xfrm>
            <a:custGeom>
              <a:avLst/>
              <a:gdLst/>
              <a:ahLst/>
              <a:cxnLst/>
              <a:rect l="l" t="t" r="r" b="b"/>
              <a:pathLst>
                <a:path w="9490" h="9311" extrusionOk="0">
                  <a:moveTo>
                    <a:pt x="1207" y="0"/>
                  </a:moveTo>
                  <a:cubicBezTo>
                    <a:pt x="884" y="0"/>
                    <a:pt x="638" y="102"/>
                    <a:pt x="604" y="314"/>
                  </a:cubicBezTo>
                  <a:cubicBezTo>
                    <a:pt x="358" y="1453"/>
                    <a:pt x="6126" y="3288"/>
                    <a:pt x="8385" y="3967"/>
                  </a:cubicBezTo>
                  <a:cubicBezTo>
                    <a:pt x="9133" y="4180"/>
                    <a:pt x="8385" y="4562"/>
                    <a:pt x="8385" y="4562"/>
                  </a:cubicBezTo>
                  <a:cubicBezTo>
                    <a:pt x="8385" y="4562"/>
                    <a:pt x="1" y="7790"/>
                    <a:pt x="952" y="9098"/>
                  </a:cubicBezTo>
                  <a:cubicBezTo>
                    <a:pt x="1063" y="9234"/>
                    <a:pt x="1241" y="9310"/>
                    <a:pt x="1488" y="9310"/>
                  </a:cubicBezTo>
                  <a:cubicBezTo>
                    <a:pt x="3467" y="9310"/>
                    <a:pt x="9277" y="5377"/>
                    <a:pt x="9490" y="4851"/>
                  </a:cubicBezTo>
                  <a:lnTo>
                    <a:pt x="8988" y="3152"/>
                  </a:lnTo>
                  <a:cubicBezTo>
                    <a:pt x="8988" y="3152"/>
                    <a:pt x="3153" y="0"/>
                    <a:pt x="12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" name="Google Shape;5118;p60"/>
            <p:cNvSpPr/>
            <p:nvPr/>
          </p:nvSpPr>
          <p:spPr>
            <a:xfrm>
              <a:off x="1064626" y="3035576"/>
              <a:ext cx="31534" cy="13993"/>
            </a:xfrm>
            <a:custGeom>
              <a:avLst/>
              <a:gdLst/>
              <a:ahLst/>
              <a:cxnLst/>
              <a:rect l="l" t="t" r="r" b="b"/>
              <a:pathLst>
                <a:path w="960" h="426" extrusionOk="0">
                  <a:moveTo>
                    <a:pt x="110" y="0"/>
                  </a:moveTo>
                  <a:cubicBezTo>
                    <a:pt x="43" y="0"/>
                    <a:pt x="0" y="68"/>
                    <a:pt x="76" y="111"/>
                  </a:cubicBezTo>
                  <a:cubicBezTo>
                    <a:pt x="178" y="179"/>
                    <a:pt x="323" y="213"/>
                    <a:pt x="467" y="281"/>
                  </a:cubicBezTo>
                  <a:cubicBezTo>
                    <a:pt x="603" y="357"/>
                    <a:pt x="714" y="425"/>
                    <a:pt x="850" y="425"/>
                  </a:cubicBezTo>
                  <a:lnTo>
                    <a:pt x="892" y="425"/>
                  </a:lnTo>
                  <a:cubicBezTo>
                    <a:pt x="960" y="425"/>
                    <a:pt x="960" y="323"/>
                    <a:pt x="926" y="247"/>
                  </a:cubicBezTo>
                  <a:cubicBezTo>
                    <a:pt x="816" y="179"/>
                    <a:pt x="680" y="145"/>
                    <a:pt x="535" y="111"/>
                  </a:cubicBezTo>
                  <a:cubicBezTo>
                    <a:pt x="391" y="68"/>
                    <a:pt x="255" y="0"/>
                    <a:pt x="110" y="0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" name="Google Shape;5119;p60"/>
            <p:cNvSpPr/>
            <p:nvPr/>
          </p:nvSpPr>
          <p:spPr>
            <a:xfrm>
              <a:off x="1067122" y="3008773"/>
              <a:ext cx="31271" cy="12876"/>
            </a:xfrm>
            <a:custGeom>
              <a:avLst/>
              <a:gdLst/>
              <a:ahLst/>
              <a:cxnLst/>
              <a:rect l="l" t="t" r="r" b="b"/>
              <a:pathLst>
                <a:path w="952" h="392" extrusionOk="0">
                  <a:moveTo>
                    <a:pt x="34" y="1"/>
                  </a:moveTo>
                  <a:cubicBezTo>
                    <a:pt x="0" y="1"/>
                    <a:pt x="0" y="77"/>
                    <a:pt x="34" y="77"/>
                  </a:cubicBezTo>
                  <a:cubicBezTo>
                    <a:pt x="281" y="179"/>
                    <a:pt x="527" y="324"/>
                    <a:pt x="816" y="392"/>
                  </a:cubicBezTo>
                  <a:lnTo>
                    <a:pt x="816" y="392"/>
                  </a:lnTo>
                  <a:cubicBezTo>
                    <a:pt x="884" y="392"/>
                    <a:pt x="952" y="290"/>
                    <a:pt x="850" y="247"/>
                  </a:cubicBezTo>
                  <a:cubicBezTo>
                    <a:pt x="604" y="111"/>
                    <a:pt x="315" y="35"/>
                    <a:pt x="34" y="1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" name="Google Shape;5120;p60"/>
            <p:cNvSpPr/>
            <p:nvPr/>
          </p:nvSpPr>
          <p:spPr>
            <a:xfrm>
              <a:off x="1057629" y="2962458"/>
              <a:ext cx="34917" cy="10380"/>
            </a:xfrm>
            <a:custGeom>
              <a:avLst/>
              <a:gdLst/>
              <a:ahLst/>
              <a:cxnLst/>
              <a:rect l="l" t="t" r="r" b="b"/>
              <a:pathLst>
                <a:path w="1063" h="316" extrusionOk="0">
                  <a:moveTo>
                    <a:pt x="323" y="1"/>
                  </a:moveTo>
                  <a:cubicBezTo>
                    <a:pt x="256" y="1"/>
                    <a:pt x="145" y="1"/>
                    <a:pt x="77" y="35"/>
                  </a:cubicBezTo>
                  <a:cubicBezTo>
                    <a:pt x="1" y="69"/>
                    <a:pt x="1" y="171"/>
                    <a:pt x="77" y="171"/>
                  </a:cubicBezTo>
                  <a:cubicBezTo>
                    <a:pt x="256" y="213"/>
                    <a:pt x="425" y="213"/>
                    <a:pt x="604" y="247"/>
                  </a:cubicBezTo>
                  <a:cubicBezTo>
                    <a:pt x="680" y="247"/>
                    <a:pt x="782" y="315"/>
                    <a:pt x="893" y="315"/>
                  </a:cubicBezTo>
                  <a:cubicBezTo>
                    <a:pt x="927" y="315"/>
                    <a:pt x="961" y="281"/>
                    <a:pt x="995" y="281"/>
                  </a:cubicBezTo>
                  <a:cubicBezTo>
                    <a:pt x="1029" y="247"/>
                    <a:pt x="1063" y="213"/>
                    <a:pt x="1029" y="171"/>
                  </a:cubicBezTo>
                  <a:cubicBezTo>
                    <a:pt x="961" y="35"/>
                    <a:pt x="748" y="35"/>
                    <a:pt x="604" y="1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" name="Google Shape;5121;p60"/>
            <p:cNvSpPr/>
            <p:nvPr/>
          </p:nvSpPr>
          <p:spPr>
            <a:xfrm>
              <a:off x="1018278" y="2976418"/>
              <a:ext cx="31304" cy="9230"/>
            </a:xfrm>
            <a:custGeom>
              <a:avLst/>
              <a:gdLst/>
              <a:ahLst/>
              <a:cxnLst/>
              <a:rect l="l" t="t" r="r" b="b"/>
              <a:pathLst>
                <a:path w="953" h="281" extrusionOk="0">
                  <a:moveTo>
                    <a:pt x="247" y="1"/>
                  </a:moveTo>
                  <a:cubicBezTo>
                    <a:pt x="179" y="1"/>
                    <a:pt x="103" y="1"/>
                    <a:pt x="35" y="34"/>
                  </a:cubicBezTo>
                  <a:cubicBezTo>
                    <a:pt x="1" y="34"/>
                    <a:pt x="1" y="102"/>
                    <a:pt x="35" y="136"/>
                  </a:cubicBezTo>
                  <a:cubicBezTo>
                    <a:pt x="179" y="213"/>
                    <a:pt x="315" y="247"/>
                    <a:pt x="460" y="247"/>
                  </a:cubicBezTo>
                  <a:cubicBezTo>
                    <a:pt x="528" y="281"/>
                    <a:pt x="638" y="281"/>
                    <a:pt x="706" y="281"/>
                  </a:cubicBezTo>
                  <a:lnTo>
                    <a:pt x="850" y="281"/>
                  </a:lnTo>
                  <a:cubicBezTo>
                    <a:pt x="918" y="247"/>
                    <a:pt x="952" y="136"/>
                    <a:pt x="884" y="102"/>
                  </a:cubicBezTo>
                  <a:cubicBezTo>
                    <a:pt x="774" y="34"/>
                    <a:pt x="604" y="34"/>
                    <a:pt x="494" y="34"/>
                  </a:cubicBezTo>
                  <a:cubicBezTo>
                    <a:pt x="392" y="1"/>
                    <a:pt x="315" y="1"/>
                    <a:pt x="247" y="1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" name="Google Shape;5122;p60"/>
            <p:cNvSpPr/>
            <p:nvPr/>
          </p:nvSpPr>
          <p:spPr>
            <a:xfrm>
              <a:off x="1036705" y="2920610"/>
              <a:ext cx="29333" cy="10347"/>
            </a:xfrm>
            <a:custGeom>
              <a:avLst/>
              <a:gdLst/>
              <a:ahLst/>
              <a:cxnLst/>
              <a:rect l="l" t="t" r="r" b="b"/>
              <a:pathLst>
                <a:path w="893" h="315" extrusionOk="0">
                  <a:moveTo>
                    <a:pt x="213" y="1"/>
                  </a:moveTo>
                  <a:lnTo>
                    <a:pt x="111" y="1"/>
                  </a:lnTo>
                  <a:cubicBezTo>
                    <a:pt x="1" y="1"/>
                    <a:pt x="1" y="136"/>
                    <a:pt x="77" y="170"/>
                  </a:cubicBezTo>
                  <a:cubicBezTo>
                    <a:pt x="213" y="247"/>
                    <a:pt x="391" y="247"/>
                    <a:pt x="536" y="281"/>
                  </a:cubicBezTo>
                  <a:cubicBezTo>
                    <a:pt x="604" y="281"/>
                    <a:pt x="638" y="315"/>
                    <a:pt x="714" y="315"/>
                  </a:cubicBezTo>
                  <a:cubicBezTo>
                    <a:pt x="748" y="315"/>
                    <a:pt x="816" y="281"/>
                    <a:pt x="850" y="247"/>
                  </a:cubicBezTo>
                  <a:cubicBezTo>
                    <a:pt x="893" y="213"/>
                    <a:pt x="893" y="170"/>
                    <a:pt x="893" y="136"/>
                  </a:cubicBezTo>
                  <a:cubicBezTo>
                    <a:pt x="816" y="35"/>
                    <a:pt x="680" y="35"/>
                    <a:pt x="570" y="1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" name="Google Shape;5123;p60"/>
            <p:cNvSpPr/>
            <p:nvPr/>
          </p:nvSpPr>
          <p:spPr>
            <a:xfrm>
              <a:off x="1084433" y="2882113"/>
              <a:ext cx="40764" cy="10643"/>
            </a:xfrm>
            <a:custGeom>
              <a:avLst/>
              <a:gdLst/>
              <a:ahLst/>
              <a:cxnLst/>
              <a:rect l="l" t="t" r="r" b="b"/>
              <a:pathLst>
                <a:path w="1241" h="324" extrusionOk="0">
                  <a:moveTo>
                    <a:pt x="425" y="0"/>
                  </a:moveTo>
                  <a:cubicBezTo>
                    <a:pt x="323" y="0"/>
                    <a:pt x="213" y="0"/>
                    <a:pt x="111" y="34"/>
                  </a:cubicBezTo>
                  <a:cubicBezTo>
                    <a:pt x="34" y="34"/>
                    <a:pt x="0" y="179"/>
                    <a:pt x="77" y="179"/>
                  </a:cubicBezTo>
                  <a:cubicBezTo>
                    <a:pt x="289" y="247"/>
                    <a:pt x="501" y="247"/>
                    <a:pt x="714" y="281"/>
                  </a:cubicBezTo>
                  <a:cubicBezTo>
                    <a:pt x="782" y="281"/>
                    <a:pt x="884" y="323"/>
                    <a:pt x="994" y="323"/>
                  </a:cubicBezTo>
                  <a:cubicBezTo>
                    <a:pt x="1062" y="323"/>
                    <a:pt x="1138" y="281"/>
                    <a:pt x="1206" y="247"/>
                  </a:cubicBezTo>
                  <a:cubicBezTo>
                    <a:pt x="1240" y="213"/>
                    <a:pt x="1240" y="145"/>
                    <a:pt x="1206" y="111"/>
                  </a:cubicBezTo>
                  <a:cubicBezTo>
                    <a:pt x="1138" y="34"/>
                    <a:pt x="1028" y="0"/>
                    <a:pt x="926" y="0"/>
                  </a:cubicBezTo>
                  <a:lnTo>
                    <a:pt x="782" y="0"/>
                  </a:lnTo>
                  <a:lnTo>
                    <a:pt x="748" y="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" name="Google Shape;5124;p60"/>
            <p:cNvSpPr/>
            <p:nvPr/>
          </p:nvSpPr>
          <p:spPr>
            <a:xfrm>
              <a:off x="1096126" y="2928691"/>
              <a:ext cx="36034" cy="12876"/>
            </a:xfrm>
            <a:custGeom>
              <a:avLst/>
              <a:gdLst/>
              <a:ahLst/>
              <a:cxnLst/>
              <a:rect l="l" t="t" r="r" b="b"/>
              <a:pathLst>
                <a:path w="1097" h="392" extrusionOk="0">
                  <a:moveTo>
                    <a:pt x="494" y="1"/>
                  </a:moveTo>
                  <a:cubicBezTo>
                    <a:pt x="358" y="1"/>
                    <a:pt x="213" y="1"/>
                    <a:pt x="103" y="35"/>
                  </a:cubicBezTo>
                  <a:cubicBezTo>
                    <a:pt x="1" y="69"/>
                    <a:pt x="1" y="213"/>
                    <a:pt x="103" y="247"/>
                  </a:cubicBezTo>
                  <a:cubicBezTo>
                    <a:pt x="247" y="281"/>
                    <a:pt x="426" y="281"/>
                    <a:pt x="604" y="315"/>
                  </a:cubicBezTo>
                  <a:cubicBezTo>
                    <a:pt x="672" y="349"/>
                    <a:pt x="782" y="392"/>
                    <a:pt x="850" y="392"/>
                  </a:cubicBezTo>
                  <a:cubicBezTo>
                    <a:pt x="918" y="392"/>
                    <a:pt x="952" y="349"/>
                    <a:pt x="995" y="315"/>
                  </a:cubicBezTo>
                  <a:cubicBezTo>
                    <a:pt x="1063" y="281"/>
                    <a:pt x="1097" y="213"/>
                    <a:pt x="1063" y="137"/>
                  </a:cubicBezTo>
                  <a:cubicBezTo>
                    <a:pt x="952" y="1"/>
                    <a:pt x="782" y="1"/>
                    <a:pt x="638" y="1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" name="Google Shape;5125;p60"/>
            <p:cNvSpPr/>
            <p:nvPr/>
          </p:nvSpPr>
          <p:spPr>
            <a:xfrm>
              <a:off x="1163661" y="2877350"/>
              <a:ext cx="44114" cy="11759"/>
            </a:xfrm>
            <a:custGeom>
              <a:avLst/>
              <a:gdLst/>
              <a:ahLst/>
              <a:cxnLst/>
              <a:rect l="l" t="t" r="r" b="b"/>
              <a:pathLst>
                <a:path w="1343" h="358" extrusionOk="0">
                  <a:moveTo>
                    <a:pt x="213" y="1"/>
                  </a:moveTo>
                  <a:lnTo>
                    <a:pt x="69" y="1"/>
                  </a:lnTo>
                  <a:cubicBezTo>
                    <a:pt x="35" y="1"/>
                    <a:pt x="1" y="77"/>
                    <a:pt x="35" y="111"/>
                  </a:cubicBezTo>
                  <a:cubicBezTo>
                    <a:pt x="213" y="256"/>
                    <a:pt x="425" y="290"/>
                    <a:pt x="595" y="324"/>
                  </a:cubicBezTo>
                  <a:cubicBezTo>
                    <a:pt x="706" y="324"/>
                    <a:pt x="808" y="358"/>
                    <a:pt x="918" y="358"/>
                  </a:cubicBezTo>
                  <a:cubicBezTo>
                    <a:pt x="1020" y="358"/>
                    <a:pt x="1131" y="324"/>
                    <a:pt x="1232" y="290"/>
                  </a:cubicBezTo>
                  <a:cubicBezTo>
                    <a:pt x="1343" y="256"/>
                    <a:pt x="1309" y="77"/>
                    <a:pt x="1198" y="43"/>
                  </a:cubicBezTo>
                  <a:lnTo>
                    <a:pt x="952" y="43"/>
                  </a:lnTo>
                  <a:lnTo>
                    <a:pt x="706" y="43"/>
                  </a:lnTo>
                  <a:lnTo>
                    <a:pt x="638" y="43"/>
                  </a:lnTo>
                  <a:cubicBezTo>
                    <a:pt x="493" y="1"/>
                    <a:pt x="349" y="1"/>
                    <a:pt x="213" y="1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" name="Google Shape;5126;p60"/>
            <p:cNvSpPr/>
            <p:nvPr/>
          </p:nvSpPr>
          <p:spPr>
            <a:xfrm>
              <a:off x="1153051" y="2980885"/>
              <a:ext cx="31566" cy="15110"/>
            </a:xfrm>
            <a:custGeom>
              <a:avLst/>
              <a:gdLst/>
              <a:ahLst/>
              <a:cxnLst/>
              <a:rect l="l" t="t" r="r" b="b"/>
              <a:pathLst>
                <a:path w="961" h="460" extrusionOk="0">
                  <a:moveTo>
                    <a:pt x="281" y="0"/>
                  </a:moveTo>
                  <a:cubicBezTo>
                    <a:pt x="213" y="0"/>
                    <a:pt x="111" y="34"/>
                    <a:pt x="35" y="77"/>
                  </a:cubicBezTo>
                  <a:cubicBezTo>
                    <a:pt x="1" y="111"/>
                    <a:pt x="1" y="179"/>
                    <a:pt x="35" y="213"/>
                  </a:cubicBezTo>
                  <a:cubicBezTo>
                    <a:pt x="111" y="289"/>
                    <a:pt x="213" y="289"/>
                    <a:pt x="324" y="323"/>
                  </a:cubicBezTo>
                  <a:cubicBezTo>
                    <a:pt x="392" y="357"/>
                    <a:pt x="494" y="391"/>
                    <a:pt x="604" y="459"/>
                  </a:cubicBezTo>
                  <a:lnTo>
                    <a:pt x="672" y="459"/>
                  </a:lnTo>
                  <a:cubicBezTo>
                    <a:pt x="850" y="459"/>
                    <a:pt x="961" y="213"/>
                    <a:pt x="748" y="111"/>
                  </a:cubicBezTo>
                  <a:cubicBezTo>
                    <a:pt x="604" y="77"/>
                    <a:pt x="460" y="0"/>
                    <a:pt x="281" y="0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" name="Google Shape;5127;p60"/>
            <p:cNvSpPr/>
            <p:nvPr/>
          </p:nvSpPr>
          <p:spPr>
            <a:xfrm>
              <a:off x="1131010" y="3018266"/>
              <a:ext cx="31304" cy="10380"/>
            </a:xfrm>
            <a:custGeom>
              <a:avLst/>
              <a:gdLst/>
              <a:ahLst/>
              <a:cxnLst/>
              <a:rect l="l" t="t" r="r" b="b"/>
              <a:pathLst>
                <a:path w="953" h="316" extrusionOk="0">
                  <a:moveTo>
                    <a:pt x="247" y="1"/>
                  </a:moveTo>
                  <a:cubicBezTo>
                    <a:pt x="179" y="1"/>
                    <a:pt x="103" y="35"/>
                    <a:pt x="35" y="35"/>
                  </a:cubicBezTo>
                  <a:cubicBezTo>
                    <a:pt x="1" y="35"/>
                    <a:pt x="1" y="69"/>
                    <a:pt x="1" y="103"/>
                  </a:cubicBezTo>
                  <a:cubicBezTo>
                    <a:pt x="145" y="171"/>
                    <a:pt x="281" y="213"/>
                    <a:pt x="426" y="247"/>
                  </a:cubicBezTo>
                  <a:cubicBezTo>
                    <a:pt x="528" y="281"/>
                    <a:pt x="638" y="315"/>
                    <a:pt x="782" y="315"/>
                  </a:cubicBezTo>
                  <a:lnTo>
                    <a:pt x="850" y="315"/>
                  </a:lnTo>
                  <a:cubicBezTo>
                    <a:pt x="952" y="281"/>
                    <a:pt x="952" y="137"/>
                    <a:pt x="884" y="103"/>
                  </a:cubicBezTo>
                  <a:cubicBezTo>
                    <a:pt x="782" y="35"/>
                    <a:pt x="604" y="35"/>
                    <a:pt x="460" y="35"/>
                  </a:cubicBezTo>
                  <a:cubicBezTo>
                    <a:pt x="392" y="35"/>
                    <a:pt x="315" y="1"/>
                    <a:pt x="247" y="1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" name="Google Shape;5128;p60"/>
            <p:cNvSpPr/>
            <p:nvPr/>
          </p:nvSpPr>
          <p:spPr>
            <a:xfrm>
              <a:off x="1125164" y="3054267"/>
              <a:ext cx="33800" cy="13993"/>
            </a:xfrm>
            <a:custGeom>
              <a:avLst/>
              <a:gdLst/>
              <a:ahLst/>
              <a:cxnLst/>
              <a:rect l="l" t="t" r="r" b="b"/>
              <a:pathLst>
                <a:path w="1029" h="426" extrusionOk="0">
                  <a:moveTo>
                    <a:pt x="357" y="1"/>
                  </a:moveTo>
                  <a:lnTo>
                    <a:pt x="179" y="1"/>
                  </a:lnTo>
                  <a:cubicBezTo>
                    <a:pt x="34" y="1"/>
                    <a:pt x="0" y="213"/>
                    <a:pt x="145" y="247"/>
                  </a:cubicBezTo>
                  <a:cubicBezTo>
                    <a:pt x="281" y="281"/>
                    <a:pt x="425" y="315"/>
                    <a:pt x="570" y="349"/>
                  </a:cubicBezTo>
                  <a:cubicBezTo>
                    <a:pt x="638" y="391"/>
                    <a:pt x="748" y="425"/>
                    <a:pt x="816" y="425"/>
                  </a:cubicBezTo>
                  <a:cubicBezTo>
                    <a:pt x="884" y="425"/>
                    <a:pt x="918" y="391"/>
                    <a:pt x="960" y="391"/>
                  </a:cubicBezTo>
                  <a:cubicBezTo>
                    <a:pt x="1028" y="315"/>
                    <a:pt x="1028" y="247"/>
                    <a:pt x="1028" y="179"/>
                  </a:cubicBezTo>
                  <a:cubicBezTo>
                    <a:pt x="960" y="35"/>
                    <a:pt x="782" y="35"/>
                    <a:pt x="638" y="1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" name="Google Shape;5129;p60"/>
            <p:cNvSpPr/>
            <p:nvPr/>
          </p:nvSpPr>
          <p:spPr>
            <a:xfrm>
              <a:off x="1133244" y="3084421"/>
              <a:ext cx="38563" cy="13960"/>
            </a:xfrm>
            <a:custGeom>
              <a:avLst/>
              <a:gdLst/>
              <a:ahLst/>
              <a:cxnLst/>
              <a:rect l="l" t="t" r="r" b="b"/>
              <a:pathLst>
                <a:path w="1174" h="425" extrusionOk="0">
                  <a:moveTo>
                    <a:pt x="290" y="0"/>
                  </a:moveTo>
                  <a:cubicBezTo>
                    <a:pt x="247" y="0"/>
                    <a:pt x="179" y="0"/>
                    <a:pt x="145" y="34"/>
                  </a:cubicBezTo>
                  <a:cubicBezTo>
                    <a:pt x="35" y="34"/>
                    <a:pt x="1" y="144"/>
                    <a:pt x="111" y="212"/>
                  </a:cubicBezTo>
                  <a:cubicBezTo>
                    <a:pt x="324" y="357"/>
                    <a:pt x="604" y="425"/>
                    <a:pt x="884" y="425"/>
                  </a:cubicBezTo>
                  <a:lnTo>
                    <a:pt x="961" y="425"/>
                  </a:lnTo>
                  <a:cubicBezTo>
                    <a:pt x="1173" y="425"/>
                    <a:pt x="1173" y="68"/>
                    <a:pt x="961" y="68"/>
                  </a:cubicBezTo>
                  <a:cubicBezTo>
                    <a:pt x="816" y="34"/>
                    <a:pt x="672" y="34"/>
                    <a:pt x="536" y="34"/>
                  </a:cubicBezTo>
                  <a:cubicBezTo>
                    <a:pt x="460" y="34"/>
                    <a:pt x="358" y="0"/>
                    <a:pt x="290" y="0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" name="Google Shape;5130;p60"/>
            <p:cNvSpPr/>
            <p:nvPr/>
          </p:nvSpPr>
          <p:spPr>
            <a:xfrm>
              <a:off x="1221702" y="3076307"/>
              <a:ext cx="36034" cy="11759"/>
            </a:xfrm>
            <a:custGeom>
              <a:avLst/>
              <a:gdLst/>
              <a:ahLst/>
              <a:cxnLst/>
              <a:rect l="l" t="t" r="r" b="b"/>
              <a:pathLst>
                <a:path w="1097" h="358" extrusionOk="0">
                  <a:moveTo>
                    <a:pt x="782" y="1"/>
                  </a:moveTo>
                  <a:lnTo>
                    <a:pt x="570" y="1"/>
                  </a:lnTo>
                  <a:cubicBezTo>
                    <a:pt x="391" y="1"/>
                    <a:pt x="247" y="35"/>
                    <a:pt x="103" y="69"/>
                  </a:cubicBezTo>
                  <a:cubicBezTo>
                    <a:pt x="1" y="103"/>
                    <a:pt x="1" y="247"/>
                    <a:pt x="103" y="281"/>
                  </a:cubicBezTo>
                  <a:cubicBezTo>
                    <a:pt x="247" y="315"/>
                    <a:pt x="391" y="315"/>
                    <a:pt x="570" y="357"/>
                  </a:cubicBezTo>
                  <a:lnTo>
                    <a:pt x="782" y="357"/>
                  </a:lnTo>
                  <a:cubicBezTo>
                    <a:pt x="850" y="357"/>
                    <a:pt x="918" y="357"/>
                    <a:pt x="995" y="315"/>
                  </a:cubicBezTo>
                  <a:cubicBezTo>
                    <a:pt x="1096" y="247"/>
                    <a:pt x="1096" y="103"/>
                    <a:pt x="995" y="35"/>
                  </a:cubicBezTo>
                  <a:cubicBezTo>
                    <a:pt x="918" y="1"/>
                    <a:pt x="850" y="1"/>
                    <a:pt x="782" y="1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" name="Google Shape;5131;p60"/>
            <p:cNvSpPr/>
            <p:nvPr/>
          </p:nvSpPr>
          <p:spPr>
            <a:xfrm>
              <a:off x="1199662" y="3036693"/>
              <a:ext cx="38267" cy="11759"/>
            </a:xfrm>
            <a:custGeom>
              <a:avLst/>
              <a:gdLst/>
              <a:ahLst/>
              <a:cxnLst/>
              <a:rect l="l" t="t" r="r" b="b"/>
              <a:pathLst>
                <a:path w="1165" h="358" extrusionOk="0">
                  <a:moveTo>
                    <a:pt x="816" y="0"/>
                  </a:moveTo>
                  <a:lnTo>
                    <a:pt x="561" y="0"/>
                  </a:lnTo>
                  <a:cubicBezTo>
                    <a:pt x="425" y="0"/>
                    <a:pt x="247" y="34"/>
                    <a:pt x="69" y="77"/>
                  </a:cubicBezTo>
                  <a:cubicBezTo>
                    <a:pt x="1" y="111"/>
                    <a:pt x="1" y="213"/>
                    <a:pt x="69" y="247"/>
                  </a:cubicBezTo>
                  <a:cubicBezTo>
                    <a:pt x="247" y="323"/>
                    <a:pt x="425" y="323"/>
                    <a:pt x="561" y="323"/>
                  </a:cubicBezTo>
                  <a:cubicBezTo>
                    <a:pt x="672" y="323"/>
                    <a:pt x="740" y="357"/>
                    <a:pt x="816" y="357"/>
                  </a:cubicBezTo>
                  <a:cubicBezTo>
                    <a:pt x="884" y="357"/>
                    <a:pt x="986" y="323"/>
                    <a:pt x="1062" y="289"/>
                  </a:cubicBezTo>
                  <a:cubicBezTo>
                    <a:pt x="1164" y="247"/>
                    <a:pt x="1164" y="77"/>
                    <a:pt x="1062" y="34"/>
                  </a:cubicBezTo>
                  <a:cubicBezTo>
                    <a:pt x="986" y="0"/>
                    <a:pt x="884" y="0"/>
                    <a:pt x="816" y="0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" name="Google Shape;5132;p60"/>
            <p:cNvSpPr/>
            <p:nvPr/>
          </p:nvSpPr>
          <p:spPr>
            <a:xfrm>
              <a:off x="1207742" y="3004338"/>
              <a:ext cx="32683" cy="11464"/>
            </a:xfrm>
            <a:custGeom>
              <a:avLst/>
              <a:gdLst/>
              <a:ahLst/>
              <a:cxnLst/>
              <a:rect l="l" t="t" r="r" b="b"/>
              <a:pathLst>
                <a:path w="995" h="349" extrusionOk="0">
                  <a:moveTo>
                    <a:pt x="358" y="0"/>
                  </a:moveTo>
                  <a:lnTo>
                    <a:pt x="103" y="0"/>
                  </a:lnTo>
                  <a:cubicBezTo>
                    <a:pt x="35" y="34"/>
                    <a:pt x="1" y="170"/>
                    <a:pt x="69" y="212"/>
                  </a:cubicBezTo>
                  <a:cubicBezTo>
                    <a:pt x="213" y="246"/>
                    <a:pt x="358" y="280"/>
                    <a:pt x="494" y="314"/>
                  </a:cubicBezTo>
                  <a:cubicBezTo>
                    <a:pt x="570" y="314"/>
                    <a:pt x="638" y="348"/>
                    <a:pt x="706" y="348"/>
                  </a:cubicBezTo>
                  <a:cubicBezTo>
                    <a:pt x="782" y="348"/>
                    <a:pt x="850" y="348"/>
                    <a:pt x="884" y="314"/>
                  </a:cubicBezTo>
                  <a:cubicBezTo>
                    <a:pt x="995" y="246"/>
                    <a:pt x="952" y="102"/>
                    <a:pt x="884" y="68"/>
                  </a:cubicBezTo>
                  <a:cubicBezTo>
                    <a:pt x="782" y="0"/>
                    <a:pt x="638" y="0"/>
                    <a:pt x="494" y="0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" name="Google Shape;5133;p60"/>
            <p:cNvSpPr/>
            <p:nvPr/>
          </p:nvSpPr>
          <p:spPr>
            <a:xfrm>
              <a:off x="1278627" y="3054267"/>
              <a:ext cx="39647" cy="11464"/>
            </a:xfrm>
            <a:custGeom>
              <a:avLst/>
              <a:gdLst/>
              <a:ahLst/>
              <a:cxnLst/>
              <a:rect l="l" t="t" r="r" b="b"/>
              <a:pathLst>
                <a:path w="1207" h="349" extrusionOk="0">
                  <a:moveTo>
                    <a:pt x="918" y="1"/>
                  </a:moveTo>
                  <a:cubicBezTo>
                    <a:pt x="816" y="1"/>
                    <a:pt x="706" y="35"/>
                    <a:pt x="604" y="35"/>
                  </a:cubicBezTo>
                  <a:cubicBezTo>
                    <a:pt x="425" y="69"/>
                    <a:pt x="281" y="136"/>
                    <a:pt x="111" y="136"/>
                  </a:cubicBezTo>
                  <a:cubicBezTo>
                    <a:pt x="1" y="179"/>
                    <a:pt x="35" y="315"/>
                    <a:pt x="145" y="315"/>
                  </a:cubicBezTo>
                  <a:cubicBezTo>
                    <a:pt x="281" y="349"/>
                    <a:pt x="459" y="349"/>
                    <a:pt x="604" y="349"/>
                  </a:cubicBezTo>
                  <a:lnTo>
                    <a:pt x="638" y="349"/>
                  </a:lnTo>
                  <a:cubicBezTo>
                    <a:pt x="816" y="349"/>
                    <a:pt x="961" y="349"/>
                    <a:pt x="1096" y="281"/>
                  </a:cubicBezTo>
                  <a:cubicBezTo>
                    <a:pt x="1207" y="247"/>
                    <a:pt x="1173" y="69"/>
                    <a:pt x="1062" y="35"/>
                  </a:cubicBezTo>
                  <a:cubicBezTo>
                    <a:pt x="1028" y="1"/>
                    <a:pt x="961" y="1"/>
                    <a:pt x="918" y="1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" name="Google Shape;5134;p60"/>
            <p:cNvSpPr/>
            <p:nvPr/>
          </p:nvSpPr>
          <p:spPr>
            <a:xfrm>
              <a:off x="1276394" y="3020499"/>
              <a:ext cx="22074" cy="8146"/>
            </a:xfrm>
            <a:custGeom>
              <a:avLst/>
              <a:gdLst/>
              <a:ahLst/>
              <a:cxnLst/>
              <a:rect l="l" t="t" r="r" b="b"/>
              <a:pathLst>
                <a:path w="672" h="248" extrusionOk="0">
                  <a:moveTo>
                    <a:pt x="459" y="1"/>
                  </a:moveTo>
                  <a:lnTo>
                    <a:pt x="315" y="1"/>
                  </a:lnTo>
                  <a:cubicBezTo>
                    <a:pt x="247" y="1"/>
                    <a:pt x="137" y="1"/>
                    <a:pt x="69" y="69"/>
                  </a:cubicBezTo>
                  <a:cubicBezTo>
                    <a:pt x="1" y="69"/>
                    <a:pt x="1" y="179"/>
                    <a:pt x="69" y="179"/>
                  </a:cubicBezTo>
                  <a:cubicBezTo>
                    <a:pt x="137" y="247"/>
                    <a:pt x="247" y="247"/>
                    <a:pt x="315" y="247"/>
                  </a:cubicBezTo>
                  <a:lnTo>
                    <a:pt x="459" y="247"/>
                  </a:lnTo>
                  <a:cubicBezTo>
                    <a:pt x="527" y="247"/>
                    <a:pt x="561" y="247"/>
                    <a:pt x="604" y="213"/>
                  </a:cubicBezTo>
                  <a:cubicBezTo>
                    <a:pt x="672" y="179"/>
                    <a:pt x="672" y="69"/>
                    <a:pt x="604" y="35"/>
                  </a:cubicBezTo>
                  <a:cubicBezTo>
                    <a:pt x="561" y="1"/>
                    <a:pt x="527" y="1"/>
                    <a:pt x="459" y="1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" name="Google Shape;5135;p60"/>
            <p:cNvSpPr/>
            <p:nvPr/>
          </p:nvSpPr>
          <p:spPr>
            <a:xfrm>
              <a:off x="1258820" y="2916997"/>
              <a:ext cx="29037" cy="11727"/>
            </a:xfrm>
            <a:custGeom>
              <a:avLst/>
              <a:gdLst/>
              <a:ahLst/>
              <a:cxnLst/>
              <a:rect l="l" t="t" r="r" b="b"/>
              <a:pathLst>
                <a:path w="884" h="357" extrusionOk="0">
                  <a:moveTo>
                    <a:pt x="213" y="0"/>
                  </a:moveTo>
                  <a:lnTo>
                    <a:pt x="77" y="0"/>
                  </a:lnTo>
                  <a:cubicBezTo>
                    <a:pt x="34" y="0"/>
                    <a:pt x="0" y="34"/>
                    <a:pt x="34" y="68"/>
                  </a:cubicBezTo>
                  <a:cubicBezTo>
                    <a:pt x="145" y="145"/>
                    <a:pt x="247" y="212"/>
                    <a:pt x="357" y="246"/>
                  </a:cubicBezTo>
                  <a:cubicBezTo>
                    <a:pt x="459" y="280"/>
                    <a:pt x="604" y="357"/>
                    <a:pt x="714" y="357"/>
                  </a:cubicBezTo>
                  <a:lnTo>
                    <a:pt x="782" y="357"/>
                  </a:lnTo>
                  <a:cubicBezTo>
                    <a:pt x="884" y="323"/>
                    <a:pt x="884" y="212"/>
                    <a:pt x="850" y="145"/>
                  </a:cubicBezTo>
                  <a:cubicBezTo>
                    <a:pt x="748" y="34"/>
                    <a:pt x="604" y="34"/>
                    <a:pt x="459" y="0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" name="Google Shape;5136;p60"/>
            <p:cNvSpPr/>
            <p:nvPr/>
          </p:nvSpPr>
          <p:spPr>
            <a:xfrm>
              <a:off x="1226465" y="3125152"/>
              <a:ext cx="27920" cy="17311"/>
            </a:xfrm>
            <a:custGeom>
              <a:avLst/>
              <a:gdLst/>
              <a:ahLst/>
              <a:cxnLst/>
              <a:rect l="l" t="t" r="r" b="b"/>
              <a:pathLst>
                <a:path w="850" h="527" extrusionOk="0">
                  <a:moveTo>
                    <a:pt x="671" y="0"/>
                  </a:moveTo>
                  <a:cubicBezTo>
                    <a:pt x="561" y="0"/>
                    <a:pt x="459" y="68"/>
                    <a:pt x="382" y="102"/>
                  </a:cubicBezTo>
                  <a:cubicBezTo>
                    <a:pt x="246" y="179"/>
                    <a:pt x="68" y="213"/>
                    <a:pt x="0" y="391"/>
                  </a:cubicBezTo>
                  <a:cubicBezTo>
                    <a:pt x="0" y="459"/>
                    <a:pt x="34" y="527"/>
                    <a:pt x="102" y="527"/>
                  </a:cubicBezTo>
                  <a:lnTo>
                    <a:pt x="170" y="527"/>
                  </a:lnTo>
                  <a:cubicBezTo>
                    <a:pt x="314" y="527"/>
                    <a:pt x="459" y="425"/>
                    <a:pt x="561" y="315"/>
                  </a:cubicBezTo>
                  <a:cubicBezTo>
                    <a:pt x="637" y="281"/>
                    <a:pt x="850" y="102"/>
                    <a:pt x="739" y="34"/>
                  </a:cubicBezTo>
                  <a:cubicBezTo>
                    <a:pt x="705" y="0"/>
                    <a:pt x="671" y="0"/>
                    <a:pt x="671" y="0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" name="Google Shape;5137;p60"/>
            <p:cNvSpPr/>
            <p:nvPr/>
          </p:nvSpPr>
          <p:spPr>
            <a:xfrm>
              <a:off x="1172891" y="3120389"/>
              <a:ext cx="24307" cy="17639"/>
            </a:xfrm>
            <a:custGeom>
              <a:avLst/>
              <a:gdLst/>
              <a:ahLst/>
              <a:cxnLst/>
              <a:rect l="l" t="t" r="r" b="b"/>
              <a:pathLst>
                <a:path w="740" h="537" extrusionOk="0">
                  <a:moveTo>
                    <a:pt x="603" y="1"/>
                  </a:moveTo>
                  <a:cubicBezTo>
                    <a:pt x="569" y="1"/>
                    <a:pt x="569" y="1"/>
                    <a:pt x="569" y="35"/>
                  </a:cubicBezTo>
                  <a:cubicBezTo>
                    <a:pt x="459" y="77"/>
                    <a:pt x="357" y="111"/>
                    <a:pt x="246" y="145"/>
                  </a:cubicBezTo>
                  <a:cubicBezTo>
                    <a:pt x="178" y="179"/>
                    <a:pt x="34" y="213"/>
                    <a:pt x="0" y="358"/>
                  </a:cubicBezTo>
                  <a:cubicBezTo>
                    <a:pt x="0" y="426"/>
                    <a:pt x="34" y="502"/>
                    <a:pt x="102" y="536"/>
                  </a:cubicBezTo>
                  <a:lnTo>
                    <a:pt x="178" y="536"/>
                  </a:lnTo>
                  <a:cubicBezTo>
                    <a:pt x="280" y="536"/>
                    <a:pt x="357" y="460"/>
                    <a:pt x="425" y="392"/>
                  </a:cubicBezTo>
                  <a:cubicBezTo>
                    <a:pt x="493" y="358"/>
                    <a:pt x="569" y="290"/>
                    <a:pt x="671" y="213"/>
                  </a:cubicBezTo>
                  <a:cubicBezTo>
                    <a:pt x="739" y="145"/>
                    <a:pt x="671" y="1"/>
                    <a:pt x="603" y="1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" name="Google Shape;5138;p60"/>
            <p:cNvSpPr/>
            <p:nvPr/>
          </p:nvSpPr>
          <p:spPr>
            <a:xfrm>
              <a:off x="1095010" y="3128502"/>
              <a:ext cx="32420" cy="17606"/>
            </a:xfrm>
            <a:custGeom>
              <a:avLst/>
              <a:gdLst/>
              <a:ahLst/>
              <a:cxnLst/>
              <a:rect l="l" t="t" r="r" b="b"/>
              <a:pathLst>
                <a:path w="987" h="536" extrusionOk="0">
                  <a:moveTo>
                    <a:pt x="850" y="0"/>
                  </a:moveTo>
                  <a:cubicBezTo>
                    <a:pt x="706" y="0"/>
                    <a:pt x="604" y="43"/>
                    <a:pt x="460" y="77"/>
                  </a:cubicBezTo>
                  <a:cubicBezTo>
                    <a:pt x="349" y="111"/>
                    <a:pt x="213" y="179"/>
                    <a:pt x="103" y="255"/>
                  </a:cubicBezTo>
                  <a:cubicBezTo>
                    <a:pt x="1" y="357"/>
                    <a:pt x="103" y="535"/>
                    <a:pt x="247" y="535"/>
                  </a:cubicBezTo>
                  <a:lnTo>
                    <a:pt x="281" y="535"/>
                  </a:lnTo>
                  <a:cubicBezTo>
                    <a:pt x="392" y="501"/>
                    <a:pt x="494" y="425"/>
                    <a:pt x="604" y="357"/>
                  </a:cubicBezTo>
                  <a:cubicBezTo>
                    <a:pt x="706" y="289"/>
                    <a:pt x="816" y="255"/>
                    <a:pt x="918" y="179"/>
                  </a:cubicBezTo>
                  <a:cubicBezTo>
                    <a:pt x="986" y="145"/>
                    <a:pt x="952" y="0"/>
                    <a:pt x="850" y="0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" name="Google Shape;5139;p60"/>
            <p:cNvSpPr/>
            <p:nvPr/>
          </p:nvSpPr>
          <p:spPr>
            <a:xfrm>
              <a:off x="1071589" y="3173963"/>
              <a:ext cx="30450" cy="20957"/>
            </a:xfrm>
            <a:custGeom>
              <a:avLst/>
              <a:gdLst/>
              <a:ahLst/>
              <a:cxnLst/>
              <a:rect l="l" t="t" r="r" b="b"/>
              <a:pathLst>
                <a:path w="927" h="638" extrusionOk="0">
                  <a:moveTo>
                    <a:pt x="816" y="1"/>
                  </a:moveTo>
                  <a:lnTo>
                    <a:pt x="816" y="1"/>
                  </a:lnTo>
                  <a:cubicBezTo>
                    <a:pt x="638" y="1"/>
                    <a:pt x="502" y="35"/>
                    <a:pt x="357" y="145"/>
                  </a:cubicBezTo>
                  <a:cubicBezTo>
                    <a:pt x="179" y="213"/>
                    <a:pt x="0" y="281"/>
                    <a:pt x="0" y="460"/>
                  </a:cubicBezTo>
                  <a:cubicBezTo>
                    <a:pt x="0" y="570"/>
                    <a:pt x="77" y="638"/>
                    <a:pt x="145" y="638"/>
                  </a:cubicBezTo>
                  <a:lnTo>
                    <a:pt x="179" y="638"/>
                  </a:lnTo>
                  <a:cubicBezTo>
                    <a:pt x="323" y="638"/>
                    <a:pt x="391" y="494"/>
                    <a:pt x="502" y="426"/>
                  </a:cubicBezTo>
                  <a:cubicBezTo>
                    <a:pt x="638" y="315"/>
                    <a:pt x="748" y="247"/>
                    <a:pt x="850" y="179"/>
                  </a:cubicBezTo>
                  <a:cubicBezTo>
                    <a:pt x="926" y="103"/>
                    <a:pt x="926" y="1"/>
                    <a:pt x="816" y="1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" name="Google Shape;5140;p60"/>
            <p:cNvSpPr/>
            <p:nvPr/>
          </p:nvSpPr>
          <p:spPr>
            <a:xfrm>
              <a:off x="1135773" y="3161152"/>
              <a:ext cx="29037" cy="19840"/>
            </a:xfrm>
            <a:custGeom>
              <a:avLst/>
              <a:gdLst/>
              <a:ahLst/>
              <a:cxnLst/>
              <a:rect l="l" t="t" r="r" b="b"/>
              <a:pathLst>
                <a:path w="884" h="604" extrusionOk="0">
                  <a:moveTo>
                    <a:pt x="739" y="0"/>
                  </a:moveTo>
                  <a:cubicBezTo>
                    <a:pt x="595" y="0"/>
                    <a:pt x="493" y="68"/>
                    <a:pt x="383" y="111"/>
                  </a:cubicBezTo>
                  <a:cubicBezTo>
                    <a:pt x="247" y="178"/>
                    <a:pt x="136" y="246"/>
                    <a:pt x="34" y="357"/>
                  </a:cubicBezTo>
                  <a:cubicBezTo>
                    <a:pt x="0" y="459"/>
                    <a:pt x="68" y="603"/>
                    <a:pt x="170" y="603"/>
                  </a:cubicBezTo>
                  <a:lnTo>
                    <a:pt x="170" y="603"/>
                  </a:lnTo>
                  <a:cubicBezTo>
                    <a:pt x="315" y="603"/>
                    <a:pt x="459" y="493"/>
                    <a:pt x="561" y="425"/>
                  </a:cubicBezTo>
                  <a:cubicBezTo>
                    <a:pt x="671" y="357"/>
                    <a:pt x="773" y="280"/>
                    <a:pt x="850" y="145"/>
                  </a:cubicBezTo>
                  <a:cubicBezTo>
                    <a:pt x="884" y="68"/>
                    <a:pt x="850" y="0"/>
                    <a:pt x="739" y="0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" name="Google Shape;5141;p60"/>
            <p:cNvSpPr/>
            <p:nvPr/>
          </p:nvSpPr>
          <p:spPr>
            <a:xfrm>
              <a:off x="1084433" y="3226158"/>
              <a:ext cx="34917" cy="24570"/>
            </a:xfrm>
            <a:custGeom>
              <a:avLst/>
              <a:gdLst/>
              <a:ahLst/>
              <a:cxnLst/>
              <a:rect l="l" t="t" r="r" b="b"/>
              <a:pathLst>
                <a:path w="1063" h="748" extrusionOk="0">
                  <a:moveTo>
                    <a:pt x="926" y="0"/>
                  </a:moveTo>
                  <a:lnTo>
                    <a:pt x="884" y="0"/>
                  </a:lnTo>
                  <a:cubicBezTo>
                    <a:pt x="748" y="43"/>
                    <a:pt x="603" y="111"/>
                    <a:pt x="501" y="213"/>
                  </a:cubicBezTo>
                  <a:cubicBezTo>
                    <a:pt x="357" y="289"/>
                    <a:pt x="213" y="357"/>
                    <a:pt x="111" y="425"/>
                  </a:cubicBezTo>
                  <a:cubicBezTo>
                    <a:pt x="0" y="536"/>
                    <a:pt x="111" y="748"/>
                    <a:pt x="213" y="748"/>
                  </a:cubicBezTo>
                  <a:cubicBezTo>
                    <a:pt x="247" y="748"/>
                    <a:pt x="247" y="748"/>
                    <a:pt x="289" y="714"/>
                  </a:cubicBezTo>
                  <a:cubicBezTo>
                    <a:pt x="535" y="604"/>
                    <a:pt x="816" y="425"/>
                    <a:pt x="994" y="179"/>
                  </a:cubicBezTo>
                  <a:cubicBezTo>
                    <a:pt x="1062" y="111"/>
                    <a:pt x="1028" y="0"/>
                    <a:pt x="926" y="0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" name="Google Shape;5142;p60"/>
            <p:cNvSpPr/>
            <p:nvPr/>
          </p:nvSpPr>
          <p:spPr>
            <a:xfrm>
              <a:off x="1143854" y="3245965"/>
              <a:ext cx="27953" cy="22074"/>
            </a:xfrm>
            <a:custGeom>
              <a:avLst/>
              <a:gdLst/>
              <a:ahLst/>
              <a:cxnLst/>
              <a:rect l="l" t="t" r="r" b="b"/>
              <a:pathLst>
                <a:path w="851" h="672" extrusionOk="0">
                  <a:moveTo>
                    <a:pt x="774" y="1"/>
                  </a:moveTo>
                  <a:cubicBezTo>
                    <a:pt x="740" y="1"/>
                    <a:pt x="740" y="1"/>
                    <a:pt x="706" y="35"/>
                  </a:cubicBezTo>
                  <a:cubicBezTo>
                    <a:pt x="561" y="111"/>
                    <a:pt x="425" y="213"/>
                    <a:pt x="247" y="289"/>
                  </a:cubicBezTo>
                  <a:cubicBezTo>
                    <a:pt x="179" y="323"/>
                    <a:pt x="69" y="357"/>
                    <a:pt x="35" y="425"/>
                  </a:cubicBezTo>
                  <a:cubicBezTo>
                    <a:pt x="1" y="502"/>
                    <a:pt x="1" y="570"/>
                    <a:pt x="35" y="604"/>
                  </a:cubicBezTo>
                  <a:cubicBezTo>
                    <a:pt x="69" y="638"/>
                    <a:pt x="137" y="672"/>
                    <a:pt x="179" y="672"/>
                  </a:cubicBezTo>
                  <a:cubicBezTo>
                    <a:pt x="281" y="672"/>
                    <a:pt x="425" y="570"/>
                    <a:pt x="527" y="502"/>
                  </a:cubicBezTo>
                  <a:cubicBezTo>
                    <a:pt x="672" y="391"/>
                    <a:pt x="774" y="289"/>
                    <a:pt x="850" y="111"/>
                  </a:cubicBezTo>
                  <a:cubicBezTo>
                    <a:pt x="850" y="77"/>
                    <a:pt x="816" y="1"/>
                    <a:pt x="774" y="1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" name="Google Shape;5143;p60"/>
            <p:cNvSpPr/>
            <p:nvPr/>
          </p:nvSpPr>
          <p:spPr>
            <a:xfrm>
              <a:off x="1201895" y="3256574"/>
              <a:ext cx="26836" cy="17343"/>
            </a:xfrm>
            <a:custGeom>
              <a:avLst/>
              <a:gdLst/>
              <a:ahLst/>
              <a:cxnLst/>
              <a:rect l="l" t="t" r="r" b="b"/>
              <a:pathLst>
                <a:path w="817" h="528" extrusionOk="0">
                  <a:moveTo>
                    <a:pt x="672" y="0"/>
                  </a:moveTo>
                  <a:lnTo>
                    <a:pt x="638" y="0"/>
                  </a:lnTo>
                  <a:cubicBezTo>
                    <a:pt x="493" y="68"/>
                    <a:pt x="391" y="102"/>
                    <a:pt x="247" y="179"/>
                  </a:cubicBezTo>
                  <a:cubicBezTo>
                    <a:pt x="145" y="213"/>
                    <a:pt x="34" y="315"/>
                    <a:pt x="1" y="425"/>
                  </a:cubicBezTo>
                  <a:cubicBezTo>
                    <a:pt x="1" y="459"/>
                    <a:pt x="1" y="493"/>
                    <a:pt x="68" y="527"/>
                  </a:cubicBezTo>
                  <a:lnTo>
                    <a:pt x="145" y="527"/>
                  </a:lnTo>
                  <a:cubicBezTo>
                    <a:pt x="247" y="527"/>
                    <a:pt x="323" y="493"/>
                    <a:pt x="391" y="425"/>
                  </a:cubicBezTo>
                  <a:cubicBezTo>
                    <a:pt x="536" y="349"/>
                    <a:pt x="604" y="247"/>
                    <a:pt x="748" y="179"/>
                  </a:cubicBezTo>
                  <a:cubicBezTo>
                    <a:pt x="816" y="102"/>
                    <a:pt x="782" y="0"/>
                    <a:pt x="672" y="0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" name="Google Shape;5144;p60"/>
            <p:cNvSpPr/>
            <p:nvPr/>
          </p:nvSpPr>
          <p:spPr>
            <a:xfrm>
              <a:off x="1271663" y="3221690"/>
              <a:ext cx="19840" cy="16227"/>
            </a:xfrm>
            <a:custGeom>
              <a:avLst/>
              <a:gdLst/>
              <a:ahLst/>
              <a:cxnLst/>
              <a:rect l="l" t="t" r="r" b="b"/>
              <a:pathLst>
                <a:path w="604" h="494" extrusionOk="0">
                  <a:moveTo>
                    <a:pt x="459" y="0"/>
                  </a:moveTo>
                  <a:lnTo>
                    <a:pt x="391" y="0"/>
                  </a:lnTo>
                  <a:cubicBezTo>
                    <a:pt x="357" y="68"/>
                    <a:pt x="323" y="102"/>
                    <a:pt x="247" y="136"/>
                  </a:cubicBezTo>
                  <a:cubicBezTo>
                    <a:pt x="247" y="136"/>
                    <a:pt x="213" y="136"/>
                    <a:pt x="179" y="179"/>
                  </a:cubicBezTo>
                  <a:cubicBezTo>
                    <a:pt x="145" y="179"/>
                    <a:pt x="111" y="213"/>
                    <a:pt x="68" y="247"/>
                  </a:cubicBezTo>
                  <a:cubicBezTo>
                    <a:pt x="0" y="315"/>
                    <a:pt x="68" y="493"/>
                    <a:pt x="179" y="493"/>
                  </a:cubicBezTo>
                  <a:lnTo>
                    <a:pt x="179" y="493"/>
                  </a:lnTo>
                  <a:cubicBezTo>
                    <a:pt x="247" y="459"/>
                    <a:pt x="281" y="493"/>
                    <a:pt x="357" y="459"/>
                  </a:cubicBezTo>
                  <a:lnTo>
                    <a:pt x="459" y="349"/>
                  </a:lnTo>
                  <a:cubicBezTo>
                    <a:pt x="535" y="281"/>
                    <a:pt x="569" y="213"/>
                    <a:pt x="569" y="102"/>
                  </a:cubicBezTo>
                  <a:cubicBezTo>
                    <a:pt x="603" y="34"/>
                    <a:pt x="535" y="0"/>
                    <a:pt x="459" y="0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" name="Google Shape;5145;p60"/>
            <p:cNvSpPr/>
            <p:nvPr/>
          </p:nvSpPr>
          <p:spPr>
            <a:xfrm>
              <a:off x="1236779" y="3218077"/>
              <a:ext cx="22074" cy="12843"/>
            </a:xfrm>
            <a:custGeom>
              <a:avLst/>
              <a:gdLst/>
              <a:ahLst/>
              <a:cxnLst/>
              <a:rect l="l" t="t" r="r" b="b"/>
              <a:pathLst>
                <a:path w="672" h="391" extrusionOk="0">
                  <a:moveTo>
                    <a:pt x="570" y="0"/>
                  </a:moveTo>
                  <a:lnTo>
                    <a:pt x="536" y="0"/>
                  </a:lnTo>
                  <a:cubicBezTo>
                    <a:pt x="459" y="34"/>
                    <a:pt x="357" y="77"/>
                    <a:pt x="247" y="110"/>
                  </a:cubicBezTo>
                  <a:cubicBezTo>
                    <a:pt x="179" y="178"/>
                    <a:pt x="111" y="246"/>
                    <a:pt x="34" y="289"/>
                  </a:cubicBezTo>
                  <a:cubicBezTo>
                    <a:pt x="0" y="323"/>
                    <a:pt x="34" y="391"/>
                    <a:pt x="68" y="391"/>
                  </a:cubicBezTo>
                  <a:lnTo>
                    <a:pt x="68" y="391"/>
                  </a:lnTo>
                  <a:cubicBezTo>
                    <a:pt x="179" y="391"/>
                    <a:pt x="281" y="357"/>
                    <a:pt x="391" y="323"/>
                  </a:cubicBezTo>
                  <a:cubicBezTo>
                    <a:pt x="459" y="246"/>
                    <a:pt x="536" y="178"/>
                    <a:pt x="604" y="77"/>
                  </a:cubicBezTo>
                  <a:cubicBezTo>
                    <a:pt x="671" y="34"/>
                    <a:pt x="637" y="0"/>
                    <a:pt x="570" y="0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" name="Google Shape;5146;p60"/>
            <p:cNvSpPr/>
            <p:nvPr/>
          </p:nvSpPr>
          <p:spPr>
            <a:xfrm>
              <a:off x="1314628" y="3183193"/>
              <a:ext cx="25687" cy="22074"/>
            </a:xfrm>
            <a:custGeom>
              <a:avLst/>
              <a:gdLst/>
              <a:ahLst/>
              <a:cxnLst/>
              <a:rect l="l" t="t" r="r" b="b"/>
              <a:pathLst>
                <a:path w="782" h="672" extrusionOk="0">
                  <a:moveTo>
                    <a:pt x="672" y="0"/>
                  </a:moveTo>
                  <a:lnTo>
                    <a:pt x="672" y="0"/>
                  </a:lnTo>
                  <a:cubicBezTo>
                    <a:pt x="536" y="34"/>
                    <a:pt x="425" y="179"/>
                    <a:pt x="323" y="247"/>
                  </a:cubicBezTo>
                  <a:cubicBezTo>
                    <a:pt x="213" y="323"/>
                    <a:pt x="0" y="501"/>
                    <a:pt x="145" y="637"/>
                  </a:cubicBezTo>
                  <a:cubicBezTo>
                    <a:pt x="179" y="637"/>
                    <a:pt x="213" y="671"/>
                    <a:pt x="247" y="671"/>
                  </a:cubicBezTo>
                  <a:cubicBezTo>
                    <a:pt x="357" y="671"/>
                    <a:pt x="459" y="535"/>
                    <a:pt x="536" y="459"/>
                  </a:cubicBezTo>
                  <a:cubicBezTo>
                    <a:pt x="638" y="357"/>
                    <a:pt x="782" y="247"/>
                    <a:pt x="782" y="77"/>
                  </a:cubicBezTo>
                  <a:cubicBezTo>
                    <a:pt x="782" y="34"/>
                    <a:pt x="748" y="0"/>
                    <a:pt x="672" y="0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" name="Google Shape;5147;p60"/>
            <p:cNvSpPr/>
            <p:nvPr/>
          </p:nvSpPr>
          <p:spPr>
            <a:xfrm>
              <a:off x="1322709" y="3049537"/>
              <a:ext cx="575685" cy="527958"/>
            </a:xfrm>
            <a:custGeom>
              <a:avLst/>
              <a:gdLst/>
              <a:ahLst/>
              <a:cxnLst/>
              <a:rect l="l" t="t" r="r" b="b"/>
              <a:pathLst>
                <a:path w="17526" h="16073" extrusionOk="0">
                  <a:moveTo>
                    <a:pt x="5522" y="0"/>
                  </a:moveTo>
                  <a:cubicBezTo>
                    <a:pt x="5522" y="0"/>
                    <a:pt x="1" y="10942"/>
                    <a:pt x="4715" y="14866"/>
                  </a:cubicBezTo>
                  <a:cubicBezTo>
                    <a:pt x="5777" y="15750"/>
                    <a:pt x="6695" y="16072"/>
                    <a:pt x="7476" y="16072"/>
                  </a:cubicBezTo>
                  <a:cubicBezTo>
                    <a:pt x="10237" y="16072"/>
                    <a:pt x="11333" y="11647"/>
                    <a:pt x="11333" y="11647"/>
                  </a:cubicBezTo>
                  <a:cubicBezTo>
                    <a:pt x="12106" y="12284"/>
                    <a:pt x="12921" y="12564"/>
                    <a:pt x="13635" y="12564"/>
                  </a:cubicBezTo>
                  <a:cubicBezTo>
                    <a:pt x="15929" y="12564"/>
                    <a:pt x="17526" y="9803"/>
                    <a:pt x="15759" y="6550"/>
                  </a:cubicBezTo>
                  <a:cubicBezTo>
                    <a:pt x="13423" y="2234"/>
                    <a:pt x="5735" y="68"/>
                    <a:pt x="552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" name="Google Shape;5148;p60"/>
            <p:cNvSpPr/>
            <p:nvPr/>
          </p:nvSpPr>
          <p:spPr>
            <a:xfrm>
              <a:off x="1497129" y="3075191"/>
              <a:ext cx="291883" cy="326800"/>
            </a:xfrm>
            <a:custGeom>
              <a:avLst/>
              <a:gdLst/>
              <a:ahLst/>
              <a:cxnLst/>
              <a:rect l="l" t="t" r="r" b="b"/>
              <a:pathLst>
                <a:path w="8886" h="9949" extrusionOk="0">
                  <a:moveTo>
                    <a:pt x="2056" y="1"/>
                  </a:moveTo>
                  <a:lnTo>
                    <a:pt x="0" y="1063"/>
                  </a:lnTo>
                  <a:cubicBezTo>
                    <a:pt x="0" y="1063"/>
                    <a:pt x="111" y="9625"/>
                    <a:pt x="1742" y="9948"/>
                  </a:cubicBezTo>
                  <a:lnTo>
                    <a:pt x="1809" y="9948"/>
                  </a:lnTo>
                  <a:cubicBezTo>
                    <a:pt x="3262" y="9948"/>
                    <a:pt x="680" y="1377"/>
                    <a:pt x="680" y="1377"/>
                  </a:cubicBezTo>
                  <a:lnTo>
                    <a:pt x="1954" y="1063"/>
                  </a:lnTo>
                  <a:cubicBezTo>
                    <a:pt x="1954" y="1063"/>
                    <a:pt x="5632" y="7612"/>
                    <a:pt x="7221" y="7612"/>
                  </a:cubicBezTo>
                  <a:lnTo>
                    <a:pt x="7399" y="7612"/>
                  </a:lnTo>
                  <a:cubicBezTo>
                    <a:pt x="8886" y="7043"/>
                    <a:pt x="2056" y="1"/>
                    <a:pt x="205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" name="Google Shape;5149;p60"/>
            <p:cNvSpPr/>
            <p:nvPr/>
          </p:nvSpPr>
          <p:spPr>
            <a:xfrm>
              <a:off x="1444934" y="3237884"/>
              <a:ext cx="13993" cy="23190"/>
            </a:xfrm>
            <a:custGeom>
              <a:avLst/>
              <a:gdLst/>
              <a:ahLst/>
              <a:cxnLst/>
              <a:rect l="l" t="t" r="r" b="b"/>
              <a:pathLst>
                <a:path w="426" h="706" extrusionOk="0">
                  <a:moveTo>
                    <a:pt x="247" y="0"/>
                  </a:moveTo>
                  <a:lnTo>
                    <a:pt x="213" y="34"/>
                  </a:lnTo>
                  <a:cubicBezTo>
                    <a:pt x="213" y="145"/>
                    <a:pt x="145" y="247"/>
                    <a:pt x="102" y="323"/>
                  </a:cubicBezTo>
                  <a:cubicBezTo>
                    <a:pt x="102" y="357"/>
                    <a:pt x="68" y="391"/>
                    <a:pt x="35" y="425"/>
                  </a:cubicBezTo>
                  <a:cubicBezTo>
                    <a:pt x="1" y="493"/>
                    <a:pt x="1" y="535"/>
                    <a:pt x="35" y="603"/>
                  </a:cubicBezTo>
                  <a:cubicBezTo>
                    <a:pt x="35" y="671"/>
                    <a:pt x="102" y="705"/>
                    <a:pt x="145" y="705"/>
                  </a:cubicBezTo>
                  <a:cubicBezTo>
                    <a:pt x="179" y="705"/>
                    <a:pt x="179" y="705"/>
                    <a:pt x="179" y="671"/>
                  </a:cubicBezTo>
                  <a:cubicBezTo>
                    <a:pt x="315" y="671"/>
                    <a:pt x="391" y="493"/>
                    <a:pt x="391" y="391"/>
                  </a:cubicBezTo>
                  <a:cubicBezTo>
                    <a:pt x="425" y="247"/>
                    <a:pt x="357" y="145"/>
                    <a:pt x="281" y="34"/>
                  </a:cubicBezTo>
                  <a:cubicBezTo>
                    <a:pt x="281" y="0"/>
                    <a:pt x="281" y="0"/>
                    <a:pt x="247" y="0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" name="Google Shape;5150;p60"/>
            <p:cNvSpPr/>
            <p:nvPr/>
          </p:nvSpPr>
          <p:spPr>
            <a:xfrm>
              <a:off x="1470621" y="3204117"/>
              <a:ext cx="13960" cy="29037"/>
            </a:xfrm>
            <a:custGeom>
              <a:avLst/>
              <a:gdLst/>
              <a:ahLst/>
              <a:cxnLst/>
              <a:rect l="l" t="t" r="r" b="b"/>
              <a:pathLst>
                <a:path w="425" h="884" extrusionOk="0">
                  <a:moveTo>
                    <a:pt x="246" y="0"/>
                  </a:moveTo>
                  <a:cubicBezTo>
                    <a:pt x="212" y="0"/>
                    <a:pt x="170" y="34"/>
                    <a:pt x="170" y="77"/>
                  </a:cubicBezTo>
                  <a:cubicBezTo>
                    <a:pt x="136" y="213"/>
                    <a:pt x="102" y="357"/>
                    <a:pt x="68" y="459"/>
                  </a:cubicBezTo>
                  <a:cubicBezTo>
                    <a:pt x="34" y="569"/>
                    <a:pt x="0" y="671"/>
                    <a:pt x="34" y="816"/>
                  </a:cubicBezTo>
                  <a:cubicBezTo>
                    <a:pt x="34" y="850"/>
                    <a:pt x="68" y="884"/>
                    <a:pt x="136" y="884"/>
                  </a:cubicBezTo>
                  <a:lnTo>
                    <a:pt x="170" y="850"/>
                  </a:lnTo>
                  <a:cubicBezTo>
                    <a:pt x="425" y="748"/>
                    <a:pt x="382" y="289"/>
                    <a:pt x="314" y="77"/>
                  </a:cubicBezTo>
                  <a:cubicBezTo>
                    <a:pt x="314" y="34"/>
                    <a:pt x="280" y="0"/>
                    <a:pt x="246" y="0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" name="Google Shape;5151;p60"/>
            <p:cNvSpPr/>
            <p:nvPr/>
          </p:nvSpPr>
          <p:spPr>
            <a:xfrm>
              <a:off x="1443817" y="3298422"/>
              <a:ext cx="13993" cy="24307"/>
            </a:xfrm>
            <a:custGeom>
              <a:avLst/>
              <a:gdLst/>
              <a:ahLst/>
              <a:cxnLst/>
              <a:rect l="l" t="t" r="r" b="b"/>
              <a:pathLst>
                <a:path w="426" h="740" extrusionOk="0">
                  <a:moveTo>
                    <a:pt x="213" y="1"/>
                  </a:moveTo>
                  <a:cubicBezTo>
                    <a:pt x="179" y="1"/>
                    <a:pt x="179" y="1"/>
                    <a:pt x="179" y="35"/>
                  </a:cubicBezTo>
                  <a:cubicBezTo>
                    <a:pt x="102" y="213"/>
                    <a:pt x="1" y="493"/>
                    <a:pt x="102" y="672"/>
                  </a:cubicBezTo>
                  <a:cubicBezTo>
                    <a:pt x="136" y="706"/>
                    <a:pt x="179" y="740"/>
                    <a:pt x="213" y="740"/>
                  </a:cubicBezTo>
                  <a:cubicBezTo>
                    <a:pt x="247" y="740"/>
                    <a:pt x="315" y="706"/>
                    <a:pt x="315" y="672"/>
                  </a:cubicBezTo>
                  <a:cubicBezTo>
                    <a:pt x="425" y="493"/>
                    <a:pt x="315" y="213"/>
                    <a:pt x="281" y="35"/>
                  </a:cubicBezTo>
                  <a:cubicBezTo>
                    <a:pt x="247" y="1"/>
                    <a:pt x="247" y="1"/>
                    <a:pt x="213" y="1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" name="Google Shape;5152;p60"/>
            <p:cNvSpPr/>
            <p:nvPr/>
          </p:nvSpPr>
          <p:spPr>
            <a:xfrm>
              <a:off x="1472854" y="3293692"/>
              <a:ext cx="13960" cy="26804"/>
            </a:xfrm>
            <a:custGeom>
              <a:avLst/>
              <a:gdLst/>
              <a:ahLst/>
              <a:cxnLst/>
              <a:rect l="l" t="t" r="r" b="b"/>
              <a:pathLst>
                <a:path w="425" h="816" extrusionOk="0">
                  <a:moveTo>
                    <a:pt x="178" y="0"/>
                  </a:moveTo>
                  <a:cubicBezTo>
                    <a:pt x="144" y="0"/>
                    <a:pt x="102" y="34"/>
                    <a:pt x="102" y="68"/>
                  </a:cubicBezTo>
                  <a:cubicBezTo>
                    <a:pt x="68" y="179"/>
                    <a:pt x="68" y="280"/>
                    <a:pt x="68" y="391"/>
                  </a:cubicBezTo>
                  <a:cubicBezTo>
                    <a:pt x="34" y="493"/>
                    <a:pt x="0" y="603"/>
                    <a:pt x="34" y="705"/>
                  </a:cubicBezTo>
                  <a:cubicBezTo>
                    <a:pt x="68" y="782"/>
                    <a:pt x="144" y="816"/>
                    <a:pt x="178" y="816"/>
                  </a:cubicBezTo>
                  <a:cubicBezTo>
                    <a:pt x="212" y="816"/>
                    <a:pt x="246" y="816"/>
                    <a:pt x="280" y="782"/>
                  </a:cubicBezTo>
                  <a:cubicBezTo>
                    <a:pt x="425" y="603"/>
                    <a:pt x="391" y="280"/>
                    <a:pt x="314" y="68"/>
                  </a:cubicBezTo>
                  <a:cubicBezTo>
                    <a:pt x="280" y="34"/>
                    <a:pt x="246" y="0"/>
                    <a:pt x="178" y="0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" name="Google Shape;5153;p60"/>
            <p:cNvSpPr/>
            <p:nvPr/>
          </p:nvSpPr>
          <p:spPr>
            <a:xfrm>
              <a:off x="1450781" y="3378504"/>
              <a:ext cx="10380" cy="25720"/>
            </a:xfrm>
            <a:custGeom>
              <a:avLst/>
              <a:gdLst/>
              <a:ahLst/>
              <a:cxnLst/>
              <a:rect l="l" t="t" r="r" b="b"/>
              <a:pathLst>
                <a:path w="316" h="783" extrusionOk="0">
                  <a:moveTo>
                    <a:pt x="213" y="1"/>
                  </a:moveTo>
                  <a:lnTo>
                    <a:pt x="137" y="1"/>
                  </a:lnTo>
                  <a:cubicBezTo>
                    <a:pt x="137" y="145"/>
                    <a:pt x="103" y="289"/>
                    <a:pt x="69" y="391"/>
                  </a:cubicBezTo>
                  <a:cubicBezTo>
                    <a:pt x="35" y="536"/>
                    <a:pt x="1" y="604"/>
                    <a:pt x="69" y="748"/>
                  </a:cubicBezTo>
                  <a:cubicBezTo>
                    <a:pt x="69" y="782"/>
                    <a:pt x="103" y="782"/>
                    <a:pt x="137" y="782"/>
                  </a:cubicBezTo>
                  <a:cubicBezTo>
                    <a:pt x="179" y="782"/>
                    <a:pt x="213" y="782"/>
                    <a:pt x="213" y="748"/>
                  </a:cubicBezTo>
                  <a:cubicBezTo>
                    <a:pt x="315" y="672"/>
                    <a:pt x="315" y="536"/>
                    <a:pt x="281" y="391"/>
                  </a:cubicBezTo>
                  <a:cubicBezTo>
                    <a:pt x="281" y="289"/>
                    <a:pt x="281" y="145"/>
                    <a:pt x="247" y="1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" name="Google Shape;5154;p60"/>
            <p:cNvSpPr/>
            <p:nvPr/>
          </p:nvSpPr>
          <p:spPr>
            <a:xfrm>
              <a:off x="1482052" y="3378504"/>
              <a:ext cx="12876" cy="26836"/>
            </a:xfrm>
            <a:custGeom>
              <a:avLst/>
              <a:gdLst/>
              <a:ahLst/>
              <a:cxnLst/>
              <a:rect l="l" t="t" r="r" b="b"/>
              <a:pathLst>
                <a:path w="392" h="817" extrusionOk="0">
                  <a:moveTo>
                    <a:pt x="179" y="1"/>
                  </a:moveTo>
                  <a:cubicBezTo>
                    <a:pt x="145" y="1"/>
                    <a:pt x="111" y="35"/>
                    <a:pt x="111" y="77"/>
                  </a:cubicBezTo>
                  <a:cubicBezTo>
                    <a:pt x="77" y="179"/>
                    <a:pt x="77" y="289"/>
                    <a:pt x="34" y="425"/>
                  </a:cubicBezTo>
                  <a:cubicBezTo>
                    <a:pt x="34" y="536"/>
                    <a:pt x="0" y="638"/>
                    <a:pt x="77" y="748"/>
                  </a:cubicBezTo>
                  <a:cubicBezTo>
                    <a:pt x="111" y="782"/>
                    <a:pt x="145" y="816"/>
                    <a:pt x="179" y="816"/>
                  </a:cubicBezTo>
                  <a:cubicBezTo>
                    <a:pt x="247" y="816"/>
                    <a:pt x="289" y="782"/>
                    <a:pt x="323" y="748"/>
                  </a:cubicBezTo>
                  <a:cubicBezTo>
                    <a:pt x="391" y="638"/>
                    <a:pt x="357" y="536"/>
                    <a:pt x="323" y="425"/>
                  </a:cubicBezTo>
                  <a:cubicBezTo>
                    <a:pt x="323" y="289"/>
                    <a:pt x="289" y="179"/>
                    <a:pt x="289" y="77"/>
                  </a:cubicBezTo>
                  <a:cubicBezTo>
                    <a:pt x="289" y="35"/>
                    <a:pt x="247" y="1"/>
                    <a:pt x="179" y="1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" name="Google Shape;5155;p60"/>
            <p:cNvSpPr/>
            <p:nvPr/>
          </p:nvSpPr>
          <p:spPr>
            <a:xfrm>
              <a:off x="1475055" y="3442393"/>
              <a:ext cx="13993" cy="30450"/>
            </a:xfrm>
            <a:custGeom>
              <a:avLst/>
              <a:gdLst/>
              <a:ahLst/>
              <a:cxnLst/>
              <a:rect l="l" t="t" r="r" b="b"/>
              <a:pathLst>
                <a:path w="426" h="927" extrusionOk="0">
                  <a:moveTo>
                    <a:pt x="247" y="1"/>
                  </a:moveTo>
                  <a:cubicBezTo>
                    <a:pt x="213" y="1"/>
                    <a:pt x="179" y="43"/>
                    <a:pt x="179" y="77"/>
                  </a:cubicBezTo>
                  <a:cubicBezTo>
                    <a:pt x="111" y="324"/>
                    <a:pt x="1" y="714"/>
                    <a:pt x="213" y="893"/>
                  </a:cubicBezTo>
                  <a:cubicBezTo>
                    <a:pt x="213" y="927"/>
                    <a:pt x="247" y="927"/>
                    <a:pt x="290" y="927"/>
                  </a:cubicBezTo>
                  <a:cubicBezTo>
                    <a:pt x="324" y="927"/>
                    <a:pt x="358" y="927"/>
                    <a:pt x="392" y="893"/>
                  </a:cubicBezTo>
                  <a:cubicBezTo>
                    <a:pt x="426" y="782"/>
                    <a:pt x="426" y="680"/>
                    <a:pt x="392" y="536"/>
                  </a:cubicBezTo>
                  <a:cubicBezTo>
                    <a:pt x="392" y="392"/>
                    <a:pt x="358" y="256"/>
                    <a:pt x="358" y="111"/>
                  </a:cubicBezTo>
                  <a:cubicBezTo>
                    <a:pt x="324" y="43"/>
                    <a:pt x="290" y="1"/>
                    <a:pt x="247" y="1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" name="Google Shape;5156;p60"/>
            <p:cNvSpPr/>
            <p:nvPr/>
          </p:nvSpPr>
          <p:spPr>
            <a:xfrm>
              <a:off x="1506589" y="3447156"/>
              <a:ext cx="13993" cy="29037"/>
            </a:xfrm>
            <a:custGeom>
              <a:avLst/>
              <a:gdLst/>
              <a:ahLst/>
              <a:cxnLst/>
              <a:rect l="l" t="t" r="r" b="b"/>
              <a:pathLst>
                <a:path w="426" h="884" extrusionOk="0">
                  <a:moveTo>
                    <a:pt x="103" y="0"/>
                  </a:moveTo>
                  <a:cubicBezTo>
                    <a:pt x="69" y="0"/>
                    <a:pt x="1" y="34"/>
                    <a:pt x="1" y="111"/>
                  </a:cubicBezTo>
                  <a:cubicBezTo>
                    <a:pt x="35" y="247"/>
                    <a:pt x="35" y="425"/>
                    <a:pt x="69" y="569"/>
                  </a:cubicBezTo>
                  <a:cubicBezTo>
                    <a:pt x="69" y="671"/>
                    <a:pt x="103" y="816"/>
                    <a:pt x="213" y="884"/>
                  </a:cubicBezTo>
                  <a:lnTo>
                    <a:pt x="247" y="884"/>
                  </a:lnTo>
                  <a:cubicBezTo>
                    <a:pt x="281" y="884"/>
                    <a:pt x="315" y="850"/>
                    <a:pt x="315" y="850"/>
                  </a:cubicBezTo>
                  <a:cubicBezTo>
                    <a:pt x="426" y="748"/>
                    <a:pt x="392" y="603"/>
                    <a:pt x="349" y="493"/>
                  </a:cubicBezTo>
                  <a:cubicBezTo>
                    <a:pt x="315" y="357"/>
                    <a:pt x="281" y="213"/>
                    <a:pt x="247" y="68"/>
                  </a:cubicBezTo>
                  <a:cubicBezTo>
                    <a:pt x="213" y="34"/>
                    <a:pt x="179" y="0"/>
                    <a:pt x="103" y="0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" name="Google Shape;5157;p60"/>
            <p:cNvSpPr/>
            <p:nvPr/>
          </p:nvSpPr>
          <p:spPr>
            <a:xfrm>
              <a:off x="1552937" y="3444922"/>
              <a:ext cx="12843" cy="25424"/>
            </a:xfrm>
            <a:custGeom>
              <a:avLst/>
              <a:gdLst/>
              <a:ahLst/>
              <a:cxnLst/>
              <a:rect l="l" t="t" r="r" b="b"/>
              <a:pathLst>
                <a:path w="391" h="774" extrusionOk="0">
                  <a:moveTo>
                    <a:pt x="178" y="0"/>
                  </a:moveTo>
                  <a:cubicBezTo>
                    <a:pt x="110" y="0"/>
                    <a:pt x="43" y="68"/>
                    <a:pt x="43" y="136"/>
                  </a:cubicBezTo>
                  <a:cubicBezTo>
                    <a:pt x="0" y="281"/>
                    <a:pt x="0" y="459"/>
                    <a:pt x="43" y="603"/>
                  </a:cubicBezTo>
                  <a:cubicBezTo>
                    <a:pt x="43" y="705"/>
                    <a:pt x="110" y="773"/>
                    <a:pt x="212" y="773"/>
                  </a:cubicBezTo>
                  <a:cubicBezTo>
                    <a:pt x="289" y="773"/>
                    <a:pt x="391" y="705"/>
                    <a:pt x="391" y="603"/>
                  </a:cubicBezTo>
                  <a:cubicBezTo>
                    <a:pt x="357" y="425"/>
                    <a:pt x="323" y="281"/>
                    <a:pt x="289" y="102"/>
                  </a:cubicBezTo>
                  <a:cubicBezTo>
                    <a:pt x="289" y="34"/>
                    <a:pt x="212" y="0"/>
                    <a:pt x="178" y="0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" name="Google Shape;5158;p60"/>
            <p:cNvSpPr/>
            <p:nvPr/>
          </p:nvSpPr>
          <p:spPr>
            <a:xfrm>
              <a:off x="1594784" y="3406425"/>
              <a:ext cx="15373" cy="27920"/>
            </a:xfrm>
            <a:custGeom>
              <a:avLst/>
              <a:gdLst/>
              <a:ahLst/>
              <a:cxnLst/>
              <a:rect l="l" t="t" r="r" b="b"/>
              <a:pathLst>
                <a:path w="468" h="850" extrusionOk="0">
                  <a:moveTo>
                    <a:pt x="145" y="0"/>
                  </a:moveTo>
                  <a:cubicBezTo>
                    <a:pt x="77" y="0"/>
                    <a:pt x="43" y="34"/>
                    <a:pt x="43" y="144"/>
                  </a:cubicBezTo>
                  <a:lnTo>
                    <a:pt x="43" y="459"/>
                  </a:lnTo>
                  <a:cubicBezTo>
                    <a:pt x="43" y="569"/>
                    <a:pt x="0" y="671"/>
                    <a:pt x="77" y="782"/>
                  </a:cubicBezTo>
                  <a:cubicBezTo>
                    <a:pt x="77" y="816"/>
                    <a:pt x="145" y="850"/>
                    <a:pt x="179" y="850"/>
                  </a:cubicBezTo>
                  <a:cubicBezTo>
                    <a:pt x="255" y="850"/>
                    <a:pt x="289" y="850"/>
                    <a:pt x="289" y="816"/>
                  </a:cubicBezTo>
                  <a:cubicBezTo>
                    <a:pt x="467" y="637"/>
                    <a:pt x="323" y="289"/>
                    <a:pt x="289" y="111"/>
                  </a:cubicBezTo>
                  <a:cubicBezTo>
                    <a:pt x="255" y="34"/>
                    <a:pt x="213" y="0"/>
                    <a:pt x="145" y="0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" name="Google Shape;5159;p60"/>
            <p:cNvSpPr/>
            <p:nvPr/>
          </p:nvSpPr>
          <p:spPr>
            <a:xfrm>
              <a:off x="1572744" y="3199650"/>
              <a:ext cx="13960" cy="23190"/>
            </a:xfrm>
            <a:custGeom>
              <a:avLst/>
              <a:gdLst/>
              <a:ahLst/>
              <a:cxnLst/>
              <a:rect l="l" t="t" r="r" b="b"/>
              <a:pathLst>
                <a:path w="425" h="706" extrusionOk="0">
                  <a:moveTo>
                    <a:pt x="145" y="0"/>
                  </a:moveTo>
                  <a:cubicBezTo>
                    <a:pt x="111" y="0"/>
                    <a:pt x="111" y="34"/>
                    <a:pt x="77" y="34"/>
                  </a:cubicBezTo>
                  <a:cubicBezTo>
                    <a:pt x="0" y="102"/>
                    <a:pt x="34" y="247"/>
                    <a:pt x="34" y="349"/>
                  </a:cubicBezTo>
                  <a:cubicBezTo>
                    <a:pt x="34" y="425"/>
                    <a:pt x="77" y="493"/>
                    <a:pt x="77" y="527"/>
                  </a:cubicBezTo>
                  <a:cubicBezTo>
                    <a:pt x="111" y="638"/>
                    <a:pt x="145" y="671"/>
                    <a:pt x="213" y="671"/>
                  </a:cubicBezTo>
                  <a:lnTo>
                    <a:pt x="247" y="705"/>
                  </a:lnTo>
                  <a:cubicBezTo>
                    <a:pt x="323" y="705"/>
                    <a:pt x="357" y="638"/>
                    <a:pt x="391" y="595"/>
                  </a:cubicBezTo>
                  <a:cubicBezTo>
                    <a:pt x="425" y="493"/>
                    <a:pt x="357" y="383"/>
                    <a:pt x="289" y="281"/>
                  </a:cubicBezTo>
                  <a:cubicBezTo>
                    <a:pt x="247" y="213"/>
                    <a:pt x="247" y="102"/>
                    <a:pt x="179" y="34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" name="Google Shape;5160;p60"/>
            <p:cNvSpPr/>
            <p:nvPr/>
          </p:nvSpPr>
          <p:spPr>
            <a:xfrm>
              <a:off x="1598398" y="3207730"/>
              <a:ext cx="16227" cy="26836"/>
            </a:xfrm>
            <a:custGeom>
              <a:avLst/>
              <a:gdLst/>
              <a:ahLst/>
              <a:cxnLst/>
              <a:rect l="l" t="t" r="r" b="b"/>
              <a:pathLst>
                <a:path w="494" h="817" extrusionOk="0">
                  <a:moveTo>
                    <a:pt x="103" y="1"/>
                  </a:moveTo>
                  <a:cubicBezTo>
                    <a:pt x="69" y="1"/>
                    <a:pt x="1" y="35"/>
                    <a:pt x="35" y="103"/>
                  </a:cubicBezTo>
                  <a:cubicBezTo>
                    <a:pt x="69" y="349"/>
                    <a:pt x="69" y="638"/>
                    <a:pt x="247" y="774"/>
                  </a:cubicBezTo>
                  <a:cubicBezTo>
                    <a:pt x="281" y="816"/>
                    <a:pt x="315" y="816"/>
                    <a:pt x="315" y="816"/>
                  </a:cubicBezTo>
                  <a:cubicBezTo>
                    <a:pt x="391" y="816"/>
                    <a:pt x="459" y="774"/>
                    <a:pt x="493" y="706"/>
                  </a:cubicBezTo>
                  <a:cubicBezTo>
                    <a:pt x="493" y="561"/>
                    <a:pt x="459" y="459"/>
                    <a:pt x="391" y="349"/>
                  </a:cubicBezTo>
                  <a:cubicBezTo>
                    <a:pt x="315" y="247"/>
                    <a:pt x="281" y="137"/>
                    <a:pt x="213" y="35"/>
                  </a:cubicBezTo>
                  <a:cubicBezTo>
                    <a:pt x="179" y="1"/>
                    <a:pt x="145" y="1"/>
                    <a:pt x="103" y="1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" name="Google Shape;5161;p60"/>
            <p:cNvSpPr/>
            <p:nvPr/>
          </p:nvSpPr>
          <p:spPr>
            <a:xfrm>
              <a:off x="1580824" y="3278615"/>
              <a:ext cx="16489" cy="24307"/>
            </a:xfrm>
            <a:custGeom>
              <a:avLst/>
              <a:gdLst/>
              <a:ahLst/>
              <a:cxnLst/>
              <a:rect l="l" t="t" r="r" b="b"/>
              <a:pathLst>
                <a:path w="502" h="740" extrusionOk="0">
                  <a:moveTo>
                    <a:pt x="111" y="0"/>
                  </a:moveTo>
                  <a:cubicBezTo>
                    <a:pt x="77" y="0"/>
                    <a:pt x="1" y="34"/>
                    <a:pt x="43" y="102"/>
                  </a:cubicBezTo>
                  <a:cubicBezTo>
                    <a:pt x="43" y="179"/>
                    <a:pt x="77" y="281"/>
                    <a:pt x="77" y="357"/>
                  </a:cubicBezTo>
                  <a:cubicBezTo>
                    <a:pt x="111" y="459"/>
                    <a:pt x="145" y="527"/>
                    <a:pt x="179" y="638"/>
                  </a:cubicBezTo>
                  <a:cubicBezTo>
                    <a:pt x="179" y="706"/>
                    <a:pt x="255" y="739"/>
                    <a:pt x="323" y="739"/>
                  </a:cubicBezTo>
                  <a:cubicBezTo>
                    <a:pt x="391" y="739"/>
                    <a:pt x="502" y="638"/>
                    <a:pt x="425" y="493"/>
                  </a:cubicBezTo>
                  <a:cubicBezTo>
                    <a:pt x="391" y="425"/>
                    <a:pt x="357" y="357"/>
                    <a:pt x="323" y="247"/>
                  </a:cubicBezTo>
                  <a:cubicBezTo>
                    <a:pt x="289" y="179"/>
                    <a:pt x="213" y="102"/>
                    <a:pt x="179" y="34"/>
                  </a:cubicBezTo>
                  <a:cubicBezTo>
                    <a:pt x="179" y="0"/>
                    <a:pt x="145" y="0"/>
                    <a:pt x="111" y="0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" name="Google Shape;5162;p60"/>
            <p:cNvSpPr/>
            <p:nvPr/>
          </p:nvSpPr>
          <p:spPr>
            <a:xfrm>
              <a:off x="1597281" y="3332189"/>
              <a:ext cx="11497" cy="20957"/>
            </a:xfrm>
            <a:custGeom>
              <a:avLst/>
              <a:gdLst/>
              <a:ahLst/>
              <a:cxnLst/>
              <a:rect l="l" t="t" r="r" b="b"/>
              <a:pathLst>
                <a:path w="350" h="638" extrusionOk="0">
                  <a:moveTo>
                    <a:pt x="103" y="0"/>
                  </a:moveTo>
                  <a:lnTo>
                    <a:pt x="103" y="34"/>
                  </a:lnTo>
                  <a:cubicBezTo>
                    <a:pt x="69" y="68"/>
                    <a:pt x="35" y="102"/>
                    <a:pt x="35" y="136"/>
                  </a:cubicBezTo>
                  <a:cubicBezTo>
                    <a:pt x="1" y="213"/>
                    <a:pt x="1" y="247"/>
                    <a:pt x="1" y="315"/>
                  </a:cubicBezTo>
                  <a:cubicBezTo>
                    <a:pt x="1" y="459"/>
                    <a:pt x="1" y="561"/>
                    <a:pt x="137" y="638"/>
                  </a:cubicBezTo>
                  <a:lnTo>
                    <a:pt x="179" y="638"/>
                  </a:lnTo>
                  <a:cubicBezTo>
                    <a:pt x="247" y="638"/>
                    <a:pt x="315" y="595"/>
                    <a:pt x="315" y="527"/>
                  </a:cubicBezTo>
                  <a:cubicBezTo>
                    <a:pt x="349" y="425"/>
                    <a:pt x="281" y="349"/>
                    <a:pt x="247" y="247"/>
                  </a:cubicBezTo>
                  <a:cubicBezTo>
                    <a:pt x="213" y="170"/>
                    <a:pt x="179" y="102"/>
                    <a:pt x="137" y="34"/>
                  </a:cubicBezTo>
                  <a:cubicBezTo>
                    <a:pt x="137" y="0"/>
                    <a:pt x="137" y="0"/>
                    <a:pt x="103" y="0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" name="Google Shape;5163;p60"/>
            <p:cNvSpPr/>
            <p:nvPr/>
          </p:nvSpPr>
          <p:spPr>
            <a:xfrm>
              <a:off x="1633282" y="3300656"/>
              <a:ext cx="16227" cy="31566"/>
            </a:xfrm>
            <a:custGeom>
              <a:avLst/>
              <a:gdLst/>
              <a:ahLst/>
              <a:cxnLst/>
              <a:rect l="l" t="t" r="r" b="b"/>
              <a:pathLst>
                <a:path w="494" h="961" extrusionOk="0">
                  <a:moveTo>
                    <a:pt x="103" y="1"/>
                  </a:moveTo>
                  <a:cubicBezTo>
                    <a:pt x="35" y="1"/>
                    <a:pt x="1" y="1"/>
                    <a:pt x="1" y="68"/>
                  </a:cubicBezTo>
                  <a:cubicBezTo>
                    <a:pt x="1" y="213"/>
                    <a:pt x="35" y="357"/>
                    <a:pt x="69" y="493"/>
                  </a:cubicBezTo>
                  <a:cubicBezTo>
                    <a:pt x="103" y="638"/>
                    <a:pt x="103" y="816"/>
                    <a:pt x="213" y="918"/>
                  </a:cubicBezTo>
                  <a:cubicBezTo>
                    <a:pt x="247" y="960"/>
                    <a:pt x="281" y="960"/>
                    <a:pt x="315" y="960"/>
                  </a:cubicBezTo>
                  <a:cubicBezTo>
                    <a:pt x="391" y="960"/>
                    <a:pt x="459" y="918"/>
                    <a:pt x="459" y="850"/>
                  </a:cubicBezTo>
                  <a:cubicBezTo>
                    <a:pt x="493" y="672"/>
                    <a:pt x="425" y="570"/>
                    <a:pt x="357" y="425"/>
                  </a:cubicBezTo>
                  <a:cubicBezTo>
                    <a:pt x="315" y="323"/>
                    <a:pt x="247" y="179"/>
                    <a:pt x="179" y="35"/>
                  </a:cubicBezTo>
                  <a:cubicBezTo>
                    <a:pt x="145" y="1"/>
                    <a:pt x="145" y="1"/>
                    <a:pt x="103" y="1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" name="Google Shape;5164;p60"/>
            <p:cNvSpPr/>
            <p:nvPr/>
          </p:nvSpPr>
          <p:spPr>
            <a:xfrm>
              <a:off x="1656439" y="3384351"/>
              <a:ext cx="19840" cy="32683"/>
            </a:xfrm>
            <a:custGeom>
              <a:avLst/>
              <a:gdLst/>
              <a:ahLst/>
              <a:cxnLst/>
              <a:rect l="l" t="t" r="r" b="b"/>
              <a:pathLst>
                <a:path w="604" h="995" extrusionOk="0">
                  <a:moveTo>
                    <a:pt x="77" y="1"/>
                  </a:moveTo>
                  <a:cubicBezTo>
                    <a:pt x="35" y="1"/>
                    <a:pt x="1" y="69"/>
                    <a:pt x="1" y="111"/>
                  </a:cubicBezTo>
                  <a:cubicBezTo>
                    <a:pt x="179" y="392"/>
                    <a:pt x="179" y="749"/>
                    <a:pt x="391" y="961"/>
                  </a:cubicBezTo>
                  <a:cubicBezTo>
                    <a:pt x="425" y="995"/>
                    <a:pt x="425" y="995"/>
                    <a:pt x="459" y="995"/>
                  </a:cubicBezTo>
                  <a:cubicBezTo>
                    <a:pt x="502" y="995"/>
                    <a:pt x="570" y="961"/>
                    <a:pt x="570" y="884"/>
                  </a:cubicBezTo>
                  <a:cubicBezTo>
                    <a:pt x="604" y="536"/>
                    <a:pt x="289" y="324"/>
                    <a:pt x="145" y="35"/>
                  </a:cubicBezTo>
                  <a:cubicBezTo>
                    <a:pt x="111" y="1"/>
                    <a:pt x="111" y="1"/>
                    <a:pt x="77" y="1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" name="Google Shape;5165;p60"/>
            <p:cNvSpPr/>
            <p:nvPr/>
          </p:nvSpPr>
          <p:spPr>
            <a:xfrm>
              <a:off x="1633282" y="3451886"/>
              <a:ext cx="11759" cy="26836"/>
            </a:xfrm>
            <a:custGeom>
              <a:avLst/>
              <a:gdLst/>
              <a:ahLst/>
              <a:cxnLst/>
              <a:rect l="l" t="t" r="r" b="b"/>
              <a:pathLst>
                <a:path w="358" h="817" extrusionOk="0">
                  <a:moveTo>
                    <a:pt x="69" y="1"/>
                  </a:moveTo>
                  <a:cubicBezTo>
                    <a:pt x="35" y="1"/>
                    <a:pt x="1" y="1"/>
                    <a:pt x="1" y="69"/>
                  </a:cubicBezTo>
                  <a:cubicBezTo>
                    <a:pt x="1" y="213"/>
                    <a:pt x="1" y="315"/>
                    <a:pt x="35" y="425"/>
                  </a:cubicBezTo>
                  <a:cubicBezTo>
                    <a:pt x="35" y="527"/>
                    <a:pt x="35" y="672"/>
                    <a:pt x="103" y="740"/>
                  </a:cubicBezTo>
                  <a:cubicBezTo>
                    <a:pt x="145" y="774"/>
                    <a:pt x="179" y="816"/>
                    <a:pt x="213" y="816"/>
                  </a:cubicBezTo>
                  <a:cubicBezTo>
                    <a:pt x="247" y="816"/>
                    <a:pt x="315" y="774"/>
                    <a:pt x="315" y="706"/>
                  </a:cubicBezTo>
                  <a:cubicBezTo>
                    <a:pt x="357" y="604"/>
                    <a:pt x="315" y="493"/>
                    <a:pt x="281" y="391"/>
                  </a:cubicBezTo>
                  <a:cubicBezTo>
                    <a:pt x="247" y="281"/>
                    <a:pt x="213" y="179"/>
                    <a:pt x="179" y="69"/>
                  </a:cubicBezTo>
                  <a:cubicBezTo>
                    <a:pt x="179" y="1"/>
                    <a:pt x="145" y="1"/>
                    <a:pt x="69" y="1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" name="Google Shape;5166;p60"/>
            <p:cNvSpPr/>
            <p:nvPr/>
          </p:nvSpPr>
          <p:spPr>
            <a:xfrm>
              <a:off x="1599514" y="3492617"/>
              <a:ext cx="16227" cy="29070"/>
            </a:xfrm>
            <a:custGeom>
              <a:avLst/>
              <a:gdLst/>
              <a:ahLst/>
              <a:cxnLst/>
              <a:rect l="l" t="t" r="r" b="b"/>
              <a:pathLst>
                <a:path w="494" h="885" extrusionOk="0">
                  <a:moveTo>
                    <a:pt x="247" y="1"/>
                  </a:moveTo>
                  <a:cubicBezTo>
                    <a:pt x="179" y="1"/>
                    <a:pt x="145" y="35"/>
                    <a:pt x="145" y="103"/>
                  </a:cubicBezTo>
                  <a:cubicBezTo>
                    <a:pt x="111" y="315"/>
                    <a:pt x="1" y="672"/>
                    <a:pt x="145" y="850"/>
                  </a:cubicBezTo>
                  <a:cubicBezTo>
                    <a:pt x="179" y="884"/>
                    <a:pt x="213" y="884"/>
                    <a:pt x="247" y="884"/>
                  </a:cubicBezTo>
                  <a:cubicBezTo>
                    <a:pt x="281" y="884"/>
                    <a:pt x="281" y="884"/>
                    <a:pt x="323" y="850"/>
                  </a:cubicBezTo>
                  <a:cubicBezTo>
                    <a:pt x="493" y="672"/>
                    <a:pt x="357" y="315"/>
                    <a:pt x="323" y="103"/>
                  </a:cubicBezTo>
                  <a:cubicBezTo>
                    <a:pt x="323" y="35"/>
                    <a:pt x="281" y="1"/>
                    <a:pt x="247" y="1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" name="Google Shape;5167;p60"/>
            <p:cNvSpPr/>
            <p:nvPr/>
          </p:nvSpPr>
          <p:spPr>
            <a:xfrm>
              <a:off x="1555433" y="3497084"/>
              <a:ext cx="10347" cy="20957"/>
            </a:xfrm>
            <a:custGeom>
              <a:avLst/>
              <a:gdLst/>
              <a:ahLst/>
              <a:cxnLst/>
              <a:rect l="l" t="t" r="r" b="b"/>
              <a:pathLst>
                <a:path w="315" h="638" extrusionOk="0">
                  <a:moveTo>
                    <a:pt x="213" y="1"/>
                  </a:moveTo>
                  <a:cubicBezTo>
                    <a:pt x="179" y="1"/>
                    <a:pt x="102" y="35"/>
                    <a:pt x="102" y="77"/>
                  </a:cubicBezTo>
                  <a:cubicBezTo>
                    <a:pt x="68" y="179"/>
                    <a:pt x="68" y="247"/>
                    <a:pt x="34" y="358"/>
                  </a:cubicBezTo>
                  <a:cubicBezTo>
                    <a:pt x="34" y="460"/>
                    <a:pt x="0" y="536"/>
                    <a:pt x="68" y="604"/>
                  </a:cubicBezTo>
                  <a:cubicBezTo>
                    <a:pt x="102" y="638"/>
                    <a:pt x="136" y="638"/>
                    <a:pt x="179" y="638"/>
                  </a:cubicBezTo>
                  <a:lnTo>
                    <a:pt x="247" y="638"/>
                  </a:lnTo>
                  <a:cubicBezTo>
                    <a:pt x="315" y="570"/>
                    <a:pt x="315" y="502"/>
                    <a:pt x="315" y="392"/>
                  </a:cubicBezTo>
                  <a:lnTo>
                    <a:pt x="315" y="111"/>
                  </a:lnTo>
                  <a:cubicBezTo>
                    <a:pt x="315" y="35"/>
                    <a:pt x="281" y="1"/>
                    <a:pt x="213" y="1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" name="Google Shape;5168;p60"/>
            <p:cNvSpPr/>
            <p:nvPr/>
          </p:nvSpPr>
          <p:spPr>
            <a:xfrm>
              <a:off x="1512469" y="3507694"/>
              <a:ext cx="9230" cy="22074"/>
            </a:xfrm>
            <a:custGeom>
              <a:avLst/>
              <a:gdLst/>
              <a:ahLst/>
              <a:cxnLst/>
              <a:rect l="l" t="t" r="r" b="b"/>
              <a:pathLst>
                <a:path w="281" h="672" extrusionOk="0">
                  <a:moveTo>
                    <a:pt x="136" y="1"/>
                  </a:moveTo>
                  <a:cubicBezTo>
                    <a:pt x="102" y="1"/>
                    <a:pt x="68" y="35"/>
                    <a:pt x="68" y="103"/>
                  </a:cubicBezTo>
                  <a:cubicBezTo>
                    <a:pt x="34" y="213"/>
                    <a:pt x="34" y="349"/>
                    <a:pt x="0" y="459"/>
                  </a:cubicBezTo>
                  <a:cubicBezTo>
                    <a:pt x="0" y="527"/>
                    <a:pt x="0" y="604"/>
                    <a:pt x="34" y="604"/>
                  </a:cubicBezTo>
                  <a:cubicBezTo>
                    <a:pt x="34" y="638"/>
                    <a:pt x="68" y="638"/>
                    <a:pt x="68" y="638"/>
                  </a:cubicBezTo>
                  <a:cubicBezTo>
                    <a:pt x="102" y="672"/>
                    <a:pt x="102" y="672"/>
                    <a:pt x="136" y="672"/>
                  </a:cubicBezTo>
                  <a:cubicBezTo>
                    <a:pt x="170" y="672"/>
                    <a:pt x="213" y="672"/>
                    <a:pt x="247" y="638"/>
                  </a:cubicBezTo>
                  <a:lnTo>
                    <a:pt x="247" y="604"/>
                  </a:lnTo>
                  <a:cubicBezTo>
                    <a:pt x="281" y="604"/>
                    <a:pt x="281" y="527"/>
                    <a:pt x="281" y="459"/>
                  </a:cubicBezTo>
                  <a:cubicBezTo>
                    <a:pt x="281" y="349"/>
                    <a:pt x="247" y="213"/>
                    <a:pt x="247" y="103"/>
                  </a:cubicBezTo>
                  <a:cubicBezTo>
                    <a:pt x="213" y="35"/>
                    <a:pt x="170" y="1"/>
                    <a:pt x="136" y="1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" name="Google Shape;5169;p60"/>
            <p:cNvSpPr/>
            <p:nvPr/>
          </p:nvSpPr>
          <p:spPr>
            <a:xfrm>
              <a:off x="1719211" y="3399428"/>
              <a:ext cx="16522" cy="24603"/>
            </a:xfrm>
            <a:custGeom>
              <a:avLst/>
              <a:gdLst/>
              <a:ahLst/>
              <a:cxnLst/>
              <a:rect l="l" t="t" r="r" b="b"/>
              <a:pathLst>
                <a:path w="503" h="749" extrusionOk="0">
                  <a:moveTo>
                    <a:pt x="145" y="1"/>
                  </a:moveTo>
                  <a:cubicBezTo>
                    <a:pt x="77" y="1"/>
                    <a:pt x="35" y="35"/>
                    <a:pt x="35" y="77"/>
                  </a:cubicBezTo>
                  <a:cubicBezTo>
                    <a:pt x="1" y="179"/>
                    <a:pt x="35" y="290"/>
                    <a:pt x="77" y="357"/>
                  </a:cubicBezTo>
                  <a:cubicBezTo>
                    <a:pt x="77" y="459"/>
                    <a:pt x="111" y="570"/>
                    <a:pt x="179" y="672"/>
                  </a:cubicBezTo>
                  <a:cubicBezTo>
                    <a:pt x="213" y="714"/>
                    <a:pt x="247" y="748"/>
                    <a:pt x="324" y="748"/>
                  </a:cubicBezTo>
                  <a:lnTo>
                    <a:pt x="358" y="748"/>
                  </a:lnTo>
                  <a:cubicBezTo>
                    <a:pt x="426" y="714"/>
                    <a:pt x="502" y="638"/>
                    <a:pt x="502" y="570"/>
                  </a:cubicBezTo>
                  <a:cubicBezTo>
                    <a:pt x="460" y="459"/>
                    <a:pt x="426" y="357"/>
                    <a:pt x="358" y="247"/>
                  </a:cubicBezTo>
                  <a:cubicBezTo>
                    <a:pt x="324" y="179"/>
                    <a:pt x="290" y="77"/>
                    <a:pt x="179" y="35"/>
                  </a:cubicBezTo>
                  <a:cubicBezTo>
                    <a:pt x="179" y="1"/>
                    <a:pt x="145" y="1"/>
                    <a:pt x="145" y="1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" name="Google Shape;5170;p60"/>
            <p:cNvSpPr/>
            <p:nvPr/>
          </p:nvSpPr>
          <p:spPr>
            <a:xfrm>
              <a:off x="1691323" y="3341387"/>
              <a:ext cx="16489" cy="18723"/>
            </a:xfrm>
            <a:custGeom>
              <a:avLst/>
              <a:gdLst/>
              <a:ahLst/>
              <a:cxnLst/>
              <a:rect l="l" t="t" r="r" b="b"/>
              <a:pathLst>
                <a:path w="502" h="570" extrusionOk="0">
                  <a:moveTo>
                    <a:pt x="111" y="1"/>
                  </a:moveTo>
                  <a:cubicBezTo>
                    <a:pt x="77" y="1"/>
                    <a:pt x="0" y="69"/>
                    <a:pt x="34" y="103"/>
                  </a:cubicBezTo>
                  <a:cubicBezTo>
                    <a:pt x="34" y="213"/>
                    <a:pt x="111" y="281"/>
                    <a:pt x="145" y="358"/>
                  </a:cubicBezTo>
                  <a:cubicBezTo>
                    <a:pt x="179" y="426"/>
                    <a:pt x="247" y="493"/>
                    <a:pt x="323" y="527"/>
                  </a:cubicBezTo>
                  <a:cubicBezTo>
                    <a:pt x="357" y="527"/>
                    <a:pt x="357" y="570"/>
                    <a:pt x="391" y="570"/>
                  </a:cubicBezTo>
                  <a:cubicBezTo>
                    <a:pt x="459" y="570"/>
                    <a:pt x="502" y="493"/>
                    <a:pt x="502" y="426"/>
                  </a:cubicBezTo>
                  <a:cubicBezTo>
                    <a:pt x="459" y="315"/>
                    <a:pt x="391" y="247"/>
                    <a:pt x="357" y="179"/>
                  </a:cubicBezTo>
                  <a:cubicBezTo>
                    <a:pt x="289" y="103"/>
                    <a:pt x="247" y="35"/>
                    <a:pt x="145" y="1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" name="Google Shape;5171;p60"/>
            <p:cNvSpPr/>
            <p:nvPr/>
          </p:nvSpPr>
          <p:spPr>
            <a:xfrm>
              <a:off x="1757741" y="3410038"/>
              <a:ext cx="23190" cy="22074"/>
            </a:xfrm>
            <a:custGeom>
              <a:avLst/>
              <a:gdLst/>
              <a:ahLst/>
              <a:cxnLst/>
              <a:rect l="l" t="t" r="r" b="b"/>
              <a:pathLst>
                <a:path w="706" h="672" extrusionOk="0">
                  <a:moveTo>
                    <a:pt x="136" y="1"/>
                  </a:moveTo>
                  <a:lnTo>
                    <a:pt x="102" y="1"/>
                  </a:lnTo>
                  <a:cubicBezTo>
                    <a:pt x="68" y="1"/>
                    <a:pt x="34" y="34"/>
                    <a:pt x="34" y="68"/>
                  </a:cubicBezTo>
                  <a:cubicBezTo>
                    <a:pt x="0" y="136"/>
                    <a:pt x="34" y="179"/>
                    <a:pt x="34" y="213"/>
                  </a:cubicBezTo>
                  <a:cubicBezTo>
                    <a:pt x="68" y="247"/>
                    <a:pt x="68" y="315"/>
                    <a:pt x="102" y="349"/>
                  </a:cubicBezTo>
                  <a:cubicBezTo>
                    <a:pt x="179" y="459"/>
                    <a:pt x="247" y="561"/>
                    <a:pt x="315" y="638"/>
                  </a:cubicBezTo>
                  <a:cubicBezTo>
                    <a:pt x="349" y="672"/>
                    <a:pt x="391" y="672"/>
                    <a:pt x="459" y="672"/>
                  </a:cubicBezTo>
                  <a:cubicBezTo>
                    <a:pt x="561" y="672"/>
                    <a:pt x="705" y="527"/>
                    <a:pt x="637" y="391"/>
                  </a:cubicBezTo>
                  <a:cubicBezTo>
                    <a:pt x="561" y="315"/>
                    <a:pt x="459" y="213"/>
                    <a:pt x="391" y="136"/>
                  </a:cubicBezTo>
                  <a:cubicBezTo>
                    <a:pt x="349" y="102"/>
                    <a:pt x="315" y="102"/>
                    <a:pt x="247" y="68"/>
                  </a:cubicBezTo>
                  <a:cubicBezTo>
                    <a:pt x="213" y="34"/>
                    <a:pt x="179" y="1"/>
                    <a:pt x="136" y="1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" name="Google Shape;5172;p60"/>
            <p:cNvSpPr/>
            <p:nvPr/>
          </p:nvSpPr>
          <p:spPr>
            <a:xfrm>
              <a:off x="1746014" y="3344737"/>
              <a:ext cx="23190" cy="25720"/>
            </a:xfrm>
            <a:custGeom>
              <a:avLst/>
              <a:gdLst/>
              <a:ahLst/>
              <a:cxnLst/>
              <a:rect l="l" t="t" r="r" b="b"/>
              <a:pathLst>
                <a:path w="706" h="783" extrusionOk="0">
                  <a:moveTo>
                    <a:pt x="68" y="1"/>
                  </a:moveTo>
                  <a:cubicBezTo>
                    <a:pt x="34" y="1"/>
                    <a:pt x="0" y="77"/>
                    <a:pt x="34" y="145"/>
                  </a:cubicBezTo>
                  <a:cubicBezTo>
                    <a:pt x="68" y="256"/>
                    <a:pt x="179" y="357"/>
                    <a:pt x="213" y="468"/>
                  </a:cubicBezTo>
                  <a:cubicBezTo>
                    <a:pt x="281" y="570"/>
                    <a:pt x="323" y="748"/>
                    <a:pt x="459" y="782"/>
                  </a:cubicBezTo>
                  <a:lnTo>
                    <a:pt x="493" y="782"/>
                  </a:lnTo>
                  <a:cubicBezTo>
                    <a:pt x="536" y="782"/>
                    <a:pt x="604" y="748"/>
                    <a:pt x="638" y="714"/>
                  </a:cubicBezTo>
                  <a:cubicBezTo>
                    <a:pt x="706" y="570"/>
                    <a:pt x="570" y="391"/>
                    <a:pt x="459" y="290"/>
                  </a:cubicBezTo>
                  <a:cubicBezTo>
                    <a:pt x="357" y="179"/>
                    <a:pt x="247" y="77"/>
                    <a:pt x="111" y="43"/>
                  </a:cubicBezTo>
                  <a:cubicBezTo>
                    <a:pt x="111" y="1"/>
                    <a:pt x="111" y="1"/>
                    <a:pt x="68" y="1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" name="Google Shape;5173;p60"/>
            <p:cNvSpPr/>
            <p:nvPr/>
          </p:nvSpPr>
          <p:spPr>
            <a:xfrm>
              <a:off x="1798472" y="3386585"/>
              <a:ext cx="24307" cy="19873"/>
            </a:xfrm>
            <a:custGeom>
              <a:avLst/>
              <a:gdLst/>
              <a:ahLst/>
              <a:cxnLst/>
              <a:rect l="l" t="t" r="r" b="b"/>
              <a:pathLst>
                <a:path w="740" h="605" extrusionOk="0">
                  <a:moveTo>
                    <a:pt x="68" y="1"/>
                  </a:moveTo>
                  <a:cubicBezTo>
                    <a:pt x="35" y="1"/>
                    <a:pt x="1" y="43"/>
                    <a:pt x="1" y="111"/>
                  </a:cubicBezTo>
                  <a:cubicBezTo>
                    <a:pt x="35" y="213"/>
                    <a:pt x="68" y="324"/>
                    <a:pt x="136" y="426"/>
                  </a:cubicBezTo>
                  <a:cubicBezTo>
                    <a:pt x="213" y="502"/>
                    <a:pt x="281" y="604"/>
                    <a:pt x="383" y="604"/>
                  </a:cubicBezTo>
                  <a:cubicBezTo>
                    <a:pt x="425" y="604"/>
                    <a:pt x="459" y="604"/>
                    <a:pt x="493" y="570"/>
                  </a:cubicBezTo>
                  <a:cubicBezTo>
                    <a:pt x="740" y="392"/>
                    <a:pt x="281" y="77"/>
                    <a:pt x="136" y="1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" name="Google Shape;5174;p60"/>
            <p:cNvSpPr/>
            <p:nvPr/>
          </p:nvSpPr>
          <p:spPr>
            <a:xfrm>
              <a:off x="1823863" y="3355347"/>
              <a:ext cx="22074" cy="17343"/>
            </a:xfrm>
            <a:custGeom>
              <a:avLst/>
              <a:gdLst/>
              <a:ahLst/>
              <a:cxnLst/>
              <a:rect l="l" t="t" r="r" b="b"/>
              <a:pathLst>
                <a:path w="672" h="528" extrusionOk="0">
                  <a:moveTo>
                    <a:pt x="179" y="1"/>
                  </a:moveTo>
                  <a:cubicBezTo>
                    <a:pt x="77" y="1"/>
                    <a:pt x="1" y="68"/>
                    <a:pt x="77" y="145"/>
                  </a:cubicBezTo>
                  <a:cubicBezTo>
                    <a:pt x="111" y="213"/>
                    <a:pt x="145" y="247"/>
                    <a:pt x="179" y="315"/>
                  </a:cubicBezTo>
                  <a:cubicBezTo>
                    <a:pt x="247" y="391"/>
                    <a:pt x="289" y="493"/>
                    <a:pt x="391" y="527"/>
                  </a:cubicBezTo>
                  <a:lnTo>
                    <a:pt x="425" y="527"/>
                  </a:lnTo>
                  <a:cubicBezTo>
                    <a:pt x="502" y="527"/>
                    <a:pt x="570" y="493"/>
                    <a:pt x="570" y="425"/>
                  </a:cubicBezTo>
                  <a:cubicBezTo>
                    <a:pt x="672" y="213"/>
                    <a:pt x="357" y="1"/>
                    <a:pt x="179" y="1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" name="Google Shape;5175;p60"/>
            <p:cNvSpPr/>
            <p:nvPr/>
          </p:nvSpPr>
          <p:spPr>
            <a:xfrm>
              <a:off x="1765821" y="3322696"/>
              <a:ext cx="23190" cy="20957"/>
            </a:xfrm>
            <a:custGeom>
              <a:avLst/>
              <a:gdLst/>
              <a:ahLst/>
              <a:cxnLst/>
              <a:rect l="l" t="t" r="r" b="b"/>
              <a:pathLst>
                <a:path w="706" h="638" extrusionOk="0">
                  <a:moveTo>
                    <a:pt x="145" y="1"/>
                  </a:moveTo>
                  <a:cubicBezTo>
                    <a:pt x="69" y="1"/>
                    <a:pt x="1" y="77"/>
                    <a:pt x="35" y="145"/>
                  </a:cubicBezTo>
                  <a:cubicBezTo>
                    <a:pt x="103" y="323"/>
                    <a:pt x="247" y="459"/>
                    <a:pt x="391" y="570"/>
                  </a:cubicBezTo>
                  <a:cubicBezTo>
                    <a:pt x="425" y="604"/>
                    <a:pt x="493" y="638"/>
                    <a:pt x="527" y="638"/>
                  </a:cubicBezTo>
                  <a:cubicBezTo>
                    <a:pt x="570" y="638"/>
                    <a:pt x="604" y="638"/>
                    <a:pt x="604" y="604"/>
                  </a:cubicBezTo>
                  <a:cubicBezTo>
                    <a:pt x="638" y="604"/>
                    <a:pt x="672" y="570"/>
                    <a:pt x="672" y="536"/>
                  </a:cubicBezTo>
                  <a:cubicBezTo>
                    <a:pt x="706" y="459"/>
                    <a:pt x="706" y="391"/>
                    <a:pt x="638" y="323"/>
                  </a:cubicBezTo>
                  <a:cubicBezTo>
                    <a:pt x="570" y="247"/>
                    <a:pt x="493" y="213"/>
                    <a:pt x="425" y="145"/>
                  </a:cubicBezTo>
                  <a:cubicBezTo>
                    <a:pt x="357" y="77"/>
                    <a:pt x="281" y="35"/>
                    <a:pt x="179" y="1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" name="Google Shape;5176;p60"/>
            <p:cNvSpPr/>
            <p:nvPr/>
          </p:nvSpPr>
          <p:spPr>
            <a:xfrm>
              <a:off x="1808786" y="3279732"/>
              <a:ext cx="17606" cy="16227"/>
            </a:xfrm>
            <a:custGeom>
              <a:avLst/>
              <a:gdLst/>
              <a:ahLst/>
              <a:cxnLst/>
              <a:rect l="l" t="t" r="r" b="b"/>
              <a:pathLst>
                <a:path w="536" h="494" extrusionOk="0">
                  <a:moveTo>
                    <a:pt x="111" y="0"/>
                  </a:moveTo>
                  <a:cubicBezTo>
                    <a:pt x="69" y="0"/>
                    <a:pt x="1" y="34"/>
                    <a:pt x="35" y="111"/>
                  </a:cubicBezTo>
                  <a:cubicBezTo>
                    <a:pt x="111" y="213"/>
                    <a:pt x="145" y="357"/>
                    <a:pt x="247" y="459"/>
                  </a:cubicBezTo>
                  <a:cubicBezTo>
                    <a:pt x="281" y="459"/>
                    <a:pt x="324" y="493"/>
                    <a:pt x="358" y="493"/>
                  </a:cubicBezTo>
                  <a:cubicBezTo>
                    <a:pt x="392" y="493"/>
                    <a:pt x="426" y="493"/>
                    <a:pt x="460" y="459"/>
                  </a:cubicBezTo>
                  <a:cubicBezTo>
                    <a:pt x="494" y="425"/>
                    <a:pt x="536" y="357"/>
                    <a:pt x="494" y="281"/>
                  </a:cubicBezTo>
                  <a:cubicBezTo>
                    <a:pt x="426" y="179"/>
                    <a:pt x="281" y="111"/>
                    <a:pt x="179" y="0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" name="Google Shape;5177;p60"/>
            <p:cNvSpPr/>
            <p:nvPr/>
          </p:nvSpPr>
          <p:spPr>
            <a:xfrm>
              <a:off x="1747131" y="3257691"/>
              <a:ext cx="22074" cy="19840"/>
            </a:xfrm>
            <a:custGeom>
              <a:avLst/>
              <a:gdLst/>
              <a:ahLst/>
              <a:cxnLst/>
              <a:rect l="l" t="t" r="r" b="b"/>
              <a:pathLst>
                <a:path w="672" h="604" extrusionOk="0">
                  <a:moveTo>
                    <a:pt x="111" y="0"/>
                  </a:moveTo>
                  <a:cubicBezTo>
                    <a:pt x="34" y="0"/>
                    <a:pt x="0" y="68"/>
                    <a:pt x="34" y="102"/>
                  </a:cubicBezTo>
                  <a:cubicBezTo>
                    <a:pt x="77" y="213"/>
                    <a:pt x="179" y="315"/>
                    <a:pt x="247" y="391"/>
                  </a:cubicBezTo>
                  <a:cubicBezTo>
                    <a:pt x="323" y="459"/>
                    <a:pt x="391" y="603"/>
                    <a:pt x="536" y="603"/>
                  </a:cubicBezTo>
                  <a:lnTo>
                    <a:pt x="536" y="603"/>
                  </a:lnTo>
                  <a:cubicBezTo>
                    <a:pt x="604" y="603"/>
                    <a:pt x="672" y="569"/>
                    <a:pt x="672" y="459"/>
                  </a:cubicBezTo>
                  <a:cubicBezTo>
                    <a:pt x="672" y="315"/>
                    <a:pt x="536" y="247"/>
                    <a:pt x="425" y="179"/>
                  </a:cubicBezTo>
                  <a:cubicBezTo>
                    <a:pt x="323" y="102"/>
                    <a:pt x="247" y="34"/>
                    <a:pt x="145" y="0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" name="Google Shape;5178;p60"/>
            <p:cNvSpPr/>
            <p:nvPr/>
          </p:nvSpPr>
          <p:spPr>
            <a:xfrm>
              <a:off x="1759974" y="3211081"/>
              <a:ext cx="17606" cy="18723"/>
            </a:xfrm>
            <a:custGeom>
              <a:avLst/>
              <a:gdLst/>
              <a:ahLst/>
              <a:cxnLst/>
              <a:rect l="l" t="t" r="r" b="b"/>
              <a:pathLst>
                <a:path w="536" h="570" extrusionOk="0">
                  <a:moveTo>
                    <a:pt x="68" y="1"/>
                  </a:moveTo>
                  <a:cubicBezTo>
                    <a:pt x="34" y="1"/>
                    <a:pt x="0" y="35"/>
                    <a:pt x="0" y="77"/>
                  </a:cubicBezTo>
                  <a:cubicBezTo>
                    <a:pt x="34" y="179"/>
                    <a:pt x="111" y="290"/>
                    <a:pt x="179" y="357"/>
                  </a:cubicBezTo>
                  <a:cubicBezTo>
                    <a:pt x="213" y="459"/>
                    <a:pt x="281" y="570"/>
                    <a:pt x="391" y="570"/>
                  </a:cubicBezTo>
                  <a:lnTo>
                    <a:pt x="425" y="570"/>
                  </a:lnTo>
                  <a:cubicBezTo>
                    <a:pt x="459" y="570"/>
                    <a:pt x="535" y="536"/>
                    <a:pt x="535" y="502"/>
                  </a:cubicBezTo>
                  <a:cubicBezTo>
                    <a:pt x="535" y="391"/>
                    <a:pt x="535" y="357"/>
                    <a:pt x="493" y="290"/>
                  </a:cubicBezTo>
                  <a:cubicBezTo>
                    <a:pt x="459" y="247"/>
                    <a:pt x="391" y="213"/>
                    <a:pt x="357" y="179"/>
                  </a:cubicBezTo>
                  <a:cubicBezTo>
                    <a:pt x="281" y="111"/>
                    <a:pt x="179" y="35"/>
                    <a:pt x="111" y="1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" name="Google Shape;5179;p60"/>
            <p:cNvSpPr/>
            <p:nvPr/>
          </p:nvSpPr>
          <p:spPr>
            <a:xfrm>
              <a:off x="1708897" y="3201883"/>
              <a:ext cx="19840" cy="19840"/>
            </a:xfrm>
            <a:custGeom>
              <a:avLst/>
              <a:gdLst/>
              <a:ahLst/>
              <a:cxnLst/>
              <a:rect l="l" t="t" r="r" b="b"/>
              <a:pathLst>
                <a:path w="604" h="604" extrusionOk="0">
                  <a:moveTo>
                    <a:pt x="103" y="0"/>
                  </a:moveTo>
                  <a:cubicBezTo>
                    <a:pt x="35" y="0"/>
                    <a:pt x="1" y="68"/>
                    <a:pt x="35" y="145"/>
                  </a:cubicBezTo>
                  <a:cubicBezTo>
                    <a:pt x="69" y="213"/>
                    <a:pt x="103" y="281"/>
                    <a:pt x="179" y="357"/>
                  </a:cubicBezTo>
                  <a:cubicBezTo>
                    <a:pt x="213" y="425"/>
                    <a:pt x="247" y="493"/>
                    <a:pt x="315" y="570"/>
                  </a:cubicBezTo>
                  <a:cubicBezTo>
                    <a:pt x="349" y="570"/>
                    <a:pt x="391" y="603"/>
                    <a:pt x="425" y="603"/>
                  </a:cubicBezTo>
                  <a:cubicBezTo>
                    <a:pt x="459" y="603"/>
                    <a:pt x="493" y="570"/>
                    <a:pt x="527" y="570"/>
                  </a:cubicBezTo>
                  <a:cubicBezTo>
                    <a:pt x="561" y="527"/>
                    <a:pt x="604" y="425"/>
                    <a:pt x="561" y="357"/>
                  </a:cubicBezTo>
                  <a:cubicBezTo>
                    <a:pt x="493" y="281"/>
                    <a:pt x="425" y="247"/>
                    <a:pt x="349" y="179"/>
                  </a:cubicBezTo>
                  <a:cubicBezTo>
                    <a:pt x="281" y="102"/>
                    <a:pt x="213" y="68"/>
                    <a:pt x="1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" name="Google Shape;5180;p60"/>
            <p:cNvSpPr/>
            <p:nvPr/>
          </p:nvSpPr>
          <p:spPr>
            <a:xfrm>
              <a:off x="1690206" y="3150806"/>
              <a:ext cx="12876" cy="12613"/>
            </a:xfrm>
            <a:custGeom>
              <a:avLst/>
              <a:gdLst/>
              <a:ahLst/>
              <a:cxnLst/>
              <a:rect l="l" t="t" r="r" b="b"/>
              <a:pathLst>
                <a:path w="392" h="384" extrusionOk="0">
                  <a:moveTo>
                    <a:pt x="68" y="1"/>
                  </a:moveTo>
                  <a:cubicBezTo>
                    <a:pt x="34" y="1"/>
                    <a:pt x="1" y="35"/>
                    <a:pt x="34" y="69"/>
                  </a:cubicBezTo>
                  <a:cubicBezTo>
                    <a:pt x="34" y="137"/>
                    <a:pt x="68" y="171"/>
                    <a:pt x="111" y="247"/>
                  </a:cubicBezTo>
                  <a:cubicBezTo>
                    <a:pt x="111" y="315"/>
                    <a:pt x="179" y="349"/>
                    <a:pt x="213" y="383"/>
                  </a:cubicBezTo>
                  <a:lnTo>
                    <a:pt x="281" y="383"/>
                  </a:lnTo>
                  <a:lnTo>
                    <a:pt x="323" y="383"/>
                  </a:lnTo>
                  <a:cubicBezTo>
                    <a:pt x="357" y="383"/>
                    <a:pt x="357" y="349"/>
                    <a:pt x="391" y="315"/>
                  </a:cubicBezTo>
                  <a:cubicBezTo>
                    <a:pt x="391" y="281"/>
                    <a:pt x="391" y="247"/>
                    <a:pt x="357" y="213"/>
                  </a:cubicBezTo>
                  <a:cubicBezTo>
                    <a:pt x="281" y="137"/>
                    <a:pt x="179" y="103"/>
                    <a:pt x="111" y="1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" name="Google Shape;5181;p60"/>
            <p:cNvSpPr/>
            <p:nvPr/>
          </p:nvSpPr>
          <p:spPr>
            <a:xfrm>
              <a:off x="1642479" y="3128502"/>
              <a:ext cx="20990" cy="22336"/>
            </a:xfrm>
            <a:custGeom>
              <a:avLst/>
              <a:gdLst/>
              <a:ahLst/>
              <a:cxnLst/>
              <a:rect l="l" t="t" r="r" b="b"/>
              <a:pathLst>
                <a:path w="639" h="680" extrusionOk="0">
                  <a:moveTo>
                    <a:pt x="145" y="0"/>
                  </a:moveTo>
                  <a:cubicBezTo>
                    <a:pt x="77" y="0"/>
                    <a:pt x="1" y="77"/>
                    <a:pt x="35" y="179"/>
                  </a:cubicBezTo>
                  <a:cubicBezTo>
                    <a:pt x="145" y="323"/>
                    <a:pt x="247" y="467"/>
                    <a:pt x="358" y="603"/>
                  </a:cubicBezTo>
                  <a:cubicBezTo>
                    <a:pt x="392" y="637"/>
                    <a:pt x="426" y="680"/>
                    <a:pt x="460" y="680"/>
                  </a:cubicBezTo>
                  <a:cubicBezTo>
                    <a:pt x="502" y="680"/>
                    <a:pt x="502" y="680"/>
                    <a:pt x="502" y="637"/>
                  </a:cubicBezTo>
                  <a:cubicBezTo>
                    <a:pt x="536" y="637"/>
                    <a:pt x="570" y="637"/>
                    <a:pt x="604" y="569"/>
                  </a:cubicBezTo>
                  <a:cubicBezTo>
                    <a:pt x="638" y="501"/>
                    <a:pt x="638" y="467"/>
                    <a:pt x="570" y="391"/>
                  </a:cubicBezTo>
                  <a:cubicBezTo>
                    <a:pt x="460" y="255"/>
                    <a:pt x="358" y="145"/>
                    <a:pt x="213" y="43"/>
                  </a:cubicBezTo>
                  <a:cubicBezTo>
                    <a:pt x="179" y="0"/>
                    <a:pt x="179" y="0"/>
                    <a:pt x="145" y="0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" name="Google Shape;5182;p60"/>
            <p:cNvSpPr/>
            <p:nvPr/>
          </p:nvSpPr>
          <p:spPr>
            <a:xfrm>
              <a:off x="1393856" y="2547266"/>
              <a:ext cx="505654" cy="502304"/>
            </a:xfrm>
            <a:custGeom>
              <a:avLst/>
              <a:gdLst/>
              <a:ahLst/>
              <a:cxnLst/>
              <a:rect l="l" t="t" r="r" b="b"/>
              <a:pathLst>
                <a:path w="15394" h="15292" extrusionOk="0">
                  <a:moveTo>
                    <a:pt x="5557" y="0"/>
                  </a:moveTo>
                  <a:cubicBezTo>
                    <a:pt x="4104" y="0"/>
                    <a:pt x="2507" y="1062"/>
                    <a:pt x="1657" y="3330"/>
                  </a:cubicBezTo>
                  <a:cubicBezTo>
                    <a:pt x="1" y="7926"/>
                    <a:pt x="3467" y="15079"/>
                    <a:pt x="3569" y="15291"/>
                  </a:cubicBezTo>
                  <a:cubicBezTo>
                    <a:pt x="3569" y="15291"/>
                    <a:pt x="15394" y="12174"/>
                    <a:pt x="15215" y="6015"/>
                  </a:cubicBezTo>
                  <a:cubicBezTo>
                    <a:pt x="15147" y="3042"/>
                    <a:pt x="13593" y="2269"/>
                    <a:pt x="11996" y="2269"/>
                  </a:cubicBezTo>
                  <a:cubicBezTo>
                    <a:pt x="10263" y="2269"/>
                    <a:pt x="8419" y="3220"/>
                    <a:pt x="8419" y="3220"/>
                  </a:cubicBezTo>
                  <a:cubicBezTo>
                    <a:pt x="8317" y="1096"/>
                    <a:pt x="7009" y="0"/>
                    <a:pt x="55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" name="Google Shape;5183;p60"/>
            <p:cNvSpPr/>
            <p:nvPr/>
          </p:nvSpPr>
          <p:spPr>
            <a:xfrm>
              <a:off x="1476172" y="2648567"/>
              <a:ext cx="386221" cy="369731"/>
            </a:xfrm>
            <a:custGeom>
              <a:avLst/>
              <a:gdLst/>
              <a:ahLst/>
              <a:cxnLst/>
              <a:rect l="l" t="t" r="r" b="b"/>
              <a:pathLst>
                <a:path w="11758" h="11256" extrusionOk="0">
                  <a:moveTo>
                    <a:pt x="1666" y="0"/>
                  </a:moveTo>
                  <a:cubicBezTo>
                    <a:pt x="1632" y="0"/>
                    <a:pt x="1598" y="0"/>
                    <a:pt x="1564" y="34"/>
                  </a:cubicBezTo>
                  <a:cubicBezTo>
                    <a:pt x="1" y="561"/>
                    <a:pt x="749" y="9693"/>
                    <a:pt x="749" y="9693"/>
                  </a:cubicBezTo>
                  <a:lnTo>
                    <a:pt x="2872" y="11256"/>
                  </a:lnTo>
                  <a:cubicBezTo>
                    <a:pt x="2872" y="11256"/>
                    <a:pt x="11758" y="3678"/>
                    <a:pt x="10586" y="3109"/>
                  </a:cubicBezTo>
                  <a:cubicBezTo>
                    <a:pt x="10518" y="3075"/>
                    <a:pt x="10484" y="3075"/>
                    <a:pt x="10407" y="3075"/>
                  </a:cubicBezTo>
                  <a:cubicBezTo>
                    <a:pt x="8887" y="3075"/>
                    <a:pt x="2481" y="10364"/>
                    <a:pt x="2481" y="10364"/>
                  </a:cubicBezTo>
                  <a:lnTo>
                    <a:pt x="1564" y="9693"/>
                  </a:lnTo>
                  <a:cubicBezTo>
                    <a:pt x="1564" y="9693"/>
                    <a:pt x="3051" y="0"/>
                    <a:pt x="166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" name="Google Shape;5184;p60"/>
            <p:cNvSpPr/>
            <p:nvPr/>
          </p:nvSpPr>
          <p:spPr>
            <a:xfrm>
              <a:off x="1549586" y="2911117"/>
              <a:ext cx="13960" cy="30450"/>
            </a:xfrm>
            <a:custGeom>
              <a:avLst/>
              <a:gdLst/>
              <a:ahLst/>
              <a:cxnLst/>
              <a:rect l="l" t="t" r="r" b="b"/>
              <a:pathLst>
                <a:path w="425" h="927" extrusionOk="0">
                  <a:moveTo>
                    <a:pt x="280" y="1"/>
                  </a:moveTo>
                  <a:cubicBezTo>
                    <a:pt x="246" y="1"/>
                    <a:pt x="212" y="1"/>
                    <a:pt x="212" y="35"/>
                  </a:cubicBezTo>
                  <a:cubicBezTo>
                    <a:pt x="145" y="179"/>
                    <a:pt x="145" y="324"/>
                    <a:pt x="102" y="459"/>
                  </a:cubicBezTo>
                  <a:cubicBezTo>
                    <a:pt x="68" y="604"/>
                    <a:pt x="0" y="748"/>
                    <a:pt x="68" y="850"/>
                  </a:cubicBezTo>
                  <a:cubicBezTo>
                    <a:pt x="102" y="884"/>
                    <a:pt x="145" y="927"/>
                    <a:pt x="178" y="927"/>
                  </a:cubicBezTo>
                  <a:lnTo>
                    <a:pt x="212" y="927"/>
                  </a:lnTo>
                  <a:cubicBezTo>
                    <a:pt x="391" y="850"/>
                    <a:pt x="391" y="672"/>
                    <a:pt x="391" y="502"/>
                  </a:cubicBezTo>
                  <a:cubicBezTo>
                    <a:pt x="425" y="358"/>
                    <a:pt x="425" y="179"/>
                    <a:pt x="357" y="35"/>
                  </a:cubicBezTo>
                  <a:cubicBezTo>
                    <a:pt x="314" y="1"/>
                    <a:pt x="314" y="1"/>
                    <a:pt x="280" y="1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" name="Google Shape;5185;p60"/>
            <p:cNvSpPr/>
            <p:nvPr/>
          </p:nvSpPr>
          <p:spPr>
            <a:xfrm>
              <a:off x="1597281" y="2885726"/>
              <a:ext cx="17343" cy="25424"/>
            </a:xfrm>
            <a:custGeom>
              <a:avLst/>
              <a:gdLst/>
              <a:ahLst/>
              <a:cxnLst/>
              <a:rect l="l" t="t" r="r" b="b"/>
              <a:pathLst>
                <a:path w="528" h="774" extrusionOk="0">
                  <a:moveTo>
                    <a:pt x="425" y="1"/>
                  </a:moveTo>
                  <a:cubicBezTo>
                    <a:pt x="425" y="1"/>
                    <a:pt x="391" y="1"/>
                    <a:pt x="349" y="35"/>
                  </a:cubicBezTo>
                  <a:cubicBezTo>
                    <a:pt x="315" y="69"/>
                    <a:pt x="315" y="103"/>
                    <a:pt x="281" y="171"/>
                  </a:cubicBezTo>
                  <a:cubicBezTo>
                    <a:pt x="247" y="247"/>
                    <a:pt x="213" y="281"/>
                    <a:pt x="179" y="349"/>
                  </a:cubicBezTo>
                  <a:cubicBezTo>
                    <a:pt x="103" y="425"/>
                    <a:pt x="69" y="459"/>
                    <a:pt x="35" y="527"/>
                  </a:cubicBezTo>
                  <a:cubicBezTo>
                    <a:pt x="1" y="561"/>
                    <a:pt x="1" y="638"/>
                    <a:pt x="1" y="706"/>
                  </a:cubicBezTo>
                  <a:cubicBezTo>
                    <a:pt x="1" y="740"/>
                    <a:pt x="35" y="774"/>
                    <a:pt x="69" y="774"/>
                  </a:cubicBezTo>
                  <a:cubicBezTo>
                    <a:pt x="247" y="774"/>
                    <a:pt x="349" y="638"/>
                    <a:pt x="425" y="493"/>
                  </a:cubicBezTo>
                  <a:cubicBezTo>
                    <a:pt x="459" y="383"/>
                    <a:pt x="527" y="213"/>
                    <a:pt x="493" y="69"/>
                  </a:cubicBezTo>
                  <a:cubicBezTo>
                    <a:pt x="493" y="35"/>
                    <a:pt x="459" y="1"/>
                    <a:pt x="425" y="1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" name="Google Shape;5186;p60"/>
            <p:cNvSpPr/>
            <p:nvPr/>
          </p:nvSpPr>
          <p:spPr>
            <a:xfrm>
              <a:off x="1559900" y="2854193"/>
              <a:ext cx="16489" cy="25720"/>
            </a:xfrm>
            <a:custGeom>
              <a:avLst/>
              <a:gdLst/>
              <a:ahLst/>
              <a:cxnLst/>
              <a:rect l="l" t="t" r="r" b="b"/>
              <a:pathLst>
                <a:path w="502" h="783" extrusionOk="0">
                  <a:moveTo>
                    <a:pt x="357" y="1"/>
                  </a:moveTo>
                  <a:cubicBezTo>
                    <a:pt x="323" y="1"/>
                    <a:pt x="323" y="1"/>
                    <a:pt x="289" y="35"/>
                  </a:cubicBezTo>
                  <a:cubicBezTo>
                    <a:pt x="255" y="179"/>
                    <a:pt x="179" y="281"/>
                    <a:pt x="111" y="426"/>
                  </a:cubicBezTo>
                  <a:cubicBezTo>
                    <a:pt x="43" y="536"/>
                    <a:pt x="0" y="638"/>
                    <a:pt x="77" y="748"/>
                  </a:cubicBezTo>
                  <a:cubicBezTo>
                    <a:pt x="77" y="782"/>
                    <a:pt x="111" y="782"/>
                    <a:pt x="145" y="782"/>
                  </a:cubicBezTo>
                  <a:lnTo>
                    <a:pt x="179" y="782"/>
                  </a:lnTo>
                  <a:cubicBezTo>
                    <a:pt x="289" y="748"/>
                    <a:pt x="323" y="638"/>
                    <a:pt x="357" y="493"/>
                  </a:cubicBezTo>
                  <a:cubicBezTo>
                    <a:pt x="391" y="392"/>
                    <a:pt x="425" y="247"/>
                    <a:pt x="468" y="111"/>
                  </a:cubicBezTo>
                  <a:cubicBezTo>
                    <a:pt x="502" y="35"/>
                    <a:pt x="425" y="1"/>
                    <a:pt x="357" y="1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" name="Google Shape;5187;p60"/>
            <p:cNvSpPr/>
            <p:nvPr/>
          </p:nvSpPr>
          <p:spPr>
            <a:xfrm>
              <a:off x="1597281" y="2819309"/>
              <a:ext cx="16227" cy="27953"/>
            </a:xfrm>
            <a:custGeom>
              <a:avLst/>
              <a:gdLst/>
              <a:ahLst/>
              <a:cxnLst/>
              <a:rect l="l" t="t" r="r" b="b"/>
              <a:pathLst>
                <a:path w="494" h="851" extrusionOk="0">
                  <a:moveTo>
                    <a:pt x="391" y="1"/>
                  </a:moveTo>
                  <a:cubicBezTo>
                    <a:pt x="349" y="1"/>
                    <a:pt x="315" y="1"/>
                    <a:pt x="315" y="35"/>
                  </a:cubicBezTo>
                  <a:cubicBezTo>
                    <a:pt x="213" y="179"/>
                    <a:pt x="179" y="281"/>
                    <a:pt x="103" y="426"/>
                  </a:cubicBezTo>
                  <a:cubicBezTo>
                    <a:pt x="35" y="536"/>
                    <a:pt x="1" y="672"/>
                    <a:pt x="69" y="782"/>
                  </a:cubicBezTo>
                  <a:cubicBezTo>
                    <a:pt x="103" y="816"/>
                    <a:pt x="137" y="850"/>
                    <a:pt x="179" y="850"/>
                  </a:cubicBezTo>
                  <a:cubicBezTo>
                    <a:pt x="179" y="850"/>
                    <a:pt x="213" y="850"/>
                    <a:pt x="247" y="816"/>
                  </a:cubicBezTo>
                  <a:cubicBezTo>
                    <a:pt x="349" y="782"/>
                    <a:pt x="391" y="638"/>
                    <a:pt x="425" y="494"/>
                  </a:cubicBezTo>
                  <a:cubicBezTo>
                    <a:pt x="459" y="358"/>
                    <a:pt x="493" y="247"/>
                    <a:pt x="493" y="69"/>
                  </a:cubicBezTo>
                  <a:cubicBezTo>
                    <a:pt x="493" y="35"/>
                    <a:pt x="425" y="1"/>
                    <a:pt x="391" y="1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" name="Google Shape;5188;p60"/>
            <p:cNvSpPr/>
            <p:nvPr/>
          </p:nvSpPr>
          <p:spPr>
            <a:xfrm>
              <a:off x="1626318" y="2815958"/>
              <a:ext cx="17311" cy="30187"/>
            </a:xfrm>
            <a:custGeom>
              <a:avLst/>
              <a:gdLst/>
              <a:ahLst/>
              <a:cxnLst/>
              <a:rect l="l" t="t" r="r" b="b"/>
              <a:pathLst>
                <a:path w="527" h="919" extrusionOk="0">
                  <a:moveTo>
                    <a:pt x="425" y="1"/>
                  </a:moveTo>
                  <a:cubicBezTo>
                    <a:pt x="357" y="1"/>
                    <a:pt x="315" y="35"/>
                    <a:pt x="315" y="69"/>
                  </a:cubicBezTo>
                  <a:cubicBezTo>
                    <a:pt x="281" y="247"/>
                    <a:pt x="179" y="426"/>
                    <a:pt x="102" y="562"/>
                  </a:cubicBezTo>
                  <a:cubicBezTo>
                    <a:pt x="68" y="672"/>
                    <a:pt x="0" y="850"/>
                    <a:pt x="145" y="884"/>
                  </a:cubicBezTo>
                  <a:lnTo>
                    <a:pt x="179" y="918"/>
                  </a:lnTo>
                  <a:cubicBezTo>
                    <a:pt x="315" y="918"/>
                    <a:pt x="391" y="706"/>
                    <a:pt x="425" y="638"/>
                  </a:cubicBezTo>
                  <a:cubicBezTo>
                    <a:pt x="493" y="460"/>
                    <a:pt x="527" y="281"/>
                    <a:pt x="527" y="103"/>
                  </a:cubicBezTo>
                  <a:cubicBezTo>
                    <a:pt x="527" y="35"/>
                    <a:pt x="459" y="1"/>
                    <a:pt x="425" y="1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" name="Google Shape;5189;p60"/>
            <p:cNvSpPr/>
            <p:nvPr/>
          </p:nvSpPr>
          <p:spPr>
            <a:xfrm>
              <a:off x="1664520" y="2808994"/>
              <a:ext cx="19873" cy="26541"/>
            </a:xfrm>
            <a:custGeom>
              <a:avLst/>
              <a:gdLst/>
              <a:ahLst/>
              <a:cxnLst/>
              <a:rect l="l" t="t" r="r" b="b"/>
              <a:pathLst>
                <a:path w="605" h="808" extrusionOk="0">
                  <a:moveTo>
                    <a:pt x="536" y="1"/>
                  </a:moveTo>
                  <a:cubicBezTo>
                    <a:pt x="502" y="1"/>
                    <a:pt x="426" y="35"/>
                    <a:pt x="426" y="69"/>
                  </a:cubicBezTo>
                  <a:cubicBezTo>
                    <a:pt x="392" y="171"/>
                    <a:pt x="324" y="315"/>
                    <a:pt x="256" y="383"/>
                  </a:cubicBezTo>
                  <a:cubicBezTo>
                    <a:pt x="145" y="493"/>
                    <a:pt x="43" y="527"/>
                    <a:pt x="43" y="672"/>
                  </a:cubicBezTo>
                  <a:cubicBezTo>
                    <a:pt x="1" y="740"/>
                    <a:pt x="77" y="774"/>
                    <a:pt x="111" y="808"/>
                  </a:cubicBezTo>
                  <a:lnTo>
                    <a:pt x="179" y="808"/>
                  </a:lnTo>
                  <a:cubicBezTo>
                    <a:pt x="324" y="808"/>
                    <a:pt x="468" y="638"/>
                    <a:pt x="536" y="527"/>
                  </a:cubicBezTo>
                  <a:cubicBezTo>
                    <a:pt x="604" y="383"/>
                    <a:pt x="604" y="247"/>
                    <a:pt x="604" y="69"/>
                  </a:cubicBezTo>
                  <a:cubicBezTo>
                    <a:pt x="604" y="35"/>
                    <a:pt x="570" y="1"/>
                    <a:pt x="536" y="1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" name="Google Shape;5190;p60"/>
            <p:cNvSpPr/>
            <p:nvPr/>
          </p:nvSpPr>
          <p:spPr>
            <a:xfrm>
              <a:off x="1650592" y="2762384"/>
              <a:ext cx="16489" cy="27953"/>
            </a:xfrm>
            <a:custGeom>
              <a:avLst/>
              <a:gdLst/>
              <a:ahLst/>
              <a:cxnLst/>
              <a:rect l="l" t="t" r="r" b="b"/>
              <a:pathLst>
                <a:path w="502" h="851" extrusionOk="0">
                  <a:moveTo>
                    <a:pt x="391" y="1"/>
                  </a:moveTo>
                  <a:cubicBezTo>
                    <a:pt x="357" y="1"/>
                    <a:pt x="323" y="1"/>
                    <a:pt x="323" y="35"/>
                  </a:cubicBezTo>
                  <a:cubicBezTo>
                    <a:pt x="255" y="281"/>
                    <a:pt x="77" y="494"/>
                    <a:pt x="0" y="740"/>
                  </a:cubicBezTo>
                  <a:cubicBezTo>
                    <a:pt x="0" y="782"/>
                    <a:pt x="43" y="850"/>
                    <a:pt x="111" y="850"/>
                  </a:cubicBezTo>
                  <a:lnTo>
                    <a:pt x="145" y="850"/>
                  </a:lnTo>
                  <a:cubicBezTo>
                    <a:pt x="425" y="672"/>
                    <a:pt x="467" y="358"/>
                    <a:pt x="501" y="69"/>
                  </a:cubicBezTo>
                  <a:cubicBezTo>
                    <a:pt x="501" y="1"/>
                    <a:pt x="467" y="1"/>
                    <a:pt x="391" y="1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" name="Google Shape;5191;p60"/>
            <p:cNvSpPr/>
            <p:nvPr/>
          </p:nvSpPr>
          <p:spPr>
            <a:xfrm>
              <a:off x="1599514" y="2749573"/>
              <a:ext cx="12876" cy="26804"/>
            </a:xfrm>
            <a:custGeom>
              <a:avLst/>
              <a:gdLst/>
              <a:ahLst/>
              <a:cxnLst/>
              <a:rect l="l" t="t" r="r" b="b"/>
              <a:pathLst>
                <a:path w="392" h="816" extrusionOk="0">
                  <a:moveTo>
                    <a:pt x="323" y="0"/>
                  </a:moveTo>
                  <a:cubicBezTo>
                    <a:pt x="281" y="0"/>
                    <a:pt x="247" y="34"/>
                    <a:pt x="247" y="68"/>
                  </a:cubicBezTo>
                  <a:cubicBezTo>
                    <a:pt x="213" y="323"/>
                    <a:pt x="1" y="493"/>
                    <a:pt x="1" y="748"/>
                  </a:cubicBezTo>
                  <a:cubicBezTo>
                    <a:pt x="1" y="782"/>
                    <a:pt x="35" y="816"/>
                    <a:pt x="111" y="816"/>
                  </a:cubicBezTo>
                  <a:lnTo>
                    <a:pt x="111" y="816"/>
                  </a:lnTo>
                  <a:cubicBezTo>
                    <a:pt x="391" y="705"/>
                    <a:pt x="391" y="323"/>
                    <a:pt x="391" y="68"/>
                  </a:cubicBezTo>
                  <a:cubicBezTo>
                    <a:pt x="391" y="34"/>
                    <a:pt x="357" y="0"/>
                    <a:pt x="323" y="0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" name="Google Shape;5192;p60"/>
            <p:cNvSpPr/>
            <p:nvPr/>
          </p:nvSpPr>
          <p:spPr>
            <a:xfrm>
              <a:off x="1576357" y="2725299"/>
              <a:ext cx="10347" cy="25424"/>
            </a:xfrm>
            <a:custGeom>
              <a:avLst/>
              <a:gdLst/>
              <a:ahLst/>
              <a:cxnLst/>
              <a:rect l="l" t="t" r="r" b="b"/>
              <a:pathLst>
                <a:path w="315" h="774" extrusionOk="0">
                  <a:moveTo>
                    <a:pt x="137" y="0"/>
                  </a:moveTo>
                  <a:cubicBezTo>
                    <a:pt x="103" y="0"/>
                    <a:pt x="69" y="34"/>
                    <a:pt x="69" y="102"/>
                  </a:cubicBezTo>
                  <a:cubicBezTo>
                    <a:pt x="69" y="213"/>
                    <a:pt x="35" y="314"/>
                    <a:pt x="35" y="459"/>
                  </a:cubicBezTo>
                  <a:cubicBezTo>
                    <a:pt x="35" y="527"/>
                    <a:pt x="1" y="637"/>
                    <a:pt x="35" y="739"/>
                  </a:cubicBezTo>
                  <a:cubicBezTo>
                    <a:pt x="35" y="773"/>
                    <a:pt x="69" y="773"/>
                    <a:pt x="103" y="773"/>
                  </a:cubicBezTo>
                  <a:lnTo>
                    <a:pt x="179" y="773"/>
                  </a:lnTo>
                  <a:cubicBezTo>
                    <a:pt x="315" y="561"/>
                    <a:pt x="247" y="280"/>
                    <a:pt x="213" y="68"/>
                  </a:cubicBezTo>
                  <a:cubicBezTo>
                    <a:pt x="213" y="34"/>
                    <a:pt x="179" y="0"/>
                    <a:pt x="137" y="0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" name="Google Shape;5193;p60"/>
            <p:cNvSpPr/>
            <p:nvPr/>
          </p:nvSpPr>
          <p:spPr>
            <a:xfrm>
              <a:off x="1615708" y="2680922"/>
              <a:ext cx="12876" cy="24603"/>
            </a:xfrm>
            <a:custGeom>
              <a:avLst/>
              <a:gdLst/>
              <a:ahLst/>
              <a:cxnLst/>
              <a:rect l="l" t="t" r="r" b="b"/>
              <a:pathLst>
                <a:path w="392" h="749" extrusionOk="0">
                  <a:moveTo>
                    <a:pt x="255" y="0"/>
                  </a:moveTo>
                  <a:cubicBezTo>
                    <a:pt x="213" y="0"/>
                    <a:pt x="179" y="34"/>
                    <a:pt x="179" y="77"/>
                  </a:cubicBezTo>
                  <a:cubicBezTo>
                    <a:pt x="145" y="179"/>
                    <a:pt x="111" y="247"/>
                    <a:pt x="77" y="357"/>
                  </a:cubicBezTo>
                  <a:cubicBezTo>
                    <a:pt x="77" y="459"/>
                    <a:pt x="0" y="570"/>
                    <a:pt x="77" y="672"/>
                  </a:cubicBezTo>
                  <a:cubicBezTo>
                    <a:pt x="111" y="714"/>
                    <a:pt x="179" y="748"/>
                    <a:pt x="213" y="748"/>
                  </a:cubicBezTo>
                  <a:lnTo>
                    <a:pt x="289" y="748"/>
                  </a:lnTo>
                  <a:cubicBezTo>
                    <a:pt x="391" y="638"/>
                    <a:pt x="391" y="536"/>
                    <a:pt x="391" y="391"/>
                  </a:cubicBezTo>
                  <a:cubicBezTo>
                    <a:pt x="391" y="247"/>
                    <a:pt x="357" y="145"/>
                    <a:pt x="289" y="34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" name="Google Shape;5194;p60"/>
            <p:cNvSpPr/>
            <p:nvPr/>
          </p:nvSpPr>
          <p:spPr>
            <a:xfrm>
              <a:off x="1622672" y="2636841"/>
              <a:ext cx="11759" cy="19840"/>
            </a:xfrm>
            <a:custGeom>
              <a:avLst/>
              <a:gdLst/>
              <a:ahLst/>
              <a:cxnLst/>
              <a:rect l="l" t="t" r="r" b="b"/>
              <a:pathLst>
                <a:path w="358" h="604" extrusionOk="0">
                  <a:moveTo>
                    <a:pt x="145" y="0"/>
                  </a:moveTo>
                  <a:cubicBezTo>
                    <a:pt x="145" y="0"/>
                    <a:pt x="145" y="34"/>
                    <a:pt x="111" y="34"/>
                  </a:cubicBezTo>
                  <a:cubicBezTo>
                    <a:pt x="77" y="102"/>
                    <a:pt x="77" y="213"/>
                    <a:pt x="77" y="281"/>
                  </a:cubicBezTo>
                  <a:cubicBezTo>
                    <a:pt x="43" y="391"/>
                    <a:pt x="1" y="493"/>
                    <a:pt x="111" y="569"/>
                  </a:cubicBezTo>
                  <a:cubicBezTo>
                    <a:pt x="111" y="603"/>
                    <a:pt x="145" y="603"/>
                    <a:pt x="179" y="603"/>
                  </a:cubicBezTo>
                  <a:lnTo>
                    <a:pt x="213" y="603"/>
                  </a:lnTo>
                  <a:cubicBezTo>
                    <a:pt x="358" y="527"/>
                    <a:pt x="324" y="391"/>
                    <a:pt x="324" y="281"/>
                  </a:cubicBezTo>
                  <a:cubicBezTo>
                    <a:pt x="290" y="179"/>
                    <a:pt x="256" y="68"/>
                    <a:pt x="179" y="34"/>
                  </a:cubicBezTo>
                  <a:cubicBezTo>
                    <a:pt x="179" y="0"/>
                    <a:pt x="145" y="0"/>
                    <a:pt x="145" y="0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" name="Google Shape;5195;p60"/>
            <p:cNvSpPr/>
            <p:nvPr/>
          </p:nvSpPr>
          <p:spPr>
            <a:xfrm>
              <a:off x="1582237" y="2639074"/>
              <a:ext cx="10347" cy="29037"/>
            </a:xfrm>
            <a:custGeom>
              <a:avLst/>
              <a:gdLst/>
              <a:ahLst/>
              <a:cxnLst/>
              <a:rect l="l" t="t" r="r" b="b"/>
              <a:pathLst>
                <a:path w="315" h="884" extrusionOk="0">
                  <a:moveTo>
                    <a:pt x="136" y="0"/>
                  </a:moveTo>
                  <a:cubicBezTo>
                    <a:pt x="136" y="0"/>
                    <a:pt x="102" y="0"/>
                    <a:pt x="68" y="77"/>
                  </a:cubicBezTo>
                  <a:cubicBezTo>
                    <a:pt x="68" y="213"/>
                    <a:pt x="34" y="357"/>
                    <a:pt x="34" y="501"/>
                  </a:cubicBezTo>
                  <a:cubicBezTo>
                    <a:pt x="0" y="637"/>
                    <a:pt x="0" y="748"/>
                    <a:pt x="68" y="850"/>
                  </a:cubicBezTo>
                  <a:cubicBezTo>
                    <a:pt x="102" y="884"/>
                    <a:pt x="136" y="884"/>
                    <a:pt x="136" y="884"/>
                  </a:cubicBezTo>
                  <a:cubicBezTo>
                    <a:pt x="170" y="884"/>
                    <a:pt x="212" y="884"/>
                    <a:pt x="246" y="850"/>
                  </a:cubicBezTo>
                  <a:cubicBezTo>
                    <a:pt x="314" y="748"/>
                    <a:pt x="314" y="637"/>
                    <a:pt x="280" y="501"/>
                  </a:cubicBezTo>
                  <a:cubicBezTo>
                    <a:pt x="280" y="357"/>
                    <a:pt x="246" y="213"/>
                    <a:pt x="212" y="77"/>
                  </a:cubicBezTo>
                  <a:cubicBezTo>
                    <a:pt x="212" y="0"/>
                    <a:pt x="170" y="0"/>
                    <a:pt x="136" y="0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" name="Google Shape;5196;p60"/>
            <p:cNvSpPr/>
            <p:nvPr/>
          </p:nvSpPr>
          <p:spPr>
            <a:xfrm>
              <a:off x="1585554" y="2582150"/>
              <a:ext cx="11759" cy="23190"/>
            </a:xfrm>
            <a:custGeom>
              <a:avLst/>
              <a:gdLst/>
              <a:ahLst/>
              <a:cxnLst/>
              <a:rect l="l" t="t" r="r" b="b"/>
              <a:pathLst>
                <a:path w="358" h="706" extrusionOk="0">
                  <a:moveTo>
                    <a:pt x="145" y="0"/>
                  </a:moveTo>
                  <a:cubicBezTo>
                    <a:pt x="111" y="0"/>
                    <a:pt x="69" y="34"/>
                    <a:pt x="69" y="34"/>
                  </a:cubicBezTo>
                  <a:cubicBezTo>
                    <a:pt x="35" y="111"/>
                    <a:pt x="35" y="213"/>
                    <a:pt x="35" y="281"/>
                  </a:cubicBezTo>
                  <a:cubicBezTo>
                    <a:pt x="35" y="391"/>
                    <a:pt x="1" y="493"/>
                    <a:pt x="35" y="603"/>
                  </a:cubicBezTo>
                  <a:cubicBezTo>
                    <a:pt x="35" y="671"/>
                    <a:pt x="111" y="705"/>
                    <a:pt x="145" y="705"/>
                  </a:cubicBezTo>
                  <a:cubicBezTo>
                    <a:pt x="213" y="705"/>
                    <a:pt x="281" y="671"/>
                    <a:pt x="324" y="603"/>
                  </a:cubicBezTo>
                  <a:cubicBezTo>
                    <a:pt x="358" y="493"/>
                    <a:pt x="324" y="357"/>
                    <a:pt x="281" y="247"/>
                  </a:cubicBezTo>
                  <a:cubicBezTo>
                    <a:pt x="281" y="179"/>
                    <a:pt x="247" y="68"/>
                    <a:pt x="179" y="34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" name="Google Shape;5197;p60"/>
            <p:cNvSpPr/>
            <p:nvPr/>
          </p:nvSpPr>
          <p:spPr>
            <a:xfrm>
              <a:off x="1549586" y="2590230"/>
              <a:ext cx="12843" cy="31566"/>
            </a:xfrm>
            <a:custGeom>
              <a:avLst/>
              <a:gdLst/>
              <a:ahLst/>
              <a:cxnLst/>
              <a:rect l="l" t="t" r="r" b="b"/>
              <a:pathLst>
                <a:path w="391" h="961" extrusionOk="0">
                  <a:moveTo>
                    <a:pt x="212" y="1"/>
                  </a:moveTo>
                  <a:cubicBezTo>
                    <a:pt x="178" y="1"/>
                    <a:pt x="145" y="35"/>
                    <a:pt x="102" y="77"/>
                  </a:cubicBezTo>
                  <a:cubicBezTo>
                    <a:pt x="68" y="323"/>
                    <a:pt x="34" y="570"/>
                    <a:pt x="34" y="816"/>
                  </a:cubicBezTo>
                  <a:cubicBezTo>
                    <a:pt x="0" y="927"/>
                    <a:pt x="102" y="961"/>
                    <a:pt x="212" y="961"/>
                  </a:cubicBezTo>
                  <a:cubicBezTo>
                    <a:pt x="280" y="961"/>
                    <a:pt x="391" y="927"/>
                    <a:pt x="357" y="816"/>
                  </a:cubicBezTo>
                  <a:cubicBezTo>
                    <a:pt x="357" y="570"/>
                    <a:pt x="314" y="323"/>
                    <a:pt x="280" y="77"/>
                  </a:cubicBezTo>
                  <a:cubicBezTo>
                    <a:pt x="280" y="35"/>
                    <a:pt x="246" y="1"/>
                    <a:pt x="212" y="1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" name="Google Shape;5198;p60"/>
            <p:cNvSpPr/>
            <p:nvPr/>
          </p:nvSpPr>
          <p:spPr>
            <a:xfrm>
              <a:off x="1498508" y="2605307"/>
              <a:ext cx="11464" cy="20957"/>
            </a:xfrm>
            <a:custGeom>
              <a:avLst/>
              <a:gdLst/>
              <a:ahLst/>
              <a:cxnLst/>
              <a:rect l="l" t="t" r="r" b="b"/>
              <a:pathLst>
                <a:path w="349" h="638" extrusionOk="0">
                  <a:moveTo>
                    <a:pt x="170" y="0"/>
                  </a:moveTo>
                  <a:cubicBezTo>
                    <a:pt x="136" y="0"/>
                    <a:pt x="102" y="43"/>
                    <a:pt x="102" y="77"/>
                  </a:cubicBezTo>
                  <a:cubicBezTo>
                    <a:pt x="102" y="145"/>
                    <a:pt x="69" y="213"/>
                    <a:pt x="35" y="289"/>
                  </a:cubicBezTo>
                  <a:cubicBezTo>
                    <a:pt x="35" y="391"/>
                    <a:pt x="1" y="468"/>
                    <a:pt x="35" y="536"/>
                  </a:cubicBezTo>
                  <a:cubicBezTo>
                    <a:pt x="69" y="604"/>
                    <a:pt x="102" y="637"/>
                    <a:pt x="136" y="637"/>
                  </a:cubicBezTo>
                  <a:cubicBezTo>
                    <a:pt x="170" y="637"/>
                    <a:pt x="213" y="604"/>
                    <a:pt x="247" y="604"/>
                  </a:cubicBezTo>
                  <a:cubicBezTo>
                    <a:pt x="349" y="468"/>
                    <a:pt x="281" y="255"/>
                    <a:pt x="281" y="111"/>
                  </a:cubicBezTo>
                  <a:cubicBezTo>
                    <a:pt x="281" y="43"/>
                    <a:pt x="213" y="0"/>
                    <a:pt x="170" y="0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" name="Google Shape;5199;p60"/>
            <p:cNvSpPr/>
            <p:nvPr/>
          </p:nvSpPr>
          <p:spPr>
            <a:xfrm>
              <a:off x="1449664" y="2679805"/>
              <a:ext cx="15110" cy="31566"/>
            </a:xfrm>
            <a:custGeom>
              <a:avLst/>
              <a:gdLst/>
              <a:ahLst/>
              <a:cxnLst/>
              <a:rect l="l" t="t" r="r" b="b"/>
              <a:pathLst>
                <a:path w="460" h="961" extrusionOk="0">
                  <a:moveTo>
                    <a:pt x="281" y="0"/>
                  </a:moveTo>
                  <a:cubicBezTo>
                    <a:pt x="247" y="0"/>
                    <a:pt x="213" y="34"/>
                    <a:pt x="213" y="34"/>
                  </a:cubicBezTo>
                  <a:cubicBezTo>
                    <a:pt x="103" y="247"/>
                    <a:pt x="103" y="493"/>
                    <a:pt x="35" y="748"/>
                  </a:cubicBezTo>
                  <a:cubicBezTo>
                    <a:pt x="1" y="884"/>
                    <a:pt x="103" y="960"/>
                    <a:pt x="213" y="960"/>
                  </a:cubicBezTo>
                  <a:cubicBezTo>
                    <a:pt x="315" y="960"/>
                    <a:pt x="383" y="884"/>
                    <a:pt x="383" y="782"/>
                  </a:cubicBezTo>
                  <a:cubicBezTo>
                    <a:pt x="426" y="536"/>
                    <a:pt x="460" y="247"/>
                    <a:pt x="315" y="34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" name="Google Shape;5200;p60"/>
            <p:cNvSpPr/>
            <p:nvPr/>
          </p:nvSpPr>
          <p:spPr>
            <a:xfrm>
              <a:off x="1478701" y="2701846"/>
              <a:ext cx="10347" cy="23486"/>
            </a:xfrm>
            <a:custGeom>
              <a:avLst/>
              <a:gdLst/>
              <a:ahLst/>
              <a:cxnLst/>
              <a:rect l="l" t="t" r="r" b="b"/>
              <a:pathLst>
                <a:path w="315" h="715" extrusionOk="0">
                  <a:moveTo>
                    <a:pt x="136" y="1"/>
                  </a:moveTo>
                  <a:cubicBezTo>
                    <a:pt x="102" y="1"/>
                    <a:pt x="68" y="1"/>
                    <a:pt x="34" y="77"/>
                  </a:cubicBezTo>
                  <a:cubicBezTo>
                    <a:pt x="34" y="179"/>
                    <a:pt x="0" y="323"/>
                    <a:pt x="0" y="459"/>
                  </a:cubicBezTo>
                  <a:cubicBezTo>
                    <a:pt x="0" y="536"/>
                    <a:pt x="34" y="714"/>
                    <a:pt x="136" y="714"/>
                  </a:cubicBezTo>
                  <a:cubicBezTo>
                    <a:pt x="247" y="714"/>
                    <a:pt x="315" y="570"/>
                    <a:pt x="315" y="459"/>
                  </a:cubicBezTo>
                  <a:cubicBezTo>
                    <a:pt x="315" y="323"/>
                    <a:pt x="281" y="179"/>
                    <a:pt x="247" y="77"/>
                  </a:cubicBezTo>
                  <a:cubicBezTo>
                    <a:pt x="247" y="1"/>
                    <a:pt x="179" y="1"/>
                    <a:pt x="136" y="1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" name="Google Shape;5201;p60"/>
            <p:cNvSpPr/>
            <p:nvPr/>
          </p:nvSpPr>
          <p:spPr>
            <a:xfrm>
              <a:off x="1458894" y="2770497"/>
              <a:ext cx="11759" cy="25687"/>
            </a:xfrm>
            <a:custGeom>
              <a:avLst/>
              <a:gdLst/>
              <a:ahLst/>
              <a:cxnLst/>
              <a:rect l="l" t="t" r="r" b="b"/>
              <a:pathLst>
                <a:path w="358" h="782" extrusionOk="0">
                  <a:moveTo>
                    <a:pt x="179" y="0"/>
                  </a:moveTo>
                  <a:cubicBezTo>
                    <a:pt x="145" y="0"/>
                    <a:pt x="102" y="34"/>
                    <a:pt x="102" y="68"/>
                  </a:cubicBezTo>
                  <a:cubicBezTo>
                    <a:pt x="68" y="179"/>
                    <a:pt x="68" y="281"/>
                    <a:pt x="68" y="425"/>
                  </a:cubicBezTo>
                  <a:cubicBezTo>
                    <a:pt x="34" y="535"/>
                    <a:pt x="0" y="637"/>
                    <a:pt x="102" y="748"/>
                  </a:cubicBezTo>
                  <a:cubicBezTo>
                    <a:pt x="102" y="748"/>
                    <a:pt x="145" y="782"/>
                    <a:pt x="179" y="782"/>
                  </a:cubicBezTo>
                  <a:cubicBezTo>
                    <a:pt x="213" y="782"/>
                    <a:pt x="247" y="748"/>
                    <a:pt x="247" y="748"/>
                  </a:cubicBezTo>
                  <a:cubicBezTo>
                    <a:pt x="357" y="637"/>
                    <a:pt x="315" y="535"/>
                    <a:pt x="281" y="425"/>
                  </a:cubicBezTo>
                  <a:cubicBezTo>
                    <a:pt x="281" y="281"/>
                    <a:pt x="281" y="179"/>
                    <a:pt x="247" y="68"/>
                  </a:cubicBezTo>
                  <a:cubicBezTo>
                    <a:pt x="247" y="34"/>
                    <a:pt x="213" y="0"/>
                    <a:pt x="179" y="0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" name="Google Shape;5202;p60"/>
            <p:cNvSpPr/>
            <p:nvPr/>
          </p:nvSpPr>
          <p:spPr>
            <a:xfrm>
              <a:off x="1468092" y="2827422"/>
              <a:ext cx="12876" cy="22074"/>
            </a:xfrm>
            <a:custGeom>
              <a:avLst/>
              <a:gdLst/>
              <a:ahLst/>
              <a:cxnLst/>
              <a:rect l="l" t="t" r="r" b="b"/>
              <a:pathLst>
                <a:path w="392" h="672" extrusionOk="0">
                  <a:moveTo>
                    <a:pt x="179" y="0"/>
                  </a:moveTo>
                  <a:cubicBezTo>
                    <a:pt x="145" y="0"/>
                    <a:pt x="111" y="34"/>
                    <a:pt x="77" y="111"/>
                  </a:cubicBezTo>
                  <a:lnTo>
                    <a:pt x="77" y="357"/>
                  </a:lnTo>
                  <a:cubicBezTo>
                    <a:pt x="35" y="459"/>
                    <a:pt x="1" y="535"/>
                    <a:pt x="111" y="637"/>
                  </a:cubicBezTo>
                  <a:cubicBezTo>
                    <a:pt x="111" y="637"/>
                    <a:pt x="145" y="671"/>
                    <a:pt x="179" y="671"/>
                  </a:cubicBezTo>
                  <a:cubicBezTo>
                    <a:pt x="213" y="671"/>
                    <a:pt x="289" y="637"/>
                    <a:pt x="289" y="637"/>
                  </a:cubicBezTo>
                  <a:cubicBezTo>
                    <a:pt x="391" y="569"/>
                    <a:pt x="357" y="425"/>
                    <a:pt x="357" y="323"/>
                  </a:cubicBezTo>
                  <a:cubicBezTo>
                    <a:pt x="323" y="213"/>
                    <a:pt x="289" y="145"/>
                    <a:pt x="247" y="34"/>
                  </a:cubicBezTo>
                  <a:cubicBezTo>
                    <a:pt x="213" y="34"/>
                    <a:pt x="213" y="0"/>
                    <a:pt x="179" y="0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" name="Google Shape;5203;p60"/>
            <p:cNvSpPr/>
            <p:nvPr/>
          </p:nvSpPr>
          <p:spPr>
            <a:xfrm>
              <a:off x="1671516" y="2690415"/>
              <a:ext cx="15373" cy="24307"/>
            </a:xfrm>
            <a:custGeom>
              <a:avLst/>
              <a:gdLst/>
              <a:ahLst/>
              <a:cxnLst/>
              <a:rect l="l" t="t" r="r" b="b"/>
              <a:pathLst>
                <a:path w="468" h="740" extrusionOk="0">
                  <a:moveTo>
                    <a:pt x="289" y="0"/>
                  </a:moveTo>
                  <a:cubicBezTo>
                    <a:pt x="255" y="0"/>
                    <a:pt x="213" y="0"/>
                    <a:pt x="179" y="68"/>
                  </a:cubicBezTo>
                  <a:cubicBezTo>
                    <a:pt x="179" y="136"/>
                    <a:pt x="145" y="247"/>
                    <a:pt x="111" y="315"/>
                  </a:cubicBezTo>
                  <a:cubicBezTo>
                    <a:pt x="77" y="425"/>
                    <a:pt x="0" y="493"/>
                    <a:pt x="0" y="595"/>
                  </a:cubicBezTo>
                  <a:cubicBezTo>
                    <a:pt x="0" y="705"/>
                    <a:pt x="77" y="739"/>
                    <a:pt x="179" y="739"/>
                  </a:cubicBezTo>
                  <a:lnTo>
                    <a:pt x="255" y="739"/>
                  </a:lnTo>
                  <a:cubicBezTo>
                    <a:pt x="425" y="637"/>
                    <a:pt x="468" y="247"/>
                    <a:pt x="391" y="68"/>
                  </a:cubicBezTo>
                  <a:cubicBezTo>
                    <a:pt x="391" y="34"/>
                    <a:pt x="323" y="0"/>
                    <a:pt x="289" y="0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" name="Google Shape;5204;p60"/>
            <p:cNvSpPr/>
            <p:nvPr/>
          </p:nvSpPr>
          <p:spPr>
            <a:xfrm>
              <a:off x="1708897" y="2654118"/>
              <a:ext cx="18460" cy="25720"/>
            </a:xfrm>
            <a:custGeom>
              <a:avLst/>
              <a:gdLst/>
              <a:ahLst/>
              <a:cxnLst/>
              <a:rect l="l" t="t" r="r" b="b"/>
              <a:pathLst>
                <a:path w="562" h="783" extrusionOk="0">
                  <a:moveTo>
                    <a:pt x="425" y="1"/>
                  </a:moveTo>
                  <a:lnTo>
                    <a:pt x="349" y="1"/>
                  </a:lnTo>
                  <a:cubicBezTo>
                    <a:pt x="247" y="111"/>
                    <a:pt x="213" y="213"/>
                    <a:pt x="179" y="324"/>
                  </a:cubicBezTo>
                  <a:cubicBezTo>
                    <a:pt x="103" y="426"/>
                    <a:pt x="1" y="536"/>
                    <a:pt x="35" y="681"/>
                  </a:cubicBezTo>
                  <a:cubicBezTo>
                    <a:pt x="69" y="749"/>
                    <a:pt x="103" y="782"/>
                    <a:pt x="179" y="782"/>
                  </a:cubicBezTo>
                  <a:lnTo>
                    <a:pt x="213" y="782"/>
                  </a:lnTo>
                  <a:cubicBezTo>
                    <a:pt x="391" y="749"/>
                    <a:pt x="425" y="570"/>
                    <a:pt x="493" y="468"/>
                  </a:cubicBezTo>
                  <a:cubicBezTo>
                    <a:pt x="527" y="324"/>
                    <a:pt x="561" y="179"/>
                    <a:pt x="527" y="77"/>
                  </a:cubicBezTo>
                  <a:cubicBezTo>
                    <a:pt x="493" y="1"/>
                    <a:pt x="459" y="1"/>
                    <a:pt x="425" y="1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" name="Google Shape;5205;p60"/>
            <p:cNvSpPr/>
            <p:nvPr/>
          </p:nvSpPr>
          <p:spPr>
            <a:xfrm>
              <a:off x="1764704" y="2637957"/>
              <a:ext cx="17343" cy="23190"/>
            </a:xfrm>
            <a:custGeom>
              <a:avLst/>
              <a:gdLst/>
              <a:ahLst/>
              <a:cxnLst/>
              <a:rect l="l" t="t" r="r" b="b"/>
              <a:pathLst>
                <a:path w="528" h="706" extrusionOk="0">
                  <a:moveTo>
                    <a:pt x="425" y="0"/>
                  </a:moveTo>
                  <a:cubicBezTo>
                    <a:pt x="349" y="0"/>
                    <a:pt x="315" y="34"/>
                    <a:pt x="281" y="68"/>
                  </a:cubicBezTo>
                  <a:cubicBezTo>
                    <a:pt x="247" y="145"/>
                    <a:pt x="179" y="213"/>
                    <a:pt x="137" y="281"/>
                  </a:cubicBezTo>
                  <a:cubicBezTo>
                    <a:pt x="35" y="391"/>
                    <a:pt x="1" y="459"/>
                    <a:pt x="1" y="603"/>
                  </a:cubicBezTo>
                  <a:cubicBezTo>
                    <a:pt x="35" y="671"/>
                    <a:pt x="103" y="705"/>
                    <a:pt x="137" y="705"/>
                  </a:cubicBezTo>
                  <a:lnTo>
                    <a:pt x="179" y="705"/>
                  </a:lnTo>
                  <a:cubicBezTo>
                    <a:pt x="425" y="705"/>
                    <a:pt x="493" y="323"/>
                    <a:pt x="527" y="145"/>
                  </a:cubicBezTo>
                  <a:cubicBezTo>
                    <a:pt x="527" y="68"/>
                    <a:pt x="459" y="0"/>
                    <a:pt x="425" y="0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" name="Google Shape;5206;p60"/>
            <p:cNvSpPr/>
            <p:nvPr/>
          </p:nvSpPr>
          <p:spPr>
            <a:xfrm>
              <a:off x="1809903" y="2657765"/>
              <a:ext cx="19840" cy="23190"/>
            </a:xfrm>
            <a:custGeom>
              <a:avLst/>
              <a:gdLst/>
              <a:ahLst/>
              <a:cxnLst/>
              <a:rect l="l" t="t" r="r" b="b"/>
              <a:pathLst>
                <a:path w="604" h="706" extrusionOk="0">
                  <a:moveTo>
                    <a:pt x="460" y="0"/>
                  </a:moveTo>
                  <a:lnTo>
                    <a:pt x="426" y="0"/>
                  </a:lnTo>
                  <a:cubicBezTo>
                    <a:pt x="324" y="68"/>
                    <a:pt x="290" y="179"/>
                    <a:pt x="213" y="247"/>
                  </a:cubicBezTo>
                  <a:cubicBezTo>
                    <a:pt x="145" y="315"/>
                    <a:pt x="1" y="425"/>
                    <a:pt x="35" y="570"/>
                  </a:cubicBezTo>
                  <a:cubicBezTo>
                    <a:pt x="35" y="638"/>
                    <a:pt x="111" y="705"/>
                    <a:pt x="179" y="705"/>
                  </a:cubicBezTo>
                  <a:lnTo>
                    <a:pt x="179" y="705"/>
                  </a:lnTo>
                  <a:cubicBezTo>
                    <a:pt x="358" y="705"/>
                    <a:pt x="426" y="570"/>
                    <a:pt x="502" y="425"/>
                  </a:cubicBezTo>
                  <a:cubicBezTo>
                    <a:pt x="536" y="315"/>
                    <a:pt x="604" y="179"/>
                    <a:pt x="570" y="68"/>
                  </a:cubicBezTo>
                  <a:cubicBezTo>
                    <a:pt x="536" y="34"/>
                    <a:pt x="502" y="0"/>
                    <a:pt x="460" y="0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" name="Google Shape;5207;p60"/>
            <p:cNvSpPr/>
            <p:nvPr/>
          </p:nvSpPr>
          <p:spPr>
            <a:xfrm>
              <a:off x="1749627" y="2691532"/>
              <a:ext cx="12613" cy="19840"/>
            </a:xfrm>
            <a:custGeom>
              <a:avLst/>
              <a:gdLst/>
              <a:ahLst/>
              <a:cxnLst/>
              <a:rect l="l" t="t" r="r" b="b"/>
              <a:pathLst>
                <a:path w="384" h="604" extrusionOk="0">
                  <a:moveTo>
                    <a:pt x="247" y="0"/>
                  </a:moveTo>
                  <a:cubicBezTo>
                    <a:pt x="171" y="0"/>
                    <a:pt x="137" y="0"/>
                    <a:pt x="137" y="68"/>
                  </a:cubicBezTo>
                  <a:cubicBezTo>
                    <a:pt x="103" y="179"/>
                    <a:pt x="69" y="281"/>
                    <a:pt x="35" y="349"/>
                  </a:cubicBezTo>
                  <a:cubicBezTo>
                    <a:pt x="1" y="425"/>
                    <a:pt x="1" y="527"/>
                    <a:pt x="35" y="561"/>
                  </a:cubicBezTo>
                  <a:cubicBezTo>
                    <a:pt x="69" y="603"/>
                    <a:pt x="103" y="603"/>
                    <a:pt x="137" y="603"/>
                  </a:cubicBezTo>
                  <a:lnTo>
                    <a:pt x="171" y="603"/>
                  </a:lnTo>
                  <a:cubicBezTo>
                    <a:pt x="213" y="603"/>
                    <a:pt x="281" y="603"/>
                    <a:pt x="315" y="527"/>
                  </a:cubicBezTo>
                  <a:cubicBezTo>
                    <a:pt x="383" y="391"/>
                    <a:pt x="383" y="213"/>
                    <a:pt x="349" y="68"/>
                  </a:cubicBezTo>
                  <a:cubicBezTo>
                    <a:pt x="349" y="0"/>
                    <a:pt x="281" y="0"/>
                    <a:pt x="247" y="0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" name="Google Shape;5208;p60"/>
            <p:cNvSpPr/>
            <p:nvPr/>
          </p:nvSpPr>
          <p:spPr>
            <a:xfrm>
              <a:off x="1701933" y="2735613"/>
              <a:ext cx="15110" cy="24603"/>
            </a:xfrm>
            <a:custGeom>
              <a:avLst/>
              <a:gdLst/>
              <a:ahLst/>
              <a:cxnLst/>
              <a:rect l="l" t="t" r="r" b="b"/>
              <a:pathLst>
                <a:path w="460" h="749" extrusionOk="0">
                  <a:moveTo>
                    <a:pt x="391" y="0"/>
                  </a:moveTo>
                  <a:cubicBezTo>
                    <a:pt x="349" y="0"/>
                    <a:pt x="315" y="34"/>
                    <a:pt x="315" y="34"/>
                  </a:cubicBezTo>
                  <a:cubicBezTo>
                    <a:pt x="247" y="145"/>
                    <a:pt x="213" y="247"/>
                    <a:pt x="179" y="323"/>
                  </a:cubicBezTo>
                  <a:cubicBezTo>
                    <a:pt x="102" y="425"/>
                    <a:pt x="34" y="493"/>
                    <a:pt x="34" y="604"/>
                  </a:cubicBezTo>
                  <a:cubicBezTo>
                    <a:pt x="0" y="672"/>
                    <a:pt x="68" y="748"/>
                    <a:pt x="136" y="748"/>
                  </a:cubicBezTo>
                  <a:cubicBezTo>
                    <a:pt x="136" y="748"/>
                    <a:pt x="179" y="748"/>
                    <a:pt x="179" y="706"/>
                  </a:cubicBezTo>
                  <a:cubicBezTo>
                    <a:pt x="281" y="638"/>
                    <a:pt x="349" y="536"/>
                    <a:pt x="391" y="425"/>
                  </a:cubicBezTo>
                  <a:cubicBezTo>
                    <a:pt x="425" y="323"/>
                    <a:pt x="459" y="179"/>
                    <a:pt x="425" y="68"/>
                  </a:cubicBezTo>
                  <a:cubicBezTo>
                    <a:pt x="425" y="34"/>
                    <a:pt x="391" y="0"/>
                    <a:pt x="391" y="0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" name="Google Shape;5209;p60"/>
            <p:cNvSpPr/>
            <p:nvPr/>
          </p:nvSpPr>
          <p:spPr>
            <a:xfrm>
              <a:off x="1742664" y="2742577"/>
              <a:ext cx="16227" cy="22074"/>
            </a:xfrm>
            <a:custGeom>
              <a:avLst/>
              <a:gdLst/>
              <a:ahLst/>
              <a:cxnLst/>
              <a:rect l="l" t="t" r="r" b="b"/>
              <a:pathLst>
                <a:path w="494" h="672" extrusionOk="0">
                  <a:moveTo>
                    <a:pt x="383" y="1"/>
                  </a:moveTo>
                  <a:cubicBezTo>
                    <a:pt x="349" y="1"/>
                    <a:pt x="349" y="1"/>
                    <a:pt x="315" y="35"/>
                  </a:cubicBezTo>
                  <a:cubicBezTo>
                    <a:pt x="281" y="69"/>
                    <a:pt x="213" y="145"/>
                    <a:pt x="170" y="213"/>
                  </a:cubicBezTo>
                  <a:cubicBezTo>
                    <a:pt x="136" y="247"/>
                    <a:pt x="102" y="324"/>
                    <a:pt x="69" y="358"/>
                  </a:cubicBezTo>
                  <a:cubicBezTo>
                    <a:pt x="1" y="460"/>
                    <a:pt x="1" y="570"/>
                    <a:pt x="102" y="638"/>
                  </a:cubicBezTo>
                  <a:cubicBezTo>
                    <a:pt x="102" y="672"/>
                    <a:pt x="170" y="672"/>
                    <a:pt x="213" y="672"/>
                  </a:cubicBezTo>
                  <a:cubicBezTo>
                    <a:pt x="281" y="672"/>
                    <a:pt x="315" y="638"/>
                    <a:pt x="349" y="570"/>
                  </a:cubicBezTo>
                  <a:cubicBezTo>
                    <a:pt x="383" y="494"/>
                    <a:pt x="425" y="392"/>
                    <a:pt x="459" y="324"/>
                  </a:cubicBezTo>
                  <a:cubicBezTo>
                    <a:pt x="493" y="213"/>
                    <a:pt x="459" y="145"/>
                    <a:pt x="459" y="35"/>
                  </a:cubicBezTo>
                  <a:cubicBezTo>
                    <a:pt x="459" y="1"/>
                    <a:pt x="425" y="1"/>
                    <a:pt x="383" y="1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" name="Google Shape;5210;p60"/>
            <p:cNvSpPr/>
            <p:nvPr/>
          </p:nvSpPr>
          <p:spPr>
            <a:xfrm>
              <a:off x="1805435" y="2712456"/>
              <a:ext cx="15110" cy="20957"/>
            </a:xfrm>
            <a:custGeom>
              <a:avLst/>
              <a:gdLst/>
              <a:ahLst/>
              <a:cxnLst/>
              <a:rect l="l" t="t" r="r" b="b"/>
              <a:pathLst>
                <a:path w="460" h="638" extrusionOk="0">
                  <a:moveTo>
                    <a:pt x="349" y="0"/>
                  </a:moveTo>
                  <a:cubicBezTo>
                    <a:pt x="315" y="0"/>
                    <a:pt x="281" y="0"/>
                    <a:pt x="281" y="34"/>
                  </a:cubicBezTo>
                  <a:cubicBezTo>
                    <a:pt x="213" y="102"/>
                    <a:pt x="137" y="179"/>
                    <a:pt x="103" y="247"/>
                  </a:cubicBezTo>
                  <a:cubicBezTo>
                    <a:pt x="35" y="349"/>
                    <a:pt x="1" y="425"/>
                    <a:pt x="1" y="527"/>
                  </a:cubicBezTo>
                  <a:cubicBezTo>
                    <a:pt x="35" y="561"/>
                    <a:pt x="69" y="638"/>
                    <a:pt x="137" y="638"/>
                  </a:cubicBezTo>
                  <a:lnTo>
                    <a:pt x="171" y="604"/>
                  </a:lnTo>
                  <a:cubicBezTo>
                    <a:pt x="213" y="604"/>
                    <a:pt x="281" y="561"/>
                    <a:pt x="281" y="527"/>
                  </a:cubicBezTo>
                  <a:cubicBezTo>
                    <a:pt x="315" y="459"/>
                    <a:pt x="315" y="425"/>
                    <a:pt x="349" y="391"/>
                  </a:cubicBezTo>
                  <a:cubicBezTo>
                    <a:pt x="383" y="281"/>
                    <a:pt x="383" y="179"/>
                    <a:pt x="426" y="102"/>
                  </a:cubicBezTo>
                  <a:cubicBezTo>
                    <a:pt x="460" y="34"/>
                    <a:pt x="383" y="0"/>
                    <a:pt x="349" y="0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" name="Google Shape;5211;p60"/>
            <p:cNvSpPr/>
            <p:nvPr/>
          </p:nvSpPr>
          <p:spPr>
            <a:xfrm>
              <a:off x="1840319" y="2715806"/>
              <a:ext cx="18460" cy="22074"/>
            </a:xfrm>
            <a:custGeom>
              <a:avLst/>
              <a:gdLst/>
              <a:ahLst/>
              <a:cxnLst/>
              <a:rect l="l" t="t" r="r" b="b"/>
              <a:pathLst>
                <a:path w="562" h="672" extrusionOk="0">
                  <a:moveTo>
                    <a:pt x="459" y="0"/>
                  </a:moveTo>
                  <a:cubicBezTo>
                    <a:pt x="425" y="0"/>
                    <a:pt x="383" y="0"/>
                    <a:pt x="383" y="34"/>
                  </a:cubicBezTo>
                  <a:cubicBezTo>
                    <a:pt x="349" y="145"/>
                    <a:pt x="281" y="213"/>
                    <a:pt x="213" y="289"/>
                  </a:cubicBezTo>
                  <a:cubicBezTo>
                    <a:pt x="171" y="323"/>
                    <a:pt x="103" y="357"/>
                    <a:pt x="69" y="391"/>
                  </a:cubicBezTo>
                  <a:cubicBezTo>
                    <a:pt x="35" y="425"/>
                    <a:pt x="35" y="502"/>
                    <a:pt x="1" y="569"/>
                  </a:cubicBezTo>
                  <a:cubicBezTo>
                    <a:pt x="1" y="603"/>
                    <a:pt x="35" y="671"/>
                    <a:pt x="69" y="671"/>
                  </a:cubicBezTo>
                  <a:lnTo>
                    <a:pt x="171" y="671"/>
                  </a:lnTo>
                  <a:cubicBezTo>
                    <a:pt x="213" y="671"/>
                    <a:pt x="247" y="671"/>
                    <a:pt x="315" y="637"/>
                  </a:cubicBezTo>
                  <a:cubicBezTo>
                    <a:pt x="349" y="603"/>
                    <a:pt x="383" y="536"/>
                    <a:pt x="425" y="459"/>
                  </a:cubicBezTo>
                  <a:cubicBezTo>
                    <a:pt x="527" y="357"/>
                    <a:pt x="527" y="213"/>
                    <a:pt x="561" y="77"/>
                  </a:cubicBezTo>
                  <a:cubicBezTo>
                    <a:pt x="561" y="34"/>
                    <a:pt x="493" y="0"/>
                    <a:pt x="459" y="0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" name="Google Shape;5212;p60"/>
            <p:cNvSpPr/>
            <p:nvPr/>
          </p:nvSpPr>
          <p:spPr>
            <a:xfrm>
              <a:off x="1818016" y="2799501"/>
              <a:ext cx="22336" cy="23486"/>
            </a:xfrm>
            <a:custGeom>
              <a:avLst/>
              <a:gdLst/>
              <a:ahLst/>
              <a:cxnLst/>
              <a:rect l="l" t="t" r="r" b="b"/>
              <a:pathLst>
                <a:path w="680" h="715" extrusionOk="0">
                  <a:moveTo>
                    <a:pt x="569" y="1"/>
                  </a:moveTo>
                  <a:cubicBezTo>
                    <a:pt x="535" y="1"/>
                    <a:pt x="535" y="1"/>
                    <a:pt x="501" y="35"/>
                  </a:cubicBezTo>
                  <a:cubicBezTo>
                    <a:pt x="425" y="111"/>
                    <a:pt x="323" y="213"/>
                    <a:pt x="213" y="290"/>
                  </a:cubicBezTo>
                  <a:cubicBezTo>
                    <a:pt x="145" y="358"/>
                    <a:pt x="43" y="502"/>
                    <a:pt x="0" y="604"/>
                  </a:cubicBezTo>
                  <a:cubicBezTo>
                    <a:pt x="0" y="638"/>
                    <a:pt x="43" y="714"/>
                    <a:pt x="111" y="714"/>
                  </a:cubicBezTo>
                  <a:lnTo>
                    <a:pt x="145" y="714"/>
                  </a:lnTo>
                  <a:cubicBezTo>
                    <a:pt x="255" y="672"/>
                    <a:pt x="357" y="570"/>
                    <a:pt x="425" y="460"/>
                  </a:cubicBezTo>
                  <a:cubicBezTo>
                    <a:pt x="501" y="358"/>
                    <a:pt x="569" y="247"/>
                    <a:pt x="637" y="145"/>
                  </a:cubicBezTo>
                  <a:cubicBezTo>
                    <a:pt x="680" y="77"/>
                    <a:pt x="637" y="1"/>
                    <a:pt x="569" y="1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" name="Google Shape;5213;p60"/>
            <p:cNvSpPr/>
            <p:nvPr/>
          </p:nvSpPr>
          <p:spPr>
            <a:xfrm>
              <a:off x="1800705" y="2856426"/>
              <a:ext cx="24307" cy="22369"/>
            </a:xfrm>
            <a:custGeom>
              <a:avLst/>
              <a:gdLst/>
              <a:ahLst/>
              <a:cxnLst/>
              <a:rect l="l" t="t" r="r" b="b"/>
              <a:pathLst>
                <a:path w="740" h="681" extrusionOk="0">
                  <a:moveTo>
                    <a:pt x="604" y="1"/>
                  </a:moveTo>
                  <a:lnTo>
                    <a:pt x="570" y="43"/>
                  </a:lnTo>
                  <a:cubicBezTo>
                    <a:pt x="459" y="77"/>
                    <a:pt x="391" y="145"/>
                    <a:pt x="315" y="179"/>
                  </a:cubicBezTo>
                  <a:cubicBezTo>
                    <a:pt x="247" y="256"/>
                    <a:pt x="179" y="290"/>
                    <a:pt x="145" y="358"/>
                  </a:cubicBezTo>
                  <a:cubicBezTo>
                    <a:pt x="102" y="391"/>
                    <a:pt x="68" y="468"/>
                    <a:pt x="34" y="536"/>
                  </a:cubicBezTo>
                  <a:cubicBezTo>
                    <a:pt x="0" y="604"/>
                    <a:pt x="68" y="680"/>
                    <a:pt x="145" y="680"/>
                  </a:cubicBezTo>
                  <a:cubicBezTo>
                    <a:pt x="391" y="680"/>
                    <a:pt x="604" y="391"/>
                    <a:pt x="706" y="179"/>
                  </a:cubicBezTo>
                  <a:cubicBezTo>
                    <a:pt x="740" y="111"/>
                    <a:pt x="672" y="1"/>
                    <a:pt x="604" y="1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" name="Google Shape;5214;p60"/>
            <p:cNvSpPr/>
            <p:nvPr/>
          </p:nvSpPr>
          <p:spPr>
            <a:xfrm>
              <a:off x="1756624" y="2856426"/>
              <a:ext cx="24307" cy="24603"/>
            </a:xfrm>
            <a:custGeom>
              <a:avLst/>
              <a:gdLst/>
              <a:ahLst/>
              <a:cxnLst/>
              <a:rect l="l" t="t" r="r" b="b"/>
              <a:pathLst>
                <a:path w="740" h="749" extrusionOk="0">
                  <a:moveTo>
                    <a:pt x="705" y="1"/>
                  </a:moveTo>
                  <a:lnTo>
                    <a:pt x="705" y="43"/>
                  </a:lnTo>
                  <a:cubicBezTo>
                    <a:pt x="561" y="111"/>
                    <a:pt x="459" y="213"/>
                    <a:pt x="349" y="324"/>
                  </a:cubicBezTo>
                  <a:cubicBezTo>
                    <a:pt x="281" y="358"/>
                    <a:pt x="213" y="391"/>
                    <a:pt x="136" y="468"/>
                  </a:cubicBezTo>
                  <a:cubicBezTo>
                    <a:pt x="102" y="502"/>
                    <a:pt x="34" y="570"/>
                    <a:pt x="0" y="638"/>
                  </a:cubicBezTo>
                  <a:cubicBezTo>
                    <a:pt x="0" y="680"/>
                    <a:pt x="0" y="748"/>
                    <a:pt x="68" y="748"/>
                  </a:cubicBezTo>
                  <a:lnTo>
                    <a:pt x="68" y="748"/>
                  </a:lnTo>
                  <a:cubicBezTo>
                    <a:pt x="281" y="714"/>
                    <a:pt x="383" y="638"/>
                    <a:pt x="493" y="502"/>
                  </a:cubicBezTo>
                  <a:cubicBezTo>
                    <a:pt x="637" y="358"/>
                    <a:pt x="739" y="213"/>
                    <a:pt x="739" y="43"/>
                  </a:cubicBezTo>
                  <a:cubicBezTo>
                    <a:pt x="739" y="43"/>
                    <a:pt x="739" y="1"/>
                    <a:pt x="705" y="1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" name="Google Shape;5215;p60"/>
            <p:cNvSpPr/>
            <p:nvPr/>
          </p:nvSpPr>
          <p:spPr>
            <a:xfrm>
              <a:off x="1722857" y="2908884"/>
              <a:ext cx="31271" cy="24307"/>
            </a:xfrm>
            <a:custGeom>
              <a:avLst/>
              <a:gdLst/>
              <a:ahLst/>
              <a:cxnLst/>
              <a:rect l="l" t="t" r="r" b="b"/>
              <a:pathLst>
                <a:path w="952" h="740" extrusionOk="0">
                  <a:moveTo>
                    <a:pt x="850" y="1"/>
                  </a:moveTo>
                  <a:lnTo>
                    <a:pt x="816" y="1"/>
                  </a:lnTo>
                  <a:cubicBezTo>
                    <a:pt x="672" y="69"/>
                    <a:pt x="527" y="179"/>
                    <a:pt x="349" y="281"/>
                  </a:cubicBezTo>
                  <a:cubicBezTo>
                    <a:pt x="247" y="358"/>
                    <a:pt x="68" y="459"/>
                    <a:pt x="34" y="604"/>
                  </a:cubicBezTo>
                  <a:cubicBezTo>
                    <a:pt x="0" y="672"/>
                    <a:pt x="68" y="740"/>
                    <a:pt x="136" y="740"/>
                  </a:cubicBezTo>
                  <a:cubicBezTo>
                    <a:pt x="315" y="740"/>
                    <a:pt x="425" y="604"/>
                    <a:pt x="527" y="493"/>
                  </a:cubicBezTo>
                  <a:cubicBezTo>
                    <a:pt x="672" y="392"/>
                    <a:pt x="773" y="247"/>
                    <a:pt x="918" y="103"/>
                  </a:cubicBezTo>
                  <a:cubicBezTo>
                    <a:pt x="952" y="69"/>
                    <a:pt x="918" y="1"/>
                    <a:pt x="850" y="1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" name="Google Shape;5216;p60"/>
            <p:cNvSpPr/>
            <p:nvPr/>
          </p:nvSpPr>
          <p:spPr>
            <a:xfrm>
              <a:off x="1654205" y="2944885"/>
              <a:ext cx="26836" cy="20957"/>
            </a:xfrm>
            <a:custGeom>
              <a:avLst/>
              <a:gdLst/>
              <a:ahLst/>
              <a:cxnLst/>
              <a:rect l="l" t="t" r="r" b="b"/>
              <a:pathLst>
                <a:path w="817" h="638" extrusionOk="0">
                  <a:moveTo>
                    <a:pt x="672" y="1"/>
                  </a:moveTo>
                  <a:cubicBezTo>
                    <a:pt x="638" y="1"/>
                    <a:pt x="604" y="1"/>
                    <a:pt x="604" y="35"/>
                  </a:cubicBezTo>
                  <a:cubicBezTo>
                    <a:pt x="527" y="111"/>
                    <a:pt x="425" y="179"/>
                    <a:pt x="357" y="247"/>
                  </a:cubicBezTo>
                  <a:cubicBezTo>
                    <a:pt x="247" y="323"/>
                    <a:pt x="179" y="357"/>
                    <a:pt x="69" y="425"/>
                  </a:cubicBezTo>
                  <a:cubicBezTo>
                    <a:pt x="1" y="493"/>
                    <a:pt x="69" y="638"/>
                    <a:pt x="145" y="638"/>
                  </a:cubicBezTo>
                  <a:lnTo>
                    <a:pt x="179" y="638"/>
                  </a:lnTo>
                  <a:cubicBezTo>
                    <a:pt x="425" y="604"/>
                    <a:pt x="638" y="391"/>
                    <a:pt x="740" y="145"/>
                  </a:cubicBezTo>
                  <a:cubicBezTo>
                    <a:pt x="816" y="69"/>
                    <a:pt x="740" y="1"/>
                    <a:pt x="672" y="1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" name="Google Shape;5217;p60"/>
            <p:cNvSpPr/>
            <p:nvPr/>
          </p:nvSpPr>
          <p:spPr>
            <a:xfrm>
              <a:off x="1414813" y="2954082"/>
              <a:ext cx="190614" cy="190910"/>
            </a:xfrm>
            <a:custGeom>
              <a:avLst/>
              <a:gdLst/>
              <a:ahLst/>
              <a:cxnLst/>
              <a:rect l="l" t="t" r="r" b="b"/>
              <a:pathLst>
                <a:path w="5803" h="5812" extrusionOk="0">
                  <a:moveTo>
                    <a:pt x="2897" y="1"/>
                  </a:moveTo>
                  <a:cubicBezTo>
                    <a:pt x="1308" y="1"/>
                    <a:pt x="0" y="1318"/>
                    <a:pt x="0" y="2906"/>
                  </a:cubicBezTo>
                  <a:cubicBezTo>
                    <a:pt x="0" y="4503"/>
                    <a:pt x="1308" y="5811"/>
                    <a:pt x="2897" y="5811"/>
                  </a:cubicBezTo>
                  <a:cubicBezTo>
                    <a:pt x="4494" y="5811"/>
                    <a:pt x="5802" y="4503"/>
                    <a:pt x="5802" y="2906"/>
                  </a:cubicBezTo>
                  <a:cubicBezTo>
                    <a:pt x="5802" y="1318"/>
                    <a:pt x="4494" y="1"/>
                    <a:pt x="28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" name="Google Shape;5218;p60"/>
            <p:cNvSpPr/>
            <p:nvPr/>
          </p:nvSpPr>
          <p:spPr>
            <a:xfrm>
              <a:off x="2923827" y="4302964"/>
              <a:ext cx="658001" cy="718539"/>
            </a:xfrm>
            <a:custGeom>
              <a:avLst/>
              <a:gdLst/>
              <a:ahLst/>
              <a:cxnLst/>
              <a:rect l="l" t="t" r="r" b="b"/>
              <a:pathLst>
                <a:path w="20032" h="21875" extrusionOk="0">
                  <a:moveTo>
                    <a:pt x="19997" y="2684"/>
                  </a:moveTo>
                  <a:cubicBezTo>
                    <a:pt x="19785" y="1453"/>
                    <a:pt x="17593" y="773"/>
                    <a:pt x="15682" y="391"/>
                  </a:cubicBezTo>
                  <a:cubicBezTo>
                    <a:pt x="14476" y="178"/>
                    <a:pt x="13414" y="102"/>
                    <a:pt x="12989" y="68"/>
                  </a:cubicBezTo>
                  <a:cubicBezTo>
                    <a:pt x="9914" y="0"/>
                    <a:pt x="6584" y="816"/>
                    <a:pt x="3967" y="2616"/>
                  </a:cubicBezTo>
                  <a:cubicBezTo>
                    <a:pt x="3611" y="2863"/>
                    <a:pt x="3288" y="3152"/>
                    <a:pt x="2940" y="3432"/>
                  </a:cubicBezTo>
                  <a:cubicBezTo>
                    <a:pt x="2124" y="4137"/>
                    <a:pt x="1487" y="4885"/>
                    <a:pt x="1028" y="5700"/>
                  </a:cubicBezTo>
                  <a:cubicBezTo>
                    <a:pt x="315" y="6932"/>
                    <a:pt x="0" y="8282"/>
                    <a:pt x="0" y="9693"/>
                  </a:cubicBezTo>
                  <a:cubicBezTo>
                    <a:pt x="0" y="10194"/>
                    <a:pt x="34" y="10653"/>
                    <a:pt x="145" y="11145"/>
                  </a:cubicBezTo>
                  <a:cubicBezTo>
                    <a:pt x="247" y="11859"/>
                    <a:pt x="425" y="12564"/>
                    <a:pt x="671" y="13303"/>
                  </a:cubicBezTo>
                  <a:cubicBezTo>
                    <a:pt x="1096" y="14577"/>
                    <a:pt x="1631" y="15817"/>
                    <a:pt x="2302" y="17024"/>
                  </a:cubicBezTo>
                  <a:cubicBezTo>
                    <a:pt x="2651" y="17729"/>
                    <a:pt x="3075" y="18366"/>
                    <a:pt x="3500" y="19003"/>
                  </a:cubicBezTo>
                  <a:cubicBezTo>
                    <a:pt x="4035" y="19751"/>
                    <a:pt x="5344" y="21874"/>
                    <a:pt x="6550" y="21373"/>
                  </a:cubicBezTo>
                  <a:cubicBezTo>
                    <a:pt x="7153" y="21161"/>
                    <a:pt x="7255" y="20209"/>
                    <a:pt x="7076" y="19079"/>
                  </a:cubicBezTo>
                  <a:cubicBezTo>
                    <a:pt x="6686" y="16777"/>
                    <a:pt x="5344" y="13660"/>
                    <a:pt x="5344" y="13660"/>
                  </a:cubicBezTo>
                  <a:cubicBezTo>
                    <a:pt x="5344" y="13660"/>
                    <a:pt x="11502" y="18187"/>
                    <a:pt x="13694" y="16633"/>
                  </a:cubicBezTo>
                  <a:cubicBezTo>
                    <a:pt x="14051" y="16353"/>
                    <a:pt x="14161" y="15996"/>
                    <a:pt x="14119" y="15571"/>
                  </a:cubicBezTo>
                  <a:cubicBezTo>
                    <a:pt x="13804" y="13592"/>
                    <a:pt x="9413" y="10440"/>
                    <a:pt x="9413" y="10440"/>
                  </a:cubicBezTo>
                  <a:cubicBezTo>
                    <a:pt x="9413" y="10440"/>
                    <a:pt x="15818" y="13303"/>
                    <a:pt x="17695" y="11043"/>
                  </a:cubicBezTo>
                  <a:cubicBezTo>
                    <a:pt x="17941" y="10720"/>
                    <a:pt x="18052" y="10406"/>
                    <a:pt x="17984" y="10083"/>
                  </a:cubicBezTo>
                  <a:cubicBezTo>
                    <a:pt x="17661" y="8036"/>
                    <a:pt x="12284" y="5700"/>
                    <a:pt x="11961" y="5556"/>
                  </a:cubicBezTo>
                  <a:cubicBezTo>
                    <a:pt x="12284" y="5590"/>
                    <a:pt x="18579" y="6439"/>
                    <a:pt x="19853" y="3432"/>
                  </a:cubicBezTo>
                  <a:cubicBezTo>
                    <a:pt x="19997" y="3186"/>
                    <a:pt x="20031" y="2939"/>
                    <a:pt x="19997" y="268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" name="Google Shape;5219;p60"/>
            <p:cNvSpPr/>
            <p:nvPr/>
          </p:nvSpPr>
          <p:spPr>
            <a:xfrm>
              <a:off x="2923827" y="4302964"/>
              <a:ext cx="515114" cy="559196"/>
            </a:xfrm>
            <a:custGeom>
              <a:avLst/>
              <a:gdLst/>
              <a:ahLst/>
              <a:cxnLst/>
              <a:rect l="l" t="t" r="r" b="b"/>
              <a:pathLst>
                <a:path w="15682" h="17024" extrusionOk="0">
                  <a:moveTo>
                    <a:pt x="15682" y="391"/>
                  </a:moveTo>
                  <a:cubicBezTo>
                    <a:pt x="14476" y="178"/>
                    <a:pt x="13414" y="102"/>
                    <a:pt x="12989" y="68"/>
                  </a:cubicBezTo>
                  <a:cubicBezTo>
                    <a:pt x="9914" y="0"/>
                    <a:pt x="6584" y="816"/>
                    <a:pt x="3967" y="2616"/>
                  </a:cubicBezTo>
                  <a:cubicBezTo>
                    <a:pt x="3611" y="2863"/>
                    <a:pt x="3288" y="3152"/>
                    <a:pt x="2940" y="3432"/>
                  </a:cubicBezTo>
                  <a:cubicBezTo>
                    <a:pt x="2124" y="4137"/>
                    <a:pt x="1487" y="4885"/>
                    <a:pt x="1028" y="5700"/>
                  </a:cubicBezTo>
                  <a:cubicBezTo>
                    <a:pt x="315" y="6932"/>
                    <a:pt x="0" y="8282"/>
                    <a:pt x="0" y="9693"/>
                  </a:cubicBezTo>
                  <a:cubicBezTo>
                    <a:pt x="0" y="10194"/>
                    <a:pt x="34" y="10653"/>
                    <a:pt x="145" y="11145"/>
                  </a:cubicBezTo>
                  <a:cubicBezTo>
                    <a:pt x="247" y="11859"/>
                    <a:pt x="425" y="12564"/>
                    <a:pt x="671" y="13303"/>
                  </a:cubicBezTo>
                  <a:cubicBezTo>
                    <a:pt x="1096" y="14577"/>
                    <a:pt x="1631" y="15817"/>
                    <a:pt x="2302" y="17024"/>
                  </a:cubicBezTo>
                  <a:cubicBezTo>
                    <a:pt x="3543" y="16064"/>
                    <a:pt x="3577" y="14263"/>
                    <a:pt x="3364" y="12921"/>
                  </a:cubicBezTo>
                  <a:cubicBezTo>
                    <a:pt x="3186" y="11859"/>
                    <a:pt x="2906" y="11043"/>
                    <a:pt x="2906" y="11043"/>
                  </a:cubicBezTo>
                  <a:cubicBezTo>
                    <a:pt x="2906" y="11043"/>
                    <a:pt x="6516" y="13983"/>
                    <a:pt x="7824" y="12632"/>
                  </a:cubicBezTo>
                  <a:cubicBezTo>
                    <a:pt x="8104" y="12284"/>
                    <a:pt x="8215" y="11893"/>
                    <a:pt x="8138" y="11468"/>
                  </a:cubicBezTo>
                  <a:cubicBezTo>
                    <a:pt x="7892" y="9947"/>
                    <a:pt x="5734" y="8104"/>
                    <a:pt x="5624" y="7960"/>
                  </a:cubicBezTo>
                  <a:cubicBezTo>
                    <a:pt x="5879" y="8070"/>
                    <a:pt x="9948" y="9480"/>
                    <a:pt x="10933" y="8138"/>
                  </a:cubicBezTo>
                  <a:cubicBezTo>
                    <a:pt x="11146" y="7824"/>
                    <a:pt x="11222" y="7467"/>
                    <a:pt x="11146" y="7042"/>
                  </a:cubicBezTo>
                  <a:cubicBezTo>
                    <a:pt x="10899" y="5377"/>
                    <a:pt x="8954" y="3075"/>
                    <a:pt x="8954" y="3075"/>
                  </a:cubicBezTo>
                  <a:cubicBezTo>
                    <a:pt x="12989" y="3152"/>
                    <a:pt x="14832" y="1521"/>
                    <a:pt x="15682" y="39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" name="Google Shape;5220;p60"/>
            <p:cNvSpPr/>
            <p:nvPr/>
          </p:nvSpPr>
          <p:spPr>
            <a:xfrm>
              <a:off x="3448139" y="4627202"/>
              <a:ext cx="25687" cy="16489"/>
            </a:xfrm>
            <a:custGeom>
              <a:avLst/>
              <a:gdLst/>
              <a:ahLst/>
              <a:cxnLst/>
              <a:rect l="l" t="t" r="r" b="b"/>
              <a:pathLst>
                <a:path w="782" h="502" extrusionOk="0">
                  <a:moveTo>
                    <a:pt x="782" y="391"/>
                  </a:moveTo>
                  <a:cubicBezTo>
                    <a:pt x="782" y="391"/>
                    <a:pt x="748" y="391"/>
                    <a:pt x="748" y="357"/>
                  </a:cubicBezTo>
                  <a:cubicBezTo>
                    <a:pt x="569" y="212"/>
                    <a:pt x="280" y="0"/>
                    <a:pt x="0" y="110"/>
                  </a:cubicBezTo>
                  <a:lnTo>
                    <a:pt x="0" y="178"/>
                  </a:lnTo>
                  <a:cubicBezTo>
                    <a:pt x="0" y="178"/>
                    <a:pt x="0" y="212"/>
                    <a:pt x="34" y="212"/>
                  </a:cubicBezTo>
                  <a:cubicBezTo>
                    <a:pt x="111" y="289"/>
                    <a:pt x="212" y="323"/>
                    <a:pt x="323" y="357"/>
                  </a:cubicBezTo>
                  <a:cubicBezTo>
                    <a:pt x="459" y="357"/>
                    <a:pt x="569" y="425"/>
                    <a:pt x="671" y="459"/>
                  </a:cubicBezTo>
                  <a:cubicBezTo>
                    <a:pt x="705" y="501"/>
                    <a:pt x="782" y="459"/>
                    <a:pt x="782" y="39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" name="Google Shape;5221;p60"/>
            <p:cNvSpPr/>
            <p:nvPr/>
          </p:nvSpPr>
          <p:spPr>
            <a:xfrm>
              <a:off x="3414372" y="4648126"/>
              <a:ext cx="38530" cy="11727"/>
            </a:xfrm>
            <a:custGeom>
              <a:avLst/>
              <a:gdLst/>
              <a:ahLst/>
              <a:cxnLst/>
              <a:rect l="l" t="t" r="r" b="b"/>
              <a:pathLst>
                <a:path w="1173" h="357" extrusionOk="0">
                  <a:moveTo>
                    <a:pt x="1173" y="323"/>
                  </a:moveTo>
                  <a:lnTo>
                    <a:pt x="1173" y="289"/>
                  </a:lnTo>
                  <a:cubicBezTo>
                    <a:pt x="816" y="179"/>
                    <a:pt x="425" y="0"/>
                    <a:pt x="77" y="34"/>
                  </a:cubicBezTo>
                  <a:cubicBezTo>
                    <a:pt x="0" y="34"/>
                    <a:pt x="0" y="77"/>
                    <a:pt x="0" y="111"/>
                  </a:cubicBezTo>
                  <a:cubicBezTo>
                    <a:pt x="0" y="111"/>
                    <a:pt x="0" y="145"/>
                    <a:pt x="34" y="145"/>
                  </a:cubicBezTo>
                  <a:cubicBezTo>
                    <a:pt x="357" y="323"/>
                    <a:pt x="782" y="323"/>
                    <a:pt x="1139" y="357"/>
                  </a:cubicBezTo>
                  <a:cubicBezTo>
                    <a:pt x="1173" y="357"/>
                    <a:pt x="1173" y="323"/>
                    <a:pt x="1173" y="3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" name="Google Shape;5222;p60"/>
            <p:cNvSpPr/>
            <p:nvPr/>
          </p:nvSpPr>
          <p:spPr>
            <a:xfrm>
              <a:off x="3397061" y="4587851"/>
              <a:ext cx="32388" cy="15077"/>
            </a:xfrm>
            <a:custGeom>
              <a:avLst/>
              <a:gdLst/>
              <a:ahLst/>
              <a:cxnLst/>
              <a:rect l="l" t="t" r="r" b="b"/>
              <a:pathLst>
                <a:path w="986" h="459" extrusionOk="0">
                  <a:moveTo>
                    <a:pt x="986" y="349"/>
                  </a:moveTo>
                  <a:lnTo>
                    <a:pt x="952" y="315"/>
                  </a:lnTo>
                  <a:cubicBezTo>
                    <a:pt x="816" y="247"/>
                    <a:pt x="672" y="170"/>
                    <a:pt x="493" y="136"/>
                  </a:cubicBezTo>
                  <a:cubicBezTo>
                    <a:pt x="349" y="102"/>
                    <a:pt x="213" y="0"/>
                    <a:pt x="69" y="68"/>
                  </a:cubicBezTo>
                  <a:cubicBezTo>
                    <a:pt x="35" y="102"/>
                    <a:pt x="1" y="136"/>
                    <a:pt x="1" y="170"/>
                  </a:cubicBezTo>
                  <a:cubicBezTo>
                    <a:pt x="1" y="213"/>
                    <a:pt x="35" y="213"/>
                    <a:pt x="35" y="247"/>
                  </a:cubicBezTo>
                  <a:cubicBezTo>
                    <a:pt x="136" y="349"/>
                    <a:pt x="315" y="349"/>
                    <a:pt x="425" y="383"/>
                  </a:cubicBezTo>
                  <a:cubicBezTo>
                    <a:pt x="604" y="425"/>
                    <a:pt x="740" y="425"/>
                    <a:pt x="884" y="459"/>
                  </a:cubicBezTo>
                  <a:cubicBezTo>
                    <a:pt x="952" y="459"/>
                    <a:pt x="986" y="425"/>
                    <a:pt x="986" y="34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" name="Google Shape;5223;p60"/>
            <p:cNvSpPr/>
            <p:nvPr/>
          </p:nvSpPr>
          <p:spPr>
            <a:xfrm>
              <a:off x="3288796" y="4792359"/>
              <a:ext cx="29070" cy="13993"/>
            </a:xfrm>
            <a:custGeom>
              <a:avLst/>
              <a:gdLst/>
              <a:ahLst/>
              <a:cxnLst/>
              <a:rect l="l" t="t" r="r" b="b"/>
              <a:pathLst>
                <a:path w="885" h="426" extrusionOk="0">
                  <a:moveTo>
                    <a:pt x="884" y="358"/>
                  </a:moveTo>
                  <a:lnTo>
                    <a:pt x="884" y="315"/>
                  </a:lnTo>
                  <a:cubicBezTo>
                    <a:pt x="638" y="145"/>
                    <a:pt x="391" y="1"/>
                    <a:pt x="111" y="1"/>
                  </a:cubicBezTo>
                  <a:cubicBezTo>
                    <a:pt x="35" y="1"/>
                    <a:pt x="1" y="69"/>
                    <a:pt x="1" y="103"/>
                  </a:cubicBezTo>
                  <a:cubicBezTo>
                    <a:pt x="1" y="145"/>
                    <a:pt x="35" y="179"/>
                    <a:pt x="77" y="179"/>
                  </a:cubicBezTo>
                  <a:cubicBezTo>
                    <a:pt x="323" y="247"/>
                    <a:pt x="570" y="281"/>
                    <a:pt x="816" y="392"/>
                  </a:cubicBezTo>
                  <a:cubicBezTo>
                    <a:pt x="884" y="426"/>
                    <a:pt x="884" y="392"/>
                    <a:pt x="884" y="35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" name="Google Shape;5224;p60"/>
            <p:cNvSpPr/>
            <p:nvPr/>
          </p:nvSpPr>
          <p:spPr>
            <a:xfrm>
              <a:off x="3291325" y="4809670"/>
              <a:ext cx="24307" cy="13993"/>
            </a:xfrm>
            <a:custGeom>
              <a:avLst/>
              <a:gdLst/>
              <a:ahLst/>
              <a:cxnLst/>
              <a:rect l="l" t="t" r="r" b="b"/>
              <a:pathLst>
                <a:path w="740" h="426" extrusionOk="0">
                  <a:moveTo>
                    <a:pt x="739" y="323"/>
                  </a:moveTo>
                  <a:lnTo>
                    <a:pt x="739" y="289"/>
                  </a:lnTo>
                  <a:cubicBezTo>
                    <a:pt x="561" y="111"/>
                    <a:pt x="280" y="1"/>
                    <a:pt x="34" y="77"/>
                  </a:cubicBezTo>
                  <a:cubicBezTo>
                    <a:pt x="34" y="111"/>
                    <a:pt x="0" y="145"/>
                    <a:pt x="0" y="145"/>
                  </a:cubicBezTo>
                  <a:cubicBezTo>
                    <a:pt x="34" y="179"/>
                    <a:pt x="34" y="213"/>
                    <a:pt x="68" y="213"/>
                  </a:cubicBezTo>
                  <a:cubicBezTo>
                    <a:pt x="280" y="255"/>
                    <a:pt x="459" y="255"/>
                    <a:pt x="671" y="391"/>
                  </a:cubicBezTo>
                  <a:cubicBezTo>
                    <a:pt x="705" y="425"/>
                    <a:pt x="739" y="357"/>
                    <a:pt x="739" y="3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" name="Google Shape;5225;p60"/>
            <p:cNvSpPr/>
            <p:nvPr/>
          </p:nvSpPr>
          <p:spPr>
            <a:xfrm>
              <a:off x="3263404" y="4741314"/>
              <a:ext cx="23190" cy="15110"/>
            </a:xfrm>
            <a:custGeom>
              <a:avLst/>
              <a:gdLst/>
              <a:ahLst/>
              <a:cxnLst/>
              <a:rect l="l" t="t" r="r" b="b"/>
              <a:pathLst>
                <a:path w="706" h="460" extrusionOk="0">
                  <a:moveTo>
                    <a:pt x="706" y="383"/>
                  </a:moveTo>
                  <a:lnTo>
                    <a:pt x="672" y="349"/>
                  </a:lnTo>
                  <a:cubicBezTo>
                    <a:pt x="561" y="281"/>
                    <a:pt x="459" y="213"/>
                    <a:pt x="383" y="136"/>
                  </a:cubicBezTo>
                  <a:cubicBezTo>
                    <a:pt x="281" y="102"/>
                    <a:pt x="170" y="34"/>
                    <a:pt x="68" y="0"/>
                  </a:cubicBezTo>
                  <a:cubicBezTo>
                    <a:pt x="35" y="0"/>
                    <a:pt x="1" y="68"/>
                    <a:pt x="1" y="102"/>
                  </a:cubicBezTo>
                  <a:lnTo>
                    <a:pt x="1" y="170"/>
                  </a:lnTo>
                  <a:cubicBezTo>
                    <a:pt x="68" y="247"/>
                    <a:pt x="213" y="281"/>
                    <a:pt x="281" y="315"/>
                  </a:cubicBezTo>
                  <a:cubicBezTo>
                    <a:pt x="425" y="349"/>
                    <a:pt x="527" y="425"/>
                    <a:pt x="638" y="459"/>
                  </a:cubicBezTo>
                  <a:cubicBezTo>
                    <a:pt x="672" y="459"/>
                    <a:pt x="706" y="425"/>
                    <a:pt x="706" y="38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" name="Google Shape;5226;p60"/>
            <p:cNvSpPr/>
            <p:nvPr/>
          </p:nvSpPr>
          <p:spPr>
            <a:xfrm>
              <a:off x="3207597" y="4769202"/>
              <a:ext cx="12581" cy="9263"/>
            </a:xfrm>
            <a:custGeom>
              <a:avLst/>
              <a:gdLst/>
              <a:ahLst/>
              <a:cxnLst/>
              <a:rect l="l" t="t" r="r" b="b"/>
              <a:pathLst>
                <a:path w="383" h="282" extrusionOk="0">
                  <a:moveTo>
                    <a:pt x="383" y="171"/>
                  </a:moveTo>
                  <a:lnTo>
                    <a:pt x="383" y="137"/>
                  </a:lnTo>
                  <a:cubicBezTo>
                    <a:pt x="281" y="103"/>
                    <a:pt x="170" y="35"/>
                    <a:pt x="69" y="1"/>
                  </a:cubicBezTo>
                  <a:cubicBezTo>
                    <a:pt x="35" y="1"/>
                    <a:pt x="1" y="35"/>
                    <a:pt x="1" y="69"/>
                  </a:cubicBezTo>
                  <a:lnTo>
                    <a:pt x="35" y="69"/>
                  </a:lnTo>
                  <a:cubicBezTo>
                    <a:pt x="69" y="137"/>
                    <a:pt x="102" y="137"/>
                    <a:pt x="136" y="171"/>
                  </a:cubicBezTo>
                  <a:cubicBezTo>
                    <a:pt x="213" y="171"/>
                    <a:pt x="247" y="213"/>
                    <a:pt x="315" y="247"/>
                  </a:cubicBezTo>
                  <a:cubicBezTo>
                    <a:pt x="349" y="281"/>
                    <a:pt x="383" y="213"/>
                    <a:pt x="383" y="17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" name="Google Shape;5227;p60"/>
            <p:cNvSpPr/>
            <p:nvPr/>
          </p:nvSpPr>
          <p:spPr>
            <a:xfrm>
              <a:off x="3194753" y="4786512"/>
              <a:ext cx="23190" cy="13993"/>
            </a:xfrm>
            <a:custGeom>
              <a:avLst/>
              <a:gdLst/>
              <a:ahLst/>
              <a:cxnLst/>
              <a:rect l="l" t="t" r="r" b="b"/>
              <a:pathLst>
                <a:path w="706" h="426" extrusionOk="0">
                  <a:moveTo>
                    <a:pt x="706" y="357"/>
                  </a:moveTo>
                  <a:cubicBezTo>
                    <a:pt x="706" y="323"/>
                    <a:pt x="706" y="323"/>
                    <a:pt x="672" y="323"/>
                  </a:cubicBezTo>
                  <a:cubicBezTo>
                    <a:pt x="493" y="213"/>
                    <a:pt x="315" y="69"/>
                    <a:pt x="103" y="35"/>
                  </a:cubicBezTo>
                  <a:cubicBezTo>
                    <a:pt x="35" y="1"/>
                    <a:pt x="1" y="69"/>
                    <a:pt x="1" y="145"/>
                  </a:cubicBezTo>
                  <a:cubicBezTo>
                    <a:pt x="1" y="145"/>
                    <a:pt x="1" y="179"/>
                    <a:pt x="35" y="213"/>
                  </a:cubicBezTo>
                  <a:cubicBezTo>
                    <a:pt x="213" y="323"/>
                    <a:pt x="426" y="357"/>
                    <a:pt x="638" y="425"/>
                  </a:cubicBezTo>
                  <a:cubicBezTo>
                    <a:pt x="672" y="425"/>
                    <a:pt x="706" y="391"/>
                    <a:pt x="706" y="35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" name="Google Shape;5228;p60"/>
            <p:cNvSpPr/>
            <p:nvPr/>
          </p:nvSpPr>
          <p:spPr>
            <a:xfrm>
              <a:off x="3097098" y="4906209"/>
              <a:ext cx="18460" cy="31566"/>
            </a:xfrm>
            <a:custGeom>
              <a:avLst/>
              <a:gdLst/>
              <a:ahLst/>
              <a:cxnLst/>
              <a:rect l="l" t="t" r="r" b="b"/>
              <a:pathLst>
                <a:path w="562" h="961" extrusionOk="0">
                  <a:moveTo>
                    <a:pt x="561" y="850"/>
                  </a:moveTo>
                  <a:lnTo>
                    <a:pt x="527" y="850"/>
                  </a:lnTo>
                  <a:cubicBezTo>
                    <a:pt x="459" y="714"/>
                    <a:pt x="425" y="536"/>
                    <a:pt x="349" y="392"/>
                  </a:cubicBezTo>
                  <a:cubicBezTo>
                    <a:pt x="281" y="247"/>
                    <a:pt x="247" y="145"/>
                    <a:pt x="137" y="35"/>
                  </a:cubicBezTo>
                  <a:cubicBezTo>
                    <a:pt x="69" y="1"/>
                    <a:pt x="1" y="77"/>
                    <a:pt x="1" y="111"/>
                  </a:cubicBezTo>
                  <a:lnTo>
                    <a:pt x="1" y="145"/>
                  </a:lnTo>
                  <a:cubicBezTo>
                    <a:pt x="35" y="290"/>
                    <a:pt x="103" y="392"/>
                    <a:pt x="179" y="502"/>
                  </a:cubicBezTo>
                  <a:cubicBezTo>
                    <a:pt x="247" y="638"/>
                    <a:pt x="349" y="748"/>
                    <a:pt x="425" y="884"/>
                  </a:cubicBezTo>
                  <a:cubicBezTo>
                    <a:pt x="459" y="961"/>
                    <a:pt x="561" y="927"/>
                    <a:pt x="561" y="85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" name="Google Shape;5229;p60"/>
            <p:cNvSpPr/>
            <p:nvPr/>
          </p:nvSpPr>
          <p:spPr>
            <a:xfrm>
              <a:off x="3087605" y="4924932"/>
              <a:ext cx="20957" cy="32650"/>
            </a:xfrm>
            <a:custGeom>
              <a:avLst/>
              <a:gdLst/>
              <a:ahLst/>
              <a:cxnLst/>
              <a:rect l="l" t="t" r="r" b="b"/>
              <a:pathLst>
                <a:path w="638" h="994" extrusionOk="0">
                  <a:moveTo>
                    <a:pt x="638" y="917"/>
                  </a:moveTo>
                  <a:lnTo>
                    <a:pt x="604" y="883"/>
                  </a:lnTo>
                  <a:cubicBezTo>
                    <a:pt x="536" y="739"/>
                    <a:pt x="426" y="569"/>
                    <a:pt x="358" y="425"/>
                  </a:cubicBezTo>
                  <a:cubicBezTo>
                    <a:pt x="290" y="280"/>
                    <a:pt x="256" y="144"/>
                    <a:pt x="111" y="34"/>
                  </a:cubicBezTo>
                  <a:cubicBezTo>
                    <a:pt x="77" y="0"/>
                    <a:pt x="1" y="68"/>
                    <a:pt x="1" y="102"/>
                  </a:cubicBezTo>
                  <a:lnTo>
                    <a:pt x="1" y="212"/>
                  </a:lnTo>
                  <a:cubicBezTo>
                    <a:pt x="1" y="357"/>
                    <a:pt x="111" y="459"/>
                    <a:pt x="179" y="569"/>
                  </a:cubicBezTo>
                  <a:cubicBezTo>
                    <a:pt x="290" y="705"/>
                    <a:pt x="392" y="849"/>
                    <a:pt x="536" y="951"/>
                  </a:cubicBezTo>
                  <a:cubicBezTo>
                    <a:pt x="570" y="994"/>
                    <a:pt x="638" y="951"/>
                    <a:pt x="638" y="91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" name="Google Shape;5230;p60"/>
            <p:cNvSpPr/>
            <p:nvPr/>
          </p:nvSpPr>
          <p:spPr>
            <a:xfrm>
              <a:off x="3344604" y="4412051"/>
              <a:ext cx="33800" cy="11759"/>
            </a:xfrm>
            <a:custGeom>
              <a:avLst/>
              <a:gdLst/>
              <a:ahLst/>
              <a:cxnLst/>
              <a:rect l="l" t="t" r="r" b="b"/>
              <a:pathLst>
                <a:path w="1029" h="358" extrusionOk="0">
                  <a:moveTo>
                    <a:pt x="1028" y="145"/>
                  </a:moveTo>
                  <a:cubicBezTo>
                    <a:pt x="1028" y="111"/>
                    <a:pt x="994" y="77"/>
                    <a:pt x="960" y="77"/>
                  </a:cubicBezTo>
                  <a:cubicBezTo>
                    <a:pt x="816" y="77"/>
                    <a:pt x="638" y="43"/>
                    <a:pt x="502" y="43"/>
                  </a:cubicBezTo>
                  <a:cubicBezTo>
                    <a:pt x="357" y="43"/>
                    <a:pt x="247" y="0"/>
                    <a:pt x="111" y="43"/>
                  </a:cubicBezTo>
                  <a:cubicBezTo>
                    <a:pt x="35" y="77"/>
                    <a:pt x="1" y="111"/>
                    <a:pt x="35" y="179"/>
                  </a:cubicBezTo>
                  <a:cubicBezTo>
                    <a:pt x="35" y="213"/>
                    <a:pt x="35" y="213"/>
                    <a:pt x="77" y="255"/>
                  </a:cubicBezTo>
                  <a:cubicBezTo>
                    <a:pt x="323" y="357"/>
                    <a:pt x="672" y="289"/>
                    <a:pt x="960" y="255"/>
                  </a:cubicBezTo>
                  <a:cubicBezTo>
                    <a:pt x="1028" y="255"/>
                    <a:pt x="1028" y="213"/>
                    <a:pt x="1028" y="14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" name="Google Shape;5231;p60"/>
            <p:cNvSpPr/>
            <p:nvPr/>
          </p:nvSpPr>
          <p:spPr>
            <a:xfrm>
              <a:off x="3331760" y="4434387"/>
              <a:ext cx="32683" cy="11464"/>
            </a:xfrm>
            <a:custGeom>
              <a:avLst/>
              <a:gdLst/>
              <a:ahLst/>
              <a:cxnLst/>
              <a:rect l="l" t="t" r="r" b="b"/>
              <a:pathLst>
                <a:path w="995" h="349" extrusionOk="0">
                  <a:moveTo>
                    <a:pt x="995" y="136"/>
                  </a:moveTo>
                  <a:cubicBezTo>
                    <a:pt x="995" y="102"/>
                    <a:pt x="961" y="68"/>
                    <a:pt x="927" y="68"/>
                  </a:cubicBezTo>
                  <a:cubicBezTo>
                    <a:pt x="638" y="102"/>
                    <a:pt x="290" y="0"/>
                    <a:pt x="43" y="102"/>
                  </a:cubicBezTo>
                  <a:cubicBezTo>
                    <a:pt x="1" y="136"/>
                    <a:pt x="1" y="170"/>
                    <a:pt x="1" y="212"/>
                  </a:cubicBezTo>
                  <a:cubicBezTo>
                    <a:pt x="1" y="280"/>
                    <a:pt x="43" y="314"/>
                    <a:pt x="77" y="314"/>
                  </a:cubicBezTo>
                  <a:cubicBezTo>
                    <a:pt x="213" y="348"/>
                    <a:pt x="358" y="314"/>
                    <a:pt x="468" y="314"/>
                  </a:cubicBezTo>
                  <a:cubicBezTo>
                    <a:pt x="638" y="280"/>
                    <a:pt x="782" y="246"/>
                    <a:pt x="927" y="212"/>
                  </a:cubicBezTo>
                  <a:cubicBezTo>
                    <a:pt x="961" y="212"/>
                    <a:pt x="995" y="170"/>
                    <a:pt x="995" y="13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" name="Google Shape;5232;p60"/>
            <p:cNvSpPr/>
            <p:nvPr/>
          </p:nvSpPr>
          <p:spPr>
            <a:xfrm>
              <a:off x="3302756" y="4566927"/>
              <a:ext cx="20957" cy="10347"/>
            </a:xfrm>
            <a:custGeom>
              <a:avLst/>
              <a:gdLst/>
              <a:ahLst/>
              <a:cxnLst/>
              <a:rect l="l" t="t" r="r" b="b"/>
              <a:pathLst>
                <a:path w="638" h="315" extrusionOk="0">
                  <a:moveTo>
                    <a:pt x="637" y="246"/>
                  </a:moveTo>
                  <a:lnTo>
                    <a:pt x="637" y="212"/>
                  </a:lnTo>
                  <a:cubicBezTo>
                    <a:pt x="569" y="136"/>
                    <a:pt x="425" y="102"/>
                    <a:pt x="357" y="68"/>
                  </a:cubicBezTo>
                  <a:cubicBezTo>
                    <a:pt x="247" y="34"/>
                    <a:pt x="111" y="0"/>
                    <a:pt x="34" y="68"/>
                  </a:cubicBezTo>
                  <a:cubicBezTo>
                    <a:pt x="0" y="102"/>
                    <a:pt x="0" y="102"/>
                    <a:pt x="0" y="136"/>
                  </a:cubicBezTo>
                  <a:cubicBezTo>
                    <a:pt x="0" y="170"/>
                    <a:pt x="0" y="170"/>
                    <a:pt x="34" y="212"/>
                  </a:cubicBezTo>
                  <a:cubicBezTo>
                    <a:pt x="111" y="246"/>
                    <a:pt x="213" y="246"/>
                    <a:pt x="323" y="246"/>
                  </a:cubicBezTo>
                  <a:cubicBezTo>
                    <a:pt x="391" y="280"/>
                    <a:pt x="501" y="314"/>
                    <a:pt x="569" y="314"/>
                  </a:cubicBezTo>
                  <a:cubicBezTo>
                    <a:pt x="637" y="314"/>
                    <a:pt x="637" y="280"/>
                    <a:pt x="637" y="24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" name="Google Shape;5233;p60"/>
            <p:cNvSpPr/>
            <p:nvPr/>
          </p:nvSpPr>
          <p:spPr>
            <a:xfrm>
              <a:off x="3292409" y="4581971"/>
              <a:ext cx="19873" cy="8146"/>
            </a:xfrm>
            <a:custGeom>
              <a:avLst/>
              <a:gdLst/>
              <a:ahLst/>
              <a:cxnLst/>
              <a:rect l="l" t="t" r="r" b="b"/>
              <a:pathLst>
                <a:path w="605" h="248" extrusionOk="0">
                  <a:moveTo>
                    <a:pt x="604" y="179"/>
                  </a:moveTo>
                  <a:cubicBezTo>
                    <a:pt x="604" y="137"/>
                    <a:pt x="562" y="103"/>
                    <a:pt x="528" y="103"/>
                  </a:cubicBezTo>
                  <a:cubicBezTo>
                    <a:pt x="460" y="69"/>
                    <a:pt x="392" y="69"/>
                    <a:pt x="281" y="35"/>
                  </a:cubicBezTo>
                  <a:cubicBezTo>
                    <a:pt x="213" y="35"/>
                    <a:pt x="137" y="1"/>
                    <a:pt x="35" y="35"/>
                  </a:cubicBezTo>
                  <a:cubicBezTo>
                    <a:pt x="1" y="35"/>
                    <a:pt x="1" y="69"/>
                    <a:pt x="1" y="103"/>
                  </a:cubicBezTo>
                  <a:cubicBezTo>
                    <a:pt x="1" y="137"/>
                    <a:pt x="1" y="137"/>
                    <a:pt x="35" y="179"/>
                  </a:cubicBezTo>
                  <a:cubicBezTo>
                    <a:pt x="69" y="213"/>
                    <a:pt x="179" y="213"/>
                    <a:pt x="247" y="247"/>
                  </a:cubicBezTo>
                  <a:lnTo>
                    <a:pt x="528" y="247"/>
                  </a:lnTo>
                  <a:cubicBezTo>
                    <a:pt x="562" y="247"/>
                    <a:pt x="604" y="213"/>
                    <a:pt x="604" y="17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" name="Google Shape;5234;p60"/>
            <p:cNvSpPr/>
            <p:nvPr/>
          </p:nvSpPr>
          <p:spPr>
            <a:xfrm>
              <a:off x="3285445" y="4620206"/>
              <a:ext cx="33800" cy="16489"/>
            </a:xfrm>
            <a:custGeom>
              <a:avLst/>
              <a:gdLst/>
              <a:ahLst/>
              <a:cxnLst/>
              <a:rect l="l" t="t" r="r" b="b"/>
              <a:pathLst>
                <a:path w="1029" h="502" extrusionOk="0">
                  <a:moveTo>
                    <a:pt x="1028" y="391"/>
                  </a:moveTo>
                  <a:cubicBezTo>
                    <a:pt x="1028" y="357"/>
                    <a:pt x="986" y="357"/>
                    <a:pt x="986" y="357"/>
                  </a:cubicBezTo>
                  <a:cubicBezTo>
                    <a:pt x="850" y="247"/>
                    <a:pt x="706" y="213"/>
                    <a:pt x="561" y="145"/>
                  </a:cubicBezTo>
                  <a:cubicBezTo>
                    <a:pt x="425" y="77"/>
                    <a:pt x="247" y="35"/>
                    <a:pt x="69" y="1"/>
                  </a:cubicBezTo>
                  <a:cubicBezTo>
                    <a:pt x="35" y="1"/>
                    <a:pt x="1" y="77"/>
                    <a:pt x="1" y="111"/>
                  </a:cubicBezTo>
                  <a:cubicBezTo>
                    <a:pt x="1" y="145"/>
                    <a:pt x="35" y="179"/>
                    <a:pt x="35" y="179"/>
                  </a:cubicBezTo>
                  <a:cubicBezTo>
                    <a:pt x="179" y="289"/>
                    <a:pt x="349" y="323"/>
                    <a:pt x="493" y="357"/>
                  </a:cubicBezTo>
                  <a:cubicBezTo>
                    <a:pt x="638" y="425"/>
                    <a:pt x="774" y="459"/>
                    <a:pt x="952" y="459"/>
                  </a:cubicBezTo>
                  <a:cubicBezTo>
                    <a:pt x="986" y="502"/>
                    <a:pt x="1028" y="425"/>
                    <a:pt x="1028" y="39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" name="Google Shape;5235;p60"/>
            <p:cNvSpPr/>
            <p:nvPr/>
          </p:nvSpPr>
          <p:spPr>
            <a:xfrm>
              <a:off x="3195870" y="4628286"/>
              <a:ext cx="17343" cy="9526"/>
            </a:xfrm>
            <a:custGeom>
              <a:avLst/>
              <a:gdLst/>
              <a:ahLst/>
              <a:cxnLst/>
              <a:rect l="l" t="t" r="r" b="b"/>
              <a:pathLst>
                <a:path w="528" h="290" extrusionOk="0">
                  <a:moveTo>
                    <a:pt x="527" y="179"/>
                  </a:moveTo>
                  <a:cubicBezTo>
                    <a:pt x="493" y="179"/>
                    <a:pt x="493" y="145"/>
                    <a:pt x="493" y="145"/>
                  </a:cubicBezTo>
                  <a:cubicBezTo>
                    <a:pt x="426" y="111"/>
                    <a:pt x="358" y="43"/>
                    <a:pt x="281" y="43"/>
                  </a:cubicBezTo>
                  <a:cubicBezTo>
                    <a:pt x="213" y="1"/>
                    <a:pt x="145" y="1"/>
                    <a:pt x="69" y="1"/>
                  </a:cubicBezTo>
                  <a:cubicBezTo>
                    <a:pt x="1" y="43"/>
                    <a:pt x="1" y="77"/>
                    <a:pt x="1" y="111"/>
                  </a:cubicBezTo>
                  <a:cubicBezTo>
                    <a:pt x="1" y="111"/>
                    <a:pt x="35" y="145"/>
                    <a:pt x="69" y="145"/>
                  </a:cubicBezTo>
                  <a:cubicBezTo>
                    <a:pt x="103" y="179"/>
                    <a:pt x="179" y="179"/>
                    <a:pt x="213" y="213"/>
                  </a:cubicBezTo>
                  <a:cubicBezTo>
                    <a:pt x="281" y="213"/>
                    <a:pt x="358" y="256"/>
                    <a:pt x="392" y="290"/>
                  </a:cubicBezTo>
                  <a:cubicBezTo>
                    <a:pt x="459" y="290"/>
                    <a:pt x="527" y="256"/>
                    <a:pt x="527" y="17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" name="Google Shape;5236;p60"/>
            <p:cNvSpPr/>
            <p:nvPr/>
          </p:nvSpPr>
          <p:spPr>
            <a:xfrm>
              <a:off x="3062214" y="4755274"/>
              <a:ext cx="18460" cy="15077"/>
            </a:xfrm>
            <a:custGeom>
              <a:avLst/>
              <a:gdLst/>
              <a:ahLst/>
              <a:cxnLst/>
              <a:rect l="l" t="t" r="r" b="b"/>
              <a:pathLst>
                <a:path w="562" h="459" extrusionOk="0">
                  <a:moveTo>
                    <a:pt x="561" y="425"/>
                  </a:moveTo>
                  <a:lnTo>
                    <a:pt x="561" y="382"/>
                  </a:lnTo>
                  <a:cubicBezTo>
                    <a:pt x="459" y="314"/>
                    <a:pt x="391" y="246"/>
                    <a:pt x="281" y="170"/>
                  </a:cubicBezTo>
                  <a:cubicBezTo>
                    <a:pt x="213" y="102"/>
                    <a:pt x="179" y="68"/>
                    <a:pt x="69" y="34"/>
                  </a:cubicBezTo>
                  <a:cubicBezTo>
                    <a:pt x="35" y="0"/>
                    <a:pt x="1" y="34"/>
                    <a:pt x="35" y="68"/>
                  </a:cubicBezTo>
                  <a:lnTo>
                    <a:pt x="35" y="102"/>
                  </a:lnTo>
                  <a:cubicBezTo>
                    <a:pt x="69" y="170"/>
                    <a:pt x="137" y="246"/>
                    <a:pt x="213" y="314"/>
                  </a:cubicBezTo>
                  <a:cubicBezTo>
                    <a:pt x="315" y="348"/>
                    <a:pt x="425" y="425"/>
                    <a:pt x="527" y="459"/>
                  </a:cubicBezTo>
                  <a:cubicBezTo>
                    <a:pt x="561" y="459"/>
                    <a:pt x="561" y="425"/>
                    <a:pt x="561" y="42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" name="Google Shape;5237;p60"/>
            <p:cNvSpPr/>
            <p:nvPr/>
          </p:nvSpPr>
          <p:spPr>
            <a:xfrm>
              <a:off x="3049370" y="4777315"/>
              <a:ext cx="17343" cy="16194"/>
            </a:xfrm>
            <a:custGeom>
              <a:avLst/>
              <a:gdLst/>
              <a:ahLst/>
              <a:cxnLst/>
              <a:rect l="l" t="t" r="r" b="b"/>
              <a:pathLst>
                <a:path w="528" h="493" extrusionOk="0">
                  <a:moveTo>
                    <a:pt x="528" y="425"/>
                  </a:moveTo>
                  <a:lnTo>
                    <a:pt x="528" y="391"/>
                  </a:lnTo>
                  <a:cubicBezTo>
                    <a:pt x="460" y="247"/>
                    <a:pt x="315" y="0"/>
                    <a:pt x="103" y="0"/>
                  </a:cubicBezTo>
                  <a:cubicBezTo>
                    <a:pt x="35" y="0"/>
                    <a:pt x="1" y="68"/>
                    <a:pt x="35" y="136"/>
                  </a:cubicBezTo>
                  <a:cubicBezTo>
                    <a:pt x="35" y="136"/>
                    <a:pt x="35" y="179"/>
                    <a:pt x="69" y="213"/>
                  </a:cubicBezTo>
                  <a:cubicBezTo>
                    <a:pt x="103" y="247"/>
                    <a:pt x="213" y="247"/>
                    <a:pt x="247" y="281"/>
                  </a:cubicBezTo>
                  <a:cubicBezTo>
                    <a:pt x="315" y="315"/>
                    <a:pt x="358" y="391"/>
                    <a:pt x="392" y="459"/>
                  </a:cubicBezTo>
                  <a:cubicBezTo>
                    <a:pt x="426" y="493"/>
                    <a:pt x="528" y="459"/>
                    <a:pt x="528" y="42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" name="Google Shape;5238;p60"/>
            <p:cNvSpPr/>
            <p:nvPr/>
          </p:nvSpPr>
          <p:spPr>
            <a:xfrm>
              <a:off x="3029563" y="4477352"/>
              <a:ext cx="179183" cy="37151"/>
            </a:xfrm>
            <a:custGeom>
              <a:avLst/>
              <a:gdLst/>
              <a:ahLst/>
              <a:cxnLst/>
              <a:rect l="l" t="t" r="r" b="b"/>
              <a:pathLst>
                <a:path w="5455" h="1131" extrusionOk="0">
                  <a:moveTo>
                    <a:pt x="5455" y="1028"/>
                  </a:moveTo>
                  <a:lnTo>
                    <a:pt x="5421" y="986"/>
                  </a:lnTo>
                  <a:cubicBezTo>
                    <a:pt x="3857" y="213"/>
                    <a:pt x="1700" y="0"/>
                    <a:pt x="69" y="773"/>
                  </a:cubicBezTo>
                  <a:cubicBezTo>
                    <a:pt x="35" y="816"/>
                    <a:pt x="1" y="850"/>
                    <a:pt x="35" y="884"/>
                  </a:cubicBezTo>
                  <a:cubicBezTo>
                    <a:pt x="35" y="952"/>
                    <a:pt x="69" y="986"/>
                    <a:pt x="145" y="986"/>
                  </a:cubicBezTo>
                  <a:cubicBezTo>
                    <a:pt x="1029" y="773"/>
                    <a:pt x="1878" y="561"/>
                    <a:pt x="2762" y="561"/>
                  </a:cubicBezTo>
                  <a:cubicBezTo>
                    <a:pt x="3679" y="603"/>
                    <a:pt x="4529" y="773"/>
                    <a:pt x="5378" y="1096"/>
                  </a:cubicBezTo>
                  <a:cubicBezTo>
                    <a:pt x="5421" y="1130"/>
                    <a:pt x="5455" y="1062"/>
                    <a:pt x="5455" y="1028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" name="Google Shape;5239;p60"/>
            <p:cNvSpPr/>
            <p:nvPr/>
          </p:nvSpPr>
          <p:spPr>
            <a:xfrm>
              <a:off x="2993562" y="4557434"/>
              <a:ext cx="114999" cy="104652"/>
            </a:xfrm>
            <a:custGeom>
              <a:avLst/>
              <a:gdLst/>
              <a:ahLst/>
              <a:cxnLst/>
              <a:rect l="l" t="t" r="r" b="b"/>
              <a:pathLst>
                <a:path w="3501" h="3186" extrusionOk="0">
                  <a:moveTo>
                    <a:pt x="3501" y="3152"/>
                  </a:moveTo>
                  <a:lnTo>
                    <a:pt x="3501" y="3118"/>
                  </a:lnTo>
                  <a:cubicBezTo>
                    <a:pt x="2940" y="2625"/>
                    <a:pt x="2227" y="2302"/>
                    <a:pt x="1632" y="1776"/>
                  </a:cubicBezTo>
                  <a:cubicBezTo>
                    <a:pt x="1063" y="1275"/>
                    <a:pt x="604" y="637"/>
                    <a:pt x="103" y="34"/>
                  </a:cubicBezTo>
                  <a:cubicBezTo>
                    <a:pt x="69" y="0"/>
                    <a:pt x="1" y="34"/>
                    <a:pt x="1" y="111"/>
                  </a:cubicBezTo>
                  <a:lnTo>
                    <a:pt x="1" y="111"/>
                  </a:lnTo>
                  <a:cubicBezTo>
                    <a:pt x="638" y="1631"/>
                    <a:pt x="2014" y="2515"/>
                    <a:pt x="3467" y="3152"/>
                  </a:cubicBezTo>
                  <a:cubicBezTo>
                    <a:pt x="3467" y="3186"/>
                    <a:pt x="3501" y="3152"/>
                    <a:pt x="3501" y="3152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" name="Google Shape;5240;p60"/>
            <p:cNvSpPr/>
            <p:nvPr/>
          </p:nvSpPr>
          <p:spPr>
            <a:xfrm>
              <a:off x="2934141" y="4570277"/>
              <a:ext cx="50257" cy="162694"/>
            </a:xfrm>
            <a:custGeom>
              <a:avLst/>
              <a:gdLst/>
              <a:ahLst/>
              <a:cxnLst/>
              <a:rect l="l" t="t" r="r" b="b"/>
              <a:pathLst>
                <a:path w="1530" h="4953" extrusionOk="0">
                  <a:moveTo>
                    <a:pt x="1530" y="4885"/>
                  </a:moveTo>
                  <a:lnTo>
                    <a:pt x="1530" y="4885"/>
                  </a:lnTo>
                  <a:cubicBezTo>
                    <a:pt x="1028" y="3891"/>
                    <a:pt x="570" y="2973"/>
                    <a:pt x="425" y="1979"/>
                  </a:cubicBezTo>
                  <a:cubicBezTo>
                    <a:pt x="357" y="1385"/>
                    <a:pt x="357" y="782"/>
                    <a:pt x="502" y="144"/>
                  </a:cubicBezTo>
                  <a:lnTo>
                    <a:pt x="502" y="110"/>
                  </a:lnTo>
                  <a:cubicBezTo>
                    <a:pt x="502" y="34"/>
                    <a:pt x="425" y="0"/>
                    <a:pt x="357" y="68"/>
                  </a:cubicBezTo>
                  <a:cubicBezTo>
                    <a:pt x="43" y="637"/>
                    <a:pt x="1" y="1274"/>
                    <a:pt x="77" y="1911"/>
                  </a:cubicBezTo>
                  <a:cubicBezTo>
                    <a:pt x="255" y="2973"/>
                    <a:pt x="893" y="4069"/>
                    <a:pt x="1453" y="4919"/>
                  </a:cubicBezTo>
                  <a:cubicBezTo>
                    <a:pt x="1487" y="4953"/>
                    <a:pt x="1530" y="4919"/>
                    <a:pt x="1530" y="488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" name="Google Shape;5241;p60"/>
            <p:cNvSpPr/>
            <p:nvPr/>
          </p:nvSpPr>
          <p:spPr>
            <a:xfrm>
              <a:off x="3040173" y="4356243"/>
              <a:ext cx="151000" cy="97688"/>
            </a:xfrm>
            <a:custGeom>
              <a:avLst/>
              <a:gdLst/>
              <a:ahLst/>
              <a:cxnLst/>
              <a:rect l="l" t="t" r="r" b="b"/>
              <a:pathLst>
                <a:path w="4597" h="2974" extrusionOk="0">
                  <a:moveTo>
                    <a:pt x="4596" y="43"/>
                  </a:moveTo>
                  <a:cubicBezTo>
                    <a:pt x="4596" y="1"/>
                    <a:pt x="4596" y="1"/>
                    <a:pt x="4562" y="1"/>
                  </a:cubicBezTo>
                  <a:cubicBezTo>
                    <a:pt x="2761" y="323"/>
                    <a:pt x="1062" y="1351"/>
                    <a:pt x="1" y="2872"/>
                  </a:cubicBezTo>
                  <a:lnTo>
                    <a:pt x="1" y="2906"/>
                  </a:lnTo>
                  <a:cubicBezTo>
                    <a:pt x="1" y="2940"/>
                    <a:pt x="69" y="2974"/>
                    <a:pt x="69" y="2940"/>
                  </a:cubicBezTo>
                  <a:cubicBezTo>
                    <a:pt x="1377" y="1598"/>
                    <a:pt x="2795" y="604"/>
                    <a:pt x="4596" y="7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" name="Google Shape;5242;p60"/>
            <p:cNvSpPr/>
            <p:nvPr/>
          </p:nvSpPr>
          <p:spPr>
            <a:xfrm>
              <a:off x="2923827" y="4388893"/>
              <a:ext cx="147650" cy="232462"/>
            </a:xfrm>
            <a:custGeom>
              <a:avLst/>
              <a:gdLst/>
              <a:ahLst/>
              <a:cxnLst/>
              <a:rect l="l" t="t" r="r" b="b"/>
              <a:pathLst>
                <a:path w="4495" h="7077" extrusionOk="0">
                  <a:moveTo>
                    <a:pt x="4214" y="1028"/>
                  </a:moveTo>
                  <a:cubicBezTo>
                    <a:pt x="4137" y="638"/>
                    <a:pt x="4069" y="281"/>
                    <a:pt x="3967" y="0"/>
                  </a:cubicBezTo>
                  <a:cubicBezTo>
                    <a:pt x="3611" y="247"/>
                    <a:pt x="3288" y="536"/>
                    <a:pt x="2940" y="816"/>
                  </a:cubicBezTo>
                  <a:cubicBezTo>
                    <a:pt x="2124" y="1521"/>
                    <a:pt x="1487" y="2269"/>
                    <a:pt x="1028" y="3084"/>
                  </a:cubicBezTo>
                  <a:cubicBezTo>
                    <a:pt x="315" y="4316"/>
                    <a:pt x="0" y="5666"/>
                    <a:pt x="0" y="7077"/>
                  </a:cubicBezTo>
                  <a:cubicBezTo>
                    <a:pt x="4103" y="5632"/>
                    <a:pt x="4494" y="2872"/>
                    <a:pt x="4214" y="102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" name="Google Shape;5243;p60"/>
            <p:cNvSpPr/>
            <p:nvPr/>
          </p:nvSpPr>
          <p:spPr>
            <a:xfrm>
              <a:off x="2415709" y="4500509"/>
              <a:ext cx="441733" cy="482464"/>
            </a:xfrm>
            <a:custGeom>
              <a:avLst/>
              <a:gdLst/>
              <a:ahLst/>
              <a:cxnLst/>
              <a:rect l="l" t="t" r="r" b="b"/>
              <a:pathLst>
                <a:path w="13448" h="14688" extrusionOk="0">
                  <a:moveTo>
                    <a:pt x="13448" y="1810"/>
                  </a:moveTo>
                  <a:cubicBezTo>
                    <a:pt x="13312" y="960"/>
                    <a:pt x="11825" y="493"/>
                    <a:pt x="10551" y="281"/>
                  </a:cubicBezTo>
                  <a:cubicBezTo>
                    <a:pt x="9735" y="111"/>
                    <a:pt x="9030" y="68"/>
                    <a:pt x="8741" y="34"/>
                  </a:cubicBezTo>
                  <a:cubicBezTo>
                    <a:pt x="6652" y="0"/>
                    <a:pt x="4426" y="570"/>
                    <a:pt x="2659" y="1767"/>
                  </a:cubicBezTo>
                  <a:cubicBezTo>
                    <a:pt x="2447" y="1912"/>
                    <a:pt x="2192" y="2090"/>
                    <a:pt x="1979" y="2302"/>
                  </a:cubicBezTo>
                  <a:cubicBezTo>
                    <a:pt x="1419" y="2761"/>
                    <a:pt x="994" y="3296"/>
                    <a:pt x="705" y="3823"/>
                  </a:cubicBezTo>
                  <a:cubicBezTo>
                    <a:pt x="213" y="4673"/>
                    <a:pt x="0" y="5556"/>
                    <a:pt x="0" y="6516"/>
                  </a:cubicBezTo>
                  <a:cubicBezTo>
                    <a:pt x="0" y="6830"/>
                    <a:pt x="34" y="7153"/>
                    <a:pt x="68" y="7501"/>
                  </a:cubicBezTo>
                  <a:cubicBezTo>
                    <a:pt x="179" y="7969"/>
                    <a:pt x="280" y="8461"/>
                    <a:pt x="459" y="8920"/>
                  </a:cubicBezTo>
                  <a:cubicBezTo>
                    <a:pt x="748" y="9803"/>
                    <a:pt x="1096" y="10619"/>
                    <a:pt x="1555" y="11434"/>
                  </a:cubicBezTo>
                  <a:cubicBezTo>
                    <a:pt x="1810" y="11893"/>
                    <a:pt x="2056" y="12352"/>
                    <a:pt x="2370" y="12777"/>
                  </a:cubicBezTo>
                  <a:cubicBezTo>
                    <a:pt x="2693" y="13278"/>
                    <a:pt x="3610" y="14688"/>
                    <a:pt x="4392" y="14374"/>
                  </a:cubicBezTo>
                  <a:cubicBezTo>
                    <a:pt x="4817" y="14195"/>
                    <a:pt x="4885" y="13592"/>
                    <a:pt x="4740" y="12811"/>
                  </a:cubicBezTo>
                  <a:cubicBezTo>
                    <a:pt x="4494" y="11256"/>
                    <a:pt x="3576" y="9166"/>
                    <a:pt x="3576" y="9166"/>
                  </a:cubicBezTo>
                  <a:cubicBezTo>
                    <a:pt x="3576" y="9166"/>
                    <a:pt x="7756" y="12216"/>
                    <a:pt x="9200" y="11188"/>
                  </a:cubicBezTo>
                  <a:cubicBezTo>
                    <a:pt x="9455" y="11010"/>
                    <a:pt x="9523" y="10763"/>
                    <a:pt x="9489" y="10474"/>
                  </a:cubicBezTo>
                  <a:cubicBezTo>
                    <a:pt x="9277" y="9132"/>
                    <a:pt x="6337" y="7009"/>
                    <a:pt x="6337" y="7009"/>
                  </a:cubicBezTo>
                  <a:cubicBezTo>
                    <a:pt x="6337" y="7009"/>
                    <a:pt x="10653" y="8920"/>
                    <a:pt x="11893" y="7399"/>
                  </a:cubicBezTo>
                  <a:cubicBezTo>
                    <a:pt x="12071" y="7221"/>
                    <a:pt x="12139" y="7009"/>
                    <a:pt x="12105" y="6762"/>
                  </a:cubicBezTo>
                  <a:cubicBezTo>
                    <a:pt x="11893" y="5378"/>
                    <a:pt x="8249" y="3823"/>
                    <a:pt x="8036" y="3755"/>
                  </a:cubicBezTo>
                  <a:cubicBezTo>
                    <a:pt x="8249" y="3755"/>
                    <a:pt x="12496" y="4316"/>
                    <a:pt x="13346" y="2302"/>
                  </a:cubicBezTo>
                  <a:cubicBezTo>
                    <a:pt x="13448" y="2124"/>
                    <a:pt x="13448" y="1946"/>
                    <a:pt x="13448" y="181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" name="Google Shape;5244;p60"/>
            <p:cNvSpPr/>
            <p:nvPr/>
          </p:nvSpPr>
          <p:spPr>
            <a:xfrm>
              <a:off x="2415709" y="4500509"/>
              <a:ext cx="346574" cy="375611"/>
            </a:xfrm>
            <a:custGeom>
              <a:avLst/>
              <a:gdLst/>
              <a:ahLst/>
              <a:cxnLst/>
              <a:rect l="l" t="t" r="r" b="b"/>
              <a:pathLst>
                <a:path w="10551" h="11435" extrusionOk="0">
                  <a:moveTo>
                    <a:pt x="10551" y="281"/>
                  </a:moveTo>
                  <a:cubicBezTo>
                    <a:pt x="9735" y="111"/>
                    <a:pt x="9030" y="68"/>
                    <a:pt x="8741" y="34"/>
                  </a:cubicBezTo>
                  <a:cubicBezTo>
                    <a:pt x="6652" y="0"/>
                    <a:pt x="4426" y="570"/>
                    <a:pt x="2659" y="1767"/>
                  </a:cubicBezTo>
                  <a:cubicBezTo>
                    <a:pt x="2447" y="1912"/>
                    <a:pt x="2192" y="2090"/>
                    <a:pt x="1979" y="2302"/>
                  </a:cubicBezTo>
                  <a:cubicBezTo>
                    <a:pt x="1419" y="2761"/>
                    <a:pt x="994" y="3296"/>
                    <a:pt x="705" y="3823"/>
                  </a:cubicBezTo>
                  <a:cubicBezTo>
                    <a:pt x="213" y="4673"/>
                    <a:pt x="0" y="5556"/>
                    <a:pt x="0" y="6516"/>
                  </a:cubicBezTo>
                  <a:cubicBezTo>
                    <a:pt x="0" y="6830"/>
                    <a:pt x="34" y="7153"/>
                    <a:pt x="68" y="7501"/>
                  </a:cubicBezTo>
                  <a:cubicBezTo>
                    <a:pt x="179" y="7969"/>
                    <a:pt x="280" y="8461"/>
                    <a:pt x="459" y="8920"/>
                  </a:cubicBezTo>
                  <a:cubicBezTo>
                    <a:pt x="748" y="9803"/>
                    <a:pt x="1096" y="10619"/>
                    <a:pt x="1555" y="11434"/>
                  </a:cubicBezTo>
                  <a:cubicBezTo>
                    <a:pt x="2370" y="10797"/>
                    <a:pt x="2404" y="9591"/>
                    <a:pt x="2268" y="8674"/>
                  </a:cubicBezTo>
                  <a:cubicBezTo>
                    <a:pt x="2158" y="7969"/>
                    <a:pt x="1945" y="7433"/>
                    <a:pt x="1945" y="7433"/>
                  </a:cubicBezTo>
                  <a:cubicBezTo>
                    <a:pt x="1945" y="7433"/>
                    <a:pt x="4392" y="9379"/>
                    <a:pt x="5241" y="8461"/>
                  </a:cubicBezTo>
                  <a:cubicBezTo>
                    <a:pt x="5454" y="8249"/>
                    <a:pt x="5522" y="8002"/>
                    <a:pt x="5488" y="7714"/>
                  </a:cubicBezTo>
                  <a:cubicBezTo>
                    <a:pt x="5309" y="6694"/>
                    <a:pt x="3857" y="5454"/>
                    <a:pt x="3789" y="5344"/>
                  </a:cubicBezTo>
                  <a:cubicBezTo>
                    <a:pt x="3933" y="5420"/>
                    <a:pt x="6694" y="6371"/>
                    <a:pt x="7365" y="5454"/>
                  </a:cubicBezTo>
                  <a:cubicBezTo>
                    <a:pt x="7501" y="5276"/>
                    <a:pt x="7544" y="5029"/>
                    <a:pt x="7501" y="4740"/>
                  </a:cubicBezTo>
                  <a:cubicBezTo>
                    <a:pt x="7331" y="3611"/>
                    <a:pt x="6015" y="2090"/>
                    <a:pt x="6015" y="2090"/>
                  </a:cubicBezTo>
                  <a:cubicBezTo>
                    <a:pt x="8707" y="2124"/>
                    <a:pt x="9982" y="1028"/>
                    <a:pt x="10551" y="2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" name="Google Shape;5245;p60"/>
            <p:cNvSpPr/>
            <p:nvPr/>
          </p:nvSpPr>
          <p:spPr>
            <a:xfrm>
              <a:off x="2790171" y="4559930"/>
              <a:ext cx="19840" cy="4500"/>
            </a:xfrm>
            <a:custGeom>
              <a:avLst/>
              <a:gdLst/>
              <a:ahLst/>
              <a:cxnLst/>
              <a:rect l="l" t="t" r="r" b="b"/>
              <a:pathLst>
                <a:path w="604" h="137" extrusionOk="0">
                  <a:moveTo>
                    <a:pt x="603" y="103"/>
                  </a:moveTo>
                  <a:lnTo>
                    <a:pt x="603" y="69"/>
                  </a:lnTo>
                  <a:cubicBezTo>
                    <a:pt x="425" y="35"/>
                    <a:pt x="213" y="1"/>
                    <a:pt x="34" y="35"/>
                  </a:cubicBezTo>
                  <a:cubicBezTo>
                    <a:pt x="34" y="35"/>
                    <a:pt x="0" y="35"/>
                    <a:pt x="0" y="69"/>
                  </a:cubicBezTo>
                  <a:lnTo>
                    <a:pt x="34" y="69"/>
                  </a:lnTo>
                  <a:cubicBezTo>
                    <a:pt x="213" y="137"/>
                    <a:pt x="425" y="137"/>
                    <a:pt x="603" y="10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" name="Google Shape;5246;p60"/>
            <p:cNvSpPr/>
            <p:nvPr/>
          </p:nvSpPr>
          <p:spPr>
            <a:xfrm>
              <a:off x="2787641" y="4570277"/>
              <a:ext cx="20957" cy="5880"/>
            </a:xfrm>
            <a:custGeom>
              <a:avLst/>
              <a:gdLst/>
              <a:ahLst/>
              <a:cxnLst/>
              <a:rect l="l" t="t" r="r" b="b"/>
              <a:pathLst>
                <a:path w="638" h="179" extrusionOk="0">
                  <a:moveTo>
                    <a:pt x="638" y="110"/>
                  </a:moveTo>
                  <a:lnTo>
                    <a:pt x="638" y="68"/>
                  </a:lnTo>
                  <a:cubicBezTo>
                    <a:pt x="426" y="68"/>
                    <a:pt x="213" y="0"/>
                    <a:pt x="43" y="34"/>
                  </a:cubicBezTo>
                  <a:cubicBezTo>
                    <a:pt x="1" y="34"/>
                    <a:pt x="1" y="68"/>
                    <a:pt x="1" y="110"/>
                  </a:cubicBezTo>
                  <a:lnTo>
                    <a:pt x="43" y="110"/>
                  </a:lnTo>
                  <a:cubicBezTo>
                    <a:pt x="213" y="178"/>
                    <a:pt x="426" y="144"/>
                    <a:pt x="638" y="1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" name="Google Shape;5247;p60"/>
            <p:cNvSpPr/>
            <p:nvPr/>
          </p:nvSpPr>
          <p:spPr>
            <a:xfrm>
              <a:off x="2768130" y="4717861"/>
              <a:ext cx="17311" cy="11759"/>
            </a:xfrm>
            <a:custGeom>
              <a:avLst/>
              <a:gdLst/>
              <a:ahLst/>
              <a:cxnLst/>
              <a:rect l="l" t="t" r="r" b="b"/>
              <a:pathLst>
                <a:path w="527" h="358" extrusionOk="0">
                  <a:moveTo>
                    <a:pt x="527" y="290"/>
                  </a:moveTo>
                  <a:lnTo>
                    <a:pt x="493" y="247"/>
                  </a:lnTo>
                  <a:cubicBezTo>
                    <a:pt x="382" y="145"/>
                    <a:pt x="170" y="1"/>
                    <a:pt x="34" y="77"/>
                  </a:cubicBezTo>
                  <a:cubicBezTo>
                    <a:pt x="0" y="111"/>
                    <a:pt x="0" y="111"/>
                    <a:pt x="0" y="145"/>
                  </a:cubicBezTo>
                  <a:lnTo>
                    <a:pt x="34" y="179"/>
                  </a:lnTo>
                  <a:cubicBezTo>
                    <a:pt x="68" y="213"/>
                    <a:pt x="170" y="213"/>
                    <a:pt x="213" y="247"/>
                  </a:cubicBezTo>
                  <a:cubicBezTo>
                    <a:pt x="314" y="247"/>
                    <a:pt x="382" y="290"/>
                    <a:pt x="459" y="324"/>
                  </a:cubicBezTo>
                  <a:cubicBezTo>
                    <a:pt x="493" y="358"/>
                    <a:pt x="527" y="324"/>
                    <a:pt x="527" y="29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" name="Google Shape;5248;p60"/>
            <p:cNvSpPr/>
            <p:nvPr/>
          </p:nvSpPr>
          <p:spPr>
            <a:xfrm>
              <a:off x="2744677" y="4731821"/>
              <a:ext cx="26836" cy="8113"/>
            </a:xfrm>
            <a:custGeom>
              <a:avLst/>
              <a:gdLst/>
              <a:ahLst/>
              <a:cxnLst/>
              <a:rect l="l" t="t" r="r" b="b"/>
              <a:pathLst>
                <a:path w="817" h="247" extrusionOk="0">
                  <a:moveTo>
                    <a:pt x="816" y="213"/>
                  </a:moveTo>
                  <a:lnTo>
                    <a:pt x="816" y="213"/>
                  </a:lnTo>
                  <a:cubicBezTo>
                    <a:pt x="570" y="145"/>
                    <a:pt x="323" y="1"/>
                    <a:pt x="77" y="35"/>
                  </a:cubicBezTo>
                  <a:cubicBezTo>
                    <a:pt x="35" y="35"/>
                    <a:pt x="1" y="77"/>
                    <a:pt x="35" y="77"/>
                  </a:cubicBezTo>
                  <a:lnTo>
                    <a:pt x="35" y="111"/>
                  </a:lnTo>
                  <a:cubicBezTo>
                    <a:pt x="247" y="213"/>
                    <a:pt x="570" y="213"/>
                    <a:pt x="782" y="247"/>
                  </a:cubicBezTo>
                  <a:cubicBezTo>
                    <a:pt x="816" y="247"/>
                    <a:pt x="816" y="247"/>
                    <a:pt x="816" y="21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" name="Google Shape;5249;p60"/>
            <p:cNvSpPr/>
            <p:nvPr/>
          </p:nvSpPr>
          <p:spPr>
            <a:xfrm>
              <a:off x="2734363" y="4692470"/>
              <a:ext cx="22074" cy="9263"/>
            </a:xfrm>
            <a:custGeom>
              <a:avLst/>
              <a:gdLst/>
              <a:ahLst/>
              <a:cxnLst/>
              <a:rect l="l" t="t" r="r" b="b"/>
              <a:pathLst>
                <a:path w="672" h="282" extrusionOk="0">
                  <a:moveTo>
                    <a:pt x="637" y="213"/>
                  </a:moveTo>
                  <a:lnTo>
                    <a:pt x="637" y="213"/>
                  </a:lnTo>
                  <a:cubicBezTo>
                    <a:pt x="527" y="137"/>
                    <a:pt x="425" y="103"/>
                    <a:pt x="315" y="69"/>
                  </a:cubicBezTo>
                  <a:cubicBezTo>
                    <a:pt x="247" y="35"/>
                    <a:pt x="102" y="1"/>
                    <a:pt x="34" y="35"/>
                  </a:cubicBezTo>
                  <a:cubicBezTo>
                    <a:pt x="0" y="69"/>
                    <a:pt x="0" y="69"/>
                    <a:pt x="0" y="103"/>
                  </a:cubicBezTo>
                  <a:lnTo>
                    <a:pt x="0" y="137"/>
                  </a:lnTo>
                  <a:cubicBezTo>
                    <a:pt x="68" y="213"/>
                    <a:pt x="179" y="213"/>
                    <a:pt x="281" y="247"/>
                  </a:cubicBezTo>
                  <a:cubicBezTo>
                    <a:pt x="391" y="247"/>
                    <a:pt x="493" y="281"/>
                    <a:pt x="561" y="281"/>
                  </a:cubicBezTo>
                  <a:cubicBezTo>
                    <a:pt x="637" y="281"/>
                    <a:pt x="671" y="247"/>
                    <a:pt x="637" y="21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" name="Google Shape;5250;p60"/>
            <p:cNvSpPr/>
            <p:nvPr/>
          </p:nvSpPr>
          <p:spPr>
            <a:xfrm>
              <a:off x="2660981" y="4829477"/>
              <a:ext cx="19840" cy="9526"/>
            </a:xfrm>
            <a:custGeom>
              <a:avLst/>
              <a:gdLst/>
              <a:ahLst/>
              <a:cxnLst/>
              <a:rect l="l" t="t" r="r" b="b"/>
              <a:pathLst>
                <a:path w="604" h="290" extrusionOk="0">
                  <a:moveTo>
                    <a:pt x="603" y="213"/>
                  </a:moveTo>
                  <a:lnTo>
                    <a:pt x="603" y="213"/>
                  </a:lnTo>
                  <a:cubicBezTo>
                    <a:pt x="425" y="77"/>
                    <a:pt x="246" y="1"/>
                    <a:pt x="77" y="1"/>
                  </a:cubicBezTo>
                  <a:cubicBezTo>
                    <a:pt x="34" y="1"/>
                    <a:pt x="0" y="35"/>
                    <a:pt x="0" y="77"/>
                  </a:cubicBezTo>
                  <a:cubicBezTo>
                    <a:pt x="0" y="111"/>
                    <a:pt x="34" y="111"/>
                    <a:pt x="34" y="111"/>
                  </a:cubicBezTo>
                  <a:cubicBezTo>
                    <a:pt x="212" y="179"/>
                    <a:pt x="391" y="179"/>
                    <a:pt x="569" y="247"/>
                  </a:cubicBezTo>
                  <a:cubicBezTo>
                    <a:pt x="603" y="290"/>
                    <a:pt x="603" y="247"/>
                    <a:pt x="603" y="21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" name="Google Shape;5251;p60"/>
            <p:cNvSpPr/>
            <p:nvPr/>
          </p:nvSpPr>
          <p:spPr>
            <a:xfrm>
              <a:off x="2663478" y="4841204"/>
              <a:ext cx="16227" cy="9230"/>
            </a:xfrm>
            <a:custGeom>
              <a:avLst/>
              <a:gdLst/>
              <a:ahLst/>
              <a:cxnLst/>
              <a:rect l="l" t="t" r="r" b="b"/>
              <a:pathLst>
                <a:path w="494" h="281" extrusionOk="0">
                  <a:moveTo>
                    <a:pt x="493" y="213"/>
                  </a:moveTo>
                  <a:cubicBezTo>
                    <a:pt x="493" y="213"/>
                    <a:pt x="493" y="179"/>
                    <a:pt x="459" y="179"/>
                  </a:cubicBezTo>
                  <a:cubicBezTo>
                    <a:pt x="349" y="69"/>
                    <a:pt x="170" y="1"/>
                    <a:pt x="1" y="69"/>
                  </a:cubicBezTo>
                  <a:lnTo>
                    <a:pt x="1" y="102"/>
                  </a:lnTo>
                  <a:cubicBezTo>
                    <a:pt x="1" y="102"/>
                    <a:pt x="1" y="145"/>
                    <a:pt x="35" y="145"/>
                  </a:cubicBezTo>
                  <a:cubicBezTo>
                    <a:pt x="170" y="145"/>
                    <a:pt x="315" y="179"/>
                    <a:pt x="425" y="247"/>
                  </a:cubicBezTo>
                  <a:cubicBezTo>
                    <a:pt x="459" y="281"/>
                    <a:pt x="493" y="247"/>
                    <a:pt x="493" y="21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" name="Google Shape;5252;p60"/>
            <p:cNvSpPr/>
            <p:nvPr/>
          </p:nvSpPr>
          <p:spPr>
            <a:xfrm>
              <a:off x="2643671" y="4794593"/>
              <a:ext cx="16227" cy="10643"/>
            </a:xfrm>
            <a:custGeom>
              <a:avLst/>
              <a:gdLst/>
              <a:ahLst/>
              <a:cxnLst/>
              <a:rect l="l" t="t" r="r" b="b"/>
              <a:pathLst>
                <a:path w="494" h="324" extrusionOk="0">
                  <a:moveTo>
                    <a:pt x="493" y="290"/>
                  </a:moveTo>
                  <a:cubicBezTo>
                    <a:pt x="493" y="247"/>
                    <a:pt x="459" y="247"/>
                    <a:pt x="459" y="247"/>
                  </a:cubicBezTo>
                  <a:cubicBezTo>
                    <a:pt x="391" y="213"/>
                    <a:pt x="315" y="145"/>
                    <a:pt x="247" y="111"/>
                  </a:cubicBezTo>
                  <a:cubicBezTo>
                    <a:pt x="213" y="77"/>
                    <a:pt x="136" y="35"/>
                    <a:pt x="68" y="1"/>
                  </a:cubicBezTo>
                  <a:cubicBezTo>
                    <a:pt x="34" y="1"/>
                    <a:pt x="0" y="35"/>
                    <a:pt x="0" y="77"/>
                  </a:cubicBezTo>
                  <a:cubicBezTo>
                    <a:pt x="0" y="111"/>
                    <a:pt x="0" y="111"/>
                    <a:pt x="34" y="111"/>
                  </a:cubicBezTo>
                  <a:cubicBezTo>
                    <a:pt x="68" y="179"/>
                    <a:pt x="136" y="213"/>
                    <a:pt x="213" y="213"/>
                  </a:cubicBezTo>
                  <a:cubicBezTo>
                    <a:pt x="281" y="247"/>
                    <a:pt x="349" y="290"/>
                    <a:pt x="425" y="324"/>
                  </a:cubicBezTo>
                  <a:cubicBezTo>
                    <a:pt x="459" y="324"/>
                    <a:pt x="493" y="290"/>
                    <a:pt x="493" y="29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" name="Google Shape;5253;p60"/>
            <p:cNvSpPr/>
            <p:nvPr/>
          </p:nvSpPr>
          <p:spPr>
            <a:xfrm>
              <a:off x="2606290" y="4813316"/>
              <a:ext cx="9493" cy="5880"/>
            </a:xfrm>
            <a:custGeom>
              <a:avLst/>
              <a:gdLst/>
              <a:ahLst/>
              <a:cxnLst/>
              <a:rect l="l" t="t" r="r" b="b"/>
              <a:pathLst>
                <a:path w="289" h="179" extrusionOk="0">
                  <a:moveTo>
                    <a:pt x="289" y="144"/>
                  </a:moveTo>
                  <a:lnTo>
                    <a:pt x="255" y="102"/>
                  </a:lnTo>
                  <a:cubicBezTo>
                    <a:pt x="179" y="68"/>
                    <a:pt x="111" y="34"/>
                    <a:pt x="43" y="0"/>
                  </a:cubicBezTo>
                  <a:cubicBezTo>
                    <a:pt x="43" y="0"/>
                    <a:pt x="0" y="34"/>
                    <a:pt x="0" y="68"/>
                  </a:cubicBezTo>
                  <a:lnTo>
                    <a:pt x="0" y="68"/>
                  </a:lnTo>
                  <a:cubicBezTo>
                    <a:pt x="43" y="102"/>
                    <a:pt x="77" y="102"/>
                    <a:pt x="111" y="102"/>
                  </a:cubicBezTo>
                  <a:cubicBezTo>
                    <a:pt x="145" y="144"/>
                    <a:pt x="179" y="144"/>
                    <a:pt x="213" y="178"/>
                  </a:cubicBezTo>
                  <a:cubicBezTo>
                    <a:pt x="255" y="178"/>
                    <a:pt x="289" y="178"/>
                    <a:pt x="289" y="14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" name="Google Shape;5254;p60"/>
            <p:cNvSpPr/>
            <p:nvPr/>
          </p:nvSpPr>
          <p:spPr>
            <a:xfrm>
              <a:off x="2597060" y="4826127"/>
              <a:ext cx="16227" cy="9263"/>
            </a:xfrm>
            <a:custGeom>
              <a:avLst/>
              <a:gdLst/>
              <a:ahLst/>
              <a:cxnLst/>
              <a:rect l="l" t="t" r="r" b="b"/>
              <a:pathLst>
                <a:path w="494" h="282" extrusionOk="0">
                  <a:moveTo>
                    <a:pt x="494" y="213"/>
                  </a:moveTo>
                  <a:cubicBezTo>
                    <a:pt x="494" y="213"/>
                    <a:pt x="494" y="179"/>
                    <a:pt x="460" y="179"/>
                  </a:cubicBezTo>
                  <a:cubicBezTo>
                    <a:pt x="358" y="137"/>
                    <a:pt x="247" y="1"/>
                    <a:pt x="111" y="1"/>
                  </a:cubicBezTo>
                  <a:cubicBezTo>
                    <a:pt x="35" y="1"/>
                    <a:pt x="1" y="35"/>
                    <a:pt x="35" y="69"/>
                  </a:cubicBezTo>
                  <a:lnTo>
                    <a:pt x="35" y="103"/>
                  </a:lnTo>
                  <a:cubicBezTo>
                    <a:pt x="145" y="179"/>
                    <a:pt x="324" y="213"/>
                    <a:pt x="460" y="247"/>
                  </a:cubicBezTo>
                  <a:cubicBezTo>
                    <a:pt x="460" y="281"/>
                    <a:pt x="494" y="247"/>
                    <a:pt x="494" y="21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" name="Google Shape;5255;p60"/>
            <p:cNvSpPr/>
            <p:nvPr/>
          </p:nvSpPr>
          <p:spPr>
            <a:xfrm>
              <a:off x="2532055" y="4906209"/>
              <a:ext cx="12876" cy="20957"/>
            </a:xfrm>
            <a:custGeom>
              <a:avLst/>
              <a:gdLst/>
              <a:ahLst/>
              <a:cxnLst/>
              <a:rect l="l" t="t" r="r" b="b"/>
              <a:pathLst>
                <a:path w="392" h="638" extrusionOk="0">
                  <a:moveTo>
                    <a:pt x="391" y="570"/>
                  </a:moveTo>
                  <a:lnTo>
                    <a:pt x="391" y="536"/>
                  </a:lnTo>
                  <a:cubicBezTo>
                    <a:pt x="315" y="460"/>
                    <a:pt x="281" y="358"/>
                    <a:pt x="247" y="247"/>
                  </a:cubicBezTo>
                  <a:cubicBezTo>
                    <a:pt x="213" y="179"/>
                    <a:pt x="179" y="77"/>
                    <a:pt x="102" y="35"/>
                  </a:cubicBezTo>
                  <a:cubicBezTo>
                    <a:pt x="68" y="1"/>
                    <a:pt x="1" y="35"/>
                    <a:pt x="1" y="77"/>
                  </a:cubicBezTo>
                  <a:lnTo>
                    <a:pt x="1" y="111"/>
                  </a:lnTo>
                  <a:cubicBezTo>
                    <a:pt x="34" y="179"/>
                    <a:pt x="68" y="247"/>
                    <a:pt x="136" y="324"/>
                  </a:cubicBezTo>
                  <a:cubicBezTo>
                    <a:pt x="179" y="392"/>
                    <a:pt x="247" y="502"/>
                    <a:pt x="315" y="604"/>
                  </a:cubicBezTo>
                  <a:cubicBezTo>
                    <a:pt x="315" y="638"/>
                    <a:pt x="391" y="604"/>
                    <a:pt x="391" y="57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" name="Google Shape;5256;p60"/>
            <p:cNvSpPr/>
            <p:nvPr/>
          </p:nvSpPr>
          <p:spPr>
            <a:xfrm>
              <a:off x="2526208" y="4919052"/>
              <a:ext cx="13960" cy="20957"/>
            </a:xfrm>
            <a:custGeom>
              <a:avLst/>
              <a:gdLst/>
              <a:ahLst/>
              <a:cxnLst/>
              <a:rect l="l" t="t" r="r" b="b"/>
              <a:pathLst>
                <a:path w="425" h="638" extrusionOk="0">
                  <a:moveTo>
                    <a:pt x="425" y="604"/>
                  </a:moveTo>
                  <a:lnTo>
                    <a:pt x="425" y="570"/>
                  </a:lnTo>
                  <a:cubicBezTo>
                    <a:pt x="357" y="459"/>
                    <a:pt x="280" y="357"/>
                    <a:pt x="246" y="247"/>
                  </a:cubicBezTo>
                  <a:cubicBezTo>
                    <a:pt x="179" y="179"/>
                    <a:pt x="145" y="69"/>
                    <a:pt x="68" y="1"/>
                  </a:cubicBezTo>
                  <a:cubicBezTo>
                    <a:pt x="34" y="1"/>
                    <a:pt x="0" y="35"/>
                    <a:pt x="0" y="69"/>
                  </a:cubicBezTo>
                  <a:lnTo>
                    <a:pt x="0" y="111"/>
                  </a:lnTo>
                  <a:cubicBezTo>
                    <a:pt x="0" y="213"/>
                    <a:pt x="68" y="281"/>
                    <a:pt x="102" y="357"/>
                  </a:cubicBezTo>
                  <a:cubicBezTo>
                    <a:pt x="179" y="459"/>
                    <a:pt x="246" y="570"/>
                    <a:pt x="357" y="638"/>
                  </a:cubicBezTo>
                  <a:cubicBezTo>
                    <a:pt x="391" y="638"/>
                    <a:pt x="425" y="638"/>
                    <a:pt x="425" y="60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" name="Google Shape;5257;p60"/>
            <p:cNvSpPr/>
            <p:nvPr/>
          </p:nvSpPr>
          <p:spPr>
            <a:xfrm>
              <a:off x="2699479" y="4573891"/>
              <a:ext cx="22074" cy="8113"/>
            </a:xfrm>
            <a:custGeom>
              <a:avLst/>
              <a:gdLst/>
              <a:ahLst/>
              <a:cxnLst/>
              <a:rect l="l" t="t" r="r" b="b"/>
              <a:pathLst>
                <a:path w="672" h="247" extrusionOk="0">
                  <a:moveTo>
                    <a:pt x="672" y="102"/>
                  </a:moveTo>
                  <a:cubicBezTo>
                    <a:pt x="672" y="68"/>
                    <a:pt x="638" y="34"/>
                    <a:pt x="604" y="34"/>
                  </a:cubicBezTo>
                  <a:lnTo>
                    <a:pt x="315" y="34"/>
                  </a:lnTo>
                  <a:cubicBezTo>
                    <a:pt x="213" y="0"/>
                    <a:pt x="136" y="0"/>
                    <a:pt x="34" y="34"/>
                  </a:cubicBezTo>
                  <a:cubicBezTo>
                    <a:pt x="0" y="34"/>
                    <a:pt x="0" y="68"/>
                    <a:pt x="0" y="102"/>
                  </a:cubicBezTo>
                  <a:cubicBezTo>
                    <a:pt x="0" y="136"/>
                    <a:pt x="0" y="136"/>
                    <a:pt x="34" y="136"/>
                  </a:cubicBezTo>
                  <a:cubicBezTo>
                    <a:pt x="213" y="247"/>
                    <a:pt x="425" y="170"/>
                    <a:pt x="638" y="170"/>
                  </a:cubicBezTo>
                  <a:cubicBezTo>
                    <a:pt x="672" y="170"/>
                    <a:pt x="672" y="136"/>
                    <a:pt x="672" y="10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" name="Google Shape;5258;p60"/>
            <p:cNvSpPr/>
            <p:nvPr/>
          </p:nvSpPr>
          <p:spPr>
            <a:xfrm>
              <a:off x="2689986" y="4588968"/>
              <a:ext cx="22369" cy="8113"/>
            </a:xfrm>
            <a:custGeom>
              <a:avLst/>
              <a:gdLst/>
              <a:ahLst/>
              <a:cxnLst/>
              <a:rect l="l" t="t" r="r" b="b"/>
              <a:pathLst>
                <a:path w="681" h="247" extrusionOk="0">
                  <a:moveTo>
                    <a:pt x="680" y="68"/>
                  </a:moveTo>
                  <a:cubicBezTo>
                    <a:pt x="680" y="68"/>
                    <a:pt x="638" y="34"/>
                    <a:pt x="604" y="34"/>
                  </a:cubicBezTo>
                  <a:cubicBezTo>
                    <a:pt x="425" y="34"/>
                    <a:pt x="213" y="0"/>
                    <a:pt x="43" y="68"/>
                  </a:cubicBezTo>
                  <a:cubicBezTo>
                    <a:pt x="1" y="68"/>
                    <a:pt x="1" y="102"/>
                    <a:pt x="1" y="136"/>
                  </a:cubicBezTo>
                  <a:cubicBezTo>
                    <a:pt x="1" y="179"/>
                    <a:pt x="1" y="213"/>
                    <a:pt x="43" y="213"/>
                  </a:cubicBezTo>
                  <a:cubicBezTo>
                    <a:pt x="145" y="247"/>
                    <a:pt x="255" y="213"/>
                    <a:pt x="323" y="179"/>
                  </a:cubicBezTo>
                  <a:cubicBezTo>
                    <a:pt x="425" y="179"/>
                    <a:pt x="536" y="136"/>
                    <a:pt x="638" y="136"/>
                  </a:cubicBezTo>
                  <a:cubicBezTo>
                    <a:pt x="638" y="136"/>
                    <a:pt x="680" y="102"/>
                    <a:pt x="680" y="6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" name="Google Shape;5259;p60"/>
            <p:cNvSpPr/>
            <p:nvPr/>
          </p:nvSpPr>
          <p:spPr>
            <a:xfrm>
              <a:off x="2670441" y="4677130"/>
              <a:ext cx="13993" cy="8409"/>
            </a:xfrm>
            <a:custGeom>
              <a:avLst/>
              <a:gdLst/>
              <a:ahLst/>
              <a:cxnLst/>
              <a:rect l="l" t="t" r="r" b="b"/>
              <a:pathLst>
                <a:path w="426" h="256" extrusionOk="0">
                  <a:moveTo>
                    <a:pt x="426" y="179"/>
                  </a:moveTo>
                  <a:lnTo>
                    <a:pt x="426" y="179"/>
                  </a:lnTo>
                  <a:cubicBezTo>
                    <a:pt x="383" y="111"/>
                    <a:pt x="281" y="77"/>
                    <a:pt x="247" y="77"/>
                  </a:cubicBezTo>
                  <a:cubicBezTo>
                    <a:pt x="171" y="43"/>
                    <a:pt x="69" y="1"/>
                    <a:pt x="35" y="77"/>
                  </a:cubicBezTo>
                  <a:cubicBezTo>
                    <a:pt x="1" y="77"/>
                    <a:pt x="1" y="111"/>
                    <a:pt x="1" y="111"/>
                  </a:cubicBezTo>
                  <a:cubicBezTo>
                    <a:pt x="1" y="145"/>
                    <a:pt x="1" y="145"/>
                    <a:pt x="35" y="145"/>
                  </a:cubicBezTo>
                  <a:cubicBezTo>
                    <a:pt x="69" y="179"/>
                    <a:pt x="137" y="179"/>
                    <a:pt x="213" y="179"/>
                  </a:cubicBezTo>
                  <a:cubicBezTo>
                    <a:pt x="281" y="213"/>
                    <a:pt x="315" y="255"/>
                    <a:pt x="383" y="213"/>
                  </a:cubicBezTo>
                  <a:cubicBezTo>
                    <a:pt x="426" y="213"/>
                    <a:pt x="426" y="213"/>
                    <a:pt x="426" y="17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" name="Google Shape;5260;p60"/>
            <p:cNvSpPr/>
            <p:nvPr/>
          </p:nvSpPr>
          <p:spPr>
            <a:xfrm>
              <a:off x="2663478" y="4687740"/>
              <a:ext cx="12581" cy="5880"/>
            </a:xfrm>
            <a:custGeom>
              <a:avLst/>
              <a:gdLst/>
              <a:ahLst/>
              <a:cxnLst/>
              <a:rect l="l" t="t" r="r" b="b"/>
              <a:pathLst>
                <a:path w="383" h="179" extrusionOk="0">
                  <a:moveTo>
                    <a:pt x="383" y="102"/>
                  </a:moveTo>
                  <a:cubicBezTo>
                    <a:pt x="383" y="102"/>
                    <a:pt x="383" y="68"/>
                    <a:pt x="349" y="68"/>
                  </a:cubicBezTo>
                  <a:cubicBezTo>
                    <a:pt x="315" y="68"/>
                    <a:pt x="247" y="34"/>
                    <a:pt x="213" y="34"/>
                  </a:cubicBezTo>
                  <a:cubicBezTo>
                    <a:pt x="136" y="0"/>
                    <a:pt x="103" y="0"/>
                    <a:pt x="35" y="34"/>
                  </a:cubicBezTo>
                  <a:cubicBezTo>
                    <a:pt x="1" y="34"/>
                    <a:pt x="1" y="68"/>
                    <a:pt x="1" y="68"/>
                  </a:cubicBezTo>
                  <a:cubicBezTo>
                    <a:pt x="1" y="102"/>
                    <a:pt x="1" y="102"/>
                    <a:pt x="35" y="102"/>
                  </a:cubicBezTo>
                  <a:cubicBezTo>
                    <a:pt x="69" y="145"/>
                    <a:pt x="103" y="145"/>
                    <a:pt x="170" y="179"/>
                  </a:cubicBezTo>
                  <a:lnTo>
                    <a:pt x="349" y="179"/>
                  </a:lnTo>
                  <a:cubicBezTo>
                    <a:pt x="383" y="179"/>
                    <a:pt x="383" y="145"/>
                    <a:pt x="383" y="10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" name="Google Shape;5261;p60"/>
            <p:cNvSpPr/>
            <p:nvPr/>
          </p:nvSpPr>
          <p:spPr>
            <a:xfrm>
              <a:off x="2658748" y="4714511"/>
              <a:ext cx="23190" cy="9263"/>
            </a:xfrm>
            <a:custGeom>
              <a:avLst/>
              <a:gdLst/>
              <a:ahLst/>
              <a:cxnLst/>
              <a:rect l="l" t="t" r="r" b="b"/>
              <a:pathLst>
                <a:path w="706" h="282" extrusionOk="0">
                  <a:moveTo>
                    <a:pt x="705" y="247"/>
                  </a:moveTo>
                  <a:lnTo>
                    <a:pt x="671" y="213"/>
                  </a:lnTo>
                  <a:cubicBezTo>
                    <a:pt x="569" y="137"/>
                    <a:pt x="459" y="103"/>
                    <a:pt x="391" y="69"/>
                  </a:cubicBezTo>
                  <a:cubicBezTo>
                    <a:pt x="280" y="35"/>
                    <a:pt x="179" y="1"/>
                    <a:pt x="68" y="1"/>
                  </a:cubicBezTo>
                  <a:cubicBezTo>
                    <a:pt x="34" y="1"/>
                    <a:pt x="0" y="35"/>
                    <a:pt x="0" y="69"/>
                  </a:cubicBezTo>
                  <a:cubicBezTo>
                    <a:pt x="0" y="69"/>
                    <a:pt x="34" y="69"/>
                    <a:pt x="34" y="103"/>
                  </a:cubicBezTo>
                  <a:cubicBezTo>
                    <a:pt x="102" y="137"/>
                    <a:pt x="247" y="179"/>
                    <a:pt x="314" y="213"/>
                  </a:cubicBezTo>
                  <a:cubicBezTo>
                    <a:pt x="425" y="247"/>
                    <a:pt x="527" y="281"/>
                    <a:pt x="637" y="281"/>
                  </a:cubicBezTo>
                  <a:cubicBezTo>
                    <a:pt x="671" y="281"/>
                    <a:pt x="705" y="247"/>
                    <a:pt x="705" y="24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" name="Google Shape;5262;p60"/>
            <p:cNvSpPr/>
            <p:nvPr/>
          </p:nvSpPr>
          <p:spPr>
            <a:xfrm>
              <a:off x="2598177" y="4718978"/>
              <a:ext cx="11759" cy="7029"/>
            </a:xfrm>
            <a:custGeom>
              <a:avLst/>
              <a:gdLst/>
              <a:ahLst/>
              <a:cxnLst/>
              <a:rect l="l" t="t" r="r" b="b"/>
              <a:pathLst>
                <a:path w="358" h="214" extrusionOk="0">
                  <a:moveTo>
                    <a:pt x="358" y="145"/>
                  </a:moveTo>
                  <a:cubicBezTo>
                    <a:pt x="358" y="111"/>
                    <a:pt x="358" y="111"/>
                    <a:pt x="324" y="111"/>
                  </a:cubicBezTo>
                  <a:cubicBezTo>
                    <a:pt x="290" y="77"/>
                    <a:pt x="247" y="43"/>
                    <a:pt x="213" y="1"/>
                  </a:cubicBezTo>
                  <a:lnTo>
                    <a:pt x="35" y="1"/>
                  </a:lnTo>
                  <a:cubicBezTo>
                    <a:pt x="35" y="1"/>
                    <a:pt x="1" y="43"/>
                    <a:pt x="1" y="77"/>
                  </a:cubicBezTo>
                  <a:lnTo>
                    <a:pt x="35" y="111"/>
                  </a:lnTo>
                  <a:cubicBezTo>
                    <a:pt x="111" y="111"/>
                    <a:pt x="111" y="145"/>
                    <a:pt x="179" y="145"/>
                  </a:cubicBezTo>
                  <a:cubicBezTo>
                    <a:pt x="213" y="145"/>
                    <a:pt x="247" y="179"/>
                    <a:pt x="290" y="179"/>
                  </a:cubicBezTo>
                  <a:cubicBezTo>
                    <a:pt x="324" y="213"/>
                    <a:pt x="358" y="179"/>
                    <a:pt x="358" y="14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" name="Google Shape;5263;p60"/>
            <p:cNvSpPr/>
            <p:nvPr/>
          </p:nvSpPr>
          <p:spPr>
            <a:xfrm>
              <a:off x="2508602" y="4804086"/>
              <a:ext cx="12876" cy="10380"/>
            </a:xfrm>
            <a:custGeom>
              <a:avLst/>
              <a:gdLst/>
              <a:ahLst/>
              <a:cxnLst/>
              <a:rect l="l" t="t" r="r" b="b"/>
              <a:pathLst>
                <a:path w="392" h="316" extrusionOk="0">
                  <a:moveTo>
                    <a:pt x="392" y="281"/>
                  </a:moveTo>
                  <a:lnTo>
                    <a:pt x="392" y="247"/>
                  </a:lnTo>
                  <a:cubicBezTo>
                    <a:pt x="324" y="213"/>
                    <a:pt x="256" y="171"/>
                    <a:pt x="213" y="137"/>
                  </a:cubicBezTo>
                  <a:cubicBezTo>
                    <a:pt x="145" y="103"/>
                    <a:pt x="111" y="35"/>
                    <a:pt x="77" y="35"/>
                  </a:cubicBezTo>
                  <a:cubicBezTo>
                    <a:pt x="43" y="1"/>
                    <a:pt x="1" y="35"/>
                    <a:pt x="1" y="69"/>
                  </a:cubicBezTo>
                  <a:lnTo>
                    <a:pt x="1" y="69"/>
                  </a:lnTo>
                  <a:cubicBezTo>
                    <a:pt x="43" y="137"/>
                    <a:pt x="111" y="171"/>
                    <a:pt x="145" y="213"/>
                  </a:cubicBezTo>
                  <a:cubicBezTo>
                    <a:pt x="213" y="247"/>
                    <a:pt x="290" y="281"/>
                    <a:pt x="358" y="315"/>
                  </a:cubicBezTo>
                  <a:cubicBezTo>
                    <a:pt x="358" y="315"/>
                    <a:pt x="392" y="315"/>
                    <a:pt x="392" y="28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" name="Google Shape;5264;p60"/>
            <p:cNvSpPr/>
            <p:nvPr/>
          </p:nvSpPr>
          <p:spPr>
            <a:xfrm>
              <a:off x="2500521" y="4819163"/>
              <a:ext cx="11759" cy="11464"/>
            </a:xfrm>
            <a:custGeom>
              <a:avLst/>
              <a:gdLst/>
              <a:ahLst/>
              <a:cxnLst/>
              <a:rect l="l" t="t" r="r" b="b"/>
              <a:pathLst>
                <a:path w="358" h="349" extrusionOk="0">
                  <a:moveTo>
                    <a:pt x="357" y="281"/>
                  </a:moveTo>
                  <a:lnTo>
                    <a:pt x="357" y="281"/>
                  </a:lnTo>
                  <a:cubicBezTo>
                    <a:pt x="323" y="136"/>
                    <a:pt x="213" y="0"/>
                    <a:pt x="77" y="0"/>
                  </a:cubicBezTo>
                  <a:cubicBezTo>
                    <a:pt x="35" y="0"/>
                    <a:pt x="1" y="34"/>
                    <a:pt x="1" y="102"/>
                  </a:cubicBezTo>
                  <a:lnTo>
                    <a:pt x="35" y="136"/>
                  </a:lnTo>
                  <a:cubicBezTo>
                    <a:pt x="77" y="179"/>
                    <a:pt x="111" y="179"/>
                    <a:pt x="145" y="213"/>
                  </a:cubicBezTo>
                  <a:cubicBezTo>
                    <a:pt x="213" y="213"/>
                    <a:pt x="247" y="247"/>
                    <a:pt x="247" y="315"/>
                  </a:cubicBezTo>
                  <a:cubicBezTo>
                    <a:pt x="289" y="349"/>
                    <a:pt x="357" y="315"/>
                    <a:pt x="357" y="28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" name="Google Shape;5265;p60"/>
            <p:cNvSpPr/>
            <p:nvPr/>
          </p:nvSpPr>
          <p:spPr>
            <a:xfrm>
              <a:off x="2486561" y="4616855"/>
              <a:ext cx="121142" cy="25424"/>
            </a:xfrm>
            <a:custGeom>
              <a:avLst/>
              <a:gdLst/>
              <a:ahLst/>
              <a:cxnLst/>
              <a:rect l="l" t="t" r="r" b="b"/>
              <a:pathLst>
                <a:path w="3688" h="774" extrusionOk="0">
                  <a:moveTo>
                    <a:pt x="3688" y="706"/>
                  </a:moveTo>
                  <a:lnTo>
                    <a:pt x="3645" y="706"/>
                  </a:lnTo>
                  <a:cubicBezTo>
                    <a:pt x="2583" y="179"/>
                    <a:pt x="1139" y="1"/>
                    <a:pt x="77" y="561"/>
                  </a:cubicBezTo>
                  <a:cubicBezTo>
                    <a:pt x="35" y="561"/>
                    <a:pt x="1" y="604"/>
                    <a:pt x="35" y="604"/>
                  </a:cubicBezTo>
                  <a:cubicBezTo>
                    <a:pt x="35" y="672"/>
                    <a:pt x="77" y="706"/>
                    <a:pt x="111" y="672"/>
                  </a:cubicBezTo>
                  <a:cubicBezTo>
                    <a:pt x="714" y="527"/>
                    <a:pt x="1275" y="391"/>
                    <a:pt x="1878" y="425"/>
                  </a:cubicBezTo>
                  <a:cubicBezTo>
                    <a:pt x="2481" y="425"/>
                    <a:pt x="3084" y="561"/>
                    <a:pt x="3645" y="774"/>
                  </a:cubicBezTo>
                  <a:cubicBezTo>
                    <a:pt x="3645" y="774"/>
                    <a:pt x="3688" y="740"/>
                    <a:pt x="3688" y="70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" name="Google Shape;5266;p60"/>
            <p:cNvSpPr/>
            <p:nvPr/>
          </p:nvSpPr>
          <p:spPr>
            <a:xfrm>
              <a:off x="2463404" y="4671546"/>
              <a:ext cx="76765" cy="69801"/>
            </a:xfrm>
            <a:custGeom>
              <a:avLst/>
              <a:gdLst/>
              <a:ahLst/>
              <a:cxnLst/>
              <a:rect l="l" t="t" r="r" b="b"/>
              <a:pathLst>
                <a:path w="2337" h="2125" extrusionOk="0">
                  <a:moveTo>
                    <a:pt x="2337" y="2124"/>
                  </a:moveTo>
                  <a:lnTo>
                    <a:pt x="2337" y="2082"/>
                  </a:lnTo>
                  <a:cubicBezTo>
                    <a:pt x="1946" y="1768"/>
                    <a:pt x="1487" y="1555"/>
                    <a:pt x="1097" y="1198"/>
                  </a:cubicBezTo>
                  <a:cubicBezTo>
                    <a:pt x="672" y="850"/>
                    <a:pt x="392" y="425"/>
                    <a:pt x="35" y="35"/>
                  </a:cubicBezTo>
                  <a:cubicBezTo>
                    <a:pt x="35" y="1"/>
                    <a:pt x="1" y="35"/>
                    <a:pt x="1" y="69"/>
                  </a:cubicBezTo>
                  <a:lnTo>
                    <a:pt x="1" y="69"/>
                  </a:lnTo>
                  <a:cubicBezTo>
                    <a:pt x="392" y="1097"/>
                    <a:pt x="1343" y="1700"/>
                    <a:pt x="2303" y="212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" name="Google Shape;5267;p60"/>
            <p:cNvSpPr/>
            <p:nvPr/>
          </p:nvSpPr>
          <p:spPr>
            <a:xfrm>
              <a:off x="2422673" y="4680776"/>
              <a:ext cx="33800" cy="108003"/>
            </a:xfrm>
            <a:custGeom>
              <a:avLst/>
              <a:gdLst/>
              <a:ahLst/>
              <a:cxnLst/>
              <a:rect l="l" t="t" r="r" b="b"/>
              <a:pathLst>
                <a:path w="1029" h="3288" extrusionOk="0">
                  <a:moveTo>
                    <a:pt x="1028" y="3254"/>
                  </a:moveTo>
                  <a:lnTo>
                    <a:pt x="1028" y="3254"/>
                  </a:lnTo>
                  <a:cubicBezTo>
                    <a:pt x="706" y="2582"/>
                    <a:pt x="391" y="1979"/>
                    <a:pt x="281" y="1308"/>
                  </a:cubicBezTo>
                  <a:cubicBezTo>
                    <a:pt x="247" y="917"/>
                    <a:pt x="247" y="493"/>
                    <a:pt x="357" y="68"/>
                  </a:cubicBezTo>
                  <a:lnTo>
                    <a:pt x="357" y="34"/>
                  </a:lnTo>
                  <a:cubicBezTo>
                    <a:pt x="323" y="0"/>
                    <a:pt x="281" y="0"/>
                    <a:pt x="247" y="34"/>
                  </a:cubicBezTo>
                  <a:cubicBezTo>
                    <a:pt x="34" y="425"/>
                    <a:pt x="1" y="850"/>
                    <a:pt x="68" y="1240"/>
                  </a:cubicBezTo>
                  <a:cubicBezTo>
                    <a:pt x="179" y="1979"/>
                    <a:pt x="604" y="2727"/>
                    <a:pt x="994" y="3288"/>
                  </a:cubicBezTo>
                  <a:cubicBezTo>
                    <a:pt x="994" y="3288"/>
                    <a:pt x="1028" y="3288"/>
                    <a:pt x="1028" y="325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" name="Google Shape;5268;p60"/>
            <p:cNvSpPr/>
            <p:nvPr/>
          </p:nvSpPr>
          <p:spPr>
            <a:xfrm>
              <a:off x="2493558" y="4536510"/>
              <a:ext cx="102419" cy="65301"/>
            </a:xfrm>
            <a:custGeom>
              <a:avLst/>
              <a:gdLst/>
              <a:ahLst/>
              <a:cxnLst/>
              <a:rect l="l" t="t" r="r" b="b"/>
              <a:pathLst>
                <a:path w="3118" h="1988" extrusionOk="0">
                  <a:moveTo>
                    <a:pt x="3118" y="0"/>
                  </a:moveTo>
                  <a:lnTo>
                    <a:pt x="3084" y="0"/>
                  </a:lnTo>
                  <a:cubicBezTo>
                    <a:pt x="1878" y="213"/>
                    <a:pt x="714" y="884"/>
                    <a:pt x="34" y="1912"/>
                  </a:cubicBezTo>
                  <a:cubicBezTo>
                    <a:pt x="0" y="1912"/>
                    <a:pt x="0" y="1946"/>
                    <a:pt x="0" y="1946"/>
                  </a:cubicBezTo>
                  <a:cubicBezTo>
                    <a:pt x="0" y="1988"/>
                    <a:pt x="34" y="1988"/>
                    <a:pt x="77" y="1946"/>
                  </a:cubicBezTo>
                  <a:cubicBezTo>
                    <a:pt x="926" y="1062"/>
                    <a:pt x="1878" y="391"/>
                    <a:pt x="3118" y="3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" name="Google Shape;5269;p60"/>
            <p:cNvSpPr/>
            <p:nvPr/>
          </p:nvSpPr>
          <p:spPr>
            <a:xfrm>
              <a:off x="2415709" y="4558551"/>
              <a:ext cx="98805" cy="155993"/>
            </a:xfrm>
            <a:custGeom>
              <a:avLst/>
              <a:gdLst/>
              <a:ahLst/>
              <a:cxnLst/>
              <a:rect l="l" t="t" r="r" b="b"/>
              <a:pathLst>
                <a:path w="3008" h="4749" extrusionOk="0">
                  <a:moveTo>
                    <a:pt x="2829" y="680"/>
                  </a:moveTo>
                  <a:cubicBezTo>
                    <a:pt x="2795" y="425"/>
                    <a:pt x="2727" y="179"/>
                    <a:pt x="2659" y="0"/>
                  </a:cubicBezTo>
                  <a:cubicBezTo>
                    <a:pt x="2447" y="145"/>
                    <a:pt x="2192" y="323"/>
                    <a:pt x="1979" y="535"/>
                  </a:cubicBezTo>
                  <a:cubicBezTo>
                    <a:pt x="1419" y="994"/>
                    <a:pt x="994" y="1529"/>
                    <a:pt x="705" y="2056"/>
                  </a:cubicBezTo>
                  <a:cubicBezTo>
                    <a:pt x="213" y="2906"/>
                    <a:pt x="0" y="3789"/>
                    <a:pt x="0" y="4749"/>
                  </a:cubicBezTo>
                  <a:cubicBezTo>
                    <a:pt x="2761" y="3755"/>
                    <a:pt x="3007" y="1912"/>
                    <a:pt x="2829" y="68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684" name="Picture 683" descr="katemiddleton_botox.jpg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28600" y="133350"/>
            <a:ext cx="4876800" cy="4876800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7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2766;p42"/>
          <p:cNvGrpSpPr/>
          <p:nvPr/>
        </p:nvGrpSpPr>
        <p:grpSpPr>
          <a:xfrm>
            <a:off x="7943290" y="2266950"/>
            <a:ext cx="1200710" cy="3042385"/>
            <a:chOff x="7607586" y="196566"/>
            <a:chExt cx="1200710" cy="3042385"/>
          </a:xfrm>
        </p:grpSpPr>
        <p:grpSp>
          <p:nvGrpSpPr>
            <p:cNvPr id="3" name="Google Shape;2767;p42"/>
            <p:cNvGrpSpPr/>
            <p:nvPr/>
          </p:nvGrpSpPr>
          <p:grpSpPr>
            <a:xfrm rot="10800000">
              <a:off x="7931992" y="196566"/>
              <a:ext cx="551878" cy="2275896"/>
              <a:chOff x="7099616" y="-395"/>
              <a:chExt cx="390379" cy="1609886"/>
            </a:xfrm>
          </p:grpSpPr>
          <p:sp>
            <p:nvSpPr>
              <p:cNvPr id="2768" name="Google Shape;2768;p42"/>
              <p:cNvSpPr/>
              <p:nvPr/>
            </p:nvSpPr>
            <p:spPr>
              <a:xfrm rot="10800000">
                <a:off x="7108772" y="1278864"/>
                <a:ext cx="381224" cy="330627"/>
              </a:xfrm>
              <a:custGeom>
                <a:avLst/>
                <a:gdLst/>
                <a:ahLst/>
                <a:cxnLst/>
                <a:rect l="l" t="t" r="r" b="b"/>
                <a:pathLst>
                  <a:path w="16448" h="14265" extrusionOk="0">
                    <a:moveTo>
                      <a:pt x="8433" y="0"/>
                    </a:moveTo>
                    <a:cubicBezTo>
                      <a:pt x="6328" y="0"/>
                      <a:pt x="7854" y="11404"/>
                      <a:pt x="7854" y="11404"/>
                    </a:cubicBezTo>
                    <a:cubicBezTo>
                      <a:pt x="7854" y="11404"/>
                      <a:pt x="4041" y="536"/>
                      <a:pt x="2032" y="536"/>
                    </a:cubicBezTo>
                    <a:cubicBezTo>
                      <a:pt x="2023" y="536"/>
                      <a:pt x="2014" y="537"/>
                      <a:pt x="2005" y="537"/>
                    </a:cubicBezTo>
                    <a:cubicBezTo>
                      <a:pt x="0" y="631"/>
                      <a:pt x="5272" y="12081"/>
                      <a:pt x="8778" y="14265"/>
                    </a:cubicBezTo>
                    <a:cubicBezTo>
                      <a:pt x="8778" y="14265"/>
                      <a:pt x="16447" y="1893"/>
                      <a:pt x="14391" y="1262"/>
                    </a:cubicBezTo>
                    <a:cubicBezTo>
                      <a:pt x="14331" y="1244"/>
                      <a:pt x="14270" y="1235"/>
                      <a:pt x="14209" y="1235"/>
                    </a:cubicBezTo>
                    <a:cubicBezTo>
                      <a:pt x="12170" y="1235"/>
                      <a:pt x="9464" y="11106"/>
                      <a:pt x="9464" y="11106"/>
                    </a:cubicBezTo>
                    <a:cubicBezTo>
                      <a:pt x="9464" y="11106"/>
                      <a:pt x="10544" y="0"/>
                      <a:pt x="843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69" name="Google Shape;2769;p42"/>
              <p:cNvSpPr/>
              <p:nvPr/>
            </p:nvSpPr>
            <p:spPr>
              <a:xfrm rot="10800000">
                <a:off x="7227116" y="-395"/>
                <a:ext cx="73125" cy="1307535"/>
              </a:xfrm>
              <a:custGeom>
                <a:avLst/>
                <a:gdLst/>
                <a:ahLst/>
                <a:cxnLst/>
                <a:rect l="l" t="t" r="r" b="b"/>
                <a:pathLst>
                  <a:path w="3155" h="56414" extrusionOk="0">
                    <a:moveTo>
                      <a:pt x="283" y="1"/>
                    </a:moveTo>
                    <a:cubicBezTo>
                      <a:pt x="276" y="1"/>
                      <a:pt x="269" y="1"/>
                      <a:pt x="261" y="2"/>
                    </a:cubicBezTo>
                    <a:cubicBezTo>
                      <a:pt x="112" y="12"/>
                      <a:pt x="0" y="142"/>
                      <a:pt x="15" y="295"/>
                    </a:cubicBezTo>
                    <a:cubicBezTo>
                      <a:pt x="40" y="632"/>
                      <a:pt x="2611" y="33610"/>
                      <a:pt x="943" y="56414"/>
                    </a:cubicBezTo>
                    <a:lnTo>
                      <a:pt x="1491" y="56414"/>
                    </a:lnTo>
                    <a:cubicBezTo>
                      <a:pt x="3155" y="33566"/>
                      <a:pt x="584" y="585"/>
                      <a:pt x="559" y="251"/>
                    </a:cubicBezTo>
                    <a:cubicBezTo>
                      <a:pt x="548" y="106"/>
                      <a:pt x="429" y="1"/>
                      <a:pt x="28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0" name="Google Shape;2770;p42"/>
              <p:cNvSpPr/>
              <p:nvPr/>
            </p:nvSpPr>
            <p:spPr>
              <a:xfrm rot="10800000">
                <a:off x="7265590" y="1254481"/>
                <a:ext cx="57434" cy="57596"/>
              </a:xfrm>
              <a:custGeom>
                <a:avLst/>
                <a:gdLst/>
                <a:ahLst/>
                <a:cxnLst/>
                <a:rect l="l" t="t" r="r" b="b"/>
                <a:pathLst>
                  <a:path w="2478" h="2485" extrusionOk="0">
                    <a:moveTo>
                      <a:pt x="1" y="0"/>
                    </a:moveTo>
                    <a:cubicBezTo>
                      <a:pt x="1" y="0"/>
                      <a:pt x="308" y="2484"/>
                      <a:pt x="1284" y="2484"/>
                    </a:cubicBezTo>
                    <a:cubicBezTo>
                      <a:pt x="1285" y="2484"/>
                      <a:pt x="1286" y="2484"/>
                      <a:pt x="1288" y="2484"/>
                    </a:cubicBezTo>
                    <a:cubicBezTo>
                      <a:pt x="2267" y="2481"/>
                      <a:pt x="2477" y="0"/>
                      <a:pt x="247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1" name="Google Shape;2771;p42"/>
              <p:cNvSpPr/>
              <p:nvPr/>
            </p:nvSpPr>
            <p:spPr>
              <a:xfrm rot="10800000">
                <a:off x="7099616" y="1091195"/>
                <a:ext cx="183056" cy="196870"/>
              </a:xfrm>
              <a:custGeom>
                <a:avLst/>
                <a:gdLst/>
                <a:ahLst/>
                <a:cxnLst/>
                <a:rect l="l" t="t" r="r" b="b"/>
                <a:pathLst>
                  <a:path w="7898" h="8494" extrusionOk="0">
                    <a:moveTo>
                      <a:pt x="7897" y="1"/>
                    </a:moveTo>
                    <a:lnTo>
                      <a:pt x="7897" y="1"/>
                    </a:lnTo>
                    <a:cubicBezTo>
                      <a:pt x="2306" y="672"/>
                      <a:pt x="0" y="8493"/>
                      <a:pt x="0" y="8493"/>
                    </a:cubicBezTo>
                    <a:cubicBezTo>
                      <a:pt x="6247" y="6176"/>
                      <a:pt x="7897" y="1"/>
                      <a:pt x="789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2" name="Google Shape;2772;p42"/>
              <p:cNvSpPr/>
              <p:nvPr/>
            </p:nvSpPr>
            <p:spPr>
              <a:xfrm rot="10800000">
                <a:off x="7267375" y="786203"/>
                <a:ext cx="208343" cy="178953"/>
              </a:xfrm>
              <a:custGeom>
                <a:avLst/>
                <a:gdLst/>
                <a:ahLst/>
                <a:cxnLst/>
                <a:rect l="l" t="t" r="r" b="b"/>
                <a:pathLst>
                  <a:path w="8989" h="7721" extrusionOk="0">
                    <a:moveTo>
                      <a:pt x="0" y="0"/>
                    </a:moveTo>
                    <a:cubicBezTo>
                      <a:pt x="0" y="0"/>
                      <a:pt x="2360" y="7720"/>
                      <a:pt x="8925" y="7720"/>
                    </a:cubicBezTo>
                    <a:cubicBezTo>
                      <a:pt x="8946" y="7720"/>
                      <a:pt x="8967" y="7720"/>
                      <a:pt x="8989" y="7720"/>
                    </a:cubicBezTo>
                    <a:cubicBezTo>
                      <a:pt x="8989" y="7720"/>
                      <a:pt x="5759" y="54"/>
                      <a:pt x="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3" name="Google Shape;2773;p42"/>
              <p:cNvSpPr/>
              <p:nvPr/>
            </p:nvSpPr>
            <p:spPr>
              <a:xfrm rot="10800000">
                <a:off x="7107103" y="786203"/>
                <a:ext cx="165997" cy="221809"/>
              </a:xfrm>
              <a:custGeom>
                <a:avLst/>
                <a:gdLst/>
                <a:ahLst/>
                <a:cxnLst/>
                <a:rect l="l" t="t" r="r" b="b"/>
                <a:pathLst>
                  <a:path w="7162" h="9570" extrusionOk="0">
                    <a:moveTo>
                      <a:pt x="7162" y="0"/>
                    </a:moveTo>
                    <a:lnTo>
                      <a:pt x="7162" y="0"/>
                    </a:lnTo>
                    <a:cubicBezTo>
                      <a:pt x="482" y="2715"/>
                      <a:pt x="1" y="9569"/>
                      <a:pt x="319" y="9569"/>
                    </a:cubicBezTo>
                    <a:cubicBezTo>
                      <a:pt x="321" y="9569"/>
                      <a:pt x="322" y="9569"/>
                      <a:pt x="323" y="9569"/>
                    </a:cubicBezTo>
                    <a:cubicBezTo>
                      <a:pt x="5893" y="8590"/>
                      <a:pt x="7162" y="0"/>
                      <a:pt x="716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4" name="Google Shape;2774;p42"/>
              <p:cNvSpPr/>
              <p:nvPr/>
            </p:nvSpPr>
            <p:spPr>
              <a:xfrm rot="10800000">
                <a:off x="7278454" y="1093907"/>
                <a:ext cx="164236" cy="196823"/>
              </a:xfrm>
              <a:custGeom>
                <a:avLst/>
                <a:gdLst/>
                <a:ahLst/>
                <a:cxnLst/>
                <a:rect l="l" t="t" r="r" b="b"/>
                <a:pathLst>
                  <a:path w="7086" h="8492" extrusionOk="0">
                    <a:moveTo>
                      <a:pt x="1" y="0"/>
                    </a:moveTo>
                    <a:cubicBezTo>
                      <a:pt x="1" y="0"/>
                      <a:pt x="809" y="7361"/>
                      <a:pt x="7085" y="8492"/>
                    </a:cubicBezTo>
                    <a:cubicBezTo>
                      <a:pt x="7085" y="8492"/>
                      <a:pt x="4921" y="1494"/>
                      <a:pt x="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5" name="Google Shape;2775;p42"/>
              <p:cNvSpPr/>
              <p:nvPr/>
            </p:nvSpPr>
            <p:spPr>
              <a:xfrm rot="10800000">
                <a:off x="7113569" y="504457"/>
                <a:ext cx="146505" cy="150515"/>
              </a:xfrm>
              <a:custGeom>
                <a:avLst/>
                <a:gdLst/>
                <a:ahLst/>
                <a:cxnLst/>
                <a:rect l="l" t="t" r="r" b="b"/>
                <a:pathLst>
                  <a:path w="6321" h="6494" extrusionOk="0">
                    <a:moveTo>
                      <a:pt x="6320" y="0"/>
                    </a:moveTo>
                    <a:cubicBezTo>
                      <a:pt x="1400" y="1490"/>
                      <a:pt x="1" y="6484"/>
                      <a:pt x="1" y="6484"/>
                    </a:cubicBezTo>
                    <a:cubicBezTo>
                      <a:pt x="110" y="6490"/>
                      <a:pt x="217" y="6494"/>
                      <a:pt x="323" y="6494"/>
                    </a:cubicBezTo>
                    <a:cubicBezTo>
                      <a:pt x="4979" y="6494"/>
                      <a:pt x="6320" y="1"/>
                      <a:pt x="632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6" name="Google Shape;2776;p42"/>
              <p:cNvSpPr/>
              <p:nvPr/>
            </p:nvSpPr>
            <p:spPr>
              <a:xfrm rot="10800000">
                <a:off x="7260051" y="504642"/>
                <a:ext cx="189105" cy="186139"/>
              </a:xfrm>
              <a:custGeom>
                <a:avLst/>
                <a:gdLst/>
                <a:ahLst/>
                <a:cxnLst/>
                <a:rect l="l" t="t" r="r" b="b"/>
                <a:pathLst>
                  <a:path w="8159" h="8031" extrusionOk="0">
                    <a:moveTo>
                      <a:pt x="0" y="1"/>
                    </a:moveTo>
                    <a:cubicBezTo>
                      <a:pt x="0" y="1"/>
                      <a:pt x="1584" y="8031"/>
                      <a:pt x="7979" y="8031"/>
                    </a:cubicBezTo>
                    <a:cubicBezTo>
                      <a:pt x="8038" y="8031"/>
                      <a:pt x="8098" y="8030"/>
                      <a:pt x="8159" y="8029"/>
                    </a:cubicBezTo>
                    <a:cubicBezTo>
                      <a:pt x="8159" y="8029"/>
                      <a:pt x="5983" y="566"/>
                      <a:pt x="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7" name="Google Shape;2777;p42"/>
              <p:cNvSpPr/>
              <p:nvPr/>
            </p:nvSpPr>
            <p:spPr>
              <a:xfrm rot="10800000">
                <a:off x="7260978" y="252680"/>
                <a:ext cx="225749" cy="165256"/>
              </a:xfrm>
              <a:custGeom>
                <a:avLst/>
                <a:gdLst/>
                <a:ahLst/>
                <a:cxnLst/>
                <a:rect l="l" t="t" r="r" b="b"/>
                <a:pathLst>
                  <a:path w="9740" h="7130" extrusionOk="0">
                    <a:moveTo>
                      <a:pt x="292" y="0"/>
                    </a:moveTo>
                    <a:cubicBezTo>
                      <a:pt x="195" y="0"/>
                      <a:pt x="98" y="2"/>
                      <a:pt x="0" y="6"/>
                    </a:cubicBezTo>
                    <a:cubicBezTo>
                      <a:pt x="0" y="6"/>
                      <a:pt x="2873" y="7129"/>
                      <a:pt x="8594" y="7129"/>
                    </a:cubicBezTo>
                    <a:cubicBezTo>
                      <a:pt x="8964" y="7129"/>
                      <a:pt x="9346" y="7100"/>
                      <a:pt x="9740" y="7036"/>
                    </a:cubicBezTo>
                    <a:cubicBezTo>
                      <a:pt x="9740" y="7036"/>
                      <a:pt x="6353" y="0"/>
                      <a:pt x="29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8" name="Google Shape;2778;p42"/>
              <p:cNvSpPr/>
              <p:nvPr/>
            </p:nvSpPr>
            <p:spPr>
              <a:xfrm rot="10800000">
                <a:off x="7107103" y="254349"/>
                <a:ext cx="153899" cy="181781"/>
              </a:xfrm>
              <a:custGeom>
                <a:avLst/>
                <a:gdLst/>
                <a:ahLst/>
                <a:cxnLst/>
                <a:rect l="l" t="t" r="r" b="b"/>
                <a:pathLst>
                  <a:path w="6640" h="7843" extrusionOk="0">
                    <a:moveTo>
                      <a:pt x="6640" y="0"/>
                    </a:moveTo>
                    <a:cubicBezTo>
                      <a:pt x="740" y="1277"/>
                      <a:pt x="1" y="7843"/>
                      <a:pt x="1" y="7843"/>
                    </a:cubicBezTo>
                    <a:cubicBezTo>
                      <a:pt x="6520" y="7437"/>
                      <a:pt x="6640" y="1"/>
                      <a:pt x="664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9" name="Google Shape;2779;p42"/>
              <p:cNvSpPr/>
              <p:nvPr/>
            </p:nvSpPr>
            <p:spPr>
              <a:xfrm rot="10800000">
                <a:off x="7269392" y="39841"/>
                <a:ext cx="179765" cy="118970"/>
              </a:xfrm>
              <a:custGeom>
                <a:avLst/>
                <a:gdLst/>
                <a:ahLst/>
                <a:cxnLst/>
                <a:rect l="l" t="t" r="r" b="b"/>
                <a:pathLst>
                  <a:path w="7756" h="5133" extrusionOk="0">
                    <a:moveTo>
                      <a:pt x="0" y="1"/>
                    </a:moveTo>
                    <a:cubicBezTo>
                      <a:pt x="0" y="1"/>
                      <a:pt x="1406" y="5132"/>
                      <a:pt x="7268" y="5132"/>
                    </a:cubicBezTo>
                    <a:cubicBezTo>
                      <a:pt x="7427" y="5132"/>
                      <a:pt x="7590" y="5128"/>
                      <a:pt x="7756" y="5121"/>
                    </a:cubicBezTo>
                    <a:cubicBezTo>
                      <a:pt x="7756" y="5121"/>
                      <a:pt x="5972" y="1049"/>
                      <a:pt x="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0" name="Google Shape;2780;p42"/>
              <p:cNvSpPr/>
              <p:nvPr/>
            </p:nvSpPr>
            <p:spPr>
              <a:xfrm rot="10800000">
                <a:off x="7127105" y="39910"/>
                <a:ext cx="142310" cy="148475"/>
              </a:xfrm>
              <a:custGeom>
                <a:avLst/>
                <a:gdLst/>
                <a:ahLst/>
                <a:cxnLst/>
                <a:rect l="l" t="t" r="r" b="b"/>
                <a:pathLst>
                  <a:path w="6140" h="6406" extrusionOk="0">
                    <a:moveTo>
                      <a:pt x="5647" y="0"/>
                    </a:moveTo>
                    <a:lnTo>
                      <a:pt x="5647" y="0"/>
                    </a:lnTo>
                    <a:cubicBezTo>
                      <a:pt x="787" y="1451"/>
                      <a:pt x="1" y="6397"/>
                      <a:pt x="1" y="6397"/>
                    </a:cubicBezTo>
                    <a:cubicBezTo>
                      <a:pt x="133" y="6403"/>
                      <a:pt x="263" y="6406"/>
                      <a:pt x="389" y="6406"/>
                    </a:cubicBezTo>
                    <a:cubicBezTo>
                      <a:pt x="6139" y="6406"/>
                      <a:pt x="5647" y="1"/>
                      <a:pt x="564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1" name="Google Shape;2781;p42"/>
              <p:cNvSpPr/>
              <p:nvPr/>
            </p:nvSpPr>
            <p:spPr>
              <a:xfrm rot="10800000">
                <a:off x="7099616" y="1100768"/>
                <a:ext cx="178861" cy="187784"/>
              </a:xfrm>
              <a:custGeom>
                <a:avLst/>
                <a:gdLst/>
                <a:ahLst/>
                <a:cxnLst/>
                <a:rect l="l" t="t" r="r" b="b"/>
                <a:pathLst>
                  <a:path w="7717" h="8102" extrusionOk="0">
                    <a:moveTo>
                      <a:pt x="7716" y="0"/>
                    </a:moveTo>
                    <a:cubicBezTo>
                      <a:pt x="7568" y="182"/>
                      <a:pt x="7422" y="366"/>
                      <a:pt x="7281" y="548"/>
                    </a:cubicBezTo>
                    <a:cubicBezTo>
                      <a:pt x="7136" y="733"/>
                      <a:pt x="6980" y="907"/>
                      <a:pt x="6831" y="1084"/>
                    </a:cubicBezTo>
                    <a:cubicBezTo>
                      <a:pt x="6535" y="1444"/>
                      <a:pt x="6222" y="1792"/>
                      <a:pt x="5911" y="2137"/>
                    </a:cubicBezTo>
                    <a:cubicBezTo>
                      <a:pt x="5283" y="2825"/>
                      <a:pt x="4638" y="3496"/>
                      <a:pt x="3985" y="4163"/>
                    </a:cubicBezTo>
                    <a:cubicBezTo>
                      <a:pt x="3337" y="4834"/>
                      <a:pt x="2669" y="5483"/>
                      <a:pt x="2005" y="6143"/>
                    </a:cubicBezTo>
                    <a:lnTo>
                      <a:pt x="0" y="8101"/>
                    </a:lnTo>
                    <a:cubicBezTo>
                      <a:pt x="743" y="7532"/>
                      <a:pt x="1451" y="6918"/>
                      <a:pt x="2150" y="6295"/>
                    </a:cubicBezTo>
                    <a:cubicBezTo>
                      <a:pt x="2847" y="5671"/>
                      <a:pt x="3521" y="5022"/>
                      <a:pt x="4181" y="4356"/>
                    </a:cubicBezTo>
                    <a:cubicBezTo>
                      <a:pt x="4830" y="3681"/>
                      <a:pt x="5476" y="2999"/>
                      <a:pt x="6066" y="2274"/>
                    </a:cubicBezTo>
                    <a:cubicBezTo>
                      <a:pt x="6661" y="1549"/>
                      <a:pt x="7234" y="805"/>
                      <a:pt x="771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2" name="Google Shape;2782;p42"/>
              <p:cNvSpPr/>
              <p:nvPr/>
            </p:nvSpPr>
            <p:spPr>
              <a:xfrm rot="10800000">
                <a:off x="7287192" y="1103734"/>
                <a:ext cx="155498" cy="187599"/>
              </a:xfrm>
              <a:custGeom>
                <a:avLst/>
                <a:gdLst/>
                <a:ahLst/>
                <a:cxnLst/>
                <a:rect l="l" t="t" r="r" b="b"/>
                <a:pathLst>
                  <a:path w="6709" h="8094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399" y="791"/>
                      <a:pt x="853" y="1553"/>
                      <a:pt x="1328" y="2300"/>
                    </a:cubicBezTo>
                    <a:cubicBezTo>
                      <a:pt x="1799" y="3050"/>
                      <a:pt x="2310" y="3772"/>
                      <a:pt x="2851" y="4476"/>
                    </a:cubicBezTo>
                    <a:cubicBezTo>
                      <a:pt x="3390" y="5179"/>
                      <a:pt x="3964" y="5860"/>
                      <a:pt x="4602" y="6481"/>
                    </a:cubicBezTo>
                    <a:cubicBezTo>
                      <a:pt x="5232" y="7097"/>
                      <a:pt x="5910" y="7695"/>
                      <a:pt x="6708" y="8094"/>
                    </a:cubicBezTo>
                    <a:cubicBezTo>
                      <a:pt x="6531" y="7960"/>
                      <a:pt x="6353" y="7829"/>
                      <a:pt x="6175" y="7702"/>
                    </a:cubicBezTo>
                    <a:cubicBezTo>
                      <a:pt x="6005" y="7561"/>
                      <a:pt x="5845" y="7413"/>
                      <a:pt x="5679" y="7267"/>
                    </a:cubicBezTo>
                    <a:cubicBezTo>
                      <a:pt x="5359" y="6966"/>
                      <a:pt x="5040" y="6665"/>
                      <a:pt x="4750" y="6335"/>
                    </a:cubicBezTo>
                    <a:cubicBezTo>
                      <a:pt x="4159" y="5686"/>
                      <a:pt x="3597" y="5008"/>
                      <a:pt x="3068" y="4309"/>
                    </a:cubicBezTo>
                    <a:cubicBezTo>
                      <a:pt x="2528" y="3616"/>
                      <a:pt x="2013" y="2901"/>
                      <a:pt x="1502" y="2183"/>
                    </a:cubicBezTo>
                    <a:cubicBezTo>
                      <a:pt x="1244" y="1825"/>
                      <a:pt x="994" y="1462"/>
                      <a:pt x="747" y="1096"/>
                    </a:cubicBezTo>
                    <a:cubicBezTo>
                      <a:pt x="493" y="734"/>
                      <a:pt x="250" y="367"/>
                      <a:pt x="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3" name="Google Shape;2783;p42"/>
              <p:cNvSpPr/>
              <p:nvPr/>
            </p:nvSpPr>
            <p:spPr>
              <a:xfrm rot="10800000">
                <a:off x="7271987" y="792182"/>
                <a:ext cx="203730" cy="173553"/>
              </a:xfrm>
              <a:custGeom>
                <a:avLst/>
                <a:gdLst/>
                <a:ahLst/>
                <a:cxnLst/>
                <a:rect l="l" t="t" r="r" b="b"/>
                <a:pathLst>
                  <a:path w="8790" h="7488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562" y="797"/>
                      <a:pt x="1186" y="1548"/>
                      <a:pt x="1831" y="2277"/>
                    </a:cubicBezTo>
                    <a:cubicBezTo>
                      <a:pt x="2480" y="3006"/>
                      <a:pt x="3162" y="3702"/>
                      <a:pt x="3884" y="4358"/>
                    </a:cubicBezTo>
                    <a:cubicBezTo>
                      <a:pt x="4612" y="5007"/>
                      <a:pt x="5359" y="5642"/>
                      <a:pt x="6179" y="6179"/>
                    </a:cubicBezTo>
                    <a:cubicBezTo>
                      <a:pt x="6995" y="6715"/>
                      <a:pt x="7857" y="7197"/>
                      <a:pt x="8789" y="7487"/>
                    </a:cubicBezTo>
                    <a:cubicBezTo>
                      <a:pt x="8572" y="7379"/>
                      <a:pt x="8354" y="7273"/>
                      <a:pt x="8133" y="7168"/>
                    </a:cubicBezTo>
                    <a:cubicBezTo>
                      <a:pt x="7916" y="7066"/>
                      <a:pt x="7717" y="6925"/>
                      <a:pt x="7506" y="6810"/>
                    </a:cubicBezTo>
                    <a:cubicBezTo>
                      <a:pt x="7292" y="6693"/>
                      <a:pt x="7093" y="6555"/>
                      <a:pt x="6893" y="6421"/>
                    </a:cubicBezTo>
                    <a:cubicBezTo>
                      <a:pt x="6694" y="6283"/>
                      <a:pt x="6490" y="6157"/>
                      <a:pt x="6302" y="6005"/>
                    </a:cubicBezTo>
                    <a:cubicBezTo>
                      <a:pt x="5519" y="5439"/>
                      <a:pt x="4786" y="4804"/>
                      <a:pt x="4069" y="4155"/>
                    </a:cubicBezTo>
                    <a:cubicBezTo>
                      <a:pt x="3347" y="3510"/>
                      <a:pt x="2666" y="2824"/>
                      <a:pt x="1983" y="2132"/>
                    </a:cubicBezTo>
                    <a:cubicBezTo>
                      <a:pt x="1643" y="1788"/>
                      <a:pt x="1313" y="1436"/>
                      <a:pt x="983" y="1077"/>
                    </a:cubicBezTo>
                    <a:cubicBezTo>
                      <a:pt x="649" y="725"/>
                      <a:pt x="327" y="362"/>
                      <a:pt x="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4" name="Google Shape;2784;p42"/>
              <p:cNvSpPr/>
              <p:nvPr/>
            </p:nvSpPr>
            <p:spPr>
              <a:xfrm rot="10800000">
                <a:off x="7107103" y="792182"/>
                <a:ext cx="152971" cy="216431"/>
              </a:xfrm>
              <a:custGeom>
                <a:avLst/>
                <a:gdLst/>
                <a:ahLst/>
                <a:cxnLst/>
                <a:rect l="l" t="t" r="r" b="b"/>
                <a:pathLst>
                  <a:path w="6600" h="9338" extrusionOk="0">
                    <a:moveTo>
                      <a:pt x="6600" y="1"/>
                    </a:moveTo>
                    <a:lnTo>
                      <a:pt x="6600" y="1"/>
                    </a:lnTo>
                    <a:cubicBezTo>
                      <a:pt x="6404" y="443"/>
                      <a:pt x="6263" y="903"/>
                      <a:pt x="6034" y="1328"/>
                    </a:cubicBezTo>
                    <a:cubicBezTo>
                      <a:pt x="5929" y="1545"/>
                      <a:pt x="5842" y="1767"/>
                      <a:pt x="5726" y="1976"/>
                    </a:cubicBezTo>
                    <a:lnTo>
                      <a:pt x="5381" y="2612"/>
                    </a:lnTo>
                    <a:cubicBezTo>
                      <a:pt x="4899" y="3438"/>
                      <a:pt x="4392" y="4254"/>
                      <a:pt x="3815" y="5019"/>
                    </a:cubicBezTo>
                    <a:cubicBezTo>
                      <a:pt x="3246" y="5791"/>
                      <a:pt x="2637" y="6534"/>
                      <a:pt x="2002" y="7256"/>
                    </a:cubicBezTo>
                    <a:cubicBezTo>
                      <a:pt x="1686" y="7619"/>
                      <a:pt x="1360" y="7970"/>
                      <a:pt x="1023" y="8315"/>
                    </a:cubicBezTo>
                    <a:cubicBezTo>
                      <a:pt x="693" y="8670"/>
                      <a:pt x="349" y="9003"/>
                      <a:pt x="1" y="9337"/>
                    </a:cubicBezTo>
                    <a:cubicBezTo>
                      <a:pt x="773" y="8757"/>
                      <a:pt x="1480" y="8094"/>
                      <a:pt x="2158" y="7398"/>
                    </a:cubicBezTo>
                    <a:cubicBezTo>
                      <a:pt x="2832" y="6705"/>
                      <a:pt x="3452" y="5958"/>
                      <a:pt x="4032" y="5182"/>
                    </a:cubicBezTo>
                    <a:cubicBezTo>
                      <a:pt x="4613" y="4402"/>
                      <a:pt x="5120" y="3572"/>
                      <a:pt x="5567" y="2709"/>
                    </a:cubicBezTo>
                    <a:cubicBezTo>
                      <a:pt x="6012" y="1846"/>
                      <a:pt x="6353" y="932"/>
                      <a:pt x="6600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5" name="Google Shape;2785;p42"/>
              <p:cNvSpPr/>
              <p:nvPr/>
            </p:nvSpPr>
            <p:spPr>
              <a:xfrm rot="10800000">
                <a:off x="7261813" y="510738"/>
                <a:ext cx="187344" cy="180530"/>
              </a:xfrm>
              <a:custGeom>
                <a:avLst/>
                <a:gdLst/>
                <a:ahLst/>
                <a:cxnLst/>
                <a:rect l="l" t="t" r="r" b="b"/>
                <a:pathLst>
                  <a:path w="8083" h="7789" extrusionOk="0">
                    <a:moveTo>
                      <a:pt x="0" y="0"/>
                    </a:moveTo>
                    <a:cubicBezTo>
                      <a:pt x="449" y="842"/>
                      <a:pt x="979" y="1635"/>
                      <a:pt x="1541" y="2404"/>
                    </a:cubicBezTo>
                    <a:cubicBezTo>
                      <a:pt x="2107" y="3173"/>
                      <a:pt x="2716" y="3909"/>
                      <a:pt x="3379" y="4597"/>
                    </a:cubicBezTo>
                    <a:cubicBezTo>
                      <a:pt x="4050" y="5280"/>
                      <a:pt x="4757" y="5932"/>
                      <a:pt x="5540" y="6483"/>
                    </a:cubicBezTo>
                    <a:cubicBezTo>
                      <a:pt x="6328" y="7031"/>
                      <a:pt x="7172" y="7499"/>
                      <a:pt x="8082" y="7789"/>
                    </a:cubicBezTo>
                    <a:cubicBezTo>
                      <a:pt x="7868" y="7680"/>
                      <a:pt x="7655" y="7575"/>
                      <a:pt x="7444" y="7473"/>
                    </a:cubicBezTo>
                    <a:lnTo>
                      <a:pt x="7285" y="7397"/>
                    </a:lnTo>
                    <a:lnTo>
                      <a:pt x="7133" y="7303"/>
                    </a:lnTo>
                    <a:lnTo>
                      <a:pt x="6832" y="7118"/>
                    </a:lnTo>
                    <a:lnTo>
                      <a:pt x="6527" y="6937"/>
                    </a:lnTo>
                    <a:cubicBezTo>
                      <a:pt x="6429" y="6871"/>
                      <a:pt x="6335" y="6798"/>
                      <a:pt x="6236" y="6733"/>
                    </a:cubicBezTo>
                    <a:cubicBezTo>
                      <a:pt x="6048" y="6592"/>
                      <a:pt x="5849" y="6465"/>
                      <a:pt x="5667" y="6316"/>
                    </a:cubicBezTo>
                    <a:cubicBezTo>
                      <a:pt x="4924" y="5732"/>
                      <a:pt x="4235" y="5087"/>
                      <a:pt x="3575" y="4410"/>
                    </a:cubicBezTo>
                    <a:cubicBezTo>
                      <a:pt x="2916" y="3735"/>
                      <a:pt x="2306" y="3009"/>
                      <a:pt x="1708" y="2277"/>
                    </a:cubicBezTo>
                    <a:cubicBezTo>
                      <a:pt x="1407" y="1911"/>
                      <a:pt x="1117" y="1533"/>
                      <a:pt x="837" y="1153"/>
                    </a:cubicBezTo>
                    <a:cubicBezTo>
                      <a:pt x="548" y="776"/>
                      <a:pt x="272" y="392"/>
                      <a:pt x="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6" name="Google Shape;2786;p42"/>
              <p:cNvSpPr/>
              <p:nvPr/>
            </p:nvSpPr>
            <p:spPr>
              <a:xfrm rot="10800000">
                <a:off x="7113569" y="505199"/>
                <a:ext cx="146505" cy="155150"/>
              </a:xfrm>
              <a:custGeom>
                <a:avLst/>
                <a:gdLst/>
                <a:ahLst/>
                <a:cxnLst/>
                <a:rect l="l" t="t" r="r" b="b"/>
                <a:pathLst>
                  <a:path w="6321" h="6694" extrusionOk="0">
                    <a:moveTo>
                      <a:pt x="6320" y="0"/>
                    </a:moveTo>
                    <a:cubicBezTo>
                      <a:pt x="6237" y="178"/>
                      <a:pt x="6150" y="356"/>
                      <a:pt x="6070" y="534"/>
                    </a:cubicBezTo>
                    <a:lnTo>
                      <a:pt x="5950" y="802"/>
                    </a:lnTo>
                    <a:lnTo>
                      <a:pt x="5806" y="1059"/>
                    </a:lnTo>
                    <a:lnTo>
                      <a:pt x="5523" y="1570"/>
                    </a:lnTo>
                    <a:lnTo>
                      <a:pt x="5200" y="2060"/>
                    </a:lnTo>
                    <a:cubicBezTo>
                      <a:pt x="4762" y="2701"/>
                      <a:pt x="4275" y="3315"/>
                      <a:pt x="3721" y="3862"/>
                    </a:cubicBezTo>
                    <a:cubicBezTo>
                      <a:pt x="3180" y="4420"/>
                      <a:pt x="2590" y="4932"/>
                      <a:pt x="1969" y="5407"/>
                    </a:cubicBezTo>
                    <a:cubicBezTo>
                      <a:pt x="1658" y="5643"/>
                      <a:pt x="1338" y="5871"/>
                      <a:pt x="1008" y="6081"/>
                    </a:cubicBezTo>
                    <a:cubicBezTo>
                      <a:pt x="682" y="6302"/>
                      <a:pt x="345" y="6502"/>
                      <a:pt x="1" y="6694"/>
                    </a:cubicBezTo>
                    <a:cubicBezTo>
                      <a:pt x="740" y="6411"/>
                      <a:pt x="1433" y="6019"/>
                      <a:pt x="2089" y="5577"/>
                    </a:cubicBezTo>
                    <a:cubicBezTo>
                      <a:pt x="2749" y="5134"/>
                      <a:pt x="3358" y="4616"/>
                      <a:pt x="3917" y="4055"/>
                    </a:cubicBezTo>
                    <a:cubicBezTo>
                      <a:pt x="4479" y="3489"/>
                      <a:pt x="4971" y="2854"/>
                      <a:pt x="5378" y="2172"/>
                    </a:cubicBezTo>
                    <a:cubicBezTo>
                      <a:pt x="5806" y="1501"/>
                      <a:pt x="6096" y="751"/>
                      <a:pt x="632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7" name="Google Shape;2787;p42"/>
              <p:cNvSpPr/>
              <p:nvPr/>
            </p:nvSpPr>
            <p:spPr>
              <a:xfrm rot="10800000">
                <a:off x="7263922" y="260050"/>
                <a:ext cx="222805" cy="157259"/>
              </a:xfrm>
              <a:custGeom>
                <a:avLst/>
                <a:gdLst/>
                <a:ahLst/>
                <a:cxnLst/>
                <a:rect l="l" t="t" r="r" b="b"/>
                <a:pathLst>
                  <a:path w="9613" h="6785" extrusionOk="0">
                    <a:moveTo>
                      <a:pt x="0" y="0"/>
                    </a:moveTo>
                    <a:cubicBezTo>
                      <a:pt x="541" y="852"/>
                      <a:pt x="1178" y="1635"/>
                      <a:pt x="1864" y="2383"/>
                    </a:cubicBezTo>
                    <a:cubicBezTo>
                      <a:pt x="2546" y="3126"/>
                      <a:pt x="3297" y="3808"/>
                      <a:pt x="4094" y="4432"/>
                    </a:cubicBezTo>
                    <a:cubicBezTo>
                      <a:pt x="4906" y="5041"/>
                      <a:pt x="5773" y="5578"/>
                      <a:pt x="6694" y="6001"/>
                    </a:cubicBezTo>
                    <a:cubicBezTo>
                      <a:pt x="7626" y="6411"/>
                      <a:pt x="8612" y="6687"/>
                      <a:pt x="9613" y="6785"/>
                    </a:cubicBezTo>
                    <a:cubicBezTo>
                      <a:pt x="9127" y="6651"/>
                      <a:pt x="8630" y="6578"/>
                      <a:pt x="8166" y="6383"/>
                    </a:cubicBezTo>
                    <a:cubicBezTo>
                      <a:pt x="7688" y="6241"/>
                      <a:pt x="7238" y="6016"/>
                      <a:pt x="6784" y="5813"/>
                    </a:cubicBezTo>
                    <a:cubicBezTo>
                      <a:pt x="5899" y="5352"/>
                      <a:pt x="5055" y="4820"/>
                      <a:pt x="4261" y="4217"/>
                    </a:cubicBezTo>
                    <a:cubicBezTo>
                      <a:pt x="3471" y="3605"/>
                      <a:pt x="2727" y="2937"/>
                      <a:pt x="2013" y="2234"/>
                    </a:cubicBezTo>
                    <a:cubicBezTo>
                      <a:pt x="1657" y="1886"/>
                      <a:pt x="1313" y="1520"/>
                      <a:pt x="979" y="1146"/>
                    </a:cubicBezTo>
                    <a:cubicBezTo>
                      <a:pt x="639" y="780"/>
                      <a:pt x="316" y="392"/>
                      <a:pt x="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8" name="Google Shape;2788;p42"/>
              <p:cNvSpPr/>
              <p:nvPr/>
            </p:nvSpPr>
            <p:spPr>
              <a:xfrm rot="10800000">
                <a:off x="7107103" y="260050"/>
                <a:ext cx="147177" cy="176079"/>
              </a:xfrm>
              <a:custGeom>
                <a:avLst/>
                <a:gdLst/>
                <a:ahLst/>
                <a:cxnLst/>
                <a:rect l="l" t="t" r="r" b="b"/>
                <a:pathLst>
                  <a:path w="6350" h="7597" extrusionOk="0">
                    <a:moveTo>
                      <a:pt x="6350" y="0"/>
                    </a:moveTo>
                    <a:lnTo>
                      <a:pt x="6350" y="0"/>
                    </a:lnTo>
                    <a:cubicBezTo>
                      <a:pt x="6008" y="772"/>
                      <a:pt x="5672" y="1542"/>
                      <a:pt x="5222" y="2252"/>
                    </a:cubicBezTo>
                    <a:cubicBezTo>
                      <a:pt x="5016" y="2615"/>
                      <a:pt x="4768" y="2956"/>
                      <a:pt x="4537" y="3300"/>
                    </a:cubicBezTo>
                    <a:cubicBezTo>
                      <a:pt x="4283" y="3634"/>
                      <a:pt x="4043" y="3975"/>
                      <a:pt x="3764" y="4286"/>
                    </a:cubicBezTo>
                    <a:cubicBezTo>
                      <a:pt x="3228" y="4928"/>
                      <a:pt x="2636" y="5523"/>
                      <a:pt x="2010" y="6081"/>
                    </a:cubicBezTo>
                    <a:cubicBezTo>
                      <a:pt x="1697" y="6357"/>
                      <a:pt x="1371" y="6621"/>
                      <a:pt x="1038" y="6875"/>
                    </a:cubicBezTo>
                    <a:cubicBezTo>
                      <a:pt x="704" y="7133"/>
                      <a:pt x="360" y="7372"/>
                      <a:pt x="0" y="7597"/>
                    </a:cubicBezTo>
                    <a:cubicBezTo>
                      <a:pt x="770" y="7245"/>
                      <a:pt x="1480" y="6766"/>
                      <a:pt x="2147" y="6241"/>
                    </a:cubicBezTo>
                    <a:cubicBezTo>
                      <a:pt x="2815" y="5715"/>
                      <a:pt x="3424" y="5113"/>
                      <a:pt x="3971" y="4464"/>
                    </a:cubicBezTo>
                    <a:cubicBezTo>
                      <a:pt x="4254" y="4144"/>
                      <a:pt x="4497" y="3793"/>
                      <a:pt x="4747" y="3448"/>
                    </a:cubicBezTo>
                    <a:cubicBezTo>
                      <a:pt x="4972" y="3086"/>
                      <a:pt x="5222" y="2742"/>
                      <a:pt x="5404" y="2354"/>
                    </a:cubicBezTo>
                    <a:cubicBezTo>
                      <a:pt x="5501" y="2165"/>
                      <a:pt x="5610" y="1984"/>
                      <a:pt x="5693" y="1788"/>
                    </a:cubicBezTo>
                    <a:lnTo>
                      <a:pt x="5948" y="1204"/>
                    </a:lnTo>
                    <a:cubicBezTo>
                      <a:pt x="6035" y="1008"/>
                      <a:pt x="6095" y="805"/>
                      <a:pt x="6161" y="606"/>
                    </a:cubicBezTo>
                    <a:cubicBezTo>
                      <a:pt x="6226" y="402"/>
                      <a:pt x="6291" y="200"/>
                      <a:pt x="63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9" name="Google Shape;2789;p42"/>
              <p:cNvSpPr/>
              <p:nvPr/>
            </p:nvSpPr>
            <p:spPr>
              <a:xfrm rot="10800000">
                <a:off x="7276368" y="42715"/>
                <a:ext cx="172788" cy="116096"/>
              </a:xfrm>
              <a:custGeom>
                <a:avLst/>
                <a:gdLst/>
                <a:ahLst/>
                <a:cxnLst/>
                <a:rect l="l" t="t" r="r" b="b"/>
                <a:pathLst>
                  <a:path w="7455" h="5009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57" y="617"/>
                      <a:pt x="976" y="1186"/>
                      <a:pt x="1515" y="1730"/>
                    </a:cubicBezTo>
                    <a:cubicBezTo>
                      <a:pt x="2056" y="2274"/>
                      <a:pt x="2636" y="2782"/>
                      <a:pt x="3252" y="3246"/>
                    </a:cubicBezTo>
                    <a:cubicBezTo>
                      <a:pt x="3873" y="3699"/>
                      <a:pt x="4518" y="4135"/>
                      <a:pt x="5229" y="4446"/>
                    </a:cubicBezTo>
                    <a:cubicBezTo>
                      <a:pt x="5932" y="4762"/>
                      <a:pt x="6686" y="5001"/>
                      <a:pt x="7455" y="5008"/>
                    </a:cubicBezTo>
                    <a:cubicBezTo>
                      <a:pt x="7270" y="4968"/>
                      <a:pt x="7081" y="4928"/>
                      <a:pt x="6897" y="4893"/>
                    </a:cubicBezTo>
                    <a:cubicBezTo>
                      <a:pt x="6711" y="4852"/>
                      <a:pt x="6534" y="4772"/>
                      <a:pt x="6356" y="4715"/>
                    </a:cubicBezTo>
                    <a:cubicBezTo>
                      <a:pt x="6175" y="4667"/>
                      <a:pt x="6005" y="4580"/>
                      <a:pt x="5831" y="4504"/>
                    </a:cubicBezTo>
                    <a:cubicBezTo>
                      <a:pt x="5657" y="4428"/>
                      <a:pt x="5486" y="4356"/>
                      <a:pt x="5323" y="4258"/>
                    </a:cubicBezTo>
                    <a:cubicBezTo>
                      <a:pt x="4653" y="3910"/>
                      <a:pt x="4025" y="3482"/>
                      <a:pt x="3419" y="3025"/>
                    </a:cubicBezTo>
                    <a:cubicBezTo>
                      <a:pt x="2807" y="2579"/>
                      <a:pt x="2230" y="2083"/>
                      <a:pt x="1661" y="1578"/>
                    </a:cubicBezTo>
                    <a:cubicBezTo>
                      <a:pt x="1374" y="1328"/>
                      <a:pt x="1095" y="1067"/>
                      <a:pt x="824" y="802"/>
                    </a:cubicBezTo>
                    <a:cubicBezTo>
                      <a:pt x="541" y="541"/>
                      <a:pt x="272" y="273"/>
                      <a:pt x="0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90" name="Google Shape;2790;p42"/>
              <p:cNvSpPr/>
              <p:nvPr/>
            </p:nvSpPr>
            <p:spPr>
              <a:xfrm rot="10800000">
                <a:off x="7138276" y="42715"/>
                <a:ext cx="129191" cy="148359"/>
              </a:xfrm>
              <a:custGeom>
                <a:avLst/>
                <a:gdLst/>
                <a:ahLst/>
                <a:cxnLst/>
                <a:rect l="l" t="t" r="r" b="b"/>
                <a:pathLst>
                  <a:path w="5574" h="6401" extrusionOk="0">
                    <a:moveTo>
                      <a:pt x="5573" y="1"/>
                    </a:moveTo>
                    <a:lnTo>
                      <a:pt x="5573" y="1"/>
                    </a:lnTo>
                    <a:cubicBezTo>
                      <a:pt x="5446" y="356"/>
                      <a:pt x="5337" y="715"/>
                      <a:pt x="5218" y="1070"/>
                    </a:cubicBezTo>
                    <a:cubicBezTo>
                      <a:pt x="5073" y="1418"/>
                      <a:pt x="4950" y="1770"/>
                      <a:pt x="4793" y="2111"/>
                    </a:cubicBezTo>
                    <a:cubicBezTo>
                      <a:pt x="4612" y="2437"/>
                      <a:pt x="4482" y="2789"/>
                      <a:pt x="4271" y="3097"/>
                    </a:cubicBezTo>
                    <a:cubicBezTo>
                      <a:pt x="4174" y="3253"/>
                      <a:pt x="4083" y="3416"/>
                      <a:pt x="3982" y="3572"/>
                    </a:cubicBezTo>
                    <a:lnTo>
                      <a:pt x="3652" y="4018"/>
                    </a:lnTo>
                    <a:cubicBezTo>
                      <a:pt x="3195" y="4598"/>
                      <a:pt x="2658" y="5117"/>
                      <a:pt x="2045" y="5534"/>
                    </a:cubicBezTo>
                    <a:cubicBezTo>
                      <a:pt x="1893" y="5635"/>
                      <a:pt x="1737" y="5741"/>
                      <a:pt x="1570" y="5824"/>
                    </a:cubicBezTo>
                    <a:cubicBezTo>
                      <a:pt x="1411" y="5918"/>
                      <a:pt x="1240" y="5990"/>
                      <a:pt x="1070" y="6067"/>
                    </a:cubicBezTo>
                    <a:cubicBezTo>
                      <a:pt x="730" y="6219"/>
                      <a:pt x="374" y="6335"/>
                      <a:pt x="0" y="6400"/>
                    </a:cubicBezTo>
                    <a:cubicBezTo>
                      <a:pt x="762" y="6375"/>
                      <a:pt x="1498" y="6096"/>
                      <a:pt x="2158" y="5708"/>
                    </a:cubicBezTo>
                    <a:cubicBezTo>
                      <a:pt x="2822" y="5319"/>
                      <a:pt x="3387" y="4783"/>
                      <a:pt x="3866" y="4185"/>
                    </a:cubicBezTo>
                    <a:lnTo>
                      <a:pt x="4203" y="3717"/>
                    </a:lnTo>
                    <a:cubicBezTo>
                      <a:pt x="4308" y="3557"/>
                      <a:pt x="4398" y="3391"/>
                      <a:pt x="4497" y="3224"/>
                    </a:cubicBezTo>
                    <a:cubicBezTo>
                      <a:pt x="4591" y="3061"/>
                      <a:pt x="4685" y="2894"/>
                      <a:pt x="4758" y="2717"/>
                    </a:cubicBezTo>
                    <a:cubicBezTo>
                      <a:pt x="4837" y="2543"/>
                      <a:pt x="4914" y="2369"/>
                      <a:pt x="4986" y="2191"/>
                    </a:cubicBezTo>
                    <a:cubicBezTo>
                      <a:pt x="5124" y="1839"/>
                      <a:pt x="5225" y="1469"/>
                      <a:pt x="5349" y="1110"/>
                    </a:cubicBezTo>
                    <a:cubicBezTo>
                      <a:pt x="5424" y="740"/>
                      <a:pt x="5508" y="370"/>
                      <a:pt x="5573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" name="Google Shape;2797;p42"/>
            <p:cNvGrpSpPr/>
            <p:nvPr/>
          </p:nvGrpSpPr>
          <p:grpSpPr>
            <a:xfrm>
              <a:off x="7607586" y="2140493"/>
              <a:ext cx="1200710" cy="1098458"/>
              <a:chOff x="7607586" y="2140493"/>
              <a:chExt cx="1200710" cy="1098458"/>
            </a:xfrm>
          </p:grpSpPr>
          <p:sp>
            <p:nvSpPr>
              <p:cNvPr id="2798" name="Google Shape;2798;p42"/>
              <p:cNvSpPr/>
              <p:nvPr/>
            </p:nvSpPr>
            <p:spPr>
              <a:xfrm flipH="1">
                <a:off x="7674774" y="2793574"/>
                <a:ext cx="25106" cy="12145"/>
              </a:xfrm>
              <a:custGeom>
                <a:avLst/>
                <a:gdLst/>
                <a:ahLst/>
                <a:cxnLst/>
                <a:rect l="l" t="t" r="r" b="b"/>
                <a:pathLst>
                  <a:path w="769" h="372" extrusionOk="0">
                    <a:moveTo>
                      <a:pt x="156" y="0"/>
                    </a:moveTo>
                    <a:cubicBezTo>
                      <a:pt x="34" y="0"/>
                      <a:pt x="0" y="198"/>
                      <a:pt x="125" y="217"/>
                    </a:cubicBezTo>
                    <a:cubicBezTo>
                      <a:pt x="216" y="236"/>
                      <a:pt x="308" y="259"/>
                      <a:pt x="392" y="293"/>
                    </a:cubicBezTo>
                    <a:cubicBezTo>
                      <a:pt x="462" y="323"/>
                      <a:pt x="530" y="371"/>
                      <a:pt x="603" y="371"/>
                    </a:cubicBezTo>
                    <a:cubicBezTo>
                      <a:pt x="621" y="371"/>
                      <a:pt x="639" y="368"/>
                      <a:pt x="658" y="362"/>
                    </a:cubicBezTo>
                    <a:cubicBezTo>
                      <a:pt x="723" y="343"/>
                      <a:pt x="768" y="278"/>
                      <a:pt x="746" y="209"/>
                    </a:cubicBezTo>
                    <a:cubicBezTo>
                      <a:pt x="684" y="11"/>
                      <a:pt x="330" y="0"/>
                      <a:pt x="15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99" name="Google Shape;2799;p42"/>
              <p:cNvSpPr/>
              <p:nvPr/>
            </p:nvSpPr>
            <p:spPr>
              <a:xfrm flipH="1">
                <a:off x="7825965" y="2140493"/>
                <a:ext cx="481387" cy="590691"/>
              </a:xfrm>
              <a:custGeom>
                <a:avLst/>
                <a:gdLst/>
                <a:ahLst/>
                <a:cxnLst/>
                <a:rect l="l" t="t" r="r" b="b"/>
                <a:pathLst>
                  <a:path w="14745" h="18093" extrusionOk="0">
                    <a:moveTo>
                      <a:pt x="6241" y="0"/>
                    </a:moveTo>
                    <a:cubicBezTo>
                      <a:pt x="4617" y="0"/>
                      <a:pt x="2764" y="1908"/>
                      <a:pt x="2164" y="3166"/>
                    </a:cubicBezTo>
                    <a:cubicBezTo>
                      <a:pt x="1042" y="5522"/>
                      <a:pt x="840" y="8264"/>
                      <a:pt x="711" y="10834"/>
                    </a:cubicBezTo>
                    <a:cubicBezTo>
                      <a:pt x="632" y="12469"/>
                      <a:pt x="612" y="14119"/>
                      <a:pt x="726" y="15754"/>
                    </a:cubicBezTo>
                    <a:cubicBezTo>
                      <a:pt x="726" y="15754"/>
                      <a:pt x="0" y="17799"/>
                      <a:pt x="1939" y="18043"/>
                    </a:cubicBezTo>
                    <a:cubicBezTo>
                      <a:pt x="2209" y="18077"/>
                      <a:pt x="2478" y="18093"/>
                      <a:pt x="2747" y="18093"/>
                    </a:cubicBezTo>
                    <a:cubicBezTo>
                      <a:pt x="5267" y="18093"/>
                      <a:pt x="7707" y="16668"/>
                      <a:pt x="9638" y="15184"/>
                    </a:cubicBezTo>
                    <a:cubicBezTo>
                      <a:pt x="11779" y="13541"/>
                      <a:pt x="13527" y="11317"/>
                      <a:pt x="14155" y="8655"/>
                    </a:cubicBezTo>
                    <a:cubicBezTo>
                      <a:pt x="14626" y="6663"/>
                      <a:pt x="14745" y="3648"/>
                      <a:pt x="12418" y="2770"/>
                    </a:cubicBezTo>
                    <a:cubicBezTo>
                      <a:pt x="12255" y="2709"/>
                      <a:pt x="11950" y="2642"/>
                      <a:pt x="11542" y="2642"/>
                    </a:cubicBezTo>
                    <a:cubicBezTo>
                      <a:pt x="10793" y="2642"/>
                      <a:pt x="9696" y="2870"/>
                      <a:pt x="8498" y="3792"/>
                    </a:cubicBezTo>
                    <a:cubicBezTo>
                      <a:pt x="8570" y="2854"/>
                      <a:pt x="8433" y="1717"/>
                      <a:pt x="7886" y="930"/>
                    </a:cubicBezTo>
                    <a:cubicBezTo>
                      <a:pt x="7421" y="266"/>
                      <a:pt x="6847" y="0"/>
                      <a:pt x="624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00" name="Google Shape;2800;p42"/>
              <p:cNvSpPr/>
              <p:nvPr/>
            </p:nvSpPr>
            <p:spPr>
              <a:xfrm flipH="1">
                <a:off x="7607586" y="2673268"/>
                <a:ext cx="617005" cy="449425"/>
              </a:xfrm>
              <a:custGeom>
                <a:avLst/>
                <a:gdLst/>
                <a:ahLst/>
                <a:cxnLst/>
                <a:rect l="l" t="t" r="r" b="b"/>
                <a:pathLst>
                  <a:path w="18899" h="13766" extrusionOk="0">
                    <a:moveTo>
                      <a:pt x="4424" y="0"/>
                    </a:moveTo>
                    <a:cubicBezTo>
                      <a:pt x="4372" y="0"/>
                      <a:pt x="4319" y="1"/>
                      <a:pt x="4267" y="1"/>
                    </a:cubicBezTo>
                    <a:cubicBezTo>
                      <a:pt x="2050" y="13"/>
                      <a:pt x="1" y="20"/>
                      <a:pt x="1" y="20"/>
                    </a:cubicBezTo>
                    <a:cubicBezTo>
                      <a:pt x="1" y="20"/>
                      <a:pt x="3624" y="13129"/>
                      <a:pt x="10920" y="13733"/>
                    </a:cubicBezTo>
                    <a:cubicBezTo>
                      <a:pt x="11180" y="13755"/>
                      <a:pt x="11423" y="13765"/>
                      <a:pt x="11651" y="13765"/>
                    </a:cubicBezTo>
                    <a:cubicBezTo>
                      <a:pt x="16959" y="13765"/>
                      <a:pt x="13852" y="8145"/>
                      <a:pt x="13852" y="8145"/>
                    </a:cubicBezTo>
                    <a:lnTo>
                      <a:pt x="13852" y="8145"/>
                    </a:lnTo>
                    <a:cubicBezTo>
                      <a:pt x="13852" y="8145"/>
                      <a:pt x="14347" y="8240"/>
                      <a:pt x="15005" y="8240"/>
                    </a:cubicBezTo>
                    <a:cubicBezTo>
                      <a:pt x="16216" y="8240"/>
                      <a:pt x="17979" y="7918"/>
                      <a:pt x="18236" y="6088"/>
                    </a:cubicBezTo>
                    <a:cubicBezTo>
                      <a:pt x="18899" y="1327"/>
                      <a:pt x="10569" y="0"/>
                      <a:pt x="442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01" name="Google Shape;2801;p42"/>
              <p:cNvSpPr/>
              <p:nvPr/>
            </p:nvSpPr>
            <p:spPr>
              <a:xfrm flipH="1">
                <a:off x="8112316" y="2737747"/>
                <a:ext cx="527094" cy="501204"/>
              </a:xfrm>
              <a:custGeom>
                <a:avLst/>
                <a:gdLst/>
                <a:ahLst/>
                <a:cxnLst/>
                <a:rect l="l" t="t" r="r" b="b"/>
                <a:pathLst>
                  <a:path w="16145" h="15352" extrusionOk="0">
                    <a:moveTo>
                      <a:pt x="12593" y="0"/>
                    </a:moveTo>
                    <a:cubicBezTo>
                      <a:pt x="12287" y="0"/>
                      <a:pt x="12091" y="98"/>
                      <a:pt x="12091" y="98"/>
                    </a:cubicBezTo>
                    <a:cubicBezTo>
                      <a:pt x="10418" y="680"/>
                      <a:pt x="8783" y="1410"/>
                      <a:pt x="7209" y="2216"/>
                    </a:cubicBezTo>
                    <a:cubicBezTo>
                      <a:pt x="7149" y="2246"/>
                      <a:pt x="7084" y="2281"/>
                      <a:pt x="7019" y="2311"/>
                    </a:cubicBezTo>
                    <a:lnTo>
                      <a:pt x="7019" y="2314"/>
                    </a:lnTo>
                    <a:cubicBezTo>
                      <a:pt x="7012" y="2319"/>
                      <a:pt x="7000" y="2323"/>
                      <a:pt x="6986" y="2330"/>
                    </a:cubicBezTo>
                    <a:cubicBezTo>
                      <a:pt x="4659" y="3509"/>
                      <a:pt x="1613" y="4897"/>
                      <a:pt x="716" y="7512"/>
                    </a:cubicBezTo>
                    <a:cubicBezTo>
                      <a:pt x="1" y="9603"/>
                      <a:pt x="853" y="12497"/>
                      <a:pt x="3252" y="13013"/>
                    </a:cubicBezTo>
                    <a:cubicBezTo>
                      <a:pt x="3500" y="13067"/>
                      <a:pt x="3758" y="13092"/>
                      <a:pt x="4020" y="13092"/>
                    </a:cubicBezTo>
                    <a:cubicBezTo>
                      <a:pt x="4787" y="13092"/>
                      <a:pt x="5583" y="12876"/>
                      <a:pt x="6233" y="12516"/>
                    </a:cubicBezTo>
                    <a:cubicBezTo>
                      <a:pt x="6233" y="12516"/>
                      <a:pt x="6653" y="15351"/>
                      <a:pt x="10481" y="15351"/>
                    </a:cubicBezTo>
                    <a:cubicBezTo>
                      <a:pt x="10556" y="15351"/>
                      <a:pt x="10631" y="15350"/>
                      <a:pt x="10708" y="15348"/>
                    </a:cubicBezTo>
                    <a:cubicBezTo>
                      <a:pt x="13924" y="15257"/>
                      <a:pt x="16144" y="10321"/>
                      <a:pt x="15692" y="5554"/>
                    </a:cubicBezTo>
                    <a:cubicBezTo>
                      <a:pt x="15574" y="4345"/>
                      <a:pt x="15285" y="3147"/>
                      <a:pt x="14802" y="2041"/>
                    </a:cubicBezTo>
                    <a:cubicBezTo>
                      <a:pt x="14037" y="311"/>
                      <a:pt x="13139" y="0"/>
                      <a:pt x="1259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02" name="Google Shape;2802;p42"/>
              <p:cNvSpPr/>
              <p:nvPr/>
            </p:nvSpPr>
            <p:spPr>
              <a:xfrm flipH="1">
                <a:off x="8145976" y="2335432"/>
                <a:ext cx="662320" cy="482138"/>
              </a:xfrm>
              <a:custGeom>
                <a:avLst/>
                <a:gdLst/>
                <a:ahLst/>
                <a:cxnLst/>
                <a:rect l="l" t="t" r="r" b="b"/>
                <a:pathLst>
                  <a:path w="20287" h="14768" extrusionOk="0">
                    <a:moveTo>
                      <a:pt x="6939" y="1"/>
                    </a:moveTo>
                    <a:cubicBezTo>
                      <a:pt x="6231" y="1"/>
                      <a:pt x="5529" y="120"/>
                      <a:pt x="4847" y="407"/>
                    </a:cubicBezTo>
                    <a:cubicBezTo>
                      <a:pt x="3201" y="1103"/>
                      <a:pt x="2110" y="3346"/>
                      <a:pt x="3185" y="4958"/>
                    </a:cubicBezTo>
                    <a:cubicBezTo>
                      <a:pt x="3185" y="4958"/>
                      <a:pt x="0" y="5068"/>
                      <a:pt x="228" y="8539"/>
                    </a:cubicBezTo>
                    <a:cubicBezTo>
                      <a:pt x="413" y="11354"/>
                      <a:pt x="8241" y="14767"/>
                      <a:pt x="14406" y="14767"/>
                    </a:cubicBezTo>
                    <a:cubicBezTo>
                      <a:pt x="15835" y="14767"/>
                      <a:pt x="17175" y="14584"/>
                      <a:pt x="18310" y="14167"/>
                    </a:cubicBezTo>
                    <a:cubicBezTo>
                      <a:pt x="20287" y="10889"/>
                      <a:pt x="18820" y="10185"/>
                      <a:pt x="18820" y="10185"/>
                    </a:cubicBezTo>
                    <a:cubicBezTo>
                      <a:pt x="18798" y="10175"/>
                      <a:pt x="18779" y="10171"/>
                      <a:pt x="18760" y="10171"/>
                    </a:cubicBezTo>
                    <a:cubicBezTo>
                      <a:pt x="18625" y="10171"/>
                      <a:pt x="18563" y="10408"/>
                      <a:pt x="18492" y="10408"/>
                    </a:cubicBezTo>
                    <a:cubicBezTo>
                      <a:pt x="18474" y="10408"/>
                      <a:pt x="18456" y="10392"/>
                      <a:pt x="18436" y="10353"/>
                    </a:cubicBezTo>
                    <a:cubicBezTo>
                      <a:pt x="17892" y="9285"/>
                      <a:pt x="17036" y="6767"/>
                      <a:pt x="16356" y="5779"/>
                    </a:cubicBezTo>
                    <a:cubicBezTo>
                      <a:pt x="14896" y="3669"/>
                      <a:pt x="12972" y="1699"/>
                      <a:pt x="10520" y="780"/>
                    </a:cubicBezTo>
                    <a:cubicBezTo>
                      <a:pt x="9356" y="342"/>
                      <a:pt x="8139" y="1"/>
                      <a:pt x="693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03" name="Google Shape;2803;p42"/>
              <p:cNvSpPr/>
              <p:nvPr/>
            </p:nvSpPr>
            <p:spPr>
              <a:xfrm flipH="1">
                <a:off x="8554429" y="2927070"/>
                <a:ext cx="23408" cy="21515"/>
              </a:xfrm>
              <a:custGeom>
                <a:avLst/>
                <a:gdLst/>
                <a:ahLst/>
                <a:cxnLst/>
                <a:rect l="l" t="t" r="r" b="b"/>
                <a:pathLst>
                  <a:path w="717" h="659" extrusionOk="0">
                    <a:moveTo>
                      <a:pt x="606" y="0"/>
                    </a:moveTo>
                    <a:cubicBezTo>
                      <a:pt x="600" y="0"/>
                      <a:pt x="593" y="1"/>
                      <a:pt x="587" y="2"/>
                    </a:cubicBezTo>
                    <a:cubicBezTo>
                      <a:pt x="476" y="25"/>
                      <a:pt x="381" y="151"/>
                      <a:pt x="305" y="230"/>
                    </a:cubicBezTo>
                    <a:cubicBezTo>
                      <a:pt x="218" y="325"/>
                      <a:pt x="130" y="421"/>
                      <a:pt x="50" y="523"/>
                    </a:cubicBezTo>
                    <a:cubicBezTo>
                      <a:pt x="1" y="581"/>
                      <a:pt x="49" y="659"/>
                      <a:pt x="107" y="659"/>
                    </a:cubicBezTo>
                    <a:cubicBezTo>
                      <a:pt x="125" y="659"/>
                      <a:pt x="143" y="651"/>
                      <a:pt x="160" y="633"/>
                    </a:cubicBezTo>
                    <a:cubicBezTo>
                      <a:pt x="244" y="546"/>
                      <a:pt x="336" y="458"/>
                      <a:pt x="427" y="379"/>
                    </a:cubicBezTo>
                    <a:cubicBezTo>
                      <a:pt x="506" y="307"/>
                      <a:pt x="643" y="234"/>
                      <a:pt x="685" y="135"/>
                    </a:cubicBezTo>
                    <a:cubicBezTo>
                      <a:pt x="717" y="69"/>
                      <a:pt x="674" y="0"/>
                      <a:pt x="60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04" name="Google Shape;2804;p42"/>
              <p:cNvSpPr/>
              <p:nvPr/>
            </p:nvSpPr>
            <p:spPr>
              <a:xfrm flipH="1">
                <a:off x="8543328" y="2949498"/>
                <a:ext cx="19327" cy="18348"/>
              </a:xfrm>
              <a:custGeom>
                <a:avLst/>
                <a:gdLst/>
                <a:ahLst/>
                <a:cxnLst/>
                <a:rect l="l" t="t" r="r" b="b"/>
                <a:pathLst>
                  <a:path w="592" h="562" extrusionOk="0">
                    <a:moveTo>
                      <a:pt x="490" y="0"/>
                    </a:moveTo>
                    <a:cubicBezTo>
                      <a:pt x="482" y="0"/>
                      <a:pt x="475" y="1"/>
                      <a:pt x="467" y="3"/>
                    </a:cubicBezTo>
                    <a:cubicBezTo>
                      <a:pt x="373" y="26"/>
                      <a:pt x="304" y="136"/>
                      <a:pt x="243" y="205"/>
                    </a:cubicBezTo>
                    <a:cubicBezTo>
                      <a:pt x="175" y="285"/>
                      <a:pt x="110" y="361"/>
                      <a:pt x="41" y="441"/>
                    </a:cubicBezTo>
                    <a:cubicBezTo>
                      <a:pt x="1" y="491"/>
                      <a:pt x="35" y="561"/>
                      <a:pt x="89" y="561"/>
                    </a:cubicBezTo>
                    <a:cubicBezTo>
                      <a:pt x="100" y="561"/>
                      <a:pt x="112" y="558"/>
                      <a:pt x="125" y="550"/>
                    </a:cubicBezTo>
                    <a:cubicBezTo>
                      <a:pt x="220" y="494"/>
                      <a:pt x="311" y="433"/>
                      <a:pt x="395" y="357"/>
                    </a:cubicBezTo>
                    <a:cubicBezTo>
                      <a:pt x="475" y="289"/>
                      <a:pt x="578" y="205"/>
                      <a:pt x="589" y="94"/>
                    </a:cubicBezTo>
                    <a:cubicBezTo>
                      <a:pt x="592" y="39"/>
                      <a:pt x="538" y="0"/>
                      <a:pt x="49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05" name="Google Shape;2805;p42"/>
              <p:cNvSpPr/>
              <p:nvPr/>
            </p:nvSpPr>
            <p:spPr>
              <a:xfrm flipH="1">
                <a:off x="8486195" y="2881200"/>
                <a:ext cx="23474" cy="15312"/>
              </a:xfrm>
              <a:custGeom>
                <a:avLst/>
                <a:gdLst/>
                <a:ahLst/>
                <a:cxnLst/>
                <a:rect l="l" t="t" r="r" b="b"/>
                <a:pathLst>
                  <a:path w="719" h="469" extrusionOk="0">
                    <a:moveTo>
                      <a:pt x="635" y="1"/>
                    </a:moveTo>
                    <a:cubicBezTo>
                      <a:pt x="418" y="1"/>
                      <a:pt x="206" y="202"/>
                      <a:pt x="57" y="343"/>
                    </a:cubicBezTo>
                    <a:cubicBezTo>
                      <a:pt x="1" y="396"/>
                      <a:pt x="53" y="468"/>
                      <a:pt x="115" y="468"/>
                    </a:cubicBezTo>
                    <a:cubicBezTo>
                      <a:pt x="133" y="468"/>
                      <a:pt x="151" y="462"/>
                      <a:pt x="167" y="449"/>
                    </a:cubicBezTo>
                    <a:cubicBezTo>
                      <a:pt x="251" y="380"/>
                      <a:pt x="343" y="320"/>
                      <a:pt x="438" y="266"/>
                    </a:cubicBezTo>
                    <a:cubicBezTo>
                      <a:pt x="521" y="221"/>
                      <a:pt x="612" y="187"/>
                      <a:pt x="680" y="115"/>
                    </a:cubicBezTo>
                    <a:cubicBezTo>
                      <a:pt x="719" y="73"/>
                      <a:pt x="692" y="1"/>
                      <a:pt x="63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06" name="Google Shape;2806;p42"/>
              <p:cNvSpPr/>
              <p:nvPr/>
            </p:nvSpPr>
            <p:spPr>
              <a:xfrm flipH="1">
                <a:off x="8488317" y="2904543"/>
                <a:ext cx="24029" cy="16977"/>
              </a:xfrm>
              <a:custGeom>
                <a:avLst/>
                <a:gdLst/>
                <a:ahLst/>
                <a:cxnLst/>
                <a:rect l="l" t="t" r="r" b="b"/>
                <a:pathLst>
                  <a:path w="736" h="520" extrusionOk="0">
                    <a:moveTo>
                      <a:pt x="586" y="1"/>
                    </a:moveTo>
                    <a:cubicBezTo>
                      <a:pt x="380" y="1"/>
                      <a:pt x="202" y="215"/>
                      <a:pt x="67" y="346"/>
                    </a:cubicBezTo>
                    <a:cubicBezTo>
                      <a:pt x="0" y="416"/>
                      <a:pt x="60" y="520"/>
                      <a:pt x="139" y="520"/>
                    </a:cubicBezTo>
                    <a:cubicBezTo>
                      <a:pt x="155" y="520"/>
                      <a:pt x="172" y="515"/>
                      <a:pt x="188" y="506"/>
                    </a:cubicBezTo>
                    <a:cubicBezTo>
                      <a:pt x="276" y="457"/>
                      <a:pt x="371" y="415"/>
                      <a:pt x="462" y="369"/>
                    </a:cubicBezTo>
                    <a:cubicBezTo>
                      <a:pt x="550" y="327"/>
                      <a:pt x="660" y="290"/>
                      <a:pt x="706" y="194"/>
                    </a:cubicBezTo>
                    <a:cubicBezTo>
                      <a:pt x="736" y="130"/>
                      <a:pt x="717" y="16"/>
                      <a:pt x="630" y="4"/>
                    </a:cubicBezTo>
                    <a:cubicBezTo>
                      <a:pt x="615" y="2"/>
                      <a:pt x="601" y="1"/>
                      <a:pt x="58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07" name="Google Shape;2807;p42"/>
              <p:cNvSpPr/>
              <p:nvPr/>
            </p:nvSpPr>
            <p:spPr>
              <a:xfrm flipH="1">
                <a:off x="8496414" y="2947344"/>
                <a:ext cx="23539" cy="18250"/>
              </a:xfrm>
              <a:custGeom>
                <a:avLst/>
                <a:gdLst/>
                <a:ahLst/>
                <a:cxnLst/>
                <a:rect l="l" t="t" r="r" b="b"/>
                <a:pathLst>
                  <a:path w="721" h="559" extrusionOk="0">
                    <a:moveTo>
                      <a:pt x="605" y="0"/>
                    </a:moveTo>
                    <a:cubicBezTo>
                      <a:pt x="602" y="0"/>
                      <a:pt x="599" y="0"/>
                      <a:pt x="597" y="1"/>
                    </a:cubicBezTo>
                    <a:cubicBezTo>
                      <a:pt x="482" y="16"/>
                      <a:pt x="410" y="96"/>
                      <a:pt x="326" y="168"/>
                    </a:cubicBezTo>
                    <a:cubicBezTo>
                      <a:pt x="239" y="244"/>
                      <a:pt x="151" y="320"/>
                      <a:pt x="65" y="397"/>
                    </a:cubicBezTo>
                    <a:cubicBezTo>
                      <a:pt x="1" y="456"/>
                      <a:pt x="61" y="558"/>
                      <a:pt x="134" y="558"/>
                    </a:cubicBezTo>
                    <a:cubicBezTo>
                      <a:pt x="148" y="558"/>
                      <a:pt x="164" y="554"/>
                      <a:pt x="179" y="544"/>
                    </a:cubicBezTo>
                    <a:cubicBezTo>
                      <a:pt x="274" y="480"/>
                      <a:pt x="372" y="416"/>
                      <a:pt x="467" y="351"/>
                    </a:cubicBezTo>
                    <a:cubicBezTo>
                      <a:pt x="558" y="290"/>
                      <a:pt x="658" y="240"/>
                      <a:pt x="699" y="134"/>
                    </a:cubicBezTo>
                    <a:cubicBezTo>
                      <a:pt x="721" y="79"/>
                      <a:pt x="666" y="0"/>
                      <a:pt x="60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08" name="Google Shape;2808;p42"/>
              <p:cNvSpPr/>
              <p:nvPr/>
            </p:nvSpPr>
            <p:spPr>
              <a:xfrm flipH="1">
                <a:off x="8473430" y="2988610"/>
                <a:ext cx="23343" cy="20666"/>
              </a:xfrm>
              <a:custGeom>
                <a:avLst/>
                <a:gdLst/>
                <a:ahLst/>
                <a:cxnLst/>
                <a:rect l="l" t="t" r="r" b="b"/>
                <a:pathLst>
                  <a:path w="715" h="633" extrusionOk="0">
                    <a:moveTo>
                      <a:pt x="591" y="1"/>
                    </a:moveTo>
                    <a:cubicBezTo>
                      <a:pt x="580" y="1"/>
                      <a:pt x="568" y="3"/>
                      <a:pt x="555" y="7"/>
                    </a:cubicBezTo>
                    <a:cubicBezTo>
                      <a:pt x="445" y="45"/>
                      <a:pt x="373" y="136"/>
                      <a:pt x="294" y="216"/>
                    </a:cubicBezTo>
                    <a:cubicBezTo>
                      <a:pt x="210" y="300"/>
                      <a:pt x="130" y="387"/>
                      <a:pt x="54" y="478"/>
                    </a:cubicBezTo>
                    <a:cubicBezTo>
                      <a:pt x="1" y="534"/>
                      <a:pt x="47" y="633"/>
                      <a:pt x="113" y="633"/>
                    </a:cubicBezTo>
                    <a:cubicBezTo>
                      <a:pt x="128" y="633"/>
                      <a:pt x="144" y="627"/>
                      <a:pt x="160" y="615"/>
                    </a:cubicBezTo>
                    <a:cubicBezTo>
                      <a:pt x="252" y="547"/>
                      <a:pt x="346" y="482"/>
                      <a:pt x="434" y="410"/>
                    </a:cubicBezTo>
                    <a:cubicBezTo>
                      <a:pt x="522" y="342"/>
                      <a:pt x="636" y="273"/>
                      <a:pt x="681" y="170"/>
                    </a:cubicBezTo>
                    <a:cubicBezTo>
                      <a:pt x="714" y="100"/>
                      <a:pt x="672" y="1"/>
                      <a:pt x="59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09" name="Google Shape;2809;p42"/>
              <p:cNvSpPr/>
              <p:nvPr/>
            </p:nvSpPr>
            <p:spPr>
              <a:xfrm flipH="1">
                <a:off x="8440097" y="3026938"/>
                <a:ext cx="22723" cy="21384"/>
              </a:xfrm>
              <a:custGeom>
                <a:avLst/>
                <a:gdLst/>
                <a:ahLst/>
                <a:cxnLst/>
                <a:rect l="l" t="t" r="r" b="b"/>
                <a:pathLst>
                  <a:path w="696" h="655" extrusionOk="0">
                    <a:moveTo>
                      <a:pt x="561" y="0"/>
                    </a:moveTo>
                    <a:cubicBezTo>
                      <a:pt x="552" y="0"/>
                      <a:pt x="543" y="1"/>
                      <a:pt x="535" y="3"/>
                    </a:cubicBezTo>
                    <a:cubicBezTo>
                      <a:pt x="398" y="31"/>
                      <a:pt x="317" y="152"/>
                      <a:pt x="226" y="254"/>
                    </a:cubicBezTo>
                    <a:cubicBezTo>
                      <a:pt x="143" y="350"/>
                      <a:pt x="56" y="452"/>
                      <a:pt x="14" y="574"/>
                    </a:cubicBezTo>
                    <a:cubicBezTo>
                      <a:pt x="0" y="610"/>
                      <a:pt x="35" y="654"/>
                      <a:pt x="74" y="654"/>
                    </a:cubicBezTo>
                    <a:cubicBezTo>
                      <a:pt x="81" y="654"/>
                      <a:pt x="87" y="653"/>
                      <a:pt x="94" y="650"/>
                    </a:cubicBezTo>
                    <a:cubicBezTo>
                      <a:pt x="208" y="601"/>
                      <a:pt x="306" y="513"/>
                      <a:pt x="401" y="429"/>
                    </a:cubicBezTo>
                    <a:cubicBezTo>
                      <a:pt x="454" y="388"/>
                      <a:pt x="505" y="346"/>
                      <a:pt x="557" y="304"/>
                    </a:cubicBezTo>
                    <a:cubicBezTo>
                      <a:pt x="619" y="254"/>
                      <a:pt x="645" y="213"/>
                      <a:pt x="671" y="137"/>
                    </a:cubicBezTo>
                    <a:cubicBezTo>
                      <a:pt x="695" y="63"/>
                      <a:pt x="631" y="0"/>
                      <a:pt x="56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10" name="Google Shape;2810;p42"/>
              <p:cNvSpPr/>
              <p:nvPr/>
            </p:nvSpPr>
            <p:spPr>
              <a:xfrm flipH="1">
                <a:off x="8426483" y="2990928"/>
                <a:ext cx="22429" cy="20699"/>
              </a:xfrm>
              <a:custGeom>
                <a:avLst/>
                <a:gdLst/>
                <a:ahLst/>
                <a:cxnLst/>
                <a:rect l="l" t="t" r="r" b="b"/>
                <a:pathLst>
                  <a:path w="687" h="634" extrusionOk="0">
                    <a:moveTo>
                      <a:pt x="588" y="0"/>
                    </a:moveTo>
                    <a:cubicBezTo>
                      <a:pt x="466" y="8"/>
                      <a:pt x="382" y="95"/>
                      <a:pt x="298" y="179"/>
                    </a:cubicBezTo>
                    <a:cubicBezTo>
                      <a:pt x="211" y="267"/>
                      <a:pt x="135" y="362"/>
                      <a:pt x="56" y="457"/>
                    </a:cubicBezTo>
                    <a:cubicBezTo>
                      <a:pt x="0" y="521"/>
                      <a:pt x="50" y="633"/>
                      <a:pt x="123" y="633"/>
                    </a:cubicBezTo>
                    <a:cubicBezTo>
                      <a:pt x="140" y="633"/>
                      <a:pt x="158" y="627"/>
                      <a:pt x="177" y="613"/>
                    </a:cubicBezTo>
                    <a:cubicBezTo>
                      <a:pt x="279" y="536"/>
                      <a:pt x="382" y="464"/>
                      <a:pt x="477" y="381"/>
                    </a:cubicBezTo>
                    <a:cubicBezTo>
                      <a:pt x="572" y="301"/>
                      <a:pt x="663" y="221"/>
                      <a:pt x="679" y="92"/>
                    </a:cubicBezTo>
                    <a:cubicBezTo>
                      <a:pt x="686" y="46"/>
                      <a:pt x="633" y="0"/>
                      <a:pt x="58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11" name="Google Shape;2811;p42"/>
              <p:cNvSpPr/>
              <p:nvPr/>
            </p:nvSpPr>
            <p:spPr>
              <a:xfrm flipH="1">
                <a:off x="8441860" y="2853874"/>
                <a:ext cx="20992" cy="12896"/>
              </a:xfrm>
              <a:custGeom>
                <a:avLst/>
                <a:gdLst/>
                <a:ahLst/>
                <a:cxnLst/>
                <a:rect l="l" t="t" r="r" b="b"/>
                <a:pathLst>
                  <a:path w="643" h="395" extrusionOk="0">
                    <a:moveTo>
                      <a:pt x="526" y="1"/>
                    </a:moveTo>
                    <a:cubicBezTo>
                      <a:pt x="445" y="1"/>
                      <a:pt x="374" y="42"/>
                      <a:pt x="304" y="85"/>
                    </a:cubicBezTo>
                    <a:cubicBezTo>
                      <a:pt x="220" y="134"/>
                      <a:pt x="132" y="184"/>
                      <a:pt x="60" y="248"/>
                    </a:cubicBezTo>
                    <a:cubicBezTo>
                      <a:pt x="0" y="308"/>
                      <a:pt x="55" y="394"/>
                      <a:pt x="127" y="394"/>
                    </a:cubicBezTo>
                    <a:cubicBezTo>
                      <a:pt x="132" y="394"/>
                      <a:pt x="138" y="394"/>
                      <a:pt x="144" y="393"/>
                    </a:cubicBezTo>
                    <a:cubicBezTo>
                      <a:pt x="235" y="373"/>
                      <a:pt x="323" y="328"/>
                      <a:pt x="406" y="290"/>
                    </a:cubicBezTo>
                    <a:cubicBezTo>
                      <a:pt x="483" y="252"/>
                      <a:pt x="581" y="210"/>
                      <a:pt x="620" y="131"/>
                    </a:cubicBezTo>
                    <a:cubicBezTo>
                      <a:pt x="642" y="85"/>
                      <a:pt x="627" y="12"/>
                      <a:pt x="569" y="5"/>
                    </a:cubicBezTo>
                    <a:cubicBezTo>
                      <a:pt x="554" y="2"/>
                      <a:pt x="540" y="1"/>
                      <a:pt x="52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12" name="Google Shape;2812;p42"/>
              <p:cNvSpPr/>
              <p:nvPr/>
            </p:nvSpPr>
            <p:spPr>
              <a:xfrm flipH="1">
                <a:off x="8528506" y="3044535"/>
                <a:ext cx="20894" cy="22102"/>
              </a:xfrm>
              <a:custGeom>
                <a:avLst/>
                <a:gdLst/>
                <a:ahLst/>
                <a:cxnLst/>
                <a:rect l="l" t="t" r="r" b="b"/>
                <a:pathLst>
                  <a:path w="640" h="677" extrusionOk="0">
                    <a:moveTo>
                      <a:pt x="504" y="1"/>
                    </a:moveTo>
                    <a:cubicBezTo>
                      <a:pt x="481" y="1"/>
                      <a:pt x="457" y="9"/>
                      <a:pt x="437" y="27"/>
                    </a:cubicBezTo>
                    <a:cubicBezTo>
                      <a:pt x="354" y="103"/>
                      <a:pt x="267" y="176"/>
                      <a:pt x="191" y="263"/>
                    </a:cubicBezTo>
                    <a:cubicBezTo>
                      <a:pt x="114" y="343"/>
                      <a:pt x="0" y="431"/>
                      <a:pt x="12" y="548"/>
                    </a:cubicBezTo>
                    <a:cubicBezTo>
                      <a:pt x="15" y="631"/>
                      <a:pt x="70" y="676"/>
                      <a:pt x="143" y="676"/>
                    </a:cubicBezTo>
                    <a:cubicBezTo>
                      <a:pt x="153" y="676"/>
                      <a:pt x="164" y="675"/>
                      <a:pt x="175" y="673"/>
                    </a:cubicBezTo>
                    <a:cubicBezTo>
                      <a:pt x="290" y="659"/>
                      <a:pt x="354" y="522"/>
                      <a:pt x="415" y="434"/>
                    </a:cubicBezTo>
                    <a:cubicBezTo>
                      <a:pt x="483" y="343"/>
                      <a:pt x="533" y="245"/>
                      <a:pt x="593" y="149"/>
                    </a:cubicBezTo>
                    <a:cubicBezTo>
                      <a:pt x="639" y="75"/>
                      <a:pt x="573" y="1"/>
                      <a:pt x="50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13" name="Google Shape;2813;p42"/>
              <p:cNvSpPr/>
              <p:nvPr/>
            </p:nvSpPr>
            <p:spPr>
              <a:xfrm flipH="1">
                <a:off x="8545875" y="3030236"/>
                <a:ext cx="16063" cy="14169"/>
              </a:xfrm>
              <a:custGeom>
                <a:avLst/>
                <a:gdLst/>
                <a:ahLst/>
                <a:cxnLst/>
                <a:rect l="l" t="t" r="r" b="b"/>
                <a:pathLst>
                  <a:path w="492" h="434" extrusionOk="0">
                    <a:moveTo>
                      <a:pt x="365" y="1"/>
                    </a:moveTo>
                    <a:cubicBezTo>
                      <a:pt x="344" y="1"/>
                      <a:pt x="323" y="8"/>
                      <a:pt x="305" y="25"/>
                    </a:cubicBezTo>
                    <a:cubicBezTo>
                      <a:pt x="256" y="74"/>
                      <a:pt x="198" y="120"/>
                      <a:pt x="145" y="165"/>
                    </a:cubicBezTo>
                    <a:cubicBezTo>
                      <a:pt x="88" y="211"/>
                      <a:pt x="0" y="260"/>
                      <a:pt x="8" y="340"/>
                    </a:cubicBezTo>
                    <a:cubicBezTo>
                      <a:pt x="12" y="386"/>
                      <a:pt x="35" y="412"/>
                      <a:pt x="77" y="427"/>
                    </a:cubicBezTo>
                    <a:cubicBezTo>
                      <a:pt x="89" y="432"/>
                      <a:pt x="101" y="434"/>
                      <a:pt x="112" y="434"/>
                    </a:cubicBezTo>
                    <a:cubicBezTo>
                      <a:pt x="182" y="434"/>
                      <a:pt x="248" y="363"/>
                      <a:pt x="293" y="318"/>
                    </a:cubicBezTo>
                    <a:cubicBezTo>
                      <a:pt x="351" y="256"/>
                      <a:pt x="396" y="195"/>
                      <a:pt x="445" y="130"/>
                    </a:cubicBezTo>
                    <a:cubicBezTo>
                      <a:pt x="492" y="68"/>
                      <a:pt x="429" y="1"/>
                      <a:pt x="36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14" name="Google Shape;2814;p42"/>
              <p:cNvSpPr/>
              <p:nvPr/>
            </p:nvSpPr>
            <p:spPr>
              <a:xfrm flipH="1">
                <a:off x="8561578" y="3005717"/>
                <a:ext cx="16258" cy="9990"/>
              </a:xfrm>
              <a:custGeom>
                <a:avLst/>
                <a:gdLst/>
                <a:ahLst/>
                <a:cxnLst/>
                <a:rect l="l" t="t" r="r" b="b"/>
                <a:pathLst>
                  <a:path w="498" h="306" extrusionOk="0">
                    <a:moveTo>
                      <a:pt x="408" y="0"/>
                    </a:moveTo>
                    <a:cubicBezTo>
                      <a:pt x="402" y="0"/>
                      <a:pt x="395" y="1"/>
                      <a:pt x="389" y="4"/>
                    </a:cubicBezTo>
                    <a:cubicBezTo>
                      <a:pt x="339" y="19"/>
                      <a:pt x="286" y="37"/>
                      <a:pt x="236" y="57"/>
                    </a:cubicBezTo>
                    <a:cubicBezTo>
                      <a:pt x="187" y="79"/>
                      <a:pt x="138" y="110"/>
                      <a:pt x="88" y="137"/>
                    </a:cubicBezTo>
                    <a:cubicBezTo>
                      <a:pt x="1" y="185"/>
                      <a:pt x="54" y="305"/>
                      <a:pt x="135" y="305"/>
                    </a:cubicBezTo>
                    <a:cubicBezTo>
                      <a:pt x="149" y="305"/>
                      <a:pt x="164" y="301"/>
                      <a:pt x="180" y="293"/>
                    </a:cubicBezTo>
                    <a:cubicBezTo>
                      <a:pt x="229" y="266"/>
                      <a:pt x="278" y="243"/>
                      <a:pt x="324" y="213"/>
                    </a:cubicBezTo>
                    <a:cubicBezTo>
                      <a:pt x="369" y="179"/>
                      <a:pt x="411" y="144"/>
                      <a:pt x="453" y="110"/>
                    </a:cubicBezTo>
                    <a:cubicBezTo>
                      <a:pt x="497" y="76"/>
                      <a:pt x="460" y="0"/>
                      <a:pt x="40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15" name="Google Shape;2815;p42"/>
              <p:cNvSpPr/>
              <p:nvPr/>
            </p:nvSpPr>
            <p:spPr>
              <a:xfrm flipH="1">
                <a:off x="8482147" y="3047670"/>
                <a:ext cx="28567" cy="22984"/>
              </a:xfrm>
              <a:custGeom>
                <a:avLst/>
                <a:gdLst/>
                <a:ahLst/>
                <a:cxnLst/>
                <a:rect l="l" t="t" r="r" b="b"/>
                <a:pathLst>
                  <a:path w="875" h="704" extrusionOk="0">
                    <a:moveTo>
                      <a:pt x="776" y="0"/>
                    </a:moveTo>
                    <a:cubicBezTo>
                      <a:pt x="757" y="0"/>
                      <a:pt x="738" y="8"/>
                      <a:pt x="721" y="26"/>
                    </a:cubicBezTo>
                    <a:cubicBezTo>
                      <a:pt x="621" y="126"/>
                      <a:pt x="503" y="228"/>
                      <a:pt x="386" y="308"/>
                    </a:cubicBezTo>
                    <a:cubicBezTo>
                      <a:pt x="329" y="349"/>
                      <a:pt x="287" y="399"/>
                      <a:pt x="233" y="445"/>
                    </a:cubicBezTo>
                    <a:cubicBezTo>
                      <a:pt x="184" y="491"/>
                      <a:pt x="124" y="528"/>
                      <a:pt x="66" y="574"/>
                    </a:cubicBezTo>
                    <a:cubicBezTo>
                      <a:pt x="1" y="625"/>
                      <a:pt x="72" y="704"/>
                      <a:pt x="134" y="704"/>
                    </a:cubicBezTo>
                    <a:cubicBezTo>
                      <a:pt x="137" y="704"/>
                      <a:pt x="139" y="704"/>
                      <a:pt x="142" y="703"/>
                    </a:cubicBezTo>
                    <a:cubicBezTo>
                      <a:pt x="291" y="681"/>
                      <a:pt x="461" y="616"/>
                      <a:pt x="572" y="517"/>
                    </a:cubicBezTo>
                    <a:cubicBezTo>
                      <a:pt x="698" y="399"/>
                      <a:pt x="781" y="277"/>
                      <a:pt x="849" y="126"/>
                    </a:cubicBezTo>
                    <a:cubicBezTo>
                      <a:pt x="875" y="66"/>
                      <a:pt x="829" y="0"/>
                      <a:pt x="77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16" name="Google Shape;2816;p42"/>
              <p:cNvSpPr/>
              <p:nvPr/>
            </p:nvSpPr>
            <p:spPr>
              <a:xfrm flipH="1">
                <a:off x="8518255" y="3007546"/>
                <a:ext cx="20960" cy="16846"/>
              </a:xfrm>
              <a:custGeom>
                <a:avLst/>
                <a:gdLst/>
                <a:ahLst/>
                <a:cxnLst/>
                <a:rect l="l" t="t" r="r" b="b"/>
                <a:pathLst>
                  <a:path w="642" h="516" extrusionOk="0">
                    <a:moveTo>
                      <a:pt x="511" y="1"/>
                    </a:moveTo>
                    <a:cubicBezTo>
                      <a:pt x="495" y="1"/>
                      <a:pt x="478" y="4"/>
                      <a:pt x="460" y="12"/>
                    </a:cubicBezTo>
                    <a:cubicBezTo>
                      <a:pt x="369" y="54"/>
                      <a:pt x="297" y="118"/>
                      <a:pt x="221" y="183"/>
                    </a:cubicBezTo>
                    <a:cubicBezTo>
                      <a:pt x="148" y="244"/>
                      <a:pt x="46" y="283"/>
                      <a:pt x="20" y="377"/>
                    </a:cubicBezTo>
                    <a:cubicBezTo>
                      <a:pt x="0" y="430"/>
                      <a:pt x="39" y="495"/>
                      <a:pt x="92" y="511"/>
                    </a:cubicBezTo>
                    <a:cubicBezTo>
                      <a:pt x="106" y="514"/>
                      <a:pt x="119" y="516"/>
                      <a:pt x="133" y="516"/>
                    </a:cubicBezTo>
                    <a:cubicBezTo>
                      <a:pt x="225" y="516"/>
                      <a:pt x="311" y="446"/>
                      <a:pt x="384" y="397"/>
                    </a:cubicBezTo>
                    <a:cubicBezTo>
                      <a:pt x="479" y="332"/>
                      <a:pt x="559" y="263"/>
                      <a:pt x="604" y="157"/>
                    </a:cubicBezTo>
                    <a:cubicBezTo>
                      <a:pt x="642" y="79"/>
                      <a:pt x="587" y="1"/>
                      <a:pt x="51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17" name="Google Shape;2817;p42"/>
              <p:cNvSpPr/>
              <p:nvPr/>
            </p:nvSpPr>
            <p:spPr>
              <a:xfrm flipH="1">
                <a:off x="8512999" y="3098959"/>
                <a:ext cx="21711" cy="19915"/>
              </a:xfrm>
              <a:custGeom>
                <a:avLst/>
                <a:gdLst/>
                <a:ahLst/>
                <a:cxnLst/>
                <a:rect l="l" t="t" r="r" b="b"/>
                <a:pathLst>
                  <a:path w="665" h="610" extrusionOk="0">
                    <a:moveTo>
                      <a:pt x="548" y="1"/>
                    </a:moveTo>
                    <a:cubicBezTo>
                      <a:pt x="443" y="1"/>
                      <a:pt x="358" y="111"/>
                      <a:pt x="280" y="182"/>
                    </a:cubicBezTo>
                    <a:cubicBezTo>
                      <a:pt x="235" y="224"/>
                      <a:pt x="185" y="266"/>
                      <a:pt x="143" y="311"/>
                    </a:cubicBezTo>
                    <a:cubicBezTo>
                      <a:pt x="98" y="357"/>
                      <a:pt x="68" y="421"/>
                      <a:pt x="33" y="478"/>
                    </a:cubicBezTo>
                    <a:cubicBezTo>
                      <a:pt x="0" y="527"/>
                      <a:pt x="45" y="609"/>
                      <a:pt x="102" y="609"/>
                    </a:cubicBezTo>
                    <a:cubicBezTo>
                      <a:pt x="111" y="609"/>
                      <a:pt x="120" y="607"/>
                      <a:pt x="129" y="603"/>
                    </a:cubicBezTo>
                    <a:cubicBezTo>
                      <a:pt x="189" y="580"/>
                      <a:pt x="257" y="558"/>
                      <a:pt x="311" y="524"/>
                    </a:cubicBezTo>
                    <a:cubicBezTo>
                      <a:pt x="364" y="486"/>
                      <a:pt x="413" y="429"/>
                      <a:pt x="459" y="380"/>
                    </a:cubicBezTo>
                    <a:cubicBezTo>
                      <a:pt x="524" y="299"/>
                      <a:pt x="664" y="166"/>
                      <a:pt x="626" y="52"/>
                    </a:cubicBezTo>
                    <a:cubicBezTo>
                      <a:pt x="619" y="29"/>
                      <a:pt x="600" y="6"/>
                      <a:pt x="573" y="3"/>
                    </a:cubicBezTo>
                    <a:cubicBezTo>
                      <a:pt x="565" y="1"/>
                      <a:pt x="557" y="1"/>
                      <a:pt x="54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18" name="Google Shape;2818;p42"/>
              <p:cNvSpPr/>
              <p:nvPr/>
            </p:nvSpPr>
            <p:spPr>
              <a:xfrm flipH="1">
                <a:off x="8498699" y="3111561"/>
                <a:ext cx="19164" cy="20078"/>
              </a:xfrm>
              <a:custGeom>
                <a:avLst/>
                <a:gdLst/>
                <a:ahLst/>
                <a:cxnLst/>
                <a:rect l="l" t="t" r="r" b="b"/>
                <a:pathLst>
                  <a:path w="587" h="615" extrusionOk="0">
                    <a:moveTo>
                      <a:pt x="482" y="1"/>
                    </a:moveTo>
                    <a:cubicBezTo>
                      <a:pt x="454" y="1"/>
                      <a:pt x="425" y="13"/>
                      <a:pt x="407" y="39"/>
                    </a:cubicBezTo>
                    <a:cubicBezTo>
                      <a:pt x="350" y="126"/>
                      <a:pt x="262" y="214"/>
                      <a:pt x="183" y="282"/>
                    </a:cubicBezTo>
                    <a:cubicBezTo>
                      <a:pt x="164" y="298"/>
                      <a:pt x="141" y="313"/>
                      <a:pt x="126" y="328"/>
                    </a:cubicBezTo>
                    <a:cubicBezTo>
                      <a:pt x="126" y="331"/>
                      <a:pt x="99" y="381"/>
                      <a:pt x="95" y="385"/>
                    </a:cubicBezTo>
                    <a:cubicBezTo>
                      <a:pt x="69" y="431"/>
                      <a:pt x="27" y="457"/>
                      <a:pt x="12" y="510"/>
                    </a:cubicBezTo>
                    <a:cubicBezTo>
                      <a:pt x="1" y="568"/>
                      <a:pt x="38" y="605"/>
                      <a:pt x="87" y="613"/>
                    </a:cubicBezTo>
                    <a:cubicBezTo>
                      <a:pt x="93" y="614"/>
                      <a:pt x="99" y="614"/>
                      <a:pt x="104" y="614"/>
                    </a:cubicBezTo>
                    <a:cubicBezTo>
                      <a:pt x="158" y="614"/>
                      <a:pt x="203" y="585"/>
                      <a:pt x="252" y="564"/>
                    </a:cubicBezTo>
                    <a:cubicBezTo>
                      <a:pt x="320" y="533"/>
                      <a:pt x="354" y="496"/>
                      <a:pt x="399" y="438"/>
                    </a:cubicBezTo>
                    <a:cubicBezTo>
                      <a:pt x="480" y="331"/>
                      <a:pt x="521" y="229"/>
                      <a:pt x="566" y="108"/>
                    </a:cubicBezTo>
                    <a:cubicBezTo>
                      <a:pt x="587" y="43"/>
                      <a:pt x="535" y="1"/>
                      <a:pt x="48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19" name="Google Shape;2819;p42"/>
              <p:cNvSpPr/>
              <p:nvPr/>
            </p:nvSpPr>
            <p:spPr>
              <a:xfrm flipH="1">
                <a:off x="8434645" y="3074277"/>
                <a:ext cx="19686" cy="18087"/>
              </a:xfrm>
              <a:custGeom>
                <a:avLst/>
                <a:gdLst/>
                <a:ahLst/>
                <a:cxnLst/>
                <a:rect l="l" t="t" r="r" b="b"/>
                <a:pathLst>
                  <a:path w="603" h="554" extrusionOk="0">
                    <a:moveTo>
                      <a:pt x="492" y="0"/>
                    </a:moveTo>
                    <a:cubicBezTo>
                      <a:pt x="483" y="0"/>
                      <a:pt x="474" y="2"/>
                      <a:pt x="464" y="6"/>
                    </a:cubicBezTo>
                    <a:cubicBezTo>
                      <a:pt x="354" y="52"/>
                      <a:pt x="259" y="105"/>
                      <a:pt x="168" y="185"/>
                    </a:cubicBezTo>
                    <a:cubicBezTo>
                      <a:pt x="103" y="246"/>
                      <a:pt x="1" y="383"/>
                      <a:pt x="8" y="478"/>
                    </a:cubicBezTo>
                    <a:cubicBezTo>
                      <a:pt x="8" y="517"/>
                      <a:pt x="39" y="553"/>
                      <a:pt x="79" y="553"/>
                    </a:cubicBezTo>
                    <a:cubicBezTo>
                      <a:pt x="85" y="553"/>
                      <a:pt x="92" y="552"/>
                      <a:pt x="99" y="550"/>
                    </a:cubicBezTo>
                    <a:cubicBezTo>
                      <a:pt x="153" y="531"/>
                      <a:pt x="180" y="497"/>
                      <a:pt x="217" y="462"/>
                    </a:cubicBezTo>
                    <a:cubicBezTo>
                      <a:pt x="252" y="429"/>
                      <a:pt x="294" y="401"/>
                      <a:pt x="328" y="364"/>
                    </a:cubicBezTo>
                    <a:cubicBezTo>
                      <a:pt x="396" y="287"/>
                      <a:pt x="473" y="215"/>
                      <a:pt x="548" y="147"/>
                    </a:cubicBezTo>
                    <a:cubicBezTo>
                      <a:pt x="602" y="100"/>
                      <a:pt x="558" y="0"/>
                      <a:pt x="49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20" name="Google Shape;2820;p42"/>
              <p:cNvSpPr/>
              <p:nvPr/>
            </p:nvSpPr>
            <p:spPr>
              <a:xfrm flipH="1">
                <a:off x="8423741" y="3104737"/>
                <a:ext cx="20013" cy="23310"/>
              </a:xfrm>
              <a:custGeom>
                <a:avLst/>
                <a:gdLst/>
                <a:ahLst/>
                <a:cxnLst/>
                <a:rect l="l" t="t" r="r" b="b"/>
                <a:pathLst>
                  <a:path w="613" h="714" extrusionOk="0">
                    <a:moveTo>
                      <a:pt x="482" y="1"/>
                    </a:moveTo>
                    <a:cubicBezTo>
                      <a:pt x="459" y="1"/>
                      <a:pt x="436" y="10"/>
                      <a:pt x="418" y="31"/>
                    </a:cubicBezTo>
                    <a:cubicBezTo>
                      <a:pt x="335" y="126"/>
                      <a:pt x="247" y="214"/>
                      <a:pt x="167" y="312"/>
                    </a:cubicBezTo>
                    <a:cubicBezTo>
                      <a:pt x="95" y="403"/>
                      <a:pt x="15" y="495"/>
                      <a:pt x="4" y="613"/>
                    </a:cubicBezTo>
                    <a:cubicBezTo>
                      <a:pt x="0" y="664"/>
                      <a:pt x="52" y="713"/>
                      <a:pt x="102" y="713"/>
                    </a:cubicBezTo>
                    <a:cubicBezTo>
                      <a:pt x="111" y="713"/>
                      <a:pt x="121" y="712"/>
                      <a:pt x="129" y="708"/>
                    </a:cubicBezTo>
                    <a:cubicBezTo>
                      <a:pt x="240" y="666"/>
                      <a:pt x="304" y="563"/>
                      <a:pt x="369" y="468"/>
                    </a:cubicBezTo>
                    <a:cubicBezTo>
                      <a:pt x="441" y="362"/>
                      <a:pt x="502" y="252"/>
                      <a:pt x="570" y="145"/>
                    </a:cubicBezTo>
                    <a:cubicBezTo>
                      <a:pt x="613" y="77"/>
                      <a:pt x="548" y="1"/>
                      <a:pt x="48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21" name="Google Shape;2821;p42"/>
              <p:cNvSpPr/>
              <p:nvPr/>
            </p:nvSpPr>
            <p:spPr>
              <a:xfrm flipH="1">
                <a:off x="8389395" y="3054623"/>
                <a:ext cx="14659" cy="16650"/>
              </a:xfrm>
              <a:custGeom>
                <a:avLst/>
                <a:gdLst/>
                <a:ahLst/>
                <a:cxnLst/>
                <a:rect l="l" t="t" r="r" b="b"/>
                <a:pathLst>
                  <a:path w="449" h="510" extrusionOk="0">
                    <a:moveTo>
                      <a:pt x="346" y="1"/>
                    </a:moveTo>
                    <a:cubicBezTo>
                      <a:pt x="309" y="1"/>
                      <a:pt x="270" y="21"/>
                      <a:pt x="251" y="64"/>
                    </a:cubicBezTo>
                    <a:cubicBezTo>
                      <a:pt x="225" y="133"/>
                      <a:pt x="175" y="182"/>
                      <a:pt x="137" y="243"/>
                    </a:cubicBezTo>
                    <a:cubicBezTo>
                      <a:pt x="100" y="301"/>
                      <a:pt x="31" y="346"/>
                      <a:pt x="12" y="415"/>
                    </a:cubicBezTo>
                    <a:cubicBezTo>
                      <a:pt x="0" y="464"/>
                      <a:pt x="39" y="506"/>
                      <a:pt x="88" y="509"/>
                    </a:cubicBezTo>
                    <a:cubicBezTo>
                      <a:pt x="91" y="510"/>
                      <a:pt x="94" y="510"/>
                      <a:pt x="97" y="510"/>
                    </a:cubicBezTo>
                    <a:cubicBezTo>
                      <a:pt x="178" y="510"/>
                      <a:pt x="265" y="420"/>
                      <a:pt x="316" y="364"/>
                    </a:cubicBezTo>
                    <a:cubicBezTo>
                      <a:pt x="373" y="296"/>
                      <a:pt x="407" y="197"/>
                      <a:pt x="430" y="113"/>
                    </a:cubicBezTo>
                    <a:cubicBezTo>
                      <a:pt x="448" y="42"/>
                      <a:pt x="399" y="1"/>
                      <a:pt x="34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22" name="Google Shape;2822;p42"/>
              <p:cNvSpPr/>
              <p:nvPr/>
            </p:nvSpPr>
            <p:spPr>
              <a:xfrm flipH="1">
                <a:off x="8389102" y="3018744"/>
                <a:ext cx="14953" cy="15410"/>
              </a:xfrm>
              <a:custGeom>
                <a:avLst/>
                <a:gdLst/>
                <a:ahLst/>
                <a:cxnLst/>
                <a:rect l="l" t="t" r="r" b="b"/>
                <a:pathLst>
                  <a:path w="458" h="472" extrusionOk="0">
                    <a:moveTo>
                      <a:pt x="334" y="1"/>
                    </a:moveTo>
                    <a:cubicBezTo>
                      <a:pt x="313" y="1"/>
                      <a:pt x="292" y="8"/>
                      <a:pt x="274" y="26"/>
                    </a:cubicBezTo>
                    <a:cubicBezTo>
                      <a:pt x="221" y="76"/>
                      <a:pt x="168" y="126"/>
                      <a:pt x="119" y="182"/>
                    </a:cubicBezTo>
                    <a:cubicBezTo>
                      <a:pt x="58" y="243"/>
                      <a:pt x="0" y="300"/>
                      <a:pt x="19" y="396"/>
                    </a:cubicBezTo>
                    <a:cubicBezTo>
                      <a:pt x="28" y="437"/>
                      <a:pt x="77" y="472"/>
                      <a:pt x="119" y="472"/>
                    </a:cubicBezTo>
                    <a:cubicBezTo>
                      <a:pt x="210" y="468"/>
                      <a:pt x="256" y="391"/>
                      <a:pt x="301" y="323"/>
                    </a:cubicBezTo>
                    <a:cubicBezTo>
                      <a:pt x="342" y="263"/>
                      <a:pt x="377" y="198"/>
                      <a:pt x="415" y="137"/>
                    </a:cubicBezTo>
                    <a:cubicBezTo>
                      <a:pt x="458" y="71"/>
                      <a:pt x="398" y="1"/>
                      <a:pt x="3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23" name="Google Shape;2823;p42"/>
              <p:cNvSpPr/>
              <p:nvPr/>
            </p:nvSpPr>
            <p:spPr>
              <a:xfrm flipH="1">
                <a:off x="8372190" y="2987370"/>
                <a:ext cx="18576" cy="16324"/>
              </a:xfrm>
              <a:custGeom>
                <a:avLst/>
                <a:gdLst/>
                <a:ahLst/>
                <a:cxnLst/>
                <a:rect l="l" t="t" r="r" b="b"/>
                <a:pathLst>
                  <a:path w="569" h="500" extrusionOk="0">
                    <a:moveTo>
                      <a:pt x="435" y="1"/>
                    </a:moveTo>
                    <a:cubicBezTo>
                      <a:pt x="417" y="1"/>
                      <a:pt x="399" y="6"/>
                      <a:pt x="381" y="18"/>
                    </a:cubicBezTo>
                    <a:cubicBezTo>
                      <a:pt x="300" y="64"/>
                      <a:pt x="240" y="117"/>
                      <a:pt x="175" y="178"/>
                    </a:cubicBezTo>
                    <a:cubicBezTo>
                      <a:pt x="118" y="234"/>
                      <a:pt x="19" y="292"/>
                      <a:pt x="8" y="376"/>
                    </a:cubicBezTo>
                    <a:cubicBezTo>
                      <a:pt x="0" y="422"/>
                      <a:pt x="19" y="490"/>
                      <a:pt x="77" y="497"/>
                    </a:cubicBezTo>
                    <a:cubicBezTo>
                      <a:pt x="88" y="499"/>
                      <a:pt x="98" y="499"/>
                      <a:pt x="108" y="499"/>
                    </a:cubicBezTo>
                    <a:cubicBezTo>
                      <a:pt x="150" y="499"/>
                      <a:pt x="184" y="487"/>
                      <a:pt x="221" y="459"/>
                    </a:cubicBezTo>
                    <a:cubicBezTo>
                      <a:pt x="259" y="432"/>
                      <a:pt x="297" y="406"/>
                      <a:pt x="331" y="380"/>
                    </a:cubicBezTo>
                    <a:cubicBezTo>
                      <a:pt x="369" y="349"/>
                      <a:pt x="407" y="326"/>
                      <a:pt x="442" y="288"/>
                    </a:cubicBezTo>
                    <a:cubicBezTo>
                      <a:pt x="476" y="250"/>
                      <a:pt x="502" y="208"/>
                      <a:pt x="525" y="162"/>
                    </a:cubicBezTo>
                    <a:cubicBezTo>
                      <a:pt x="568" y="89"/>
                      <a:pt x="508" y="1"/>
                      <a:pt x="43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24" name="Google Shape;2824;p42"/>
              <p:cNvSpPr/>
              <p:nvPr/>
            </p:nvSpPr>
            <p:spPr>
              <a:xfrm flipH="1">
                <a:off x="8331218" y="3069478"/>
                <a:ext cx="18054" cy="25465"/>
              </a:xfrm>
              <a:custGeom>
                <a:avLst/>
                <a:gdLst/>
                <a:ahLst/>
                <a:cxnLst/>
                <a:rect l="l" t="t" r="r" b="b"/>
                <a:pathLst>
                  <a:path w="553" h="780" extrusionOk="0">
                    <a:moveTo>
                      <a:pt x="459" y="0"/>
                    </a:moveTo>
                    <a:cubicBezTo>
                      <a:pt x="439" y="0"/>
                      <a:pt x="420" y="7"/>
                      <a:pt x="406" y="23"/>
                    </a:cubicBezTo>
                    <a:cubicBezTo>
                      <a:pt x="322" y="119"/>
                      <a:pt x="250" y="225"/>
                      <a:pt x="185" y="336"/>
                    </a:cubicBezTo>
                    <a:cubicBezTo>
                      <a:pt x="155" y="393"/>
                      <a:pt x="136" y="453"/>
                      <a:pt x="106" y="507"/>
                    </a:cubicBezTo>
                    <a:cubicBezTo>
                      <a:pt x="71" y="564"/>
                      <a:pt x="38" y="613"/>
                      <a:pt x="18" y="678"/>
                    </a:cubicBezTo>
                    <a:cubicBezTo>
                      <a:pt x="1" y="734"/>
                      <a:pt x="48" y="780"/>
                      <a:pt x="101" y="780"/>
                    </a:cubicBezTo>
                    <a:cubicBezTo>
                      <a:pt x="115" y="780"/>
                      <a:pt x="130" y="776"/>
                      <a:pt x="143" y="769"/>
                    </a:cubicBezTo>
                    <a:cubicBezTo>
                      <a:pt x="201" y="742"/>
                      <a:pt x="243" y="693"/>
                      <a:pt x="284" y="648"/>
                    </a:cubicBezTo>
                    <a:cubicBezTo>
                      <a:pt x="334" y="590"/>
                      <a:pt x="394" y="541"/>
                      <a:pt x="429" y="476"/>
                    </a:cubicBezTo>
                    <a:cubicBezTo>
                      <a:pt x="501" y="358"/>
                      <a:pt x="543" y="221"/>
                      <a:pt x="550" y="85"/>
                    </a:cubicBezTo>
                    <a:cubicBezTo>
                      <a:pt x="553" y="37"/>
                      <a:pt x="504" y="0"/>
                      <a:pt x="45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25" name="Google Shape;2825;p42"/>
              <p:cNvSpPr/>
              <p:nvPr/>
            </p:nvSpPr>
            <p:spPr>
              <a:xfrm flipH="1">
                <a:off x="8362592" y="3110647"/>
                <a:ext cx="20601" cy="30917"/>
              </a:xfrm>
              <a:custGeom>
                <a:avLst/>
                <a:gdLst/>
                <a:ahLst/>
                <a:cxnLst/>
                <a:rect l="l" t="t" r="r" b="b"/>
                <a:pathLst>
                  <a:path w="631" h="947" extrusionOk="0">
                    <a:moveTo>
                      <a:pt x="559" y="1"/>
                    </a:moveTo>
                    <a:cubicBezTo>
                      <a:pt x="541" y="1"/>
                      <a:pt x="523" y="9"/>
                      <a:pt x="510" y="29"/>
                    </a:cubicBezTo>
                    <a:cubicBezTo>
                      <a:pt x="419" y="166"/>
                      <a:pt x="335" y="306"/>
                      <a:pt x="247" y="447"/>
                    </a:cubicBezTo>
                    <a:cubicBezTo>
                      <a:pt x="168" y="576"/>
                      <a:pt x="73" y="694"/>
                      <a:pt x="19" y="838"/>
                    </a:cubicBezTo>
                    <a:cubicBezTo>
                      <a:pt x="1" y="890"/>
                      <a:pt x="53" y="946"/>
                      <a:pt x="104" y="946"/>
                    </a:cubicBezTo>
                    <a:cubicBezTo>
                      <a:pt x="117" y="946"/>
                      <a:pt x="130" y="942"/>
                      <a:pt x="141" y="934"/>
                    </a:cubicBezTo>
                    <a:cubicBezTo>
                      <a:pt x="396" y="743"/>
                      <a:pt x="552" y="378"/>
                      <a:pt x="620" y="78"/>
                    </a:cubicBezTo>
                    <a:cubicBezTo>
                      <a:pt x="630" y="33"/>
                      <a:pt x="595" y="1"/>
                      <a:pt x="55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26" name="Google Shape;2826;p42"/>
              <p:cNvSpPr/>
              <p:nvPr/>
            </p:nvSpPr>
            <p:spPr>
              <a:xfrm flipH="1">
                <a:off x="8362265" y="3153839"/>
                <a:ext cx="22331" cy="30787"/>
              </a:xfrm>
              <a:custGeom>
                <a:avLst/>
                <a:gdLst/>
                <a:ahLst/>
                <a:cxnLst/>
                <a:rect l="l" t="t" r="r" b="b"/>
                <a:pathLst>
                  <a:path w="684" h="943" extrusionOk="0">
                    <a:moveTo>
                      <a:pt x="636" y="1"/>
                    </a:moveTo>
                    <a:cubicBezTo>
                      <a:pt x="623" y="1"/>
                      <a:pt x="609" y="7"/>
                      <a:pt x="599" y="22"/>
                    </a:cubicBezTo>
                    <a:cubicBezTo>
                      <a:pt x="496" y="162"/>
                      <a:pt x="397" y="310"/>
                      <a:pt x="290" y="447"/>
                    </a:cubicBezTo>
                    <a:cubicBezTo>
                      <a:pt x="199" y="569"/>
                      <a:pt x="70" y="675"/>
                      <a:pt x="20" y="824"/>
                    </a:cubicBezTo>
                    <a:cubicBezTo>
                      <a:pt x="0" y="880"/>
                      <a:pt x="50" y="942"/>
                      <a:pt x="105" y="942"/>
                    </a:cubicBezTo>
                    <a:cubicBezTo>
                      <a:pt x="114" y="942"/>
                      <a:pt x="122" y="941"/>
                      <a:pt x="131" y="938"/>
                    </a:cubicBezTo>
                    <a:cubicBezTo>
                      <a:pt x="298" y="880"/>
                      <a:pt x="401" y="721"/>
                      <a:pt x="488" y="580"/>
                    </a:cubicBezTo>
                    <a:cubicBezTo>
                      <a:pt x="595" y="410"/>
                      <a:pt x="652" y="254"/>
                      <a:pt x="678" y="56"/>
                    </a:cubicBezTo>
                    <a:cubicBezTo>
                      <a:pt x="683" y="23"/>
                      <a:pt x="661" y="1"/>
                      <a:pt x="6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27" name="Google Shape;2827;p42"/>
              <p:cNvSpPr/>
              <p:nvPr/>
            </p:nvSpPr>
            <p:spPr>
              <a:xfrm flipH="1">
                <a:off x="8316983" y="3135752"/>
                <a:ext cx="20405" cy="25465"/>
              </a:xfrm>
              <a:custGeom>
                <a:avLst/>
                <a:gdLst/>
                <a:ahLst/>
                <a:cxnLst/>
                <a:rect l="l" t="t" r="r" b="b"/>
                <a:pathLst>
                  <a:path w="625" h="780" extrusionOk="0">
                    <a:moveTo>
                      <a:pt x="510" y="1"/>
                    </a:moveTo>
                    <a:cubicBezTo>
                      <a:pt x="488" y="1"/>
                      <a:pt x="466" y="9"/>
                      <a:pt x="449" y="28"/>
                    </a:cubicBezTo>
                    <a:cubicBezTo>
                      <a:pt x="362" y="127"/>
                      <a:pt x="274" y="229"/>
                      <a:pt x="186" y="332"/>
                    </a:cubicBezTo>
                    <a:cubicBezTo>
                      <a:pt x="103" y="431"/>
                      <a:pt x="8" y="534"/>
                      <a:pt x="4" y="667"/>
                    </a:cubicBezTo>
                    <a:cubicBezTo>
                      <a:pt x="1" y="733"/>
                      <a:pt x="58" y="779"/>
                      <a:pt x="121" y="779"/>
                    </a:cubicBezTo>
                    <a:cubicBezTo>
                      <a:pt x="130" y="779"/>
                      <a:pt x="139" y="778"/>
                      <a:pt x="148" y="776"/>
                    </a:cubicBezTo>
                    <a:cubicBezTo>
                      <a:pt x="281" y="743"/>
                      <a:pt x="365" y="610"/>
                      <a:pt x="430" y="495"/>
                    </a:cubicBezTo>
                    <a:cubicBezTo>
                      <a:pt x="506" y="374"/>
                      <a:pt x="555" y="252"/>
                      <a:pt x="604" y="115"/>
                    </a:cubicBezTo>
                    <a:cubicBezTo>
                      <a:pt x="624" y="55"/>
                      <a:pt x="566" y="1"/>
                      <a:pt x="51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28" name="Google Shape;2828;p42"/>
              <p:cNvSpPr/>
              <p:nvPr/>
            </p:nvSpPr>
            <p:spPr>
              <a:xfrm flipH="1">
                <a:off x="8303435" y="3094910"/>
                <a:ext cx="18315" cy="17075"/>
              </a:xfrm>
              <a:custGeom>
                <a:avLst/>
                <a:gdLst/>
                <a:ahLst/>
                <a:cxnLst/>
                <a:rect l="l" t="t" r="r" b="b"/>
                <a:pathLst>
                  <a:path w="561" h="523" extrusionOk="0">
                    <a:moveTo>
                      <a:pt x="409" y="0"/>
                    </a:moveTo>
                    <a:cubicBezTo>
                      <a:pt x="384" y="0"/>
                      <a:pt x="359" y="9"/>
                      <a:pt x="339" y="28"/>
                    </a:cubicBezTo>
                    <a:cubicBezTo>
                      <a:pt x="228" y="130"/>
                      <a:pt x="0" y="276"/>
                      <a:pt x="39" y="450"/>
                    </a:cubicBezTo>
                    <a:cubicBezTo>
                      <a:pt x="50" y="495"/>
                      <a:pt x="92" y="518"/>
                      <a:pt x="134" y="522"/>
                    </a:cubicBezTo>
                    <a:cubicBezTo>
                      <a:pt x="137" y="522"/>
                      <a:pt x="141" y="522"/>
                      <a:pt x="145" y="522"/>
                    </a:cubicBezTo>
                    <a:cubicBezTo>
                      <a:pt x="232" y="522"/>
                      <a:pt x="310" y="433"/>
                      <a:pt x="358" y="370"/>
                    </a:cubicBezTo>
                    <a:cubicBezTo>
                      <a:pt x="407" y="298"/>
                      <a:pt x="457" y="225"/>
                      <a:pt x="506" y="157"/>
                    </a:cubicBezTo>
                    <a:cubicBezTo>
                      <a:pt x="560" y="80"/>
                      <a:pt x="485" y="0"/>
                      <a:pt x="40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29" name="Google Shape;2829;p42"/>
              <p:cNvSpPr/>
              <p:nvPr/>
            </p:nvSpPr>
            <p:spPr>
              <a:xfrm flipH="1">
                <a:off x="8288384" y="3183875"/>
                <a:ext cx="16879" cy="22037"/>
              </a:xfrm>
              <a:custGeom>
                <a:avLst/>
                <a:gdLst/>
                <a:ahLst/>
                <a:cxnLst/>
                <a:rect l="l" t="t" r="r" b="b"/>
                <a:pathLst>
                  <a:path w="517" h="675" extrusionOk="0">
                    <a:moveTo>
                      <a:pt x="400" y="0"/>
                    </a:moveTo>
                    <a:cubicBezTo>
                      <a:pt x="371" y="0"/>
                      <a:pt x="343" y="13"/>
                      <a:pt x="328" y="44"/>
                    </a:cubicBezTo>
                    <a:cubicBezTo>
                      <a:pt x="248" y="204"/>
                      <a:pt x="1" y="470"/>
                      <a:pt x="153" y="648"/>
                    </a:cubicBezTo>
                    <a:cubicBezTo>
                      <a:pt x="170" y="665"/>
                      <a:pt x="195" y="674"/>
                      <a:pt x="220" y="674"/>
                    </a:cubicBezTo>
                    <a:cubicBezTo>
                      <a:pt x="228" y="674"/>
                      <a:pt x="237" y="673"/>
                      <a:pt x="244" y="671"/>
                    </a:cubicBezTo>
                    <a:cubicBezTo>
                      <a:pt x="355" y="641"/>
                      <a:pt x="378" y="534"/>
                      <a:pt x="404" y="439"/>
                    </a:cubicBezTo>
                    <a:cubicBezTo>
                      <a:pt x="434" y="334"/>
                      <a:pt x="450" y="215"/>
                      <a:pt x="492" y="113"/>
                    </a:cubicBezTo>
                    <a:cubicBezTo>
                      <a:pt x="517" y="50"/>
                      <a:pt x="457" y="0"/>
                      <a:pt x="40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30" name="Google Shape;2830;p42"/>
              <p:cNvSpPr/>
              <p:nvPr/>
            </p:nvSpPr>
            <p:spPr>
              <a:xfrm flipH="1">
                <a:off x="8254072" y="3177313"/>
                <a:ext cx="11459" cy="23571"/>
              </a:xfrm>
              <a:custGeom>
                <a:avLst/>
                <a:gdLst/>
                <a:ahLst/>
                <a:cxnLst/>
                <a:rect l="l" t="t" r="r" b="b"/>
                <a:pathLst>
                  <a:path w="351" h="722" extrusionOk="0">
                    <a:moveTo>
                      <a:pt x="201" y="0"/>
                    </a:moveTo>
                    <a:cubicBezTo>
                      <a:pt x="154" y="0"/>
                      <a:pt x="107" y="27"/>
                      <a:pt x="88" y="82"/>
                    </a:cubicBezTo>
                    <a:cubicBezTo>
                      <a:pt x="54" y="184"/>
                      <a:pt x="28" y="279"/>
                      <a:pt x="19" y="386"/>
                    </a:cubicBezTo>
                    <a:cubicBezTo>
                      <a:pt x="8" y="489"/>
                      <a:pt x="0" y="607"/>
                      <a:pt x="84" y="682"/>
                    </a:cubicBezTo>
                    <a:cubicBezTo>
                      <a:pt x="110" y="707"/>
                      <a:pt x="148" y="721"/>
                      <a:pt x="185" y="721"/>
                    </a:cubicBezTo>
                    <a:cubicBezTo>
                      <a:pt x="218" y="721"/>
                      <a:pt x="251" y="710"/>
                      <a:pt x="274" y="682"/>
                    </a:cubicBezTo>
                    <a:cubicBezTo>
                      <a:pt x="351" y="595"/>
                      <a:pt x="335" y="512"/>
                      <a:pt x="331" y="405"/>
                    </a:cubicBezTo>
                    <a:cubicBezTo>
                      <a:pt x="328" y="306"/>
                      <a:pt x="316" y="211"/>
                      <a:pt x="316" y="112"/>
                    </a:cubicBezTo>
                    <a:cubicBezTo>
                      <a:pt x="314" y="39"/>
                      <a:pt x="258" y="0"/>
                      <a:pt x="2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31" name="Google Shape;2831;p42"/>
              <p:cNvSpPr/>
              <p:nvPr/>
            </p:nvSpPr>
            <p:spPr>
              <a:xfrm flipH="1">
                <a:off x="8212642" y="3153741"/>
                <a:ext cx="9696" cy="22657"/>
              </a:xfrm>
              <a:custGeom>
                <a:avLst/>
                <a:gdLst/>
                <a:ahLst/>
                <a:cxnLst/>
                <a:rect l="l" t="t" r="r" b="b"/>
                <a:pathLst>
                  <a:path w="297" h="694" extrusionOk="0">
                    <a:moveTo>
                      <a:pt x="151" y="1"/>
                    </a:moveTo>
                    <a:cubicBezTo>
                      <a:pt x="111" y="1"/>
                      <a:pt x="71" y="22"/>
                      <a:pt x="65" y="66"/>
                    </a:cubicBezTo>
                    <a:cubicBezTo>
                      <a:pt x="50" y="173"/>
                      <a:pt x="28" y="279"/>
                      <a:pt x="16" y="390"/>
                    </a:cubicBezTo>
                    <a:cubicBezTo>
                      <a:pt x="5" y="496"/>
                      <a:pt x="0" y="599"/>
                      <a:pt x="92" y="671"/>
                    </a:cubicBezTo>
                    <a:cubicBezTo>
                      <a:pt x="111" y="686"/>
                      <a:pt x="131" y="693"/>
                      <a:pt x="151" y="693"/>
                    </a:cubicBezTo>
                    <a:cubicBezTo>
                      <a:pt x="171" y="693"/>
                      <a:pt x="191" y="686"/>
                      <a:pt x="210" y="671"/>
                    </a:cubicBezTo>
                    <a:cubicBezTo>
                      <a:pt x="297" y="599"/>
                      <a:pt x="293" y="496"/>
                      <a:pt x="282" y="390"/>
                    </a:cubicBezTo>
                    <a:cubicBezTo>
                      <a:pt x="270" y="279"/>
                      <a:pt x="251" y="173"/>
                      <a:pt x="237" y="66"/>
                    </a:cubicBezTo>
                    <a:cubicBezTo>
                      <a:pt x="231" y="22"/>
                      <a:pt x="191" y="1"/>
                      <a:pt x="15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32" name="Google Shape;2832;p42"/>
              <p:cNvSpPr/>
              <p:nvPr/>
            </p:nvSpPr>
            <p:spPr>
              <a:xfrm flipH="1">
                <a:off x="8187307" y="3122857"/>
                <a:ext cx="14659" cy="24192"/>
              </a:xfrm>
              <a:custGeom>
                <a:avLst/>
                <a:gdLst/>
                <a:ahLst/>
                <a:cxnLst/>
                <a:rect l="l" t="t" r="r" b="b"/>
                <a:pathLst>
                  <a:path w="449" h="741" extrusionOk="0">
                    <a:moveTo>
                      <a:pt x="316" y="1"/>
                    </a:moveTo>
                    <a:cubicBezTo>
                      <a:pt x="282" y="1"/>
                      <a:pt x="250" y="18"/>
                      <a:pt x="232" y="58"/>
                    </a:cubicBezTo>
                    <a:cubicBezTo>
                      <a:pt x="175" y="176"/>
                      <a:pt x="118" y="294"/>
                      <a:pt x="57" y="411"/>
                    </a:cubicBezTo>
                    <a:cubicBezTo>
                      <a:pt x="15" y="503"/>
                      <a:pt x="0" y="697"/>
                      <a:pt x="122" y="734"/>
                    </a:cubicBezTo>
                    <a:cubicBezTo>
                      <a:pt x="135" y="738"/>
                      <a:pt x="148" y="740"/>
                      <a:pt x="161" y="740"/>
                    </a:cubicBezTo>
                    <a:cubicBezTo>
                      <a:pt x="271" y="740"/>
                      <a:pt x="368" y="603"/>
                      <a:pt x="392" y="515"/>
                    </a:cubicBezTo>
                    <a:cubicBezTo>
                      <a:pt x="430" y="385"/>
                      <a:pt x="448" y="248"/>
                      <a:pt x="441" y="115"/>
                    </a:cubicBezTo>
                    <a:cubicBezTo>
                      <a:pt x="436" y="50"/>
                      <a:pt x="374" y="1"/>
                      <a:pt x="31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33" name="Google Shape;2833;p42"/>
              <p:cNvSpPr/>
              <p:nvPr/>
            </p:nvSpPr>
            <p:spPr>
              <a:xfrm flipH="1">
                <a:off x="8229031" y="3087336"/>
                <a:ext cx="11557" cy="23376"/>
              </a:xfrm>
              <a:custGeom>
                <a:avLst/>
                <a:gdLst/>
                <a:ahLst/>
                <a:cxnLst/>
                <a:rect l="l" t="t" r="r" b="b"/>
                <a:pathLst>
                  <a:path w="354" h="716" extrusionOk="0">
                    <a:moveTo>
                      <a:pt x="240" y="1"/>
                    </a:moveTo>
                    <a:cubicBezTo>
                      <a:pt x="198" y="1"/>
                      <a:pt x="153" y="30"/>
                      <a:pt x="153" y="81"/>
                    </a:cubicBezTo>
                    <a:cubicBezTo>
                      <a:pt x="149" y="188"/>
                      <a:pt x="115" y="290"/>
                      <a:pt x="77" y="389"/>
                    </a:cubicBezTo>
                    <a:cubicBezTo>
                      <a:pt x="50" y="469"/>
                      <a:pt x="4" y="568"/>
                      <a:pt x="1" y="655"/>
                    </a:cubicBezTo>
                    <a:cubicBezTo>
                      <a:pt x="1" y="691"/>
                      <a:pt x="31" y="715"/>
                      <a:pt x="63" y="715"/>
                    </a:cubicBezTo>
                    <a:cubicBezTo>
                      <a:pt x="69" y="715"/>
                      <a:pt x="74" y="715"/>
                      <a:pt x="80" y="713"/>
                    </a:cubicBezTo>
                    <a:cubicBezTo>
                      <a:pt x="187" y="685"/>
                      <a:pt x="282" y="553"/>
                      <a:pt x="313" y="450"/>
                    </a:cubicBezTo>
                    <a:cubicBezTo>
                      <a:pt x="354" y="320"/>
                      <a:pt x="343" y="192"/>
                      <a:pt x="313" y="59"/>
                    </a:cubicBezTo>
                    <a:cubicBezTo>
                      <a:pt x="304" y="19"/>
                      <a:pt x="273" y="1"/>
                      <a:pt x="24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34" name="Google Shape;2834;p42"/>
              <p:cNvSpPr/>
              <p:nvPr/>
            </p:nvSpPr>
            <p:spPr>
              <a:xfrm flipH="1">
                <a:off x="8255573" y="3119951"/>
                <a:ext cx="15671" cy="27881"/>
              </a:xfrm>
              <a:custGeom>
                <a:avLst/>
                <a:gdLst/>
                <a:ahLst/>
                <a:cxnLst/>
                <a:rect l="l" t="t" r="r" b="b"/>
                <a:pathLst>
                  <a:path w="480" h="854" extrusionOk="0">
                    <a:moveTo>
                      <a:pt x="258" y="1"/>
                    </a:moveTo>
                    <a:cubicBezTo>
                      <a:pt x="216" y="1"/>
                      <a:pt x="172" y="29"/>
                      <a:pt x="172" y="79"/>
                    </a:cubicBezTo>
                    <a:cubicBezTo>
                      <a:pt x="172" y="211"/>
                      <a:pt x="130" y="353"/>
                      <a:pt x="92" y="478"/>
                    </a:cubicBezTo>
                    <a:cubicBezTo>
                      <a:pt x="57" y="592"/>
                      <a:pt x="1" y="695"/>
                      <a:pt x="73" y="804"/>
                    </a:cubicBezTo>
                    <a:cubicBezTo>
                      <a:pt x="92" y="833"/>
                      <a:pt x="126" y="853"/>
                      <a:pt x="162" y="853"/>
                    </a:cubicBezTo>
                    <a:cubicBezTo>
                      <a:pt x="170" y="853"/>
                      <a:pt x="179" y="852"/>
                      <a:pt x="187" y="850"/>
                    </a:cubicBezTo>
                    <a:cubicBezTo>
                      <a:pt x="480" y="759"/>
                      <a:pt x="362" y="272"/>
                      <a:pt x="328" y="56"/>
                    </a:cubicBezTo>
                    <a:cubicBezTo>
                      <a:pt x="321" y="18"/>
                      <a:pt x="290" y="1"/>
                      <a:pt x="25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35" name="Google Shape;2835;p42"/>
              <p:cNvSpPr/>
              <p:nvPr/>
            </p:nvSpPr>
            <p:spPr>
              <a:xfrm flipH="1">
                <a:off x="8232687" y="3045482"/>
                <a:ext cx="17466" cy="24257"/>
              </a:xfrm>
              <a:custGeom>
                <a:avLst/>
                <a:gdLst/>
                <a:ahLst/>
                <a:cxnLst/>
                <a:rect l="l" t="t" r="r" b="b"/>
                <a:pathLst>
                  <a:path w="535" h="743" extrusionOk="0">
                    <a:moveTo>
                      <a:pt x="420" y="0"/>
                    </a:moveTo>
                    <a:cubicBezTo>
                      <a:pt x="391" y="0"/>
                      <a:pt x="363" y="13"/>
                      <a:pt x="347" y="44"/>
                    </a:cubicBezTo>
                    <a:cubicBezTo>
                      <a:pt x="241" y="230"/>
                      <a:pt x="1" y="458"/>
                      <a:pt x="62" y="690"/>
                    </a:cubicBezTo>
                    <a:cubicBezTo>
                      <a:pt x="71" y="722"/>
                      <a:pt x="102" y="743"/>
                      <a:pt x="136" y="743"/>
                    </a:cubicBezTo>
                    <a:cubicBezTo>
                      <a:pt x="143" y="743"/>
                      <a:pt x="150" y="742"/>
                      <a:pt x="157" y="740"/>
                    </a:cubicBezTo>
                    <a:cubicBezTo>
                      <a:pt x="404" y="679"/>
                      <a:pt x="457" y="321"/>
                      <a:pt x="515" y="116"/>
                    </a:cubicBezTo>
                    <a:cubicBezTo>
                      <a:pt x="535" y="51"/>
                      <a:pt x="476" y="0"/>
                      <a:pt x="42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36" name="Google Shape;2836;p42"/>
              <p:cNvSpPr/>
              <p:nvPr/>
            </p:nvSpPr>
            <p:spPr>
              <a:xfrm flipH="1">
                <a:off x="8261189" y="3044209"/>
                <a:ext cx="14169" cy="21090"/>
              </a:xfrm>
              <a:custGeom>
                <a:avLst/>
                <a:gdLst/>
                <a:ahLst/>
                <a:cxnLst/>
                <a:rect l="l" t="t" r="r" b="b"/>
                <a:pathLst>
                  <a:path w="434" h="646" extrusionOk="0">
                    <a:moveTo>
                      <a:pt x="329" y="0"/>
                    </a:moveTo>
                    <a:cubicBezTo>
                      <a:pt x="305" y="0"/>
                      <a:pt x="279" y="12"/>
                      <a:pt x="260" y="41"/>
                    </a:cubicBezTo>
                    <a:cubicBezTo>
                      <a:pt x="203" y="118"/>
                      <a:pt x="146" y="201"/>
                      <a:pt x="104" y="285"/>
                    </a:cubicBezTo>
                    <a:cubicBezTo>
                      <a:pt x="66" y="369"/>
                      <a:pt x="1" y="467"/>
                      <a:pt x="39" y="558"/>
                    </a:cubicBezTo>
                    <a:cubicBezTo>
                      <a:pt x="56" y="603"/>
                      <a:pt x="103" y="646"/>
                      <a:pt x="153" y="646"/>
                    </a:cubicBezTo>
                    <a:cubicBezTo>
                      <a:pt x="171" y="646"/>
                      <a:pt x="189" y="640"/>
                      <a:pt x="206" y="627"/>
                    </a:cubicBezTo>
                    <a:cubicBezTo>
                      <a:pt x="290" y="562"/>
                      <a:pt x="290" y="486"/>
                      <a:pt x="317" y="391"/>
                    </a:cubicBezTo>
                    <a:cubicBezTo>
                      <a:pt x="343" y="300"/>
                      <a:pt x="366" y="213"/>
                      <a:pt x="404" y="125"/>
                    </a:cubicBezTo>
                    <a:cubicBezTo>
                      <a:pt x="433" y="57"/>
                      <a:pt x="383" y="0"/>
                      <a:pt x="32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37" name="Google Shape;2837;p42"/>
              <p:cNvSpPr/>
              <p:nvPr/>
            </p:nvSpPr>
            <p:spPr>
              <a:xfrm flipH="1">
                <a:off x="8201183" y="2986031"/>
                <a:ext cx="9860" cy="24159"/>
              </a:xfrm>
              <a:custGeom>
                <a:avLst/>
                <a:gdLst/>
                <a:ahLst/>
                <a:cxnLst/>
                <a:rect l="l" t="t" r="r" b="b"/>
                <a:pathLst>
                  <a:path w="302" h="740" extrusionOk="0">
                    <a:moveTo>
                      <a:pt x="153" y="0"/>
                    </a:moveTo>
                    <a:cubicBezTo>
                      <a:pt x="105" y="0"/>
                      <a:pt x="58" y="33"/>
                      <a:pt x="54" y="98"/>
                    </a:cubicBezTo>
                    <a:cubicBezTo>
                      <a:pt x="42" y="306"/>
                      <a:pt x="1" y="508"/>
                      <a:pt x="92" y="705"/>
                    </a:cubicBezTo>
                    <a:cubicBezTo>
                      <a:pt x="101" y="728"/>
                      <a:pt x="127" y="739"/>
                      <a:pt x="153" y="739"/>
                    </a:cubicBezTo>
                    <a:cubicBezTo>
                      <a:pt x="178" y="739"/>
                      <a:pt x="204" y="728"/>
                      <a:pt x="214" y="705"/>
                    </a:cubicBezTo>
                    <a:cubicBezTo>
                      <a:pt x="301" y="508"/>
                      <a:pt x="263" y="306"/>
                      <a:pt x="252" y="98"/>
                    </a:cubicBezTo>
                    <a:cubicBezTo>
                      <a:pt x="248" y="33"/>
                      <a:pt x="200" y="0"/>
                      <a:pt x="15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38" name="Google Shape;2838;p42"/>
              <p:cNvSpPr/>
              <p:nvPr/>
            </p:nvSpPr>
            <p:spPr>
              <a:xfrm flipH="1">
                <a:off x="8184794" y="3046037"/>
                <a:ext cx="10251" cy="24257"/>
              </a:xfrm>
              <a:custGeom>
                <a:avLst/>
                <a:gdLst/>
                <a:ahLst/>
                <a:cxnLst/>
                <a:rect l="l" t="t" r="r" b="b"/>
                <a:pathLst>
                  <a:path w="314" h="743" extrusionOk="0">
                    <a:moveTo>
                      <a:pt x="174" y="1"/>
                    </a:moveTo>
                    <a:cubicBezTo>
                      <a:pt x="145" y="1"/>
                      <a:pt x="118" y="16"/>
                      <a:pt x="111" y="53"/>
                    </a:cubicBezTo>
                    <a:cubicBezTo>
                      <a:pt x="92" y="164"/>
                      <a:pt x="58" y="271"/>
                      <a:pt x="43" y="381"/>
                    </a:cubicBezTo>
                    <a:cubicBezTo>
                      <a:pt x="27" y="487"/>
                      <a:pt x="1" y="582"/>
                      <a:pt x="50" y="685"/>
                    </a:cubicBezTo>
                    <a:cubicBezTo>
                      <a:pt x="70" y="725"/>
                      <a:pt x="108" y="742"/>
                      <a:pt x="147" y="742"/>
                    </a:cubicBezTo>
                    <a:cubicBezTo>
                      <a:pt x="190" y="742"/>
                      <a:pt x="235" y="721"/>
                      <a:pt x="259" y="685"/>
                    </a:cubicBezTo>
                    <a:cubicBezTo>
                      <a:pt x="313" y="594"/>
                      <a:pt x="294" y="495"/>
                      <a:pt x="290" y="392"/>
                    </a:cubicBezTo>
                    <a:cubicBezTo>
                      <a:pt x="290" y="285"/>
                      <a:pt x="267" y="183"/>
                      <a:pt x="259" y="76"/>
                    </a:cubicBezTo>
                    <a:cubicBezTo>
                      <a:pt x="257" y="30"/>
                      <a:pt x="213" y="1"/>
                      <a:pt x="17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39" name="Google Shape;2839;p42"/>
              <p:cNvSpPr/>
              <p:nvPr/>
            </p:nvSpPr>
            <p:spPr>
              <a:xfrm flipH="1">
                <a:off x="8152146" y="3039540"/>
                <a:ext cx="11949" cy="21613"/>
              </a:xfrm>
              <a:custGeom>
                <a:avLst/>
                <a:gdLst/>
                <a:ahLst/>
                <a:cxnLst/>
                <a:rect l="l" t="t" r="r" b="b"/>
                <a:pathLst>
                  <a:path w="366" h="662" extrusionOk="0">
                    <a:moveTo>
                      <a:pt x="184" y="1"/>
                    </a:moveTo>
                    <a:cubicBezTo>
                      <a:pt x="154" y="1"/>
                      <a:pt x="123" y="19"/>
                      <a:pt x="110" y="55"/>
                    </a:cubicBezTo>
                    <a:cubicBezTo>
                      <a:pt x="76" y="147"/>
                      <a:pt x="53" y="238"/>
                      <a:pt x="41" y="333"/>
                    </a:cubicBezTo>
                    <a:cubicBezTo>
                      <a:pt x="27" y="443"/>
                      <a:pt x="0" y="534"/>
                      <a:pt x="87" y="621"/>
                    </a:cubicBezTo>
                    <a:cubicBezTo>
                      <a:pt x="112" y="648"/>
                      <a:pt x="147" y="661"/>
                      <a:pt x="183" y="661"/>
                    </a:cubicBezTo>
                    <a:cubicBezTo>
                      <a:pt x="219" y="661"/>
                      <a:pt x="255" y="648"/>
                      <a:pt x="281" y="621"/>
                    </a:cubicBezTo>
                    <a:cubicBezTo>
                      <a:pt x="365" y="534"/>
                      <a:pt x="342" y="443"/>
                      <a:pt x="327" y="333"/>
                    </a:cubicBezTo>
                    <a:cubicBezTo>
                      <a:pt x="315" y="238"/>
                      <a:pt x="292" y="147"/>
                      <a:pt x="258" y="55"/>
                    </a:cubicBezTo>
                    <a:cubicBezTo>
                      <a:pt x="245" y="19"/>
                      <a:pt x="215" y="1"/>
                      <a:pt x="18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40" name="Google Shape;2840;p42"/>
              <p:cNvSpPr/>
              <p:nvPr/>
            </p:nvSpPr>
            <p:spPr>
              <a:xfrm flipH="1">
                <a:off x="8134157" y="2974866"/>
                <a:ext cx="14169" cy="24061"/>
              </a:xfrm>
              <a:custGeom>
                <a:avLst/>
                <a:gdLst/>
                <a:ahLst/>
                <a:cxnLst/>
                <a:rect l="l" t="t" r="r" b="b"/>
                <a:pathLst>
                  <a:path w="434" h="737" extrusionOk="0">
                    <a:moveTo>
                      <a:pt x="99" y="1"/>
                    </a:moveTo>
                    <a:cubicBezTo>
                      <a:pt x="50" y="1"/>
                      <a:pt x="0" y="33"/>
                      <a:pt x="7" y="89"/>
                    </a:cubicBezTo>
                    <a:cubicBezTo>
                      <a:pt x="23" y="192"/>
                      <a:pt x="19" y="303"/>
                      <a:pt x="19" y="405"/>
                    </a:cubicBezTo>
                    <a:cubicBezTo>
                      <a:pt x="19" y="519"/>
                      <a:pt x="7" y="610"/>
                      <a:pt x="87" y="701"/>
                    </a:cubicBezTo>
                    <a:cubicBezTo>
                      <a:pt x="108" y="726"/>
                      <a:pt x="140" y="737"/>
                      <a:pt x="172" y="737"/>
                    </a:cubicBezTo>
                    <a:cubicBezTo>
                      <a:pt x="206" y="737"/>
                      <a:pt x="240" y="725"/>
                      <a:pt x="262" y="701"/>
                    </a:cubicBezTo>
                    <a:cubicBezTo>
                      <a:pt x="433" y="526"/>
                      <a:pt x="274" y="219"/>
                      <a:pt x="179" y="44"/>
                    </a:cubicBezTo>
                    <a:cubicBezTo>
                      <a:pt x="162" y="14"/>
                      <a:pt x="131" y="1"/>
                      <a:pt x="9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41" name="Google Shape;2841;p42"/>
              <p:cNvSpPr/>
              <p:nvPr/>
            </p:nvSpPr>
            <p:spPr>
              <a:xfrm flipH="1">
                <a:off x="8160243" y="2947736"/>
                <a:ext cx="9239" cy="24486"/>
              </a:xfrm>
              <a:custGeom>
                <a:avLst/>
                <a:gdLst/>
                <a:ahLst/>
                <a:cxnLst/>
                <a:rect l="l" t="t" r="r" b="b"/>
                <a:pathLst>
                  <a:path w="283" h="750" extrusionOk="0">
                    <a:moveTo>
                      <a:pt x="187" y="0"/>
                    </a:moveTo>
                    <a:cubicBezTo>
                      <a:pt x="148" y="0"/>
                      <a:pt x="105" y="30"/>
                      <a:pt x="100" y="76"/>
                    </a:cubicBezTo>
                    <a:cubicBezTo>
                      <a:pt x="88" y="183"/>
                      <a:pt x="74" y="293"/>
                      <a:pt x="55" y="399"/>
                    </a:cubicBezTo>
                    <a:cubicBezTo>
                      <a:pt x="36" y="495"/>
                      <a:pt x="1" y="578"/>
                      <a:pt x="28" y="677"/>
                    </a:cubicBezTo>
                    <a:cubicBezTo>
                      <a:pt x="40" y="726"/>
                      <a:pt x="79" y="749"/>
                      <a:pt x="120" y="749"/>
                    </a:cubicBezTo>
                    <a:cubicBezTo>
                      <a:pt x="156" y="749"/>
                      <a:pt x="193" y="732"/>
                      <a:pt x="218" y="700"/>
                    </a:cubicBezTo>
                    <a:cubicBezTo>
                      <a:pt x="283" y="616"/>
                      <a:pt x="271" y="487"/>
                      <a:pt x="275" y="385"/>
                    </a:cubicBezTo>
                    <a:cubicBezTo>
                      <a:pt x="279" y="274"/>
                      <a:pt x="264" y="164"/>
                      <a:pt x="248" y="53"/>
                    </a:cubicBezTo>
                    <a:cubicBezTo>
                      <a:pt x="242" y="16"/>
                      <a:pt x="216" y="0"/>
                      <a:pt x="18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42" name="Google Shape;2842;p42"/>
              <p:cNvSpPr/>
              <p:nvPr/>
            </p:nvSpPr>
            <p:spPr>
              <a:xfrm flipH="1">
                <a:off x="8145715" y="2903890"/>
                <a:ext cx="11851" cy="18217"/>
              </a:xfrm>
              <a:custGeom>
                <a:avLst/>
                <a:gdLst/>
                <a:ahLst/>
                <a:cxnLst/>
                <a:rect l="l" t="t" r="r" b="b"/>
                <a:pathLst>
                  <a:path w="363" h="558" extrusionOk="0">
                    <a:moveTo>
                      <a:pt x="147" y="0"/>
                    </a:moveTo>
                    <a:cubicBezTo>
                      <a:pt x="118" y="0"/>
                      <a:pt x="90" y="16"/>
                      <a:pt x="85" y="54"/>
                    </a:cubicBezTo>
                    <a:cubicBezTo>
                      <a:pt x="62" y="199"/>
                      <a:pt x="1" y="401"/>
                      <a:pt x="108" y="526"/>
                    </a:cubicBezTo>
                    <a:cubicBezTo>
                      <a:pt x="128" y="547"/>
                      <a:pt x="155" y="557"/>
                      <a:pt x="182" y="557"/>
                    </a:cubicBezTo>
                    <a:cubicBezTo>
                      <a:pt x="222" y="557"/>
                      <a:pt x="262" y="537"/>
                      <a:pt x="283" y="503"/>
                    </a:cubicBezTo>
                    <a:cubicBezTo>
                      <a:pt x="362" y="373"/>
                      <a:pt x="271" y="184"/>
                      <a:pt x="225" y="54"/>
                    </a:cubicBezTo>
                    <a:cubicBezTo>
                      <a:pt x="215" y="20"/>
                      <a:pt x="180" y="0"/>
                      <a:pt x="14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43" name="Google Shape;2843;p42"/>
              <p:cNvSpPr/>
              <p:nvPr/>
            </p:nvSpPr>
            <p:spPr>
              <a:xfrm flipH="1">
                <a:off x="8164226" y="2870981"/>
                <a:ext cx="12178" cy="22723"/>
              </a:xfrm>
              <a:custGeom>
                <a:avLst/>
                <a:gdLst/>
                <a:ahLst/>
                <a:cxnLst/>
                <a:rect l="l" t="t" r="r" b="b"/>
                <a:pathLst>
                  <a:path w="373" h="696" extrusionOk="0">
                    <a:moveTo>
                      <a:pt x="188" y="1"/>
                    </a:moveTo>
                    <a:cubicBezTo>
                      <a:pt x="163" y="1"/>
                      <a:pt x="137" y="15"/>
                      <a:pt x="130" y="44"/>
                    </a:cubicBezTo>
                    <a:cubicBezTo>
                      <a:pt x="81" y="249"/>
                      <a:pt x="0" y="496"/>
                      <a:pt x="141" y="679"/>
                    </a:cubicBezTo>
                    <a:cubicBezTo>
                      <a:pt x="150" y="690"/>
                      <a:pt x="168" y="696"/>
                      <a:pt x="186" y="696"/>
                    </a:cubicBezTo>
                    <a:cubicBezTo>
                      <a:pt x="204" y="696"/>
                      <a:pt x="222" y="690"/>
                      <a:pt x="232" y="679"/>
                    </a:cubicBezTo>
                    <a:cubicBezTo>
                      <a:pt x="373" y="496"/>
                      <a:pt x="293" y="249"/>
                      <a:pt x="244" y="44"/>
                    </a:cubicBezTo>
                    <a:cubicBezTo>
                      <a:pt x="238" y="15"/>
                      <a:pt x="213" y="1"/>
                      <a:pt x="18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44" name="Google Shape;2844;p42"/>
              <p:cNvSpPr/>
              <p:nvPr/>
            </p:nvSpPr>
            <p:spPr>
              <a:xfrm flipH="1">
                <a:off x="8193380" y="2893998"/>
                <a:ext cx="10708" cy="29024"/>
              </a:xfrm>
              <a:custGeom>
                <a:avLst/>
                <a:gdLst/>
                <a:ahLst/>
                <a:cxnLst/>
                <a:rect l="l" t="t" r="r" b="b"/>
                <a:pathLst>
                  <a:path w="328" h="889" extrusionOk="0">
                    <a:moveTo>
                      <a:pt x="164" y="1"/>
                    </a:moveTo>
                    <a:cubicBezTo>
                      <a:pt x="143" y="1"/>
                      <a:pt x="122" y="13"/>
                      <a:pt x="115" y="38"/>
                    </a:cubicBezTo>
                    <a:cubicBezTo>
                      <a:pt x="73" y="160"/>
                      <a:pt x="62" y="289"/>
                      <a:pt x="46" y="415"/>
                    </a:cubicBezTo>
                    <a:cubicBezTo>
                      <a:pt x="31" y="540"/>
                      <a:pt x="1" y="688"/>
                      <a:pt x="50" y="806"/>
                    </a:cubicBezTo>
                    <a:cubicBezTo>
                      <a:pt x="73" y="861"/>
                      <a:pt x="118" y="889"/>
                      <a:pt x="164" y="889"/>
                    </a:cubicBezTo>
                    <a:cubicBezTo>
                      <a:pt x="210" y="889"/>
                      <a:pt x="255" y="861"/>
                      <a:pt x="278" y="806"/>
                    </a:cubicBezTo>
                    <a:cubicBezTo>
                      <a:pt x="327" y="688"/>
                      <a:pt x="297" y="540"/>
                      <a:pt x="282" y="415"/>
                    </a:cubicBezTo>
                    <a:cubicBezTo>
                      <a:pt x="267" y="289"/>
                      <a:pt x="255" y="160"/>
                      <a:pt x="213" y="38"/>
                    </a:cubicBezTo>
                    <a:cubicBezTo>
                      <a:pt x="206" y="13"/>
                      <a:pt x="185" y="1"/>
                      <a:pt x="16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45" name="Google Shape;2845;p42"/>
              <p:cNvSpPr/>
              <p:nvPr/>
            </p:nvSpPr>
            <p:spPr>
              <a:xfrm flipH="1">
                <a:off x="8209344" y="2955212"/>
                <a:ext cx="10382" cy="20274"/>
              </a:xfrm>
              <a:custGeom>
                <a:avLst/>
                <a:gdLst/>
                <a:ahLst/>
                <a:cxnLst/>
                <a:rect l="l" t="t" r="r" b="b"/>
                <a:pathLst>
                  <a:path w="318" h="621" extrusionOk="0">
                    <a:moveTo>
                      <a:pt x="239" y="1"/>
                    </a:moveTo>
                    <a:cubicBezTo>
                      <a:pt x="216" y="1"/>
                      <a:pt x="195" y="11"/>
                      <a:pt x="187" y="33"/>
                    </a:cubicBezTo>
                    <a:cubicBezTo>
                      <a:pt x="148" y="117"/>
                      <a:pt x="111" y="197"/>
                      <a:pt x="80" y="284"/>
                    </a:cubicBezTo>
                    <a:cubicBezTo>
                      <a:pt x="46" y="372"/>
                      <a:pt x="1" y="452"/>
                      <a:pt x="27" y="547"/>
                    </a:cubicBezTo>
                    <a:cubicBezTo>
                      <a:pt x="39" y="593"/>
                      <a:pt x="84" y="620"/>
                      <a:pt x="129" y="620"/>
                    </a:cubicBezTo>
                    <a:cubicBezTo>
                      <a:pt x="154" y="620"/>
                      <a:pt x="179" y="612"/>
                      <a:pt x="199" y="593"/>
                    </a:cubicBezTo>
                    <a:cubicBezTo>
                      <a:pt x="267" y="524"/>
                      <a:pt x="267" y="429"/>
                      <a:pt x="282" y="338"/>
                    </a:cubicBezTo>
                    <a:cubicBezTo>
                      <a:pt x="297" y="250"/>
                      <a:pt x="301" y="159"/>
                      <a:pt x="313" y="68"/>
                    </a:cubicBezTo>
                    <a:cubicBezTo>
                      <a:pt x="317" y="28"/>
                      <a:pt x="276" y="1"/>
                      <a:pt x="23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46" name="Google Shape;2846;p42"/>
              <p:cNvSpPr/>
              <p:nvPr/>
            </p:nvSpPr>
            <p:spPr>
              <a:xfrm flipH="1">
                <a:off x="8463211" y="2774051"/>
                <a:ext cx="37675" cy="12471"/>
              </a:xfrm>
              <a:custGeom>
                <a:avLst/>
                <a:gdLst/>
                <a:ahLst/>
                <a:cxnLst/>
                <a:rect l="l" t="t" r="r" b="b"/>
                <a:pathLst>
                  <a:path w="1154" h="382" extrusionOk="0">
                    <a:moveTo>
                      <a:pt x="467" y="0"/>
                    </a:moveTo>
                    <a:cubicBezTo>
                      <a:pt x="337" y="0"/>
                      <a:pt x="207" y="11"/>
                      <a:pt x="92" y="16"/>
                    </a:cubicBezTo>
                    <a:cubicBezTo>
                      <a:pt x="1" y="24"/>
                      <a:pt x="5" y="146"/>
                      <a:pt x="92" y="158"/>
                    </a:cubicBezTo>
                    <a:cubicBezTo>
                      <a:pt x="252" y="180"/>
                      <a:pt x="404" y="230"/>
                      <a:pt x="560" y="275"/>
                    </a:cubicBezTo>
                    <a:cubicBezTo>
                      <a:pt x="689" y="316"/>
                      <a:pt x="814" y="381"/>
                      <a:pt x="950" y="381"/>
                    </a:cubicBezTo>
                    <a:cubicBezTo>
                      <a:pt x="954" y="381"/>
                      <a:pt x="959" y="381"/>
                      <a:pt x="963" y="381"/>
                    </a:cubicBezTo>
                    <a:cubicBezTo>
                      <a:pt x="1066" y="381"/>
                      <a:pt x="1153" y="230"/>
                      <a:pt x="1055" y="153"/>
                    </a:cubicBezTo>
                    <a:cubicBezTo>
                      <a:pt x="896" y="28"/>
                      <a:pt x="681" y="0"/>
                      <a:pt x="4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47" name="Google Shape;2847;p42"/>
              <p:cNvSpPr/>
              <p:nvPr/>
            </p:nvSpPr>
            <p:spPr>
              <a:xfrm flipH="1">
                <a:off x="8404642" y="2777022"/>
                <a:ext cx="28109" cy="9664"/>
              </a:xfrm>
              <a:custGeom>
                <a:avLst/>
                <a:gdLst/>
                <a:ahLst/>
                <a:cxnLst/>
                <a:rect l="l" t="t" r="r" b="b"/>
                <a:pathLst>
                  <a:path w="861" h="296" extrusionOk="0">
                    <a:moveTo>
                      <a:pt x="153" y="0"/>
                    </a:moveTo>
                    <a:cubicBezTo>
                      <a:pt x="42" y="0"/>
                      <a:pt x="1" y="156"/>
                      <a:pt x="119" y="195"/>
                    </a:cubicBezTo>
                    <a:cubicBezTo>
                      <a:pt x="268" y="244"/>
                      <a:pt x="433" y="295"/>
                      <a:pt x="594" y="295"/>
                    </a:cubicBezTo>
                    <a:cubicBezTo>
                      <a:pt x="623" y="295"/>
                      <a:pt x="651" y="294"/>
                      <a:pt x="678" y="290"/>
                    </a:cubicBezTo>
                    <a:cubicBezTo>
                      <a:pt x="853" y="267"/>
                      <a:pt x="861" y="28"/>
                      <a:pt x="678" y="13"/>
                    </a:cubicBezTo>
                    <a:cubicBezTo>
                      <a:pt x="638" y="9"/>
                      <a:pt x="597" y="8"/>
                      <a:pt x="556" y="8"/>
                    </a:cubicBezTo>
                    <a:cubicBezTo>
                      <a:pt x="484" y="8"/>
                      <a:pt x="412" y="12"/>
                      <a:pt x="341" y="12"/>
                    </a:cubicBezTo>
                    <a:cubicBezTo>
                      <a:pt x="284" y="12"/>
                      <a:pt x="228" y="9"/>
                      <a:pt x="172" y="2"/>
                    </a:cubicBezTo>
                    <a:cubicBezTo>
                      <a:pt x="165" y="1"/>
                      <a:pt x="159" y="0"/>
                      <a:pt x="15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48" name="Google Shape;2848;p42"/>
              <p:cNvSpPr/>
              <p:nvPr/>
            </p:nvSpPr>
            <p:spPr>
              <a:xfrm flipH="1">
                <a:off x="8433568" y="2750969"/>
                <a:ext cx="33300" cy="10610"/>
              </a:xfrm>
              <a:custGeom>
                <a:avLst/>
                <a:gdLst/>
                <a:ahLst/>
                <a:cxnLst/>
                <a:rect l="l" t="t" r="r" b="b"/>
                <a:pathLst>
                  <a:path w="1020" h="325" extrusionOk="0">
                    <a:moveTo>
                      <a:pt x="224" y="1"/>
                    </a:moveTo>
                    <a:cubicBezTo>
                      <a:pt x="206" y="1"/>
                      <a:pt x="189" y="1"/>
                      <a:pt x="172" y="1"/>
                    </a:cubicBezTo>
                    <a:cubicBezTo>
                      <a:pt x="35" y="5"/>
                      <a:pt x="1" y="210"/>
                      <a:pt x="138" y="244"/>
                    </a:cubicBezTo>
                    <a:cubicBezTo>
                      <a:pt x="267" y="279"/>
                      <a:pt x="408" y="298"/>
                      <a:pt x="541" y="309"/>
                    </a:cubicBezTo>
                    <a:cubicBezTo>
                      <a:pt x="608" y="315"/>
                      <a:pt x="682" y="324"/>
                      <a:pt x="753" y="324"/>
                    </a:cubicBezTo>
                    <a:cubicBezTo>
                      <a:pt x="810" y="324"/>
                      <a:pt x="866" y="319"/>
                      <a:pt x="917" y="302"/>
                    </a:cubicBezTo>
                    <a:cubicBezTo>
                      <a:pt x="1001" y="279"/>
                      <a:pt x="1020" y="165"/>
                      <a:pt x="943" y="119"/>
                    </a:cubicBezTo>
                    <a:cubicBezTo>
                      <a:pt x="837" y="58"/>
                      <a:pt x="701" y="43"/>
                      <a:pt x="578" y="28"/>
                    </a:cubicBezTo>
                    <a:cubicBezTo>
                      <a:pt x="463" y="11"/>
                      <a:pt x="341" y="1"/>
                      <a:pt x="22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49" name="Google Shape;2849;p42"/>
              <p:cNvSpPr/>
              <p:nvPr/>
            </p:nvSpPr>
            <p:spPr>
              <a:xfrm flipH="1">
                <a:off x="8355246" y="2766999"/>
                <a:ext cx="26183" cy="9631"/>
              </a:xfrm>
              <a:custGeom>
                <a:avLst/>
                <a:gdLst/>
                <a:ahLst/>
                <a:cxnLst/>
                <a:rect l="l" t="t" r="r" b="b"/>
                <a:pathLst>
                  <a:path w="802" h="295" extrusionOk="0">
                    <a:moveTo>
                      <a:pt x="497" y="1"/>
                    </a:moveTo>
                    <a:cubicBezTo>
                      <a:pt x="375" y="1"/>
                      <a:pt x="245" y="23"/>
                      <a:pt x="133" y="23"/>
                    </a:cubicBezTo>
                    <a:cubicBezTo>
                      <a:pt x="128" y="23"/>
                      <a:pt x="123" y="23"/>
                      <a:pt x="117" y="23"/>
                    </a:cubicBezTo>
                    <a:cubicBezTo>
                      <a:pt x="116" y="23"/>
                      <a:pt x="115" y="23"/>
                      <a:pt x="114" y="23"/>
                    </a:cubicBezTo>
                    <a:cubicBezTo>
                      <a:pt x="26" y="23"/>
                      <a:pt x="1" y="172"/>
                      <a:pt x="95" y="187"/>
                    </a:cubicBezTo>
                    <a:cubicBezTo>
                      <a:pt x="259" y="216"/>
                      <a:pt x="440" y="294"/>
                      <a:pt x="612" y="294"/>
                    </a:cubicBezTo>
                    <a:cubicBezTo>
                      <a:pt x="643" y="294"/>
                      <a:pt x="673" y="292"/>
                      <a:pt x="703" y="286"/>
                    </a:cubicBezTo>
                    <a:cubicBezTo>
                      <a:pt x="749" y="278"/>
                      <a:pt x="783" y="237"/>
                      <a:pt x="795" y="195"/>
                    </a:cubicBezTo>
                    <a:cubicBezTo>
                      <a:pt x="802" y="172"/>
                      <a:pt x="798" y="149"/>
                      <a:pt x="795" y="126"/>
                    </a:cubicBezTo>
                    <a:cubicBezTo>
                      <a:pt x="790" y="77"/>
                      <a:pt x="744" y="50"/>
                      <a:pt x="703" y="35"/>
                    </a:cubicBezTo>
                    <a:cubicBezTo>
                      <a:pt x="641" y="9"/>
                      <a:pt x="570" y="1"/>
                      <a:pt x="49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50" name="Google Shape;2850;p42"/>
              <p:cNvSpPr/>
              <p:nvPr/>
            </p:nvSpPr>
            <p:spPr>
              <a:xfrm flipH="1">
                <a:off x="8537452" y="2755017"/>
                <a:ext cx="21515" cy="8227"/>
              </a:xfrm>
              <a:custGeom>
                <a:avLst/>
                <a:gdLst/>
                <a:ahLst/>
                <a:cxnLst/>
                <a:rect l="l" t="t" r="r" b="b"/>
                <a:pathLst>
                  <a:path w="659" h="252" extrusionOk="0">
                    <a:moveTo>
                      <a:pt x="408" y="0"/>
                    </a:moveTo>
                    <a:cubicBezTo>
                      <a:pt x="315" y="0"/>
                      <a:pt x="218" y="18"/>
                      <a:pt x="130" y="25"/>
                    </a:cubicBezTo>
                    <a:cubicBezTo>
                      <a:pt x="0" y="37"/>
                      <a:pt x="0" y="216"/>
                      <a:pt x="130" y="227"/>
                    </a:cubicBezTo>
                    <a:cubicBezTo>
                      <a:pt x="218" y="235"/>
                      <a:pt x="314" y="252"/>
                      <a:pt x="407" y="252"/>
                    </a:cubicBezTo>
                    <a:cubicBezTo>
                      <a:pt x="455" y="252"/>
                      <a:pt x="503" y="247"/>
                      <a:pt x="548" y="234"/>
                    </a:cubicBezTo>
                    <a:cubicBezTo>
                      <a:pt x="658" y="208"/>
                      <a:pt x="658" y="44"/>
                      <a:pt x="548" y="18"/>
                    </a:cubicBezTo>
                    <a:cubicBezTo>
                      <a:pt x="503" y="5"/>
                      <a:pt x="456" y="0"/>
                      <a:pt x="40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51" name="Google Shape;2851;p42"/>
              <p:cNvSpPr/>
              <p:nvPr/>
            </p:nvSpPr>
            <p:spPr>
              <a:xfrm flipH="1">
                <a:off x="8540782" y="2729748"/>
                <a:ext cx="326" cy="163"/>
              </a:xfrm>
              <a:custGeom>
                <a:avLst/>
                <a:gdLst/>
                <a:ahLst/>
                <a:cxnLst/>
                <a:rect l="l" t="t" r="r" b="b"/>
                <a:pathLst>
                  <a:path w="10" h="5" extrusionOk="0">
                    <a:moveTo>
                      <a:pt x="5" y="1"/>
                    </a:moveTo>
                    <a:cubicBezTo>
                      <a:pt x="1" y="1"/>
                      <a:pt x="1" y="4"/>
                      <a:pt x="5" y="4"/>
                    </a:cubicBezTo>
                    <a:cubicBezTo>
                      <a:pt x="9" y="4"/>
                      <a:pt x="9" y="1"/>
                      <a:pt x="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52" name="Google Shape;2852;p42"/>
              <p:cNvSpPr/>
              <p:nvPr/>
            </p:nvSpPr>
            <p:spPr>
              <a:xfrm flipH="1">
                <a:off x="8589100" y="2721652"/>
                <a:ext cx="27195" cy="9109"/>
              </a:xfrm>
              <a:custGeom>
                <a:avLst/>
                <a:gdLst/>
                <a:ahLst/>
                <a:cxnLst/>
                <a:rect l="l" t="t" r="r" b="b"/>
                <a:pathLst>
                  <a:path w="833" h="279" extrusionOk="0">
                    <a:moveTo>
                      <a:pt x="125" y="1"/>
                    </a:moveTo>
                    <a:cubicBezTo>
                      <a:pt x="35" y="1"/>
                      <a:pt x="0" y="125"/>
                      <a:pt x="96" y="154"/>
                    </a:cubicBezTo>
                    <a:cubicBezTo>
                      <a:pt x="232" y="199"/>
                      <a:pt x="430" y="278"/>
                      <a:pt x="598" y="278"/>
                    </a:cubicBezTo>
                    <a:cubicBezTo>
                      <a:pt x="659" y="278"/>
                      <a:pt x="716" y="268"/>
                      <a:pt x="765" y="242"/>
                    </a:cubicBezTo>
                    <a:cubicBezTo>
                      <a:pt x="833" y="203"/>
                      <a:pt x="829" y="105"/>
                      <a:pt x="765" y="66"/>
                    </a:cubicBezTo>
                    <a:cubicBezTo>
                      <a:pt x="700" y="28"/>
                      <a:pt x="624" y="24"/>
                      <a:pt x="549" y="24"/>
                    </a:cubicBezTo>
                    <a:cubicBezTo>
                      <a:pt x="527" y="24"/>
                      <a:pt x="505" y="24"/>
                      <a:pt x="483" y="24"/>
                    </a:cubicBezTo>
                    <a:cubicBezTo>
                      <a:pt x="365" y="21"/>
                      <a:pt x="255" y="21"/>
                      <a:pt x="137" y="2"/>
                    </a:cubicBezTo>
                    <a:cubicBezTo>
                      <a:pt x="133" y="1"/>
                      <a:pt x="129" y="1"/>
                      <a:pt x="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53" name="Google Shape;2853;p42"/>
              <p:cNvSpPr/>
              <p:nvPr/>
            </p:nvSpPr>
            <p:spPr>
              <a:xfrm flipH="1">
                <a:off x="8562264" y="2688841"/>
                <a:ext cx="29840" cy="12896"/>
              </a:xfrm>
              <a:custGeom>
                <a:avLst/>
                <a:gdLst/>
                <a:ahLst/>
                <a:cxnLst/>
                <a:rect l="l" t="t" r="r" b="b"/>
                <a:pathLst>
                  <a:path w="914" h="395" extrusionOk="0">
                    <a:moveTo>
                      <a:pt x="190" y="1"/>
                    </a:moveTo>
                    <a:cubicBezTo>
                      <a:pt x="160" y="1"/>
                      <a:pt x="130" y="3"/>
                      <a:pt x="99" y="7"/>
                    </a:cubicBezTo>
                    <a:cubicBezTo>
                      <a:pt x="1" y="22"/>
                      <a:pt x="12" y="148"/>
                      <a:pt x="73" y="190"/>
                    </a:cubicBezTo>
                    <a:cubicBezTo>
                      <a:pt x="176" y="266"/>
                      <a:pt x="305" y="292"/>
                      <a:pt x="419" y="327"/>
                    </a:cubicBezTo>
                    <a:cubicBezTo>
                      <a:pt x="507" y="355"/>
                      <a:pt x="598" y="394"/>
                      <a:pt x="691" y="394"/>
                    </a:cubicBezTo>
                    <a:cubicBezTo>
                      <a:pt x="722" y="394"/>
                      <a:pt x="753" y="390"/>
                      <a:pt x="784" y="380"/>
                    </a:cubicBezTo>
                    <a:cubicBezTo>
                      <a:pt x="875" y="353"/>
                      <a:pt x="913" y="236"/>
                      <a:pt x="841" y="163"/>
                    </a:cubicBezTo>
                    <a:cubicBezTo>
                      <a:pt x="746" y="64"/>
                      <a:pt x="605" y="60"/>
                      <a:pt x="476" y="37"/>
                    </a:cubicBezTo>
                    <a:cubicBezTo>
                      <a:pt x="381" y="20"/>
                      <a:pt x="286" y="1"/>
                      <a:pt x="19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54" name="Google Shape;2854;p42"/>
              <p:cNvSpPr/>
              <p:nvPr/>
            </p:nvSpPr>
            <p:spPr>
              <a:xfrm flipH="1">
                <a:off x="8579045" y="2596448"/>
                <a:ext cx="25987" cy="13451"/>
              </a:xfrm>
              <a:custGeom>
                <a:avLst/>
                <a:gdLst/>
                <a:ahLst/>
                <a:cxnLst/>
                <a:rect l="l" t="t" r="r" b="b"/>
                <a:pathLst>
                  <a:path w="796" h="412" extrusionOk="0">
                    <a:moveTo>
                      <a:pt x="124" y="0"/>
                    </a:moveTo>
                    <a:cubicBezTo>
                      <a:pt x="57" y="0"/>
                      <a:pt x="1" y="80"/>
                      <a:pt x="62" y="137"/>
                    </a:cubicBezTo>
                    <a:cubicBezTo>
                      <a:pt x="230" y="293"/>
                      <a:pt x="423" y="392"/>
                      <a:pt x="655" y="411"/>
                    </a:cubicBezTo>
                    <a:cubicBezTo>
                      <a:pt x="657" y="411"/>
                      <a:pt x="660" y="411"/>
                      <a:pt x="662" y="411"/>
                    </a:cubicBezTo>
                    <a:cubicBezTo>
                      <a:pt x="706" y="411"/>
                      <a:pt x="747" y="383"/>
                      <a:pt x="769" y="346"/>
                    </a:cubicBezTo>
                    <a:cubicBezTo>
                      <a:pt x="795" y="301"/>
                      <a:pt x="795" y="255"/>
                      <a:pt x="769" y="209"/>
                    </a:cubicBezTo>
                    <a:cubicBezTo>
                      <a:pt x="727" y="146"/>
                      <a:pt x="667" y="149"/>
                      <a:pt x="595" y="137"/>
                    </a:cubicBezTo>
                    <a:cubicBezTo>
                      <a:pt x="446" y="115"/>
                      <a:pt x="298" y="73"/>
                      <a:pt x="161" y="9"/>
                    </a:cubicBezTo>
                    <a:cubicBezTo>
                      <a:pt x="149" y="3"/>
                      <a:pt x="136" y="0"/>
                      <a:pt x="12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55" name="Google Shape;2855;p42"/>
              <p:cNvSpPr/>
              <p:nvPr/>
            </p:nvSpPr>
            <p:spPr>
              <a:xfrm flipH="1">
                <a:off x="8589198" y="2622893"/>
                <a:ext cx="29089" cy="13157"/>
              </a:xfrm>
              <a:custGeom>
                <a:avLst/>
                <a:gdLst/>
                <a:ahLst/>
                <a:cxnLst/>
                <a:rect l="l" t="t" r="r" b="b"/>
                <a:pathLst>
                  <a:path w="891" h="403" extrusionOk="0">
                    <a:moveTo>
                      <a:pt x="126" y="0"/>
                    </a:moveTo>
                    <a:cubicBezTo>
                      <a:pt x="43" y="0"/>
                      <a:pt x="1" y="123"/>
                      <a:pt x="80" y="171"/>
                    </a:cubicBezTo>
                    <a:cubicBezTo>
                      <a:pt x="210" y="244"/>
                      <a:pt x="339" y="301"/>
                      <a:pt x="476" y="347"/>
                    </a:cubicBezTo>
                    <a:cubicBezTo>
                      <a:pt x="550" y="374"/>
                      <a:pt x="636" y="403"/>
                      <a:pt x="717" y="403"/>
                    </a:cubicBezTo>
                    <a:cubicBezTo>
                      <a:pt x="760" y="403"/>
                      <a:pt x="802" y="394"/>
                      <a:pt x="841" y="373"/>
                    </a:cubicBezTo>
                    <a:cubicBezTo>
                      <a:pt x="890" y="350"/>
                      <a:pt x="887" y="289"/>
                      <a:pt x="856" y="252"/>
                    </a:cubicBezTo>
                    <a:cubicBezTo>
                      <a:pt x="787" y="164"/>
                      <a:pt x="647" y="145"/>
                      <a:pt x="540" y="118"/>
                    </a:cubicBezTo>
                    <a:cubicBezTo>
                      <a:pt x="411" y="84"/>
                      <a:pt x="282" y="43"/>
                      <a:pt x="152" y="4"/>
                    </a:cubicBezTo>
                    <a:cubicBezTo>
                      <a:pt x="143" y="2"/>
                      <a:pt x="134" y="0"/>
                      <a:pt x="12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56" name="Google Shape;2856;p42"/>
              <p:cNvSpPr/>
              <p:nvPr/>
            </p:nvSpPr>
            <p:spPr>
              <a:xfrm flipH="1">
                <a:off x="8610550" y="2655834"/>
                <a:ext cx="31635" cy="14006"/>
              </a:xfrm>
              <a:custGeom>
                <a:avLst/>
                <a:gdLst/>
                <a:ahLst/>
                <a:cxnLst/>
                <a:rect l="l" t="t" r="r" b="b"/>
                <a:pathLst>
                  <a:path w="969" h="429" extrusionOk="0">
                    <a:moveTo>
                      <a:pt x="134" y="1"/>
                    </a:moveTo>
                    <a:cubicBezTo>
                      <a:pt x="44" y="1"/>
                      <a:pt x="1" y="138"/>
                      <a:pt x="90" y="189"/>
                    </a:cubicBezTo>
                    <a:cubicBezTo>
                      <a:pt x="257" y="284"/>
                      <a:pt x="518" y="429"/>
                      <a:pt x="739" y="429"/>
                    </a:cubicBezTo>
                    <a:cubicBezTo>
                      <a:pt x="783" y="429"/>
                      <a:pt x="826" y="423"/>
                      <a:pt x="866" y="410"/>
                    </a:cubicBezTo>
                    <a:cubicBezTo>
                      <a:pt x="957" y="380"/>
                      <a:pt x="968" y="261"/>
                      <a:pt x="892" y="208"/>
                    </a:cubicBezTo>
                    <a:cubicBezTo>
                      <a:pt x="786" y="136"/>
                      <a:pt x="656" y="140"/>
                      <a:pt x="535" y="113"/>
                    </a:cubicBezTo>
                    <a:cubicBezTo>
                      <a:pt x="410" y="83"/>
                      <a:pt x="287" y="48"/>
                      <a:pt x="166" y="6"/>
                    </a:cubicBezTo>
                    <a:cubicBezTo>
                      <a:pt x="155" y="3"/>
                      <a:pt x="144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57" name="Google Shape;2857;p42"/>
              <p:cNvSpPr/>
              <p:nvPr/>
            </p:nvSpPr>
            <p:spPr>
              <a:xfrm flipH="1">
                <a:off x="8547899" y="2569743"/>
                <a:ext cx="22494" cy="12537"/>
              </a:xfrm>
              <a:custGeom>
                <a:avLst/>
                <a:gdLst/>
                <a:ahLst/>
                <a:cxnLst/>
                <a:rect l="l" t="t" r="r" b="b"/>
                <a:pathLst>
                  <a:path w="689" h="384" extrusionOk="0">
                    <a:moveTo>
                      <a:pt x="85" y="1"/>
                    </a:moveTo>
                    <a:cubicBezTo>
                      <a:pt x="13" y="1"/>
                      <a:pt x="1" y="89"/>
                      <a:pt x="50" y="123"/>
                    </a:cubicBezTo>
                    <a:cubicBezTo>
                      <a:pt x="182" y="223"/>
                      <a:pt x="368" y="383"/>
                      <a:pt x="549" y="383"/>
                    </a:cubicBezTo>
                    <a:cubicBezTo>
                      <a:pt x="560" y="383"/>
                      <a:pt x="572" y="383"/>
                      <a:pt x="583" y="381"/>
                    </a:cubicBezTo>
                    <a:cubicBezTo>
                      <a:pt x="655" y="374"/>
                      <a:pt x="689" y="313"/>
                      <a:pt x="662" y="245"/>
                    </a:cubicBezTo>
                    <a:cubicBezTo>
                      <a:pt x="617" y="146"/>
                      <a:pt x="503" y="89"/>
                      <a:pt x="408" y="55"/>
                    </a:cubicBezTo>
                    <a:cubicBezTo>
                      <a:pt x="297" y="16"/>
                      <a:pt x="195" y="1"/>
                      <a:pt x="8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58" name="Google Shape;2858;p42"/>
              <p:cNvSpPr/>
              <p:nvPr/>
            </p:nvSpPr>
            <p:spPr>
              <a:xfrm flipH="1">
                <a:off x="8597262" y="2533994"/>
                <a:ext cx="22266" cy="12112"/>
              </a:xfrm>
              <a:custGeom>
                <a:avLst/>
                <a:gdLst/>
                <a:ahLst/>
                <a:cxnLst/>
                <a:rect l="l" t="t" r="r" b="b"/>
                <a:pathLst>
                  <a:path w="682" h="371" extrusionOk="0">
                    <a:moveTo>
                      <a:pt x="127" y="0"/>
                    </a:moveTo>
                    <a:cubicBezTo>
                      <a:pt x="56" y="0"/>
                      <a:pt x="1" y="102"/>
                      <a:pt x="81" y="138"/>
                    </a:cubicBezTo>
                    <a:cubicBezTo>
                      <a:pt x="164" y="173"/>
                      <a:pt x="244" y="214"/>
                      <a:pt x="323" y="256"/>
                    </a:cubicBezTo>
                    <a:cubicBezTo>
                      <a:pt x="404" y="302"/>
                      <a:pt x="472" y="371"/>
                      <a:pt x="563" y="371"/>
                    </a:cubicBezTo>
                    <a:cubicBezTo>
                      <a:pt x="643" y="371"/>
                      <a:pt x="681" y="290"/>
                      <a:pt x="651" y="225"/>
                    </a:cubicBezTo>
                    <a:cubicBezTo>
                      <a:pt x="605" y="142"/>
                      <a:pt x="499" y="111"/>
                      <a:pt x="415" y="81"/>
                    </a:cubicBezTo>
                    <a:cubicBezTo>
                      <a:pt x="323" y="43"/>
                      <a:pt x="232" y="20"/>
                      <a:pt x="137" y="1"/>
                    </a:cubicBezTo>
                    <a:cubicBezTo>
                      <a:pt x="134" y="0"/>
                      <a:pt x="130" y="0"/>
                      <a:pt x="12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59" name="Google Shape;2859;p42"/>
              <p:cNvSpPr/>
              <p:nvPr/>
            </p:nvSpPr>
            <p:spPr>
              <a:xfrm flipH="1">
                <a:off x="8631477" y="2541764"/>
                <a:ext cx="28730" cy="14528"/>
              </a:xfrm>
              <a:custGeom>
                <a:avLst/>
                <a:gdLst/>
                <a:ahLst/>
                <a:cxnLst/>
                <a:rect l="l" t="t" r="r" b="b"/>
                <a:pathLst>
                  <a:path w="880" h="445" extrusionOk="0">
                    <a:moveTo>
                      <a:pt x="89" y="1"/>
                    </a:moveTo>
                    <a:cubicBezTo>
                      <a:pt x="31" y="1"/>
                      <a:pt x="1" y="90"/>
                      <a:pt x="60" y="121"/>
                    </a:cubicBezTo>
                    <a:cubicBezTo>
                      <a:pt x="281" y="247"/>
                      <a:pt x="532" y="425"/>
                      <a:pt x="794" y="444"/>
                    </a:cubicBezTo>
                    <a:cubicBezTo>
                      <a:pt x="796" y="444"/>
                      <a:pt x="799" y="444"/>
                      <a:pt x="802" y="444"/>
                    </a:cubicBezTo>
                    <a:cubicBezTo>
                      <a:pt x="854" y="444"/>
                      <a:pt x="880" y="366"/>
                      <a:pt x="843" y="330"/>
                    </a:cubicBezTo>
                    <a:cubicBezTo>
                      <a:pt x="653" y="151"/>
                      <a:pt x="349" y="82"/>
                      <a:pt x="106" y="3"/>
                    </a:cubicBezTo>
                    <a:cubicBezTo>
                      <a:pt x="100" y="1"/>
                      <a:pt x="94" y="1"/>
                      <a:pt x="8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60" name="Google Shape;2860;p42"/>
              <p:cNvSpPr/>
              <p:nvPr/>
            </p:nvSpPr>
            <p:spPr>
              <a:xfrm flipH="1">
                <a:off x="8659717" y="2567784"/>
                <a:ext cx="24192" cy="13712"/>
              </a:xfrm>
              <a:custGeom>
                <a:avLst/>
                <a:gdLst/>
                <a:ahLst/>
                <a:cxnLst/>
                <a:rect l="l" t="t" r="r" b="b"/>
                <a:pathLst>
                  <a:path w="741" h="420" extrusionOk="0">
                    <a:moveTo>
                      <a:pt x="87" y="1"/>
                    </a:moveTo>
                    <a:cubicBezTo>
                      <a:pt x="25" y="1"/>
                      <a:pt x="0" y="85"/>
                      <a:pt x="41" y="122"/>
                    </a:cubicBezTo>
                    <a:cubicBezTo>
                      <a:pt x="117" y="206"/>
                      <a:pt x="219" y="255"/>
                      <a:pt x="314" y="312"/>
                    </a:cubicBezTo>
                    <a:cubicBezTo>
                      <a:pt x="405" y="359"/>
                      <a:pt x="502" y="419"/>
                      <a:pt x="605" y="419"/>
                    </a:cubicBezTo>
                    <a:cubicBezTo>
                      <a:pt x="611" y="419"/>
                      <a:pt x="617" y="419"/>
                      <a:pt x="623" y="419"/>
                    </a:cubicBezTo>
                    <a:cubicBezTo>
                      <a:pt x="684" y="419"/>
                      <a:pt x="740" y="343"/>
                      <a:pt x="699" y="285"/>
                    </a:cubicBezTo>
                    <a:cubicBezTo>
                      <a:pt x="630" y="194"/>
                      <a:pt x="528" y="152"/>
                      <a:pt x="425" y="107"/>
                    </a:cubicBezTo>
                    <a:cubicBezTo>
                      <a:pt x="314" y="61"/>
                      <a:pt x="209" y="12"/>
                      <a:pt x="91" y="1"/>
                    </a:cubicBezTo>
                    <a:cubicBezTo>
                      <a:pt x="89" y="1"/>
                      <a:pt x="88" y="1"/>
                      <a:pt x="8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61" name="Google Shape;2861;p42"/>
              <p:cNvSpPr/>
              <p:nvPr/>
            </p:nvSpPr>
            <p:spPr>
              <a:xfrm flipH="1">
                <a:off x="8626318" y="2602031"/>
                <a:ext cx="20894" cy="12341"/>
              </a:xfrm>
              <a:custGeom>
                <a:avLst/>
                <a:gdLst/>
                <a:ahLst/>
                <a:cxnLst/>
                <a:rect l="l" t="t" r="r" b="b"/>
                <a:pathLst>
                  <a:path w="640" h="378" extrusionOk="0">
                    <a:moveTo>
                      <a:pt x="125" y="1"/>
                    </a:moveTo>
                    <a:cubicBezTo>
                      <a:pt x="121" y="1"/>
                      <a:pt x="118" y="1"/>
                      <a:pt x="115" y="1"/>
                    </a:cubicBezTo>
                    <a:cubicBezTo>
                      <a:pt x="34" y="5"/>
                      <a:pt x="1" y="92"/>
                      <a:pt x="54" y="153"/>
                    </a:cubicBezTo>
                    <a:cubicBezTo>
                      <a:pt x="107" y="217"/>
                      <a:pt x="206" y="256"/>
                      <a:pt x="282" y="294"/>
                    </a:cubicBezTo>
                    <a:cubicBezTo>
                      <a:pt x="347" y="331"/>
                      <a:pt x="417" y="378"/>
                      <a:pt x="490" y="378"/>
                    </a:cubicBezTo>
                    <a:cubicBezTo>
                      <a:pt x="507" y="378"/>
                      <a:pt x="524" y="375"/>
                      <a:pt x="541" y="370"/>
                    </a:cubicBezTo>
                    <a:cubicBezTo>
                      <a:pt x="613" y="347"/>
                      <a:pt x="639" y="275"/>
                      <a:pt x="609" y="210"/>
                    </a:cubicBezTo>
                    <a:cubicBezTo>
                      <a:pt x="567" y="122"/>
                      <a:pt x="457" y="100"/>
                      <a:pt x="373" y="69"/>
                    </a:cubicBezTo>
                    <a:cubicBezTo>
                      <a:pt x="297" y="44"/>
                      <a:pt x="209" y="1"/>
                      <a:pt x="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62" name="Google Shape;2862;p42"/>
              <p:cNvSpPr/>
              <p:nvPr/>
            </p:nvSpPr>
            <p:spPr>
              <a:xfrm flipH="1">
                <a:off x="8661937" y="2648815"/>
                <a:ext cx="29579" cy="15214"/>
              </a:xfrm>
              <a:custGeom>
                <a:avLst/>
                <a:gdLst/>
                <a:ahLst/>
                <a:cxnLst/>
                <a:rect l="l" t="t" r="r" b="b"/>
                <a:pathLst>
                  <a:path w="906" h="466" extrusionOk="0">
                    <a:moveTo>
                      <a:pt x="108" y="1"/>
                    </a:moveTo>
                    <a:cubicBezTo>
                      <a:pt x="34" y="1"/>
                      <a:pt x="0" y="88"/>
                      <a:pt x="65" y="138"/>
                    </a:cubicBezTo>
                    <a:cubicBezTo>
                      <a:pt x="171" y="221"/>
                      <a:pt x="289" y="283"/>
                      <a:pt x="411" y="339"/>
                    </a:cubicBezTo>
                    <a:cubicBezTo>
                      <a:pt x="513" y="391"/>
                      <a:pt x="618" y="466"/>
                      <a:pt x="737" y="466"/>
                    </a:cubicBezTo>
                    <a:cubicBezTo>
                      <a:pt x="742" y="466"/>
                      <a:pt x="747" y="465"/>
                      <a:pt x="753" y="465"/>
                    </a:cubicBezTo>
                    <a:cubicBezTo>
                      <a:pt x="859" y="458"/>
                      <a:pt x="905" y="339"/>
                      <a:pt x="837" y="260"/>
                    </a:cubicBezTo>
                    <a:cubicBezTo>
                      <a:pt x="757" y="169"/>
                      <a:pt x="620" y="146"/>
                      <a:pt x="510" y="104"/>
                    </a:cubicBezTo>
                    <a:cubicBezTo>
                      <a:pt x="384" y="58"/>
                      <a:pt x="255" y="20"/>
                      <a:pt x="122" y="2"/>
                    </a:cubicBezTo>
                    <a:cubicBezTo>
                      <a:pt x="117" y="1"/>
                      <a:pt x="113" y="1"/>
                      <a:pt x="10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63" name="Google Shape;2863;p42"/>
              <p:cNvSpPr/>
              <p:nvPr/>
            </p:nvSpPr>
            <p:spPr>
              <a:xfrm flipH="1">
                <a:off x="8646821" y="2683128"/>
                <a:ext cx="28207" cy="15997"/>
              </a:xfrm>
              <a:custGeom>
                <a:avLst/>
                <a:gdLst/>
                <a:ahLst/>
                <a:cxnLst/>
                <a:rect l="l" t="t" r="r" b="b"/>
                <a:pathLst>
                  <a:path w="864" h="490" extrusionOk="0">
                    <a:moveTo>
                      <a:pt x="141" y="0"/>
                    </a:moveTo>
                    <a:cubicBezTo>
                      <a:pt x="51" y="0"/>
                      <a:pt x="1" y="154"/>
                      <a:pt x="96" y="205"/>
                    </a:cubicBezTo>
                    <a:cubicBezTo>
                      <a:pt x="207" y="262"/>
                      <a:pt x="312" y="327"/>
                      <a:pt x="427" y="379"/>
                    </a:cubicBezTo>
                    <a:cubicBezTo>
                      <a:pt x="521" y="429"/>
                      <a:pt x="632" y="490"/>
                      <a:pt x="742" y="490"/>
                    </a:cubicBezTo>
                    <a:cubicBezTo>
                      <a:pt x="833" y="490"/>
                      <a:pt x="864" y="388"/>
                      <a:pt x="811" y="323"/>
                    </a:cubicBezTo>
                    <a:cubicBezTo>
                      <a:pt x="742" y="239"/>
                      <a:pt x="621" y="197"/>
                      <a:pt x="521" y="151"/>
                    </a:cubicBezTo>
                    <a:cubicBezTo>
                      <a:pt x="407" y="102"/>
                      <a:pt x="293" y="56"/>
                      <a:pt x="176" y="7"/>
                    </a:cubicBezTo>
                    <a:cubicBezTo>
                      <a:pt x="164" y="2"/>
                      <a:pt x="152" y="0"/>
                      <a:pt x="14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64" name="Google Shape;2864;p42"/>
              <p:cNvSpPr/>
              <p:nvPr/>
            </p:nvSpPr>
            <p:spPr>
              <a:xfrm flipH="1">
                <a:off x="8638626" y="2480550"/>
                <a:ext cx="24975" cy="16389"/>
              </a:xfrm>
              <a:custGeom>
                <a:avLst/>
                <a:gdLst/>
                <a:ahLst/>
                <a:cxnLst/>
                <a:rect l="l" t="t" r="r" b="b"/>
                <a:pathLst>
                  <a:path w="765" h="502" extrusionOk="0">
                    <a:moveTo>
                      <a:pt x="149" y="0"/>
                    </a:moveTo>
                    <a:cubicBezTo>
                      <a:pt x="61" y="0"/>
                      <a:pt x="1" y="123"/>
                      <a:pt x="96" y="178"/>
                    </a:cubicBezTo>
                    <a:cubicBezTo>
                      <a:pt x="202" y="239"/>
                      <a:pt x="305" y="304"/>
                      <a:pt x="408" y="376"/>
                    </a:cubicBezTo>
                    <a:cubicBezTo>
                      <a:pt x="488" y="433"/>
                      <a:pt x="556" y="501"/>
                      <a:pt x="654" y="501"/>
                    </a:cubicBezTo>
                    <a:cubicBezTo>
                      <a:pt x="668" y="501"/>
                      <a:pt x="682" y="500"/>
                      <a:pt x="696" y="497"/>
                    </a:cubicBezTo>
                    <a:cubicBezTo>
                      <a:pt x="746" y="486"/>
                      <a:pt x="765" y="434"/>
                      <a:pt x="757" y="388"/>
                    </a:cubicBezTo>
                    <a:cubicBezTo>
                      <a:pt x="738" y="274"/>
                      <a:pt x="617" y="224"/>
                      <a:pt x="525" y="171"/>
                    </a:cubicBezTo>
                    <a:cubicBezTo>
                      <a:pt x="419" y="114"/>
                      <a:pt x="308" y="60"/>
                      <a:pt x="194" y="11"/>
                    </a:cubicBezTo>
                    <a:cubicBezTo>
                      <a:pt x="179" y="4"/>
                      <a:pt x="164" y="0"/>
                      <a:pt x="14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65" name="Google Shape;2865;p42"/>
              <p:cNvSpPr/>
              <p:nvPr/>
            </p:nvSpPr>
            <p:spPr>
              <a:xfrm flipH="1">
                <a:off x="8648584" y="2451265"/>
                <a:ext cx="27195" cy="17368"/>
              </a:xfrm>
              <a:custGeom>
                <a:avLst/>
                <a:gdLst/>
                <a:ahLst/>
                <a:cxnLst/>
                <a:rect l="l" t="t" r="r" b="b"/>
                <a:pathLst>
                  <a:path w="833" h="532" extrusionOk="0">
                    <a:moveTo>
                      <a:pt x="145" y="0"/>
                    </a:moveTo>
                    <a:cubicBezTo>
                      <a:pt x="46" y="0"/>
                      <a:pt x="0" y="130"/>
                      <a:pt x="93" y="194"/>
                    </a:cubicBezTo>
                    <a:cubicBezTo>
                      <a:pt x="179" y="250"/>
                      <a:pt x="267" y="308"/>
                      <a:pt x="358" y="364"/>
                    </a:cubicBezTo>
                    <a:cubicBezTo>
                      <a:pt x="446" y="422"/>
                      <a:pt x="530" y="486"/>
                      <a:pt x="628" y="524"/>
                    </a:cubicBezTo>
                    <a:cubicBezTo>
                      <a:pt x="644" y="529"/>
                      <a:pt x="658" y="531"/>
                      <a:pt x="671" y="531"/>
                    </a:cubicBezTo>
                    <a:cubicBezTo>
                      <a:pt x="783" y="531"/>
                      <a:pt x="832" y="377"/>
                      <a:pt x="762" y="292"/>
                    </a:cubicBezTo>
                    <a:cubicBezTo>
                      <a:pt x="693" y="208"/>
                      <a:pt x="583" y="159"/>
                      <a:pt x="484" y="110"/>
                    </a:cubicBezTo>
                    <a:cubicBezTo>
                      <a:pt x="381" y="64"/>
                      <a:pt x="279" y="26"/>
                      <a:pt x="168" y="3"/>
                    </a:cubicBezTo>
                    <a:cubicBezTo>
                      <a:pt x="160" y="1"/>
                      <a:pt x="152" y="0"/>
                      <a:pt x="14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66" name="Google Shape;2866;p42"/>
              <p:cNvSpPr/>
              <p:nvPr/>
            </p:nvSpPr>
            <p:spPr>
              <a:xfrm flipH="1">
                <a:off x="8639443" y="2400074"/>
                <a:ext cx="31146" cy="18185"/>
              </a:xfrm>
              <a:custGeom>
                <a:avLst/>
                <a:gdLst/>
                <a:ahLst/>
                <a:cxnLst/>
                <a:rect l="l" t="t" r="r" b="b"/>
                <a:pathLst>
                  <a:path w="954" h="557" extrusionOk="0">
                    <a:moveTo>
                      <a:pt x="170" y="0"/>
                    </a:moveTo>
                    <a:cubicBezTo>
                      <a:pt x="67" y="0"/>
                      <a:pt x="0" y="144"/>
                      <a:pt x="108" y="207"/>
                    </a:cubicBezTo>
                    <a:cubicBezTo>
                      <a:pt x="329" y="332"/>
                      <a:pt x="583" y="533"/>
                      <a:pt x="838" y="556"/>
                    </a:cubicBezTo>
                    <a:cubicBezTo>
                      <a:pt x="842" y="557"/>
                      <a:pt x="846" y="557"/>
                      <a:pt x="850" y="557"/>
                    </a:cubicBezTo>
                    <a:cubicBezTo>
                      <a:pt x="931" y="557"/>
                      <a:pt x="954" y="447"/>
                      <a:pt x="906" y="393"/>
                    </a:cubicBezTo>
                    <a:cubicBezTo>
                      <a:pt x="827" y="293"/>
                      <a:pt x="701" y="240"/>
                      <a:pt x="587" y="188"/>
                    </a:cubicBezTo>
                    <a:cubicBezTo>
                      <a:pt x="466" y="126"/>
                      <a:pt x="344" y="70"/>
                      <a:pt x="222" y="12"/>
                    </a:cubicBezTo>
                    <a:cubicBezTo>
                      <a:pt x="204" y="4"/>
                      <a:pt x="187" y="0"/>
                      <a:pt x="17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67" name="Google Shape;2867;p42"/>
              <p:cNvSpPr/>
              <p:nvPr/>
            </p:nvSpPr>
            <p:spPr>
              <a:xfrm flipH="1">
                <a:off x="8619528" y="2377090"/>
                <a:ext cx="31635" cy="19980"/>
              </a:xfrm>
              <a:custGeom>
                <a:avLst/>
                <a:gdLst/>
                <a:ahLst/>
                <a:cxnLst/>
                <a:rect l="l" t="t" r="r" b="b"/>
                <a:pathLst>
                  <a:path w="969" h="612" extrusionOk="0">
                    <a:moveTo>
                      <a:pt x="165" y="1"/>
                    </a:moveTo>
                    <a:cubicBezTo>
                      <a:pt x="67" y="1"/>
                      <a:pt x="1" y="135"/>
                      <a:pt x="80" y="207"/>
                    </a:cubicBezTo>
                    <a:cubicBezTo>
                      <a:pt x="281" y="393"/>
                      <a:pt x="543" y="569"/>
                      <a:pt x="813" y="610"/>
                    </a:cubicBezTo>
                    <a:cubicBezTo>
                      <a:pt x="820" y="611"/>
                      <a:pt x="827" y="611"/>
                      <a:pt x="834" y="611"/>
                    </a:cubicBezTo>
                    <a:cubicBezTo>
                      <a:pt x="921" y="611"/>
                      <a:pt x="968" y="521"/>
                      <a:pt x="908" y="446"/>
                    </a:cubicBezTo>
                    <a:cubicBezTo>
                      <a:pt x="738" y="234"/>
                      <a:pt x="457" y="89"/>
                      <a:pt x="197" y="6"/>
                    </a:cubicBezTo>
                    <a:cubicBezTo>
                      <a:pt x="186" y="2"/>
                      <a:pt x="175" y="1"/>
                      <a:pt x="16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68" name="Google Shape;2868;p42"/>
              <p:cNvSpPr/>
              <p:nvPr/>
            </p:nvSpPr>
            <p:spPr>
              <a:xfrm flipH="1">
                <a:off x="8581069" y="2363998"/>
                <a:ext cx="34345" cy="21743"/>
              </a:xfrm>
              <a:custGeom>
                <a:avLst/>
                <a:gdLst/>
                <a:ahLst/>
                <a:cxnLst/>
                <a:rect l="l" t="t" r="r" b="b"/>
                <a:pathLst>
                  <a:path w="1052" h="666" extrusionOk="0">
                    <a:moveTo>
                      <a:pt x="172" y="1"/>
                    </a:moveTo>
                    <a:cubicBezTo>
                      <a:pt x="64" y="1"/>
                      <a:pt x="0" y="149"/>
                      <a:pt x="110" y="224"/>
                    </a:cubicBezTo>
                    <a:cubicBezTo>
                      <a:pt x="239" y="308"/>
                      <a:pt x="369" y="395"/>
                      <a:pt x="502" y="479"/>
                    </a:cubicBezTo>
                    <a:cubicBezTo>
                      <a:pt x="623" y="554"/>
                      <a:pt x="738" y="650"/>
                      <a:pt x="882" y="665"/>
                    </a:cubicBezTo>
                    <a:cubicBezTo>
                      <a:pt x="885" y="665"/>
                      <a:pt x="888" y="665"/>
                      <a:pt x="891" y="665"/>
                    </a:cubicBezTo>
                    <a:cubicBezTo>
                      <a:pt x="985" y="665"/>
                      <a:pt x="1051" y="541"/>
                      <a:pt x="996" y="463"/>
                    </a:cubicBezTo>
                    <a:cubicBezTo>
                      <a:pt x="913" y="345"/>
                      <a:pt x="776" y="296"/>
                      <a:pt x="646" y="228"/>
                    </a:cubicBezTo>
                    <a:cubicBezTo>
                      <a:pt x="509" y="156"/>
                      <a:pt x="369" y="87"/>
                      <a:pt x="232" y="15"/>
                    </a:cubicBezTo>
                    <a:cubicBezTo>
                      <a:pt x="211" y="5"/>
                      <a:pt x="191" y="1"/>
                      <a:pt x="17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69" name="Google Shape;2869;p42"/>
              <p:cNvSpPr/>
              <p:nvPr/>
            </p:nvSpPr>
            <p:spPr>
              <a:xfrm flipH="1">
                <a:off x="8573331" y="2431024"/>
                <a:ext cx="25661" cy="16520"/>
              </a:xfrm>
              <a:custGeom>
                <a:avLst/>
                <a:gdLst/>
                <a:ahLst/>
                <a:cxnLst/>
                <a:rect l="l" t="t" r="r" b="b"/>
                <a:pathLst>
                  <a:path w="786" h="506" extrusionOk="0">
                    <a:moveTo>
                      <a:pt x="113" y="0"/>
                    </a:moveTo>
                    <a:cubicBezTo>
                      <a:pt x="45" y="0"/>
                      <a:pt x="0" y="89"/>
                      <a:pt x="56" y="144"/>
                    </a:cubicBezTo>
                    <a:cubicBezTo>
                      <a:pt x="140" y="224"/>
                      <a:pt x="250" y="285"/>
                      <a:pt x="345" y="349"/>
                    </a:cubicBezTo>
                    <a:cubicBezTo>
                      <a:pt x="440" y="410"/>
                      <a:pt x="535" y="502"/>
                      <a:pt x="652" y="505"/>
                    </a:cubicBezTo>
                    <a:cubicBezTo>
                      <a:pt x="733" y="505"/>
                      <a:pt x="786" y="414"/>
                      <a:pt x="744" y="345"/>
                    </a:cubicBezTo>
                    <a:cubicBezTo>
                      <a:pt x="683" y="247"/>
                      <a:pt x="558" y="205"/>
                      <a:pt x="459" y="156"/>
                    </a:cubicBezTo>
                    <a:cubicBezTo>
                      <a:pt x="352" y="103"/>
                      <a:pt x="250" y="38"/>
                      <a:pt x="136" y="3"/>
                    </a:cubicBezTo>
                    <a:cubicBezTo>
                      <a:pt x="128" y="1"/>
                      <a:pt x="121" y="0"/>
                      <a:pt x="11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0" name="Google Shape;2870;p42"/>
              <p:cNvSpPr/>
              <p:nvPr/>
            </p:nvSpPr>
            <p:spPr>
              <a:xfrm flipH="1">
                <a:off x="8568891" y="2457827"/>
                <a:ext cx="27097" cy="20372"/>
              </a:xfrm>
              <a:custGeom>
                <a:avLst/>
                <a:gdLst/>
                <a:ahLst/>
                <a:cxnLst/>
                <a:rect l="l" t="t" r="r" b="b"/>
                <a:pathLst>
                  <a:path w="830" h="624" extrusionOk="0">
                    <a:moveTo>
                      <a:pt x="141" y="0"/>
                    </a:moveTo>
                    <a:cubicBezTo>
                      <a:pt x="61" y="0"/>
                      <a:pt x="0" y="97"/>
                      <a:pt x="70" y="167"/>
                    </a:cubicBezTo>
                    <a:cubicBezTo>
                      <a:pt x="162" y="266"/>
                      <a:pt x="260" y="354"/>
                      <a:pt x="367" y="437"/>
                    </a:cubicBezTo>
                    <a:cubicBezTo>
                      <a:pt x="466" y="514"/>
                      <a:pt x="569" y="612"/>
                      <a:pt x="694" y="623"/>
                    </a:cubicBezTo>
                    <a:cubicBezTo>
                      <a:pt x="697" y="623"/>
                      <a:pt x="700" y="624"/>
                      <a:pt x="703" y="624"/>
                    </a:cubicBezTo>
                    <a:cubicBezTo>
                      <a:pt x="768" y="624"/>
                      <a:pt x="829" y="541"/>
                      <a:pt x="804" y="479"/>
                    </a:cubicBezTo>
                    <a:cubicBezTo>
                      <a:pt x="755" y="361"/>
                      <a:pt x="641" y="296"/>
                      <a:pt x="538" y="224"/>
                    </a:cubicBezTo>
                    <a:cubicBezTo>
                      <a:pt x="427" y="144"/>
                      <a:pt x="310" y="72"/>
                      <a:pt x="188" y="12"/>
                    </a:cubicBezTo>
                    <a:cubicBezTo>
                      <a:pt x="172" y="4"/>
                      <a:pt x="156" y="0"/>
                      <a:pt x="14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1" name="Google Shape;2871;p42"/>
              <p:cNvSpPr/>
              <p:nvPr/>
            </p:nvSpPr>
            <p:spPr>
              <a:xfrm flipH="1">
                <a:off x="8535591" y="2402686"/>
                <a:ext cx="27457" cy="17597"/>
              </a:xfrm>
              <a:custGeom>
                <a:avLst/>
                <a:gdLst/>
                <a:ahLst/>
                <a:cxnLst/>
                <a:rect l="l" t="t" r="r" b="b"/>
                <a:pathLst>
                  <a:path w="841" h="539" extrusionOk="0">
                    <a:moveTo>
                      <a:pt x="80" y="1"/>
                    </a:moveTo>
                    <a:cubicBezTo>
                      <a:pt x="39" y="1"/>
                      <a:pt x="0" y="54"/>
                      <a:pt x="30" y="92"/>
                    </a:cubicBezTo>
                    <a:cubicBezTo>
                      <a:pt x="103" y="195"/>
                      <a:pt x="206" y="275"/>
                      <a:pt x="308" y="347"/>
                    </a:cubicBezTo>
                    <a:cubicBezTo>
                      <a:pt x="365" y="385"/>
                      <a:pt x="422" y="423"/>
                      <a:pt x="479" y="461"/>
                    </a:cubicBezTo>
                    <a:cubicBezTo>
                      <a:pt x="544" y="503"/>
                      <a:pt x="604" y="510"/>
                      <a:pt x="677" y="533"/>
                    </a:cubicBezTo>
                    <a:cubicBezTo>
                      <a:pt x="689" y="537"/>
                      <a:pt x="701" y="538"/>
                      <a:pt x="711" y="538"/>
                    </a:cubicBezTo>
                    <a:cubicBezTo>
                      <a:pt x="799" y="538"/>
                      <a:pt x="841" y="422"/>
                      <a:pt x="783" y="355"/>
                    </a:cubicBezTo>
                    <a:cubicBezTo>
                      <a:pt x="738" y="301"/>
                      <a:pt x="711" y="252"/>
                      <a:pt x="650" y="213"/>
                    </a:cubicBezTo>
                    <a:cubicBezTo>
                      <a:pt x="586" y="172"/>
                      <a:pt x="518" y="138"/>
                      <a:pt x="449" y="104"/>
                    </a:cubicBezTo>
                    <a:cubicBezTo>
                      <a:pt x="335" y="50"/>
                      <a:pt x="209" y="1"/>
                      <a:pt x="8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2" name="Google Shape;2872;p42"/>
              <p:cNvSpPr/>
              <p:nvPr/>
            </p:nvSpPr>
            <p:spPr>
              <a:xfrm flipH="1">
                <a:off x="8523054" y="2500922"/>
                <a:ext cx="20796" cy="12537"/>
              </a:xfrm>
              <a:custGeom>
                <a:avLst/>
                <a:gdLst/>
                <a:ahLst/>
                <a:cxnLst/>
                <a:rect l="l" t="t" r="r" b="b"/>
                <a:pathLst>
                  <a:path w="637" h="384" extrusionOk="0">
                    <a:moveTo>
                      <a:pt x="144" y="1"/>
                    </a:moveTo>
                    <a:cubicBezTo>
                      <a:pt x="41" y="1"/>
                      <a:pt x="1" y="154"/>
                      <a:pt x="112" y="185"/>
                    </a:cubicBezTo>
                    <a:cubicBezTo>
                      <a:pt x="192" y="205"/>
                      <a:pt x="264" y="235"/>
                      <a:pt x="332" y="277"/>
                    </a:cubicBezTo>
                    <a:cubicBezTo>
                      <a:pt x="394" y="313"/>
                      <a:pt x="452" y="384"/>
                      <a:pt x="527" y="384"/>
                    </a:cubicBezTo>
                    <a:cubicBezTo>
                      <a:pt x="530" y="384"/>
                      <a:pt x="534" y="384"/>
                      <a:pt x="537" y="383"/>
                    </a:cubicBezTo>
                    <a:cubicBezTo>
                      <a:pt x="583" y="380"/>
                      <a:pt x="637" y="345"/>
                      <a:pt x="629" y="292"/>
                    </a:cubicBezTo>
                    <a:cubicBezTo>
                      <a:pt x="618" y="185"/>
                      <a:pt x="526" y="140"/>
                      <a:pt x="439" y="94"/>
                    </a:cubicBezTo>
                    <a:cubicBezTo>
                      <a:pt x="351" y="52"/>
                      <a:pt x="260" y="22"/>
                      <a:pt x="165" y="3"/>
                    </a:cubicBezTo>
                    <a:cubicBezTo>
                      <a:pt x="158" y="2"/>
                      <a:pt x="151" y="1"/>
                      <a:pt x="14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3" name="Google Shape;2873;p42"/>
              <p:cNvSpPr/>
              <p:nvPr/>
            </p:nvSpPr>
            <p:spPr>
              <a:xfrm flipH="1">
                <a:off x="8528474" y="2527595"/>
                <a:ext cx="27424" cy="16454"/>
              </a:xfrm>
              <a:custGeom>
                <a:avLst/>
                <a:gdLst/>
                <a:ahLst/>
                <a:cxnLst/>
                <a:rect l="l" t="t" r="r" b="b"/>
                <a:pathLst>
                  <a:path w="840" h="504" extrusionOk="0">
                    <a:moveTo>
                      <a:pt x="126" y="0"/>
                    </a:moveTo>
                    <a:cubicBezTo>
                      <a:pt x="46" y="0"/>
                      <a:pt x="1" y="138"/>
                      <a:pt x="85" y="179"/>
                    </a:cubicBezTo>
                    <a:cubicBezTo>
                      <a:pt x="192" y="235"/>
                      <a:pt x="299" y="293"/>
                      <a:pt x="405" y="353"/>
                    </a:cubicBezTo>
                    <a:cubicBezTo>
                      <a:pt x="454" y="384"/>
                      <a:pt x="504" y="425"/>
                      <a:pt x="561" y="448"/>
                    </a:cubicBezTo>
                    <a:cubicBezTo>
                      <a:pt x="610" y="467"/>
                      <a:pt x="659" y="475"/>
                      <a:pt x="709" y="498"/>
                    </a:cubicBezTo>
                    <a:cubicBezTo>
                      <a:pt x="718" y="502"/>
                      <a:pt x="726" y="503"/>
                      <a:pt x="734" y="503"/>
                    </a:cubicBezTo>
                    <a:cubicBezTo>
                      <a:pt x="797" y="503"/>
                      <a:pt x="840" y="409"/>
                      <a:pt x="789" y="365"/>
                    </a:cubicBezTo>
                    <a:cubicBezTo>
                      <a:pt x="747" y="327"/>
                      <a:pt x="717" y="285"/>
                      <a:pt x="671" y="251"/>
                    </a:cubicBezTo>
                    <a:cubicBezTo>
                      <a:pt x="622" y="212"/>
                      <a:pt x="550" y="186"/>
                      <a:pt x="492" y="156"/>
                    </a:cubicBezTo>
                    <a:cubicBezTo>
                      <a:pt x="382" y="102"/>
                      <a:pt x="271" y="53"/>
                      <a:pt x="157" y="7"/>
                    </a:cubicBezTo>
                    <a:cubicBezTo>
                      <a:pt x="147" y="3"/>
                      <a:pt x="136" y="0"/>
                      <a:pt x="12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4" name="Google Shape;2874;p42"/>
              <p:cNvSpPr/>
              <p:nvPr/>
            </p:nvSpPr>
            <p:spPr>
              <a:xfrm flipH="1">
                <a:off x="8488415" y="2458643"/>
                <a:ext cx="26804" cy="16520"/>
              </a:xfrm>
              <a:custGeom>
                <a:avLst/>
                <a:gdLst/>
                <a:ahLst/>
                <a:cxnLst/>
                <a:rect l="l" t="t" r="r" b="b"/>
                <a:pathLst>
                  <a:path w="821" h="506" extrusionOk="0">
                    <a:moveTo>
                      <a:pt x="75" y="1"/>
                    </a:moveTo>
                    <a:cubicBezTo>
                      <a:pt x="6" y="1"/>
                      <a:pt x="1" y="97"/>
                      <a:pt x="48" y="131"/>
                    </a:cubicBezTo>
                    <a:cubicBezTo>
                      <a:pt x="151" y="199"/>
                      <a:pt x="269" y="249"/>
                      <a:pt x="376" y="313"/>
                    </a:cubicBezTo>
                    <a:cubicBezTo>
                      <a:pt x="474" y="375"/>
                      <a:pt x="569" y="477"/>
                      <a:pt x="683" y="503"/>
                    </a:cubicBezTo>
                    <a:cubicBezTo>
                      <a:pt x="691" y="505"/>
                      <a:pt x="698" y="506"/>
                      <a:pt x="705" y="506"/>
                    </a:cubicBezTo>
                    <a:cubicBezTo>
                      <a:pt x="771" y="506"/>
                      <a:pt x="820" y="432"/>
                      <a:pt x="786" y="370"/>
                    </a:cubicBezTo>
                    <a:cubicBezTo>
                      <a:pt x="722" y="256"/>
                      <a:pt x="569" y="192"/>
                      <a:pt x="455" y="135"/>
                    </a:cubicBezTo>
                    <a:cubicBezTo>
                      <a:pt x="341" y="78"/>
                      <a:pt x="212" y="17"/>
                      <a:pt x="83" y="1"/>
                    </a:cubicBezTo>
                    <a:cubicBezTo>
                      <a:pt x="80" y="1"/>
                      <a:pt x="78" y="1"/>
                      <a:pt x="7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5" name="Google Shape;2875;p42"/>
              <p:cNvSpPr/>
              <p:nvPr/>
            </p:nvSpPr>
            <p:spPr>
              <a:xfrm flipH="1">
                <a:off x="8480482" y="2422307"/>
                <a:ext cx="30068" cy="19784"/>
              </a:xfrm>
              <a:custGeom>
                <a:avLst/>
                <a:gdLst/>
                <a:ahLst/>
                <a:cxnLst/>
                <a:rect l="l" t="t" r="r" b="b"/>
                <a:pathLst>
                  <a:path w="921" h="606" extrusionOk="0">
                    <a:moveTo>
                      <a:pt x="140" y="0"/>
                    </a:moveTo>
                    <a:cubicBezTo>
                      <a:pt x="52" y="0"/>
                      <a:pt x="0" y="114"/>
                      <a:pt x="65" y="179"/>
                    </a:cubicBezTo>
                    <a:cubicBezTo>
                      <a:pt x="168" y="286"/>
                      <a:pt x="293" y="365"/>
                      <a:pt x="415" y="445"/>
                    </a:cubicBezTo>
                    <a:cubicBezTo>
                      <a:pt x="529" y="521"/>
                      <a:pt x="647" y="605"/>
                      <a:pt x="791" y="605"/>
                    </a:cubicBezTo>
                    <a:cubicBezTo>
                      <a:pt x="875" y="605"/>
                      <a:pt x="921" y="518"/>
                      <a:pt x="882" y="445"/>
                    </a:cubicBezTo>
                    <a:cubicBezTo>
                      <a:pt x="818" y="316"/>
                      <a:pt x="684" y="256"/>
                      <a:pt x="563" y="187"/>
                    </a:cubicBezTo>
                    <a:cubicBezTo>
                      <a:pt x="438" y="119"/>
                      <a:pt x="309" y="46"/>
                      <a:pt x="172" y="5"/>
                    </a:cubicBezTo>
                    <a:cubicBezTo>
                      <a:pt x="161" y="2"/>
                      <a:pt x="150" y="0"/>
                      <a:pt x="14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6" name="Google Shape;2876;p42"/>
              <p:cNvSpPr/>
              <p:nvPr/>
            </p:nvSpPr>
            <p:spPr>
              <a:xfrm flipH="1">
                <a:off x="8517602" y="2373009"/>
                <a:ext cx="21906" cy="16063"/>
              </a:xfrm>
              <a:custGeom>
                <a:avLst/>
                <a:gdLst/>
                <a:ahLst/>
                <a:cxnLst/>
                <a:rect l="l" t="t" r="r" b="b"/>
                <a:pathLst>
                  <a:path w="671" h="492" extrusionOk="0">
                    <a:moveTo>
                      <a:pt x="132" y="1"/>
                    </a:moveTo>
                    <a:cubicBezTo>
                      <a:pt x="53" y="1"/>
                      <a:pt x="0" y="107"/>
                      <a:pt x="62" y="164"/>
                    </a:cubicBezTo>
                    <a:cubicBezTo>
                      <a:pt x="150" y="241"/>
                      <a:pt x="237" y="329"/>
                      <a:pt x="332" y="389"/>
                    </a:cubicBezTo>
                    <a:cubicBezTo>
                      <a:pt x="382" y="415"/>
                      <a:pt x="435" y="434"/>
                      <a:pt x="488" y="457"/>
                    </a:cubicBezTo>
                    <a:cubicBezTo>
                      <a:pt x="527" y="478"/>
                      <a:pt x="554" y="492"/>
                      <a:pt x="589" y="492"/>
                    </a:cubicBezTo>
                    <a:cubicBezTo>
                      <a:pt x="599" y="492"/>
                      <a:pt x="610" y="491"/>
                      <a:pt x="622" y="488"/>
                    </a:cubicBezTo>
                    <a:cubicBezTo>
                      <a:pt x="652" y="480"/>
                      <a:pt x="667" y="450"/>
                      <a:pt x="671" y="423"/>
                    </a:cubicBezTo>
                    <a:cubicBezTo>
                      <a:pt x="671" y="370"/>
                      <a:pt x="648" y="336"/>
                      <a:pt x="613" y="298"/>
                    </a:cubicBezTo>
                    <a:cubicBezTo>
                      <a:pt x="572" y="252"/>
                      <a:pt x="534" y="199"/>
                      <a:pt x="488" y="161"/>
                    </a:cubicBezTo>
                    <a:cubicBezTo>
                      <a:pt x="393" y="85"/>
                      <a:pt x="271" y="39"/>
                      <a:pt x="157" y="5"/>
                    </a:cubicBezTo>
                    <a:cubicBezTo>
                      <a:pt x="148" y="2"/>
                      <a:pt x="140" y="1"/>
                      <a:pt x="13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7" name="Google Shape;2877;p42"/>
              <p:cNvSpPr/>
              <p:nvPr/>
            </p:nvSpPr>
            <p:spPr>
              <a:xfrm flipH="1">
                <a:off x="8441109" y="2385578"/>
                <a:ext cx="29383" cy="22853"/>
              </a:xfrm>
              <a:custGeom>
                <a:avLst/>
                <a:gdLst/>
                <a:ahLst/>
                <a:cxnLst/>
                <a:rect l="l" t="t" r="r" b="b"/>
                <a:pathLst>
                  <a:path w="900" h="700" extrusionOk="0">
                    <a:moveTo>
                      <a:pt x="154" y="1"/>
                    </a:moveTo>
                    <a:cubicBezTo>
                      <a:pt x="66" y="1"/>
                      <a:pt x="0" y="134"/>
                      <a:pt x="78" y="198"/>
                    </a:cubicBezTo>
                    <a:cubicBezTo>
                      <a:pt x="196" y="289"/>
                      <a:pt x="310" y="392"/>
                      <a:pt x="420" y="495"/>
                    </a:cubicBezTo>
                    <a:cubicBezTo>
                      <a:pt x="521" y="588"/>
                      <a:pt x="606" y="699"/>
                      <a:pt x="746" y="699"/>
                    </a:cubicBezTo>
                    <a:cubicBezTo>
                      <a:pt x="759" y="699"/>
                      <a:pt x="772" y="698"/>
                      <a:pt x="785" y="696"/>
                    </a:cubicBezTo>
                    <a:cubicBezTo>
                      <a:pt x="819" y="688"/>
                      <a:pt x="857" y="651"/>
                      <a:pt x="861" y="616"/>
                    </a:cubicBezTo>
                    <a:cubicBezTo>
                      <a:pt x="899" y="437"/>
                      <a:pt x="743" y="335"/>
                      <a:pt x="617" y="240"/>
                    </a:cubicBezTo>
                    <a:cubicBezTo>
                      <a:pt x="484" y="137"/>
                      <a:pt x="340" y="69"/>
                      <a:pt x="187" y="7"/>
                    </a:cubicBezTo>
                    <a:cubicBezTo>
                      <a:pt x="176" y="3"/>
                      <a:pt x="165" y="1"/>
                      <a:pt x="15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8" name="Google Shape;2878;p42"/>
              <p:cNvSpPr/>
              <p:nvPr/>
            </p:nvSpPr>
            <p:spPr>
              <a:xfrm flipH="1">
                <a:off x="8424002" y="2443528"/>
                <a:ext cx="18413" cy="15344"/>
              </a:xfrm>
              <a:custGeom>
                <a:avLst/>
                <a:gdLst/>
                <a:ahLst/>
                <a:cxnLst/>
                <a:rect l="l" t="t" r="r" b="b"/>
                <a:pathLst>
                  <a:path w="564" h="470" extrusionOk="0">
                    <a:moveTo>
                      <a:pt x="124" y="1"/>
                    </a:moveTo>
                    <a:cubicBezTo>
                      <a:pt x="113" y="1"/>
                      <a:pt x="101" y="2"/>
                      <a:pt x="88" y="4"/>
                    </a:cubicBezTo>
                    <a:cubicBezTo>
                      <a:pt x="43" y="8"/>
                      <a:pt x="1" y="66"/>
                      <a:pt x="5" y="111"/>
                    </a:cubicBezTo>
                    <a:cubicBezTo>
                      <a:pt x="12" y="191"/>
                      <a:pt x="62" y="240"/>
                      <a:pt x="119" y="294"/>
                    </a:cubicBezTo>
                    <a:cubicBezTo>
                      <a:pt x="168" y="336"/>
                      <a:pt x="217" y="381"/>
                      <a:pt x="267" y="422"/>
                    </a:cubicBezTo>
                    <a:cubicBezTo>
                      <a:pt x="302" y="453"/>
                      <a:pt x="343" y="469"/>
                      <a:pt x="383" y="469"/>
                    </a:cubicBezTo>
                    <a:cubicBezTo>
                      <a:pt x="427" y="469"/>
                      <a:pt x="471" y="449"/>
                      <a:pt x="503" y="408"/>
                    </a:cubicBezTo>
                    <a:cubicBezTo>
                      <a:pt x="564" y="331"/>
                      <a:pt x="536" y="229"/>
                      <a:pt x="457" y="176"/>
                    </a:cubicBezTo>
                    <a:cubicBezTo>
                      <a:pt x="404" y="141"/>
                      <a:pt x="347" y="103"/>
                      <a:pt x="294" y="69"/>
                    </a:cubicBezTo>
                    <a:cubicBezTo>
                      <a:pt x="239" y="34"/>
                      <a:pt x="187" y="1"/>
                      <a:pt x="12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9" name="Google Shape;2879;p42"/>
              <p:cNvSpPr/>
              <p:nvPr/>
            </p:nvSpPr>
            <p:spPr>
              <a:xfrm flipH="1">
                <a:off x="8433927" y="2485284"/>
                <a:ext cx="22494" cy="14659"/>
              </a:xfrm>
              <a:custGeom>
                <a:avLst/>
                <a:gdLst/>
                <a:ahLst/>
                <a:cxnLst/>
                <a:rect l="l" t="t" r="r" b="b"/>
                <a:pathLst>
                  <a:path w="689" h="449" extrusionOk="0">
                    <a:moveTo>
                      <a:pt x="179" y="0"/>
                    </a:moveTo>
                    <a:cubicBezTo>
                      <a:pt x="67" y="0"/>
                      <a:pt x="1" y="150"/>
                      <a:pt x="114" y="227"/>
                    </a:cubicBezTo>
                    <a:cubicBezTo>
                      <a:pt x="186" y="277"/>
                      <a:pt x="263" y="338"/>
                      <a:pt x="342" y="380"/>
                    </a:cubicBezTo>
                    <a:cubicBezTo>
                      <a:pt x="409" y="411"/>
                      <a:pt x="484" y="448"/>
                      <a:pt x="558" y="448"/>
                    </a:cubicBezTo>
                    <a:cubicBezTo>
                      <a:pt x="572" y="448"/>
                      <a:pt x="586" y="447"/>
                      <a:pt x="600" y="444"/>
                    </a:cubicBezTo>
                    <a:cubicBezTo>
                      <a:pt x="654" y="436"/>
                      <a:pt x="688" y="368"/>
                      <a:pt x="673" y="319"/>
                    </a:cubicBezTo>
                    <a:cubicBezTo>
                      <a:pt x="642" y="235"/>
                      <a:pt x="559" y="182"/>
                      <a:pt x="486" y="132"/>
                    </a:cubicBezTo>
                    <a:cubicBezTo>
                      <a:pt x="411" y="83"/>
                      <a:pt x="319" y="52"/>
                      <a:pt x="240" y="15"/>
                    </a:cubicBezTo>
                    <a:cubicBezTo>
                      <a:pt x="219" y="5"/>
                      <a:pt x="198" y="0"/>
                      <a:pt x="17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0" name="Google Shape;2880;p42"/>
              <p:cNvSpPr/>
              <p:nvPr/>
            </p:nvSpPr>
            <p:spPr>
              <a:xfrm flipH="1">
                <a:off x="8506992" y="2585707"/>
                <a:ext cx="27130" cy="16520"/>
              </a:xfrm>
              <a:custGeom>
                <a:avLst/>
                <a:gdLst/>
                <a:ahLst/>
                <a:cxnLst/>
                <a:rect l="l" t="t" r="r" b="b"/>
                <a:pathLst>
                  <a:path w="831" h="506" extrusionOk="0">
                    <a:moveTo>
                      <a:pt x="173" y="0"/>
                    </a:moveTo>
                    <a:cubicBezTo>
                      <a:pt x="71" y="0"/>
                      <a:pt x="1" y="141"/>
                      <a:pt x="111" y="201"/>
                    </a:cubicBezTo>
                    <a:cubicBezTo>
                      <a:pt x="278" y="292"/>
                      <a:pt x="441" y="387"/>
                      <a:pt x="601" y="486"/>
                    </a:cubicBezTo>
                    <a:cubicBezTo>
                      <a:pt x="623" y="499"/>
                      <a:pt x="644" y="505"/>
                      <a:pt x="664" y="505"/>
                    </a:cubicBezTo>
                    <a:cubicBezTo>
                      <a:pt x="766" y="505"/>
                      <a:pt x="830" y="350"/>
                      <a:pt x="722" y="280"/>
                    </a:cubicBezTo>
                    <a:cubicBezTo>
                      <a:pt x="562" y="173"/>
                      <a:pt x="399" y="87"/>
                      <a:pt x="220" y="10"/>
                    </a:cubicBezTo>
                    <a:cubicBezTo>
                      <a:pt x="204" y="3"/>
                      <a:pt x="189" y="0"/>
                      <a:pt x="17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1" name="Google Shape;2881;p42"/>
              <p:cNvSpPr/>
              <p:nvPr/>
            </p:nvSpPr>
            <p:spPr>
              <a:xfrm flipH="1">
                <a:off x="8374149" y="2477873"/>
                <a:ext cx="21972" cy="15377"/>
              </a:xfrm>
              <a:custGeom>
                <a:avLst/>
                <a:gdLst/>
                <a:ahLst/>
                <a:cxnLst/>
                <a:rect l="l" t="t" r="r" b="b"/>
                <a:pathLst>
                  <a:path w="673" h="471" extrusionOk="0">
                    <a:moveTo>
                      <a:pt x="123" y="0"/>
                    </a:moveTo>
                    <a:cubicBezTo>
                      <a:pt x="60" y="0"/>
                      <a:pt x="1" y="86"/>
                      <a:pt x="62" y="135"/>
                    </a:cubicBezTo>
                    <a:cubicBezTo>
                      <a:pt x="141" y="200"/>
                      <a:pt x="222" y="265"/>
                      <a:pt x="305" y="325"/>
                    </a:cubicBezTo>
                    <a:cubicBezTo>
                      <a:pt x="385" y="386"/>
                      <a:pt x="461" y="458"/>
                      <a:pt x="564" y="470"/>
                    </a:cubicBezTo>
                    <a:cubicBezTo>
                      <a:pt x="568" y="470"/>
                      <a:pt x="572" y="471"/>
                      <a:pt x="576" y="471"/>
                    </a:cubicBezTo>
                    <a:cubicBezTo>
                      <a:pt x="640" y="471"/>
                      <a:pt x="673" y="386"/>
                      <a:pt x="643" y="333"/>
                    </a:cubicBezTo>
                    <a:cubicBezTo>
                      <a:pt x="598" y="253"/>
                      <a:pt x="499" y="207"/>
                      <a:pt x="419" y="161"/>
                    </a:cubicBezTo>
                    <a:cubicBezTo>
                      <a:pt x="336" y="109"/>
                      <a:pt x="244" y="59"/>
                      <a:pt x="157" y="9"/>
                    </a:cubicBezTo>
                    <a:cubicBezTo>
                      <a:pt x="146" y="3"/>
                      <a:pt x="134" y="0"/>
                      <a:pt x="12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2" name="Google Shape;2882;p42"/>
              <p:cNvSpPr/>
              <p:nvPr/>
            </p:nvSpPr>
            <p:spPr>
              <a:xfrm flipH="1">
                <a:off x="8360470" y="2444605"/>
                <a:ext cx="30264" cy="19164"/>
              </a:xfrm>
              <a:custGeom>
                <a:avLst/>
                <a:gdLst/>
                <a:ahLst/>
                <a:cxnLst/>
                <a:rect l="l" t="t" r="r" b="b"/>
                <a:pathLst>
                  <a:path w="927" h="587" extrusionOk="0">
                    <a:moveTo>
                      <a:pt x="120" y="1"/>
                    </a:moveTo>
                    <a:cubicBezTo>
                      <a:pt x="42" y="1"/>
                      <a:pt x="1" y="125"/>
                      <a:pt x="79" y="166"/>
                    </a:cubicBezTo>
                    <a:cubicBezTo>
                      <a:pt x="327" y="294"/>
                      <a:pt x="536" y="470"/>
                      <a:pt x="794" y="580"/>
                    </a:cubicBezTo>
                    <a:cubicBezTo>
                      <a:pt x="803" y="585"/>
                      <a:pt x="813" y="587"/>
                      <a:pt x="823" y="587"/>
                    </a:cubicBezTo>
                    <a:cubicBezTo>
                      <a:pt x="873" y="587"/>
                      <a:pt x="927" y="538"/>
                      <a:pt x="889" y="485"/>
                    </a:cubicBezTo>
                    <a:cubicBezTo>
                      <a:pt x="703" y="226"/>
                      <a:pt x="436" y="108"/>
                      <a:pt x="148" y="6"/>
                    </a:cubicBezTo>
                    <a:cubicBezTo>
                      <a:pt x="138" y="3"/>
                      <a:pt x="129" y="1"/>
                      <a:pt x="12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3" name="Google Shape;2883;p42"/>
              <p:cNvSpPr/>
              <p:nvPr/>
            </p:nvSpPr>
            <p:spPr>
              <a:xfrm flipH="1">
                <a:off x="8342089" y="2519204"/>
                <a:ext cx="18838" cy="15867"/>
              </a:xfrm>
              <a:custGeom>
                <a:avLst/>
                <a:gdLst/>
                <a:ahLst/>
                <a:cxnLst/>
                <a:rect l="l" t="t" r="r" b="b"/>
                <a:pathLst>
                  <a:path w="577" h="486" extrusionOk="0">
                    <a:moveTo>
                      <a:pt x="137" y="1"/>
                    </a:moveTo>
                    <a:cubicBezTo>
                      <a:pt x="57" y="1"/>
                      <a:pt x="1" y="112"/>
                      <a:pt x="63" y="180"/>
                    </a:cubicBezTo>
                    <a:cubicBezTo>
                      <a:pt x="162" y="291"/>
                      <a:pt x="269" y="439"/>
                      <a:pt x="421" y="481"/>
                    </a:cubicBezTo>
                    <a:cubicBezTo>
                      <a:pt x="432" y="484"/>
                      <a:pt x="442" y="486"/>
                      <a:pt x="452" y="486"/>
                    </a:cubicBezTo>
                    <a:cubicBezTo>
                      <a:pt x="532" y="486"/>
                      <a:pt x="577" y="396"/>
                      <a:pt x="546" y="322"/>
                    </a:cubicBezTo>
                    <a:cubicBezTo>
                      <a:pt x="481" y="180"/>
                      <a:pt x="311" y="97"/>
                      <a:pt x="189" y="17"/>
                    </a:cubicBezTo>
                    <a:cubicBezTo>
                      <a:pt x="171" y="6"/>
                      <a:pt x="154" y="1"/>
                      <a:pt x="13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4" name="Google Shape;2884;p42"/>
              <p:cNvSpPr/>
              <p:nvPr/>
            </p:nvSpPr>
            <p:spPr>
              <a:xfrm flipH="1">
                <a:off x="8323480" y="2486785"/>
                <a:ext cx="22364" cy="22429"/>
              </a:xfrm>
              <a:custGeom>
                <a:avLst/>
                <a:gdLst/>
                <a:ahLst/>
                <a:cxnLst/>
                <a:rect l="l" t="t" r="r" b="b"/>
                <a:pathLst>
                  <a:path w="685" h="687" extrusionOk="0">
                    <a:moveTo>
                      <a:pt x="118" y="1"/>
                    </a:moveTo>
                    <a:cubicBezTo>
                      <a:pt x="49" y="1"/>
                      <a:pt x="0" y="88"/>
                      <a:pt x="31" y="159"/>
                    </a:cubicBezTo>
                    <a:cubicBezTo>
                      <a:pt x="77" y="257"/>
                      <a:pt x="133" y="341"/>
                      <a:pt x="202" y="429"/>
                    </a:cubicBezTo>
                    <a:cubicBezTo>
                      <a:pt x="270" y="524"/>
                      <a:pt x="354" y="585"/>
                      <a:pt x="442" y="657"/>
                    </a:cubicBezTo>
                    <a:cubicBezTo>
                      <a:pt x="466" y="677"/>
                      <a:pt x="495" y="686"/>
                      <a:pt x="522" y="686"/>
                    </a:cubicBezTo>
                    <a:cubicBezTo>
                      <a:pt x="607" y="686"/>
                      <a:pt x="685" y="604"/>
                      <a:pt x="628" y="512"/>
                    </a:cubicBezTo>
                    <a:cubicBezTo>
                      <a:pt x="567" y="409"/>
                      <a:pt x="514" y="315"/>
                      <a:pt x="430" y="231"/>
                    </a:cubicBezTo>
                    <a:cubicBezTo>
                      <a:pt x="351" y="147"/>
                      <a:pt x="267" y="78"/>
                      <a:pt x="172" y="18"/>
                    </a:cubicBezTo>
                    <a:cubicBezTo>
                      <a:pt x="153" y="6"/>
                      <a:pt x="135" y="1"/>
                      <a:pt x="11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5" name="Google Shape;2885;p42"/>
              <p:cNvSpPr/>
              <p:nvPr/>
            </p:nvSpPr>
            <p:spPr>
              <a:xfrm flipH="1">
                <a:off x="8291518" y="2558545"/>
                <a:ext cx="22788" cy="17793"/>
              </a:xfrm>
              <a:custGeom>
                <a:avLst/>
                <a:gdLst/>
                <a:ahLst/>
                <a:cxnLst/>
                <a:rect l="l" t="t" r="r" b="b"/>
                <a:pathLst>
                  <a:path w="698" h="545" extrusionOk="0">
                    <a:moveTo>
                      <a:pt x="119" y="1"/>
                    </a:moveTo>
                    <a:cubicBezTo>
                      <a:pt x="53" y="1"/>
                      <a:pt x="0" y="93"/>
                      <a:pt x="57" y="143"/>
                    </a:cubicBezTo>
                    <a:cubicBezTo>
                      <a:pt x="141" y="219"/>
                      <a:pt x="225" y="295"/>
                      <a:pt x="308" y="367"/>
                    </a:cubicBezTo>
                    <a:cubicBezTo>
                      <a:pt x="381" y="428"/>
                      <a:pt x="464" y="526"/>
                      <a:pt x="563" y="542"/>
                    </a:cubicBezTo>
                    <a:cubicBezTo>
                      <a:pt x="571" y="543"/>
                      <a:pt x="579" y="544"/>
                      <a:pt x="586" y="544"/>
                    </a:cubicBezTo>
                    <a:cubicBezTo>
                      <a:pt x="656" y="544"/>
                      <a:pt x="697" y="478"/>
                      <a:pt x="669" y="409"/>
                    </a:cubicBezTo>
                    <a:cubicBezTo>
                      <a:pt x="632" y="317"/>
                      <a:pt x="513" y="257"/>
                      <a:pt x="434" y="203"/>
                    </a:cubicBezTo>
                    <a:cubicBezTo>
                      <a:pt x="343" y="139"/>
                      <a:pt x="251" y="78"/>
                      <a:pt x="160" y="14"/>
                    </a:cubicBezTo>
                    <a:cubicBezTo>
                      <a:pt x="146" y="5"/>
                      <a:pt x="132" y="1"/>
                      <a:pt x="11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6" name="Google Shape;2886;p42"/>
              <p:cNvSpPr/>
              <p:nvPr/>
            </p:nvSpPr>
            <p:spPr>
              <a:xfrm flipH="1">
                <a:off x="8279275" y="2526550"/>
                <a:ext cx="20764" cy="21025"/>
              </a:xfrm>
              <a:custGeom>
                <a:avLst/>
                <a:gdLst/>
                <a:ahLst/>
                <a:cxnLst/>
                <a:rect l="l" t="t" r="r" b="b"/>
                <a:pathLst>
                  <a:path w="636" h="644" extrusionOk="0">
                    <a:moveTo>
                      <a:pt x="145" y="1"/>
                    </a:moveTo>
                    <a:cubicBezTo>
                      <a:pt x="53" y="1"/>
                      <a:pt x="1" y="100"/>
                      <a:pt x="43" y="180"/>
                    </a:cubicBezTo>
                    <a:cubicBezTo>
                      <a:pt x="84" y="264"/>
                      <a:pt x="168" y="317"/>
                      <a:pt x="225" y="393"/>
                    </a:cubicBezTo>
                    <a:cubicBezTo>
                      <a:pt x="286" y="476"/>
                      <a:pt x="313" y="576"/>
                      <a:pt x="411" y="617"/>
                    </a:cubicBezTo>
                    <a:cubicBezTo>
                      <a:pt x="433" y="636"/>
                      <a:pt x="458" y="644"/>
                      <a:pt x="483" y="644"/>
                    </a:cubicBezTo>
                    <a:cubicBezTo>
                      <a:pt x="538" y="644"/>
                      <a:pt x="591" y="602"/>
                      <a:pt x="601" y="541"/>
                    </a:cubicBezTo>
                    <a:cubicBezTo>
                      <a:pt x="636" y="469"/>
                      <a:pt x="624" y="404"/>
                      <a:pt x="578" y="332"/>
                    </a:cubicBezTo>
                    <a:cubicBezTo>
                      <a:pt x="548" y="279"/>
                      <a:pt x="510" y="225"/>
                      <a:pt x="464" y="180"/>
                    </a:cubicBezTo>
                    <a:cubicBezTo>
                      <a:pt x="385" y="92"/>
                      <a:pt x="267" y="1"/>
                      <a:pt x="14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7" name="Google Shape;2887;p42"/>
              <p:cNvSpPr/>
              <p:nvPr/>
            </p:nvSpPr>
            <p:spPr>
              <a:xfrm flipH="1">
                <a:off x="8256063" y="2578394"/>
                <a:ext cx="18903" cy="15736"/>
              </a:xfrm>
              <a:custGeom>
                <a:avLst/>
                <a:gdLst/>
                <a:ahLst/>
                <a:cxnLst/>
                <a:rect l="l" t="t" r="r" b="b"/>
                <a:pathLst>
                  <a:path w="579" h="482" extrusionOk="0">
                    <a:moveTo>
                      <a:pt x="144" y="1"/>
                    </a:moveTo>
                    <a:cubicBezTo>
                      <a:pt x="63" y="1"/>
                      <a:pt x="0" y="116"/>
                      <a:pt x="69" y="185"/>
                    </a:cubicBezTo>
                    <a:cubicBezTo>
                      <a:pt x="126" y="242"/>
                      <a:pt x="180" y="306"/>
                      <a:pt x="244" y="360"/>
                    </a:cubicBezTo>
                    <a:cubicBezTo>
                      <a:pt x="308" y="413"/>
                      <a:pt x="380" y="481"/>
                      <a:pt x="468" y="481"/>
                    </a:cubicBezTo>
                    <a:cubicBezTo>
                      <a:pt x="470" y="482"/>
                      <a:pt x="472" y="482"/>
                      <a:pt x="473" y="482"/>
                    </a:cubicBezTo>
                    <a:cubicBezTo>
                      <a:pt x="539" y="482"/>
                      <a:pt x="578" y="415"/>
                      <a:pt x="567" y="356"/>
                    </a:cubicBezTo>
                    <a:cubicBezTo>
                      <a:pt x="552" y="276"/>
                      <a:pt x="464" y="211"/>
                      <a:pt x="403" y="162"/>
                    </a:cubicBezTo>
                    <a:cubicBezTo>
                      <a:pt x="339" y="109"/>
                      <a:pt x="266" y="67"/>
                      <a:pt x="198" y="18"/>
                    </a:cubicBezTo>
                    <a:cubicBezTo>
                      <a:pt x="180" y="6"/>
                      <a:pt x="162" y="1"/>
                      <a:pt x="14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8" name="Google Shape;2888;p42"/>
              <p:cNvSpPr/>
              <p:nvPr/>
            </p:nvSpPr>
            <p:spPr>
              <a:xfrm flipH="1">
                <a:off x="8237062" y="2511206"/>
                <a:ext cx="9109" cy="16552"/>
              </a:xfrm>
              <a:custGeom>
                <a:avLst/>
                <a:gdLst/>
                <a:ahLst/>
                <a:cxnLst/>
                <a:rect l="l" t="t" r="r" b="b"/>
                <a:pathLst>
                  <a:path w="279" h="507" extrusionOk="0">
                    <a:moveTo>
                      <a:pt x="188" y="0"/>
                    </a:moveTo>
                    <a:cubicBezTo>
                      <a:pt x="158" y="0"/>
                      <a:pt x="128" y="17"/>
                      <a:pt x="114" y="57"/>
                    </a:cubicBezTo>
                    <a:cubicBezTo>
                      <a:pt x="96" y="121"/>
                      <a:pt x="73" y="186"/>
                      <a:pt x="54" y="255"/>
                    </a:cubicBezTo>
                    <a:cubicBezTo>
                      <a:pt x="35" y="316"/>
                      <a:pt x="0" y="380"/>
                      <a:pt x="28" y="444"/>
                    </a:cubicBezTo>
                    <a:cubicBezTo>
                      <a:pt x="39" y="483"/>
                      <a:pt x="73" y="507"/>
                      <a:pt x="108" y="507"/>
                    </a:cubicBezTo>
                    <a:cubicBezTo>
                      <a:pt x="128" y="507"/>
                      <a:pt x="148" y="499"/>
                      <a:pt x="165" y="483"/>
                    </a:cubicBezTo>
                    <a:cubicBezTo>
                      <a:pt x="217" y="437"/>
                      <a:pt x="221" y="369"/>
                      <a:pt x="233" y="304"/>
                    </a:cubicBezTo>
                    <a:lnTo>
                      <a:pt x="267" y="99"/>
                    </a:lnTo>
                    <a:cubicBezTo>
                      <a:pt x="278" y="39"/>
                      <a:pt x="233" y="0"/>
                      <a:pt x="18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9" name="Google Shape;2889;p42"/>
              <p:cNvSpPr/>
              <p:nvPr/>
            </p:nvSpPr>
            <p:spPr>
              <a:xfrm flipH="1">
                <a:off x="8247640" y="2479832"/>
                <a:ext cx="12047" cy="19425"/>
              </a:xfrm>
              <a:custGeom>
                <a:avLst/>
                <a:gdLst/>
                <a:ahLst/>
                <a:cxnLst/>
                <a:rect l="l" t="t" r="r" b="b"/>
                <a:pathLst>
                  <a:path w="369" h="595" extrusionOk="0">
                    <a:moveTo>
                      <a:pt x="258" y="1"/>
                    </a:moveTo>
                    <a:cubicBezTo>
                      <a:pt x="219" y="1"/>
                      <a:pt x="178" y="21"/>
                      <a:pt x="160" y="68"/>
                    </a:cubicBezTo>
                    <a:cubicBezTo>
                      <a:pt x="126" y="147"/>
                      <a:pt x="91" y="223"/>
                      <a:pt x="61" y="303"/>
                    </a:cubicBezTo>
                    <a:cubicBezTo>
                      <a:pt x="46" y="341"/>
                      <a:pt x="19" y="383"/>
                      <a:pt x="12" y="424"/>
                    </a:cubicBezTo>
                    <a:cubicBezTo>
                      <a:pt x="0" y="463"/>
                      <a:pt x="16" y="497"/>
                      <a:pt x="19" y="535"/>
                    </a:cubicBezTo>
                    <a:cubicBezTo>
                      <a:pt x="26" y="576"/>
                      <a:pt x="61" y="594"/>
                      <a:pt x="97" y="594"/>
                    </a:cubicBezTo>
                    <a:cubicBezTo>
                      <a:pt x="120" y="594"/>
                      <a:pt x="143" y="587"/>
                      <a:pt x="160" y="573"/>
                    </a:cubicBezTo>
                    <a:cubicBezTo>
                      <a:pt x="194" y="542"/>
                      <a:pt x="217" y="528"/>
                      <a:pt x="232" y="486"/>
                    </a:cubicBezTo>
                    <a:cubicBezTo>
                      <a:pt x="251" y="447"/>
                      <a:pt x="259" y="402"/>
                      <a:pt x="270" y="364"/>
                    </a:cubicBezTo>
                    <a:cubicBezTo>
                      <a:pt x="297" y="280"/>
                      <a:pt x="319" y="200"/>
                      <a:pt x="346" y="117"/>
                    </a:cubicBezTo>
                    <a:cubicBezTo>
                      <a:pt x="369" y="44"/>
                      <a:pt x="315" y="1"/>
                      <a:pt x="25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0" name="Google Shape;2890;p42"/>
              <p:cNvSpPr/>
              <p:nvPr/>
            </p:nvSpPr>
            <p:spPr>
              <a:xfrm flipH="1">
                <a:off x="8203925" y="2420805"/>
                <a:ext cx="11982" cy="13875"/>
              </a:xfrm>
              <a:custGeom>
                <a:avLst/>
                <a:gdLst/>
                <a:ahLst/>
                <a:cxnLst/>
                <a:rect l="l" t="t" r="r" b="b"/>
                <a:pathLst>
                  <a:path w="367" h="425" extrusionOk="0">
                    <a:moveTo>
                      <a:pt x="226" y="1"/>
                    </a:moveTo>
                    <a:cubicBezTo>
                      <a:pt x="161" y="5"/>
                      <a:pt x="119" y="43"/>
                      <a:pt x="96" y="104"/>
                    </a:cubicBezTo>
                    <a:cubicBezTo>
                      <a:pt x="98" y="97"/>
                      <a:pt x="99" y="94"/>
                      <a:pt x="99" y="94"/>
                    </a:cubicBezTo>
                    <a:lnTo>
                      <a:pt x="99" y="94"/>
                    </a:lnTo>
                    <a:cubicBezTo>
                      <a:pt x="99" y="94"/>
                      <a:pt x="98" y="96"/>
                      <a:pt x="96" y="100"/>
                    </a:cubicBezTo>
                    <a:cubicBezTo>
                      <a:pt x="89" y="115"/>
                      <a:pt x="82" y="126"/>
                      <a:pt x="77" y="142"/>
                    </a:cubicBezTo>
                    <a:cubicBezTo>
                      <a:pt x="73" y="157"/>
                      <a:pt x="73" y="172"/>
                      <a:pt x="73" y="188"/>
                    </a:cubicBezTo>
                    <a:cubicBezTo>
                      <a:pt x="70" y="206"/>
                      <a:pt x="62" y="218"/>
                      <a:pt x="54" y="233"/>
                    </a:cubicBezTo>
                    <a:cubicBezTo>
                      <a:pt x="0" y="324"/>
                      <a:pt x="82" y="425"/>
                      <a:pt x="168" y="425"/>
                    </a:cubicBezTo>
                    <a:cubicBezTo>
                      <a:pt x="197" y="425"/>
                      <a:pt x="227" y="413"/>
                      <a:pt x="252" y="385"/>
                    </a:cubicBezTo>
                    <a:cubicBezTo>
                      <a:pt x="282" y="355"/>
                      <a:pt x="310" y="316"/>
                      <a:pt x="332" y="279"/>
                    </a:cubicBezTo>
                    <a:lnTo>
                      <a:pt x="332" y="279"/>
                    </a:lnTo>
                    <a:cubicBezTo>
                      <a:pt x="326" y="284"/>
                      <a:pt x="323" y="286"/>
                      <a:pt x="322" y="286"/>
                    </a:cubicBezTo>
                    <a:cubicBezTo>
                      <a:pt x="320" y="286"/>
                      <a:pt x="329" y="276"/>
                      <a:pt x="347" y="256"/>
                    </a:cubicBezTo>
                    <a:cubicBezTo>
                      <a:pt x="359" y="233"/>
                      <a:pt x="366" y="206"/>
                      <a:pt x="366" y="179"/>
                    </a:cubicBezTo>
                    <a:cubicBezTo>
                      <a:pt x="366" y="153"/>
                      <a:pt x="363" y="126"/>
                      <a:pt x="359" y="104"/>
                    </a:cubicBezTo>
                    <a:cubicBezTo>
                      <a:pt x="347" y="46"/>
                      <a:pt x="279" y="1"/>
                      <a:pt x="22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1" name="Google Shape;2891;p42"/>
              <p:cNvSpPr/>
              <p:nvPr/>
            </p:nvSpPr>
            <p:spPr>
              <a:xfrm flipH="1">
                <a:off x="8237128" y="2397527"/>
                <a:ext cx="15018" cy="23767"/>
              </a:xfrm>
              <a:custGeom>
                <a:avLst/>
                <a:gdLst/>
                <a:ahLst/>
                <a:cxnLst/>
                <a:rect l="l" t="t" r="r" b="b"/>
                <a:pathLst>
                  <a:path w="460" h="728" extrusionOk="0">
                    <a:moveTo>
                      <a:pt x="343" y="1"/>
                    </a:moveTo>
                    <a:cubicBezTo>
                      <a:pt x="311" y="1"/>
                      <a:pt x="279" y="15"/>
                      <a:pt x="256" y="48"/>
                    </a:cubicBezTo>
                    <a:cubicBezTo>
                      <a:pt x="191" y="143"/>
                      <a:pt x="134" y="231"/>
                      <a:pt x="85" y="338"/>
                    </a:cubicBezTo>
                    <a:cubicBezTo>
                      <a:pt x="62" y="383"/>
                      <a:pt x="35" y="433"/>
                      <a:pt x="20" y="482"/>
                    </a:cubicBezTo>
                    <a:cubicBezTo>
                      <a:pt x="1" y="547"/>
                      <a:pt x="20" y="589"/>
                      <a:pt x="32" y="650"/>
                    </a:cubicBezTo>
                    <a:cubicBezTo>
                      <a:pt x="44" y="703"/>
                      <a:pt x="89" y="728"/>
                      <a:pt x="136" y="728"/>
                    </a:cubicBezTo>
                    <a:cubicBezTo>
                      <a:pt x="166" y="728"/>
                      <a:pt x="196" y="718"/>
                      <a:pt x="218" y="699"/>
                    </a:cubicBezTo>
                    <a:cubicBezTo>
                      <a:pt x="264" y="657"/>
                      <a:pt x="290" y="641"/>
                      <a:pt x="317" y="585"/>
                    </a:cubicBezTo>
                    <a:cubicBezTo>
                      <a:pt x="336" y="539"/>
                      <a:pt x="348" y="482"/>
                      <a:pt x="362" y="433"/>
                    </a:cubicBezTo>
                    <a:cubicBezTo>
                      <a:pt x="393" y="330"/>
                      <a:pt x="416" y="227"/>
                      <a:pt x="442" y="125"/>
                    </a:cubicBezTo>
                    <a:cubicBezTo>
                      <a:pt x="460" y="51"/>
                      <a:pt x="403" y="1"/>
                      <a:pt x="34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2" name="Google Shape;2892;p42"/>
              <p:cNvSpPr/>
              <p:nvPr/>
            </p:nvSpPr>
            <p:spPr>
              <a:xfrm flipH="1">
                <a:off x="8217343" y="2359395"/>
                <a:ext cx="11949" cy="17891"/>
              </a:xfrm>
              <a:custGeom>
                <a:avLst/>
                <a:gdLst/>
                <a:ahLst/>
                <a:cxnLst/>
                <a:rect l="l" t="t" r="r" b="b"/>
                <a:pathLst>
                  <a:path w="366" h="548" extrusionOk="0">
                    <a:moveTo>
                      <a:pt x="214" y="1"/>
                    </a:moveTo>
                    <a:cubicBezTo>
                      <a:pt x="173" y="1"/>
                      <a:pt x="132" y="21"/>
                      <a:pt x="107" y="61"/>
                    </a:cubicBezTo>
                    <a:cubicBezTo>
                      <a:pt x="73" y="118"/>
                      <a:pt x="85" y="190"/>
                      <a:pt x="65" y="255"/>
                    </a:cubicBezTo>
                    <a:cubicBezTo>
                      <a:pt x="43" y="330"/>
                      <a:pt x="1" y="407"/>
                      <a:pt x="54" y="483"/>
                    </a:cubicBezTo>
                    <a:cubicBezTo>
                      <a:pt x="75" y="519"/>
                      <a:pt x="114" y="548"/>
                      <a:pt x="156" y="548"/>
                    </a:cubicBezTo>
                    <a:cubicBezTo>
                      <a:pt x="159" y="548"/>
                      <a:pt x="161" y="548"/>
                      <a:pt x="164" y="548"/>
                    </a:cubicBezTo>
                    <a:cubicBezTo>
                      <a:pt x="297" y="540"/>
                      <a:pt x="343" y="418"/>
                      <a:pt x="355" y="304"/>
                    </a:cubicBezTo>
                    <a:cubicBezTo>
                      <a:pt x="366" y="216"/>
                      <a:pt x="366" y="99"/>
                      <a:pt x="297" y="34"/>
                    </a:cubicBezTo>
                    <a:cubicBezTo>
                      <a:pt x="273" y="12"/>
                      <a:pt x="244" y="1"/>
                      <a:pt x="21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3" name="Google Shape;2893;p42"/>
              <p:cNvSpPr/>
              <p:nvPr/>
            </p:nvSpPr>
            <p:spPr>
              <a:xfrm flipH="1">
                <a:off x="8169906" y="2348719"/>
                <a:ext cx="17923" cy="25955"/>
              </a:xfrm>
              <a:custGeom>
                <a:avLst/>
                <a:gdLst/>
                <a:ahLst/>
                <a:cxnLst/>
                <a:rect l="l" t="t" r="r" b="b"/>
                <a:pathLst>
                  <a:path w="549" h="795" extrusionOk="0">
                    <a:moveTo>
                      <a:pt x="427" y="1"/>
                    </a:moveTo>
                    <a:cubicBezTo>
                      <a:pt x="400" y="1"/>
                      <a:pt x="371" y="14"/>
                      <a:pt x="350" y="46"/>
                    </a:cubicBezTo>
                    <a:cubicBezTo>
                      <a:pt x="240" y="217"/>
                      <a:pt x="1" y="487"/>
                      <a:pt x="77" y="703"/>
                    </a:cubicBezTo>
                    <a:cubicBezTo>
                      <a:pt x="93" y="751"/>
                      <a:pt x="145" y="795"/>
                      <a:pt x="199" y="795"/>
                    </a:cubicBezTo>
                    <a:cubicBezTo>
                      <a:pt x="218" y="795"/>
                      <a:pt x="237" y="789"/>
                      <a:pt x="255" y="776"/>
                    </a:cubicBezTo>
                    <a:cubicBezTo>
                      <a:pt x="434" y="639"/>
                      <a:pt x="431" y="343"/>
                      <a:pt x="517" y="145"/>
                    </a:cubicBezTo>
                    <a:cubicBezTo>
                      <a:pt x="549" y="68"/>
                      <a:pt x="490" y="1"/>
                      <a:pt x="42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4" name="Google Shape;2894;p42"/>
              <p:cNvSpPr/>
              <p:nvPr/>
            </p:nvSpPr>
            <p:spPr>
              <a:xfrm flipH="1">
                <a:off x="8136867" y="2360244"/>
                <a:ext cx="16585" cy="23376"/>
              </a:xfrm>
              <a:custGeom>
                <a:avLst/>
                <a:gdLst/>
                <a:ahLst/>
                <a:cxnLst/>
                <a:rect l="l" t="t" r="r" b="b"/>
                <a:pathLst>
                  <a:path w="508" h="716" extrusionOk="0">
                    <a:moveTo>
                      <a:pt x="414" y="1"/>
                    </a:moveTo>
                    <a:cubicBezTo>
                      <a:pt x="388" y="1"/>
                      <a:pt x="363" y="11"/>
                      <a:pt x="347" y="35"/>
                    </a:cubicBezTo>
                    <a:cubicBezTo>
                      <a:pt x="275" y="137"/>
                      <a:pt x="199" y="229"/>
                      <a:pt x="138" y="335"/>
                    </a:cubicBezTo>
                    <a:cubicBezTo>
                      <a:pt x="80" y="430"/>
                      <a:pt x="1" y="529"/>
                      <a:pt x="39" y="643"/>
                    </a:cubicBezTo>
                    <a:cubicBezTo>
                      <a:pt x="51" y="684"/>
                      <a:pt x="91" y="715"/>
                      <a:pt x="132" y="715"/>
                    </a:cubicBezTo>
                    <a:cubicBezTo>
                      <a:pt x="141" y="715"/>
                      <a:pt x="149" y="714"/>
                      <a:pt x="157" y="711"/>
                    </a:cubicBezTo>
                    <a:cubicBezTo>
                      <a:pt x="282" y="669"/>
                      <a:pt x="313" y="552"/>
                      <a:pt x="362" y="441"/>
                    </a:cubicBezTo>
                    <a:cubicBezTo>
                      <a:pt x="411" y="327"/>
                      <a:pt x="442" y="209"/>
                      <a:pt x="487" y="92"/>
                    </a:cubicBezTo>
                    <a:cubicBezTo>
                      <a:pt x="507" y="37"/>
                      <a:pt x="461" y="1"/>
                      <a:pt x="41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5" name="Google Shape;2895;p42"/>
              <p:cNvSpPr/>
              <p:nvPr/>
            </p:nvSpPr>
            <p:spPr>
              <a:xfrm flipH="1">
                <a:off x="8102457" y="2384109"/>
                <a:ext cx="14365" cy="21678"/>
              </a:xfrm>
              <a:custGeom>
                <a:avLst/>
                <a:gdLst/>
                <a:ahLst/>
                <a:cxnLst/>
                <a:rect l="l" t="t" r="r" b="b"/>
                <a:pathLst>
                  <a:path w="440" h="664" extrusionOk="0">
                    <a:moveTo>
                      <a:pt x="352" y="0"/>
                    </a:moveTo>
                    <a:cubicBezTo>
                      <a:pt x="329" y="0"/>
                      <a:pt x="307" y="7"/>
                      <a:pt x="289" y="22"/>
                    </a:cubicBezTo>
                    <a:cubicBezTo>
                      <a:pt x="213" y="91"/>
                      <a:pt x="153" y="182"/>
                      <a:pt x="114" y="277"/>
                    </a:cubicBezTo>
                    <a:cubicBezTo>
                      <a:pt x="69" y="380"/>
                      <a:pt x="0" y="490"/>
                      <a:pt x="65" y="600"/>
                    </a:cubicBezTo>
                    <a:cubicBezTo>
                      <a:pt x="90" y="642"/>
                      <a:pt x="133" y="664"/>
                      <a:pt x="177" y="664"/>
                    </a:cubicBezTo>
                    <a:cubicBezTo>
                      <a:pt x="201" y="664"/>
                      <a:pt x="225" y="658"/>
                      <a:pt x="247" y="646"/>
                    </a:cubicBezTo>
                    <a:cubicBezTo>
                      <a:pt x="350" y="593"/>
                      <a:pt x="354" y="475"/>
                      <a:pt x="384" y="372"/>
                    </a:cubicBezTo>
                    <a:cubicBezTo>
                      <a:pt x="411" y="281"/>
                      <a:pt x="434" y="182"/>
                      <a:pt x="437" y="83"/>
                    </a:cubicBezTo>
                    <a:cubicBezTo>
                      <a:pt x="440" y="30"/>
                      <a:pt x="396" y="0"/>
                      <a:pt x="35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6" name="Google Shape;2896;p42"/>
              <p:cNvSpPr/>
              <p:nvPr/>
            </p:nvSpPr>
            <p:spPr>
              <a:xfrm flipH="1">
                <a:off x="8086492" y="2329490"/>
                <a:ext cx="17042" cy="19099"/>
              </a:xfrm>
              <a:custGeom>
                <a:avLst/>
                <a:gdLst/>
                <a:ahLst/>
                <a:cxnLst/>
                <a:rect l="l" t="t" r="r" b="b"/>
                <a:pathLst>
                  <a:path w="522" h="585" extrusionOk="0">
                    <a:moveTo>
                      <a:pt x="348" y="1"/>
                    </a:moveTo>
                    <a:cubicBezTo>
                      <a:pt x="327" y="1"/>
                      <a:pt x="305" y="9"/>
                      <a:pt x="289" y="26"/>
                    </a:cubicBezTo>
                    <a:cubicBezTo>
                      <a:pt x="205" y="118"/>
                      <a:pt x="167" y="228"/>
                      <a:pt x="69" y="307"/>
                    </a:cubicBezTo>
                    <a:cubicBezTo>
                      <a:pt x="0" y="361"/>
                      <a:pt x="11" y="479"/>
                      <a:pt x="69" y="536"/>
                    </a:cubicBezTo>
                    <a:cubicBezTo>
                      <a:pt x="100" y="567"/>
                      <a:pt x="145" y="584"/>
                      <a:pt x="190" y="584"/>
                    </a:cubicBezTo>
                    <a:cubicBezTo>
                      <a:pt x="232" y="584"/>
                      <a:pt x="273" y="569"/>
                      <a:pt x="300" y="536"/>
                    </a:cubicBezTo>
                    <a:cubicBezTo>
                      <a:pt x="411" y="411"/>
                      <a:pt x="521" y="213"/>
                      <a:pt x="426" y="46"/>
                    </a:cubicBezTo>
                    <a:cubicBezTo>
                      <a:pt x="410" y="17"/>
                      <a:pt x="379" y="1"/>
                      <a:pt x="34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7" name="Google Shape;2897;p42"/>
              <p:cNvSpPr/>
              <p:nvPr/>
            </p:nvSpPr>
            <p:spPr>
              <a:xfrm flipH="1">
                <a:off x="8121490" y="2295732"/>
                <a:ext cx="13451" cy="24714"/>
              </a:xfrm>
              <a:custGeom>
                <a:avLst/>
                <a:gdLst/>
                <a:ahLst/>
                <a:cxnLst/>
                <a:rect l="l" t="t" r="r" b="b"/>
                <a:pathLst>
                  <a:path w="412" h="757" extrusionOk="0">
                    <a:moveTo>
                      <a:pt x="280" y="0"/>
                    </a:moveTo>
                    <a:cubicBezTo>
                      <a:pt x="249" y="0"/>
                      <a:pt x="221" y="15"/>
                      <a:pt x="206" y="53"/>
                    </a:cubicBezTo>
                    <a:cubicBezTo>
                      <a:pt x="164" y="152"/>
                      <a:pt x="118" y="246"/>
                      <a:pt x="80" y="350"/>
                    </a:cubicBezTo>
                    <a:cubicBezTo>
                      <a:pt x="65" y="399"/>
                      <a:pt x="38" y="444"/>
                      <a:pt x="23" y="494"/>
                    </a:cubicBezTo>
                    <a:cubicBezTo>
                      <a:pt x="0" y="551"/>
                      <a:pt x="11" y="604"/>
                      <a:pt x="20" y="665"/>
                    </a:cubicBezTo>
                    <a:cubicBezTo>
                      <a:pt x="28" y="730"/>
                      <a:pt x="79" y="756"/>
                      <a:pt x="134" y="756"/>
                    </a:cubicBezTo>
                    <a:cubicBezTo>
                      <a:pt x="172" y="756"/>
                      <a:pt x="211" y="744"/>
                      <a:pt x="240" y="722"/>
                    </a:cubicBezTo>
                    <a:cubicBezTo>
                      <a:pt x="407" y="592"/>
                      <a:pt x="411" y="300"/>
                      <a:pt x="396" y="102"/>
                    </a:cubicBezTo>
                    <a:cubicBezTo>
                      <a:pt x="391" y="47"/>
                      <a:pt x="332" y="0"/>
                      <a:pt x="28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8" name="Google Shape;2898;p42"/>
              <p:cNvSpPr/>
              <p:nvPr/>
            </p:nvSpPr>
            <p:spPr>
              <a:xfrm flipH="1">
                <a:off x="8164715" y="2299356"/>
                <a:ext cx="15148" cy="23082"/>
              </a:xfrm>
              <a:custGeom>
                <a:avLst/>
                <a:gdLst/>
                <a:ahLst/>
                <a:cxnLst/>
                <a:rect l="l" t="t" r="r" b="b"/>
                <a:pathLst>
                  <a:path w="464" h="707" extrusionOk="0">
                    <a:moveTo>
                      <a:pt x="352" y="0"/>
                    </a:moveTo>
                    <a:cubicBezTo>
                      <a:pt x="329" y="0"/>
                      <a:pt x="306" y="11"/>
                      <a:pt x="289" y="33"/>
                    </a:cubicBezTo>
                    <a:cubicBezTo>
                      <a:pt x="228" y="113"/>
                      <a:pt x="194" y="216"/>
                      <a:pt x="152" y="307"/>
                    </a:cubicBezTo>
                    <a:cubicBezTo>
                      <a:pt x="110" y="390"/>
                      <a:pt x="22" y="486"/>
                      <a:pt x="11" y="577"/>
                    </a:cubicBezTo>
                    <a:cubicBezTo>
                      <a:pt x="1" y="640"/>
                      <a:pt x="41" y="706"/>
                      <a:pt x="107" y="706"/>
                    </a:cubicBezTo>
                    <a:cubicBezTo>
                      <a:pt x="116" y="706"/>
                      <a:pt x="126" y="705"/>
                      <a:pt x="136" y="702"/>
                    </a:cubicBezTo>
                    <a:cubicBezTo>
                      <a:pt x="250" y="668"/>
                      <a:pt x="334" y="527"/>
                      <a:pt x="384" y="421"/>
                    </a:cubicBezTo>
                    <a:cubicBezTo>
                      <a:pt x="433" y="307"/>
                      <a:pt x="464" y="166"/>
                      <a:pt x="418" y="48"/>
                    </a:cubicBezTo>
                    <a:cubicBezTo>
                      <a:pt x="406" y="17"/>
                      <a:pt x="379" y="0"/>
                      <a:pt x="35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9" name="Google Shape;2899;p42"/>
              <p:cNvSpPr/>
              <p:nvPr/>
            </p:nvSpPr>
            <p:spPr>
              <a:xfrm flipH="1">
                <a:off x="8210650" y="2300695"/>
                <a:ext cx="13320" cy="22331"/>
              </a:xfrm>
              <a:custGeom>
                <a:avLst/>
                <a:gdLst/>
                <a:ahLst/>
                <a:cxnLst/>
                <a:rect l="l" t="t" r="r" b="b"/>
                <a:pathLst>
                  <a:path w="408" h="684" extrusionOk="0">
                    <a:moveTo>
                      <a:pt x="298" y="0"/>
                    </a:moveTo>
                    <a:cubicBezTo>
                      <a:pt x="257" y="0"/>
                      <a:pt x="218" y="22"/>
                      <a:pt x="206" y="72"/>
                    </a:cubicBezTo>
                    <a:cubicBezTo>
                      <a:pt x="183" y="159"/>
                      <a:pt x="146" y="251"/>
                      <a:pt x="108" y="331"/>
                    </a:cubicBezTo>
                    <a:cubicBezTo>
                      <a:pt x="62" y="429"/>
                      <a:pt x="1" y="505"/>
                      <a:pt x="58" y="615"/>
                    </a:cubicBezTo>
                    <a:cubicBezTo>
                      <a:pt x="83" y="663"/>
                      <a:pt x="131" y="683"/>
                      <a:pt x="181" y="683"/>
                    </a:cubicBezTo>
                    <a:cubicBezTo>
                      <a:pt x="192" y="683"/>
                      <a:pt x="203" y="682"/>
                      <a:pt x="215" y="680"/>
                    </a:cubicBezTo>
                    <a:cubicBezTo>
                      <a:pt x="336" y="654"/>
                      <a:pt x="362" y="521"/>
                      <a:pt x="385" y="414"/>
                    </a:cubicBezTo>
                    <a:cubicBezTo>
                      <a:pt x="408" y="308"/>
                      <a:pt x="408" y="209"/>
                      <a:pt x="408" y="103"/>
                    </a:cubicBezTo>
                    <a:cubicBezTo>
                      <a:pt x="408" y="38"/>
                      <a:pt x="352" y="0"/>
                      <a:pt x="29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0" name="Google Shape;2900;p42"/>
              <p:cNvSpPr/>
              <p:nvPr/>
            </p:nvSpPr>
            <p:spPr>
              <a:xfrm flipH="1">
                <a:off x="8232753" y="2279409"/>
                <a:ext cx="11296" cy="27816"/>
              </a:xfrm>
              <a:custGeom>
                <a:avLst/>
                <a:gdLst/>
                <a:ahLst/>
                <a:cxnLst/>
                <a:rect l="l" t="t" r="r" b="b"/>
                <a:pathLst>
                  <a:path w="346" h="852" extrusionOk="0">
                    <a:moveTo>
                      <a:pt x="267" y="1"/>
                    </a:moveTo>
                    <a:cubicBezTo>
                      <a:pt x="245" y="1"/>
                      <a:pt x="224" y="13"/>
                      <a:pt x="217" y="39"/>
                    </a:cubicBezTo>
                    <a:cubicBezTo>
                      <a:pt x="183" y="165"/>
                      <a:pt x="130" y="287"/>
                      <a:pt x="88" y="408"/>
                    </a:cubicBezTo>
                    <a:cubicBezTo>
                      <a:pt x="54" y="527"/>
                      <a:pt x="0" y="641"/>
                      <a:pt x="27" y="762"/>
                    </a:cubicBezTo>
                    <a:cubicBezTo>
                      <a:pt x="39" y="817"/>
                      <a:pt x="94" y="851"/>
                      <a:pt x="148" y="851"/>
                    </a:cubicBezTo>
                    <a:cubicBezTo>
                      <a:pt x="179" y="851"/>
                      <a:pt x="210" y="840"/>
                      <a:pt x="232" y="815"/>
                    </a:cubicBezTo>
                    <a:cubicBezTo>
                      <a:pt x="319" y="720"/>
                      <a:pt x="323" y="590"/>
                      <a:pt x="335" y="465"/>
                    </a:cubicBezTo>
                    <a:cubicBezTo>
                      <a:pt x="346" y="329"/>
                      <a:pt x="331" y="195"/>
                      <a:pt x="323" y="55"/>
                    </a:cubicBezTo>
                    <a:cubicBezTo>
                      <a:pt x="323" y="21"/>
                      <a:pt x="294" y="1"/>
                      <a:pt x="2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1" name="Google Shape;2901;p42"/>
              <p:cNvSpPr/>
              <p:nvPr/>
            </p:nvSpPr>
            <p:spPr>
              <a:xfrm flipH="1">
                <a:off x="8182443" y="2213754"/>
                <a:ext cx="15638" cy="28665"/>
              </a:xfrm>
              <a:custGeom>
                <a:avLst/>
                <a:gdLst/>
                <a:ahLst/>
                <a:cxnLst/>
                <a:rect l="l" t="t" r="r" b="b"/>
                <a:pathLst>
                  <a:path w="479" h="878" extrusionOk="0">
                    <a:moveTo>
                      <a:pt x="324" y="0"/>
                    </a:moveTo>
                    <a:cubicBezTo>
                      <a:pt x="292" y="0"/>
                      <a:pt x="261" y="17"/>
                      <a:pt x="254" y="55"/>
                    </a:cubicBezTo>
                    <a:cubicBezTo>
                      <a:pt x="231" y="180"/>
                      <a:pt x="189" y="313"/>
                      <a:pt x="136" y="434"/>
                    </a:cubicBezTo>
                    <a:cubicBezTo>
                      <a:pt x="87" y="545"/>
                      <a:pt x="18" y="648"/>
                      <a:pt x="6" y="773"/>
                    </a:cubicBezTo>
                    <a:cubicBezTo>
                      <a:pt x="0" y="828"/>
                      <a:pt x="54" y="877"/>
                      <a:pt x="107" y="877"/>
                    </a:cubicBezTo>
                    <a:cubicBezTo>
                      <a:pt x="117" y="877"/>
                      <a:pt x="127" y="876"/>
                      <a:pt x="136" y="872"/>
                    </a:cubicBezTo>
                    <a:cubicBezTo>
                      <a:pt x="440" y="754"/>
                      <a:pt x="478" y="325"/>
                      <a:pt x="402" y="55"/>
                    </a:cubicBezTo>
                    <a:cubicBezTo>
                      <a:pt x="393" y="20"/>
                      <a:pt x="358" y="0"/>
                      <a:pt x="32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2" name="Google Shape;2902;p42"/>
              <p:cNvSpPr/>
              <p:nvPr/>
            </p:nvSpPr>
            <p:spPr>
              <a:xfrm flipH="1">
                <a:off x="8160243" y="2246337"/>
                <a:ext cx="15540" cy="25563"/>
              </a:xfrm>
              <a:custGeom>
                <a:avLst/>
                <a:gdLst/>
                <a:ahLst/>
                <a:cxnLst/>
                <a:rect l="l" t="t" r="r" b="b"/>
                <a:pathLst>
                  <a:path w="476" h="783" extrusionOk="0">
                    <a:moveTo>
                      <a:pt x="322" y="0"/>
                    </a:moveTo>
                    <a:cubicBezTo>
                      <a:pt x="277" y="0"/>
                      <a:pt x="232" y="24"/>
                      <a:pt x="225" y="71"/>
                    </a:cubicBezTo>
                    <a:cubicBezTo>
                      <a:pt x="209" y="185"/>
                      <a:pt x="164" y="303"/>
                      <a:pt x="115" y="406"/>
                    </a:cubicBezTo>
                    <a:cubicBezTo>
                      <a:pt x="62" y="508"/>
                      <a:pt x="0" y="612"/>
                      <a:pt x="65" y="726"/>
                    </a:cubicBezTo>
                    <a:cubicBezTo>
                      <a:pt x="84" y="759"/>
                      <a:pt x="122" y="779"/>
                      <a:pt x="164" y="782"/>
                    </a:cubicBezTo>
                    <a:cubicBezTo>
                      <a:pt x="165" y="782"/>
                      <a:pt x="167" y="782"/>
                      <a:pt x="168" y="782"/>
                    </a:cubicBezTo>
                    <a:cubicBezTo>
                      <a:pt x="476" y="782"/>
                      <a:pt x="445" y="269"/>
                      <a:pt x="418" y="71"/>
                    </a:cubicBezTo>
                    <a:cubicBezTo>
                      <a:pt x="411" y="24"/>
                      <a:pt x="366" y="0"/>
                      <a:pt x="32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3" name="Google Shape;2903;p42"/>
              <p:cNvSpPr/>
              <p:nvPr/>
            </p:nvSpPr>
            <p:spPr>
              <a:xfrm flipH="1">
                <a:off x="8110227" y="2246794"/>
                <a:ext cx="17695" cy="28305"/>
              </a:xfrm>
              <a:custGeom>
                <a:avLst/>
                <a:gdLst/>
                <a:ahLst/>
                <a:cxnLst/>
                <a:rect l="l" t="t" r="r" b="b"/>
                <a:pathLst>
                  <a:path w="542" h="867" extrusionOk="0">
                    <a:moveTo>
                      <a:pt x="424" y="0"/>
                    </a:moveTo>
                    <a:cubicBezTo>
                      <a:pt x="379" y="0"/>
                      <a:pt x="333" y="26"/>
                      <a:pt x="317" y="80"/>
                    </a:cubicBezTo>
                    <a:cubicBezTo>
                      <a:pt x="249" y="305"/>
                      <a:pt x="86" y="480"/>
                      <a:pt x="25" y="700"/>
                    </a:cubicBezTo>
                    <a:cubicBezTo>
                      <a:pt x="0" y="795"/>
                      <a:pt x="75" y="867"/>
                      <a:pt x="157" y="867"/>
                    </a:cubicBezTo>
                    <a:cubicBezTo>
                      <a:pt x="178" y="867"/>
                      <a:pt x="199" y="862"/>
                      <a:pt x="219" y="852"/>
                    </a:cubicBezTo>
                    <a:cubicBezTo>
                      <a:pt x="477" y="719"/>
                      <a:pt x="542" y="377"/>
                      <a:pt x="535" y="107"/>
                    </a:cubicBezTo>
                    <a:cubicBezTo>
                      <a:pt x="535" y="38"/>
                      <a:pt x="479" y="0"/>
                      <a:pt x="42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4" name="Google Shape;2904;p42"/>
              <p:cNvSpPr/>
              <p:nvPr/>
            </p:nvSpPr>
            <p:spPr>
              <a:xfrm flipH="1">
                <a:off x="8113948" y="2193807"/>
                <a:ext cx="15148" cy="23376"/>
              </a:xfrm>
              <a:custGeom>
                <a:avLst/>
                <a:gdLst/>
                <a:ahLst/>
                <a:cxnLst/>
                <a:rect l="l" t="t" r="r" b="b"/>
                <a:pathLst>
                  <a:path w="464" h="716" extrusionOk="0">
                    <a:moveTo>
                      <a:pt x="358" y="1"/>
                    </a:moveTo>
                    <a:cubicBezTo>
                      <a:pt x="318" y="1"/>
                      <a:pt x="277" y="22"/>
                      <a:pt x="269" y="64"/>
                    </a:cubicBezTo>
                    <a:cubicBezTo>
                      <a:pt x="251" y="160"/>
                      <a:pt x="217" y="255"/>
                      <a:pt x="160" y="338"/>
                    </a:cubicBezTo>
                    <a:cubicBezTo>
                      <a:pt x="137" y="376"/>
                      <a:pt x="114" y="422"/>
                      <a:pt x="87" y="460"/>
                    </a:cubicBezTo>
                    <a:cubicBezTo>
                      <a:pt x="57" y="502"/>
                      <a:pt x="23" y="533"/>
                      <a:pt x="11" y="585"/>
                    </a:cubicBezTo>
                    <a:cubicBezTo>
                      <a:pt x="1" y="649"/>
                      <a:pt x="36" y="715"/>
                      <a:pt x="104" y="715"/>
                    </a:cubicBezTo>
                    <a:cubicBezTo>
                      <a:pt x="106" y="715"/>
                      <a:pt x="108" y="715"/>
                      <a:pt x="110" y="715"/>
                    </a:cubicBezTo>
                    <a:cubicBezTo>
                      <a:pt x="239" y="711"/>
                      <a:pt x="353" y="566"/>
                      <a:pt x="399" y="457"/>
                    </a:cubicBezTo>
                    <a:cubicBezTo>
                      <a:pt x="457" y="327"/>
                      <a:pt x="464" y="201"/>
                      <a:pt x="441" y="64"/>
                    </a:cubicBezTo>
                    <a:cubicBezTo>
                      <a:pt x="435" y="22"/>
                      <a:pt x="397" y="1"/>
                      <a:pt x="35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5" name="Google Shape;2905;p42"/>
              <p:cNvSpPr/>
              <p:nvPr/>
            </p:nvSpPr>
            <p:spPr>
              <a:xfrm flipH="1">
                <a:off x="8126061" y="2168113"/>
                <a:ext cx="16944" cy="19784"/>
              </a:xfrm>
              <a:custGeom>
                <a:avLst/>
                <a:gdLst/>
                <a:ahLst/>
                <a:cxnLst/>
                <a:rect l="l" t="t" r="r" b="b"/>
                <a:pathLst>
                  <a:path w="519" h="606" extrusionOk="0">
                    <a:moveTo>
                      <a:pt x="402" y="0"/>
                    </a:moveTo>
                    <a:cubicBezTo>
                      <a:pt x="379" y="0"/>
                      <a:pt x="355" y="9"/>
                      <a:pt x="335" y="30"/>
                    </a:cubicBezTo>
                    <a:cubicBezTo>
                      <a:pt x="274" y="95"/>
                      <a:pt x="216" y="160"/>
                      <a:pt x="156" y="225"/>
                    </a:cubicBezTo>
                    <a:cubicBezTo>
                      <a:pt x="95" y="297"/>
                      <a:pt x="0" y="372"/>
                      <a:pt x="7" y="475"/>
                    </a:cubicBezTo>
                    <a:cubicBezTo>
                      <a:pt x="11" y="548"/>
                      <a:pt x="61" y="605"/>
                      <a:pt x="137" y="605"/>
                    </a:cubicBezTo>
                    <a:cubicBezTo>
                      <a:pt x="139" y="605"/>
                      <a:pt x="141" y="605"/>
                      <a:pt x="143" y="605"/>
                    </a:cubicBezTo>
                    <a:cubicBezTo>
                      <a:pt x="257" y="605"/>
                      <a:pt x="331" y="493"/>
                      <a:pt x="388" y="403"/>
                    </a:cubicBezTo>
                    <a:cubicBezTo>
                      <a:pt x="445" y="316"/>
                      <a:pt x="479" y="228"/>
                      <a:pt x="502" y="130"/>
                    </a:cubicBezTo>
                    <a:cubicBezTo>
                      <a:pt x="518" y="61"/>
                      <a:pt x="462" y="0"/>
                      <a:pt x="402" y="0"/>
                    </a:cubicBezTo>
                    <a:close/>
                  </a:path>
                </a:pathLst>
              </a:custGeom>
              <a:solidFill>
                <a:srgbClr val="F49D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6" name="Google Shape;2906;p42"/>
              <p:cNvSpPr/>
              <p:nvPr/>
            </p:nvSpPr>
            <p:spPr>
              <a:xfrm flipH="1">
                <a:off x="8062202" y="2210261"/>
                <a:ext cx="11329" cy="24159"/>
              </a:xfrm>
              <a:custGeom>
                <a:avLst/>
                <a:gdLst/>
                <a:ahLst/>
                <a:cxnLst/>
                <a:rect l="l" t="t" r="r" b="b"/>
                <a:pathLst>
                  <a:path w="347" h="740" extrusionOk="0">
                    <a:moveTo>
                      <a:pt x="253" y="1"/>
                    </a:moveTo>
                    <a:cubicBezTo>
                      <a:pt x="219" y="1"/>
                      <a:pt x="186" y="19"/>
                      <a:pt x="172" y="59"/>
                    </a:cubicBezTo>
                    <a:cubicBezTo>
                      <a:pt x="108" y="249"/>
                      <a:pt x="1" y="473"/>
                      <a:pt x="39" y="678"/>
                    </a:cubicBezTo>
                    <a:cubicBezTo>
                      <a:pt x="49" y="719"/>
                      <a:pt x="86" y="740"/>
                      <a:pt x="123" y="740"/>
                    </a:cubicBezTo>
                    <a:cubicBezTo>
                      <a:pt x="146" y="740"/>
                      <a:pt x="168" y="732"/>
                      <a:pt x="183" y="717"/>
                    </a:cubicBezTo>
                    <a:cubicBezTo>
                      <a:pt x="339" y="564"/>
                      <a:pt x="347" y="287"/>
                      <a:pt x="336" y="81"/>
                    </a:cubicBezTo>
                    <a:cubicBezTo>
                      <a:pt x="334" y="29"/>
                      <a:pt x="293" y="1"/>
                      <a:pt x="25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7" name="Google Shape;2907;p42"/>
              <p:cNvSpPr/>
              <p:nvPr/>
            </p:nvSpPr>
            <p:spPr>
              <a:xfrm flipH="1">
                <a:off x="8050123" y="2270463"/>
                <a:ext cx="13614" cy="20666"/>
              </a:xfrm>
              <a:custGeom>
                <a:avLst/>
                <a:gdLst/>
                <a:ahLst/>
                <a:cxnLst/>
                <a:rect l="l" t="t" r="r" b="b"/>
                <a:pathLst>
                  <a:path w="417" h="633" extrusionOk="0">
                    <a:moveTo>
                      <a:pt x="300" y="1"/>
                    </a:moveTo>
                    <a:cubicBezTo>
                      <a:pt x="258" y="1"/>
                      <a:pt x="214" y="25"/>
                      <a:pt x="196" y="78"/>
                    </a:cubicBezTo>
                    <a:cubicBezTo>
                      <a:pt x="169" y="150"/>
                      <a:pt x="143" y="226"/>
                      <a:pt x="104" y="299"/>
                    </a:cubicBezTo>
                    <a:cubicBezTo>
                      <a:pt x="70" y="359"/>
                      <a:pt x="36" y="408"/>
                      <a:pt x="36" y="469"/>
                    </a:cubicBezTo>
                    <a:cubicBezTo>
                      <a:pt x="32" y="481"/>
                      <a:pt x="29" y="492"/>
                      <a:pt x="24" y="504"/>
                    </a:cubicBezTo>
                    <a:cubicBezTo>
                      <a:pt x="0" y="567"/>
                      <a:pt x="65" y="633"/>
                      <a:pt x="126" y="633"/>
                    </a:cubicBezTo>
                    <a:cubicBezTo>
                      <a:pt x="143" y="633"/>
                      <a:pt x="159" y="628"/>
                      <a:pt x="173" y="618"/>
                    </a:cubicBezTo>
                    <a:cubicBezTo>
                      <a:pt x="184" y="610"/>
                      <a:pt x="192" y="603"/>
                      <a:pt x="199" y="599"/>
                    </a:cubicBezTo>
                    <a:cubicBezTo>
                      <a:pt x="290" y="576"/>
                      <a:pt x="329" y="473"/>
                      <a:pt x="362" y="390"/>
                    </a:cubicBezTo>
                    <a:cubicBezTo>
                      <a:pt x="401" y="299"/>
                      <a:pt x="416" y="203"/>
                      <a:pt x="408" y="104"/>
                    </a:cubicBezTo>
                    <a:cubicBezTo>
                      <a:pt x="404" y="37"/>
                      <a:pt x="353" y="1"/>
                      <a:pt x="30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8" name="Google Shape;2908;p42"/>
              <p:cNvSpPr/>
              <p:nvPr/>
            </p:nvSpPr>
            <p:spPr>
              <a:xfrm flipH="1">
                <a:off x="8090344" y="2444115"/>
                <a:ext cx="14561" cy="27620"/>
              </a:xfrm>
              <a:custGeom>
                <a:avLst/>
                <a:gdLst/>
                <a:ahLst/>
                <a:cxnLst/>
                <a:rect l="l" t="t" r="r" b="b"/>
                <a:pathLst>
                  <a:path w="446" h="846" extrusionOk="0">
                    <a:moveTo>
                      <a:pt x="343" y="0"/>
                    </a:moveTo>
                    <a:cubicBezTo>
                      <a:pt x="306" y="0"/>
                      <a:pt x="269" y="22"/>
                      <a:pt x="251" y="67"/>
                    </a:cubicBezTo>
                    <a:cubicBezTo>
                      <a:pt x="202" y="184"/>
                      <a:pt x="160" y="306"/>
                      <a:pt x="111" y="427"/>
                    </a:cubicBezTo>
                    <a:cubicBezTo>
                      <a:pt x="69" y="541"/>
                      <a:pt x="0" y="637"/>
                      <a:pt x="27" y="766"/>
                    </a:cubicBezTo>
                    <a:cubicBezTo>
                      <a:pt x="40" y="821"/>
                      <a:pt x="89" y="846"/>
                      <a:pt x="138" y="846"/>
                    </a:cubicBezTo>
                    <a:cubicBezTo>
                      <a:pt x="158" y="846"/>
                      <a:pt x="177" y="842"/>
                      <a:pt x="195" y="834"/>
                    </a:cubicBezTo>
                    <a:cubicBezTo>
                      <a:pt x="320" y="774"/>
                      <a:pt x="354" y="625"/>
                      <a:pt x="388" y="504"/>
                    </a:cubicBezTo>
                    <a:cubicBezTo>
                      <a:pt x="430" y="367"/>
                      <a:pt x="445" y="230"/>
                      <a:pt x="434" y="90"/>
                    </a:cubicBezTo>
                    <a:cubicBezTo>
                      <a:pt x="430" y="31"/>
                      <a:pt x="387" y="0"/>
                      <a:pt x="34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9" name="Google Shape;2909;p42"/>
              <p:cNvSpPr/>
              <p:nvPr/>
            </p:nvSpPr>
            <p:spPr>
              <a:xfrm flipH="1">
                <a:off x="8057795" y="2428608"/>
                <a:ext cx="14398" cy="22821"/>
              </a:xfrm>
              <a:custGeom>
                <a:avLst/>
                <a:gdLst/>
                <a:ahLst/>
                <a:cxnLst/>
                <a:rect l="l" t="t" r="r" b="b"/>
                <a:pathLst>
                  <a:path w="441" h="699" extrusionOk="0">
                    <a:moveTo>
                      <a:pt x="328" y="1"/>
                    </a:moveTo>
                    <a:cubicBezTo>
                      <a:pt x="301" y="1"/>
                      <a:pt x="275" y="14"/>
                      <a:pt x="260" y="47"/>
                    </a:cubicBezTo>
                    <a:cubicBezTo>
                      <a:pt x="219" y="138"/>
                      <a:pt x="169" y="226"/>
                      <a:pt x="120" y="314"/>
                    </a:cubicBezTo>
                    <a:cubicBezTo>
                      <a:pt x="67" y="400"/>
                      <a:pt x="48" y="492"/>
                      <a:pt x="17" y="587"/>
                    </a:cubicBezTo>
                    <a:cubicBezTo>
                      <a:pt x="1" y="648"/>
                      <a:pt x="54" y="698"/>
                      <a:pt x="108" y="698"/>
                    </a:cubicBezTo>
                    <a:cubicBezTo>
                      <a:pt x="128" y="698"/>
                      <a:pt x="149" y="691"/>
                      <a:pt x="165" y="674"/>
                    </a:cubicBezTo>
                    <a:cubicBezTo>
                      <a:pt x="242" y="598"/>
                      <a:pt x="306" y="530"/>
                      <a:pt x="344" y="428"/>
                    </a:cubicBezTo>
                    <a:cubicBezTo>
                      <a:pt x="382" y="328"/>
                      <a:pt x="405" y="226"/>
                      <a:pt x="428" y="119"/>
                    </a:cubicBezTo>
                    <a:cubicBezTo>
                      <a:pt x="441" y="56"/>
                      <a:pt x="382" y="1"/>
                      <a:pt x="32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0" name="Google Shape;2910;p42"/>
              <p:cNvSpPr/>
              <p:nvPr/>
            </p:nvSpPr>
            <p:spPr>
              <a:xfrm flipH="1">
                <a:off x="8060374" y="2382999"/>
                <a:ext cx="13516" cy="19229"/>
              </a:xfrm>
              <a:custGeom>
                <a:avLst/>
                <a:gdLst/>
                <a:ahLst/>
                <a:cxnLst/>
                <a:rect l="l" t="t" r="r" b="b"/>
                <a:pathLst>
                  <a:path w="414" h="589" extrusionOk="0">
                    <a:moveTo>
                      <a:pt x="305" y="1"/>
                    </a:moveTo>
                    <a:cubicBezTo>
                      <a:pt x="276" y="1"/>
                      <a:pt x="246" y="14"/>
                      <a:pt x="225" y="45"/>
                    </a:cubicBezTo>
                    <a:cubicBezTo>
                      <a:pt x="157" y="151"/>
                      <a:pt x="92" y="251"/>
                      <a:pt x="31" y="360"/>
                    </a:cubicBezTo>
                    <a:cubicBezTo>
                      <a:pt x="5" y="406"/>
                      <a:pt x="1" y="471"/>
                      <a:pt x="31" y="513"/>
                    </a:cubicBezTo>
                    <a:cubicBezTo>
                      <a:pt x="35" y="520"/>
                      <a:pt x="38" y="524"/>
                      <a:pt x="43" y="528"/>
                    </a:cubicBezTo>
                    <a:cubicBezTo>
                      <a:pt x="70" y="568"/>
                      <a:pt x="105" y="588"/>
                      <a:pt x="150" y="588"/>
                    </a:cubicBezTo>
                    <a:cubicBezTo>
                      <a:pt x="161" y="588"/>
                      <a:pt x="172" y="587"/>
                      <a:pt x="183" y="585"/>
                    </a:cubicBezTo>
                    <a:lnTo>
                      <a:pt x="203" y="585"/>
                    </a:lnTo>
                    <a:cubicBezTo>
                      <a:pt x="252" y="577"/>
                      <a:pt x="294" y="524"/>
                      <a:pt x="308" y="479"/>
                    </a:cubicBezTo>
                    <a:cubicBezTo>
                      <a:pt x="343" y="357"/>
                      <a:pt x="370" y="239"/>
                      <a:pt x="396" y="117"/>
                    </a:cubicBezTo>
                    <a:cubicBezTo>
                      <a:pt x="413" y="50"/>
                      <a:pt x="360" y="1"/>
                      <a:pt x="30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1" name="Google Shape;2911;p42"/>
              <p:cNvSpPr/>
              <p:nvPr/>
            </p:nvSpPr>
            <p:spPr>
              <a:xfrm flipH="1">
                <a:off x="8019238" y="2421980"/>
                <a:ext cx="12700" cy="18968"/>
              </a:xfrm>
              <a:custGeom>
                <a:avLst/>
                <a:gdLst/>
                <a:ahLst/>
                <a:cxnLst/>
                <a:rect l="l" t="t" r="r" b="b"/>
                <a:pathLst>
                  <a:path w="389" h="581" extrusionOk="0">
                    <a:moveTo>
                      <a:pt x="240" y="1"/>
                    </a:moveTo>
                    <a:cubicBezTo>
                      <a:pt x="212" y="1"/>
                      <a:pt x="184" y="12"/>
                      <a:pt x="164" y="38"/>
                    </a:cubicBezTo>
                    <a:cubicBezTo>
                      <a:pt x="111" y="101"/>
                      <a:pt x="62" y="216"/>
                      <a:pt x="46" y="299"/>
                    </a:cubicBezTo>
                    <a:cubicBezTo>
                      <a:pt x="35" y="375"/>
                      <a:pt x="1" y="478"/>
                      <a:pt x="39" y="550"/>
                    </a:cubicBezTo>
                    <a:cubicBezTo>
                      <a:pt x="50" y="570"/>
                      <a:pt x="73" y="580"/>
                      <a:pt x="92" y="580"/>
                    </a:cubicBezTo>
                    <a:cubicBezTo>
                      <a:pt x="183" y="580"/>
                      <a:pt x="264" y="478"/>
                      <a:pt x="305" y="410"/>
                    </a:cubicBezTo>
                    <a:cubicBezTo>
                      <a:pt x="358" y="330"/>
                      <a:pt x="389" y="182"/>
                      <a:pt x="362" y="90"/>
                    </a:cubicBezTo>
                    <a:cubicBezTo>
                      <a:pt x="347" y="38"/>
                      <a:pt x="293" y="1"/>
                      <a:pt x="24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2" name="Google Shape;2912;p42"/>
              <p:cNvSpPr/>
              <p:nvPr/>
            </p:nvSpPr>
            <p:spPr>
              <a:xfrm flipH="1">
                <a:off x="7975915" y="2381203"/>
                <a:ext cx="15050" cy="22853"/>
              </a:xfrm>
              <a:custGeom>
                <a:avLst/>
                <a:gdLst/>
                <a:ahLst/>
                <a:cxnLst/>
                <a:rect l="l" t="t" r="r" b="b"/>
                <a:pathLst>
                  <a:path w="461" h="700" extrusionOk="0">
                    <a:moveTo>
                      <a:pt x="319" y="1"/>
                    </a:moveTo>
                    <a:cubicBezTo>
                      <a:pt x="281" y="1"/>
                      <a:pt x="244" y="19"/>
                      <a:pt x="225" y="62"/>
                    </a:cubicBezTo>
                    <a:cubicBezTo>
                      <a:pt x="172" y="187"/>
                      <a:pt x="104" y="309"/>
                      <a:pt x="39" y="427"/>
                    </a:cubicBezTo>
                    <a:cubicBezTo>
                      <a:pt x="0" y="499"/>
                      <a:pt x="8" y="590"/>
                      <a:pt x="69" y="651"/>
                    </a:cubicBezTo>
                    <a:cubicBezTo>
                      <a:pt x="92" y="671"/>
                      <a:pt x="118" y="693"/>
                      <a:pt x="149" y="697"/>
                    </a:cubicBezTo>
                    <a:cubicBezTo>
                      <a:pt x="161" y="699"/>
                      <a:pt x="174" y="700"/>
                      <a:pt x="188" y="700"/>
                    </a:cubicBezTo>
                    <a:cubicBezTo>
                      <a:pt x="253" y="700"/>
                      <a:pt x="326" y="676"/>
                      <a:pt x="354" y="613"/>
                    </a:cubicBezTo>
                    <a:cubicBezTo>
                      <a:pt x="427" y="453"/>
                      <a:pt x="460" y="301"/>
                      <a:pt x="457" y="123"/>
                    </a:cubicBezTo>
                    <a:cubicBezTo>
                      <a:pt x="454" y="53"/>
                      <a:pt x="384" y="1"/>
                      <a:pt x="31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3" name="Google Shape;2913;p42"/>
              <p:cNvSpPr/>
              <p:nvPr/>
            </p:nvSpPr>
            <p:spPr>
              <a:xfrm flipH="1">
                <a:off x="8001249" y="2351266"/>
                <a:ext cx="15018" cy="26510"/>
              </a:xfrm>
              <a:custGeom>
                <a:avLst/>
                <a:gdLst/>
                <a:ahLst/>
                <a:cxnLst/>
                <a:rect l="l" t="t" r="r" b="b"/>
                <a:pathLst>
                  <a:path w="460" h="812" extrusionOk="0">
                    <a:moveTo>
                      <a:pt x="357" y="1"/>
                    </a:moveTo>
                    <a:cubicBezTo>
                      <a:pt x="318" y="1"/>
                      <a:pt x="282" y="22"/>
                      <a:pt x="274" y="70"/>
                    </a:cubicBezTo>
                    <a:cubicBezTo>
                      <a:pt x="251" y="184"/>
                      <a:pt x="205" y="287"/>
                      <a:pt x="149" y="390"/>
                    </a:cubicBezTo>
                    <a:cubicBezTo>
                      <a:pt x="98" y="488"/>
                      <a:pt x="3" y="568"/>
                      <a:pt x="3" y="686"/>
                    </a:cubicBezTo>
                    <a:cubicBezTo>
                      <a:pt x="0" y="759"/>
                      <a:pt x="63" y="811"/>
                      <a:pt x="132" y="811"/>
                    </a:cubicBezTo>
                    <a:cubicBezTo>
                      <a:pt x="142" y="811"/>
                      <a:pt x="153" y="810"/>
                      <a:pt x="163" y="807"/>
                    </a:cubicBezTo>
                    <a:cubicBezTo>
                      <a:pt x="296" y="774"/>
                      <a:pt x="357" y="618"/>
                      <a:pt x="403" y="496"/>
                    </a:cubicBezTo>
                    <a:cubicBezTo>
                      <a:pt x="452" y="370"/>
                      <a:pt x="460" y="230"/>
                      <a:pt x="460" y="97"/>
                    </a:cubicBezTo>
                    <a:cubicBezTo>
                      <a:pt x="460" y="37"/>
                      <a:pt x="406" y="1"/>
                      <a:pt x="35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4" name="Google Shape;2914;p42"/>
              <p:cNvSpPr/>
              <p:nvPr/>
            </p:nvSpPr>
            <p:spPr>
              <a:xfrm flipH="1">
                <a:off x="8005787" y="2315484"/>
                <a:ext cx="14234" cy="20960"/>
              </a:xfrm>
              <a:custGeom>
                <a:avLst/>
                <a:gdLst/>
                <a:ahLst/>
                <a:cxnLst/>
                <a:rect l="l" t="t" r="r" b="b"/>
                <a:pathLst>
                  <a:path w="436" h="642" extrusionOk="0">
                    <a:moveTo>
                      <a:pt x="323" y="1"/>
                    </a:moveTo>
                    <a:cubicBezTo>
                      <a:pt x="293" y="1"/>
                      <a:pt x="262" y="14"/>
                      <a:pt x="241" y="45"/>
                    </a:cubicBezTo>
                    <a:cubicBezTo>
                      <a:pt x="183" y="129"/>
                      <a:pt x="111" y="204"/>
                      <a:pt x="73" y="299"/>
                    </a:cubicBezTo>
                    <a:cubicBezTo>
                      <a:pt x="39" y="383"/>
                      <a:pt x="1" y="482"/>
                      <a:pt x="20" y="573"/>
                    </a:cubicBezTo>
                    <a:cubicBezTo>
                      <a:pt x="28" y="617"/>
                      <a:pt x="70" y="641"/>
                      <a:pt x="111" y="641"/>
                    </a:cubicBezTo>
                    <a:cubicBezTo>
                      <a:pt x="127" y="641"/>
                      <a:pt x="143" y="638"/>
                      <a:pt x="157" y="631"/>
                    </a:cubicBezTo>
                    <a:cubicBezTo>
                      <a:pt x="233" y="589"/>
                      <a:pt x="294" y="482"/>
                      <a:pt x="332" y="406"/>
                    </a:cubicBezTo>
                    <a:cubicBezTo>
                      <a:pt x="373" y="315"/>
                      <a:pt x="389" y="215"/>
                      <a:pt x="415" y="121"/>
                    </a:cubicBezTo>
                    <a:cubicBezTo>
                      <a:pt x="435" y="48"/>
                      <a:pt x="380" y="1"/>
                      <a:pt x="32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5" name="Google Shape;2915;p42"/>
              <p:cNvSpPr/>
              <p:nvPr/>
            </p:nvSpPr>
            <p:spPr>
              <a:xfrm flipH="1">
                <a:off x="7945357" y="2259363"/>
                <a:ext cx="14463" cy="25955"/>
              </a:xfrm>
              <a:custGeom>
                <a:avLst/>
                <a:gdLst/>
                <a:ahLst/>
                <a:cxnLst/>
                <a:rect l="l" t="t" r="r" b="b"/>
                <a:pathLst>
                  <a:path w="443" h="795" extrusionOk="0">
                    <a:moveTo>
                      <a:pt x="323" y="0"/>
                    </a:moveTo>
                    <a:cubicBezTo>
                      <a:pt x="294" y="0"/>
                      <a:pt x="266" y="15"/>
                      <a:pt x="248" y="49"/>
                    </a:cubicBezTo>
                    <a:cubicBezTo>
                      <a:pt x="153" y="246"/>
                      <a:pt x="1" y="494"/>
                      <a:pt x="35" y="722"/>
                    </a:cubicBezTo>
                    <a:cubicBezTo>
                      <a:pt x="44" y="771"/>
                      <a:pt x="87" y="794"/>
                      <a:pt x="129" y="794"/>
                    </a:cubicBezTo>
                    <a:cubicBezTo>
                      <a:pt x="156" y="794"/>
                      <a:pt x="183" y="785"/>
                      <a:pt x="202" y="767"/>
                    </a:cubicBezTo>
                    <a:cubicBezTo>
                      <a:pt x="359" y="620"/>
                      <a:pt x="385" y="327"/>
                      <a:pt x="427" y="125"/>
                    </a:cubicBezTo>
                    <a:cubicBezTo>
                      <a:pt x="442" y="57"/>
                      <a:pt x="381" y="0"/>
                      <a:pt x="32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6" name="Google Shape;2916;p42"/>
              <p:cNvSpPr/>
              <p:nvPr/>
            </p:nvSpPr>
            <p:spPr>
              <a:xfrm flipH="1">
                <a:off x="7953323" y="2319761"/>
                <a:ext cx="10088" cy="17466"/>
              </a:xfrm>
              <a:custGeom>
                <a:avLst/>
                <a:gdLst/>
                <a:ahLst/>
                <a:cxnLst/>
                <a:rect l="l" t="t" r="r" b="b"/>
                <a:pathLst>
                  <a:path w="309" h="535" extrusionOk="0">
                    <a:moveTo>
                      <a:pt x="211" y="1"/>
                    </a:moveTo>
                    <a:cubicBezTo>
                      <a:pt x="174" y="1"/>
                      <a:pt x="138" y="21"/>
                      <a:pt x="130" y="66"/>
                    </a:cubicBezTo>
                    <a:cubicBezTo>
                      <a:pt x="114" y="135"/>
                      <a:pt x="92" y="207"/>
                      <a:pt x="65" y="271"/>
                    </a:cubicBezTo>
                    <a:cubicBezTo>
                      <a:pt x="39" y="351"/>
                      <a:pt x="0" y="400"/>
                      <a:pt x="39" y="484"/>
                    </a:cubicBezTo>
                    <a:cubicBezTo>
                      <a:pt x="54" y="514"/>
                      <a:pt x="92" y="535"/>
                      <a:pt x="126" y="535"/>
                    </a:cubicBezTo>
                    <a:cubicBezTo>
                      <a:pt x="135" y="535"/>
                      <a:pt x="145" y="533"/>
                      <a:pt x="153" y="530"/>
                    </a:cubicBezTo>
                    <a:cubicBezTo>
                      <a:pt x="248" y="500"/>
                      <a:pt x="263" y="419"/>
                      <a:pt x="281" y="332"/>
                    </a:cubicBezTo>
                    <a:cubicBezTo>
                      <a:pt x="301" y="252"/>
                      <a:pt x="304" y="172"/>
                      <a:pt x="309" y="89"/>
                    </a:cubicBezTo>
                    <a:cubicBezTo>
                      <a:pt x="309" y="33"/>
                      <a:pt x="259" y="1"/>
                      <a:pt x="21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7" name="Google Shape;2917;p42"/>
              <p:cNvSpPr/>
              <p:nvPr/>
            </p:nvSpPr>
            <p:spPr>
              <a:xfrm flipH="1">
                <a:off x="7910489" y="2304612"/>
                <a:ext cx="15573" cy="28469"/>
              </a:xfrm>
              <a:custGeom>
                <a:avLst/>
                <a:gdLst/>
                <a:ahLst/>
                <a:cxnLst/>
                <a:rect l="l" t="t" r="r" b="b"/>
                <a:pathLst>
                  <a:path w="477" h="872" extrusionOk="0">
                    <a:moveTo>
                      <a:pt x="360" y="1"/>
                    </a:moveTo>
                    <a:cubicBezTo>
                      <a:pt x="326" y="1"/>
                      <a:pt x="294" y="17"/>
                      <a:pt x="278" y="55"/>
                    </a:cubicBezTo>
                    <a:cubicBezTo>
                      <a:pt x="225" y="169"/>
                      <a:pt x="172" y="283"/>
                      <a:pt x="123" y="404"/>
                    </a:cubicBezTo>
                    <a:cubicBezTo>
                      <a:pt x="73" y="526"/>
                      <a:pt x="1" y="632"/>
                      <a:pt x="27" y="766"/>
                    </a:cubicBezTo>
                    <a:cubicBezTo>
                      <a:pt x="41" y="832"/>
                      <a:pt x="106" y="872"/>
                      <a:pt x="169" y="872"/>
                    </a:cubicBezTo>
                    <a:cubicBezTo>
                      <a:pt x="193" y="872"/>
                      <a:pt x="217" y="866"/>
                      <a:pt x="237" y="853"/>
                    </a:cubicBezTo>
                    <a:cubicBezTo>
                      <a:pt x="355" y="781"/>
                      <a:pt x="385" y="636"/>
                      <a:pt x="423" y="511"/>
                    </a:cubicBezTo>
                    <a:cubicBezTo>
                      <a:pt x="461" y="374"/>
                      <a:pt x="472" y="245"/>
                      <a:pt x="476" y="108"/>
                    </a:cubicBezTo>
                    <a:cubicBezTo>
                      <a:pt x="476" y="44"/>
                      <a:pt x="416" y="1"/>
                      <a:pt x="36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8" name="Google Shape;2918;p42"/>
              <p:cNvSpPr/>
              <p:nvPr/>
            </p:nvSpPr>
            <p:spPr>
              <a:xfrm flipH="1">
                <a:off x="7900597" y="2254792"/>
                <a:ext cx="16030" cy="16618"/>
              </a:xfrm>
              <a:custGeom>
                <a:avLst/>
                <a:gdLst/>
                <a:ahLst/>
                <a:cxnLst/>
                <a:rect l="l" t="t" r="r" b="b"/>
                <a:pathLst>
                  <a:path w="491" h="509" extrusionOk="0">
                    <a:moveTo>
                      <a:pt x="343" y="0"/>
                    </a:moveTo>
                    <a:cubicBezTo>
                      <a:pt x="297" y="0"/>
                      <a:pt x="254" y="26"/>
                      <a:pt x="225" y="67"/>
                    </a:cubicBezTo>
                    <a:cubicBezTo>
                      <a:pt x="149" y="170"/>
                      <a:pt x="1" y="395"/>
                      <a:pt x="164" y="493"/>
                    </a:cubicBezTo>
                    <a:cubicBezTo>
                      <a:pt x="182" y="504"/>
                      <a:pt x="203" y="508"/>
                      <a:pt x="225" y="508"/>
                    </a:cubicBezTo>
                    <a:cubicBezTo>
                      <a:pt x="251" y="508"/>
                      <a:pt x="277" y="502"/>
                      <a:pt x="297" y="489"/>
                    </a:cubicBezTo>
                    <a:cubicBezTo>
                      <a:pt x="347" y="459"/>
                      <a:pt x="370" y="409"/>
                      <a:pt x="385" y="356"/>
                    </a:cubicBezTo>
                    <a:cubicBezTo>
                      <a:pt x="400" y="300"/>
                      <a:pt x="422" y="249"/>
                      <a:pt x="453" y="200"/>
                    </a:cubicBezTo>
                    <a:cubicBezTo>
                      <a:pt x="491" y="135"/>
                      <a:pt x="468" y="56"/>
                      <a:pt x="408" y="18"/>
                    </a:cubicBezTo>
                    <a:cubicBezTo>
                      <a:pt x="386" y="6"/>
                      <a:pt x="364" y="0"/>
                      <a:pt x="34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9" name="Google Shape;2919;p42"/>
              <p:cNvSpPr/>
              <p:nvPr/>
            </p:nvSpPr>
            <p:spPr>
              <a:xfrm flipH="1">
                <a:off x="7865827" y="2373140"/>
                <a:ext cx="12700" cy="19458"/>
              </a:xfrm>
              <a:custGeom>
                <a:avLst/>
                <a:gdLst/>
                <a:ahLst/>
                <a:cxnLst/>
                <a:rect l="l" t="t" r="r" b="b"/>
                <a:pathLst>
                  <a:path w="389" h="596" extrusionOk="0">
                    <a:moveTo>
                      <a:pt x="330" y="0"/>
                    </a:moveTo>
                    <a:cubicBezTo>
                      <a:pt x="310" y="0"/>
                      <a:pt x="289" y="9"/>
                      <a:pt x="275" y="28"/>
                    </a:cubicBezTo>
                    <a:cubicBezTo>
                      <a:pt x="222" y="100"/>
                      <a:pt x="180" y="179"/>
                      <a:pt x="127" y="252"/>
                    </a:cubicBezTo>
                    <a:cubicBezTo>
                      <a:pt x="77" y="325"/>
                      <a:pt x="1" y="397"/>
                      <a:pt x="13" y="492"/>
                    </a:cubicBezTo>
                    <a:cubicBezTo>
                      <a:pt x="16" y="546"/>
                      <a:pt x="57" y="595"/>
                      <a:pt x="113" y="595"/>
                    </a:cubicBezTo>
                    <a:cubicBezTo>
                      <a:pt x="123" y="595"/>
                      <a:pt x="134" y="594"/>
                      <a:pt x="145" y="590"/>
                    </a:cubicBezTo>
                    <a:cubicBezTo>
                      <a:pt x="252" y="556"/>
                      <a:pt x="290" y="453"/>
                      <a:pt x="324" y="355"/>
                    </a:cubicBezTo>
                    <a:cubicBezTo>
                      <a:pt x="362" y="256"/>
                      <a:pt x="389" y="160"/>
                      <a:pt x="385" y="58"/>
                    </a:cubicBezTo>
                    <a:cubicBezTo>
                      <a:pt x="385" y="20"/>
                      <a:pt x="358" y="0"/>
                      <a:pt x="33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20" name="Google Shape;2920;p42"/>
              <p:cNvSpPr/>
              <p:nvPr/>
            </p:nvSpPr>
            <p:spPr>
              <a:xfrm flipH="1">
                <a:off x="7902295" y="2375066"/>
                <a:ext cx="19197" cy="24845"/>
              </a:xfrm>
              <a:custGeom>
                <a:avLst/>
                <a:gdLst/>
                <a:ahLst/>
                <a:cxnLst/>
                <a:rect l="l" t="t" r="r" b="b"/>
                <a:pathLst>
                  <a:path w="588" h="761" extrusionOk="0">
                    <a:moveTo>
                      <a:pt x="443" y="1"/>
                    </a:moveTo>
                    <a:cubicBezTo>
                      <a:pt x="416" y="1"/>
                      <a:pt x="390" y="10"/>
                      <a:pt x="371" y="33"/>
                    </a:cubicBezTo>
                    <a:cubicBezTo>
                      <a:pt x="298" y="120"/>
                      <a:pt x="234" y="208"/>
                      <a:pt x="169" y="299"/>
                    </a:cubicBezTo>
                    <a:cubicBezTo>
                      <a:pt x="108" y="394"/>
                      <a:pt x="36" y="485"/>
                      <a:pt x="17" y="600"/>
                    </a:cubicBezTo>
                    <a:cubicBezTo>
                      <a:pt x="0" y="694"/>
                      <a:pt x="65" y="760"/>
                      <a:pt x="142" y="760"/>
                    </a:cubicBezTo>
                    <a:cubicBezTo>
                      <a:pt x="174" y="760"/>
                      <a:pt x="207" y="749"/>
                      <a:pt x="238" y="725"/>
                    </a:cubicBezTo>
                    <a:cubicBezTo>
                      <a:pt x="329" y="657"/>
                      <a:pt x="371" y="550"/>
                      <a:pt x="424" y="448"/>
                    </a:cubicBezTo>
                    <a:cubicBezTo>
                      <a:pt x="473" y="349"/>
                      <a:pt x="519" y="250"/>
                      <a:pt x="557" y="143"/>
                    </a:cubicBezTo>
                    <a:cubicBezTo>
                      <a:pt x="587" y="69"/>
                      <a:pt x="513" y="1"/>
                      <a:pt x="44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21" name="Google Shape;2921;p42"/>
              <p:cNvSpPr/>
              <p:nvPr/>
            </p:nvSpPr>
            <p:spPr>
              <a:xfrm flipH="1">
                <a:off x="7931122" y="2444931"/>
                <a:ext cx="19327" cy="25465"/>
              </a:xfrm>
              <a:custGeom>
                <a:avLst/>
                <a:gdLst/>
                <a:ahLst/>
                <a:cxnLst/>
                <a:rect l="l" t="t" r="r" b="b"/>
                <a:pathLst>
                  <a:path w="592" h="780" extrusionOk="0">
                    <a:moveTo>
                      <a:pt x="472" y="1"/>
                    </a:moveTo>
                    <a:cubicBezTo>
                      <a:pt x="441" y="1"/>
                      <a:pt x="410" y="14"/>
                      <a:pt x="391" y="45"/>
                    </a:cubicBezTo>
                    <a:cubicBezTo>
                      <a:pt x="337" y="144"/>
                      <a:pt x="272" y="239"/>
                      <a:pt x="208" y="334"/>
                    </a:cubicBezTo>
                    <a:cubicBezTo>
                      <a:pt x="140" y="430"/>
                      <a:pt x="94" y="524"/>
                      <a:pt x="40" y="627"/>
                    </a:cubicBezTo>
                    <a:cubicBezTo>
                      <a:pt x="1" y="704"/>
                      <a:pt x="62" y="779"/>
                      <a:pt x="132" y="779"/>
                    </a:cubicBezTo>
                    <a:cubicBezTo>
                      <a:pt x="155" y="779"/>
                      <a:pt x="179" y="771"/>
                      <a:pt x="200" y="753"/>
                    </a:cubicBezTo>
                    <a:cubicBezTo>
                      <a:pt x="300" y="661"/>
                      <a:pt x="372" y="585"/>
                      <a:pt x="432" y="463"/>
                    </a:cubicBezTo>
                    <a:cubicBezTo>
                      <a:pt x="486" y="349"/>
                      <a:pt x="528" y="239"/>
                      <a:pt x="569" y="121"/>
                    </a:cubicBezTo>
                    <a:cubicBezTo>
                      <a:pt x="592" y="51"/>
                      <a:pt x="532" y="1"/>
                      <a:pt x="47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22" name="Google Shape;2922;p42"/>
              <p:cNvSpPr/>
              <p:nvPr/>
            </p:nvSpPr>
            <p:spPr>
              <a:xfrm flipH="1">
                <a:off x="7880649" y="2438892"/>
                <a:ext cx="21188" cy="25400"/>
              </a:xfrm>
              <a:custGeom>
                <a:avLst/>
                <a:gdLst/>
                <a:ahLst/>
                <a:cxnLst/>
                <a:rect l="l" t="t" r="r" b="b"/>
                <a:pathLst>
                  <a:path w="649" h="778" extrusionOk="0">
                    <a:moveTo>
                      <a:pt x="488" y="1"/>
                    </a:moveTo>
                    <a:cubicBezTo>
                      <a:pt x="447" y="1"/>
                      <a:pt x="405" y="18"/>
                      <a:pt x="380" y="59"/>
                    </a:cubicBezTo>
                    <a:cubicBezTo>
                      <a:pt x="320" y="158"/>
                      <a:pt x="248" y="250"/>
                      <a:pt x="179" y="344"/>
                    </a:cubicBezTo>
                    <a:cubicBezTo>
                      <a:pt x="106" y="443"/>
                      <a:pt x="0" y="527"/>
                      <a:pt x="42" y="664"/>
                    </a:cubicBezTo>
                    <a:cubicBezTo>
                      <a:pt x="65" y="729"/>
                      <a:pt x="122" y="778"/>
                      <a:pt x="194" y="778"/>
                    </a:cubicBezTo>
                    <a:cubicBezTo>
                      <a:pt x="350" y="774"/>
                      <a:pt x="403" y="637"/>
                      <a:pt x="468" y="511"/>
                    </a:cubicBezTo>
                    <a:cubicBezTo>
                      <a:pt x="529" y="397"/>
                      <a:pt x="571" y="280"/>
                      <a:pt x="616" y="158"/>
                    </a:cubicBezTo>
                    <a:cubicBezTo>
                      <a:pt x="649" y="65"/>
                      <a:pt x="568" y="1"/>
                      <a:pt x="48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23" name="Google Shape;2923;p42"/>
              <p:cNvSpPr/>
              <p:nvPr/>
            </p:nvSpPr>
            <p:spPr>
              <a:xfrm flipH="1">
                <a:off x="7976796" y="2441210"/>
                <a:ext cx="13549" cy="17205"/>
              </a:xfrm>
              <a:custGeom>
                <a:avLst/>
                <a:gdLst/>
                <a:ahLst/>
                <a:cxnLst/>
                <a:rect l="l" t="t" r="r" b="b"/>
                <a:pathLst>
                  <a:path w="415" h="527" extrusionOk="0">
                    <a:moveTo>
                      <a:pt x="259" y="0"/>
                    </a:moveTo>
                    <a:cubicBezTo>
                      <a:pt x="226" y="0"/>
                      <a:pt x="194" y="14"/>
                      <a:pt x="171" y="49"/>
                    </a:cubicBezTo>
                    <a:cubicBezTo>
                      <a:pt x="134" y="117"/>
                      <a:pt x="95" y="186"/>
                      <a:pt x="65" y="254"/>
                    </a:cubicBezTo>
                    <a:cubicBezTo>
                      <a:pt x="34" y="326"/>
                      <a:pt x="1" y="395"/>
                      <a:pt x="12" y="471"/>
                    </a:cubicBezTo>
                    <a:cubicBezTo>
                      <a:pt x="19" y="509"/>
                      <a:pt x="50" y="526"/>
                      <a:pt x="82" y="526"/>
                    </a:cubicBezTo>
                    <a:cubicBezTo>
                      <a:pt x="104" y="526"/>
                      <a:pt x="126" y="519"/>
                      <a:pt x="141" y="505"/>
                    </a:cubicBezTo>
                    <a:cubicBezTo>
                      <a:pt x="190" y="463"/>
                      <a:pt x="213" y="388"/>
                      <a:pt x="244" y="330"/>
                    </a:cubicBezTo>
                    <a:cubicBezTo>
                      <a:pt x="278" y="270"/>
                      <a:pt x="316" y="212"/>
                      <a:pt x="358" y="159"/>
                    </a:cubicBezTo>
                    <a:cubicBezTo>
                      <a:pt x="414" y="82"/>
                      <a:pt x="336" y="0"/>
                      <a:pt x="25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24" name="Google Shape;2924;p42"/>
              <p:cNvSpPr/>
              <p:nvPr/>
            </p:nvSpPr>
            <p:spPr>
              <a:xfrm flipH="1">
                <a:off x="7984730" y="2516984"/>
                <a:ext cx="13940" cy="15214"/>
              </a:xfrm>
              <a:custGeom>
                <a:avLst/>
                <a:gdLst/>
                <a:ahLst/>
                <a:cxnLst/>
                <a:rect l="l" t="t" r="r" b="b"/>
                <a:pathLst>
                  <a:path w="427" h="466" extrusionOk="0">
                    <a:moveTo>
                      <a:pt x="291" y="1"/>
                    </a:moveTo>
                    <a:cubicBezTo>
                      <a:pt x="269" y="1"/>
                      <a:pt x="246" y="10"/>
                      <a:pt x="229" y="32"/>
                    </a:cubicBezTo>
                    <a:cubicBezTo>
                      <a:pt x="187" y="81"/>
                      <a:pt x="145" y="134"/>
                      <a:pt x="103" y="188"/>
                    </a:cubicBezTo>
                    <a:cubicBezTo>
                      <a:pt x="54" y="245"/>
                      <a:pt x="5" y="294"/>
                      <a:pt x="1" y="370"/>
                    </a:cubicBezTo>
                    <a:cubicBezTo>
                      <a:pt x="1" y="419"/>
                      <a:pt x="49" y="466"/>
                      <a:pt x="96" y="466"/>
                    </a:cubicBezTo>
                    <a:cubicBezTo>
                      <a:pt x="104" y="466"/>
                      <a:pt x="111" y="464"/>
                      <a:pt x="119" y="462"/>
                    </a:cubicBezTo>
                    <a:cubicBezTo>
                      <a:pt x="194" y="435"/>
                      <a:pt x="225" y="374"/>
                      <a:pt x="267" y="313"/>
                    </a:cubicBezTo>
                    <a:cubicBezTo>
                      <a:pt x="305" y="260"/>
                      <a:pt x="343" y="203"/>
                      <a:pt x="381" y="150"/>
                    </a:cubicBezTo>
                    <a:cubicBezTo>
                      <a:pt x="426" y="81"/>
                      <a:pt x="357" y="1"/>
                      <a:pt x="29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25" name="Google Shape;2925;p42"/>
              <p:cNvSpPr/>
              <p:nvPr/>
            </p:nvSpPr>
            <p:spPr>
              <a:xfrm flipH="1">
                <a:off x="7935856" y="2500595"/>
                <a:ext cx="17336" cy="29154"/>
              </a:xfrm>
              <a:custGeom>
                <a:avLst/>
                <a:gdLst/>
                <a:ahLst/>
                <a:cxnLst/>
                <a:rect l="l" t="t" r="r" b="b"/>
                <a:pathLst>
                  <a:path w="531" h="893" extrusionOk="0">
                    <a:moveTo>
                      <a:pt x="414" y="0"/>
                    </a:moveTo>
                    <a:cubicBezTo>
                      <a:pt x="382" y="0"/>
                      <a:pt x="351" y="16"/>
                      <a:pt x="330" y="51"/>
                    </a:cubicBezTo>
                    <a:cubicBezTo>
                      <a:pt x="261" y="169"/>
                      <a:pt x="182" y="279"/>
                      <a:pt x="121" y="404"/>
                    </a:cubicBezTo>
                    <a:cubicBezTo>
                      <a:pt x="68" y="515"/>
                      <a:pt x="3" y="652"/>
                      <a:pt x="3" y="773"/>
                    </a:cubicBezTo>
                    <a:cubicBezTo>
                      <a:pt x="0" y="834"/>
                      <a:pt x="61" y="892"/>
                      <a:pt x="122" y="892"/>
                    </a:cubicBezTo>
                    <a:cubicBezTo>
                      <a:pt x="141" y="892"/>
                      <a:pt x="161" y="886"/>
                      <a:pt x="178" y="872"/>
                    </a:cubicBezTo>
                    <a:cubicBezTo>
                      <a:pt x="395" y="705"/>
                      <a:pt x="456" y="378"/>
                      <a:pt x="516" y="127"/>
                    </a:cubicBezTo>
                    <a:cubicBezTo>
                      <a:pt x="531" y="55"/>
                      <a:pt x="473" y="0"/>
                      <a:pt x="41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26" name="Google Shape;2926;p42"/>
              <p:cNvSpPr/>
              <p:nvPr/>
            </p:nvSpPr>
            <p:spPr>
              <a:xfrm flipH="1">
                <a:off x="7962627" y="2550187"/>
                <a:ext cx="21711" cy="25889"/>
              </a:xfrm>
              <a:custGeom>
                <a:avLst/>
                <a:gdLst/>
                <a:ahLst/>
                <a:cxnLst/>
                <a:rect l="l" t="t" r="r" b="b"/>
                <a:pathLst>
                  <a:path w="665" h="793" extrusionOk="0">
                    <a:moveTo>
                      <a:pt x="539" y="1"/>
                    </a:moveTo>
                    <a:cubicBezTo>
                      <a:pt x="512" y="1"/>
                      <a:pt x="485" y="10"/>
                      <a:pt x="466" y="30"/>
                    </a:cubicBezTo>
                    <a:cubicBezTo>
                      <a:pt x="380" y="129"/>
                      <a:pt x="299" y="228"/>
                      <a:pt x="215" y="326"/>
                    </a:cubicBezTo>
                    <a:cubicBezTo>
                      <a:pt x="140" y="417"/>
                      <a:pt x="48" y="543"/>
                      <a:pt x="18" y="661"/>
                    </a:cubicBezTo>
                    <a:cubicBezTo>
                      <a:pt x="1" y="737"/>
                      <a:pt x="57" y="793"/>
                      <a:pt x="127" y="793"/>
                    </a:cubicBezTo>
                    <a:cubicBezTo>
                      <a:pt x="135" y="793"/>
                      <a:pt x="143" y="792"/>
                      <a:pt x="151" y="791"/>
                    </a:cubicBezTo>
                    <a:cubicBezTo>
                      <a:pt x="292" y="768"/>
                      <a:pt x="425" y="638"/>
                      <a:pt x="501" y="524"/>
                    </a:cubicBezTo>
                    <a:cubicBezTo>
                      <a:pt x="592" y="387"/>
                      <a:pt x="634" y="270"/>
                      <a:pt x="657" y="110"/>
                    </a:cubicBezTo>
                    <a:cubicBezTo>
                      <a:pt x="664" y="45"/>
                      <a:pt x="600" y="1"/>
                      <a:pt x="53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27" name="Google Shape;2927;p42"/>
              <p:cNvSpPr/>
              <p:nvPr/>
            </p:nvSpPr>
            <p:spPr>
              <a:xfrm flipH="1">
                <a:off x="8007681" y="2593118"/>
                <a:ext cx="25465" cy="27065"/>
              </a:xfrm>
              <a:custGeom>
                <a:avLst/>
                <a:gdLst/>
                <a:ahLst/>
                <a:cxnLst/>
                <a:rect l="l" t="t" r="r" b="b"/>
                <a:pathLst>
                  <a:path w="780" h="829" extrusionOk="0">
                    <a:moveTo>
                      <a:pt x="624" y="0"/>
                    </a:moveTo>
                    <a:cubicBezTo>
                      <a:pt x="600" y="0"/>
                      <a:pt x="575" y="9"/>
                      <a:pt x="555" y="30"/>
                    </a:cubicBezTo>
                    <a:cubicBezTo>
                      <a:pt x="350" y="251"/>
                      <a:pt x="136" y="460"/>
                      <a:pt x="19" y="741"/>
                    </a:cubicBezTo>
                    <a:cubicBezTo>
                      <a:pt x="1" y="786"/>
                      <a:pt x="46" y="828"/>
                      <a:pt x="88" y="828"/>
                    </a:cubicBezTo>
                    <a:cubicBezTo>
                      <a:pt x="100" y="828"/>
                      <a:pt x="112" y="825"/>
                      <a:pt x="122" y="818"/>
                    </a:cubicBezTo>
                    <a:cubicBezTo>
                      <a:pt x="380" y="654"/>
                      <a:pt x="547" y="399"/>
                      <a:pt x="722" y="164"/>
                    </a:cubicBezTo>
                    <a:cubicBezTo>
                      <a:pt x="780" y="89"/>
                      <a:pt x="701" y="0"/>
                      <a:pt x="62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28" name="Google Shape;2928;p42"/>
              <p:cNvSpPr/>
              <p:nvPr/>
            </p:nvSpPr>
            <p:spPr>
              <a:xfrm flipH="1">
                <a:off x="8052506" y="2690049"/>
                <a:ext cx="31929" cy="11818"/>
              </a:xfrm>
              <a:custGeom>
                <a:avLst/>
                <a:gdLst/>
                <a:ahLst/>
                <a:cxnLst/>
                <a:rect l="l" t="t" r="r" b="b"/>
                <a:pathLst>
                  <a:path w="978" h="362" extrusionOk="0">
                    <a:moveTo>
                      <a:pt x="397" y="0"/>
                    </a:moveTo>
                    <a:cubicBezTo>
                      <a:pt x="299" y="0"/>
                      <a:pt x="200" y="11"/>
                      <a:pt x="107" y="27"/>
                    </a:cubicBezTo>
                    <a:cubicBezTo>
                      <a:pt x="1" y="42"/>
                      <a:pt x="24" y="187"/>
                      <a:pt x="107" y="217"/>
                    </a:cubicBezTo>
                    <a:cubicBezTo>
                      <a:pt x="292" y="284"/>
                      <a:pt x="500" y="361"/>
                      <a:pt x="704" y="361"/>
                    </a:cubicBezTo>
                    <a:cubicBezTo>
                      <a:pt x="764" y="361"/>
                      <a:pt x="824" y="355"/>
                      <a:pt x="882" y="339"/>
                    </a:cubicBezTo>
                    <a:cubicBezTo>
                      <a:pt x="951" y="324"/>
                      <a:pt x="977" y="229"/>
                      <a:pt x="924" y="176"/>
                    </a:cubicBezTo>
                    <a:cubicBezTo>
                      <a:pt x="781" y="42"/>
                      <a:pt x="590" y="0"/>
                      <a:pt x="39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29" name="Google Shape;2929;p42"/>
              <p:cNvSpPr/>
              <p:nvPr/>
            </p:nvSpPr>
            <p:spPr>
              <a:xfrm flipH="1">
                <a:off x="7993904" y="2683095"/>
                <a:ext cx="26347" cy="10121"/>
              </a:xfrm>
              <a:custGeom>
                <a:avLst/>
                <a:gdLst/>
                <a:ahLst/>
                <a:cxnLst/>
                <a:rect l="l" t="t" r="r" b="b"/>
                <a:pathLst>
                  <a:path w="807" h="310" extrusionOk="0">
                    <a:moveTo>
                      <a:pt x="438" y="1"/>
                    </a:moveTo>
                    <a:cubicBezTo>
                      <a:pt x="327" y="1"/>
                      <a:pt x="213" y="19"/>
                      <a:pt x="111" y="47"/>
                    </a:cubicBezTo>
                    <a:cubicBezTo>
                      <a:pt x="0" y="77"/>
                      <a:pt x="23" y="244"/>
                      <a:pt x="134" y="244"/>
                    </a:cubicBezTo>
                    <a:cubicBezTo>
                      <a:pt x="146" y="243"/>
                      <a:pt x="158" y="243"/>
                      <a:pt x="170" y="243"/>
                    </a:cubicBezTo>
                    <a:cubicBezTo>
                      <a:pt x="255" y="243"/>
                      <a:pt x="335" y="254"/>
                      <a:pt x="418" y="266"/>
                    </a:cubicBezTo>
                    <a:cubicBezTo>
                      <a:pt x="489" y="281"/>
                      <a:pt x="555" y="310"/>
                      <a:pt x="622" y="310"/>
                    </a:cubicBezTo>
                    <a:cubicBezTo>
                      <a:pt x="646" y="310"/>
                      <a:pt x="669" y="306"/>
                      <a:pt x="692" y="297"/>
                    </a:cubicBezTo>
                    <a:cubicBezTo>
                      <a:pt x="783" y="259"/>
                      <a:pt x="806" y="168"/>
                      <a:pt x="750" y="92"/>
                    </a:cubicBezTo>
                    <a:cubicBezTo>
                      <a:pt x="681" y="5"/>
                      <a:pt x="540" y="1"/>
                      <a:pt x="43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30" name="Google Shape;2930;p42"/>
              <p:cNvSpPr/>
              <p:nvPr/>
            </p:nvSpPr>
            <p:spPr>
              <a:xfrm flipH="1">
                <a:off x="8038370" y="2637519"/>
                <a:ext cx="20176" cy="16063"/>
              </a:xfrm>
              <a:custGeom>
                <a:avLst/>
                <a:gdLst/>
                <a:ahLst/>
                <a:cxnLst/>
                <a:rect l="l" t="t" r="r" b="b"/>
                <a:pathLst>
                  <a:path w="618" h="492" extrusionOk="0">
                    <a:moveTo>
                      <a:pt x="489" y="1"/>
                    </a:moveTo>
                    <a:cubicBezTo>
                      <a:pt x="390" y="5"/>
                      <a:pt x="333" y="69"/>
                      <a:pt x="265" y="127"/>
                    </a:cubicBezTo>
                    <a:cubicBezTo>
                      <a:pt x="203" y="180"/>
                      <a:pt x="143" y="233"/>
                      <a:pt x="82" y="286"/>
                    </a:cubicBezTo>
                    <a:cubicBezTo>
                      <a:pt x="0" y="359"/>
                      <a:pt x="77" y="491"/>
                      <a:pt x="169" y="491"/>
                    </a:cubicBezTo>
                    <a:cubicBezTo>
                      <a:pt x="188" y="491"/>
                      <a:pt x="207" y="486"/>
                      <a:pt x="226" y="473"/>
                    </a:cubicBezTo>
                    <a:cubicBezTo>
                      <a:pt x="291" y="427"/>
                      <a:pt x="356" y="378"/>
                      <a:pt x="424" y="332"/>
                    </a:cubicBezTo>
                    <a:cubicBezTo>
                      <a:pt x="496" y="283"/>
                      <a:pt x="577" y="241"/>
                      <a:pt x="599" y="150"/>
                    </a:cubicBezTo>
                    <a:cubicBezTo>
                      <a:pt x="618" y="77"/>
                      <a:pt x="565" y="1"/>
                      <a:pt x="48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31" name="Google Shape;2931;p42"/>
              <p:cNvSpPr/>
              <p:nvPr/>
            </p:nvSpPr>
            <p:spPr>
              <a:xfrm flipH="1">
                <a:off x="7966610" y="2711988"/>
                <a:ext cx="28991" cy="13875"/>
              </a:xfrm>
              <a:custGeom>
                <a:avLst/>
                <a:gdLst/>
                <a:ahLst/>
                <a:cxnLst/>
                <a:rect l="l" t="t" r="r" b="b"/>
                <a:pathLst>
                  <a:path w="888" h="425" extrusionOk="0">
                    <a:moveTo>
                      <a:pt x="121" y="0"/>
                    </a:moveTo>
                    <a:cubicBezTo>
                      <a:pt x="25" y="0"/>
                      <a:pt x="1" y="150"/>
                      <a:pt x="100" y="192"/>
                    </a:cubicBezTo>
                    <a:cubicBezTo>
                      <a:pt x="211" y="234"/>
                      <a:pt x="321" y="279"/>
                      <a:pt x="432" y="325"/>
                    </a:cubicBezTo>
                    <a:cubicBezTo>
                      <a:pt x="523" y="363"/>
                      <a:pt x="625" y="425"/>
                      <a:pt x="727" y="425"/>
                    </a:cubicBezTo>
                    <a:cubicBezTo>
                      <a:pt x="735" y="425"/>
                      <a:pt x="743" y="424"/>
                      <a:pt x="751" y="423"/>
                    </a:cubicBezTo>
                    <a:cubicBezTo>
                      <a:pt x="834" y="416"/>
                      <a:pt x="888" y="317"/>
                      <a:pt x="819" y="252"/>
                    </a:cubicBezTo>
                    <a:cubicBezTo>
                      <a:pt x="739" y="169"/>
                      <a:pt x="621" y="150"/>
                      <a:pt x="511" y="115"/>
                    </a:cubicBezTo>
                    <a:cubicBezTo>
                      <a:pt x="393" y="81"/>
                      <a:pt x="272" y="43"/>
                      <a:pt x="154" y="6"/>
                    </a:cubicBezTo>
                    <a:cubicBezTo>
                      <a:pt x="143" y="2"/>
                      <a:pt x="132" y="0"/>
                      <a:pt x="12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32" name="Google Shape;2932;p42"/>
              <p:cNvSpPr/>
              <p:nvPr/>
            </p:nvSpPr>
            <p:spPr>
              <a:xfrm flipH="1">
                <a:off x="7896483" y="2702292"/>
                <a:ext cx="33333" cy="15410"/>
              </a:xfrm>
              <a:custGeom>
                <a:avLst/>
                <a:gdLst/>
                <a:ahLst/>
                <a:cxnLst/>
                <a:rect l="l" t="t" r="r" b="b"/>
                <a:pathLst>
                  <a:path w="1021" h="472" extrusionOk="0">
                    <a:moveTo>
                      <a:pt x="192" y="0"/>
                    </a:moveTo>
                    <a:cubicBezTo>
                      <a:pt x="80" y="0"/>
                      <a:pt x="1" y="157"/>
                      <a:pt x="119" y="215"/>
                    </a:cubicBezTo>
                    <a:cubicBezTo>
                      <a:pt x="317" y="312"/>
                      <a:pt x="580" y="471"/>
                      <a:pt x="817" y="471"/>
                    </a:cubicBezTo>
                    <a:cubicBezTo>
                      <a:pt x="849" y="471"/>
                      <a:pt x="880" y="468"/>
                      <a:pt x="910" y="462"/>
                    </a:cubicBezTo>
                    <a:cubicBezTo>
                      <a:pt x="1002" y="439"/>
                      <a:pt x="1021" y="321"/>
                      <a:pt x="963" y="257"/>
                    </a:cubicBezTo>
                    <a:cubicBezTo>
                      <a:pt x="880" y="166"/>
                      <a:pt x="735" y="127"/>
                      <a:pt x="621" y="93"/>
                    </a:cubicBezTo>
                    <a:cubicBezTo>
                      <a:pt x="484" y="52"/>
                      <a:pt x="347" y="29"/>
                      <a:pt x="211" y="1"/>
                    </a:cubicBezTo>
                    <a:cubicBezTo>
                      <a:pt x="204" y="1"/>
                      <a:pt x="198" y="0"/>
                      <a:pt x="19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33" name="Google Shape;2933;p42"/>
              <p:cNvSpPr/>
              <p:nvPr/>
            </p:nvSpPr>
            <p:spPr>
              <a:xfrm flipH="1">
                <a:off x="7905527" y="2735266"/>
                <a:ext cx="23082" cy="11851"/>
              </a:xfrm>
              <a:custGeom>
                <a:avLst/>
                <a:gdLst/>
                <a:ahLst/>
                <a:cxnLst/>
                <a:rect l="l" t="t" r="r" b="b"/>
                <a:pathLst>
                  <a:path w="707" h="363" extrusionOk="0">
                    <a:moveTo>
                      <a:pt x="175" y="0"/>
                    </a:moveTo>
                    <a:cubicBezTo>
                      <a:pt x="70" y="0"/>
                      <a:pt x="1" y="148"/>
                      <a:pt x="113" y="200"/>
                    </a:cubicBezTo>
                    <a:cubicBezTo>
                      <a:pt x="193" y="242"/>
                      <a:pt x="273" y="277"/>
                      <a:pt x="356" y="311"/>
                    </a:cubicBezTo>
                    <a:cubicBezTo>
                      <a:pt x="423" y="336"/>
                      <a:pt x="490" y="362"/>
                      <a:pt x="561" y="362"/>
                    </a:cubicBezTo>
                    <a:cubicBezTo>
                      <a:pt x="579" y="362"/>
                      <a:pt x="597" y="360"/>
                      <a:pt x="615" y="356"/>
                    </a:cubicBezTo>
                    <a:cubicBezTo>
                      <a:pt x="684" y="342"/>
                      <a:pt x="706" y="242"/>
                      <a:pt x="657" y="197"/>
                    </a:cubicBezTo>
                    <a:cubicBezTo>
                      <a:pt x="596" y="140"/>
                      <a:pt x="520" y="128"/>
                      <a:pt x="444" y="102"/>
                    </a:cubicBezTo>
                    <a:cubicBezTo>
                      <a:pt x="368" y="75"/>
                      <a:pt x="296" y="45"/>
                      <a:pt x="224" y="11"/>
                    </a:cubicBezTo>
                    <a:cubicBezTo>
                      <a:pt x="207" y="3"/>
                      <a:pt x="191" y="0"/>
                      <a:pt x="17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34" name="Google Shape;2934;p42"/>
              <p:cNvSpPr/>
              <p:nvPr/>
            </p:nvSpPr>
            <p:spPr>
              <a:xfrm flipH="1">
                <a:off x="7814310" y="2718975"/>
                <a:ext cx="32256" cy="17923"/>
              </a:xfrm>
              <a:custGeom>
                <a:avLst/>
                <a:gdLst/>
                <a:ahLst/>
                <a:cxnLst/>
                <a:rect l="l" t="t" r="r" b="b"/>
                <a:pathLst>
                  <a:path w="988" h="549" extrusionOk="0">
                    <a:moveTo>
                      <a:pt x="166" y="0"/>
                    </a:moveTo>
                    <a:cubicBezTo>
                      <a:pt x="59" y="0"/>
                      <a:pt x="0" y="174"/>
                      <a:pt x="110" y="232"/>
                    </a:cubicBezTo>
                    <a:cubicBezTo>
                      <a:pt x="227" y="293"/>
                      <a:pt x="345" y="357"/>
                      <a:pt x="463" y="415"/>
                    </a:cubicBezTo>
                    <a:cubicBezTo>
                      <a:pt x="569" y="469"/>
                      <a:pt x="674" y="548"/>
                      <a:pt x="793" y="548"/>
                    </a:cubicBezTo>
                    <a:cubicBezTo>
                      <a:pt x="798" y="548"/>
                      <a:pt x="803" y="548"/>
                      <a:pt x="809" y="548"/>
                    </a:cubicBezTo>
                    <a:cubicBezTo>
                      <a:pt x="896" y="540"/>
                      <a:pt x="987" y="438"/>
                      <a:pt x="923" y="354"/>
                    </a:cubicBezTo>
                    <a:cubicBezTo>
                      <a:pt x="840" y="243"/>
                      <a:pt x="722" y="213"/>
                      <a:pt x="596" y="164"/>
                    </a:cubicBezTo>
                    <a:cubicBezTo>
                      <a:pt x="466" y="111"/>
                      <a:pt x="334" y="61"/>
                      <a:pt x="205" y="8"/>
                    </a:cubicBezTo>
                    <a:cubicBezTo>
                      <a:pt x="191" y="3"/>
                      <a:pt x="178" y="0"/>
                      <a:pt x="16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35" name="Google Shape;2935;p42"/>
              <p:cNvSpPr/>
              <p:nvPr/>
            </p:nvSpPr>
            <p:spPr>
              <a:xfrm flipH="1">
                <a:off x="7840101" y="2759262"/>
                <a:ext cx="21874" cy="13810"/>
              </a:xfrm>
              <a:custGeom>
                <a:avLst/>
                <a:gdLst/>
                <a:ahLst/>
                <a:cxnLst/>
                <a:rect l="l" t="t" r="r" b="b"/>
                <a:pathLst>
                  <a:path w="670" h="423" extrusionOk="0">
                    <a:moveTo>
                      <a:pt x="97" y="0"/>
                    </a:moveTo>
                    <a:cubicBezTo>
                      <a:pt x="40" y="0"/>
                      <a:pt x="0" y="71"/>
                      <a:pt x="45" y="116"/>
                    </a:cubicBezTo>
                    <a:cubicBezTo>
                      <a:pt x="122" y="188"/>
                      <a:pt x="201" y="249"/>
                      <a:pt x="289" y="309"/>
                    </a:cubicBezTo>
                    <a:cubicBezTo>
                      <a:pt x="370" y="367"/>
                      <a:pt x="442" y="422"/>
                      <a:pt x="538" y="422"/>
                    </a:cubicBezTo>
                    <a:cubicBezTo>
                      <a:pt x="549" y="422"/>
                      <a:pt x="561" y="422"/>
                      <a:pt x="573" y="420"/>
                    </a:cubicBezTo>
                    <a:cubicBezTo>
                      <a:pt x="654" y="409"/>
                      <a:pt x="669" y="314"/>
                      <a:pt x="642" y="253"/>
                    </a:cubicBezTo>
                    <a:cubicBezTo>
                      <a:pt x="601" y="165"/>
                      <a:pt x="482" y="132"/>
                      <a:pt x="395" y="97"/>
                    </a:cubicBezTo>
                    <a:cubicBezTo>
                      <a:pt x="304" y="59"/>
                      <a:pt x="213" y="25"/>
                      <a:pt x="114" y="2"/>
                    </a:cubicBezTo>
                    <a:cubicBezTo>
                      <a:pt x="108" y="1"/>
                      <a:pt x="102" y="0"/>
                      <a:pt x="9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36" name="Google Shape;2936;p42"/>
              <p:cNvSpPr/>
              <p:nvPr/>
            </p:nvSpPr>
            <p:spPr>
              <a:xfrm flipH="1">
                <a:off x="7859233" y="2783257"/>
                <a:ext cx="19686" cy="14561"/>
              </a:xfrm>
              <a:custGeom>
                <a:avLst/>
                <a:gdLst/>
                <a:ahLst/>
                <a:cxnLst/>
                <a:rect l="l" t="t" r="r" b="b"/>
                <a:pathLst>
                  <a:path w="603" h="446" extrusionOk="0">
                    <a:moveTo>
                      <a:pt x="153" y="0"/>
                    </a:moveTo>
                    <a:cubicBezTo>
                      <a:pt x="71" y="0"/>
                      <a:pt x="0" y="79"/>
                      <a:pt x="51" y="176"/>
                    </a:cubicBezTo>
                    <a:cubicBezTo>
                      <a:pt x="112" y="292"/>
                      <a:pt x="275" y="446"/>
                      <a:pt x="423" y="446"/>
                    </a:cubicBezTo>
                    <a:cubicBezTo>
                      <a:pt x="469" y="446"/>
                      <a:pt x="513" y="431"/>
                      <a:pt x="553" y="396"/>
                    </a:cubicBezTo>
                    <a:cubicBezTo>
                      <a:pt x="602" y="355"/>
                      <a:pt x="595" y="290"/>
                      <a:pt x="576" y="241"/>
                    </a:cubicBezTo>
                    <a:cubicBezTo>
                      <a:pt x="541" y="160"/>
                      <a:pt x="458" y="153"/>
                      <a:pt x="390" y="122"/>
                    </a:cubicBezTo>
                    <a:cubicBezTo>
                      <a:pt x="336" y="104"/>
                      <a:pt x="283" y="65"/>
                      <a:pt x="237" y="31"/>
                    </a:cubicBezTo>
                    <a:cubicBezTo>
                      <a:pt x="211" y="9"/>
                      <a:pt x="182" y="0"/>
                      <a:pt x="15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37" name="Google Shape;2937;p42"/>
              <p:cNvSpPr/>
              <p:nvPr/>
            </p:nvSpPr>
            <p:spPr>
              <a:xfrm flipH="1">
                <a:off x="7861355" y="2727789"/>
                <a:ext cx="17662" cy="9794"/>
              </a:xfrm>
              <a:custGeom>
                <a:avLst/>
                <a:gdLst/>
                <a:ahLst/>
                <a:cxnLst/>
                <a:rect l="l" t="t" r="r" b="b"/>
                <a:pathLst>
                  <a:path w="541" h="300" extrusionOk="0">
                    <a:moveTo>
                      <a:pt x="140" y="0"/>
                    </a:moveTo>
                    <a:cubicBezTo>
                      <a:pt x="52" y="0"/>
                      <a:pt x="1" y="117"/>
                      <a:pt x="88" y="179"/>
                    </a:cubicBezTo>
                    <a:cubicBezTo>
                      <a:pt x="175" y="236"/>
                      <a:pt x="305" y="300"/>
                      <a:pt x="418" y="300"/>
                    </a:cubicBezTo>
                    <a:cubicBezTo>
                      <a:pt x="439" y="300"/>
                      <a:pt x="460" y="297"/>
                      <a:pt x="479" y="293"/>
                    </a:cubicBezTo>
                    <a:cubicBezTo>
                      <a:pt x="525" y="282"/>
                      <a:pt x="541" y="221"/>
                      <a:pt x="507" y="190"/>
                    </a:cubicBezTo>
                    <a:cubicBezTo>
                      <a:pt x="465" y="148"/>
                      <a:pt x="407" y="129"/>
                      <a:pt x="354" y="103"/>
                    </a:cubicBezTo>
                    <a:cubicBezTo>
                      <a:pt x="297" y="69"/>
                      <a:pt x="244" y="42"/>
                      <a:pt x="188" y="12"/>
                    </a:cubicBezTo>
                    <a:cubicBezTo>
                      <a:pt x="171" y="4"/>
                      <a:pt x="155" y="0"/>
                      <a:pt x="14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38" name="Google Shape;2938;p42"/>
              <p:cNvSpPr/>
              <p:nvPr/>
            </p:nvSpPr>
            <p:spPr>
              <a:xfrm flipH="1">
                <a:off x="7842615" y="2822304"/>
                <a:ext cx="27946" cy="15246"/>
              </a:xfrm>
              <a:custGeom>
                <a:avLst/>
                <a:gdLst/>
                <a:ahLst/>
                <a:cxnLst/>
                <a:rect l="l" t="t" r="r" b="b"/>
                <a:pathLst>
                  <a:path w="856" h="467" extrusionOk="0">
                    <a:moveTo>
                      <a:pt x="160" y="1"/>
                    </a:moveTo>
                    <a:cubicBezTo>
                      <a:pt x="37" y="1"/>
                      <a:pt x="0" y="169"/>
                      <a:pt x="126" y="219"/>
                    </a:cubicBezTo>
                    <a:cubicBezTo>
                      <a:pt x="232" y="261"/>
                      <a:pt x="327" y="322"/>
                      <a:pt x="430" y="371"/>
                    </a:cubicBezTo>
                    <a:cubicBezTo>
                      <a:pt x="514" y="412"/>
                      <a:pt x="624" y="466"/>
                      <a:pt x="718" y="466"/>
                    </a:cubicBezTo>
                    <a:cubicBezTo>
                      <a:pt x="721" y="466"/>
                      <a:pt x="724" y="466"/>
                      <a:pt x="727" y="466"/>
                    </a:cubicBezTo>
                    <a:cubicBezTo>
                      <a:pt x="810" y="463"/>
                      <a:pt x="856" y="379"/>
                      <a:pt x="818" y="303"/>
                    </a:cubicBezTo>
                    <a:cubicBezTo>
                      <a:pt x="773" y="212"/>
                      <a:pt x="643" y="135"/>
                      <a:pt x="544" y="98"/>
                    </a:cubicBezTo>
                    <a:cubicBezTo>
                      <a:pt x="430" y="52"/>
                      <a:pt x="304" y="26"/>
                      <a:pt x="183" y="3"/>
                    </a:cubicBezTo>
                    <a:cubicBezTo>
                      <a:pt x="175" y="1"/>
                      <a:pt x="167" y="1"/>
                      <a:pt x="16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39" name="Google Shape;2939;p42"/>
              <p:cNvSpPr/>
              <p:nvPr/>
            </p:nvSpPr>
            <p:spPr>
              <a:xfrm flipH="1">
                <a:off x="7880094" y="2845092"/>
                <a:ext cx="25465" cy="16977"/>
              </a:xfrm>
              <a:custGeom>
                <a:avLst/>
                <a:gdLst/>
                <a:ahLst/>
                <a:cxnLst/>
                <a:rect l="l" t="t" r="r" b="b"/>
                <a:pathLst>
                  <a:path w="780" h="520" extrusionOk="0">
                    <a:moveTo>
                      <a:pt x="180" y="1"/>
                    </a:moveTo>
                    <a:cubicBezTo>
                      <a:pt x="82" y="1"/>
                      <a:pt x="0" y="146"/>
                      <a:pt x="88" y="224"/>
                    </a:cubicBezTo>
                    <a:cubicBezTo>
                      <a:pt x="160" y="289"/>
                      <a:pt x="240" y="369"/>
                      <a:pt x="327" y="407"/>
                    </a:cubicBezTo>
                    <a:cubicBezTo>
                      <a:pt x="415" y="449"/>
                      <a:pt x="506" y="483"/>
                      <a:pt x="597" y="514"/>
                    </a:cubicBezTo>
                    <a:cubicBezTo>
                      <a:pt x="609" y="518"/>
                      <a:pt x="621" y="520"/>
                      <a:pt x="632" y="520"/>
                    </a:cubicBezTo>
                    <a:cubicBezTo>
                      <a:pt x="728" y="520"/>
                      <a:pt x="780" y="371"/>
                      <a:pt x="685" y="316"/>
                    </a:cubicBezTo>
                    <a:cubicBezTo>
                      <a:pt x="604" y="270"/>
                      <a:pt x="536" y="224"/>
                      <a:pt x="468" y="167"/>
                    </a:cubicBezTo>
                    <a:cubicBezTo>
                      <a:pt x="399" y="114"/>
                      <a:pt x="316" y="76"/>
                      <a:pt x="243" y="23"/>
                    </a:cubicBezTo>
                    <a:cubicBezTo>
                      <a:pt x="222" y="7"/>
                      <a:pt x="201" y="1"/>
                      <a:pt x="18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0" name="Google Shape;2940;p42"/>
              <p:cNvSpPr/>
              <p:nvPr/>
            </p:nvSpPr>
            <p:spPr>
              <a:xfrm flipH="1">
                <a:off x="7922667" y="2869284"/>
                <a:ext cx="20666" cy="12471"/>
              </a:xfrm>
              <a:custGeom>
                <a:avLst/>
                <a:gdLst/>
                <a:ahLst/>
                <a:cxnLst/>
                <a:rect l="l" t="t" r="r" b="b"/>
                <a:pathLst>
                  <a:path w="633" h="382" extrusionOk="0">
                    <a:moveTo>
                      <a:pt x="104" y="0"/>
                    </a:moveTo>
                    <a:cubicBezTo>
                      <a:pt x="15" y="0"/>
                      <a:pt x="1" y="131"/>
                      <a:pt x="70" y="175"/>
                    </a:cubicBezTo>
                    <a:cubicBezTo>
                      <a:pt x="142" y="224"/>
                      <a:pt x="222" y="263"/>
                      <a:pt x="298" y="305"/>
                    </a:cubicBezTo>
                    <a:cubicBezTo>
                      <a:pt x="356" y="338"/>
                      <a:pt x="429" y="382"/>
                      <a:pt x="498" y="382"/>
                    </a:cubicBezTo>
                    <a:cubicBezTo>
                      <a:pt x="515" y="382"/>
                      <a:pt x="532" y="379"/>
                      <a:pt x="549" y="373"/>
                    </a:cubicBezTo>
                    <a:cubicBezTo>
                      <a:pt x="602" y="354"/>
                      <a:pt x="633" y="305"/>
                      <a:pt x="617" y="252"/>
                    </a:cubicBezTo>
                    <a:cubicBezTo>
                      <a:pt x="594" y="152"/>
                      <a:pt x="484" y="107"/>
                      <a:pt x="396" y="73"/>
                    </a:cubicBezTo>
                    <a:cubicBezTo>
                      <a:pt x="305" y="35"/>
                      <a:pt x="214" y="12"/>
                      <a:pt x="115" y="1"/>
                    </a:cubicBezTo>
                    <a:cubicBezTo>
                      <a:pt x="111" y="0"/>
                      <a:pt x="108" y="0"/>
                      <a:pt x="10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1" name="Google Shape;2941;p42"/>
              <p:cNvSpPr/>
              <p:nvPr/>
            </p:nvSpPr>
            <p:spPr>
              <a:xfrm flipH="1">
                <a:off x="7928380" y="2909179"/>
                <a:ext cx="23865" cy="13288"/>
              </a:xfrm>
              <a:custGeom>
                <a:avLst/>
                <a:gdLst/>
                <a:ahLst/>
                <a:cxnLst/>
                <a:rect l="l" t="t" r="r" b="b"/>
                <a:pathLst>
                  <a:path w="731" h="407" extrusionOk="0">
                    <a:moveTo>
                      <a:pt x="162" y="1"/>
                    </a:moveTo>
                    <a:cubicBezTo>
                      <a:pt x="59" y="1"/>
                      <a:pt x="1" y="167"/>
                      <a:pt x="107" y="216"/>
                    </a:cubicBezTo>
                    <a:cubicBezTo>
                      <a:pt x="190" y="253"/>
                      <a:pt x="274" y="292"/>
                      <a:pt x="358" y="330"/>
                    </a:cubicBezTo>
                    <a:cubicBezTo>
                      <a:pt x="425" y="363"/>
                      <a:pt x="493" y="407"/>
                      <a:pt x="566" y="407"/>
                    </a:cubicBezTo>
                    <a:cubicBezTo>
                      <a:pt x="584" y="407"/>
                      <a:pt x="602" y="404"/>
                      <a:pt x="620" y="398"/>
                    </a:cubicBezTo>
                    <a:cubicBezTo>
                      <a:pt x="692" y="376"/>
                      <a:pt x="731" y="292"/>
                      <a:pt x="692" y="227"/>
                    </a:cubicBezTo>
                    <a:cubicBezTo>
                      <a:pt x="643" y="139"/>
                      <a:pt x="548" y="125"/>
                      <a:pt x="457" y="94"/>
                    </a:cubicBezTo>
                    <a:cubicBezTo>
                      <a:pt x="369" y="64"/>
                      <a:pt x="282" y="37"/>
                      <a:pt x="195" y="6"/>
                    </a:cubicBezTo>
                    <a:cubicBezTo>
                      <a:pt x="184" y="2"/>
                      <a:pt x="173" y="1"/>
                      <a:pt x="16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2" name="Google Shape;2942;p42"/>
              <p:cNvSpPr/>
              <p:nvPr/>
            </p:nvSpPr>
            <p:spPr>
              <a:xfrm flipH="1">
                <a:off x="7872879" y="2890374"/>
                <a:ext cx="22233" cy="13777"/>
              </a:xfrm>
              <a:custGeom>
                <a:avLst/>
                <a:gdLst/>
                <a:ahLst/>
                <a:cxnLst/>
                <a:rect l="l" t="t" r="r" b="b"/>
                <a:pathLst>
                  <a:path w="681" h="422" extrusionOk="0">
                    <a:moveTo>
                      <a:pt x="161" y="1"/>
                    </a:moveTo>
                    <a:cubicBezTo>
                      <a:pt x="75" y="1"/>
                      <a:pt x="1" y="129"/>
                      <a:pt x="79" y="194"/>
                    </a:cubicBezTo>
                    <a:cubicBezTo>
                      <a:pt x="156" y="259"/>
                      <a:pt x="235" y="313"/>
                      <a:pt x="323" y="354"/>
                    </a:cubicBezTo>
                    <a:cubicBezTo>
                      <a:pt x="385" y="384"/>
                      <a:pt x="459" y="421"/>
                      <a:pt x="529" y="421"/>
                    </a:cubicBezTo>
                    <a:cubicBezTo>
                      <a:pt x="558" y="421"/>
                      <a:pt x="586" y="415"/>
                      <a:pt x="612" y="400"/>
                    </a:cubicBezTo>
                    <a:cubicBezTo>
                      <a:pt x="658" y="370"/>
                      <a:pt x="681" y="305"/>
                      <a:pt x="649" y="259"/>
                    </a:cubicBezTo>
                    <a:cubicBezTo>
                      <a:pt x="597" y="176"/>
                      <a:pt x="509" y="180"/>
                      <a:pt x="425" y="145"/>
                    </a:cubicBezTo>
                    <a:cubicBezTo>
                      <a:pt x="349" y="115"/>
                      <a:pt x="281" y="69"/>
                      <a:pt x="216" y="20"/>
                    </a:cubicBezTo>
                    <a:cubicBezTo>
                      <a:pt x="198" y="7"/>
                      <a:pt x="179" y="1"/>
                      <a:pt x="16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3" name="Google Shape;2943;p42"/>
              <p:cNvSpPr/>
              <p:nvPr/>
            </p:nvSpPr>
            <p:spPr>
              <a:xfrm flipH="1">
                <a:off x="7812090" y="2877903"/>
                <a:ext cx="31929" cy="16324"/>
              </a:xfrm>
              <a:custGeom>
                <a:avLst/>
                <a:gdLst/>
                <a:ahLst/>
                <a:cxnLst/>
                <a:rect l="l" t="t" r="r" b="b"/>
                <a:pathLst>
                  <a:path w="978" h="500" extrusionOk="0">
                    <a:moveTo>
                      <a:pt x="164" y="0"/>
                    </a:moveTo>
                    <a:cubicBezTo>
                      <a:pt x="60" y="0"/>
                      <a:pt x="1" y="164"/>
                      <a:pt x="107" y="220"/>
                    </a:cubicBezTo>
                    <a:cubicBezTo>
                      <a:pt x="310" y="318"/>
                      <a:pt x="551" y="500"/>
                      <a:pt x="786" y="500"/>
                    </a:cubicBezTo>
                    <a:cubicBezTo>
                      <a:pt x="803" y="500"/>
                      <a:pt x="820" y="499"/>
                      <a:pt x="837" y="497"/>
                    </a:cubicBezTo>
                    <a:cubicBezTo>
                      <a:pt x="936" y="485"/>
                      <a:pt x="978" y="390"/>
                      <a:pt x="913" y="314"/>
                    </a:cubicBezTo>
                    <a:cubicBezTo>
                      <a:pt x="753" y="113"/>
                      <a:pt x="430" y="79"/>
                      <a:pt x="199" y="6"/>
                    </a:cubicBezTo>
                    <a:cubicBezTo>
                      <a:pt x="187" y="2"/>
                      <a:pt x="175" y="0"/>
                      <a:pt x="16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4" name="Google Shape;2944;p42"/>
              <p:cNvSpPr/>
              <p:nvPr/>
            </p:nvSpPr>
            <p:spPr>
              <a:xfrm flipH="1">
                <a:off x="7774839" y="2849499"/>
                <a:ext cx="22657" cy="14006"/>
              </a:xfrm>
              <a:custGeom>
                <a:avLst/>
                <a:gdLst/>
                <a:ahLst/>
                <a:cxnLst/>
                <a:rect l="l" t="t" r="r" b="b"/>
                <a:pathLst>
                  <a:path w="694" h="429" extrusionOk="0">
                    <a:moveTo>
                      <a:pt x="180" y="1"/>
                    </a:moveTo>
                    <a:cubicBezTo>
                      <a:pt x="64" y="1"/>
                      <a:pt x="1" y="171"/>
                      <a:pt x="116" y="234"/>
                    </a:cubicBezTo>
                    <a:cubicBezTo>
                      <a:pt x="218" y="291"/>
                      <a:pt x="317" y="351"/>
                      <a:pt x="420" y="409"/>
                    </a:cubicBezTo>
                    <a:cubicBezTo>
                      <a:pt x="447" y="422"/>
                      <a:pt x="477" y="429"/>
                      <a:pt x="507" y="429"/>
                    </a:cubicBezTo>
                    <a:cubicBezTo>
                      <a:pt x="565" y="429"/>
                      <a:pt x="621" y="403"/>
                      <a:pt x="651" y="348"/>
                    </a:cubicBezTo>
                    <a:cubicBezTo>
                      <a:pt x="656" y="333"/>
                      <a:pt x="663" y="321"/>
                      <a:pt x="667" y="306"/>
                    </a:cubicBezTo>
                    <a:cubicBezTo>
                      <a:pt x="693" y="219"/>
                      <a:pt x="633" y="128"/>
                      <a:pt x="549" y="100"/>
                    </a:cubicBezTo>
                    <a:cubicBezTo>
                      <a:pt x="439" y="67"/>
                      <a:pt x="325" y="40"/>
                      <a:pt x="214" y="6"/>
                    </a:cubicBezTo>
                    <a:cubicBezTo>
                      <a:pt x="203" y="2"/>
                      <a:pt x="191" y="1"/>
                      <a:pt x="18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5" name="Google Shape;2945;p42"/>
              <p:cNvSpPr/>
              <p:nvPr/>
            </p:nvSpPr>
            <p:spPr>
              <a:xfrm flipH="1">
                <a:off x="7789857" y="2821586"/>
                <a:ext cx="33627" cy="16063"/>
              </a:xfrm>
              <a:custGeom>
                <a:avLst/>
                <a:gdLst/>
                <a:ahLst/>
                <a:cxnLst/>
                <a:rect l="l" t="t" r="r" b="b"/>
                <a:pathLst>
                  <a:path w="1030" h="492" extrusionOk="0">
                    <a:moveTo>
                      <a:pt x="193" y="0"/>
                    </a:moveTo>
                    <a:cubicBezTo>
                      <a:pt x="54" y="0"/>
                      <a:pt x="0" y="198"/>
                      <a:pt x="152" y="248"/>
                    </a:cubicBezTo>
                    <a:cubicBezTo>
                      <a:pt x="277" y="290"/>
                      <a:pt x="406" y="344"/>
                      <a:pt x="531" y="393"/>
                    </a:cubicBezTo>
                    <a:cubicBezTo>
                      <a:pt x="641" y="439"/>
                      <a:pt x="730" y="492"/>
                      <a:pt x="842" y="492"/>
                    </a:cubicBezTo>
                    <a:cubicBezTo>
                      <a:pt x="858" y="492"/>
                      <a:pt x="875" y="491"/>
                      <a:pt x="893" y="488"/>
                    </a:cubicBezTo>
                    <a:cubicBezTo>
                      <a:pt x="984" y="476"/>
                      <a:pt x="1030" y="348"/>
                      <a:pt x="980" y="276"/>
                    </a:cubicBezTo>
                    <a:cubicBezTo>
                      <a:pt x="896" y="162"/>
                      <a:pt x="775" y="131"/>
                      <a:pt x="638" y="93"/>
                    </a:cubicBezTo>
                    <a:cubicBezTo>
                      <a:pt x="501" y="48"/>
                      <a:pt x="361" y="25"/>
                      <a:pt x="216" y="2"/>
                    </a:cubicBezTo>
                    <a:cubicBezTo>
                      <a:pt x="208" y="1"/>
                      <a:pt x="200" y="0"/>
                      <a:pt x="19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6" name="Google Shape;2946;p42"/>
              <p:cNvSpPr/>
              <p:nvPr/>
            </p:nvSpPr>
            <p:spPr>
              <a:xfrm flipH="1">
                <a:off x="7806115" y="2787795"/>
                <a:ext cx="31211" cy="16552"/>
              </a:xfrm>
              <a:custGeom>
                <a:avLst/>
                <a:gdLst/>
                <a:ahLst/>
                <a:cxnLst/>
                <a:rect l="l" t="t" r="r" b="b"/>
                <a:pathLst>
                  <a:path w="956" h="507" extrusionOk="0">
                    <a:moveTo>
                      <a:pt x="208" y="1"/>
                    </a:moveTo>
                    <a:cubicBezTo>
                      <a:pt x="43" y="1"/>
                      <a:pt x="0" y="240"/>
                      <a:pt x="169" y="311"/>
                    </a:cubicBezTo>
                    <a:cubicBezTo>
                      <a:pt x="283" y="356"/>
                      <a:pt x="393" y="398"/>
                      <a:pt x="507" y="439"/>
                    </a:cubicBezTo>
                    <a:cubicBezTo>
                      <a:pt x="589" y="472"/>
                      <a:pt x="674" y="506"/>
                      <a:pt x="761" y="506"/>
                    </a:cubicBezTo>
                    <a:cubicBezTo>
                      <a:pt x="786" y="506"/>
                      <a:pt x="812" y="503"/>
                      <a:pt x="838" y="497"/>
                    </a:cubicBezTo>
                    <a:cubicBezTo>
                      <a:pt x="918" y="474"/>
                      <a:pt x="955" y="379"/>
                      <a:pt x="913" y="307"/>
                    </a:cubicBezTo>
                    <a:cubicBezTo>
                      <a:pt x="853" y="196"/>
                      <a:pt x="731" y="151"/>
                      <a:pt x="621" y="113"/>
                    </a:cubicBezTo>
                    <a:cubicBezTo>
                      <a:pt x="499" y="67"/>
                      <a:pt x="378" y="33"/>
                      <a:pt x="252" y="6"/>
                    </a:cubicBezTo>
                    <a:cubicBezTo>
                      <a:pt x="237" y="2"/>
                      <a:pt x="222" y="1"/>
                      <a:pt x="20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7" name="Google Shape;2947;p42"/>
              <p:cNvSpPr/>
              <p:nvPr/>
            </p:nvSpPr>
            <p:spPr>
              <a:xfrm flipH="1">
                <a:off x="7746664" y="2796023"/>
                <a:ext cx="33105" cy="18348"/>
              </a:xfrm>
              <a:custGeom>
                <a:avLst/>
                <a:gdLst/>
                <a:ahLst/>
                <a:cxnLst/>
                <a:rect l="l" t="t" r="r" b="b"/>
                <a:pathLst>
                  <a:path w="1014" h="562" extrusionOk="0">
                    <a:moveTo>
                      <a:pt x="157" y="0"/>
                    </a:moveTo>
                    <a:cubicBezTo>
                      <a:pt x="42" y="0"/>
                      <a:pt x="0" y="149"/>
                      <a:pt x="98" y="226"/>
                    </a:cubicBezTo>
                    <a:cubicBezTo>
                      <a:pt x="202" y="305"/>
                      <a:pt x="514" y="561"/>
                      <a:pt x="721" y="561"/>
                    </a:cubicBezTo>
                    <a:cubicBezTo>
                      <a:pt x="792" y="561"/>
                      <a:pt x="850" y="531"/>
                      <a:pt x="884" y="454"/>
                    </a:cubicBezTo>
                    <a:cubicBezTo>
                      <a:pt x="1014" y="153"/>
                      <a:pt x="368" y="39"/>
                      <a:pt x="192" y="5"/>
                    </a:cubicBezTo>
                    <a:cubicBezTo>
                      <a:pt x="180" y="2"/>
                      <a:pt x="168" y="0"/>
                      <a:pt x="15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8" name="Google Shape;2948;p42"/>
              <p:cNvSpPr/>
              <p:nvPr/>
            </p:nvSpPr>
            <p:spPr>
              <a:xfrm flipH="1">
                <a:off x="7749015" y="2756911"/>
                <a:ext cx="30525" cy="9860"/>
              </a:xfrm>
              <a:custGeom>
                <a:avLst/>
                <a:gdLst/>
                <a:ahLst/>
                <a:cxnLst/>
                <a:rect l="l" t="t" r="r" b="b"/>
                <a:pathLst>
                  <a:path w="935" h="302" extrusionOk="0">
                    <a:moveTo>
                      <a:pt x="141" y="1"/>
                    </a:moveTo>
                    <a:cubicBezTo>
                      <a:pt x="44" y="1"/>
                      <a:pt x="1" y="147"/>
                      <a:pt x="110" y="173"/>
                    </a:cubicBezTo>
                    <a:cubicBezTo>
                      <a:pt x="227" y="199"/>
                      <a:pt x="345" y="230"/>
                      <a:pt x="466" y="253"/>
                    </a:cubicBezTo>
                    <a:cubicBezTo>
                      <a:pt x="557" y="272"/>
                      <a:pt x="657" y="302"/>
                      <a:pt x="753" y="302"/>
                    </a:cubicBezTo>
                    <a:cubicBezTo>
                      <a:pt x="770" y="302"/>
                      <a:pt x="788" y="301"/>
                      <a:pt x="805" y="298"/>
                    </a:cubicBezTo>
                    <a:cubicBezTo>
                      <a:pt x="882" y="290"/>
                      <a:pt x="935" y="181"/>
                      <a:pt x="847" y="135"/>
                    </a:cubicBezTo>
                    <a:cubicBezTo>
                      <a:pt x="654" y="32"/>
                      <a:pt x="372" y="32"/>
                      <a:pt x="155" y="2"/>
                    </a:cubicBezTo>
                    <a:cubicBezTo>
                      <a:pt x="150" y="1"/>
                      <a:pt x="146" y="1"/>
                      <a:pt x="14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9" name="Google Shape;2949;p42"/>
              <p:cNvSpPr/>
              <p:nvPr/>
            </p:nvSpPr>
            <p:spPr>
              <a:xfrm flipH="1">
                <a:off x="7719240" y="2821945"/>
                <a:ext cx="19458" cy="12635"/>
              </a:xfrm>
              <a:custGeom>
                <a:avLst/>
                <a:gdLst/>
                <a:ahLst/>
                <a:cxnLst/>
                <a:rect l="l" t="t" r="r" b="b"/>
                <a:pathLst>
                  <a:path w="596" h="387" extrusionOk="0">
                    <a:moveTo>
                      <a:pt x="143" y="1"/>
                    </a:moveTo>
                    <a:cubicBezTo>
                      <a:pt x="53" y="1"/>
                      <a:pt x="1" y="100"/>
                      <a:pt x="41" y="184"/>
                    </a:cubicBezTo>
                    <a:cubicBezTo>
                      <a:pt x="68" y="249"/>
                      <a:pt x="140" y="298"/>
                      <a:pt x="201" y="328"/>
                    </a:cubicBezTo>
                    <a:cubicBezTo>
                      <a:pt x="273" y="367"/>
                      <a:pt x="349" y="386"/>
                      <a:pt x="429" y="386"/>
                    </a:cubicBezTo>
                    <a:cubicBezTo>
                      <a:pt x="431" y="386"/>
                      <a:pt x="433" y="386"/>
                      <a:pt x="435" y="386"/>
                    </a:cubicBezTo>
                    <a:cubicBezTo>
                      <a:pt x="523" y="386"/>
                      <a:pt x="596" y="304"/>
                      <a:pt x="596" y="219"/>
                    </a:cubicBezTo>
                    <a:cubicBezTo>
                      <a:pt x="596" y="138"/>
                      <a:pt x="526" y="51"/>
                      <a:pt x="439" y="51"/>
                    </a:cubicBezTo>
                    <a:cubicBezTo>
                      <a:pt x="436" y="51"/>
                      <a:pt x="432" y="51"/>
                      <a:pt x="429" y="51"/>
                    </a:cubicBezTo>
                    <a:cubicBezTo>
                      <a:pt x="413" y="53"/>
                      <a:pt x="395" y="54"/>
                      <a:pt x="377" y="54"/>
                    </a:cubicBezTo>
                    <a:cubicBezTo>
                      <a:pt x="351" y="54"/>
                      <a:pt x="326" y="52"/>
                      <a:pt x="310" y="47"/>
                    </a:cubicBezTo>
                    <a:cubicBezTo>
                      <a:pt x="261" y="40"/>
                      <a:pt x="224" y="14"/>
                      <a:pt x="178" y="5"/>
                    </a:cubicBezTo>
                    <a:cubicBezTo>
                      <a:pt x="166" y="2"/>
                      <a:pt x="154" y="1"/>
                      <a:pt x="14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0" name="Google Shape;2950;p42"/>
              <p:cNvSpPr/>
              <p:nvPr/>
            </p:nvSpPr>
            <p:spPr>
              <a:xfrm flipH="1">
                <a:off x="7687311" y="2841958"/>
                <a:ext cx="23245" cy="12504"/>
              </a:xfrm>
              <a:custGeom>
                <a:avLst/>
                <a:gdLst/>
                <a:ahLst/>
                <a:cxnLst/>
                <a:rect l="l" t="t" r="r" b="b"/>
                <a:pathLst>
                  <a:path w="712" h="383" extrusionOk="0">
                    <a:moveTo>
                      <a:pt x="123" y="0"/>
                    </a:moveTo>
                    <a:cubicBezTo>
                      <a:pt x="66" y="0"/>
                      <a:pt x="15" y="57"/>
                      <a:pt x="8" y="112"/>
                    </a:cubicBezTo>
                    <a:cubicBezTo>
                      <a:pt x="0" y="180"/>
                      <a:pt x="38" y="229"/>
                      <a:pt x="99" y="252"/>
                    </a:cubicBezTo>
                    <a:cubicBezTo>
                      <a:pt x="183" y="282"/>
                      <a:pt x="266" y="320"/>
                      <a:pt x="350" y="347"/>
                    </a:cubicBezTo>
                    <a:cubicBezTo>
                      <a:pt x="404" y="363"/>
                      <a:pt x="461" y="383"/>
                      <a:pt x="516" y="383"/>
                    </a:cubicBezTo>
                    <a:cubicBezTo>
                      <a:pt x="554" y="383"/>
                      <a:pt x="592" y="373"/>
                      <a:pt x="627" y="347"/>
                    </a:cubicBezTo>
                    <a:cubicBezTo>
                      <a:pt x="688" y="305"/>
                      <a:pt x="711" y="233"/>
                      <a:pt x="673" y="161"/>
                    </a:cubicBezTo>
                    <a:cubicBezTo>
                      <a:pt x="624" y="62"/>
                      <a:pt x="517" y="50"/>
                      <a:pt x="418" y="35"/>
                    </a:cubicBezTo>
                    <a:cubicBezTo>
                      <a:pt x="327" y="17"/>
                      <a:pt x="229" y="12"/>
                      <a:pt x="133" y="1"/>
                    </a:cubicBezTo>
                    <a:cubicBezTo>
                      <a:pt x="129" y="1"/>
                      <a:pt x="126" y="0"/>
                      <a:pt x="12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1" name="Google Shape;2951;p42"/>
              <p:cNvSpPr/>
              <p:nvPr/>
            </p:nvSpPr>
            <p:spPr>
              <a:xfrm flipH="1">
                <a:off x="7707683" y="2879110"/>
                <a:ext cx="22233" cy="11949"/>
              </a:xfrm>
              <a:custGeom>
                <a:avLst/>
                <a:gdLst/>
                <a:ahLst/>
                <a:cxnLst/>
                <a:rect l="l" t="t" r="r" b="b"/>
                <a:pathLst>
                  <a:path w="681" h="366" extrusionOk="0">
                    <a:moveTo>
                      <a:pt x="160" y="1"/>
                    </a:moveTo>
                    <a:cubicBezTo>
                      <a:pt x="65" y="1"/>
                      <a:pt x="0" y="148"/>
                      <a:pt x="106" y="193"/>
                    </a:cubicBezTo>
                    <a:cubicBezTo>
                      <a:pt x="186" y="228"/>
                      <a:pt x="262" y="266"/>
                      <a:pt x="343" y="304"/>
                    </a:cubicBezTo>
                    <a:cubicBezTo>
                      <a:pt x="405" y="335"/>
                      <a:pt x="463" y="366"/>
                      <a:pt x="524" y="366"/>
                    </a:cubicBezTo>
                    <a:cubicBezTo>
                      <a:pt x="552" y="366"/>
                      <a:pt x="581" y="359"/>
                      <a:pt x="612" y="342"/>
                    </a:cubicBezTo>
                    <a:cubicBezTo>
                      <a:pt x="673" y="311"/>
                      <a:pt x="680" y="235"/>
                      <a:pt x="654" y="179"/>
                    </a:cubicBezTo>
                    <a:cubicBezTo>
                      <a:pt x="616" y="91"/>
                      <a:pt x="517" y="79"/>
                      <a:pt x="429" y="60"/>
                    </a:cubicBezTo>
                    <a:cubicBezTo>
                      <a:pt x="350" y="42"/>
                      <a:pt x="266" y="26"/>
                      <a:pt x="183" y="4"/>
                    </a:cubicBezTo>
                    <a:cubicBezTo>
                      <a:pt x="175" y="2"/>
                      <a:pt x="167" y="1"/>
                      <a:pt x="16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2" name="Google Shape;2952;p42"/>
              <p:cNvSpPr/>
              <p:nvPr/>
            </p:nvSpPr>
            <p:spPr>
              <a:xfrm flipH="1">
                <a:off x="7727663" y="2848716"/>
                <a:ext cx="19686" cy="10872"/>
              </a:xfrm>
              <a:custGeom>
                <a:avLst/>
                <a:gdLst/>
                <a:ahLst/>
                <a:cxnLst/>
                <a:rect l="l" t="t" r="r" b="b"/>
                <a:pathLst>
                  <a:path w="603" h="333" extrusionOk="0">
                    <a:moveTo>
                      <a:pt x="171" y="0"/>
                    </a:moveTo>
                    <a:cubicBezTo>
                      <a:pt x="44" y="0"/>
                      <a:pt x="0" y="185"/>
                      <a:pt x="135" y="228"/>
                    </a:cubicBezTo>
                    <a:cubicBezTo>
                      <a:pt x="226" y="258"/>
                      <a:pt x="314" y="296"/>
                      <a:pt x="405" y="326"/>
                    </a:cubicBezTo>
                    <a:cubicBezTo>
                      <a:pt x="417" y="331"/>
                      <a:pt x="430" y="333"/>
                      <a:pt x="443" y="333"/>
                    </a:cubicBezTo>
                    <a:cubicBezTo>
                      <a:pt x="504" y="333"/>
                      <a:pt x="565" y="284"/>
                      <a:pt x="584" y="228"/>
                    </a:cubicBezTo>
                    <a:cubicBezTo>
                      <a:pt x="603" y="155"/>
                      <a:pt x="557" y="61"/>
                      <a:pt x="481" y="49"/>
                    </a:cubicBezTo>
                    <a:cubicBezTo>
                      <a:pt x="386" y="33"/>
                      <a:pt x="291" y="22"/>
                      <a:pt x="199" y="3"/>
                    </a:cubicBezTo>
                    <a:cubicBezTo>
                      <a:pt x="190" y="1"/>
                      <a:pt x="180" y="0"/>
                      <a:pt x="17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3" name="Google Shape;2953;p42"/>
              <p:cNvSpPr/>
              <p:nvPr/>
            </p:nvSpPr>
            <p:spPr>
              <a:xfrm flipH="1">
                <a:off x="7776210" y="2906828"/>
                <a:ext cx="24584" cy="10741"/>
              </a:xfrm>
              <a:custGeom>
                <a:avLst/>
                <a:gdLst/>
                <a:ahLst/>
                <a:cxnLst/>
                <a:rect l="l" t="t" r="r" b="b"/>
                <a:pathLst>
                  <a:path w="753" h="329" extrusionOk="0">
                    <a:moveTo>
                      <a:pt x="85" y="1"/>
                    </a:moveTo>
                    <a:cubicBezTo>
                      <a:pt x="32" y="1"/>
                      <a:pt x="0" y="81"/>
                      <a:pt x="54" y="109"/>
                    </a:cubicBezTo>
                    <a:cubicBezTo>
                      <a:pt x="204" y="193"/>
                      <a:pt x="403" y="328"/>
                      <a:pt x="588" y="328"/>
                    </a:cubicBezTo>
                    <a:cubicBezTo>
                      <a:pt x="604" y="328"/>
                      <a:pt x="619" y="327"/>
                      <a:pt x="635" y="325"/>
                    </a:cubicBezTo>
                    <a:cubicBezTo>
                      <a:pt x="692" y="318"/>
                      <a:pt x="752" y="238"/>
                      <a:pt x="692" y="192"/>
                    </a:cubicBezTo>
                    <a:cubicBezTo>
                      <a:pt x="533" y="67"/>
                      <a:pt x="289" y="55"/>
                      <a:pt x="99" y="2"/>
                    </a:cubicBezTo>
                    <a:cubicBezTo>
                      <a:pt x="94" y="1"/>
                      <a:pt x="90" y="1"/>
                      <a:pt x="8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4" name="Google Shape;2954;p42"/>
              <p:cNvSpPr/>
              <p:nvPr/>
            </p:nvSpPr>
            <p:spPr>
              <a:xfrm flipH="1">
                <a:off x="7797431" y="2957236"/>
                <a:ext cx="21874" cy="11525"/>
              </a:xfrm>
              <a:custGeom>
                <a:avLst/>
                <a:gdLst/>
                <a:ahLst/>
                <a:cxnLst/>
                <a:rect l="l" t="t" r="r" b="b"/>
                <a:pathLst>
                  <a:path w="670" h="353" extrusionOk="0">
                    <a:moveTo>
                      <a:pt x="255" y="1"/>
                    </a:moveTo>
                    <a:cubicBezTo>
                      <a:pt x="214" y="1"/>
                      <a:pt x="172" y="2"/>
                      <a:pt x="130" y="6"/>
                    </a:cubicBezTo>
                    <a:cubicBezTo>
                      <a:pt x="69" y="13"/>
                      <a:pt x="16" y="48"/>
                      <a:pt x="8" y="113"/>
                    </a:cubicBezTo>
                    <a:cubicBezTo>
                      <a:pt x="1" y="169"/>
                      <a:pt x="35" y="241"/>
                      <a:pt x="96" y="250"/>
                    </a:cubicBezTo>
                    <a:cubicBezTo>
                      <a:pt x="217" y="268"/>
                      <a:pt x="335" y="302"/>
                      <a:pt x="449" y="344"/>
                    </a:cubicBezTo>
                    <a:cubicBezTo>
                      <a:pt x="463" y="350"/>
                      <a:pt x="477" y="352"/>
                      <a:pt x="490" y="352"/>
                    </a:cubicBezTo>
                    <a:cubicBezTo>
                      <a:pt x="534" y="352"/>
                      <a:pt x="578" y="328"/>
                      <a:pt x="612" y="302"/>
                    </a:cubicBezTo>
                    <a:cubicBezTo>
                      <a:pt x="617" y="299"/>
                      <a:pt x="621" y="299"/>
                      <a:pt x="624" y="295"/>
                    </a:cubicBezTo>
                    <a:cubicBezTo>
                      <a:pt x="658" y="264"/>
                      <a:pt x="670" y="204"/>
                      <a:pt x="658" y="158"/>
                    </a:cubicBezTo>
                    <a:cubicBezTo>
                      <a:pt x="658" y="154"/>
                      <a:pt x="654" y="146"/>
                      <a:pt x="654" y="143"/>
                    </a:cubicBezTo>
                    <a:cubicBezTo>
                      <a:pt x="640" y="90"/>
                      <a:pt x="594" y="36"/>
                      <a:pt x="537" y="25"/>
                    </a:cubicBezTo>
                    <a:cubicBezTo>
                      <a:pt x="442" y="9"/>
                      <a:pt x="349" y="1"/>
                      <a:pt x="25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5" name="Google Shape;2955;p42"/>
              <p:cNvSpPr/>
              <p:nvPr/>
            </p:nvSpPr>
            <p:spPr>
              <a:xfrm flipH="1">
                <a:off x="7839873" y="2931771"/>
                <a:ext cx="18544" cy="11525"/>
              </a:xfrm>
              <a:custGeom>
                <a:avLst/>
                <a:gdLst/>
                <a:ahLst/>
                <a:cxnLst/>
                <a:rect l="l" t="t" r="r" b="b"/>
                <a:pathLst>
                  <a:path w="568" h="353" extrusionOk="0">
                    <a:moveTo>
                      <a:pt x="129" y="1"/>
                    </a:moveTo>
                    <a:cubicBezTo>
                      <a:pt x="81" y="1"/>
                      <a:pt x="33" y="40"/>
                      <a:pt x="20" y="86"/>
                    </a:cubicBezTo>
                    <a:cubicBezTo>
                      <a:pt x="1" y="151"/>
                      <a:pt x="43" y="208"/>
                      <a:pt x="99" y="231"/>
                    </a:cubicBezTo>
                    <a:cubicBezTo>
                      <a:pt x="164" y="258"/>
                      <a:pt x="229" y="284"/>
                      <a:pt x="297" y="307"/>
                    </a:cubicBezTo>
                    <a:cubicBezTo>
                      <a:pt x="343" y="327"/>
                      <a:pt x="390" y="352"/>
                      <a:pt x="438" y="352"/>
                    </a:cubicBezTo>
                    <a:cubicBezTo>
                      <a:pt x="462" y="352"/>
                      <a:pt x="486" y="346"/>
                      <a:pt x="510" y="330"/>
                    </a:cubicBezTo>
                    <a:cubicBezTo>
                      <a:pt x="548" y="300"/>
                      <a:pt x="568" y="258"/>
                      <a:pt x="556" y="212"/>
                    </a:cubicBezTo>
                    <a:cubicBezTo>
                      <a:pt x="533" y="121"/>
                      <a:pt x="450" y="105"/>
                      <a:pt x="373" y="79"/>
                    </a:cubicBezTo>
                    <a:cubicBezTo>
                      <a:pt x="301" y="52"/>
                      <a:pt x="233" y="29"/>
                      <a:pt x="161" y="7"/>
                    </a:cubicBezTo>
                    <a:cubicBezTo>
                      <a:pt x="150" y="3"/>
                      <a:pt x="140" y="1"/>
                      <a:pt x="12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6" name="Google Shape;2956;p42"/>
              <p:cNvSpPr/>
              <p:nvPr/>
            </p:nvSpPr>
            <p:spPr>
              <a:xfrm flipH="1">
                <a:off x="7842093" y="2976531"/>
                <a:ext cx="22755" cy="14887"/>
              </a:xfrm>
              <a:custGeom>
                <a:avLst/>
                <a:gdLst/>
                <a:ahLst/>
                <a:cxnLst/>
                <a:rect l="l" t="t" r="r" b="b"/>
                <a:pathLst>
                  <a:path w="697" h="456" extrusionOk="0">
                    <a:moveTo>
                      <a:pt x="126" y="0"/>
                    </a:moveTo>
                    <a:cubicBezTo>
                      <a:pt x="44" y="0"/>
                      <a:pt x="1" y="127"/>
                      <a:pt x="80" y="171"/>
                    </a:cubicBezTo>
                    <a:cubicBezTo>
                      <a:pt x="182" y="233"/>
                      <a:pt x="278" y="297"/>
                      <a:pt x="369" y="366"/>
                    </a:cubicBezTo>
                    <a:cubicBezTo>
                      <a:pt x="436" y="416"/>
                      <a:pt x="493" y="455"/>
                      <a:pt x="563" y="455"/>
                    </a:cubicBezTo>
                    <a:cubicBezTo>
                      <a:pt x="588" y="455"/>
                      <a:pt x="616" y="450"/>
                      <a:pt x="647" y="438"/>
                    </a:cubicBezTo>
                    <a:cubicBezTo>
                      <a:pt x="673" y="430"/>
                      <a:pt x="689" y="411"/>
                      <a:pt x="689" y="384"/>
                    </a:cubicBezTo>
                    <a:cubicBezTo>
                      <a:pt x="696" y="266"/>
                      <a:pt x="624" y="198"/>
                      <a:pt x="517" y="145"/>
                    </a:cubicBezTo>
                    <a:cubicBezTo>
                      <a:pt x="403" y="84"/>
                      <a:pt x="278" y="42"/>
                      <a:pt x="152" y="4"/>
                    </a:cubicBezTo>
                    <a:cubicBezTo>
                      <a:pt x="143" y="1"/>
                      <a:pt x="134" y="0"/>
                      <a:pt x="12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7" name="Google Shape;2957;p42"/>
              <p:cNvSpPr/>
              <p:nvPr/>
            </p:nvSpPr>
            <p:spPr>
              <a:xfrm flipH="1">
                <a:off x="7879964" y="2960892"/>
                <a:ext cx="19229" cy="12439"/>
              </a:xfrm>
              <a:custGeom>
                <a:avLst/>
                <a:gdLst/>
                <a:ahLst/>
                <a:cxnLst/>
                <a:rect l="l" t="t" r="r" b="b"/>
                <a:pathLst>
                  <a:path w="589" h="381" extrusionOk="0">
                    <a:moveTo>
                      <a:pt x="130" y="0"/>
                    </a:moveTo>
                    <a:cubicBezTo>
                      <a:pt x="48" y="0"/>
                      <a:pt x="0" y="122"/>
                      <a:pt x="83" y="183"/>
                    </a:cubicBezTo>
                    <a:cubicBezTo>
                      <a:pt x="151" y="229"/>
                      <a:pt x="220" y="278"/>
                      <a:pt x="288" y="320"/>
                    </a:cubicBezTo>
                    <a:cubicBezTo>
                      <a:pt x="318" y="338"/>
                      <a:pt x="349" y="366"/>
                      <a:pt x="383" y="373"/>
                    </a:cubicBezTo>
                    <a:cubicBezTo>
                      <a:pt x="400" y="378"/>
                      <a:pt x="424" y="380"/>
                      <a:pt x="448" y="380"/>
                    </a:cubicBezTo>
                    <a:cubicBezTo>
                      <a:pt x="472" y="380"/>
                      <a:pt x="495" y="378"/>
                      <a:pt x="513" y="377"/>
                    </a:cubicBezTo>
                    <a:cubicBezTo>
                      <a:pt x="558" y="369"/>
                      <a:pt x="588" y="327"/>
                      <a:pt x="566" y="282"/>
                    </a:cubicBezTo>
                    <a:cubicBezTo>
                      <a:pt x="527" y="217"/>
                      <a:pt x="490" y="171"/>
                      <a:pt x="413" y="133"/>
                    </a:cubicBezTo>
                    <a:cubicBezTo>
                      <a:pt x="334" y="96"/>
                      <a:pt x="258" y="57"/>
                      <a:pt x="181" y="15"/>
                    </a:cubicBezTo>
                    <a:cubicBezTo>
                      <a:pt x="163" y="5"/>
                      <a:pt x="146" y="0"/>
                      <a:pt x="13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8" name="Google Shape;2958;p42"/>
              <p:cNvSpPr/>
              <p:nvPr/>
            </p:nvSpPr>
            <p:spPr>
              <a:xfrm flipH="1">
                <a:off x="7993838" y="2996739"/>
                <a:ext cx="25302" cy="19850"/>
              </a:xfrm>
              <a:custGeom>
                <a:avLst/>
                <a:gdLst/>
                <a:ahLst/>
                <a:cxnLst/>
                <a:rect l="l" t="t" r="r" b="b"/>
                <a:pathLst>
                  <a:path w="775" h="608" extrusionOk="0">
                    <a:moveTo>
                      <a:pt x="125" y="1"/>
                    </a:moveTo>
                    <a:cubicBezTo>
                      <a:pt x="45" y="1"/>
                      <a:pt x="0" y="110"/>
                      <a:pt x="80" y="168"/>
                    </a:cubicBezTo>
                    <a:cubicBezTo>
                      <a:pt x="175" y="237"/>
                      <a:pt x="267" y="317"/>
                      <a:pt x="354" y="396"/>
                    </a:cubicBezTo>
                    <a:cubicBezTo>
                      <a:pt x="434" y="465"/>
                      <a:pt x="510" y="583"/>
                      <a:pt x="616" y="605"/>
                    </a:cubicBezTo>
                    <a:cubicBezTo>
                      <a:pt x="625" y="607"/>
                      <a:pt x="633" y="608"/>
                      <a:pt x="642" y="608"/>
                    </a:cubicBezTo>
                    <a:cubicBezTo>
                      <a:pt x="720" y="608"/>
                      <a:pt x="774" y="544"/>
                      <a:pt x="761" y="461"/>
                    </a:cubicBezTo>
                    <a:cubicBezTo>
                      <a:pt x="734" y="343"/>
                      <a:pt x="597" y="267"/>
                      <a:pt x="506" y="198"/>
                    </a:cubicBezTo>
                    <a:cubicBezTo>
                      <a:pt x="400" y="123"/>
                      <a:pt x="289" y="70"/>
                      <a:pt x="172" y="12"/>
                    </a:cubicBezTo>
                    <a:cubicBezTo>
                      <a:pt x="155" y="4"/>
                      <a:pt x="140" y="1"/>
                      <a:pt x="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9" name="Google Shape;2959;p42"/>
              <p:cNvSpPr/>
              <p:nvPr/>
            </p:nvSpPr>
            <p:spPr>
              <a:xfrm flipH="1">
                <a:off x="8027792" y="2953547"/>
                <a:ext cx="22723" cy="20013"/>
              </a:xfrm>
              <a:custGeom>
                <a:avLst/>
                <a:gdLst/>
                <a:ahLst/>
                <a:cxnLst/>
                <a:rect l="l" t="t" r="r" b="b"/>
                <a:pathLst>
                  <a:path w="696" h="613" extrusionOk="0">
                    <a:moveTo>
                      <a:pt x="113" y="0"/>
                    </a:moveTo>
                    <a:cubicBezTo>
                      <a:pt x="44" y="0"/>
                      <a:pt x="0" y="85"/>
                      <a:pt x="34" y="145"/>
                    </a:cubicBezTo>
                    <a:cubicBezTo>
                      <a:pt x="91" y="259"/>
                      <a:pt x="182" y="347"/>
                      <a:pt x="273" y="438"/>
                    </a:cubicBezTo>
                    <a:cubicBezTo>
                      <a:pt x="356" y="521"/>
                      <a:pt x="441" y="612"/>
                      <a:pt x="561" y="612"/>
                    </a:cubicBezTo>
                    <a:cubicBezTo>
                      <a:pt x="573" y="612"/>
                      <a:pt x="586" y="611"/>
                      <a:pt x="600" y="609"/>
                    </a:cubicBezTo>
                    <a:cubicBezTo>
                      <a:pt x="654" y="598"/>
                      <a:pt x="691" y="540"/>
                      <a:pt x="691" y="488"/>
                    </a:cubicBezTo>
                    <a:cubicBezTo>
                      <a:pt x="696" y="351"/>
                      <a:pt x="559" y="267"/>
                      <a:pt x="459" y="195"/>
                    </a:cubicBezTo>
                    <a:cubicBezTo>
                      <a:pt x="357" y="119"/>
                      <a:pt x="258" y="47"/>
                      <a:pt x="140" y="5"/>
                    </a:cubicBezTo>
                    <a:cubicBezTo>
                      <a:pt x="131" y="2"/>
                      <a:pt x="121" y="0"/>
                      <a:pt x="11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0" name="Google Shape;2960;p42"/>
              <p:cNvSpPr/>
              <p:nvPr/>
            </p:nvSpPr>
            <p:spPr>
              <a:xfrm flipH="1">
                <a:off x="7976894" y="2963570"/>
                <a:ext cx="25922" cy="20927"/>
              </a:xfrm>
              <a:custGeom>
                <a:avLst/>
                <a:gdLst/>
                <a:ahLst/>
                <a:cxnLst/>
                <a:rect l="l" t="t" r="r" b="b"/>
                <a:pathLst>
                  <a:path w="794" h="641" extrusionOk="0">
                    <a:moveTo>
                      <a:pt x="116" y="1"/>
                    </a:moveTo>
                    <a:cubicBezTo>
                      <a:pt x="54" y="1"/>
                      <a:pt x="0" y="81"/>
                      <a:pt x="37" y="139"/>
                    </a:cubicBezTo>
                    <a:cubicBezTo>
                      <a:pt x="70" y="192"/>
                      <a:pt x="90" y="249"/>
                      <a:pt x="128" y="298"/>
                    </a:cubicBezTo>
                    <a:cubicBezTo>
                      <a:pt x="170" y="352"/>
                      <a:pt x="211" y="398"/>
                      <a:pt x="257" y="439"/>
                    </a:cubicBezTo>
                    <a:cubicBezTo>
                      <a:pt x="299" y="481"/>
                      <a:pt x="344" y="515"/>
                      <a:pt x="386" y="553"/>
                    </a:cubicBezTo>
                    <a:cubicBezTo>
                      <a:pt x="451" y="603"/>
                      <a:pt x="508" y="621"/>
                      <a:pt x="588" y="637"/>
                    </a:cubicBezTo>
                    <a:cubicBezTo>
                      <a:pt x="600" y="639"/>
                      <a:pt x="612" y="641"/>
                      <a:pt x="623" y="641"/>
                    </a:cubicBezTo>
                    <a:cubicBezTo>
                      <a:pt x="737" y="641"/>
                      <a:pt x="793" y="510"/>
                      <a:pt x="717" y="416"/>
                    </a:cubicBezTo>
                    <a:cubicBezTo>
                      <a:pt x="675" y="363"/>
                      <a:pt x="644" y="325"/>
                      <a:pt x="592" y="291"/>
                    </a:cubicBezTo>
                    <a:cubicBezTo>
                      <a:pt x="542" y="261"/>
                      <a:pt x="493" y="230"/>
                      <a:pt x="447" y="196"/>
                    </a:cubicBezTo>
                    <a:cubicBezTo>
                      <a:pt x="352" y="135"/>
                      <a:pt x="249" y="82"/>
                      <a:pt x="162" y="17"/>
                    </a:cubicBezTo>
                    <a:cubicBezTo>
                      <a:pt x="147" y="6"/>
                      <a:pt x="131" y="1"/>
                      <a:pt x="11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1" name="Google Shape;2961;p42"/>
              <p:cNvSpPr/>
              <p:nvPr/>
            </p:nvSpPr>
            <p:spPr>
              <a:xfrm flipH="1">
                <a:off x="7914472" y="2981362"/>
                <a:ext cx="27914" cy="23931"/>
              </a:xfrm>
              <a:custGeom>
                <a:avLst/>
                <a:gdLst/>
                <a:ahLst/>
                <a:cxnLst/>
                <a:rect l="l" t="t" r="r" b="b"/>
                <a:pathLst>
                  <a:path w="855" h="733" extrusionOk="0">
                    <a:moveTo>
                      <a:pt x="15" y="1"/>
                    </a:moveTo>
                    <a:cubicBezTo>
                      <a:pt x="7" y="1"/>
                      <a:pt x="1" y="15"/>
                      <a:pt x="7" y="23"/>
                    </a:cubicBezTo>
                    <a:cubicBezTo>
                      <a:pt x="67" y="95"/>
                      <a:pt x="94" y="195"/>
                      <a:pt x="144" y="271"/>
                    </a:cubicBezTo>
                    <a:cubicBezTo>
                      <a:pt x="193" y="343"/>
                      <a:pt x="246" y="408"/>
                      <a:pt x="304" y="469"/>
                    </a:cubicBezTo>
                    <a:cubicBezTo>
                      <a:pt x="410" y="578"/>
                      <a:pt x="538" y="732"/>
                      <a:pt x="697" y="732"/>
                    </a:cubicBezTo>
                    <a:cubicBezTo>
                      <a:pt x="713" y="732"/>
                      <a:pt x="731" y="731"/>
                      <a:pt x="748" y="727"/>
                    </a:cubicBezTo>
                    <a:cubicBezTo>
                      <a:pt x="805" y="711"/>
                      <a:pt x="855" y="647"/>
                      <a:pt x="851" y="590"/>
                    </a:cubicBezTo>
                    <a:cubicBezTo>
                      <a:pt x="836" y="408"/>
                      <a:pt x="653" y="332"/>
                      <a:pt x="513" y="241"/>
                    </a:cubicBezTo>
                    <a:cubicBezTo>
                      <a:pt x="444" y="195"/>
                      <a:pt x="372" y="157"/>
                      <a:pt x="295" y="118"/>
                    </a:cubicBezTo>
                    <a:cubicBezTo>
                      <a:pt x="212" y="76"/>
                      <a:pt x="102" y="58"/>
                      <a:pt x="22" y="4"/>
                    </a:cubicBezTo>
                    <a:cubicBezTo>
                      <a:pt x="19" y="2"/>
                      <a:pt x="17" y="1"/>
                      <a:pt x="1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2" name="Google Shape;2962;p42"/>
              <p:cNvSpPr/>
              <p:nvPr/>
            </p:nvSpPr>
            <p:spPr>
              <a:xfrm flipH="1">
                <a:off x="8076208" y="2926547"/>
                <a:ext cx="13190" cy="13973"/>
              </a:xfrm>
              <a:custGeom>
                <a:avLst/>
                <a:gdLst/>
                <a:ahLst/>
                <a:cxnLst/>
                <a:rect l="l" t="t" r="r" b="b"/>
                <a:pathLst>
                  <a:path w="404" h="428" extrusionOk="0">
                    <a:moveTo>
                      <a:pt x="112" y="1"/>
                    </a:moveTo>
                    <a:cubicBezTo>
                      <a:pt x="96" y="1"/>
                      <a:pt x="80" y="5"/>
                      <a:pt x="65" y="14"/>
                    </a:cubicBezTo>
                    <a:cubicBezTo>
                      <a:pt x="27" y="33"/>
                      <a:pt x="1" y="86"/>
                      <a:pt x="20" y="125"/>
                    </a:cubicBezTo>
                    <a:cubicBezTo>
                      <a:pt x="23" y="144"/>
                      <a:pt x="31" y="174"/>
                      <a:pt x="43" y="197"/>
                    </a:cubicBezTo>
                    <a:cubicBezTo>
                      <a:pt x="54" y="216"/>
                      <a:pt x="62" y="235"/>
                      <a:pt x="73" y="258"/>
                    </a:cubicBezTo>
                    <a:cubicBezTo>
                      <a:pt x="95" y="304"/>
                      <a:pt x="118" y="346"/>
                      <a:pt x="148" y="387"/>
                    </a:cubicBezTo>
                    <a:cubicBezTo>
                      <a:pt x="172" y="415"/>
                      <a:pt x="208" y="427"/>
                      <a:pt x="243" y="427"/>
                    </a:cubicBezTo>
                    <a:cubicBezTo>
                      <a:pt x="275" y="427"/>
                      <a:pt x="307" y="417"/>
                      <a:pt x="331" y="398"/>
                    </a:cubicBezTo>
                    <a:cubicBezTo>
                      <a:pt x="385" y="356"/>
                      <a:pt x="404" y="281"/>
                      <a:pt x="366" y="220"/>
                    </a:cubicBezTo>
                    <a:cubicBezTo>
                      <a:pt x="343" y="178"/>
                      <a:pt x="304" y="144"/>
                      <a:pt x="271" y="106"/>
                    </a:cubicBezTo>
                    <a:cubicBezTo>
                      <a:pt x="240" y="79"/>
                      <a:pt x="217" y="49"/>
                      <a:pt x="183" y="30"/>
                    </a:cubicBezTo>
                    <a:cubicBezTo>
                      <a:pt x="162" y="11"/>
                      <a:pt x="137" y="1"/>
                      <a:pt x="11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3" name="Google Shape;2963;p42"/>
              <p:cNvSpPr/>
              <p:nvPr/>
            </p:nvSpPr>
            <p:spPr>
              <a:xfrm flipH="1">
                <a:off x="7923287" y="3058835"/>
                <a:ext cx="23408" cy="16813"/>
              </a:xfrm>
              <a:custGeom>
                <a:avLst/>
                <a:gdLst/>
                <a:ahLst/>
                <a:cxnLst/>
                <a:rect l="l" t="t" r="r" b="b"/>
                <a:pathLst>
                  <a:path w="717" h="515" extrusionOk="0">
                    <a:moveTo>
                      <a:pt x="156" y="1"/>
                    </a:moveTo>
                    <a:cubicBezTo>
                      <a:pt x="72" y="1"/>
                      <a:pt x="1" y="102"/>
                      <a:pt x="78" y="179"/>
                    </a:cubicBezTo>
                    <a:cubicBezTo>
                      <a:pt x="154" y="258"/>
                      <a:pt x="238" y="331"/>
                      <a:pt x="325" y="400"/>
                    </a:cubicBezTo>
                    <a:cubicBezTo>
                      <a:pt x="397" y="453"/>
                      <a:pt x="510" y="514"/>
                      <a:pt x="603" y="514"/>
                    </a:cubicBezTo>
                    <a:cubicBezTo>
                      <a:pt x="608" y="514"/>
                      <a:pt x="613" y="514"/>
                      <a:pt x="618" y="514"/>
                    </a:cubicBezTo>
                    <a:cubicBezTo>
                      <a:pt x="678" y="509"/>
                      <a:pt x="717" y="449"/>
                      <a:pt x="686" y="395"/>
                    </a:cubicBezTo>
                    <a:cubicBezTo>
                      <a:pt x="648" y="319"/>
                      <a:pt x="545" y="247"/>
                      <a:pt x="477" y="205"/>
                    </a:cubicBezTo>
                    <a:cubicBezTo>
                      <a:pt x="390" y="152"/>
                      <a:pt x="306" y="91"/>
                      <a:pt x="226" y="26"/>
                    </a:cubicBezTo>
                    <a:cubicBezTo>
                      <a:pt x="204" y="8"/>
                      <a:pt x="180" y="1"/>
                      <a:pt x="15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4" name="Google Shape;2964;p42"/>
              <p:cNvSpPr/>
              <p:nvPr/>
            </p:nvSpPr>
            <p:spPr>
              <a:xfrm flipH="1">
                <a:off x="7891652" y="3041858"/>
                <a:ext cx="31505" cy="20601"/>
              </a:xfrm>
              <a:custGeom>
                <a:avLst/>
                <a:gdLst/>
                <a:ahLst/>
                <a:cxnLst/>
                <a:rect l="l" t="t" r="r" b="b"/>
                <a:pathLst>
                  <a:path w="965" h="631" extrusionOk="0">
                    <a:moveTo>
                      <a:pt x="152" y="1"/>
                    </a:moveTo>
                    <a:cubicBezTo>
                      <a:pt x="55" y="1"/>
                      <a:pt x="1" y="108"/>
                      <a:pt x="68" y="185"/>
                    </a:cubicBezTo>
                    <a:cubicBezTo>
                      <a:pt x="163" y="299"/>
                      <a:pt x="280" y="376"/>
                      <a:pt x="403" y="455"/>
                    </a:cubicBezTo>
                    <a:cubicBezTo>
                      <a:pt x="513" y="529"/>
                      <a:pt x="641" y="631"/>
                      <a:pt x="777" y="631"/>
                    </a:cubicBezTo>
                    <a:cubicBezTo>
                      <a:pt x="781" y="631"/>
                      <a:pt x="786" y="631"/>
                      <a:pt x="790" y="630"/>
                    </a:cubicBezTo>
                    <a:cubicBezTo>
                      <a:pt x="904" y="627"/>
                      <a:pt x="965" y="516"/>
                      <a:pt x="915" y="413"/>
                    </a:cubicBezTo>
                    <a:cubicBezTo>
                      <a:pt x="855" y="292"/>
                      <a:pt x="691" y="227"/>
                      <a:pt x="573" y="167"/>
                    </a:cubicBezTo>
                    <a:cubicBezTo>
                      <a:pt x="445" y="98"/>
                      <a:pt x="319" y="34"/>
                      <a:pt x="174" y="3"/>
                    </a:cubicBezTo>
                    <a:cubicBezTo>
                      <a:pt x="167" y="1"/>
                      <a:pt x="159" y="1"/>
                      <a:pt x="1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5" name="Google Shape;2965;p42"/>
              <p:cNvSpPr/>
              <p:nvPr/>
            </p:nvSpPr>
            <p:spPr>
              <a:xfrm flipH="1">
                <a:off x="7825834" y="3086814"/>
                <a:ext cx="27848" cy="16389"/>
              </a:xfrm>
              <a:custGeom>
                <a:avLst/>
                <a:gdLst/>
                <a:ahLst/>
                <a:cxnLst/>
                <a:rect l="l" t="t" r="r" b="b"/>
                <a:pathLst>
                  <a:path w="853" h="502" extrusionOk="0">
                    <a:moveTo>
                      <a:pt x="190" y="1"/>
                    </a:moveTo>
                    <a:cubicBezTo>
                      <a:pt x="163" y="1"/>
                      <a:pt x="135" y="2"/>
                      <a:pt x="107" y="6"/>
                    </a:cubicBezTo>
                    <a:cubicBezTo>
                      <a:pt x="19" y="17"/>
                      <a:pt x="0" y="143"/>
                      <a:pt x="58" y="200"/>
                    </a:cubicBezTo>
                    <a:cubicBezTo>
                      <a:pt x="133" y="276"/>
                      <a:pt x="228" y="326"/>
                      <a:pt x="328" y="375"/>
                    </a:cubicBezTo>
                    <a:cubicBezTo>
                      <a:pt x="430" y="428"/>
                      <a:pt x="529" y="493"/>
                      <a:pt x="647" y="501"/>
                    </a:cubicBezTo>
                    <a:cubicBezTo>
                      <a:pt x="652" y="501"/>
                      <a:pt x="658" y="501"/>
                      <a:pt x="663" y="501"/>
                    </a:cubicBezTo>
                    <a:cubicBezTo>
                      <a:pt x="810" y="501"/>
                      <a:pt x="853" y="307"/>
                      <a:pt x="768" y="208"/>
                    </a:cubicBezTo>
                    <a:cubicBezTo>
                      <a:pt x="693" y="120"/>
                      <a:pt x="552" y="78"/>
                      <a:pt x="442" y="45"/>
                    </a:cubicBezTo>
                    <a:cubicBezTo>
                      <a:pt x="358" y="18"/>
                      <a:pt x="276" y="1"/>
                      <a:pt x="19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6" name="Google Shape;2966;p42"/>
              <p:cNvSpPr/>
              <p:nvPr/>
            </p:nvSpPr>
            <p:spPr>
              <a:xfrm flipH="1">
                <a:off x="7847382" y="3033892"/>
                <a:ext cx="26183" cy="16781"/>
              </a:xfrm>
              <a:custGeom>
                <a:avLst/>
                <a:gdLst/>
                <a:ahLst/>
                <a:cxnLst/>
                <a:rect l="l" t="t" r="r" b="b"/>
                <a:pathLst>
                  <a:path w="802" h="514" extrusionOk="0">
                    <a:moveTo>
                      <a:pt x="119" y="1"/>
                    </a:moveTo>
                    <a:cubicBezTo>
                      <a:pt x="42" y="1"/>
                      <a:pt x="0" y="118"/>
                      <a:pt x="77" y="160"/>
                    </a:cubicBezTo>
                    <a:cubicBezTo>
                      <a:pt x="180" y="213"/>
                      <a:pt x="279" y="278"/>
                      <a:pt x="370" y="350"/>
                    </a:cubicBezTo>
                    <a:cubicBezTo>
                      <a:pt x="412" y="380"/>
                      <a:pt x="446" y="415"/>
                      <a:pt x="488" y="445"/>
                    </a:cubicBezTo>
                    <a:cubicBezTo>
                      <a:pt x="537" y="479"/>
                      <a:pt x="594" y="490"/>
                      <a:pt x="651" y="509"/>
                    </a:cubicBezTo>
                    <a:cubicBezTo>
                      <a:pt x="660" y="512"/>
                      <a:pt x="669" y="514"/>
                      <a:pt x="677" y="514"/>
                    </a:cubicBezTo>
                    <a:cubicBezTo>
                      <a:pt x="747" y="514"/>
                      <a:pt x="802" y="426"/>
                      <a:pt x="761" y="365"/>
                    </a:cubicBezTo>
                    <a:cubicBezTo>
                      <a:pt x="728" y="315"/>
                      <a:pt x="705" y="262"/>
                      <a:pt x="655" y="224"/>
                    </a:cubicBezTo>
                    <a:cubicBezTo>
                      <a:pt x="605" y="190"/>
                      <a:pt x="541" y="164"/>
                      <a:pt x="484" y="137"/>
                    </a:cubicBezTo>
                    <a:cubicBezTo>
                      <a:pt x="374" y="87"/>
                      <a:pt x="260" y="41"/>
                      <a:pt x="142" y="4"/>
                    </a:cubicBezTo>
                    <a:cubicBezTo>
                      <a:pt x="134" y="2"/>
                      <a:pt x="126" y="1"/>
                      <a:pt x="11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7" name="Google Shape;2967;p42"/>
              <p:cNvSpPr/>
              <p:nvPr/>
            </p:nvSpPr>
            <p:spPr>
              <a:xfrm flipH="1">
                <a:off x="7788616" y="3069478"/>
                <a:ext cx="19719" cy="11329"/>
              </a:xfrm>
              <a:custGeom>
                <a:avLst/>
                <a:gdLst/>
                <a:ahLst/>
                <a:cxnLst/>
                <a:rect l="l" t="t" r="r" b="b"/>
                <a:pathLst>
                  <a:path w="604" h="347" extrusionOk="0">
                    <a:moveTo>
                      <a:pt x="61" y="0"/>
                    </a:moveTo>
                    <a:cubicBezTo>
                      <a:pt x="13" y="0"/>
                      <a:pt x="1" y="75"/>
                      <a:pt x="41" y="96"/>
                    </a:cubicBezTo>
                    <a:cubicBezTo>
                      <a:pt x="159" y="160"/>
                      <a:pt x="273" y="252"/>
                      <a:pt x="383" y="328"/>
                    </a:cubicBezTo>
                    <a:cubicBezTo>
                      <a:pt x="403" y="341"/>
                      <a:pt x="428" y="347"/>
                      <a:pt x="453" y="347"/>
                    </a:cubicBezTo>
                    <a:cubicBezTo>
                      <a:pt x="479" y="347"/>
                      <a:pt x="506" y="340"/>
                      <a:pt x="527" y="328"/>
                    </a:cubicBezTo>
                    <a:cubicBezTo>
                      <a:pt x="532" y="325"/>
                      <a:pt x="535" y="320"/>
                      <a:pt x="543" y="320"/>
                    </a:cubicBezTo>
                    <a:cubicBezTo>
                      <a:pt x="573" y="302"/>
                      <a:pt x="604" y="260"/>
                      <a:pt x="600" y="221"/>
                    </a:cubicBezTo>
                    <a:cubicBezTo>
                      <a:pt x="600" y="214"/>
                      <a:pt x="596" y="211"/>
                      <a:pt x="596" y="206"/>
                    </a:cubicBezTo>
                    <a:cubicBezTo>
                      <a:pt x="588" y="142"/>
                      <a:pt x="558" y="88"/>
                      <a:pt x="493" y="69"/>
                    </a:cubicBezTo>
                    <a:cubicBezTo>
                      <a:pt x="421" y="46"/>
                      <a:pt x="349" y="28"/>
                      <a:pt x="276" y="13"/>
                    </a:cubicBezTo>
                    <a:cubicBezTo>
                      <a:pt x="208" y="1"/>
                      <a:pt x="136" y="9"/>
                      <a:pt x="67" y="1"/>
                    </a:cubicBezTo>
                    <a:cubicBezTo>
                      <a:pt x="65" y="0"/>
                      <a:pt x="63" y="0"/>
                      <a:pt x="6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8" name="Google Shape;2968;p42"/>
              <p:cNvSpPr/>
              <p:nvPr/>
            </p:nvSpPr>
            <p:spPr>
              <a:xfrm flipH="1">
                <a:off x="7790477" y="3013879"/>
                <a:ext cx="40124" cy="18903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579" extrusionOk="0">
                    <a:moveTo>
                      <a:pt x="287" y="1"/>
                    </a:moveTo>
                    <a:cubicBezTo>
                      <a:pt x="240" y="1"/>
                      <a:pt x="195" y="3"/>
                      <a:pt x="153" y="8"/>
                    </a:cubicBezTo>
                    <a:cubicBezTo>
                      <a:pt x="65" y="16"/>
                      <a:pt x="0" y="149"/>
                      <a:pt x="100" y="194"/>
                    </a:cubicBezTo>
                    <a:cubicBezTo>
                      <a:pt x="270" y="275"/>
                      <a:pt x="445" y="328"/>
                      <a:pt x="616" y="408"/>
                    </a:cubicBezTo>
                    <a:cubicBezTo>
                      <a:pt x="773" y="482"/>
                      <a:pt x="908" y="579"/>
                      <a:pt x="1085" y="579"/>
                    </a:cubicBezTo>
                    <a:cubicBezTo>
                      <a:pt x="1089" y="579"/>
                      <a:pt x="1092" y="579"/>
                      <a:pt x="1095" y="579"/>
                    </a:cubicBezTo>
                    <a:cubicBezTo>
                      <a:pt x="1156" y="575"/>
                      <a:pt x="1228" y="506"/>
                      <a:pt x="1198" y="438"/>
                    </a:cubicBezTo>
                    <a:cubicBezTo>
                      <a:pt x="1072" y="135"/>
                      <a:pt x="626" y="1"/>
                      <a:pt x="28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9" name="Google Shape;2969;p42"/>
              <p:cNvSpPr/>
              <p:nvPr/>
            </p:nvSpPr>
            <p:spPr>
              <a:xfrm flipH="1">
                <a:off x="7905037" y="2430664"/>
                <a:ext cx="669796" cy="628334"/>
              </a:xfrm>
              <a:custGeom>
                <a:avLst/>
                <a:gdLst/>
                <a:ahLst/>
                <a:cxnLst/>
                <a:rect l="l" t="t" r="r" b="b"/>
                <a:pathLst>
                  <a:path w="20516" h="19246" extrusionOk="0">
                    <a:moveTo>
                      <a:pt x="12371" y="0"/>
                    </a:moveTo>
                    <a:cubicBezTo>
                      <a:pt x="10886" y="0"/>
                      <a:pt x="10119" y="5006"/>
                      <a:pt x="10216" y="8067"/>
                    </a:cubicBezTo>
                    <a:cubicBezTo>
                      <a:pt x="9992" y="7779"/>
                      <a:pt x="9756" y="7500"/>
                      <a:pt x="9513" y="7231"/>
                    </a:cubicBezTo>
                    <a:cubicBezTo>
                      <a:pt x="8607" y="6235"/>
                      <a:pt x="7570" y="5322"/>
                      <a:pt x="6414" y="4562"/>
                    </a:cubicBezTo>
                    <a:cubicBezTo>
                      <a:pt x="5650" y="4056"/>
                      <a:pt x="4783" y="3474"/>
                      <a:pt x="3817" y="3341"/>
                    </a:cubicBezTo>
                    <a:cubicBezTo>
                      <a:pt x="3725" y="3328"/>
                      <a:pt x="3633" y="3322"/>
                      <a:pt x="3541" y="3322"/>
                    </a:cubicBezTo>
                    <a:cubicBezTo>
                      <a:pt x="2954" y="3322"/>
                      <a:pt x="2393" y="3588"/>
                      <a:pt x="2300" y="4166"/>
                    </a:cubicBezTo>
                    <a:cubicBezTo>
                      <a:pt x="2209" y="4714"/>
                      <a:pt x="2490" y="5322"/>
                      <a:pt x="2848" y="5752"/>
                    </a:cubicBezTo>
                    <a:cubicBezTo>
                      <a:pt x="3197" y="6166"/>
                      <a:pt x="3715" y="6691"/>
                      <a:pt x="4243" y="6926"/>
                    </a:cubicBezTo>
                    <a:cubicBezTo>
                      <a:pt x="4241" y="6926"/>
                      <a:pt x="2845" y="6306"/>
                      <a:pt x="1707" y="6306"/>
                    </a:cubicBezTo>
                    <a:cubicBezTo>
                      <a:pt x="1016" y="6306"/>
                      <a:pt x="419" y="6535"/>
                      <a:pt x="286" y="7268"/>
                    </a:cubicBezTo>
                    <a:cubicBezTo>
                      <a:pt x="0" y="8835"/>
                      <a:pt x="5426" y="10109"/>
                      <a:pt x="8479" y="10197"/>
                    </a:cubicBezTo>
                    <a:cubicBezTo>
                      <a:pt x="7426" y="10899"/>
                      <a:pt x="6429" y="11729"/>
                      <a:pt x="5551" y="12678"/>
                    </a:cubicBezTo>
                    <a:cubicBezTo>
                      <a:pt x="4927" y="13356"/>
                      <a:pt x="4213" y="14116"/>
                      <a:pt x="3924" y="15044"/>
                    </a:cubicBezTo>
                    <a:cubicBezTo>
                      <a:pt x="3718" y="15698"/>
                      <a:pt x="3852" y="16462"/>
                      <a:pt x="4490" y="16679"/>
                    </a:cubicBezTo>
                    <a:cubicBezTo>
                      <a:pt x="4635" y="16727"/>
                      <a:pt x="4789" y="16748"/>
                      <a:pt x="4947" y="16748"/>
                    </a:cubicBezTo>
                    <a:cubicBezTo>
                      <a:pt x="5360" y="16748"/>
                      <a:pt x="5797" y="16600"/>
                      <a:pt x="6144" y="16393"/>
                    </a:cubicBezTo>
                    <a:cubicBezTo>
                      <a:pt x="6608" y="16116"/>
                      <a:pt x="7212" y="15690"/>
                      <a:pt x="7531" y="15207"/>
                    </a:cubicBezTo>
                    <a:lnTo>
                      <a:pt x="7531" y="15207"/>
                    </a:lnTo>
                    <a:cubicBezTo>
                      <a:pt x="7520" y="15226"/>
                      <a:pt x="5874" y="18543"/>
                      <a:pt x="7730" y="19207"/>
                    </a:cubicBezTo>
                    <a:cubicBezTo>
                      <a:pt x="7802" y="19233"/>
                      <a:pt x="7875" y="19246"/>
                      <a:pt x="7948" y="19246"/>
                    </a:cubicBezTo>
                    <a:cubicBezTo>
                      <a:pt x="9326" y="19246"/>
                      <a:pt x="10744" y="14770"/>
                      <a:pt x="11379" y="11896"/>
                    </a:cubicBezTo>
                    <a:cubicBezTo>
                      <a:pt x="12136" y="12762"/>
                      <a:pt x="12995" y="13564"/>
                      <a:pt x="13942" y="14264"/>
                    </a:cubicBezTo>
                    <a:cubicBezTo>
                      <a:pt x="14680" y="14808"/>
                      <a:pt x="15516" y="15431"/>
                      <a:pt x="16470" y="15618"/>
                    </a:cubicBezTo>
                    <a:cubicBezTo>
                      <a:pt x="16595" y="15642"/>
                      <a:pt x="16723" y="15655"/>
                      <a:pt x="16849" y="15655"/>
                    </a:cubicBezTo>
                    <a:cubicBezTo>
                      <a:pt x="17400" y="15655"/>
                      <a:pt x="17915" y="15412"/>
                      <a:pt x="18033" y="14873"/>
                    </a:cubicBezTo>
                    <a:cubicBezTo>
                      <a:pt x="18147" y="14333"/>
                      <a:pt x="17904" y="13710"/>
                      <a:pt x="17565" y="13261"/>
                    </a:cubicBezTo>
                    <a:cubicBezTo>
                      <a:pt x="17238" y="12831"/>
                      <a:pt x="16751" y="12280"/>
                      <a:pt x="16235" y="12017"/>
                    </a:cubicBezTo>
                    <a:lnTo>
                      <a:pt x="16235" y="12017"/>
                    </a:lnTo>
                    <a:cubicBezTo>
                      <a:pt x="16240" y="12019"/>
                      <a:pt x="17723" y="12772"/>
                      <a:pt x="18886" y="12772"/>
                    </a:cubicBezTo>
                    <a:cubicBezTo>
                      <a:pt x="19513" y="12772"/>
                      <a:pt x="20048" y="12553"/>
                      <a:pt x="20208" y="11880"/>
                    </a:cubicBezTo>
                    <a:cubicBezTo>
                      <a:pt x="20515" y="10565"/>
                      <a:pt x="16714" y="9249"/>
                      <a:pt x="13694" y="8725"/>
                    </a:cubicBezTo>
                    <a:cubicBezTo>
                      <a:pt x="14440" y="7858"/>
                      <a:pt x="15113" y="6903"/>
                      <a:pt x="15668" y="5877"/>
                    </a:cubicBezTo>
                    <a:cubicBezTo>
                      <a:pt x="16105" y="5068"/>
                      <a:pt x="16607" y="4155"/>
                      <a:pt x="16656" y="3181"/>
                    </a:cubicBezTo>
                    <a:cubicBezTo>
                      <a:pt x="16691" y="2497"/>
                      <a:pt x="16375" y="1790"/>
                      <a:pt x="15698" y="1741"/>
                    </a:cubicBezTo>
                    <a:cubicBezTo>
                      <a:pt x="15666" y="1738"/>
                      <a:pt x="15635" y="1737"/>
                      <a:pt x="15603" y="1737"/>
                    </a:cubicBezTo>
                    <a:cubicBezTo>
                      <a:pt x="15081" y="1737"/>
                      <a:pt x="14543" y="2053"/>
                      <a:pt x="14170" y="2425"/>
                    </a:cubicBezTo>
                    <a:cubicBezTo>
                      <a:pt x="13794" y="2806"/>
                      <a:pt x="13320" y="3361"/>
                      <a:pt x="13126" y="3904"/>
                    </a:cubicBezTo>
                    <a:lnTo>
                      <a:pt x="13126" y="3904"/>
                    </a:lnTo>
                    <a:cubicBezTo>
                      <a:pt x="13213" y="3649"/>
                      <a:pt x="14330" y="179"/>
                      <a:pt x="12432" y="3"/>
                    </a:cubicBezTo>
                    <a:cubicBezTo>
                      <a:pt x="12412" y="1"/>
                      <a:pt x="12391" y="0"/>
                      <a:pt x="1237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0" name="Google Shape;2970;p42"/>
              <p:cNvSpPr/>
              <p:nvPr/>
            </p:nvSpPr>
            <p:spPr>
              <a:xfrm flipH="1">
                <a:off x="8101412" y="2563507"/>
                <a:ext cx="121188" cy="180182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5519" extrusionOk="0">
                    <a:moveTo>
                      <a:pt x="1872" y="1515"/>
                    </a:moveTo>
                    <a:lnTo>
                      <a:pt x="1872" y="1515"/>
                    </a:lnTo>
                    <a:cubicBezTo>
                      <a:pt x="1921" y="1873"/>
                      <a:pt x="1887" y="2257"/>
                      <a:pt x="1705" y="2573"/>
                    </a:cubicBezTo>
                    <a:cubicBezTo>
                      <a:pt x="1673" y="2627"/>
                      <a:pt x="1527" y="2873"/>
                      <a:pt x="1398" y="2873"/>
                    </a:cubicBezTo>
                    <a:cubicBezTo>
                      <a:pt x="1356" y="2873"/>
                      <a:pt x="1316" y="2846"/>
                      <a:pt x="1282" y="2778"/>
                    </a:cubicBezTo>
                    <a:cubicBezTo>
                      <a:pt x="1240" y="2690"/>
                      <a:pt x="1354" y="2409"/>
                      <a:pt x="1385" y="2318"/>
                    </a:cubicBezTo>
                    <a:cubicBezTo>
                      <a:pt x="1484" y="2040"/>
                      <a:pt x="1651" y="1755"/>
                      <a:pt x="1872" y="1515"/>
                    </a:cubicBezTo>
                    <a:close/>
                    <a:moveTo>
                      <a:pt x="1073" y="0"/>
                    </a:moveTo>
                    <a:cubicBezTo>
                      <a:pt x="1020" y="0"/>
                      <a:pt x="964" y="10"/>
                      <a:pt x="906" y="32"/>
                    </a:cubicBezTo>
                    <a:cubicBezTo>
                      <a:pt x="624" y="139"/>
                      <a:pt x="506" y="508"/>
                      <a:pt x="423" y="762"/>
                    </a:cubicBezTo>
                    <a:cubicBezTo>
                      <a:pt x="301" y="1116"/>
                      <a:pt x="245" y="1485"/>
                      <a:pt x="199" y="1854"/>
                    </a:cubicBezTo>
                    <a:cubicBezTo>
                      <a:pt x="77" y="2820"/>
                      <a:pt x="1" y="3835"/>
                      <a:pt x="115" y="4804"/>
                    </a:cubicBezTo>
                    <a:cubicBezTo>
                      <a:pt x="117" y="4825"/>
                      <a:pt x="132" y="4835"/>
                      <a:pt x="147" y="4835"/>
                    </a:cubicBezTo>
                    <a:cubicBezTo>
                      <a:pt x="162" y="4835"/>
                      <a:pt x="176" y="4825"/>
                      <a:pt x="176" y="4804"/>
                    </a:cubicBezTo>
                    <a:cubicBezTo>
                      <a:pt x="248" y="3496"/>
                      <a:pt x="138" y="2067"/>
                      <a:pt x="575" y="808"/>
                    </a:cubicBezTo>
                    <a:cubicBezTo>
                      <a:pt x="624" y="671"/>
                      <a:pt x="674" y="527"/>
                      <a:pt x="750" y="405"/>
                    </a:cubicBezTo>
                    <a:cubicBezTo>
                      <a:pt x="830" y="269"/>
                      <a:pt x="937" y="215"/>
                      <a:pt x="1047" y="215"/>
                    </a:cubicBezTo>
                    <a:cubicBezTo>
                      <a:pt x="1220" y="215"/>
                      <a:pt x="1401" y="348"/>
                      <a:pt x="1503" y="508"/>
                    </a:cubicBezTo>
                    <a:cubicBezTo>
                      <a:pt x="1655" y="748"/>
                      <a:pt x="1761" y="1021"/>
                      <a:pt x="1826" y="1299"/>
                    </a:cubicBezTo>
                    <a:cubicBezTo>
                      <a:pt x="1457" y="1648"/>
                      <a:pt x="1069" y="2250"/>
                      <a:pt x="1085" y="2778"/>
                    </a:cubicBezTo>
                    <a:cubicBezTo>
                      <a:pt x="1093" y="3011"/>
                      <a:pt x="1190" y="3097"/>
                      <a:pt x="1314" y="3097"/>
                    </a:cubicBezTo>
                    <a:cubicBezTo>
                      <a:pt x="1485" y="3097"/>
                      <a:pt x="1708" y="2934"/>
                      <a:pt x="1819" y="2766"/>
                    </a:cubicBezTo>
                    <a:cubicBezTo>
                      <a:pt x="2096" y="2344"/>
                      <a:pt x="2130" y="1839"/>
                      <a:pt x="2028" y="1360"/>
                    </a:cubicBezTo>
                    <a:cubicBezTo>
                      <a:pt x="2210" y="1196"/>
                      <a:pt x="2419" y="1071"/>
                      <a:pt x="2640" y="1002"/>
                    </a:cubicBezTo>
                    <a:cubicBezTo>
                      <a:pt x="2727" y="976"/>
                      <a:pt x="2803" y="964"/>
                      <a:pt x="2870" y="964"/>
                    </a:cubicBezTo>
                    <a:cubicBezTo>
                      <a:pt x="3311" y="964"/>
                      <a:pt x="3328" y="1490"/>
                      <a:pt x="3153" y="1850"/>
                    </a:cubicBezTo>
                    <a:cubicBezTo>
                      <a:pt x="3031" y="2097"/>
                      <a:pt x="2872" y="2333"/>
                      <a:pt x="2723" y="2561"/>
                    </a:cubicBezTo>
                    <a:cubicBezTo>
                      <a:pt x="2031" y="3610"/>
                      <a:pt x="1161" y="4534"/>
                      <a:pt x="168" y="5302"/>
                    </a:cubicBezTo>
                    <a:cubicBezTo>
                      <a:pt x="74" y="5374"/>
                      <a:pt x="132" y="5518"/>
                      <a:pt x="221" y="5518"/>
                    </a:cubicBezTo>
                    <a:cubicBezTo>
                      <a:pt x="241" y="5518"/>
                      <a:pt x="261" y="5512"/>
                      <a:pt x="282" y="5496"/>
                    </a:cubicBezTo>
                    <a:cubicBezTo>
                      <a:pt x="1434" y="4614"/>
                      <a:pt x="2431" y="3522"/>
                      <a:pt x="3168" y="2268"/>
                    </a:cubicBezTo>
                    <a:cubicBezTo>
                      <a:pt x="3404" y="1869"/>
                      <a:pt x="3712" y="1211"/>
                      <a:pt x="3221" y="858"/>
                    </a:cubicBezTo>
                    <a:cubicBezTo>
                      <a:pt x="3115" y="782"/>
                      <a:pt x="2999" y="750"/>
                      <a:pt x="2878" y="750"/>
                    </a:cubicBezTo>
                    <a:cubicBezTo>
                      <a:pt x="2565" y="750"/>
                      <a:pt x="2225" y="963"/>
                      <a:pt x="1978" y="1166"/>
                    </a:cubicBezTo>
                    <a:cubicBezTo>
                      <a:pt x="1947" y="1063"/>
                      <a:pt x="1913" y="964"/>
                      <a:pt x="1875" y="869"/>
                    </a:cubicBezTo>
                    <a:cubicBezTo>
                      <a:pt x="1748" y="564"/>
                      <a:pt x="1475" y="0"/>
                      <a:pt x="107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1" name="Google Shape;2971;p42"/>
              <p:cNvSpPr/>
              <p:nvPr/>
            </p:nvSpPr>
            <p:spPr>
              <a:xfrm flipH="1">
                <a:off x="8233014" y="2626419"/>
                <a:ext cx="233103" cy="121155"/>
              </a:xfrm>
              <a:custGeom>
                <a:avLst/>
                <a:gdLst/>
                <a:ahLst/>
                <a:cxnLst/>
                <a:rect l="l" t="t" r="r" b="b"/>
                <a:pathLst>
                  <a:path w="7140" h="3711" extrusionOk="0">
                    <a:moveTo>
                      <a:pt x="2567" y="1509"/>
                    </a:moveTo>
                    <a:lnTo>
                      <a:pt x="2567" y="1509"/>
                    </a:lnTo>
                    <a:cubicBezTo>
                      <a:pt x="2826" y="1550"/>
                      <a:pt x="3080" y="1611"/>
                      <a:pt x="3324" y="1695"/>
                    </a:cubicBezTo>
                    <a:cubicBezTo>
                      <a:pt x="3517" y="1760"/>
                      <a:pt x="3738" y="1801"/>
                      <a:pt x="3772" y="2014"/>
                    </a:cubicBezTo>
                    <a:cubicBezTo>
                      <a:pt x="3790" y="2122"/>
                      <a:pt x="3800" y="2145"/>
                      <a:pt x="3776" y="2145"/>
                    </a:cubicBezTo>
                    <a:cubicBezTo>
                      <a:pt x="3759" y="2145"/>
                      <a:pt x="3728" y="2135"/>
                      <a:pt x="3673" y="2132"/>
                    </a:cubicBezTo>
                    <a:cubicBezTo>
                      <a:pt x="3624" y="2128"/>
                      <a:pt x="3548" y="2086"/>
                      <a:pt x="3510" y="2071"/>
                    </a:cubicBezTo>
                    <a:cubicBezTo>
                      <a:pt x="3243" y="1965"/>
                      <a:pt x="2985" y="1820"/>
                      <a:pt x="2753" y="1649"/>
                    </a:cubicBezTo>
                    <a:cubicBezTo>
                      <a:pt x="2689" y="1607"/>
                      <a:pt x="2628" y="1558"/>
                      <a:pt x="2567" y="1509"/>
                    </a:cubicBezTo>
                    <a:close/>
                    <a:moveTo>
                      <a:pt x="2081" y="1"/>
                    </a:moveTo>
                    <a:cubicBezTo>
                      <a:pt x="1757" y="1"/>
                      <a:pt x="1484" y="105"/>
                      <a:pt x="1525" y="470"/>
                    </a:cubicBezTo>
                    <a:cubicBezTo>
                      <a:pt x="1555" y="763"/>
                      <a:pt x="1780" y="1014"/>
                      <a:pt x="1966" y="1227"/>
                    </a:cubicBezTo>
                    <a:cubicBezTo>
                      <a:pt x="1891" y="1223"/>
                      <a:pt x="1815" y="1221"/>
                      <a:pt x="1739" y="1221"/>
                    </a:cubicBezTo>
                    <a:cubicBezTo>
                      <a:pt x="1686" y="1221"/>
                      <a:pt x="1632" y="1222"/>
                      <a:pt x="1578" y="1223"/>
                    </a:cubicBezTo>
                    <a:cubicBezTo>
                      <a:pt x="1221" y="1230"/>
                      <a:pt x="776" y="1242"/>
                      <a:pt x="483" y="1478"/>
                    </a:cubicBezTo>
                    <a:cubicBezTo>
                      <a:pt x="1" y="1858"/>
                      <a:pt x="251" y="2383"/>
                      <a:pt x="704" y="2637"/>
                    </a:cubicBezTo>
                    <a:cubicBezTo>
                      <a:pt x="1506" y="3083"/>
                      <a:pt x="2480" y="3334"/>
                      <a:pt x="3377" y="3504"/>
                    </a:cubicBezTo>
                    <a:cubicBezTo>
                      <a:pt x="4098" y="3643"/>
                      <a:pt x="4832" y="3711"/>
                      <a:pt x="5568" y="3711"/>
                    </a:cubicBezTo>
                    <a:cubicBezTo>
                      <a:pt x="5840" y="3711"/>
                      <a:pt x="6112" y="3702"/>
                      <a:pt x="6384" y="3683"/>
                    </a:cubicBezTo>
                    <a:cubicBezTo>
                      <a:pt x="6521" y="3672"/>
                      <a:pt x="6525" y="3458"/>
                      <a:pt x="6394" y="3458"/>
                    </a:cubicBezTo>
                    <a:cubicBezTo>
                      <a:pt x="6391" y="3458"/>
                      <a:pt x="6388" y="3458"/>
                      <a:pt x="6384" y="3459"/>
                    </a:cubicBezTo>
                    <a:cubicBezTo>
                      <a:pt x="6111" y="3477"/>
                      <a:pt x="5839" y="3487"/>
                      <a:pt x="5566" y="3487"/>
                    </a:cubicBezTo>
                    <a:cubicBezTo>
                      <a:pt x="4612" y="3487"/>
                      <a:pt x="3664" y="3371"/>
                      <a:pt x="2738" y="3132"/>
                    </a:cubicBezTo>
                    <a:cubicBezTo>
                      <a:pt x="2141" y="2980"/>
                      <a:pt x="1544" y="2786"/>
                      <a:pt x="985" y="2527"/>
                    </a:cubicBezTo>
                    <a:cubicBezTo>
                      <a:pt x="727" y="2409"/>
                      <a:pt x="404" y="2246"/>
                      <a:pt x="469" y="1919"/>
                    </a:cubicBezTo>
                    <a:cubicBezTo>
                      <a:pt x="560" y="1470"/>
                      <a:pt x="1145" y="1459"/>
                      <a:pt x="1518" y="1444"/>
                    </a:cubicBezTo>
                    <a:cubicBezTo>
                      <a:pt x="1588" y="1441"/>
                      <a:pt x="1659" y="1440"/>
                      <a:pt x="1730" y="1440"/>
                    </a:cubicBezTo>
                    <a:cubicBezTo>
                      <a:pt x="1883" y="1440"/>
                      <a:pt x="2037" y="1446"/>
                      <a:pt x="2190" y="1459"/>
                    </a:cubicBezTo>
                    <a:cubicBezTo>
                      <a:pt x="2385" y="1649"/>
                      <a:pt x="2597" y="1816"/>
                      <a:pt x="2826" y="1960"/>
                    </a:cubicBezTo>
                    <a:cubicBezTo>
                      <a:pt x="2990" y="2063"/>
                      <a:pt x="3474" y="2372"/>
                      <a:pt x="3815" y="2372"/>
                    </a:cubicBezTo>
                    <a:cubicBezTo>
                      <a:pt x="3954" y="2372"/>
                      <a:pt x="4070" y="2321"/>
                      <a:pt x="4129" y="2181"/>
                    </a:cubicBezTo>
                    <a:cubicBezTo>
                      <a:pt x="4365" y="1641"/>
                      <a:pt x="3054" y="1379"/>
                      <a:pt x="2764" y="1322"/>
                    </a:cubicBezTo>
                    <a:cubicBezTo>
                      <a:pt x="2605" y="1292"/>
                      <a:pt x="2445" y="1269"/>
                      <a:pt x="2285" y="1250"/>
                    </a:cubicBezTo>
                    <a:cubicBezTo>
                      <a:pt x="2240" y="1208"/>
                      <a:pt x="2198" y="1162"/>
                      <a:pt x="2157" y="1116"/>
                    </a:cubicBezTo>
                    <a:cubicBezTo>
                      <a:pt x="2065" y="1014"/>
                      <a:pt x="1978" y="907"/>
                      <a:pt x="1898" y="793"/>
                    </a:cubicBezTo>
                    <a:cubicBezTo>
                      <a:pt x="1867" y="751"/>
                      <a:pt x="1837" y="710"/>
                      <a:pt x="1815" y="668"/>
                    </a:cubicBezTo>
                    <a:cubicBezTo>
                      <a:pt x="1711" y="478"/>
                      <a:pt x="1845" y="272"/>
                      <a:pt x="2034" y="219"/>
                    </a:cubicBezTo>
                    <a:cubicBezTo>
                      <a:pt x="2085" y="205"/>
                      <a:pt x="2139" y="199"/>
                      <a:pt x="2197" y="199"/>
                    </a:cubicBezTo>
                    <a:cubicBezTo>
                      <a:pt x="2453" y="199"/>
                      <a:pt x="2765" y="323"/>
                      <a:pt x="2973" y="395"/>
                    </a:cubicBezTo>
                    <a:cubicBezTo>
                      <a:pt x="3278" y="505"/>
                      <a:pt x="3575" y="634"/>
                      <a:pt x="3868" y="771"/>
                    </a:cubicBezTo>
                    <a:cubicBezTo>
                      <a:pt x="5023" y="1311"/>
                      <a:pt x="6007" y="2048"/>
                      <a:pt x="7027" y="2801"/>
                    </a:cubicBezTo>
                    <a:cubicBezTo>
                      <a:pt x="7037" y="2808"/>
                      <a:pt x="7047" y="2812"/>
                      <a:pt x="7057" y="2812"/>
                    </a:cubicBezTo>
                    <a:cubicBezTo>
                      <a:pt x="7103" y="2812"/>
                      <a:pt x="7140" y="2743"/>
                      <a:pt x="7102" y="2702"/>
                    </a:cubicBezTo>
                    <a:cubicBezTo>
                      <a:pt x="6544" y="2116"/>
                      <a:pt x="5844" y="1634"/>
                      <a:pt x="5152" y="1220"/>
                    </a:cubicBezTo>
                    <a:cubicBezTo>
                      <a:pt x="4449" y="793"/>
                      <a:pt x="3689" y="402"/>
                      <a:pt x="2905" y="147"/>
                    </a:cubicBezTo>
                    <a:cubicBezTo>
                      <a:pt x="2731" y="92"/>
                      <a:pt x="2384" y="1"/>
                      <a:pt x="208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2" name="Google Shape;2972;p42"/>
              <p:cNvSpPr/>
              <p:nvPr/>
            </p:nvSpPr>
            <p:spPr>
              <a:xfrm flipH="1">
                <a:off x="8214209" y="2756748"/>
                <a:ext cx="165882" cy="165882"/>
              </a:xfrm>
              <a:custGeom>
                <a:avLst/>
                <a:gdLst/>
                <a:ahLst/>
                <a:cxnLst/>
                <a:rect l="l" t="t" r="r" b="b"/>
                <a:pathLst>
                  <a:path w="5081" h="5081" extrusionOk="0">
                    <a:moveTo>
                      <a:pt x="2665" y="2908"/>
                    </a:moveTo>
                    <a:cubicBezTo>
                      <a:pt x="2726" y="2950"/>
                      <a:pt x="2787" y="2992"/>
                      <a:pt x="2848" y="3033"/>
                    </a:cubicBezTo>
                    <a:cubicBezTo>
                      <a:pt x="2821" y="3083"/>
                      <a:pt x="2798" y="3132"/>
                      <a:pt x="2772" y="3181"/>
                    </a:cubicBezTo>
                    <a:cubicBezTo>
                      <a:pt x="2582" y="3543"/>
                      <a:pt x="2316" y="3885"/>
                      <a:pt x="2004" y="4159"/>
                    </a:cubicBezTo>
                    <a:cubicBezTo>
                      <a:pt x="1996" y="4098"/>
                      <a:pt x="1996" y="4036"/>
                      <a:pt x="2000" y="3980"/>
                    </a:cubicBezTo>
                    <a:cubicBezTo>
                      <a:pt x="2019" y="3722"/>
                      <a:pt x="2110" y="3478"/>
                      <a:pt x="2263" y="3269"/>
                    </a:cubicBezTo>
                    <a:cubicBezTo>
                      <a:pt x="2335" y="3170"/>
                      <a:pt x="2419" y="3086"/>
                      <a:pt x="2517" y="3010"/>
                    </a:cubicBezTo>
                    <a:cubicBezTo>
                      <a:pt x="2536" y="2995"/>
                      <a:pt x="2631" y="2908"/>
                      <a:pt x="2665" y="2908"/>
                    </a:cubicBezTo>
                    <a:close/>
                    <a:moveTo>
                      <a:pt x="4253" y="1"/>
                    </a:moveTo>
                    <a:cubicBezTo>
                      <a:pt x="4247" y="1"/>
                      <a:pt x="4242" y="1"/>
                      <a:pt x="4236" y="3"/>
                    </a:cubicBezTo>
                    <a:cubicBezTo>
                      <a:pt x="3506" y="223"/>
                      <a:pt x="2893" y="642"/>
                      <a:pt x="2331" y="1144"/>
                    </a:cubicBezTo>
                    <a:cubicBezTo>
                      <a:pt x="1753" y="1657"/>
                      <a:pt x="1175" y="2234"/>
                      <a:pt x="703" y="2850"/>
                    </a:cubicBezTo>
                    <a:cubicBezTo>
                      <a:pt x="358" y="3303"/>
                      <a:pt x="1" y="4064"/>
                      <a:pt x="338" y="4622"/>
                    </a:cubicBezTo>
                    <a:cubicBezTo>
                      <a:pt x="461" y="4820"/>
                      <a:pt x="652" y="4894"/>
                      <a:pt x="863" y="4894"/>
                    </a:cubicBezTo>
                    <a:cubicBezTo>
                      <a:pt x="1213" y="4894"/>
                      <a:pt x="1619" y="4694"/>
                      <a:pt x="1867" y="4524"/>
                    </a:cubicBezTo>
                    <a:cubicBezTo>
                      <a:pt x="1871" y="4535"/>
                      <a:pt x="1875" y="4546"/>
                      <a:pt x="1879" y="4561"/>
                    </a:cubicBezTo>
                    <a:cubicBezTo>
                      <a:pt x="2014" y="4904"/>
                      <a:pt x="2279" y="5081"/>
                      <a:pt x="2572" y="5081"/>
                    </a:cubicBezTo>
                    <a:cubicBezTo>
                      <a:pt x="2746" y="5081"/>
                      <a:pt x="2930" y="5018"/>
                      <a:pt x="3103" y="4892"/>
                    </a:cubicBezTo>
                    <a:cubicBezTo>
                      <a:pt x="3734" y="4436"/>
                      <a:pt x="4137" y="3626"/>
                      <a:pt x="4411" y="2919"/>
                    </a:cubicBezTo>
                    <a:cubicBezTo>
                      <a:pt x="4726" y="2109"/>
                      <a:pt x="4897" y="1253"/>
                      <a:pt x="5065" y="402"/>
                    </a:cubicBezTo>
                    <a:cubicBezTo>
                      <a:pt x="5081" y="322"/>
                      <a:pt x="5013" y="269"/>
                      <a:pt x="4950" y="269"/>
                    </a:cubicBezTo>
                    <a:cubicBezTo>
                      <a:pt x="4909" y="269"/>
                      <a:pt x="4870" y="292"/>
                      <a:pt x="4860" y="345"/>
                    </a:cubicBezTo>
                    <a:cubicBezTo>
                      <a:pt x="4669" y="1314"/>
                      <a:pt x="4475" y="2295"/>
                      <a:pt x="4065" y="3201"/>
                    </a:cubicBezTo>
                    <a:cubicBezTo>
                      <a:pt x="3856" y="3660"/>
                      <a:pt x="3589" y="4101"/>
                      <a:pt x="3244" y="4474"/>
                    </a:cubicBezTo>
                    <a:cubicBezTo>
                      <a:pt x="3070" y="4665"/>
                      <a:pt x="2836" y="4871"/>
                      <a:pt x="2580" y="4871"/>
                    </a:cubicBezTo>
                    <a:cubicBezTo>
                      <a:pt x="2505" y="4871"/>
                      <a:pt x="2428" y="4853"/>
                      <a:pt x="2350" y="4812"/>
                    </a:cubicBezTo>
                    <a:cubicBezTo>
                      <a:pt x="2191" y="4725"/>
                      <a:pt x="2091" y="4566"/>
                      <a:pt x="2042" y="4387"/>
                    </a:cubicBezTo>
                    <a:cubicBezTo>
                      <a:pt x="2251" y="4212"/>
                      <a:pt x="2442" y="4014"/>
                      <a:pt x="2609" y="3797"/>
                    </a:cubicBezTo>
                    <a:cubicBezTo>
                      <a:pt x="2784" y="3576"/>
                      <a:pt x="3026" y="3273"/>
                      <a:pt x="3065" y="2983"/>
                    </a:cubicBezTo>
                    <a:cubicBezTo>
                      <a:pt x="3095" y="2748"/>
                      <a:pt x="3004" y="2666"/>
                      <a:pt x="2871" y="2666"/>
                    </a:cubicBezTo>
                    <a:cubicBezTo>
                      <a:pt x="2664" y="2666"/>
                      <a:pt x="2356" y="2862"/>
                      <a:pt x="2236" y="2987"/>
                    </a:cubicBezTo>
                    <a:cubicBezTo>
                      <a:pt x="1901" y="3329"/>
                      <a:pt x="1726" y="3843"/>
                      <a:pt x="1810" y="4315"/>
                    </a:cubicBezTo>
                    <a:cubicBezTo>
                      <a:pt x="1753" y="4356"/>
                      <a:pt x="1696" y="4398"/>
                      <a:pt x="1639" y="4432"/>
                    </a:cubicBezTo>
                    <a:cubicBezTo>
                      <a:pt x="1421" y="4569"/>
                      <a:pt x="1167" y="4677"/>
                      <a:pt x="907" y="4677"/>
                    </a:cubicBezTo>
                    <a:cubicBezTo>
                      <a:pt x="886" y="4677"/>
                      <a:pt x="866" y="4677"/>
                      <a:pt x="845" y="4675"/>
                    </a:cubicBezTo>
                    <a:cubicBezTo>
                      <a:pt x="350" y="4649"/>
                      <a:pt x="373" y="4033"/>
                      <a:pt x="475" y="3676"/>
                    </a:cubicBezTo>
                    <a:cubicBezTo>
                      <a:pt x="631" y="3136"/>
                      <a:pt x="1054" y="2722"/>
                      <a:pt x="1426" y="2318"/>
                    </a:cubicBezTo>
                    <a:cubicBezTo>
                      <a:pt x="2247" y="1432"/>
                      <a:pt x="3121" y="562"/>
                      <a:pt x="4262" y="102"/>
                    </a:cubicBezTo>
                    <a:cubicBezTo>
                      <a:pt x="4317" y="78"/>
                      <a:pt x="4304" y="1"/>
                      <a:pt x="425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3" name="Google Shape;2973;p42"/>
              <p:cNvSpPr/>
              <p:nvPr/>
            </p:nvSpPr>
            <p:spPr>
              <a:xfrm flipH="1">
                <a:off x="8009052" y="2734613"/>
                <a:ext cx="205092" cy="136858"/>
              </a:xfrm>
              <a:custGeom>
                <a:avLst/>
                <a:gdLst/>
                <a:ahLst/>
                <a:cxnLst/>
                <a:rect l="l" t="t" r="r" b="b"/>
                <a:pathLst>
                  <a:path w="6282" h="4192" extrusionOk="0">
                    <a:moveTo>
                      <a:pt x="3189" y="1568"/>
                    </a:moveTo>
                    <a:cubicBezTo>
                      <a:pt x="3222" y="1568"/>
                      <a:pt x="3257" y="1582"/>
                      <a:pt x="3297" y="1608"/>
                    </a:cubicBezTo>
                    <a:cubicBezTo>
                      <a:pt x="3434" y="1635"/>
                      <a:pt x="3604" y="1749"/>
                      <a:pt x="3730" y="1822"/>
                    </a:cubicBezTo>
                    <a:cubicBezTo>
                      <a:pt x="3875" y="1905"/>
                      <a:pt x="4027" y="2004"/>
                      <a:pt x="4171" y="2114"/>
                    </a:cubicBezTo>
                    <a:cubicBezTo>
                      <a:pt x="3886" y="2087"/>
                      <a:pt x="3597" y="2038"/>
                      <a:pt x="3327" y="1936"/>
                    </a:cubicBezTo>
                    <a:cubicBezTo>
                      <a:pt x="3213" y="1901"/>
                      <a:pt x="3111" y="1848"/>
                      <a:pt x="3020" y="1772"/>
                    </a:cubicBezTo>
                    <a:cubicBezTo>
                      <a:pt x="3059" y="1637"/>
                      <a:pt x="3115" y="1568"/>
                      <a:pt x="3189" y="1568"/>
                    </a:cubicBezTo>
                    <a:close/>
                    <a:moveTo>
                      <a:pt x="1224" y="0"/>
                    </a:moveTo>
                    <a:cubicBezTo>
                      <a:pt x="1081" y="0"/>
                      <a:pt x="1083" y="225"/>
                      <a:pt x="1232" y="232"/>
                    </a:cubicBezTo>
                    <a:cubicBezTo>
                      <a:pt x="2646" y="308"/>
                      <a:pt x="4042" y="673"/>
                      <a:pt x="5304" y="1331"/>
                    </a:cubicBezTo>
                    <a:cubicBezTo>
                      <a:pt x="5441" y="1399"/>
                      <a:pt x="5666" y="1487"/>
                      <a:pt x="5761" y="1612"/>
                    </a:cubicBezTo>
                    <a:cubicBezTo>
                      <a:pt x="6068" y="2023"/>
                      <a:pt x="5612" y="2103"/>
                      <a:pt x="5392" y="2126"/>
                    </a:cubicBezTo>
                    <a:cubicBezTo>
                      <a:pt x="5235" y="2140"/>
                      <a:pt x="5075" y="2146"/>
                      <a:pt x="4915" y="2146"/>
                    </a:cubicBezTo>
                    <a:cubicBezTo>
                      <a:pt x="4783" y="2146"/>
                      <a:pt x="4652" y="2142"/>
                      <a:pt x="4521" y="2137"/>
                    </a:cubicBezTo>
                    <a:cubicBezTo>
                      <a:pt x="4327" y="1959"/>
                      <a:pt x="4115" y="1799"/>
                      <a:pt x="3890" y="1666"/>
                    </a:cubicBezTo>
                    <a:cubicBezTo>
                      <a:pt x="3690" y="1547"/>
                      <a:pt x="3334" y="1321"/>
                      <a:pt x="3074" y="1321"/>
                    </a:cubicBezTo>
                    <a:cubicBezTo>
                      <a:pt x="3058" y="1321"/>
                      <a:pt x="3042" y="1322"/>
                      <a:pt x="3027" y="1324"/>
                    </a:cubicBezTo>
                    <a:cubicBezTo>
                      <a:pt x="2864" y="1343"/>
                      <a:pt x="2749" y="1464"/>
                      <a:pt x="2746" y="1631"/>
                    </a:cubicBezTo>
                    <a:cubicBezTo>
                      <a:pt x="2742" y="1859"/>
                      <a:pt x="2939" y="1996"/>
                      <a:pt x="3130" y="2084"/>
                    </a:cubicBezTo>
                    <a:cubicBezTo>
                      <a:pt x="3529" y="2263"/>
                      <a:pt x="3997" y="2338"/>
                      <a:pt x="4464" y="2357"/>
                    </a:cubicBezTo>
                    <a:cubicBezTo>
                      <a:pt x="4753" y="2631"/>
                      <a:pt x="4996" y="2958"/>
                      <a:pt x="5106" y="3312"/>
                    </a:cubicBezTo>
                    <a:cubicBezTo>
                      <a:pt x="5201" y="3619"/>
                      <a:pt x="5137" y="3928"/>
                      <a:pt x="4741" y="3958"/>
                    </a:cubicBezTo>
                    <a:cubicBezTo>
                      <a:pt x="4720" y="3960"/>
                      <a:pt x="4698" y="3961"/>
                      <a:pt x="4676" y="3961"/>
                    </a:cubicBezTo>
                    <a:cubicBezTo>
                      <a:pt x="4517" y="3961"/>
                      <a:pt x="4341" y="3917"/>
                      <a:pt x="4190" y="3890"/>
                    </a:cubicBezTo>
                    <a:cubicBezTo>
                      <a:pt x="3871" y="3840"/>
                      <a:pt x="3555" y="3772"/>
                      <a:pt x="3251" y="3658"/>
                    </a:cubicBezTo>
                    <a:cubicBezTo>
                      <a:pt x="2582" y="3400"/>
                      <a:pt x="2092" y="2878"/>
                      <a:pt x="1579" y="2396"/>
                    </a:cubicBezTo>
                    <a:cubicBezTo>
                      <a:pt x="1084" y="1928"/>
                      <a:pt x="605" y="1426"/>
                      <a:pt x="61" y="1015"/>
                    </a:cubicBezTo>
                    <a:cubicBezTo>
                      <a:pt x="55" y="1011"/>
                      <a:pt x="49" y="1009"/>
                      <a:pt x="44" y="1009"/>
                    </a:cubicBezTo>
                    <a:cubicBezTo>
                      <a:pt x="18" y="1009"/>
                      <a:pt x="1" y="1047"/>
                      <a:pt x="19" y="1073"/>
                    </a:cubicBezTo>
                    <a:cubicBezTo>
                      <a:pt x="575" y="1757"/>
                      <a:pt x="1259" y="2369"/>
                      <a:pt x="1898" y="2981"/>
                    </a:cubicBezTo>
                    <a:cubicBezTo>
                      <a:pt x="2430" y="3487"/>
                      <a:pt x="2989" y="3852"/>
                      <a:pt x="3715" y="4019"/>
                    </a:cubicBezTo>
                    <a:cubicBezTo>
                      <a:pt x="3941" y="4071"/>
                      <a:pt x="4356" y="4192"/>
                      <a:pt x="4715" y="4192"/>
                    </a:cubicBezTo>
                    <a:cubicBezTo>
                      <a:pt x="4990" y="4192"/>
                      <a:pt x="5232" y="4121"/>
                      <a:pt x="5331" y="3893"/>
                    </a:cubicBezTo>
                    <a:cubicBezTo>
                      <a:pt x="5555" y="3377"/>
                      <a:pt x="5118" y="2757"/>
                      <a:pt x="4753" y="2365"/>
                    </a:cubicBezTo>
                    <a:cubicBezTo>
                      <a:pt x="4973" y="2365"/>
                      <a:pt x="5187" y="2350"/>
                      <a:pt x="5392" y="2335"/>
                    </a:cubicBezTo>
                    <a:cubicBezTo>
                      <a:pt x="5772" y="2301"/>
                      <a:pt x="6282" y="2061"/>
                      <a:pt x="6019" y="1601"/>
                    </a:cubicBezTo>
                    <a:cubicBezTo>
                      <a:pt x="5845" y="1301"/>
                      <a:pt x="5422" y="1145"/>
                      <a:pt x="5129" y="1001"/>
                    </a:cubicBezTo>
                    <a:cubicBezTo>
                      <a:pt x="4741" y="814"/>
                      <a:pt x="4339" y="650"/>
                      <a:pt x="3932" y="510"/>
                    </a:cubicBezTo>
                    <a:cubicBezTo>
                      <a:pt x="3057" y="217"/>
                      <a:pt x="2153" y="53"/>
                      <a:pt x="1232" y="1"/>
                    </a:cubicBezTo>
                    <a:cubicBezTo>
                      <a:pt x="1229" y="0"/>
                      <a:pt x="1227" y="0"/>
                      <a:pt x="122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4" name="Google Shape;2974;p42"/>
              <p:cNvSpPr/>
              <p:nvPr/>
            </p:nvSpPr>
            <p:spPr>
              <a:xfrm flipH="1">
                <a:off x="8161712" y="2678263"/>
                <a:ext cx="115735" cy="115703"/>
              </a:xfrm>
              <a:custGeom>
                <a:avLst/>
                <a:gdLst/>
                <a:ahLst/>
                <a:cxnLst/>
                <a:rect l="l" t="t" r="r" b="b"/>
                <a:pathLst>
                  <a:path w="3545" h="3544" extrusionOk="0">
                    <a:moveTo>
                      <a:pt x="1772" y="0"/>
                    </a:moveTo>
                    <a:cubicBezTo>
                      <a:pt x="795" y="0"/>
                      <a:pt x="0" y="795"/>
                      <a:pt x="0" y="1772"/>
                    </a:cubicBezTo>
                    <a:cubicBezTo>
                      <a:pt x="0" y="2749"/>
                      <a:pt x="795" y="3543"/>
                      <a:pt x="1772" y="3543"/>
                    </a:cubicBezTo>
                    <a:cubicBezTo>
                      <a:pt x="2749" y="3543"/>
                      <a:pt x="3544" y="2749"/>
                      <a:pt x="3544" y="1772"/>
                    </a:cubicBezTo>
                    <a:cubicBezTo>
                      <a:pt x="3544" y="795"/>
                      <a:pt x="2749" y="0"/>
                      <a:pt x="177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5" name="Google Shape;2975;p42"/>
              <p:cNvSpPr/>
              <p:nvPr/>
            </p:nvSpPr>
            <p:spPr>
              <a:xfrm flipH="1">
                <a:off x="8127105" y="2643493"/>
                <a:ext cx="184981" cy="185111"/>
              </a:xfrm>
              <a:custGeom>
                <a:avLst/>
                <a:gdLst/>
                <a:ahLst/>
                <a:cxnLst/>
                <a:rect l="l" t="t" r="r" b="b"/>
                <a:pathLst>
                  <a:path w="5666" h="5670" extrusionOk="0">
                    <a:moveTo>
                      <a:pt x="2826" y="0"/>
                    </a:moveTo>
                    <a:cubicBezTo>
                      <a:pt x="2726" y="5"/>
                      <a:pt x="2647" y="84"/>
                      <a:pt x="2647" y="179"/>
                    </a:cubicBezTo>
                    <a:cubicBezTo>
                      <a:pt x="2647" y="279"/>
                      <a:pt x="2726" y="358"/>
                      <a:pt x="2826" y="358"/>
                    </a:cubicBezTo>
                    <a:cubicBezTo>
                      <a:pt x="2924" y="358"/>
                      <a:pt x="3005" y="279"/>
                      <a:pt x="3005" y="179"/>
                    </a:cubicBezTo>
                    <a:cubicBezTo>
                      <a:pt x="3005" y="81"/>
                      <a:pt x="2924" y="0"/>
                      <a:pt x="2826" y="0"/>
                    </a:cubicBezTo>
                    <a:close/>
                    <a:moveTo>
                      <a:pt x="3647" y="129"/>
                    </a:moveTo>
                    <a:cubicBezTo>
                      <a:pt x="3572" y="129"/>
                      <a:pt x="3501" y="177"/>
                      <a:pt x="3476" y="251"/>
                    </a:cubicBezTo>
                    <a:cubicBezTo>
                      <a:pt x="3445" y="347"/>
                      <a:pt x="3498" y="446"/>
                      <a:pt x="3590" y="476"/>
                    </a:cubicBezTo>
                    <a:cubicBezTo>
                      <a:pt x="3609" y="484"/>
                      <a:pt x="3628" y="488"/>
                      <a:pt x="3647" y="488"/>
                    </a:cubicBezTo>
                    <a:cubicBezTo>
                      <a:pt x="3723" y="488"/>
                      <a:pt x="3791" y="438"/>
                      <a:pt x="3814" y="362"/>
                    </a:cubicBezTo>
                    <a:cubicBezTo>
                      <a:pt x="3844" y="267"/>
                      <a:pt x="3795" y="168"/>
                      <a:pt x="3700" y="137"/>
                    </a:cubicBezTo>
                    <a:cubicBezTo>
                      <a:pt x="3683" y="131"/>
                      <a:pt x="3665" y="129"/>
                      <a:pt x="3647" y="129"/>
                    </a:cubicBezTo>
                    <a:close/>
                    <a:moveTo>
                      <a:pt x="2004" y="133"/>
                    </a:moveTo>
                    <a:cubicBezTo>
                      <a:pt x="1987" y="133"/>
                      <a:pt x="1968" y="136"/>
                      <a:pt x="1951" y="142"/>
                    </a:cubicBezTo>
                    <a:cubicBezTo>
                      <a:pt x="1856" y="172"/>
                      <a:pt x="1807" y="274"/>
                      <a:pt x="1837" y="365"/>
                    </a:cubicBezTo>
                    <a:cubicBezTo>
                      <a:pt x="1860" y="442"/>
                      <a:pt x="1933" y="491"/>
                      <a:pt x="2005" y="491"/>
                    </a:cubicBezTo>
                    <a:cubicBezTo>
                      <a:pt x="2024" y="491"/>
                      <a:pt x="2042" y="488"/>
                      <a:pt x="2061" y="479"/>
                    </a:cubicBezTo>
                    <a:cubicBezTo>
                      <a:pt x="2153" y="449"/>
                      <a:pt x="2206" y="351"/>
                      <a:pt x="2175" y="256"/>
                    </a:cubicBezTo>
                    <a:cubicBezTo>
                      <a:pt x="2151" y="182"/>
                      <a:pt x="2079" y="133"/>
                      <a:pt x="2004" y="133"/>
                    </a:cubicBezTo>
                    <a:close/>
                    <a:moveTo>
                      <a:pt x="4388" y="504"/>
                    </a:moveTo>
                    <a:cubicBezTo>
                      <a:pt x="4333" y="504"/>
                      <a:pt x="4278" y="530"/>
                      <a:pt x="4244" y="579"/>
                    </a:cubicBezTo>
                    <a:cubicBezTo>
                      <a:pt x="4186" y="658"/>
                      <a:pt x="4202" y="769"/>
                      <a:pt x="4282" y="826"/>
                    </a:cubicBezTo>
                    <a:cubicBezTo>
                      <a:pt x="4316" y="849"/>
                      <a:pt x="4351" y="860"/>
                      <a:pt x="4388" y="860"/>
                    </a:cubicBezTo>
                    <a:cubicBezTo>
                      <a:pt x="4442" y="860"/>
                      <a:pt x="4498" y="837"/>
                      <a:pt x="4533" y="788"/>
                    </a:cubicBezTo>
                    <a:cubicBezTo>
                      <a:pt x="4590" y="707"/>
                      <a:pt x="4571" y="598"/>
                      <a:pt x="4491" y="537"/>
                    </a:cubicBezTo>
                    <a:cubicBezTo>
                      <a:pt x="4460" y="514"/>
                      <a:pt x="4424" y="504"/>
                      <a:pt x="4388" y="504"/>
                    </a:cubicBezTo>
                    <a:close/>
                    <a:moveTo>
                      <a:pt x="1267" y="514"/>
                    </a:moveTo>
                    <a:cubicBezTo>
                      <a:pt x="1230" y="514"/>
                      <a:pt x="1193" y="525"/>
                      <a:pt x="1161" y="548"/>
                    </a:cubicBezTo>
                    <a:cubicBezTo>
                      <a:pt x="1080" y="605"/>
                      <a:pt x="1066" y="716"/>
                      <a:pt x="1122" y="795"/>
                    </a:cubicBezTo>
                    <a:cubicBezTo>
                      <a:pt x="1157" y="844"/>
                      <a:pt x="1214" y="872"/>
                      <a:pt x="1266" y="872"/>
                    </a:cubicBezTo>
                    <a:cubicBezTo>
                      <a:pt x="1305" y="872"/>
                      <a:pt x="1339" y="860"/>
                      <a:pt x="1373" y="837"/>
                    </a:cubicBezTo>
                    <a:cubicBezTo>
                      <a:pt x="1454" y="776"/>
                      <a:pt x="1468" y="666"/>
                      <a:pt x="1412" y="586"/>
                    </a:cubicBezTo>
                    <a:cubicBezTo>
                      <a:pt x="1377" y="539"/>
                      <a:pt x="1323" y="514"/>
                      <a:pt x="1267" y="514"/>
                    </a:cubicBezTo>
                    <a:close/>
                    <a:moveTo>
                      <a:pt x="4974" y="1089"/>
                    </a:moveTo>
                    <a:cubicBezTo>
                      <a:pt x="4938" y="1089"/>
                      <a:pt x="4902" y="1100"/>
                      <a:pt x="4871" y="1123"/>
                    </a:cubicBezTo>
                    <a:cubicBezTo>
                      <a:pt x="4791" y="1183"/>
                      <a:pt x="4776" y="1293"/>
                      <a:pt x="4833" y="1374"/>
                    </a:cubicBezTo>
                    <a:cubicBezTo>
                      <a:pt x="4867" y="1419"/>
                      <a:pt x="4921" y="1446"/>
                      <a:pt x="4978" y="1446"/>
                    </a:cubicBezTo>
                    <a:cubicBezTo>
                      <a:pt x="5012" y="1446"/>
                      <a:pt x="5050" y="1434"/>
                      <a:pt x="5081" y="1411"/>
                    </a:cubicBezTo>
                    <a:cubicBezTo>
                      <a:pt x="5160" y="1354"/>
                      <a:pt x="5179" y="1240"/>
                      <a:pt x="5118" y="1164"/>
                    </a:cubicBezTo>
                    <a:lnTo>
                      <a:pt x="5122" y="1164"/>
                    </a:lnTo>
                    <a:cubicBezTo>
                      <a:pt x="5085" y="1115"/>
                      <a:pt x="5030" y="1089"/>
                      <a:pt x="4974" y="1089"/>
                    </a:cubicBezTo>
                    <a:close/>
                    <a:moveTo>
                      <a:pt x="679" y="1102"/>
                    </a:moveTo>
                    <a:cubicBezTo>
                      <a:pt x="624" y="1102"/>
                      <a:pt x="571" y="1127"/>
                      <a:pt x="537" y="1176"/>
                    </a:cubicBezTo>
                    <a:cubicBezTo>
                      <a:pt x="480" y="1255"/>
                      <a:pt x="495" y="1365"/>
                      <a:pt x="575" y="1426"/>
                    </a:cubicBezTo>
                    <a:cubicBezTo>
                      <a:pt x="610" y="1449"/>
                      <a:pt x="643" y="1460"/>
                      <a:pt x="682" y="1460"/>
                    </a:cubicBezTo>
                    <a:cubicBezTo>
                      <a:pt x="735" y="1460"/>
                      <a:pt x="792" y="1434"/>
                      <a:pt x="826" y="1385"/>
                    </a:cubicBezTo>
                    <a:cubicBezTo>
                      <a:pt x="883" y="1305"/>
                      <a:pt x="864" y="1195"/>
                      <a:pt x="784" y="1137"/>
                    </a:cubicBezTo>
                    <a:cubicBezTo>
                      <a:pt x="752" y="1113"/>
                      <a:pt x="715" y="1102"/>
                      <a:pt x="679" y="1102"/>
                    </a:cubicBezTo>
                    <a:close/>
                    <a:moveTo>
                      <a:pt x="5357" y="1828"/>
                    </a:moveTo>
                    <a:cubicBezTo>
                      <a:pt x="5338" y="1828"/>
                      <a:pt x="5319" y="1831"/>
                      <a:pt x="5301" y="1837"/>
                    </a:cubicBezTo>
                    <a:cubicBezTo>
                      <a:pt x="5206" y="1867"/>
                      <a:pt x="5156" y="1970"/>
                      <a:pt x="5186" y="2062"/>
                    </a:cubicBezTo>
                    <a:cubicBezTo>
                      <a:pt x="5213" y="2137"/>
                      <a:pt x="5281" y="2183"/>
                      <a:pt x="5358" y="2183"/>
                    </a:cubicBezTo>
                    <a:cubicBezTo>
                      <a:pt x="5377" y="2183"/>
                      <a:pt x="5395" y="2183"/>
                      <a:pt x="5411" y="2176"/>
                    </a:cubicBezTo>
                    <a:cubicBezTo>
                      <a:pt x="5506" y="2145"/>
                      <a:pt x="5555" y="2042"/>
                      <a:pt x="5525" y="1951"/>
                    </a:cubicBezTo>
                    <a:cubicBezTo>
                      <a:pt x="5501" y="1875"/>
                      <a:pt x="5432" y="1828"/>
                      <a:pt x="5357" y="1828"/>
                    </a:cubicBezTo>
                    <a:close/>
                    <a:moveTo>
                      <a:pt x="303" y="1843"/>
                    </a:moveTo>
                    <a:cubicBezTo>
                      <a:pt x="229" y="1843"/>
                      <a:pt x="158" y="1890"/>
                      <a:pt x="134" y="1967"/>
                    </a:cubicBezTo>
                    <a:cubicBezTo>
                      <a:pt x="108" y="2062"/>
                      <a:pt x="157" y="2160"/>
                      <a:pt x="252" y="2190"/>
                    </a:cubicBezTo>
                    <a:cubicBezTo>
                      <a:pt x="267" y="2198"/>
                      <a:pt x="286" y="2198"/>
                      <a:pt x="305" y="2198"/>
                    </a:cubicBezTo>
                    <a:cubicBezTo>
                      <a:pt x="381" y="2198"/>
                      <a:pt x="450" y="2153"/>
                      <a:pt x="476" y="2076"/>
                    </a:cubicBezTo>
                    <a:cubicBezTo>
                      <a:pt x="503" y="1981"/>
                      <a:pt x="453" y="1883"/>
                      <a:pt x="359" y="1853"/>
                    </a:cubicBezTo>
                    <a:cubicBezTo>
                      <a:pt x="340" y="1846"/>
                      <a:pt x="321" y="1843"/>
                      <a:pt x="303" y="1843"/>
                    </a:cubicBezTo>
                    <a:close/>
                    <a:moveTo>
                      <a:pt x="5487" y="2646"/>
                    </a:moveTo>
                    <a:cubicBezTo>
                      <a:pt x="5388" y="2646"/>
                      <a:pt x="5312" y="2727"/>
                      <a:pt x="5312" y="2825"/>
                    </a:cubicBezTo>
                    <a:lnTo>
                      <a:pt x="5312" y="2834"/>
                    </a:lnTo>
                    <a:lnTo>
                      <a:pt x="5312" y="2837"/>
                    </a:lnTo>
                    <a:cubicBezTo>
                      <a:pt x="5312" y="2936"/>
                      <a:pt x="5392" y="3016"/>
                      <a:pt x="5491" y="3016"/>
                    </a:cubicBezTo>
                    <a:cubicBezTo>
                      <a:pt x="5586" y="3016"/>
                      <a:pt x="5666" y="2936"/>
                      <a:pt x="5666" y="2837"/>
                    </a:cubicBezTo>
                    <a:lnTo>
                      <a:pt x="5666" y="2829"/>
                    </a:lnTo>
                    <a:lnTo>
                      <a:pt x="5666" y="2825"/>
                    </a:lnTo>
                    <a:cubicBezTo>
                      <a:pt x="5666" y="2727"/>
                      <a:pt x="5586" y="2646"/>
                      <a:pt x="5487" y="2646"/>
                    </a:cubicBezTo>
                    <a:close/>
                    <a:moveTo>
                      <a:pt x="176" y="2662"/>
                    </a:moveTo>
                    <a:cubicBezTo>
                      <a:pt x="80" y="2662"/>
                      <a:pt x="1" y="2742"/>
                      <a:pt x="1" y="2841"/>
                    </a:cubicBezTo>
                    <a:cubicBezTo>
                      <a:pt x="1" y="2939"/>
                      <a:pt x="80" y="3020"/>
                      <a:pt x="180" y="3020"/>
                    </a:cubicBezTo>
                    <a:cubicBezTo>
                      <a:pt x="275" y="3020"/>
                      <a:pt x="354" y="2939"/>
                      <a:pt x="354" y="2841"/>
                    </a:cubicBezTo>
                    <a:cubicBezTo>
                      <a:pt x="354" y="2742"/>
                      <a:pt x="275" y="2662"/>
                      <a:pt x="176" y="2662"/>
                    </a:cubicBezTo>
                    <a:close/>
                    <a:moveTo>
                      <a:pt x="5360" y="3478"/>
                    </a:moveTo>
                    <a:cubicBezTo>
                      <a:pt x="5284" y="3478"/>
                      <a:pt x="5215" y="3527"/>
                      <a:pt x="5190" y="3601"/>
                    </a:cubicBezTo>
                    <a:cubicBezTo>
                      <a:pt x="5160" y="3696"/>
                      <a:pt x="5209" y="3795"/>
                      <a:pt x="5304" y="3825"/>
                    </a:cubicBezTo>
                    <a:cubicBezTo>
                      <a:pt x="5323" y="3833"/>
                      <a:pt x="5342" y="3837"/>
                      <a:pt x="5362" y="3837"/>
                    </a:cubicBezTo>
                    <a:cubicBezTo>
                      <a:pt x="5434" y="3837"/>
                      <a:pt x="5506" y="3787"/>
                      <a:pt x="5529" y="3711"/>
                    </a:cubicBezTo>
                    <a:cubicBezTo>
                      <a:pt x="5560" y="3616"/>
                      <a:pt x="5509" y="3518"/>
                      <a:pt x="5415" y="3487"/>
                    </a:cubicBezTo>
                    <a:cubicBezTo>
                      <a:pt x="5396" y="3481"/>
                      <a:pt x="5378" y="3478"/>
                      <a:pt x="5360" y="3478"/>
                    </a:cubicBezTo>
                    <a:close/>
                    <a:moveTo>
                      <a:pt x="306" y="3482"/>
                    </a:moveTo>
                    <a:cubicBezTo>
                      <a:pt x="288" y="3482"/>
                      <a:pt x="270" y="3485"/>
                      <a:pt x="252" y="3491"/>
                    </a:cubicBezTo>
                    <a:cubicBezTo>
                      <a:pt x="161" y="3522"/>
                      <a:pt x="108" y="3624"/>
                      <a:pt x="138" y="3715"/>
                    </a:cubicBezTo>
                    <a:cubicBezTo>
                      <a:pt x="164" y="3792"/>
                      <a:pt x="233" y="3841"/>
                      <a:pt x="308" y="3841"/>
                    </a:cubicBezTo>
                    <a:cubicBezTo>
                      <a:pt x="328" y="3841"/>
                      <a:pt x="343" y="3837"/>
                      <a:pt x="362" y="3829"/>
                    </a:cubicBezTo>
                    <a:cubicBezTo>
                      <a:pt x="457" y="3799"/>
                      <a:pt x="506" y="3700"/>
                      <a:pt x="476" y="3605"/>
                    </a:cubicBezTo>
                    <a:cubicBezTo>
                      <a:pt x="451" y="3531"/>
                      <a:pt x="382" y="3482"/>
                      <a:pt x="306" y="3482"/>
                    </a:cubicBezTo>
                    <a:close/>
                    <a:moveTo>
                      <a:pt x="4985" y="4218"/>
                    </a:moveTo>
                    <a:cubicBezTo>
                      <a:pt x="4929" y="4218"/>
                      <a:pt x="4874" y="4245"/>
                      <a:pt x="4837" y="4293"/>
                    </a:cubicBezTo>
                    <a:cubicBezTo>
                      <a:pt x="4779" y="4373"/>
                      <a:pt x="4799" y="4483"/>
                      <a:pt x="4879" y="4540"/>
                    </a:cubicBezTo>
                    <a:cubicBezTo>
                      <a:pt x="4909" y="4563"/>
                      <a:pt x="4947" y="4575"/>
                      <a:pt x="4981" y="4575"/>
                    </a:cubicBezTo>
                    <a:cubicBezTo>
                      <a:pt x="5039" y="4575"/>
                      <a:pt x="5092" y="4548"/>
                      <a:pt x="5126" y="4502"/>
                    </a:cubicBezTo>
                    <a:cubicBezTo>
                      <a:pt x="5183" y="4422"/>
                      <a:pt x="5167" y="4312"/>
                      <a:pt x="5088" y="4252"/>
                    </a:cubicBezTo>
                    <a:cubicBezTo>
                      <a:pt x="5057" y="4229"/>
                      <a:pt x="5021" y="4218"/>
                      <a:pt x="4985" y="4218"/>
                    </a:cubicBezTo>
                    <a:close/>
                    <a:moveTo>
                      <a:pt x="688" y="4223"/>
                    </a:moveTo>
                    <a:cubicBezTo>
                      <a:pt x="651" y="4223"/>
                      <a:pt x="614" y="4234"/>
                      <a:pt x="582" y="4259"/>
                    </a:cubicBezTo>
                    <a:cubicBezTo>
                      <a:pt x="503" y="4316"/>
                      <a:pt x="484" y="4426"/>
                      <a:pt x="545" y="4506"/>
                    </a:cubicBezTo>
                    <a:cubicBezTo>
                      <a:pt x="578" y="4555"/>
                      <a:pt x="632" y="4578"/>
                      <a:pt x="685" y="4578"/>
                    </a:cubicBezTo>
                    <a:cubicBezTo>
                      <a:pt x="724" y="4578"/>
                      <a:pt x="761" y="4567"/>
                      <a:pt x="792" y="4544"/>
                    </a:cubicBezTo>
                    <a:cubicBezTo>
                      <a:pt x="871" y="4487"/>
                      <a:pt x="887" y="4377"/>
                      <a:pt x="829" y="4297"/>
                    </a:cubicBezTo>
                    <a:cubicBezTo>
                      <a:pt x="795" y="4249"/>
                      <a:pt x="742" y="4223"/>
                      <a:pt x="688" y="4223"/>
                    </a:cubicBezTo>
                    <a:close/>
                    <a:moveTo>
                      <a:pt x="4396" y="4806"/>
                    </a:moveTo>
                    <a:cubicBezTo>
                      <a:pt x="4359" y="4806"/>
                      <a:pt x="4322" y="4818"/>
                      <a:pt x="4290" y="4841"/>
                    </a:cubicBezTo>
                    <a:cubicBezTo>
                      <a:pt x="4209" y="4898"/>
                      <a:pt x="4195" y="5008"/>
                      <a:pt x="4251" y="5087"/>
                    </a:cubicBezTo>
                    <a:cubicBezTo>
                      <a:pt x="4286" y="5138"/>
                      <a:pt x="4342" y="5164"/>
                      <a:pt x="4396" y="5164"/>
                    </a:cubicBezTo>
                    <a:cubicBezTo>
                      <a:pt x="4434" y="5164"/>
                      <a:pt x="4468" y="5152"/>
                      <a:pt x="4502" y="5129"/>
                    </a:cubicBezTo>
                    <a:cubicBezTo>
                      <a:pt x="4579" y="5069"/>
                      <a:pt x="4597" y="4959"/>
                      <a:pt x="4540" y="4878"/>
                    </a:cubicBezTo>
                    <a:cubicBezTo>
                      <a:pt x="4504" y="4831"/>
                      <a:pt x="4450" y="4806"/>
                      <a:pt x="4396" y="4806"/>
                    </a:cubicBezTo>
                    <a:close/>
                    <a:moveTo>
                      <a:pt x="1274" y="4809"/>
                    </a:moveTo>
                    <a:cubicBezTo>
                      <a:pt x="1219" y="4809"/>
                      <a:pt x="1164" y="4834"/>
                      <a:pt x="1130" y="4882"/>
                    </a:cubicBezTo>
                    <a:cubicBezTo>
                      <a:pt x="1073" y="4962"/>
                      <a:pt x="1092" y="5073"/>
                      <a:pt x="1172" y="5133"/>
                    </a:cubicBezTo>
                    <a:cubicBezTo>
                      <a:pt x="1203" y="5152"/>
                      <a:pt x="1240" y="5168"/>
                      <a:pt x="1275" y="5168"/>
                    </a:cubicBezTo>
                    <a:cubicBezTo>
                      <a:pt x="1331" y="5168"/>
                      <a:pt x="1385" y="5141"/>
                      <a:pt x="1419" y="5092"/>
                    </a:cubicBezTo>
                    <a:cubicBezTo>
                      <a:pt x="1476" y="5012"/>
                      <a:pt x="1461" y="4901"/>
                      <a:pt x="1381" y="4845"/>
                    </a:cubicBezTo>
                    <a:cubicBezTo>
                      <a:pt x="1349" y="4820"/>
                      <a:pt x="1311" y="4809"/>
                      <a:pt x="1274" y="4809"/>
                    </a:cubicBezTo>
                    <a:close/>
                    <a:moveTo>
                      <a:pt x="2016" y="5186"/>
                    </a:moveTo>
                    <a:cubicBezTo>
                      <a:pt x="1941" y="5186"/>
                      <a:pt x="1869" y="5234"/>
                      <a:pt x="1845" y="5308"/>
                    </a:cubicBezTo>
                    <a:cubicBezTo>
                      <a:pt x="1814" y="5403"/>
                      <a:pt x="1868" y="5503"/>
                      <a:pt x="1959" y="5533"/>
                    </a:cubicBezTo>
                    <a:cubicBezTo>
                      <a:pt x="1978" y="5540"/>
                      <a:pt x="1996" y="5540"/>
                      <a:pt x="2016" y="5540"/>
                    </a:cubicBezTo>
                    <a:cubicBezTo>
                      <a:pt x="2092" y="5540"/>
                      <a:pt x="2161" y="5494"/>
                      <a:pt x="2184" y="5419"/>
                    </a:cubicBezTo>
                    <a:cubicBezTo>
                      <a:pt x="2214" y="5324"/>
                      <a:pt x="2164" y="5224"/>
                      <a:pt x="2069" y="5194"/>
                    </a:cubicBezTo>
                    <a:cubicBezTo>
                      <a:pt x="2052" y="5188"/>
                      <a:pt x="2034" y="5186"/>
                      <a:pt x="2016" y="5186"/>
                    </a:cubicBezTo>
                    <a:close/>
                    <a:moveTo>
                      <a:pt x="3658" y="5185"/>
                    </a:moveTo>
                    <a:cubicBezTo>
                      <a:pt x="3639" y="5185"/>
                      <a:pt x="3620" y="5188"/>
                      <a:pt x="3602" y="5194"/>
                    </a:cubicBezTo>
                    <a:cubicBezTo>
                      <a:pt x="3507" y="5224"/>
                      <a:pt x="3456" y="5324"/>
                      <a:pt x="3487" y="5419"/>
                    </a:cubicBezTo>
                    <a:cubicBezTo>
                      <a:pt x="3510" y="5494"/>
                      <a:pt x="3582" y="5540"/>
                      <a:pt x="3654" y="5540"/>
                    </a:cubicBezTo>
                    <a:cubicBezTo>
                      <a:pt x="3674" y="5540"/>
                      <a:pt x="3693" y="5536"/>
                      <a:pt x="3712" y="5533"/>
                    </a:cubicBezTo>
                    <a:cubicBezTo>
                      <a:pt x="3807" y="5503"/>
                      <a:pt x="3856" y="5399"/>
                      <a:pt x="3826" y="5308"/>
                    </a:cubicBezTo>
                    <a:cubicBezTo>
                      <a:pt x="3801" y="5232"/>
                      <a:pt x="3733" y="5185"/>
                      <a:pt x="3658" y="5185"/>
                    </a:cubicBezTo>
                    <a:close/>
                    <a:moveTo>
                      <a:pt x="2837" y="5312"/>
                    </a:moveTo>
                    <a:cubicBezTo>
                      <a:pt x="2738" y="5315"/>
                      <a:pt x="2658" y="5392"/>
                      <a:pt x="2658" y="5494"/>
                    </a:cubicBezTo>
                    <a:cubicBezTo>
                      <a:pt x="2658" y="5589"/>
                      <a:pt x="2738" y="5669"/>
                      <a:pt x="2837" y="5669"/>
                    </a:cubicBezTo>
                    <a:cubicBezTo>
                      <a:pt x="2936" y="5669"/>
                      <a:pt x="3016" y="5589"/>
                      <a:pt x="3016" y="5491"/>
                    </a:cubicBezTo>
                    <a:cubicBezTo>
                      <a:pt x="3016" y="5392"/>
                      <a:pt x="2932" y="5312"/>
                      <a:pt x="2837" y="531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2976" name="Google Shape;2976;p42"/>
          <p:cNvSpPr/>
          <p:nvPr/>
        </p:nvSpPr>
        <p:spPr>
          <a:xfrm rot="-2412760" flipH="1">
            <a:off x="2497223" y="2207923"/>
            <a:ext cx="36628" cy="27579"/>
          </a:xfrm>
          <a:custGeom>
            <a:avLst/>
            <a:gdLst/>
            <a:ahLst/>
            <a:cxnLst/>
            <a:rect l="l" t="t" r="r" b="b"/>
            <a:pathLst>
              <a:path w="1869" h="1407" extrusionOk="0">
                <a:moveTo>
                  <a:pt x="893" y="0"/>
                </a:moveTo>
                <a:cubicBezTo>
                  <a:pt x="677" y="0"/>
                  <a:pt x="462" y="101"/>
                  <a:pt x="321" y="346"/>
                </a:cubicBezTo>
                <a:cubicBezTo>
                  <a:pt x="1" y="892"/>
                  <a:pt x="493" y="1406"/>
                  <a:pt x="979" y="1406"/>
                </a:cubicBezTo>
                <a:cubicBezTo>
                  <a:pt x="1194" y="1406"/>
                  <a:pt x="1408" y="1305"/>
                  <a:pt x="1550" y="1062"/>
                </a:cubicBezTo>
                <a:cubicBezTo>
                  <a:pt x="1869" y="512"/>
                  <a:pt x="1378" y="0"/>
                  <a:pt x="89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" name="Google Shape;2977;p42"/>
          <p:cNvGrpSpPr/>
          <p:nvPr/>
        </p:nvGrpSpPr>
        <p:grpSpPr>
          <a:xfrm>
            <a:off x="228600" y="1495680"/>
            <a:ext cx="2487851" cy="3647820"/>
            <a:chOff x="235296" y="1497695"/>
            <a:chExt cx="2487851" cy="3647820"/>
          </a:xfrm>
        </p:grpSpPr>
        <p:sp>
          <p:nvSpPr>
            <p:cNvPr id="2978" name="Google Shape;2978;p42"/>
            <p:cNvSpPr/>
            <p:nvPr/>
          </p:nvSpPr>
          <p:spPr>
            <a:xfrm rot="-5400000" flipH="1">
              <a:off x="-399647" y="3408089"/>
              <a:ext cx="2703807" cy="771046"/>
            </a:xfrm>
            <a:custGeom>
              <a:avLst/>
              <a:gdLst/>
              <a:ahLst/>
              <a:cxnLst/>
              <a:rect l="l" t="t" r="r" b="b"/>
              <a:pathLst>
                <a:path w="43238" h="12344" extrusionOk="0">
                  <a:moveTo>
                    <a:pt x="28408" y="1"/>
                  </a:moveTo>
                  <a:cubicBezTo>
                    <a:pt x="28358" y="1"/>
                    <a:pt x="28307" y="1"/>
                    <a:pt x="28256" y="1"/>
                  </a:cubicBezTo>
                  <a:cubicBezTo>
                    <a:pt x="20523" y="29"/>
                    <a:pt x="9361" y="2095"/>
                    <a:pt x="117" y="11777"/>
                  </a:cubicBezTo>
                  <a:cubicBezTo>
                    <a:pt x="89" y="11808"/>
                    <a:pt x="64" y="11844"/>
                    <a:pt x="50" y="11883"/>
                  </a:cubicBezTo>
                  <a:cubicBezTo>
                    <a:pt x="1" y="12007"/>
                    <a:pt x="25" y="12155"/>
                    <a:pt x="128" y="12250"/>
                  </a:cubicBezTo>
                  <a:cubicBezTo>
                    <a:pt x="194" y="12313"/>
                    <a:pt x="279" y="12344"/>
                    <a:pt x="362" y="12344"/>
                  </a:cubicBezTo>
                  <a:cubicBezTo>
                    <a:pt x="451" y="12344"/>
                    <a:pt x="539" y="12309"/>
                    <a:pt x="605" y="12240"/>
                  </a:cubicBezTo>
                  <a:cubicBezTo>
                    <a:pt x="9676" y="2737"/>
                    <a:pt x="20639" y="703"/>
                    <a:pt x="28235" y="675"/>
                  </a:cubicBezTo>
                  <a:cubicBezTo>
                    <a:pt x="28299" y="675"/>
                    <a:pt x="28364" y="675"/>
                    <a:pt x="28428" y="675"/>
                  </a:cubicBezTo>
                  <a:cubicBezTo>
                    <a:pt x="36586" y="675"/>
                    <a:pt x="42677" y="2893"/>
                    <a:pt x="42740" y="2918"/>
                  </a:cubicBezTo>
                  <a:cubicBezTo>
                    <a:pt x="42778" y="2932"/>
                    <a:pt x="42818" y="2939"/>
                    <a:pt x="42858" y="2939"/>
                  </a:cubicBezTo>
                  <a:cubicBezTo>
                    <a:pt x="42996" y="2939"/>
                    <a:pt x="43127" y="2856"/>
                    <a:pt x="43171" y="2716"/>
                  </a:cubicBezTo>
                  <a:cubicBezTo>
                    <a:pt x="43238" y="2543"/>
                    <a:pt x="43146" y="2349"/>
                    <a:pt x="42973" y="2286"/>
                  </a:cubicBezTo>
                  <a:cubicBezTo>
                    <a:pt x="42909" y="2261"/>
                    <a:pt x="36704" y="1"/>
                    <a:pt x="2840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9" name="Google Shape;2979;p42"/>
            <p:cNvSpPr/>
            <p:nvPr/>
          </p:nvSpPr>
          <p:spPr>
            <a:xfrm rot="-5400000" flipH="1">
              <a:off x="813191" y="2113067"/>
              <a:ext cx="1218708" cy="1454643"/>
            </a:xfrm>
            <a:custGeom>
              <a:avLst/>
              <a:gdLst/>
              <a:ahLst/>
              <a:cxnLst/>
              <a:rect l="l" t="t" r="r" b="b"/>
              <a:pathLst>
                <a:path w="19489" h="23288" extrusionOk="0">
                  <a:moveTo>
                    <a:pt x="18724" y="1"/>
                  </a:moveTo>
                  <a:cubicBezTo>
                    <a:pt x="18713" y="1"/>
                    <a:pt x="18702" y="1"/>
                    <a:pt x="18690" y="2"/>
                  </a:cubicBezTo>
                  <a:cubicBezTo>
                    <a:pt x="18507" y="20"/>
                    <a:pt x="18373" y="186"/>
                    <a:pt x="18390" y="373"/>
                  </a:cubicBezTo>
                  <a:cubicBezTo>
                    <a:pt x="18397" y="419"/>
                    <a:pt x="18790" y="5253"/>
                    <a:pt x="10930" y="12693"/>
                  </a:cubicBezTo>
                  <a:cubicBezTo>
                    <a:pt x="2957" y="20238"/>
                    <a:pt x="164" y="22671"/>
                    <a:pt x="139" y="22696"/>
                  </a:cubicBezTo>
                  <a:cubicBezTo>
                    <a:pt x="97" y="22732"/>
                    <a:pt x="64" y="22777"/>
                    <a:pt x="47" y="22823"/>
                  </a:cubicBezTo>
                  <a:cubicBezTo>
                    <a:pt x="1" y="22940"/>
                    <a:pt x="19" y="23074"/>
                    <a:pt x="103" y="23173"/>
                  </a:cubicBezTo>
                  <a:cubicBezTo>
                    <a:pt x="171" y="23248"/>
                    <a:pt x="265" y="23288"/>
                    <a:pt x="359" y="23288"/>
                  </a:cubicBezTo>
                  <a:cubicBezTo>
                    <a:pt x="438" y="23288"/>
                    <a:pt x="516" y="23261"/>
                    <a:pt x="580" y="23204"/>
                  </a:cubicBezTo>
                  <a:cubicBezTo>
                    <a:pt x="609" y="23180"/>
                    <a:pt x="3405" y="20740"/>
                    <a:pt x="11392" y="13183"/>
                  </a:cubicBezTo>
                  <a:cubicBezTo>
                    <a:pt x="19489" y="5514"/>
                    <a:pt x="19083" y="514"/>
                    <a:pt x="19062" y="302"/>
                  </a:cubicBezTo>
                  <a:cubicBezTo>
                    <a:pt x="19045" y="130"/>
                    <a:pt x="18897" y="1"/>
                    <a:pt x="1872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0" name="Google Shape;2980;p42"/>
            <p:cNvSpPr/>
            <p:nvPr/>
          </p:nvSpPr>
          <p:spPr>
            <a:xfrm rot="-2412741" flipH="1">
              <a:off x="1306395" y="2072268"/>
              <a:ext cx="505562" cy="159926"/>
            </a:xfrm>
            <a:custGeom>
              <a:avLst/>
              <a:gdLst/>
              <a:ahLst/>
              <a:cxnLst/>
              <a:rect l="l" t="t" r="r" b="b"/>
              <a:pathLst>
                <a:path w="14187" h="4487" extrusionOk="0">
                  <a:moveTo>
                    <a:pt x="102" y="1"/>
                  </a:moveTo>
                  <a:cubicBezTo>
                    <a:pt x="20" y="1"/>
                    <a:pt x="1" y="124"/>
                    <a:pt x="88" y="140"/>
                  </a:cubicBezTo>
                  <a:cubicBezTo>
                    <a:pt x="4899" y="1105"/>
                    <a:pt x="9510" y="2596"/>
                    <a:pt x="14038" y="4480"/>
                  </a:cubicBezTo>
                  <a:cubicBezTo>
                    <a:pt x="14050" y="4484"/>
                    <a:pt x="14061" y="4486"/>
                    <a:pt x="14071" y="4486"/>
                  </a:cubicBezTo>
                  <a:cubicBezTo>
                    <a:pt x="14146" y="4486"/>
                    <a:pt x="14187" y="4376"/>
                    <a:pt x="14104" y="4333"/>
                  </a:cubicBezTo>
                  <a:cubicBezTo>
                    <a:pt x="9751" y="2101"/>
                    <a:pt x="4951" y="672"/>
                    <a:pt x="112" y="1"/>
                  </a:cubicBezTo>
                  <a:cubicBezTo>
                    <a:pt x="108" y="1"/>
                    <a:pt x="105" y="1"/>
                    <a:pt x="10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1" name="Google Shape;2981;p42"/>
            <p:cNvSpPr/>
            <p:nvPr/>
          </p:nvSpPr>
          <p:spPr>
            <a:xfrm rot="-2412741" flipH="1">
              <a:off x="1146823" y="1883348"/>
              <a:ext cx="232807" cy="450731"/>
            </a:xfrm>
            <a:custGeom>
              <a:avLst/>
              <a:gdLst/>
              <a:ahLst/>
              <a:cxnLst/>
              <a:rect l="l" t="t" r="r" b="b"/>
              <a:pathLst>
                <a:path w="6533" h="12646" extrusionOk="0">
                  <a:moveTo>
                    <a:pt x="44" y="0"/>
                  </a:moveTo>
                  <a:cubicBezTo>
                    <a:pt x="22" y="0"/>
                    <a:pt x="1" y="15"/>
                    <a:pt x="4" y="43"/>
                  </a:cubicBezTo>
                  <a:cubicBezTo>
                    <a:pt x="846" y="4700"/>
                    <a:pt x="3110" y="9099"/>
                    <a:pt x="6290" y="12606"/>
                  </a:cubicBezTo>
                  <a:cubicBezTo>
                    <a:pt x="6315" y="12634"/>
                    <a:pt x="6347" y="12646"/>
                    <a:pt x="6378" y="12646"/>
                  </a:cubicBezTo>
                  <a:cubicBezTo>
                    <a:pt x="6459" y="12646"/>
                    <a:pt x="6532" y="12564"/>
                    <a:pt x="6471" y="12477"/>
                  </a:cubicBezTo>
                  <a:cubicBezTo>
                    <a:pt x="3715" y="8659"/>
                    <a:pt x="944" y="4784"/>
                    <a:pt x="88" y="36"/>
                  </a:cubicBezTo>
                  <a:cubicBezTo>
                    <a:pt x="83" y="12"/>
                    <a:pt x="63" y="0"/>
                    <a:pt x="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2" name="Google Shape;2982;p42"/>
            <p:cNvSpPr/>
            <p:nvPr/>
          </p:nvSpPr>
          <p:spPr>
            <a:xfrm rot="-2412741" flipH="1">
              <a:off x="1529220" y="2277488"/>
              <a:ext cx="401007" cy="314079"/>
            </a:xfrm>
            <a:custGeom>
              <a:avLst/>
              <a:gdLst/>
              <a:ahLst/>
              <a:cxnLst/>
              <a:rect l="l" t="t" r="r" b="b"/>
              <a:pathLst>
                <a:path w="11253" h="8812" extrusionOk="0">
                  <a:moveTo>
                    <a:pt x="11104" y="0"/>
                  </a:moveTo>
                  <a:cubicBezTo>
                    <a:pt x="11090" y="0"/>
                    <a:pt x="11075" y="3"/>
                    <a:pt x="11058" y="10"/>
                  </a:cubicBezTo>
                  <a:cubicBezTo>
                    <a:pt x="6684" y="1694"/>
                    <a:pt x="2729" y="4943"/>
                    <a:pt x="21" y="8743"/>
                  </a:cubicBezTo>
                  <a:cubicBezTo>
                    <a:pt x="1" y="8775"/>
                    <a:pt x="28" y="8812"/>
                    <a:pt x="58" y="8812"/>
                  </a:cubicBezTo>
                  <a:cubicBezTo>
                    <a:pt x="68" y="8812"/>
                    <a:pt x="79" y="8807"/>
                    <a:pt x="88" y="8796"/>
                  </a:cubicBezTo>
                  <a:cubicBezTo>
                    <a:pt x="3159" y="5058"/>
                    <a:pt x="6816" y="2343"/>
                    <a:pt x="11139" y="223"/>
                  </a:cubicBezTo>
                  <a:cubicBezTo>
                    <a:pt x="11253" y="167"/>
                    <a:pt x="11211" y="0"/>
                    <a:pt x="1110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3" name="Google Shape;2983;p42"/>
            <p:cNvSpPr/>
            <p:nvPr/>
          </p:nvSpPr>
          <p:spPr>
            <a:xfrm rot="-2412741" flipH="1">
              <a:off x="1673195" y="1899177"/>
              <a:ext cx="66603" cy="50149"/>
            </a:xfrm>
            <a:custGeom>
              <a:avLst/>
              <a:gdLst/>
              <a:ahLst/>
              <a:cxnLst/>
              <a:rect l="l" t="t" r="r" b="b"/>
              <a:pathLst>
                <a:path w="1869" h="1407" extrusionOk="0">
                  <a:moveTo>
                    <a:pt x="891" y="1"/>
                  </a:moveTo>
                  <a:cubicBezTo>
                    <a:pt x="676" y="1"/>
                    <a:pt x="461" y="102"/>
                    <a:pt x="320" y="345"/>
                  </a:cubicBezTo>
                  <a:cubicBezTo>
                    <a:pt x="1" y="894"/>
                    <a:pt x="491" y="1407"/>
                    <a:pt x="977" y="1407"/>
                  </a:cubicBezTo>
                  <a:cubicBezTo>
                    <a:pt x="1193" y="1407"/>
                    <a:pt x="1407" y="1305"/>
                    <a:pt x="1549" y="1061"/>
                  </a:cubicBezTo>
                  <a:cubicBezTo>
                    <a:pt x="1869" y="514"/>
                    <a:pt x="1377" y="1"/>
                    <a:pt x="8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4" name="Google Shape;2984;p42"/>
            <p:cNvSpPr/>
            <p:nvPr/>
          </p:nvSpPr>
          <p:spPr>
            <a:xfrm rot="-2412741" flipH="1">
              <a:off x="1950410" y="2400530"/>
              <a:ext cx="66603" cy="50149"/>
            </a:xfrm>
            <a:custGeom>
              <a:avLst/>
              <a:gdLst/>
              <a:ahLst/>
              <a:cxnLst/>
              <a:rect l="l" t="t" r="r" b="b"/>
              <a:pathLst>
                <a:path w="1869" h="1407" extrusionOk="0">
                  <a:moveTo>
                    <a:pt x="893" y="0"/>
                  </a:moveTo>
                  <a:cubicBezTo>
                    <a:pt x="677" y="0"/>
                    <a:pt x="462" y="101"/>
                    <a:pt x="321" y="346"/>
                  </a:cubicBezTo>
                  <a:cubicBezTo>
                    <a:pt x="1" y="892"/>
                    <a:pt x="493" y="1406"/>
                    <a:pt x="979" y="1406"/>
                  </a:cubicBezTo>
                  <a:cubicBezTo>
                    <a:pt x="1194" y="1406"/>
                    <a:pt x="1408" y="1305"/>
                    <a:pt x="1550" y="1062"/>
                  </a:cubicBezTo>
                  <a:cubicBezTo>
                    <a:pt x="1869" y="512"/>
                    <a:pt x="1378" y="0"/>
                    <a:pt x="8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5" name="Google Shape;2985;p42"/>
            <p:cNvSpPr/>
            <p:nvPr/>
          </p:nvSpPr>
          <p:spPr>
            <a:xfrm rot="-2412741" flipH="1">
              <a:off x="1173565" y="1836418"/>
              <a:ext cx="66603" cy="50077"/>
            </a:xfrm>
            <a:custGeom>
              <a:avLst/>
              <a:gdLst/>
              <a:ahLst/>
              <a:cxnLst/>
              <a:rect l="l" t="t" r="r" b="b"/>
              <a:pathLst>
                <a:path w="1869" h="1405" extrusionOk="0">
                  <a:moveTo>
                    <a:pt x="890" y="0"/>
                  </a:moveTo>
                  <a:cubicBezTo>
                    <a:pt x="675" y="0"/>
                    <a:pt x="461" y="101"/>
                    <a:pt x="319" y="343"/>
                  </a:cubicBezTo>
                  <a:cubicBezTo>
                    <a:pt x="0" y="892"/>
                    <a:pt x="491" y="1404"/>
                    <a:pt x="976" y="1404"/>
                  </a:cubicBezTo>
                  <a:cubicBezTo>
                    <a:pt x="1192" y="1404"/>
                    <a:pt x="1407" y="1303"/>
                    <a:pt x="1549" y="1059"/>
                  </a:cubicBezTo>
                  <a:cubicBezTo>
                    <a:pt x="1868" y="512"/>
                    <a:pt x="1376" y="0"/>
                    <a:pt x="89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6" name="Google Shape;2986;p42"/>
            <p:cNvSpPr/>
            <p:nvPr/>
          </p:nvSpPr>
          <p:spPr>
            <a:xfrm rot="-2412741" flipH="1">
              <a:off x="1082102" y="1697361"/>
              <a:ext cx="1034180" cy="1138839"/>
            </a:xfrm>
            <a:custGeom>
              <a:avLst/>
              <a:gdLst/>
              <a:ahLst/>
              <a:cxnLst/>
              <a:rect l="l" t="t" r="r" b="b"/>
              <a:pathLst>
                <a:path w="29021" h="31952" extrusionOk="0">
                  <a:moveTo>
                    <a:pt x="20741" y="1"/>
                  </a:moveTo>
                  <a:cubicBezTo>
                    <a:pt x="20409" y="1"/>
                    <a:pt x="20045" y="267"/>
                    <a:pt x="19640" y="880"/>
                  </a:cubicBezTo>
                  <a:cubicBezTo>
                    <a:pt x="16995" y="4887"/>
                    <a:pt x="22033" y="12699"/>
                    <a:pt x="22033" y="12699"/>
                  </a:cubicBezTo>
                  <a:cubicBezTo>
                    <a:pt x="22033" y="12699"/>
                    <a:pt x="12033" y="3533"/>
                    <a:pt x="8162" y="3533"/>
                  </a:cubicBezTo>
                  <a:cubicBezTo>
                    <a:pt x="7570" y="3533"/>
                    <a:pt x="7122" y="3747"/>
                    <a:pt x="6874" y="4241"/>
                  </a:cubicBezTo>
                  <a:cubicBezTo>
                    <a:pt x="5005" y="7962"/>
                    <a:pt x="20388" y="14973"/>
                    <a:pt x="20388" y="14973"/>
                  </a:cubicBezTo>
                  <a:cubicBezTo>
                    <a:pt x="18314" y="14430"/>
                    <a:pt x="12797" y="13732"/>
                    <a:pt x="8170" y="13732"/>
                  </a:cubicBezTo>
                  <a:cubicBezTo>
                    <a:pt x="3662" y="13732"/>
                    <a:pt x="0" y="14395"/>
                    <a:pt x="1197" y="16511"/>
                  </a:cubicBezTo>
                  <a:cubicBezTo>
                    <a:pt x="2175" y="18240"/>
                    <a:pt x="5465" y="18756"/>
                    <a:pt x="9044" y="18756"/>
                  </a:cubicBezTo>
                  <a:cubicBezTo>
                    <a:pt x="14343" y="18756"/>
                    <a:pt x="20275" y="17625"/>
                    <a:pt x="20276" y="17625"/>
                  </a:cubicBezTo>
                  <a:lnTo>
                    <a:pt x="20276" y="17625"/>
                  </a:lnTo>
                  <a:cubicBezTo>
                    <a:pt x="11186" y="23012"/>
                    <a:pt x="9820" y="31784"/>
                    <a:pt x="12499" y="31949"/>
                  </a:cubicBezTo>
                  <a:cubicBezTo>
                    <a:pt x="12530" y="31951"/>
                    <a:pt x="12562" y="31952"/>
                    <a:pt x="12593" y="31952"/>
                  </a:cubicBezTo>
                  <a:cubicBezTo>
                    <a:pt x="15239" y="31952"/>
                    <a:pt x="17662" y="25175"/>
                    <a:pt x="21097" y="20776"/>
                  </a:cubicBezTo>
                  <a:cubicBezTo>
                    <a:pt x="24569" y="16329"/>
                    <a:pt x="29021" y="15711"/>
                    <a:pt x="29021" y="15711"/>
                  </a:cubicBezTo>
                  <a:cubicBezTo>
                    <a:pt x="29021" y="15711"/>
                    <a:pt x="26593" y="14516"/>
                    <a:pt x="24653" y="10634"/>
                  </a:cubicBezTo>
                  <a:cubicBezTo>
                    <a:pt x="23410" y="8148"/>
                    <a:pt x="22576" y="1"/>
                    <a:pt x="2074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7" name="Google Shape;2987;p42"/>
            <p:cNvSpPr/>
            <p:nvPr/>
          </p:nvSpPr>
          <p:spPr>
            <a:xfrm rot="-2412741" flipH="1">
              <a:off x="1484103" y="1851244"/>
              <a:ext cx="46219" cy="34787"/>
            </a:xfrm>
            <a:custGeom>
              <a:avLst/>
              <a:gdLst/>
              <a:ahLst/>
              <a:cxnLst/>
              <a:rect l="l" t="t" r="r" b="b"/>
              <a:pathLst>
                <a:path w="1297" h="976" extrusionOk="0">
                  <a:moveTo>
                    <a:pt x="618" y="1"/>
                  </a:moveTo>
                  <a:cubicBezTo>
                    <a:pt x="468" y="1"/>
                    <a:pt x="319" y="70"/>
                    <a:pt x="220" y="239"/>
                  </a:cubicBezTo>
                  <a:cubicBezTo>
                    <a:pt x="0" y="619"/>
                    <a:pt x="342" y="975"/>
                    <a:pt x="679" y="975"/>
                  </a:cubicBezTo>
                  <a:cubicBezTo>
                    <a:pt x="829" y="975"/>
                    <a:pt x="978" y="905"/>
                    <a:pt x="1076" y="735"/>
                  </a:cubicBezTo>
                  <a:cubicBezTo>
                    <a:pt x="1296" y="355"/>
                    <a:pt x="956" y="1"/>
                    <a:pt x="6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8" name="Google Shape;2988;p42"/>
            <p:cNvSpPr/>
            <p:nvPr/>
          </p:nvSpPr>
          <p:spPr>
            <a:xfrm rot="-2412741" flipH="1">
              <a:off x="1896126" y="2551062"/>
              <a:ext cx="46184" cy="34715"/>
            </a:xfrm>
            <a:custGeom>
              <a:avLst/>
              <a:gdLst/>
              <a:ahLst/>
              <a:cxnLst/>
              <a:rect l="l" t="t" r="r" b="b"/>
              <a:pathLst>
                <a:path w="1296" h="974" extrusionOk="0">
                  <a:moveTo>
                    <a:pt x="617" y="1"/>
                  </a:moveTo>
                  <a:cubicBezTo>
                    <a:pt x="468" y="1"/>
                    <a:pt x="319" y="70"/>
                    <a:pt x="220" y="239"/>
                  </a:cubicBezTo>
                  <a:cubicBezTo>
                    <a:pt x="0" y="619"/>
                    <a:pt x="341" y="974"/>
                    <a:pt x="678" y="974"/>
                  </a:cubicBezTo>
                  <a:cubicBezTo>
                    <a:pt x="827" y="974"/>
                    <a:pt x="975" y="904"/>
                    <a:pt x="1073" y="735"/>
                  </a:cubicBezTo>
                  <a:cubicBezTo>
                    <a:pt x="1295" y="356"/>
                    <a:pt x="955" y="1"/>
                    <a:pt x="6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9" name="Google Shape;2989;p42"/>
            <p:cNvSpPr/>
            <p:nvPr/>
          </p:nvSpPr>
          <p:spPr>
            <a:xfrm rot="-2412741" flipH="1">
              <a:off x="1534670" y="2299104"/>
              <a:ext cx="45720" cy="34715"/>
            </a:xfrm>
            <a:custGeom>
              <a:avLst/>
              <a:gdLst/>
              <a:ahLst/>
              <a:cxnLst/>
              <a:rect l="l" t="t" r="r" b="b"/>
              <a:pathLst>
                <a:path w="1283" h="974" extrusionOk="0">
                  <a:moveTo>
                    <a:pt x="612" y="1"/>
                  </a:moveTo>
                  <a:cubicBezTo>
                    <a:pt x="458" y="1"/>
                    <a:pt x="305" y="74"/>
                    <a:pt x="208" y="252"/>
                  </a:cubicBezTo>
                  <a:cubicBezTo>
                    <a:pt x="1" y="631"/>
                    <a:pt x="340" y="973"/>
                    <a:pt x="672" y="973"/>
                  </a:cubicBezTo>
                  <a:cubicBezTo>
                    <a:pt x="826" y="973"/>
                    <a:pt x="979" y="900"/>
                    <a:pt x="1075" y="723"/>
                  </a:cubicBezTo>
                  <a:cubicBezTo>
                    <a:pt x="1282" y="342"/>
                    <a:pt x="944" y="1"/>
                    <a:pt x="6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0" name="Google Shape;2990;p42"/>
            <p:cNvSpPr/>
            <p:nvPr/>
          </p:nvSpPr>
          <p:spPr>
            <a:xfrm rot="-2412741" flipH="1">
              <a:off x="1481522" y="1920311"/>
              <a:ext cx="30041" cy="22561"/>
            </a:xfrm>
            <a:custGeom>
              <a:avLst/>
              <a:gdLst/>
              <a:ahLst/>
              <a:cxnLst/>
              <a:rect l="l" t="t" r="r" b="b"/>
              <a:pathLst>
                <a:path w="843" h="633" extrusionOk="0">
                  <a:moveTo>
                    <a:pt x="402" y="1"/>
                  </a:moveTo>
                  <a:cubicBezTo>
                    <a:pt x="305" y="1"/>
                    <a:pt x="209" y="46"/>
                    <a:pt x="145" y="156"/>
                  </a:cubicBezTo>
                  <a:cubicBezTo>
                    <a:pt x="0" y="402"/>
                    <a:pt x="222" y="633"/>
                    <a:pt x="440" y="633"/>
                  </a:cubicBezTo>
                  <a:cubicBezTo>
                    <a:pt x="537" y="633"/>
                    <a:pt x="634" y="587"/>
                    <a:pt x="697" y="478"/>
                  </a:cubicBezTo>
                  <a:cubicBezTo>
                    <a:pt x="842" y="231"/>
                    <a:pt x="621" y="1"/>
                    <a:pt x="40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1" name="Google Shape;2991;p42"/>
            <p:cNvSpPr/>
            <p:nvPr/>
          </p:nvSpPr>
          <p:spPr>
            <a:xfrm rot="-2412741" flipH="1">
              <a:off x="1811272" y="2580618"/>
              <a:ext cx="30005" cy="22526"/>
            </a:xfrm>
            <a:custGeom>
              <a:avLst/>
              <a:gdLst/>
              <a:ahLst/>
              <a:cxnLst/>
              <a:rect l="l" t="t" r="r" b="b"/>
              <a:pathLst>
                <a:path w="842" h="632" extrusionOk="0">
                  <a:moveTo>
                    <a:pt x="402" y="0"/>
                  </a:moveTo>
                  <a:cubicBezTo>
                    <a:pt x="304" y="0"/>
                    <a:pt x="207" y="46"/>
                    <a:pt x="143" y="156"/>
                  </a:cubicBezTo>
                  <a:cubicBezTo>
                    <a:pt x="1" y="402"/>
                    <a:pt x="221" y="632"/>
                    <a:pt x="440" y="632"/>
                  </a:cubicBezTo>
                  <a:cubicBezTo>
                    <a:pt x="537" y="632"/>
                    <a:pt x="634" y="586"/>
                    <a:pt x="699" y="477"/>
                  </a:cubicBezTo>
                  <a:cubicBezTo>
                    <a:pt x="841" y="230"/>
                    <a:pt x="621" y="0"/>
                    <a:pt x="40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2" name="Google Shape;2992;p42"/>
            <p:cNvSpPr/>
            <p:nvPr/>
          </p:nvSpPr>
          <p:spPr>
            <a:xfrm rot="-2412741" flipH="1">
              <a:off x="1160775" y="2172304"/>
              <a:ext cx="29970" cy="22561"/>
            </a:xfrm>
            <a:custGeom>
              <a:avLst/>
              <a:gdLst/>
              <a:ahLst/>
              <a:cxnLst/>
              <a:rect l="l" t="t" r="r" b="b"/>
              <a:pathLst>
                <a:path w="841" h="633" extrusionOk="0">
                  <a:moveTo>
                    <a:pt x="402" y="1"/>
                  </a:moveTo>
                  <a:cubicBezTo>
                    <a:pt x="304" y="1"/>
                    <a:pt x="207" y="46"/>
                    <a:pt x="143" y="156"/>
                  </a:cubicBezTo>
                  <a:cubicBezTo>
                    <a:pt x="0" y="402"/>
                    <a:pt x="220" y="632"/>
                    <a:pt x="439" y="632"/>
                  </a:cubicBezTo>
                  <a:cubicBezTo>
                    <a:pt x="536" y="632"/>
                    <a:pt x="633" y="587"/>
                    <a:pt x="698" y="477"/>
                  </a:cubicBezTo>
                  <a:cubicBezTo>
                    <a:pt x="841" y="230"/>
                    <a:pt x="620" y="1"/>
                    <a:pt x="40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3" name="Google Shape;2993;p42"/>
            <p:cNvSpPr/>
            <p:nvPr/>
          </p:nvSpPr>
          <p:spPr>
            <a:xfrm rot="-2412741" flipH="1">
              <a:off x="1448808" y="1886441"/>
              <a:ext cx="19706" cy="14756"/>
            </a:xfrm>
            <a:custGeom>
              <a:avLst/>
              <a:gdLst/>
              <a:ahLst/>
              <a:cxnLst/>
              <a:rect l="l" t="t" r="r" b="b"/>
              <a:pathLst>
                <a:path w="553" h="414" extrusionOk="0">
                  <a:moveTo>
                    <a:pt x="265" y="0"/>
                  </a:moveTo>
                  <a:cubicBezTo>
                    <a:pt x="201" y="0"/>
                    <a:pt x="137" y="30"/>
                    <a:pt x="95" y="103"/>
                  </a:cubicBezTo>
                  <a:cubicBezTo>
                    <a:pt x="1" y="263"/>
                    <a:pt x="146" y="414"/>
                    <a:pt x="290" y="414"/>
                  </a:cubicBezTo>
                  <a:cubicBezTo>
                    <a:pt x="353" y="414"/>
                    <a:pt x="416" y="384"/>
                    <a:pt x="458" y="312"/>
                  </a:cubicBezTo>
                  <a:cubicBezTo>
                    <a:pt x="552" y="150"/>
                    <a:pt x="408" y="0"/>
                    <a:pt x="2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4" name="Google Shape;2994;p42"/>
            <p:cNvSpPr/>
            <p:nvPr/>
          </p:nvSpPr>
          <p:spPr>
            <a:xfrm rot="-2412741" flipH="1">
              <a:off x="1229760" y="2312023"/>
              <a:ext cx="19706" cy="14756"/>
            </a:xfrm>
            <a:custGeom>
              <a:avLst/>
              <a:gdLst/>
              <a:ahLst/>
              <a:cxnLst/>
              <a:rect l="l" t="t" r="r" b="b"/>
              <a:pathLst>
                <a:path w="553" h="414" extrusionOk="0">
                  <a:moveTo>
                    <a:pt x="264" y="0"/>
                  </a:moveTo>
                  <a:cubicBezTo>
                    <a:pt x="200" y="0"/>
                    <a:pt x="137" y="30"/>
                    <a:pt x="95" y="102"/>
                  </a:cubicBezTo>
                  <a:cubicBezTo>
                    <a:pt x="1" y="264"/>
                    <a:pt x="145" y="414"/>
                    <a:pt x="288" y="414"/>
                  </a:cubicBezTo>
                  <a:cubicBezTo>
                    <a:pt x="352" y="414"/>
                    <a:pt x="416" y="384"/>
                    <a:pt x="458" y="311"/>
                  </a:cubicBezTo>
                  <a:cubicBezTo>
                    <a:pt x="553" y="152"/>
                    <a:pt x="407" y="0"/>
                    <a:pt x="2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5" name="Google Shape;2995;p42"/>
            <p:cNvSpPr/>
            <p:nvPr/>
          </p:nvSpPr>
          <p:spPr>
            <a:xfrm rot="-2412741" flipH="1">
              <a:off x="1638492" y="2198484"/>
              <a:ext cx="19528" cy="14720"/>
            </a:xfrm>
            <a:custGeom>
              <a:avLst/>
              <a:gdLst/>
              <a:ahLst/>
              <a:cxnLst/>
              <a:rect l="l" t="t" r="r" b="b"/>
              <a:pathLst>
                <a:path w="548" h="413" extrusionOk="0">
                  <a:moveTo>
                    <a:pt x="262" y="0"/>
                  </a:moveTo>
                  <a:cubicBezTo>
                    <a:pt x="196" y="0"/>
                    <a:pt x="130" y="32"/>
                    <a:pt x="89" y="107"/>
                  </a:cubicBezTo>
                  <a:cubicBezTo>
                    <a:pt x="1" y="267"/>
                    <a:pt x="145" y="412"/>
                    <a:pt x="287" y="412"/>
                  </a:cubicBezTo>
                  <a:cubicBezTo>
                    <a:pt x="353" y="412"/>
                    <a:pt x="418" y="381"/>
                    <a:pt x="459" y="306"/>
                  </a:cubicBezTo>
                  <a:cubicBezTo>
                    <a:pt x="547" y="144"/>
                    <a:pt x="403" y="0"/>
                    <a:pt x="2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6" name="Google Shape;2996;p42"/>
            <p:cNvSpPr/>
            <p:nvPr/>
          </p:nvSpPr>
          <p:spPr>
            <a:xfrm rot="-5400000" flipH="1">
              <a:off x="287805" y="3973209"/>
              <a:ext cx="265015" cy="336177"/>
            </a:xfrm>
            <a:custGeom>
              <a:avLst/>
              <a:gdLst/>
              <a:ahLst/>
              <a:cxnLst/>
              <a:rect l="l" t="t" r="r" b="b"/>
              <a:pathLst>
                <a:path w="4238" h="5382" extrusionOk="0">
                  <a:moveTo>
                    <a:pt x="159" y="0"/>
                  </a:moveTo>
                  <a:lnTo>
                    <a:pt x="159" y="0"/>
                  </a:lnTo>
                  <a:cubicBezTo>
                    <a:pt x="159" y="0"/>
                    <a:pt x="0" y="1900"/>
                    <a:pt x="763" y="3235"/>
                  </a:cubicBezTo>
                  <a:cubicBezTo>
                    <a:pt x="1526" y="4573"/>
                    <a:pt x="4237" y="5382"/>
                    <a:pt x="4237" y="5382"/>
                  </a:cubicBezTo>
                  <a:cubicBezTo>
                    <a:pt x="4237" y="5382"/>
                    <a:pt x="3941" y="3305"/>
                    <a:pt x="2398" y="1809"/>
                  </a:cubicBezTo>
                  <a:cubicBezTo>
                    <a:pt x="851" y="308"/>
                    <a:pt x="159" y="0"/>
                    <a:pt x="1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7" name="Google Shape;2997;p42"/>
            <p:cNvSpPr/>
            <p:nvPr/>
          </p:nvSpPr>
          <p:spPr>
            <a:xfrm rot="-5400000" flipH="1">
              <a:off x="626495" y="3938812"/>
              <a:ext cx="251821" cy="329368"/>
            </a:xfrm>
            <a:custGeom>
              <a:avLst/>
              <a:gdLst/>
              <a:ahLst/>
              <a:cxnLst/>
              <a:rect l="l" t="t" r="r" b="b"/>
              <a:pathLst>
                <a:path w="4027" h="5273" extrusionOk="0">
                  <a:moveTo>
                    <a:pt x="4026" y="0"/>
                  </a:moveTo>
                  <a:lnTo>
                    <a:pt x="4026" y="0"/>
                  </a:lnTo>
                  <a:cubicBezTo>
                    <a:pt x="4026" y="0"/>
                    <a:pt x="1841" y="791"/>
                    <a:pt x="920" y="2627"/>
                  </a:cubicBezTo>
                  <a:cubicBezTo>
                    <a:pt x="1" y="4467"/>
                    <a:pt x="128" y="5272"/>
                    <a:pt x="128" y="5272"/>
                  </a:cubicBezTo>
                  <a:cubicBezTo>
                    <a:pt x="128" y="5272"/>
                    <a:pt x="1492" y="4520"/>
                    <a:pt x="2434" y="3299"/>
                  </a:cubicBezTo>
                  <a:cubicBezTo>
                    <a:pt x="3381" y="2073"/>
                    <a:pt x="4026" y="1"/>
                    <a:pt x="40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6" name="Google Shape;2998;p42"/>
            <p:cNvGrpSpPr/>
            <p:nvPr/>
          </p:nvGrpSpPr>
          <p:grpSpPr>
            <a:xfrm rot="-5400000" flipH="1">
              <a:off x="230228" y="3551141"/>
              <a:ext cx="414710" cy="342109"/>
              <a:chOff x="3961851" y="558662"/>
              <a:chExt cx="290748" cy="240113"/>
            </a:xfrm>
          </p:grpSpPr>
          <p:sp>
            <p:nvSpPr>
              <p:cNvPr id="2999" name="Google Shape;2999;p42"/>
              <p:cNvSpPr/>
              <p:nvPr/>
            </p:nvSpPr>
            <p:spPr>
              <a:xfrm>
                <a:off x="3961851" y="558662"/>
                <a:ext cx="286582" cy="236473"/>
              </a:xfrm>
              <a:custGeom>
                <a:avLst/>
                <a:gdLst/>
                <a:ahLst/>
                <a:cxnLst/>
                <a:rect l="l" t="t" r="r" b="b"/>
                <a:pathLst>
                  <a:path w="6537" h="5394" extrusionOk="0">
                    <a:moveTo>
                      <a:pt x="282" y="1"/>
                    </a:moveTo>
                    <a:lnTo>
                      <a:pt x="282" y="1"/>
                    </a:lnTo>
                    <a:cubicBezTo>
                      <a:pt x="282" y="1"/>
                      <a:pt x="0" y="1682"/>
                      <a:pt x="1554" y="3391"/>
                    </a:cubicBezTo>
                    <a:cubicBezTo>
                      <a:pt x="3104" y="5097"/>
                      <a:pt x="6537" y="5393"/>
                      <a:pt x="6537" y="5393"/>
                    </a:cubicBezTo>
                    <a:cubicBezTo>
                      <a:pt x="6537" y="5393"/>
                      <a:pt x="4933" y="2801"/>
                      <a:pt x="3002" y="1513"/>
                    </a:cubicBezTo>
                    <a:cubicBezTo>
                      <a:pt x="1071" y="227"/>
                      <a:pt x="283" y="1"/>
                      <a:pt x="282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0" name="Google Shape;3000;p42"/>
              <p:cNvSpPr/>
              <p:nvPr/>
            </p:nvSpPr>
            <p:spPr>
              <a:xfrm>
                <a:off x="4001352" y="596585"/>
                <a:ext cx="251247" cy="202190"/>
              </a:xfrm>
              <a:custGeom>
                <a:avLst/>
                <a:gdLst/>
                <a:ahLst/>
                <a:cxnLst/>
                <a:rect l="l" t="t" r="r" b="b"/>
                <a:pathLst>
                  <a:path w="5731" h="4612" extrusionOk="0">
                    <a:moveTo>
                      <a:pt x="94" y="0"/>
                    </a:moveTo>
                    <a:cubicBezTo>
                      <a:pt x="70" y="0"/>
                      <a:pt x="45" y="10"/>
                      <a:pt x="28" y="29"/>
                    </a:cubicBezTo>
                    <a:cubicBezTo>
                      <a:pt x="21" y="37"/>
                      <a:pt x="17" y="44"/>
                      <a:pt x="14" y="50"/>
                    </a:cubicBezTo>
                    <a:cubicBezTo>
                      <a:pt x="0" y="86"/>
                      <a:pt x="7" y="122"/>
                      <a:pt x="35" y="146"/>
                    </a:cubicBezTo>
                    <a:cubicBezTo>
                      <a:pt x="74" y="182"/>
                      <a:pt x="3788" y="3437"/>
                      <a:pt x="5589" y="4599"/>
                    </a:cubicBezTo>
                    <a:cubicBezTo>
                      <a:pt x="5603" y="4608"/>
                      <a:pt x="5619" y="4612"/>
                      <a:pt x="5635" y="4612"/>
                    </a:cubicBezTo>
                    <a:cubicBezTo>
                      <a:pt x="5663" y="4612"/>
                      <a:pt x="5690" y="4599"/>
                      <a:pt x="5706" y="4574"/>
                    </a:cubicBezTo>
                    <a:cubicBezTo>
                      <a:pt x="5730" y="4535"/>
                      <a:pt x="5720" y="4482"/>
                      <a:pt x="5681" y="4457"/>
                    </a:cubicBezTo>
                    <a:cubicBezTo>
                      <a:pt x="3891" y="3299"/>
                      <a:pt x="183" y="55"/>
                      <a:pt x="148" y="19"/>
                    </a:cubicBezTo>
                    <a:cubicBezTo>
                      <a:pt x="133" y="7"/>
                      <a:pt x="113" y="0"/>
                      <a:pt x="9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" name="Google Shape;3001;p42"/>
            <p:cNvGrpSpPr/>
            <p:nvPr/>
          </p:nvGrpSpPr>
          <p:grpSpPr>
            <a:xfrm rot="-5400000" flipH="1">
              <a:off x="661189" y="3575491"/>
              <a:ext cx="262071" cy="380647"/>
              <a:chOff x="4045939" y="794047"/>
              <a:chExt cx="183735" cy="267161"/>
            </a:xfrm>
          </p:grpSpPr>
          <p:sp>
            <p:nvSpPr>
              <p:cNvPr id="3002" name="Google Shape;3002;p42"/>
              <p:cNvSpPr/>
              <p:nvPr/>
            </p:nvSpPr>
            <p:spPr>
              <a:xfrm>
                <a:off x="4045939" y="797730"/>
                <a:ext cx="179744" cy="263478"/>
              </a:xfrm>
              <a:custGeom>
                <a:avLst/>
                <a:gdLst/>
                <a:ahLst/>
                <a:cxnLst/>
                <a:rect l="l" t="t" r="r" b="b"/>
                <a:pathLst>
                  <a:path w="4100" h="6010" extrusionOk="0">
                    <a:moveTo>
                      <a:pt x="4099" y="0"/>
                    </a:moveTo>
                    <a:lnTo>
                      <a:pt x="4099" y="0"/>
                    </a:lnTo>
                    <a:cubicBezTo>
                      <a:pt x="4099" y="0"/>
                      <a:pt x="1829" y="752"/>
                      <a:pt x="914" y="2426"/>
                    </a:cubicBezTo>
                    <a:cubicBezTo>
                      <a:pt x="0" y="4100"/>
                      <a:pt x="621" y="6010"/>
                      <a:pt x="621" y="6010"/>
                    </a:cubicBezTo>
                    <a:cubicBezTo>
                      <a:pt x="621" y="6010"/>
                      <a:pt x="1042" y="5724"/>
                      <a:pt x="2196" y="4127"/>
                    </a:cubicBezTo>
                    <a:cubicBezTo>
                      <a:pt x="3354" y="2528"/>
                      <a:pt x="4099" y="1"/>
                      <a:pt x="409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3" name="Google Shape;3003;p42"/>
              <p:cNvSpPr/>
              <p:nvPr/>
            </p:nvSpPr>
            <p:spPr>
              <a:xfrm>
                <a:off x="4088465" y="794047"/>
                <a:ext cx="141209" cy="220164"/>
              </a:xfrm>
              <a:custGeom>
                <a:avLst/>
                <a:gdLst/>
                <a:ahLst/>
                <a:cxnLst/>
                <a:rect l="l" t="t" r="r" b="b"/>
                <a:pathLst>
                  <a:path w="3221" h="5022" extrusionOk="0">
                    <a:moveTo>
                      <a:pt x="3129" y="0"/>
                    </a:moveTo>
                    <a:cubicBezTo>
                      <a:pt x="3107" y="0"/>
                      <a:pt x="3085" y="8"/>
                      <a:pt x="3069" y="24"/>
                    </a:cubicBezTo>
                    <a:cubicBezTo>
                      <a:pt x="1459" y="1602"/>
                      <a:pt x="566" y="3495"/>
                      <a:pt x="205" y="4392"/>
                    </a:cubicBezTo>
                    <a:cubicBezTo>
                      <a:pt x="78" y="4713"/>
                      <a:pt x="15" y="4907"/>
                      <a:pt x="15" y="4915"/>
                    </a:cubicBezTo>
                    <a:cubicBezTo>
                      <a:pt x="0" y="4957"/>
                      <a:pt x="26" y="5006"/>
                      <a:pt x="68" y="5017"/>
                    </a:cubicBezTo>
                    <a:cubicBezTo>
                      <a:pt x="78" y="5020"/>
                      <a:pt x="87" y="5021"/>
                      <a:pt x="97" y="5021"/>
                    </a:cubicBezTo>
                    <a:cubicBezTo>
                      <a:pt x="133" y="5021"/>
                      <a:pt x="165" y="5000"/>
                      <a:pt x="174" y="4964"/>
                    </a:cubicBezTo>
                    <a:cubicBezTo>
                      <a:pt x="184" y="4936"/>
                      <a:pt x="1032" y="2256"/>
                      <a:pt x="3186" y="144"/>
                    </a:cubicBezTo>
                    <a:cubicBezTo>
                      <a:pt x="3221" y="112"/>
                      <a:pt x="3221" y="59"/>
                      <a:pt x="3189" y="24"/>
                    </a:cubicBezTo>
                    <a:cubicBezTo>
                      <a:pt x="3173" y="8"/>
                      <a:pt x="3151" y="0"/>
                      <a:pt x="312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3004" name="Google Shape;3004;p42"/>
            <p:cNvSpPr/>
            <p:nvPr/>
          </p:nvSpPr>
          <p:spPr>
            <a:xfrm rot="-5400000" flipH="1">
              <a:off x="363984" y="4049953"/>
              <a:ext cx="202607" cy="253101"/>
            </a:xfrm>
            <a:custGeom>
              <a:avLst/>
              <a:gdLst/>
              <a:ahLst/>
              <a:cxnLst/>
              <a:rect l="l" t="t" r="r" b="b"/>
              <a:pathLst>
                <a:path w="3240" h="4052" extrusionOk="0">
                  <a:moveTo>
                    <a:pt x="60" y="0"/>
                  </a:moveTo>
                  <a:cubicBezTo>
                    <a:pt x="49" y="0"/>
                    <a:pt x="38" y="4"/>
                    <a:pt x="29" y="10"/>
                  </a:cubicBezTo>
                  <a:cubicBezTo>
                    <a:pt x="19" y="18"/>
                    <a:pt x="12" y="25"/>
                    <a:pt x="8" y="35"/>
                  </a:cubicBezTo>
                  <a:cubicBezTo>
                    <a:pt x="1" y="53"/>
                    <a:pt x="4" y="74"/>
                    <a:pt x="15" y="88"/>
                  </a:cubicBezTo>
                  <a:cubicBezTo>
                    <a:pt x="33" y="116"/>
                    <a:pt x="1887" y="2779"/>
                    <a:pt x="3136" y="4036"/>
                  </a:cubicBezTo>
                  <a:cubicBezTo>
                    <a:pt x="3147" y="4046"/>
                    <a:pt x="3161" y="4051"/>
                    <a:pt x="3175" y="4051"/>
                  </a:cubicBezTo>
                  <a:cubicBezTo>
                    <a:pt x="3190" y="4051"/>
                    <a:pt x="3204" y="4046"/>
                    <a:pt x="3214" y="4036"/>
                  </a:cubicBezTo>
                  <a:cubicBezTo>
                    <a:pt x="3239" y="4014"/>
                    <a:pt x="3239" y="3980"/>
                    <a:pt x="3214" y="3954"/>
                  </a:cubicBezTo>
                  <a:cubicBezTo>
                    <a:pt x="1971" y="2704"/>
                    <a:pt x="125" y="53"/>
                    <a:pt x="107" y="25"/>
                  </a:cubicBezTo>
                  <a:cubicBezTo>
                    <a:pt x="96" y="9"/>
                    <a:pt x="78" y="0"/>
                    <a:pt x="6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5" name="Google Shape;3005;p42"/>
            <p:cNvSpPr/>
            <p:nvPr/>
          </p:nvSpPr>
          <p:spPr>
            <a:xfrm rot="-5400000" flipH="1">
              <a:off x="615613" y="3980527"/>
              <a:ext cx="221305" cy="283958"/>
            </a:xfrm>
            <a:custGeom>
              <a:avLst/>
              <a:gdLst/>
              <a:ahLst/>
              <a:cxnLst/>
              <a:rect l="l" t="t" r="r" b="b"/>
              <a:pathLst>
                <a:path w="3539" h="4546" extrusionOk="0">
                  <a:moveTo>
                    <a:pt x="3476" y="0"/>
                  </a:moveTo>
                  <a:cubicBezTo>
                    <a:pt x="3460" y="0"/>
                    <a:pt x="3446" y="7"/>
                    <a:pt x="3436" y="20"/>
                  </a:cubicBezTo>
                  <a:cubicBezTo>
                    <a:pt x="2755" y="797"/>
                    <a:pt x="43" y="4420"/>
                    <a:pt x="15" y="4455"/>
                  </a:cubicBezTo>
                  <a:cubicBezTo>
                    <a:pt x="11" y="4459"/>
                    <a:pt x="11" y="4462"/>
                    <a:pt x="8" y="4469"/>
                  </a:cubicBezTo>
                  <a:cubicBezTo>
                    <a:pt x="0" y="4490"/>
                    <a:pt x="8" y="4519"/>
                    <a:pt x="25" y="4532"/>
                  </a:cubicBezTo>
                  <a:cubicBezTo>
                    <a:pt x="35" y="4541"/>
                    <a:pt x="47" y="4545"/>
                    <a:pt x="59" y="4545"/>
                  </a:cubicBezTo>
                  <a:cubicBezTo>
                    <a:pt x="77" y="4545"/>
                    <a:pt x="94" y="4537"/>
                    <a:pt x="106" y="4522"/>
                  </a:cubicBezTo>
                  <a:cubicBezTo>
                    <a:pt x="131" y="4487"/>
                    <a:pt x="2843" y="867"/>
                    <a:pt x="3521" y="94"/>
                  </a:cubicBezTo>
                  <a:cubicBezTo>
                    <a:pt x="3538" y="70"/>
                    <a:pt x="3538" y="34"/>
                    <a:pt x="3514" y="13"/>
                  </a:cubicBezTo>
                  <a:cubicBezTo>
                    <a:pt x="3503" y="5"/>
                    <a:pt x="3489" y="0"/>
                    <a:pt x="347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8" name="Google Shape;3006;p42"/>
            <p:cNvGrpSpPr/>
            <p:nvPr/>
          </p:nvGrpSpPr>
          <p:grpSpPr>
            <a:xfrm rot="-5400000" flipH="1">
              <a:off x="287737" y="4354185"/>
              <a:ext cx="279203" cy="384085"/>
              <a:chOff x="4587071" y="536741"/>
              <a:chExt cx="195746" cy="269575"/>
            </a:xfrm>
          </p:grpSpPr>
          <p:sp>
            <p:nvSpPr>
              <p:cNvPr id="3007" name="Google Shape;3007;p42"/>
              <p:cNvSpPr/>
              <p:nvPr/>
            </p:nvSpPr>
            <p:spPr>
              <a:xfrm>
                <a:off x="4587071" y="536741"/>
                <a:ext cx="195746" cy="267205"/>
              </a:xfrm>
              <a:custGeom>
                <a:avLst/>
                <a:gdLst/>
                <a:ahLst/>
                <a:cxnLst/>
                <a:rect l="l" t="t" r="r" b="b"/>
                <a:pathLst>
                  <a:path w="4465" h="6095" extrusionOk="0">
                    <a:moveTo>
                      <a:pt x="317" y="1"/>
                    </a:moveTo>
                    <a:cubicBezTo>
                      <a:pt x="261" y="1"/>
                      <a:pt x="248" y="21"/>
                      <a:pt x="248" y="21"/>
                    </a:cubicBezTo>
                    <a:cubicBezTo>
                      <a:pt x="248" y="21"/>
                      <a:pt x="1" y="4248"/>
                      <a:pt x="3504" y="6094"/>
                    </a:cubicBezTo>
                    <a:cubicBezTo>
                      <a:pt x="3504" y="6094"/>
                      <a:pt x="4464" y="2927"/>
                      <a:pt x="2445" y="1327"/>
                    </a:cubicBezTo>
                    <a:cubicBezTo>
                      <a:pt x="963" y="157"/>
                      <a:pt x="473" y="1"/>
                      <a:pt x="317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8" name="Google Shape;3008;p42"/>
              <p:cNvSpPr/>
              <p:nvPr/>
            </p:nvSpPr>
            <p:spPr>
              <a:xfrm>
                <a:off x="4648098" y="609343"/>
                <a:ext cx="95220" cy="196973"/>
              </a:xfrm>
              <a:custGeom>
                <a:avLst/>
                <a:gdLst/>
                <a:ahLst/>
                <a:cxnLst/>
                <a:rect l="l" t="t" r="r" b="b"/>
                <a:pathLst>
                  <a:path w="2172" h="4493" extrusionOk="0">
                    <a:moveTo>
                      <a:pt x="59" y="0"/>
                    </a:moveTo>
                    <a:cubicBezTo>
                      <a:pt x="48" y="0"/>
                      <a:pt x="38" y="4"/>
                      <a:pt x="28" y="10"/>
                    </a:cubicBezTo>
                    <a:cubicBezTo>
                      <a:pt x="18" y="14"/>
                      <a:pt x="11" y="25"/>
                      <a:pt x="7" y="35"/>
                    </a:cubicBezTo>
                    <a:cubicBezTo>
                      <a:pt x="0" y="53"/>
                      <a:pt x="4" y="70"/>
                      <a:pt x="15" y="88"/>
                    </a:cubicBezTo>
                    <a:cubicBezTo>
                      <a:pt x="32" y="113"/>
                      <a:pt x="1695" y="2567"/>
                      <a:pt x="2059" y="4449"/>
                    </a:cubicBezTo>
                    <a:cubicBezTo>
                      <a:pt x="2062" y="4474"/>
                      <a:pt x="2087" y="4493"/>
                      <a:pt x="2112" y="4493"/>
                    </a:cubicBezTo>
                    <a:cubicBezTo>
                      <a:pt x="2115" y="4493"/>
                      <a:pt x="2119" y="4492"/>
                      <a:pt x="2122" y="4491"/>
                    </a:cubicBezTo>
                    <a:cubicBezTo>
                      <a:pt x="2155" y="4488"/>
                      <a:pt x="2172" y="4456"/>
                      <a:pt x="2168" y="4428"/>
                    </a:cubicBezTo>
                    <a:cubicBezTo>
                      <a:pt x="1801" y="2521"/>
                      <a:pt x="124" y="49"/>
                      <a:pt x="106" y="25"/>
                    </a:cubicBezTo>
                    <a:cubicBezTo>
                      <a:pt x="95" y="9"/>
                      <a:pt x="77" y="0"/>
                      <a:pt x="5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" name="Google Shape;3009;p42"/>
            <p:cNvGrpSpPr/>
            <p:nvPr/>
          </p:nvGrpSpPr>
          <p:grpSpPr>
            <a:xfrm rot="-5400000" flipH="1">
              <a:off x="639159" y="4332215"/>
              <a:ext cx="286269" cy="345418"/>
              <a:chOff x="4555637" y="799440"/>
              <a:chExt cx="200700" cy="242435"/>
            </a:xfrm>
          </p:grpSpPr>
          <p:sp>
            <p:nvSpPr>
              <p:cNvPr id="3010" name="Google Shape;3010;p42"/>
              <p:cNvSpPr/>
              <p:nvPr/>
            </p:nvSpPr>
            <p:spPr>
              <a:xfrm>
                <a:off x="4555637" y="801895"/>
                <a:ext cx="200700" cy="239980"/>
              </a:xfrm>
              <a:custGeom>
                <a:avLst/>
                <a:gdLst/>
                <a:ahLst/>
                <a:cxnLst/>
                <a:rect l="l" t="t" r="r" b="b"/>
                <a:pathLst>
                  <a:path w="4578" h="5474" extrusionOk="0">
                    <a:moveTo>
                      <a:pt x="3886" y="0"/>
                    </a:moveTo>
                    <a:cubicBezTo>
                      <a:pt x="3885" y="0"/>
                      <a:pt x="2445" y="75"/>
                      <a:pt x="1604" y="1490"/>
                    </a:cubicBezTo>
                    <a:cubicBezTo>
                      <a:pt x="760" y="2906"/>
                      <a:pt x="1" y="5473"/>
                      <a:pt x="1" y="5473"/>
                    </a:cubicBezTo>
                    <a:cubicBezTo>
                      <a:pt x="1" y="5473"/>
                      <a:pt x="944" y="5460"/>
                      <a:pt x="2763" y="3680"/>
                    </a:cubicBezTo>
                    <a:cubicBezTo>
                      <a:pt x="4577" y="1897"/>
                      <a:pt x="3886" y="0"/>
                      <a:pt x="3886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1" name="Google Shape;3011;p42"/>
              <p:cNvSpPr/>
              <p:nvPr/>
            </p:nvSpPr>
            <p:spPr>
              <a:xfrm>
                <a:off x="4601363" y="799440"/>
                <a:ext cx="127574" cy="193904"/>
              </a:xfrm>
              <a:custGeom>
                <a:avLst/>
                <a:gdLst/>
                <a:ahLst/>
                <a:cxnLst/>
                <a:rect l="l" t="t" r="r" b="b"/>
                <a:pathLst>
                  <a:path w="2910" h="4423" extrusionOk="0">
                    <a:moveTo>
                      <a:pt x="2840" y="1"/>
                    </a:moveTo>
                    <a:cubicBezTo>
                      <a:pt x="2820" y="1"/>
                      <a:pt x="2799" y="12"/>
                      <a:pt x="2789" y="32"/>
                    </a:cubicBezTo>
                    <a:cubicBezTo>
                      <a:pt x="1599" y="2521"/>
                      <a:pt x="35" y="4311"/>
                      <a:pt x="17" y="4329"/>
                    </a:cubicBezTo>
                    <a:cubicBezTo>
                      <a:pt x="14" y="4336"/>
                      <a:pt x="10" y="4339"/>
                      <a:pt x="10" y="4347"/>
                    </a:cubicBezTo>
                    <a:cubicBezTo>
                      <a:pt x="0" y="4368"/>
                      <a:pt x="7" y="4393"/>
                      <a:pt x="25" y="4411"/>
                    </a:cubicBezTo>
                    <a:cubicBezTo>
                      <a:pt x="34" y="4418"/>
                      <a:pt x="47" y="4422"/>
                      <a:pt x="60" y="4422"/>
                    </a:cubicBezTo>
                    <a:cubicBezTo>
                      <a:pt x="75" y="4422"/>
                      <a:pt x="90" y="4416"/>
                      <a:pt x="102" y="4403"/>
                    </a:cubicBezTo>
                    <a:cubicBezTo>
                      <a:pt x="120" y="4385"/>
                      <a:pt x="1691" y="2584"/>
                      <a:pt x="2892" y="81"/>
                    </a:cubicBezTo>
                    <a:cubicBezTo>
                      <a:pt x="2910" y="53"/>
                      <a:pt x="2892" y="17"/>
                      <a:pt x="2864" y="7"/>
                    </a:cubicBezTo>
                    <a:cubicBezTo>
                      <a:pt x="2856" y="3"/>
                      <a:pt x="2848" y="1"/>
                      <a:pt x="284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3012" name="Google Shape;3012;p42"/>
            <p:cNvSpPr/>
            <p:nvPr/>
          </p:nvSpPr>
          <p:spPr>
            <a:xfrm rot="-2412760" flipH="1">
              <a:off x="2143053" y="2027398"/>
              <a:ext cx="278029" cy="87950"/>
            </a:xfrm>
            <a:custGeom>
              <a:avLst/>
              <a:gdLst/>
              <a:ahLst/>
              <a:cxnLst/>
              <a:rect l="l" t="t" r="r" b="b"/>
              <a:pathLst>
                <a:path w="14187" h="4487" extrusionOk="0">
                  <a:moveTo>
                    <a:pt x="102" y="1"/>
                  </a:moveTo>
                  <a:cubicBezTo>
                    <a:pt x="20" y="1"/>
                    <a:pt x="1" y="124"/>
                    <a:pt x="88" y="140"/>
                  </a:cubicBezTo>
                  <a:cubicBezTo>
                    <a:pt x="4899" y="1105"/>
                    <a:pt x="9510" y="2596"/>
                    <a:pt x="14038" y="4480"/>
                  </a:cubicBezTo>
                  <a:cubicBezTo>
                    <a:pt x="14050" y="4484"/>
                    <a:pt x="14061" y="4486"/>
                    <a:pt x="14071" y="4486"/>
                  </a:cubicBezTo>
                  <a:cubicBezTo>
                    <a:pt x="14146" y="4486"/>
                    <a:pt x="14187" y="4376"/>
                    <a:pt x="14104" y="4333"/>
                  </a:cubicBezTo>
                  <a:cubicBezTo>
                    <a:pt x="9751" y="2101"/>
                    <a:pt x="4951" y="672"/>
                    <a:pt x="112" y="1"/>
                  </a:cubicBezTo>
                  <a:cubicBezTo>
                    <a:pt x="108" y="1"/>
                    <a:pt x="105" y="1"/>
                    <a:pt x="10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3" name="Google Shape;3013;p42"/>
            <p:cNvSpPr/>
            <p:nvPr/>
          </p:nvSpPr>
          <p:spPr>
            <a:xfrm rot="-2412760" flipH="1">
              <a:off x="2055299" y="1923502"/>
              <a:ext cx="128030" cy="247876"/>
            </a:xfrm>
            <a:custGeom>
              <a:avLst/>
              <a:gdLst/>
              <a:ahLst/>
              <a:cxnLst/>
              <a:rect l="l" t="t" r="r" b="b"/>
              <a:pathLst>
                <a:path w="6533" h="12646" extrusionOk="0">
                  <a:moveTo>
                    <a:pt x="44" y="0"/>
                  </a:moveTo>
                  <a:cubicBezTo>
                    <a:pt x="22" y="0"/>
                    <a:pt x="1" y="15"/>
                    <a:pt x="4" y="43"/>
                  </a:cubicBezTo>
                  <a:cubicBezTo>
                    <a:pt x="846" y="4700"/>
                    <a:pt x="3110" y="9099"/>
                    <a:pt x="6290" y="12606"/>
                  </a:cubicBezTo>
                  <a:cubicBezTo>
                    <a:pt x="6315" y="12634"/>
                    <a:pt x="6347" y="12646"/>
                    <a:pt x="6378" y="12646"/>
                  </a:cubicBezTo>
                  <a:cubicBezTo>
                    <a:pt x="6459" y="12646"/>
                    <a:pt x="6532" y="12564"/>
                    <a:pt x="6471" y="12477"/>
                  </a:cubicBezTo>
                  <a:cubicBezTo>
                    <a:pt x="3715" y="8659"/>
                    <a:pt x="944" y="4784"/>
                    <a:pt x="88" y="36"/>
                  </a:cubicBezTo>
                  <a:cubicBezTo>
                    <a:pt x="83" y="12"/>
                    <a:pt x="63" y="0"/>
                    <a:pt x="4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4" name="Google Shape;3014;p42"/>
            <p:cNvSpPr/>
            <p:nvPr/>
          </p:nvSpPr>
          <p:spPr>
            <a:xfrm rot="-2412760" flipH="1">
              <a:off x="2265594" y="2140258"/>
              <a:ext cx="220530" cy="172725"/>
            </a:xfrm>
            <a:custGeom>
              <a:avLst/>
              <a:gdLst/>
              <a:ahLst/>
              <a:cxnLst/>
              <a:rect l="l" t="t" r="r" b="b"/>
              <a:pathLst>
                <a:path w="11253" h="8812" extrusionOk="0">
                  <a:moveTo>
                    <a:pt x="11104" y="0"/>
                  </a:moveTo>
                  <a:cubicBezTo>
                    <a:pt x="11090" y="0"/>
                    <a:pt x="11075" y="3"/>
                    <a:pt x="11058" y="10"/>
                  </a:cubicBezTo>
                  <a:cubicBezTo>
                    <a:pt x="6684" y="1694"/>
                    <a:pt x="2729" y="4943"/>
                    <a:pt x="21" y="8743"/>
                  </a:cubicBezTo>
                  <a:cubicBezTo>
                    <a:pt x="1" y="8775"/>
                    <a:pt x="28" y="8812"/>
                    <a:pt x="58" y="8812"/>
                  </a:cubicBezTo>
                  <a:cubicBezTo>
                    <a:pt x="68" y="8812"/>
                    <a:pt x="79" y="8807"/>
                    <a:pt x="88" y="8796"/>
                  </a:cubicBezTo>
                  <a:cubicBezTo>
                    <a:pt x="3159" y="5058"/>
                    <a:pt x="6816" y="2343"/>
                    <a:pt x="11139" y="223"/>
                  </a:cubicBezTo>
                  <a:cubicBezTo>
                    <a:pt x="11253" y="167"/>
                    <a:pt x="11211" y="0"/>
                    <a:pt x="111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5" name="Google Shape;3015;p42"/>
            <p:cNvSpPr/>
            <p:nvPr/>
          </p:nvSpPr>
          <p:spPr>
            <a:xfrm rot="-2412760" flipH="1">
              <a:off x="2344771" y="1932207"/>
              <a:ext cx="36628" cy="27579"/>
            </a:xfrm>
            <a:custGeom>
              <a:avLst/>
              <a:gdLst/>
              <a:ahLst/>
              <a:cxnLst/>
              <a:rect l="l" t="t" r="r" b="b"/>
              <a:pathLst>
                <a:path w="1869" h="1407" extrusionOk="0">
                  <a:moveTo>
                    <a:pt x="891" y="1"/>
                  </a:moveTo>
                  <a:cubicBezTo>
                    <a:pt x="676" y="1"/>
                    <a:pt x="461" y="102"/>
                    <a:pt x="320" y="345"/>
                  </a:cubicBezTo>
                  <a:cubicBezTo>
                    <a:pt x="1" y="894"/>
                    <a:pt x="491" y="1407"/>
                    <a:pt x="977" y="1407"/>
                  </a:cubicBezTo>
                  <a:cubicBezTo>
                    <a:pt x="1193" y="1407"/>
                    <a:pt x="1407" y="1305"/>
                    <a:pt x="1549" y="1061"/>
                  </a:cubicBezTo>
                  <a:cubicBezTo>
                    <a:pt x="1869" y="514"/>
                    <a:pt x="1377" y="1"/>
                    <a:pt x="89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6" name="Google Shape;3016;p42"/>
            <p:cNvSpPr/>
            <p:nvPr/>
          </p:nvSpPr>
          <p:spPr>
            <a:xfrm rot="-2412760" flipH="1">
              <a:off x="2070006" y="1897693"/>
              <a:ext cx="36628" cy="27540"/>
            </a:xfrm>
            <a:custGeom>
              <a:avLst/>
              <a:gdLst/>
              <a:ahLst/>
              <a:cxnLst/>
              <a:rect l="l" t="t" r="r" b="b"/>
              <a:pathLst>
                <a:path w="1869" h="1405" extrusionOk="0">
                  <a:moveTo>
                    <a:pt x="890" y="0"/>
                  </a:moveTo>
                  <a:cubicBezTo>
                    <a:pt x="675" y="0"/>
                    <a:pt x="461" y="101"/>
                    <a:pt x="319" y="343"/>
                  </a:cubicBezTo>
                  <a:cubicBezTo>
                    <a:pt x="0" y="892"/>
                    <a:pt x="491" y="1404"/>
                    <a:pt x="976" y="1404"/>
                  </a:cubicBezTo>
                  <a:cubicBezTo>
                    <a:pt x="1192" y="1404"/>
                    <a:pt x="1407" y="1303"/>
                    <a:pt x="1549" y="1059"/>
                  </a:cubicBezTo>
                  <a:cubicBezTo>
                    <a:pt x="1868" y="512"/>
                    <a:pt x="1376" y="0"/>
                    <a:pt x="89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7" name="Google Shape;3017;p42"/>
            <p:cNvSpPr/>
            <p:nvPr/>
          </p:nvSpPr>
          <p:spPr>
            <a:xfrm rot="-2412760" flipH="1">
              <a:off x="2019705" y="1821221"/>
              <a:ext cx="568738" cy="626295"/>
            </a:xfrm>
            <a:custGeom>
              <a:avLst/>
              <a:gdLst/>
              <a:ahLst/>
              <a:cxnLst/>
              <a:rect l="l" t="t" r="r" b="b"/>
              <a:pathLst>
                <a:path w="29021" h="31952" extrusionOk="0">
                  <a:moveTo>
                    <a:pt x="20741" y="1"/>
                  </a:moveTo>
                  <a:cubicBezTo>
                    <a:pt x="20409" y="1"/>
                    <a:pt x="20045" y="267"/>
                    <a:pt x="19640" y="880"/>
                  </a:cubicBezTo>
                  <a:cubicBezTo>
                    <a:pt x="16995" y="4887"/>
                    <a:pt x="22033" y="12699"/>
                    <a:pt x="22033" y="12699"/>
                  </a:cubicBezTo>
                  <a:cubicBezTo>
                    <a:pt x="22033" y="12699"/>
                    <a:pt x="12033" y="3533"/>
                    <a:pt x="8162" y="3533"/>
                  </a:cubicBezTo>
                  <a:cubicBezTo>
                    <a:pt x="7570" y="3533"/>
                    <a:pt x="7122" y="3747"/>
                    <a:pt x="6874" y="4241"/>
                  </a:cubicBezTo>
                  <a:cubicBezTo>
                    <a:pt x="5005" y="7962"/>
                    <a:pt x="20388" y="14973"/>
                    <a:pt x="20388" y="14973"/>
                  </a:cubicBezTo>
                  <a:cubicBezTo>
                    <a:pt x="18314" y="14430"/>
                    <a:pt x="12797" y="13732"/>
                    <a:pt x="8170" y="13732"/>
                  </a:cubicBezTo>
                  <a:cubicBezTo>
                    <a:pt x="3662" y="13732"/>
                    <a:pt x="0" y="14395"/>
                    <a:pt x="1197" y="16511"/>
                  </a:cubicBezTo>
                  <a:cubicBezTo>
                    <a:pt x="2175" y="18240"/>
                    <a:pt x="5465" y="18756"/>
                    <a:pt x="9044" y="18756"/>
                  </a:cubicBezTo>
                  <a:cubicBezTo>
                    <a:pt x="14343" y="18756"/>
                    <a:pt x="20275" y="17625"/>
                    <a:pt x="20276" y="17625"/>
                  </a:cubicBezTo>
                  <a:lnTo>
                    <a:pt x="20276" y="17625"/>
                  </a:lnTo>
                  <a:cubicBezTo>
                    <a:pt x="11186" y="23012"/>
                    <a:pt x="9820" y="31784"/>
                    <a:pt x="12499" y="31949"/>
                  </a:cubicBezTo>
                  <a:cubicBezTo>
                    <a:pt x="12530" y="31951"/>
                    <a:pt x="12562" y="31952"/>
                    <a:pt x="12593" y="31952"/>
                  </a:cubicBezTo>
                  <a:cubicBezTo>
                    <a:pt x="15239" y="31952"/>
                    <a:pt x="17662" y="25175"/>
                    <a:pt x="21097" y="20776"/>
                  </a:cubicBezTo>
                  <a:cubicBezTo>
                    <a:pt x="24569" y="16329"/>
                    <a:pt x="29021" y="15711"/>
                    <a:pt x="29021" y="15711"/>
                  </a:cubicBezTo>
                  <a:cubicBezTo>
                    <a:pt x="29021" y="15711"/>
                    <a:pt x="26593" y="14516"/>
                    <a:pt x="24653" y="10634"/>
                  </a:cubicBezTo>
                  <a:cubicBezTo>
                    <a:pt x="23410" y="8148"/>
                    <a:pt x="22576" y="1"/>
                    <a:pt x="207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8" name="Google Shape;3018;p42"/>
            <p:cNvSpPr/>
            <p:nvPr/>
          </p:nvSpPr>
          <p:spPr>
            <a:xfrm rot="-2412760" flipH="1">
              <a:off x="2240782" y="1905846"/>
              <a:ext cx="25418" cy="19131"/>
            </a:xfrm>
            <a:custGeom>
              <a:avLst/>
              <a:gdLst/>
              <a:ahLst/>
              <a:cxnLst/>
              <a:rect l="l" t="t" r="r" b="b"/>
              <a:pathLst>
                <a:path w="1297" h="976" extrusionOk="0">
                  <a:moveTo>
                    <a:pt x="618" y="1"/>
                  </a:moveTo>
                  <a:cubicBezTo>
                    <a:pt x="468" y="1"/>
                    <a:pt x="319" y="70"/>
                    <a:pt x="220" y="239"/>
                  </a:cubicBezTo>
                  <a:cubicBezTo>
                    <a:pt x="0" y="619"/>
                    <a:pt x="342" y="975"/>
                    <a:pt x="679" y="975"/>
                  </a:cubicBezTo>
                  <a:cubicBezTo>
                    <a:pt x="829" y="975"/>
                    <a:pt x="978" y="905"/>
                    <a:pt x="1076" y="735"/>
                  </a:cubicBezTo>
                  <a:cubicBezTo>
                    <a:pt x="1296" y="355"/>
                    <a:pt x="956" y="1"/>
                    <a:pt x="61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9" name="Google Shape;3019;p42"/>
            <p:cNvSpPr/>
            <p:nvPr/>
          </p:nvSpPr>
          <p:spPr>
            <a:xfrm rot="-2412760" flipH="1">
              <a:off x="2467370" y="2290708"/>
              <a:ext cx="25398" cy="19092"/>
            </a:xfrm>
            <a:custGeom>
              <a:avLst/>
              <a:gdLst/>
              <a:ahLst/>
              <a:cxnLst/>
              <a:rect l="l" t="t" r="r" b="b"/>
              <a:pathLst>
                <a:path w="1296" h="974" extrusionOk="0">
                  <a:moveTo>
                    <a:pt x="617" y="1"/>
                  </a:moveTo>
                  <a:cubicBezTo>
                    <a:pt x="468" y="1"/>
                    <a:pt x="319" y="70"/>
                    <a:pt x="220" y="239"/>
                  </a:cubicBezTo>
                  <a:cubicBezTo>
                    <a:pt x="0" y="619"/>
                    <a:pt x="341" y="974"/>
                    <a:pt x="678" y="974"/>
                  </a:cubicBezTo>
                  <a:cubicBezTo>
                    <a:pt x="827" y="974"/>
                    <a:pt x="975" y="904"/>
                    <a:pt x="1073" y="735"/>
                  </a:cubicBezTo>
                  <a:cubicBezTo>
                    <a:pt x="1295" y="356"/>
                    <a:pt x="955" y="1"/>
                    <a:pt x="61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0" name="Google Shape;3020;p42"/>
            <p:cNvSpPr/>
            <p:nvPr/>
          </p:nvSpPr>
          <p:spPr>
            <a:xfrm rot="-2412760" flipH="1">
              <a:off x="2268591" y="2152145"/>
              <a:ext cx="25144" cy="19092"/>
            </a:xfrm>
            <a:custGeom>
              <a:avLst/>
              <a:gdLst/>
              <a:ahLst/>
              <a:cxnLst/>
              <a:rect l="l" t="t" r="r" b="b"/>
              <a:pathLst>
                <a:path w="1283" h="974" extrusionOk="0">
                  <a:moveTo>
                    <a:pt x="612" y="1"/>
                  </a:moveTo>
                  <a:cubicBezTo>
                    <a:pt x="458" y="1"/>
                    <a:pt x="305" y="74"/>
                    <a:pt x="208" y="252"/>
                  </a:cubicBezTo>
                  <a:cubicBezTo>
                    <a:pt x="1" y="631"/>
                    <a:pt x="340" y="973"/>
                    <a:pt x="672" y="973"/>
                  </a:cubicBezTo>
                  <a:cubicBezTo>
                    <a:pt x="826" y="973"/>
                    <a:pt x="979" y="900"/>
                    <a:pt x="1075" y="723"/>
                  </a:cubicBezTo>
                  <a:cubicBezTo>
                    <a:pt x="1282" y="342"/>
                    <a:pt x="944" y="1"/>
                    <a:pt x="61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1" name="Google Shape;3021;p42"/>
            <p:cNvSpPr/>
            <p:nvPr/>
          </p:nvSpPr>
          <p:spPr>
            <a:xfrm rot="-2412760" flipH="1">
              <a:off x="2239363" y="1943830"/>
              <a:ext cx="16521" cy="12408"/>
            </a:xfrm>
            <a:custGeom>
              <a:avLst/>
              <a:gdLst/>
              <a:ahLst/>
              <a:cxnLst/>
              <a:rect l="l" t="t" r="r" b="b"/>
              <a:pathLst>
                <a:path w="843" h="633" extrusionOk="0">
                  <a:moveTo>
                    <a:pt x="402" y="1"/>
                  </a:moveTo>
                  <a:cubicBezTo>
                    <a:pt x="305" y="1"/>
                    <a:pt x="209" y="46"/>
                    <a:pt x="145" y="156"/>
                  </a:cubicBezTo>
                  <a:cubicBezTo>
                    <a:pt x="0" y="402"/>
                    <a:pt x="222" y="633"/>
                    <a:pt x="440" y="633"/>
                  </a:cubicBezTo>
                  <a:cubicBezTo>
                    <a:pt x="537" y="633"/>
                    <a:pt x="634" y="587"/>
                    <a:pt x="697" y="478"/>
                  </a:cubicBezTo>
                  <a:cubicBezTo>
                    <a:pt x="842" y="231"/>
                    <a:pt x="621" y="1"/>
                    <a:pt x="40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2" name="Google Shape;3022;p42"/>
            <p:cNvSpPr/>
            <p:nvPr/>
          </p:nvSpPr>
          <p:spPr>
            <a:xfrm rot="-2412760" flipH="1">
              <a:off x="2420705" y="2306962"/>
              <a:ext cx="16501" cy="12388"/>
            </a:xfrm>
            <a:custGeom>
              <a:avLst/>
              <a:gdLst/>
              <a:ahLst/>
              <a:cxnLst/>
              <a:rect l="l" t="t" r="r" b="b"/>
              <a:pathLst>
                <a:path w="842" h="632" extrusionOk="0">
                  <a:moveTo>
                    <a:pt x="402" y="0"/>
                  </a:moveTo>
                  <a:cubicBezTo>
                    <a:pt x="304" y="0"/>
                    <a:pt x="207" y="46"/>
                    <a:pt x="143" y="156"/>
                  </a:cubicBezTo>
                  <a:cubicBezTo>
                    <a:pt x="1" y="402"/>
                    <a:pt x="221" y="632"/>
                    <a:pt x="440" y="632"/>
                  </a:cubicBezTo>
                  <a:cubicBezTo>
                    <a:pt x="537" y="632"/>
                    <a:pt x="634" y="586"/>
                    <a:pt x="699" y="477"/>
                  </a:cubicBezTo>
                  <a:cubicBezTo>
                    <a:pt x="841" y="230"/>
                    <a:pt x="621" y="0"/>
                    <a:pt x="40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3" name="Google Shape;3023;p42"/>
            <p:cNvSpPr/>
            <p:nvPr/>
          </p:nvSpPr>
          <p:spPr>
            <a:xfrm rot="-2412760" flipH="1">
              <a:off x="2062972" y="2082412"/>
              <a:ext cx="16481" cy="12408"/>
            </a:xfrm>
            <a:custGeom>
              <a:avLst/>
              <a:gdLst/>
              <a:ahLst/>
              <a:cxnLst/>
              <a:rect l="l" t="t" r="r" b="b"/>
              <a:pathLst>
                <a:path w="841" h="633" extrusionOk="0">
                  <a:moveTo>
                    <a:pt x="402" y="1"/>
                  </a:moveTo>
                  <a:cubicBezTo>
                    <a:pt x="304" y="1"/>
                    <a:pt x="207" y="46"/>
                    <a:pt x="143" y="156"/>
                  </a:cubicBezTo>
                  <a:cubicBezTo>
                    <a:pt x="0" y="402"/>
                    <a:pt x="220" y="632"/>
                    <a:pt x="439" y="632"/>
                  </a:cubicBezTo>
                  <a:cubicBezTo>
                    <a:pt x="536" y="632"/>
                    <a:pt x="633" y="587"/>
                    <a:pt x="698" y="477"/>
                  </a:cubicBezTo>
                  <a:cubicBezTo>
                    <a:pt x="841" y="230"/>
                    <a:pt x="620" y="1"/>
                    <a:pt x="40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4" name="Google Shape;3024;p42"/>
            <p:cNvSpPr/>
            <p:nvPr/>
          </p:nvSpPr>
          <p:spPr>
            <a:xfrm rot="-2412760" flipH="1">
              <a:off x="2221372" y="1925203"/>
              <a:ext cx="10837" cy="8115"/>
            </a:xfrm>
            <a:custGeom>
              <a:avLst/>
              <a:gdLst/>
              <a:ahLst/>
              <a:cxnLst/>
              <a:rect l="l" t="t" r="r" b="b"/>
              <a:pathLst>
                <a:path w="553" h="414" extrusionOk="0">
                  <a:moveTo>
                    <a:pt x="265" y="0"/>
                  </a:moveTo>
                  <a:cubicBezTo>
                    <a:pt x="201" y="0"/>
                    <a:pt x="137" y="30"/>
                    <a:pt x="95" y="103"/>
                  </a:cubicBezTo>
                  <a:cubicBezTo>
                    <a:pt x="1" y="263"/>
                    <a:pt x="146" y="414"/>
                    <a:pt x="290" y="414"/>
                  </a:cubicBezTo>
                  <a:cubicBezTo>
                    <a:pt x="353" y="414"/>
                    <a:pt x="416" y="384"/>
                    <a:pt x="458" y="312"/>
                  </a:cubicBezTo>
                  <a:cubicBezTo>
                    <a:pt x="552" y="150"/>
                    <a:pt x="408" y="0"/>
                    <a:pt x="26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5" name="Google Shape;3025;p42"/>
            <p:cNvSpPr/>
            <p:nvPr/>
          </p:nvSpPr>
          <p:spPr>
            <a:xfrm rot="-2412760" flipH="1">
              <a:off x="2100910" y="2159249"/>
              <a:ext cx="10837" cy="8115"/>
            </a:xfrm>
            <a:custGeom>
              <a:avLst/>
              <a:gdLst/>
              <a:ahLst/>
              <a:cxnLst/>
              <a:rect l="l" t="t" r="r" b="b"/>
              <a:pathLst>
                <a:path w="553" h="414" extrusionOk="0">
                  <a:moveTo>
                    <a:pt x="264" y="0"/>
                  </a:moveTo>
                  <a:cubicBezTo>
                    <a:pt x="200" y="0"/>
                    <a:pt x="137" y="30"/>
                    <a:pt x="95" y="102"/>
                  </a:cubicBezTo>
                  <a:cubicBezTo>
                    <a:pt x="1" y="264"/>
                    <a:pt x="145" y="414"/>
                    <a:pt x="288" y="414"/>
                  </a:cubicBezTo>
                  <a:cubicBezTo>
                    <a:pt x="352" y="414"/>
                    <a:pt x="416" y="384"/>
                    <a:pt x="458" y="311"/>
                  </a:cubicBezTo>
                  <a:cubicBezTo>
                    <a:pt x="553" y="152"/>
                    <a:pt x="407" y="0"/>
                    <a:pt x="26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6" name="Google Shape;3026;p42"/>
            <p:cNvSpPr/>
            <p:nvPr/>
          </p:nvSpPr>
          <p:spPr>
            <a:xfrm rot="-2412760" flipH="1">
              <a:off x="2325687" y="2096809"/>
              <a:ext cx="10739" cy="8095"/>
            </a:xfrm>
            <a:custGeom>
              <a:avLst/>
              <a:gdLst/>
              <a:ahLst/>
              <a:cxnLst/>
              <a:rect l="l" t="t" r="r" b="b"/>
              <a:pathLst>
                <a:path w="548" h="413" extrusionOk="0">
                  <a:moveTo>
                    <a:pt x="262" y="0"/>
                  </a:moveTo>
                  <a:cubicBezTo>
                    <a:pt x="196" y="0"/>
                    <a:pt x="130" y="32"/>
                    <a:pt x="89" y="107"/>
                  </a:cubicBezTo>
                  <a:cubicBezTo>
                    <a:pt x="1" y="267"/>
                    <a:pt x="145" y="412"/>
                    <a:pt x="287" y="412"/>
                  </a:cubicBezTo>
                  <a:cubicBezTo>
                    <a:pt x="353" y="412"/>
                    <a:pt x="418" y="381"/>
                    <a:pt x="459" y="306"/>
                  </a:cubicBezTo>
                  <a:cubicBezTo>
                    <a:pt x="547" y="144"/>
                    <a:pt x="403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260" name="Picture 259" descr="Dermal-FIller-Guide-1024x1024.jpg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819400" y="209550"/>
            <a:ext cx="4705350" cy="4705350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6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673" name="Google Shape;4673;p58"/>
          <p:cNvPicPr preferRelativeResize="0"/>
          <p:nvPr/>
        </p:nvPicPr>
        <p:blipFill rotWithShape="1">
          <a:blip r:embed="rId3">
            <a:alphaModFix/>
          </a:blip>
          <a:srcRect l="34246" r="34246"/>
          <a:stretch/>
        </p:blipFill>
        <p:spPr>
          <a:xfrm>
            <a:off x="0" y="0"/>
            <a:ext cx="1421753" cy="2538228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0" name="Google Shape;5275;p61"/>
          <p:cNvGrpSpPr/>
          <p:nvPr/>
        </p:nvGrpSpPr>
        <p:grpSpPr>
          <a:xfrm rot="2700000">
            <a:off x="-334264" y="2379381"/>
            <a:ext cx="1401336" cy="1574745"/>
            <a:chOff x="3758450" y="1267250"/>
            <a:chExt cx="2873946" cy="3229584"/>
          </a:xfrm>
        </p:grpSpPr>
        <p:sp>
          <p:nvSpPr>
            <p:cNvPr id="11" name="Google Shape;5276;p61"/>
            <p:cNvSpPr/>
            <p:nvPr/>
          </p:nvSpPr>
          <p:spPr>
            <a:xfrm>
              <a:off x="4082641" y="1413433"/>
              <a:ext cx="1756397" cy="3083401"/>
            </a:xfrm>
            <a:custGeom>
              <a:avLst/>
              <a:gdLst/>
              <a:ahLst/>
              <a:cxnLst/>
              <a:rect l="l" t="t" r="r" b="b"/>
              <a:pathLst>
                <a:path w="33390" h="58617" extrusionOk="0">
                  <a:moveTo>
                    <a:pt x="844" y="1"/>
                  </a:moveTo>
                  <a:cubicBezTo>
                    <a:pt x="606" y="1"/>
                    <a:pt x="371" y="116"/>
                    <a:pt x="228" y="327"/>
                  </a:cubicBezTo>
                  <a:cubicBezTo>
                    <a:pt x="0" y="669"/>
                    <a:pt x="92" y="1134"/>
                    <a:pt x="430" y="1354"/>
                  </a:cubicBezTo>
                  <a:cubicBezTo>
                    <a:pt x="29815" y="21017"/>
                    <a:pt x="31873" y="57544"/>
                    <a:pt x="31891" y="57909"/>
                  </a:cubicBezTo>
                  <a:cubicBezTo>
                    <a:pt x="31903" y="58144"/>
                    <a:pt x="32021" y="58346"/>
                    <a:pt x="32199" y="58474"/>
                  </a:cubicBezTo>
                  <a:cubicBezTo>
                    <a:pt x="32321" y="58564"/>
                    <a:pt x="32472" y="58617"/>
                    <a:pt x="32632" y="58617"/>
                  </a:cubicBezTo>
                  <a:cubicBezTo>
                    <a:pt x="32642" y="58617"/>
                    <a:pt x="32653" y="58616"/>
                    <a:pt x="32663" y="58616"/>
                  </a:cubicBezTo>
                  <a:cubicBezTo>
                    <a:pt x="33074" y="58593"/>
                    <a:pt x="33389" y="58246"/>
                    <a:pt x="33370" y="57840"/>
                  </a:cubicBezTo>
                  <a:cubicBezTo>
                    <a:pt x="33351" y="57463"/>
                    <a:pt x="31249" y="20204"/>
                    <a:pt x="1255" y="126"/>
                  </a:cubicBezTo>
                  <a:cubicBezTo>
                    <a:pt x="1129" y="41"/>
                    <a:pt x="986" y="1"/>
                    <a:pt x="84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" name="Google Shape;5277;p61"/>
            <p:cNvSpPr/>
            <p:nvPr/>
          </p:nvSpPr>
          <p:spPr>
            <a:xfrm>
              <a:off x="5581608" y="2479218"/>
              <a:ext cx="465217" cy="997396"/>
            </a:xfrm>
            <a:custGeom>
              <a:avLst/>
              <a:gdLst/>
              <a:ahLst/>
              <a:cxnLst/>
              <a:rect l="l" t="t" r="r" b="b"/>
              <a:pathLst>
                <a:path w="8844" h="18961" extrusionOk="0">
                  <a:moveTo>
                    <a:pt x="8106" y="0"/>
                  </a:moveTo>
                  <a:cubicBezTo>
                    <a:pt x="7323" y="12866"/>
                    <a:pt x="73" y="18311"/>
                    <a:pt x="1" y="18364"/>
                  </a:cubicBezTo>
                  <a:lnTo>
                    <a:pt x="438" y="18960"/>
                  </a:lnTo>
                  <a:cubicBezTo>
                    <a:pt x="749" y="18737"/>
                    <a:pt x="8041" y="13254"/>
                    <a:pt x="8843" y="46"/>
                  </a:cubicBezTo>
                  <a:lnTo>
                    <a:pt x="810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" name="Google Shape;5278;p61"/>
            <p:cNvSpPr/>
            <p:nvPr/>
          </p:nvSpPr>
          <p:spPr>
            <a:xfrm>
              <a:off x="5620113" y="1970286"/>
              <a:ext cx="904710" cy="695195"/>
            </a:xfrm>
            <a:custGeom>
              <a:avLst/>
              <a:gdLst/>
              <a:ahLst/>
              <a:cxnLst/>
              <a:rect l="l" t="t" r="r" b="b"/>
              <a:pathLst>
                <a:path w="17199" h="13216" extrusionOk="0">
                  <a:moveTo>
                    <a:pt x="4943" y="1"/>
                  </a:moveTo>
                  <a:cubicBezTo>
                    <a:pt x="4891" y="1"/>
                    <a:pt x="4845" y="27"/>
                    <a:pt x="4804" y="83"/>
                  </a:cubicBezTo>
                  <a:cubicBezTo>
                    <a:pt x="4100" y="1056"/>
                    <a:pt x="6811" y="6813"/>
                    <a:pt x="6983" y="7174"/>
                  </a:cubicBezTo>
                  <a:cubicBezTo>
                    <a:pt x="6760" y="6845"/>
                    <a:pt x="2844" y="1070"/>
                    <a:pt x="2020" y="1070"/>
                  </a:cubicBezTo>
                  <a:cubicBezTo>
                    <a:pt x="1956" y="1070"/>
                    <a:pt x="1911" y="1104"/>
                    <a:pt x="1887" y="1178"/>
                  </a:cubicBezTo>
                  <a:cubicBezTo>
                    <a:pt x="1675" y="1840"/>
                    <a:pt x="3439" y="4284"/>
                    <a:pt x="4781" y="6018"/>
                  </a:cubicBezTo>
                  <a:cubicBezTo>
                    <a:pt x="4789" y="6033"/>
                    <a:pt x="4796" y="6037"/>
                    <a:pt x="4800" y="6041"/>
                  </a:cubicBezTo>
                  <a:cubicBezTo>
                    <a:pt x="5606" y="7067"/>
                    <a:pt x="6256" y="7850"/>
                    <a:pt x="6256" y="7850"/>
                  </a:cubicBezTo>
                  <a:cubicBezTo>
                    <a:pt x="6256" y="7850"/>
                    <a:pt x="1110" y="3166"/>
                    <a:pt x="166" y="3166"/>
                  </a:cubicBezTo>
                  <a:cubicBezTo>
                    <a:pt x="53" y="3166"/>
                    <a:pt x="0" y="3234"/>
                    <a:pt x="25" y="3387"/>
                  </a:cubicBezTo>
                  <a:cubicBezTo>
                    <a:pt x="253" y="4802"/>
                    <a:pt x="5876" y="8961"/>
                    <a:pt x="5876" y="8961"/>
                  </a:cubicBezTo>
                  <a:cubicBezTo>
                    <a:pt x="5876" y="8961"/>
                    <a:pt x="5275" y="12128"/>
                    <a:pt x="7328" y="13028"/>
                  </a:cubicBezTo>
                  <a:cubicBezTo>
                    <a:pt x="7629" y="13160"/>
                    <a:pt x="7914" y="13216"/>
                    <a:pt x="8182" y="13216"/>
                  </a:cubicBezTo>
                  <a:cubicBezTo>
                    <a:pt x="9755" y="13216"/>
                    <a:pt x="10735" y="11284"/>
                    <a:pt x="10735" y="11284"/>
                  </a:cubicBezTo>
                  <a:cubicBezTo>
                    <a:pt x="10735" y="11284"/>
                    <a:pt x="10761" y="11295"/>
                    <a:pt x="10811" y="11310"/>
                  </a:cubicBezTo>
                  <a:cubicBezTo>
                    <a:pt x="11361" y="11469"/>
                    <a:pt x="14492" y="12387"/>
                    <a:pt x="16139" y="12387"/>
                  </a:cubicBezTo>
                  <a:cubicBezTo>
                    <a:pt x="16782" y="12387"/>
                    <a:pt x="17199" y="12248"/>
                    <a:pt x="17148" y="11869"/>
                  </a:cubicBezTo>
                  <a:cubicBezTo>
                    <a:pt x="16978" y="10493"/>
                    <a:pt x="11598" y="10359"/>
                    <a:pt x="11024" y="10348"/>
                  </a:cubicBezTo>
                  <a:lnTo>
                    <a:pt x="11028" y="10345"/>
                  </a:lnTo>
                  <a:lnTo>
                    <a:pt x="11089" y="10333"/>
                  </a:lnTo>
                  <a:cubicBezTo>
                    <a:pt x="11891" y="10181"/>
                    <a:pt x="16814" y="9204"/>
                    <a:pt x="16350" y="8261"/>
                  </a:cubicBezTo>
                  <a:cubicBezTo>
                    <a:pt x="16243" y="8045"/>
                    <a:pt x="15932" y="7960"/>
                    <a:pt x="15505" y="7960"/>
                  </a:cubicBezTo>
                  <a:cubicBezTo>
                    <a:pt x="13998" y="7960"/>
                    <a:pt x="11054" y="9024"/>
                    <a:pt x="10621" y="9181"/>
                  </a:cubicBezTo>
                  <a:cubicBezTo>
                    <a:pt x="11115" y="8938"/>
                    <a:pt x="15708" y="6668"/>
                    <a:pt x="14864" y="5702"/>
                  </a:cubicBezTo>
                  <a:cubicBezTo>
                    <a:pt x="14753" y="5575"/>
                    <a:pt x="14593" y="5520"/>
                    <a:pt x="14398" y="5520"/>
                  </a:cubicBezTo>
                  <a:cubicBezTo>
                    <a:pt x="13024" y="5520"/>
                    <a:pt x="9913" y="8273"/>
                    <a:pt x="9913" y="8273"/>
                  </a:cubicBezTo>
                  <a:cubicBezTo>
                    <a:pt x="9913" y="8273"/>
                    <a:pt x="13518" y="3801"/>
                    <a:pt x="12256" y="2828"/>
                  </a:cubicBezTo>
                  <a:cubicBezTo>
                    <a:pt x="12160" y="2754"/>
                    <a:pt x="12059" y="2719"/>
                    <a:pt x="11955" y="2719"/>
                  </a:cubicBezTo>
                  <a:cubicBezTo>
                    <a:pt x="10732" y="2719"/>
                    <a:pt x="9045" y="7443"/>
                    <a:pt x="8933" y="7748"/>
                  </a:cubicBezTo>
                  <a:cubicBezTo>
                    <a:pt x="8981" y="7348"/>
                    <a:pt x="9720" y="687"/>
                    <a:pt x="8801" y="687"/>
                  </a:cubicBezTo>
                  <a:cubicBezTo>
                    <a:pt x="8775" y="687"/>
                    <a:pt x="8748" y="692"/>
                    <a:pt x="8720" y="703"/>
                  </a:cubicBezTo>
                  <a:cubicBezTo>
                    <a:pt x="7686" y="1090"/>
                    <a:pt x="7978" y="6915"/>
                    <a:pt x="8001" y="7341"/>
                  </a:cubicBezTo>
                  <a:cubicBezTo>
                    <a:pt x="7876" y="6933"/>
                    <a:pt x="5777" y="1"/>
                    <a:pt x="49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" name="Google Shape;5279;p61"/>
            <p:cNvSpPr/>
            <p:nvPr/>
          </p:nvSpPr>
          <p:spPr>
            <a:xfrm>
              <a:off x="5620113" y="2136826"/>
              <a:ext cx="904710" cy="528655"/>
            </a:xfrm>
            <a:custGeom>
              <a:avLst/>
              <a:gdLst/>
              <a:ahLst/>
              <a:cxnLst/>
              <a:rect l="l" t="t" r="r" b="b"/>
              <a:pathLst>
                <a:path w="17199" h="10050" extrusionOk="0">
                  <a:moveTo>
                    <a:pt x="166" y="0"/>
                  </a:moveTo>
                  <a:cubicBezTo>
                    <a:pt x="53" y="0"/>
                    <a:pt x="0" y="68"/>
                    <a:pt x="25" y="221"/>
                  </a:cubicBezTo>
                  <a:cubicBezTo>
                    <a:pt x="253" y="1636"/>
                    <a:pt x="5876" y="5795"/>
                    <a:pt x="5876" y="5795"/>
                  </a:cubicBezTo>
                  <a:cubicBezTo>
                    <a:pt x="5876" y="5795"/>
                    <a:pt x="5275" y="8962"/>
                    <a:pt x="7328" y="9862"/>
                  </a:cubicBezTo>
                  <a:cubicBezTo>
                    <a:pt x="7629" y="9994"/>
                    <a:pt x="7914" y="10050"/>
                    <a:pt x="8182" y="10050"/>
                  </a:cubicBezTo>
                  <a:cubicBezTo>
                    <a:pt x="9755" y="10050"/>
                    <a:pt x="10735" y="8118"/>
                    <a:pt x="10735" y="8118"/>
                  </a:cubicBezTo>
                  <a:cubicBezTo>
                    <a:pt x="10735" y="8118"/>
                    <a:pt x="10761" y="8129"/>
                    <a:pt x="10811" y="8144"/>
                  </a:cubicBezTo>
                  <a:cubicBezTo>
                    <a:pt x="11361" y="8303"/>
                    <a:pt x="14492" y="9221"/>
                    <a:pt x="16139" y="9221"/>
                  </a:cubicBezTo>
                  <a:cubicBezTo>
                    <a:pt x="16782" y="9221"/>
                    <a:pt x="17199" y="9082"/>
                    <a:pt x="17148" y="8703"/>
                  </a:cubicBezTo>
                  <a:cubicBezTo>
                    <a:pt x="16978" y="7327"/>
                    <a:pt x="11598" y="7193"/>
                    <a:pt x="11024" y="7182"/>
                  </a:cubicBezTo>
                  <a:cubicBezTo>
                    <a:pt x="11018" y="7181"/>
                    <a:pt x="11012" y="7181"/>
                    <a:pt x="11008" y="7181"/>
                  </a:cubicBezTo>
                  <a:cubicBezTo>
                    <a:pt x="10999" y="7181"/>
                    <a:pt x="10994" y="7182"/>
                    <a:pt x="10986" y="7182"/>
                  </a:cubicBezTo>
                  <a:lnTo>
                    <a:pt x="10975" y="7186"/>
                  </a:lnTo>
                  <a:cubicBezTo>
                    <a:pt x="10975" y="7186"/>
                    <a:pt x="11112" y="6270"/>
                    <a:pt x="10571" y="6034"/>
                  </a:cubicBezTo>
                  <a:cubicBezTo>
                    <a:pt x="10543" y="6021"/>
                    <a:pt x="10512" y="6015"/>
                    <a:pt x="10479" y="6015"/>
                  </a:cubicBezTo>
                  <a:cubicBezTo>
                    <a:pt x="9888" y="6015"/>
                    <a:pt x="8662" y="7923"/>
                    <a:pt x="8662" y="7923"/>
                  </a:cubicBezTo>
                  <a:cubicBezTo>
                    <a:pt x="8662" y="7923"/>
                    <a:pt x="9743" y="5749"/>
                    <a:pt x="9294" y="5308"/>
                  </a:cubicBezTo>
                  <a:cubicBezTo>
                    <a:pt x="9260" y="5276"/>
                    <a:pt x="9223" y="5260"/>
                    <a:pt x="9182" y="5260"/>
                  </a:cubicBezTo>
                  <a:cubicBezTo>
                    <a:pt x="8698" y="5260"/>
                    <a:pt x="7751" y="7369"/>
                    <a:pt x="7667" y="7558"/>
                  </a:cubicBezTo>
                  <a:cubicBezTo>
                    <a:pt x="7709" y="7346"/>
                    <a:pt x="8237" y="4673"/>
                    <a:pt x="7807" y="4521"/>
                  </a:cubicBezTo>
                  <a:cubicBezTo>
                    <a:pt x="7794" y="4516"/>
                    <a:pt x="7780" y="4513"/>
                    <a:pt x="7765" y="4513"/>
                  </a:cubicBezTo>
                  <a:cubicBezTo>
                    <a:pt x="7421" y="4513"/>
                    <a:pt x="7033" y="5985"/>
                    <a:pt x="6872" y="6642"/>
                  </a:cubicBezTo>
                  <a:cubicBezTo>
                    <a:pt x="6925" y="6087"/>
                    <a:pt x="6256" y="4684"/>
                    <a:pt x="6256" y="4684"/>
                  </a:cubicBezTo>
                  <a:cubicBezTo>
                    <a:pt x="6256" y="4684"/>
                    <a:pt x="1110" y="0"/>
                    <a:pt x="16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" name="Google Shape;5280;p61"/>
            <p:cNvSpPr/>
            <p:nvPr/>
          </p:nvSpPr>
          <p:spPr>
            <a:xfrm>
              <a:off x="3925411" y="3049905"/>
              <a:ext cx="1751611" cy="670524"/>
            </a:xfrm>
            <a:custGeom>
              <a:avLst/>
              <a:gdLst/>
              <a:ahLst/>
              <a:cxnLst/>
              <a:rect l="l" t="t" r="r" b="b"/>
              <a:pathLst>
                <a:path w="33299" h="12747" extrusionOk="0">
                  <a:moveTo>
                    <a:pt x="7994" y="1"/>
                  </a:moveTo>
                  <a:cubicBezTo>
                    <a:pt x="5527" y="1"/>
                    <a:pt x="2864" y="244"/>
                    <a:pt x="1" y="797"/>
                  </a:cubicBezTo>
                  <a:lnTo>
                    <a:pt x="142" y="1527"/>
                  </a:lnTo>
                  <a:cubicBezTo>
                    <a:pt x="2959" y="983"/>
                    <a:pt x="5576" y="744"/>
                    <a:pt x="8000" y="744"/>
                  </a:cubicBezTo>
                  <a:cubicBezTo>
                    <a:pt x="25097" y="744"/>
                    <a:pt x="32584" y="12610"/>
                    <a:pt x="32667" y="12747"/>
                  </a:cubicBezTo>
                  <a:lnTo>
                    <a:pt x="33299" y="12359"/>
                  </a:lnTo>
                  <a:cubicBezTo>
                    <a:pt x="33212" y="12219"/>
                    <a:pt x="25506" y="1"/>
                    <a:pt x="799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" name="Google Shape;5281;p61"/>
            <p:cNvSpPr/>
            <p:nvPr/>
          </p:nvSpPr>
          <p:spPr>
            <a:xfrm>
              <a:off x="3871651" y="2937599"/>
              <a:ext cx="1195234" cy="532863"/>
            </a:xfrm>
            <a:custGeom>
              <a:avLst/>
              <a:gdLst/>
              <a:ahLst/>
              <a:cxnLst/>
              <a:rect l="l" t="t" r="r" b="b"/>
              <a:pathLst>
                <a:path w="22722" h="10130" extrusionOk="0">
                  <a:moveTo>
                    <a:pt x="10750" y="0"/>
                  </a:moveTo>
                  <a:cubicBezTo>
                    <a:pt x="7638" y="0"/>
                    <a:pt x="4017" y="947"/>
                    <a:pt x="1" y="3631"/>
                  </a:cubicBezTo>
                  <a:cubicBezTo>
                    <a:pt x="27" y="3624"/>
                    <a:pt x="50" y="3616"/>
                    <a:pt x="77" y="3604"/>
                  </a:cubicBezTo>
                  <a:cubicBezTo>
                    <a:pt x="110" y="3598"/>
                    <a:pt x="148" y="3595"/>
                    <a:pt x="190" y="3595"/>
                  </a:cubicBezTo>
                  <a:cubicBezTo>
                    <a:pt x="336" y="3595"/>
                    <a:pt x="533" y="3632"/>
                    <a:pt x="746" y="3688"/>
                  </a:cubicBezTo>
                  <a:cubicBezTo>
                    <a:pt x="822" y="3711"/>
                    <a:pt x="898" y="3730"/>
                    <a:pt x="970" y="3757"/>
                  </a:cubicBezTo>
                  <a:cubicBezTo>
                    <a:pt x="1525" y="3927"/>
                    <a:pt x="2126" y="4178"/>
                    <a:pt x="2300" y="4239"/>
                  </a:cubicBezTo>
                  <a:cubicBezTo>
                    <a:pt x="2403" y="4278"/>
                    <a:pt x="2514" y="4312"/>
                    <a:pt x="2616" y="4350"/>
                  </a:cubicBezTo>
                  <a:lnTo>
                    <a:pt x="2624" y="4354"/>
                  </a:lnTo>
                  <a:cubicBezTo>
                    <a:pt x="2802" y="4418"/>
                    <a:pt x="2989" y="4479"/>
                    <a:pt x="3164" y="4552"/>
                  </a:cubicBezTo>
                  <a:lnTo>
                    <a:pt x="3175" y="4559"/>
                  </a:lnTo>
                  <a:cubicBezTo>
                    <a:pt x="4206" y="4954"/>
                    <a:pt x="5183" y="5438"/>
                    <a:pt x="6129" y="5966"/>
                  </a:cubicBezTo>
                  <a:cubicBezTo>
                    <a:pt x="6418" y="6129"/>
                    <a:pt x="6715" y="6304"/>
                    <a:pt x="7000" y="6475"/>
                  </a:cubicBezTo>
                  <a:cubicBezTo>
                    <a:pt x="7920" y="7026"/>
                    <a:pt x="8821" y="7612"/>
                    <a:pt x="9742" y="8201"/>
                  </a:cubicBezTo>
                  <a:cubicBezTo>
                    <a:pt x="9810" y="8243"/>
                    <a:pt x="9870" y="8284"/>
                    <a:pt x="9942" y="8326"/>
                  </a:cubicBezTo>
                  <a:cubicBezTo>
                    <a:pt x="10182" y="8482"/>
                    <a:pt x="10433" y="8635"/>
                    <a:pt x="10684" y="8779"/>
                  </a:cubicBezTo>
                  <a:cubicBezTo>
                    <a:pt x="12173" y="9617"/>
                    <a:pt x="13724" y="10130"/>
                    <a:pt x="15382" y="10130"/>
                  </a:cubicBezTo>
                  <a:cubicBezTo>
                    <a:pt x="15960" y="10130"/>
                    <a:pt x="16550" y="10068"/>
                    <a:pt x="17155" y="9935"/>
                  </a:cubicBezTo>
                  <a:cubicBezTo>
                    <a:pt x="18451" y="9653"/>
                    <a:pt x="19737" y="9076"/>
                    <a:pt x="20771" y="8221"/>
                  </a:cubicBezTo>
                  <a:cubicBezTo>
                    <a:pt x="20881" y="8133"/>
                    <a:pt x="20988" y="8038"/>
                    <a:pt x="21090" y="7947"/>
                  </a:cubicBezTo>
                  <a:cubicBezTo>
                    <a:pt x="21451" y="7605"/>
                    <a:pt x="21778" y="7228"/>
                    <a:pt x="22052" y="6814"/>
                  </a:cubicBezTo>
                  <a:cubicBezTo>
                    <a:pt x="22074" y="6779"/>
                    <a:pt x="22097" y="6749"/>
                    <a:pt x="22113" y="6715"/>
                  </a:cubicBezTo>
                  <a:cubicBezTo>
                    <a:pt x="22238" y="6528"/>
                    <a:pt x="22341" y="6338"/>
                    <a:pt x="22432" y="6129"/>
                  </a:cubicBezTo>
                  <a:cubicBezTo>
                    <a:pt x="22448" y="6122"/>
                    <a:pt x="22448" y="6114"/>
                    <a:pt x="22448" y="6095"/>
                  </a:cubicBezTo>
                  <a:cubicBezTo>
                    <a:pt x="22516" y="5962"/>
                    <a:pt x="22580" y="5825"/>
                    <a:pt x="22626" y="5673"/>
                  </a:cubicBezTo>
                  <a:cubicBezTo>
                    <a:pt x="22637" y="5666"/>
                    <a:pt x="22645" y="5661"/>
                    <a:pt x="22641" y="5650"/>
                  </a:cubicBezTo>
                  <a:cubicBezTo>
                    <a:pt x="22668" y="5578"/>
                    <a:pt x="22699" y="5498"/>
                    <a:pt x="22721" y="5426"/>
                  </a:cubicBezTo>
                  <a:cubicBezTo>
                    <a:pt x="22721" y="5426"/>
                    <a:pt x="18198" y="0"/>
                    <a:pt x="1075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5282;p61"/>
            <p:cNvSpPr/>
            <p:nvPr/>
          </p:nvSpPr>
          <p:spPr>
            <a:xfrm>
              <a:off x="3871651" y="2996514"/>
              <a:ext cx="1195234" cy="226349"/>
            </a:xfrm>
            <a:custGeom>
              <a:avLst/>
              <a:gdLst/>
              <a:ahLst/>
              <a:cxnLst/>
              <a:rect l="l" t="t" r="r" b="b"/>
              <a:pathLst>
                <a:path w="22722" h="4303" extrusionOk="0">
                  <a:moveTo>
                    <a:pt x="9884" y="0"/>
                  </a:moveTo>
                  <a:cubicBezTo>
                    <a:pt x="8450" y="0"/>
                    <a:pt x="7017" y="129"/>
                    <a:pt x="5624" y="462"/>
                  </a:cubicBezTo>
                  <a:cubicBezTo>
                    <a:pt x="4632" y="633"/>
                    <a:pt x="3685" y="982"/>
                    <a:pt x="2734" y="1291"/>
                  </a:cubicBezTo>
                  <a:cubicBezTo>
                    <a:pt x="2251" y="1431"/>
                    <a:pt x="1810" y="1679"/>
                    <a:pt x="1354" y="1880"/>
                  </a:cubicBezTo>
                  <a:lnTo>
                    <a:pt x="1" y="2519"/>
                  </a:lnTo>
                  <a:cubicBezTo>
                    <a:pt x="1875" y="1835"/>
                    <a:pt x="3746" y="1165"/>
                    <a:pt x="5704" y="880"/>
                  </a:cubicBezTo>
                  <a:cubicBezTo>
                    <a:pt x="6977" y="638"/>
                    <a:pt x="8272" y="523"/>
                    <a:pt x="9567" y="523"/>
                  </a:cubicBezTo>
                  <a:cubicBezTo>
                    <a:pt x="10239" y="523"/>
                    <a:pt x="10912" y="554"/>
                    <a:pt x="11581" y="614"/>
                  </a:cubicBezTo>
                  <a:cubicBezTo>
                    <a:pt x="13543" y="736"/>
                    <a:pt x="15482" y="1165"/>
                    <a:pt x="17352" y="1789"/>
                  </a:cubicBezTo>
                  <a:cubicBezTo>
                    <a:pt x="17821" y="1941"/>
                    <a:pt x="18280" y="2128"/>
                    <a:pt x="18744" y="2295"/>
                  </a:cubicBezTo>
                  <a:cubicBezTo>
                    <a:pt x="19197" y="2484"/>
                    <a:pt x="19656" y="2679"/>
                    <a:pt x="20102" y="2888"/>
                  </a:cubicBezTo>
                  <a:cubicBezTo>
                    <a:pt x="21006" y="3295"/>
                    <a:pt x="21877" y="3770"/>
                    <a:pt x="22721" y="4302"/>
                  </a:cubicBezTo>
                  <a:cubicBezTo>
                    <a:pt x="21162" y="3051"/>
                    <a:pt x="19368" y="2105"/>
                    <a:pt x="17493" y="1386"/>
                  </a:cubicBezTo>
                  <a:cubicBezTo>
                    <a:pt x="15619" y="668"/>
                    <a:pt x="13630" y="230"/>
                    <a:pt x="11627" y="59"/>
                  </a:cubicBezTo>
                  <a:cubicBezTo>
                    <a:pt x="11047" y="22"/>
                    <a:pt x="10466" y="0"/>
                    <a:pt x="988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" name="Google Shape;5283;p61"/>
            <p:cNvSpPr/>
            <p:nvPr/>
          </p:nvSpPr>
          <p:spPr>
            <a:xfrm>
              <a:off x="3910840" y="3078048"/>
              <a:ext cx="1151995" cy="157965"/>
            </a:xfrm>
            <a:custGeom>
              <a:avLst/>
              <a:gdLst/>
              <a:ahLst/>
              <a:cxnLst/>
              <a:rect l="l" t="t" r="r" b="b"/>
              <a:pathLst>
                <a:path w="21900" h="3003" extrusionOk="0">
                  <a:moveTo>
                    <a:pt x="6956" y="0"/>
                  </a:moveTo>
                  <a:cubicBezTo>
                    <a:pt x="6209" y="0"/>
                    <a:pt x="5463" y="27"/>
                    <a:pt x="4719" y="87"/>
                  </a:cubicBezTo>
                  <a:cubicBezTo>
                    <a:pt x="3126" y="243"/>
                    <a:pt x="1533" y="527"/>
                    <a:pt x="1" y="1018"/>
                  </a:cubicBezTo>
                  <a:cubicBezTo>
                    <a:pt x="77" y="1041"/>
                    <a:pt x="153" y="1060"/>
                    <a:pt x="225" y="1087"/>
                  </a:cubicBezTo>
                  <a:cubicBezTo>
                    <a:pt x="1720" y="775"/>
                    <a:pt x="3229" y="592"/>
                    <a:pt x="4745" y="516"/>
                  </a:cubicBezTo>
                  <a:cubicBezTo>
                    <a:pt x="5227" y="501"/>
                    <a:pt x="5709" y="492"/>
                    <a:pt x="6190" y="492"/>
                  </a:cubicBezTo>
                  <a:cubicBezTo>
                    <a:pt x="7661" y="492"/>
                    <a:pt x="9129" y="568"/>
                    <a:pt x="10593" y="725"/>
                  </a:cubicBezTo>
                  <a:cubicBezTo>
                    <a:pt x="12532" y="912"/>
                    <a:pt x="14467" y="1254"/>
                    <a:pt x="16379" y="1638"/>
                  </a:cubicBezTo>
                  <a:cubicBezTo>
                    <a:pt x="17341" y="1828"/>
                    <a:pt x="18299" y="2041"/>
                    <a:pt x="19246" y="2289"/>
                  </a:cubicBezTo>
                  <a:cubicBezTo>
                    <a:pt x="20132" y="2505"/>
                    <a:pt x="21014" y="2737"/>
                    <a:pt x="21881" y="3003"/>
                  </a:cubicBezTo>
                  <a:cubicBezTo>
                    <a:pt x="21892" y="2996"/>
                    <a:pt x="21900" y="2991"/>
                    <a:pt x="21896" y="2980"/>
                  </a:cubicBezTo>
                  <a:cubicBezTo>
                    <a:pt x="20151" y="2224"/>
                    <a:pt x="18318" y="1699"/>
                    <a:pt x="16479" y="1224"/>
                  </a:cubicBezTo>
                  <a:cubicBezTo>
                    <a:pt x="14558" y="745"/>
                    <a:pt x="12615" y="402"/>
                    <a:pt x="10650" y="178"/>
                  </a:cubicBezTo>
                  <a:cubicBezTo>
                    <a:pt x="9423" y="72"/>
                    <a:pt x="8189" y="0"/>
                    <a:pt x="695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" name="Google Shape;5284;p61"/>
            <p:cNvSpPr/>
            <p:nvPr/>
          </p:nvSpPr>
          <p:spPr>
            <a:xfrm>
              <a:off x="4009681" y="3165947"/>
              <a:ext cx="1042792" cy="94106"/>
            </a:xfrm>
            <a:custGeom>
              <a:avLst/>
              <a:gdLst/>
              <a:ahLst/>
              <a:cxnLst/>
              <a:rect l="l" t="t" r="r" b="b"/>
              <a:pathLst>
                <a:path w="19824" h="1789" extrusionOk="0">
                  <a:moveTo>
                    <a:pt x="1247" y="0"/>
                  </a:moveTo>
                  <a:cubicBezTo>
                    <a:pt x="832" y="0"/>
                    <a:pt x="416" y="4"/>
                    <a:pt x="0" y="13"/>
                  </a:cubicBezTo>
                  <a:cubicBezTo>
                    <a:pt x="178" y="77"/>
                    <a:pt x="365" y="138"/>
                    <a:pt x="540" y="211"/>
                  </a:cubicBezTo>
                  <a:lnTo>
                    <a:pt x="551" y="218"/>
                  </a:lnTo>
                  <a:lnTo>
                    <a:pt x="3863" y="465"/>
                  </a:lnTo>
                  <a:cubicBezTo>
                    <a:pt x="5669" y="609"/>
                    <a:pt x="7478" y="732"/>
                    <a:pt x="9285" y="902"/>
                  </a:cubicBezTo>
                  <a:cubicBezTo>
                    <a:pt x="11090" y="1028"/>
                    <a:pt x="12893" y="1199"/>
                    <a:pt x="14702" y="1351"/>
                  </a:cubicBezTo>
                  <a:lnTo>
                    <a:pt x="19808" y="1788"/>
                  </a:lnTo>
                  <a:cubicBezTo>
                    <a:pt x="19824" y="1781"/>
                    <a:pt x="19824" y="1773"/>
                    <a:pt x="19824" y="1754"/>
                  </a:cubicBezTo>
                  <a:cubicBezTo>
                    <a:pt x="18139" y="1420"/>
                    <a:pt x="16443" y="1165"/>
                    <a:pt x="14748" y="929"/>
                  </a:cubicBezTo>
                  <a:cubicBezTo>
                    <a:pt x="12942" y="690"/>
                    <a:pt x="11136" y="518"/>
                    <a:pt x="9326" y="347"/>
                  </a:cubicBezTo>
                  <a:cubicBezTo>
                    <a:pt x="7516" y="221"/>
                    <a:pt x="5703" y="93"/>
                    <a:pt x="3886" y="43"/>
                  </a:cubicBezTo>
                  <a:cubicBezTo>
                    <a:pt x="3005" y="17"/>
                    <a:pt x="2126" y="0"/>
                    <a:pt x="124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" name="Google Shape;5285;p61"/>
            <p:cNvSpPr/>
            <p:nvPr/>
          </p:nvSpPr>
          <p:spPr>
            <a:xfrm>
              <a:off x="4194053" y="3251374"/>
              <a:ext cx="840798" cy="73065"/>
            </a:xfrm>
            <a:custGeom>
              <a:avLst/>
              <a:gdLst/>
              <a:ahLst/>
              <a:cxnLst/>
              <a:rect l="l" t="t" r="r" b="b"/>
              <a:pathLst>
                <a:path w="15984" h="1389" extrusionOk="0">
                  <a:moveTo>
                    <a:pt x="0" y="1"/>
                  </a:moveTo>
                  <a:lnTo>
                    <a:pt x="0" y="1"/>
                  </a:lnTo>
                  <a:cubicBezTo>
                    <a:pt x="289" y="164"/>
                    <a:pt x="586" y="339"/>
                    <a:pt x="871" y="510"/>
                  </a:cubicBezTo>
                  <a:lnTo>
                    <a:pt x="1487" y="624"/>
                  </a:lnTo>
                  <a:cubicBezTo>
                    <a:pt x="3160" y="887"/>
                    <a:pt x="4844" y="1096"/>
                    <a:pt x="6532" y="1244"/>
                  </a:cubicBezTo>
                  <a:cubicBezTo>
                    <a:pt x="7763" y="1329"/>
                    <a:pt x="8994" y="1389"/>
                    <a:pt x="10228" y="1389"/>
                  </a:cubicBezTo>
                  <a:cubicBezTo>
                    <a:pt x="10694" y="1389"/>
                    <a:pt x="11160" y="1380"/>
                    <a:pt x="11627" y="1361"/>
                  </a:cubicBezTo>
                  <a:cubicBezTo>
                    <a:pt x="13064" y="1293"/>
                    <a:pt x="14517" y="1187"/>
                    <a:pt x="15923" y="849"/>
                  </a:cubicBezTo>
                  <a:cubicBezTo>
                    <a:pt x="15945" y="814"/>
                    <a:pt x="15968" y="784"/>
                    <a:pt x="15984" y="750"/>
                  </a:cubicBezTo>
                  <a:lnTo>
                    <a:pt x="15984" y="750"/>
                  </a:lnTo>
                  <a:cubicBezTo>
                    <a:pt x="14789" y="904"/>
                    <a:pt x="13584" y="940"/>
                    <a:pt x="12385" y="940"/>
                  </a:cubicBezTo>
                  <a:cubicBezTo>
                    <a:pt x="12131" y="940"/>
                    <a:pt x="11877" y="939"/>
                    <a:pt x="11623" y="936"/>
                  </a:cubicBezTo>
                  <a:cubicBezTo>
                    <a:pt x="9939" y="913"/>
                    <a:pt x="8251" y="849"/>
                    <a:pt x="6578" y="693"/>
                  </a:cubicBezTo>
                  <a:cubicBezTo>
                    <a:pt x="4897" y="586"/>
                    <a:pt x="3225" y="377"/>
                    <a:pt x="1548" y="194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" name="Google Shape;5286;p61"/>
            <p:cNvSpPr/>
            <p:nvPr/>
          </p:nvSpPr>
          <p:spPr>
            <a:xfrm>
              <a:off x="4384054" y="3355580"/>
              <a:ext cx="596986" cy="67489"/>
            </a:xfrm>
            <a:custGeom>
              <a:avLst/>
              <a:gdLst/>
              <a:ahLst/>
              <a:cxnLst/>
              <a:rect l="l" t="t" r="r" b="b"/>
              <a:pathLst>
                <a:path w="11349" h="1283" extrusionOk="0">
                  <a:moveTo>
                    <a:pt x="11349" y="1"/>
                  </a:moveTo>
                  <a:lnTo>
                    <a:pt x="11349" y="1"/>
                  </a:lnTo>
                  <a:cubicBezTo>
                    <a:pt x="10456" y="198"/>
                    <a:pt x="9554" y="361"/>
                    <a:pt x="8650" y="475"/>
                  </a:cubicBezTo>
                  <a:cubicBezTo>
                    <a:pt x="7444" y="631"/>
                    <a:pt x="6232" y="726"/>
                    <a:pt x="5023" y="731"/>
                  </a:cubicBezTo>
                  <a:cubicBezTo>
                    <a:pt x="4904" y="733"/>
                    <a:pt x="4785" y="734"/>
                    <a:pt x="4666" y="734"/>
                  </a:cubicBezTo>
                  <a:cubicBezTo>
                    <a:pt x="3573" y="734"/>
                    <a:pt x="2484" y="641"/>
                    <a:pt x="1407" y="491"/>
                  </a:cubicBezTo>
                  <a:lnTo>
                    <a:pt x="506" y="361"/>
                  </a:lnTo>
                  <a:lnTo>
                    <a:pt x="1" y="255"/>
                  </a:lnTo>
                  <a:lnTo>
                    <a:pt x="1" y="255"/>
                  </a:lnTo>
                  <a:cubicBezTo>
                    <a:pt x="69" y="297"/>
                    <a:pt x="129" y="338"/>
                    <a:pt x="201" y="380"/>
                  </a:cubicBezTo>
                  <a:cubicBezTo>
                    <a:pt x="441" y="536"/>
                    <a:pt x="692" y="689"/>
                    <a:pt x="943" y="833"/>
                  </a:cubicBezTo>
                  <a:cubicBezTo>
                    <a:pt x="1068" y="859"/>
                    <a:pt x="1201" y="891"/>
                    <a:pt x="1331" y="913"/>
                  </a:cubicBezTo>
                  <a:cubicBezTo>
                    <a:pt x="2489" y="1170"/>
                    <a:pt x="3676" y="1283"/>
                    <a:pt x="4860" y="1283"/>
                  </a:cubicBezTo>
                  <a:cubicBezTo>
                    <a:pt x="4915" y="1283"/>
                    <a:pt x="4971" y="1282"/>
                    <a:pt x="5026" y="1282"/>
                  </a:cubicBezTo>
                  <a:cubicBezTo>
                    <a:pt x="6269" y="1274"/>
                    <a:pt x="7509" y="1160"/>
                    <a:pt x="8718" y="901"/>
                  </a:cubicBezTo>
                  <a:cubicBezTo>
                    <a:pt x="9505" y="734"/>
                    <a:pt x="10277" y="536"/>
                    <a:pt x="11030" y="275"/>
                  </a:cubicBezTo>
                  <a:cubicBezTo>
                    <a:pt x="11140" y="187"/>
                    <a:pt x="11247" y="92"/>
                    <a:pt x="1134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" name="Google Shape;5287;p61"/>
            <p:cNvSpPr/>
            <p:nvPr/>
          </p:nvSpPr>
          <p:spPr>
            <a:xfrm>
              <a:off x="3758450" y="1353203"/>
              <a:ext cx="985192" cy="629231"/>
            </a:xfrm>
            <a:custGeom>
              <a:avLst/>
              <a:gdLst/>
              <a:ahLst/>
              <a:cxnLst/>
              <a:rect l="l" t="t" r="r" b="b"/>
              <a:pathLst>
                <a:path w="18729" h="11962" extrusionOk="0">
                  <a:moveTo>
                    <a:pt x="3333" y="0"/>
                  </a:moveTo>
                  <a:cubicBezTo>
                    <a:pt x="2929" y="0"/>
                    <a:pt x="2516" y="13"/>
                    <a:pt x="2092" y="40"/>
                  </a:cubicBezTo>
                  <a:cubicBezTo>
                    <a:pt x="2088" y="32"/>
                    <a:pt x="2084" y="30"/>
                    <a:pt x="2078" y="30"/>
                  </a:cubicBezTo>
                  <a:cubicBezTo>
                    <a:pt x="2071" y="30"/>
                    <a:pt x="2062" y="33"/>
                    <a:pt x="2050" y="35"/>
                  </a:cubicBezTo>
                  <a:cubicBezTo>
                    <a:pt x="1776" y="47"/>
                    <a:pt x="1499" y="77"/>
                    <a:pt x="1218" y="100"/>
                  </a:cubicBezTo>
                  <a:cubicBezTo>
                    <a:pt x="1218" y="100"/>
                    <a:pt x="1215" y="105"/>
                    <a:pt x="1210" y="105"/>
                  </a:cubicBezTo>
                  <a:cubicBezTo>
                    <a:pt x="1209" y="105"/>
                    <a:pt x="1207" y="104"/>
                    <a:pt x="1206" y="103"/>
                  </a:cubicBezTo>
                  <a:cubicBezTo>
                    <a:pt x="822" y="145"/>
                    <a:pt x="411" y="195"/>
                    <a:pt x="0" y="268"/>
                  </a:cubicBezTo>
                  <a:cubicBezTo>
                    <a:pt x="191" y="313"/>
                    <a:pt x="1023" y="484"/>
                    <a:pt x="2153" y="948"/>
                  </a:cubicBezTo>
                  <a:cubicBezTo>
                    <a:pt x="2157" y="952"/>
                    <a:pt x="2164" y="956"/>
                    <a:pt x="2164" y="956"/>
                  </a:cubicBezTo>
                  <a:cubicBezTo>
                    <a:pt x="2555" y="1119"/>
                    <a:pt x="2985" y="1309"/>
                    <a:pt x="3434" y="1552"/>
                  </a:cubicBezTo>
                  <a:lnTo>
                    <a:pt x="3438" y="1556"/>
                  </a:lnTo>
                  <a:cubicBezTo>
                    <a:pt x="4571" y="2153"/>
                    <a:pt x="5837" y="3009"/>
                    <a:pt x="6993" y="4225"/>
                  </a:cubicBezTo>
                  <a:cubicBezTo>
                    <a:pt x="7300" y="4548"/>
                    <a:pt x="7597" y="4899"/>
                    <a:pt x="7882" y="5274"/>
                  </a:cubicBezTo>
                  <a:cubicBezTo>
                    <a:pt x="8076" y="5525"/>
                    <a:pt x="8262" y="5788"/>
                    <a:pt x="8444" y="6066"/>
                  </a:cubicBezTo>
                  <a:cubicBezTo>
                    <a:pt x="10977" y="9951"/>
                    <a:pt x="14216" y="11555"/>
                    <a:pt x="16844" y="11894"/>
                  </a:cubicBezTo>
                  <a:cubicBezTo>
                    <a:pt x="16873" y="11894"/>
                    <a:pt x="16901" y="11899"/>
                    <a:pt x="16927" y="11899"/>
                  </a:cubicBezTo>
                  <a:cubicBezTo>
                    <a:pt x="16935" y="11899"/>
                    <a:pt x="16942" y="11898"/>
                    <a:pt x="16950" y="11897"/>
                  </a:cubicBezTo>
                  <a:cubicBezTo>
                    <a:pt x="17262" y="11939"/>
                    <a:pt x="17555" y="11958"/>
                    <a:pt x="17847" y="11962"/>
                  </a:cubicBezTo>
                  <a:cubicBezTo>
                    <a:pt x="18155" y="11962"/>
                    <a:pt x="18451" y="11947"/>
                    <a:pt x="18729" y="11916"/>
                  </a:cubicBezTo>
                  <a:cubicBezTo>
                    <a:pt x="18729" y="11916"/>
                    <a:pt x="15604" y="0"/>
                    <a:pt x="333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" name="Google Shape;5288;p61"/>
            <p:cNvSpPr/>
            <p:nvPr/>
          </p:nvSpPr>
          <p:spPr>
            <a:xfrm>
              <a:off x="3822468" y="1354781"/>
              <a:ext cx="887036" cy="610873"/>
            </a:xfrm>
            <a:custGeom>
              <a:avLst/>
              <a:gdLst/>
              <a:ahLst/>
              <a:cxnLst/>
              <a:rect l="l" t="t" r="r" b="b"/>
              <a:pathLst>
                <a:path w="16863" h="11613" extrusionOk="0">
                  <a:moveTo>
                    <a:pt x="861" y="0"/>
                  </a:moveTo>
                  <a:cubicBezTo>
                    <a:pt x="854" y="0"/>
                    <a:pt x="845" y="3"/>
                    <a:pt x="833" y="5"/>
                  </a:cubicBezTo>
                  <a:cubicBezTo>
                    <a:pt x="559" y="17"/>
                    <a:pt x="282" y="47"/>
                    <a:pt x="1" y="70"/>
                  </a:cubicBezTo>
                  <a:cubicBezTo>
                    <a:pt x="597" y="154"/>
                    <a:pt x="1194" y="229"/>
                    <a:pt x="1775" y="329"/>
                  </a:cubicBezTo>
                  <a:lnTo>
                    <a:pt x="3160" y="629"/>
                  </a:lnTo>
                  <a:cubicBezTo>
                    <a:pt x="3623" y="720"/>
                    <a:pt x="4079" y="819"/>
                    <a:pt x="4528" y="986"/>
                  </a:cubicBezTo>
                  <a:cubicBezTo>
                    <a:pt x="4969" y="1131"/>
                    <a:pt x="5414" y="1275"/>
                    <a:pt x="5867" y="1412"/>
                  </a:cubicBezTo>
                  <a:cubicBezTo>
                    <a:pt x="6308" y="1556"/>
                    <a:pt x="6734" y="1762"/>
                    <a:pt x="7167" y="1937"/>
                  </a:cubicBezTo>
                  <a:cubicBezTo>
                    <a:pt x="7597" y="2112"/>
                    <a:pt x="8030" y="2294"/>
                    <a:pt x="8433" y="2537"/>
                  </a:cubicBezTo>
                  <a:cubicBezTo>
                    <a:pt x="8840" y="2770"/>
                    <a:pt x="9258" y="2975"/>
                    <a:pt x="9654" y="3226"/>
                  </a:cubicBezTo>
                  <a:cubicBezTo>
                    <a:pt x="11254" y="4188"/>
                    <a:pt x="12672" y="5434"/>
                    <a:pt x="13897" y="6838"/>
                  </a:cubicBezTo>
                  <a:cubicBezTo>
                    <a:pt x="15128" y="8248"/>
                    <a:pt x="16155" y="9852"/>
                    <a:pt x="16862" y="11613"/>
                  </a:cubicBezTo>
                  <a:cubicBezTo>
                    <a:pt x="16638" y="10693"/>
                    <a:pt x="16234" y="9819"/>
                    <a:pt x="15813" y="8959"/>
                  </a:cubicBezTo>
                  <a:cubicBezTo>
                    <a:pt x="15345" y="8126"/>
                    <a:pt x="14836" y="7313"/>
                    <a:pt x="14231" y="6568"/>
                  </a:cubicBezTo>
                  <a:cubicBezTo>
                    <a:pt x="13037" y="5069"/>
                    <a:pt x="11570" y="3784"/>
                    <a:pt x="9942" y="2747"/>
                  </a:cubicBezTo>
                  <a:cubicBezTo>
                    <a:pt x="9536" y="2503"/>
                    <a:pt x="9098" y="2298"/>
                    <a:pt x="8673" y="2063"/>
                  </a:cubicBezTo>
                  <a:cubicBezTo>
                    <a:pt x="8259" y="1826"/>
                    <a:pt x="7813" y="1644"/>
                    <a:pt x="7361" y="1477"/>
                  </a:cubicBezTo>
                  <a:cubicBezTo>
                    <a:pt x="6913" y="1298"/>
                    <a:pt x="6479" y="1093"/>
                    <a:pt x="6018" y="956"/>
                  </a:cubicBezTo>
                  <a:cubicBezTo>
                    <a:pt x="5562" y="819"/>
                    <a:pt x="5095" y="694"/>
                    <a:pt x="4635" y="572"/>
                  </a:cubicBezTo>
                  <a:cubicBezTo>
                    <a:pt x="4179" y="431"/>
                    <a:pt x="3703" y="355"/>
                    <a:pt x="3232" y="291"/>
                  </a:cubicBezTo>
                  <a:lnTo>
                    <a:pt x="1817" y="59"/>
                  </a:lnTo>
                  <a:cubicBezTo>
                    <a:pt x="1506" y="32"/>
                    <a:pt x="1191" y="17"/>
                    <a:pt x="875" y="10"/>
                  </a:cubicBezTo>
                  <a:cubicBezTo>
                    <a:pt x="871" y="2"/>
                    <a:pt x="867" y="0"/>
                    <a:pt x="86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" name="Google Shape;5289;p61"/>
            <p:cNvSpPr/>
            <p:nvPr/>
          </p:nvSpPr>
          <p:spPr>
            <a:xfrm>
              <a:off x="3872230" y="1403439"/>
              <a:ext cx="825070" cy="578996"/>
            </a:xfrm>
            <a:custGeom>
              <a:avLst/>
              <a:gdLst/>
              <a:ahLst/>
              <a:cxnLst/>
              <a:rect l="l" t="t" r="r" b="b"/>
              <a:pathLst>
                <a:path w="15685" h="11007" extrusionOk="0">
                  <a:moveTo>
                    <a:pt x="1" y="1"/>
                  </a:moveTo>
                  <a:lnTo>
                    <a:pt x="1" y="1"/>
                  </a:lnTo>
                  <a:cubicBezTo>
                    <a:pt x="392" y="164"/>
                    <a:pt x="822" y="354"/>
                    <a:pt x="1271" y="597"/>
                  </a:cubicBezTo>
                  <a:lnTo>
                    <a:pt x="1275" y="601"/>
                  </a:lnTo>
                  <a:cubicBezTo>
                    <a:pt x="1701" y="734"/>
                    <a:pt x="2107" y="879"/>
                    <a:pt x="2522" y="1024"/>
                  </a:cubicBezTo>
                  <a:lnTo>
                    <a:pt x="3179" y="1252"/>
                  </a:lnTo>
                  <a:lnTo>
                    <a:pt x="3822" y="1529"/>
                  </a:lnTo>
                  <a:cubicBezTo>
                    <a:pt x="4244" y="1715"/>
                    <a:pt x="4681" y="1882"/>
                    <a:pt x="5095" y="2091"/>
                  </a:cubicBezTo>
                  <a:cubicBezTo>
                    <a:pt x="5913" y="2525"/>
                    <a:pt x="6738" y="2954"/>
                    <a:pt x="7506" y="3472"/>
                  </a:cubicBezTo>
                  <a:cubicBezTo>
                    <a:pt x="9087" y="4445"/>
                    <a:pt x="10547" y="5601"/>
                    <a:pt x="11916" y="6867"/>
                  </a:cubicBezTo>
                  <a:cubicBezTo>
                    <a:pt x="12600" y="7506"/>
                    <a:pt x="13262" y="8155"/>
                    <a:pt x="13886" y="8852"/>
                  </a:cubicBezTo>
                  <a:cubicBezTo>
                    <a:pt x="14528" y="9532"/>
                    <a:pt x="15118" y="10258"/>
                    <a:pt x="15684" y="11007"/>
                  </a:cubicBezTo>
                  <a:cubicBezTo>
                    <a:pt x="14737" y="9380"/>
                    <a:pt x="13532" y="7913"/>
                    <a:pt x="12212" y="6559"/>
                  </a:cubicBezTo>
                  <a:cubicBezTo>
                    <a:pt x="10889" y="5213"/>
                    <a:pt x="9392" y="4035"/>
                    <a:pt x="7803" y="3000"/>
                  </a:cubicBezTo>
                  <a:cubicBezTo>
                    <a:pt x="6202" y="1985"/>
                    <a:pt x="4468" y="1175"/>
                    <a:pt x="2659" y="620"/>
                  </a:cubicBezTo>
                  <a:cubicBezTo>
                    <a:pt x="1792" y="324"/>
                    <a:pt x="902" y="129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" name="Google Shape;5290;p61"/>
            <p:cNvSpPr/>
            <p:nvPr/>
          </p:nvSpPr>
          <p:spPr>
            <a:xfrm>
              <a:off x="4126248" y="1575450"/>
              <a:ext cx="523816" cy="403672"/>
            </a:xfrm>
            <a:custGeom>
              <a:avLst/>
              <a:gdLst/>
              <a:ahLst/>
              <a:cxnLst/>
              <a:rect l="l" t="t" r="r" b="b"/>
              <a:pathLst>
                <a:path w="9958" h="7674" extrusionOk="0">
                  <a:moveTo>
                    <a:pt x="1" y="0"/>
                  </a:moveTo>
                  <a:lnTo>
                    <a:pt x="1" y="0"/>
                  </a:lnTo>
                  <a:cubicBezTo>
                    <a:pt x="308" y="323"/>
                    <a:pt x="605" y="674"/>
                    <a:pt x="890" y="1049"/>
                  </a:cubicBezTo>
                  <a:cubicBezTo>
                    <a:pt x="1628" y="1483"/>
                    <a:pt x="2354" y="1932"/>
                    <a:pt x="3057" y="2411"/>
                  </a:cubicBezTo>
                  <a:cubicBezTo>
                    <a:pt x="4319" y="3259"/>
                    <a:pt x="5551" y="4159"/>
                    <a:pt x="6753" y="5091"/>
                  </a:cubicBezTo>
                  <a:cubicBezTo>
                    <a:pt x="7810" y="5916"/>
                    <a:pt x="8848" y="6772"/>
                    <a:pt x="9852" y="7669"/>
                  </a:cubicBezTo>
                  <a:cubicBezTo>
                    <a:pt x="9881" y="7669"/>
                    <a:pt x="9909" y="7674"/>
                    <a:pt x="9935" y="7674"/>
                  </a:cubicBezTo>
                  <a:cubicBezTo>
                    <a:pt x="9943" y="7674"/>
                    <a:pt x="9950" y="7673"/>
                    <a:pt x="9958" y="7672"/>
                  </a:cubicBezTo>
                  <a:cubicBezTo>
                    <a:pt x="9057" y="6631"/>
                    <a:pt x="8064" y="5680"/>
                    <a:pt x="7023" y="4764"/>
                  </a:cubicBezTo>
                  <a:cubicBezTo>
                    <a:pt x="5871" y="3741"/>
                    <a:pt x="4639" y="2818"/>
                    <a:pt x="3365" y="1946"/>
                  </a:cubicBezTo>
                  <a:cubicBezTo>
                    <a:pt x="2286" y="1228"/>
                    <a:pt x="1168" y="574"/>
                    <a:pt x="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" name="Google Shape;5291;p61"/>
            <p:cNvSpPr/>
            <p:nvPr/>
          </p:nvSpPr>
          <p:spPr>
            <a:xfrm>
              <a:off x="5077411" y="1455621"/>
              <a:ext cx="544804" cy="1158833"/>
            </a:xfrm>
            <a:custGeom>
              <a:avLst/>
              <a:gdLst/>
              <a:ahLst/>
              <a:cxnLst/>
              <a:rect l="l" t="t" r="r" b="b"/>
              <a:pathLst>
                <a:path w="10357" h="22030" extrusionOk="0">
                  <a:moveTo>
                    <a:pt x="9844" y="1"/>
                  </a:moveTo>
                  <a:cubicBezTo>
                    <a:pt x="0" y="9529"/>
                    <a:pt x="2153" y="21904"/>
                    <a:pt x="2175" y="22029"/>
                  </a:cubicBezTo>
                  <a:lnTo>
                    <a:pt x="2902" y="21893"/>
                  </a:lnTo>
                  <a:cubicBezTo>
                    <a:pt x="2883" y="21775"/>
                    <a:pt x="810" y="9776"/>
                    <a:pt x="10357" y="533"/>
                  </a:cubicBezTo>
                  <a:lnTo>
                    <a:pt x="9844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" name="Google Shape;5292;p61"/>
            <p:cNvSpPr/>
            <p:nvPr/>
          </p:nvSpPr>
          <p:spPr>
            <a:xfrm>
              <a:off x="4897036" y="1267250"/>
              <a:ext cx="802609" cy="1156992"/>
            </a:xfrm>
            <a:custGeom>
              <a:avLst/>
              <a:gdLst/>
              <a:ahLst/>
              <a:cxnLst/>
              <a:rect l="l" t="t" r="r" b="b"/>
              <a:pathLst>
                <a:path w="15258" h="21995" extrusionOk="0">
                  <a:moveTo>
                    <a:pt x="15257" y="0"/>
                  </a:moveTo>
                  <a:lnTo>
                    <a:pt x="15257" y="0"/>
                  </a:lnTo>
                  <a:cubicBezTo>
                    <a:pt x="0" y="8714"/>
                    <a:pt x="5710" y="21994"/>
                    <a:pt x="5710" y="21994"/>
                  </a:cubicBezTo>
                  <a:cubicBezTo>
                    <a:pt x="6049" y="21957"/>
                    <a:pt x="6372" y="21888"/>
                    <a:pt x="6677" y="21805"/>
                  </a:cubicBezTo>
                  <a:cubicBezTo>
                    <a:pt x="6719" y="21797"/>
                    <a:pt x="6756" y="21785"/>
                    <a:pt x="6802" y="21774"/>
                  </a:cubicBezTo>
                  <a:cubicBezTo>
                    <a:pt x="7247" y="21649"/>
                    <a:pt x="7661" y="21482"/>
                    <a:pt x="8045" y="21276"/>
                  </a:cubicBezTo>
                  <a:cubicBezTo>
                    <a:pt x="8163" y="21211"/>
                    <a:pt x="8277" y="21143"/>
                    <a:pt x="8395" y="21071"/>
                  </a:cubicBezTo>
                  <a:cubicBezTo>
                    <a:pt x="11965" y="18846"/>
                    <a:pt x="12661" y="13296"/>
                    <a:pt x="13045" y="9034"/>
                  </a:cubicBezTo>
                  <a:cubicBezTo>
                    <a:pt x="13056" y="8840"/>
                    <a:pt x="13075" y="8665"/>
                    <a:pt x="13083" y="8486"/>
                  </a:cubicBezTo>
                  <a:cubicBezTo>
                    <a:pt x="13136" y="7942"/>
                    <a:pt x="13174" y="7422"/>
                    <a:pt x="13224" y="6935"/>
                  </a:cubicBezTo>
                  <a:cubicBezTo>
                    <a:pt x="13322" y="5901"/>
                    <a:pt x="13516" y="4882"/>
                    <a:pt x="13798" y="3882"/>
                  </a:cubicBezTo>
                  <a:cubicBezTo>
                    <a:pt x="13850" y="3669"/>
                    <a:pt x="13912" y="3468"/>
                    <a:pt x="13976" y="3266"/>
                  </a:cubicBezTo>
                  <a:cubicBezTo>
                    <a:pt x="14319" y="2144"/>
                    <a:pt x="14756" y="1053"/>
                    <a:pt x="152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" name="Google Shape;5293;p61"/>
            <p:cNvSpPr/>
            <p:nvPr/>
          </p:nvSpPr>
          <p:spPr>
            <a:xfrm>
              <a:off x="5176988" y="1267408"/>
              <a:ext cx="522869" cy="1157045"/>
            </a:xfrm>
            <a:custGeom>
              <a:avLst/>
              <a:gdLst/>
              <a:ahLst/>
              <a:cxnLst/>
              <a:rect l="l" t="t" r="r" b="b"/>
              <a:pathLst>
                <a:path w="9940" h="21996" extrusionOk="0">
                  <a:moveTo>
                    <a:pt x="9939" y="1"/>
                  </a:moveTo>
                  <a:lnTo>
                    <a:pt x="9939" y="1"/>
                  </a:lnTo>
                  <a:cubicBezTo>
                    <a:pt x="8312" y="1297"/>
                    <a:pt x="6882" y="2834"/>
                    <a:pt x="5589" y="4468"/>
                  </a:cubicBezTo>
                  <a:cubicBezTo>
                    <a:pt x="4301" y="6111"/>
                    <a:pt x="3206" y="7906"/>
                    <a:pt x="2282" y="9783"/>
                  </a:cubicBezTo>
                  <a:cubicBezTo>
                    <a:pt x="1369" y="11673"/>
                    <a:pt x="758" y="13703"/>
                    <a:pt x="393" y="15760"/>
                  </a:cubicBezTo>
                  <a:cubicBezTo>
                    <a:pt x="1" y="17825"/>
                    <a:pt x="100" y="19946"/>
                    <a:pt x="388" y="21996"/>
                  </a:cubicBezTo>
                  <a:lnTo>
                    <a:pt x="358" y="20440"/>
                  </a:lnTo>
                  <a:lnTo>
                    <a:pt x="339" y="19665"/>
                  </a:lnTo>
                  <a:lnTo>
                    <a:pt x="407" y="18893"/>
                  </a:lnTo>
                  <a:cubicBezTo>
                    <a:pt x="453" y="18380"/>
                    <a:pt x="476" y="17867"/>
                    <a:pt x="533" y="17357"/>
                  </a:cubicBezTo>
                  <a:lnTo>
                    <a:pt x="811" y="15837"/>
                  </a:lnTo>
                  <a:cubicBezTo>
                    <a:pt x="1255" y="13837"/>
                    <a:pt x="1848" y="11856"/>
                    <a:pt x="2784" y="10023"/>
                  </a:cubicBezTo>
                  <a:cubicBezTo>
                    <a:pt x="3650" y="8160"/>
                    <a:pt x="4731" y="6400"/>
                    <a:pt x="5932" y="4723"/>
                  </a:cubicBezTo>
                  <a:cubicBezTo>
                    <a:pt x="6533" y="3887"/>
                    <a:pt x="7163" y="3069"/>
                    <a:pt x="7840" y="2287"/>
                  </a:cubicBezTo>
                  <a:cubicBezTo>
                    <a:pt x="8495" y="1488"/>
                    <a:pt x="9205" y="735"/>
                    <a:pt x="993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" name="Google Shape;5294;p61"/>
            <p:cNvSpPr/>
            <p:nvPr/>
          </p:nvSpPr>
          <p:spPr>
            <a:xfrm>
              <a:off x="5248212" y="1438998"/>
              <a:ext cx="384051" cy="975250"/>
            </a:xfrm>
            <a:custGeom>
              <a:avLst/>
              <a:gdLst/>
              <a:ahLst/>
              <a:cxnLst/>
              <a:rect l="l" t="t" r="r" b="b"/>
              <a:pathLst>
                <a:path w="7301" h="18540" extrusionOk="0">
                  <a:moveTo>
                    <a:pt x="7300" y="1"/>
                  </a:moveTo>
                  <a:lnTo>
                    <a:pt x="7300" y="1"/>
                  </a:lnTo>
                  <a:cubicBezTo>
                    <a:pt x="6509" y="849"/>
                    <a:pt x="5779" y="1757"/>
                    <a:pt x="5148" y="2735"/>
                  </a:cubicBezTo>
                  <a:cubicBezTo>
                    <a:pt x="4057" y="4404"/>
                    <a:pt x="3107" y="6179"/>
                    <a:pt x="2369" y="8039"/>
                  </a:cubicBezTo>
                  <a:cubicBezTo>
                    <a:pt x="1658" y="9901"/>
                    <a:pt x="1057" y="11814"/>
                    <a:pt x="654" y="13768"/>
                  </a:cubicBezTo>
                  <a:cubicBezTo>
                    <a:pt x="331" y="15346"/>
                    <a:pt x="88" y="16939"/>
                    <a:pt x="1" y="18540"/>
                  </a:cubicBezTo>
                  <a:cubicBezTo>
                    <a:pt x="43" y="18532"/>
                    <a:pt x="80" y="18520"/>
                    <a:pt x="126" y="18509"/>
                  </a:cubicBezTo>
                  <a:cubicBezTo>
                    <a:pt x="202" y="17920"/>
                    <a:pt x="304" y="17334"/>
                    <a:pt x="426" y="16757"/>
                  </a:cubicBezTo>
                  <a:cubicBezTo>
                    <a:pt x="608" y="15783"/>
                    <a:pt x="822" y="14814"/>
                    <a:pt x="1073" y="13859"/>
                  </a:cubicBezTo>
                  <a:cubicBezTo>
                    <a:pt x="1563" y="11951"/>
                    <a:pt x="2141" y="10065"/>
                    <a:pt x="2886" y="8248"/>
                  </a:cubicBezTo>
                  <a:cubicBezTo>
                    <a:pt x="3574" y="6396"/>
                    <a:pt x="4505" y="4654"/>
                    <a:pt x="5509" y="2971"/>
                  </a:cubicBezTo>
                  <a:lnTo>
                    <a:pt x="6300" y="1720"/>
                  </a:lnTo>
                  <a:cubicBezTo>
                    <a:pt x="6555" y="1339"/>
                    <a:pt x="6848" y="982"/>
                    <a:pt x="7122" y="617"/>
                  </a:cubicBezTo>
                  <a:cubicBezTo>
                    <a:pt x="7174" y="404"/>
                    <a:pt x="7236" y="203"/>
                    <a:pt x="730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" name="Google Shape;5295;p61"/>
            <p:cNvSpPr/>
            <p:nvPr/>
          </p:nvSpPr>
          <p:spPr>
            <a:xfrm>
              <a:off x="5320225" y="1713637"/>
              <a:ext cx="265064" cy="672839"/>
            </a:xfrm>
            <a:custGeom>
              <a:avLst/>
              <a:gdLst/>
              <a:ahLst/>
              <a:cxnLst/>
              <a:rect l="l" t="t" r="r" b="b"/>
              <a:pathLst>
                <a:path w="5039" h="12791" extrusionOk="0">
                  <a:moveTo>
                    <a:pt x="5038" y="0"/>
                  </a:moveTo>
                  <a:cubicBezTo>
                    <a:pt x="4532" y="867"/>
                    <a:pt x="4075" y="1757"/>
                    <a:pt x="3647" y="2658"/>
                  </a:cubicBezTo>
                  <a:cubicBezTo>
                    <a:pt x="3022" y="3955"/>
                    <a:pt x="2479" y="5278"/>
                    <a:pt x="1962" y="6616"/>
                  </a:cubicBezTo>
                  <a:cubicBezTo>
                    <a:pt x="1471" y="7958"/>
                    <a:pt x="1000" y="9307"/>
                    <a:pt x="593" y="10688"/>
                  </a:cubicBezTo>
                  <a:cubicBezTo>
                    <a:pt x="384" y="11383"/>
                    <a:pt x="183" y="12079"/>
                    <a:pt x="0" y="12790"/>
                  </a:cubicBezTo>
                  <a:cubicBezTo>
                    <a:pt x="118" y="12725"/>
                    <a:pt x="232" y="12657"/>
                    <a:pt x="350" y="12585"/>
                  </a:cubicBezTo>
                  <a:lnTo>
                    <a:pt x="2483" y="6806"/>
                  </a:lnTo>
                  <a:cubicBezTo>
                    <a:pt x="2985" y="5479"/>
                    <a:pt x="3510" y="4152"/>
                    <a:pt x="4034" y="2829"/>
                  </a:cubicBezTo>
                  <a:cubicBezTo>
                    <a:pt x="4345" y="2069"/>
                    <a:pt x="4665" y="1304"/>
                    <a:pt x="5000" y="548"/>
                  </a:cubicBezTo>
                  <a:cubicBezTo>
                    <a:pt x="5011" y="354"/>
                    <a:pt x="5030" y="179"/>
                    <a:pt x="503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" name="Google Shape;5296;p61"/>
            <p:cNvSpPr/>
            <p:nvPr/>
          </p:nvSpPr>
          <p:spPr>
            <a:xfrm>
              <a:off x="5618798" y="2940807"/>
              <a:ext cx="990610" cy="650746"/>
            </a:xfrm>
            <a:custGeom>
              <a:avLst/>
              <a:gdLst/>
              <a:ahLst/>
              <a:cxnLst/>
              <a:rect l="l" t="t" r="r" b="b"/>
              <a:pathLst>
                <a:path w="18832" h="12371" extrusionOk="0">
                  <a:moveTo>
                    <a:pt x="18299" y="0"/>
                  </a:moveTo>
                  <a:cubicBezTo>
                    <a:pt x="18229" y="126"/>
                    <a:pt x="12071" y="11631"/>
                    <a:pt x="2746" y="11631"/>
                  </a:cubicBezTo>
                  <a:cubicBezTo>
                    <a:pt x="1912" y="11631"/>
                    <a:pt x="1051" y="11539"/>
                    <a:pt x="168" y="11338"/>
                  </a:cubicBezTo>
                  <a:lnTo>
                    <a:pt x="1" y="12060"/>
                  </a:lnTo>
                  <a:cubicBezTo>
                    <a:pt x="937" y="12273"/>
                    <a:pt x="1846" y="12371"/>
                    <a:pt x="2727" y="12371"/>
                  </a:cubicBezTo>
                  <a:cubicBezTo>
                    <a:pt x="12492" y="12371"/>
                    <a:pt x="18762" y="384"/>
                    <a:pt x="18831" y="255"/>
                  </a:cubicBezTo>
                  <a:lnTo>
                    <a:pt x="18299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5297;p61"/>
            <p:cNvSpPr/>
            <p:nvPr/>
          </p:nvSpPr>
          <p:spPr>
            <a:xfrm>
              <a:off x="5811166" y="2920608"/>
              <a:ext cx="821020" cy="649851"/>
            </a:xfrm>
            <a:custGeom>
              <a:avLst/>
              <a:gdLst/>
              <a:ahLst/>
              <a:cxnLst/>
              <a:rect l="l" t="t" r="r" b="b"/>
              <a:pathLst>
                <a:path w="15608" h="12354" extrusionOk="0">
                  <a:moveTo>
                    <a:pt x="15608" y="0"/>
                  </a:moveTo>
                  <a:lnTo>
                    <a:pt x="15608" y="0"/>
                  </a:lnTo>
                  <a:cubicBezTo>
                    <a:pt x="15532" y="7"/>
                    <a:pt x="15448" y="23"/>
                    <a:pt x="15376" y="35"/>
                  </a:cubicBezTo>
                  <a:cubicBezTo>
                    <a:pt x="15315" y="42"/>
                    <a:pt x="15255" y="46"/>
                    <a:pt x="15201" y="61"/>
                  </a:cubicBezTo>
                  <a:cubicBezTo>
                    <a:pt x="14350" y="190"/>
                    <a:pt x="13547" y="377"/>
                    <a:pt x="12786" y="623"/>
                  </a:cubicBezTo>
                  <a:cubicBezTo>
                    <a:pt x="12567" y="684"/>
                    <a:pt x="12349" y="757"/>
                    <a:pt x="12144" y="829"/>
                  </a:cubicBezTo>
                  <a:cubicBezTo>
                    <a:pt x="8080" y="2278"/>
                    <a:pt x="5081" y="5087"/>
                    <a:pt x="3077" y="7574"/>
                  </a:cubicBezTo>
                  <a:cubicBezTo>
                    <a:pt x="2514" y="8254"/>
                    <a:pt x="2035" y="8923"/>
                    <a:pt x="1640" y="9524"/>
                  </a:cubicBezTo>
                  <a:cubicBezTo>
                    <a:pt x="1172" y="10220"/>
                    <a:pt x="810" y="10825"/>
                    <a:pt x="548" y="11304"/>
                  </a:cubicBezTo>
                  <a:lnTo>
                    <a:pt x="545" y="11307"/>
                  </a:lnTo>
                  <a:cubicBezTo>
                    <a:pt x="442" y="11490"/>
                    <a:pt x="350" y="11653"/>
                    <a:pt x="278" y="11794"/>
                  </a:cubicBezTo>
                  <a:cubicBezTo>
                    <a:pt x="92" y="12152"/>
                    <a:pt x="1" y="12353"/>
                    <a:pt x="1" y="12353"/>
                  </a:cubicBezTo>
                  <a:cubicBezTo>
                    <a:pt x="6920" y="11976"/>
                    <a:pt x="12038" y="5593"/>
                    <a:pt x="14308" y="2160"/>
                  </a:cubicBezTo>
                  <a:cubicBezTo>
                    <a:pt x="14350" y="2106"/>
                    <a:pt x="14391" y="2046"/>
                    <a:pt x="14425" y="1988"/>
                  </a:cubicBezTo>
                  <a:cubicBezTo>
                    <a:pt x="15004" y="1095"/>
                    <a:pt x="15380" y="418"/>
                    <a:pt x="15532" y="144"/>
                  </a:cubicBezTo>
                  <a:cubicBezTo>
                    <a:pt x="15562" y="103"/>
                    <a:pt x="15585" y="46"/>
                    <a:pt x="1560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" name="Google Shape;5298;p61"/>
            <p:cNvSpPr/>
            <p:nvPr/>
          </p:nvSpPr>
          <p:spPr>
            <a:xfrm>
              <a:off x="5811166" y="2920608"/>
              <a:ext cx="821230" cy="649851"/>
            </a:xfrm>
            <a:custGeom>
              <a:avLst/>
              <a:gdLst/>
              <a:ahLst/>
              <a:cxnLst/>
              <a:rect l="l" t="t" r="r" b="b"/>
              <a:pathLst>
                <a:path w="15612" h="12354" extrusionOk="0">
                  <a:moveTo>
                    <a:pt x="15611" y="0"/>
                  </a:moveTo>
                  <a:cubicBezTo>
                    <a:pt x="15148" y="707"/>
                    <a:pt x="14639" y="1376"/>
                    <a:pt x="14087" y="2008"/>
                  </a:cubicBezTo>
                  <a:cubicBezTo>
                    <a:pt x="13555" y="2658"/>
                    <a:pt x="12981" y="3266"/>
                    <a:pt x="12384" y="3855"/>
                  </a:cubicBezTo>
                  <a:cubicBezTo>
                    <a:pt x="11198" y="5031"/>
                    <a:pt x="9935" y="6133"/>
                    <a:pt x="8594" y="7137"/>
                  </a:cubicBezTo>
                  <a:cubicBezTo>
                    <a:pt x="7266" y="8151"/>
                    <a:pt x="5867" y="9076"/>
                    <a:pt x="4426" y="9935"/>
                  </a:cubicBezTo>
                  <a:cubicBezTo>
                    <a:pt x="2993" y="10806"/>
                    <a:pt x="1499" y="11569"/>
                    <a:pt x="1" y="12353"/>
                  </a:cubicBezTo>
                  <a:cubicBezTo>
                    <a:pt x="792" y="12060"/>
                    <a:pt x="1579" y="11748"/>
                    <a:pt x="2358" y="11425"/>
                  </a:cubicBezTo>
                  <a:cubicBezTo>
                    <a:pt x="3119" y="11053"/>
                    <a:pt x="3898" y="10718"/>
                    <a:pt x="4639" y="10307"/>
                  </a:cubicBezTo>
                  <a:cubicBezTo>
                    <a:pt x="5388" y="9912"/>
                    <a:pt x="6122" y="9483"/>
                    <a:pt x="6829" y="9014"/>
                  </a:cubicBezTo>
                  <a:cubicBezTo>
                    <a:pt x="7555" y="8574"/>
                    <a:pt x="8240" y="8068"/>
                    <a:pt x="8931" y="7577"/>
                  </a:cubicBezTo>
                  <a:cubicBezTo>
                    <a:pt x="10263" y="6524"/>
                    <a:pt x="11551" y="5407"/>
                    <a:pt x="12692" y="4148"/>
                  </a:cubicBezTo>
                  <a:cubicBezTo>
                    <a:pt x="13825" y="2886"/>
                    <a:pt x="14878" y="1529"/>
                    <a:pt x="1561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" name="Google Shape;5299;p61"/>
            <p:cNvSpPr/>
            <p:nvPr/>
          </p:nvSpPr>
          <p:spPr>
            <a:xfrm>
              <a:off x="5825790" y="2922396"/>
              <a:ext cx="794245" cy="618605"/>
            </a:xfrm>
            <a:custGeom>
              <a:avLst/>
              <a:gdLst/>
              <a:ahLst/>
              <a:cxnLst/>
              <a:rect l="l" t="t" r="r" b="b"/>
              <a:pathLst>
                <a:path w="15099" h="11760" extrusionOk="0">
                  <a:moveTo>
                    <a:pt x="15098" y="1"/>
                  </a:moveTo>
                  <a:cubicBezTo>
                    <a:pt x="15037" y="8"/>
                    <a:pt x="14977" y="12"/>
                    <a:pt x="14923" y="27"/>
                  </a:cubicBezTo>
                  <a:cubicBezTo>
                    <a:pt x="13657" y="898"/>
                    <a:pt x="12429" y="1803"/>
                    <a:pt x="11197" y="2704"/>
                  </a:cubicBezTo>
                  <a:cubicBezTo>
                    <a:pt x="9725" y="3779"/>
                    <a:pt x="8285" y="4897"/>
                    <a:pt x="6825" y="5992"/>
                  </a:cubicBezTo>
                  <a:cubicBezTo>
                    <a:pt x="5399" y="7129"/>
                    <a:pt x="3954" y="8243"/>
                    <a:pt x="2540" y="9399"/>
                  </a:cubicBezTo>
                  <a:cubicBezTo>
                    <a:pt x="1776" y="10015"/>
                    <a:pt x="1016" y="10638"/>
                    <a:pt x="270" y="11270"/>
                  </a:cubicBezTo>
                  <a:lnTo>
                    <a:pt x="267" y="11273"/>
                  </a:lnTo>
                  <a:cubicBezTo>
                    <a:pt x="164" y="11456"/>
                    <a:pt x="72" y="11619"/>
                    <a:pt x="0" y="11760"/>
                  </a:cubicBezTo>
                  <a:cubicBezTo>
                    <a:pt x="947" y="11091"/>
                    <a:pt x="1883" y="10414"/>
                    <a:pt x="2806" y="9726"/>
                  </a:cubicBezTo>
                  <a:cubicBezTo>
                    <a:pt x="4278" y="8650"/>
                    <a:pt x="5719" y="7532"/>
                    <a:pt x="7167" y="6434"/>
                  </a:cubicBezTo>
                  <a:cubicBezTo>
                    <a:pt x="8597" y="5297"/>
                    <a:pt x="10041" y="4190"/>
                    <a:pt x="11455" y="3038"/>
                  </a:cubicBezTo>
                  <a:cubicBezTo>
                    <a:pt x="12676" y="2042"/>
                    <a:pt x="13900" y="1038"/>
                    <a:pt x="150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5300;p61"/>
            <p:cNvSpPr/>
            <p:nvPr/>
          </p:nvSpPr>
          <p:spPr>
            <a:xfrm>
              <a:off x="5897382" y="2953379"/>
              <a:ext cx="586413" cy="468267"/>
            </a:xfrm>
            <a:custGeom>
              <a:avLst/>
              <a:gdLst/>
              <a:ahLst/>
              <a:cxnLst/>
              <a:rect l="l" t="t" r="r" b="b"/>
              <a:pathLst>
                <a:path w="11148" h="8902" extrusionOk="0">
                  <a:moveTo>
                    <a:pt x="11147" y="0"/>
                  </a:moveTo>
                  <a:lnTo>
                    <a:pt x="11147" y="0"/>
                  </a:lnTo>
                  <a:cubicBezTo>
                    <a:pt x="10928" y="61"/>
                    <a:pt x="10710" y="134"/>
                    <a:pt x="10505" y="206"/>
                  </a:cubicBezTo>
                  <a:cubicBezTo>
                    <a:pt x="9566" y="780"/>
                    <a:pt x="8646" y="1396"/>
                    <a:pt x="7734" y="2016"/>
                  </a:cubicBezTo>
                  <a:cubicBezTo>
                    <a:pt x="6266" y="3023"/>
                    <a:pt x="4848" y="4111"/>
                    <a:pt x="3445" y="5217"/>
                  </a:cubicBezTo>
                  <a:cubicBezTo>
                    <a:pt x="2768" y="5791"/>
                    <a:pt x="2099" y="6365"/>
                    <a:pt x="1438" y="6951"/>
                  </a:cubicBezTo>
                  <a:cubicBezTo>
                    <a:pt x="875" y="7631"/>
                    <a:pt x="396" y="8300"/>
                    <a:pt x="1" y="8901"/>
                  </a:cubicBezTo>
                  <a:cubicBezTo>
                    <a:pt x="1236" y="7779"/>
                    <a:pt x="2498" y="6700"/>
                    <a:pt x="3798" y="5654"/>
                  </a:cubicBezTo>
                  <a:cubicBezTo>
                    <a:pt x="5156" y="4517"/>
                    <a:pt x="6574" y="3438"/>
                    <a:pt x="7985" y="2362"/>
                  </a:cubicBezTo>
                  <a:cubicBezTo>
                    <a:pt x="9034" y="1567"/>
                    <a:pt x="10084" y="780"/>
                    <a:pt x="1114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5301;p61"/>
            <p:cNvSpPr/>
            <p:nvPr/>
          </p:nvSpPr>
          <p:spPr>
            <a:xfrm>
              <a:off x="4464010" y="2445763"/>
              <a:ext cx="1081665" cy="842692"/>
            </a:xfrm>
            <a:custGeom>
              <a:avLst/>
              <a:gdLst/>
              <a:ahLst/>
              <a:cxnLst/>
              <a:rect l="l" t="t" r="r" b="b"/>
              <a:pathLst>
                <a:path w="20563" h="16020" extrusionOk="0">
                  <a:moveTo>
                    <a:pt x="210" y="1"/>
                  </a:moveTo>
                  <a:lnTo>
                    <a:pt x="1" y="713"/>
                  </a:lnTo>
                  <a:cubicBezTo>
                    <a:pt x="12886" y="4503"/>
                    <a:pt x="19859" y="15905"/>
                    <a:pt x="19927" y="16019"/>
                  </a:cubicBezTo>
                  <a:lnTo>
                    <a:pt x="20562" y="15639"/>
                  </a:lnTo>
                  <a:cubicBezTo>
                    <a:pt x="20494" y="15521"/>
                    <a:pt x="13368" y="3872"/>
                    <a:pt x="21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5302;p61"/>
            <p:cNvSpPr/>
            <p:nvPr/>
          </p:nvSpPr>
          <p:spPr>
            <a:xfrm>
              <a:off x="4317038" y="2691575"/>
              <a:ext cx="837642" cy="169696"/>
            </a:xfrm>
            <a:custGeom>
              <a:avLst/>
              <a:gdLst/>
              <a:ahLst/>
              <a:cxnLst/>
              <a:rect l="l" t="t" r="r" b="b"/>
              <a:pathLst>
                <a:path w="15924" h="3226" extrusionOk="0">
                  <a:moveTo>
                    <a:pt x="4630" y="1"/>
                  </a:moveTo>
                  <a:cubicBezTo>
                    <a:pt x="3046" y="1"/>
                    <a:pt x="1462" y="200"/>
                    <a:pt x="1" y="712"/>
                  </a:cubicBezTo>
                  <a:lnTo>
                    <a:pt x="248" y="1411"/>
                  </a:lnTo>
                  <a:cubicBezTo>
                    <a:pt x="1603" y="937"/>
                    <a:pt x="3087" y="750"/>
                    <a:pt x="4582" y="750"/>
                  </a:cubicBezTo>
                  <a:cubicBezTo>
                    <a:pt x="9996" y="750"/>
                    <a:pt x="15552" y="3193"/>
                    <a:pt x="15623" y="3225"/>
                  </a:cubicBezTo>
                  <a:lnTo>
                    <a:pt x="15923" y="2548"/>
                  </a:lnTo>
                  <a:cubicBezTo>
                    <a:pt x="15628" y="2415"/>
                    <a:pt x="10134" y="1"/>
                    <a:pt x="463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5303;p61"/>
            <p:cNvSpPr/>
            <p:nvPr/>
          </p:nvSpPr>
          <p:spPr>
            <a:xfrm>
              <a:off x="4400624" y="2403943"/>
              <a:ext cx="137661" cy="121249"/>
            </a:xfrm>
            <a:custGeom>
              <a:avLst/>
              <a:gdLst/>
              <a:ahLst/>
              <a:cxnLst/>
              <a:rect l="l" t="t" r="r" b="b"/>
              <a:pathLst>
                <a:path w="2617" h="2305" extrusionOk="0">
                  <a:moveTo>
                    <a:pt x="1310" y="1"/>
                  </a:moveTo>
                  <a:cubicBezTo>
                    <a:pt x="952" y="1"/>
                    <a:pt x="599" y="168"/>
                    <a:pt x="374" y="481"/>
                  </a:cubicBezTo>
                  <a:cubicBezTo>
                    <a:pt x="0" y="994"/>
                    <a:pt x="119" y="1717"/>
                    <a:pt x="635" y="2089"/>
                  </a:cubicBezTo>
                  <a:cubicBezTo>
                    <a:pt x="840" y="2234"/>
                    <a:pt x="1075" y="2305"/>
                    <a:pt x="1309" y="2305"/>
                  </a:cubicBezTo>
                  <a:cubicBezTo>
                    <a:pt x="1666" y="2305"/>
                    <a:pt x="2018" y="2140"/>
                    <a:pt x="2244" y="1827"/>
                  </a:cubicBezTo>
                  <a:cubicBezTo>
                    <a:pt x="2616" y="1310"/>
                    <a:pt x="2499" y="591"/>
                    <a:pt x="1981" y="218"/>
                  </a:cubicBezTo>
                  <a:cubicBezTo>
                    <a:pt x="1778" y="72"/>
                    <a:pt x="1543" y="1"/>
                    <a:pt x="131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5304;p61"/>
            <p:cNvSpPr/>
            <p:nvPr/>
          </p:nvSpPr>
          <p:spPr>
            <a:xfrm>
              <a:off x="4253652" y="2663538"/>
              <a:ext cx="137398" cy="121301"/>
            </a:xfrm>
            <a:custGeom>
              <a:avLst/>
              <a:gdLst/>
              <a:ahLst/>
              <a:cxnLst/>
              <a:rect l="l" t="t" r="r" b="b"/>
              <a:pathLst>
                <a:path w="2612" h="2306" extrusionOk="0">
                  <a:moveTo>
                    <a:pt x="1307" y="1"/>
                  </a:moveTo>
                  <a:cubicBezTo>
                    <a:pt x="949" y="1"/>
                    <a:pt x="595" y="167"/>
                    <a:pt x="369" y="481"/>
                  </a:cubicBezTo>
                  <a:cubicBezTo>
                    <a:pt x="0" y="994"/>
                    <a:pt x="114" y="1716"/>
                    <a:pt x="632" y="2089"/>
                  </a:cubicBezTo>
                  <a:cubicBezTo>
                    <a:pt x="836" y="2235"/>
                    <a:pt x="1071" y="2305"/>
                    <a:pt x="1305" y="2305"/>
                  </a:cubicBezTo>
                  <a:cubicBezTo>
                    <a:pt x="1662" y="2305"/>
                    <a:pt x="2014" y="2140"/>
                    <a:pt x="2240" y="1827"/>
                  </a:cubicBezTo>
                  <a:cubicBezTo>
                    <a:pt x="2612" y="1309"/>
                    <a:pt x="2494" y="591"/>
                    <a:pt x="1978" y="218"/>
                  </a:cubicBezTo>
                  <a:cubicBezTo>
                    <a:pt x="1775" y="71"/>
                    <a:pt x="1540" y="1"/>
                    <a:pt x="130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5305;p61"/>
            <p:cNvSpPr/>
            <p:nvPr/>
          </p:nvSpPr>
          <p:spPr>
            <a:xfrm>
              <a:off x="4461643" y="2477114"/>
              <a:ext cx="27827" cy="19410"/>
            </a:xfrm>
            <a:custGeom>
              <a:avLst/>
              <a:gdLst/>
              <a:ahLst/>
              <a:cxnLst/>
              <a:rect l="l" t="t" r="r" b="b"/>
              <a:pathLst>
                <a:path w="529" h="369" extrusionOk="0">
                  <a:moveTo>
                    <a:pt x="266" y="1"/>
                  </a:moveTo>
                  <a:cubicBezTo>
                    <a:pt x="115" y="1"/>
                    <a:pt x="1" y="218"/>
                    <a:pt x="156" y="333"/>
                  </a:cubicBezTo>
                  <a:cubicBezTo>
                    <a:pt x="191" y="358"/>
                    <a:pt x="227" y="368"/>
                    <a:pt x="260" y="368"/>
                  </a:cubicBezTo>
                  <a:cubicBezTo>
                    <a:pt x="414" y="368"/>
                    <a:pt x="528" y="149"/>
                    <a:pt x="369" y="36"/>
                  </a:cubicBezTo>
                  <a:cubicBezTo>
                    <a:pt x="334" y="12"/>
                    <a:pt x="299" y="1"/>
                    <a:pt x="266" y="1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5306;p61"/>
            <p:cNvSpPr/>
            <p:nvPr/>
          </p:nvSpPr>
          <p:spPr>
            <a:xfrm>
              <a:off x="4290527" y="2698203"/>
              <a:ext cx="63228" cy="44133"/>
            </a:xfrm>
            <a:custGeom>
              <a:avLst/>
              <a:gdLst/>
              <a:ahLst/>
              <a:cxnLst/>
              <a:rect l="l" t="t" r="r" b="b"/>
              <a:pathLst>
                <a:path w="1202" h="839" extrusionOk="0">
                  <a:moveTo>
                    <a:pt x="612" y="0"/>
                  </a:moveTo>
                  <a:cubicBezTo>
                    <a:pt x="264" y="0"/>
                    <a:pt x="0" y="501"/>
                    <a:pt x="356" y="757"/>
                  </a:cubicBezTo>
                  <a:cubicBezTo>
                    <a:pt x="435" y="814"/>
                    <a:pt x="516" y="839"/>
                    <a:pt x="593" y="839"/>
                  </a:cubicBezTo>
                  <a:cubicBezTo>
                    <a:pt x="940" y="839"/>
                    <a:pt x="1202" y="338"/>
                    <a:pt x="847" y="80"/>
                  </a:cubicBezTo>
                  <a:cubicBezTo>
                    <a:pt x="768" y="24"/>
                    <a:pt x="688" y="0"/>
                    <a:pt x="612" y="0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42" name="Picture 41" descr="Filler-Longevity_go-to-filler-by-area_final-2021-V2.jpg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000250" y="0"/>
            <a:ext cx="5143500" cy="5143500"/>
          </a:xfrm>
          <a:prstGeom prst="rect">
            <a:avLst/>
          </a:prstGeom>
        </p:spPr>
      </p:pic>
      <p:grpSp>
        <p:nvGrpSpPr>
          <p:cNvPr id="43" name="Google Shape;5689;p61"/>
          <p:cNvGrpSpPr>
            <a:grpSpLocks noChangeAspect="1"/>
          </p:cNvGrpSpPr>
          <p:nvPr/>
        </p:nvGrpSpPr>
        <p:grpSpPr>
          <a:xfrm>
            <a:off x="304800" y="2190750"/>
            <a:ext cx="931385" cy="934197"/>
            <a:chOff x="6568148" y="1125402"/>
            <a:chExt cx="1862770" cy="1868394"/>
          </a:xfrm>
        </p:grpSpPr>
        <p:sp>
          <p:nvSpPr>
            <p:cNvPr id="44" name="Google Shape;5690;p61"/>
            <p:cNvSpPr/>
            <p:nvPr/>
          </p:nvSpPr>
          <p:spPr>
            <a:xfrm rot="7985726">
              <a:off x="6809674" y="1429563"/>
              <a:ext cx="1379718" cy="1260071"/>
            </a:xfrm>
            <a:custGeom>
              <a:avLst/>
              <a:gdLst/>
              <a:ahLst/>
              <a:cxnLst/>
              <a:rect l="l" t="t" r="r" b="b"/>
              <a:pathLst>
                <a:path w="55190" h="50404" extrusionOk="0">
                  <a:moveTo>
                    <a:pt x="19501" y="0"/>
                  </a:moveTo>
                  <a:lnTo>
                    <a:pt x="19501" y="0"/>
                  </a:lnTo>
                  <a:cubicBezTo>
                    <a:pt x="16558" y="8832"/>
                    <a:pt x="20793" y="17386"/>
                    <a:pt x="20793" y="17386"/>
                  </a:cubicBezTo>
                  <a:cubicBezTo>
                    <a:pt x="20793" y="17386"/>
                    <a:pt x="25557" y="20120"/>
                    <a:pt x="21356" y="21736"/>
                  </a:cubicBezTo>
                  <a:cubicBezTo>
                    <a:pt x="20235" y="22170"/>
                    <a:pt x="18478" y="22519"/>
                    <a:pt x="15825" y="22721"/>
                  </a:cubicBezTo>
                  <a:cubicBezTo>
                    <a:pt x="3210" y="23668"/>
                    <a:pt x="1" y="32469"/>
                    <a:pt x="1" y="32469"/>
                  </a:cubicBezTo>
                  <a:cubicBezTo>
                    <a:pt x="3570" y="33921"/>
                    <a:pt x="7246" y="34398"/>
                    <a:pt x="10535" y="34398"/>
                  </a:cubicBezTo>
                  <a:cubicBezTo>
                    <a:pt x="16831" y="34398"/>
                    <a:pt x="21710" y="32651"/>
                    <a:pt x="21710" y="32651"/>
                  </a:cubicBezTo>
                  <a:lnTo>
                    <a:pt x="26584" y="34769"/>
                  </a:lnTo>
                  <a:cubicBezTo>
                    <a:pt x="26626" y="35404"/>
                    <a:pt x="26706" y="36024"/>
                    <a:pt x="26812" y="36617"/>
                  </a:cubicBezTo>
                  <a:cubicBezTo>
                    <a:pt x="28481" y="46012"/>
                    <a:pt x="37347" y="50403"/>
                    <a:pt x="37347" y="50403"/>
                  </a:cubicBezTo>
                  <a:cubicBezTo>
                    <a:pt x="41483" y="43046"/>
                    <a:pt x="37161" y="33021"/>
                    <a:pt x="37161" y="33021"/>
                  </a:cubicBezTo>
                  <a:cubicBezTo>
                    <a:pt x="37161" y="33021"/>
                    <a:pt x="29097" y="26778"/>
                    <a:pt x="40685" y="26314"/>
                  </a:cubicBezTo>
                  <a:cubicBezTo>
                    <a:pt x="41564" y="26279"/>
                    <a:pt x="42392" y="26195"/>
                    <a:pt x="43171" y="26074"/>
                  </a:cubicBezTo>
                  <a:lnTo>
                    <a:pt x="43176" y="26074"/>
                  </a:lnTo>
                  <a:cubicBezTo>
                    <a:pt x="52171" y="24717"/>
                    <a:pt x="54889" y="18307"/>
                    <a:pt x="55167" y="17595"/>
                  </a:cubicBezTo>
                  <a:cubicBezTo>
                    <a:pt x="55182" y="17550"/>
                    <a:pt x="55190" y="17527"/>
                    <a:pt x="55190" y="17527"/>
                  </a:cubicBezTo>
                  <a:cubicBezTo>
                    <a:pt x="51832" y="15996"/>
                    <a:pt x="48268" y="15542"/>
                    <a:pt x="45217" y="15542"/>
                  </a:cubicBezTo>
                  <a:cubicBezTo>
                    <a:pt x="40752" y="15542"/>
                    <a:pt x="37389" y="16516"/>
                    <a:pt x="37389" y="16516"/>
                  </a:cubicBezTo>
                  <a:cubicBezTo>
                    <a:pt x="37389" y="16516"/>
                    <a:pt x="34208" y="20286"/>
                    <a:pt x="31426" y="20286"/>
                  </a:cubicBezTo>
                  <a:cubicBezTo>
                    <a:pt x="30184" y="20286"/>
                    <a:pt x="29022" y="19535"/>
                    <a:pt x="28257" y="17364"/>
                  </a:cubicBezTo>
                  <a:cubicBezTo>
                    <a:pt x="28024" y="16710"/>
                    <a:pt x="27831" y="15923"/>
                    <a:pt x="27682" y="14991"/>
                  </a:cubicBezTo>
                  <a:cubicBezTo>
                    <a:pt x="25926" y="4045"/>
                    <a:pt x="19501" y="0"/>
                    <a:pt x="195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5691;p61"/>
            <p:cNvSpPr/>
            <p:nvPr/>
          </p:nvSpPr>
          <p:spPr>
            <a:xfrm rot="7985726">
              <a:off x="7013702" y="1631798"/>
              <a:ext cx="263419" cy="500014"/>
            </a:xfrm>
            <a:custGeom>
              <a:avLst/>
              <a:gdLst/>
              <a:ahLst/>
              <a:cxnLst/>
              <a:rect l="l" t="t" r="r" b="b"/>
              <a:pathLst>
                <a:path w="10537" h="20001" extrusionOk="0">
                  <a:moveTo>
                    <a:pt x="3673" y="0"/>
                  </a:moveTo>
                  <a:cubicBezTo>
                    <a:pt x="2018" y="0"/>
                    <a:pt x="798" y="3155"/>
                    <a:pt x="1" y="6214"/>
                  </a:cubicBezTo>
                  <a:cubicBezTo>
                    <a:pt x="1670" y="15609"/>
                    <a:pt x="10536" y="20000"/>
                    <a:pt x="10536" y="20000"/>
                  </a:cubicBezTo>
                  <a:cubicBezTo>
                    <a:pt x="10536" y="20000"/>
                    <a:pt x="8867" y="3952"/>
                    <a:pt x="4860" y="519"/>
                  </a:cubicBezTo>
                  <a:cubicBezTo>
                    <a:pt x="4442" y="161"/>
                    <a:pt x="4047" y="0"/>
                    <a:pt x="367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5692;p61"/>
            <p:cNvSpPr/>
            <p:nvPr/>
          </p:nvSpPr>
          <p:spPr>
            <a:xfrm rot="7985726">
              <a:off x="7013349" y="2337648"/>
              <a:ext cx="484189" cy="211995"/>
            </a:xfrm>
            <a:custGeom>
              <a:avLst/>
              <a:gdLst/>
              <a:ahLst/>
              <a:cxnLst/>
              <a:rect l="l" t="t" r="r" b="b"/>
              <a:pathLst>
                <a:path w="19368" h="8480" extrusionOk="0">
                  <a:moveTo>
                    <a:pt x="19368" y="0"/>
                  </a:moveTo>
                  <a:cubicBezTo>
                    <a:pt x="11076" y="593"/>
                    <a:pt x="1" y="4852"/>
                    <a:pt x="1" y="4852"/>
                  </a:cubicBezTo>
                  <a:lnTo>
                    <a:pt x="7372" y="8479"/>
                  </a:lnTo>
                  <a:lnTo>
                    <a:pt x="7377" y="8479"/>
                  </a:lnTo>
                  <a:cubicBezTo>
                    <a:pt x="16372" y="7122"/>
                    <a:pt x="19090" y="712"/>
                    <a:pt x="1936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" name="Google Shape;5693;p61"/>
            <p:cNvSpPr/>
            <p:nvPr/>
          </p:nvSpPr>
          <p:spPr>
            <a:xfrm rot="7985726">
              <a:off x="7715197" y="1964927"/>
              <a:ext cx="218920" cy="543363"/>
            </a:xfrm>
            <a:custGeom>
              <a:avLst/>
              <a:gdLst/>
              <a:ahLst/>
              <a:cxnLst/>
              <a:rect l="l" t="t" r="r" b="b"/>
              <a:pathLst>
                <a:path w="8757" h="21735" extrusionOk="0">
                  <a:moveTo>
                    <a:pt x="0" y="0"/>
                  </a:moveTo>
                  <a:cubicBezTo>
                    <a:pt x="0" y="1"/>
                    <a:pt x="5585" y="15809"/>
                    <a:pt x="5703" y="20831"/>
                  </a:cubicBezTo>
                  <a:cubicBezTo>
                    <a:pt x="5716" y="21460"/>
                    <a:pt x="5834" y="21735"/>
                    <a:pt x="6030" y="21735"/>
                  </a:cubicBezTo>
                  <a:cubicBezTo>
                    <a:pt x="6553" y="21735"/>
                    <a:pt x="7628" y="19783"/>
                    <a:pt x="8756" y="17364"/>
                  </a:cubicBezTo>
                  <a:cubicBezTo>
                    <a:pt x="8523" y="16710"/>
                    <a:pt x="8330" y="15923"/>
                    <a:pt x="8181" y="14991"/>
                  </a:cubicBezTo>
                  <a:cubicBezTo>
                    <a:pt x="6425" y="4045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" name="Google Shape;5694;p61"/>
            <p:cNvSpPr/>
            <p:nvPr/>
          </p:nvSpPr>
          <p:spPr>
            <a:xfrm rot="7985726">
              <a:off x="7131747" y="1738189"/>
              <a:ext cx="955803" cy="268319"/>
            </a:xfrm>
            <a:custGeom>
              <a:avLst/>
              <a:gdLst/>
              <a:ahLst/>
              <a:cxnLst/>
              <a:rect l="l" t="t" r="r" b="b"/>
              <a:pathLst>
                <a:path w="38233" h="10733" extrusionOk="0">
                  <a:moveTo>
                    <a:pt x="21356" y="0"/>
                  </a:moveTo>
                  <a:cubicBezTo>
                    <a:pt x="20235" y="434"/>
                    <a:pt x="18478" y="783"/>
                    <a:pt x="15825" y="985"/>
                  </a:cubicBezTo>
                  <a:cubicBezTo>
                    <a:pt x="3210" y="1932"/>
                    <a:pt x="1" y="10733"/>
                    <a:pt x="1" y="10733"/>
                  </a:cubicBezTo>
                  <a:cubicBezTo>
                    <a:pt x="1" y="10733"/>
                    <a:pt x="15230" y="6003"/>
                    <a:pt x="28561" y="6003"/>
                  </a:cubicBezTo>
                  <a:cubicBezTo>
                    <a:pt x="29468" y="6003"/>
                    <a:pt x="30366" y="6025"/>
                    <a:pt x="31249" y="6072"/>
                  </a:cubicBezTo>
                  <a:cubicBezTo>
                    <a:pt x="31700" y="6096"/>
                    <a:pt x="32097" y="6107"/>
                    <a:pt x="32443" y="6107"/>
                  </a:cubicBezTo>
                  <a:cubicBezTo>
                    <a:pt x="38233" y="6107"/>
                    <a:pt x="29837" y="2856"/>
                    <a:pt x="2135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" name="Google Shape;5695;p61"/>
            <p:cNvSpPr/>
            <p:nvPr/>
          </p:nvSpPr>
          <p:spPr>
            <a:xfrm flipH="1">
              <a:off x="6955624" y="2163499"/>
              <a:ext cx="25106" cy="12145"/>
            </a:xfrm>
            <a:custGeom>
              <a:avLst/>
              <a:gdLst/>
              <a:ahLst/>
              <a:cxnLst/>
              <a:rect l="l" t="t" r="r" b="b"/>
              <a:pathLst>
                <a:path w="769" h="372" extrusionOk="0">
                  <a:moveTo>
                    <a:pt x="156" y="0"/>
                  </a:moveTo>
                  <a:cubicBezTo>
                    <a:pt x="34" y="0"/>
                    <a:pt x="0" y="198"/>
                    <a:pt x="125" y="217"/>
                  </a:cubicBezTo>
                  <a:cubicBezTo>
                    <a:pt x="216" y="236"/>
                    <a:pt x="308" y="259"/>
                    <a:pt x="392" y="293"/>
                  </a:cubicBezTo>
                  <a:cubicBezTo>
                    <a:pt x="462" y="323"/>
                    <a:pt x="530" y="371"/>
                    <a:pt x="603" y="371"/>
                  </a:cubicBezTo>
                  <a:cubicBezTo>
                    <a:pt x="621" y="371"/>
                    <a:pt x="639" y="368"/>
                    <a:pt x="658" y="362"/>
                  </a:cubicBezTo>
                  <a:cubicBezTo>
                    <a:pt x="723" y="343"/>
                    <a:pt x="768" y="278"/>
                    <a:pt x="746" y="209"/>
                  </a:cubicBezTo>
                  <a:cubicBezTo>
                    <a:pt x="684" y="11"/>
                    <a:pt x="330" y="0"/>
                    <a:pt x="15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" name="Google Shape;5696;p61"/>
            <p:cNvSpPr/>
            <p:nvPr/>
          </p:nvSpPr>
          <p:spPr>
            <a:xfrm flipH="1">
              <a:off x="7106815" y="1510418"/>
              <a:ext cx="481387" cy="590691"/>
            </a:xfrm>
            <a:custGeom>
              <a:avLst/>
              <a:gdLst/>
              <a:ahLst/>
              <a:cxnLst/>
              <a:rect l="l" t="t" r="r" b="b"/>
              <a:pathLst>
                <a:path w="14745" h="18093" extrusionOk="0">
                  <a:moveTo>
                    <a:pt x="6241" y="0"/>
                  </a:moveTo>
                  <a:cubicBezTo>
                    <a:pt x="4617" y="0"/>
                    <a:pt x="2764" y="1908"/>
                    <a:pt x="2164" y="3166"/>
                  </a:cubicBezTo>
                  <a:cubicBezTo>
                    <a:pt x="1042" y="5522"/>
                    <a:pt x="840" y="8264"/>
                    <a:pt x="711" y="10834"/>
                  </a:cubicBezTo>
                  <a:cubicBezTo>
                    <a:pt x="632" y="12469"/>
                    <a:pt x="612" y="14119"/>
                    <a:pt x="726" y="15754"/>
                  </a:cubicBezTo>
                  <a:cubicBezTo>
                    <a:pt x="726" y="15754"/>
                    <a:pt x="0" y="17799"/>
                    <a:pt x="1939" y="18043"/>
                  </a:cubicBezTo>
                  <a:cubicBezTo>
                    <a:pt x="2209" y="18077"/>
                    <a:pt x="2478" y="18093"/>
                    <a:pt x="2747" y="18093"/>
                  </a:cubicBezTo>
                  <a:cubicBezTo>
                    <a:pt x="5267" y="18093"/>
                    <a:pt x="7707" y="16668"/>
                    <a:pt x="9638" y="15184"/>
                  </a:cubicBezTo>
                  <a:cubicBezTo>
                    <a:pt x="11779" y="13541"/>
                    <a:pt x="13527" y="11317"/>
                    <a:pt x="14155" y="8655"/>
                  </a:cubicBezTo>
                  <a:cubicBezTo>
                    <a:pt x="14626" y="6663"/>
                    <a:pt x="14745" y="3648"/>
                    <a:pt x="12418" y="2770"/>
                  </a:cubicBezTo>
                  <a:cubicBezTo>
                    <a:pt x="12255" y="2709"/>
                    <a:pt x="11950" y="2642"/>
                    <a:pt x="11542" y="2642"/>
                  </a:cubicBezTo>
                  <a:cubicBezTo>
                    <a:pt x="10793" y="2642"/>
                    <a:pt x="9696" y="2870"/>
                    <a:pt x="8498" y="3792"/>
                  </a:cubicBezTo>
                  <a:cubicBezTo>
                    <a:pt x="8570" y="2854"/>
                    <a:pt x="8433" y="1717"/>
                    <a:pt x="7886" y="930"/>
                  </a:cubicBezTo>
                  <a:cubicBezTo>
                    <a:pt x="7421" y="266"/>
                    <a:pt x="6847" y="0"/>
                    <a:pt x="624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5697;p61"/>
            <p:cNvSpPr/>
            <p:nvPr/>
          </p:nvSpPr>
          <p:spPr>
            <a:xfrm flipH="1">
              <a:off x="6888436" y="2043193"/>
              <a:ext cx="617005" cy="449425"/>
            </a:xfrm>
            <a:custGeom>
              <a:avLst/>
              <a:gdLst/>
              <a:ahLst/>
              <a:cxnLst/>
              <a:rect l="l" t="t" r="r" b="b"/>
              <a:pathLst>
                <a:path w="18899" h="13766" extrusionOk="0">
                  <a:moveTo>
                    <a:pt x="4424" y="0"/>
                  </a:moveTo>
                  <a:cubicBezTo>
                    <a:pt x="4372" y="0"/>
                    <a:pt x="4319" y="1"/>
                    <a:pt x="4267" y="1"/>
                  </a:cubicBezTo>
                  <a:cubicBezTo>
                    <a:pt x="2050" y="13"/>
                    <a:pt x="1" y="20"/>
                    <a:pt x="1" y="20"/>
                  </a:cubicBezTo>
                  <a:cubicBezTo>
                    <a:pt x="1" y="20"/>
                    <a:pt x="3624" y="13129"/>
                    <a:pt x="10920" y="13733"/>
                  </a:cubicBezTo>
                  <a:cubicBezTo>
                    <a:pt x="11180" y="13755"/>
                    <a:pt x="11423" y="13765"/>
                    <a:pt x="11651" y="13765"/>
                  </a:cubicBezTo>
                  <a:cubicBezTo>
                    <a:pt x="16959" y="13765"/>
                    <a:pt x="13852" y="8145"/>
                    <a:pt x="13852" y="8145"/>
                  </a:cubicBezTo>
                  <a:lnTo>
                    <a:pt x="13852" y="8145"/>
                  </a:lnTo>
                  <a:cubicBezTo>
                    <a:pt x="13852" y="8145"/>
                    <a:pt x="14347" y="8240"/>
                    <a:pt x="15005" y="8240"/>
                  </a:cubicBezTo>
                  <a:cubicBezTo>
                    <a:pt x="16216" y="8240"/>
                    <a:pt x="17979" y="7918"/>
                    <a:pt x="18236" y="6088"/>
                  </a:cubicBezTo>
                  <a:cubicBezTo>
                    <a:pt x="18899" y="1327"/>
                    <a:pt x="10569" y="0"/>
                    <a:pt x="442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5698;p61"/>
            <p:cNvSpPr/>
            <p:nvPr/>
          </p:nvSpPr>
          <p:spPr>
            <a:xfrm flipH="1">
              <a:off x="7393166" y="2107672"/>
              <a:ext cx="527094" cy="501204"/>
            </a:xfrm>
            <a:custGeom>
              <a:avLst/>
              <a:gdLst/>
              <a:ahLst/>
              <a:cxnLst/>
              <a:rect l="l" t="t" r="r" b="b"/>
              <a:pathLst>
                <a:path w="16145" h="15352" extrusionOk="0">
                  <a:moveTo>
                    <a:pt x="12593" y="0"/>
                  </a:moveTo>
                  <a:cubicBezTo>
                    <a:pt x="12287" y="0"/>
                    <a:pt x="12091" y="98"/>
                    <a:pt x="12091" y="98"/>
                  </a:cubicBezTo>
                  <a:cubicBezTo>
                    <a:pt x="10418" y="680"/>
                    <a:pt x="8783" y="1410"/>
                    <a:pt x="7209" y="2216"/>
                  </a:cubicBezTo>
                  <a:cubicBezTo>
                    <a:pt x="7149" y="2246"/>
                    <a:pt x="7084" y="2281"/>
                    <a:pt x="7019" y="2311"/>
                  </a:cubicBezTo>
                  <a:lnTo>
                    <a:pt x="7019" y="2314"/>
                  </a:lnTo>
                  <a:cubicBezTo>
                    <a:pt x="7012" y="2319"/>
                    <a:pt x="7000" y="2323"/>
                    <a:pt x="6986" y="2330"/>
                  </a:cubicBezTo>
                  <a:cubicBezTo>
                    <a:pt x="4659" y="3509"/>
                    <a:pt x="1613" y="4897"/>
                    <a:pt x="716" y="7512"/>
                  </a:cubicBezTo>
                  <a:cubicBezTo>
                    <a:pt x="1" y="9603"/>
                    <a:pt x="853" y="12497"/>
                    <a:pt x="3252" y="13013"/>
                  </a:cubicBezTo>
                  <a:cubicBezTo>
                    <a:pt x="3500" y="13067"/>
                    <a:pt x="3758" y="13092"/>
                    <a:pt x="4020" y="13092"/>
                  </a:cubicBezTo>
                  <a:cubicBezTo>
                    <a:pt x="4787" y="13092"/>
                    <a:pt x="5583" y="12876"/>
                    <a:pt x="6233" y="12516"/>
                  </a:cubicBezTo>
                  <a:cubicBezTo>
                    <a:pt x="6233" y="12516"/>
                    <a:pt x="6653" y="15351"/>
                    <a:pt x="10481" y="15351"/>
                  </a:cubicBezTo>
                  <a:cubicBezTo>
                    <a:pt x="10556" y="15351"/>
                    <a:pt x="10631" y="15350"/>
                    <a:pt x="10708" y="15348"/>
                  </a:cubicBezTo>
                  <a:cubicBezTo>
                    <a:pt x="13924" y="15257"/>
                    <a:pt x="16144" y="10321"/>
                    <a:pt x="15692" y="5554"/>
                  </a:cubicBezTo>
                  <a:cubicBezTo>
                    <a:pt x="15574" y="4345"/>
                    <a:pt x="15285" y="3147"/>
                    <a:pt x="14802" y="2041"/>
                  </a:cubicBezTo>
                  <a:cubicBezTo>
                    <a:pt x="14037" y="311"/>
                    <a:pt x="13139" y="0"/>
                    <a:pt x="125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" name="Google Shape;5699;p61"/>
            <p:cNvSpPr/>
            <p:nvPr/>
          </p:nvSpPr>
          <p:spPr>
            <a:xfrm flipH="1">
              <a:off x="7426826" y="1705357"/>
              <a:ext cx="662320" cy="482138"/>
            </a:xfrm>
            <a:custGeom>
              <a:avLst/>
              <a:gdLst/>
              <a:ahLst/>
              <a:cxnLst/>
              <a:rect l="l" t="t" r="r" b="b"/>
              <a:pathLst>
                <a:path w="20287" h="14768" extrusionOk="0">
                  <a:moveTo>
                    <a:pt x="6939" y="1"/>
                  </a:moveTo>
                  <a:cubicBezTo>
                    <a:pt x="6231" y="1"/>
                    <a:pt x="5529" y="120"/>
                    <a:pt x="4847" y="407"/>
                  </a:cubicBezTo>
                  <a:cubicBezTo>
                    <a:pt x="3201" y="1103"/>
                    <a:pt x="2110" y="3346"/>
                    <a:pt x="3185" y="4958"/>
                  </a:cubicBezTo>
                  <a:cubicBezTo>
                    <a:pt x="3185" y="4958"/>
                    <a:pt x="0" y="5068"/>
                    <a:pt x="228" y="8539"/>
                  </a:cubicBezTo>
                  <a:cubicBezTo>
                    <a:pt x="413" y="11354"/>
                    <a:pt x="8241" y="14767"/>
                    <a:pt x="14406" y="14767"/>
                  </a:cubicBezTo>
                  <a:cubicBezTo>
                    <a:pt x="15835" y="14767"/>
                    <a:pt x="17175" y="14584"/>
                    <a:pt x="18310" y="14167"/>
                  </a:cubicBezTo>
                  <a:cubicBezTo>
                    <a:pt x="20287" y="10889"/>
                    <a:pt x="18820" y="10185"/>
                    <a:pt x="18820" y="10185"/>
                  </a:cubicBezTo>
                  <a:cubicBezTo>
                    <a:pt x="18798" y="10175"/>
                    <a:pt x="18779" y="10171"/>
                    <a:pt x="18760" y="10171"/>
                  </a:cubicBezTo>
                  <a:cubicBezTo>
                    <a:pt x="18625" y="10171"/>
                    <a:pt x="18563" y="10408"/>
                    <a:pt x="18492" y="10408"/>
                  </a:cubicBezTo>
                  <a:cubicBezTo>
                    <a:pt x="18474" y="10408"/>
                    <a:pt x="18456" y="10392"/>
                    <a:pt x="18436" y="10353"/>
                  </a:cubicBezTo>
                  <a:cubicBezTo>
                    <a:pt x="17892" y="9285"/>
                    <a:pt x="17036" y="6767"/>
                    <a:pt x="16356" y="5779"/>
                  </a:cubicBezTo>
                  <a:cubicBezTo>
                    <a:pt x="14896" y="3669"/>
                    <a:pt x="12972" y="1699"/>
                    <a:pt x="10520" y="780"/>
                  </a:cubicBezTo>
                  <a:cubicBezTo>
                    <a:pt x="9356" y="342"/>
                    <a:pt x="8139" y="1"/>
                    <a:pt x="693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" name="Google Shape;5700;p61"/>
            <p:cNvSpPr/>
            <p:nvPr/>
          </p:nvSpPr>
          <p:spPr>
            <a:xfrm flipH="1">
              <a:off x="7835279" y="2296995"/>
              <a:ext cx="23408" cy="21515"/>
            </a:xfrm>
            <a:custGeom>
              <a:avLst/>
              <a:gdLst/>
              <a:ahLst/>
              <a:cxnLst/>
              <a:rect l="l" t="t" r="r" b="b"/>
              <a:pathLst>
                <a:path w="717" h="659" extrusionOk="0">
                  <a:moveTo>
                    <a:pt x="606" y="0"/>
                  </a:moveTo>
                  <a:cubicBezTo>
                    <a:pt x="600" y="0"/>
                    <a:pt x="593" y="1"/>
                    <a:pt x="587" y="2"/>
                  </a:cubicBezTo>
                  <a:cubicBezTo>
                    <a:pt x="476" y="25"/>
                    <a:pt x="381" y="151"/>
                    <a:pt x="305" y="230"/>
                  </a:cubicBezTo>
                  <a:cubicBezTo>
                    <a:pt x="218" y="325"/>
                    <a:pt x="130" y="421"/>
                    <a:pt x="50" y="523"/>
                  </a:cubicBezTo>
                  <a:cubicBezTo>
                    <a:pt x="1" y="581"/>
                    <a:pt x="49" y="659"/>
                    <a:pt x="107" y="659"/>
                  </a:cubicBezTo>
                  <a:cubicBezTo>
                    <a:pt x="125" y="659"/>
                    <a:pt x="143" y="651"/>
                    <a:pt x="160" y="633"/>
                  </a:cubicBezTo>
                  <a:cubicBezTo>
                    <a:pt x="244" y="546"/>
                    <a:pt x="336" y="458"/>
                    <a:pt x="427" y="379"/>
                  </a:cubicBezTo>
                  <a:cubicBezTo>
                    <a:pt x="506" y="307"/>
                    <a:pt x="643" y="234"/>
                    <a:pt x="685" y="135"/>
                  </a:cubicBezTo>
                  <a:cubicBezTo>
                    <a:pt x="717" y="69"/>
                    <a:pt x="674" y="0"/>
                    <a:pt x="6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" name="Google Shape;5701;p61"/>
            <p:cNvSpPr/>
            <p:nvPr/>
          </p:nvSpPr>
          <p:spPr>
            <a:xfrm flipH="1">
              <a:off x="7824178" y="2319423"/>
              <a:ext cx="19327" cy="18348"/>
            </a:xfrm>
            <a:custGeom>
              <a:avLst/>
              <a:gdLst/>
              <a:ahLst/>
              <a:cxnLst/>
              <a:rect l="l" t="t" r="r" b="b"/>
              <a:pathLst>
                <a:path w="592" h="562" extrusionOk="0">
                  <a:moveTo>
                    <a:pt x="490" y="0"/>
                  </a:moveTo>
                  <a:cubicBezTo>
                    <a:pt x="482" y="0"/>
                    <a:pt x="475" y="1"/>
                    <a:pt x="467" y="3"/>
                  </a:cubicBezTo>
                  <a:cubicBezTo>
                    <a:pt x="373" y="26"/>
                    <a:pt x="304" y="136"/>
                    <a:pt x="243" y="205"/>
                  </a:cubicBezTo>
                  <a:cubicBezTo>
                    <a:pt x="175" y="285"/>
                    <a:pt x="110" y="361"/>
                    <a:pt x="41" y="441"/>
                  </a:cubicBezTo>
                  <a:cubicBezTo>
                    <a:pt x="1" y="491"/>
                    <a:pt x="35" y="561"/>
                    <a:pt x="89" y="561"/>
                  </a:cubicBezTo>
                  <a:cubicBezTo>
                    <a:pt x="100" y="561"/>
                    <a:pt x="112" y="558"/>
                    <a:pt x="125" y="550"/>
                  </a:cubicBezTo>
                  <a:cubicBezTo>
                    <a:pt x="220" y="494"/>
                    <a:pt x="311" y="433"/>
                    <a:pt x="395" y="357"/>
                  </a:cubicBezTo>
                  <a:cubicBezTo>
                    <a:pt x="475" y="289"/>
                    <a:pt x="578" y="205"/>
                    <a:pt x="589" y="94"/>
                  </a:cubicBezTo>
                  <a:cubicBezTo>
                    <a:pt x="592" y="39"/>
                    <a:pt x="538" y="0"/>
                    <a:pt x="4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" name="Google Shape;5702;p61"/>
            <p:cNvSpPr/>
            <p:nvPr/>
          </p:nvSpPr>
          <p:spPr>
            <a:xfrm flipH="1">
              <a:off x="7767045" y="2251125"/>
              <a:ext cx="23474" cy="15312"/>
            </a:xfrm>
            <a:custGeom>
              <a:avLst/>
              <a:gdLst/>
              <a:ahLst/>
              <a:cxnLst/>
              <a:rect l="l" t="t" r="r" b="b"/>
              <a:pathLst>
                <a:path w="719" h="469" extrusionOk="0">
                  <a:moveTo>
                    <a:pt x="635" y="1"/>
                  </a:moveTo>
                  <a:cubicBezTo>
                    <a:pt x="418" y="1"/>
                    <a:pt x="206" y="202"/>
                    <a:pt x="57" y="343"/>
                  </a:cubicBezTo>
                  <a:cubicBezTo>
                    <a:pt x="1" y="396"/>
                    <a:pt x="53" y="468"/>
                    <a:pt x="115" y="468"/>
                  </a:cubicBezTo>
                  <a:cubicBezTo>
                    <a:pt x="133" y="468"/>
                    <a:pt x="151" y="462"/>
                    <a:pt x="167" y="449"/>
                  </a:cubicBezTo>
                  <a:cubicBezTo>
                    <a:pt x="251" y="380"/>
                    <a:pt x="343" y="320"/>
                    <a:pt x="438" y="266"/>
                  </a:cubicBezTo>
                  <a:cubicBezTo>
                    <a:pt x="521" y="221"/>
                    <a:pt x="612" y="187"/>
                    <a:pt x="680" y="115"/>
                  </a:cubicBezTo>
                  <a:cubicBezTo>
                    <a:pt x="719" y="73"/>
                    <a:pt x="692" y="1"/>
                    <a:pt x="63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" name="Google Shape;5703;p61"/>
            <p:cNvSpPr/>
            <p:nvPr/>
          </p:nvSpPr>
          <p:spPr>
            <a:xfrm flipH="1">
              <a:off x="7769167" y="2274468"/>
              <a:ext cx="24029" cy="16977"/>
            </a:xfrm>
            <a:custGeom>
              <a:avLst/>
              <a:gdLst/>
              <a:ahLst/>
              <a:cxnLst/>
              <a:rect l="l" t="t" r="r" b="b"/>
              <a:pathLst>
                <a:path w="736" h="520" extrusionOk="0">
                  <a:moveTo>
                    <a:pt x="586" y="1"/>
                  </a:moveTo>
                  <a:cubicBezTo>
                    <a:pt x="380" y="1"/>
                    <a:pt x="202" y="215"/>
                    <a:pt x="67" y="346"/>
                  </a:cubicBezTo>
                  <a:cubicBezTo>
                    <a:pt x="0" y="416"/>
                    <a:pt x="60" y="520"/>
                    <a:pt x="139" y="520"/>
                  </a:cubicBezTo>
                  <a:cubicBezTo>
                    <a:pt x="155" y="520"/>
                    <a:pt x="172" y="515"/>
                    <a:pt x="188" y="506"/>
                  </a:cubicBezTo>
                  <a:cubicBezTo>
                    <a:pt x="276" y="457"/>
                    <a:pt x="371" y="415"/>
                    <a:pt x="462" y="369"/>
                  </a:cubicBezTo>
                  <a:cubicBezTo>
                    <a:pt x="550" y="327"/>
                    <a:pt x="660" y="290"/>
                    <a:pt x="706" y="194"/>
                  </a:cubicBezTo>
                  <a:cubicBezTo>
                    <a:pt x="736" y="130"/>
                    <a:pt x="717" y="16"/>
                    <a:pt x="630" y="4"/>
                  </a:cubicBezTo>
                  <a:cubicBezTo>
                    <a:pt x="615" y="2"/>
                    <a:pt x="601" y="1"/>
                    <a:pt x="5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" name="Google Shape;5704;p61"/>
            <p:cNvSpPr/>
            <p:nvPr/>
          </p:nvSpPr>
          <p:spPr>
            <a:xfrm flipH="1">
              <a:off x="7777264" y="2317269"/>
              <a:ext cx="23539" cy="18250"/>
            </a:xfrm>
            <a:custGeom>
              <a:avLst/>
              <a:gdLst/>
              <a:ahLst/>
              <a:cxnLst/>
              <a:rect l="l" t="t" r="r" b="b"/>
              <a:pathLst>
                <a:path w="721" h="559" extrusionOk="0">
                  <a:moveTo>
                    <a:pt x="605" y="0"/>
                  </a:moveTo>
                  <a:cubicBezTo>
                    <a:pt x="602" y="0"/>
                    <a:pt x="599" y="0"/>
                    <a:pt x="597" y="1"/>
                  </a:cubicBezTo>
                  <a:cubicBezTo>
                    <a:pt x="482" y="16"/>
                    <a:pt x="410" y="96"/>
                    <a:pt x="326" y="168"/>
                  </a:cubicBezTo>
                  <a:cubicBezTo>
                    <a:pt x="239" y="244"/>
                    <a:pt x="151" y="320"/>
                    <a:pt x="65" y="397"/>
                  </a:cubicBezTo>
                  <a:cubicBezTo>
                    <a:pt x="1" y="456"/>
                    <a:pt x="61" y="558"/>
                    <a:pt x="134" y="558"/>
                  </a:cubicBezTo>
                  <a:cubicBezTo>
                    <a:pt x="148" y="558"/>
                    <a:pt x="164" y="554"/>
                    <a:pt x="179" y="544"/>
                  </a:cubicBezTo>
                  <a:cubicBezTo>
                    <a:pt x="274" y="480"/>
                    <a:pt x="372" y="416"/>
                    <a:pt x="467" y="351"/>
                  </a:cubicBezTo>
                  <a:cubicBezTo>
                    <a:pt x="558" y="290"/>
                    <a:pt x="658" y="240"/>
                    <a:pt x="699" y="134"/>
                  </a:cubicBezTo>
                  <a:cubicBezTo>
                    <a:pt x="721" y="79"/>
                    <a:pt x="666" y="0"/>
                    <a:pt x="60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" name="Google Shape;5705;p61"/>
            <p:cNvSpPr/>
            <p:nvPr/>
          </p:nvSpPr>
          <p:spPr>
            <a:xfrm flipH="1">
              <a:off x="7754280" y="2358535"/>
              <a:ext cx="23343" cy="20666"/>
            </a:xfrm>
            <a:custGeom>
              <a:avLst/>
              <a:gdLst/>
              <a:ahLst/>
              <a:cxnLst/>
              <a:rect l="l" t="t" r="r" b="b"/>
              <a:pathLst>
                <a:path w="715" h="633" extrusionOk="0">
                  <a:moveTo>
                    <a:pt x="591" y="1"/>
                  </a:moveTo>
                  <a:cubicBezTo>
                    <a:pt x="580" y="1"/>
                    <a:pt x="568" y="3"/>
                    <a:pt x="555" y="7"/>
                  </a:cubicBezTo>
                  <a:cubicBezTo>
                    <a:pt x="445" y="45"/>
                    <a:pt x="373" y="136"/>
                    <a:pt x="294" y="216"/>
                  </a:cubicBezTo>
                  <a:cubicBezTo>
                    <a:pt x="210" y="300"/>
                    <a:pt x="130" y="387"/>
                    <a:pt x="54" y="478"/>
                  </a:cubicBezTo>
                  <a:cubicBezTo>
                    <a:pt x="1" y="534"/>
                    <a:pt x="47" y="633"/>
                    <a:pt x="113" y="633"/>
                  </a:cubicBezTo>
                  <a:cubicBezTo>
                    <a:pt x="128" y="633"/>
                    <a:pt x="144" y="627"/>
                    <a:pt x="160" y="615"/>
                  </a:cubicBezTo>
                  <a:cubicBezTo>
                    <a:pt x="252" y="547"/>
                    <a:pt x="346" y="482"/>
                    <a:pt x="434" y="410"/>
                  </a:cubicBezTo>
                  <a:cubicBezTo>
                    <a:pt x="522" y="342"/>
                    <a:pt x="636" y="273"/>
                    <a:pt x="681" y="170"/>
                  </a:cubicBezTo>
                  <a:cubicBezTo>
                    <a:pt x="714" y="100"/>
                    <a:pt x="672" y="1"/>
                    <a:pt x="5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" name="Google Shape;5706;p61"/>
            <p:cNvSpPr/>
            <p:nvPr/>
          </p:nvSpPr>
          <p:spPr>
            <a:xfrm flipH="1">
              <a:off x="7720947" y="2396863"/>
              <a:ext cx="22723" cy="21384"/>
            </a:xfrm>
            <a:custGeom>
              <a:avLst/>
              <a:gdLst/>
              <a:ahLst/>
              <a:cxnLst/>
              <a:rect l="l" t="t" r="r" b="b"/>
              <a:pathLst>
                <a:path w="696" h="655" extrusionOk="0">
                  <a:moveTo>
                    <a:pt x="561" y="0"/>
                  </a:moveTo>
                  <a:cubicBezTo>
                    <a:pt x="552" y="0"/>
                    <a:pt x="543" y="1"/>
                    <a:pt x="535" y="3"/>
                  </a:cubicBezTo>
                  <a:cubicBezTo>
                    <a:pt x="398" y="31"/>
                    <a:pt x="317" y="152"/>
                    <a:pt x="226" y="254"/>
                  </a:cubicBezTo>
                  <a:cubicBezTo>
                    <a:pt x="143" y="350"/>
                    <a:pt x="56" y="452"/>
                    <a:pt x="14" y="574"/>
                  </a:cubicBezTo>
                  <a:cubicBezTo>
                    <a:pt x="0" y="610"/>
                    <a:pt x="35" y="654"/>
                    <a:pt x="74" y="654"/>
                  </a:cubicBezTo>
                  <a:cubicBezTo>
                    <a:pt x="81" y="654"/>
                    <a:pt x="87" y="653"/>
                    <a:pt x="94" y="650"/>
                  </a:cubicBezTo>
                  <a:cubicBezTo>
                    <a:pt x="208" y="601"/>
                    <a:pt x="306" y="513"/>
                    <a:pt x="401" y="429"/>
                  </a:cubicBezTo>
                  <a:cubicBezTo>
                    <a:pt x="454" y="388"/>
                    <a:pt x="505" y="346"/>
                    <a:pt x="557" y="304"/>
                  </a:cubicBezTo>
                  <a:cubicBezTo>
                    <a:pt x="619" y="254"/>
                    <a:pt x="645" y="213"/>
                    <a:pt x="671" y="137"/>
                  </a:cubicBezTo>
                  <a:cubicBezTo>
                    <a:pt x="695" y="63"/>
                    <a:pt x="631" y="0"/>
                    <a:pt x="5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" name="Google Shape;5707;p61"/>
            <p:cNvSpPr/>
            <p:nvPr/>
          </p:nvSpPr>
          <p:spPr>
            <a:xfrm flipH="1">
              <a:off x="7707333" y="2360853"/>
              <a:ext cx="22429" cy="20699"/>
            </a:xfrm>
            <a:custGeom>
              <a:avLst/>
              <a:gdLst/>
              <a:ahLst/>
              <a:cxnLst/>
              <a:rect l="l" t="t" r="r" b="b"/>
              <a:pathLst>
                <a:path w="687" h="634" extrusionOk="0">
                  <a:moveTo>
                    <a:pt x="588" y="0"/>
                  </a:moveTo>
                  <a:cubicBezTo>
                    <a:pt x="466" y="8"/>
                    <a:pt x="382" y="95"/>
                    <a:pt x="298" y="179"/>
                  </a:cubicBezTo>
                  <a:cubicBezTo>
                    <a:pt x="211" y="267"/>
                    <a:pt x="135" y="362"/>
                    <a:pt x="56" y="457"/>
                  </a:cubicBezTo>
                  <a:cubicBezTo>
                    <a:pt x="0" y="521"/>
                    <a:pt x="50" y="633"/>
                    <a:pt x="123" y="633"/>
                  </a:cubicBezTo>
                  <a:cubicBezTo>
                    <a:pt x="140" y="633"/>
                    <a:pt x="158" y="627"/>
                    <a:pt x="177" y="613"/>
                  </a:cubicBezTo>
                  <a:cubicBezTo>
                    <a:pt x="279" y="536"/>
                    <a:pt x="382" y="464"/>
                    <a:pt x="477" y="381"/>
                  </a:cubicBezTo>
                  <a:cubicBezTo>
                    <a:pt x="572" y="301"/>
                    <a:pt x="663" y="221"/>
                    <a:pt x="679" y="92"/>
                  </a:cubicBezTo>
                  <a:cubicBezTo>
                    <a:pt x="686" y="46"/>
                    <a:pt x="633" y="0"/>
                    <a:pt x="5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" name="Google Shape;5708;p61"/>
            <p:cNvSpPr/>
            <p:nvPr/>
          </p:nvSpPr>
          <p:spPr>
            <a:xfrm flipH="1">
              <a:off x="7722710" y="2223799"/>
              <a:ext cx="20992" cy="12896"/>
            </a:xfrm>
            <a:custGeom>
              <a:avLst/>
              <a:gdLst/>
              <a:ahLst/>
              <a:cxnLst/>
              <a:rect l="l" t="t" r="r" b="b"/>
              <a:pathLst>
                <a:path w="643" h="395" extrusionOk="0">
                  <a:moveTo>
                    <a:pt x="526" y="1"/>
                  </a:moveTo>
                  <a:cubicBezTo>
                    <a:pt x="445" y="1"/>
                    <a:pt x="374" y="42"/>
                    <a:pt x="304" y="85"/>
                  </a:cubicBezTo>
                  <a:cubicBezTo>
                    <a:pt x="220" y="134"/>
                    <a:pt x="132" y="184"/>
                    <a:pt x="60" y="248"/>
                  </a:cubicBezTo>
                  <a:cubicBezTo>
                    <a:pt x="0" y="308"/>
                    <a:pt x="55" y="394"/>
                    <a:pt x="127" y="394"/>
                  </a:cubicBezTo>
                  <a:cubicBezTo>
                    <a:pt x="132" y="394"/>
                    <a:pt x="138" y="394"/>
                    <a:pt x="144" y="393"/>
                  </a:cubicBezTo>
                  <a:cubicBezTo>
                    <a:pt x="235" y="373"/>
                    <a:pt x="323" y="328"/>
                    <a:pt x="406" y="290"/>
                  </a:cubicBezTo>
                  <a:cubicBezTo>
                    <a:pt x="483" y="252"/>
                    <a:pt x="581" y="210"/>
                    <a:pt x="620" y="131"/>
                  </a:cubicBezTo>
                  <a:cubicBezTo>
                    <a:pt x="642" y="85"/>
                    <a:pt x="627" y="12"/>
                    <a:pt x="569" y="5"/>
                  </a:cubicBezTo>
                  <a:cubicBezTo>
                    <a:pt x="554" y="2"/>
                    <a:pt x="540" y="1"/>
                    <a:pt x="5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" name="Google Shape;5709;p61"/>
            <p:cNvSpPr/>
            <p:nvPr/>
          </p:nvSpPr>
          <p:spPr>
            <a:xfrm flipH="1">
              <a:off x="7809356" y="2414460"/>
              <a:ext cx="20894" cy="22102"/>
            </a:xfrm>
            <a:custGeom>
              <a:avLst/>
              <a:gdLst/>
              <a:ahLst/>
              <a:cxnLst/>
              <a:rect l="l" t="t" r="r" b="b"/>
              <a:pathLst>
                <a:path w="640" h="677" extrusionOk="0">
                  <a:moveTo>
                    <a:pt x="504" y="1"/>
                  </a:moveTo>
                  <a:cubicBezTo>
                    <a:pt x="481" y="1"/>
                    <a:pt x="457" y="9"/>
                    <a:pt x="437" y="27"/>
                  </a:cubicBezTo>
                  <a:cubicBezTo>
                    <a:pt x="354" y="103"/>
                    <a:pt x="267" y="176"/>
                    <a:pt x="191" y="263"/>
                  </a:cubicBezTo>
                  <a:cubicBezTo>
                    <a:pt x="114" y="343"/>
                    <a:pt x="0" y="431"/>
                    <a:pt x="12" y="548"/>
                  </a:cubicBezTo>
                  <a:cubicBezTo>
                    <a:pt x="15" y="631"/>
                    <a:pt x="70" y="676"/>
                    <a:pt x="143" y="676"/>
                  </a:cubicBezTo>
                  <a:cubicBezTo>
                    <a:pt x="153" y="676"/>
                    <a:pt x="164" y="675"/>
                    <a:pt x="175" y="673"/>
                  </a:cubicBezTo>
                  <a:cubicBezTo>
                    <a:pt x="290" y="659"/>
                    <a:pt x="354" y="522"/>
                    <a:pt x="415" y="434"/>
                  </a:cubicBezTo>
                  <a:cubicBezTo>
                    <a:pt x="483" y="343"/>
                    <a:pt x="533" y="245"/>
                    <a:pt x="593" y="149"/>
                  </a:cubicBezTo>
                  <a:cubicBezTo>
                    <a:pt x="639" y="75"/>
                    <a:pt x="573" y="1"/>
                    <a:pt x="50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" name="Google Shape;5710;p61"/>
            <p:cNvSpPr/>
            <p:nvPr/>
          </p:nvSpPr>
          <p:spPr>
            <a:xfrm flipH="1">
              <a:off x="7826725" y="2400161"/>
              <a:ext cx="16063" cy="14169"/>
            </a:xfrm>
            <a:custGeom>
              <a:avLst/>
              <a:gdLst/>
              <a:ahLst/>
              <a:cxnLst/>
              <a:rect l="l" t="t" r="r" b="b"/>
              <a:pathLst>
                <a:path w="492" h="434" extrusionOk="0">
                  <a:moveTo>
                    <a:pt x="365" y="1"/>
                  </a:moveTo>
                  <a:cubicBezTo>
                    <a:pt x="344" y="1"/>
                    <a:pt x="323" y="8"/>
                    <a:pt x="305" y="25"/>
                  </a:cubicBezTo>
                  <a:cubicBezTo>
                    <a:pt x="256" y="74"/>
                    <a:pt x="198" y="120"/>
                    <a:pt x="145" y="165"/>
                  </a:cubicBezTo>
                  <a:cubicBezTo>
                    <a:pt x="88" y="211"/>
                    <a:pt x="0" y="260"/>
                    <a:pt x="8" y="340"/>
                  </a:cubicBezTo>
                  <a:cubicBezTo>
                    <a:pt x="12" y="386"/>
                    <a:pt x="35" y="412"/>
                    <a:pt x="77" y="427"/>
                  </a:cubicBezTo>
                  <a:cubicBezTo>
                    <a:pt x="89" y="432"/>
                    <a:pt x="101" y="434"/>
                    <a:pt x="112" y="434"/>
                  </a:cubicBezTo>
                  <a:cubicBezTo>
                    <a:pt x="182" y="434"/>
                    <a:pt x="248" y="363"/>
                    <a:pt x="293" y="318"/>
                  </a:cubicBezTo>
                  <a:cubicBezTo>
                    <a:pt x="351" y="256"/>
                    <a:pt x="396" y="195"/>
                    <a:pt x="445" y="130"/>
                  </a:cubicBezTo>
                  <a:cubicBezTo>
                    <a:pt x="492" y="68"/>
                    <a:pt x="429" y="1"/>
                    <a:pt x="3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" name="Google Shape;5711;p61"/>
            <p:cNvSpPr/>
            <p:nvPr/>
          </p:nvSpPr>
          <p:spPr>
            <a:xfrm flipH="1">
              <a:off x="7842428" y="2375642"/>
              <a:ext cx="16258" cy="9990"/>
            </a:xfrm>
            <a:custGeom>
              <a:avLst/>
              <a:gdLst/>
              <a:ahLst/>
              <a:cxnLst/>
              <a:rect l="l" t="t" r="r" b="b"/>
              <a:pathLst>
                <a:path w="498" h="306" extrusionOk="0">
                  <a:moveTo>
                    <a:pt x="408" y="0"/>
                  </a:moveTo>
                  <a:cubicBezTo>
                    <a:pt x="402" y="0"/>
                    <a:pt x="395" y="1"/>
                    <a:pt x="389" y="4"/>
                  </a:cubicBezTo>
                  <a:cubicBezTo>
                    <a:pt x="339" y="19"/>
                    <a:pt x="286" y="37"/>
                    <a:pt x="236" y="57"/>
                  </a:cubicBezTo>
                  <a:cubicBezTo>
                    <a:pt x="187" y="79"/>
                    <a:pt x="138" y="110"/>
                    <a:pt x="88" y="137"/>
                  </a:cubicBezTo>
                  <a:cubicBezTo>
                    <a:pt x="1" y="185"/>
                    <a:pt x="54" y="305"/>
                    <a:pt x="135" y="305"/>
                  </a:cubicBezTo>
                  <a:cubicBezTo>
                    <a:pt x="149" y="305"/>
                    <a:pt x="164" y="301"/>
                    <a:pt x="180" y="293"/>
                  </a:cubicBezTo>
                  <a:cubicBezTo>
                    <a:pt x="229" y="266"/>
                    <a:pt x="278" y="243"/>
                    <a:pt x="324" y="213"/>
                  </a:cubicBezTo>
                  <a:cubicBezTo>
                    <a:pt x="369" y="179"/>
                    <a:pt x="411" y="144"/>
                    <a:pt x="453" y="110"/>
                  </a:cubicBezTo>
                  <a:cubicBezTo>
                    <a:pt x="497" y="76"/>
                    <a:pt x="460" y="0"/>
                    <a:pt x="40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" name="Google Shape;5712;p61"/>
            <p:cNvSpPr/>
            <p:nvPr/>
          </p:nvSpPr>
          <p:spPr>
            <a:xfrm flipH="1">
              <a:off x="7762997" y="2417595"/>
              <a:ext cx="28567" cy="22984"/>
            </a:xfrm>
            <a:custGeom>
              <a:avLst/>
              <a:gdLst/>
              <a:ahLst/>
              <a:cxnLst/>
              <a:rect l="l" t="t" r="r" b="b"/>
              <a:pathLst>
                <a:path w="875" h="704" extrusionOk="0">
                  <a:moveTo>
                    <a:pt x="776" y="0"/>
                  </a:moveTo>
                  <a:cubicBezTo>
                    <a:pt x="757" y="0"/>
                    <a:pt x="738" y="8"/>
                    <a:pt x="721" y="26"/>
                  </a:cubicBezTo>
                  <a:cubicBezTo>
                    <a:pt x="621" y="126"/>
                    <a:pt x="503" y="228"/>
                    <a:pt x="386" y="308"/>
                  </a:cubicBezTo>
                  <a:cubicBezTo>
                    <a:pt x="329" y="349"/>
                    <a:pt x="287" y="399"/>
                    <a:pt x="233" y="445"/>
                  </a:cubicBezTo>
                  <a:cubicBezTo>
                    <a:pt x="184" y="491"/>
                    <a:pt x="124" y="528"/>
                    <a:pt x="66" y="574"/>
                  </a:cubicBezTo>
                  <a:cubicBezTo>
                    <a:pt x="1" y="625"/>
                    <a:pt x="72" y="704"/>
                    <a:pt x="134" y="704"/>
                  </a:cubicBezTo>
                  <a:cubicBezTo>
                    <a:pt x="137" y="704"/>
                    <a:pt x="139" y="704"/>
                    <a:pt x="142" y="703"/>
                  </a:cubicBezTo>
                  <a:cubicBezTo>
                    <a:pt x="291" y="681"/>
                    <a:pt x="461" y="616"/>
                    <a:pt x="572" y="517"/>
                  </a:cubicBezTo>
                  <a:cubicBezTo>
                    <a:pt x="698" y="399"/>
                    <a:pt x="781" y="277"/>
                    <a:pt x="849" y="126"/>
                  </a:cubicBezTo>
                  <a:cubicBezTo>
                    <a:pt x="875" y="66"/>
                    <a:pt x="829" y="0"/>
                    <a:pt x="77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" name="Google Shape;5713;p61"/>
            <p:cNvSpPr/>
            <p:nvPr/>
          </p:nvSpPr>
          <p:spPr>
            <a:xfrm flipH="1">
              <a:off x="7799105" y="2377471"/>
              <a:ext cx="20960" cy="16846"/>
            </a:xfrm>
            <a:custGeom>
              <a:avLst/>
              <a:gdLst/>
              <a:ahLst/>
              <a:cxnLst/>
              <a:rect l="l" t="t" r="r" b="b"/>
              <a:pathLst>
                <a:path w="642" h="516" extrusionOk="0">
                  <a:moveTo>
                    <a:pt x="511" y="1"/>
                  </a:moveTo>
                  <a:cubicBezTo>
                    <a:pt x="495" y="1"/>
                    <a:pt x="478" y="4"/>
                    <a:pt x="460" y="12"/>
                  </a:cubicBezTo>
                  <a:cubicBezTo>
                    <a:pt x="369" y="54"/>
                    <a:pt x="297" y="118"/>
                    <a:pt x="221" y="183"/>
                  </a:cubicBezTo>
                  <a:cubicBezTo>
                    <a:pt x="148" y="244"/>
                    <a:pt x="46" y="283"/>
                    <a:pt x="20" y="377"/>
                  </a:cubicBezTo>
                  <a:cubicBezTo>
                    <a:pt x="0" y="430"/>
                    <a:pt x="39" y="495"/>
                    <a:pt x="92" y="511"/>
                  </a:cubicBezTo>
                  <a:cubicBezTo>
                    <a:pt x="106" y="514"/>
                    <a:pt x="119" y="516"/>
                    <a:pt x="133" y="516"/>
                  </a:cubicBezTo>
                  <a:cubicBezTo>
                    <a:pt x="225" y="516"/>
                    <a:pt x="311" y="446"/>
                    <a:pt x="384" y="397"/>
                  </a:cubicBezTo>
                  <a:cubicBezTo>
                    <a:pt x="479" y="332"/>
                    <a:pt x="559" y="263"/>
                    <a:pt x="604" y="157"/>
                  </a:cubicBezTo>
                  <a:cubicBezTo>
                    <a:pt x="642" y="79"/>
                    <a:pt x="587" y="1"/>
                    <a:pt x="5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" name="Google Shape;5714;p61"/>
            <p:cNvSpPr/>
            <p:nvPr/>
          </p:nvSpPr>
          <p:spPr>
            <a:xfrm flipH="1">
              <a:off x="7793849" y="2468884"/>
              <a:ext cx="21711" cy="19915"/>
            </a:xfrm>
            <a:custGeom>
              <a:avLst/>
              <a:gdLst/>
              <a:ahLst/>
              <a:cxnLst/>
              <a:rect l="l" t="t" r="r" b="b"/>
              <a:pathLst>
                <a:path w="665" h="610" extrusionOk="0">
                  <a:moveTo>
                    <a:pt x="548" y="1"/>
                  </a:moveTo>
                  <a:cubicBezTo>
                    <a:pt x="443" y="1"/>
                    <a:pt x="358" y="111"/>
                    <a:pt x="280" y="182"/>
                  </a:cubicBezTo>
                  <a:cubicBezTo>
                    <a:pt x="235" y="224"/>
                    <a:pt x="185" y="266"/>
                    <a:pt x="143" y="311"/>
                  </a:cubicBezTo>
                  <a:cubicBezTo>
                    <a:pt x="98" y="357"/>
                    <a:pt x="68" y="421"/>
                    <a:pt x="33" y="478"/>
                  </a:cubicBezTo>
                  <a:cubicBezTo>
                    <a:pt x="0" y="527"/>
                    <a:pt x="45" y="609"/>
                    <a:pt x="102" y="609"/>
                  </a:cubicBezTo>
                  <a:cubicBezTo>
                    <a:pt x="111" y="609"/>
                    <a:pt x="120" y="607"/>
                    <a:pt x="129" y="603"/>
                  </a:cubicBezTo>
                  <a:cubicBezTo>
                    <a:pt x="189" y="580"/>
                    <a:pt x="257" y="558"/>
                    <a:pt x="311" y="524"/>
                  </a:cubicBezTo>
                  <a:cubicBezTo>
                    <a:pt x="364" y="486"/>
                    <a:pt x="413" y="429"/>
                    <a:pt x="459" y="380"/>
                  </a:cubicBezTo>
                  <a:cubicBezTo>
                    <a:pt x="524" y="299"/>
                    <a:pt x="664" y="166"/>
                    <a:pt x="626" y="52"/>
                  </a:cubicBezTo>
                  <a:cubicBezTo>
                    <a:pt x="619" y="29"/>
                    <a:pt x="600" y="6"/>
                    <a:pt x="573" y="3"/>
                  </a:cubicBezTo>
                  <a:cubicBezTo>
                    <a:pt x="565" y="1"/>
                    <a:pt x="557" y="1"/>
                    <a:pt x="54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" name="Google Shape;5715;p61"/>
            <p:cNvSpPr/>
            <p:nvPr/>
          </p:nvSpPr>
          <p:spPr>
            <a:xfrm flipH="1">
              <a:off x="7779549" y="2481486"/>
              <a:ext cx="19164" cy="20078"/>
            </a:xfrm>
            <a:custGeom>
              <a:avLst/>
              <a:gdLst/>
              <a:ahLst/>
              <a:cxnLst/>
              <a:rect l="l" t="t" r="r" b="b"/>
              <a:pathLst>
                <a:path w="587" h="615" extrusionOk="0">
                  <a:moveTo>
                    <a:pt x="482" y="1"/>
                  </a:moveTo>
                  <a:cubicBezTo>
                    <a:pt x="454" y="1"/>
                    <a:pt x="425" y="13"/>
                    <a:pt x="407" y="39"/>
                  </a:cubicBezTo>
                  <a:cubicBezTo>
                    <a:pt x="350" y="126"/>
                    <a:pt x="262" y="214"/>
                    <a:pt x="183" y="282"/>
                  </a:cubicBezTo>
                  <a:cubicBezTo>
                    <a:pt x="164" y="298"/>
                    <a:pt x="141" y="313"/>
                    <a:pt x="126" y="328"/>
                  </a:cubicBezTo>
                  <a:cubicBezTo>
                    <a:pt x="126" y="331"/>
                    <a:pt x="99" y="381"/>
                    <a:pt x="95" y="385"/>
                  </a:cubicBezTo>
                  <a:cubicBezTo>
                    <a:pt x="69" y="431"/>
                    <a:pt x="27" y="457"/>
                    <a:pt x="12" y="510"/>
                  </a:cubicBezTo>
                  <a:cubicBezTo>
                    <a:pt x="1" y="568"/>
                    <a:pt x="38" y="605"/>
                    <a:pt x="87" y="613"/>
                  </a:cubicBezTo>
                  <a:cubicBezTo>
                    <a:pt x="93" y="614"/>
                    <a:pt x="99" y="614"/>
                    <a:pt x="104" y="614"/>
                  </a:cubicBezTo>
                  <a:cubicBezTo>
                    <a:pt x="158" y="614"/>
                    <a:pt x="203" y="585"/>
                    <a:pt x="252" y="564"/>
                  </a:cubicBezTo>
                  <a:cubicBezTo>
                    <a:pt x="320" y="533"/>
                    <a:pt x="354" y="496"/>
                    <a:pt x="399" y="438"/>
                  </a:cubicBezTo>
                  <a:cubicBezTo>
                    <a:pt x="480" y="331"/>
                    <a:pt x="521" y="229"/>
                    <a:pt x="566" y="108"/>
                  </a:cubicBezTo>
                  <a:cubicBezTo>
                    <a:pt x="587" y="43"/>
                    <a:pt x="535" y="1"/>
                    <a:pt x="4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" name="Google Shape;5716;p61"/>
            <p:cNvSpPr/>
            <p:nvPr/>
          </p:nvSpPr>
          <p:spPr>
            <a:xfrm flipH="1">
              <a:off x="7715495" y="2444202"/>
              <a:ext cx="19686" cy="18087"/>
            </a:xfrm>
            <a:custGeom>
              <a:avLst/>
              <a:gdLst/>
              <a:ahLst/>
              <a:cxnLst/>
              <a:rect l="l" t="t" r="r" b="b"/>
              <a:pathLst>
                <a:path w="603" h="554" extrusionOk="0">
                  <a:moveTo>
                    <a:pt x="492" y="0"/>
                  </a:moveTo>
                  <a:cubicBezTo>
                    <a:pt x="483" y="0"/>
                    <a:pt x="474" y="2"/>
                    <a:pt x="464" y="6"/>
                  </a:cubicBezTo>
                  <a:cubicBezTo>
                    <a:pt x="354" y="52"/>
                    <a:pt x="259" y="105"/>
                    <a:pt x="168" y="185"/>
                  </a:cubicBezTo>
                  <a:cubicBezTo>
                    <a:pt x="103" y="246"/>
                    <a:pt x="1" y="383"/>
                    <a:pt x="8" y="478"/>
                  </a:cubicBezTo>
                  <a:cubicBezTo>
                    <a:pt x="8" y="517"/>
                    <a:pt x="39" y="553"/>
                    <a:pt x="79" y="553"/>
                  </a:cubicBezTo>
                  <a:cubicBezTo>
                    <a:pt x="85" y="553"/>
                    <a:pt x="92" y="552"/>
                    <a:pt x="99" y="550"/>
                  </a:cubicBezTo>
                  <a:cubicBezTo>
                    <a:pt x="153" y="531"/>
                    <a:pt x="180" y="497"/>
                    <a:pt x="217" y="462"/>
                  </a:cubicBezTo>
                  <a:cubicBezTo>
                    <a:pt x="252" y="429"/>
                    <a:pt x="294" y="401"/>
                    <a:pt x="328" y="364"/>
                  </a:cubicBezTo>
                  <a:cubicBezTo>
                    <a:pt x="396" y="287"/>
                    <a:pt x="473" y="215"/>
                    <a:pt x="548" y="147"/>
                  </a:cubicBezTo>
                  <a:cubicBezTo>
                    <a:pt x="602" y="100"/>
                    <a:pt x="558" y="0"/>
                    <a:pt x="4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" name="Google Shape;5717;p61"/>
            <p:cNvSpPr/>
            <p:nvPr/>
          </p:nvSpPr>
          <p:spPr>
            <a:xfrm flipH="1">
              <a:off x="7704591" y="2474662"/>
              <a:ext cx="20013" cy="23310"/>
            </a:xfrm>
            <a:custGeom>
              <a:avLst/>
              <a:gdLst/>
              <a:ahLst/>
              <a:cxnLst/>
              <a:rect l="l" t="t" r="r" b="b"/>
              <a:pathLst>
                <a:path w="613" h="714" extrusionOk="0">
                  <a:moveTo>
                    <a:pt x="482" y="1"/>
                  </a:moveTo>
                  <a:cubicBezTo>
                    <a:pt x="459" y="1"/>
                    <a:pt x="436" y="10"/>
                    <a:pt x="418" y="31"/>
                  </a:cubicBezTo>
                  <a:cubicBezTo>
                    <a:pt x="335" y="126"/>
                    <a:pt x="247" y="214"/>
                    <a:pt x="167" y="312"/>
                  </a:cubicBezTo>
                  <a:cubicBezTo>
                    <a:pt x="95" y="403"/>
                    <a:pt x="15" y="495"/>
                    <a:pt x="4" y="613"/>
                  </a:cubicBezTo>
                  <a:cubicBezTo>
                    <a:pt x="0" y="664"/>
                    <a:pt x="52" y="713"/>
                    <a:pt x="102" y="713"/>
                  </a:cubicBezTo>
                  <a:cubicBezTo>
                    <a:pt x="111" y="713"/>
                    <a:pt x="121" y="712"/>
                    <a:pt x="129" y="708"/>
                  </a:cubicBezTo>
                  <a:cubicBezTo>
                    <a:pt x="240" y="666"/>
                    <a:pt x="304" y="563"/>
                    <a:pt x="369" y="468"/>
                  </a:cubicBezTo>
                  <a:cubicBezTo>
                    <a:pt x="441" y="362"/>
                    <a:pt x="502" y="252"/>
                    <a:pt x="570" y="145"/>
                  </a:cubicBezTo>
                  <a:cubicBezTo>
                    <a:pt x="613" y="77"/>
                    <a:pt x="548" y="1"/>
                    <a:pt x="4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" name="Google Shape;5718;p61"/>
            <p:cNvSpPr/>
            <p:nvPr/>
          </p:nvSpPr>
          <p:spPr>
            <a:xfrm flipH="1">
              <a:off x="7670245" y="2424548"/>
              <a:ext cx="14659" cy="16650"/>
            </a:xfrm>
            <a:custGeom>
              <a:avLst/>
              <a:gdLst/>
              <a:ahLst/>
              <a:cxnLst/>
              <a:rect l="l" t="t" r="r" b="b"/>
              <a:pathLst>
                <a:path w="449" h="510" extrusionOk="0">
                  <a:moveTo>
                    <a:pt x="346" y="1"/>
                  </a:moveTo>
                  <a:cubicBezTo>
                    <a:pt x="309" y="1"/>
                    <a:pt x="270" y="21"/>
                    <a:pt x="251" y="64"/>
                  </a:cubicBezTo>
                  <a:cubicBezTo>
                    <a:pt x="225" y="133"/>
                    <a:pt x="175" y="182"/>
                    <a:pt x="137" y="243"/>
                  </a:cubicBezTo>
                  <a:cubicBezTo>
                    <a:pt x="100" y="301"/>
                    <a:pt x="31" y="346"/>
                    <a:pt x="12" y="415"/>
                  </a:cubicBezTo>
                  <a:cubicBezTo>
                    <a:pt x="0" y="464"/>
                    <a:pt x="39" y="506"/>
                    <a:pt x="88" y="509"/>
                  </a:cubicBezTo>
                  <a:cubicBezTo>
                    <a:pt x="91" y="510"/>
                    <a:pt x="94" y="510"/>
                    <a:pt x="97" y="510"/>
                  </a:cubicBezTo>
                  <a:cubicBezTo>
                    <a:pt x="178" y="510"/>
                    <a:pt x="265" y="420"/>
                    <a:pt x="316" y="364"/>
                  </a:cubicBezTo>
                  <a:cubicBezTo>
                    <a:pt x="373" y="296"/>
                    <a:pt x="407" y="197"/>
                    <a:pt x="430" y="113"/>
                  </a:cubicBezTo>
                  <a:cubicBezTo>
                    <a:pt x="448" y="42"/>
                    <a:pt x="399" y="1"/>
                    <a:pt x="34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" name="Google Shape;5719;p61"/>
            <p:cNvSpPr/>
            <p:nvPr/>
          </p:nvSpPr>
          <p:spPr>
            <a:xfrm flipH="1">
              <a:off x="7669952" y="2388669"/>
              <a:ext cx="14953" cy="15410"/>
            </a:xfrm>
            <a:custGeom>
              <a:avLst/>
              <a:gdLst/>
              <a:ahLst/>
              <a:cxnLst/>
              <a:rect l="l" t="t" r="r" b="b"/>
              <a:pathLst>
                <a:path w="458" h="472" extrusionOk="0">
                  <a:moveTo>
                    <a:pt x="334" y="1"/>
                  </a:moveTo>
                  <a:cubicBezTo>
                    <a:pt x="313" y="1"/>
                    <a:pt x="292" y="8"/>
                    <a:pt x="274" y="26"/>
                  </a:cubicBezTo>
                  <a:cubicBezTo>
                    <a:pt x="221" y="76"/>
                    <a:pt x="168" y="126"/>
                    <a:pt x="119" y="182"/>
                  </a:cubicBezTo>
                  <a:cubicBezTo>
                    <a:pt x="58" y="243"/>
                    <a:pt x="0" y="300"/>
                    <a:pt x="19" y="396"/>
                  </a:cubicBezTo>
                  <a:cubicBezTo>
                    <a:pt x="28" y="437"/>
                    <a:pt x="77" y="472"/>
                    <a:pt x="119" y="472"/>
                  </a:cubicBezTo>
                  <a:cubicBezTo>
                    <a:pt x="210" y="468"/>
                    <a:pt x="256" y="391"/>
                    <a:pt x="301" y="323"/>
                  </a:cubicBezTo>
                  <a:cubicBezTo>
                    <a:pt x="342" y="263"/>
                    <a:pt x="377" y="198"/>
                    <a:pt x="415" y="137"/>
                  </a:cubicBezTo>
                  <a:cubicBezTo>
                    <a:pt x="458" y="71"/>
                    <a:pt x="398" y="1"/>
                    <a:pt x="33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" name="Google Shape;5720;p61"/>
            <p:cNvSpPr/>
            <p:nvPr/>
          </p:nvSpPr>
          <p:spPr>
            <a:xfrm flipH="1">
              <a:off x="7653040" y="2357295"/>
              <a:ext cx="18576" cy="16324"/>
            </a:xfrm>
            <a:custGeom>
              <a:avLst/>
              <a:gdLst/>
              <a:ahLst/>
              <a:cxnLst/>
              <a:rect l="l" t="t" r="r" b="b"/>
              <a:pathLst>
                <a:path w="569" h="500" extrusionOk="0">
                  <a:moveTo>
                    <a:pt x="435" y="1"/>
                  </a:moveTo>
                  <a:cubicBezTo>
                    <a:pt x="417" y="1"/>
                    <a:pt x="399" y="6"/>
                    <a:pt x="381" y="18"/>
                  </a:cubicBezTo>
                  <a:cubicBezTo>
                    <a:pt x="300" y="64"/>
                    <a:pt x="240" y="117"/>
                    <a:pt x="175" y="178"/>
                  </a:cubicBezTo>
                  <a:cubicBezTo>
                    <a:pt x="118" y="234"/>
                    <a:pt x="19" y="292"/>
                    <a:pt x="8" y="376"/>
                  </a:cubicBezTo>
                  <a:cubicBezTo>
                    <a:pt x="0" y="422"/>
                    <a:pt x="19" y="490"/>
                    <a:pt x="77" y="497"/>
                  </a:cubicBezTo>
                  <a:cubicBezTo>
                    <a:pt x="88" y="499"/>
                    <a:pt x="98" y="499"/>
                    <a:pt x="108" y="499"/>
                  </a:cubicBezTo>
                  <a:cubicBezTo>
                    <a:pt x="150" y="499"/>
                    <a:pt x="184" y="487"/>
                    <a:pt x="221" y="459"/>
                  </a:cubicBezTo>
                  <a:cubicBezTo>
                    <a:pt x="259" y="432"/>
                    <a:pt x="297" y="406"/>
                    <a:pt x="331" y="380"/>
                  </a:cubicBezTo>
                  <a:cubicBezTo>
                    <a:pt x="369" y="349"/>
                    <a:pt x="407" y="326"/>
                    <a:pt x="442" y="288"/>
                  </a:cubicBezTo>
                  <a:cubicBezTo>
                    <a:pt x="476" y="250"/>
                    <a:pt x="502" y="208"/>
                    <a:pt x="525" y="162"/>
                  </a:cubicBezTo>
                  <a:cubicBezTo>
                    <a:pt x="568" y="89"/>
                    <a:pt x="508" y="1"/>
                    <a:pt x="43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" name="Google Shape;5721;p61"/>
            <p:cNvSpPr/>
            <p:nvPr/>
          </p:nvSpPr>
          <p:spPr>
            <a:xfrm flipH="1">
              <a:off x="7612068" y="2439403"/>
              <a:ext cx="18054" cy="25465"/>
            </a:xfrm>
            <a:custGeom>
              <a:avLst/>
              <a:gdLst/>
              <a:ahLst/>
              <a:cxnLst/>
              <a:rect l="l" t="t" r="r" b="b"/>
              <a:pathLst>
                <a:path w="553" h="780" extrusionOk="0">
                  <a:moveTo>
                    <a:pt x="459" y="0"/>
                  </a:moveTo>
                  <a:cubicBezTo>
                    <a:pt x="439" y="0"/>
                    <a:pt x="420" y="7"/>
                    <a:pt x="406" y="23"/>
                  </a:cubicBezTo>
                  <a:cubicBezTo>
                    <a:pt x="322" y="119"/>
                    <a:pt x="250" y="225"/>
                    <a:pt x="185" y="336"/>
                  </a:cubicBezTo>
                  <a:cubicBezTo>
                    <a:pt x="155" y="393"/>
                    <a:pt x="136" y="453"/>
                    <a:pt x="106" y="507"/>
                  </a:cubicBezTo>
                  <a:cubicBezTo>
                    <a:pt x="71" y="564"/>
                    <a:pt x="38" y="613"/>
                    <a:pt x="18" y="678"/>
                  </a:cubicBezTo>
                  <a:cubicBezTo>
                    <a:pt x="1" y="734"/>
                    <a:pt x="48" y="780"/>
                    <a:pt x="101" y="780"/>
                  </a:cubicBezTo>
                  <a:cubicBezTo>
                    <a:pt x="115" y="780"/>
                    <a:pt x="130" y="776"/>
                    <a:pt x="143" y="769"/>
                  </a:cubicBezTo>
                  <a:cubicBezTo>
                    <a:pt x="201" y="742"/>
                    <a:pt x="243" y="693"/>
                    <a:pt x="284" y="648"/>
                  </a:cubicBezTo>
                  <a:cubicBezTo>
                    <a:pt x="334" y="590"/>
                    <a:pt x="394" y="541"/>
                    <a:pt x="429" y="476"/>
                  </a:cubicBezTo>
                  <a:cubicBezTo>
                    <a:pt x="501" y="358"/>
                    <a:pt x="543" y="221"/>
                    <a:pt x="550" y="85"/>
                  </a:cubicBezTo>
                  <a:cubicBezTo>
                    <a:pt x="553" y="37"/>
                    <a:pt x="504" y="0"/>
                    <a:pt x="4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" name="Google Shape;5722;p61"/>
            <p:cNvSpPr/>
            <p:nvPr/>
          </p:nvSpPr>
          <p:spPr>
            <a:xfrm flipH="1">
              <a:off x="7643442" y="2480572"/>
              <a:ext cx="20601" cy="30917"/>
            </a:xfrm>
            <a:custGeom>
              <a:avLst/>
              <a:gdLst/>
              <a:ahLst/>
              <a:cxnLst/>
              <a:rect l="l" t="t" r="r" b="b"/>
              <a:pathLst>
                <a:path w="631" h="947" extrusionOk="0">
                  <a:moveTo>
                    <a:pt x="559" y="1"/>
                  </a:moveTo>
                  <a:cubicBezTo>
                    <a:pt x="541" y="1"/>
                    <a:pt x="523" y="9"/>
                    <a:pt x="510" y="29"/>
                  </a:cubicBezTo>
                  <a:cubicBezTo>
                    <a:pt x="419" y="166"/>
                    <a:pt x="335" y="306"/>
                    <a:pt x="247" y="447"/>
                  </a:cubicBezTo>
                  <a:cubicBezTo>
                    <a:pt x="168" y="576"/>
                    <a:pt x="73" y="694"/>
                    <a:pt x="19" y="838"/>
                  </a:cubicBezTo>
                  <a:cubicBezTo>
                    <a:pt x="1" y="890"/>
                    <a:pt x="53" y="946"/>
                    <a:pt x="104" y="946"/>
                  </a:cubicBezTo>
                  <a:cubicBezTo>
                    <a:pt x="117" y="946"/>
                    <a:pt x="130" y="942"/>
                    <a:pt x="141" y="934"/>
                  </a:cubicBezTo>
                  <a:cubicBezTo>
                    <a:pt x="396" y="743"/>
                    <a:pt x="552" y="378"/>
                    <a:pt x="620" y="78"/>
                  </a:cubicBezTo>
                  <a:cubicBezTo>
                    <a:pt x="630" y="33"/>
                    <a:pt x="595" y="1"/>
                    <a:pt x="55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" name="Google Shape;5723;p61"/>
            <p:cNvSpPr/>
            <p:nvPr/>
          </p:nvSpPr>
          <p:spPr>
            <a:xfrm flipH="1">
              <a:off x="7643115" y="2523764"/>
              <a:ext cx="22331" cy="30787"/>
            </a:xfrm>
            <a:custGeom>
              <a:avLst/>
              <a:gdLst/>
              <a:ahLst/>
              <a:cxnLst/>
              <a:rect l="l" t="t" r="r" b="b"/>
              <a:pathLst>
                <a:path w="684" h="943" extrusionOk="0">
                  <a:moveTo>
                    <a:pt x="636" y="1"/>
                  </a:moveTo>
                  <a:cubicBezTo>
                    <a:pt x="623" y="1"/>
                    <a:pt x="609" y="7"/>
                    <a:pt x="599" y="22"/>
                  </a:cubicBezTo>
                  <a:cubicBezTo>
                    <a:pt x="496" y="162"/>
                    <a:pt x="397" y="310"/>
                    <a:pt x="290" y="447"/>
                  </a:cubicBezTo>
                  <a:cubicBezTo>
                    <a:pt x="199" y="569"/>
                    <a:pt x="70" y="675"/>
                    <a:pt x="20" y="824"/>
                  </a:cubicBezTo>
                  <a:cubicBezTo>
                    <a:pt x="0" y="880"/>
                    <a:pt x="50" y="942"/>
                    <a:pt x="105" y="942"/>
                  </a:cubicBezTo>
                  <a:cubicBezTo>
                    <a:pt x="114" y="942"/>
                    <a:pt x="122" y="941"/>
                    <a:pt x="131" y="938"/>
                  </a:cubicBezTo>
                  <a:cubicBezTo>
                    <a:pt x="298" y="880"/>
                    <a:pt x="401" y="721"/>
                    <a:pt x="488" y="580"/>
                  </a:cubicBezTo>
                  <a:cubicBezTo>
                    <a:pt x="595" y="410"/>
                    <a:pt x="652" y="254"/>
                    <a:pt x="678" y="56"/>
                  </a:cubicBezTo>
                  <a:cubicBezTo>
                    <a:pt x="683" y="23"/>
                    <a:pt x="661" y="1"/>
                    <a:pt x="6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" name="Google Shape;5724;p61"/>
            <p:cNvSpPr/>
            <p:nvPr/>
          </p:nvSpPr>
          <p:spPr>
            <a:xfrm flipH="1">
              <a:off x="7597833" y="2505677"/>
              <a:ext cx="20405" cy="25465"/>
            </a:xfrm>
            <a:custGeom>
              <a:avLst/>
              <a:gdLst/>
              <a:ahLst/>
              <a:cxnLst/>
              <a:rect l="l" t="t" r="r" b="b"/>
              <a:pathLst>
                <a:path w="625" h="780" extrusionOk="0">
                  <a:moveTo>
                    <a:pt x="510" y="1"/>
                  </a:moveTo>
                  <a:cubicBezTo>
                    <a:pt x="488" y="1"/>
                    <a:pt x="466" y="9"/>
                    <a:pt x="449" y="28"/>
                  </a:cubicBezTo>
                  <a:cubicBezTo>
                    <a:pt x="362" y="127"/>
                    <a:pt x="274" y="229"/>
                    <a:pt x="186" y="332"/>
                  </a:cubicBezTo>
                  <a:cubicBezTo>
                    <a:pt x="103" y="431"/>
                    <a:pt x="8" y="534"/>
                    <a:pt x="4" y="667"/>
                  </a:cubicBezTo>
                  <a:cubicBezTo>
                    <a:pt x="1" y="733"/>
                    <a:pt x="58" y="779"/>
                    <a:pt x="121" y="779"/>
                  </a:cubicBezTo>
                  <a:cubicBezTo>
                    <a:pt x="130" y="779"/>
                    <a:pt x="139" y="778"/>
                    <a:pt x="148" y="776"/>
                  </a:cubicBezTo>
                  <a:cubicBezTo>
                    <a:pt x="281" y="743"/>
                    <a:pt x="365" y="610"/>
                    <a:pt x="430" y="495"/>
                  </a:cubicBezTo>
                  <a:cubicBezTo>
                    <a:pt x="506" y="374"/>
                    <a:pt x="555" y="252"/>
                    <a:pt x="604" y="115"/>
                  </a:cubicBezTo>
                  <a:cubicBezTo>
                    <a:pt x="624" y="55"/>
                    <a:pt x="566" y="1"/>
                    <a:pt x="51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" name="Google Shape;5725;p61"/>
            <p:cNvSpPr/>
            <p:nvPr/>
          </p:nvSpPr>
          <p:spPr>
            <a:xfrm flipH="1">
              <a:off x="7584285" y="2464835"/>
              <a:ext cx="18315" cy="17075"/>
            </a:xfrm>
            <a:custGeom>
              <a:avLst/>
              <a:gdLst/>
              <a:ahLst/>
              <a:cxnLst/>
              <a:rect l="l" t="t" r="r" b="b"/>
              <a:pathLst>
                <a:path w="561" h="523" extrusionOk="0">
                  <a:moveTo>
                    <a:pt x="409" y="0"/>
                  </a:moveTo>
                  <a:cubicBezTo>
                    <a:pt x="384" y="0"/>
                    <a:pt x="359" y="9"/>
                    <a:pt x="339" y="28"/>
                  </a:cubicBezTo>
                  <a:cubicBezTo>
                    <a:pt x="228" y="130"/>
                    <a:pt x="0" y="276"/>
                    <a:pt x="39" y="450"/>
                  </a:cubicBezTo>
                  <a:cubicBezTo>
                    <a:pt x="50" y="495"/>
                    <a:pt x="92" y="518"/>
                    <a:pt x="134" y="522"/>
                  </a:cubicBezTo>
                  <a:cubicBezTo>
                    <a:pt x="137" y="522"/>
                    <a:pt x="141" y="522"/>
                    <a:pt x="145" y="522"/>
                  </a:cubicBezTo>
                  <a:cubicBezTo>
                    <a:pt x="232" y="522"/>
                    <a:pt x="310" y="433"/>
                    <a:pt x="358" y="370"/>
                  </a:cubicBezTo>
                  <a:cubicBezTo>
                    <a:pt x="407" y="298"/>
                    <a:pt x="457" y="225"/>
                    <a:pt x="506" y="157"/>
                  </a:cubicBezTo>
                  <a:cubicBezTo>
                    <a:pt x="560" y="80"/>
                    <a:pt x="485" y="0"/>
                    <a:pt x="40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" name="Google Shape;5726;p61"/>
            <p:cNvSpPr/>
            <p:nvPr/>
          </p:nvSpPr>
          <p:spPr>
            <a:xfrm flipH="1">
              <a:off x="7569234" y="2553800"/>
              <a:ext cx="16879" cy="22037"/>
            </a:xfrm>
            <a:custGeom>
              <a:avLst/>
              <a:gdLst/>
              <a:ahLst/>
              <a:cxnLst/>
              <a:rect l="l" t="t" r="r" b="b"/>
              <a:pathLst>
                <a:path w="517" h="675" extrusionOk="0">
                  <a:moveTo>
                    <a:pt x="400" y="0"/>
                  </a:moveTo>
                  <a:cubicBezTo>
                    <a:pt x="371" y="0"/>
                    <a:pt x="343" y="13"/>
                    <a:pt x="328" y="44"/>
                  </a:cubicBezTo>
                  <a:cubicBezTo>
                    <a:pt x="248" y="204"/>
                    <a:pt x="1" y="470"/>
                    <a:pt x="153" y="648"/>
                  </a:cubicBezTo>
                  <a:cubicBezTo>
                    <a:pt x="170" y="665"/>
                    <a:pt x="195" y="674"/>
                    <a:pt x="220" y="674"/>
                  </a:cubicBezTo>
                  <a:cubicBezTo>
                    <a:pt x="228" y="674"/>
                    <a:pt x="237" y="673"/>
                    <a:pt x="244" y="671"/>
                  </a:cubicBezTo>
                  <a:cubicBezTo>
                    <a:pt x="355" y="641"/>
                    <a:pt x="378" y="534"/>
                    <a:pt x="404" y="439"/>
                  </a:cubicBezTo>
                  <a:cubicBezTo>
                    <a:pt x="434" y="334"/>
                    <a:pt x="450" y="215"/>
                    <a:pt x="492" y="113"/>
                  </a:cubicBezTo>
                  <a:cubicBezTo>
                    <a:pt x="517" y="50"/>
                    <a:pt x="457" y="0"/>
                    <a:pt x="40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" name="Google Shape;5727;p61"/>
            <p:cNvSpPr/>
            <p:nvPr/>
          </p:nvSpPr>
          <p:spPr>
            <a:xfrm flipH="1">
              <a:off x="7534922" y="2547238"/>
              <a:ext cx="11459" cy="23571"/>
            </a:xfrm>
            <a:custGeom>
              <a:avLst/>
              <a:gdLst/>
              <a:ahLst/>
              <a:cxnLst/>
              <a:rect l="l" t="t" r="r" b="b"/>
              <a:pathLst>
                <a:path w="351" h="722" extrusionOk="0">
                  <a:moveTo>
                    <a:pt x="201" y="0"/>
                  </a:moveTo>
                  <a:cubicBezTo>
                    <a:pt x="154" y="0"/>
                    <a:pt x="107" y="27"/>
                    <a:pt x="88" y="82"/>
                  </a:cubicBezTo>
                  <a:cubicBezTo>
                    <a:pt x="54" y="184"/>
                    <a:pt x="28" y="279"/>
                    <a:pt x="19" y="386"/>
                  </a:cubicBezTo>
                  <a:cubicBezTo>
                    <a:pt x="8" y="489"/>
                    <a:pt x="0" y="607"/>
                    <a:pt x="84" y="682"/>
                  </a:cubicBezTo>
                  <a:cubicBezTo>
                    <a:pt x="110" y="707"/>
                    <a:pt x="148" y="721"/>
                    <a:pt x="185" y="721"/>
                  </a:cubicBezTo>
                  <a:cubicBezTo>
                    <a:pt x="218" y="721"/>
                    <a:pt x="251" y="710"/>
                    <a:pt x="274" y="682"/>
                  </a:cubicBezTo>
                  <a:cubicBezTo>
                    <a:pt x="351" y="595"/>
                    <a:pt x="335" y="512"/>
                    <a:pt x="331" y="405"/>
                  </a:cubicBezTo>
                  <a:cubicBezTo>
                    <a:pt x="328" y="306"/>
                    <a:pt x="316" y="211"/>
                    <a:pt x="316" y="112"/>
                  </a:cubicBezTo>
                  <a:cubicBezTo>
                    <a:pt x="314" y="39"/>
                    <a:pt x="258" y="0"/>
                    <a:pt x="20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" name="Google Shape;5728;p61"/>
            <p:cNvSpPr/>
            <p:nvPr/>
          </p:nvSpPr>
          <p:spPr>
            <a:xfrm flipH="1">
              <a:off x="7493492" y="2523666"/>
              <a:ext cx="9696" cy="22657"/>
            </a:xfrm>
            <a:custGeom>
              <a:avLst/>
              <a:gdLst/>
              <a:ahLst/>
              <a:cxnLst/>
              <a:rect l="l" t="t" r="r" b="b"/>
              <a:pathLst>
                <a:path w="297" h="694" extrusionOk="0">
                  <a:moveTo>
                    <a:pt x="151" y="1"/>
                  </a:moveTo>
                  <a:cubicBezTo>
                    <a:pt x="111" y="1"/>
                    <a:pt x="71" y="22"/>
                    <a:pt x="65" y="66"/>
                  </a:cubicBezTo>
                  <a:cubicBezTo>
                    <a:pt x="50" y="173"/>
                    <a:pt x="28" y="279"/>
                    <a:pt x="16" y="390"/>
                  </a:cubicBezTo>
                  <a:cubicBezTo>
                    <a:pt x="5" y="496"/>
                    <a:pt x="0" y="599"/>
                    <a:pt x="92" y="671"/>
                  </a:cubicBezTo>
                  <a:cubicBezTo>
                    <a:pt x="111" y="686"/>
                    <a:pt x="131" y="693"/>
                    <a:pt x="151" y="693"/>
                  </a:cubicBezTo>
                  <a:cubicBezTo>
                    <a:pt x="171" y="693"/>
                    <a:pt x="191" y="686"/>
                    <a:pt x="210" y="671"/>
                  </a:cubicBezTo>
                  <a:cubicBezTo>
                    <a:pt x="297" y="599"/>
                    <a:pt x="293" y="496"/>
                    <a:pt x="282" y="390"/>
                  </a:cubicBezTo>
                  <a:cubicBezTo>
                    <a:pt x="270" y="279"/>
                    <a:pt x="251" y="173"/>
                    <a:pt x="237" y="66"/>
                  </a:cubicBezTo>
                  <a:cubicBezTo>
                    <a:pt x="231" y="22"/>
                    <a:pt x="191" y="1"/>
                    <a:pt x="15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" name="Google Shape;5729;p61"/>
            <p:cNvSpPr/>
            <p:nvPr/>
          </p:nvSpPr>
          <p:spPr>
            <a:xfrm flipH="1">
              <a:off x="7468157" y="2492782"/>
              <a:ext cx="14659" cy="24192"/>
            </a:xfrm>
            <a:custGeom>
              <a:avLst/>
              <a:gdLst/>
              <a:ahLst/>
              <a:cxnLst/>
              <a:rect l="l" t="t" r="r" b="b"/>
              <a:pathLst>
                <a:path w="449" h="741" extrusionOk="0">
                  <a:moveTo>
                    <a:pt x="316" y="1"/>
                  </a:moveTo>
                  <a:cubicBezTo>
                    <a:pt x="282" y="1"/>
                    <a:pt x="250" y="18"/>
                    <a:pt x="232" y="58"/>
                  </a:cubicBezTo>
                  <a:cubicBezTo>
                    <a:pt x="175" y="176"/>
                    <a:pt x="118" y="294"/>
                    <a:pt x="57" y="411"/>
                  </a:cubicBezTo>
                  <a:cubicBezTo>
                    <a:pt x="15" y="503"/>
                    <a:pt x="0" y="697"/>
                    <a:pt x="122" y="734"/>
                  </a:cubicBezTo>
                  <a:cubicBezTo>
                    <a:pt x="135" y="738"/>
                    <a:pt x="148" y="740"/>
                    <a:pt x="161" y="740"/>
                  </a:cubicBezTo>
                  <a:cubicBezTo>
                    <a:pt x="271" y="740"/>
                    <a:pt x="368" y="603"/>
                    <a:pt x="392" y="515"/>
                  </a:cubicBezTo>
                  <a:cubicBezTo>
                    <a:pt x="430" y="385"/>
                    <a:pt x="448" y="248"/>
                    <a:pt x="441" y="115"/>
                  </a:cubicBezTo>
                  <a:cubicBezTo>
                    <a:pt x="436" y="50"/>
                    <a:pt x="374" y="1"/>
                    <a:pt x="31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" name="Google Shape;5730;p61"/>
            <p:cNvSpPr/>
            <p:nvPr/>
          </p:nvSpPr>
          <p:spPr>
            <a:xfrm flipH="1">
              <a:off x="7509881" y="2457261"/>
              <a:ext cx="11557" cy="23376"/>
            </a:xfrm>
            <a:custGeom>
              <a:avLst/>
              <a:gdLst/>
              <a:ahLst/>
              <a:cxnLst/>
              <a:rect l="l" t="t" r="r" b="b"/>
              <a:pathLst>
                <a:path w="354" h="716" extrusionOk="0">
                  <a:moveTo>
                    <a:pt x="240" y="1"/>
                  </a:moveTo>
                  <a:cubicBezTo>
                    <a:pt x="198" y="1"/>
                    <a:pt x="153" y="30"/>
                    <a:pt x="153" y="81"/>
                  </a:cubicBezTo>
                  <a:cubicBezTo>
                    <a:pt x="149" y="188"/>
                    <a:pt x="115" y="290"/>
                    <a:pt x="77" y="389"/>
                  </a:cubicBezTo>
                  <a:cubicBezTo>
                    <a:pt x="50" y="469"/>
                    <a:pt x="4" y="568"/>
                    <a:pt x="1" y="655"/>
                  </a:cubicBezTo>
                  <a:cubicBezTo>
                    <a:pt x="1" y="691"/>
                    <a:pt x="31" y="715"/>
                    <a:pt x="63" y="715"/>
                  </a:cubicBezTo>
                  <a:cubicBezTo>
                    <a:pt x="69" y="715"/>
                    <a:pt x="74" y="715"/>
                    <a:pt x="80" y="713"/>
                  </a:cubicBezTo>
                  <a:cubicBezTo>
                    <a:pt x="187" y="685"/>
                    <a:pt x="282" y="553"/>
                    <a:pt x="313" y="450"/>
                  </a:cubicBezTo>
                  <a:cubicBezTo>
                    <a:pt x="354" y="320"/>
                    <a:pt x="343" y="192"/>
                    <a:pt x="313" y="59"/>
                  </a:cubicBezTo>
                  <a:cubicBezTo>
                    <a:pt x="304" y="19"/>
                    <a:pt x="273" y="1"/>
                    <a:pt x="2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" name="Google Shape;5731;p61"/>
            <p:cNvSpPr/>
            <p:nvPr/>
          </p:nvSpPr>
          <p:spPr>
            <a:xfrm flipH="1">
              <a:off x="7536423" y="2489876"/>
              <a:ext cx="15671" cy="27881"/>
            </a:xfrm>
            <a:custGeom>
              <a:avLst/>
              <a:gdLst/>
              <a:ahLst/>
              <a:cxnLst/>
              <a:rect l="l" t="t" r="r" b="b"/>
              <a:pathLst>
                <a:path w="480" h="854" extrusionOk="0">
                  <a:moveTo>
                    <a:pt x="258" y="1"/>
                  </a:moveTo>
                  <a:cubicBezTo>
                    <a:pt x="216" y="1"/>
                    <a:pt x="172" y="29"/>
                    <a:pt x="172" y="79"/>
                  </a:cubicBezTo>
                  <a:cubicBezTo>
                    <a:pt x="172" y="211"/>
                    <a:pt x="130" y="353"/>
                    <a:pt x="92" y="478"/>
                  </a:cubicBezTo>
                  <a:cubicBezTo>
                    <a:pt x="57" y="592"/>
                    <a:pt x="1" y="695"/>
                    <a:pt x="73" y="804"/>
                  </a:cubicBezTo>
                  <a:cubicBezTo>
                    <a:pt x="92" y="833"/>
                    <a:pt x="126" y="853"/>
                    <a:pt x="162" y="853"/>
                  </a:cubicBezTo>
                  <a:cubicBezTo>
                    <a:pt x="170" y="853"/>
                    <a:pt x="179" y="852"/>
                    <a:pt x="187" y="850"/>
                  </a:cubicBezTo>
                  <a:cubicBezTo>
                    <a:pt x="480" y="759"/>
                    <a:pt x="362" y="272"/>
                    <a:pt x="328" y="56"/>
                  </a:cubicBezTo>
                  <a:cubicBezTo>
                    <a:pt x="321" y="18"/>
                    <a:pt x="290" y="1"/>
                    <a:pt x="25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" name="Google Shape;5732;p61"/>
            <p:cNvSpPr/>
            <p:nvPr/>
          </p:nvSpPr>
          <p:spPr>
            <a:xfrm flipH="1">
              <a:off x="7513537" y="2415407"/>
              <a:ext cx="17466" cy="24257"/>
            </a:xfrm>
            <a:custGeom>
              <a:avLst/>
              <a:gdLst/>
              <a:ahLst/>
              <a:cxnLst/>
              <a:rect l="l" t="t" r="r" b="b"/>
              <a:pathLst>
                <a:path w="535" h="743" extrusionOk="0">
                  <a:moveTo>
                    <a:pt x="420" y="0"/>
                  </a:moveTo>
                  <a:cubicBezTo>
                    <a:pt x="391" y="0"/>
                    <a:pt x="363" y="13"/>
                    <a:pt x="347" y="44"/>
                  </a:cubicBezTo>
                  <a:cubicBezTo>
                    <a:pt x="241" y="230"/>
                    <a:pt x="1" y="458"/>
                    <a:pt x="62" y="690"/>
                  </a:cubicBezTo>
                  <a:cubicBezTo>
                    <a:pt x="71" y="722"/>
                    <a:pt x="102" y="743"/>
                    <a:pt x="136" y="743"/>
                  </a:cubicBezTo>
                  <a:cubicBezTo>
                    <a:pt x="143" y="743"/>
                    <a:pt x="150" y="742"/>
                    <a:pt x="157" y="740"/>
                  </a:cubicBezTo>
                  <a:cubicBezTo>
                    <a:pt x="404" y="679"/>
                    <a:pt x="457" y="321"/>
                    <a:pt x="515" y="116"/>
                  </a:cubicBezTo>
                  <a:cubicBezTo>
                    <a:pt x="535" y="51"/>
                    <a:pt x="476" y="0"/>
                    <a:pt x="42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" name="Google Shape;5733;p61"/>
            <p:cNvSpPr/>
            <p:nvPr/>
          </p:nvSpPr>
          <p:spPr>
            <a:xfrm flipH="1">
              <a:off x="7542039" y="2414134"/>
              <a:ext cx="14169" cy="21090"/>
            </a:xfrm>
            <a:custGeom>
              <a:avLst/>
              <a:gdLst/>
              <a:ahLst/>
              <a:cxnLst/>
              <a:rect l="l" t="t" r="r" b="b"/>
              <a:pathLst>
                <a:path w="434" h="646" extrusionOk="0">
                  <a:moveTo>
                    <a:pt x="329" y="0"/>
                  </a:moveTo>
                  <a:cubicBezTo>
                    <a:pt x="305" y="0"/>
                    <a:pt x="279" y="12"/>
                    <a:pt x="260" y="41"/>
                  </a:cubicBezTo>
                  <a:cubicBezTo>
                    <a:pt x="203" y="118"/>
                    <a:pt x="146" y="201"/>
                    <a:pt x="104" y="285"/>
                  </a:cubicBezTo>
                  <a:cubicBezTo>
                    <a:pt x="66" y="369"/>
                    <a:pt x="1" y="467"/>
                    <a:pt x="39" y="558"/>
                  </a:cubicBezTo>
                  <a:cubicBezTo>
                    <a:pt x="56" y="603"/>
                    <a:pt x="103" y="646"/>
                    <a:pt x="153" y="646"/>
                  </a:cubicBezTo>
                  <a:cubicBezTo>
                    <a:pt x="171" y="646"/>
                    <a:pt x="189" y="640"/>
                    <a:pt x="206" y="627"/>
                  </a:cubicBezTo>
                  <a:cubicBezTo>
                    <a:pt x="290" y="562"/>
                    <a:pt x="290" y="486"/>
                    <a:pt x="317" y="391"/>
                  </a:cubicBezTo>
                  <a:cubicBezTo>
                    <a:pt x="343" y="300"/>
                    <a:pt x="366" y="213"/>
                    <a:pt x="404" y="125"/>
                  </a:cubicBezTo>
                  <a:cubicBezTo>
                    <a:pt x="433" y="57"/>
                    <a:pt x="383" y="0"/>
                    <a:pt x="32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" name="Google Shape;5734;p61"/>
            <p:cNvSpPr/>
            <p:nvPr/>
          </p:nvSpPr>
          <p:spPr>
            <a:xfrm flipH="1">
              <a:off x="7482033" y="2355956"/>
              <a:ext cx="9860" cy="24159"/>
            </a:xfrm>
            <a:custGeom>
              <a:avLst/>
              <a:gdLst/>
              <a:ahLst/>
              <a:cxnLst/>
              <a:rect l="l" t="t" r="r" b="b"/>
              <a:pathLst>
                <a:path w="302" h="740" extrusionOk="0">
                  <a:moveTo>
                    <a:pt x="153" y="0"/>
                  </a:moveTo>
                  <a:cubicBezTo>
                    <a:pt x="105" y="0"/>
                    <a:pt x="58" y="33"/>
                    <a:pt x="54" y="98"/>
                  </a:cubicBezTo>
                  <a:cubicBezTo>
                    <a:pt x="42" y="306"/>
                    <a:pt x="1" y="508"/>
                    <a:pt x="92" y="705"/>
                  </a:cubicBezTo>
                  <a:cubicBezTo>
                    <a:pt x="101" y="728"/>
                    <a:pt x="127" y="739"/>
                    <a:pt x="153" y="739"/>
                  </a:cubicBezTo>
                  <a:cubicBezTo>
                    <a:pt x="178" y="739"/>
                    <a:pt x="204" y="728"/>
                    <a:pt x="214" y="705"/>
                  </a:cubicBezTo>
                  <a:cubicBezTo>
                    <a:pt x="301" y="508"/>
                    <a:pt x="263" y="306"/>
                    <a:pt x="252" y="98"/>
                  </a:cubicBezTo>
                  <a:cubicBezTo>
                    <a:pt x="248" y="33"/>
                    <a:pt x="200" y="0"/>
                    <a:pt x="1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" name="Google Shape;5735;p61"/>
            <p:cNvSpPr/>
            <p:nvPr/>
          </p:nvSpPr>
          <p:spPr>
            <a:xfrm flipH="1">
              <a:off x="7465644" y="2415962"/>
              <a:ext cx="10251" cy="24257"/>
            </a:xfrm>
            <a:custGeom>
              <a:avLst/>
              <a:gdLst/>
              <a:ahLst/>
              <a:cxnLst/>
              <a:rect l="l" t="t" r="r" b="b"/>
              <a:pathLst>
                <a:path w="314" h="743" extrusionOk="0">
                  <a:moveTo>
                    <a:pt x="174" y="1"/>
                  </a:moveTo>
                  <a:cubicBezTo>
                    <a:pt x="145" y="1"/>
                    <a:pt x="118" y="16"/>
                    <a:pt x="111" y="53"/>
                  </a:cubicBezTo>
                  <a:cubicBezTo>
                    <a:pt x="92" y="164"/>
                    <a:pt x="58" y="271"/>
                    <a:pt x="43" y="381"/>
                  </a:cubicBezTo>
                  <a:cubicBezTo>
                    <a:pt x="27" y="487"/>
                    <a:pt x="1" y="582"/>
                    <a:pt x="50" y="685"/>
                  </a:cubicBezTo>
                  <a:cubicBezTo>
                    <a:pt x="70" y="725"/>
                    <a:pt x="108" y="742"/>
                    <a:pt x="147" y="742"/>
                  </a:cubicBezTo>
                  <a:cubicBezTo>
                    <a:pt x="190" y="742"/>
                    <a:pt x="235" y="721"/>
                    <a:pt x="259" y="685"/>
                  </a:cubicBezTo>
                  <a:cubicBezTo>
                    <a:pt x="313" y="594"/>
                    <a:pt x="294" y="495"/>
                    <a:pt x="290" y="392"/>
                  </a:cubicBezTo>
                  <a:cubicBezTo>
                    <a:pt x="290" y="285"/>
                    <a:pt x="267" y="183"/>
                    <a:pt x="259" y="76"/>
                  </a:cubicBezTo>
                  <a:cubicBezTo>
                    <a:pt x="257" y="30"/>
                    <a:pt x="213" y="1"/>
                    <a:pt x="1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" name="Google Shape;5736;p61"/>
            <p:cNvSpPr/>
            <p:nvPr/>
          </p:nvSpPr>
          <p:spPr>
            <a:xfrm flipH="1">
              <a:off x="7432996" y="2409465"/>
              <a:ext cx="11949" cy="21613"/>
            </a:xfrm>
            <a:custGeom>
              <a:avLst/>
              <a:gdLst/>
              <a:ahLst/>
              <a:cxnLst/>
              <a:rect l="l" t="t" r="r" b="b"/>
              <a:pathLst>
                <a:path w="366" h="662" extrusionOk="0">
                  <a:moveTo>
                    <a:pt x="184" y="1"/>
                  </a:moveTo>
                  <a:cubicBezTo>
                    <a:pt x="154" y="1"/>
                    <a:pt x="123" y="19"/>
                    <a:pt x="110" y="55"/>
                  </a:cubicBezTo>
                  <a:cubicBezTo>
                    <a:pt x="76" y="147"/>
                    <a:pt x="53" y="238"/>
                    <a:pt x="41" y="333"/>
                  </a:cubicBezTo>
                  <a:cubicBezTo>
                    <a:pt x="27" y="443"/>
                    <a:pt x="0" y="534"/>
                    <a:pt x="87" y="621"/>
                  </a:cubicBezTo>
                  <a:cubicBezTo>
                    <a:pt x="112" y="648"/>
                    <a:pt x="147" y="661"/>
                    <a:pt x="183" y="661"/>
                  </a:cubicBezTo>
                  <a:cubicBezTo>
                    <a:pt x="219" y="661"/>
                    <a:pt x="255" y="648"/>
                    <a:pt x="281" y="621"/>
                  </a:cubicBezTo>
                  <a:cubicBezTo>
                    <a:pt x="365" y="534"/>
                    <a:pt x="342" y="443"/>
                    <a:pt x="327" y="333"/>
                  </a:cubicBezTo>
                  <a:cubicBezTo>
                    <a:pt x="315" y="238"/>
                    <a:pt x="292" y="147"/>
                    <a:pt x="258" y="55"/>
                  </a:cubicBezTo>
                  <a:cubicBezTo>
                    <a:pt x="245" y="19"/>
                    <a:pt x="215" y="1"/>
                    <a:pt x="1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" name="Google Shape;5737;p61"/>
            <p:cNvSpPr/>
            <p:nvPr/>
          </p:nvSpPr>
          <p:spPr>
            <a:xfrm flipH="1">
              <a:off x="7415007" y="2344791"/>
              <a:ext cx="14169" cy="24061"/>
            </a:xfrm>
            <a:custGeom>
              <a:avLst/>
              <a:gdLst/>
              <a:ahLst/>
              <a:cxnLst/>
              <a:rect l="l" t="t" r="r" b="b"/>
              <a:pathLst>
                <a:path w="434" h="737" extrusionOk="0">
                  <a:moveTo>
                    <a:pt x="99" y="1"/>
                  </a:moveTo>
                  <a:cubicBezTo>
                    <a:pt x="50" y="1"/>
                    <a:pt x="0" y="33"/>
                    <a:pt x="7" y="89"/>
                  </a:cubicBezTo>
                  <a:cubicBezTo>
                    <a:pt x="23" y="192"/>
                    <a:pt x="19" y="303"/>
                    <a:pt x="19" y="405"/>
                  </a:cubicBezTo>
                  <a:cubicBezTo>
                    <a:pt x="19" y="519"/>
                    <a:pt x="7" y="610"/>
                    <a:pt x="87" y="701"/>
                  </a:cubicBezTo>
                  <a:cubicBezTo>
                    <a:pt x="108" y="726"/>
                    <a:pt x="140" y="737"/>
                    <a:pt x="172" y="737"/>
                  </a:cubicBezTo>
                  <a:cubicBezTo>
                    <a:pt x="206" y="737"/>
                    <a:pt x="240" y="725"/>
                    <a:pt x="262" y="701"/>
                  </a:cubicBezTo>
                  <a:cubicBezTo>
                    <a:pt x="433" y="526"/>
                    <a:pt x="274" y="219"/>
                    <a:pt x="179" y="44"/>
                  </a:cubicBezTo>
                  <a:cubicBezTo>
                    <a:pt x="162" y="14"/>
                    <a:pt x="131" y="1"/>
                    <a:pt x="9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" name="Google Shape;5738;p61"/>
            <p:cNvSpPr/>
            <p:nvPr/>
          </p:nvSpPr>
          <p:spPr>
            <a:xfrm flipH="1">
              <a:off x="7441093" y="2317661"/>
              <a:ext cx="9239" cy="24486"/>
            </a:xfrm>
            <a:custGeom>
              <a:avLst/>
              <a:gdLst/>
              <a:ahLst/>
              <a:cxnLst/>
              <a:rect l="l" t="t" r="r" b="b"/>
              <a:pathLst>
                <a:path w="283" h="750" extrusionOk="0">
                  <a:moveTo>
                    <a:pt x="187" y="0"/>
                  </a:moveTo>
                  <a:cubicBezTo>
                    <a:pt x="148" y="0"/>
                    <a:pt x="105" y="30"/>
                    <a:pt x="100" y="76"/>
                  </a:cubicBezTo>
                  <a:cubicBezTo>
                    <a:pt x="88" y="183"/>
                    <a:pt x="74" y="293"/>
                    <a:pt x="55" y="399"/>
                  </a:cubicBezTo>
                  <a:cubicBezTo>
                    <a:pt x="36" y="495"/>
                    <a:pt x="1" y="578"/>
                    <a:pt x="28" y="677"/>
                  </a:cubicBezTo>
                  <a:cubicBezTo>
                    <a:pt x="40" y="726"/>
                    <a:pt x="79" y="749"/>
                    <a:pt x="120" y="749"/>
                  </a:cubicBezTo>
                  <a:cubicBezTo>
                    <a:pt x="156" y="749"/>
                    <a:pt x="193" y="732"/>
                    <a:pt x="218" y="700"/>
                  </a:cubicBezTo>
                  <a:cubicBezTo>
                    <a:pt x="283" y="616"/>
                    <a:pt x="271" y="487"/>
                    <a:pt x="275" y="385"/>
                  </a:cubicBezTo>
                  <a:cubicBezTo>
                    <a:pt x="279" y="274"/>
                    <a:pt x="264" y="164"/>
                    <a:pt x="248" y="53"/>
                  </a:cubicBezTo>
                  <a:cubicBezTo>
                    <a:pt x="242" y="16"/>
                    <a:pt x="216" y="0"/>
                    <a:pt x="1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" name="Google Shape;5739;p61"/>
            <p:cNvSpPr/>
            <p:nvPr/>
          </p:nvSpPr>
          <p:spPr>
            <a:xfrm flipH="1">
              <a:off x="7426565" y="2273815"/>
              <a:ext cx="11851" cy="18217"/>
            </a:xfrm>
            <a:custGeom>
              <a:avLst/>
              <a:gdLst/>
              <a:ahLst/>
              <a:cxnLst/>
              <a:rect l="l" t="t" r="r" b="b"/>
              <a:pathLst>
                <a:path w="363" h="558" extrusionOk="0">
                  <a:moveTo>
                    <a:pt x="147" y="0"/>
                  </a:moveTo>
                  <a:cubicBezTo>
                    <a:pt x="118" y="0"/>
                    <a:pt x="90" y="16"/>
                    <a:pt x="85" y="54"/>
                  </a:cubicBezTo>
                  <a:cubicBezTo>
                    <a:pt x="62" y="199"/>
                    <a:pt x="1" y="401"/>
                    <a:pt x="108" y="526"/>
                  </a:cubicBezTo>
                  <a:cubicBezTo>
                    <a:pt x="128" y="547"/>
                    <a:pt x="155" y="557"/>
                    <a:pt x="182" y="557"/>
                  </a:cubicBezTo>
                  <a:cubicBezTo>
                    <a:pt x="222" y="557"/>
                    <a:pt x="262" y="537"/>
                    <a:pt x="283" y="503"/>
                  </a:cubicBezTo>
                  <a:cubicBezTo>
                    <a:pt x="362" y="373"/>
                    <a:pt x="271" y="184"/>
                    <a:pt x="225" y="54"/>
                  </a:cubicBezTo>
                  <a:cubicBezTo>
                    <a:pt x="215" y="20"/>
                    <a:pt x="180" y="0"/>
                    <a:pt x="14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" name="Google Shape;5740;p61"/>
            <p:cNvSpPr/>
            <p:nvPr/>
          </p:nvSpPr>
          <p:spPr>
            <a:xfrm flipH="1">
              <a:off x="7445076" y="2240906"/>
              <a:ext cx="12178" cy="22723"/>
            </a:xfrm>
            <a:custGeom>
              <a:avLst/>
              <a:gdLst/>
              <a:ahLst/>
              <a:cxnLst/>
              <a:rect l="l" t="t" r="r" b="b"/>
              <a:pathLst>
                <a:path w="373" h="696" extrusionOk="0">
                  <a:moveTo>
                    <a:pt x="188" y="1"/>
                  </a:moveTo>
                  <a:cubicBezTo>
                    <a:pt x="163" y="1"/>
                    <a:pt x="137" y="15"/>
                    <a:pt x="130" y="44"/>
                  </a:cubicBezTo>
                  <a:cubicBezTo>
                    <a:pt x="81" y="249"/>
                    <a:pt x="0" y="496"/>
                    <a:pt x="141" y="679"/>
                  </a:cubicBezTo>
                  <a:cubicBezTo>
                    <a:pt x="150" y="690"/>
                    <a:pt x="168" y="696"/>
                    <a:pt x="186" y="696"/>
                  </a:cubicBezTo>
                  <a:cubicBezTo>
                    <a:pt x="204" y="696"/>
                    <a:pt x="222" y="690"/>
                    <a:pt x="232" y="679"/>
                  </a:cubicBezTo>
                  <a:cubicBezTo>
                    <a:pt x="373" y="496"/>
                    <a:pt x="293" y="249"/>
                    <a:pt x="244" y="44"/>
                  </a:cubicBezTo>
                  <a:cubicBezTo>
                    <a:pt x="238" y="15"/>
                    <a:pt x="213" y="1"/>
                    <a:pt x="1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" name="Google Shape;5741;p61"/>
            <p:cNvSpPr/>
            <p:nvPr/>
          </p:nvSpPr>
          <p:spPr>
            <a:xfrm flipH="1">
              <a:off x="7474230" y="2263923"/>
              <a:ext cx="10708" cy="29024"/>
            </a:xfrm>
            <a:custGeom>
              <a:avLst/>
              <a:gdLst/>
              <a:ahLst/>
              <a:cxnLst/>
              <a:rect l="l" t="t" r="r" b="b"/>
              <a:pathLst>
                <a:path w="328" h="889" extrusionOk="0">
                  <a:moveTo>
                    <a:pt x="164" y="1"/>
                  </a:moveTo>
                  <a:cubicBezTo>
                    <a:pt x="143" y="1"/>
                    <a:pt x="122" y="13"/>
                    <a:pt x="115" y="38"/>
                  </a:cubicBezTo>
                  <a:cubicBezTo>
                    <a:pt x="73" y="160"/>
                    <a:pt x="62" y="289"/>
                    <a:pt x="46" y="415"/>
                  </a:cubicBezTo>
                  <a:cubicBezTo>
                    <a:pt x="31" y="540"/>
                    <a:pt x="1" y="688"/>
                    <a:pt x="50" y="806"/>
                  </a:cubicBezTo>
                  <a:cubicBezTo>
                    <a:pt x="73" y="861"/>
                    <a:pt x="118" y="889"/>
                    <a:pt x="164" y="889"/>
                  </a:cubicBezTo>
                  <a:cubicBezTo>
                    <a:pt x="210" y="889"/>
                    <a:pt x="255" y="861"/>
                    <a:pt x="278" y="806"/>
                  </a:cubicBezTo>
                  <a:cubicBezTo>
                    <a:pt x="327" y="688"/>
                    <a:pt x="297" y="540"/>
                    <a:pt x="282" y="415"/>
                  </a:cubicBezTo>
                  <a:cubicBezTo>
                    <a:pt x="267" y="289"/>
                    <a:pt x="255" y="160"/>
                    <a:pt x="213" y="38"/>
                  </a:cubicBezTo>
                  <a:cubicBezTo>
                    <a:pt x="206" y="13"/>
                    <a:pt x="185" y="1"/>
                    <a:pt x="1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" name="Google Shape;5742;p61"/>
            <p:cNvSpPr/>
            <p:nvPr/>
          </p:nvSpPr>
          <p:spPr>
            <a:xfrm flipH="1">
              <a:off x="7490194" y="2325137"/>
              <a:ext cx="10382" cy="20274"/>
            </a:xfrm>
            <a:custGeom>
              <a:avLst/>
              <a:gdLst/>
              <a:ahLst/>
              <a:cxnLst/>
              <a:rect l="l" t="t" r="r" b="b"/>
              <a:pathLst>
                <a:path w="318" h="621" extrusionOk="0">
                  <a:moveTo>
                    <a:pt x="239" y="1"/>
                  </a:moveTo>
                  <a:cubicBezTo>
                    <a:pt x="216" y="1"/>
                    <a:pt x="195" y="11"/>
                    <a:pt x="187" y="33"/>
                  </a:cubicBezTo>
                  <a:cubicBezTo>
                    <a:pt x="148" y="117"/>
                    <a:pt x="111" y="197"/>
                    <a:pt x="80" y="284"/>
                  </a:cubicBezTo>
                  <a:cubicBezTo>
                    <a:pt x="46" y="372"/>
                    <a:pt x="1" y="452"/>
                    <a:pt x="27" y="547"/>
                  </a:cubicBezTo>
                  <a:cubicBezTo>
                    <a:pt x="39" y="593"/>
                    <a:pt x="84" y="620"/>
                    <a:pt x="129" y="620"/>
                  </a:cubicBezTo>
                  <a:cubicBezTo>
                    <a:pt x="154" y="620"/>
                    <a:pt x="179" y="612"/>
                    <a:pt x="199" y="593"/>
                  </a:cubicBezTo>
                  <a:cubicBezTo>
                    <a:pt x="267" y="524"/>
                    <a:pt x="267" y="429"/>
                    <a:pt x="282" y="338"/>
                  </a:cubicBezTo>
                  <a:cubicBezTo>
                    <a:pt x="297" y="250"/>
                    <a:pt x="301" y="159"/>
                    <a:pt x="313" y="68"/>
                  </a:cubicBezTo>
                  <a:cubicBezTo>
                    <a:pt x="317" y="28"/>
                    <a:pt x="276" y="1"/>
                    <a:pt x="23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" name="Google Shape;5743;p61"/>
            <p:cNvSpPr/>
            <p:nvPr/>
          </p:nvSpPr>
          <p:spPr>
            <a:xfrm flipH="1">
              <a:off x="7744061" y="2143976"/>
              <a:ext cx="37675" cy="12471"/>
            </a:xfrm>
            <a:custGeom>
              <a:avLst/>
              <a:gdLst/>
              <a:ahLst/>
              <a:cxnLst/>
              <a:rect l="l" t="t" r="r" b="b"/>
              <a:pathLst>
                <a:path w="1154" h="382" extrusionOk="0">
                  <a:moveTo>
                    <a:pt x="467" y="0"/>
                  </a:moveTo>
                  <a:cubicBezTo>
                    <a:pt x="337" y="0"/>
                    <a:pt x="207" y="11"/>
                    <a:pt x="92" y="16"/>
                  </a:cubicBezTo>
                  <a:cubicBezTo>
                    <a:pt x="1" y="24"/>
                    <a:pt x="5" y="146"/>
                    <a:pt x="92" y="158"/>
                  </a:cubicBezTo>
                  <a:cubicBezTo>
                    <a:pt x="252" y="180"/>
                    <a:pt x="404" y="230"/>
                    <a:pt x="560" y="275"/>
                  </a:cubicBezTo>
                  <a:cubicBezTo>
                    <a:pt x="689" y="316"/>
                    <a:pt x="814" y="381"/>
                    <a:pt x="950" y="381"/>
                  </a:cubicBezTo>
                  <a:cubicBezTo>
                    <a:pt x="954" y="381"/>
                    <a:pt x="959" y="381"/>
                    <a:pt x="963" y="381"/>
                  </a:cubicBezTo>
                  <a:cubicBezTo>
                    <a:pt x="1066" y="381"/>
                    <a:pt x="1153" y="230"/>
                    <a:pt x="1055" y="153"/>
                  </a:cubicBezTo>
                  <a:cubicBezTo>
                    <a:pt x="896" y="28"/>
                    <a:pt x="681" y="0"/>
                    <a:pt x="4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" name="Google Shape;5744;p61"/>
            <p:cNvSpPr/>
            <p:nvPr/>
          </p:nvSpPr>
          <p:spPr>
            <a:xfrm flipH="1">
              <a:off x="7685492" y="2146947"/>
              <a:ext cx="28109" cy="9664"/>
            </a:xfrm>
            <a:custGeom>
              <a:avLst/>
              <a:gdLst/>
              <a:ahLst/>
              <a:cxnLst/>
              <a:rect l="l" t="t" r="r" b="b"/>
              <a:pathLst>
                <a:path w="861" h="296" extrusionOk="0">
                  <a:moveTo>
                    <a:pt x="153" y="0"/>
                  </a:moveTo>
                  <a:cubicBezTo>
                    <a:pt x="42" y="0"/>
                    <a:pt x="1" y="156"/>
                    <a:pt x="119" y="195"/>
                  </a:cubicBezTo>
                  <a:cubicBezTo>
                    <a:pt x="268" y="244"/>
                    <a:pt x="433" y="295"/>
                    <a:pt x="594" y="295"/>
                  </a:cubicBezTo>
                  <a:cubicBezTo>
                    <a:pt x="623" y="295"/>
                    <a:pt x="651" y="294"/>
                    <a:pt x="678" y="290"/>
                  </a:cubicBezTo>
                  <a:cubicBezTo>
                    <a:pt x="853" y="267"/>
                    <a:pt x="861" y="28"/>
                    <a:pt x="678" y="13"/>
                  </a:cubicBezTo>
                  <a:cubicBezTo>
                    <a:pt x="638" y="9"/>
                    <a:pt x="597" y="8"/>
                    <a:pt x="556" y="8"/>
                  </a:cubicBezTo>
                  <a:cubicBezTo>
                    <a:pt x="484" y="8"/>
                    <a:pt x="412" y="12"/>
                    <a:pt x="341" y="12"/>
                  </a:cubicBezTo>
                  <a:cubicBezTo>
                    <a:pt x="284" y="12"/>
                    <a:pt x="228" y="9"/>
                    <a:pt x="172" y="2"/>
                  </a:cubicBezTo>
                  <a:cubicBezTo>
                    <a:pt x="165" y="1"/>
                    <a:pt x="159" y="0"/>
                    <a:pt x="1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" name="Google Shape;5745;p61"/>
            <p:cNvSpPr/>
            <p:nvPr/>
          </p:nvSpPr>
          <p:spPr>
            <a:xfrm flipH="1">
              <a:off x="7714418" y="2120894"/>
              <a:ext cx="33300" cy="10610"/>
            </a:xfrm>
            <a:custGeom>
              <a:avLst/>
              <a:gdLst/>
              <a:ahLst/>
              <a:cxnLst/>
              <a:rect l="l" t="t" r="r" b="b"/>
              <a:pathLst>
                <a:path w="1020" h="325" extrusionOk="0">
                  <a:moveTo>
                    <a:pt x="224" y="1"/>
                  </a:moveTo>
                  <a:cubicBezTo>
                    <a:pt x="206" y="1"/>
                    <a:pt x="189" y="1"/>
                    <a:pt x="172" y="1"/>
                  </a:cubicBezTo>
                  <a:cubicBezTo>
                    <a:pt x="35" y="5"/>
                    <a:pt x="1" y="210"/>
                    <a:pt x="138" y="244"/>
                  </a:cubicBezTo>
                  <a:cubicBezTo>
                    <a:pt x="267" y="279"/>
                    <a:pt x="408" y="298"/>
                    <a:pt x="541" y="309"/>
                  </a:cubicBezTo>
                  <a:cubicBezTo>
                    <a:pt x="608" y="315"/>
                    <a:pt x="682" y="324"/>
                    <a:pt x="753" y="324"/>
                  </a:cubicBezTo>
                  <a:cubicBezTo>
                    <a:pt x="810" y="324"/>
                    <a:pt x="866" y="319"/>
                    <a:pt x="917" y="302"/>
                  </a:cubicBezTo>
                  <a:cubicBezTo>
                    <a:pt x="1001" y="279"/>
                    <a:pt x="1020" y="165"/>
                    <a:pt x="943" y="119"/>
                  </a:cubicBezTo>
                  <a:cubicBezTo>
                    <a:pt x="837" y="58"/>
                    <a:pt x="701" y="43"/>
                    <a:pt x="578" y="28"/>
                  </a:cubicBezTo>
                  <a:cubicBezTo>
                    <a:pt x="463" y="11"/>
                    <a:pt x="341" y="1"/>
                    <a:pt x="22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" name="Google Shape;5746;p61"/>
            <p:cNvSpPr/>
            <p:nvPr/>
          </p:nvSpPr>
          <p:spPr>
            <a:xfrm flipH="1">
              <a:off x="7636096" y="2136924"/>
              <a:ext cx="26183" cy="9631"/>
            </a:xfrm>
            <a:custGeom>
              <a:avLst/>
              <a:gdLst/>
              <a:ahLst/>
              <a:cxnLst/>
              <a:rect l="l" t="t" r="r" b="b"/>
              <a:pathLst>
                <a:path w="802" h="295" extrusionOk="0">
                  <a:moveTo>
                    <a:pt x="497" y="1"/>
                  </a:moveTo>
                  <a:cubicBezTo>
                    <a:pt x="375" y="1"/>
                    <a:pt x="245" y="23"/>
                    <a:pt x="133" y="23"/>
                  </a:cubicBezTo>
                  <a:cubicBezTo>
                    <a:pt x="128" y="23"/>
                    <a:pt x="123" y="23"/>
                    <a:pt x="117" y="23"/>
                  </a:cubicBezTo>
                  <a:cubicBezTo>
                    <a:pt x="116" y="23"/>
                    <a:pt x="115" y="23"/>
                    <a:pt x="114" y="23"/>
                  </a:cubicBezTo>
                  <a:cubicBezTo>
                    <a:pt x="26" y="23"/>
                    <a:pt x="1" y="172"/>
                    <a:pt x="95" y="187"/>
                  </a:cubicBezTo>
                  <a:cubicBezTo>
                    <a:pt x="259" y="216"/>
                    <a:pt x="440" y="294"/>
                    <a:pt x="612" y="294"/>
                  </a:cubicBezTo>
                  <a:cubicBezTo>
                    <a:pt x="643" y="294"/>
                    <a:pt x="673" y="292"/>
                    <a:pt x="703" y="286"/>
                  </a:cubicBezTo>
                  <a:cubicBezTo>
                    <a:pt x="749" y="278"/>
                    <a:pt x="783" y="237"/>
                    <a:pt x="795" y="195"/>
                  </a:cubicBezTo>
                  <a:cubicBezTo>
                    <a:pt x="802" y="172"/>
                    <a:pt x="798" y="149"/>
                    <a:pt x="795" y="126"/>
                  </a:cubicBezTo>
                  <a:cubicBezTo>
                    <a:pt x="790" y="77"/>
                    <a:pt x="744" y="50"/>
                    <a:pt x="703" y="35"/>
                  </a:cubicBezTo>
                  <a:cubicBezTo>
                    <a:pt x="641" y="9"/>
                    <a:pt x="570" y="1"/>
                    <a:pt x="49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" name="Google Shape;5747;p61"/>
            <p:cNvSpPr/>
            <p:nvPr/>
          </p:nvSpPr>
          <p:spPr>
            <a:xfrm flipH="1">
              <a:off x="7818302" y="2124942"/>
              <a:ext cx="21515" cy="8227"/>
            </a:xfrm>
            <a:custGeom>
              <a:avLst/>
              <a:gdLst/>
              <a:ahLst/>
              <a:cxnLst/>
              <a:rect l="l" t="t" r="r" b="b"/>
              <a:pathLst>
                <a:path w="659" h="252" extrusionOk="0">
                  <a:moveTo>
                    <a:pt x="408" y="0"/>
                  </a:moveTo>
                  <a:cubicBezTo>
                    <a:pt x="315" y="0"/>
                    <a:pt x="218" y="18"/>
                    <a:pt x="130" y="25"/>
                  </a:cubicBezTo>
                  <a:cubicBezTo>
                    <a:pt x="0" y="37"/>
                    <a:pt x="0" y="216"/>
                    <a:pt x="130" y="227"/>
                  </a:cubicBezTo>
                  <a:cubicBezTo>
                    <a:pt x="218" y="235"/>
                    <a:pt x="314" y="252"/>
                    <a:pt x="407" y="252"/>
                  </a:cubicBezTo>
                  <a:cubicBezTo>
                    <a:pt x="455" y="252"/>
                    <a:pt x="503" y="247"/>
                    <a:pt x="548" y="234"/>
                  </a:cubicBezTo>
                  <a:cubicBezTo>
                    <a:pt x="658" y="208"/>
                    <a:pt x="658" y="44"/>
                    <a:pt x="548" y="18"/>
                  </a:cubicBezTo>
                  <a:cubicBezTo>
                    <a:pt x="503" y="5"/>
                    <a:pt x="456" y="0"/>
                    <a:pt x="40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" name="Google Shape;5748;p61"/>
            <p:cNvSpPr/>
            <p:nvPr/>
          </p:nvSpPr>
          <p:spPr>
            <a:xfrm flipH="1">
              <a:off x="7821632" y="2099673"/>
              <a:ext cx="326" cy="163"/>
            </a:xfrm>
            <a:custGeom>
              <a:avLst/>
              <a:gdLst/>
              <a:ahLst/>
              <a:cxnLst/>
              <a:rect l="l" t="t" r="r" b="b"/>
              <a:pathLst>
                <a:path w="10" h="5" extrusionOk="0">
                  <a:moveTo>
                    <a:pt x="5" y="1"/>
                  </a:moveTo>
                  <a:cubicBezTo>
                    <a:pt x="1" y="1"/>
                    <a:pt x="1" y="4"/>
                    <a:pt x="5" y="4"/>
                  </a:cubicBezTo>
                  <a:cubicBezTo>
                    <a:pt x="9" y="4"/>
                    <a:pt x="9" y="1"/>
                    <a:pt x="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" name="Google Shape;5749;p61"/>
            <p:cNvSpPr/>
            <p:nvPr/>
          </p:nvSpPr>
          <p:spPr>
            <a:xfrm flipH="1">
              <a:off x="7869950" y="2091577"/>
              <a:ext cx="27195" cy="9109"/>
            </a:xfrm>
            <a:custGeom>
              <a:avLst/>
              <a:gdLst/>
              <a:ahLst/>
              <a:cxnLst/>
              <a:rect l="l" t="t" r="r" b="b"/>
              <a:pathLst>
                <a:path w="833" h="279" extrusionOk="0">
                  <a:moveTo>
                    <a:pt x="125" y="1"/>
                  </a:moveTo>
                  <a:cubicBezTo>
                    <a:pt x="35" y="1"/>
                    <a:pt x="0" y="125"/>
                    <a:pt x="96" y="154"/>
                  </a:cubicBezTo>
                  <a:cubicBezTo>
                    <a:pt x="232" y="199"/>
                    <a:pt x="430" y="278"/>
                    <a:pt x="598" y="278"/>
                  </a:cubicBezTo>
                  <a:cubicBezTo>
                    <a:pt x="659" y="278"/>
                    <a:pt x="716" y="268"/>
                    <a:pt x="765" y="242"/>
                  </a:cubicBezTo>
                  <a:cubicBezTo>
                    <a:pt x="833" y="203"/>
                    <a:pt x="829" y="105"/>
                    <a:pt x="765" y="66"/>
                  </a:cubicBezTo>
                  <a:cubicBezTo>
                    <a:pt x="700" y="28"/>
                    <a:pt x="624" y="24"/>
                    <a:pt x="549" y="24"/>
                  </a:cubicBezTo>
                  <a:cubicBezTo>
                    <a:pt x="527" y="24"/>
                    <a:pt x="505" y="24"/>
                    <a:pt x="483" y="24"/>
                  </a:cubicBezTo>
                  <a:cubicBezTo>
                    <a:pt x="365" y="21"/>
                    <a:pt x="255" y="21"/>
                    <a:pt x="137" y="2"/>
                  </a:cubicBezTo>
                  <a:cubicBezTo>
                    <a:pt x="133" y="1"/>
                    <a:pt x="129" y="1"/>
                    <a:pt x="12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" name="Google Shape;5750;p61"/>
            <p:cNvSpPr/>
            <p:nvPr/>
          </p:nvSpPr>
          <p:spPr>
            <a:xfrm flipH="1">
              <a:off x="7843114" y="2058766"/>
              <a:ext cx="29840" cy="12896"/>
            </a:xfrm>
            <a:custGeom>
              <a:avLst/>
              <a:gdLst/>
              <a:ahLst/>
              <a:cxnLst/>
              <a:rect l="l" t="t" r="r" b="b"/>
              <a:pathLst>
                <a:path w="914" h="395" extrusionOk="0">
                  <a:moveTo>
                    <a:pt x="190" y="1"/>
                  </a:moveTo>
                  <a:cubicBezTo>
                    <a:pt x="160" y="1"/>
                    <a:pt x="130" y="3"/>
                    <a:pt x="99" y="7"/>
                  </a:cubicBezTo>
                  <a:cubicBezTo>
                    <a:pt x="1" y="22"/>
                    <a:pt x="12" y="148"/>
                    <a:pt x="73" y="190"/>
                  </a:cubicBezTo>
                  <a:cubicBezTo>
                    <a:pt x="176" y="266"/>
                    <a:pt x="305" y="292"/>
                    <a:pt x="419" y="327"/>
                  </a:cubicBezTo>
                  <a:cubicBezTo>
                    <a:pt x="507" y="355"/>
                    <a:pt x="598" y="394"/>
                    <a:pt x="691" y="394"/>
                  </a:cubicBezTo>
                  <a:cubicBezTo>
                    <a:pt x="722" y="394"/>
                    <a:pt x="753" y="390"/>
                    <a:pt x="784" y="380"/>
                  </a:cubicBezTo>
                  <a:cubicBezTo>
                    <a:pt x="875" y="353"/>
                    <a:pt x="913" y="236"/>
                    <a:pt x="841" y="163"/>
                  </a:cubicBezTo>
                  <a:cubicBezTo>
                    <a:pt x="746" y="64"/>
                    <a:pt x="605" y="60"/>
                    <a:pt x="476" y="37"/>
                  </a:cubicBezTo>
                  <a:cubicBezTo>
                    <a:pt x="381" y="20"/>
                    <a:pt x="286" y="1"/>
                    <a:pt x="1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5751;p61"/>
            <p:cNvSpPr/>
            <p:nvPr/>
          </p:nvSpPr>
          <p:spPr>
            <a:xfrm flipH="1">
              <a:off x="7859895" y="1966373"/>
              <a:ext cx="25987" cy="13451"/>
            </a:xfrm>
            <a:custGeom>
              <a:avLst/>
              <a:gdLst/>
              <a:ahLst/>
              <a:cxnLst/>
              <a:rect l="l" t="t" r="r" b="b"/>
              <a:pathLst>
                <a:path w="796" h="412" extrusionOk="0">
                  <a:moveTo>
                    <a:pt x="124" y="0"/>
                  </a:moveTo>
                  <a:cubicBezTo>
                    <a:pt x="57" y="0"/>
                    <a:pt x="1" y="80"/>
                    <a:pt x="62" y="137"/>
                  </a:cubicBezTo>
                  <a:cubicBezTo>
                    <a:pt x="230" y="293"/>
                    <a:pt x="423" y="392"/>
                    <a:pt x="655" y="411"/>
                  </a:cubicBezTo>
                  <a:cubicBezTo>
                    <a:pt x="657" y="411"/>
                    <a:pt x="660" y="411"/>
                    <a:pt x="662" y="411"/>
                  </a:cubicBezTo>
                  <a:cubicBezTo>
                    <a:pt x="706" y="411"/>
                    <a:pt x="747" y="383"/>
                    <a:pt x="769" y="346"/>
                  </a:cubicBezTo>
                  <a:cubicBezTo>
                    <a:pt x="795" y="301"/>
                    <a:pt x="795" y="255"/>
                    <a:pt x="769" y="209"/>
                  </a:cubicBezTo>
                  <a:cubicBezTo>
                    <a:pt x="727" y="146"/>
                    <a:pt x="667" y="149"/>
                    <a:pt x="595" y="137"/>
                  </a:cubicBezTo>
                  <a:cubicBezTo>
                    <a:pt x="446" y="115"/>
                    <a:pt x="298" y="73"/>
                    <a:pt x="161" y="9"/>
                  </a:cubicBezTo>
                  <a:cubicBezTo>
                    <a:pt x="149" y="3"/>
                    <a:pt x="136" y="0"/>
                    <a:pt x="1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5752;p61"/>
            <p:cNvSpPr/>
            <p:nvPr/>
          </p:nvSpPr>
          <p:spPr>
            <a:xfrm flipH="1">
              <a:off x="7870048" y="1992818"/>
              <a:ext cx="29089" cy="13157"/>
            </a:xfrm>
            <a:custGeom>
              <a:avLst/>
              <a:gdLst/>
              <a:ahLst/>
              <a:cxnLst/>
              <a:rect l="l" t="t" r="r" b="b"/>
              <a:pathLst>
                <a:path w="891" h="403" extrusionOk="0">
                  <a:moveTo>
                    <a:pt x="126" y="0"/>
                  </a:moveTo>
                  <a:cubicBezTo>
                    <a:pt x="43" y="0"/>
                    <a:pt x="1" y="123"/>
                    <a:pt x="80" y="171"/>
                  </a:cubicBezTo>
                  <a:cubicBezTo>
                    <a:pt x="210" y="244"/>
                    <a:pt x="339" y="301"/>
                    <a:pt x="476" y="347"/>
                  </a:cubicBezTo>
                  <a:cubicBezTo>
                    <a:pt x="550" y="374"/>
                    <a:pt x="636" y="403"/>
                    <a:pt x="717" y="403"/>
                  </a:cubicBezTo>
                  <a:cubicBezTo>
                    <a:pt x="760" y="403"/>
                    <a:pt x="802" y="394"/>
                    <a:pt x="841" y="373"/>
                  </a:cubicBezTo>
                  <a:cubicBezTo>
                    <a:pt x="890" y="350"/>
                    <a:pt x="887" y="289"/>
                    <a:pt x="856" y="252"/>
                  </a:cubicBezTo>
                  <a:cubicBezTo>
                    <a:pt x="787" y="164"/>
                    <a:pt x="647" y="145"/>
                    <a:pt x="540" y="118"/>
                  </a:cubicBezTo>
                  <a:cubicBezTo>
                    <a:pt x="411" y="84"/>
                    <a:pt x="282" y="43"/>
                    <a:pt x="152" y="4"/>
                  </a:cubicBezTo>
                  <a:cubicBezTo>
                    <a:pt x="143" y="2"/>
                    <a:pt x="134" y="0"/>
                    <a:pt x="12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5753;p61"/>
            <p:cNvSpPr/>
            <p:nvPr/>
          </p:nvSpPr>
          <p:spPr>
            <a:xfrm flipH="1">
              <a:off x="7891400" y="2025759"/>
              <a:ext cx="31635" cy="14006"/>
            </a:xfrm>
            <a:custGeom>
              <a:avLst/>
              <a:gdLst/>
              <a:ahLst/>
              <a:cxnLst/>
              <a:rect l="l" t="t" r="r" b="b"/>
              <a:pathLst>
                <a:path w="969" h="429" extrusionOk="0">
                  <a:moveTo>
                    <a:pt x="134" y="1"/>
                  </a:moveTo>
                  <a:cubicBezTo>
                    <a:pt x="44" y="1"/>
                    <a:pt x="1" y="138"/>
                    <a:pt x="90" y="189"/>
                  </a:cubicBezTo>
                  <a:cubicBezTo>
                    <a:pt x="257" y="284"/>
                    <a:pt x="518" y="429"/>
                    <a:pt x="739" y="429"/>
                  </a:cubicBezTo>
                  <a:cubicBezTo>
                    <a:pt x="783" y="429"/>
                    <a:pt x="826" y="423"/>
                    <a:pt x="866" y="410"/>
                  </a:cubicBezTo>
                  <a:cubicBezTo>
                    <a:pt x="957" y="380"/>
                    <a:pt x="968" y="261"/>
                    <a:pt x="892" y="208"/>
                  </a:cubicBezTo>
                  <a:cubicBezTo>
                    <a:pt x="786" y="136"/>
                    <a:pt x="656" y="140"/>
                    <a:pt x="535" y="113"/>
                  </a:cubicBezTo>
                  <a:cubicBezTo>
                    <a:pt x="410" y="83"/>
                    <a:pt x="287" y="48"/>
                    <a:pt x="166" y="6"/>
                  </a:cubicBezTo>
                  <a:cubicBezTo>
                    <a:pt x="155" y="3"/>
                    <a:pt x="144" y="1"/>
                    <a:pt x="13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5754;p61"/>
            <p:cNvSpPr/>
            <p:nvPr/>
          </p:nvSpPr>
          <p:spPr>
            <a:xfrm flipH="1">
              <a:off x="7828749" y="1939668"/>
              <a:ext cx="22494" cy="12537"/>
            </a:xfrm>
            <a:custGeom>
              <a:avLst/>
              <a:gdLst/>
              <a:ahLst/>
              <a:cxnLst/>
              <a:rect l="l" t="t" r="r" b="b"/>
              <a:pathLst>
                <a:path w="689" h="384" extrusionOk="0">
                  <a:moveTo>
                    <a:pt x="85" y="1"/>
                  </a:moveTo>
                  <a:cubicBezTo>
                    <a:pt x="13" y="1"/>
                    <a:pt x="1" y="89"/>
                    <a:pt x="50" y="123"/>
                  </a:cubicBezTo>
                  <a:cubicBezTo>
                    <a:pt x="182" y="223"/>
                    <a:pt x="368" y="383"/>
                    <a:pt x="549" y="383"/>
                  </a:cubicBezTo>
                  <a:cubicBezTo>
                    <a:pt x="560" y="383"/>
                    <a:pt x="572" y="383"/>
                    <a:pt x="583" y="381"/>
                  </a:cubicBezTo>
                  <a:cubicBezTo>
                    <a:pt x="655" y="374"/>
                    <a:pt x="689" y="313"/>
                    <a:pt x="662" y="245"/>
                  </a:cubicBezTo>
                  <a:cubicBezTo>
                    <a:pt x="617" y="146"/>
                    <a:pt x="503" y="89"/>
                    <a:pt x="408" y="55"/>
                  </a:cubicBezTo>
                  <a:cubicBezTo>
                    <a:pt x="297" y="16"/>
                    <a:pt x="195" y="1"/>
                    <a:pt x="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5755;p61"/>
            <p:cNvSpPr/>
            <p:nvPr/>
          </p:nvSpPr>
          <p:spPr>
            <a:xfrm flipH="1">
              <a:off x="7878112" y="1903919"/>
              <a:ext cx="22266" cy="12112"/>
            </a:xfrm>
            <a:custGeom>
              <a:avLst/>
              <a:gdLst/>
              <a:ahLst/>
              <a:cxnLst/>
              <a:rect l="l" t="t" r="r" b="b"/>
              <a:pathLst>
                <a:path w="682" h="371" extrusionOk="0">
                  <a:moveTo>
                    <a:pt x="127" y="0"/>
                  </a:moveTo>
                  <a:cubicBezTo>
                    <a:pt x="56" y="0"/>
                    <a:pt x="1" y="102"/>
                    <a:pt x="81" y="138"/>
                  </a:cubicBezTo>
                  <a:cubicBezTo>
                    <a:pt x="164" y="173"/>
                    <a:pt x="244" y="214"/>
                    <a:pt x="323" y="256"/>
                  </a:cubicBezTo>
                  <a:cubicBezTo>
                    <a:pt x="404" y="302"/>
                    <a:pt x="472" y="371"/>
                    <a:pt x="563" y="371"/>
                  </a:cubicBezTo>
                  <a:cubicBezTo>
                    <a:pt x="643" y="371"/>
                    <a:pt x="681" y="290"/>
                    <a:pt x="651" y="225"/>
                  </a:cubicBezTo>
                  <a:cubicBezTo>
                    <a:pt x="605" y="142"/>
                    <a:pt x="499" y="111"/>
                    <a:pt x="415" y="81"/>
                  </a:cubicBezTo>
                  <a:cubicBezTo>
                    <a:pt x="323" y="43"/>
                    <a:pt x="232" y="20"/>
                    <a:pt x="137" y="1"/>
                  </a:cubicBezTo>
                  <a:cubicBezTo>
                    <a:pt x="134" y="0"/>
                    <a:pt x="130" y="0"/>
                    <a:pt x="1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5756;p61"/>
            <p:cNvSpPr/>
            <p:nvPr/>
          </p:nvSpPr>
          <p:spPr>
            <a:xfrm flipH="1">
              <a:off x="7912327" y="1911689"/>
              <a:ext cx="28730" cy="14528"/>
            </a:xfrm>
            <a:custGeom>
              <a:avLst/>
              <a:gdLst/>
              <a:ahLst/>
              <a:cxnLst/>
              <a:rect l="l" t="t" r="r" b="b"/>
              <a:pathLst>
                <a:path w="880" h="445" extrusionOk="0">
                  <a:moveTo>
                    <a:pt x="89" y="1"/>
                  </a:moveTo>
                  <a:cubicBezTo>
                    <a:pt x="31" y="1"/>
                    <a:pt x="1" y="90"/>
                    <a:pt x="60" y="121"/>
                  </a:cubicBezTo>
                  <a:cubicBezTo>
                    <a:pt x="281" y="247"/>
                    <a:pt x="532" y="425"/>
                    <a:pt x="794" y="444"/>
                  </a:cubicBezTo>
                  <a:cubicBezTo>
                    <a:pt x="796" y="444"/>
                    <a:pt x="799" y="444"/>
                    <a:pt x="802" y="444"/>
                  </a:cubicBezTo>
                  <a:cubicBezTo>
                    <a:pt x="854" y="444"/>
                    <a:pt x="880" y="366"/>
                    <a:pt x="843" y="330"/>
                  </a:cubicBezTo>
                  <a:cubicBezTo>
                    <a:pt x="653" y="151"/>
                    <a:pt x="349" y="82"/>
                    <a:pt x="106" y="3"/>
                  </a:cubicBezTo>
                  <a:cubicBezTo>
                    <a:pt x="100" y="1"/>
                    <a:pt x="94" y="1"/>
                    <a:pt x="8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" name="Google Shape;5757;p61"/>
            <p:cNvSpPr/>
            <p:nvPr/>
          </p:nvSpPr>
          <p:spPr>
            <a:xfrm flipH="1">
              <a:off x="7940567" y="1937709"/>
              <a:ext cx="24192" cy="13712"/>
            </a:xfrm>
            <a:custGeom>
              <a:avLst/>
              <a:gdLst/>
              <a:ahLst/>
              <a:cxnLst/>
              <a:rect l="l" t="t" r="r" b="b"/>
              <a:pathLst>
                <a:path w="741" h="420" extrusionOk="0">
                  <a:moveTo>
                    <a:pt x="87" y="1"/>
                  </a:moveTo>
                  <a:cubicBezTo>
                    <a:pt x="25" y="1"/>
                    <a:pt x="0" y="85"/>
                    <a:pt x="41" y="122"/>
                  </a:cubicBezTo>
                  <a:cubicBezTo>
                    <a:pt x="117" y="206"/>
                    <a:pt x="219" y="255"/>
                    <a:pt x="314" y="312"/>
                  </a:cubicBezTo>
                  <a:cubicBezTo>
                    <a:pt x="405" y="359"/>
                    <a:pt x="502" y="419"/>
                    <a:pt x="605" y="419"/>
                  </a:cubicBezTo>
                  <a:cubicBezTo>
                    <a:pt x="611" y="419"/>
                    <a:pt x="617" y="419"/>
                    <a:pt x="623" y="419"/>
                  </a:cubicBezTo>
                  <a:cubicBezTo>
                    <a:pt x="684" y="419"/>
                    <a:pt x="740" y="343"/>
                    <a:pt x="699" y="285"/>
                  </a:cubicBezTo>
                  <a:cubicBezTo>
                    <a:pt x="630" y="194"/>
                    <a:pt x="528" y="152"/>
                    <a:pt x="425" y="107"/>
                  </a:cubicBezTo>
                  <a:cubicBezTo>
                    <a:pt x="314" y="61"/>
                    <a:pt x="209" y="12"/>
                    <a:pt x="91" y="1"/>
                  </a:cubicBezTo>
                  <a:cubicBezTo>
                    <a:pt x="89" y="1"/>
                    <a:pt x="88" y="1"/>
                    <a:pt x="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5758;p61"/>
            <p:cNvSpPr/>
            <p:nvPr/>
          </p:nvSpPr>
          <p:spPr>
            <a:xfrm flipH="1">
              <a:off x="7907168" y="1971956"/>
              <a:ext cx="20894" cy="12341"/>
            </a:xfrm>
            <a:custGeom>
              <a:avLst/>
              <a:gdLst/>
              <a:ahLst/>
              <a:cxnLst/>
              <a:rect l="l" t="t" r="r" b="b"/>
              <a:pathLst>
                <a:path w="640" h="378" extrusionOk="0">
                  <a:moveTo>
                    <a:pt x="125" y="1"/>
                  </a:moveTo>
                  <a:cubicBezTo>
                    <a:pt x="121" y="1"/>
                    <a:pt x="118" y="1"/>
                    <a:pt x="115" y="1"/>
                  </a:cubicBezTo>
                  <a:cubicBezTo>
                    <a:pt x="34" y="5"/>
                    <a:pt x="1" y="92"/>
                    <a:pt x="54" y="153"/>
                  </a:cubicBezTo>
                  <a:cubicBezTo>
                    <a:pt x="107" y="217"/>
                    <a:pt x="206" y="256"/>
                    <a:pt x="282" y="294"/>
                  </a:cubicBezTo>
                  <a:cubicBezTo>
                    <a:pt x="347" y="331"/>
                    <a:pt x="417" y="378"/>
                    <a:pt x="490" y="378"/>
                  </a:cubicBezTo>
                  <a:cubicBezTo>
                    <a:pt x="507" y="378"/>
                    <a:pt x="524" y="375"/>
                    <a:pt x="541" y="370"/>
                  </a:cubicBezTo>
                  <a:cubicBezTo>
                    <a:pt x="613" y="347"/>
                    <a:pt x="639" y="275"/>
                    <a:pt x="609" y="210"/>
                  </a:cubicBezTo>
                  <a:cubicBezTo>
                    <a:pt x="567" y="122"/>
                    <a:pt x="457" y="100"/>
                    <a:pt x="373" y="69"/>
                  </a:cubicBezTo>
                  <a:cubicBezTo>
                    <a:pt x="297" y="44"/>
                    <a:pt x="209" y="1"/>
                    <a:pt x="12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5759;p61"/>
            <p:cNvSpPr/>
            <p:nvPr/>
          </p:nvSpPr>
          <p:spPr>
            <a:xfrm flipH="1">
              <a:off x="7942787" y="2018740"/>
              <a:ext cx="29579" cy="15214"/>
            </a:xfrm>
            <a:custGeom>
              <a:avLst/>
              <a:gdLst/>
              <a:ahLst/>
              <a:cxnLst/>
              <a:rect l="l" t="t" r="r" b="b"/>
              <a:pathLst>
                <a:path w="906" h="466" extrusionOk="0">
                  <a:moveTo>
                    <a:pt x="108" y="1"/>
                  </a:moveTo>
                  <a:cubicBezTo>
                    <a:pt x="34" y="1"/>
                    <a:pt x="0" y="88"/>
                    <a:pt x="65" y="138"/>
                  </a:cubicBezTo>
                  <a:cubicBezTo>
                    <a:pt x="171" y="221"/>
                    <a:pt x="289" y="283"/>
                    <a:pt x="411" y="339"/>
                  </a:cubicBezTo>
                  <a:cubicBezTo>
                    <a:pt x="513" y="391"/>
                    <a:pt x="618" y="466"/>
                    <a:pt x="737" y="466"/>
                  </a:cubicBezTo>
                  <a:cubicBezTo>
                    <a:pt x="742" y="466"/>
                    <a:pt x="747" y="465"/>
                    <a:pt x="753" y="465"/>
                  </a:cubicBezTo>
                  <a:cubicBezTo>
                    <a:pt x="859" y="458"/>
                    <a:pt x="905" y="339"/>
                    <a:pt x="837" y="260"/>
                  </a:cubicBezTo>
                  <a:cubicBezTo>
                    <a:pt x="757" y="169"/>
                    <a:pt x="620" y="146"/>
                    <a:pt x="510" y="104"/>
                  </a:cubicBezTo>
                  <a:cubicBezTo>
                    <a:pt x="384" y="58"/>
                    <a:pt x="255" y="20"/>
                    <a:pt x="122" y="2"/>
                  </a:cubicBezTo>
                  <a:cubicBezTo>
                    <a:pt x="117" y="1"/>
                    <a:pt x="113" y="1"/>
                    <a:pt x="1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" name="Google Shape;5760;p61"/>
            <p:cNvSpPr/>
            <p:nvPr/>
          </p:nvSpPr>
          <p:spPr>
            <a:xfrm flipH="1">
              <a:off x="7927671" y="2053053"/>
              <a:ext cx="28207" cy="15997"/>
            </a:xfrm>
            <a:custGeom>
              <a:avLst/>
              <a:gdLst/>
              <a:ahLst/>
              <a:cxnLst/>
              <a:rect l="l" t="t" r="r" b="b"/>
              <a:pathLst>
                <a:path w="864" h="490" extrusionOk="0">
                  <a:moveTo>
                    <a:pt x="141" y="0"/>
                  </a:moveTo>
                  <a:cubicBezTo>
                    <a:pt x="51" y="0"/>
                    <a:pt x="1" y="154"/>
                    <a:pt x="96" y="205"/>
                  </a:cubicBezTo>
                  <a:cubicBezTo>
                    <a:pt x="207" y="262"/>
                    <a:pt x="312" y="327"/>
                    <a:pt x="427" y="379"/>
                  </a:cubicBezTo>
                  <a:cubicBezTo>
                    <a:pt x="521" y="429"/>
                    <a:pt x="632" y="490"/>
                    <a:pt x="742" y="490"/>
                  </a:cubicBezTo>
                  <a:cubicBezTo>
                    <a:pt x="833" y="490"/>
                    <a:pt x="864" y="388"/>
                    <a:pt x="811" y="323"/>
                  </a:cubicBezTo>
                  <a:cubicBezTo>
                    <a:pt x="742" y="239"/>
                    <a:pt x="621" y="197"/>
                    <a:pt x="521" y="151"/>
                  </a:cubicBezTo>
                  <a:cubicBezTo>
                    <a:pt x="407" y="102"/>
                    <a:pt x="293" y="56"/>
                    <a:pt x="176" y="7"/>
                  </a:cubicBezTo>
                  <a:cubicBezTo>
                    <a:pt x="164" y="2"/>
                    <a:pt x="152" y="0"/>
                    <a:pt x="14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" name="Google Shape;5761;p61"/>
            <p:cNvSpPr/>
            <p:nvPr/>
          </p:nvSpPr>
          <p:spPr>
            <a:xfrm flipH="1">
              <a:off x="7919476" y="1850475"/>
              <a:ext cx="24975" cy="16389"/>
            </a:xfrm>
            <a:custGeom>
              <a:avLst/>
              <a:gdLst/>
              <a:ahLst/>
              <a:cxnLst/>
              <a:rect l="l" t="t" r="r" b="b"/>
              <a:pathLst>
                <a:path w="765" h="502" extrusionOk="0">
                  <a:moveTo>
                    <a:pt x="149" y="0"/>
                  </a:moveTo>
                  <a:cubicBezTo>
                    <a:pt x="61" y="0"/>
                    <a:pt x="1" y="123"/>
                    <a:pt x="96" y="178"/>
                  </a:cubicBezTo>
                  <a:cubicBezTo>
                    <a:pt x="202" y="239"/>
                    <a:pt x="305" y="304"/>
                    <a:pt x="408" y="376"/>
                  </a:cubicBezTo>
                  <a:cubicBezTo>
                    <a:pt x="488" y="433"/>
                    <a:pt x="556" y="501"/>
                    <a:pt x="654" y="501"/>
                  </a:cubicBezTo>
                  <a:cubicBezTo>
                    <a:pt x="668" y="501"/>
                    <a:pt x="682" y="500"/>
                    <a:pt x="696" y="497"/>
                  </a:cubicBezTo>
                  <a:cubicBezTo>
                    <a:pt x="746" y="486"/>
                    <a:pt x="765" y="434"/>
                    <a:pt x="757" y="388"/>
                  </a:cubicBezTo>
                  <a:cubicBezTo>
                    <a:pt x="738" y="274"/>
                    <a:pt x="617" y="224"/>
                    <a:pt x="525" y="171"/>
                  </a:cubicBezTo>
                  <a:cubicBezTo>
                    <a:pt x="419" y="114"/>
                    <a:pt x="308" y="60"/>
                    <a:pt x="194" y="11"/>
                  </a:cubicBezTo>
                  <a:cubicBezTo>
                    <a:pt x="179" y="4"/>
                    <a:pt x="164" y="0"/>
                    <a:pt x="1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5762;p61"/>
            <p:cNvSpPr/>
            <p:nvPr/>
          </p:nvSpPr>
          <p:spPr>
            <a:xfrm flipH="1">
              <a:off x="7929434" y="1821190"/>
              <a:ext cx="27195" cy="17368"/>
            </a:xfrm>
            <a:custGeom>
              <a:avLst/>
              <a:gdLst/>
              <a:ahLst/>
              <a:cxnLst/>
              <a:rect l="l" t="t" r="r" b="b"/>
              <a:pathLst>
                <a:path w="833" h="532" extrusionOk="0">
                  <a:moveTo>
                    <a:pt x="145" y="0"/>
                  </a:moveTo>
                  <a:cubicBezTo>
                    <a:pt x="46" y="0"/>
                    <a:pt x="0" y="130"/>
                    <a:pt x="93" y="194"/>
                  </a:cubicBezTo>
                  <a:cubicBezTo>
                    <a:pt x="179" y="250"/>
                    <a:pt x="267" y="308"/>
                    <a:pt x="358" y="364"/>
                  </a:cubicBezTo>
                  <a:cubicBezTo>
                    <a:pt x="446" y="422"/>
                    <a:pt x="530" y="486"/>
                    <a:pt x="628" y="524"/>
                  </a:cubicBezTo>
                  <a:cubicBezTo>
                    <a:pt x="644" y="529"/>
                    <a:pt x="658" y="531"/>
                    <a:pt x="671" y="531"/>
                  </a:cubicBezTo>
                  <a:cubicBezTo>
                    <a:pt x="783" y="531"/>
                    <a:pt x="832" y="377"/>
                    <a:pt x="762" y="292"/>
                  </a:cubicBezTo>
                  <a:cubicBezTo>
                    <a:pt x="693" y="208"/>
                    <a:pt x="583" y="159"/>
                    <a:pt x="484" y="110"/>
                  </a:cubicBezTo>
                  <a:cubicBezTo>
                    <a:pt x="381" y="64"/>
                    <a:pt x="279" y="26"/>
                    <a:pt x="168" y="3"/>
                  </a:cubicBezTo>
                  <a:cubicBezTo>
                    <a:pt x="160" y="1"/>
                    <a:pt x="152" y="0"/>
                    <a:pt x="14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" name="Google Shape;5763;p61"/>
            <p:cNvSpPr/>
            <p:nvPr/>
          </p:nvSpPr>
          <p:spPr>
            <a:xfrm flipH="1">
              <a:off x="7920293" y="1769999"/>
              <a:ext cx="31146" cy="18185"/>
            </a:xfrm>
            <a:custGeom>
              <a:avLst/>
              <a:gdLst/>
              <a:ahLst/>
              <a:cxnLst/>
              <a:rect l="l" t="t" r="r" b="b"/>
              <a:pathLst>
                <a:path w="954" h="557" extrusionOk="0">
                  <a:moveTo>
                    <a:pt x="170" y="0"/>
                  </a:moveTo>
                  <a:cubicBezTo>
                    <a:pt x="67" y="0"/>
                    <a:pt x="0" y="144"/>
                    <a:pt x="108" y="207"/>
                  </a:cubicBezTo>
                  <a:cubicBezTo>
                    <a:pt x="329" y="332"/>
                    <a:pt x="583" y="533"/>
                    <a:pt x="838" y="556"/>
                  </a:cubicBezTo>
                  <a:cubicBezTo>
                    <a:pt x="842" y="557"/>
                    <a:pt x="846" y="557"/>
                    <a:pt x="850" y="557"/>
                  </a:cubicBezTo>
                  <a:cubicBezTo>
                    <a:pt x="931" y="557"/>
                    <a:pt x="954" y="447"/>
                    <a:pt x="906" y="393"/>
                  </a:cubicBezTo>
                  <a:cubicBezTo>
                    <a:pt x="827" y="293"/>
                    <a:pt x="701" y="240"/>
                    <a:pt x="587" y="188"/>
                  </a:cubicBezTo>
                  <a:cubicBezTo>
                    <a:pt x="466" y="126"/>
                    <a:pt x="344" y="70"/>
                    <a:pt x="222" y="12"/>
                  </a:cubicBezTo>
                  <a:cubicBezTo>
                    <a:pt x="204" y="4"/>
                    <a:pt x="187" y="0"/>
                    <a:pt x="17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" name="Google Shape;5764;p61"/>
            <p:cNvSpPr/>
            <p:nvPr/>
          </p:nvSpPr>
          <p:spPr>
            <a:xfrm flipH="1">
              <a:off x="7900378" y="1747015"/>
              <a:ext cx="31635" cy="19980"/>
            </a:xfrm>
            <a:custGeom>
              <a:avLst/>
              <a:gdLst/>
              <a:ahLst/>
              <a:cxnLst/>
              <a:rect l="l" t="t" r="r" b="b"/>
              <a:pathLst>
                <a:path w="969" h="612" extrusionOk="0">
                  <a:moveTo>
                    <a:pt x="165" y="1"/>
                  </a:moveTo>
                  <a:cubicBezTo>
                    <a:pt x="67" y="1"/>
                    <a:pt x="1" y="135"/>
                    <a:pt x="80" y="207"/>
                  </a:cubicBezTo>
                  <a:cubicBezTo>
                    <a:pt x="281" y="393"/>
                    <a:pt x="543" y="569"/>
                    <a:pt x="813" y="610"/>
                  </a:cubicBezTo>
                  <a:cubicBezTo>
                    <a:pt x="820" y="611"/>
                    <a:pt x="827" y="611"/>
                    <a:pt x="834" y="611"/>
                  </a:cubicBezTo>
                  <a:cubicBezTo>
                    <a:pt x="921" y="611"/>
                    <a:pt x="968" y="521"/>
                    <a:pt x="908" y="446"/>
                  </a:cubicBezTo>
                  <a:cubicBezTo>
                    <a:pt x="738" y="234"/>
                    <a:pt x="457" y="89"/>
                    <a:pt x="197" y="6"/>
                  </a:cubicBezTo>
                  <a:cubicBezTo>
                    <a:pt x="186" y="2"/>
                    <a:pt x="175" y="1"/>
                    <a:pt x="1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" name="Google Shape;5765;p61"/>
            <p:cNvSpPr/>
            <p:nvPr/>
          </p:nvSpPr>
          <p:spPr>
            <a:xfrm flipH="1">
              <a:off x="7861919" y="1733923"/>
              <a:ext cx="34345" cy="21743"/>
            </a:xfrm>
            <a:custGeom>
              <a:avLst/>
              <a:gdLst/>
              <a:ahLst/>
              <a:cxnLst/>
              <a:rect l="l" t="t" r="r" b="b"/>
              <a:pathLst>
                <a:path w="1052" h="666" extrusionOk="0">
                  <a:moveTo>
                    <a:pt x="172" y="1"/>
                  </a:moveTo>
                  <a:cubicBezTo>
                    <a:pt x="64" y="1"/>
                    <a:pt x="0" y="149"/>
                    <a:pt x="110" y="224"/>
                  </a:cubicBezTo>
                  <a:cubicBezTo>
                    <a:pt x="239" y="308"/>
                    <a:pt x="369" y="395"/>
                    <a:pt x="502" y="479"/>
                  </a:cubicBezTo>
                  <a:cubicBezTo>
                    <a:pt x="623" y="554"/>
                    <a:pt x="738" y="650"/>
                    <a:pt x="882" y="665"/>
                  </a:cubicBezTo>
                  <a:cubicBezTo>
                    <a:pt x="885" y="665"/>
                    <a:pt x="888" y="665"/>
                    <a:pt x="891" y="665"/>
                  </a:cubicBezTo>
                  <a:cubicBezTo>
                    <a:pt x="985" y="665"/>
                    <a:pt x="1051" y="541"/>
                    <a:pt x="996" y="463"/>
                  </a:cubicBezTo>
                  <a:cubicBezTo>
                    <a:pt x="913" y="345"/>
                    <a:pt x="776" y="296"/>
                    <a:pt x="646" y="228"/>
                  </a:cubicBezTo>
                  <a:cubicBezTo>
                    <a:pt x="509" y="156"/>
                    <a:pt x="369" y="87"/>
                    <a:pt x="232" y="15"/>
                  </a:cubicBezTo>
                  <a:cubicBezTo>
                    <a:pt x="211" y="5"/>
                    <a:pt x="191" y="1"/>
                    <a:pt x="17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" name="Google Shape;5766;p61"/>
            <p:cNvSpPr/>
            <p:nvPr/>
          </p:nvSpPr>
          <p:spPr>
            <a:xfrm flipH="1">
              <a:off x="7854181" y="1800949"/>
              <a:ext cx="25661" cy="16520"/>
            </a:xfrm>
            <a:custGeom>
              <a:avLst/>
              <a:gdLst/>
              <a:ahLst/>
              <a:cxnLst/>
              <a:rect l="l" t="t" r="r" b="b"/>
              <a:pathLst>
                <a:path w="786" h="506" extrusionOk="0">
                  <a:moveTo>
                    <a:pt x="113" y="0"/>
                  </a:moveTo>
                  <a:cubicBezTo>
                    <a:pt x="45" y="0"/>
                    <a:pt x="0" y="89"/>
                    <a:pt x="56" y="144"/>
                  </a:cubicBezTo>
                  <a:cubicBezTo>
                    <a:pt x="140" y="224"/>
                    <a:pt x="250" y="285"/>
                    <a:pt x="345" y="349"/>
                  </a:cubicBezTo>
                  <a:cubicBezTo>
                    <a:pt x="440" y="410"/>
                    <a:pt x="535" y="502"/>
                    <a:pt x="652" y="505"/>
                  </a:cubicBezTo>
                  <a:cubicBezTo>
                    <a:pt x="733" y="505"/>
                    <a:pt x="786" y="414"/>
                    <a:pt x="744" y="345"/>
                  </a:cubicBezTo>
                  <a:cubicBezTo>
                    <a:pt x="683" y="247"/>
                    <a:pt x="558" y="205"/>
                    <a:pt x="459" y="156"/>
                  </a:cubicBezTo>
                  <a:cubicBezTo>
                    <a:pt x="352" y="103"/>
                    <a:pt x="250" y="38"/>
                    <a:pt x="136" y="3"/>
                  </a:cubicBezTo>
                  <a:cubicBezTo>
                    <a:pt x="128" y="1"/>
                    <a:pt x="121" y="0"/>
                    <a:pt x="11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5767;p61"/>
            <p:cNvSpPr/>
            <p:nvPr/>
          </p:nvSpPr>
          <p:spPr>
            <a:xfrm flipH="1">
              <a:off x="7849741" y="1827752"/>
              <a:ext cx="27097" cy="20372"/>
            </a:xfrm>
            <a:custGeom>
              <a:avLst/>
              <a:gdLst/>
              <a:ahLst/>
              <a:cxnLst/>
              <a:rect l="l" t="t" r="r" b="b"/>
              <a:pathLst>
                <a:path w="830" h="624" extrusionOk="0">
                  <a:moveTo>
                    <a:pt x="141" y="0"/>
                  </a:moveTo>
                  <a:cubicBezTo>
                    <a:pt x="61" y="0"/>
                    <a:pt x="0" y="97"/>
                    <a:pt x="70" y="167"/>
                  </a:cubicBezTo>
                  <a:cubicBezTo>
                    <a:pt x="162" y="266"/>
                    <a:pt x="260" y="354"/>
                    <a:pt x="367" y="437"/>
                  </a:cubicBezTo>
                  <a:cubicBezTo>
                    <a:pt x="466" y="514"/>
                    <a:pt x="569" y="612"/>
                    <a:pt x="694" y="623"/>
                  </a:cubicBezTo>
                  <a:cubicBezTo>
                    <a:pt x="697" y="623"/>
                    <a:pt x="700" y="624"/>
                    <a:pt x="703" y="624"/>
                  </a:cubicBezTo>
                  <a:cubicBezTo>
                    <a:pt x="768" y="624"/>
                    <a:pt x="829" y="541"/>
                    <a:pt x="804" y="479"/>
                  </a:cubicBezTo>
                  <a:cubicBezTo>
                    <a:pt x="755" y="361"/>
                    <a:pt x="641" y="296"/>
                    <a:pt x="538" y="224"/>
                  </a:cubicBezTo>
                  <a:cubicBezTo>
                    <a:pt x="427" y="144"/>
                    <a:pt x="310" y="72"/>
                    <a:pt x="188" y="12"/>
                  </a:cubicBezTo>
                  <a:cubicBezTo>
                    <a:pt x="172" y="4"/>
                    <a:pt x="156" y="0"/>
                    <a:pt x="14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" name="Google Shape;5768;p61"/>
            <p:cNvSpPr/>
            <p:nvPr/>
          </p:nvSpPr>
          <p:spPr>
            <a:xfrm flipH="1">
              <a:off x="7816441" y="1772611"/>
              <a:ext cx="27457" cy="17597"/>
            </a:xfrm>
            <a:custGeom>
              <a:avLst/>
              <a:gdLst/>
              <a:ahLst/>
              <a:cxnLst/>
              <a:rect l="l" t="t" r="r" b="b"/>
              <a:pathLst>
                <a:path w="841" h="539" extrusionOk="0">
                  <a:moveTo>
                    <a:pt x="80" y="1"/>
                  </a:moveTo>
                  <a:cubicBezTo>
                    <a:pt x="39" y="1"/>
                    <a:pt x="0" y="54"/>
                    <a:pt x="30" y="92"/>
                  </a:cubicBezTo>
                  <a:cubicBezTo>
                    <a:pt x="103" y="195"/>
                    <a:pt x="206" y="275"/>
                    <a:pt x="308" y="347"/>
                  </a:cubicBezTo>
                  <a:cubicBezTo>
                    <a:pt x="365" y="385"/>
                    <a:pt x="422" y="423"/>
                    <a:pt x="479" y="461"/>
                  </a:cubicBezTo>
                  <a:cubicBezTo>
                    <a:pt x="544" y="503"/>
                    <a:pt x="604" y="510"/>
                    <a:pt x="677" y="533"/>
                  </a:cubicBezTo>
                  <a:cubicBezTo>
                    <a:pt x="689" y="537"/>
                    <a:pt x="701" y="538"/>
                    <a:pt x="711" y="538"/>
                  </a:cubicBezTo>
                  <a:cubicBezTo>
                    <a:pt x="799" y="538"/>
                    <a:pt x="841" y="422"/>
                    <a:pt x="783" y="355"/>
                  </a:cubicBezTo>
                  <a:cubicBezTo>
                    <a:pt x="738" y="301"/>
                    <a:pt x="711" y="252"/>
                    <a:pt x="650" y="213"/>
                  </a:cubicBezTo>
                  <a:cubicBezTo>
                    <a:pt x="586" y="172"/>
                    <a:pt x="518" y="138"/>
                    <a:pt x="449" y="104"/>
                  </a:cubicBezTo>
                  <a:cubicBezTo>
                    <a:pt x="335" y="50"/>
                    <a:pt x="209" y="1"/>
                    <a:pt x="8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" name="Google Shape;5769;p61"/>
            <p:cNvSpPr/>
            <p:nvPr/>
          </p:nvSpPr>
          <p:spPr>
            <a:xfrm flipH="1">
              <a:off x="7803904" y="1870847"/>
              <a:ext cx="20796" cy="12537"/>
            </a:xfrm>
            <a:custGeom>
              <a:avLst/>
              <a:gdLst/>
              <a:ahLst/>
              <a:cxnLst/>
              <a:rect l="l" t="t" r="r" b="b"/>
              <a:pathLst>
                <a:path w="637" h="384" extrusionOk="0">
                  <a:moveTo>
                    <a:pt x="144" y="1"/>
                  </a:moveTo>
                  <a:cubicBezTo>
                    <a:pt x="41" y="1"/>
                    <a:pt x="1" y="154"/>
                    <a:pt x="112" y="185"/>
                  </a:cubicBezTo>
                  <a:cubicBezTo>
                    <a:pt x="192" y="205"/>
                    <a:pt x="264" y="235"/>
                    <a:pt x="332" y="277"/>
                  </a:cubicBezTo>
                  <a:cubicBezTo>
                    <a:pt x="394" y="313"/>
                    <a:pt x="452" y="384"/>
                    <a:pt x="527" y="384"/>
                  </a:cubicBezTo>
                  <a:cubicBezTo>
                    <a:pt x="530" y="384"/>
                    <a:pt x="534" y="384"/>
                    <a:pt x="537" y="383"/>
                  </a:cubicBezTo>
                  <a:cubicBezTo>
                    <a:pt x="583" y="380"/>
                    <a:pt x="637" y="345"/>
                    <a:pt x="629" y="292"/>
                  </a:cubicBezTo>
                  <a:cubicBezTo>
                    <a:pt x="618" y="185"/>
                    <a:pt x="526" y="140"/>
                    <a:pt x="439" y="94"/>
                  </a:cubicBezTo>
                  <a:cubicBezTo>
                    <a:pt x="351" y="52"/>
                    <a:pt x="260" y="22"/>
                    <a:pt x="165" y="3"/>
                  </a:cubicBezTo>
                  <a:cubicBezTo>
                    <a:pt x="158" y="2"/>
                    <a:pt x="151" y="1"/>
                    <a:pt x="14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" name="Google Shape;5770;p61"/>
            <p:cNvSpPr/>
            <p:nvPr/>
          </p:nvSpPr>
          <p:spPr>
            <a:xfrm flipH="1">
              <a:off x="7809324" y="1897520"/>
              <a:ext cx="27424" cy="16454"/>
            </a:xfrm>
            <a:custGeom>
              <a:avLst/>
              <a:gdLst/>
              <a:ahLst/>
              <a:cxnLst/>
              <a:rect l="l" t="t" r="r" b="b"/>
              <a:pathLst>
                <a:path w="840" h="504" extrusionOk="0">
                  <a:moveTo>
                    <a:pt x="126" y="0"/>
                  </a:moveTo>
                  <a:cubicBezTo>
                    <a:pt x="46" y="0"/>
                    <a:pt x="1" y="138"/>
                    <a:pt x="85" y="179"/>
                  </a:cubicBezTo>
                  <a:cubicBezTo>
                    <a:pt x="192" y="235"/>
                    <a:pt x="299" y="293"/>
                    <a:pt x="405" y="353"/>
                  </a:cubicBezTo>
                  <a:cubicBezTo>
                    <a:pt x="454" y="384"/>
                    <a:pt x="504" y="425"/>
                    <a:pt x="561" y="448"/>
                  </a:cubicBezTo>
                  <a:cubicBezTo>
                    <a:pt x="610" y="467"/>
                    <a:pt x="659" y="475"/>
                    <a:pt x="709" y="498"/>
                  </a:cubicBezTo>
                  <a:cubicBezTo>
                    <a:pt x="718" y="502"/>
                    <a:pt x="726" y="503"/>
                    <a:pt x="734" y="503"/>
                  </a:cubicBezTo>
                  <a:cubicBezTo>
                    <a:pt x="797" y="503"/>
                    <a:pt x="840" y="409"/>
                    <a:pt x="789" y="365"/>
                  </a:cubicBezTo>
                  <a:cubicBezTo>
                    <a:pt x="747" y="327"/>
                    <a:pt x="717" y="285"/>
                    <a:pt x="671" y="251"/>
                  </a:cubicBezTo>
                  <a:cubicBezTo>
                    <a:pt x="622" y="212"/>
                    <a:pt x="550" y="186"/>
                    <a:pt x="492" y="156"/>
                  </a:cubicBezTo>
                  <a:cubicBezTo>
                    <a:pt x="382" y="102"/>
                    <a:pt x="271" y="53"/>
                    <a:pt x="157" y="7"/>
                  </a:cubicBezTo>
                  <a:cubicBezTo>
                    <a:pt x="147" y="3"/>
                    <a:pt x="136" y="0"/>
                    <a:pt x="12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" name="Google Shape;5771;p61"/>
            <p:cNvSpPr/>
            <p:nvPr/>
          </p:nvSpPr>
          <p:spPr>
            <a:xfrm flipH="1">
              <a:off x="7769265" y="1828568"/>
              <a:ext cx="26804" cy="16520"/>
            </a:xfrm>
            <a:custGeom>
              <a:avLst/>
              <a:gdLst/>
              <a:ahLst/>
              <a:cxnLst/>
              <a:rect l="l" t="t" r="r" b="b"/>
              <a:pathLst>
                <a:path w="821" h="506" extrusionOk="0">
                  <a:moveTo>
                    <a:pt x="75" y="1"/>
                  </a:moveTo>
                  <a:cubicBezTo>
                    <a:pt x="6" y="1"/>
                    <a:pt x="1" y="97"/>
                    <a:pt x="48" y="131"/>
                  </a:cubicBezTo>
                  <a:cubicBezTo>
                    <a:pt x="151" y="199"/>
                    <a:pt x="269" y="249"/>
                    <a:pt x="376" y="313"/>
                  </a:cubicBezTo>
                  <a:cubicBezTo>
                    <a:pt x="474" y="375"/>
                    <a:pt x="569" y="477"/>
                    <a:pt x="683" y="503"/>
                  </a:cubicBezTo>
                  <a:cubicBezTo>
                    <a:pt x="691" y="505"/>
                    <a:pt x="698" y="506"/>
                    <a:pt x="705" y="506"/>
                  </a:cubicBezTo>
                  <a:cubicBezTo>
                    <a:pt x="771" y="506"/>
                    <a:pt x="820" y="432"/>
                    <a:pt x="786" y="370"/>
                  </a:cubicBezTo>
                  <a:cubicBezTo>
                    <a:pt x="722" y="256"/>
                    <a:pt x="569" y="192"/>
                    <a:pt x="455" y="135"/>
                  </a:cubicBezTo>
                  <a:cubicBezTo>
                    <a:pt x="341" y="78"/>
                    <a:pt x="212" y="17"/>
                    <a:pt x="83" y="1"/>
                  </a:cubicBezTo>
                  <a:cubicBezTo>
                    <a:pt x="80" y="1"/>
                    <a:pt x="78" y="1"/>
                    <a:pt x="7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5772;p61"/>
            <p:cNvSpPr/>
            <p:nvPr/>
          </p:nvSpPr>
          <p:spPr>
            <a:xfrm flipH="1">
              <a:off x="7761332" y="1792232"/>
              <a:ext cx="30068" cy="19784"/>
            </a:xfrm>
            <a:custGeom>
              <a:avLst/>
              <a:gdLst/>
              <a:ahLst/>
              <a:cxnLst/>
              <a:rect l="l" t="t" r="r" b="b"/>
              <a:pathLst>
                <a:path w="921" h="606" extrusionOk="0">
                  <a:moveTo>
                    <a:pt x="140" y="0"/>
                  </a:moveTo>
                  <a:cubicBezTo>
                    <a:pt x="52" y="0"/>
                    <a:pt x="0" y="114"/>
                    <a:pt x="65" y="179"/>
                  </a:cubicBezTo>
                  <a:cubicBezTo>
                    <a:pt x="168" y="286"/>
                    <a:pt x="293" y="365"/>
                    <a:pt x="415" y="445"/>
                  </a:cubicBezTo>
                  <a:cubicBezTo>
                    <a:pt x="529" y="521"/>
                    <a:pt x="647" y="605"/>
                    <a:pt x="791" y="605"/>
                  </a:cubicBezTo>
                  <a:cubicBezTo>
                    <a:pt x="875" y="605"/>
                    <a:pt x="921" y="518"/>
                    <a:pt x="882" y="445"/>
                  </a:cubicBezTo>
                  <a:cubicBezTo>
                    <a:pt x="818" y="316"/>
                    <a:pt x="684" y="256"/>
                    <a:pt x="563" y="187"/>
                  </a:cubicBezTo>
                  <a:cubicBezTo>
                    <a:pt x="438" y="119"/>
                    <a:pt x="309" y="46"/>
                    <a:pt x="172" y="5"/>
                  </a:cubicBezTo>
                  <a:cubicBezTo>
                    <a:pt x="161" y="2"/>
                    <a:pt x="150" y="0"/>
                    <a:pt x="14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5773;p61"/>
            <p:cNvSpPr/>
            <p:nvPr/>
          </p:nvSpPr>
          <p:spPr>
            <a:xfrm flipH="1">
              <a:off x="7798452" y="1742934"/>
              <a:ext cx="21906" cy="16063"/>
            </a:xfrm>
            <a:custGeom>
              <a:avLst/>
              <a:gdLst/>
              <a:ahLst/>
              <a:cxnLst/>
              <a:rect l="l" t="t" r="r" b="b"/>
              <a:pathLst>
                <a:path w="671" h="492" extrusionOk="0">
                  <a:moveTo>
                    <a:pt x="132" y="1"/>
                  </a:moveTo>
                  <a:cubicBezTo>
                    <a:pt x="53" y="1"/>
                    <a:pt x="0" y="107"/>
                    <a:pt x="62" y="164"/>
                  </a:cubicBezTo>
                  <a:cubicBezTo>
                    <a:pt x="150" y="241"/>
                    <a:pt x="237" y="329"/>
                    <a:pt x="332" y="389"/>
                  </a:cubicBezTo>
                  <a:cubicBezTo>
                    <a:pt x="382" y="415"/>
                    <a:pt x="435" y="434"/>
                    <a:pt x="488" y="457"/>
                  </a:cubicBezTo>
                  <a:cubicBezTo>
                    <a:pt x="527" y="478"/>
                    <a:pt x="554" y="492"/>
                    <a:pt x="589" y="492"/>
                  </a:cubicBezTo>
                  <a:cubicBezTo>
                    <a:pt x="599" y="492"/>
                    <a:pt x="610" y="491"/>
                    <a:pt x="622" y="488"/>
                  </a:cubicBezTo>
                  <a:cubicBezTo>
                    <a:pt x="652" y="480"/>
                    <a:pt x="667" y="450"/>
                    <a:pt x="671" y="423"/>
                  </a:cubicBezTo>
                  <a:cubicBezTo>
                    <a:pt x="671" y="370"/>
                    <a:pt x="648" y="336"/>
                    <a:pt x="613" y="298"/>
                  </a:cubicBezTo>
                  <a:cubicBezTo>
                    <a:pt x="572" y="252"/>
                    <a:pt x="534" y="199"/>
                    <a:pt x="488" y="161"/>
                  </a:cubicBezTo>
                  <a:cubicBezTo>
                    <a:pt x="393" y="85"/>
                    <a:pt x="271" y="39"/>
                    <a:pt x="157" y="5"/>
                  </a:cubicBezTo>
                  <a:cubicBezTo>
                    <a:pt x="148" y="2"/>
                    <a:pt x="140" y="1"/>
                    <a:pt x="1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5774;p61"/>
            <p:cNvSpPr/>
            <p:nvPr/>
          </p:nvSpPr>
          <p:spPr>
            <a:xfrm flipH="1">
              <a:off x="7721959" y="1755503"/>
              <a:ext cx="29383" cy="22853"/>
            </a:xfrm>
            <a:custGeom>
              <a:avLst/>
              <a:gdLst/>
              <a:ahLst/>
              <a:cxnLst/>
              <a:rect l="l" t="t" r="r" b="b"/>
              <a:pathLst>
                <a:path w="900" h="700" extrusionOk="0">
                  <a:moveTo>
                    <a:pt x="154" y="1"/>
                  </a:moveTo>
                  <a:cubicBezTo>
                    <a:pt x="66" y="1"/>
                    <a:pt x="0" y="134"/>
                    <a:pt x="78" y="198"/>
                  </a:cubicBezTo>
                  <a:cubicBezTo>
                    <a:pt x="196" y="289"/>
                    <a:pt x="310" y="392"/>
                    <a:pt x="420" y="495"/>
                  </a:cubicBezTo>
                  <a:cubicBezTo>
                    <a:pt x="521" y="588"/>
                    <a:pt x="606" y="699"/>
                    <a:pt x="746" y="699"/>
                  </a:cubicBezTo>
                  <a:cubicBezTo>
                    <a:pt x="759" y="699"/>
                    <a:pt x="772" y="698"/>
                    <a:pt x="785" y="696"/>
                  </a:cubicBezTo>
                  <a:cubicBezTo>
                    <a:pt x="819" y="688"/>
                    <a:pt x="857" y="651"/>
                    <a:pt x="861" y="616"/>
                  </a:cubicBezTo>
                  <a:cubicBezTo>
                    <a:pt x="899" y="437"/>
                    <a:pt x="743" y="335"/>
                    <a:pt x="617" y="240"/>
                  </a:cubicBezTo>
                  <a:cubicBezTo>
                    <a:pt x="484" y="137"/>
                    <a:pt x="340" y="69"/>
                    <a:pt x="187" y="7"/>
                  </a:cubicBezTo>
                  <a:cubicBezTo>
                    <a:pt x="176" y="3"/>
                    <a:pt x="165" y="1"/>
                    <a:pt x="1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5775;p61"/>
            <p:cNvSpPr/>
            <p:nvPr/>
          </p:nvSpPr>
          <p:spPr>
            <a:xfrm flipH="1">
              <a:off x="7704852" y="1813453"/>
              <a:ext cx="18413" cy="15344"/>
            </a:xfrm>
            <a:custGeom>
              <a:avLst/>
              <a:gdLst/>
              <a:ahLst/>
              <a:cxnLst/>
              <a:rect l="l" t="t" r="r" b="b"/>
              <a:pathLst>
                <a:path w="564" h="470" extrusionOk="0">
                  <a:moveTo>
                    <a:pt x="124" y="1"/>
                  </a:moveTo>
                  <a:cubicBezTo>
                    <a:pt x="113" y="1"/>
                    <a:pt x="101" y="2"/>
                    <a:pt x="88" y="4"/>
                  </a:cubicBezTo>
                  <a:cubicBezTo>
                    <a:pt x="43" y="8"/>
                    <a:pt x="1" y="66"/>
                    <a:pt x="5" y="111"/>
                  </a:cubicBezTo>
                  <a:cubicBezTo>
                    <a:pt x="12" y="191"/>
                    <a:pt x="62" y="240"/>
                    <a:pt x="119" y="294"/>
                  </a:cubicBezTo>
                  <a:cubicBezTo>
                    <a:pt x="168" y="336"/>
                    <a:pt x="217" y="381"/>
                    <a:pt x="267" y="422"/>
                  </a:cubicBezTo>
                  <a:cubicBezTo>
                    <a:pt x="302" y="453"/>
                    <a:pt x="343" y="469"/>
                    <a:pt x="383" y="469"/>
                  </a:cubicBezTo>
                  <a:cubicBezTo>
                    <a:pt x="427" y="469"/>
                    <a:pt x="471" y="449"/>
                    <a:pt x="503" y="408"/>
                  </a:cubicBezTo>
                  <a:cubicBezTo>
                    <a:pt x="564" y="331"/>
                    <a:pt x="536" y="229"/>
                    <a:pt x="457" y="176"/>
                  </a:cubicBezTo>
                  <a:cubicBezTo>
                    <a:pt x="404" y="141"/>
                    <a:pt x="347" y="103"/>
                    <a:pt x="294" y="69"/>
                  </a:cubicBezTo>
                  <a:cubicBezTo>
                    <a:pt x="239" y="34"/>
                    <a:pt x="187" y="1"/>
                    <a:pt x="12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5776;p61"/>
            <p:cNvSpPr/>
            <p:nvPr/>
          </p:nvSpPr>
          <p:spPr>
            <a:xfrm flipH="1">
              <a:off x="7714777" y="1855209"/>
              <a:ext cx="22494" cy="14659"/>
            </a:xfrm>
            <a:custGeom>
              <a:avLst/>
              <a:gdLst/>
              <a:ahLst/>
              <a:cxnLst/>
              <a:rect l="l" t="t" r="r" b="b"/>
              <a:pathLst>
                <a:path w="689" h="449" extrusionOk="0">
                  <a:moveTo>
                    <a:pt x="179" y="0"/>
                  </a:moveTo>
                  <a:cubicBezTo>
                    <a:pt x="67" y="0"/>
                    <a:pt x="1" y="150"/>
                    <a:pt x="114" y="227"/>
                  </a:cubicBezTo>
                  <a:cubicBezTo>
                    <a:pt x="186" y="277"/>
                    <a:pt x="263" y="338"/>
                    <a:pt x="342" y="380"/>
                  </a:cubicBezTo>
                  <a:cubicBezTo>
                    <a:pt x="409" y="411"/>
                    <a:pt x="484" y="448"/>
                    <a:pt x="558" y="448"/>
                  </a:cubicBezTo>
                  <a:cubicBezTo>
                    <a:pt x="572" y="448"/>
                    <a:pt x="586" y="447"/>
                    <a:pt x="600" y="444"/>
                  </a:cubicBezTo>
                  <a:cubicBezTo>
                    <a:pt x="654" y="436"/>
                    <a:pt x="688" y="368"/>
                    <a:pt x="673" y="319"/>
                  </a:cubicBezTo>
                  <a:cubicBezTo>
                    <a:pt x="642" y="235"/>
                    <a:pt x="559" y="182"/>
                    <a:pt x="486" y="132"/>
                  </a:cubicBezTo>
                  <a:cubicBezTo>
                    <a:pt x="411" y="83"/>
                    <a:pt x="319" y="52"/>
                    <a:pt x="240" y="15"/>
                  </a:cubicBezTo>
                  <a:cubicBezTo>
                    <a:pt x="219" y="5"/>
                    <a:pt x="198" y="0"/>
                    <a:pt x="1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5777;p61"/>
            <p:cNvSpPr/>
            <p:nvPr/>
          </p:nvSpPr>
          <p:spPr>
            <a:xfrm flipH="1">
              <a:off x="7787842" y="1955632"/>
              <a:ext cx="27130" cy="16520"/>
            </a:xfrm>
            <a:custGeom>
              <a:avLst/>
              <a:gdLst/>
              <a:ahLst/>
              <a:cxnLst/>
              <a:rect l="l" t="t" r="r" b="b"/>
              <a:pathLst>
                <a:path w="831" h="506" extrusionOk="0">
                  <a:moveTo>
                    <a:pt x="173" y="0"/>
                  </a:moveTo>
                  <a:cubicBezTo>
                    <a:pt x="71" y="0"/>
                    <a:pt x="1" y="141"/>
                    <a:pt x="111" y="201"/>
                  </a:cubicBezTo>
                  <a:cubicBezTo>
                    <a:pt x="278" y="292"/>
                    <a:pt x="441" y="387"/>
                    <a:pt x="601" y="486"/>
                  </a:cubicBezTo>
                  <a:cubicBezTo>
                    <a:pt x="623" y="499"/>
                    <a:pt x="644" y="505"/>
                    <a:pt x="664" y="505"/>
                  </a:cubicBezTo>
                  <a:cubicBezTo>
                    <a:pt x="766" y="505"/>
                    <a:pt x="830" y="350"/>
                    <a:pt x="722" y="280"/>
                  </a:cubicBezTo>
                  <a:cubicBezTo>
                    <a:pt x="562" y="173"/>
                    <a:pt x="399" y="87"/>
                    <a:pt x="220" y="10"/>
                  </a:cubicBezTo>
                  <a:cubicBezTo>
                    <a:pt x="204" y="3"/>
                    <a:pt x="189" y="0"/>
                    <a:pt x="1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5778;p61"/>
            <p:cNvSpPr/>
            <p:nvPr/>
          </p:nvSpPr>
          <p:spPr>
            <a:xfrm flipH="1">
              <a:off x="7654999" y="1847798"/>
              <a:ext cx="21972" cy="15377"/>
            </a:xfrm>
            <a:custGeom>
              <a:avLst/>
              <a:gdLst/>
              <a:ahLst/>
              <a:cxnLst/>
              <a:rect l="l" t="t" r="r" b="b"/>
              <a:pathLst>
                <a:path w="673" h="471" extrusionOk="0">
                  <a:moveTo>
                    <a:pt x="123" y="0"/>
                  </a:moveTo>
                  <a:cubicBezTo>
                    <a:pt x="60" y="0"/>
                    <a:pt x="1" y="86"/>
                    <a:pt x="62" y="135"/>
                  </a:cubicBezTo>
                  <a:cubicBezTo>
                    <a:pt x="141" y="200"/>
                    <a:pt x="222" y="265"/>
                    <a:pt x="305" y="325"/>
                  </a:cubicBezTo>
                  <a:cubicBezTo>
                    <a:pt x="385" y="386"/>
                    <a:pt x="461" y="458"/>
                    <a:pt x="564" y="470"/>
                  </a:cubicBezTo>
                  <a:cubicBezTo>
                    <a:pt x="568" y="470"/>
                    <a:pt x="572" y="471"/>
                    <a:pt x="576" y="471"/>
                  </a:cubicBezTo>
                  <a:cubicBezTo>
                    <a:pt x="640" y="471"/>
                    <a:pt x="673" y="386"/>
                    <a:pt x="643" y="333"/>
                  </a:cubicBezTo>
                  <a:cubicBezTo>
                    <a:pt x="598" y="253"/>
                    <a:pt x="499" y="207"/>
                    <a:pt x="419" y="161"/>
                  </a:cubicBezTo>
                  <a:cubicBezTo>
                    <a:pt x="336" y="109"/>
                    <a:pt x="244" y="59"/>
                    <a:pt x="157" y="9"/>
                  </a:cubicBezTo>
                  <a:cubicBezTo>
                    <a:pt x="146" y="3"/>
                    <a:pt x="134" y="0"/>
                    <a:pt x="12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" name="Google Shape;5779;p61"/>
            <p:cNvSpPr/>
            <p:nvPr/>
          </p:nvSpPr>
          <p:spPr>
            <a:xfrm flipH="1">
              <a:off x="7641320" y="1814530"/>
              <a:ext cx="30264" cy="19164"/>
            </a:xfrm>
            <a:custGeom>
              <a:avLst/>
              <a:gdLst/>
              <a:ahLst/>
              <a:cxnLst/>
              <a:rect l="l" t="t" r="r" b="b"/>
              <a:pathLst>
                <a:path w="927" h="587" extrusionOk="0">
                  <a:moveTo>
                    <a:pt x="120" y="1"/>
                  </a:moveTo>
                  <a:cubicBezTo>
                    <a:pt x="42" y="1"/>
                    <a:pt x="1" y="125"/>
                    <a:pt x="79" y="166"/>
                  </a:cubicBezTo>
                  <a:cubicBezTo>
                    <a:pt x="327" y="294"/>
                    <a:pt x="536" y="470"/>
                    <a:pt x="794" y="580"/>
                  </a:cubicBezTo>
                  <a:cubicBezTo>
                    <a:pt x="803" y="585"/>
                    <a:pt x="813" y="587"/>
                    <a:pt x="823" y="587"/>
                  </a:cubicBezTo>
                  <a:cubicBezTo>
                    <a:pt x="873" y="587"/>
                    <a:pt x="927" y="538"/>
                    <a:pt x="889" y="485"/>
                  </a:cubicBezTo>
                  <a:cubicBezTo>
                    <a:pt x="703" y="226"/>
                    <a:pt x="436" y="108"/>
                    <a:pt x="148" y="6"/>
                  </a:cubicBezTo>
                  <a:cubicBezTo>
                    <a:pt x="138" y="3"/>
                    <a:pt x="129" y="1"/>
                    <a:pt x="12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5780;p61"/>
            <p:cNvSpPr/>
            <p:nvPr/>
          </p:nvSpPr>
          <p:spPr>
            <a:xfrm flipH="1">
              <a:off x="7622939" y="1889129"/>
              <a:ext cx="18838" cy="15867"/>
            </a:xfrm>
            <a:custGeom>
              <a:avLst/>
              <a:gdLst/>
              <a:ahLst/>
              <a:cxnLst/>
              <a:rect l="l" t="t" r="r" b="b"/>
              <a:pathLst>
                <a:path w="577" h="486" extrusionOk="0">
                  <a:moveTo>
                    <a:pt x="137" y="1"/>
                  </a:moveTo>
                  <a:cubicBezTo>
                    <a:pt x="57" y="1"/>
                    <a:pt x="1" y="112"/>
                    <a:pt x="63" y="180"/>
                  </a:cubicBezTo>
                  <a:cubicBezTo>
                    <a:pt x="162" y="291"/>
                    <a:pt x="269" y="439"/>
                    <a:pt x="421" y="481"/>
                  </a:cubicBezTo>
                  <a:cubicBezTo>
                    <a:pt x="432" y="484"/>
                    <a:pt x="442" y="486"/>
                    <a:pt x="452" y="486"/>
                  </a:cubicBezTo>
                  <a:cubicBezTo>
                    <a:pt x="532" y="486"/>
                    <a:pt x="577" y="396"/>
                    <a:pt x="546" y="322"/>
                  </a:cubicBezTo>
                  <a:cubicBezTo>
                    <a:pt x="481" y="180"/>
                    <a:pt x="311" y="97"/>
                    <a:pt x="189" y="17"/>
                  </a:cubicBezTo>
                  <a:cubicBezTo>
                    <a:pt x="171" y="6"/>
                    <a:pt x="154" y="1"/>
                    <a:pt x="1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5781;p61"/>
            <p:cNvSpPr/>
            <p:nvPr/>
          </p:nvSpPr>
          <p:spPr>
            <a:xfrm flipH="1">
              <a:off x="7604330" y="1856710"/>
              <a:ext cx="22364" cy="22429"/>
            </a:xfrm>
            <a:custGeom>
              <a:avLst/>
              <a:gdLst/>
              <a:ahLst/>
              <a:cxnLst/>
              <a:rect l="l" t="t" r="r" b="b"/>
              <a:pathLst>
                <a:path w="685" h="687" extrusionOk="0">
                  <a:moveTo>
                    <a:pt x="118" y="1"/>
                  </a:moveTo>
                  <a:cubicBezTo>
                    <a:pt x="49" y="1"/>
                    <a:pt x="0" y="88"/>
                    <a:pt x="31" y="159"/>
                  </a:cubicBezTo>
                  <a:cubicBezTo>
                    <a:pt x="77" y="257"/>
                    <a:pt x="133" y="341"/>
                    <a:pt x="202" y="429"/>
                  </a:cubicBezTo>
                  <a:cubicBezTo>
                    <a:pt x="270" y="524"/>
                    <a:pt x="354" y="585"/>
                    <a:pt x="442" y="657"/>
                  </a:cubicBezTo>
                  <a:cubicBezTo>
                    <a:pt x="466" y="677"/>
                    <a:pt x="495" y="686"/>
                    <a:pt x="522" y="686"/>
                  </a:cubicBezTo>
                  <a:cubicBezTo>
                    <a:pt x="607" y="686"/>
                    <a:pt x="685" y="604"/>
                    <a:pt x="628" y="512"/>
                  </a:cubicBezTo>
                  <a:cubicBezTo>
                    <a:pt x="567" y="409"/>
                    <a:pt x="514" y="315"/>
                    <a:pt x="430" y="231"/>
                  </a:cubicBezTo>
                  <a:cubicBezTo>
                    <a:pt x="351" y="147"/>
                    <a:pt x="267" y="78"/>
                    <a:pt x="172" y="18"/>
                  </a:cubicBezTo>
                  <a:cubicBezTo>
                    <a:pt x="153" y="6"/>
                    <a:pt x="135" y="1"/>
                    <a:pt x="11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" name="Google Shape;5782;p61"/>
            <p:cNvSpPr/>
            <p:nvPr/>
          </p:nvSpPr>
          <p:spPr>
            <a:xfrm flipH="1">
              <a:off x="7572368" y="1928470"/>
              <a:ext cx="22788" cy="17793"/>
            </a:xfrm>
            <a:custGeom>
              <a:avLst/>
              <a:gdLst/>
              <a:ahLst/>
              <a:cxnLst/>
              <a:rect l="l" t="t" r="r" b="b"/>
              <a:pathLst>
                <a:path w="698" h="545" extrusionOk="0">
                  <a:moveTo>
                    <a:pt x="119" y="1"/>
                  </a:moveTo>
                  <a:cubicBezTo>
                    <a:pt x="53" y="1"/>
                    <a:pt x="0" y="93"/>
                    <a:pt x="57" y="143"/>
                  </a:cubicBezTo>
                  <a:cubicBezTo>
                    <a:pt x="141" y="219"/>
                    <a:pt x="225" y="295"/>
                    <a:pt x="308" y="367"/>
                  </a:cubicBezTo>
                  <a:cubicBezTo>
                    <a:pt x="381" y="428"/>
                    <a:pt x="464" y="526"/>
                    <a:pt x="563" y="542"/>
                  </a:cubicBezTo>
                  <a:cubicBezTo>
                    <a:pt x="571" y="543"/>
                    <a:pt x="579" y="544"/>
                    <a:pt x="586" y="544"/>
                  </a:cubicBezTo>
                  <a:cubicBezTo>
                    <a:pt x="656" y="544"/>
                    <a:pt x="697" y="478"/>
                    <a:pt x="669" y="409"/>
                  </a:cubicBezTo>
                  <a:cubicBezTo>
                    <a:pt x="632" y="317"/>
                    <a:pt x="513" y="257"/>
                    <a:pt x="434" y="203"/>
                  </a:cubicBezTo>
                  <a:cubicBezTo>
                    <a:pt x="343" y="139"/>
                    <a:pt x="251" y="78"/>
                    <a:pt x="160" y="14"/>
                  </a:cubicBezTo>
                  <a:cubicBezTo>
                    <a:pt x="146" y="5"/>
                    <a:pt x="132" y="1"/>
                    <a:pt x="11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5783;p61"/>
            <p:cNvSpPr/>
            <p:nvPr/>
          </p:nvSpPr>
          <p:spPr>
            <a:xfrm flipH="1">
              <a:off x="7560125" y="1896475"/>
              <a:ext cx="20764" cy="21025"/>
            </a:xfrm>
            <a:custGeom>
              <a:avLst/>
              <a:gdLst/>
              <a:ahLst/>
              <a:cxnLst/>
              <a:rect l="l" t="t" r="r" b="b"/>
              <a:pathLst>
                <a:path w="636" h="644" extrusionOk="0">
                  <a:moveTo>
                    <a:pt x="145" y="1"/>
                  </a:moveTo>
                  <a:cubicBezTo>
                    <a:pt x="53" y="1"/>
                    <a:pt x="1" y="100"/>
                    <a:pt x="43" y="180"/>
                  </a:cubicBezTo>
                  <a:cubicBezTo>
                    <a:pt x="84" y="264"/>
                    <a:pt x="168" y="317"/>
                    <a:pt x="225" y="393"/>
                  </a:cubicBezTo>
                  <a:cubicBezTo>
                    <a:pt x="286" y="476"/>
                    <a:pt x="313" y="576"/>
                    <a:pt x="411" y="617"/>
                  </a:cubicBezTo>
                  <a:cubicBezTo>
                    <a:pt x="433" y="636"/>
                    <a:pt x="458" y="644"/>
                    <a:pt x="483" y="644"/>
                  </a:cubicBezTo>
                  <a:cubicBezTo>
                    <a:pt x="538" y="644"/>
                    <a:pt x="591" y="602"/>
                    <a:pt x="601" y="541"/>
                  </a:cubicBezTo>
                  <a:cubicBezTo>
                    <a:pt x="636" y="469"/>
                    <a:pt x="624" y="404"/>
                    <a:pt x="578" y="332"/>
                  </a:cubicBezTo>
                  <a:cubicBezTo>
                    <a:pt x="548" y="279"/>
                    <a:pt x="510" y="225"/>
                    <a:pt x="464" y="180"/>
                  </a:cubicBezTo>
                  <a:cubicBezTo>
                    <a:pt x="385" y="92"/>
                    <a:pt x="267" y="1"/>
                    <a:pt x="14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5784;p61"/>
            <p:cNvSpPr/>
            <p:nvPr/>
          </p:nvSpPr>
          <p:spPr>
            <a:xfrm flipH="1">
              <a:off x="7536913" y="1948319"/>
              <a:ext cx="18903" cy="15736"/>
            </a:xfrm>
            <a:custGeom>
              <a:avLst/>
              <a:gdLst/>
              <a:ahLst/>
              <a:cxnLst/>
              <a:rect l="l" t="t" r="r" b="b"/>
              <a:pathLst>
                <a:path w="579" h="482" extrusionOk="0">
                  <a:moveTo>
                    <a:pt x="144" y="1"/>
                  </a:moveTo>
                  <a:cubicBezTo>
                    <a:pt x="63" y="1"/>
                    <a:pt x="0" y="116"/>
                    <a:pt x="69" y="185"/>
                  </a:cubicBezTo>
                  <a:cubicBezTo>
                    <a:pt x="126" y="242"/>
                    <a:pt x="180" y="306"/>
                    <a:pt x="244" y="360"/>
                  </a:cubicBezTo>
                  <a:cubicBezTo>
                    <a:pt x="308" y="413"/>
                    <a:pt x="380" y="481"/>
                    <a:pt x="468" y="481"/>
                  </a:cubicBezTo>
                  <a:cubicBezTo>
                    <a:pt x="470" y="482"/>
                    <a:pt x="472" y="482"/>
                    <a:pt x="473" y="482"/>
                  </a:cubicBezTo>
                  <a:cubicBezTo>
                    <a:pt x="539" y="482"/>
                    <a:pt x="578" y="415"/>
                    <a:pt x="567" y="356"/>
                  </a:cubicBezTo>
                  <a:cubicBezTo>
                    <a:pt x="552" y="276"/>
                    <a:pt x="464" y="211"/>
                    <a:pt x="403" y="162"/>
                  </a:cubicBezTo>
                  <a:cubicBezTo>
                    <a:pt x="339" y="109"/>
                    <a:pt x="266" y="67"/>
                    <a:pt x="198" y="18"/>
                  </a:cubicBezTo>
                  <a:cubicBezTo>
                    <a:pt x="180" y="6"/>
                    <a:pt x="162" y="1"/>
                    <a:pt x="14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5785;p61"/>
            <p:cNvSpPr/>
            <p:nvPr/>
          </p:nvSpPr>
          <p:spPr>
            <a:xfrm flipH="1">
              <a:off x="7517912" y="1881131"/>
              <a:ext cx="9109" cy="16552"/>
            </a:xfrm>
            <a:custGeom>
              <a:avLst/>
              <a:gdLst/>
              <a:ahLst/>
              <a:cxnLst/>
              <a:rect l="l" t="t" r="r" b="b"/>
              <a:pathLst>
                <a:path w="279" h="507" extrusionOk="0">
                  <a:moveTo>
                    <a:pt x="188" y="0"/>
                  </a:moveTo>
                  <a:cubicBezTo>
                    <a:pt x="158" y="0"/>
                    <a:pt x="128" y="17"/>
                    <a:pt x="114" y="57"/>
                  </a:cubicBezTo>
                  <a:cubicBezTo>
                    <a:pt x="96" y="121"/>
                    <a:pt x="73" y="186"/>
                    <a:pt x="54" y="255"/>
                  </a:cubicBezTo>
                  <a:cubicBezTo>
                    <a:pt x="35" y="316"/>
                    <a:pt x="0" y="380"/>
                    <a:pt x="28" y="444"/>
                  </a:cubicBezTo>
                  <a:cubicBezTo>
                    <a:pt x="39" y="483"/>
                    <a:pt x="73" y="507"/>
                    <a:pt x="108" y="507"/>
                  </a:cubicBezTo>
                  <a:cubicBezTo>
                    <a:pt x="128" y="507"/>
                    <a:pt x="148" y="499"/>
                    <a:pt x="165" y="483"/>
                  </a:cubicBezTo>
                  <a:cubicBezTo>
                    <a:pt x="217" y="437"/>
                    <a:pt x="221" y="369"/>
                    <a:pt x="233" y="304"/>
                  </a:cubicBezTo>
                  <a:lnTo>
                    <a:pt x="267" y="99"/>
                  </a:lnTo>
                  <a:cubicBezTo>
                    <a:pt x="278" y="39"/>
                    <a:pt x="233" y="0"/>
                    <a:pt x="1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5786;p61"/>
            <p:cNvSpPr/>
            <p:nvPr/>
          </p:nvSpPr>
          <p:spPr>
            <a:xfrm flipH="1">
              <a:off x="7528490" y="1849757"/>
              <a:ext cx="12047" cy="19425"/>
            </a:xfrm>
            <a:custGeom>
              <a:avLst/>
              <a:gdLst/>
              <a:ahLst/>
              <a:cxnLst/>
              <a:rect l="l" t="t" r="r" b="b"/>
              <a:pathLst>
                <a:path w="369" h="595" extrusionOk="0">
                  <a:moveTo>
                    <a:pt x="258" y="1"/>
                  </a:moveTo>
                  <a:cubicBezTo>
                    <a:pt x="219" y="1"/>
                    <a:pt x="178" y="21"/>
                    <a:pt x="160" y="68"/>
                  </a:cubicBezTo>
                  <a:cubicBezTo>
                    <a:pt x="126" y="147"/>
                    <a:pt x="91" y="223"/>
                    <a:pt x="61" y="303"/>
                  </a:cubicBezTo>
                  <a:cubicBezTo>
                    <a:pt x="46" y="341"/>
                    <a:pt x="19" y="383"/>
                    <a:pt x="12" y="424"/>
                  </a:cubicBezTo>
                  <a:cubicBezTo>
                    <a:pt x="0" y="463"/>
                    <a:pt x="16" y="497"/>
                    <a:pt x="19" y="535"/>
                  </a:cubicBezTo>
                  <a:cubicBezTo>
                    <a:pt x="26" y="576"/>
                    <a:pt x="61" y="594"/>
                    <a:pt x="97" y="594"/>
                  </a:cubicBezTo>
                  <a:cubicBezTo>
                    <a:pt x="120" y="594"/>
                    <a:pt x="143" y="587"/>
                    <a:pt x="160" y="573"/>
                  </a:cubicBezTo>
                  <a:cubicBezTo>
                    <a:pt x="194" y="542"/>
                    <a:pt x="217" y="528"/>
                    <a:pt x="232" y="486"/>
                  </a:cubicBezTo>
                  <a:cubicBezTo>
                    <a:pt x="251" y="447"/>
                    <a:pt x="259" y="402"/>
                    <a:pt x="270" y="364"/>
                  </a:cubicBezTo>
                  <a:cubicBezTo>
                    <a:pt x="297" y="280"/>
                    <a:pt x="319" y="200"/>
                    <a:pt x="346" y="117"/>
                  </a:cubicBezTo>
                  <a:cubicBezTo>
                    <a:pt x="369" y="44"/>
                    <a:pt x="315" y="1"/>
                    <a:pt x="25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5787;p61"/>
            <p:cNvSpPr/>
            <p:nvPr/>
          </p:nvSpPr>
          <p:spPr>
            <a:xfrm flipH="1">
              <a:off x="7484775" y="1790730"/>
              <a:ext cx="11982" cy="13875"/>
            </a:xfrm>
            <a:custGeom>
              <a:avLst/>
              <a:gdLst/>
              <a:ahLst/>
              <a:cxnLst/>
              <a:rect l="l" t="t" r="r" b="b"/>
              <a:pathLst>
                <a:path w="367" h="425" extrusionOk="0">
                  <a:moveTo>
                    <a:pt x="226" y="1"/>
                  </a:moveTo>
                  <a:cubicBezTo>
                    <a:pt x="161" y="5"/>
                    <a:pt x="119" y="43"/>
                    <a:pt x="96" y="104"/>
                  </a:cubicBezTo>
                  <a:cubicBezTo>
                    <a:pt x="98" y="97"/>
                    <a:pt x="99" y="94"/>
                    <a:pt x="99" y="94"/>
                  </a:cubicBezTo>
                  <a:lnTo>
                    <a:pt x="99" y="94"/>
                  </a:lnTo>
                  <a:cubicBezTo>
                    <a:pt x="99" y="94"/>
                    <a:pt x="98" y="96"/>
                    <a:pt x="96" y="100"/>
                  </a:cubicBezTo>
                  <a:cubicBezTo>
                    <a:pt x="89" y="115"/>
                    <a:pt x="82" y="126"/>
                    <a:pt x="77" y="142"/>
                  </a:cubicBezTo>
                  <a:cubicBezTo>
                    <a:pt x="73" y="157"/>
                    <a:pt x="73" y="172"/>
                    <a:pt x="73" y="188"/>
                  </a:cubicBezTo>
                  <a:cubicBezTo>
                    <a:pt x="70" y="206"/>
                    <a:pt x="62" y="218"/>
                    <a:pt x="54" y="233"/>
                  </a:cubicBezTo>
                  <a:cubicBezTo>
                    <a:pt x="0" y="324"/>
                    <a:pt x="82" y="425"/>
                    <a:pt x="168" y="425"/>
                  </a:cubicBezTo>
                  <a:cubicBezTo>
                    <a:pt x="197" y="425"/>
                    <a:pt x="227" y="413"/>
                    <a:pt x="252" y="385"/>
                  </a:cubicBezTo>
                  <a:cubicBezTo>
                    <a:pt x="282" y="355"/>
                    <a:pt x="310" y="316"/>
                    <a:pt x="332" y="279"/>
                  </a:cubicBezTo>
                  <a:lnTo>
                    <a:pt x="332" y="279"/>
                  </a:lnTo>
                  <a:cubicBezTo>
                    <a:pt x="326" y="284"/>
                    <a:pt x="323" y="286"/>
                    <a:pt x="322" y="286"/>
                  </a:cubicBezTo>
                  <a:cubicBezTo>
                    <a:pt x="320" y="286"/>
                    <a:pt x="329" y="276"/>
                    <a:pt x="347" y="256"/>
                  </a:cubicBezTo>
                  <a:cubicBezTo>
                    <a:pt x="359" y="233"/>
                    <a:pt x="366" y="206"/>
                    <a:pt x="366" y="179"/>
                  </a:cubicBezTo>
                  <a:cubicBezTo>
                    <a:pt x="366" y="153"/>
                    <a:pt x="363" y="126"/>
                    <a:pt x="359" y="104"/>
                  </a:cubicBezTo>
                  <a:cubicBezTo>
                    <a:pt x="347" y="46"/>
                    <a:pt x="279" y="1"/>
                    <a:pt x="2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5788;p61"/>
            <p:cNvSpPr/>
            <p:nvPr/>
          </p:nvSpPr>
          <p:spPr>
            <a:xfrm flipH="1">
              <a:off x="7517978" y="1767452"/>
              <a:ext cx="15018" cy="23767"/>
            </a:xfrm>
            <a:custGeom>
              <a:avLst/>
              <a:gdLst/>
              <a:ahLst/>
              <a:cxnLst/>
              <a:rect l="l" t="t" r="r" b="b"/>
              <a:pathLst>
                <a:path w="460" h="728" extrusionOk="0">
                  <a:moveTo>
                    <a:pt x="343" y="1"/>
                  </a:moveTo>
                  <a:cubicBezTo>
                    <a:pt x="311" y="1"/>
                    <a:pt x="279" y="15"/>
                    <a:pt x="256" y="48"/>
                  </a:cubicBezTo>
                  <a:cubicBezTo>
                    <a:pt x="191" y="143"/>
                    <a:pt x="134" y="231"/>
                    <a:pt x="85" y="338"/>
                  </a:cubicBezTo>
                  <a:cubicBezTo>
                    <a:pt x="62" y="383"/>
                    <a:pt x="35" y="433"/>
                    <a:pt x="20" y="482"/>
                  </a:cubicBezTo>
                  <a:cubicBezTo>
                    <a:pt x="1" y="547"/>
                    <a:pt x="20" y="589"/>
                    <a:pt x="32" y="650"/>
                  </a:cubicBezTo>
                  <a:cubicBezTo>
                    <a:pt x="44" y="703"/>
                    <a:pt x="89" y="728"/>
                    <a:pt x="136" y="728"/>
                  </a:cubicBezTo>
                  <a:cubicBezTo>
                    <a:pt x="166" y="728"/>
                    <a:pt x="196" y="718"/>
                    <a:pt x="218" y="699"/>
                  </a:cubicBezTo>
                  <a:cubicBezTo>
                    <a:pt x="264" y="657"/>
                    <a:pt x="290" y="641"/>
                    <a:pt x="317" y="585"/>
                  </a:cubicBezTo>
                  <a:cubicBezTo>
                    <a:pt x="336" y="539"/>
                    <a:pt x="348" y="482"/>
                    <a:pt x="362" y="433"/>
                  </a:cubicBezTo>
                  <a:cubicBezTo>
                    <a:pt x="393" y="330"/>
                    <a:pt x="416" y="227"/>
                    <a:pt x="442" y="125"/>
                  </a:cubicBezTo>
                  <a:cubicBezTo>
                    <a:pt x="460" y="51"/>
                    <a:pt x="403" y="1"/>
                    <a:pt x="34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5789;p61"/>
            <p:cNvSpPr/>
            <p:nvPr/>
          </p:nvSpPr>
          <p:spPr>
            <a:xfrm flipH="1">
              <a:off x="7498193" y="1729320"/>
              <a:ext cx="11949" cy="17891"/>
            </a:xfrm>
            <a:custGeom>
              <a:avLst/>
              <a:gdLst/>
              <a:ahLst/>
              <a:cxnLst/>
              <a:rect l="l" t="t" r="r" b="b"/>
              <a:pathLst>
                <a:path w="366" h="548" extrusionOk="0">
                  <a:moveTo>
                    <a:pt x="214" y="1"/>
                  </a:moveTo>
                  <a:cubicBezTo>
                    <a:pt x="173" y="1"/>
                    <a:pt x="132" y="21"/>
                    <a:pt x="107" y="61"/>
                  </a:cubicBezTo>
                  <a:cubicBezTo>
                    <a:pt x="73" y="118"/>
                    <a:pt x="85" y="190"/>
                    <a:pt x="65" y="255"/>
                  </a:cubicBezTo>
                  <a:cubicBezTo>
                    <a:pt x="43" y="330"/>
                    <a:pt x="1" y="407"/>
                    <a:pt x="54" y="483"/>
                  </a:cubicBezTo>
                  <a:cubicBezTo>
                    <a:pt x="75" y="519"/>
                    <a:pt x="114" y="548"/>
                    <a:pt x="156" y="548"/>
                  </a:cubicBezTo>
                  <a:cubicBezTo>
                    <a:pt x="159" y="548"/>
                    <a:pt x="161" y="548"/>
                    <a:pt x="164" y="548"/>
                  </a:cubicBezTo>
                  <a:cubicBezTo>
                    <a:pt x="297" y="540"/>
                    <a:pt x="343" y="418"/>
                    <a:pt x="355" y="304"/>
                  </a:cubicBezTo>
                  <a:cubicBezTo>
                    <a:pt x="366" y="216"/>
                    <a:pt x="366" y="99"/>
                    <a:pt x="297" y="34"/>
                  </a:cubicBezTo>
                  <a:cubicBezTo>
                    <a:pt x="273" y="12"/>
                    <a:pt x="244" y="1"/>
                    <a:pt x="2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5790;p61"/>
            <p:cNvSpPr/>
            <p:nvPr/>
          </p:nvSpPr>
          <p:spPr>
            <a:xfrm flipH="1">
              <a:off x="7450756" y="1718644"/>
              <a:ext cx="17923" cy="25955"/>
            </a:xfrm>
            <a:custGeom>
              <a:avLst/>
              <a:gdLst/>
              <a:ahLst/>
              <a:cxnLst/>
              <a:rect l="l" t="t" r="r" b="b"/>
              <a:pathLst>
                <a:path w="549" h="795" extrusionOk="0">
                  <a:moveTo>
                    <a:pt x="427" y="1"/>
                  </a:moveTo>
                  <a:cubicBezTo>
                    <a:pt x="400" y="1"/>
                    <a:pt x="371" y="14"/>
                    <a:pt x="350" y="46"/>
                  </a:cubicBezTo>
                  <a:cubicBezTo>
                    <a:pt x="240" y="217"/>
                    <a:pt x="1" y="487"/>
                    <a:pt x="77" y="703"/>
                  </a:cubicBezTo>
                  <a:cubicBezTo>
                    <a:pt x="93" y="751"/>
                    <a:pt x="145" y="795"/>
                    <a:pt x="199" y="795"/>
                  </a:cubicBezTo>
                  <a:cubicBezTo>
                    <a:pt x="218" y="795"/>
                    <a:pt x="237" y="789"/>
                    <a:pt x="255" y="776"/>
                  </a:cubicBezTo>
                  <a:cubicBezTo>
                    <a:pt x="434" y="639"/>
                    <a:pt x="431" y="343"/>
                    <a:pt x="517" y="145"/>
                  </a:cubicBezTo>
                  <a:cubicBezTo>
                    <a:pt x="549" y="68"/>
                    <a:pt x="490" y="1"/>
                    <a:pt x="4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5791;p61"/>
            <p:cNvSpPr/>
            <p:nvPr/>
          </p:nvSpPr>
          <p:spPr>
            <a:xfrm flipH="1">
              <a:off x="7417717" y="1730169"/>
              <a:ext cx="16585" cy="23376"/>
            </a:xfrm>
            <a:custGeom>
              <a:avLst/>
              <a:gdLst/>
              <a:ahLst/>
              <a:cxnLst/>
              <a:rect l="l" t="t" r="r" b="b"/>
              <a:pathLst>
                <a:path w="508" h="716" extrusionOk="0">
                  <a:moveTo>
                    <a:pt x="414" y="1"/>
                  </a:moveTo>
                  <a:cubicBezTo>
                    <a:pt x="388" y="1"/>
                    <a:pt x="363" y="11"/>
                    <a:pt x="347" y="35"/>
                  </a:cubicBezTo>
                  <a:cubicBezTo>
                    <a:pt x="275" y="137"/>
                    <a:pt x="199" y="229"/>
                    <a:pt x="138" y="335"/>
                  </a:cubicBezTo>
                  <a:cubicBezTo>
                    <a:pt x="80" y="430"/>
                    <a:pt x="1" y="529"/>
                    <a:pt x="39" y="643"/>
                  </a:cubicBezTo>
                  <a:cubicBezTo>
                    <a:pt x="51" y="684"/>
                    <a:pt x="91" y="715"/>
                    <a:pt x="132" y="715"/>
                  </a:cubicBezTo>
                  <a:cubicBezTo>
                    <a:pt x="141" y="715"/>
                    <a:pt x="149" y="714"/>
                    <a:pt x="157" y="711"/>
                  </a:cubicBezTo>
                  <a:cubicBezTo>
                    <a:pt x="282" y="669"/>
                    <a:pt x="313" y="552"/>
                    <a:pt x="362" y="441"/>
                  </a:cubicBezTo>
                  <a:cubicBezTo>
                    <a:pt x="411" y="327"/>
                    <a:pt x="442" y="209"/>
                    <a:pt x="487" y="92"/>
                  </a:cubicBezTo>
                  <a:cubicBezTo>
                    <a:pt x="507" y="37"/>
                    <a:pt x="461" y="1"/>
                    <a:pt x="4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5792;p61"/>
            <p:cNvSpPr/>
            <p:nvPr/>
          </p:nvSpPr>
          <p:spPr>
            <a:xfrm flipH="1">
              <a:off x="7383307" y="1754034"/>
              <a:ext cx="14365" cy="21678"/>
            </a:xfrm>
            <a:custGeom>
              <a:avLst/>
              <a:gdLst/>
              <a:ahLst/>
              <a:cxnLst/>
              <a:rect l="l" t="t" r="r" b="b"/>
              <a:pathLst>
                <a:path w="440" h="664" extrusionOk="0">
                  <a:moveTo>
                    <a:pt x="352" y="0"/>
                  </a:moveTo>
                  <a:cubicBezTo>
                    <a:pt x="329" y="0"/>
                    <a:pt x="307" y="7"/>
                    <a:pt x="289" y="22"/>
                  </a:cubicBezTo>
                  <a:cubicBezTo>
                    <a:pt x="213" y="91"/>
                    <a:pt x="153" y="182"/>
                    <a:pt x="114" y="277"/>
                  </a:cubicBezTo>
                  <a:cubicBezTo>
                    <a:pt x="69" y="380"/>
                    <a:pt x="0" y="490"/>
                    <a:pt x="65" y="600"/>
                  </a:cubicBezTo>
                  <a:cubicBezTo>
                    <a:pt x="90" y="642"/>
                    <a:pt x="133" y="664"/>
                    <a:pt x="177" y="664"/>
                  </a:cubicBezTo>
                  <a:cubicBezTo>
                    <a:pt x="201" y="664"/>
                    <a:pt x="225" y="658"/>
                    <a:pt x="247" y="646"/>
                  </a:cubicBezTo>
                  <a:cubicBezTo>
                    <a:pt x="350" y="593"/>
                    <a:pt x="354" y="475"/>
                    <a:pt x="384" y="372"/>
                  </a:cubicBezTo>
                  <a:cubicBezTo>
                    <a:pt x="411" y="281"/>
                    <a:pt x="434" y="182"/>
                    <a:pt x="437" y="83"/>
                  </a:cubicBezTo>
                  <a:cubicBezTo>
                    <a:pt x="440" y="30"/>
                    <a:pt x="396" y="0"/>
                    <a:pt x="35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5793;p61"/>
            <p:cNvSpPr/>
            <p:nvPr/>
          </p:nvSpPr>
          <p:spPr>
            <a:xfrm flipH="1">
              <a:off x="7367342" y="1699415"/>
              <a:ext cx="17042" cy="19099"/>
            </a:xfrm>
            <a:custGeom>
              <a:avLst/>
              <a:gdLst/>
              <a:ahLst/>
              <a:cxnLst/>
              <a:rect l="l" t="t" r="r" b="b"/>
              <a:pathLst>
                <a:path w="522" h="585" extrusionOk="0">
                  <a:moveTo>
                    <a:pt x="348" y="1"/>
                  </a:moveTo>
                  <a:cubicBezTo>
                    <a:pt x="327" y="1"/>
                    <a:pt x="305" y="9"/>
                    <a:pt x="289" y="26"/>
                  </a:cubicBezTo>
                  <a:cubicBezTo>
                    <a:pt x="205" y="118"/>
                    <a:pt x="167" y="228"/>
                    <a:pt x="69" y="307"/>
                  </a:cubicBezTo>
                  <a:cubicBezTo>
                    <a:pt x="0" y="361"/>
                    <a:pt x="11" y="479"/>
                    <a:pt x="69" y="536"/>
                  </a:cubicBezTo>
                  <a:cubicBezTo>
                    <a:pt x="100" y="567"/>
                    <a:pt x="145" y="584"/>
                    <a:pt x="190" y="584"/>
                  </a:cubicBezTo>
                  <a:cubicBezTo>
                    <a:pt x="232" y="584"/>
                    <a:pt x="273" y="569"/>
                    <a:pt x="300" y="536"/>
                  </a:cubicBezTo>
                  <a:cubicBezTo>
                    <a:pt x="411" y="411"/>
                    <a:pt x="521" y="213"/>
                    <a:pt x="426" y="46"/>
                  </a:cubicBezTo>
                  <a:cubicBezTo>
                    <a:pt x="410" y="17"/>
                    <a:pt x="379" y="1"/>
                    <a:pt x="34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5794;p61"/>
            <p:cNvSpPr/>
            <p:nvPr/>
          </p:nvSpPr>
          <p:spPr>
            <a:xfrm flipH="1">
              <a:off x="7402340" y="1665657"/>
              <a:ext cx="13451" cy="24714"/>
            </a:xfrm>
            <a:custGeom>
              <a:avLst/>
              <a:gdLst/>
              <a:ahLst/>
              <a:cxnLst/>
              <a:rect l="l" t="t" r="r" b="b"/>
              <a:pathLst>
                <a:path w="412" h="757" extrusionOk="0">
                  <a:moveTo>
                    <a:pt x="280" y="0"/>
                  </a:moveTo>
                  <a:cubicBezTo>
                    <a:pt x="249" y="0"/>
                    <a:pt x="221" y="15"/>
                    <a:pt x="206" y="53"/>
                  </a:cubicBezTo>
                  <a:cubicBezTo>
                    <a:pt x="164" y="152"/>
                    <a:pt x="118" y="246"/>
                    <a:pt x="80" y="350"/>
                  </a:cubicBezTo>
                  <a:cubicBezTo>
                    <a:pt x="65" y="399"/>
                    <a:pt x="38" y="444"/>
                    <a:pt x="23" y="494"/>
                  </a:cubicBezTo>
                  <a:cubicBezTo>
                    <a:pt x="0" y="551"/>
                    <a:pt x="11" y="604"/>
                    <a:pt x="20" y="665"/>
                  </a:cubicBezTo>
                  <a:cubicBezTo>
                    <a:pt x="28" y="730"/>
                    <a:pt x="79" y="756"/>
                    <a:pt x="134" y="756"/>
                  </a:cubicBezTo>
                  <a:cubicBezTo>
                    <a:pt x="172" y="756"/>
                    <a:pt x="211" y="744"/>
                    <a:pt x="240" y="722"/>
                  </a:cubicBezTo>
                  <a:cubicBezTo>
                    <a:pt x="407" y="592"/>
                    <a:pt x="411" y="300"/>
                    <a:pt x="396" y="102"/>
                  </a:cubicBezTo>
                  <a:cubicBezTo>
                    <a:pt x="391" y="47"/>
                    <a:pt x="332" y="0"/>
                    <a:pt x="28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5795;p61"/>
            <p:cNvSpPr/>
            <p:nvPr/>
          </p:nvSpPr>
          <p:spPr>
            <a:xfrm flipH="1">
              <a:off x="7445565" y="1669281"/>
              <a:ext cx="15148" cy="23082"/>
            </a:xfrm>
            <a:custGeom>
              <a:avLst/>
              <a:gdLst/>
              <a:ahLst/>
              <a:cxnLst/>
              <a:rect l="l" t="t" r="r" b="b"/>
              <a:pathLst>
                <a:path w="464" h="707" extrusionOk="0">
                  <a:moveTo>
                    <a:pt x="352" y="0"/>
                  </a:moveTo>
                  <a:cubicBezTo>
                    <a:pt x="329" y="0"/>
                    <a:pt x="306" y="11"/>
                    <a:pt x="289" y="33"/>
                  </a:cubicBezTo>
                  <a:cubicBezTo>
                    <a:pt x="228" y="113"/>
                    <a:pt x="194" y="216"/>
                    <a:pt x="152" y="307"/>
                  </a:cubicBezTo>
                  <a:cubicBezTo>
                    <a:pt x="110" y="390"/>
                    <a:pt x="22" y="486"/>
                    <a:pt x="11" y="577"/>
                  </a:cubicBezTo>
                  <a:cubicBezTo>
                    <a:pt x="1" y="640"/>
                    <a:pt x="41" y="706"/>
                    <a:pt x="107" y="706"/>
                  </a:cubicBezTo>
                  <a:cubicBezTo>
                    <a:pt x="116" y="706"/>
                    <a:pt x="126" y="705"/>
                    <a:pt x="136" y="702"/>
                  </a:cubicBezTo>
                  <a:cubicBezTo>
                    <a:pt x="250" y="668"/>
                    <a:pt x="334" y="527"/>
                    <a:pt x="384" y="421"/>
                  </a:cubicBezTo>
                  <a:cubicBezTo>
                    <a:pt x="433" y="307"/>
                    <a:pt x="464" y="166"/>
                    <a:pt x="418" y="48"/>
                  </a:cubicBezTo>
                  <a:cubicBezTo>
                    <a:pt x="406" y="17"/>
                    <a:pt x="379" y="0"/>
                    <a:pt x="35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5796;p61"/>
            <p:cNvSpPr/>
            <p:nvPr/>
          </p:nvSpPr>
          <p:spPr>
            <a:xfrm flipH="1">
              <a:off x="7491500" y="1670620"/>
              <a:ext cx="13320" cy="22331"/>
            </a:xfrm>
            <a:custGeom>
              <a:avLst/>
              <a:gdLst/>
              <a:ahLst/>
              <a:cxnLst/>
              <a:rect l="l" t="t" r="r" b="b"/>
              <a:pathLst>
                <a:path w="408" h="684" extrusionOk="0">
                  <a:moveTo>
                    <a:pt x="298" y="0"/>
                  </a:moveTo>
                  <a:cubicBezTo>
                    <a:pt x="257" y="0"/>
                    <a:pt x="218" y="22"/>
                    <a:pt x="206" y="72"/>
                  </a:cubicBezTo>
                  <a:cubicBezTo>
                    <a:pt x="183" y="159"/>
                    <a:pt x="146" y="251"/>
                    <a:pt x="108" y="331"/>
                  </a:cubicBezTo>
                  <a:cubicBezTo>
                    <a:pt x="62" y="429"/>
                    <a:pt x="1" y="505"/>
                    <a:pt x="58" y="615"/>
                  </a:cubicBezTo>
                  <a:cubicBezTo>
                    <a:pt x="83" y="663"/>
                    <a:pt x="131" y="683"/>
                    <a:pt x="181" y="683"/>
                  </a:cubicBezTo>
                  <a:cubicBezTo>
                    <a:pt x="192" y="683"/>
                    <a:pt x="203" y="682"/>
                    <a:pt x="215" y="680"/>
                  </a:cubicBezTo>
                  <a:cubicBezTo>
                    <a:pt x="336" y="654"/>
                    <a:pt x="362" y="521"/>
                    <a:pt x="385" y="414"/>
                  </a:cubicBezTo>
                  <a:cubicBezTo>
                    <a:pt x="408" y="308"/>
                    <a:pt x="408" y="209"/>
                    <a:pt x="408" y="103"/>
                  </a:cubicBezTo>
                  <a:cubicBezTo>
                    <a:pt x="408" y="38"/>
                    <a:pt x="352" y="0"/>
                    <a:pt x="2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5797;p61"/>
            <p:cNvSpPr/>
            <p:nvPr/>
          </p:nvSpPr>
          <p:spPr>
            <a:xfrm flipH="1">
              <a:off x="7513603" y="1649334"/>
              <a:ext cx="11296" cy="27816"/>
            </a:xfrm>
            <a:custGeom>
              <a:avLst/>
              <a:gdLst/>
              <a:ahLst/>
              <a:cxnLst/>
              <a:rect l="l" t="t" r="r" b="b"/>
              <a:pathLst>
                <a:path w="346" h="852" extrusionOk="0">
                  <a:moveTo>
                    <a:pt x="267" y="1"/>
                  </a:moveTo>
                  <a:cubicBezTo>
                    <a:pt x="245" y="1"/>
                    <a:pt x="224" y="13"/>
                    <a:pt x="217" y="39"/>
                  </a:cubicBezTo>
                  <a:cubicBezTo>
                    <a:pt x="183" y="165"/>
                    <a:pt x="130" y="287"/>
                    <a:pt x="88" y="408"/>
                  </a:cubicBezTo>
                  <a:cubicBezTo>
                    <a:pt x="54" y="527"/>
                    <a:pt x="0" y="641"/>
                    <a:pt x="27" y="762"/>
                  </a:cubicBezTo>
                  <a:cubicBezTo>
                    <a:pt x="39" y="817"/>
                    <a:pt x="94" y="851"/>
                    <a:pt x="148" y="851"/>
                  </a:cubicBezTo>
                  <a:cubicBezTo>
                    <a:pt x="179" y="851"/>
                    <a:pt x="210" y="840"/>
                    <a:pt x="232" y="815"/>
                  </a:cubicBezTo>
                  <a:cubicBezTo>
                    <a:pt x="319" y="720"/>
                    <a:pt x="323" y="590"/>
                    <a:pt x="335" y="465"/>
                  </a:cubicBezTo>
                  <a:cubicBezTo>
                    <a:pt x="346" y="329"/>
                    <a:pt x="331" y="195"/>
                    <a:pt x="323" y="55"/>
                  </a:cubicBezTo>
                  <a:cubicBezTo>
                    <a:pt x="323" y="21"/>
                    <a:pt x="294" y="1"/>
                    <a:pt x="26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5798;p61"/>
            <p:cNvSpPr/>
            <p:nvPr/>
          </p:nvSpPr>
          <p:spPr>
            <a:xfrm flipH="1">
              <a:off x="7463293" y="1583679"/>
              <a:ext cx="15638" cy="28665"/>
            </a:xfrm>
            <a:custGeom>
              <a:avLst/>
              <a:gdLst/>
              <a:ahLst/>
              <a:cxnLst/>
              <a:rect l="l" t="t" r="r" b="b"/>
              <a:pathLst>
                <a:path w="479" h="878" extrusionOk="0">
                  <a:moveTo>
                    <a:pt x="324" y="0"/>
                  </a:moveTo>
                  <a:cubicBezTo>
                    <a:pt x="292" y="0"/>
                    <a:pt x="261" y="17"/>
                    <a:pt x="254" y="55"/>
                  </a:cubicBezTo>
                  <a:cubicBezTo>
                    <a:pt x="231" y="180"/>
                    <a:pt x="189" y="313"/>
                    <a:pt x="136" y="434"/>
                  </a:cubicBezTo>
                  <a:cubicBezTo>
                    <a:pt x="87" y="545"/>
                    <a:pt x="18" y="648"/>
                    <a:pt x="6" y="773"/>
                  </a:cubicBezTo>
                  <a:cubicBezTo>
                    <a:pt x="0" y="828"/>
                    <a:pt x="54" y="877"/>
                    <a:pt x="107" y="877"/>
                  </a:cubicBezTo>
                  <a:cubicBezTo>
                    <a:pt x="117" y="877"/>
                    <a:pt x="127" y="876"/>
                    <a:pt x="136" y="872"/>
                  </a:cubicBezTo>
                  <a:cubicBezTo>
                    <a:pt x="440" y="754"/>
                    <a:pt x="478" y="325"/>
                    <a:pt x="402" y="55"/>
                  </a:cubicBezTo>
                  <a:cubicBezTo>
                    <a:pt x="393" y="20"/>
                    <a:pt x="358" y="0"/>
                    <a:pt x="3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5799;p61"/>
            <p:cNvSpPr/>
            <p:nvPr/>
          </p:nvSpPr>
          <p:spPr>
            <a:xfrm flipH="1">
              <a:off x="7441093" y="1616262"/>
              <a:ext cx="15540" cy="25563"/>
            </a:xfrm>
            <a:custGeom>
              <a:avLst/>
              <a:gdLst/>
              <a:ahLst/>
              <a:cxnLst/>
              <a:rect l="l" t="t" r="r" b="b"/>
              <a:pathLst>
                <a:path w="476" h="783" extrusionOk="0">
                  <a:moveTo>
                    <a:pt x="322" y="0"/>
                  </a:moveTo>
                  <a:cubicBezTo>
                    <a:pt x="277" y="0"/>
                    <a:pt x="232" y="24"/>
                    <a:pt x="225" y="71"/>
                  </a:cubicBezTo>
                  <a:cubicBezTo>
                    <a:pt x="209" y="185"/>
                    <a:pt x="164" y="303"/>
                    <a:pt x="115" y="406"/>
                  </a:cubicBezTo>
                  <a:cubicBezTo>
                    <a:pt x="62" y="508"/>
                    <a:pt x="0" y="612"/>
                    <a:pt x="65" y="726"/>
                  </a:cubicBezTo>
                  <a:cubicBezTo>
                    <a:pt x="84" y="759"/>
                    <a:pt x="122" y="779"/>
                    <a:pt x="164" y="782"/>
                  </a:cubicBezTo>
                  <a:cubicBezTo>
                    <a:pt x="165" y="782"/>
                    <a:pt x="167" y="782"/>
                    <a:pt x="168" y="782"/>
                  </a:cubicBezTo>
                  <a:cubicBezTo>
                    <a:pt x="476" y="782"/>
                    <a:pt x="445" y="269"/>
                    <a:pt x="418" y="71"/>
                  </a:cubicBezTo>
                  <a:cubicBezTo>
                    <a:pt x="411" y="24"/>
                    <a:pt x="366" y="0"/>
                    <a:pt x="32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5800;p61"/>
            <p:cNvSpPr/>
            <p:nvPr/>
          </p:nvSpPr>
          <p:spPr>
            <a:xfrm flipH="1">
              <a:off x="7391077" y="1616719"/>
              <a:ext cx="17695" cy="28305"/>
            </a:xfrm>
            <a:custGeom>
              <a:avLst/>
              <a:gdLst/>
              <a:ahLst/>
              <a:cxnLst/>
              <a:rect l="l" t="t" r="r" b="b"/>
              <a:pathLst>
                <a:path w="542" h="867" extrusionOk="0">
                  <a:moveTo>
                    <a:pt x="424" y="0"/>
                  </a:moveTo>
                  <a:cubicBezTo>
                    <a:pt x="379" y="0"/>
                    <a:pt x="333" y="26"/>
                    <a:pt x="317" y="80"/>
                  </a:cubicBezTo>
                  <a:cubicBezTo>
                    <a:pt x="249" y="305"/>
                    <a:pt x="86" y="480"/>
                    <a:pt x="25" y="700"/>
                  </a:cubicBezTo>
                  <a:cubicBezTo>
                    <a:pt x="0" y="795"/>
                    <a:pt x="75" y="867"/>
                    <a:pt x="157" y="867"/>
                  </a:cubicBezTo>
                  <a:cubicBezTo>
                    <a:pt x="178" y="867"/>
                    <a:pt x="199" y="862"/>
                    <a:pt x="219" y="852"/>
                  </a:cubicBezTo>
                  <a:cubicBezTo>
                    <a:pt x="477" y="719"/>
                    <a:pt x="542" y="377"/>
                    <a:pt x="535" y="107"/>
                  </a:cubicBezTo>
                  <a:cubicBezTo>
                    <a:pt x="535" y="38"/>
                    <a:pt x="479" y="0"/>
                    <a:pt x="4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5801;p61"/>
            <p:cNvSpPr/>
            <p:nvPr/>
          </p:nvSpPr>
          <p:spPr>
            <a:xfrm flipH="1">
              <a:off x="7394798" y="1563732"/>
              <a:ext cx="15148" cy="23376"/>
            </a:xfrm>
            <a:custGeom>
              <a:avLst/>
              <a:gdLst/>
              <a:ahLst/>
              <a:cxnLst/>
              <a:rect l="l" t="t" r="r" b="b"/>
              <a:pathLst>
                <a:path w="464" h="716" extrusionOk="0">
                  <a:moveTo>
                    <a:pt x="358" y="1"/>
                  </a:moveTo>
                  <a:cubicBezTo>
                    <a:pt x="318" y="1"/>
                    <a:pt x="277" y="22"/>
                    <a:pt x="269" y="64"/>
                  </a:cubicBezTo>
                  <a:cubicBezTo>
                    <a:pt x="251" y="160"/>
                    <a:pt x="217" y="255"/>
                    <a:pt x="160" y="338"/>
                  </a:cubicBezTo>
                  <a:cubicBezTo>
                    <a:pt x="137" y="376"/>
                    <a:pt x="114" y="422"/>
                    <a:pt x="87" y="460"/>
                  </a:cubicBezTo>
                  <a:cubicBezTo>
                    <a:pt x="57" y="502"/>
                    <a:pt x="23" y="533"/>
                    <a:pt x="11" y="585"/>
                  </a:cubicBezTo>
                  <a:cubicBezTo>
                    <a:pt x="1" y="649"/>
                    <a:pt x="36" y="715"/>
                    <a:pt x="104" y="715"/>
                  </a:cubicBezTo>
                  <a:cubicBezTo>
                    <a:pt x="106" y="715"/>
                    <a:pt x="108" y="715"/>
                    <a:pt x="110" y="715"/>
                  </a:cubicBezTo>
                  <a:cubicBezTo>
                    <a:pt x="239" y="711"/>
                    <a:pt x="353" y="566"/>
                    <a:pt x="399" y="457"/>
                  </a:cubicBezTo>
                  <a:cubicBezTo>
                    <a:pt x="457" y="327"/>
                    <a:pt x="464" y="201"/>
                    <a:pt x="441" y="64"/>
                  </a:cubicBezTo>
                  <a:cubicBezTo>
                    <a:pt x="435" y="22"/>
                    <a:pt x="397" y="1"/>
                    <a:pt x="35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5802;p61"/>
            <p:cNvSpPr/>
            <p:nvPr/>
          </p:nvSpPr>
          <p:spPr>
            <a:xfrm flipH="1">
              <a:off x="7406911" y="1538038"/>
              <a:ext cx="16944" cy="19784"/>
            </a:xfrm>
            <a:custGeom>
              <a:avLst/>
              <a:gdLst/>
              <a:ahLst/>
              <a:cxnLst/>
              <a:rect l="l" t="t" r="r" b="b"/>
              <a:pathLst>
                <a:path w="519" h="606" extrusionOk="0">
                  <a:moveTo>
                    <a:pt x="402" y="0"/>
                  </a:moveTo>
                  <a:cubicBezTo>
                    <a:pt x="379" y="0"/>
                    <a:pt x="355" y="9"/>
                    <a:pt x="335" y="30"/>
                  </a:cubicBezTo>
                  <a:cubicBezTo>
                    <a:pt x="274" y="95"/>
                    <a:pt x="216" y="160"/>
                    <a:pt x="156" y="225"/>
                  </a:cubicBezTo>
                  <a:cubicBezTo>
                    <a:pt x="95" y="297"/>
                    <a:pt x="0" y="372"/>
                    <a:pt x="7" y="475"/>
                  </a:cubicBezTo>
                  <a:cubicBezTo>
                    <a:pt x="11" y="548"/>
                    <a:pt x="61" y="605"/>
                    <a:pt x="137" y="605"/>
                  </a:cubicBezTo>
                  <a:cubicBezTo>
                    <a:pt x="139" y="605"/>
                    <a:pt x="141" y="605"/>
                    <a:pt x="143" y="605"/>
                  </a:cubicBezTo>
                  <a:cubicBezTo>
                    <a:pt x="257" y="605"/>
                    <a:pt x="331" y="493"/>
                    <a:pt x="388" y="403"/>
                  </a:cubicBezTo>
                  <a:cubicBezTo>
                    <a:pt x="445" y="316"/>
                    <a:pt x="479" y="228"/>
                    <a:pt x="502" y="130"/>
                  </a:cubicBezTo>
                  <a:cubicBezTo>
                    <a:pt x="518" y="61"/>
                    <a:pt x="462" y="0"/>
                    <a:pt x="40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5803;p61"/>
            <p:cNvSpPr/>
            <p:nvPr/>
          </p:nvSpPr>
          <p:spPr>
            <a:xfrm flipH="1">
              <a:off x="7343052" y="1580186"/>
              <a:ext cx="11329" cy="24159"/>
            </a:xfrm>
            <a:custGeom>
              <a:avLst/>
              <a:gdLst/>
              <a:ahLst/>
              <a:cxnLst/>
              <a:rect l="l" t="t" r="r" b="b"/>
              <a:pathLst>
                <a:path w="347" h="740" extrusionOk="0">
                  <a:moveTo>
                    <a:pt x="253" y="1"/>
                  </a:moveTo>
                  <a:cubicBezTo>
                    <a:pt x="219" y="1"/>
                    <a:pt x="186" y="19"/>
                    <a:pt x="172" y="59"/>
                  </a:cubicBezTo>
                  <a:cubicBezTo>
                    <a:pt x="108" y="249"/>
                    <a:pt x="1" y="473"/>
                    <a:pt x="39" y="678"/>
                  </a:cubicBezTo>
                  <a:cubicBezTo>
                    <a:pt x="49" y="719"/>
                    <a:pt x="86" y="740"/>
                    <a:pt x="123" y="740"/>
                  </a:cubicBezTo>
                  <a:cubicBezTo>
                    <a:pt x="146" y="740"/>
                    <a:pt x="168" y="732"/>
                    <a:pt x="183" y="717"/>
                  </a:cubicBezTo>
                  <a:cubicBezTo>
                    <a:pt x="339" y="564"/>
                    <a:pt x="347" y="287"/>
                    <a:pt x="336" y="81"/>
                  </a:cubicBezTo>
                  <a:cubicBezTo>
                    <a:pt x="334" y="29"/>
                    <a:pt x="293" y="1"/>
                    <a:pt x="25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5804;p61"/>
            <p:cNvSpPr/>
            <p:nvPr/>
          </p:nvSpPr>
          <p:spPr>
            <a:xfrm flipH="1">
              <a:off x="7330973" y="1640388"/>
              <a:ext cx="13614" cy="20666"/>
            </a:xfrm>
            <a:custGeom>
              <a:avLst/>
              <a:gdLst/>
              <a:ahLst/>
              <a:cxnLst/>
              <a:rect l="l" t="t" r="r" b="b"/>
              <a:pathLst>
                <a:path w="417" h="633" extrusionOk="0">
                  <a:moveTo>
                    <a:pt x="300" y="1"/>
                  </a:moveTo>
                  <a:cubicBezTo>
                    <a:pt x="258" y="1"/>
                    <a:pt x="214" y="25"/>
                    <a:pt x="196" y="78"/>
                  </a:cubicBezTo>
                  <a:cubicBezTo>
                    <a:pt x="169" y="150"/>
                    <a:pt x="143" y="226"/>
                    <a:pt x="104" y="299"/>
                  </a:cubicBezTo>
                  <a:cubicBezTo>
                    <a:pt x="70" y="359"/>
                    <a:pt x="36" y="408"/>
                    <a:pt x="36" y="469"/>
                  </a:cubicBezTo>
                  <a:cubicBezTo>
                    <a:pt x="32" y="481"/>
                    <a:pt x="29" y="492"/>
                    <a:pt x="24" y="504"/>
                  </a:cubicBezTo>
                  <a:cubicBezTo>
                    <a:pt x="0" y="567"/>
                    <a:pt x="65" y="633"/>
                    <a:pt x="126" y="633"/>
                  </a:cubicBezTo>
                  <a:cubicBezTo>
                    <a:pt x="143" y="633"/>
                    <a:pt x="159" y="628"/>
                    <a:pt x="173" y="618"/>
                  </a:cubicBezTo>
                  <a:cubicBezTo>
                    <a:pt x="184" y="610"/>
                    <a:pt x="192" y="603"/>
                    <a:pt x="199" y="599"/>
                  </a:cubicBezTo>
                  <a:cubicBezTo>
                    <a:pt x="290" y="576"/>
                    <a:pt x="329" y="473"/>
                    <a:pt x="362" y="390"/>
                  </a:cubicBezTo>
                  <a:cubicBezTo>
                    <a:pt x="401" y="299"/>
                    <a:pt x="416" y="203"/>
                    <a:pt x="408" y="104"/>
                  </a:cubicBezTo>
                  <a:cubicBezTo>
                    <a:pt x="404" y="37"/>
                    <a:pt x="353" y="1"/>
                    <a:pt x="30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5805;p61"/>
            <p:cNvSpPr/>
            <p:nvPr/>
          </p:nvSpPr>
          <p:spPr>
            <a:xfrm flipH="1">
              <a:off x="7371194" y="1814040"/>
              <a:ext cx="14561" cy="27620"/>
            </a:xfrm>
            <a:custGeom>
              <a:avLst/>
              <a:gdLst/>
              <a:ahLst/>
              <a:cxnLst/>
              <a:rect l="l" t="t" r="r" b="b"/>
              <a:pathLst>
                <a:path w="446" h="846" extrusionOk="0">
                  <a:moveTo>
                    <a:pt x="343" y="0"/>
                  </a:moveTo>
                  <a:cubicBezTo>
                    <a:pt x="306" y="0"/>
                    <a:pt x="269" y="22"/>
                    <a:pt x="251" y="67"/>
                  </a:cubicBezTo>
                  <a:cubicBezTo>
                    <a:pt x="202" y="184"/>
                    <a:pt x="160" y="306"/>
                    <a:pt x="111" y="427"/>
                  </a:cubicBezTo>
                  <a:cubicBezTo>
                    <a:pt x="69" y="541"/>
                    <a:pt x="0" y="637"/>
                    <a:pt x="27" y="766"/>
                  </a:cubicBezTo>
                  <a:cubicBezTo>
                    <a:pt x="40" y="821"/>
                    <a:pt x="89" y="846"/>
                    <a:pt x="138" y="846"/>
                  </a:cubicBezTo>
                  <a:cubicBezTo>
                    <a:pt x="158" y="846"/>
                    <a:pt x="177" y="842"/>
                    <a:pt x="195" y="834"/>
                  </a:cubicBezTo>
                  <a:cubicBezTo>
                    <a:pt x="320" y="774"/>
                    <a:pt x="354" y="625"/>
                    <a:pt x="388" y="504"/>
                  </a:cubicBezTo>
                  <a:cubicBezTo>
                    <a:pt x="430" y="367"/>
                    <a:pt x="445" y="230"/>
                    <a:pt x="434" y="90"/>
                  </a:cubicBezTo>
                  <a:cubicBezTo>
                    <a:pt x="430" y="31"/>
                    <a:pt x="387" y="0"/>
                    <a:pt x="34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5806;p61"/>
            <p:cNvSpPr/>
            <p:nvPr/>
          </p:nvSpPr>
          <p:spPr>
            <a:xfrm flipH="1">
              <a:off x="7338645" y="1798533"/>
              <a:ext cx="14398" cy="22821"/>
            </a:xfrm>
            <a:custGeom>
              <a:avLst/>
              <a:gdLst/>
              <a:ahLst/>
              <a:cxnLst/>
              <a:rect l="l" t="t" r="r" b="b"/>
              <a:pathLst>
                <a:path w="441" h="699" extrusionOk="0">
                  <a:moveTo>
                    <a:pt x="328" y="1"/>
                  </a:moveTo>
                  <a:cubicBezTo>
                    <a:pt x="301" y="1"/>
                    <a:pt x="275" y="14"/>
                    <a:pt x="260" y="47"/>
                  </a:cubicBezTo>
                  <a:cubicBezTo>
                    <a:pt x="219" y="138"/>
                    <a:pt x="169" y="226"/>
                    <a:pt x="120" y="314"/>
                  </a:cubicBezTo>
                  <a:cubicBezTo>
                    <a:pt x="67" y="400"/>
                    <a:pt x="48" y="492"/>
                    <a:pt x="17" y="587"/>
                  </a:cubicBezTo>
                  <a:cubicBezTo>
                    <a:pt x="1" y="648"/>
                    <a:pt x="54" y="698"/>
                    <a:pt x="108" y="698"/>
                  </a:cubicBezTo>
                  <a:cubicBezTo>
                    <a:pt x="128" y="698"/>
                    <a:pt x="149" y="691"/>
                    <a:pt x="165" y="674"/>
                  </a:cubicBezTo>
                  <a:cubicBezTo>
                    <a:pt x="242" y="598"/>
                    <a:pt x="306" y="530"/>
                    <a:pt x="344" y="428"/>
                  </a:cubicBezTo>
                  <a:cubicBezTo>
                    <a:pt x="382" y="328"/>
                    <a:pt x="405" y="226"/>
                    <a:pt x="428" y="119"/>
                  </a:cubicBezTo>
                  <a:cubicBezTo>
                    <a:pt x="441" y="56"/>
                    <a:pt x="382" y="1"/>
                    <a:pt x="3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5807;p61"/>
            <p:cNvSpPr/>
            <p:nvPr/>
          </p:nvSpPr>
          <p:spPr>
            <a:xfrm flipH="1">
              <a:off x="7341224" y="1752924"/>
              <a:ext cx="13516" cy="19229"/>
            </a:xfrm>
            <a:custGeom>
              <a:avLst/>
              <a:gdLst/>
              <a:ahLst/>
              <a:cxnLst/>
              <a:rect l="l" t="t" r="r" b="b"/>
              <a:pathLst>
                <a:path w="414" h="589" extrusionOk="0">
                  <a:moveTo>
                    <a:pt x="305" y="1"/>
                  </a:moveTo>
                  <a:cubicBezTo>
                    <a:pt x="276" y="1"/>
                    <a:pt x="246" y="14"/>
                    <a:pt x="225" y="45"/>
                  </a:cubicBezTo>
                  <a:cubicBezTo>
                    <a:pt x="157" y="151"/>
                    <a:pt x="92" y="251"/>
                    <a:pt x="31" y="360"/>
                  </a:cubicBezTo>
                  <a:cubicBezTo>
                    <a:pt x="5" y="406"/>
                    <a:pt x="1" y="471"/>
                    <a:pt x="31" y="513"/>
                  </a:cubicBezTo>
                  <a:cubicBezTo>
                    <a:pt x="35" y="520"/>
                    <a:pt x="38" y="524"/>
                    <a:pt x="43" y="528"/>
                  </a:cubicBezTo>
                  <a:cubicBezTo>
                    <a:pt x="70" y="568"/>
                    <a:pt x="105" y="588"/>
                    <a:pt x="150" y="588"/>
                  </a:cubicBezTo>
                  <a:cubicBezTo>
                    <a:pt x="161" y="588"/>
                    <a:pt x="172" y="587"/>
                    <a:pt x="183" y="585"/>
                  </a:cubicBezTo>
                  <a:lnTo>
                    <a:pt x="203" y="585"/>
                  </a:lnTo>
                  <a:cubicBezTo>
                    <a:pt x="252" y="577"/>
                    <a:pt x="294" y="524"/>
                    <a:pt x="308" y="479"/>
                  </a:cubicBezTo>
                  <a:cubicBezTo>
                    <a:pt x="343" y="357"/>
                    <a:pt x="370" y="239"/>
                    <a:pt x="396" y="117"/>
                  </a:cubicBezTo>
                  <a:cubicBezTo>
                    <a:pt x="413" y="50"/>
                    <a:pt x="360" y="1"/>
                    <a:pt x="3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5808;p61"/>
            <p:cNvSpPr/>
            <p:nvPr/>
          </p:nvSpPr>
          <p:spPr>
            <a:xfrm flipH="1">
              <a:off x="7300088" y="1791905"/>
              <a:ext cx="12700" cy="18968"/>
            </a:xfrm>
            <a:custGeom>
              <a:avLst/>
              <a:gdLst/>
              <a:ahLst/>
              <a:cxnLst/>
              <a:rect l="l" t="t" r="r" b="b"/>
              <a:pathLst>
                <a:path w="389" h="581" extrusionOk="0">
                  <a:moveTo>
                    <a:pt x="240" y="1"/>
                  </a:moveTo>
                  <a:cubicBezTo>
                    <a:pt x="212" y="1"/>
                    <a:pt x="184" y="12"/>
                    <a:pt x="164" y="38"/>
                  </a:cubicBezTo>
                  <a:cubicBezTo>
                    <a:pt x="111" y="101"/>
                    <a:pt x="62" y="216"/>
                    <a:pt x="46" y="299"/>
                  </a:cubicBezTo>
                  <a:cubicBezTo>
                    <a:pt x="35" y="375"/>
                    <a:pt x="1" y="478"/>
                    <a:pt x="39" y="550"/>
                  </a:cubicBezTo>
                  <a:cubicBezTo>
                    <a:pt x="50" y="570"/>
                    <a:pt x="73" y="580"/>
                    <a:pt x="92" y="580"/>
                  </a:cubicBezTo>
                  <a:cubicBezTo>
                    <a:pt x="183" y="580"/>
                    <a:pt x="264" y="478"/>
                    <a:pt x="305" y="410"/>
                  </a:cubicBezTo>
                  <a:cubicBezTo>
                    <a:pt x="358" y="330"/>
                    <a:pt x="389" y="182"/>
                    <a:pt x="362" y="90"/>
                  </a:cubicBezTo>
                  <a:cubicBezTo>
                    <a:pt x="347" y="38"/>
                    <a:pt x="293" y="1"/>
                    <a:pt x="2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5809;p61"/>
            <p:cNvSpPr/>
            <p:nvPr/>
          </p:nvSpPr>
          <p:spPr>
            <a:xfrm flipH="1">
              <a:off x="7256765" y="1751128"/>
              <a:ext cx="15050" cy="22853"/>
            </a:xfrm>
            <a:custGeom>
              <a:avLst/>
              <a:gdLst/>
              <a:ahLst/>
              <a:cxnLst/>
              <a:rect l="l" t="t" r="r" b="b"/>
              <a:pathLst>
                <a:path w="461" h="700" extrusionOk="0">
                  <a:moveTo>
                    <a:pt x="319" y="1"/>
                  </a:moveTo>
                  <a:cubicBezTo>
                    <a:pt x="281" y="1"/>
                    <a:pt x="244" y="19"/>
                    <a:pt x="225" y="62"/>
                  </a:cubicBezTo>
                  <a:cubicBezTo>
                    <a:pt x="172" y="187"/>
                    <a:pt x="104" y="309"/>
                    <a:pt x="39" y="427"/>
                  </a:cubicBezTo>
                  <a:cubicBezTo>
                    <a:pt x="0" y="499"/>
                    <a:pt x="8" y="590"/>
                    <a:pt x="69" y="651"/>
                  </a:cubicBezTo>
                  <a:cubicBezTo>
                    <a:pt x="92" y="671"/>
                    <a:pt x="118" y="693"/>
                    <a:pt x="149" y="697"/>
                  </a:cubicBezTo>
                  <a:cubicBezTo>
                    <a:pt x="161" y="699"/>
                    <a:pt x="174" y="700"/>
                    <a:pt x="188" y="700"/>
                  </a:cubicBezTo>
                  <a:cubicBezTo>
                    <a:pt x="253" y="700"/>
                    <a:pt x="326" y="676"/>
                    <a:pt x="354" y="613"/>
                  </a:cubicBezTo>
                  <a:cubicBezTo>
                    <a:pt x="427" y="453"/>
                    <a:pt x="460" y="301"/>
                    <a:pt x="457" y="123"/>
                  </a:cubicBezTo>
                  <a:cubicBezTo>
                    <a:pt x="454" y="53"/>
                    <a:pt x="384" y="1"/>
                    <a:pt x="31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5810;p61"/>
            <p:cNvSpPr/>
            <p:nvPr/>
          </p:nvSpPr>
          <p:spPr>
            <a:xfrm flipH="1">
              <a:off x="7282099" y="1721191"/>
              <a:ext cx="15018" cy="26510"/>
            </a:xfrm>
            <a:custGeom>
              <a:avLst/>
              <a:gdLst/>
              <a:ahLst/>
              <a:cxnLst/>
              <a:rect l="l" t="t" r="r" b="b"/>
              <a:pathLst>
                <a:path w="460" h="812" extrusionOk="0">
                  <a:moveTo>
                    <a:pt x="357" y="1"/>
                  </a:moveTo>
                  <a:cubicBezTo>
                    <a:pt x="318" y="1"/>
                    <a:pt x="282" y="22"/>
                    <a:pt x="274" y="70"/>
                  </a:cubicBezTo>
                  <a:cubicBezTo>
                    <a:pt x="251" y="184"/>
                    <a:pt x="205" y="287"/>
                    <a:pt x="149" y="390"/>
                  </a:cubicBezTo>
                  <a:cubicBezTo>
                    <a:pt x="98" y="488"/>
                    <a:pt x="3" y="568"/>
                    <a:pt x="3" y="686"/>
                  </a:cubicBezTo>
                  <a:cubicBezTo>
                    <a:pt x="0" y="759"/>
                    <a:pt x="63" y="811"/>
                    <a:pt x="132" y="811"/>
                  </a:cubicBezTo>
                  <a:cubicBezTo>
                    <a:pt x="142" y="811"/>
                    <a:pt x="153" y="810"/>
                    <a:pt x="163" y="807"/>
                  </a:cubicBezTo>
                  <a:cubicBezTo>
                    <a:pt x="296" y="774"/>
                    <a:pt x="357" y="618"/>
                    <a:pt x="403" y="496"/>
                  </a:cubicBezTo>
                  <a:cubicBezTo>
                    <a:pt x="452" y="370"/>
                    <a:pt x="460" y="230"/>
                    <a:pt x="460" y="97"/>
                  </a:cubicBezTo>
                  <a:cubicBezTo>
                    <a:pt x="460" y="37"/>
                    <a:pt x="406" y="1"/>
                    <a:pt x="3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5811;p61"/>
            <p:cNvSpPr/>
            <p:nvPr/>
          </p:nvSpPr>
          <p:spPr>
            <a:xfrm flipH="1">
              <a:off x="7286637" y="1685409"/>
              <a:ext cx="14234" cy="20960"/>
            </a:xfrm>
            <a:custGeom>
              <a:avLst/>
              <a:gdLst/>
              <a:ahLst/>
              <a:cxnLst/>
              <a:rect l="l" t="t" r="r" b="b"/>
              <a:pathLst>
                <a:path w="436" h="642" extrusionOk="0">
                  <a:moveTo>
                    <a:pt x="323" y="1"/>
                  </a:moveTo>
                  <a:cubicBezTo>
                    <a:pt x="293" y="1"/>
                    <a:pt x="262" y="14"/>
                    <a:pt x="241" y="45"/>
                  </a:cubicBezTo>
                  <a:cubicBezTo>
                    <a:pt x="183" y="129"/>
                    <a:pt x="111" y="204"/>
                    <a:pt x="73" y="299"/>
                  </a:cubicBezTo>
                  <a:cubicBezTo>
                    <a:pt x="39" y="383"/>
                    <a:pt x="1" y="482"/>
                    <a:pt x="20" y="573"/>
                  </a:cubicBezTo>
                  <a:cubicBezTo>
                    <a:pt x="28" y="617"/>
                    <a:pt x="70" y="641"/>
                    <a:pt x="111" y="641"/>
                  </a:cubicBezTo>
                  <a:cubicBezTo>
                    <a:pt x="127" y="641"/>
                    <a:pt x="143" y="638"/>
                    <a:pt x="157" y="631"/>
                  </a:cubicBezTo>
                  <a:cubicBezTo>
                    <a:pt x="233" y="589"/>
                    <a:pt x="294" y="482"/>
                    <a:pt x="332" y="406"/>
                  </a:cubicBezTo>
                  <a:cubicBezTo>
                    <a:pt x="373" y="315"/>
                    <a:pt x="389" y="215"/>
                    <a:pt x="415" y="121"/>
                  </a:cubicBezTo>
                  <a:cubicBezTo>
                    <a:pt x="435" y="48"/>
                    <a:pt x="380" y="1"/>
                    <a:pt x="32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5812;p61"/>
            <p:cNvSpPr/>
            <p:nvPr/>
          </p:nvSpPr>
          <p:spPr>
            <a:xfrm flipH="1">
              <a:off x="7226207" y="1629288"/>
              <a:ext cx="14463" cy="25955"/>
            </a:xfrm>
            <a:custGeom>
              <a:avLst/>
              <a:gdLst/>
              <a:ahLst/>
              <a:cxnLst/>
              <a:rect l="l" t="t" r="r" b="b"/>
              <a:pathLst>
                <a:path w="443" h="795" extrusionOk="0">
                  <a:moveTo>
                    <a:pt x="323" y="0"/>
                  </a:moveTo>
                  <a:cubicBezTo>
                    <a:pt x="294" y="0"/>
                    <a:pt x="266" y="15"/>
                    <a:pt x="248" y="49"/>
                  </a:cubicBezTo>
                  <a:cubicBezTo>
                    <a:pt x="153" y="246"/>
                    <a:pt x="1" y="494"/>
                    <a:pt x="35" y="722"/>
                  </a:cubicBezTo>
                  <a:cubicBezTo>
                    <a:pt x="44" y="771"/>
                    <a:pt x="87" y="794"/>
                    <a:pt x="129" y="794"/>
                  </a:cubicBezTo>
                  <a:cubicBezTo>
                    <a:pt x="156" y="794"/>
                    <a:pt x="183" y="785"/>
                    <a:pt x="202" y="767"/>
                  </a:cubicBezTo>
                  <a:cubicBezTo>
                    <a:pt x="359" y="620"/>
                    <a:pt x="385" y="327"/>
                    <a:pt x="427" y="125"/>
                  </a:cubicBezTo>
                  <a:cubicBezTo>
                    <a:pt x="442" y="57"/>
                    <a:pt x="381" y="0"/>
                    <a:pt x="32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5813;p61"/>
            <p:cNvSpPr/>
            <p:nvPr/>
          </p:nvSpPr>
          <p:spPr>
            <a:xfrm flipH="1">
              <a:off x="7234173" y="1689686"/>
              <a:ext cx="10088" cy="17466"/>
            </a:xfrm>
            <a:custGeom>
              <a:avLst/>
              <a:gdLst/>
              <a:ahLst/>
              <a:cxnLst/>
              <a:rect l="l" t="t" r="r" b="b"/>
              <a:pathLst>
                <a:path w="309" h="535" extrusionOk="0">
                  <a:moveTo>
                    <a:pt x="211" y="1"/>
                  </a:moveTo>
                  <a:cubicBezTo>
                    <a:pt x="174" y="1"/>
                    <a:pt x="138" y="21"/>
                    <a:pt x="130" y="66"/>
                  </a:cubicBezTo>
                  <a:cubicBezTo>
                    <a:pt x="114" y="135"/>
                    <a:pt x="92" y="207"/>
                    <a:pt x="65" y="271"/>
                  </a:cubicBezTo>
                  <a:cubicBezTo>
                    <a:pt x="39" y="351"/>
                    <a:pt x="0" y="400"/>
                    <a:pt x="39" y="484"/>
                  </a:cubicBezTo>
                  <a:cubicBezTo>
                    <a:pt x="54" y="514"/>
                    <a:pt x="92" y="535"/>
                    <a:pt x="126" y="535"/>
                  </a:cubicBezTo>
                  <a:cubicBezTo>
                    <a:pt x="135" y="535"/>
                    <a:pt x="145" y="533"/>
                    <a:pt x="153" y="530"/>
                  </a:cubicBezTo>
                  <a:cubicBezTo>
                    <a:pt x="248" y="500"/>
                    <a:pt x="263" y="419"/>
                    <a:pt x="281" y="332"/>
                  </a:cubicBezTo>
                  <a:cubicBezTo>
                    <a:pt x="301" y="252"/>
                    <a:pt x="304" y="172"/>
                    <a:pt x="309" y="89"/>
                  </a:cubicBezTo>
                  <a:cubicBezTo>
                    <a:pt x="309" y="33"/>
                    <a:pt x="259" y="1"/>
                    <a:pt x="2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5814;p61"/>
            <p:cNvSpPr/>
            <p:nvPr/>
          </p:nvSpPr>
          <p:spPr>
            <a:xfrm flipH="1">
              <a:off x="7191339" y="1674537"/>
              <a:ext cx="15573" cy="28469"/>
            </a:xfrm>
            <a:custGeom>
              <a:avLst/>
              <a:gdLst/>
              <a:ahLst/>
              <a:cxnLst/>
              <a:rect l="l" t="t" r="r" b="b"/>
              <a:pathLst>
                <a:path w="477" h="872" extrusionOk="0">
                  <a:moveTo>
                    <a:pt x="360" y="1"/>
                  </a:moveTo>
                  <a:cubicBezTo>
                    <a:pt x="326" y="1"/>
                    <a:pt x="294" y="17"/>
                    <a:pt x="278" y="55"/>
                  </a:cubicBezTo>
                  <a:cubicBezTo>
                    <a:pt x="225" y="169"/>
                    <a:pt x="172" y="283"/>
                    <a:pt x="123" y="404"/>
                  </a:cubicBezTo>
                  <a:cubicBezTo>
                    <a:pt x="73" y="526"/>
                    <a:pt x="1" y="632"/>
                    <a:pt x="27" y="766"/>
                  </a:cubicBezTo>
                  <a:cubicBezTo>
                    <a:pt x="41" y="832"/>
                    <a:pt x="106" y="872"/>
                    <a:pt x="169" y="872"/>
                  </a:cubicBezTo>
                  <a:cubicBezTo>
                    <a:pt x="193" y="872"/>
                    <a:pt x="217" y="866"/>
                    <a:pt x="237" y="853"/>
                  </a:cubicBezTo>
                  <a:cubicBezTo>
                    <a:pt x="355" y="781"/>
                    <a:pt x="385" y="636"/>
                    <a:pt x="423" y="511"/>
                  </a:cubicBezTo>
                  <a:cubicBezTo>
                    <a:pt x="461" y="374"/>
                    <a:pt x="472" y="245"/>
                    <a:pt x="476" y="108"/>
                  </a:cubicBezTo>
                  <a:cubicBezTo>
                    <a:pt x="476" y="44"/>
                    <a:pt x="416" y="1"/>
                    <a:pt x="36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5815;p61"/>
            <p:cNvSpPr/>
            <p:nvPr/>
          </p:nvSpPr>
          <p:spPr>
            <a:xfrm flipH="1">
              <a:off x="7181447" y="1624717"/>
              <a:ext cx="16030" cy="16618"/>
            </a:xfrm>
            <a:custGeom>
              <a:avLst/>
              <a:gdLst/>
              <a:ahLst/>
              <a:cxnLst/>
              <a:rect l="l" t="t" r="r" b="b"/>
              <a:pathLst>
                <a:path w="491" h="509" extrusionOk="0">
                  <a:moveTo>
                    <a:pt x="343" y="0"/>
                  </a:moveTo>
                  <a:cubicBezTo>
                    <a:pt x="297" y="0"/>
                    <a:pt x="254" y="26"/>
                    <a:pt x="225" y="67"/>
                  </a:cubicBezTo>
                  <a:cubicBezTo>
                    <a:pt x="149" y="170"/>
                    <a:pt x="1" y="395"/>
                    <a:pt x="164" y="493"/>
                  </a:cubicBezTo>
                  <a:cubicBezTo>
                    <a:pt x="182" y="504"/>
                    <a:pt x="203" y="508"/>
                    <a:pt x="225" y="508"/>
                  </a:cubicBezTo>
                  <a:cubicBezTo>
                    <a:pt x="251" y="508"/>
                    <a:pt x="277" y="502"/>
                    <a:pt x="297" y="489"/>
                  </a:cubicBezTo>
                  <a:cubicBezTo>
                    <a:pt x="347" y="459"/>
                    <a:pt x="370" y="409"/>
                    <a:pt x="385" y="356"/>
                  </a:cubicBezTo>
                  <a:cubicBezTo>
                    <a:pt x="400" y="300"/>
                    <a:pt x="422" y="249"/>
                    <a:pt x="453" y="200"/>
                  </a:cubicBezTo>
                  <a:cubicBezTo>
                    <a:pt x="491" y="135"/>
                    <a:pt x="468" y="56"/>
                    <a:pt x="408" y="18"/>
                  </a:cubicBezTo>
                  <a:cubicBezTo>
                    <a:pt x="386" y="6"/>
                    <a:pt x="364" y="0"/>
                    <a:pt x="34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5816;p61"/>
            <p:cNvSpPr/>
            <p:nvPr/>
          </p:nvSpPr>
          <p:spPr>
            <a:xfrm flipH="1">
              <a:off x="7146677" y="1743065"/>
              <a:ext cx="12700" cy="19458"/>
            </a:xfrm>
            <a:custGeom>
              <a:avLst/>
              <a:gdLst/>
              <a:ahLst/>
              <a:cxnLst/>
              <a:rect l="l" t="t" r="r" b="b"/>
              <a:pathLst>
                <a:path w="389" h="596" extrusionOk="0">
                  <a:moveTo>
                    <a:pt x="330" y="0"/>
                  </a:moveTo>
                  <a:cubicBezTo>
                    <a:pt x="310" y="0"/>
                    <a:pt x="289" y="9"/>
                    <a:pt x="275" y="28"/>
                  </a:cubicBezTo>
                  <a:cubicBezTo>
                    <a:pt x="222" y="100"/>
                    <a:pt x="180" y="179"/>
                    <a:pt x="127" y="252"/>
                  </a:cubicBezTo>
                  <a:cubicBezTo>
                    <a:pt x="77" y="325"/>
                    <a:pt x="1" y="397"/>
                    <a:pt x="13" y="492"/>
                  </a:cubicBezTo>
                  <a:cubicBezTo>
                    <a:pt x="16" y="546"/>
                    <a:pt x="57" y="595"/>
                    <a:pt x="113" y="595"/>
                  </a:cubicBezTo>
                  <a:cubicBezTo>
                    <a:pt x="123" y="595"/>
                    <a:pt x="134" y="594"/>
                    <a:pt x="145" y="590"/>
                  </a:cubicBezTo>
                  <a:cubicBezTo>
                    <a:pt x="252" y="556"/>
                    <a:pt x="290" y="453"/>
                    <a:pt x="324" y="355"/>
                  </a:cubicBezTo>
                  <a:cubicBezTo>
                    <a:pt x="362" y="256"/>
                    <a:pt x="389" y="160"/>
                    <a:pt x="385" y="58"/>
                  </a:cubicBezTo>
                  <a:cubicBezTo>
                    <a:pt x="385" y="20"/>
                    <a:pt x="358" y="0"/>
                    <a:pt x="33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5817;p61"/>
            <p:cNvSpPr/>
            <p:nvPr/>
          </p:nvSpPr>
          <p:spPr>
            <a:xfrm flipH="1">
              <a:off x="7183145" y="1744991"/>
              <a:ext cx="19197" cy="24845"/>
            </a:xfrm>
            <a:custGeom>
              <a:avLst/>
              <a:gdLst/>
              <a:ahLst/>
              <a:cxnLst/>
              <a:rect l="l" t="t" r="r" b="b"/>
              <a:pathLst>
                <a:path w="588" h="761" extrusionOk="0">
                  <a:moveTo>
                    <a:pt x="443" y="1"/>
                  </a:moveTo>
                  <a:cubicBezTo>
                    <a:pt x="416" y="1"/>
                    <a:pt x="390" y="10"/>
                    <a:pt x="371" y="33"/>
                  </a:cubicBezTo>
                  <a:cubicBezTo>
                    <a:pt x="298" y="120"/>
                    <a:pt x="234" y="208"/>
                    <a:pt x="169" y="299"/>
                  </a:cubicBezTo>
                  <a:cubicBezTo>
                    <a:pt x="108" y="394"/>
                    <a:pt x="36" y="485"/>
                    <a:pt x="17" y="600"/>
                  </a:cubicBezTo>
                  <a:cubicBezTo>
                    <a:pt x="0" y="694"/>
                    <a:pt x="65" y="760"/>
                    <a:pt x="142" y="760"/>
                  </a:cubicBezTo>
                  <a:cubicBezTo>
                    <a:pt x="174" y="760"/>
                    <a:pt x="207" y="749"/>
                    <a:pt x="238" y="725"/>
                  </a:cubicBezTo>
                  <a:cubicBezTo>
                    <a:pt x="329" y="657"/>
                    <a:pt x="371" y="550"/>
                    <a:pt x="424" y="448"/>
                  </a:cubicBezTo>
                  <a:cubicBezTo>
                    <a:pt x="473" y="349"/>
                    <a:pt x="519" y="250"/>
                    <a:pt x="557" y="143"/>
                  </a:cubicBezTo>
                  <a:cubicBezTo>
                    <a:pt x="587" y="69"/>
                    <a:pt x="513" y="1"/>
                    <a:pt x="44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5818;p61"/>
            <p:cNvSpPr/>
            <p:nvPr/>
          </p:nvSpPr>
          <p:spPr>
            <a:xfrm flipH="1">
              <a:off x="7211972" y="1814856"/>
              <a:ext cx="19327" cy="25465"/>
            </a:xfrm>
            <a:custGeom>
              <a:avLst/>
              <a:gdLst/>
              <a:ahLst/>
              <a:cxnLst/>
              <a:rect l="l" t="t" r="r" b="b"/>
              <a:pathLst>
                <a:path w="592" h="780" extrusionOk="0">
                  <a:moveTo>
                    <a:pt x="472" y="1"/>
                  </a:moveTo>
                  <a:cubicBezTo>
                    <a:pt x="441" y="1"/>
                    <a:pt x="410" y="14"/>
                    <a:pt x="391" y="45"/>
                  </a:cubicBezTo>
                  <a:cubicBezTo>
                    <a:pt x="337" y="144"/>
                    <a:pt x="272" y="239"/>
                    <a:pt x="208" y="334"/>
                  </a:cubicBezTo>
                  <a:cubicBezTo>
                    <a:pt x="140" y="430"/>
                    <a:pt x="94" y="524"/>
                    <a:pt x="40" y="627"/>
                  </a:cubicBezTo>
                  <a:cubicBezTo>
                    <a:pt x="1" y="704"/>
                    <a:pt x="62" y="779"/>
                    <a:pt x="132" y="779"/>
                  </a:cubicBezTo>
                  <a:cubicBezTo>
                    <a:pt x="155" y="779"/>
                    <a:pt x="179" y="771"/>
                    <a:pt x="200" y="753"/>
                  </a:cubicBezTo>
                  <a:cubicBezTo>
                    <a:pt x="300" y="661"/>
                    <a:pt x="372" y="585"/>
                    <a:pt x="432" y="463"/>
                  </a:cubicBezTo>
                  <a:cubicBezTo>
                    <a:pt x="486" y="349"/>
                    <a:pt x="528" y="239"/>
                    <a:pt x="569" y="121"/>
                  </a:cubicBezTo>
                  <a:cubicBezTo>
                    <a:pt x="592" y="51"/>
                    <a:pt x="532" y="1"/>
                    <a:pt x="47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5819;p61"/>
            <p:cNvSpPr/>
            <p:nvPr/>
          </p:nvSpPr>
          <p:spPr>
            <a:xfrm flipH="1">
              <a:off x="7161499" y="1808817"/>
              <a:ext cx="21188" cy="25400"/>
            </a:xfrm>
            <a:custGeom>
              <a:avLst/>
              <a:gdLst/>
              <a:ahLst/>
              <a:cxnLst/>
              <a:rect l="l" t="t" r="r" b="b"/>
              <a:pathLst>
                <a:path w="649" h="778" extrusionOk="0">
                  <a:moveTo>
                    <a:pt x="488" y="1"/>
                  </a:moveTo>
                  <a:cubicBezTo>
                    <a:pt x="447" y="1"/>
                    <a:pt x="405" y="18"/>
                    <a:pt x="380" y="59"/>
                  </a:cubicBezTo>
                  <a:cubicBezTo>
                    <a:pt x="320" y="158"/>
                    <a:pt x="248" y="250"/>
                    <a:pt x="179" y="344"/>
                  </a:cubicBezTo>
                  <a:cubicBezTo>
                    <a:pt x="106" y="443"/>
                    <a:pt x="0" y="527"/>
                    <a:pt x="42" y="664"/>
                  </a:cubicBezTo>
                  <a:cubicBezTo>
                    <a:pt x="65" y="729"/>
                    <a:pt x="122" y="778"/>
                    <a:pt x="194" y="778"/>
                  </a:cubicBezTo>
                  <a:cubicBezTo>
                    <a:pt x="350" y="774"/>
                    <a:pt x="403" y="637"/>
                    <a:pt x="468" y="511"/>
                  </a:cubicBezTo>
                  <a:cubicBezTo>
                    <a:pt x="529" y="397"/>
                    <a:pt x="571" y="280"/>
                    <a:pt x="616" y="158"/>
                  </a:cubicBezTo>
                  <a:cubicBezTo>
                    <a:pt x="649" y="65"/>
                    <a:pt x="568" y="1"/>
                    <a:pt x="4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5820;p61"/>
            <p:cNvSpPr/>
            <p:nvPr/>
          </p:nvSpPr>
          <p:spPr>
            <a:xfrm flipH="1">
              <a:off x="7257646" y="1811135"/>
              <a:ext cx="13549" cy="17205"/>
            </a:xfrm>
            <a:custGeom>
              <a:avLst/>
              <a:gdLst/>
              <a:ahLst/>
              <a:cxnLst/>
              <a:rect l="l" t="t" r="r" b="b"/>
              <a:pathLst>
                <a:path w="415" h="527" extrusionOk="0">
                  <a:moveTo>
                    <a:pt x="259" y="0"/>
                  </a:moveTo>
                  <a:cubicBezTo>
                    <a:pt x="226" y="0"/>
                    <a:pt x="194" y="14"/>
                    <a:pt x="171" y="49"/>
                  </a:cubicBezTo>
                  <a:cubicBezTo>
                    <a:pt x="134" y="117"/>
                    <a:pt x="95" y="186"/>
                    <a:pt x="65" y="254"/>
                  </a:cubicBezTo>
                  <a:cubicBezTo>
                    <a:pt x="34" y="326"/>
                    <a:pt x="1" y="395"/>
                    <a:pt x="12" y="471"/>
                  </a:cubicBezTo>
                  <a:cubicBezTo>
                    <a:pt x="19" y="509"/>
                    <a:pt x="50" y="526"/>
                    <a:pt x="82" y="526"/>
                  </a:cubicBezTo>
                  <a:cubicBezTo>
                    <a:pt x="104" y="526"/>
                    <a:pt x="126" y="519"/>
                    <a:pt x="141" y="505"/>
                  </a:cubicBezTo>
                  <a:cubicBezTo>
                    <a:pt x="190" y="463"/>
                    <a:pt x="213" y="388"/>
                    <a:pt x="244" y="330"/>
                  </a:cubicBezTo>
                  <a:cubicBezTo>
                    <a:pt x="278" y="270"/>
                    <a:pt x="316" y="212"/>
                    <a:pt x="358" y="159"/>
                  </a:cubicBezTo>
                  <a:cubicBezTo>
                    <a:pt x="414" y="82"/>
                    <a:pt x="336" y="0"/>
                    <a:pt x="2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5821;p61"/>
            <p:cNvSpPr/>
            <p:nvPr/>
          </p:nvSpPr>
          <p:spPr>
            <a:xfrm flipH="1">
              <a:off x="7265580" y="1886909"/>
              <a:ext cx="13940" cy="15214"/>
            </a:xfrm>
            <a:custGeom>
              <a:avLst/>
              <a:gdLst/>
              <a:ahLst/>
              <a:cxnLst/>
              <a:rect l="l" t="t" r="r" b="b"/>
              <a:pathLst>
                <a:path w="427" h="466" extrusionOk="0">
                  <a:moveTo>
                    <a:pt x="291" y="1"/>
                  </a:moveTo>
                  <a:cubicBezTo>
                    <a:pt x="269" y="1"/>
                    <a:pt x="246" y="10"/>
                    <a:pt x="229" y="32"/>
                  </a:cubicBezTo>
                  <a:cubicBezTo>
                    <a:pt x="187" y="81"/>
                    <a:pt x="145" y="134"/>
                    <a:pt x="103" y="188"/>
                  </a:cubicBezTo>
                  <a:cubicBezTo>
                    <a:pt x="54" y="245"/>
                    <a:pt x="5" y="294"/>
                    <a:pt x="1" y="370"/>
                  </a:cubicBezTo>
                  <a:cubicBezTo>
                    <a:pt x="1" y="419"/>
                    <a:pt x="49" y="466"/>
                    <a:pt x="96" y="466"/>
                  </a:cubicBezTo>
                  <a:cubicBezTo>
                    <a:pt x="104" y="466"/>
                    <a:pt x="111" y="464"/>
                    <a:pt x="119" y="462"/>
                  </a:cubicBezTo>
                  <a:cubicBezTo>
                    <a:pt x="194" y="435"/>
                    <a:pt x="225" y="374"/>
                    <a:pt x="267" y="313"/>
                  </a:cubicBezTo>
                  <a:cubicBezTo>
                    <a:pt x="305" y="260"/>
                    <a:pt x="343" y="203"/>
                    <a:pt x="381" y="150"/>
                  </a:cubicBezTo>
                  <a:cubicBezTo>
                    <a:pt x="426" y="81"/>
                    <a:pt x="357" y="1"/>
                    <a:pt x="2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5822;p61"/>
            <p:cNvSpPr/>
            <p:nvPr/>
          </p:nvSpPr>
          <p:spPr>
            <a:xfrm flipH="1">
              <a:off x="7216706" y="1870520"/>
              <a:ext cx="17336" cy="29154"/>
            </a:xfrm>
            <a:custGeom>
              <a:avLst/>
              <a:gdLst/>
              <a:ahLst/>
              <a:cxnLst/>
              <a:rect l="l" t="t" r="r" b="b"/>
              <a:pathLst>
                <a:path w="531" h="893" extrusionOk="0">
                  <a:moveTo>
                    <a:pt x="414" y="0"/>
                  </a:moveTo>
                  <a:cubicBezTo>
                    <a:pt x="382" y="0"/>
                    <a:pt x="351" y="16"/>
                    <a:pt x="330" y="51"/>
                  </a:cubicBezTo>
                  <a:cubicBezTo>
                    <a:pt x="261" y="169"/>
                    <a:pt x="182" y="279"/>
                    <a:pt x="121" y="404"/>
                  </a:cubicBezTo>
                  <a:cubicBezTo>
                    <a:pt x="68" y="515"/>
                    <a:pt x="3" y="652"/>
                    <a:pt x="3" y="773"/>
                  </a:cubicBezTo>
                  <a:cubicBezTo>
                    <a:pt x="0" y="834"/>
                    <a:pt x="61" y="892"/>
                    <a:pt x="122" y="892"/>
                  </a:cubicBezTo>
                  <a:cubicBezTo>
                    <a:pt x="141" y="892"/>
                    <a:pt x="161" y="886"/>
                    <a:pt x="178" y="872"/>
                  </a:cubicBezTo>
                  <a:cubicBezTo>
                    <a:pt x="395" y="705"/>
                    <a:pt x="456" y="378"/>
                    <a:pt x="516" y="127"/>
                  </a:cubicBezTo>
                  <a:cubicBezTo>
                    <a:pt x="531" y="55"/>
                    <a:pt x="473" y="0"/>
                    <a:pt x="41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5823;p61"/>
            <p:cNvSpPr/>
            <p:nvPr/>
          </p:nvSpPr>
          <p:spPr>
            <a:xfrm flipH="1">
              <a:off x="7243477" y="1920112"/>
              <a:ext cx="21711" cy="25889"/>
            </a:xfrm>
            <a:custGeom>
              <a:avLst/>
              <a:gdLst/>
              <a:ahLst/>
              <a:cxnLst/>
              <a:rect l="l" t="t" r="r" b="b"/>
              <a:pathLst>
                <a:path w="665" h="793" extrusionOk="0">
                  <a:moveTo>
                    <a:pt x="539" y="1"/>
                  </a:moveTo>
                  <a:cubicBezTo>
                    <a:pt x="512" y="1"/>
                    <a:pt x="485" y="10"/>
                    <a:pt x="466" y="30"/>
                  </a:cubicBezTo>
                  <a:cubicBezTo>
                    <a:pt x="380" y="129"/>
                    <a:pt x="299" y="228"/>
                    <a:pt x="215" y="326"/>
                  </a:cubicBezTo>
                  <a:cubicBezTo>
                    <a:pt x="140" y="417"/>
                    <a:pt x="48" y="543"/>
                    <a:pt x="18" y="661"/>
                  </a:cubicBezTo>
                  <a:cubicBezTo>
                    <a:pt x="1" y="737"/>
                    <a:pt x="57" y="793"/>
                    <a:pt x="127" y="793"/>
                  </a:cubicBezTo>
                  <a:cubicBezTo>
                    <a:pt x="135" y="793"/>
                    <a:pt x="143" y="792"/>
                    <a:pt x="151" y="791"/>
                  </a:cubicBezTo>
                  <a:cubicBezTo>
                    <a:pt x="292" y="768"/>
                    <a:pt x="425" y="638"/>
                    <a:pt x="501" y="524"/>
                  </a:cubicBezTo>
                  <a:cubicBezTo>
                    <a:pt x="592" y="387"/>
                    <a:pt x="634" y="270"/>
                    <a:pt x="657" y="110"/>
                  </a:cubicBezTo>
                  <a:cubicBezTo>
                    <a:pt x="664" y="45"/>
                    <a:pt x="600" y="1"/>
                    <a:pt x="53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5824;p61"/>
            <p:cNvSpPr/>
            <p:nvPr/>
          </p:nvSpPr>
          <p:spPr>
            <a:xfrm flipH="1">
              <a:off x="7288531" y="1963043"/>
              <a:ext cx="25465" cy="27065"/>
            </a:xfrm>
            <a:custGeom>
              <a:avLst/>
              <a:gdLst/>
              <a:ahLst/>
              <a:cxnLst/>
              <a:rect l="l" t="t" r="r" b="b"/>
              <a:pathLst>
                <a:path w="780" h="829" extrusionOk="0">
                  <a:moveTo>
                    <a:pt x="624" y="0"/>
                  </a:moveTo>
                  <a:cubicBezTo>
                    <a:pt x="600" y="0"/>
                    <a:pt x="575" y="9"/>
                    <a:pt x="555" y="30"/>
                  </a:cubicBezTo>
                  <a:cubicBezTo>
                    <a:pt x="350" y="251"/>
                    <a:pt x="136" y="460"/>
                    <a:pt x="19" y="741"/>
                  </a:cubicBezTo>
                  <a:cubicBezTo>
                    <a:pt x="1" y="786"/>
                    <a:pt x="46" y="828"/>
                    <a:pt x="88" y="828"/>
                  </a:cubicBezTo>
                  <a:cubicBezTo>
                    <a:pt x="100" y="828"/>
                    <a:pt x="112" y="825"/>
                    <a:pt x="122" y="818"/>
                  </a:cubicBezTo>
                  <a:cubicBezTo>
                    <a:pt x="380" y="654"/>
                    <a:pt x="547" y="399"/>
                    <a:pt x="722" y="164"/>
                  </a:cubicBezTo>
                  <a:cubicBezTo>
                    <a:pt x="780" y="89"/>
                    <a:pt x="701" y="0"/>
                    <a:pt x="6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5825;p61"/>
            <p:cNvSpPr/>
            <p:nvPr/>
          </p:nvSpPr>
          <p:spPr>
            <a:xfrm flipH="1">
              <a:off x="7333356" y="2059974"/>
              <a:ext cx="31929" cy="11818"/>
            </a:xfrm>
            <a:custGeom>
              <a:avLst/>
              <a:gdLst/>
              <a:ahLst/>
              <a:cxnLst/>
              <a:rect l="l" t="t" r="r" b="b"/>
              <a:pathLst>
                <a:path w="978" h="362" extrusionOk="0">
                  <a:moveTo>
                    <a:pt x="397" y="0"/>
                  </a:moveTo>
                  <a:cubicBezTo>
                    <a:pt x="299" y="0"/>
                    <a:pt x="200" y="11"/>
                    <a:pt x="107" y="27"/>
                  </a:cubicBezTo>
                  <a:cubicBezTo>
                    <a:pt x="1" y="42"/>
                    <a:pt x="24" y="187"/>
                    <a:pt x="107" y="217"/>
                  </a:cubicBezTo>
                  <a:cubicBezTo>
                    <a:pt x="292" y="284"/>
                    <a:pt x="500" y="361"/>
                    <a:pt x="704" y="361"/>
                  </a:cubicBezTo>
                  <a:cubicBezTo>
                    <a:pt x="764" y="361"/>
                    <a:pt x="824" y="355"/>
                    <a:pt x="882" y="339"/>
                  </a:cubicBezTo>
                  <a:cubicBezTo>
                    <a:pt x="951" y="324"/>
                    <a:pt x="977" y="229"/>
                    <a:pt x="924" y="176"/>
                  </a:cubicBezTo>
                  <a:cubicBezTo>
                    <a:pt x="781" y="42"/>
                    <a:pt x="590" y="0"/>
                    <a:pt x="39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5826;p61"/>
            <p:cNvSpPr/>
            <p:nvPr/>
          </p:nvSpPr>
          <p:spPr>
            <a:xfrm flipH="1">
              <a:off x="7274754" y="2053020"/>
              <a:ext cx="26347" cy="10121"/>
            </a:xfrm>
            <a:custGeom>
              <a:avLst/>
              <a:gdLst/>
              <a:ahLst/>
              <a:cxnLst/>
              <a:rect l="l" t="t" r="r" b="b"/>
              <a:pathLst>
                <a:path w="807" h="310" extrusionOk="0">
                  <a:moveTo>
                    <a:pt x="438" y="1"/>
                  </a:moveTo>
                  <a:cubicBezTo>
                    <a:pt x="327" y="1"/>
                    <a:pt x="213" y="19"/>
                    <a:pt x="111" y="47"/>
                  </a:cubicBezTo>
                  <a:cubicBezTo>
                    <a:pt x="0" y="77"/>
                    <a:pt x="23" y="244"/>
                    <a:pt x="134" y="244"/>
                  </a:cubicBezTo>
                  <a:cubicBezTo>
                    <a:pt x="146" y="243"/>
                    <a:pt x="158" y="243"/>
                    <a:pt x="170" y="243"/>
                  </a:cubicBezTo>
                  <a:cubicBezTo>
                    <a:pt x="255" y="243"/>
                    <a:pt x="335" y="254"/>
                    <a:pt x="418" y="266"/>
                  </a:cubicBezTo>
                  <a:cubicBezTo>
                    <a:pt x="489" y="281"/>
                    <a:pt x="555" y="310"/>
                    <a:pt x="622" y="310"/>
                  </a:cubicBezTo>
                  <a:cubicBezTo>
                    <a:pt x="646" y="310"/>
                    <a:pt x="669" y="306"/>
                    <a:pt x="692" y="297"/>
                  </a:cubicBezTo>
                  <a:cubicBezTo>
                    <a:pt x="783" y="259"/>
                    <a:pt x="806" y="168"/>
                    <a:pt x="750" y="92"/>
                  </a:cubicBezTo>
                  <a:cubicBezTo>
                    <a:pt x="681" y="5"/>
                    <a:pt x="540" y="1"/>
                    <a:pt x="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5827;p61"/>
            <p:cNvSpPr/>
            <p:nvPr/>
          </p:nvSpPr>
          <p:spPr>
            <a:xfrm flipH="1">
              <a:off x="7319220" y="2007444"/>
              <a:ext cx="20176" cy="16063"/>
            </a:xfrm>
            <a:custGeom>
              <a:avLst/>
              <a:gdLst/>
              <a:ahLst/>
              <a:cxnLst/>
              <a:rect l="l" t="t" r="r" b="b"/>
              <a:pathLst>
                <a:path w="618" h="492" extrusionOk="0">
                  <a:moveTo>
                    <a:pt x="489" y="1"/>
                  </a:moveTo>
                  <a:cubicBezTo>
                    <a:pt x="390" y="5"/>
                    <a:pt x="333" y="69"/>
                    <a:pt x="265" y="127"/>
                  </a:cubicBezTo>
                  <a:cubicBezTo>
                    <a:pt x="203" y="180"/>
                    <a:pt x="143" y="233"/>
                    <a:pt x="82" y="286"/>
                  </a:cubicBezTo>
                  <a:cubicBezTo>
                    <a:pt x="0" y="359"/>
                    <a:pt x="77" y="491"/>
                    <a:pt x="169" y="491"/>
                  </a:cubicBezTo>
                  <a:cubicBezTo>
                    <a:pt x="188" y="491"/>
                    <a:pt x="207" y="486"/>
                    <a:pt x="226" y="473"/>
                  </a:cubicBezTo>
                  <a:cubicBezTo>
                    <a:pt x="291" y="427"/>
                    <a:pt x="356" y="378"/>
                    <a:pt x="424" y="332"/>
                  </a:cubicBezTo>
                  <a:cubicBezTo>
                    <a:pt x="496" y="283"/>
                    <a:pt x="577" y="241"/>
                    <a:pt x="599" y="150"/>
                  </a:cubicBezTo>
                  <a:cubicBezTo>
                    <a:pt x="618" y="77"/>
                    <a:pt x="565" y="1"/>
                    <a:pt x="48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5828;p61"/>
            <p:cNvSpPr/>
            <p:nvPr/>
          </p:nvSpPr>
          <p:spPr>
            <a:xfrm flipH="1">
              <a:off x="7247460" y="2081913"/>
              <a:ext cx="28991" cy="13875"/>
            </a:xfrm>
            <a:custGeom>
              <a:avLst/>
              <a:gdLst/>
              <a:ahLst/>
              <a:cxnLst/>
              <a:rect l="l" t="t" r="r" b="b"/>
              <a:pathLst>
                <a:path w="888" h="425" extrusionOk="0">
                  <a:moveTo>
                    <a:pt x="121" y="0"/>
                  </a:moveTo>
                  <a:cubicBezTo>
                    <a:pt x="25" y="0"/>
                    <a:pt x="1" y="150"/>
                    <a:pt x="100" y="192"/>
                  </a:cubicBezTo>
                  <a:cubicBezTo>
                    <a:pt x="211" y="234"/>
                    <a:pt x="321" y="279"/>
                    <a:pt x="432" y="325"/>
                  </a:cubicBezTo>
                  <a:cubicBezTo>
                    <a:pt x="523" y="363"/>
                    <a:pt x="625" y="425"/>
                    <a:pt x="727" y="425"/>
                  </a:cubicBezTo>
                  <a:cubicBezTo>
                    <a:pt x="735" y="425"/>
                    <a:pt x="743" y="424"/>
                    <a:pt x="751" y="423"/>
                  </a:cubicBezTo>
                  <a:cubicBezTo>
                    <a:pt x="834" y="416"/>
                    <a:pt x="888" y="317"/>
                    <a:pt x="819" y="252"/>
                  </a:cubicBezTo>
                  <a:cubicBezTo>
                    <a:pt x="739" y="169"/>
                    <a:pt x="621" y="150"/>
                    <a:pt x="511" y="115"/>
                  </a:cubicBezTo>
                  <a:cubicBezTo>
                    <a:pt x="393" y="81"/>
                    <a:pt x="272" y="43"/>
                    <a:pt x="154" y="6"/>
                  </a:cubicBezTo>
                  <a:cubicBezTo>
                    <a:pt x="143" y="2"/>
                    <a:pt x="132" y="0"/>
                    <a:pt x="12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5829;p61"/>
            <p:cNvSpPr/>
            <p:nvPr/>
          </p:nvSpPr>
          <p:spPr>
            <a:xfrm flipH="1">
              <a:off x="7177333" y="2072217"/>
              <a:ext cx="33333" cy="15410"/>
            </a:xfrm>
            <a:custGeom>
              <a:avLst/>
              <a:gdLst/>
              <a:ahLst/>
              <a:cxnLst/>
              <a:rect l="l" t="t" r="r" b="b"/>
              <a:pathLst>
                <a:path w="1021" h="472" extrusionOk="0">
                  <a:moveTo>
                    <a:pt x="192" y="0"/>
                  </a:moveTo>
                  <a:cubicBezTo>
                    <a:pt x="80" y="0"/>
                    <a:pt x="1" y="157"/>
                    <a:pt x="119" y="215"/>
                  </a:cubicBezTo>
                  <a:cubicBezTo>
                    <a:pt x="317" y="312"/>
                    <a:pt x="580" y="471"/>
                    <a:pt x="817" y="471"/>
                  </a:cubicBezTo>
                  <a:cubicBezTo>
                    <a:pt x="849" y="471"/>
                    <a:pt x="880" y="468"/>
                    <a:pt x="910" y="462"/>
                  </a:cubicBezTo>
                  <a:cubicBezTo>
                    <a:pt x="1002" y="439"/>
                    <a:pt x="1021" y="321"/>
                    <a:pt x="963" y="257"/>
                  </a:cubicBezTo>
                  <a:cubicBezTo>
                    <a:pt x="880" y="166"/>
                    <a:pt x="735" y="127"/>
                    <a:pt x="621" y="93"/>
                  </a:cubicBezTo>
                  <a:cubicBezTo>
                    <a:pt x="484" y="52"/>
                    <a:pt x="347" y="29"/>
                    <a:pt x="211" y="1"/>
                  </a:cubicBezTo>
                  <a:cubicBezTo>
                    <a:pt x="204" y="1"/>
                    <a:pt x="198" y="0"/>
                    <a:pt x="1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5830;p61"/>
            <p:cNvSpPr/>
            <p:nvPr/>
          </p:nvSpPr>
          <p:spPr>
            <a:xfrm flipH="1">
              <a:off x="7186377" y="2105191"/>
              <a:ext cx="23082" cy="11851"/>
            </a:xfrm>
            <a:custGeom>
              <a:avLst/>
              <a:gdLst/>
              <a:ahLst/>
              <a:cxnLst/>
              <a:rect l="l" t="t" r="r" b="b"/>
              <a:pathLst>
                <a:path w="707" h="363" extrusionOk="0">
                  <a:moveTo>
                    <a:pt x="175" y="0"/>
                  </a:moveTo>
                  <a:cubicBezTo>
                    <a:pt x="70" y="0"/>
                    <a:pt x="1" y="148"/>
                    <a:pt x="113" y="200"/>
                  </a:cubicBezTo>
                  <a:cubicBezTo>
                    <a:pt x="193" y="242"/>
                    <a:pt x="273" y="277"/>
                    <a:pt x="356" y="311"/>
                  </a:cubicBezTo>
                  <a:cubicBezTo>
                    <a:pt x="423" y="336"/>
                    <a:pt x="490" y="362"/>
                    <a:pt x="561" y="362"/>
                  </a:cubicBezTo>
                  <a:cubicBezTo>
                    <a:pt x="579" y="362"/>
                    <a:pt x="597" y="360"/>
                    <a:pt x="615" y="356"/>
                  </a:cubicBezTo>
                  <a:cubicBezTo>
                    <a:pt x="684" y="342"/>
                    <a:pt x="706" y="242"/>
                    <a:pt x="657" y="197"/>
                  </a:cubicBezTo>
                  <a:cubicBezTo>
                    <a:pt x="596" y="140"/>
                    <a:pt x="520" y="128"/>
                    <a:pt x="444" y="102"/>
                  </a:cubicBezTo>
                  <a:cubicBezTo>
                    <a:pt x="368" y="75"/>
                    <a:pt x="296" y="45"/>
                    <a:pt x="224" y="11"/>
                  </a:cubicBezTo>
                  <a:cubicBezTo>
                    <a:pt x="207" y="3"/>
                    <a:pt x="191" y="0"/>
                    <a:pt x="17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5831;p61"/>
            <p:cNvSpPr/>
            <p:nvPr/>
          </p:nvSpPr>
          <p:spPr>
            <a:xfrm flipH="1">
              <a:off x="7095160" y="2088900"/>
              <a:ext cx="32256" cy="17923"/>
            </a:xfrm>
            <a:custGeom>
              <a:avLst/>
              <a:gdLst/>
              <a:ahLst/>
              <a:cxnLst/>
              <a:rect l="l" t="t" r="r" b="b"/>
              <a:pathLst>
                <a:path w="988" h="549" extrusionOk="0">
                  <a:moveTo>
                    <a:pt x="166" y="0"/>
                  </a:moveTo>
                  <a:cubicBezTo>
                    <a:pt x="59" y="0"/>
                    <a:pt x="0" y="174"/>
                    <a:pt x="110" y="232"/>
                  </a:cubicBezTo>
                  <a:cubicBezTo>
                    <a:pt x="227" y="293"/>
                    <a:pt x="345" y="357"/>
                    <a:pt x="463" y="415"/>
                  </a:cubicBezTo>
                  <a:cubicBezTo>
                    <a:pt x="569" y="469"/>
                    <a:pt x="674" y="548"/>
                    <a:pt x="793" y="548"/>
                  </a:cubicBezTo>
                  <a:cubicBezTo>
                    <a:pt x="798" y="548"/>
                    <a:pt x="803" y="548"/>
                    <a:pt x="809" y="548"/>
                  </a:cubicBezTo>
                  <a:cubicBezTo>
                    <a:pt x="896" y="540"/>
                    <a:pt x="987" y="438"/>
                    <a:pt x="923" y="354"/>
                  </a:cubicBezTo>
                  <a:cubicBezTo>
                    <a:pt x="840" y="243"/>
                    <a:pt x="722" y="213"/>
                    <a:pt x="596" y="164"/>
                  </a:cubicBezTo>
                  <a:cubicBezTo>
                    <a:pt x="466" y="111"/>
                    <a:pt x="334" y="61"/>
                    <a:pt x="205" y="8"/>
                  </a:cubicBezTo>
                  <a:cubicBezTo>
                    <a:pt x="191" y="3"/>
                    <a:pt x="178" y="0"/>
                    <a:pt x="16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5832;p61"/>
            <p:cNvSpPr/>
            <p:nvPr/>
          </p:nvSpPr>
          <p:spPr>
            <a:xfrm flipH="1">
              <a:off x="7120951" y="2129187"/>
              <a:ext cx="21874" cy="13810"/>
            </a:xfrm>
            <a:custGeom>
              <a:avLst/>
              <a:gdLst/>
              <a:ahLst/>
              <a:cxnLst/>
              <a:rect l="l" t="t" r="r" b="b"/>
              <a:pathLst>
                <a:path w="670" h="423" extrusionOk="0">
                  <a:moveTo>
                    <a:pt x="97" y="0"/>
                  </a:moveTo>
                  <a:cubicBezTo>
                    <a:pt x="40" y="0"/>
                    <a:pt x="0" y="71"/>
                    <a:pt x="45" y="116"/>
                  </a:cubicBezTo>
                  <a:cubicBezTo>
                    <a:pt x="122" y="188"/>
                    <a:pt x="201" y="249"/>
                    <a:pt x="289" y="309"/>
                  </a:cubicBezTo>
                  <a:cubicBezTo>
                    <a:pt x="370" y="367"/>
                    <a:pt x="442" y="422"/>
                    <a:pt x="538" y="422"/>
                  </a:cubicBezTo>
                  <a:cubicBezTo>
                    <a:pt x="549" y="422"/>
                    <a:pt x="561" y="422"/>
                    <a:pt x="573" y="420"/>
                  </a:cubicBezTo>
                  <a:cubicBezTo>
                    <a:pt x="654" y="409"/>
                    <a:pt x="669" y="314"/>
                    <a:pt x="642" y="253"/>
                  </a:cubicBezTo>
                  <a:cubicBezTo>
                    <a:pt x="601" y="165"/>
                    <a:pt x="482" y="132"/>
                    <a:pt x="395" y="97"/>
                  </a:cubicBezTo>
                  <a:cubicBezTo>
                    <a:pt x="304" y="59"/>
                    <a:pt x="213" y="25"/>
                    <a:pt x="114" y="2"/>
                  </a:cubicBezTo>
                  <a:cubicBezTo>
                    <a:pt x="108" y="1"/>
                    <a:pt x="102" y="0"/>
                    <a:pt x="9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5833;p61"/>
            <p:cNvSpPr/>
            <p:nvPr/>
          </p:nvSpPr>
          <p:spPr>
            <a:xfrm flipH="1">
              <a:off x="7140083" y="2153182"/>
              <a:ext cx="19686" cy="14561"/>
            </a:xfrm>
            <a:custGeom>
              <a:avLst/>
              <a:gdLst/>
              <a:ahLst/>
              <a:cxnLst/>
              <a:rect l="l" t="t" r="r" b="b"/>
              <a:pathLst>
                <a:path w="603" h="446" extrusionOk="0">
                  <a:moveTo>
                    <a:pt x="153" y="0"/>
                  </a:moveTo>
                  <a:cubicBezTo>
                    <a:pt x="71" y="0"/>
                    <a:pt x="0" y="79"/>
                    <a:pt x="51" y="176"/>
                  </a:cubicBezTo>
                  <a:cubicBezTo>
                    <a:pt x="112" y="292"/>
                    <a:pt x="275" y="446"/>
                    <a:pt x="423" y="446"/>
                  </a:cubicBezTo>
                  <a:cubicBezTo>
                    <a:pt x="469" y="446"/>
                    <a:pt x="513" y="431"/>
                    <a:pt x="553" y="396"/>
                  </a:cubicBezTo>
                  <a:cubicBezTo>
                    <a:pt x="602" y="355"/>
                    <a:pt x="595" y="290"/>
                    <a:pt x="576" y="241"/>
                  </a:cubicBezTo>
                  <a:cubicBezTo>
                    <a:pt x="541" y="160"/>
                    <a:pt x="458" y="153"/>
                    <a:pt x="390" y="122"/>
                  </a:cubicBezTo>
                  <a:cubicBezTo>
                    <a:pt x="336" y="104"/>
                    <a:pt x="283" y="65"/>
                    <a:pt x="237" y="31"/>
                  </a:cubicBezTo>
                  <a:cubicBezTo>
                    <a:pt x="211" y="9"/>
                    <a:pt x="182" y="0"/>
                    <a:pt x="1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5834;p61"/>
            <p:cNvSpPr/>
            <p:nvPr/>
          </p:nvSpPr>
          <p:spPr>
            <a:xfrm flipH="1">
              <a:off x="7142205" y="2097714"/>
              <a:ext cx="17662" cy="9794"/>
            </a:xfrm>
            <a:custGeom>
              <a:avLst/>
              <a:gdLst/>
              <a:ahLst/>
              <a:cxnLst/>
              <a:rect l="l" t="t" r="r" b="b"/>
              <a:pathLst>
                <a:path w="541" h="300" extrusionOk="0">
                  <a:moveTo>
                    <a:pt x="140" y="0"/>
                  </a:moveTo>
                  <a:cubicBezTo>
                    <a:pt x="52" y="0"/>
                    <a:pt x="1" y="117"/>
                    <a:pt x="88" y="179"/>
                  </a:cubicBezTo>
                  <a:cubicBezTo>
                    <a:pt x="175" y="236"/>
                    <a:pt x="305" y="300"/>
                    <a:pt x="418" y="300"/>
                  </a:cubicBezTo>
                  <a:cubicBezTo>
                    <a:pt x="439" y="300"/>
                    <a:pt x="460" y="297"/>
                    <a:pt x="479" y="293"/>
                  </a:cubicBezTo>
                  <a:cubicBezTo>
                    <a:pt x="525" y="282"/>
                    <a:pt x="541" y="221"/>
                    <a:pt x="507" y="190"/>
                  </a:cubicBezTo>
                  <a:cubicBezTo>
                    <a:pt x="465" y="148"/>
                    <a:pt x="407" y="129"/>
                    <a:pt x="354" y="103"/>
                  </a:cubicBezTo>
                  <a:cubicBezTo>
                    <a:pt x="297" y="69"/>
                    <a:pt x="244" y="42"/>
                    <a:pt x="188" y="12"/>
                  </a:cubicBezTo>
                  <a:cubicBezTo>
                    <a:pt x="171" y="4"/>
                    <a:pt x="155" y="0"/>
                    <a:pt x="14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5835;p61"/>
            <p:cNvSpPr/>
            <p:nvPr/>
          </p:nvSpPr>
          <p:spPr>
            <a:xfrm flipH="1">
              <a:off x="7123465" y="2192229"/>
              <a:ext cx="27946" cy="15246"/>
            </a:xfrm>
            <a:custGeom>
              <a:avLst/>
              <a:gdLst/>
              <a:ahLst/>
              <a:cxnLst/>
              <a:rect l="l" t="t" r="r" b="b"/>
              <a:pathLst>
                <a:path w="856" h="467" extrusionOk="0">
                  <a:moveTo>
                    <a:pt x="160" y="1"/>
                  </a:moveTo>
                  <a:cubicBezTo>
                    <a:pt x="37" y="1"/>
                    <a:pt x="0" y="169"/>
                    <a:pt x="126" y="219"/>
                  </a:cubicBezTo>
                  <a:cubicBezTo>
                    <a:pt x="232" y="261"/>
                    <a:pt x="327" y="322"/>
                    <a:pt x="430" y="371"/>
                  </a:cubicBezTo>
                  <a:cubicBezTo>
                    <a:pt x="514" y="412"/>
                    <a:pt x="624" y="466"/>
                    <a:pt x="718" y="466"/>
                  </a:cubicBezTo>
                  <a:cubicBezTo>
                    <a:pt x="721" y="466"/>
                    <a:pt x="724" y="466"/>
                    <a:pt x="727" y="466"/>
                  </a:cubicBezTo>
                  <a:cubicBezTo>
                    <a:pt x="810" y="463"/>
                    <a:pt x="856" y="379"/>
                    <a:pt x="818" y="303"/>
                  </a:cubicBezTo>
                  <a:cubicBezTo>
                    <a:pt x="773" y="212"/>
                    <a:pt x="643" y="135"/>
                    <a:pt x="544" y="98"/>
                  </a:cubicBezTo>
                  <a:cubicBezTo>
                    <a:pt x="430" y="52"/>
                    <a:pt x="304" y="26"/>
                    <a:pt x="183" y="3"/>
                  </a:cubicBezTo>
                  <a:cubicBezTo>
                    <a:pt x="175" y="1"/>
                    <a:pt x="167" y="1"/>
                    <a:pt x="16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5836;p61"/>
            <p:cNvSpPr/>
            <p:nvPr/>
          </p:nvSpPr>
          <p:spPr>
            <a:xfrm flipH="1">
              <a:off x="7160944" y="2215017"/>
              <a:ext cx="25465" cy="16977"/>
            </a:xfrm>
            <a:custGeom>
              <a:avLst/>
              <a:gdLst/>
              <a:ahLst/>
              <a:cxnLst/>
              <a:rect l="l" t="t" r="r" b="b"/>
              <a:pathLst>
                <a:path w="780" h="520" extrusionOk="0">
                  <a:moveTo>
                    <a:pt x="180" y="1"/>
                  </a:moveTo>
                  <a:cubicBezTo>
                    <a:pt x="82" y="1"/>
                    <a:pt x="0" y="146"/>
                    <a:pt x="88" y="224"/>
                  </a:cubicBezTo>
                  <a:cubicBezTo>
                    <a:pt x="160" y="289"/>
                    <a:pt x="240" y="369"/>
                    <a:pt x="327" y="407"/>
                  </a:cubicBezTo>
                  <a:cubicBezTo>
                    <a:pt x="415" y="449"/>
                    <a:pt x="506" y="483"/>
                    <a:pt x="597" y="514"/>
                  </a:cubicBezTo>
                  <a:cubicBezTo>
                    <a:pt x="609" y="518"/>
                    <a:pt x="621" y="520"/>
                    <a:pt x="632" y="520"/>
                  </a:cubicBezTo>
                  <a:cubicBezTo>
                    <a:pt x="728" y="520"/>
                    <a:pt x="780" y="371"/>
                    <a:pt x="685" y="316"/>
                  </a:cubicBezTo>
                  <a:cubicBezTo>
                    <a:pt x="604" y="270"/>
                    <a:pt x="536" y="224"/>
                    <a:pt x="468" y="167"/>
                  </a:cubicBezTo>
                  <a:cubicBezTo>
                    <a:pt x="399" y="114"/>
                    <a:pt x="316" y="76"/>
                    <a:pt x="243" y="23"/>
                  </a:cubicBezTo>
                  <a:cubicBezTo>
                    <a:pt x="222" y="7"/>
                    <a:pt x="201" y="1"/>
                    <a:pt x="18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5837;p61"/>
            <p:cNvSpPr/>
            <p:nvPr/>
          </p:nvSpPr>
          <p:spPr>
            <a:xfrm flipH="1">
              <a:off x="7203517" y="2239209"/>
              <a:ext cx="20666" cy="12471"/>
            </a:xfrm>
            <a:custGeom>
              <a:avLst/>
              <a:gdLst/>
              <a:ahLst/>
              <a:cxnLst/>
              <a:rect l="l" t="t" r="r" b="b"/>
              <a:pathLst>
                <a:path w="633" h="382" extrusionOk="0">
                  <a:moveTo>
                    <a:pt x="104" y="0"/>
                  </a:moveTo>
                  <a:cubicBezTo>
                    <a:pt x="15" y="0"/>
                    <a:pt x="1" y="131"/>
                    <a:pt x="70" y="175"/>
                  </a:cubicBezTo>
                  <a:cubicBezTo>
                    <a:pt x="142" y="224"/>
                    <a:pt x="222" y="263"/>
                    <a:pt x="298" y="305"/>
                  </a:cubicBezTo>
                  <a:cubicBezTo>
                    <a:pt x="356" y="338"/>
                    <a:pt x="429" y="382"/>
                    <a:pt x="498" y="382"/>
                  </a:cubicBezTo>
                  <a:cubicBezTo>
                    <a:pt x="515" y="382"/>
                    <a:pt x="532" y="379"/>
                    <a:pt x="549" y="373"/>
                  </a:cubicBezTo>
                  <a:cubicBezTo>
                    <a:pt x="602" y="354"/>
                    <a:pt x="633" y="305"/>
                    <a:pt x="617" y="252"/>
                  </a:cubicBezTo>
                  <a:cubicBezTo>
                    <a:pt x="594" y="152"/>
                    <a:pt x="484" y="107"/>
                    <a:pt x="396" y="73"/>
                  </a:cubicBezTo>
                  <a:cubicBezTo>
                    <a:pt x="305" y="35"/>
                    <a:pt x="214" y="12"/>
                    <a:pt x="115" y="1"/>
                  </a:cubicBezTo>
                  <a:cubicBezTo>
                    <a:pt x="111" y="0"/>
                    <a:pt x="108" y="0"/>
                    <a:pt x="10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5838;p61"/>
            <p:cNvSpPr/>
            <p:nvPr/>
          </p:nvSpPr>
          <p:spPr>
            <a:xfrm flipH="1">
              <a:off x="7209230" y="2279104"/>
              <a:ext cx="23865" cy="13288"/>
            </a:xfrm>
            <a:custGeom>
              <a:avLst/>
              <a:gdLst/>
              <a:ahLst/>
              <a:cxnLst/>
              <a:rect l="l" t="t" r="r" b="b"/>
              <a:pathLst>
                <a:path w="731" h="407" extrusionOk="0">
                  <a:moveTo>
                    <a:pt x="162" y="1"/>
                  </a:moveTo>
                  <a:cubicBezTo>
                    <a:pt x="59" y="1"/>
                    <a:pt x="1" y="167"/>
                    <a:pt x="107" y="216"/>
                  </a:cubicBezTo>
                  <a:cubicBezTo>
                    <a:pt x="190" y="253"/>
                    <a:pt x="274" y="292"/>
                    <a:pt x="358" y="330"/>
                  </a:cubicBezTo>
                  <a:cubicBezTo>
                    <a:pt x="425" y="363"/>
                    <a:pt x="493" y="407"/>
                    <a:pt x="566" y="407"/>
                  </a:cubicBezTo>
                  <a:cubicBezTo>
                    <a:pt x="584" y="407"/>
                    <a:pt x="602" y="404"/>
                    <a:pt x="620" y="398"/>
                  </a:cubicBezTo>
                  <a:cubicBezTo>
                    <a:pt x="692" y="376"/>
                    <a:pt x="731" y="292"/>
                    <a:pt x="692" y="227"/>
                  </a:cubicBezTo>
                  <a:cubicBezTo>
                    <a:pt x="643" y="139"/>
                    <a:pt x="548" y="125"/>
                    <a:pt x="457" y="94"/>
                  </a:cubicBezTo>
                  <a:cubicBezTo>
                    <a:pt x="369" y="64"/>
                    <a:pt x="282" y="37"/>
                    <a:pt x="195" y="6"/>
                  </a:cubicBezTo>
                  <a:cubicBezTo>
                    <a:pt x="184" y="2"/>
                    <a:pt x="173" y="1"/>
                    <a:pt x="16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5839;p61"/>
            <p:cNvSpPr/>
            <p:nvPr/>
          </p:nvSpPr>
          <p:spPr>
            <a:xfrm flipH="1">
              <a:off x="7153729" y="2260299"/>
              <a:ext cx="22233" cy="13777"/>
            </a:xfrm>
            <a:custGeom>
              <a:avLst/>
              <a:gdLst/>
              <a:ahLst/>
              <a:cxnLst/>
              <a:rect l="l" t="t" r="r" b="b"/>
              <a:pathLst>
                <a:path w="681" h="422" extrusionOk="0">
                  <a:moveTo>
                    <a:pt x="161" y="1"/>
                  </a:moveTo>
                  <a:cubicBezTo>
                    <a:pt x="75" y="1"/>
                    <a:pt x="1" y="129"/>
                    <a:pt x="79" y="194"/>
                  </a:cubicBezTo>
                  <a:cubicBezTo>
                    <a:pt x="156" y="259"/>
                    <a:pt x="235" y="313"/>
                    <a:pt x="323" y="354"/>
                  </a:cubicBezTo>
                  <a:cubicBezTo>
                    <a:pt x="385" y="384"/>
                    <a:pt x="459" y="421"/>
                    <a:pt x="529" y="421"/>
                  </a:cubicBezTo>
                  <a:cubicBezTo>
                    <a:pt x="558" y="421"/>
                    <a:pt x="586" y="415"/>
                    <a:pt x="612" y="400"/>
                  </a:cubicBezTo>
                  <a:cubicBezTo>
                    <a:pt x="658" y="370"/>
                    <a:pt x="681" y="305"/>
                    <a:pt x="649" y="259"/>
                  </a:cubicBezTo>
                  <a:cubicBezTo>
                    <a:pt x="597" y="176"/>
                    <a:pt x="509" y="180"/>
                    <a:pt x="425" y="145"/>
                  </a:cubicBezTo>
                  <a:cubicBezTo>
                    <a:pt x="349" y="115"/>
                    <a:pt x="281" y="69"/>
                    <a:pt x="216" y="20"/>
                  </a:cubicBezTo>
                  <a:cubicBezTo>
                    <a:pt x="198" y="7"/>
                    <a:pt x="179" y="1"/>
                    <a:pt x="16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5840;p61"/>
            <p:cNvSpPr/>
            <p:nvPr/>
          </p:nvSpPr>
          <p:spPr>
            <a:xfrm flipH="1">
              <a:off x="7092940" y="2247828"/>
              <a:ext cx="31929" cy="16324"/>
            </a:xfrm>
            <a:custGeom>
              <a:avLst/>
              <a:gdLst/>
              <a:ahLst/>
              <a:cxnLst/>
              <a:rect l="l" t="t" r="r" b="b"/>
              <a:pathLst>
                <a:path w="978" h="500" extrusionOk="0">
                  <a:moveTo>
                    <a:pt x="164" y="0"/>
                  </a:moveTo>
                  <a:cubicBezTo>
                    <a:pt x="60" y="0"/>
                    <a:pt x="1" y="164"/>
                    <a:pt x="107" y="220"/>
                  </a:cubicBezTo>
                  <a:cubicBezTo>
                    <a:pt x="310" y="318"/>
                    <a:pt x="551" y="500"/>
                    <a:pt x="786" y="500"/>
                  </a:cubicBezTo>
                  <a:cubicBezTo>
                    <a:pt x="803" y="500"/>
                    <a:pt x="820" y="499"/>
                    <a:pt x="837" y="497"/>
                  </a:cubicBezTo>
                  <a:cubicBezTo>
                    <a:pt x="936" y="485"/>
                    <a:pt x="978" y="390"/>
                    <a:pt x="913" y="314"/>
                  </a:cubicBezTo>
                  <a:cubicBezTo>
                    <a:pt x="753" y="113"/>
                    <a:pt x="430" y="79"/>
                    <a:pt x="199" y="6"/>
                  </a:cubicBezTo>
                  <a:cubicBezTo>
                    <a:pt x="187" y="2"/>
                    <a:pt x="175" y="0"/>
                    <a:pt x="16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5841;p61"/>
            <p:cNvSpPr/>
            <p:nvPr/>
          </p:nvSpPr>
          <p:spPr>
            <a:xfrm flipH="1">
              <a:off x="7055689" y="2219424"/>
              <a:ext cx="22657" cy="14006"/>
            </a:xfrm>
            <a:custGeom>
              <a:avLst/>
              <a:gdLst/>
              <a:ahLst/>
              <a:cxnLst/>
              <a:rect l="l" t="t" r="r" b="b"/>
              <a:pathLst>
                <a:path w="694" h="429" extrusionOk="0">
                  <a:moveTo>
                    <a:pt x="180" y="1"/>
                  </a:moveTo>
                  <a:cubicBezTo>
                    <a:pt x="64" y="1"/>
                    <a:pt x="1" y="171"/>
                    <a:pt x="116" y="234"/>
                  </a:cubicBezTo>
                  <a:cubicBezTo>
                    <a:pt x="218" y="291"/>
                    <a:pt x="317" y="351"/>
                    <a:pt x="420" y="409"/>
                  </a:cubicBezTo>
                  <a:cubicBezTo>
                    <a:pt x="447" y="422"/>
                    <a:pt x="477" y="429"/>
                    <a:pt x="507" y="429"/>
                  </a:cubicBezTo>
                  <a:cubicBezTo>
                    <a:pt x="565" y="429"/>
                    <a:pt x="621" y="403"/>
                    <a:pt x="651" y="348"/>
                  </a:cubicBezTo>
                  <a:cubicBezTo>
                    <a:pt x="656" y="333"/>
                    <a:pt x="663" y="321"/>
                    <a:pt x="667" y="306"/>
                  </a:cubicBezTo>
                  <a:cubicBezTo>
                    <a:pt x="693" y="219"/>
                    <a:pt x="633" y="128"/>
                    <a:pt x="549" y="100"/>
                  </a:cubicBezTo>
                  <a:cubicBezTo>
                    <a:pt x="439" y="67"/>
                    <a:pt x="325" y="40"/>
                    <a:pt x="214" y="6"/>
                  </a:cubicBezTo>
                  <a:cubicBezTo>
                    <a:pt x="203" y="2"/>
                    <a:pt x="191" y="1"/>
                    <a:pt x="18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5842;p61"/>
            <p:cNvSpPr/>
            <p:nvPr/>
          </p:nvSpPr>
          <p:spPr>
            <a:xfrm flipH="1">
              <a:off x="7070707" y="2191511"/>
              <a:ext cx="33627" cy="16063"/>
            </a:xfrm>
            <a:custGeom>
              <a:avLst/>
              <a:gdLst/>
              <a:ahLst/>
              <a:cxnLst/>
              <a:rect l="l" t="t" r="r" b="b"/>
              <a:pathLst>
                <a:path w="1030" h="492" extrusionOk="0">
                  <a:moveTo>
                    <a:pt x="193" y="0"/>
                  </a:moveTo>
                  <a:cubicBezTo>
                    <a:pt x="54" y="0"/>
                    <a:pt x="0" y="198"/>
                    <a:pt x="152" y="248"/>
                  </a:cubicBezTo>
                  <a:cubicBezTo>
                    <a:pt x="277" y="290"/>
                    <a:pt x="406" y="344"/>
                    <a:pt x="531" y="393"/>
                  </a:cubicBezTo>
                  <a:cubicBezTo>
                    <a:pt x="641" y="439"/>
                    <a:pt x="730" y="492"/>
                    <a:pt x="842" y="492"/>
                  </a:cubicBezTo>
                  <a:cubicBezTo>
                    <a:pt x="858" y="492"/>
                    <a:pt x="875" y="491"/>
                    <a:pt x="893" y="488"/>
                  </a:cubicBezTo>
                  <a:cubicBezTo>
                    <a:pt x="984" y="476"/>
                    <a:pt x="1030" y="348"/>
                    <a:pt x="980" y="276"/>
                  </a:cubicBezTo>
                  <a:cubicBezTo>
                    <a:pt x="896" y="162"/>
                    <a:pt x="775" y="131"/>
                    <a:pt x="638" y="93"/>
                  </a:cubicBezTo>
                  <a:cubicBezTo>
                    <a:pt x="501" y="48"/>
                    <a:pt x="361" y="25"/>
                    <a:pt x="216" y="2"/>
                  </a:cubicBezTo>
                  <a:cubicBezTo>
                    <a:pt x="208" y="1"/>
                    <a:pt x="200" y="0"/>
                    <a:pt x="1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5843;p61"/>
            <p:cNvSpPr/>
            <p:nvPr/>
          </p:nvSpPr>
          <p:spPr>
            <a:xfrm flipH="1">
              <a:off x="7086965" y="2157720"/>
              <a:ext cx="31211" cy="16552"/>
            </a:xfrm>
            <a:custGeom>
              <a:avLst/>
              <a:gdLst/>
              <a:ahLst/>
              <a:cxnLst/>
              <a:rect l="l" t="t" r="r" b="b"/>
              <a:pathLst>
                <a:path w="956" h="507" extrusionOk="0">
                  <a:moveTo>
                    <a:pt x="208" y="1"/>
                  </a:moveTo>
                  <a:cubicBezTo>
                    <a:pt x="43" y="1"/>
                    <a:pt x="0" y="240"/>
                    <a:pt x="169" y="311"/>
                  </a:cubicBezTo>
                  <a:cubicBezTo>
                    <a:pt x="283" y="356"/>
                    <a:pt x="393" y="398"/>
                    <a:pt x="507" y="439"/>
                  </a:cubicBezTo>
                  <a:cubicBezTo>
                    <a:pt x="589" y="472"/>
                    <a:pt x="674" y="506"/>
                    <a:pt x="761" y="506"/>
                  </a:cubicBezTo>
                  <a:cubicBezTo>
                    <a:pt x="786" y="506"/>
                    <a:pt x="812" y="503"/>
                    <a:pt x="838" y="497"/>
                  </a:cubicBezTo>
                  <a:cubicBezTo>
                    <a:pt x="918" y="474"/>
                    <a:pt x="955" y="379"/>
                    <a:pt x="913" y="307"/>
                  </a:cubicBezTo>
                  <a:cubicBezTo>
                    <a:pt x="853" y="196"/>
                    <a:pt x="731" y="151"/>
                    <a:pt x="621" y="113"/>
                  </a:cubicBezTo>
                  <a:cubicBezTo>
                    <a:pt x="499" y="67"/>
                    <a:pt x="378" y="33"/>
                    <a:pt x="252" y="6"/>
                  </a:cubicBezTo>
                  <a:cubicBezTo>
                    <a:pt x="237" y="2"/>
                    <a:pt x="222" y="1"/>
                    <a:pt x="2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5844;p61"/>
            <p:cNvSpPr/>
            <p:nvPr/>
          </p:nvSpPr>
          <p:spPr>
            <a:xfrm flipH="1">
              <a:off x="7027514" y="2165948"/>
              <a:ext cx="33105" cy="18348"/>
            </a:xfrm>
            <a:custGeom>
              <a:avLst/>
              <a:gdLst/>
              <a:ahLst/>
              <a:cxnLst/>
              <a:rect l="l" t="t" r="r" b="b"/>
              <a:pathLst>
                <a:path w="1014" h="562" extrusionOk="0">
                  <a:moveTo>
                    <a:pt x="157" y="0"/>
                  </a:moveTo>
                  <a:cubicBezTo>
                    <a:pt x="42" y="0"/>
                    <a:pt x="0" y="149"/>
                    <a:pt x="98" y="226"/>
                  </a:cubicBezTo>
                  <a:cubicBezTo>
                    <a:pt x="202" y="305"/>
                    <a:pt x="514" y="561"/>
                    <a:pt x="721" y="561"/>
                  </a:cubicBezTo>
                  <a:cubicBezTo>
                    <a:pt x="792" y="561"/>
                    <a:pt x="850" y="531"/>
                    <a:pt x="884" y="454"/>
                  </a:cubicBezTo>
                  <a:cubicBezTo>
                    <a:pt x="1014" y="153"/>
                    <a:pt x="368" y="39"/>
                    <a:pt x="192" y="5"/>
                  </a:cubicBezTo>
                  <a:cubicBezTo>
                    <a:pt x="180" y="2"/>
                    <a:pt x="168" y="0"/>
                    <a:pt x="15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5845;p61"/>
            <p:cNvSpPr/>
            <p:nvPr/>
          </p:nvSpPr>
          <p:spPr>
            <a:xfrm flipH="1">
              <a:off x="7029865" y="2126836"/>
              <a:ext cx="30525" cy="9860"/>
            </a:xfrm>
            <a:custGeom>
              <a:avLst/>
              <a:gdLst/>
              <a:ahLst/>
              <a:cxnLst/>
              <a:rect l="l" t="t" r="r" b="b"/>
              <a:pathLst>
                <a:path w="935" h="302" extrusionOk="0">
                  <a:moveTo>
                    <a:pt x="141" y="1"/>
                  </a:moveTo>
                  <a:cubicBezTo>
                    <a:pt x="44" y="1"/>
                    <a:pt x="1" y="147"/>
                    <a:pt x="110" y="173"/>
                  </a:cubicBezTo>
                  <a:cubicBezTo>
                    <a:pt x="227" y="199"/>
                    <a:pt x="345" y="230"/>
                    <a:pt x="466" y="253"/>
                  </a:cubicBezTo>
                  <a:cubicBezTo>
                    <a:pt x="557" y="272"/>
                    <a:pt x="657" y="302"/>
                    <a:pt x="753" y="302"/>
                  </a:cubicBezTo>
                  <a:cubicBezTo>
                    <a:pt x="770" y="302"/>
                    <a:pt x="788" y="301"/>
                    <a:pt x="805" y="298"/>
                  </a:cubicBezTo>
                  <a:cubicBezTo>
                    <a:pt x="882" y="290"/>
                    <a:pt x="935" y="181"/>
                    <a:pt x="847" y="135"/>
                  </a:cubicBezTo>
                  <a:cubicBezTo>
                    <a:pt x="654" y="32"/>
                    <a:pt x="372" y="32"/>
                    <a:pt x="155" y="2"/>
                  </a:cubicBezTo>
                  <a:cubicBezTo>
                    <a:pt x="150" y="1"/>
                    <a:pt x="146" y="1"/>
                    <a:pt x="14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5846;p61"/>
            <p:cNvSpPr/>
            <p:nvPr/>
          </p:nvSpPr>
          <p:spPr>
            <a:xfrm flipH="1">
              <a:off x="7000090" y="2191870"/>
              <a:ext cx="19458" cy="12635"/>
            </a:xfrm>
            <a:custGeom>
              <a:avLst/>
              <a:gdLst/>
              <a:ahLst/>
              <a:cxnLst/>
              <a:rect l="l" t="t" r="r" b="b"/>
              <a:pathLst>
                <a:path w="596" h="387" extrusionOk="0">
                  <a:moveTo>
                    <a:pt x="143" y="1"/>
                  </a:moveTo>
                  <a:cubicBezTo>
                    <a:pt x="53" y="1"/>
                    <a:pt x="1" y="100"/>
                    <a:pt x="41" y="184"/>
                  </a:cubicBezTo>
                  <a:cubicBezTo>
                    <a:pt x="68" y="249"/>
                    <a:pt x="140" y="298"/>
                    <a:pt x="201" y="328"/>
                  </a:cubicBezTo>
                  <a:cubicBezTo>
                    <a:pt x="273" y="367"/>
                    <a:pt x="349" y="386"/>
                    <a:pt x="429" y="386"/>
                  </a:cubicBezTo>
                  <a:cubicBezTo>
                    <a:pt x="431" y="386"/>
                    <a:pt x="433" y="386"/>
                    <a:pt x="435" y="386"/>
                  </a:cubicBezTo>
                  <a:cubicBezTo>
                    <a:pt x="523" y="386"/>
                    <a:pt x="596" y="304"/>
                    <a:pt x="596" y="219"/>
                  </a:cubicBezTo>
                  <a:cubicBezTo>
                    <a:pt x="596" y="138"/>
                    <a:pt x="526" y="51"/>
                    <a:pt x="439" y="51"/>
                  </a:cubicBezTo>
                  <a:cubicBezTo>
                    <a:pt x="436" y="51"/>
                    <a:pt x="432" y="51"/>
                    <a:pt x="429" y="51"/>
                  </a:cubicBezTo>
                  <a:cubicBezTo>
                    <a:pt x="413" y="53"/>
                    <a:pt x="395" y="54"/>
                    <a:pt x="377" y="54"/>
                  </a:cubicBezTo>
                  <a:cubicBezTo>
                    <a:pt x="351" y="54"/>
                    <a:pt x="326" y="52"/>
                    <a:pt x="310" y="47"/>
                  </a:cubicBezTo>
                  <a:cubicBezTo>
                    <a:pt x="261" y="40"/>
                    <a:pt x="224" y="14"/>
                    <a:pt x="178" y="5"/>
                  </a:cubicBezTo>
                  <a:cubicBezTo>
                    <a:pt x="166" y="2"/>
                    <a:pt x="154" y="1"/>
                    <a:pt x="14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5847;p61"/>
            <p:cNvSpPr/>
            <p:nvPr/>
          </p:nvSpPr>
          <p:spPr>
            <a:xfrm flipH="1">
              <a:off x="6968161" y="2211883"/>
              <a:ext cx="23245" cy="12504"/>
            </a:xfrm>
            <a:custGeom>
              <a:avLst/>
              <a:gdLst/>
              <a:ahLst/>
              <a:cxnLst/>
              <a:rect l="l" t="t" r="r" b="b"/>
              <a:pathLst>
                <a:path w="712" h="383" extrusionOk="0">
                  <a:moveTo>
                    <a:pt x="123" y="0"/>
                  </a:moveTo>
                  <a:cubicBezTo>
                    <a:pt x="66" y="0"/>
                    <a:pt x="15" y="57"/>
                    <a:pt x="8" y="112"/>
                  </a:cubicBezTo>
                  <a:cubicBezTo>
                    <a:pt x="0" y="180"/>
                    <a:pt x="38" y="229"/>
                    <a:pt x="99" y="252"/>
                  </a:cubicBezTo>
                  <a:cubicBezTo>
                    <a:pt x="183" y="282"/>
                    <a:pt x="266" y="320"/>
                    <a:pt x="350" y="347"/>
                  </a:cubicBezTo>
                  <a:cubicBezTo>
                    <a:pt x="404" y="363"/>
                    <a:pt x="461" y="383"/>
                    <a:pt x="516" y="383"/>
                  </a:cubicBezTo>
                  <a:cubicBezTo>
                    <a:pt x="554" y="383"/>
                    <a:pt x="592" y="373"/>
                    <a:pt x="627" y="347"/>
                  </a:cubicBezTo>
                  <a:cubicBezTo>
                    <a:pt x="688" y="305"/>
                    <a:pt x="711" y="233"/>
                    <a:pt x="673" y="161"/>
                  </a:cubicBezTo>
                  <a:cubicBezTo>
                    <a:pt x="624" y="62"/>
                    <a:pt x="517" y="50"/>
                    <a:pt x="418" y="35"/>
                  </a:cubicBezTo>
                  <a:cubicBezTo>
                    <a:pt x="327" y="17"/>
                    <a:pt x="229" y="12"/>
                    <a:pt x="133" y="1"/>
                  </a:cubicBezTo>
                  <a:cubicBezTo>
                    <a:pt x="129" y="1"/>
                    <a:pt x="126" y="0"/>
                    <a:pt x="12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5848;p61"/>
            <p:cNvSpPr/>
            <p:nvPr/>
          </p:nvSpPr>
          <p:spPr>
            <a:xfrm flipH="1">
              <a:off x="6988533" y="2249035"/>
              <a:ext cx="22233" cy="11949"/>
            </a:xfrm>
            <a:custGeom>
              <a:avLst/>
              <a:gdLst/>
              <a:ahLst/>
              <a:cxnLst/>
              <a:rect l="l" t="t" r="r" b="b"/>
              <a:pathLst>
                <a:path w="681" h="366" extrusionOk="0">
                  <a:moveTo>
                    <a:pt x="160" y="1"/>
                  </a:moveTo>
                  <a:cubicBezTo>
                    <a:pt x="65" y="1"/>
                    <a:pt x="0" y="148"/>
                    <a:pt x="106" y="193"/>
                  </a:cubicBezTo>
                  <a:cubicBezTo>
                    <a:pt x="186" y="228"/>
                    <a:pt x="262" y="266"/>
                    <a:pt x="343" y="304"/>
                  </a:cubicBezTo>
                  <a:cubicBezTo>
                    <a:pt x="405" y="335"/>
                    <a:pt x="463" y="366"/>
                    <a:pt x="524" y="366"/>
                  </a:cubicBezTo>
                  <a:cubicBezTo>
                    <a:pt x="552" y="366"/>
                    <a:pt x="581" y="359"/>
                    <a:pt x="612" y="342"/>
                  </a:cubicBezTo>
                  <a:cubicBezTo>
                    <a:pt x="673" y="311"/>
                    <a:pt x="680" y="235"/>
                    <a:pt x="654" y="179"/>
                  </a:cubicBezTo>
                  <a:cubicBezTo>
                    <a:pt x="616" y="91"/>
                    <a:pt x="517" y="79"/>
                    <a:pt x="429" y="60"/>
                  </a:cubicBezTo>
                  <a:cubicBezTo>
                    <a:pt x="350" y="42"/>
                    <a:pt x="266" y="26"/>
                    <a:pt x="183" y="4"/>
                  </a:cubicBezTo>
                  <a:cubicBezTo>
                    <a:pt x="175" y="2"/>
                    <a:pt x="167" y="1"/>
                    <a:pt x="16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5849;p61"/>
            <p:cNvSpPr/>
            <p:nvPr/>
          </p:nvSpPr>
          <p:spPr>
            <a:xfrm flipH="1">
              <a:off x="7008513" y="2218641"/>
              <a:ext cx="19686" cy="10872"/>
            </a:xfrm>
            <a:custGeom>
              <a:avLst/>
              <a:gdLst/>
              <a:ahLst/>
              <a:cxnLst/>
              <a:rect l="l" t="t" r="r" b="b"/>
              <a:pathLst>
                <a:path w="603" h="333" extrusionOk="0">
                  <a:moveTo>
                    <a:pt x="171" y="0"/>
                  </a:moveTo>
                  <a:cubicBezTo>
                    <a:pt x="44" y="0"/>
                    <a:pt x="0" y="185"/>
                    <a:pt x="135" y="228"/>
                  </a:cubicBezTo>
                  <a:cubicBezTo>
                    <a:pt x="226" y="258"/>
                    <a:pt x="314" y="296"/>
                    <a:pt x="405" y="326"/>
                  </a:cubicBezTo>
                  <a:cubicBezTo>
                    <a:pt x="417" y="331"/>
                    <a:pt x="430" y="333"/>
                    <a:pt x="443" y="333"/>
                  </a:cubicBezTo>
                  <a:cubicBezTo>
                    <a:pt x="504" y="333"/>
                    <a:pt x="565" y="284"/>
                    <a:pt x="584" y="228"/>
                  </a:cubicBezTo>
                  <a:cubicBezTo>
                    <a:pt x="603" y="155"/>
                    <a:pt x="557" y="61"/>
                    <a:pt x="481" y="49"/>
                  </a:cubicBezTo>
                  <a:cubicBezTo>
                    <a:pt x="386" y="33"/>
                    <a:pt x="291" y="22"/>
                    <a:pt x="199" y="3"/>
                  </a:cubicBezTo>
                  <a:cubicBezTo>
                    <a:pt x="190" y="1"/>
                    <a:pt x="180" y="0"/>
                    <a:pt x="17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5850;p61"/>
            <p:cNvSpPr/>
            <p:nvPr/>
          </p:nvSpPr>
          <p:spPr>
            <a:xfrm flipH="1">
              <a:off x="7057060" y="2276753"/>
              <a:ext cx="24584" cy="10741"/>
            </a:xfrm>
            <a:custGeom>
              <a:avLst/>
              <a:gdLst/>
              <a:ahLst/>
              <a:cxnLst/>
              <a:rect l="l" t="t" r="r" b="b"/>
              <a:pathLst>
                <a:path w="753" h="329" extrusionOk="0">
                  <a:moveTo>
                    <a:pt x="85" y="1"/>
                  </a:moveTo>
                  <a:cubicBezTo>
                    <a:pt x="32" y="1"/>
                    <a:pt x="0" y="81"/>
                    <a:pt x="54" y="109"/>
                  </a:cubicBezTo>
                  <a:cubicBezTo>
                    <a:pt x="204" y="193"/>
                    <a:pt x="403" y="328"/>
                    <a:pt x="588" y="328"/>
                  </a:cubicBezTo>
                  <a:cubicBezTo>
                    <a:pt x="604" y="328"/>
                    <a:pt x="619" y="327"/>
                    <a:pt x="635" y="325"/>
                  </a:cubicBezTo>
                  <a:cubicBezTo>
                    <a:pt x="692" y="318"/>
                    <a:pt x="752" y="238"/>
                    <a:pt x="692" y="192"/>
                  </a:cubicBezTo>
                  <a:cubicBezTo>
                    <a:pt x="533" y="67"/>
                    <a:pt x="289" y="55"/>
                    <a:pt x="99" y="2"/>
                  </a:cubicBezTo>
                  <a:cubicBezTo>
                    <a:pt x="94" y="1"/>
                    <a:pt x="90" y="1"/>
                    <a:pt x="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5851;p61"/>
            <p:cNvSpPr/>
            <p:nvPr/>
          </p:nvSpPr>
          <p:spPr>
            <a:xfrm flipH="1">
              <a:off x="7078281" y="2327161"/>
              <a:ext cx="21874" cy="11525"/>
            </a:xfrm>
            <a:custGeom>
              <a:avLst/>
              <a:gdLst/>
              <a:ahLst/>
              <a:cxnLst/>
              <a:rect l="l" t="t" r="r" b="b"/>
              <a:pathLst>
                <a:path w="670" h="353" extrusionOk="0">
                  <a:moveTo>
                    <a:pt x="255" y="1"/>
                  </a:moveTo>
                  <a:cubicBezTo>
                    <a:pt x="214" y="1"/>
                    <a:pt x="172" y="2"/>
                    <a:pt x="130" y="6"/>
                  </a:cubicBezTo>
                  <a:cubicBezTo>
                    <a:pt x="69" y="13"/>
                    <a:pt x="16" y="48"/>
                    <a:pt x="8" y="113"/>
                  </a:cubicBezTo>
                  <a:cubicBezTo>
                    <a:pt x="1" y="169"/>
                    <a:pt x="35" y="241"/>
                    <a:pt x="96" y="250"/>
                  </a:cubicBezTo>
                  <a:cubicBezTo>
                    <a:pt x="217" y="268"/>
                    <a:pt x="335" y="302"/>
                    <a:pt x="449" y="344"/>
                  </a:cubicBezTo>
                  <a:cubicBezTo>
                    <a:pt x="463" y="350"/>
                    <a:pt x="477" y="352"/>
                    <a:pt x="490" y="352"/>
                  </a:cubicBezTo>
                  <a:cubicBezTo>
                    <a:pt x="534" y="352"/>
                    <a:pt x="578" y="328"/>
                    <a:pt x="612" y="302"/>
                  </a:cubicBezTo>
                  <a:cubicBezTo>
                    <a:pt x="617" y="299"/>
                    <a:pt x="621" y="299"/>
                    <a:pt x="624" y="295"/>
                  </a:cubicBezTo>
                  <a:cubicBezTo>
                    <a:pt x="658" y="264"/>
                    <a:pt x="670" y="204"/>
                    <a:pt x="658" y="158"/>
                  </a:cubicBezTo>
                  <a:cubicBezTo>
                    <a:pt x="658" y="154"/>
                    <a:pt x="654" y="146"/>
                    <a:pt x="654" y="143"/>
                  </a:cubicBezTo>
                  <a:cubicBezTo>
                    <a:pt x="640" y="90"/>
                    <a:pt x="594" y="36"/>
                    <a:pt x="537" y="25"/>
                  </a:cubicBezTo>
                  <a:cubicBezTo>
                    <a:pt x="442" y="9"/>
                    <a:pt x="349" y="1"/>
                    <a:pt x="25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5852;p61"/>
            <p:cNvSpPr/>
            <p:nvPr/>
          </p:nvSpPr>
          <p:spPr>
            <a:xfrm flipH="1">
              <a:off x="7120723" y="2301696"/>
              <a:ext cx="18544" cy="11525"/>
            </a:xfrm>
            <a:custGeom>
              <a:avLst/>
              <a:gdLst/>
              <a:ahLst/>
              <a:cxnLst/>
              <a:rect l="l" t="t" r="r" b="b"/>
              <a:pathLst>
                <a:path w="568" h="353" extrusionOk="0">
                  <a:moveTo>
                    <a:pt x="129" y="1"/>
                  </a:moveTo>
                  <a:cubicBezTo>
                    <a:pt x="81" y="1"/>
                    <a:pt x="33" y="40"/>
                    <a:pt x="20" y="86"/>
                  </a:cubicBezTo>
                  <a:cubicBezTo>
                    <a:pt x="1" y="151"/>
                    <a:pt x="43" y="208"/>
                    <a:pt x="99" y="231"/>
                  </a:cubicBezTo>
                  <a:cubicBezTo>
                    <a:pt x="164" y="258"/>
                    <a:pt x="229" y="284"/>
                    <a:pt x="297" y="307"/>
                  </a:cubicBezTo>
                  <a:cubicBezTo>
                    <a:pt x="343" y="327"/>
                    <a:pt x="390" y="352"/>
                    <a:pt x="438" y="352"/>
                  </a:cubicBezTo>
                  <a:cubicBezTo>
                    <a:pt x="462" y="352"/>
                    <a:pt x="486" y="346"/>
                    <a:pt x="510" y="330"/>
                  </a:cubicBezTo>
                  <a:cubicBezTo>
                    <a:pt x="548" y="300"/>
                    <a:pt x="568" y="258"/>
                    <a:pt x="556" y="212"/>
                  </a:cubicBezTo>
                  <a:cubicBezTo>
                    <a:pt x="533" y="121"/>
                    <a:pt x="450" y="105"/>
                    <a:pt x="373" y="79"/>
                  </a:cubicBezTo>
                  <a:cubicBezTo>
                    <a:pt x="301" y="52"/>
                    <a:pt x="233" y="29"/>
                    <a:pt x="161" y="7"/>
                  </a:cubicBezTo>
                  <a:cubicBezTo>
                    <a:pt x="150" y="3"/>
                    <a:pt x="140" y="1"/>
                    <a:pt x="12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5853;p61"/>
            <p:cNvSpPr/>
            <p:nvPr/>
          </p:nvSpPr>
          <p:spPr>
            <a:xfrm flipH="1">
              <a:off x="7122943" y="2346456"/>
              <a:ext cx="22755" cy="14887"/>
            </a:xfrm>
            <a:custGeom>
              <a:avLst/>
              <a:gdLst/>
              <a:ahLst/>
              <a:cxnLst/>
              <a:rect l="l" t="t" r="r" b="b"/>
              <a:pathLst>
                <a:path w="697" h="456" extrusionOk="0">
                  <a:moveTo>
                    <a:pt x="126" y="0"/>
                  </a:moveTo>
                  <a:cubicBezTo>
                    <a:pt x="44" y="0"/>
                    <a:pt x="1" y="127"/>
                    <a:pt x="80" y="171"/>
                  </a:cubicBezTo>
                  <a:cubicBezTo>
                    <a:pt x="182" y="233"/>
                    <a:pt x="278" y="297"/>
                    <a:pt x="369" y="366"/>
                  </a:cubicBezTo>
                  <a:cubicBezTo>
                    <a:pt x="436" y="416"/>
                    <a:pt x="493" y="455"/>
                    <a:pt x="563" y="455"/>
                  </a:cubicBezTo>
                  <a:cubicBezTo>
                    <a:pt x="588" y="455"/>
                    <a:pt x="616" y="450"/>
                    <a:pt x="647" y="438"/>
                  </a:cubicBezTo>
                  <a:cubicBezTo>
                    <a:pt x="673" y="430"/>
                    <a:pt x="689" y="411"/>
                    <a:pt x="689" y="384"/>
                  </a:cubicBezTo>
                  <a:cubicBezTo>
                    <a:pt x="696" y="266"/>
                    <a:pt x="624" y="198"/>
                    <a:pt x="517" y="145"/>
                  </a:cubicBezTo>
                  <a:cubicBezTo>
                    <a:pt x="403" y="84"/>
                    <a:pt x="278" y="42"/>
                    <a:pt x="152" y="4"/>
                  </a:cubicBezTo>
                  <a:cubicBezTo>
                    <a:pt x="143" y="1"/>
                    <a:pt x="134" y="0"/>
                    <a:pt x="12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5854;p61"/>
            <p:cNvSpPr/>
            <p:nvPr/>
          </p:nvSpPr>
          <p:spPr>
            <a:xfrm flipH="1">
              <a:off x="7160814" y="2330817"/>
              <a:ext cx="19229" cy="12439"/>
            </a:xfrm>
            <a:custGeom>
              <a:avLst/>
              <a:gdLst/>
              <a:ahLst/>
              <a:cxnLst/>
              <a:rect l="l" t="t" r="r" b="b"/>
              <a:pathLst>
                <a:path w="589" h="381" extrusionOk="0">
                  <a:moveTo>
                    <a:pt x="130" y="0"/>
                  </a:moveTo>
                  <a:cubicBezTo>
                    <a:pt x="48" y="0"/>
                    <a:pt x="0" y="122"/>
                    <a:pt x="83" y="183"/>
                  </a:cubicBezTo>
                  <a:cubicBezTo>
                    <a:pt x="151" y="229"/>
                    <a:pt x="220" y="278"/>
                    <a:pt x="288" y="320"/>
                  </a:cubicBezTo>
                  <a:cubicBezTo>
                    <a:pt x="318" y="338"/>
                    <a:pt x="349" y="366"/>
                    <a:pt x="383" y="373"/>
                  </a:cubicBezTo>
                  <a:cubicBezTo>
                    <a:pt x="400" y="378"/>
                    <a:pt x="424" y="380"/>
                    <a:pt x="448" y="380"/>
                  </a:cubicBezTo>
                  <a:cubicBezTo>
                    <a:pt x="472" y="380"/>
                    <a:pt x="495" y="378"/>
                    <a:pt x="513" y="377"/>
                  </a:cubicBezTo>
                  <a:cubicBezTo>
                    <a:pt x="558" y="369"/>
                    <a:pt x="588" y="327"/>
                    <a:pt x="566" y="282"/>
                  </a:cubicBezTo>
                  <a:cubicBezTo>
                    <a:pt x="527" y="217"/>
                    <a:pt x="490" y="171"/>
                    <a:pt x="413" y="133"/>
                  </a:cubicBezTo>
                  <a:cubicBezTo>
                    <a:pt x="334" y="96"/>
                    <a:pt x="258" y="57"/>
                    <a:pt x="181" y="15"/>
                  </a:cubicBezTo>
                  <a:cubicBezTo>
                    <a:pt x="163" y="5"/>
                    <a:pt x="146" y="0"/>
                    <a:pt x="13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5855;p61"/>
            <p:cNvSpPr/>
            <p:nvPr/>
          </p:nvSpPr>
          <p:spPr>
            <a:xfrm flipH="1">
              <a:off x="7274688" y="2366664"/>
              <a:ext cx="25302" cy="19850"/>
            </a:xfrm>
            <a:custGeom>
              <a:avLst/>
              <a:gdLst/>
              <a:ahLst/>
              <a:cxnLst/>
              <a:rect l="l" t="t" r="r" b="b"/>
              <a:pathLst>
                <a:path w="775" h="608" extrusionOk="0">
                  <a:moveTo>
                    <a:pt x="125" y="1"/>
                  </a:moveTo>
                  <a:cubicBezTo>
                    <a:pt x="45" y="1"/>
                    <a:pt x="0" y="110"/>
                    <a:pt x="80" y="168"/>
                  </a:cubicBezTo>
                  <a:cubicBezTo>
                    <a:pt x="175" y="237"/>
                    <a:pt x="267" y="317"/>
                    <a:pt x="354" y="396"/>
                  </a:cubicBezTo>
                  <a:cubicBezTo>
                    <a:pt x="434" y="465"/>
                    <a:pt x="510" y="583"/>
                    <a:pt x="616" y="605"/>
                  </a:cubicBezTo>
                  <a:cubicBezTo>
                    <a:pt x="625" y="607"/>
                    <a:pt x="633" y="608"/>
                    <a:pt x="642" y="608"/>
                  </a:cubicBezTo>
                  <a:cubicBezTo>
                    <a:pt x="720" y="608"/>
                    <a:pt x="774" y="544"/>
                    <a:pt x="761" y="461"/>
                  </a:cubicBezTo>
                  <a:cubicBezTo>
                    <a:pt x="734" y="343"/>
                    <a:pt x="597" y="267"/>
                    <a:pt x="506" y="198"/>
                  </a:cubicBezTo>
                  <a:cubicBezTo>
                    <a:pt x="400" y="123"/>
                    <a:pt x="289" y="70"/>
                    <a:pt x="172" y="12"/>
                  </a:cubicBezTo>
                  <a:cubicBezTo>
                    <a:pt x="155" y="4"/>
                    <a:pt x="140" y="1"/>
                    <a:pt x="12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5856;p61"/>
            <p:cNvSpPr/>
            <p:nvPr/>
          </p:nvSpPr>
          <p:spPr>
            <a:xfrm flipH="1">
              <a:off x="7308642" y="2323472"/>
              <a:ext cx="22723" cy="20013"/>
            </a:xfrm>
            <a:custGeom>
              <a:avLst/>
              <a:gdLst/>
              <a:ahLst/>
              <a:cxnLst/>
              <a:rect l="l" t="t" r="r" b="b"/>
              <a:pathLst>
                <a:path w="696" h="613" extrusionOk="0">
                  <a:moveTo>
                    <a:pt x="113" y="0"/>
                  </a:moveTo>
                  <a:cubicBezTo>
                    <a:pt x="44" y="0"/>
                    <a:pt x="0" y="85"/>
                    <a:pt x="34" y="145"/>
                  </a:cubicBezTo>
                  <a:cubicBezTo>
                    <a:pt x="91" y="259"/>
                    <a:pt x="182" y="347"/>
                    <a:pt x="273" y="438"/>
                  </a:cubicBezTo>
                  <a:cubicBezTo>
                    <a:pt x="356" y="521"/>
                    <a:pt x="441" y="612"/>
                    <a:pt x="561" y="612"/>
                  </a:cubicBezTo>
                  <a:cubicBezTo>
                    <a:pt x="573" y="612"/>
                    <a:pt x="586" y="611"/>
                    <a:pt x="600" y="609"/>
                  </a:cubicBezTo>
                  <a:cubicBezTo>
                    <a:pt x="654" y="598"/>
                    <a:pt x="691" y="540"/>
                    <a:pt x="691" y="488"/>
                  </a:cubicBezTo>
                  <a:cubicBezTo>
                    <a:pt x="696" y="351"/>
                    <a:pt x="559" y="267"/>
                    <a:pt x="459" y="195"/>
                  </a:cubicBezTo>
                  <a:cubicBezTo>
                    <a:pt x="357" y="119"/>
                    <a:pt x="258" y="47"/>
                    <a:pt x="140" y="5"/>
                  </a:cubicBezTo>
                  <a:cubicBezTo>
                    <a:pt x="131" y="2"/>
                    <a:pt x="121" y="0"/>
                    <a:pt x="11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5857;p61"/>
            <p:cNvSpPr/>
            <p:nvPr/>
          </p:nvSpPr>
          <p:spPr>
            <a:xfrm flipH="1">
              <a:off x="7257744" y="2333495"/>
              <a:ext cx="25922" cy="20927"/>
            </a:xfrm>
            <a:custGeom>
              <a:avLst/>
              <a:gdLst/>
              <a:ahLst/>
              <a:cxnLst/>
              <a:rect l="l" t="t" r="r" b="b"/>
              <a:pathLst>
                <a:path w="794" h="641" extrusionOk="0">
                  <a:moveTo>
                    <a:pt x="116" y="1"/>
                  </a:moveTo>
                  <a:cubicBezTo>
                    <a:pt x="54" y="1"/>
                    <a:pt x="0" y="81"/>
                    <a:pt x="37" y="139"/>
                  </a:cubicBezTo>
                  <a:cubicBezTo>
                    <a:pt x="70" y="192"/>
                    <a:pt x="90" y="249"/>
                    <a:pt x="128" y="298"/>
                  </a:cubicBezTo>
                  <a:cubicBezTo>
                    <a:pt x="170" y="352"/>
                    <a:pt x="211" y="398"/>
                    <a:pt x="257" y="439"/>
                  </a:cubicBezTo>
                  <a:cubicBezTo>
                    <a:pt x="299" y="481"/>
                    <a:pt x="344" y="515"/>
                    <a:pt x="386" y="553"/>
                  </a:cubicBezTo>
                  <a:cubicBezTo>
                    <a:pt x="451" y="603"/>
                    <a:pt x="508" y="621"/>
                    <a:pt x="588" y="637"/>
                  </a:cubicBezTo>
                  <a:cubicBezTo>
                    <a:pt x="600" y="639"/>
                    <a:pt x="612" y="641"/>
                    <a:pt x="623" y="641"/>
                  </a:cubicBezTo>
                  <a:cubicBezTo>
                    <a:pt x="737" y="641"/>
                    <a:pt x="793" y="510"/>
                    <a:pt x="717" y="416"/>
                  </a:cubicBezTo>
                  <a:cubicBezTo>
                    <a:pt x="675" y="363"/>
                    <a:pt x="644" y="325"/>
                    <a:pt x="592" y="291"/>
                  </a:cubicBezTo>
                  <a:cubicBezTo>
                    <a:pt x="542" y="261"/>
                    <a:pt x="493" y="230"/>
                    <a:pt x="447" y="196"/>
                  </a:cubicBezTo>
                  <a:cubicBezTo>
                    <a:pt x="352" y="135"/>
                    <a:pt x="249" y="82"/>
                    <a:pt x="162" y="17"/>
                  </a:cubicBezTo>
                  <a:cubicBezTo>
                    <a:pt x="147" y="6"/>
                    <a:pt x="131" y="1"/>
                    <a:pt x="11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5858;p61"/>
            <p:cNvSpPr/>
            <p:nvPr/>
          </p:nvSpPr>
          <p:spPr>
            <a:xfrm flipH="1">
              <a:off x="7195322" y="2351287"/>
              <a:ext cx="27914" cy="23931"/>
            </a:xfrm>
            <a:custGeom>
              <a:avLst/>
              <a:gdLst/>
              <a:ahLst/>
              <a:cxnLst/>
              <a:rect l="l" t="t" r="r" b="b"/>
              <a:pathLst>
                <a:path w="855" h="733" extrusionOk="0">
                  <a:moveTo>
                    <a:pt x="15" y="1"/>
                  </a:moveTo>
                  <a:cubicBezTo>
                    <a:pt x="7" y="1"/>
                    <a:pt x="1" y="15"/>
                    <a:pt x="7" y="23"/>
                  </a:cubicBezTo>
                  <a:cubicBezTo>
                    <a:pt x="67" y="95"/>
                    <a:pt x="94" y="195"/>
                    <a:pt x="144" y="271"/>
                  </a:cubicBezTo>
                  <a:cubicBezTo>
                    <a:pt x="193" y="343"/>
                    <a:pt x="246" y="408"/>
                    <a:pt x="304" y="469"/>
                  </a:cubicBezTo>
                  <a:cubicBezTo>
                    <a:pt x="410" y="578"/>
                    <a:pt x="538" y="732"/>
                    <a:pt x="697" y="732"/>
                  </a:cubicBezTo>
                  <a:cubicBezTo>
                    <a:pt x="713" y="732"/>
                    <a:pt x="731" y="731"/>
                    <a:pt x="748" y="727"/>
                  </a:cubicBezTo>
                  <a:cubicBezTo>
                    <a:pt x="805" y="711"/>
                    <a:pt x="855" y="647"/>
                    <a:pt x="851" y="590"/>
                  </a:cubicBezTo>
                  <a:cubicBezTo>
                    <a:pt x="836" y="408"/>
                    <a:pt x="653" y="332"/>
                    <a:pt x="513" y="241"/>
                  </a:cubicBezTo>
                  <a:cubicBezTo>
                    <a:pt x="444" y="195"/>
                    <a:pt x="372" y="157"/>
                    <a:pt x="295" y="118"/>
                  </a:cubicBezTo>
                  <a:cubicBezTo>
                    <a:pt x="212" y="76"/>
                    <a:pt x="102" y="58"/>
                    <a:pt x="22" y="4"/>
                  </a:cubicBezTo>
                  <a:cubicBezTo>
                    <a:pt x="19" y="2"/>
                    <a:pt x="17" y="1"/>
                    <a:pt x="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5859;p61"/>
            <p:cNvSpPr/>
            <p:nvPr/>
          </p:nvSpPr>
          <p:spPr>
            <a:xfrm flipH="1">
              <a:off x="7357058" y="2296472"/>
              <a:ext cx="13190" cy="13973"/>
            </a:xfrm>
            <a:custGeom>
              <a:avLst/>
              <a:gdLst/>
              <a:ahLst/>
              <a:cxnLst/>
              <a:rect l="l" t="t" r="r" b="b"/>
              <a:pathLst>
                <a:path w="404" h="428" extrusionOk="0">
                  <a:moveTo>
                    <a:pt x="112" y="1"/>
                  </a:moveTo>
                  <a:cubicBezTo>
                    <a:pt x="96" y="1"/>
                    <a:pt x="80" y="5"/>
                    <a:pt x="65" y="14"/>
                  </a:cubicBezTo>
                  <a:cubicBezTo>
                    <a:pt x="27" y="33"/>
                    <a:pt x="1" y="86"/>
                    <a:pt x="20" y="125"/>
                  </a:cubicBezTo>
                  <a:cubicBezTo>
                    <a:pt x="23" y="144"/>
                    <a:pt x="31" y="174"/>
                    <a:pt x="43" y="197"/>
                  </a:cubicBezTo>
                  <a:cubicBezTo>
                    <a:pt x="54" y="216"/>
                    <a:pt x="62" y="235"/>
                    <a:pt x="73" y="258"/>
                  </a:cubicBezTo>
                  <a:cubicBezTo>
                    <a:pt x="95" y="304"/>
                    <a:pt x="118" y="346"/>
                    <a:pt x="148" y="387"/>
                  </a:cubicBezTo>
                  <a:cubicBezTo>
                    <a:pt x="172" y="415"/>
                    <a:pt x="208" y="427"/>
                    <a:pt x="243" y="427"/>
                  </a:cubicBezTo>
                  <a:cubicBezTo>
                    <a:pt x="275" y="427"/>
                    <a:pt x="307" y="417"/>
                    <a:pt x="331" y="398"/>
                  </a:cubicBezTo>
                  <a:cubicBezTo>
                    <a:pt x="385" y="356"/>
                    <a:pt x="404" y="281"/>
                    <a:pt x="366" y="220"/>
                  </a:cubicBezTo>
                  <a:cubicBezTo>
                    <a:pt x="343" y="178"/>
                    <a:pt x="304" y="144"/>
                    <a:pt x="271" y="106"/>
                  </a:cubicBezTo>
                  <a:cubicBezTo>
                    <a:pt x="240" y="79"/>
                    <a:pt x="217" y="49"/>
                    <a:pt x="183" y="30"/>
                  </a:cubicBezTo>
                  <a:cubicBezTo>
                    <a:pt x="162" y="11"/>
                    <a:pt x="137" y="1"/>
                    <a:pt x="11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5860;p61"/>
            <p:cNvSpPr/>
            <p:nvPr/>
          </p:nvSpPr>
          <p:spPr>
            <a:xfrm flipH="1">
              <a:off x="7204137" y="2428760"/>
              <a:ext cx="23408" cy="16813"/>
            </a:xfrm>
            <a:custGeom>
              <a:avLst/>
              <a:gdLst/>
              <a:ahLst/>
              <a:cxnLst/>
              <a:rect l="l" t="t" r="r" b="b"/>
              <a:pathLst>
                <a:path w="717" h="515" extrusionOk="0">
                  <a:moveTo>
                    <a:pt x="156" y="1"/>
                  </a:moveTo>
                  <a:cubicBezTo>
                    <a:pt x="72" y="1"/>
                    <a:pt x="1" y="102"/>
                    <a:pt x="78" y="179"/>
                  </a:cubicBezTo>
                  <a:cubicBezTo>
                    <a:pt x="154" y="258"/>
                    <a:pt x="238" y="331"/>
                    <a:pt x="325" y="400"/>
                  </a:cubicBezTo>
                  <a:cubicBezTo>
                    <a:pt x="397" y="453"/>
                    <a:pt x="510" y="514"/>
                    <a:pt x="603" y="514"/>
                  </a:cubicBezTo>
                  <a:cubicBezTo>
                    <a:pt x="608" y="514"/>
                    <a:pt x="613" y="514"/>
                    <a:pt x="618" y="514"/>
                  </a:cubicBezTo>
                  <a:cubicBezTo>
                    <a:pt x="678" y="509"/>
                    <a:pt x="717" y="449"/>
                    <a:pt x="686" y="395"/>
                  </a:cubicBezTo>
                  <a:cubicBezTo>
                    <a:pt x="648" y="319"/>
                    <a:pt x="545" y="247"/>
                    <a:pt x="477" y="205"/>
                  </a:cubicBezTo>
                  <a:cubicBezTo>
                    <a:pt x="390" y="152"/>
                    <a:pt x="306" y="91"/>
                    <a:pt x="226" y="26"/>
                  </a:cubicBezTo>
                  <a:cubicBezTo>
                    <a:pt x="204" y="8"/>
                    <a:pt x="180" y="1"/>
                    <a:pt x="15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5861;p61"/>
            <p:cNvSpPr/>
            <p:nvPr/>
          </p:nvSpPr>
          <p:spPr>
            <a:xfrm flipH="1">
              <a:off x="7172502" y="2411783"/>
              <a:ext cx="31505" cy="20601"/>
            </a:xfrm>
            <a:custGeom>
              <a:avLst/>
              <a:gdLst/>
              <a:ahLst/>
              <a:cxnLst/>
              <a:rect l="l" t="t" r="r" b="b"/>
              <a:pathLst>
                <a:path w="965" h="631" extrusionOk="0">
                  <a:moveTo>
                    <a:pt x="152" y="1"/>
                  </a:moveTo>
                  <a:cubicBezTo>
                    <a:pt x="55" y="1"/>
                    <a:pt x="1" y="108"/>
                    <a:pt x="68" y="185"/>
                  </a:cubicBezTo>
                  <a:cubicBezTo>
                    <a:pt x="163" y="299"/>
                    <a:pt x="280" y="376"/>
                    <a:pt x="403" y="455"/>
                  </a:cubicBezTo>
                  <a:cubicBezTo>
                    <a:pt x="513" y="529"/>
                    <a:pt x="641" y="631"/>
                    <a:pt x="777" y="631"/>
                  </a:cubicBezTo>
                  <a:cubicBezTo>
                    <a:pt x="781" y="631"/>
                    <a:pt x="786" y="631"/>
                    <a:pt x="790" y="630"/>
                  </a:cubicBezTo>
                  <a:cubicBezTo>
                    <a:pt x="904" y="627"/>
                    <a:pt x="965" y="516"/>
                    <a:pt x="915" y="413"/>
                  </a:cubicBezTo>
                  <a:cubicBezTo>
                    <a:pt x="855" y="292"/>
                    <a:pt x="691" y="227"/>
                    <a:pt x="573" y="167"/>
                  </a:cubicBezTo>
                  <a:cubicBezTo>
                    <a:pt x="445" y="98"/>
                    <a:pt x="319" y="34"/>
                    <a:pt x="174" y="3"/>
                  </a:cubicBezTo>
                  <a:cubicBezTo>
                    <a:pt x="167" y="1"/>
                    <a:pt x="159" y="1"/>
                    <a:pt x="1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" name="Google Shape;5862;p61"/>
            <p:cNvSpPr/>
            <p:nvPr/>
          </p:nvSpPr>
          <p:spPr>
            <a:xfrm flipH="1">
              <a:off x="7106684" y="2456739"/>
              <a:ext cx="27848" cy="16389"/>
            </a:xfrm>
            <a:custGeom>
              <a:avLst/>
              <a:gdLst/>
              <a:ahLst/>
              <a:cxnLst/>
              <a:rect l="l" t="t" r="r" b="b"/>
              <a:pathLst>
                <a:path w="853" h="502" extrusionOk="0">
                  <a:moveTo>
                    <a:pt x="190" y="1"/>
                  </a:moveTo>
                  <a:cubicBezTo>
                    <a:pt x="163" y="1"/>
                    <a:pt x="135" y="2"/>
                    <a:pt x="107" y="6"/>
                  </a:cubicBezTo>
                  <a:cubicBezTo>
                    <a:pt x="19" y="17"/>
                    <a:pt x="0" y="143"/>
                    <a:pt x="58" y="200"/>
                  </a:cubicBezTo>
                  <a:cubicBezTo>
                    <a:pt x="133" y="276"/>
                    <a:pt x="228" y="326"/>
                    <a:pt x="328" y="375"/>
                  </a:cubicBezTo>
                  <a:cubicBezTo>
                    <a:pt x="430" y="428"/>
                    <a:pt x="529" y="493"/>
                    <a:pt x="647" y="501"/>
                  </a:cubicBezTo>
                  <a:cubicBezTo>
                    <a:pt x="652" y="501"/>
                    <a:pt x="658" y="501"/>
                    <a:pt x="663" y="501"/>
                  </a:cubicBezTo>
                  <a:cubicBezTo>
                    <a:pt x="810" y="501"/>
                    <a:pt x="853" y="307"/>
                    <a:pt x="768" y="208"/>
                  </a:cubicBezTo>
                  <a:cubicBezTo>
                    <a:pt x="693" y="120"/>
                    <a:pt x="552" y="78"/>
                    <a:pt x="442" y="45"/>
                  </a:cubicBezTo>
                  <a:cubicBezTo>
                    <a:pt x="358" y="18"/>
                    <a:pt x="276" y="1"/>
                    <a:pt x="1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" name="Google Shape;5863;p61"/>
            <p:cNvSpPr/>
            <p:nvPr/>
          </p:nvSpPr>
          <p:spPr>
            <a:xfrm flipH="1">
              <a:off x="7128232" y="2403817"/>
              <a:ext cx="26183" cy="16781"/>
            </a:xfrm>
            <a:custGeom>
              <a:avLst/>
              <a:gdLst/>
              <a:ahLst/>
              <a:cxnLst/>
              <a:rect l="l" t="t" r="r" b="b"/>
              <a:pathLst>
                <a:path w="802" h="514" extrusionOk="0">
                  <a:moveTo>
                    <a:pt x="119" y="1"/>
                  </a:moveTo>
                  <a:cubicBezTo>
                    <a:pt x="42" y="1"/>
                    <a:pt x="0" y="118"/>
                    <a:pt x="77" y="160"/>
                  </a:cubicBezTo>
                  <a:cubicBezTo>
                    <a:pt x="180" y="213"/>
                    <a:pt x="279" y="278"/>
                    <a:pt x="370" y="350"/>
                  </a:cubicBezTo>
                  <a:cubicBezTo>
                    <a:pt x="412" y="380"/>
                    <a:pt x="446" y="415"/>
                    <a:pt x="488" y="445"/>
                  </a:cubicBezTo>
                  <a:cubicBezTo>
                    <a:pt x="537" y="479"/>
                    <a:pt x="594" y="490"/>
                    <a:pt x="651" y="509"/>
                  </a:cubicBezTo>
                  <a:cubicBezTo>
                    <a:pt x="660" y="512"/>
                    <a:pt x="669" y="514"/>
                    <a:pt x="677" y="514"/>
                  </a:cubicBezTo>
                  <a:cubicBezTo>
                    <a:pt x="747" y="514"/>
                    <a:pt x="802" y="426"/>
                    <a:pt x="761" y="365"/>
                  </a:cubicBezTo>
                  <a:cubicBezTo>
                    <a:pt x="728" y="315"/>
                    <a:pt x="705" y="262"/>
                    <a:pt x="655" y="224"/>
                  </a:cubicBezTo>
                  <a:cubicBezTo>
                    <a:pt x="605" y="190"/>
                    <a:pt x="541" y="164"/>
                    <a:pt x="484" y="137"/>
                  </a:cubicBezTo>
                  <a:cubicBezTo>
                    <a:pt x="374" y="87"/>
                    <a:pt x="260" y="41"/>
                    <a:pt x="142" y="4"/>
                  </a:cubicBezTo>
                  <a:cubicBezTo>
                    <a:pt x="134" y="2"/>
                    <a:pt x="126" y="1"/>
                    <a:pt x="11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5864;p61"/>
            <p:cNvSpPr/>
            <p:nvPr/>
          </p:nvSpPr>
          <p:spPr>
            <a:xfrm flipH="1">
              <a:off x="7069466" y="2439403"/>
              <a:ext cx="19719" cy="11329"/>
            </a:xfrm>
            <a:custGeom>
              <a:avLst/>
              <a:gdLst/>
              <a:ahLst/>
              <a:cxnLst/>
              <a:rect l="l" t="t" r="r" b="b"/>
              <a:pathLst>
                <a:path w="604" h="347" extrusionOk="0">
                  <a:moveTo>
                    <a:pt x="61" y="0"/>
                  </a:moveTo>
                  <a:cubicBezTo>
                    <a:pt x="13" y="0"/>
                    <a:pt x="1" y="75"/>
                    <a:pt x="41" y="96"/>
                  </a:cubicBezTo>
                  <a:cubicBezTo>
                    <a:pt x="159" y="160"/>
                    <a:pt x="273" y="252"/>
                    <a:pt x="383" y="328"/>
                  </a:cubicBezTo>
                  <a:cubicBezTo>
                    <a:pt x="403" y="341"/>
                    <a:pt x="428" y="347"/>
                    <a:pt x="453" y="347"/>
                  </a:cubicBezTo>
                  <a:cubicBezTo>
                    <a:pt x="479" y="347"/>
                    <a:pt x="506" y="340"/>
                    <a:pt x="527" y="328"/>
                  </a:cubicBezTo>
                  <a:cubicBezTo>
                    <a:pt x="532" y="325"/>
                    <a:pt x="535" y="320"/>
                    <a:pt x="543" y="320"/>
                  </a:cubicBezTo>
                  <a:cubicBezTo>
                    <a:pt x="573" y="302"/>
                    <a:pt x="604" y="260"/>
                    <a:pt x="600" y="221"/>
                  </a:cubicBezTo>
                  <a:cubicBezTo>
                    <a:pt x="600" y="214"/>
                    <a:pt x="596" y="211"/>
                    <a:pt x="596" y="206"/>
                  </a:cubicBezTo>
                  <a:cubicBezTo>
                    <a:pt x="588" y="142"/>
                    <a:pt x="558" y="88"/>
                    <a:pt x="493" y="69"/>
                  </a:cubicBezTo>
                  <a:cubicBezTo>
                    <a:pt x="421" y="46"/>
                    <a:pt x="349" y="28"/>
                    <a:pt x="276" y="13"/>
                  </a:cubicBezTo>
                  <a:cubicBezTo>
                    <a:pt x="208" y="1"/>
                    <a:pt x="136" y="9"/>
                    <a:pt x="67" y="1"/>
                  </a:cubicBezTo>
                  <a:cubicBezTo>
                    <a:pt x="65" y="0"/>
                    <a:pt x="63" y="0"/>
                    <a:pt x="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" name="Google Shape;5865;p61"/>
            <p:cNvSpPr/>
            <p:nvPr/>
          </p:nvSpPr>
          <p:spPr>
            <a:xfrm flipH="1">
              <a:off x="7071327" y="2383804"/>
              <a:ext cx="40124" cy="18903"/>
            </a:xfrm>
            <a:custGeom>
              <a:avLst/>
              <a:gdLst/>
              <a:ahLst/>
              <a:cxnLst/>
              <a:rect l="l" t="t" r="r" b="b"/>
              <a:pathLst>
                <a:path w="1229" h="579" extrusionOk="0">
                  <a:moveTo>
                    <a:pt x="287" y="1"/>
                  </a:moveTo>
                  <a:cubicBezTo>
                    <a:pt x="240" y="1"/>
                    <a:pt x="195" y="3"/>
                    <a:pt x="153" y="8"/>
                  </a:cubicBezTo>
                  <a:cubicBezTo>
                    <a:pt x="65" y="16"/>
                    <a:pt x="0" y="149"/>
                    <a:pt x="100" y="194"/>
                  </a:cubicBezTo>
                  <a:cubicBezTo>
                    <a:pt x="270" y="275"/>
                    <a:pt x="445" y="328"/>
                    <a:pt x="616" y="408"/>
                  </a:cubicBezTo>
                  <a:cubicBezTo>
                    <a:pt x="773" y="482"/>
                    <a:pt x="908" y="579"/>
                    <a:pt x="1085" y="579"/>
                  </a:cubicBezTo>
                  <a:cubicBezTo>
                    <a:pt x="1089" y="579"/>
                    <a:pt x="1092" y="579"/>
                    <a:pt x="1095" y="579"/>
                  </a:cubicBezTo>
                  <a:cubicBezTo>
                    <a:pt x="1156" y="575"/>
                    <a:pt x="1228" y="506"/>
                    <a:pt x="1198" y="438"/>
                  </a:cubicBezTo>
                  <a:cubicBezTo>
                    <a:pt x="1072" y="135"/>
                    <a:pt x="626" y="1"/>
                    <a:pt x="2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" name="Google Shape;5866;p61"/>
            <p:cNvSpPr/>
            <p:nvPr/>
          </p:nvSpPr>
          <p:spPr>
            <a:xfrm flipH="1">
              <a:off x="7185887" y="1800589"/>
              <a:ext cx="669796" cy="628334"/>
            </a:xfrm>
            <a:custGeom>
              <a:avLst/>
              <a:gdLst/>
              <a:ahLst/>
              <a:cxnLst/>
              <a:rect l="l" t="t" r="r" b="b"/>
              <a:pathLst>
                <a:path w="20516" h="19246" extrusionOk="0">
                  <a:moveTo>
                    <a:pt x="12371" y="0"/>
                  </a:moveTo>
                  <a:cubicBezTo>
                    <a:pt x="10886" y="0"/>
                    <a:pt x="10119" y="5006"/>
                    <a:pt x="10216" y="8067"/>
                  </a:cubicBezTo>
                  <a:cubicBezTo>
                    <a:pt x="9992" y="7779"/>
                    <a:pt x="9756" y="7500"/>
                    <a:pt x="9513" y="7231"/>
                  </a:cubicBezTo>
                  <a:cubicBezTo>
                    <a:pt x="8607" y="6235"/>
                    <a:pt x="7570" y="5322"/>
                    <a:pt x="6414" y="4562"/>
                  </a:cubicBezTo>
                  <a:cubicBezTo>
                    <a:pt x="5650" y="4056"/>
                    <a:pt x="4783" y="3474"/>
                    <a:pt x="3817" y="3341"/>
                  </a:cubicBezTo>
                  <a:cubicBezTo>
                    <a:pt x="3725" y="3328"/>
                    <a:pt x="3633" y="3322"/>
                    <a:pt x="3541" y="3322"/>
                  </a:cubicBezTo>
                  <a:cubicBezTo>
                    <a:pt x="2954" y="3322"/>
                    <a:pt x="2393" y="3588"/>
                    <a:pt x="2300" y="4166"/>
                  </a:cubicBezTo>
                  <a:cubicBezTo>
                    <a:pt x="2209" y="4714"/>
                    <a:pt x="2490" y="5322"/>
                    <a:pt x="2848" y="5752"/>
                  </a:cubicBezTo>
                  <a:cubicBezTo>
                    <a:pt x="3197" y="6166"/>
                    <a:pt x="3715" y="6691"/>
                    <a:pt x="4243" y="6926"/>
                  </a:cubicBezTo>
                  <a:cubicBezTo>
                    <a:pt x="4241" y="6926"/>
                    <a:pt x="2845" y="6306"/>
                    <a:pt x="1707" y="6306"/>
                  </a:cubicBezTo>
                  <a:cubicBezTo>
                    <a:pt x="1016" y="6306"/>
                    <a:pt x="419" y="6535"/>
                    <a:pt x="286" y="7268"/>
                  </a:cubicBezTo>
                  <a:cubicBezTo>
                    <a:pt x="0" y="8835"/>
                    <a:pt x="5426" y="10109"/>
                    <a:pt x="8479" y="10197"/>
                  </a:cubicBezTo>
                  <a:cubicBezTo>
                    <a:pt x="7426" y="10899"/>
                    <a:pt x="6429" y="11729"/>
                    <a:pt x="5551" y="12678"/>
                  </a:cubicBezTo>
                  <a:cubicBezTo>
                    <a:pt x="4927" y="13356"/>
                    <a:pt x="4213" y="14116"/>
                    <a:pt x="3924" y="15044"/>
                  </a:cubicBezTo>
                  <a:cubicBezTo>
                    <a:pt x="3718" y="15698"/>
                    <a:pt x="3852" y="16462"/>
                    <a:pt x="4490" y="16679"/>
                  </a:cubicBezTo>
                  <a:cubicBezTo>
                    <a:pt x="4635" y="16727"/>
                    <a:pt x="4789" y="16748"/>
                    <a:pt x="4947" y="16748"/>
                  </a:cubicBezTo>
                  <a:cubicBezTo>
                    <a:pt x="5360" y="16748"/>
                    <a:pt x="5797" y="16600"/>
                    <a:pt x="6144" y="16393"/>
                  </a:cubicBezTo>
                  <a:cubicBezTo>
                    <a:pt x="6608" y="16116"/>
                    <a:pt x="7212" y="15690"/>
                    <a:pt x="7531" y="15207"/>
                  </a:cubicBezTo>
                  <a:lnTo>
                    <a:pt x="7531" y="15207"/>
                  </a:lnTo>
                  <a:cubicBezTo>
                    <a:pt x="7520" y="15226"/>
                    <a:pt x="5874" y="18543"/>
                    <a:pt x="7730" y="19207"/>
                  </a:cubicBezTo>
                  <a:cubicBezTo>
                    <a:pt x="7802" y="19233"/>
                    <a:pt x="7875" y="19246"/>
                    <a:pt x="7948" y="19246"/>
                  </a:cubicBezTo>
                  <a:cubicBezTo>
                    <a:pt x="9326" y="19246"/>
                    <a:pt x="10744" y="14770"/>
                    <a:pt x="11379" y="11896"/>
                  </a:cubicBezTo>
                  <a:cubicBezTo>
                    <a:pt x="12136" y="12762"/>
                    <a:pt x="12995" y="13564"/>
                    <a:pt x="13942" y="14264"/>
                  </a:cubicBezTo>
                  <a:cubicBezTo>
                    <a:pt x="14680" y="14808"/>
                    <a:pt x="15516" y="15431"/>
                    <a:pt x="16470" y="15618"/>
                  </a:cubicBezTo>
                  <a:cubicBezTo>
                    <a:pt x="16595" y="15642"/>
                    <a:pt x="16723" y="15655"/>
                    <a:pt x="16849" y="15655"/>
                  </a:cubicBezTo>
                  <a:cubicBezTo>
                    <a:pt x="17400" y="15655"/>
                    <a:pt x="17915" y="15412"/>
                    <a:pt x="18033" y="14873"/>
                  </a:cubicBezTo>
                  <a:cubicBezTo>
                    <a:pt x="18147" y="14333"/>
                    <a:pt x="17904" y="13710"/>
                    <a:pt x="17565" y="13261"/>
                  </a:cubicBezTo>
                  <a:cubicBezTo>
                    <a:pt x="17238" y="12831"/>
                    <a:pt x="16751" y="12280"/>
                    <a:pt x="16235" y="12017"/>
                  </a:cubicBezTo>
                  <a:lnTo>
                    <a:pt x="16235" y="12017"/>
                  </a:lnTo>
                  <a:cubicBezTo>
                    <a:pt x="16240" y="12019"/>
                    <a:pt x="17723" y="12772"/>
                    <a:pt x="18886" y="12772"/>
                  </a:cubicBezTo>
                  <a:cubicBezTo>
                    <a:pt x="19513" y="12772"/>
                    <a:pt x="20048" y="12553"/>
                    <a:pt x="20208" y="11880"/>
                  </a:cubicBezTo>
                  <a:cubicBezTo>
                    <a:pt x="20515" y="10565"/>
                    <a:pt x="16714" y="9249"/>
                    <a:pt x="13694" y="8725"/>
                  </a:cubicBezTo>
                  <a:cubicBezTo>
                    <a:pt x="14440" y="7858"/>
                    <a:pt x="15113" y="6903"/>
                    <a:pt x="15668" y="5877"/>
                  </a:cubicBezTo>
                  <a:cubicBezTo>
                    <a:pt x="16105" y="5068"/>
                    <a:pt x="16607" y="4155"/>
                    <a:pt x="16656" y="3181"/>
                  </a:cubicBezTo>
                  <a:cubicBezTo>
                    <a:pt x="16691" y="2497"/>
                    <a:pt x="16375" y="1790"/>
                    <a:pt x="15698" y="1741"/>
                  </a:cubicBezTo>
                  <a:cubicBezTo>
                    <a:pt x="15666" y="1738"/>
                    <a:pt x="15635" y="1737"/>
                    <a:pt x="15603" y="1737"/>
                  </a:cubicBezTo>
                  <a:cubicBezTo>
                    <a:pt x="15081" y="1737"/>
                    <a:pt x="14543" y="2053"/>
                    <a:pt x="14170" y="2425"/>
                  </a:cubicBezTo>
                  <a:cubicBezTo>
                    <a:pt x="13794" y="2806"/>
                    <a:pt x="13320" y="3361"/>
                    <a:pt x="13126" y="3904"/>
                  </a:cubicBezTo>
                  <a:lnTo>
                    <a:pt x="13126" y="3904"/>
                  </a:lnTo>
                  <a:cubicBezTo>
                    <a:pt x="13213" y="3649"/>
                    <a:pt x="14330" y="179"/>
                    <a:pt x="12432" y="3"/>
                  </a:cubicBezTo>
                  <a:cubicBezTo>
                    <a:pt x="12412" y="1"/>
                    <a:pt x="12391" y="0"/>
                    <a:pt x="1237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" name="Google Shape;5867;p61"/>
            <p:cNvSpPr/>
            <p:nvPr/>
          </p:nvSpPr>
          <p:spPr>
            <a:xfrm flipH="1">
              <a:off x="7382262" y="1933432"/>
              <a:ext cx="121188" cy="180182"/>
            </a:xfrm>
            <a:custGeom>
              <a:avLst/>
              <a:gdLst/>
              <a:ahLst/>
              <a:cxnLst/>
              <a:rect l="l" t="t" r="r" b="b"/>
              <a:pathLst>
                <a:path w="3712" h="5519" extrusionOk="0">
                  <a:moveTo>
                    <a:pt x="1872" y="1515"/>
                  </a:moveTo>
                  <a:lnTo>
                    <a:pt x="1872" y="1515"/>
                  </a:lnTo>
                  <a:cubicBezTo>
                    <a:pt x="1921" y="1873"/>
                    <a:pt x="1887" y="2257"/>
                    <a:pt x="1705" y="2573"/>
                  </a:cubicBezTo>
                  <a:cubicBezTo>
                    <a:pt x="1673" y="2627"/>
                    <a:pt x="1527" y="2873"/>
                    <a:pt x="1398" y="2873"/>
                  </a:cubicBezTo>
                  <a:cubicBezTo>
                    <a:pt x="1356" y="2873"/>
                    <a:pt x="1316" y="2846"/>
                    <a:pt x="1282" y="2778"/>
                  </a:cubicBezTo>
                  <a:cubicBezTo>
                    <a:pt x="1240" y="2690"/>
                    <a:pt x="1354" y="2409"/>
                    <a:pt x="1385" y="2318"/>
                  </a:cubicBezTo>
                  <a:cubicBezTo>
                    <a:pt x="1484" y="2040"/>
                    <a:pt x="1651" y="1755"/>
                    <a:pt x="1872" y="1515"/>
                  </a:cubicBezTo>
                  <a:close/>
                  <a:moveTo>
                    <a:pt x="1073" y="0"/>
                  </a:moveTo>
                  <a:cubicBezTo>
                    <a:pt x="1020" y="0"/>
                    <a:pt x="964" y="10"/>
                    <a:pt x="906" y="32"/>
                  </a:cubicBezTo>
                  <a:cubicBezTo>
                    <a:pt x="624" y="139"/>
                    <a:pt x="506" y="508"/>
                    <a:pt x="423" y="762"/>
                  </a:cubicBezTo>
                  <a:cubicBezTo>
                    <a:pt x="301" y="1116"/>
                    <a:pt x="245" y="1485"/>
                    <a:pt x="199" y="1854"/>
                  </a:cubicBezTo>
                  <a:cubicBezTo>
                    <a:pt x="77" y="2820"/>
                    <a:pt x="1" y="3835"/>
                    <a:pt x="115" y="4804"/>
                  </a:cubicBezTo>
                  <a:cubicBezTo>
                    <a:pt x="117" y="4825"/>
                    <a:pt x="132" y="4835"/>
                    <a:pt x="147" y="4835"/>
                  </a:cubicBezTo>
                  <a:cubicBezTo>
                    <a:pt x="162" y="4835"/>
                    <a:pt x="176" y="4825"/>
                    <a:pt x="176" y="4804"/>
                  </a:cubicBezTo>
                  <a:cubicBezTo>
                    <a:pt x="248" y="3496"/>
                    <a:pt x="138" y="2067"/>
                    <a:pt x="575" y="808"/>
                  </a:cubicBezTo>
                  <a:cubicBezTo>
                    <a:pt x="624" y="671"/>
                    <a:pt x="674" y="527"/>
                    <a:pt x="750" y="405"/>
                  </a:cubicBezTo>
                  <a:cubicBezTo>
                    <a:pt x="830" y="269"/>
                    <a:pt x="937" y="215"/>
                    <a:pt x="1047" y="215"/>
                  </a:cubicBezTo>
                  <a:cubicBezTo>
                    <a:pt x="1220" y="215"/>
                    <a:pt x="1401" y="348"/>
                    <a:pt x="1503" y="508"/>
                  </a:cubicBezTo>
                  <a:cubicBezTo>
                    <a:pt x="1655" y="748"/>
                    <a:pt x="1761" y="1021"/>
                    <a:pt x="1826" y="1299"/>
                  </a:cubicBezTo>
                  <a:cubicBezTo>
                    <a:pt x="1457" y="1648"/>
                    <a:pt x="1069" y="2250"/>
                    <a:pt x="1085" y="2778"/>
                  </a:cubicBezTo>
                  <a:cubicBezTo>
                    <a:pt x="1093" y="3011"/>
                    <a:pt x="1190" y="3097"/>
                    <a:pt x="1314" y="3097"/>
                  </a:cubicBezTo>
                  <a:cubicBezTo>
                    <a:pt x="1485" y="3097"/>
                    <a:pt x="1708" y="2934"/>
                    <a:pt x="1819" y="2766"/>
                  </a:cubicBezTo>
                  <a:cubicBezTo>
                    <a:pt x="2096" y="2344"/>
                    <a:pt x="2130" y="1839"/>
                    <a:pt x="2028" y="1360"/>
                  </a:cubicBezTo>
                  <a:cubicBezTo>
                    <a:pt x="2210" y="1196"/>
                    <a:pt x="2419" y="1071"/>
                    <a:pt x="2640" y="1002"/>
                  </a:cubicBezTo>
                  <a:cubicBezTo>
                    <a:pt x="2727" y="976"/>
                    <a:pt x="2803" y="964"/>
                    <a:pt x="2870" y="964"/>
                  </a:cubicBezTo>
                  <a:cubicBezTo>
                    <a:pt x="3311" y="964"/>
                    <a:pt x="3328" y="1490"/>
                    <a:pt x="3153" y="1850"/>
                  </a:cubicBezTo>
                  <a:cubicBezTo>
                    <a:pt x="3031" y="2097"/>
                    <a:pt x="2872" y="2333"/>
                    <a:pt x="2723" y="2561"/>
                  </a:cubicBezTo>
                  <a:cubicBezTo>
                    <a:pt x="2031" y="3610"/>
                    <a:pt x="1161" y="4534"/>
                    <a:pt x="168" y="5302"/>
                  </a:cubicBezTo>
                  <a:cubicBezTo>
                    <a:pt x="74" y="5374"/>
                    <a:pt x="132" y="5518"/>
                    <a:pt x="221" y="5518"/>
                  </a:cubicBezTo>
                  <a:cubicBezTo>
                    <a:pt x="241" y="5518"/>
                    <a:pt x="261" y="5512"/>
                    <a:pt x="282" y="5496"/>
                  </a:cubicBezTo>
                  <a:cubicBezTo>
                    <a:pt x="1434" y="4614"/>
                    <a:pt x="2431" y="3522"/>
                    <a:pt x="3168" y="2268"/>
                  </a:cubicBezTo>
                  <a:cubicBezTo>
                    <a:pt x="3404" y="1869"/>
                    <a:pt x="3712" y="1211"/>
                    <a:pt x="3221" y="858"/>
                  </a:cubicBezTo>
                  <a:cubicBezTo>
                    <a:pt x="3115" y="782"/>
                    <a:pt x="2999" y="750"/>
                    <a:pt x="2878" y="750"/>
                  </a:cubicBezTo>
                  <a:cubicBezTo>
                    <a:pt x="2565" y="750"/>
                    <a:pt x="2225" y="963"/>
                    <a:pt x="1978" y="1166"/>
                  </a:cubicBezTo>
                  <a:cubicBezTo>
                    <a:pt x="1947" y="1063"/>
                    <a:pt x="1913" y="964"/>
                    <a:pt x="1875" y="869"/>
                  </a:cubicBezTo>
                  <a:cubicBezTo>
                    <a:pt x="1748" y="564"/>
                    <a:pt x="1475" y="0"/>
                    <a:pt x="10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" name="Google Shape;5868;p61"/>
            <p:cNvSpPr/>
            <p:nvPr/>
          </p:nvSpPr>
          <p:spPr>
            <a:xfrm flipH="1">
              <a:off x="7513864" y="1996344"/>
              <a:ext cx="233103" cy="121155"/>
            </a:xfrm>
            <a:custGeom>
              <a:avLst/>
              <a:gdLst/>
              <a:ahLst/>
              <a:cxnLst/>
              <a:rect l="l" t="t" r="r" b="b"/>
              <a:pathLst>
                <a:path w="7140" h="3711" extrusionOk="0">
                  <a:moveTo>
                    <a:pt x="2567" y="1509"/>
                  </a:moveTo>
                  <a:lnTo>
                    <a:pt x="2567" y="1509"/>
                  </a:lnTo>
                  <a:cubicBezTo>
                    <a:pt x="2826" y="1550"/>
                    <a:pt x="3080" y="1611"/>
                    <a:pt x="3324" y="1695"/>
                  </a:cubicBezTo>
                  <a:cubicBezTo>
                    <a:pt x="3517" y="1760"/>
                    <a:pt x="3738" y="1801"/>
                    <a:pt x="3772" y="2014"/>
                  </a:cubicBezTo>
                  <a:cubicBezTo>
                    <a:pt x="3790" y="2122"/>
                    <a:pt x="3800" y="2145"/>
                    <a:pt x="3776" y="2145"/>
                  </a:cubicBezTo>
                  <a:cubicBezTo>
                    <a:pt x="3759" y="2145"/>
                    <a:pt x="3728" y="2135"/>
                    <a:pt x="3673" y="2132"/>
                  </a:cubicBezTo>
                  <a:cubicBezTo>
                    <a:pt x="3624" y="2128"/>
                    <a:pt x="3548" y="2086"/>
                    <a:pt x="3510" y="2071"/>
                  </a:cubicBezTo>
                  <a:cubicBezTo>
                    <a:pt x="3243" y="1965"/>
                    <a:pt x="2985" y="1820"/>
                    <a:pt x="2753" y="1649"/>
                  </a:cubicBezTo>
                  <a:cubicBezTo>
                    <a:pt x="2689" y="1607"/>
                    <a:pt x="2628" y="1558"/>
                    <a:pt x="2567" y="1509"/>
                  </a:cubicBezTo>
                  <a:close/>
                  <a:moveTo>
                    <a:pt x="2081" y="1"/>
                  </a:moveTo>
                  <a:cubicBezTo>
                    <a:pt x="1757" y="1"/>
                    <a:pt x="1484" y="105"/>
                    <a:pt x="1525" y="470"/>
                  </a:cubicBezTo>
                  <a:cubicBezTo>
                    <a:pt x="1555" y="763"/>
                    <a:pt x="1780" y="1014"/>
                    <a:pt x="1966" y="1227"/>
                  </a:cubicBezTo>
                  <a:cubicBezTo>
                    <a:pt x="1891" y="1223"/>
                    <a:pt x="1815" y="1221"/>
                    <a:pt x="1739" y="1221"/>
                  </a:cubicBezTo>
                  <a:cubicBezTo>
                    <a:pt x="1686" y="1221"/>
                    <a:pt x="1632" y="1222"/>
                    <a:pt x="1578" y="1223"/>
                  </a:cubicBezTo>
                  <a:cubicBezTo>
                    <a:pt x="1221" y="1230"/>
                    <a:pt x="776" y="1242"/>
                    <a:pt x="483" y="1478"/>
                  </a:cubicBezTo>
                  <a:cubicBezTo>
                    <a:pt x="1" y="1858"/>
                    <a:pt x="251" y="2383"/>
                    <a:pt x="704" y="2637"/>
                  </a:cubicBezTo>
                  <a:cubicBezTo>
                    <a:pt x="1506" y="3083"/>
                    <a:pt x="2480" y="3334"/>
                    <a:pt x="3377" y="3504"/>
                  </a:cubicBezTo>
                  <a:cubicBezTo>
                    <a:pt x="4098" y="3643"/>
                    <a:pt x="4832" y="3711"/>
                    <a:pt x="5568" y="3711"/>
                  </a:cubicBezTo>
                  <a:cubicBezTo>
                    <a:pt x="5840" y="3711"/>
                    <a:pt x="6112" y="3702"/>
                    <a:pt x="6384" y="3683"/>
                  </a:cubicBezTo>
                  <a:cubicBezTo>
                    <a:pt x="6521" y="3672"/>
                    <a:pt x="6525" y="3458"/>
                    <a:pt x="6394" y="3458"/>
                  </a:cubicBezTo>
                  <a:cubicBezTo>
                    <a:pt x="6391" y="3458"/>
                    <a:pt x="6388" y="3458"/>
                    <a:pt x="6384" y="3459"/>
                  </a:cubicBezTo>
                  <a:cubicBezTo>
                    <a:pt x="6111" y="3477"/>
                    <a:pt x="5839" y="3487"/>
                    <a:pt x="5566" y="3487"/>
                  </a:cubicBezTo>
                  <a:cubicBezTo>
                    <a:pt x="4612" y="3487"/>
                    <a:pt x="3664" y="3371"/>
                    <a:pt x="2738" y="3132"/>
                  </a:cubicBezTo>
                  <a:cubicBezTo>
                    <a:pt x="2141" y="2980"/>
                    <a:pt x="1544" y="2786"/>
                    <a:pt x="985" y="2527"/>
                  </a:cubicBezTo>
                  <a:cubicBezTo>
                    <a:pt x="727" y="2409"/>
                    <a:pt x="404" y="2246"/>
                    <a:pt x="469" y="1919"/>
                  </a:cubicBezTo>
                  <a:cubicBezTo>
                    <a:pt x="560" y="1470"/>
                    <a:pt x="1145" y="1459"/>
                    <a:pt x="1518" y="1444"/>
                  </a:cubicBezTo>
                  <a:cubicBezTo>
                    <a:pt x="1588" y="1441"/>
                    <a:pt x="1659" y="1440"/>
                    <a:pt x="1730" y="1440"/>
                  </a:cubicBezTo>
                  <a:cubicBezTo>
                    <a:pt x="1883" y="1440"/>
                    <a:pt x="2037" y="1446"/>
                    <a:pt x="2190" y="1459"/>
                  </a:cubicBezTo>
                  <a:cubicBezTo>
                    <a:pt x="2385" y="1649"/>
                    <a:pt x="2597" y="1816"/>
                    <a:pt x="2826" y="1960"/>
                  </a:cubicBezTo>
                  <a:cubicBezTo>
                    <a:pt x="2990" y="2063"/>
                    <a:pt x="3474" y="2372"/>
                    <a:pt x="3815" y="2372"/>
                  </a:cubicBezTo>
                  <a:cubicBezTo>
                    <a:pt x="3954" y="2372"/>
                    <a:pt x="4070" y="2321"/>
                    <a:pt x="4129" y="2181"/>
                  </a:cubicBezTo>
                  <a:cubicBezTo>
                    <a:pt x="4365" y="1641"/>
                    <a:pt x="3054" y="1379"/>
                    <a:pt x="2764" y="1322"/>
                  </a:cubicBezTo>
                  <a:cubicBezTo>
                    <a:pt x="2605" y="1292"/>
                    <a:pt x="2445" y="1269"/>
                    <a:pt x="2285" y="1250"/>
                  </a:cubicBezTo>
                  <a:cubicBezTo>
                    <a:pt x="2240" y="1208"/>
                    <a:pt x="2198" y="1162"/>
                    <a:pt x="2157" y="1116"/>
                  </a:cubicBezTo>
                  <a:cubicBezTo>
                    <a:pt x="2065" y="1014"/>
                    <a:pt x="1978" y="907"/>
                    <a:pt x="1898" y="793"/>
                  </a:cubicBezTo>
                  <a:cubicBezTo>
                    <a:pt x="1867" y="751"/>
                    <a:pt x="1837" y="710"/>
                    <a:pt x="1815" y="668"/>
                  </a:cubicBezTo>
                  <a:cubicBezTo>
                    <a:pt x="1711" y="478"/>
                    <a:pt x="1845" y="272"/>
                    <a:pt x="2034" y="219"/>
                  </a:cubicBezTo>
                  <a:cubicBezTo>
                    <a:pt x="2085" y="205"/>
                    <a:pt x="2139" y="199"/>
                    <a:pt x="2197" y="199"/>
                  </a:cubicBezTo>
                  <a:cubicBezTo>
                    <a:pt x="2453" y="199"/>
                    <a:pt x="2765" y="323"/>
                    <a:pt x="2973" y="395"/>
                  </a:cubicBezTo>
                  <a:cubicBezTo>
                    <a:pt x="3278" y="505"/>
                    <a:pt x="3575" y="634"/>
                    <a:pt x="3868" y="771"/>
                  </a:cubicBezTo>
                  <a:cubicBezTo>
                    <a:pt x="5023" y="1311"/>
                    <a:pt x="6007" y="2048"/>
                    <a:pt x="7027" y="2801"/>
                  </a:cubicBezTo>
                  <a:cubicBezTo>
                    <a:pt x="7037" y="2808"/>
                    <a:pt x="7047" y="2812"/>
                    <a:pt x="7057" y="2812"/>
                  </a:cubicBezTo>
                  <a:cubicBezTo>
                    <a:pt x="7103" y="2812"/>
                    <a:pt x="7140" y="2743"/>
                    <a:pt x="7102" y="2702"/>
                  </a:cubicBezTo>
                  <a:cubicBezTo>
                    <a:pt x="6544" y="2116"/>
                    <a:pt x="5844" y="1634"/>
                    <a:pt x="5152" y="1220"/>
                  </a:cubicBezTo>
                  <a:cubicBezTo>
                    <a:pt x="4449" y="793"/>
                    <a:pt x="3689" y="402"/>
                    <a:pt x="2905" y="147"/>
                  </a:cubicBezTo>
                  <a:cubicBezTo>
                    <a:pt x="2731" y="92"/>
                    <a:pt x="2384" y="1"/>
                    <a:pt x="20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5869;p61"/>
            <p:cNvSpPr/>
            <p:nvPr/>
          </p:nvSpPr>
          <p:spPr>
            <a:xfrm flipH="1">
              <a:off x="7495059" y="2126673"/>
              <a:ext cx="165882" cy="165882"/>
            </a:xfrm>
            <a:custGeom>
              <a:avLst/>
              <a:gdLst/>
              <a:ahLst/>
              <a:cxnLst/>
              <a:rect l="l" t="t" r="r" b="b"/>
              <a:pathLst>
                <a:path w="5081" h="5081" extrusionOk="0">
                  <a:moveTo>
                    <a:pt x="2665" y="2908"/>
                  </a:moveTo>
                  <a:cubicBezTo>
                    <a:pt x="2726" y="2950"/>
                    <a:pt x="2787" y="2992"/>
                    <a:pt x="2848" y="3033"/>
                  </a:cubicBezTo>
                  <a:cubicBezTo>
                    <a:pt x="2821" y="3083"/>
                    <a:pt x="2798" y="3132"/>
                    <a:pt x="2772" y="3181"/>
                  </a:cubicBezTo>
                  <a:cubicBezTo>
                    <a:pt x="2582" y="3543"/>
                    <a:pt x="2316" y="3885"/>
                    <a:pt x="2004" y="4159"/>
                  </a:cubicBezTo>
                  <a:cubicBezTo>
                    <a:pt x="1996" y="4098"/>
                    <a:pt x="1996" y="4036"/>
                    <a:pt x="2000" y="3980"/>
                  </a:cubicBezTo>
                  <a:cubicBezTo>
                    <a:pt x="2019" y="3722"/>
                    <a:pt x="2110" y="3478"/>
                    <a:pt x="2263" y="3269"/>
                  </a:cubicBezTo>
                  <a:cubicBezTo>
                    <a:pt x="2335" y="3170"/>
                    <a:pt x="2419" y="3086"/>
                    <a:pt x="2517" y="3010"/>
                  </a:cubicBezTo>
                  <a:cubicBezTo>
                    <a:pt x="2536" y="2995"/>
                    <a:pt x="2631" y="2908"/>
                    <a:pt x="2665" y="2908"/>
                  </a:cubicBezTo>
                  <a:close/>
                  <a:moveTo>
                    <a:pt x="4253" y="1"/>
                  </a:moveTo>
                  <a:cubicBezTo>
                    <a:pt x="4247" y="1"/>
                    <a:pt x="4242" y="1"/>
                    <a:pt x="4236" y="3"/>
                  </a:cubicBezTo>
                  <a:cubicBezTo>
                    <a:pt x="3506" y="223"/>
                    <a:pt x="2893" y="642"/>
                    <a:pt x="2331" y="1144"/>
                  </a:cubicBezTo>
                  <a:cubicBezTo>
                    <a:pt x="1753" y="1657"/>
                    <a:pt x="1175" y="2234"/>
                    <a:pt x="703" y="2850"/>
                  </a:cubicBezTo>
                  <a:cubicBezTo>
                    <a:pt x="358" y="3303"/>
                    <a:pt x="1" y="4064"/>
                    <a:pt x="338" y="4622"/>
                  </a:cubicBezTo>
                  <a:cubicBezTo>
                    <a:pt x="461" y="4820"/>
                    <a:pt x="652" y="4894"/>
                    <a:pt x="863" y="4894"/>
                  </a:cubicBezTo>
                  <a:cubicBezTo>
                    <a:pt x="1213" y="4894"/>
                    <a:pt x="1619" y="4694"/>
                    <a:pt x="1867" y="4524"/>
                  </a:cubicBezTo>
                  <a:cubicBezTo>
                    <a:pt x="1871" y="4535"/>
                    <a:pt x="1875" y="4546"/>
                    <a:pt x="1879" y="4561"/>
                  </a:cubicBezTo>
                  <a:cubicBezTo>
                    <a:pt x="2014" y="4904"/>
                    <a:pt x="2279" y="5081"/>
                    <a:pt x="2572" y="5081"/>
                  </a:cubicBezTo>
                  <a:cubicBezTo>
                    <a:pt x="2746" y="5081"/>
                    <a:pt x="2930" y="5018"/>
                    <a:pt x="3103" y="4892"/>
                  </a:cubicBezTo>
                  <a:cubicBezTo>
                    <a:pt x="3734" y="4436"/>
                    <a:pt x="4137" y="3626"/>
                    <a:pt x="4411" y="2919"/>
                  </a:cubicBezTo>
                  <a:cubicBezTo>
                    <a:pt x="4726" y="2109"/>
                    <a:pt x="4897" y="1253"/>
                    <a:pt x="5065" y="402"/>
                  </a:cubicBezTo>
                  <a:cubicBezTo>
                    <a:pt x="5081" y="322"/>
                    <a:pt x="5013" y="269"/>
                    <a:pt x="4950" y="269"/>
                  </a:cubicBezTo>
                  <a:cubicBezTo>
                    <a:pt x="4909" y="269"/>
                    <a:pt x="4870" y="292"/>
                    <a:pt x="4860" y="345"/>
                  </a:cubicBezTo>
                  <a:cubicBezTo>
                    <a:pt x="4669" y="1314"/>
                    <a:pt x="4475" y="2295"/>
                    <a:pt x="4065" y="3201"/>
                  </a:cubicBezTo>
                  <a:cubicBezTo>
                    <a:pt x="3856" y="3660"/>
                    <a:pt x="3589" y="4101"/>
                    <a:pt x="3244" y="4474"/>
                  </a:cubicBezTo>
                  <a:cubicBezTo>
                    <a:pt x="3070" y="4665"/>
                    <a:pt x="2836" y="4871"/>
                    <a:pt x="2580" y="4871"/>
                  </a:cubicBezTo>
                  <a:cubicBezTo>
                    <a:pt x="2505" y="4871"/>
                    <a:pt x="2428" y="4853"/>
                    <a:pt x="2350" y="4812"/>
                  </a:cubicBezTo>
                  <a:cubicBezTo>
                    <a:pt x="2191" y="4725"/>
                    <a:pt x="2091" y="4566"/>
                    <a:pt x="2042" y="4387"/>
                  </a:cubicBezTo>
                  <a:cubicBezTo>
                    <a:pt x="2251" y="4212"/>
                    <a:pt x="2442" y="4014"/>
                    <a:pt x="2609" y="3797"/>
                  </a:cubicBezTo>
                  <a:cubicBezTo>
                    <a:pt x="2784" y="3576"/>
                    <a:pt x="3026" y="3273"/>
                    <a:pt x="3065" y="2983"/>
                  </a:cubicBezTo>
                  <a:cubicBezTo>
                    <a:pt x="3095" y="2748"/>
                    <a:pt x="3004" y="2666"/>
                    <a:pt x="2871" y="2666"/>
                  </a:cubicBezTo>
                  <a:cubicBezTo>
                    <a:pt x="2664" y="2666"/>
                    <a:pt x="2356" y="2862"/>
                    <a:pt x="2236" y="2987"/>
                  </a:cubicBezTo>
                  <a:cubicBezTo>
                    <a:pt x="1901" y="3329"/>
                    <a:pt x="1726" y="3843"/>
                    <a:pt x="1810" y="4315"/>
                  </a:cubicBezTo>
                  <a:cubicBezTo>
                    <a:pt x="1753" y="4356"/>
                    <a:pt x="1696" y="4398"/>
                    <a:pt x="1639" y="4432"/>
                  </a:cubicBezTo>
                  <a:cubicBezTo>
                    <a:pt x="1421" y="4569"/>
                    <a:pt x="1167" y="4677"/>
                    <a:pt x="907" y="4677"/>
                  </a:cubicBezTo>
                  <a:cubicBezTo>
                    <a:pt x="886" y="4677"/>
                    <a:pt x="866" y="4677"/>
                    <a:pt x="845" y="4675"/>
                  </a:cubicBezTo>
                  <a:cubicBezTo>
                    <a:pt x="350" y="4649"/>
                    <a:pt x="373" y="4033"/>
                    <a:pt x="475" y="3676"/>
                  </a:cubicBezTo>
                  <a:cubicBezTo>
                    <a:pt x="631" y="3136"/>
                    <a:pt x="1054" y="2722"/>
                    <a:pt x="1426" y="2318"/>
                  </a:cubicBezTo>
                  <a:cubicBezTo>
                    <a:pt x="2247" y="1432"/>
                    <a:pt x="3121" y="562"/>
                    <a:pt x="4262" y="102"/>
                  </a:cubicBezTo>
                  <a:cubicBezTo>
                    <a:pt x="4317" y="78"/>
                    <a:pt x="4304" y="1"/>
                    <a:pt x="42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" name="Google Shape;5870;p61"/>
            <p:cNvSpPr/>
            <p:nvPr/>
          </p:nvSpPr>
          <p:spPr>
            <a:xfrm flipH="1">
              <a:off x="7289902" y="2104538"/>
              <a:ext cx="205092" cy="136858"/>
            </a:xfrm>
            <a:custGeom>
              <a:avLst/>
              <a:gdLst/>
              <a:ahLst/>
              <a:cxnLst/>
              <a:rect l="l" t="t" r="r" b="b"/>
              <a:pathLst>
                <a:path w="6282" h="4192" extrusionOk="0">
                  <a:moveTo>
                    <a:pt x="3189" y="1568"/>
                  </a:moveTo>
                  <a:cubicBezTo>
                    <a:pt x="3222" y="1568"/>
                    <a:pt x="3257" y="1582"/>
                    <a:pt x="3297" y="1608"/>
                  </a:cubicBezTo>
                  <a:cubicBezTo>
                    <a:pt x="3434" y="1635"/>
                    <a:pt x="3604" y="1749"/>
                    <a:pt x="3730" y="1822"/>
                  </a:cubicBezTo>
                  <a:cubicBezTo>
                    <a:pt x="3875" y="1905"/>
                    <a:pt x="4027" y="2004"/>
                    <a:pt x="4171" y="2114"/>
                  </a:cubicBezTo>
                  <a:cubicBezTo>
                    <a:pt x="3886" y="2087"/>
                    <a:pt x="3597" y="2038"/>
                    <a:pt x="3327" y="1936"/>
                  </a:cubicBezTo>
                  <a:cubicBezTo>
                    <a:pt x="3213" y="1901"/>
                    <a:pt x="3111" y="1848"/>
                    <a:pt x="3020" y="1772"/>
                  </a:cubicBezTo>
                  <a:cubicBezTo>
                    <a:pt x="3059" y="1637"/>
                    <a:pt x="3115" y="1568"/>
                    <a:pt x="3189" y="1568"/>
                  </a:cubicBezTo>
                  <a:close/>
                  <a:moveTo>
                    <a:pt x="1224" y="0"/>
                  </a:moveTo>
                  <a:cubicBezTo>
                    <a:pt x="1081" y="0"/>
                    <a:pt x="1083" y="225"/>
                    <a:pt x="1232" y="232"/>
                  </a:cubicBezTo>
                  <a:cubicBezTo>
                    <a:pt x="2646" y="308"/>
                    <a:pt x="4042" y="673"/>
                    <a:pt x="5304" y="1331"/>
                  </a:cubicBezTo>
                  <a:cubicBezTo>
                    <a:pt x="5441" y="1399"/>
                    <a:pt x="5666" y="1487"/>
                    <a:pt x="5761" y="1612"/>
                  </a:cubicBezTo>
                  <a:cubicBezTo>
                    <a:pt x="6068" y="2023"/>
                    <a:pt x="5612" y="2103"/>
                    <a:pt x="5392" y="2126"/>
                  </a:cubicBezTo>
                  <a:cubicBezTo>
                    <a:pt x="5235" y="2140"/>
                    <a:pt x="5075" y="2146"/>
                    <a:pt x="4915" y="2146"/>
                  </a:cubicBezTo>
                  <a:cubicBezTo>
                    <a:pt x="4783" y="2146"/>
                    <a:pt x="4652" y="2142"/>
                    <a:pt x="4521" y="2137"/>
                  </a:cubicBezTo>
                  <a:cubicBezTo>
                    <a:pt x="4327" y="1959"/>
                    <a:pt x="4115" y="1799"/>
                    <a:pt x="3890" y="1666"/>
                  </a:cubicBezTo>
                  <a:cubicBezTo>
                    <a:pt x="3690" y="1547"/>
                    <a:pt x="3334" y="1321"/>
                    <a:pt x="3074" y="1321"/>
                  </a:cubicBezTo>
                  <a:cubicBezTo>
                    <a:pt x="3058" y="1321"/>
                    <a:pt x="3042" y="1322"/>
                    <a:pt x="3027" y="1324"/>
                  </a:cubicBezTo>
                  <a:cubicBezTo>
                    <a:pt x="2864" y="1343"/>
                    <a:pt x="2749" y="1464"/>
                    <a:pt x="2746" y="1631"/>
                  </a:cubicBezTo>
                  <a:cubicBezTo>
                    <a:pt x="2742" y="1859"/>
                    <a:pt x="2939" y="1996"/>
                    <a:pt x="3130" y="2084"/>
                  </a:cubicBezTo>
                  <a:cubicBezTo>
                    <a:pt x="3529" y="2263"/>
                    <a:pt x="3997" y="2338"/>
                    <a:pt x="4464" y="2357"/>
                  </a:cubicBezTo>
                  <a:cubicBezTo>
                    <a:pt x="4753" y="2631"/>
                    <a:pt x="4996" y="2958"/>
                    <a:pt x="5106" y="3312"/>
                  </a:cubicBezTo>
                  <a:cubicBezTo>
                    <a:pt x="5201" y="3619"/>
                    <a:pt x="5137" y="3928"/>
                    <a:pt x="4741" y="3958"/>
                  </a:cubicBezTo>
                  <a:cubicBezTo>
                    <a:pt x="4720" y="3960"/>
                    <a:pt x="4698" y="3961"/>
                    <a:pt x="4676" y="3961"/>
                  </a:cubicBezTo>
                  <a:cubicBezTo>
                    <a:pt x="4517" y="3961"/>
                    <a:pt x="4341" y="3917"/>
                    <a:pt x="4190" y="3890"/>
                  </a:cubicBezTo>
                  <a:cubicBezTo>
                    <a:pt x="3871" y="3840"/>
                    <a:pt x="3555" y="3772"/>
                    <a:pt x="3251" y="3658"/>
                  </a:cubicBezTo>
                  <a:cubicBezTo>
                    <a:pt x="2582" y="3400"/>
                    <a:pt x="2092" y="2878"/>
                    <a:pt x="1579" y="2396"/>
                  </a:cubicBezTo>
                  <a:cubicBezTo>
                    <a:pt x="1084" y="1928"/>
                    <a:pt x="605" y="1426"/>
                    <a:pt x="61" y="1015"/>
                  </a:cubicBezTo>
                  <a:cubicBezTo>
                    <a:pt x="55" y="1011"/>
                    <a:pt x="49" y="1009"/>
                    <a:pt x="44" y="1009"/>
                  </a:cubicBezTo>
                  <a:cubicBezTo>
                    <a:pt x="18" y="1009"/>
                    <a:pt x="1" y="1047"/>
                    <a:pt x="19" y="1073"/>
                  </a:cubicBezTo>
                  <a:cubicBezTo>
                    <a:pt x="575" y="1757"/>
                    <a:pt x="1259" y="2369"/>
                    <a:pt x="1898" y="2981"/>
                  </a:cubicBezTo>
                  <a:cubicBezTo>
                    <a:pt x="2430" y="3487"/>
                    <a:pt x="2989" y="3852"/>
                    <a:pt x="3715" y="4019"/>
                  </a:cubicBezTo>
                  <a:cubicBezTo>
                    <a:pt x="3941" y="4071"/>
                    <a:pt x="4356" y="4192"/>
                    <a:pt x="4715" y="4192"/>
                  </a:cubicBezTo>
                  <a:cubicBezTo>
                    <a:pt x="4990" y="4192"/>
                    <a:pt x="5232" y="4121"/>
                    <a:pt x="5331" y="3893"/>
                  </a:cubicBezTo>
                  <a:cubicBezTo>
                    <a:pt x="5555" y="3377"/>
                    <a:pt x="5118" y="2757"/>
                    <a:pt x="4753" y="2365"/>
                  </a:cubicBezTo>
                  <a:cubicBezTo>
                    <a:pt x="4973" y="2365"/>
                    <a:pt x="5187" y="2350"/>
                    <a:pt x="5392" y="2335"/>
                  </a:cubicBezTo>
                  <a:cubicBezTo>
                    <a:pt x="5772" y="2301"/>
                    <a:pt x="6282" y="2061"/>
                    <a:pt x="6019" y="1601"/>
                  </a:cubicBezTo>
                  <a:cubicBezTo>
                    <a:pt x="5845" y="1301"/>
                    <a:pt x="5422" y="1145"/>
                    <a:pt x="5129" y="1001"/>
                  </a:cubicBezTo>
                  <a:cubicBezTo>
                    <a:pt x="4741" y="814"/>
                    <a:pt x="4339" y="650"/>
                    <a:pt x="3932" y="510"/>
                  </a:cubicBezTo>
                  <a:cubicBezTo>
                    <a:pt x="3057" y="217"/>
                    <a:pt x="2153" y="53"/>
                    <a:pt x="1232" y="1"/>
                  </a:cubicBezTo>
                  <a:cubicBezTo>
                    <a:pt x="1229" y="0"/>
                    <a:pt x="1227" y="0"/>
                    <a:pt x="12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" name="Google Shape;5871;p61"/>
            <p:cNvSpPr/>
            <p:nvPr/>
          </p:nvSpPr>
          <p:spPr>
            <a:xfrm flipH="1">
              <a:off x="7442562" y="2048188"/>
              <a:ext cx="115735" cy="115703"/>
            </a:xfrm>
            <a:custGeom>
              <a:avLst/>
              <a:gdLst/>
              <a:ahLst/>
              <a:cxnLst/>
              <a:rect l="l" t="t" r="r" b="b"/>
              <a:pathLst>
                <a:path w="3545" h="3544" extrusionOk="0">
                  <a:moveTo>
                    <a:pt x="1772" y="0"/>
                  </a:moveTo>
                  <a:cubicBezTo>
                    <a:pt x="795" y="0"/>
                    <a:pt x="0" y="795"/>
                    <a:pt x="0" y="1772"/>
                  </a:cubicBezTo>
                  <a:cubicBezTo>
                    <a:pt x="0" y="2749"/>
                    <a:pt x="795" y="3543"/>
                    <a:pt x="1772" y="3543"/>
                  </a:cubicBezTo>
                  <a:cubicBezTo>
                    <a:pt x="2749" y="3543"/>
                    <a:pt x="3544" y="2749"/>
                    <a:pt x="3544" y="1772"/>
                  </a:cubicBezTo>
                  <a:cubicBezTo>
                    <a:pt x="3544" y="795"/>
                    <a:pt x="2749" y="0"/>
                    <a:pt x="177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" name="Google Shape;5872;p61"/>
            <p:cNvSpPr/>
            <p:nvPr/>
          </p:nvSpPr>
          <p:spPr>
            <a:xfrm flipH="1">
              <a:off x="7407955" y="2013418"/>
              <a:ext cx="184981" cy="185111"/>
            </a:xfrm>
            <a:custGeom>
              <a:avLst/>
              <a:gdLst/>
              <a:ahLst/>
              <a:cxnLst/>
              <a:rect l="l" t="t" r="r" b="b"/>
              <a:pathLst>
                <a:path w="5666" h="5670" extrusionOk="0">
                  <a:moveTo>
                    <a:pt x="2826" y="0"/>
                  </a:moveTo>
                  <a:cubicBezTo>
                    <a:pt x="2726" y="5"/>
                    <a:pt x="2647" y="84"/>
                    <a:pt x="2647" y="179"/>
                  </a:cubicBezTo>
                  <a:cubicBezTo>
                    <a:pt x="2647" y="279"/>
                    <a:pt x="2726" y="358"/>
                    <a:pt x="2826" y="358"/>
                  </a:cubicBezTo>
                  <a:cubicBezTo>
                    <a:pt x="2924" y="358"/>
                    <a:pt x="3005" y="279"/>
                    <a:pt x="3005" y="179"/>
                  </a:cubicBezTo>
                  <a:cubicBezTo>
                    <a:pt x="3005" y="81"/>
                    <a:pt x="2924" y="0"/>
                    <a:pt x="2826" y="0"/>
                  </a:cubicBezTo>
                  <a:close/>
                  <a:moveTo>
                    <a:pt x="3647" y="129"/>
                  </a:moveTo>
                  <a:cubicBezTo>
                    <a:pt x="3572" y="129"/>
                    <a:pt x="3501" y="177"/>
                    <a:pt x="3476" y="251"/>
                  </a:cubicBezTo>
                  <a:cubicBezTo>
                    <a:pt x="3445" y="347"/>
                    <a:pt x="3498" y="446"/>
                    <a:pt x="3590" y="476"/>
                  </a:cubicBezTo>
                  <a:cubicBezTo>
                    <a:pt x="3609" y="484"/>
                    <a:pt x="3628" y="488"/>
                    <a:pt x="3647" y="488"/>
                  </a:cubicBezTo>
                  <a:cubicBezTo>
                    <a:pt x="3723" y="488"/>
                    <a:pt x="3791" y="438"/>
                    <a:pt x="3814" y="362"/>
                  </a:cubicBezTo>
                  <a:cubicBezTo>
                    <a:pt x="3844" y="267"/>
                    <a:pt x="3795" y="168"/>
                    <a:pt x="3700" y="137"/>
                  </a:cubicBezTo>
                  <a:cubicBezTo>
                    <a:pt x="3683" y="131"/>
                    <a:pt x="3665" y="129"/>
                    <a:pt x="3647" y="129"/>
                  </a:cubicBezTo>
                  <a:close/>
                  <a:moveTo>
                    <a:pt x="2004" y="133"/>
                  </a:moveTo>
                  <a:cubicBezTo>
                    <a:pt x="1987" y="133"/>
                    <a:pt x="1968" y="136"/>
                    <a:pt x="1951" y="142"/>
                  </a:cubicBezTo>
                  <a:cubicBezTo>
                    <a:pt x="1856" y="172"/>
                    <a:pt x="1807" y="274"/>
                    <a:pt x="1837" y="365"/>
                  </a:cubicBezTo>
                  <a:cubicBezTo>
                    <a:pt x="1860" y="442"/>
                    <a:pt x="1933" y="491"/>
                    <a:pt x="2005" y="491"/>
                  </a:cubicBezTo>
                  <a:cubicBezTo>
                    <a:pt x="2024" y="491"/>
                    <a:pt x="2042" y="488"/>
                    <a:pt x="2061" y="479"/>
                  </a:cubicBezTo>
                  <a:cubicBezTo>
                    <a:pt x="2153" y="449"/>
                    <a:pt x="2206" y="351"/>
                    <a:pt x="2175" y="256"/>
                  </a:cubicBezTo>
                  <a:cubicBezTo>
                    <a:pt x="2151" y="182"/>
                    <a:pt x="2079" y="133"/>
                    <a:pt x="2004" y="133"/>
                  </a:cubicBezTo>
                  <a:close/>
                  <a:moveTo>
                    <a:pt x="4388" y="504"/>
                  </a:moveTo>
                  <a:cubicBezTo>
                    <a:pt x="4333" y="504"/>
                    <a:pt x="4278" y="530"/>
                    <a:pt x="4244" y="579"/>
                  </a:cubicBezTo>
                  <a:cubicBezTo>
                    <a:pt x="4186" y="658"/>
                    <a:pt x="4202" y="769"/>
                    <a:pt x="4282" y="826"/>
                  </a:cubicBezTo>
                  <a:cubicBezTo>
                    <a:pt x="4316" y="849"/>
                    <a:pt x="4351" y="860"/>
                    <a:pt x="4388" y="860"/>
                  </a:cubicBezTo>
                  <a:cubicBezTo>
                    <a:pt x="4442" y="860"/>
                    <a:pt x="4498" y="837"/>
                    <a:pt x="4533" y="788"/>
                  </a:cubicBezTo>
                  <a:cubicBezTo>
                    <a:pt x="4590" y="707"/>
                    <a:pt x="4571" y="598"/>
                    <a:pt x="4491" y="537"/>
                  </a:cubicBezTo>
                  <a:cubicBezTo>
                    <a:pt x="4460" y="514"/>
                    <a:pt x="4424" y="504"/>
                    <a:pt x="4388" y="504"/>
                  </a:cubicBezTo>
                  <a:close/>
                  <a:moveTo>
                    <a:pt x="1267" y="514"/>
                  </a:moveTo>
                  <a:cubicBezTo>
                    <a:pt x="1230" y="514"/>
                    <a:pt x="1193" y="525"/>
                    <a:pt x="1161" y="548"/>
                  </a:cubicBezTo>
                  <a:cubicBezTo>
                    <a:pt x="1080" y="605"/>
                    <a:pt x="1066" y="716"/>
                    <a:pt x="1122" y="795"/>
                  </a:cubicBezTo>
                  <a:cubicBezTo>
                    <a:pt x="1157" y="844"/>
                    <a:pt x="1214" y="872"/>
                    <a:pt x="1266" y="872"/>
                  </a:cubicBezTo>
                  <a:cubicBezTo>
                    <a:pt x="1305" y="872"/>
                    <a:pt x="1339" y="860"/>
                    <a:pt x="1373" y="837"/>
                  </a:cubicBezTo>
                  <a:cubicBezTo>
                    <a:pt x="1454" y="776"/>
                    <a:pt x="1468" y="666"/>
                    <a:pt x="1412" y="586"/>
                  </a:cubicBezTo>
                  <a:cubicBezTo>
                    <a:pt x="1377" y="539"/>
                    <a:pt x="1323" y="514"/>
                    <a:pt x="1267" y="514"/>
                  </a:cubicBezTo>
                  <a:close/>
                  <a:moveTo>
                    <a:pt x="4974" y="1089"/>
                  </a:moveTo>
                  <a:cubicBezTo>
                    <a:pt x="4938" y="1089"/>
                    <a:pt x="4902" y="1100"/>
                    <a:pt x="4871" y="1123"/>
                  </a:cubicBezTo>
                  <a:cubicBezTo>
                    <a:pt x="4791" y="1183"/>
                    <a:pt x="4776" y="1293"/>
                    <a:pt x="4833" y="1374"/>
                  </a:cubicBezTo>
                  <a:cubicBezTo>
                    <a:pt x="4867" y="1419"/>
                    <a:pt x="4921" y="1446"/>
                    <a:pt x="4978" y="1446"/>
                  </a:cubicBezTo>
                  <a:cubicBezTo>
                    <a:pt x="5012" y="1446"/>
                    <a:pt x="5050" y="1434"/>
                    <a:pt x="5081" y="1411"/>
                  </a:cubicBezTo>
                  <a:cubicBezTo>
                    <a:pt x="5160" y="1354"/>
                    <a:pt x="5179" y="1240"/>
                    <a:pt x="5118" y="1164"/>
                  </a:cubicBezTo>
                  <a:lnTo>
                    <a:pt x="5122" y="1164"/>
                  </a:lnTo>
                  <a:cubicBezTo>
                    <a:pt x="5085" y="1115"/>
                    <a:pt x="5030" y="1089"/>
                    <a:pt x="4974" y="1089"/>
                  </a:cubicBezTo>
                  <a:close/>
                  <a:moveTo>
                    <a:pt x="679" y="1102"/>
                  </a:moveTo>
                  <a:cubicBezTo>
                    <a:pt x="624" y="1102"/>
                    <a:pt x="571" y="1127"/>
                    <a:pt x="537" y="1176"/>
                  </a:cubicBezTo>
                  <a:cubicBezTo>
                    <a:pt x="480" y="1255"/>
                    <a:pt x="495" y="1365"/>
                    <a:pt x="575" y="1426"/>
                  </a:cubicBezTo>
                  <a:cubicBezTo>
                    <a:pt x="610" y="1449"/>
                    <a:pt x="643" y="1460"/>
                    <a:pt x="682" y="1460"/>
                  </a:cubicBezTo>
                  <a:cubicBezTo>
                    <a:pt x="735" y="1460"/>
                    <a:pt x="792" y="1434"/>
                    <a:pt x="826" y="1385"/>
                  </a:cubicBezTo>
                  <a:cubicBezTo>
                    <a:pt x="883" y="1305"/>
                    <a:pt x="864" y="1195"/>
                    <a:pt x="784" y="1137"/>
                  </a:cubicBezTo>
                  <a:cubicBezTo>
                    <a:pt x="752" y="1113"/>
                    <a:pt x="715" y="1102"/>
                    <a:pt x="679" y="1102"/>
                  </a:cubicBezTo>
                  <a:close/>
                  <a:moveTo>
                    <a:pt x="5357" y="1828"/>
                  </a:moveTo>
                  <a:cubicBezTo>
                    <a:pt x="5338" y="1828"/>
                    <a:pt x="5319" y="1831"/>
                    <a:pt x="5301" y="1837"/>
                  </a:cubicBezTo>
                  <a:cubicBezTo>
                    <a:pt x="5206" y="1867"/>
                    <a:pt x="5156" y="1970"/>
                    <a:pt x="5186" y="2062"/>
                  </a:cubicBezTo>
                  <a:cubicBezTo>
                    <a:pt x="5213" y="2137"/>
                    <a:pt x="5281" y="2183"/>
                    <a:pt x="5358" y="2183"/>
                  </a:cubicBezTo>
                  <a:cubicBezTo>
                    <a:pt x="5377" y="2183"/>
                    <a:pt x="5395" y="2183"/>
                    <a:pt x="5411" y="2176"/>
                  </a:cubicBezTo>
                  <a:cubicBezTo>
                    <a:pt x="5506" y="2145"/>
                    <a:pt x="5555" y="2042"/>
                    <a:pt x="5525" y="1951"/>
                  </a:cubicBezTo>
                  <a:cubicBezTo>
                    <a:pt x="5501" y="1875"/>
                    <a:pt x="5432" y="1828"/>
                    <a:pt x="5357" y="1828"/>
                  </a:cubicBezTo>
                  <a:close/>
                  <a:moveTo>
                    <a:pt x="303" y="1843"/>
                  </a:moveTo>
                  <a:cubicBezTo>
                    <a:pt x="229" y="1843"/>
                    <a:pt x="158" y="1890"/>
                    <a:pt x="134" y="1967"/>
                  </a:cubicBezTo>
                  <a:cubicBezTo>
                    <a:pt x="108" y="2062"/>
                    <a:pt x="157" y="2160"/>
                    <a:pt x="252" y="2190"/>
                  </a:cubicBezTo>
                  <a:cubicBezTo>
                    <a:pt x="267" y="2198"/>
                    <a:pt x="286" y="2198"/>
                    <a:pt x="305" y="2198"/>
                  </a:cubicBezTo>
                  <a:cubicBezTo>
                    <a:pt x="381" y="2198"/>
                    <a:pt x="450" y="2153"/>
                    <a:pt x="476" y="2076"/>
                  </a:cubicBezTo>
                  <a:cubicBezTo>
                    <a:pt x="503" y="1981"/>
                    <a:pt x="453" y="1883"/>
                    <a:pt x="359" y="1853"/>
                  </a:cubicBezTo>
                  <a:cubicBezTo>
                    <a:pt x="340" y="1846"/>
                    <a:pt x="321" y="1843"/>
                    <a:pt x="303" y="1843"/>
                  </a:cubicBezTo>
                  <a:close/>
                  <a:moveTo>
                    <a:pt x="5487" y="2646"/>
                  </a:moveTo>
                  <a:cubicBezTo>
                    <a:pt x="5388" y="2646"/>
                    <a:pt x="5312" y="2727"/>
                    <a:pt x="5312" y="2825"/>
                  </a:cubicBezTo>
                  <a:lnTo>
                    <a:pt x="5312" y="2834"/>
                  </a:lnTo>
                  <a:lnTo>
                    <a:pt x="5312" y="2837"/>
                  </a:lnTo>
                  <a:cubicBezTo>
                    <a:pt x="5312" y="2936"/>
                    <a:pt x="5392" y="3016"/>
                    <a:pt x="5491" y="3016"/>
                  </a:cubicBezTo>
                  <a:cubicBezTo>
                    <a:pt x="5586" y="3016"/>
                    <a:pt x="5666" y="2936"/>
                    <a:pt x="5666" y="2837"/>
                  </a:cubicBezTo>
                  <a:lnTo>
                    <a:pt x="5666" y="2829"/>
                  </a:lnTo>
                  <a:lnTo>
                    <a:pt x="5666" y="2825"/>
                  </a:lnTo>
                  <a:cubicBezTo>
                    <a:pt x="5666" y="2727"/>
                    <a:pt x="5586" y="2646"/>
                    <a:pt x="5487" y="2646"/>
                  </a:cubicBezTo>
                  <a:close/>
                  <a:moveTo>
                    <a:pt x="176" y="2662"/>
                  </a:moveTo>
                  <a:cubicBezTo>
                    <a:pt x="80" y="2662"/>
                    <a:pt x="1" y="2742"/>
                    <a:pt x="1" y="2841"/>
                  </a:cubicBezTo>
                  <a:cubicBezTo>
                    <a:pt x="1" y="2939"/>
                    <a:pt x="80" y="3020"/>
                    <a:pt x="180" y="3020"/>
                  </a:cubicBezTo>
                  <a:cubicBezTo>
                    <a:pt x="275" y="3020"/>
                    <a:pt x="354" y="2939"/>
                    <a:pt x="354" y="2841"/>
                  </a:cubicBezTo>
                  <a:cubicBezTo>
                    <a:pt x="354" y="2742"/>
                    <a:pt x="275" y="2662"/>
                    <a:pt x="176" y="2662"/>
                  </a:cubicBezTo>
                  <a:close/>
                  <a:moveTo>
                    <a:pt x="5360" y="3478"/>
                  </a:moveTo>
                  <a:cubicBezTo>
                    <a:pt x="5284" y="3478"/>
                    <a:pt x="5215" y="3527"/>
                    <a:pt x="5190" y="3601"/>
                  </a:cubicBezTo>
                  <a:cubicBezTo>
                    <a:pt x="5160" y="3696"/>
                    <a:pt x="5209" y="3795"/>
                    <a:pt x="5304" y="3825"/>
                  </a:cubicBezTo>
                  <a:cubicBezTo>
                    <a:pt x="5323" y="3833"/>
                    <a:pt x="5342" y="3837"/>
                    <a:pt x="5362" y="3837"/>
                  </a:cubicBezTo>
                  <a:cubicBezTo>
                    <a:pt x="5434" y="3837"/>
                    <a:pt x="5506" y="3787"/>
                    <a:pt x="5529" y="3711"/>
                  </a:cubicBezTo>
                  <a:cubicBezTo>
                    <a:pt x="5560" y="3616"/>
                    <a:pt x="5509" y="3518"/>
                    <a:pt x="5415" y="3487"/>
                  </a:cubicBezTo>
                  <a:cubicBezTo>
                    <a:pt x="5396" y="3481"/>
                    <a:pt x="5378" y="3478"/>
                    <a:pt x="5360" y="3478"/>
                  </a:cubicBezTo>
                  <a:close/>
                  <a:moveTo>
                    <a:pt x="306" y="3482"/>
                  </a:moveTo>
                  <a:cubicBezTo>
                    <a:pt x="288" y="3482"/>
                    <a:pt x="270" y="3485"/>
                    <a:pt x="252" y="3491"/>
                  </a:cubicBezTo>
                  <a:cubicBezTo>
                    <a:pt x="161" y="3522"/>
                    <a:pt x="108" y="3624"/>
                    <a:pt x="138" y="3715"/>
                  </a:cubicBezTo>
                  <a:cubicBezTo>
                    <a:pt x="164" y="3792"/>
                    <a:pt x="233" y="3841"/>
                    <a:pt x="308" y="3841"/>
                  </a:cubicBezTo>
                  <a:cubicBezTo>
                    <a:pt x="328" y="3841"/>
                    <a:pt x="343" y="3837"/>
                    <a:pt x="362" y="3829"/>
                  </a:cubicBezTo>
                  <a:cubicBezTo>
                    <a:pt x="457" y="3799"/>
                    <a:pt x="506" y="3700"/>
                    <a:pt x="476" y="3605"/>
                  </a:cubicBezTo>
                  <a:cubicBezTo>
                    <a:pt x="451" y="3531"/>
                    <a:pt x="382" y="3482"/>
                    <a:pt x="306" y="3482"/>
                  </a:cubicBezTo>
                  <a:close/>
                  <a:moveTo>
                    <a:pt x="4985" y="4218"/>
                  </a:moveTo>
                  <a:cubicBezTo>
                    <a:pt x="4929" y="4218"/>
                    <a:pt x="4874" y="4245"/>
                    <a:pt x="4837" y="4293"/>
                  </a:cubicBezTo>
                  <a:cubicBezTo>
                    <a:pt x="4779" y="4373"/>
                    <a:pt x="4799" y="4483"/>
                    <a:pt x="4879" y="4540"/>
                  </a:cubicBezTo>
                  <a:cubicBezTo>
                    <a:pt x="4909" y="4563"/>
                    <a:pt x="4947" y="4575"/>
                    <a:pt x="4981" y="4575"/>
                  </a:cubicBezTo>
                  <a:cubicBezTo>
                    <a:pt x="5039" y="4575"/>
                    <a:pt x="5092" y="4548"/>
                    <a:pt x="5126" y="4502"/>
                  </a:cubicBezTo>
                  <a:cubicBezTo>
                    <a:pt x="5183" y="4422"/>
                    <a:pt x="5167" y="4312"/>
                    <a:pt x="5088" y="4252"/>
                  </a:cubicBezTo>
                  <a:cubicBezTo>
                    <a:pt x="5057" y="4229"/>
                    <a:pt x="5021" y="4218"/>
                    <a:pt x="4985" y="4218"/>
                  </a:cubicBezTo>
                  <a:close/>
                  <a:moveTo>
                    <a:pt x="688" y="4223"/>
                  </a:moveTo>
                  <a:cubicBezTo>
                    <a:pt x="651" y="4223"/>
                    <a:pt x="614" y="4234"/>
                    <a:pt x="582" y="4259"/>
                  </a:cubicBezTo>
                  <a:cubicBezTo>
                    <a:pt x="503" y="4316"/>
                    <a:pt x="484" y="4426"/>
                    <a:pt x="545" y="4506"/>
                  </a:cubicBezTo>
                  <a:cubicBezTo>
                    <a:pt x="578" y="4555"/>
                    <a:pt x="632" y="4578"/>
                    <a:pt x="685" y="4578"/>
                  </a:cubicBezTo>
                  <a:cubicBezTo>
                    <a:pt x="724" y="4578"/>
                    <a:pt x="761" y="4567"/>
                    <a:pt x="792" y="4544"/>
                  </a:cubicBezTo>
                  <a:cubicBezTo>
                    <a:pt x="871" y="4487"/>
                    <a:pt x="887" y="4377"/>
                    <a:pt x="829" y="4297"/>
                  </a:cubicBezTo>
                  <a:cubicBezTo>
                    <a:pt x="795" y="4249"/>
                    <a:pt x="742" y="4223"/>
                    <a:pt x="688" y="4223"/>
                  </a:cubicBezTo>
                  <a:close/>
                  <a:moveTo>
                    <a:pt x="4396" y="4806"/>
                  </a:moveTo>
                  <a:cubicBezTo>
                    <a:pt x="4359" y="4806"/>
                    <a:pt x="4322" y="4818"/>
                    <a:pt x="4290" y="4841"/>
                  </a:cubicBezTo>
                  <a:cubicBezTo>
                    <a:pt x="4209" y="4898"/>
                    <a:pt x="4195" y="5008"/>
                    <a:pt x="4251" y="5087"/>
                  </a:cubicBezTo>
                  <a:cubicBezTo>
                    <a:pt x="4286" y="5138"/>
                    <a:pt x="4342" y="5164"/>
                    <a:pt x="4396" y="5164"/>
                  </a:cubicBezTo>
                  <a:cubicBezTo>
                    <a:pt x="4434" y="5164"/>
                    <a:pt x="4468" y="5152"/>
                    <a:pt x="4502" y="5129"/>
                  </a:cubicBezTo>
                  <a:cubicBezTo>
                    <a:pt x="4579" y="5069"/>
                    <a:pt x="4597" y="4959"/>
                    <a:pt x="4540" y="4878"/>
                  </a:cubicBezTo>
                  <a:cubicBezTo>
                    <a:pt x="4504" y="4831"/>
                    <a:pt x="4450" y="4806"/>
                    <a:pt x="4396" y="4806"/>
                  </a:cubicBezTo>
                  <a:close/>
                  <a:moveTo>
                    <a:pt x="1274" y="4809"/>
                  </a:moveTo>
                  <a:cubicBezTo>
                    <a:pt x="1219" y="4809"/>
                    <a:pt x="1164" y="4834"/>
                    <a:pt x="1130" y="4882"/>
                  </a:cubicBezTo>
                  <a:cubicBezTo>
                    <a:pt x="1073" y="4962"/>
                    <a:pt x="1092" y="5073"/>
                    <a:pt x="1172" y="5133"/>
                  </a:cubicBezTo>
                  <a:cubicBezTo>
                    <a:pt x="1203" y="5152"/>
                    <a:pt x="1240" y="5168"/>
                    <a:pt x="1275" y="5168"/>
                  </a:cubicBezTo>
                  <a:cubicBezTo>
                    <a:pt x="1331" y="5168"/>
                    <a:pt x="1385" y="5141"/>
                    <a:pt x="1419" y="5092"/>
                  </a:cubicBezTo>
                  <a:cubicBezTo>
                    <a:pt x="1476" y="5012"/>
                    <a:pt x="1461" y="4901"/>
                    <a:pt x="1381" y="4845"/>
                  </a:cubicBezTo>
                  <a:cubicBezTo>
                    <a:pt x="1349" y="4820"/>
                    <a:pt x="1311" y="4809"/>
                    <a:pt x="1274" y="4809"/>
                  </a:cubicBezTo>
                  <a:close/>
                  <a:moveTo>
                    <a:pt x="2016" y="5186"/>
                  </a:moveTo>
                  <a:cubicBezTo>
                    <a:pt x="1941" y="5186"/>
                    <a:pt x="1869" y="5234"/>
                    <a:pt x="1845" y="5308"/>
                  </a:cubicBezTo>
                  <a:cubicBezTo>
                    <a:pt x="1814" y="5403"/>
                    <a:pt x="1868" y="5503"/>
                    <a:pt x="1959" y="5533"/>
                  </a:cubicBezTo>
                  <a:cubicBezTo>
                    <a:pt x="1978" y="5540"/>
                    <a:pt x="1996" y="5540"/>
                    <a:pt x="2016" y="5540"/>
                  </a:cubicBezTo>
                  <a:cubicBezTo>
                    <a:pt x="2092" y="5540"/>
                    <a:pt x="2161" y="5494"/>
                    <a:pt x="2184" y="5419"/>
                  </a:cubicBezTo>
                  <a:cubicBezTo>
                    <a:pt x="2214" y="5324"/>
                    <a:pt x="2164" y="5224"/>
                    <a:pt x="2069" y="5194"/>
                  </a:cubicBezTo>
                  <a:cubicBezTo>
                    <a:pt x="2052" y="5188"/>
                    <a:pt x="2034" y="5186"/>
                    <a:pt x="2016" y="5186"/>
                  </a:cubicBezTo>
                  <a:close/>
                  <a:moveTo>
                    <a:pt x="3658" y="5185"/>
                  </a:moveTo>
                  <a:cubicBezTo>
                    <a:pt x="3639" y="5185"/>
                    <a:pt x="3620" y="5188"/>
                    <a:pt x="3602" y="5194"/>
                  </a:cubicBezTo>
                  <a:cubicBezTo>
                    <a:pt x="3507" y="5224"/>
                    <a:pt x="3456" y="5324"/>
                    <a:pt x="3487" y="5419"/>
                  </a:cubicBezTo>
                  <a:cubicBezTo>
                    <a:pt x="3510" y="5494"/>
                    <a:pt x="3582" y="5540"/>
                    <a:pt x="3654" y="5540"/>
                  </a:cubicBezTo>
                  <a:cubicBezTo>
                    <a:pt x="3674" y="5540"/>
                    <a:pt x="3693" y="5536"/>
                    <a:pt x="3712" y="5533"/>
                  </a:cubicBezTo>
                  <a:cubicBezTo>
                    <a:pt x="3807" y="5503"/>
                    <a:pt x="3856" y="5399"/>
                    <a:pt x="3826" y="5308"/>
                  </a:cubicBezTo>
                  <a:cubicBezTo>
                    <a:pt x="3801" y="5232"/>
                    <a:pt x="3733" y="5185"/>
                    <a:pt x="3658" y="5185"/>
                  </a:cubicBezTo>
                  <a:close/>
                  <a:moveTo>
                    <a:pt x="2837" y="5312"/>
                  </a:moveTo>
                  <a:cubicBezTo>
                    <a:pt x="2738" y="5315"/>
                    <a:pt x="2658" y="5392"/>
                    <a:pt x="2658" y="5494"/>
                  </a:cubicBezTo>
                  <a:cubicBezTo>
                    <a:pt x="2658" y="5589"/>
                    <a:pt x="2738" y="5669"/>
                    <a:pt x="2837" y="5669"/>
                  </a:cubicBezTo>
                  <a:cubicBezTo>
                    <a:pt x="2936" y="5669"/>
                    <a:pt x="3016" y="5589"/>
                    <a:pt x="3016" y="5491"/>
                  </a:cubicBezTo>
                  <a:cubicBezTo>
                    <a:pt x="3016" y="5392"/>
                    <a:pt x="2932" y="5312"/>
                    <a:pt x="2837" y="531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27" name="Google Shape;374;p32"/>
          <p:cNvGrpSpPr/>
          <p:nvPr/>
        </p:nvGrpSpPr>
        <p:grpSpPr>
          <a:xfrm>
            <a:off x="7845118" y="3977213"/>
            <a:ext cx="1298882" cy="1166287"/>
            <a:chOff x="8052053" y="4004279"/>
            <a:chExt cx="1298882" cy="1166287"/>
          </a:xfrm>
        </p:grpSpPr>
        <p:sp>
          <p:nvSpPr>
            <p:cNvPr id="228" name="Google Shape;375;p32"/>
            <p:cNvSpPr/>
            <p:nvPr/>
          </p:nvSpPr>
          <p:spPr>
            <a:xfrm>
              <a:off x="8362610" y="4751662"/>
              <a:ext cx="13331" cy="4931"/>
            </a:xfrm>
            <a:custGeom>
              <a:avLst/>
              <a:gdLst/>
              <a:ahLst/>
              <a:cxnLst/>
              <a:rect l="l" t="t" r="r" b="b"/>
              <a:pathLst>
                <a:path w="392" h="145" extrusionOk="0">
                  <a:moveTo>
                    <a:pt x="35" y="34"/>
                  </a:moveTo>
                  <a:cubicBezTo>
                    <a:pt x="69" y="34"/>
                    <a:pt x="103" y="0"/>
                    <a:pt x="179" y="0"/>
                  </a:cubicBezTo>
                  <a:lnTo>
                    <a:pt x="349" y="0"/>
                  </a:lnTo>
                  <a:cubicBezTo>
                    <a:pt x="392" y="0"/>
                    <a:pt x="392" y="34"/>
                    <a:pt x="349" y="68"/>
                  </a:cubicBezTo>
                  <a:lnTo>
                    <a:pt x="349" y="68"/>
                  </a:lnTo>
                  <a:cubicBezTo>
                    <a:pt x="281" y="68"/>
                    <a:pt x="247" y="111"/>
                    <a:pt x="179" y="111"/>
                  </a:cubicBezTo>
                  <a:cubicBezTo>
                    <a:pt x="103" y="144"/>
                    <a:pt x="69" y="144"/>
                    <a:pt x="35" y="144"/>
                  </a:cubicBezTo>
                  <a:cubicBezTo>
                    <a:pt x="1" y="111"/>
                    <a:pt x="1" y="68"/>
                    <a:pt x="1" y="68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" name="Google Shape;376;p32"/>
            <p:cNvSpPr/>
            <p:nvPr/>
          </p:nvSpPr>
          <p:spPr>
            <a:xfrm>
              <a:off x="8369853" y="4757715"/>
              <a:ext cx="10712" cy="6087"/>
            </a:xfrm>
            <a:custGeom>
              <a:avLst/>
              <a:gdLst/>
              <a:ahLst/>
              <a:cxnLst/>
              <a:rect l="l" t="t" r="r" b="b"/>
              <a:pathLst>
                <a:path w="315" h="179" extrusionOk="0">
                  <a:moveTo>
                    <a:pt x="34" y="34"/>
                  </a:moveTo>
                  <a:lnTo>
                    <a:pt x="102" y="34"/>
                  </a:lnTo>
                  <a:cubicBezTo>
                    <a:pt x="136" y="34"/>
                    <a:pt x="136" y="34"/>
                    <a:pt x="179" y="0"/>
                  </a:cubicBezTo>
                  <a:cubicBezTo>
                    <a:pt x="179" y="0"/>
                    <a:pt x="212" y="34"/>
                    <a:pt x="246" y="0"/>
                  </a:cubicBezTo>
                  <a:cubicBezTo>
                    <a:pt x="280" y="0"/>
                    <a:pt x="314" y="68"/>
                    <a:pt x="280" y="68"/>
                  </a:cubicBezTo>
                  <a:lnTo>
                    <a:pt x="280" y="102"/>
                  </a:lnTo>
                  <a:lnTo>
                    <a:pt x="246" y="102"/>
                  </a:lnTo>
                  <a:lnTo>
                    <a:pt x="212" y="145"/>
                  </a:lnTo>
                  <a:lnTo>
                    <a:pt x="136" y="145"/>
                  </a:lnTo>
                  <a:cubicBezTo>
                    <a:pt x="102" y="179"/>
                    <a:pt x="68" y="179"/>
                    <a:pt x="34" y="179"/>
                  </a:cubicBezTo>
                  <a:cubicBezTo>
                    <a:pt x="0" y="145"/>
                    <a:pt x="0" y="102"/>
                    <a:pt x="0" y="68"/>
                  </a:cubicBezTo>
                  <a:cubicBezTo>
                    <a:pt x="34" y="68"/>
                    <a:pt x="34" y="34"/>
                    <a:pt x="34" y="34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" name="Google Shape;377;p32"/>
            <p:cNvSpPr/>
            <p:nvPr/>
          </p:nvSpPr>
          <p:spPr>
            <a:xfrm>
              <a:off x="8374478" y="4796144"/>
              <a:ext cx="17072" cy="6087"/>
            </a:xfrm>
            <a:custGeom>
              <a:avLst/>
              <a:gdLst/>
              <a:ahLst/>
              <a:cxnLst/>
              <a:rect l="l" t="t" r="r" b="b"/>
              <a:pathLst>
                <a:path w="502" h="179" extrusionOk="0">
                  <a:moveTo>
                    <a:pt x="43" y="77"/>
                  </a:moveTo>
                  <a:cubicBezTo>
                    <a:pt x="76" y="34"/>
                    <a:pt x="144" y="34"/>
                    <a:pt x="212" y="34"/>
                  </a:cubicBezTo>
                  <a:cubicBezTo>
                    <a:pt x="289" y="0"/>
                    <a:pt x="357" y="0"/>
                    <a:pt x="425" y="0"/>
                  </a:cubicBezTo>
                  <a:cubicBezTo>
                    <a:pt x="501" y="0"/>
                    <a:pt x="501" y="77"/>
                    <a:pt x="467" y="111"/>
                  </a:cubicBezTo>
                  <a:lnTo>
                    <a:pt x="425" y="111"/>
                  </a:lnTo>
                  <a:cubicBezTo>
                    <a:pt x="357" y="145"/>
                    <a:pt x="289" y="145"/>
                    <a:pt x="255" y="145"/>
                  </a:cubicBezTo>
                  <a:cubicBezTo>
                    <a:pt x="178" y="145"/>
                    <a:pt x="110" y="179"/>
                    <a:pt x="76" y="179"/>
                  </a:cubicBezTo>
                  <a:cubicBezTo>
                    <a:pt x="0" y="145"/>
                    <a:pt x="0" y="111"/>
                    <a:pt x="43" y="77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" name="Google Shape;378;p32"/>
            <p:cNvSpPr/>
            <p:nvPr/>
          </p:nvSpPr>
          <p:spPr>
            <a:xfrm>
              <a:off x="8378219" y="4804510"/>
              <a:ext cx="13331" cy="7244"/>
            </a:xfrm>
            <a:custGeom>
              <a:avLst/>
              <a:gdLst/>
              <a:ahLst/>
              <a:cxnLst/>
              <a:rect l="l" t="t" r="r" b="b"/>
              <a:pathLst>
                <a:path w="392" h="213" extrusionOk="0">
                  <a:moveTo>
                    <a:pt x="68" y="43"/>
                  </a:moveTo>
                  <a:lnTo>
                    <a:pt x="179" y="43"/>
                  </a:lnTo>
                  <a:lnTo>
                    <a:pt x="281" y="1"/>
                  </a:lnTo>
                  <a:cubicBezTo>
                    <a:pt x="357" y="1"/>
                    <a:pt x="391" y="77"/>
                    <a:pt x="315" y="111"/>
                  </a:cubicBezTo>
                  <a:lnTo>
                    <a:pt x="315" y="145"/>
                  </a:lnTo>
                  <a:cubicBezTo>
                    <a:pt x="281" y="145"/>
                    <a:pt x="247" y="145"/>
                    <a:pt x="179" y="179"/>
                  </a:cubicBezTo>
                  <a:cubicBezTo>
                    <a:pt x="145" y="179"/>
                    <a:pt x="102" y="213"/>
                    <a:pt x="68" y="179"/>
                  </a:cubicBezTo>
                  <a:cubicBezTo>
                    <a:pt x="34" y="145"/>
                    <a:pt x="0" y="111"/>
                    <a:pt x="34" y="77"/>
                  </a:cubicBezTo>
                  <a:cubicBezTo>
                    <a:pt x="34" y="77"/>
                    <a:pt x="68" y="77"/>
                    <a:pt x="68" y="43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" name="Google Shape;379;p32"/>
            <p:cNvSpPr/>
            <p:nvPr/>
          </p:nvSpPr>
          <p:spPr>
            <a:xfrm>
              <a:off x="8573218" y="5000971"/>
              <a:ext cx="10712" cy="4659"/>
            </a:xfrm>
            <a:custGeom>
              <a:avLst/>
              <a:gdLst/>
              <a:ahLst/>
              <a:cxnLst/>
              <a:rect l="l" t="t" r="r" b="b"/>
              <a:pathLst>
                <a:path w="315" h="137" extrusionOk="0">
                  <a:moveTo>
                    <a:pt x="0" y="68"/>
                  </a:moveTo>
                  <a:cubicBezTo>
                    <a:pt x="68" y="0"/>
                    <a:pt x="179" y="34"/>
                    <a:pt x="247" y="0"/>
                  </a:cubicBezTo>
                  <a:cubicBezTo>
                    <a:pt x="281" y="0"/>
                    <a:pt x="315" y="68"/>
                    <a:pt x="281" y="102"/>
                  </a:cubicBezTo>
                  <a:lnTo>
                    <a:pt x="247" y="102"/>
                  </a:lnTo>
                  <a:cubicBezTo>
                    <a:pt x="179" y="102"/>
                    <a:pt x="68" y="136"/>
                    <a:pt x="34" y="102"/>
                  </a:cubicBezTo>
                  <a:cubicBezTo>
                    <a:pt x="0" y="102"/>
                    <a:pt x="0" y="68"/>
                    <a:pt x="0" y="68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" name="Google Shape;380;p32"/>
            <p:cNvSpPr/>
            <p:nvPr/>
          </p:nvSpPr>
          <p:spPr>
            <a:xfrm>
              <a:off x="8539415" y="5000971"/>
              <a:ext cx="12175" cy="5815"/>
            </a:xfrm>
            <a:custGeom>
              <a:avLst/>
              <a:gdLst/>
              <a:ahLst/>
              <a:cxnLst/>
              <a:rect l="l" t="t" r="r" b="b"/>
              <a:pathLst>
                <a:path w="358" h="171" extrusionOk="0">
                  <a:moveTo>
                    <a:pt x="77" y="68"/>
                  </a:moveTo>
                  <a:cubicBezTo>
                    <a:pt x="77" y="68"/>
                    <a:pt x="111" y="34"/>
                    <a:pt x="145" y="34"/>
                  </a:cubicBezTo>
                  <a:lnTo>
                    <a:pt x="289" y="34"/>
                  </a:lnTo>
                  <a:cubicBezTo>
                    <a:pt x="357" y="0"/>
                    <a:pt x="357" y="102"/>
                    <a:pt x="323" y="102"/>
                  </a:cubicBezTo>
                  <a:lnTo>
                    <a:pt x="323" y="136"/>
                  </a:lnTo>
                  <a:cubicBezTo>
                    <a:pt x="247" y="136"/>
                    <a:pt x="213" y="136"/>
                    <a:pt x="145" y="170"/>
                  </a:cubicBezTo>
                  <a:cubicBezTo>
                    <a:pt x="111" y="170"/>
                    <a:pt x="77" y="170"/>
                    <a:pt x="35" y="136"/>
                  </a:cubicBezTo>
                  <a:cubicBezTo>
                    <a:pt x="35" y="136"/>
                    <a:pt x="1" y="136"/>
                    <a:pt x="35" y="102"/>
                  </a:cubicBezTo>
                  <a:cubicBezTo>
                    <a:pt x="35" y="102"/>
                    <a:pt x="35" y="68"/>
                    <a:pt x="77" y="68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" name="Google Shape;381;p32"/>
            <p:cNvSpPr/>
            <p:nvPr/>
          </p:nvSpPr>
          <p:spPr>
            <a:xfrm>
              <a:off x="8544346" y="5013962"/>
              <a:ext cx="13297" cy="4931"/>
            </a:xfrm>
            <a:custGeom>
              <a:avLst/>
              <a:gdLst/>
              <a:ahLst/>
              <a:cxnLst/>
              <a:rect l="l" t="t" r="r" b="b"/>
              <a:pathLst>
                <a:path w="391" h="145" extrusionOk="0">
                  <a:moveTo>
                    <a:pt x="34" y="0"/>
                  </a:moveTo>
                  <a:lnTo>
                    <a:pt x="178" y="0"/>
                  </a:lnTo>
                  <a:lnTo>
                    <a:pt x="314" y="0"/>
                  </a:lnTo>
                  <a:cubicBezTo>
                    <a:pt x="357" y="0"/>
                    <a:pt x="391" y="43"/>
                    <a:pt x="357" y="77"/>
                  </a:cubicBezTo>
                  <a:lnTo>
                    <a:pt x="314" y="77"/>
                  </a:lnTo>
                  <a:cubicBezTo>
                    <a:pt x="280" y="77"/>
                    <a:pt x="246" y="111"/>
                    <a:pt x="178" y="111"/>
                  </a:cubicBezTo>
                  <a:cubicBezTo>
                    <a:pt x="144" y="145"/>
                    <a:pt x="68" y="145"/>
                    <a:pt x="34" y="145"/>
                  </a:cubicBezTo>
                  <a:cubicBezTo>
                    <a:pt x="0" y="111"/>
                    <a:pt x="0" y="43"/>
                    <a:pt x="34" y="4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" name="Google Shape;382;p32"/>
            <p:cNvSpPr/>
            <p:nvPr/>
          </p:nvSpPr>
          <p:spPr>
            <a:xfrm>
              <a:off x="8576687" y="5037053"/>
              <a:ext cx="23125" cy="5815"/>
            </a:xfrm>
            <a:custGeom>
              <a:avLst/>
              <a:gdLst/>
              <a:ahLst/>
              <a:cxnLst/>
              <a:rect l="l" t="t" r="r" b="b"/>
              <a:pathLst>
                <a:path w="680" h="171" extrusionOk="0">
                  <a:moveTo>
                    <a:pt x="43" y="69"/>
                  </a:moveTo>
                  <a:lnTo>
                    <a:pt x="43" y="69"/>
                  </a:lnTo>
                  <a:cubicBezTo>
                    <a:pt x="213" y="35"/>
                    <a:pt x="391" y="1"/>
                    <a:pt x="570" y="1"/>
                  </a:cubicBezTo>
                  <a:cubicBezTo>
                    <a:pt x="638" y="1"/>
                    <a:pt x="680" y="69"/>
                    <a:pt x="638" y="69"/>
                  </a:cubicBezTo>
                  <a:lnTo>
                    <a:pt x="604" y="103"/>
                  </a:lnTo>
                  <a:cubicBezTo>
                    <a:pt x="425" y="137"/>
                    <a:pt x="255" y="171"/>
                    <a:pt x="77" y="137"/>
                  </a:cubicBezTo>
                  <a:cubicBezTo>
                    <a:pt x="43" y="137"/>
                    <a:pt x="0" y="103"/>
                    <a:pt x="43" y="69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" name="Google Shape;383;p32"/>
            <p:cNvSpPr/>
            <p:nvPr/>
          </p:nvSpPr>
          <p:spPr>
            <a:xfrm>
              <a:off x="8319284" y="4712077"/>
              <a:ext cx="362316" cy="119060"/>
            </a:xfrm>
            <a:custGeom>
              <a:avLst/>
              <a:gdLst/>
              <a:ahLst/>
              <a:cxnLst/>
              <a:rect l="l" t="t" r="r" b="b"/>
              <a:pathLst>
                <a:path w="10654" h="3501" extrusionOk="0">
                  <a:moveTo>
                    <a:pt x="706" y="1062"/>
                  </a:moveTo>
                  <a:cubicBezTo>
                    <a:pt x="986" y="850"/>
                    <a:pt x="1309" y="705"/>
                    <a:pt x="1699" y="595"/>
                  </a:cubicBezTo>
                  <a:cubicBezTo>
                    <a:pt x="1767" y="595"/>
                    <a:pt x="1835" y="561"/>
                    <a:pt x="1878" y="561"/>
                  </a:cubicBezTo>
                  <a:cubicBezTo>
                    <a:pt x="4426" y="0"/>
                    <a:pt x="8776" y="1096"/>
                    <a:pt x="10194" y="1487"/>
                  </a:cubicBezTo>
                  <a:cubicBezTo>
                    <a:pt x="10373" y="1555"/>
                    <a:pt x="10509" y="1589"/>
                    <a:pt x="10585" y="1589"/>
                  </a:cubicBezTo>
                  <a:cubicBezTo>
                    <a:pt x="10619" y="1623"/>
                    <a:pt x="10653" y="1623"/>
                    <a:pt x="10653" y="1623"/>
                  </a:cubicBezTo>
                  <a:cubicBezTo>
                    <a:pt x="10585" y="1589"/>
                    <a:pt x="10509" y="1589"/>
                    <a:pt x="10441" y="1589"/>
                  </a:cubicBezTo>
                  <a:lnTo>
                    <a:pt x="10441" y="1589"/>
                  </a:lnTo>
                  <a:cubicBezTo>
                    <a:pt x="9166" y="1623"/>
                    <a:pt x="5199" y="3041"/>
                    <a:pt x="2549" y="3356"/>
                  </a:cubicBezTo>
                  <a:lnTo>
                    <a:pt x="2303" y="3356"/>
                  </a:lnTo>
                  <a:cubicBezTo>
                    <a:pt x="1028" y="3500"/>
                    <a:pt x="68" y="3322"/>
                    <a:pt x="1" y="2549"/>
                  </a:cubicBezTo>
                  <a:lnTo>
                    <a:pt x="1" y="2472"/>
                  </a:lnTo>
                  <a:lnTo>
                    <a:pt x="1" y="2260"/>
                  </a:lnTo>
                  <a:cubicBezTo>
                    <a:pt x="1" y="2192"/>
                    <a:pt x="34" y="2124"/>
                    <a:pt x="34" y="2048"/>
                  </a:cubicBezTo>
                  <a:cubicBezTo>
                    <a:pt x="136" y="1623"/>
                    <a:pt x="391" y="1308"/>
                    <a:pt x="706" y="1062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" name="Google Shape;384;p32"/>
            <p:cNvSpPr/>
            <p:nvPr/>
          </p:nvSpPr>
          <p:spPr>
            <a:xfrm>
              <a:off x="8319284" y="4742106"/>
              <a:ext cx="355072" cy="139567"/>
            </a:xfrm>
            <a:custGeom>
              <a:avLst/>
              <a:gdLst/>
              <a:ahLst/>
              <a:cxnLst/>
              <a:rect l="l" t="t" r="r" b="b"/>
              <a:pathLst>
                <a:path w="10441" h="4104" extrusionOk="0">
                  <a:moveTo>
                    <a:pt x="1" y="1589"/>
                  </a:moveTo>
                  <a:cubicBezTo>
                    <a:pt x="3254" y="1"/>
                    <a:pt x="10296" y="706"/>
                    <a:pt x="10441" y="706"/>
                  </a:cubicBezTo>
                  <a:cubicBezTo>
                    <a:pt x="8461" y="740"/>
                    <a:pt x="136" y="4104"/>
                    <a:pt x="1" y="1589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385;p32"/>
            <p:cNvSpPr/>
            <p:nvPr/>
          </p:nvSpPr>
          <p:spPr>
            <a:xfrm>
              <a:off x="8417804" y="4731121"/>
              <a:ext cx="14453" cy="6121"/>
            </a:xfrm>
            <a:custGeom>
              <a:avLst/>
              <a:gdLst/>
              <a:ahLst/>
              <a:cxnLst/>
              <a:rect l="l" t="t" r="r" b="b"/>
              <a:pathLst>
                <a:path w="425" h="180" extrusionOk="0">
                  <a:moveTo>
                    <a:pt x="43" y="77"/>
                  </a:moveTo>
                  <a:cubicBezTo>
                    <a:pt x="77" y="35"/>
                    <a:pt x="145" y="35"/>
                    <a:pt x="179" y="35"/>
                  </a:cubicBezTo>
                  <a:cubicBezTo>
                    <a:pt x="255" y="1"/>
                    <a:pt x="323" y="1"/>
                    <a:pt x="357" y="1"/>
                  </a:cubicBezTo>
                  <a:cubicBezTo>
                    <a:pt x="425" y="1"/>
                    <a:pt x="425" y="77"/>
                    <a:pt x="391" y="77"/>
                  </a:cubicBezTo>
                  <a:lnTo>
                    <a:pt x="391" y="111"/>
                  </a:lnTo>
                  <a:cubicBezTo>
                    <a:pt x="289" y="145"/>
                    <a:pt x="145" y="179"/>
                    <a:pt x="43" y="145"/>
                  </a:cubicBezTo>
                  <a:cubicBezTo>
                    <a:pt x="0" y="111"/>
                    <a:pt x="0" y="77"/>
                    <a:pt x="0" y="7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386;p32"/>
            <p:cNvSpPr/>
            <p:nvPr/>
          </p:nvSpPr>
          <p:spPr>
            <a:xfrm>
              <a:off x="8416647" y="4738365"/>
              <a:ext cx="17072" cy="8400"/>
            </a:xfrm>
            <a:custGeom>
              <a:avLst/>
              <a:gdLst/>
              <a:ahLst/>
              <a:cxnLst/>
              <a:rect l="l" t="t" r="r" b="b"/>
              <a:pathLst>
                <a:path w="502" h="247" extrusionOk="0">
                  <a:moveTo>
                    <a:pt x="34" y="111"/>
                  </a:moveTo>
                  <a:cubicBezTo>
                    <a:pt x="111" y="77"/>
                    <a:pt x="145" y="77"/>
                    <a:pt x="213" y="77"/>
                  </a:cubicBezTo>
                  <a:cubicBezTo>
                    <a:pt x="289" y="34"/>
                    <a:pt x="357" y="34"/>
                    <a:pt x="425" y="34"/>
                  </a:cubicBezTo>
                  <a:cubicBezTo>
                    <a:pt x="459" y="0"/>
                    <a:pt x="501" y="77"/>
                    <a:pt x="459" y="111"/>
                  </a:cubicBezTo>
                  <a:lnTo>
                    <a:pt x="425" y="111"/>
                  </a:lnTo>
                  <a:cubicBezTo>
                    <a:pt x="391" y="145"/>
                    <a:pt x="323" y="179"/>
                    <a:pt x="247" y="179"/>
                  </a:cubicBezTo>
                  <a:cubicBezTo>
                    <a:pt x="179" y="213"/>
                    <a:pt x="111" y="247"/>
                    <a:pt x="77" y="213"/>
                  </a:cubicBezTo>
                  <a:cubicBezTo>
                    <a:pt x="34" y="179"/>
                    <a:pt x="0" y="145"/>
                    <a:pt x="34" y="11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387;p32"/>
            <p:cNvSpPr/>
            <p:nvPr/>
          </p:nvSpPr>
          <p:spPr>
            <a:xfrm>
              <a:off x="8458817" y="4740950"/>
              <a:ext cx="11018" cy="4659"/>
            </a:xfrm>
            <a:custGeom>
              <a:avLst/>
              <a:gdLst/>
              <a:ahLst/>
              <a:cxnLst/>
              <a:rect l="l" t="t" r="r" b="b"/>
              <a:pathLst>
                <a:path w="324" h="137" extrusionOk="0">
                  <a:moveTo>
                    <a:pt x="35" y="35"/>
                  </a:moveTo>
                  <a:cubicBezTo>
                    <a:pt x="68" y="35"/>
                    <a:pt x="111" y="35"/>
                    <a:pt x="111" y="1"/>
                  </a:cubicBezTo>
                  <a:lnTo>
                    <a:pt x="213" y="1"/>
                  </a:lnTo>
                  <a:cubicBezTo>
                    <a:pt x="281" y="1"/>
                    <a:pt x="323" y="69"/>
                    <a:pt x="281" y="103"/>
                  </a:cubicBezTo>
                  <a:cubicBezTo>
                    <a:pt x="247" y="103"/>
                    <a:pt x="247" y="137"/>
                    <a:pt x="247" y="103"/>
                  </a:cubicBezTo>
                  <a:cubicBezTo>
                    <a:pt x="213" y="137"/>
                    <a:pt x="179" y="137"/>
                    <a:pt x="145" y="137"/>
                  </a:cubicBezTo>
                  <a:lnTo>
                    <a:pt x="35" y="137"/>
                  </a:lnTo>
                  <a:cubicBezTo>
                    <a:pt x="1" y="103"/>
                    <a:pt x="1" y="69"/>
                    <a:pt x="35" y="69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388;p32"/>
            <p:cNvSpPr/>
            <p:nvPr/>
          </p:nvSpPr>
          <p:spPr>
            <a:xfrm>
              <a:off x="8485411" y="4773325"/>
              <a:ext cx="19078" cy="8400"/>
            </a:xfrm>
            <a:custGeom>
              <a:avLst/>
              <a:gdLst/>
              <a:ahLst/>
              <a:cxnLst/>
              <a:rect l="l" t="t" r="r" b="b"/>
              <a:pathLst>
                <a:path w="561" h="247" extrusionOk="0">
                  <a:moveTo>
                    <a:pt x="34" y="68"/>
                  </a:moveTo>
                  <a:cubicBezTo>
                    <a:pt x="102" y="68"/>
                    <a:pt x="178" y="34"/>
                    <a:pt x="212" y="34"/>
                  </a:cubicBezTo>
                  <a:cubicBezTo>
                    <a:pt x="314" y="34"/>
                    <a:pt x="425" y="0"/>
                    <a:pt x="493" y="0"/>
                  </a:cubicBezTo>
                  <a:cubicBezTo>
                    <a:pt x="561" y="0"/>
                    <a:pt x="561" y="68"/>
                    <a:pt x="527" y="111"/>
                  </a:cubicBezTo>
                  <a:lnTo>
                    <a:pt x="527" y="111"/>
                  </a:lnTo>
                  <a:cubicBezTo>
                    <a:pt x="459" y="145"/>
                    <a:pt x="348" y="179"/>
                    <a:pt x="246" y="213"/>
                  </a:cubicBezTo>
                  <a:cubicBezTo>
                    <a:pt x="178" y="213"/>
                    <a:pt x="102" y="247"/>
                    <a:pt x="34" y="213"/>
                  </a:cubicBezTo>
                  <a:cubicBezTo>
                    <a:pt x="0" y="179"/>
                    <a:pt x="0" y="179"/>
                    <a:pt x="0" y="145"/>
                  </a:cubicBezTo>
                  <a:cubicBezTo>
                    <a:pt x="0" y="111"/>
                    <a:pt x="34" y="111"/>
                    <a:pt x="34" y="6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389;p32"/>
            <p:cNvSpPr/>
            <p:nvPr/>
          </p:nvSpPr>
          <p:spPr>
            <a:xfrm>
              <a:off x="8486567" y="4779378"/>
              <a:ext cx="19384" cy="8400"/>
            </a:xfrm>
            <a:custGeom>
              <a:avLst/>
              <a:gdLst/>
              <a:ahLst/>
              <a:cxnLst/>
              <a:rect l="l" t="t" r="r" b="b"/>
              <a:pathLst>
                <a:path w="570" h="247" extrusionOk="0">
                  <a:moveTo>
                    <a:pt x="68" y="103"/>
                  </a:moveTo>
                  <a:cubicBezTo>
                    <a:pt x="102" y="69"/>
                    <a:pt x="178" y="35"/>
                    <a:pt x="246" y="35"/>
                  </a:cubicBezTo>
                  <a:cubicBezTo>
                    <a:pt x="357" y="35"/>
                    <a:pt x="425" y="1"/>
                    <a:pt x="527" y="35"/>
                  </a:cubicBezTo>
                  <a:cubicBezTo>
                    <a:pt x="569" y="35"/>
                    <a:pt x="569" y="69"/>
                    <a:pt x="527" y="103"/>
                  </a:cubicBezTo>
                  <a:lnTo>
                    <a:pt x="527" y="103"/>
                  </a:lnTo>
                  <a:cubicBezTo>
                    <a:pt x="459" y="145"/>
                    <a:pt x="391" y="145"/>
                    <a:pt x="280" y="179"/>
                  </a:cubicBezTo>
                  <a:cubicBezTo>
                    <a:pt x="212" y="213"/>
                    <a:pt x="144" y="247"/>
                    <a:pt x="34" y="213"/>
                  </a:cubicBezTo>
                  <a:cubicBezTo>
                    <a:pt x="0" y="213"/>
                    <a:pt x="0" y="179"/>
                    <a:pt x="0" y="145"/>
                  </a:cubicBezTo>
                  <a:cubicBezTo>
                    <a:pt x="34" y="145"/>
                    <a:pt x="34" y="103"/>
                    <a:pt x="68" y="103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390;p32"/>
            <p:cNvSpPr/>
            <p:nvPr/>
          </p:nvSpPr>
          <p:spPr>
            <a:xfrm>
              <a:off x="8488845" y="4737209"/>
              <a:ext cx="15643" cy="4931"/>
            </a:xfrm>
            <a:custGeom>
              <a:avLst/>
              <a:gdLst/>
              <a:ahLst/>
              <a:cxnLst/>
              <a:rect l="l" t="t" r="r" b="b"/>
              <a:pathLst>
                <a:path w="460" h="145" extrusionOk="0">
                  <a:moveTo>
                    <a:pt x="35" y="0"/>
                  </a:moveTo>
                  <a:lnTo>
                    <a:pt x="35" y="0"/>
                  </a:lnTo>
                  <a:lnTo>
                    <a:pt x="145" y="0"/>
                  </a:lnTo>
                  <a:lnTo>
                    <a:pt x="213" y="0"/>
                  </a:lnTo>
                  <a:cubicBezTo>
                    <a:pt x="290" y="0"/>
                    <a:pt x="358" y="34"/>
                    <a:pt x="426" y="34"/>
                  </a:cubicBezTo>
                  <a:cubicBezTo>
                    <a:pt x="460" y="68"/>
                    <a:pt x="460" y="111"/>
                    <a:pt x="426" y="145"/>
                  </a:cubicBezTo>
                  <a:lnTo>
                    <a:pt x="392" y="145"/>
                  </a:lnTo>
                  <a:lnTo>
                    <a:pt x="213" y="145"/>
                  </a:lnTo>
                  <a:cubicBezTo>
                    <a:pt x="145" y="145"/>
                    <a:pt x="77" y="111"/>
                    <a:pt x="35" y="68"/>
                  </a:cubicBezTo>
                  <a:cubicBezTo>
                    <a:pt x="1" y="68"/>
                    <a:pt x="1" y="0"/>
                    <a:pt x="3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391;p32"/>
            <p:cNvSpPr/>
            <p:nvPr/>
          </p:nvSpPr>
          <p:spPr>
            <a:xfrm>
              <a:off x="8517752" y="4744418"/>
              <a:ext cx="6087" cy="3809"/>
            </a:xfrm>
            <a:custGeom>
              <a:avLst/>
              <a:gdLst/>
              <a:ahLst/>
              <a:cxnLst/>
              <a:rect l="l" t="t" r="r" b="b"/>
              <a:pathLst>
                <a:path w="179" h="112" extrusionOk="0">
                  <a:moveTo>
                    <a:pt x="34" y="1"/>
                  </a:moveTo>
                  <a:lnTo>
                    <a:pt x="145" y="1"/>
                  </a:lnTo>
                  <a:cubicBezTo>
                    <a:pt x="179" y="1"/>
                    <a:pt x="179" y="69"/>
                    <a:pt x="179" y="69"/>
                  </a:cubicBezTo>
                  <a:lnTo>
                    <a:pt x="145" y="69"/>
                  </a:lnTo>
                  <a:cubicBezTo>
                    <a:pt x="111" y="69"/>
                    <a:pt x="34" y="111"/>
                    <a:pt x="0" y="69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392;p32"/>
            <p:cNvSpPr/>
            <p:nvPr/>
          </p:nvSpPr>
          <p:spPr>
            <a:xfrm>
              <a:off x="8745398" y="4538741"/>
              <a:ext cx="180580" cy="336878"/>
            </a:xfrm>
            <a:custGeom>
              <a:avLst/>
              <a:gdLst/>
              <a:ahLst/>
              <a:cxnLst/>
              <a:rect l="l" t="t" r="r" b="b"/>
              <a:pathLst>
                <a:path w="5310" h="9906" extrusionOk="0">
                  <a:moveTo>
                    <a:pt x="1835" y="595"/>
                  </a:moveTo>
                  <a:cubicBezTo>
                    <a:pt x="2226" y="315"/>
                    <a:pt x="2727" y="102"/>
                    <a:pt x="3254" y="34"/>
                  </a:cubicBezTo>
                  <a:cubicBezTo>
                    <a:pt x="3364" y="0"/>
                    <a:pt x="3466" y="0"/>
                    <a:pt x="3611" y="0"/>
                  </a:cubicBezTo>
                  <a:cubicBezTo>
                    <a:pt x="3679" y="0"/>
                    <a:pt x="3789" y="34"/>
                    <a:pt x="3891" y="34"/>
                  </a:cubicBezTo>
                  <a:lnTo>
                    <a:pt x="3959" y="34"/>
                  </a:lnTo>
                  <a:cubicBezTo>
                    <a:pt x="4316" y="102"/>
                    <a:pt x="4673" y="247"/>
                    <a:pt x="4919" y="527"/>
                  </a:cubicBezTo>
                  <a:cubicBezTo>
                    <a:pt x="5310" y="952"/>
                    <a:pt x="5165" y="1623"/>
                    <a:pt x="4885" y="2124"/>
                  </a:cubicBezTo>
                  <a:cubicBezTo>
                    <a:pt x="4775" y="2260"/>
                    <a:pt x="4673" y="2404"/>
                    <a:pt x="4562" y="2549"/>
                  </a:cubicBezTo>
                  <a:cubicBezTo>
                    <a:pt x="4528" y="2617"/>
                    <a:pt x="4494" y="2651"/>
                    <a:pt x="4460" y="2685"/>
                  </a:cubicBezTo>
                  <a:cubicBezTo>
                    <a:pt x="4248" y="2974"/>
                    <a:pt x="4069" y="3220"/>
                    <a:pt x="3857" y="3466"/>
                  </a:cubicBezTo>
                  <a:cubicBezTo>
                    <a:pt x="3823" y="3500"/>
                    <a:pt x="3789" y="3534"/>
                    <a:pt x="3789" y="3568"/>
                  </a:cubicBezTo>
                  <a:cubicBezTo>
                    <a:pt x="3747" y="3611"/>
                    <a:pt x="3713" y="3645"/>
                    <a:pt x="3679" y="3679"/>
                  </a:cubicBezTo>
                  <a:cubicBezTo>
                    <a:pt x="3254" y="4205"/>
                    <a:pt x="2863" y="4741"/>
                    <a:pt x="2515" y="5310"/>
                  </a:cubicBezTo>
                  <a:cubicBezTo>
                    <a:pt x="1980" y="6117"/>
                    <a:pt x="1521" y="7043"/>
                    <a:pt x="1275" y="7960"/>
                  </a:cubicBezTo>
                  <a:cubicBezTo>
                    <a:pt x="1130" y="8495"/>
                    <a:pt x="1062" y="9022"/>
                    <a:pt x="1062" y="9557"/>
                  </a:cubicBezTo>
                  <a:lnTo>
                    <a:pt x="1062" y="9557"/>
                  </a:lnTo>
                  <a:lnTo>
                    <a:pt x="1062" y="9727"/>
                  </a:lnTo>
                  <a:cubicBezTo>
                    <a:pt x="1062" y="9803"/>
                    <a:pt x="1062" y="9871"/>
                    <a:pt x="1096" y="9905"/>
                  </a:cubicBezTo>
                  <a:cubicBezTo>
                    <a:pt x="773" y="9056"/>
                    <a:pt x="527" y="8172"/>
                    <a:pt x="349" y="7255"/>
                  </a:cubicBezTo>
                  <a:cubicBezTo>
                    <a:pt x="179" y="6439"/>
                    <a:pt x="34" y="5590"/>
                    <a:pt x="0" y="4707"/>
                  </a:cubicBezTo>
                  <a:lnTo>
                    <a:pt x="0" y="4528"/>
                  </a:lnTo>
                  <a:cubicBezTo>
                    <a:pt x="0" y="4103"/>
                    <a:pt x="68" y="3679"/>
                    <a:pt x="136" y="3254"/>
                  </a:cubicBezTo>
                  <a:cubicBezTo>
                    <a:pt x="349" y="2226"/>
                    <a:pt x="952" y="1232"/>
                    <a:pt x="1835" y="595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393;p32"/>
            <p:cNvSpPr/>
            <p:nvPr/>
          </p:nvSpPr>
          <p:spPr>
            <a:xfrm>
              <a:off x="8770529" y="4539897"/>
              <a:ext cx="155448" cy="323887"/>
            </a:xfrm>
            <a:custGeom>
              <a:avLst/>
              <a:gdLst/>
              <a:ahLst/>
              <a:cxnLst/>
              <a:rect l="l" t="t" r="r" b="b"/>
              <a:pathLst>
                <a:path w="4571" h="9524" extrusionOk="0">
                  <a:moveTo>
                    <a:pt x="3152" y="0"/>
                  </a:moveTo>
                  <a:cubicBezTo>
                    <a:pt x="3543" y="34"/>
                    <a:pt x="3900" y="213"/>
                    <a:pt x="4180" y="493"/>
                  </a:cubicBezTo>
                  <a:cubicBezTo>
                    <a:pt x="4571" y="918"/>
                    <a:pt x="4426" y="1589"/>
                    <a:pt x="4146" y="2090"/>
                  </a:cubicBezTo>
                  <a:cubicBezTo>
                    <a:pt x="3857" y="2549"/>
                    <a:pt x="3475" y="3008"/>
                    <a:pt x="3118" y="3432"/>
                  </a:cubicBezTo>
                  <a:cubicBezTo>
                    <a:pt x="2659" y="4035"/>
                    <a:pt x="2158" y="4596"/>
                    <a:pt x="1776" y="5276"/>
                  </a:cubicBezTo>
                  <a:cubicBezTo>
                    <a:pt x="926" y="6550"/>
                    <a:pt x="323" y="7994"/>
                    <a:pt x="323" y="9523"/>
                  </a:cubicBezTo>
                  <a:cubicBezTo>
                    <a:pt x="323" y="9311"/>
                    <a:pt x="0" y="2727"/>
                    <a:pt x="315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394;p32"/>
            <p:cNvSpPr/>
            <p:nvPr/>
          </p:nvSpPr>
          <p:spPr>
            <a:xfrm>
              <a:off x="8899384" y="4571082"/>
              <a:ext cx="8400" cy="15643"/>
            </a:xfrm>
            <a:custGeom>
              <a:avLst/>
              <a:gdLst/>
              <a:ahLst/>
              <a:cxnLst/>
              <a:rect l="l" t="t" r="r" b="b"/>
              <a:pathLst>
                <a:path w="247" h="460" extrusionOk="0">
                  <a:moveTo>
                    <a:pt x="213" y="1"/>
                  </a:moveTo>
                  <a:lnTo>
                    <a:pt x="247" y="1"/>
                  </a:lnTo>
                  <a:cubicBezTo>
                    <a:pt x="213" y="145"/>
                    <a:pt x="179" y="358"/>
                    <a:pt x="68" y="460"/>
                  </a:cubicBezTo>
                  <a:lnTo>
                    <a:pt x="68" y="460"/>
                  </a:lnTo>
                  <a:cubicBezTo>
                    <a:pt x="34" y="460"/>
                    <a:pt x="0" y="426"/>
                    <a:pt x="34" y="426"/>
                  </a:cubicBezTo>
                  <a:cubicBezTo>
                    <a:pt x="34" y="358"/>
                    <a:pt x="68" y="281"/>
                    <a:pt x="111" y="213"/>
                  </a:cubicBezTo>
                  <a:cubicBezTo>
                    <a:pt x="145" y="145"/>
                    <a:pt x="179" y="69"/>
                    <a:pt x="21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395;p32"/>
            <p:cNvSpPr/>
            <p:nvPr/>
          </p:nvSpPr>
          <p:spPr>
            <a:xfrm>
              <a:off x="8894453" y="4567613"/>
              <a:ext cx="7278" cy="13059"/>
            </a:xfrm>
            <a:custGeom>
              <a:avLst/>
              <a:gdLst/>
              <a:ahLst/>
              <a:cxnLst/>
              <a:rect l="l" t="t" r="r" b="b"/>
              <a:pathLst>
                <a:path w="214" h="384" extrusionOk="0">
                  <a:moveTo>
                    <a:pt x="179" y="1"/>
                  </a:moveTo>
                  <a:cubicBezTo>
                    <a:pt x="179" y="1"/>
                    <a:pt x="213" y="1"/>
                    <a:pt x="213" y="35"/>
                  </a:cubicBezTo>
                  <a:cubicBezTo>
                    <a:pt x="179" y="103"/>
                    <a:pt x="179" y="137"/>
                    <a:pt x="145" y="213"/>
                  </a:cubicBezTo>
                  <a:cubicBezTo>
                    <a:pt x="145" y="281"/>
                    <a:pt x="111" y="315"/>
                    <a:pt x="77" y="383"/>
                  </a:cubicBezTo>
                  <a:lnTo>
                    <a:pt x="77" y="383"/>
                  </a:lnTo>
                  <a:cubicBezTo>
                    <a:pt x="43" y="383"/>
                    <a:pt x="1" y="349"/>
                    <a:pt x="1" y="315"/>
                  </a:cubicBezTo>
                  <a:cubicBezTo>
                    <a:pt x="1" y="281"/>
                    <a:pt x="43" y="213"/>
                    <a:pt x="77" y="171"/>
                  </a:cubicBezTo>
                  <a:cubicBezTo>
                    <a:pt x="111" y="103"/>
                    <a:pt x="145" y="69"/>
                    <a:pt x="17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396;p32"/>
            <p:cNvSpPr/>
            <p:nvPr/>
          </p:nvSpPr>
          <p:spPr>
            <a:xfrm>
              <a:off x="8868165" y="4603729"/>
              <a:ext cx="10746" cy="14487"/>
            </a:xfrm>
            <a:custGeom>
              <a:avLst/>
              <a:gdLst/>
              <a:ahLst/>
              <a:cxnLst/>
              <a:rect l="l" t="t" r="r" b="b"/>
              <a:pathLst>
                <a:path w="316" h="426" extrusionOk="0">
                  <a:moveTo>
                    <a:pt x="213" y="35"/>
                  </a:moveTo>
                  <a:cubicBezTo>
                    <a:pt x="247" y="1"/>
                    <a:pt x="315" y="35"/>
                    <a:pt x="281" y="69"/>
                  </a:cubicBezTo>
                  <a:cubicBezTo>
                    <a:pt x="247" y="137"/>
                    <a:pt x="213" y="213"/>
                    <a:pt x="213" y="247"/>
                  </a:cubicBezTo>
                  <a:cubicBezTo>
                    <a:pt x="179" y="315"/>
                    <a:pt x="137" y="383"/>
                    <a:pt x="103" y="425"/>
                  </a:cubicBezTo>
                  <a:cubicBezTo>
                    <a:pt x="69" y="425"/>
                    <a:pt x="1" y="425"/>
                    <a:pt x="1" y="349"/>
                  </a:cubicBezTo>
                  <a:cubicBezTo>
                    <a:pt x="35" y="315"/>
                    <a:pt x="69" y="247"/>
                    <a:pt x="103" y="213"/>
                  </a:cubicBezTo>
                  <a:cubicBezTo>
                    <a:pt x="137" y="137"/>
                    <a:pt x="179" y="103"/>
                    <a:pt x="213" y="35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397;p32"/>
            <p:cNvSpPr/>
            <p:nvPr/>
          </p:nvSpPr>
          <p:spPr>
            <a:xfrm>
              <a:off x="8858337" y="4602301"/>
              <a:ext cx="9862" cy="12175"/>
            </a:xfrm>
            <a:custGeom>
              <a:avLst/>
              <a:gdLst/>
              <a:ahLst/>
              <a:cxnLst/>
              <a:rect l="l" t="t" r="r" b="b"/>
              <a:pathLst>
                <a:path w="290" h="358" extrusionOk="0">
                  <a:moveTo>
                    <a:pt x="179" y="43"/>
                  </a:moveTo>
                  <a:cubicBezTo>
                    <a:pt x="213" y="0"/>
                    <a:pt x="290" y="43"/>
                    <a:pt x="256" y="77"/>
                  </a:cubicBezTo>
                  <a:cubicBezTo>
                    <a:pt x="256" y="145"/>
                    <a:pt x="213" y="179"/>
                    <a:pt x="179" y="213"/>
                  </a:cubicBezTo>
                  <a:cubicBezTo>
                    <a:pt x="179" y="255"/>
                    <a:pt x="145" y="323"/>
                    <a:pt x="111" y="323"/>
                  </a:cubicBezTo>
                  <a:cubicBezTo>
                    <a:pt x="111" y="323"/>
                    <a:pt x="111" y="357"/>
                    <a:pt x="77" y="357"/>
                  </a:cubicBezTo>
                  <a:cubicBezTo>
                    <a:pt x="43" y="357"/>
                    <a:pt x="1" y="323"/>
                    <a:pt x="1" y="289"/>
                  </a:cubicBezTo>
                  <a:lnTo>
                    <a:pt x="111" y="179"/>
                  </a:lnTo>
                  <a:cubicBezTo>
                    <a:pt x="145" y="145"/>
                    <a:pt x="145" y="77"/>
                    <a:pt x="179" y="43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" name="Google Shape;398;p32"/>
            <p:cNvSpPr/>
            <p:nvPr/>
          </p:nvSpPr>
          <p:spPr>
            <a:xfrm>
              <a:off x="8869321" y="4574857"/>
              <a:ext cx="8434" cy="13025"/>
            </a:xfrm>
            <a:custGeom>
              <a:avLst/>
              <a:gdLst/>
              <a:ahLst/>
              <a:cxnLst/>
              <a:rect l="l" t="t" r="r" b="b"/>
              <a:pathLst>
                <a:path w="248" h="383" extrusionOk="0">
                  <a:moveTo>
                    <a:pt x="179" y="34"/>
                  </a:moveTo>
                  <a:cubicBezTo>
                    <a:pt x="213" y="0"/>
                    <a:pt x="247" y="34"/>
                    <a:pt x="247" y="68"/>
                  </a:cubicBezTo>
                  <a:cubicBezTo>
                    <a:pt x="213" y="136"/>
                    <a:pt x="179" y="170"/>
                    <a:pt x="179" y="247"/>
                  </a:cubicBezTo>
                  <a:cubicBezTo>
                    <a:pt x="145" y="281"/>
                    <a:pt x="103" y="315"/>
                    <a:pt x="69" y="349"/>
                  </a:cubicBezTo>
                  <a:lnTo>
                    <a:pt x="69" y="349"/>
                  </a:lnTo>
                  <a:cubicBezTo>
                    <a:pt x="35" y="383"/>
                    <a:pt x="1" y="349"/>
                    <a:pt x="1" y="315"/>
                  </a:cubicBezTo>
                  <a:cubicBezTo>
                    <a:pt x="35" y="281"/>
                    <a:pt x="69" y="213"/>
                    <a:pt x="69" y="170"/>
                  </a:cubicBezTo>
                  <a:cubicBezTo>
                    <a:pt x="103" y="136"/>
                    <a:pt x="145" y="102"/>
                    <a:pt x="179" y="34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" name="Google Shape;399;p32"/>
            <p:cNvSpPr/>
            <p:nvPr/>
          </p:nvSpPr>
          <p:spPr>
            <a:xfrm>
              <a:off x="8824839" y="4558976"/>
              <a:ext cx="9556" cy="14453"/>
            </a:xfrm>
            <a:custGeom>
              <a:avLst/>
              <a:gdLst/>
              <a:ahLst/>
              <a:cxnLst/>
              <a:rect l="l" t="t" r="r" b="b"/>
              <a:pathLst>
                <a:path w="281" h="425" extrusionOk="0">
                  <a:moveTo>
                    <a:pt x="247" y="0"/>
                  </a:moveTo>
                  <a:cubicBezTo>
                    <a:pt x="247" y="0"/>
                    <a:pt x="281" y="0"/>
                    <a:pt x="281" y="42"/>
                  </a:cubicBezTo>
                  <a:cubicBezTo>
                    <a:pt x="247" y="144"/>
                    <a:pt x="213" y="323"/>
                    <a:pt x="102" y="391"/>
                  </a:cubicBezTo>
                  <a:lnTo>
                    <a:pt x="68" y="391"/>
                  </a:lnTo>
                  <a:cubicBezTo>
                    <a:pt x="34" y="425"/>
                    <a:pt x="1" y="391"/>
                    <a:pt x="1" y="357"/>
                  </a:cubicBezTo>
                  <a:cubicBezTo>
                    <a:pt x="34" y="289"/>
                    <a:pt x="68" y="255"/>
                    <a:pt x="102" y="212"/>
                  </a:cubicBezTo>
                  <a:cubicBezTo>
                    <a:pt x="136" y="144"/>
                    <a:pt x="213" y="76"/>
                    <a:pt x="24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" name="Google Shape;400;p32"/>
            <p:cNvSpPr/>
            <p:nvPr/>
          </p:nvSpPr>
          <p:spPr>
            <a:xfrm>
              <a:off x="8815011" y="4557819"/>
              <a:ext cx="9862" cy="13297"/>
            </a:xfrm>
            <a:custGeom>
              <a:avLst/>
              <a:gdLst/>
              <a:ahLst/>
              <a:cxnLst/>
              <a:rect l="l" t="t" r="r" b="b"/>
              <a:pathLst>
                <a:path w="290" h="391" extrusionOk="0">
                  <a:moveTo>
                    <a:pt x="213" y="34"/>
                  </a:moveTo>
                  <a:cubicBezTo>
                    <a:pt x="256" y="0"/>
                    <a:pt x="290" y="34"/>
                    <a:pt x="256" y="76"/>
                  </a:cubicBezTo>
                  <a:cubicBezTo>
                    <a:pt x="256" y="110"/>
                    <a:pt x="213" y="178"/>
                    <a:pt x="179" y="246"/>
                  </a:cubicBezTo>
                  <a:cubicBezTo>
                    <a:pt x="145" y="289"/>
                    <a:pt x="145" y="357"/>
                    <a:pt x="111" y="391"/>
                  </a:cubicBezTo>
                  <a:lnTo>
                    <a:pt x="111" y="391"/>
                  </a:lnTo>
                  <a:cubicBezTo>
                    <a:pt x="77" y="391"/>
                    <a:pt x="1" y="391"/>
                    <a:pt x="1" y="357"/>
                  </a:cubicBezTo>
                  <a:cubicBezTo>
                    <a:pt x="1" y="289"/>
                    <a:pt x="43" y="246"/>
                    <a:pt x="77" y="178"/>
                  </a:cubicBezTo>
                  <a:cubicBezTo>
                    <a:pt x="111" y="144"/>
                    <a:pt x="179" y="76"/>
                    <a:pt x="213" y="34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" name="Google Shape;401;p32"/>
            <p:cNvSpPr/>
            <p:nvPr/>
          </p:nvSpPr>
          <p:spPr>
            <a:xfrm>
              <a:off x="8819942" y="4589276"/>
              <a:ext cx="6087" cy="9590"/>
            </a:xfrm>
            <a:custGeom>
              <a:avLst/>
              <a:gdLst/>
              <a:ahLst/>
              <a:cxnLst/>
              <a:rect l="l" t="t" r="r" b="b"/>
              <a:pathLst>
                <a:path w="179" h="282" extrusionOk="0">
                  <a:moveTo>
                    <a:pt x="145" y="35"/>
                  </a:moveTo>
                  <a:cubicBezTo>
                    <a:pt x="145" y="1"/>
                    <a:pt x="178" y="35"/>
                    <a:pt x="178" y="69"/>
                  </a:cubicBezTo>
                  <a:cubicBezTo>
                    <a:pt x="178" y="103"/>
                    <a:pt x="178" y="137"/>
                    <a:pt x="145" y="171"/>
                  </a:cubicBezTo>
                  <a:lnTo>
                    <a:pt x="145" y="213"/>
                  </a:lnTo>
                  <a:cubicBezTo>
                    <a:pt x="111" y="213"/>
                    <a:pt x="111" y="247"/>
                    <a:pt x="68" y="247"/>
                  </a:cubicBezTo>
                  <a:lnTo>
                    <a:pt x="68" y="247"/>
                  </a:lnTo>
                  <a:cubicBezTo>
                    <a:pt x="34" y="281"/>
                    <a:pt x="0" y="247"/>
                    <a:pt x="0" y="213"/>
                  </a:cubicBezTo>
                  <a:cubicBezTo>
                    <a:pt x="34" y="213"/>
                    <a:pt x="34" y="171"/>
                    <a:pt x="34" y="171"/>
                  </a:cubicBezTo>
                  <a:cubicBezTo>
                    <a:pt x="34" y="137"/>
                    <a:pt x="34" y="137"/>
                    <a:pt x="68" y="103"/>
                  </a:cubicBezTo>
                  <a:cubicBezTo>
                    <a:pt x="68" y="69"/>
                    <a:pt x="111" y="35"/>
                    <a:pt x="145" y="35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" name="Google Shape;402;p32"/>
            <p:cNvSpPr/>
            <p:nvPr/>
          </p:nvSpPr>
          <p:spPr>
            <a:xfrm>
              <a:off x="8811543" y="4587848"/>
              <a:ext cx="7278" cy="12175"/>
            </a:xfrm>
            <a:custGeom>
              <a:avLst/>
              <a:gdLst/>
              <a:ahLst/>
              <a:cxnLst/>
              <a:rect l="l" t="t" r="r" b="b"/>
              <a:pathLst>
                <a:path w="214" h="358" extrusionOk="0">
                  <a:moveTo>
                    <a:pt x="145" y="1"/>
                  </a:moveTo>
                  <a:cubicBezTo>
                    <a:pt x="179" y="1"/>
                    <a:pt x="213" y="43"/>
                    <a:pt x="213" y="77"/>
                  </a:cubicBezTo>
                  <a:cubicBezTo>
                    <a:pt x="179" y="111"/>
                    <a:pt x="179" y="179"/>
                    <a:pt x="145" y="213"/>
                  </a:cubicBezTo>
                  <a:cubicBezTo>
                    <a:pt x="145" y="289"/>
                    <a:pt x="103" y="323"/>
                    <a:pt x="69" y="357"/>
                  </a:cubicBezTo>
                  <a:lnTo>
                    <a:pt x="69" y="357"/>
                  </a:lnTo>
                  <a:cubicBezTo>
                    <a:pt x="35" y="357"/>
                    <a:pt x="1" y="357"/>
                    <a:pt x="1" y="323"/>
                  </a:cubicBezTo>
                  <a:cubicBezTo>
                    <a:pt x="1" y="255"/>
                    <a:pt x="35" y="213"/>
                    <a:pt x="69" y="179"/>
                  </a:cubicBezTo>
                  <a:cubicBezTo>
                    <a:pt x="69" y="111"/>
                    <a:pt x="103" y="77"/>
                    <a:pt x="145" y="4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" name="Google Shape;403;p32"/>
            <p:cNvSpPr/>
            <p:nvPr/>
          </p:nvSpPr>
          <p:spPr>
            <a:xfrm>
              <a:off x="8769373" y="4620495"/>
              <a:ext cx="11018" cy="16800"/>
            </a:xfrm>
            <a:custGeom>
              <a:avLst/>
              <a:gdLst/>
              <a:ahLst/>
              <a:cxnLst/>
              <a:rect l="l" t="t" r="r" b="b"/>
              <a:pathLst>
                <a:path w="324" h="494" extrusionOk="0">
                  <a:moveTo>
                    <a:pt x="213" y="34"/>
                  </a:moveTo>
                  <a:cubicBezTo>
                    <a:pt x="247" y="0"/>
                    <a:pt x="323" y="34"/>
                    <a:pt x="281" y="68"/>
                  </a:cubicBezTo>
                  <a:cubicBezTo>
                    <a:pt x="213" y="213"/>
                    <a:pt x="179" y="357"/>
                    <a:pt x="111" y="459"/>
                  </a:cubicBezTo>
                  <a:cubicBezTo>
                    <a:pt x="68" y="459"/>
                    <a:pt x="68" y="493"/>
                    <a:pt x="68" y="493"/>
                  </a:cubicBezTo>
                  <a:cubicBezTo>
                    <a:pt x="68" y="493"/>
                    <a:pt x="0" y="459"/>
                    <a:pt x="34" y="459"/>
                  </a:cubicBezTo>
                  <a:cubicBezTo>
                    <a:pt x="34" y="281"/>
                    <a:pt x="145" y="179"/>
                    <a:pt x="213" y="34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" name="Google Shape;404;p32"/>
            <p:cNvSpPr/>
            <p:nvPr/>
          </p:nvSpPr>
          <p:spPr>
            <a:xfrm>
              <a:off x="8782670" y="4622808"/>
              <a:ext cx="7244" cy="13331"/>
            </a:xfrm>
            <a:custGeom>
              <a:avLst/>
              <a:gdLst/>
              <a:ahLst/>
              <a:cxnLst/>
              <a:rect l="l" t="t" r="r" b="b"/>
              <a:pathLst>
                <a:path w="213" h="392" extrusionOk="0">
                  <a:moveTo>
                    <a:pt x="179" y="34"/>
                  </a:moveTo>
                  <a:cubicBezTo>
                    <a:pt x="179" y="0"/>
                    <a:pt x="213" y="34"/>
                    <a:pt x="213" y="77"/>
                  </a:cubicBezTo>
                  <a:cubicBezTo>
                    <a:pt x="179" y="111"/>
                    <a:pt x="179" y="179"/>
                    <a:pt x="145" y="213"/>
                  </a:cubicBezTo>
                  <a:cubicBezTo>
                    <a:pt x="145" y="247"/>
                    <a:pt x="102" y="323"/>
                    <a:pt x="68" y="357"/>
                  </a:cubicBezTo>
                  <a:lnTo>
                    <a:pt x="68" y="357"/>
                  </a:lnTo>
                  <a:cubicBezTo>
                    <a:pt x="68" y="391"/>
                    <a:pt x="0" y="357"/>
                    <a:pt x="0" y="323"/>
                  </a:cubicBezTo>
                  <a:cubicBezTo>
                    <a:pt x="0" y="289"/>
                    <a:pt x="34" y="213"/>
                    <a:pt x="68" y="179"/>
                  </a:cubicBezTo>
                  <a:cubicBezTo>
                    <a:pt x="102" y="145"/>
                    <a:pt x="145" y="77"/>
                    <a:pt x="179" y="34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" name="Google Shape;405;p32"/>
            <p:cNvSpPr/>
            <p:nvPr/>
          </p:nvSpPr>
          <p:spPr>
            <a:xfrm>
              <a:off x="8793349" y="4633792"/>
              <a:ext cx="7244" cy="13297"/>
            </a:xfrm>
            <a:custGeom>
              <a:avLst/>
              <a:gdLst/>
              <a:ahLst/>
              <a:cxnLst/>
              <a:rect l="l" t="t" r="r" b="b"/>
              <a:pathLst>
                <a:path w="213" h="391" extrusionOk="0">
                  <a:moveTo>
                    <a:pt x="145" y="34"/>
                  </a:moveTo>
                  <a:cubicBezTo>
                    <a:pt x="179" y="0"/>
                    <a:pt x="213" y="34"/>
                    <a:pt x="213" y="68"/>
                  </a:cubicBezTo>
                  <a:cubicBezTo>
                    <a:pt x="179" y="102"/>
                    <a:pt x="145" y="179"/>
                    <a:pt x="145" y="213"/>
                  </a:cubicBezTo>
                  <a:cubicBezTo>
                    <a:pt x="111" y="281"/>
                    <a:pt x="111" y="314"/>
                    <a:pt x="77" y="391"/>
                  </a:cubicBezTo>
                  <a:lnTo>
                    <a:pt x="77" y="391"/>
                  </a:lnTo>
                  <a:cubicBezTo>
                    <a:pt x="43" y="391"/>
                    <a:pt x="43" y="391"/>
                    <a:pt x="43" y="348"/>
                  </a:cubicBezTo>
                  <a:cubicBezTo>
                    <a:pt x="1" y="247"/>
                    <a:pt x="77" y="102"/>
                    <a:pt x="145" y="34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" name="Google Shape;406;p32"/>
            <p:cNvSpPr/>
            <p:nvPr/>
          </p:nvSpPr>
          <p:spPr>
            <a:xfrm>
              <a:off x="8856024" y="4647055"/>
              <a:ext cx="7278" cy="8434"/>
            </a:xfrm>
            <a:custGeom>
              <a:avLst/>
              <a:gdLst/>
              <a:ahLst/>
              <a:cxnLst/>
              <a:rect l="l" t="t" r="r" b="b"/>
              <a:pathLst>
                <a:path w="214" h="248" extrusionOk="0">
                  <a:moveTo>
                    <a:pt x="111" y="1"/>
                  </a:moveTo>
                  <a:cubicBezTo>
                    <a:pt x="145" y="1"/>
                    <a:pt x="213" y="35"/>
                    <a:pt x="179" y="69"/>
                  </a:cubicBezTo>
                  <a:cubicBezTo>
                    <a:pt x="179" y="137"/>
                    <a:pt x="145" y="213"/>
                    <a:pt x="111" y="247"/>
                  </a:cubicBezTo>
                  <a:lnTo>
                    <a:pt x="69" y="247"/>
                  </a:lnTo>
                  <a:lnTo>
                    <a:pt x="35" y="247"/>
                  </a:lnTo>
                  <a:cubicBezTo>
                    <a:pt x="1" y="171"/>
                    <a:pt x="69" y="103"/>
                    <a:pt x="111" y="35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" name="Google Shape;407;p32"/>
            <p:cNvSpPr/>
            <p:nvPr/>
          </p:nvSpPr>
          <p:spPr>
            <a:xfrm>
              <a:off x="8847658" y="4645627"/>
              <a:ext cx="7244" cy="11018"/>
            </a:xfrm>
            <a:custGeom>
              <a:avLst/>
              <a:gdLst/>
              <a:ahLst/>
              <a:cxnLst/>
              <a:rect l="l" t="t" r="r" b="b"/>
              <a:pathLst>
                <a:path w="213" h="324" extrusionOk="0">
                  <a:moveTo>
                    <a:pt x="145" y="43"/>
                  </a:moveTo>
                  <a:cubicBezTo>
                    <a:pt x="179" y="0"/>
                    <a:pt x="213" y="43"/>
                    <a:pt x="213" y="77"/>
                  </a:cubicBezTo>
                  <a:cubicBezTo>
                    <a:pt x="179" y="145"/>
                    <a:pt x="179" y="179"/>
                    <a:pt x="145" y="213"/>
                  </a:cubicBezTo>
                  <a:cubicBezTo>
                    <a:pt x="103" y="255"/>
                    <a:pt x="103" y="289"/>
                    <a:pt x="69" y="323"/>
                  </a:cubicBezTo>
                  <a:lnTo>
                    <a:pt x="69" y="323"/>
                  </a:lnTo>
                  <a:cubicBezTo>
                    <a:pt x="35" y="323"/>
                    <a:pt x="1" y="323"/>
                    <a:pt x="1" y="289"/>
                  </a:cubicBezTo>
                  <a:cubicBezTo>
                    <a:pt x="1" y="213"/>
                    <a:pt x="35" y="213"/>
                    <a:pt x="35" y="145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" name="Google Shape;408;p32"/>
            <p:cNvSpPr/>
            <p:nvPr/>
          </p:nvSpPr>
          <p:spPr>
            <a:xfrm>
              <a:off x="8784983" y="4669908"/>
              <a:ext cx="7244" cy="10712"/>
            </a:xfrm>
            <a:custGeom>
              <a:avLst/>
              <a:gdLst/>
              <a:ahLst/>
              <a:cxnLst/>
              <a:rect l="l" t="t" r="r" b="b"/>
              <a:pathLst>
                <a:path w="213" h="315" extrusionOk="0">
                  <a:moveTo>
                    <a:pt x="145" y="0"/>
                  </a:moveTo>
                  <a:cubicBezTo>
                    <a:pt x="179" y="0"/>
                    <a:pt x="213" y="0"/>
                    <a:pt x="213" y="68"/>
                  </a:cubicBezTo>
                  <a:cubicBezTo>
                    <a:pt x="213" y="102"/>
                    <a:pt x="179" y="136"/>
                    <a:pt x="145" y="212"/>
                  </a:cubicBezTo>
                  <a:cubicBezTo>
                    <a:pt x="145" y="246"/>
                    <a:pt x="111" y="280"/>
                    <a:pt x="111" y="314"/>
                  </a:cubicBezTo>
                  <a:lnTo>
                    <a:pt x="77" y="314"/>
                  </a:lnTo>
                  <a:cubicBezTo>
                    <a:pt x="34" y="314"/>
                    <a:pt x="0" y="314"/>
                    <a:pt x="0" y="280"/>
                  </a:cubicBezTo>
                  <a:cubicBezTo>
                    <a:pt x="0" y="212"/>
                    <a:pt x="34" y="212"/>
                    <a:pt x="77" y="136"/>
                  </a:cubicBezTo>
                  <a:cubicBezTo>
                    <a:pt x="77" y="102"/>
                    <a:pt x="111" y="68"/>
                    <a:pt x="145" y="34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" name="Google Shape;409;p32"/>
            <p:cNvSpPr/>
            <p:nvPr/>
          </p:nvSpPr>
          <p:spPr>
            <a:xfrm>
              <a:off x="8776583" y="4664977"/>
              <a:ext cx="8434" cy="12175"/>
            </a:xfrm>
            <a:custGeom>
              <a:avLst/>
              <a:gdLst/>
              <a:ahLst/>
              <a:cxnLst/>
              <a:rect l="l" t="t" r="r" b="b"/>
              <a:pathLst>
                <a:path w="248" h="358" extrusionOk="0">
                  <a:moveTo>
                    <a:pt x="179" y="35"/>
                  </a:moveTo>
                  <a:cubicBezTo>
                    <a:pt x="213" y="1"/>
                    <a:pt x="247" y="35"/>
                    <a:pt x="247" y="69"/>
                  </a:cubicBezTo>
                  <a:cubicBezTo>
                    <a:pt x="213" y="145"/>
                    <a:pt x="179" y="179"/>
                    <a:pt x="179" y="213"/>
                  </a:cubicBezTo>
                  <a:cubicBezTo>
                    <a:pt x="145" y="247"/>
                    <a:pt x="145" y="281"/>
                    <a:pt x="145" y="281"/>
                  </a:cubicBezTo>
                  <a:lnTo>
                    <a:pt x="69" y="357"/>
                  </a:lnTo>
                  <a:lnTo>
                    <a:pt x="69" y="357"/>
                  </a:lnTo>
                  <a:cubicBezTo>
                    <a:pt x="69" y="357"/>
                    <a:pt x="35" y="357"/>
                    <a:pt x="35" y="323"/>
                  </a:cubicBezTo>
                  <a:cubicBezTo>
                    <a:pt x="1" y="247"/>
                    <a:pt x="35" y="213"/>
                    <a:pt x="69" y="179"/>
                  </a:cubicBezTo>
                  <a:cubicBezTo>
                    <a:pt x="111" y="111"/>
                    <a:pt x="145" y="69"/>
                    <a:pt x="179" y="35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" name="Google Shape;410;p32"/>
            <p:cNvSpPr/>
            <p:nvPr/>
          </p:nvSpPr>
          <p:spPr>
            <a:xfrm>
              <a:off x="8765904" y="4657767"/>
              <a:ext cx="7244" cy="9556"/>
            </a:xfrm>
            <a:custGeom>
              <a:avLst/>
              <a:gdLst/>
              <a:ahLst/>
              <a:cxnLst/>
              <a:rect l="l" t="t" r="r" b="b"/>
              <a:pathLst>
                <a:path w="213" h="281" extrusionOk="0">
                  <a:moveTo>
                    <a:pt x="102" y="0"/>
                  </a:moveTo>
                  <a:cubicBezTo>
                    <a:pt x="136" y="0"/>
                    <a:pt x="213" y="34"/>
                    <a:pt x="170" y="68"/>
                  </a:cubicBezTo>
                  <a:cubicBezTo>
                    <a:pt x="170" y="111"/>
                    <a:pt x="136" y="145"/>
                    <a:pt x="136" y="213"/>
                  </a:cubicBezTo>
                  <a:cubicBezTo>
                    <a:pt x="102" y="213"/>
                    <a:pt x="102" y="247"/>
                    <a:pt x="69" y="247"/>
                  </a:cubicBezTo>
                  <a:lnTo>
                    <a:pt x="69" y="281"/>
                  </a:lnTo>
                  <a:cubicBezTo>
                    <a:pt x="35" y="281"/>
                    <a:pt x="35" y="281"/>
                    <a:pt x="35" y="247"/>
                  </a:cubicBezTo>
                  <a:cubicBezTo>
                    <a:pt x="1" y="213"/>
                    <a:pt x="1" y="179"/>
                    <a:pt x="35" y="145"/>
                  </a:cubicBezTo>
                  <a:cubicBezTo>
                    <a:pt x="69" y="111"/>
                    <a:pt x="69" y="68"/>
                    <a:pt x="102" y="34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" name="Google Shape;411;p32"/>
            <p:cNvSpPr/>
            <p:nvPr/>
          </p:nvSpPr>
          <p:spPr>
            <a:xfrm>
              <a:off x="8830893" y="4691571"/>
              <a:ext cx="8434" cy="10712"/>
            </a:xfrm>
            <a:custGeom>
              <a:avLst/>
              <a:gdLst/>
              <a:ahLst/>
              <a:cxnLst/>
              <a:rect l="l" t="t" r="r" b="b"/>
              <a:pathLst>
                <a:path w="248" h="315" extrusionOk="0">
                  <a:moveTo>
                    <a:pt x="171" y="0"/>
                  </a:moveTo>
                  <a:cubicBezTo>
                    <a:pt x="213" y="0"/>
                    <a:pt x="247" y="34"/>
                    <a:pt x="213" y="68"/>
                  </a:cubicBezTo>
                  <a:cubicBezTo>
                    <a:pt x="171" y="102"/>
                    <a:pt x="171" y="136"/>
                    <a:pt x="137" y="179"/>
                  </a:cubicBezTo>
                  <a:cubicBezTo>
                    <a:pt x="103" y="213"/>
                    <a:pt x="103" y="247"/>
                    <a:pt x="69" y="280"/>
                  </a:cubicBezTo>
                  <a:lnTo>
                    <a:pt x="69" y="280"/>
                  </a:lnTo>
                  <a:cubicBezTo>
                    <a:pt x="35" y="314"/>
                    <a:pt x="1" y="280"/>
                    <a:pt x="1" y="280"/>
                  </a:cubicBezTo>
                  <a:cubicBezTo>
                    <a:pt x="1" y="179"/>
                    <a:pt x="69" y="68"/>
                    <a:pt x="17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" name="Google Shape;412;p32"/>
            <p:cNvSpPr/>
            <p:nvPr/>
          </p:nvSpPr>
          <p:spPr>
            <a:xfrm>
              <a:off x="8818786" y="4688952"/>
              <a:ext cx="9556" cy="13331"/>
            </a:xfrm>
            <a:custGeom>
              <a:avLst/>
              <a:gdLst/>
              <a:ahLst/>
              <a:cxnLst/>
              <a:rect l="l" t="t" r="r" b="b"/>
              <a:pathLst>
                <a:path w="281" h="392" extrusionOk="0">
                  <a:moveTo>
                    <a:pt x="179" y="1"/>
                  </a:moveTo>
                  <a:cubicBezTo>
                    <a:pt x="212" y="1"/>
                    <a:pt x="280" y="43"/>
                    <a:pt x="246" y="77"/>
                  </a:cubicBezTo>
                  <a:cubicBezTo>
                    <a:pt x="212" y="145"/>
                    <a:pt x="212" y="179"/>
                    <a:pt x="179" y="256"/>
                  </a:cubicBezTo>
                  <a:cubicBezTo>
                    <a:pt x="145" y="290"/>
                    <a:pt x="145" y="324"/>
                    <a:pt x="102" y="357"/>
                  </a:cubicBezTo>
                  <a:lnTo>
                    <a:pt x="68" y="357"/>
                  </a:lnTo>
                  <a:cubicBezTo>
                    <a:pt x="34" y="391"/>
                    <a:pt x="0" y="357"/>
                    <a:pt x="0" y="324"/>
                  </a:cubicBezTo>
                  <a:cubicBezTo>
                    <a:pt x="0" y="256"/>
                    <a:pt x="34" y="213"/>
                    <a:pt x="68" y="179"/>
                  </a:cubicBezTo>
                  <a:cubicBezTo>
                    <a:pt x="102" y="111"/>
                    <a:pt x="145" y="77"/>
                    <a:pt x="179" y="43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" name="Google Shape;413;p32"/>
            <p:cNvSpPr/>
            <p:nvPr/>
          </p:nvSpPr>
          <p:spPr>
            <a:xfrm>
              <a:off x="8764476" y="4737209"/>
              <a:ext cx="7244" cy="11018"/>
            </a:xfrm>
            <a:custGeom>
              <a:avLst/>
              <a:gdLst/>
              <a:ahLst/>
              <a:cxnLst/>
              <a:rect l="l" t="t" r="r" b="b"/>
              <a:pathLst>
                <a:path w="213" h="324" extrusionOk="0">
                  <a:moveTo>
                    <a:pt x="144" y="0"/>
                  </a:moveTo>
                  <a:cubicBezTo>
                    <a:pt x="178" y="0"/>
                    <a:pt x="212" y="34"/>
                    <a:pt x="212" y="68"/>
                  </a:cubicBezTo>
                  <a:lnTo>
                    <a:pt x="144" y="179"/>
                  </a:lnTo>
                  <a:cubicBezTo>
                    <a:pt x="144" y="247"/>
                    <a:pt x="111" y="281"/>
                    <a:pt x="111" y="323"/>
                  </a:cubicBezTo>
                  <a:lnTo>
                    <a:pt x="77" y="323"/>
                  </a:lnTo>
                  <a:cubicBezTo>
                    <a:pt x="43" y="323"/>
                    <a:pt x="0" y="323"/>
                    <a:pt x="0" y="281"/>
                  </a:cubicBezTo>
                  <a:cubicBezTo>
                    <a:pt x="0" y="213"/>
                    <a:pt x="43" y="179"/>
                    <a:pt x="43" y="145"/>
                  </a:cubicBezTo>
                  <a:cubicBezTo>
                    <a:pt x="77" y="111"/>
                    <a:pt x="111" y="68"/>
                    <a:pt x="14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" name="Google Shape;414;p32"/>
            <p:cNvSpPr/>
            <p:nvPr/>
          </p:nvSpPr>
          <p:spPr>
            <a:xfrm>
              <a:off x="8754920" y="4728809"/>
              <a:ext cx="9590" cy="13331"/>
            </a:xfrm>
            <a:custGeom>
              <a:avLst/>
              <a:gdLst/>
              <a:ahLst/>
              <a:cxnLst/>
              <a:rect l="l" t="t" r="r" b="b"/>
              <a:pathLst>
                <a:path w="282" h="392" extrusionOk="0">
                  <a:moveTo>
                    <a:pt x="213" y="1"/>
                  </a:moveTo>
                  <a:cubicBezTo>
                    <a:pt x="247" y="1"/>
                    <a:pt x="281" y="35"/>
                    <a:pt x="247" y="69"/>
                  </a:cubicBezTo>
                  <a:cubicBezTo>
                    <a:pt x="247" y="179"/>
                    <a:pt x="213" y="281"/>
                    <a:pt x="111" y="358"/>
                  </a:cubicBezTo>
                  <a:lnTo>
                    <a:pt x="111" y="392"/>
                  </a:lnTo>
                  <a:cubicBezTo>
                    <a:pt x="69" y="392"/>
                    <a:pt x="35" y="358"/>
                    <a:pt x="35" y="358"/>
                  </a:cubicBezTo>
                  <a:cubicBezTo>
                    <a:pt x="1" y="213"/>
                    <a:pt x="111" y="103"/>
                    <a:pt x="17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" name="Google Shape;415;p32"/>
            <p:cNvSpPr/>
            <p:nvPr/>
          </p:nvSpPr>
          <p:spPr>
            <a:xfrm>
              <a:off x="8977669" y="4738365"/>
              <a:ext cx="97397" cy="337150"/>
            </a:xfrm>
            <a:custGeom>
              <a:avLst/>
              <a:gdLst/>
              <a:ahLst/>
              <a:cxnLst/>
              <a:rect l="l" t="t" r="r" b="b"/>
              <a:pathLst>
                <a:path w="2864" h="9914" extrusionOk="0">
                  <a:moveTo>
                    <a:pt x="1241" y="357"/>
                  </a:moveTo>
                  <a:cubicBezTo>
                    <a:pt x="1487" y="179"/>
                    <a:pt x="1767" y="34"/>
                    <a:pt x="2056" y="0"/>
                  </a:cubicBezTo>
                  <a:lnTo>
                    <a:pt x="2192" y="0"/>
                  </a:lnTo>
                  <a:cubicBezTo>
                    <a:pt x="2268" y="0"/>
                    <a:pt x="2336" y="0"/>
                    <a:pt x="2404" y="34"/>
                  </a:cubicBezTo>
                  <a:cubicBezTo>
                    <a:pt x="2481" y="77"/>
                    <a:pt x="2515" y="77"/>
                    <a:pt x="2549" y="111"/>
                  </a:cubicBezTo>
                  <a:cubicBezTo>
                    <a:pt x="2693" y="213"/>
                    <a:pt x="2761" y="425"/>
                    <a:pt x="2761" y="637"/>
                  </a:cubicBezTo>
                  <a:cubicBezTo>
                    <a:pt x="2863" y="1309"/>
                    <a:pt x="2795" y="2056"/>
                    <a:pt x="2693" y="2761"/>
                  </a:cubicBezTo>
                  <a:lnTo>
                    <a:pt x="2693" y="2906"/>
                  </a:lnTo>
                  <a:cubicBezTo>
                    <a:pt x="2549" y="3611"/>
                    <a:pt x="2404" y="4324"/>
                    <a:pt x="2336" y="4995"/>
                  </a:cubicBezTo>
                  <a:cubicBezTo>
                    <a:pt x="2158" y="6448"/>
                    <a:pt x="1980" y="8147"/>
                    <a:pt x="2583" y="9489"/>
                  </a:cubicBezTo>
                  <a:cubicBezTo>
                    <a:pt x="2617" y="9557"/>
                    <a:pt x="2651" y="9667"/>
                    <a:pt x="2693" y="9735"/>
                  </a:cubicBezTo>
                  <a:cubicBezTo>
                    <a:pt x="2727" y="9803"/>
                    <a:pt x="2761" y="9880"/>
                    <a:pt x="2829" y="9914"/>
                  </a:cubicBezTo>
                  <a:cubicBezTo>
                    <a:pt x="2795" y="9880"/>
                    <a:pt x="2727" y="9846"/>
                    <a:pt x="2617" y="9769"/>
                  </a:cubicBezTo>
                  <a:lnTo>
                    <a:pt x="2192" y="9345"/>
                  </a:lnTo>
                  <a:cubicBezTo>
                    <a:pt x="2056" y="9209"/>
                    <a:pt x="1912" y="9030"/>
                    <a:pt x="1767" y="8852"/>
                  </a:cubicBezTo>
                  <a:cubicBezTo>
                    <a:pt x="1207" y="8147"/>
                    <a:pt x="569" y="7085"/>
                    <a:pt x="247" y="5734"/>
                  </a:cubicBezTo>
                  <a:cubicBezTo>
                    <a:pt x="179" y="5344"/>
                    <a:pt x="102" y="4995"/>
                    <a:pt x="68" y="4605"/>
                  </a:cubicBezTo>
                  <a:cubicBezTo>
                    <a:pt x="68" y="4494"/>
                    <a:pt x="68" y="4392"/>
                    <a:pt x="34" y="4324"/>
                  </a:cubicBezTo>
                  <a:cubicBezTo>
                    <a:pt x="0" y="3577"/>
                    <a:pt x="34" y="2872"/>
                    <a:pt x="179" y="2200"/>
                  </a:cubicBezTo>
                  <a:cubicBezTo>
                    <a:pt x="213" y="1946"/>
                    <a:pt x="281" y="1699"/>
                    <a:pt x="391" y="1453"/>
                  </a:cubicBezTo>
                  <a:cubicBezTo>
                    <a:pt x="425" y="1385"/>
                    <a:pt x="459" y="1309"/>
                    <a:pt x="493" y="1241"/>
                  </a:cubicBezTo>
                  <a:cubicBezTo>
                    <a:pt x="603" y="1028"/>
                    <a:pt x="739" y="816"/>
                    <a:pt x="884" y="637"/>
                  </a:cubicBezTo>
                  <a:cubicBezTo>
                    <a:pt x="994" y="569"/>
                    <a:pt x="1096" y="459"/>
                    <a:pt x="1241" y="357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" name="Google Shape;416;p32"/>
            <p:cNvSpPr/>
            <p:nvPr/>
          </p:nvSpPr>
          <p:spPr>
            <a:xfrm>
              <a:off x="8962060" y="4739521"/>
              <a:ext cx="116748" cy="331097"/>
            </a:xfrm>
            <a:custGeom>
              <a:avLst/>
              <a:gdLst/>
              <a:ahLst/>
              <a:cxnLst/>
              <a:rect l="l" t="t" r="r" b="b"/>
              <a:pathLst>
                <a:path w="3433" h="9736" extrusionOk="0">
                  <a:moveTo>
                    <a:pt x="2863" y="0"/>
                  </a:moveTo>
                  <a:cubicBezTo>
                    <a:pt x="2940" y="43"/>
                    <a:pt x="2974" y="43"/>
                    <a:pt x="3008" y="77"/>
                  </a:cubicBezTo>
                  <a:cubicBezTo>
                    <a:pt x="3152" y="179"/>
                    <a:pt x="3220" y="391"/>
                    <a:pt x="3220" y="603"/>
                  </a:cubicBezTo>
                  <a:cubicBezTo>
                    <a:pt x="3432" y="2022"/>
                    <a:pt x="2974" y="3543"/>
                    <a:pt x="2795" y="4961"/>
                  </a:cubicBezTo>
                  <a:cubicBezTo>
                    <a:pt x="2617" y="6414"/>
                    <a:pt x="2439" y="8113"/>
                    <a:pt x="3042" y="9455"/>
                  </a:cubicBezTo>
                  <a:cubicBezTo>
                    <a:pt x="3076" y="9523"/>
                    <a:pt x="3110" y="9633"/>
                    <a:pt x="3152" y="9701"/>
                  </a:cubicBezTo>
                  <a:lnTo>
                    <a:pt x="3076" y="9735"/>
                  </a:lnTo>
                  <a:cubicBezTo>
                    <a:pt x="3042" y="9455"/>
                    <a:pt x="1" y="4715"/>
                    <a:pt x="286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" name="Google Shape;417;p32"/>
            <p:cNvSpPr/>
            <p:nvPr/>
          </p:nvSpPr>
          <p:spPr>
            <a:xfrm>
              <a:off x="9058267" y="4762612"/>
              <a:ext cx="4931" cy="11903"/>
            </a:xfrm>
            <a:custGeom>
              <a:avLst/>
              <a:gdLst/>
              <a:ahLst/>
              <a:cxnLst/>
              <a:rect l="l" t="t" r="r" b="b"/>
              <a:pathLst>
                <a:path w="145" h="350" extrusionOk="0">
                  <a:moveTo>
                    <a:pt x="111" y="1"/>
                  </a:moveTo>
                  <a:cubicBezTo>
                    <a:pt x="111" y="1"/>
                    <a:pt x="145" y="1"/>
                    <a:pt x="145" y="35"/>
                  </a:cubicBezTo>
                  <a:lnTo>
                    <a:pt x="145" y="103"/>
                  </a:lnTo>
                  <a:lnTo>
                    <a:pt x="145" y="171"/>
                  </a:lnTo>
                  <a:cubicBezTo>
                    <a:pt x="145" y="213"/>
                    <a:pt x="145" y="247"/>
                    <a:pt x="111" y="247"/>
                  </a:cubicBezTo>
                  <a:cubicBezTo>
                    <a:pt x="111" y="281"/>
                    <a:pt x="111" y="315"/>
                    <a:pt x="68" y="315"/>
                  </a:cubicBezTo>
                  <a:lnTo>
                    <a:pt x="68" y="349"/>
                  </a:lnTo>
                  <a:cubicBezTo>
                    <a:pt x="34" y="349"/>
                    <a:pt x="0" y="349"/>
                    <a:pt x="0" y="315"/>
                  </a:cubicBezTo>
                  <a:lnTo>
                    <a:pt x="0" y="247"/>
                  </a:lnTo>
                  <a:lnTo>
                    <a:pt x="0" y="171"/>
                  </a:lnTo>
                  <a:cubicBezTo>
                    <a:pt x="34" y="137"/>
                    <a:pt x="34" y="103"/>
                    <a:pt x="34" y="103"/>
                  </a:cubicBezTo>
                  <a:cubicBezTo>
                    <a:pt x="34" y="69"/>
                    <a:pt x="68" y="35"/>
                    <a:pt x="68" y="35"/>
                  </a:cubicBezTo>
                  <a:cubicBezTo>
                    <a:pt x="68" y="35"/>
                    <a:pt x="111" y="35"/>
                    <a:pt x="11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" name="Google Shape;418;p32"/>
            <p:cNvSpPr/>
            <p:nvPr/>
          </p:nvSpPr>
          <p:spPr>
            <a:xfrm>
              <a:off x="9048745" y="4761184"/>
              <a:ext cx="6087" cy="13331"/>
            </a:xfrm>
            <a:custGeom>
              <a:avLst/>
              <a:gdLst/>
              <a:ahLst/>
              <a:cxnLst/>
              <a:rect l="l" t="t" r="r" b="b"/>
              <a:pathLst>
                <a:path w="179" h="392" extrusionOk="0">
                  <a:moveTo>
                    <a:pt x="102" y="0"/>
                  </a:moveTo>
                  <a:cubicBezTo>
                    <a:pt x="136" y="0"/>
                    <a:pt x="178" y="0"/>
                    <a:pt x="178" y="77"/>
                  </a:cubicBezTo>
                  <a:lnTo>
                    <a:pt x="178" y="213"/>
                  </a:lnTo>
                  <a:cubicBezTo>
                    <a:pt x="136" y="289"/>
                    <a:pt x="136" y="323"/>
                    <a:pt x="102" y="357"/>
                  </a:cubicBezTo>
                  <a:lnTo>
                    <a:pt x="102" y="357"/>
                  </a:lnTo>
                  <a:cubicBezTo>
                    <a:pt x="68" y="391"/>
                    <a:pt x="34" y="357"/>
                    <a:pt x="34" y="323"/>
                  </a:cubicBezTo>
                  <a:cubicBezTo>
                    <a:pt x="0" y="289"/>
                    <a:pt x="34" y="255"/>
                    <a:pt x="34" y="179"/>
                  </a:cubicBezTo>
                  <a:cubicBezTo>
                    <a:pt x="68" y="145"/>
                    <a:pt x="68" y="77"/>
                    <a:pt x="102" y="43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" name="Google Shape;419;p32"/>
            <p:cNvSpPr/>
            <p:nvPr/>
          </p:nvSpPr>
          <p:spPr>
            <a:xfrm>
              <a:off x="9059423" y="4790056"/>
              <a:ext cx="4931" cy="12175"/>
            </a:xfrm>
            <a:custGeom>
              <a:avLst/>
              <a:gdLst/>
              <a:ahLst/>
              <a:cxnLst/>
              <a:rect l="l" t="t" r="r" b="b"/>
              <a:pathLst>
                <a:path w="145" h="358" extrusionOk="0">
                  <a:moveTo>
                    <a:pt x="77" y="1"/>
                  </a:moveTo>
                  <a:cubicBezTo>
                    <a:pt x="77" y="1"/>
                    <a:pt x="145" y="1"/>
                    <a:pt x="111" y="43"/>
                  </a:cubicBezTo>
                  <a:cubicBezTo>
                    <a:pt x="111" y="145"/>
                    <a:pt x="111" y="213"/>
                    <a:pt x="77" y="324"/>
                  </a:cubicBezTo>
                  <a:lnTo>
                    <a:pt x="77" y="324"/>
                  </a:lnTo>
                  <a:cubicBezTo>
                    <a:pt x="34" y="358"/>
                    <a:pt x="0" y="358"/>
                    <a:pt x="0" y="324"/>
                  </a:cubicBezTo>
                  <a:cubicBezTo>
                    <a:pt x="0" y="213"/>
                    <a:pt x="34" y="111"/>
                    <a:pt x="77" y="43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" name="Google Shape;420;p32"/>
            <p:cNvSpPr/>
            <p:nvPr/>
          </p:nvSpPr>
          <p:spPr>
            <a:xfrm>
              <a:off x="9047589" y="4796144"/>
              <a:ext cx="4625" cy="9862"/>
            </a:xfrm>
            <a:custGeom>
              <a:avLst/>
              <a:gdLst/>
              <a:ahLst/>
              <a:cxnLst/>
              <a:rect l="l" t="t" r="r" b="b"/>
              <a:pathLst>
                <a:path w="136" h="290" extrusionOk="0">
                  <a:moveTo>
                    <a:pt x="68" y="0"/>
                  </a:moveTo>
                  <a:cubicBezTo>
                    <a:pt x="68" y="0"/>
                    <a:pt x="136" y="0"/>
                    <a:pt x="136" y="34"/>
                  </a:cubicBezTo>
                  <a:cubicBezTo>
                    <a:pt x="136" y="111"/>
                    <a:pt x="136" y="213"/>
                    <a:pt x="102" y="247"/>
                  </a:cubicBezTo>
                  <a:lnTo>
                    <a:pt x="102" y="289"/>
                  </a:lnTo>
                  <a:cubicBezTo>
                    <a:pt x="68" y="289"/>
                    <a:pt x="34" y="289"/>
                    <a:pt x="0" y="247"/>
                  </a:cubicBezTo>
                  <a:cubicBezTo>
                    <a:pt x="0" y="179"/>
                    <a:pt x="34" y="77"/>
                    <a:pt x="34" y="34"/>
                  </a:cubicBezTo>
                  <a:cubicBezTo>
                    <a:pt x="34" y="0"/>
                    <a:pt x="68" y="0"/>
                    <a:pt x="6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" name="Google Shape;421;p32"/>
            <p:cNvSpPr/>
            <p:nvPr/>
          </p:nvSpPr>
          <p:spPr>
            <a:xfrm>
              <a:off x="9025892" y="4760028"/>
              <a:ext cx="5815" cy="11018"/>
            </a:xfrm>
            <a:custGeom>
              <a:avLst/>
              <a:gdLst/>
              <a:ahLst/>
              <a:cxnLst/>
              <a:rect l="l" t="t" r="r" b="b"/>
              <a:pathLst>
                <a:path w="171" h="324" extrusionOk="0">
                  <a:moveTo>
                    <a:pt x="103" y="34"/>
                  </a:moveTo>
                  <a:cubicBezTo>
                    <a:pt x="137" y="0"/>
                    <a:pt x="171" y="34"/>
                    <a:pt x="171" y="77"/>
                  </a:cubicBezTo>
                  <a:cubicBezTo>
                    <a:pt x="137" y="111"/>
                    <a:pt x="137" y="145"/>
                    <a:pt x="137" y="213"/>
                  </a:cubicBezTo>
                  <a:cubicBezTo>
                    <a:pt x="137" y="247"/>
                    <a:pt x="171" y="289"/>
                    <a:pt x="137" y="323"/>
                  </a:cubicBezTo>
                  <a:lnTo>
                    <a:pt x="103" y="323"/>
                  </a:lnTo>
                  <a:lnTo>
                    <a:pt x="69" y="323"/>
                  </a:lnTo>
                  <a:cubicBezTo>
                    <a:pt x="1" y="289"/>
                    <a:pt x="35" y="213"/>
                    <a:pt x="35" y="179"/>
                  </a:cubicBezTo>
                  <a:cubicBezTo>
                    <a:pt x="35" y="111"/>
                    <a:pt x="69" y="77"/>
                    <a:pt x="103" y="34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" name="Google Shape;422;p32"/>
            <p:cNvSpPr/>
            <p:nvPr/>
          </p:nvSpPr>
          <p:spPr>
            <a:xfrm>
              <a:off x="9016098" y="4766081"/>
              <a:ext cx="7244" cy="12175"/>
            </a:xfrm>
            <a:custGeom>
              <a:avLst/>
              <a:gdLst/>
              <a:ahLst/>
              <a:cxnLst/>
              <a:rect l="l" t="t" r="r" b="b"/>
              <a:pathLst>
                <a:path w="213" h="358" extrusionOk="0">
                  <a:moveTo>
                    <a:pt x="145" y="1"/>
                  </a:moveTo>
                  <a:cubicBezTo>
                    <a:pt x="145" y="1"/>
                    <a:pt x="212" y="1"/>
                    <a:pt x="178" y="35"/>
                  </a:cubicBezTo>
                  <a:lnTo>
                    <a:pt x="178" y="111"/>
                  </a:lnTo>
                  <a:lnTo>
                    <a:pt x="178" y="213"/>
                  </a:lnTo>
                  <a:cubicBezTo>
                    <a:pt x="178" y="247"/>
                    <a:pt x="178" y="324"/>
                    <a:pt x="145" y="358"/>
                  </a:cubicBezTo>
                  <a:lnTo>
                    <a:pt x="145" y="358"/>
                  </a:lnTo>
                  <a:lnTo>
                    <a:pt x="77" y="358"/>
                  </a:lnTo>
                  <a:cubicBezTo>
                    <a:pt x="0" y="324"/>
                    <a:pt x="34" y="247"/>
                    <a:pt x="34" y="179"/>
                  </a:cubicBezTo>
                  <a:cubicBezTo>
                    <a:pt x="77" y="145"/>
                    <a:pt x="77" y="145"/>
                    <a:pt x="77" y="111"/>
                  </a:cubicBezTo>
                  <a:cubicBezTo>
                    <a:pt x="77" y="69"/>
                    <a:pt x="111" y="35"/>
                    <a:pt x="111" y="35"/>
                  </a:cubicBezTo>
                  <a:cubicBezTo>
                    <a:pt x="111" y="1"/>
                    <a:pt x="111" y="1"/>
                    <a:pt x="14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" name="Google Shape;423;p32"/>
            <p:cNvSpPr/>
            <p:nvPr/>
          </p:nvSpPr>
          <p:spPr>
            <a:xfrm>
              <a:off x="8993279" y="4827635"/>
              <a:ext cx="4931" cy="15609"/>
            </a:xfrm>
            <a:custGeom>
              <a:avLst/>
              <a:gdLst/>
              <a:ahLst/>
              <a:cxnLst/>
              <a:rect l="l" t="t" r="r" b="b"/>
              <a:pathLst>
                <a:path w="145" h="459" extrusionOk="0">
                  <a:moveTo>
                    <a:pt x="68" y="0"/>
                  </a:moveTo>
                  <a:cubicBezTo>
                    <a:pt x="110" y="0"/>
                    <a:pt x="144" y="0"/>
                    <a:pt x="144" y="34"/>
                  </a:cubicBezTo>
                  <a:lnTo>
                    <a:pt x="144" y="247"/>
                  </a:lnTo>
                  <a:cubicBezTo>
                    <a:pt x="144" y="315"/>
                    <a:pt x="110" y="349"/>
                    <a:pt x="68" y="425"/>
                  </a:cubicBezTo>
                  <a:lnTo>
                    <a:pt x="68" y="459"/>
                  </a:lnTo>
                  <a:cubicBezTo>
                    <a:pt x="34" y="459"/>
                    <a:pt x="34" y="459"/>
                    <a:pt x="0" y="425"/>
                  </a:cubicBezTo>
                  <a:cubicBezTo>
                    <a:pt x="0" y="349"/>
                    <a:pt x="0" y="281"/>
                    <a:pt x="34" y="247"/>
                  </a:cubicBezTo>
                  <a:cubicBezTo>
                    <a:pt x="34" y="170"/>
                    <a:pt x="68" y="102"/>
                    <a:pt x="68" y="34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" name="Google Shape;424;p32"/>
            <p:cNvSpPr/>
            <p:nvPr/>
          </p:nvSpPr>
          <p:spPr>
            <a:xfrm>
              <a:off x="9025892" y="4827635"/>
              <a:ext cx="5815" cy="10712"/>
            </a:xfrm>
            <a:custGeom>
              <a:avLst/>
              <a:gdLst/>
              <a:ahLst/>
              <a:cxnLst/>
              <a:rect l="l" t="t" r="r" b="b"/>
              <a:pathLst>
                <a:path w="171" h="315" extrusionOk="0">
                  <a:moveTo>
                    <a:pt x="103" y="0"/>
                  </a:moveTo>
                  <a:cubicBezTo>
                    <a:pt x="103" y="0"/>
                    <a:pt x="171" y="0"/>
                    <a:pt x="171" y="68"/>
                  </a:cubicBezTo>
                  <a:cubicBezTo>
                    <a:pt x="137" y="102"/>
                    <a:pt x="137" y="136"/>
                    <a:pt x="137" y="170"/>
                  </a:cubicBezTo>
                  <a:cubicBezTo>
                    <a:pt x="137" y="247"/>
                    <a:pt x="137" y="281"/>
                    <a:pt x="69" y="315"/>
                  </a:cubicBezTo>
                  <a:lnTo>
                    <a:pt x="69" y="315"/>
                  </a:lnTo>
                  <a:cubicBezTo>
                    <a:pt x="69" y="315"/>
                    <a:pt x="35" y="315"/>
                    <a:pt x="1" y="281"/>
                  </a:cubicBezTo>
                  <a:cubicBezTo>
                    <a:pt x="1" y="247"/>
                    <a:pt x="1" y="213"/>
                    <a:pt x="35" y="170"/>
                  </a:cubicBezTo>
                  <a:cubicBezTo>
                    <a:pt x="35" y="102"/>
                    <a:pt x="69" y="68"/>
                    <a:pt x="69" y="34"/>
                  </a:cubicBezTo>
                  <a:cubicBezTo>
                    <a:pt x="69" y="34"/>
                    <a:pt x="69" y="0"/>
                    <a:pt x="10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" name="Google Shape;425;p32"/>
            <p:cNvSpPr/>
            <p:nvPr/>
          </p:nvSpPr>
          <p:spPr>
            <a:xfrm>
              <a:off x="9040345" y="4870960"/>
              <a:ext cx="7278" cy="14487"/>
            </a:xfrm>
            <a:custGeom>
              <a:avLst/>
              <a:gdLst/>
              <a:ahLst/>
              <a:cxnLst/>
              <a:rect l="l" t="t" r="r" b="b"/>
              <a:pathLst>
                <a:path w="214" h="426" extrusionOk="0">
                  <a:moveTo>
                    <a:pt x="103" y="34"/>
                  </a:moveTo>
                  <a:cubicBezTo>
                    <a:pt x="137" y="0"/>
                    <a:pt x="171" y="34"/>
                    <a:pt x="171" y="34"/>
                  </a:cubicBezTo>
                  <a:cubicBezTo>
                    <a:pt x="171" y="170"/>
                    <a:pt x="213" y="315"/>
                    <a:pt x="103" y="425"/>
                  </a:cubicBezTo>
                  <a:lnTo>
                    <a:pt x="103" y="425"/>
                  </a:lnTo>
                  <a:lnTo>
                    <a:pt x="69" y="425"/>
                  </a:lnTo>
                  <a:cubicBezTo>
                    <a:pt x="1" y="281"/>
                    <a:pt x="69" y="136"/>
                    <a:pt x="103" y="34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" name="Google Shape;426;p32"/>
            <p:cNvSpPr/>
            <p:nvPr/>
          </p:nvSpPr>
          <p:spPr>
            <a:xfrm>
              <a:off x="9033135" y="4873273"/>
              <a:ext cx="5815" cy="14487"/>
            </a:xfrm>
            <a:custGeom>
              <a:avLst/>
              <a:gdLst/>
              <a:ahLst/>
              <a:cxnLst/>
              <a:rect l="l" t="t" r="r" b="b"/>
              <a:pathLst>
                <a:path w="171" h="426" extrusionOk="0">
                  <a:moveTo>
                    <a:pt x="102" y="34"/>
                  </a:moveTo>
                  <a:cubicBezTo>
                    <a:pt x="136" y="0"/>
                    <a:pt x="170" y="0"/>
                    <a:pt x="170" y="34"/>
                  </a:cubicBezTo>
                  <a:lnTo>
                    <a:pt x="170" y="213"/>
                  </a:lnTo>
                  <a:cubicBezTo>
                    <a:pt x="170" y="281"/>
                    <a:pt x="170" y="357"/>
                    <a:pt x="136" y="391"/>
                  </a:cubicBezTo>
                  <a:lnTo>
                    <a:pt x="102" y="391"/>
                  </a:lnTo>
                  <a:cubicBezTo>
                    <a:pt x="68" y="425"/>
                    <a:pt x="34" y="425"/>
                    <a:pt x="0" y="357"/>
                  </a:cubicBezTo>
                  <a:cubicBezTo>
                    <a:pt x="0" y="315"/>
                    <a:pt x="0" y="247"/>
                    <a:pt x="34" y="179"/>
                  </a:cubicBezTo>
                  <a:cubicBezTo>
                    <a:pt x="34" y="145"/>
                    <a:pt x="68" y="68"/>
                    <a:pt x="102" y="34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" name="Google Shape;427;p32"/>
            <p:cNvSpPr/>
            <p:nvPr/>
          </p:nvSpPr>
          <p:spPr>
            <a:xfrm>
              <a:off x="9040345" y="4899833"/>
              <a:ext cx="5815" cy="10746"/>
            </a:xfrm>
            <a:custGeom>
              <a:avLst/>
              <a:gdLst/>
              <a:ahLst/>
              <a:cxnLst/>
              <a:rect l="l" t="t" r="r" b="b"/>
              <a:pathLst>
                <a:path w="171" h="316" extrusionOk="0">
                  <a:moveTo>
                    <a:pt x="69" y="1"/>
                  </a:moveTo>
                  <a:cubicBezTo>
                    <a:pt x="103" y="1"/>
                    <a:pt x="171" y="1"/>
                    <a:pt x="171" y="69"/>
                  </a:cubicBezTo>
                  <a:cubicBezTo>
                    <a:pt x="171" y="137"/>
                    <a:pt x="171" y="213"/>
                    <a:pt x="137" y="281"/>
                  </a:cubicBezTo>
                  <a:lnTo>
                    <a:pt x="137" y="281"/>
                  </a:lnTo>
                  <a:cubicBezTo>
                    <a:pt x="103" y="315"/>
                    <a:pt x="35" y="281"/>
                    <a:pt x="35" y="247"/>
                  </a:cubicBezTo>
                  <a:cubicBezTo>
                    <a:pt x="1" y="213"/>
                    <a:pt x="35" y="103"/>
                    <a:pt x="35" y="35"/>
                  </a:cubicBezTo>
                  <a:cubicBezTo>
                    <a:pt x="69" y="35"/>
                    <a:pt x="69" y="35"/>
                    <a:pt x="6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" name="Google Shape;428;p32"/>
            <p:cNvSpPr/>
            <p:nvPr/>
          </p:nvSpPr>
          <p:spPr>
            <a:xfrm>
              <a:off x="9001644" y="4866063"/>
              <a:ext cx="3775" cy="12141"/>
            </a:xfrm>
            <a:custGeom>
              <a:avLst/>
              <a:gdLst/>
              <a:ahLst/>
              <a:cxnLst/>
              <a:rect l="l" t="t" r="r" b="b"/>
              <a:pathLst>
                <a:path w="111" h="357" extrusionOk="0">
                  <a:moveTo>
                    <a:pt x="77" y="34"/>
                  </a:moveTo>
                  <a:cubicBezTo>
                    <a:pt x="77" y="0"/>
                    <a:pt x="111" y="34"/>
                    <a:pt x="111" y="34"/>
                  </a:cubicBezTo>
                  <a:lnTo>
                    <a:pt x="111" y="212"/>
                  </a:lnTo>
                  <a:lnTo>
                    <a:pt x="111" y="314"/>
                  </a:lnTo>
                  <a:lnTo>
                    <a:pt x="77" y="314"/>
                  </a:lnTo>
                  <a:cubicBezTo>
                    <a:pt x="77" y="357"/>
                    <a:pt x="34" y="357"/>
                    <a:pt x="0" y="314"/>
                  </a:cubicBezTo>
                  <a:cubicBezTo>
                    <a:pt x="0" y="280"/>
                    <a:pt x="0" y="212"/>
                    <a:pt x="34" y="178"/>
                  </a:cubicBezTo>
                  <a:lnTo>
                    <a:pt x="34" y="34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" name="Google Shape;429;p32"/>
            <p:cNvSpPr/>
            <p:nvPr/>
          </p:nvSpPr>
          <p:spPr>
            <a:xfrm>
              <a:off x="8992122" y="4867219"/>
              <a:ext cx="3469" cy="12141"/>
            </a:xfrm>
            <a:custGeom>
              <a:avLst/>
              <a:gdLst/>
              <a:ahLst/>
              <a:cxnLst/>
              <a:rect l="l" t="t" r="r" b="b"/>
              <a:pathLst>
                <a:path w="102" h="357" extrusionOk="0">
                  <a:moveTo>
                    <a:pt x="68" y="0"/>
                  </a:moveTo>
                  <a:lnTo>
                    <a:pt x="102" y="0"/>
                  </a:lnTo>
                  <a:lnTo>
                    <a:pt x="102" y="144"/>
                  </a:lnTo>
                  <a:lnTo>
                    <a:pt x="102" y="323"/>
                  </a:lnTo>
                  <a:lnTo>
                    <a:pt x="102" y="323"/>
                  </a:lnTo>
                  <a:cubicBezTo>
                    <a:pt x="68" y="357"/>
                    <a:pt x="0" y="357"/>
                    <a:pt x="0" y="280"/>
                  </a:cubicBezTo>
                  <a:lnTo>
                    <a:pt x="0" y="144"/>
                  </a:lnTo>
                  <a:cubicBezTo>
                    <a:pt x="34" y="110"/>
                    <a:pt x="34" y="34"/>
                    <a:pt x="6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" name="Google Shape;430;p32"/>
            <p:cNvSpPr/>
            <p:nvPr/>
          </p:nvSpPr>
          <p:spPr>
            <a:xfrm>
              <a:off x="9001644" y="4924964"/>
              <a:ext cx="4931" cy="15643"/>
            </a:xfrm>
            <a:custGeom>
              <a:avLst/>
              <a:gdLst/>
              <a:ahLst/>
              <a:cxnLst/>
              <a:rect l="l" t="t" r="r" b="b"/>
              <a:pathLst>
                <a:path w="145" h="460" extrusionOk="0">
                  <a:moveTo>
                    <a:pt x="34" y="35"/>
                  </a:moveTo>
                  <a:cubicBezTo>
                    <a:pt x="77" y="1"/>
                    <a:pt x="111" y="35"/>
                    <a:pt x="111" y="69"/>
                  </a:cubicBezTo>
                  <a:cubicBezTo>
                    <a:pt x="145" y="145"/>
                    <a:pt x="145" y="179"/>
                    <a:pt x="145" y="247"/>
                  </a:cubicBezTo>
                  <a:cubicBezTo>
                    <a:pt x="145" y="324"/>
                    <a:pt x="145" y="392"/>
                    <a:pt x="111" y="426"/>
                  </a:cubicBezTo>
                  <a:lnTo>
                    <a:pt x="111" y="426"/>
                  </a:lnTo>
                  <a:cubicBezTo>
                    <a:pt x="77" y="460"/>
                    <a:pt x="34" y="460"/>
                    <a:pt x="0" y="426"/>
                  </a:cubicBezTo>
                  <a:cubicBezTo>
                    <a:pt x="0" y="358"/>
                    <a:pt x="0" y="324"/>
                    <a:pt x="34" y="247"/>
                  </a:cubicBezTo>
                  <a:lnTo>
                    <a:pt x="34" y="69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" name="Google Shape;431;p32"/>
            <p:cNvSpPr/>
            <p:nvPr/>
          </p:nvSpPr>
          <p:spPr>
            <a:xfrm>
              <a:off x="8990966" y="4921529"/>
              <a:ext cx="4625" cy="11869"/>
            </a:xfrm>
            <a:custGeom>
              <a:avLst/>
              <a:gdLst/>
              <a:ahLst/>
              <a:cxnLst/>
              <a:rect l="l" t="t" r="r" b="b"/>
              <a:pathLst>
                <a:path w="136" h="349" extrusionOk="0">
                  <a:moveTo>
                    <a:pt x="68" y="0"/>
                  </a:moveTo>
                  <a:cubicBezTo>
                    <a:pt x="102" y="0"/>
                    <a:pt x="136" y="0"/>
                    <a:pt x="136" y="34"/>
                  </a:cubicBezTo>
                  <a:cubicBezTo>
                    <a:pt x="136" y="136"/>
                    <a:pt x="136" y="246"/>
                    <a:pt x="102" y="348"/>
                  </a:cubicBezTo>
                  <a:lnTo>
                    <a:pt x="102" y="348"/>
                  </a:lnTo>
                  <a:lnTo>
                    <a:pt x="34" y="348"/>
                  </a:lnTo>
                  <a:cubicBezTo>
                    <a:pt x="0" y="246"/>
                    <a:pt x="34" y="136"/>
                    <a:pt x="68" y="34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" name="Google Shape;432;p32"/>
            <p:cNvSpPr/>
            <p:nvPr/>
          </p:nvSpPr>
          <p:spPr>
            <a:xfrm>
              <a:off x="8474426" y="4964855"/>
              <a:ext cx="440567" cy="117904"/>
            </a:xfrm>
            <a:custGeom>
              <a:avLst/>
              <a:gdLst/>
              <a:ahLst/>
              <a:cxnLst/>
              <a:rect l="l" t="t" r="r" b="b"/>
              <a:pathLst>
                <a:path w="12955" h="3467" extrusionOk="0">
                  <a:moveTo>
                    <a:pt x="1062" y="1275"/>
                  </a:moveTo>
                  <a:cubicBezTo>
                    <a:pt x="1240" y="1164"/>
                    <a:pt x="1419" y="1062"/>
                    <a:pt x="1563" y="986"/>
                  </a:cubicBezTo>
                  <a:cubicBezTo>
                    <a:pt x="2090" y="705"/>
                    <a:pt x="2659" y="527"/>
                    <a:pt x="3220" y="383"/>
                  </a:cubicBezTo>
                  <a:cubicBezTo>
                    <a:pt x="3296" y="349"/>
                    <a:pt x="3398" y="349"/>
                    <a:pt x="3475" y="315"/>
                  </a:cubicBezTo>
                  <a:cubicBezTo>
                    <a:pt x="3645" y="281"/>
                    <a:pt x="3789" y="281"/>
                    <a:pt x="3933" y="247"/>
                  </a:cubicBezTo>
                  <a:cubicBezTo>
                    <a:pt x="5276" y="34"/>
                    <a:pt x="6618" y="0"/>
                    <a:pt x="8002" y="34"/>
                  </a:cubicBezTo>
                  <a:cubicBezTo>
                    <a:pt x="9379" y="102"/>
                    <a:pt x="10763" y="213"/>
                    <a:pt x="12139" y="425"/>
                  </a:cubicBezTo>
                  <a:cubicBezTo>
                    <a:pt x="12216" y="425"/>
                    <a:pt x="12250" y="459"/>
                    <a:pt x="12318" y="459"/>
                  </a:cubicBezTo>
                  <a:cubicBezTo>
                    <a:pt x="12496" y="493"/>
                    <a:pt x="12709" y="527"/>
                    <a:pt x="12887" y="561"/>
                  </a:cubicBezTo>
                  <a:lnTo>
                    <a:pt x="12955" y="561"/>
                  </a:lnTo>
                  <a:lnTo>
                    <a:pt x="12887" y="561"/>
                  </a:lnTo>
                  <a:cubicBezTo>
                    <a:pt x="12743" y="527"/>
                    <a:pt x="12607" y="561"/>
                    <a:pt x="12428" y="595"/>
                  </a:cubicBezTo>
                  <a:cubicBezTo>
                    <a:pt x="12250" y="637"/>
                    <a:pt x="12071" y="671"/>
                    <a:pt x="11927" y="705"/>
                  </a:cubicBezTo>
                  <a:cubicBezTo>
                    <a:pt x="11468" y="773"/>
                    <a:pt x="11044" y="884"/>
                    <a:pt x="10619" y="986"/>
                  </a:cubicBezTo>
                  <a:cubicBezTo>
                    <a:pt x="9591" y="1232"/>
                    <a:pt x="8606" y="1555"/>
                    <a:pt x="7612" y="1835"/>
                  </a:cubicBezTo>
                  <a:cubicBezTo>
                    <a:pt x="6618" y="2124"/>
                    <a:pt x="5666" y="2404"/>
                    <a:pt x="4672" y="2651"/>
                  </a:cubicBezTo>
                  <a:cubicBezTo>
                    <a:pt x="4604" y="2685"/>
                    <a:pt x="4537" y="2685"/>
                    <a:pt x="4460" y="2719"/>
                  </a:cubicBezTo>
                  <a:cubicBezTo>
                    <a:pt x="4426" y="2719"/>
                    <a:pt x="4358" y="2761"/>
                    <a:pt x="4282" y="2761"/>
                  </a:cubicBezTo>
                  <a:cubicBezTo>
                    <a:pt x="3330" y="3007"/>
                    <a:pt x="2413" y="3356"/>
                    <a:pt x="1419" y="3466"/>
                  </a:cubicBezTo>
                  <a:lnTo>
                    <a:pt x="1096" y="3466"/>
                  </a:lnTo>
                  <a:cubicBezTo>
                    <a:pt x="994" y="3466"/>
                    <a:pt x="884" y="3432"/>
                    <a:pt x="782" y="3432"/>
                  </a:cubicBezTo>
                  <a:cubicBezTo>
                    <a:pt x="391" y="3322"/>
                    <a:pt x="77" y="3143"/>
                    <a:pt x="0" y="2795"/>
                  </a:cubicBezTo>
                  <a:cubicBezTo>
                    <a:pt x="0" y="2719"/>
                    <a:pt x="0" y="2617"/>
                    <a:pt x="34" y="2472"/>
                  </a:cubicBezTo>
                  <a:cubicBezTo>
                    <a:pt x="77" y="2438"/>
                    <a:pt x="77" y="2404"/>
                    <a:pt x="77" y="2404"/>
                  </a:cubicBezTo>
                  <a:cubicBezTo>
                    <a:pt x="111" y="2336"/>
                    <a:pt x="145" y="2294"/>
                    <a:pt x="145" y="2260"/>
                  </a:cubicBezTo>
                  <a:cubicBezTo>
                    <a:pt x="357" y="1869"/>
                    <a:pt x="714" y="1555"/>
                    <a:pt x="1062" y="1275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" name="Google Shape;433;p32"/>
            <p:cNvSpPr/>
            <p:nvPr/>
          </p:nvSpPr>
          <p:spPr>
            <a:xfrm>
              <a:off x="8464870" y="4980430"/>
              <a:ext cx="450123" cy="104641"/>
            </a:xfrm>
            <a:custGeom>
              <a:avLst/>
              <a:gdLst/>
              <a:ahLst/>
              <a:cxnLst/>
              <a:rect l="l" t="t" r="r" b="b"/>
              <a:pathLst>
                <a:path w="13236" h="3077" extrusionOk="0">
                  <a:moveTo>
                    <a:pt x="358" y="1946"/>
                  </a:moveTo>
                  <a:cubicBezTo>
                    <a:pt x="4393" y="426"/>
                    <a:pt x="10407" y="69"/>
                    <a:pt x="12599" y="1"/>
                  </a:cubicBezTo>
                  <a:cubicBezTo>
                    <a:pt x="12811" y="35"/>
                    <a:pt x="13024" y="69"/>
                    <a:pt x="13236" y="103"/>
                  </a:cubicBezTo>
                  <a:lnTo>
                    <a:pt x="13236" y="103"/>
                  </a:lnTo>
                  <a:cubicBezTo>
                    <a:pt x="12956" y="35"/>
                    <a:pt x="12497" y="179"/>
                    <a:pt x="12208" y="247"/>
                  </a:cubicBezTo>
                  <a:cubicBezTo>
                    <a:pt x="11749" y="315"/>
                    <a:pt x="11325" y="426"/>
                    <a:pt x="10900" y="528"/>
                  </a:cubicBezTo>
                  <a:cubicBezTo>
                    <a:pt x="9872" y="774"/>
                    <a:pt x="8887" y="1097"/>
                    <a:pt x="7893" y="1377"/>
                  </a:cubicBezTo>
                  <a:cubicBezTo>
                    <a:pt x="6831" y="1666"/>
                    <a:pt x="5803" y="2014"/>
                    <a:pt x="4741" y="2261"/>
                  </a:cubicBezTo>
                  <a:cubicBezTo>
                    <a:pt x="3756" y="2515"/>
                    <a:pt x="2762" y="2898"/>
                    <a:pt x="1700" y="3008"/>
                  </a:cubicBezTo>
                  <a:cubicBezTo>
                    <a:pt x="952" y="3076"/>
                    <a:pt x="1" y="2762"/>
                    <a:pt x="358" y="1946"/>
                  </a:cubicBezTo>
                  <a:close/>
                  <a:moveTo>
                    <a:pt x="13236" y="103"/>
                  </a:moveTo>
                  <a:lnTo>
                    <a:pt x="13236" y="10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" name="Google Shape;434;p32"/>
            <p:cNvSpPr/>
            <p:nvPr/>
          </p:nvSpPr>
          <p:spPr>
            <a:xfrm>
              <a:off x="8746554" y="5005596"/>
              <a:ext cx="14487" cy="3775"/>
            </a:xfrm>
            <a:custGeom>
              <a:avLst/>
              <a:gdLst/>
              <a:ahLst/>
              <a:cxnLst/>
              <a:rect l="l" t="t" r="r" b="b"/>
              <a:pathLst>
                <a:path w="426" h="111" extrusionOk="0">
                  <a:moveTo>
                    <a:pt x="34" y="34"/>
                  </a:moveTo>
                  <a:cubicBezTo>
                    <a:pt x="102" y="0"/>
                    <a:pt x="145" y="34"/>
                    <a:pt x="213" y="0"/>
                  </a:cubicBezTo>
                  <a:lnTo>
                    <a:pt x="357" y="0"/>
                  </a:lnTo>
                  <a:cubicBezTo>
                    <a:pt x="391" y="0"/>
                    <a:pt x="425" y="77"/>
                    <a:pt x="391" y="77"/>
                  </a:cubicBezTo>
                  <a:lnTo>
                    <a:pt x="391" y="77"/>
                  </a:lnTo>
                  <a:cubicBezTo>
                    <a:pt x="315" y="77"/>
                    <a:pt x="247" y="77"/>
                    <a:pt x="213" y="110"/>
                  </a:cubicBezTo>
                  <a:lnTo>
                    <a:pt x="34" y="110"/>
                  </a:lnTo>
                  <a:cubicBezTo>
                    <a:pt x="34" y="110"/>
                    <a:pt x="0" y="34"/>
                    <a:pt x="34" y="34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" name="Google Shape;435;p32"/>
            <p:cNvSpPr/>
            <p:nvPr/>
          </p:nvSpPr>
          <p:spPr>
            <a:xfrm>
              <a:off x="8741623" y="5010493"/>
              <a:ext cx="14487" cy="4931"/>
            </a:xfrm>
            <a:custGeom>
              <a:avLst/>
              <a:gdLst/>
              <a:ahLst/>
              <a:cxnLst/>
              <a:rect l="l" t="t" r="r" b="b"/>
              <a:pathLst>
                <a:path w="426" h="145" extrusionOk="0">
                  <a:moveTo>
                    <a:pt x="35" y="34"/>
                  </a:moveTo>
                  <a:cubicBezTo>
                    <a:pt x="77" y="0"/>
                    <a:pt x="145" y="0"/>
                    <a:pt x="179" y="0"/>
                  </a:cubicBezTo>
                  <a:cubicBezTo>
                    <a:pt x="247" y="34"/>
                    <a:pt x="324" y="34"/>
                    <a:pt x="358" y="34"/>
                  </a:cubicBezTo>
                  <a:cubicBezTo>
                    <a:pt x="426" y="34"/>
                    <a:pt x="426" y="68"/>
                    <a:pt x="392" y="102"/>
                  </a:cubicBezTo>
                  <a:lnTo>
                    <a:pt x="358" y="102"/>
                  </a:lnTo>
                  <a:cubicBezTo>
                    <a:pt x="324" y="145"/>
                    <a:pt x="247" y="145"/>
                    <a:pt x="179" y="145"/>
                  </a:cubicBezTo>
                  <a:cubicBezTo>
                    <a:pt x="145" y="145"/>
                    <a:pt x="77" y="145"/>
                    <a:pt x="35" y="102"/>
                  </a:cubicBezTo>
                  <a:cubicBezTo>
                    <a:pt x="1" y="102"/>
                    <a:pt x="1" y="34"/>
                    <a:pt x="35" y="34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" name="Google Shape;436;p32"/>
            <p:cNvSpPr/>
            <p:nvPr/>
          </p:nvSpPr>
          <p:spPr>
            <a:xfrm>
              <a:off x="8718804" y="4973221"/>
              <a:ext cx="8434" cy="2347"/>
            </a:xfrm>
            <a:custGeom>
              <a:avLst/>
              <a:gdLst/>
              <a:ahLst/>
              <a:cxnLst/>
              <a:rect l="l" t="t" r="r" b="b"/>
              <a:pathLst>
                <a:path w="248" h="69" extrusionOk="0">
                  <a:moveTo>
                    <a:pt x="1" y="35"/>
                  </a:moveTo>
                  <a:cubicBezTo>
                    <a:pt x="35" y="35"/>
                    <a:pt x="35" y="35"/>
                    <a:pt x="35" y="1"/>
                  </a:cubicBezTo>
                  <a:cubicBezTo>
                    <a:pt x="69" y="35"/>
                    <a:pt x="145" y="35"/>
                    <a:pt x="179" y="35"/>
                  </a:cubicBezTo>
                  <a:cubicBezTo>
                    <a:pt x="213" y="35"/>
                    <a:pt x="247" y="69"/>
                    <a:pt x="213" y="69"/>
                  </a:cubicBezTo>
                  <a:lnTo>
                    <a:pt x="213" y="69"/>
                  </a:lnTo>
                  <a:lnTo>
                    <a:pt x="35" y="69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" name="Google Shape;437;p32"/>
            <p:cNvSpPr/>
            <p:nvPr/>
          </p:nvSpPr>
          <p:spPr>
            <a:xfrm>
              <a:off x="8719960" y="4979308"/>
              <a:ext cx="12175" cy="5781"/>
            </a:xfrm>
            <a:custGeom>
              <a:avLst/>
              <a:gdLst/>
              <a:ahLst/>
              <a:cxnLst/>
              <a:rect l="l" t="t" r="r" b="b"/>
              <a:pathLst>
                <a:path w="358" h="170" extrusionOk="0">
                  <a:moveTo>
                    <a:pt x="35" y="34"/>
                  </a:moveTo>
                  <a:cubicBezTo>
                    <a:pt x="111" y="0"/>
                    <a:pt x="247" y="34"/>
                    <a:pt x="324" y="34"/>
                  </a:cubicBezTo>
                  <a:cubicBezTo>
                    <a:pt x="358" y="34"/>
                    <a:pt x="358" y="102"/>
                    <a:pt x="324" y="136"/>
                  </a:cubicBezTo>
                  <a:lnTo>
                    <a:pt x="324" y="136"/>
                  </a:lnTo>
                  <a:lnTo>
                    <a:pt x="179" y="136"/>
                  </a:lnTo>
                  <a:cubicBezTo>
                    <a:pt x="111" y="136"/>
                    <a:pt x="77" y="170"/>
                    <a:pt x="35" y="136"/>
                  </a:cubicBezTo>
                  <a:cubicBezTo>
                    <a:pt x="1" y="102"/>
                    <a:pt x="1" y="68"/>
                    <a:pt x="35" y="68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" name="Google Shape;438;p32"/>
            <p:cNvSpPr/>
            <p:nvPr/>
          </p:nvSpPr>
          <p:spPr>
            <a:xfrm>
              <a:off x="8750023" y="4973221"/>
              <a:ext cx="13331" cy="4659"/>
            </a:xfrm>
            <a:custGeom>
              <a:avLst/>
              <a:gdLst/>
              <a:ahLst/>
              <a:cxnLst/>
              <a:rect l="l" t="t" r="r" b="b"/>
              <a:pathLst>
                <a:path w="392" h="137" extrusionOk="0">
                  <a:moveTo>
                    <a:pt x="77" y="35"/>
                  </a:moveTo>
                  <a:cubicBezTo>
                    <a:pt x="145" y="1"/>
                    <a:pt x="255" y="1"/>
                    <a:pt x="323" y="1"/>
                  </a:cubicBezTo>
                  <a:cubicBezTo>
                    <a:pt x="391" y="1"/>
                    <a:pt x="391" y="69"/>
                    <a:pt x="357" y="103"/>
                  </a:cubicBezTo>
                  <a:lnTo>
                    <a:pt x="323" y="103"/>
                  </a:lnTo>
                  <a:cubicBezTo>
                    <a:pt x="255" y="137"/>
                    <a:pt x="145" y="137"/>
                    <a:pt x="77" y="103"/>
                  </a:cubicBezTo>
                  <a:cubicBezTo>
                    <a:pt x="0" y="103"/>
                    <a:pt x="0" y="35"/>
                    <a:pt x="43" y="35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" name="Google Shape;439;p32"/>
            <p:cNvSpPr/>
            <p:nvPr/>
          </p:nvSpPr>
          <p:spPr>
            <a:xfrm>
              <a:off x="8672010" y="4973221"/>
              <a:ext cx="13025" cy="4659"/>
            </a:xfrm>
            <a:custGeom>
              <a:avLst/>
              <a:gdLst/>
              <a:ahLst/>
              <a:cxnLst/>
              <a:rect l="l" t="t" r="r" b="b"/>
              <a:pathLst>
                <a:path w="383" h="137" extrusionOk="0">
                  <a:moveTo>
                    <a:pt x="35" y="35"/>
                  </a:moveTo>
                  <a:cubicBezTo>
                    <a:pt x="137" y="1"/>
                    <a:pt x="247" y="35"/>
                    <a:pt x="315" y="35"/>
                  </a:cubicBezTo>
                  <a:cubicBezTo>
                    <a:pt x="383" y="35"/>
                    <a:pt x="383" y="69"/>
                    <a:pt x="349" y="103"/>
                  </a:cubicBezTo>
                  <a:lnTo>
                    <a:pt x="315" y="103"/>
                  </a:lnTo>
                  <a:cubicBezTo>
                    <a:pt x="247" y="103"/>
                    <a:pt x="137" y="137"/>
                    <a:pt x="35" y="103"/>
                  </a:cubicBezTo>
                  <a:cubicBezTo>
                    <a:pt x="1" y="103"/>
                    <a:pt x="1" y="69"/>
                    <a:pt x="35" y="35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" name="Google Shape;440;p32"/>
            <p:cNvSpPr/>
            <p:nvPr/>
          </p:nvSpPr>
          <p:spPr>
            <a:xfrm>
              <a:off x="8675479" y="4981587"/>
              <a:ext cx="16800" cy="4965"/>
            </a:xfrm>
            <a:custGeom>
              <a:avLst/>
              <a:gdLst/>
              <a:ahLst/>
              <a:cxnLst/>
              <a:rect l="l" t="t" r="r" b="b"/>
              <a:pathLst>
                <a:path w="494" h="146" extrusionOk="0">
                  <a:moveTo>
                    <a:pt x="35" y="35"/>
                  </a:moveTo>
                  <a:cubicBezTo>
                    <a:pt x="111" y="1"/>
                    <a:pt x="179" y="1"/>
                    <a:pt x="247" y="1"/>
                  </a:cubicBezTo>
                  <a:lnTo>
                    <a:pt x="459" y="1"/>
                  </a:lnTo>
                  <a:cubicBezTo>
                    <a:pt x="493" y="1"/>
                    <a:pt x="493" y="35"/>
                    <a:pt x="459" y="69"/>
                  </a:cubicBezTo>
                  <a:lnTo>
                    <a:pt x="459" y="69"/>
                  </a:lnTo>
                  <a:cubicBezTo>
                    <a:pt x="391" y="69"/>
                    <a:pt x="323" y="103"/>
                    <a:pt x="247" y="103"/>
                  </a:cubicBezTo>
                  <a:cubicBezTo>
                    <a:pt x="179" y="145"/>
                    <a:pt x="111" y="145"/>
                    <a:pt x="35" y="145"/>
                  </a:cubicBezTo>
                  <a:cubicBezTo>
                    <a:pt x="1" y="103"/>
                    <a:pt x="1" y="69"/>
                    <a:pt x="35" y="35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" name="Google Shape;441;p32"/>
            <p:cNvSpPr/>
            <p:nvPr/>
          </p:nvSpPr>
          <p:spPr>
            <a:xfrm>
              <a:off x="8641675" y="4972065"/>
              <a:ext cx="11018" cy="4659"/>
            </a:xfrm>
            <a:custGeom>
              <a:avLst/>
              <a:gdLst/>
              <a:ahLst/>
              <a:cxnLst/>
              <a:rect l="l" t="t" r="r" b="b"/>
              <a:pathLst>
                <a:path w="324" h="137" extrusionOk="0">
                  <a:moveTo>
                    <a:pt x="43" y="35"/>
                  </a:moveTo>
                  <a:cubicBezTo>
                    <a:pt x="77" y="1"/>
                    <a:pt x="213" y="1"/>
                    <a:pt x="290" y="35"/>
                  </a:cubicBezTo>
                  <a:cubicBezTo>
                    <a:pt x="324" y="35"/>
                    <a:pt x="324" y="103"/>
                    <a:pt x="290" y="103"/>
                  </a:cubicBezTo>
                  <a:lnTo>
                    <a:pt x="290" y="103"/>
                  </a:lnTo>
                  <a:cubicBezTo>
                    <a:pt x="256" y="137"/>
                    <a:pt x="179" y="137"/>
                    <a:pt x="145" y="137"/>
                  </a:cubicBezTo>
                  <a:cubicBezTo>
                    <a:pt x="111" y="137"/>
                    <a:pt x="43" y="137"/>
                    <a:pt x="1" y="103"/>
                  </a:cubicBezTo>
                  <a:lnTo>
                    <a:pt x="1" y="35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" name="Google Shape;442;p32"/>
            <p:cNvSpPr/>
            <p:nvPr/>
          </p:nvSpPr>
          <p:spPr>
            <a:xfrm>
              <a:off x="8646606" y="4985055"/>
              <a:ext cx="15609" cy="4965"/>
            </a:xfrm>
            <a:custGeom>
              <a:avLst/>
              <a:gdLst/>
              <a:ahLst/>
              <a:cxnLst/>
              <a:rect l="l" t="t" r="r" b="b"/>
              <a:pathLst>
                <a:path w="459" h="146" extrusionOk="0">
                  <a:moveTo>
                    <a:pt x="34" y="77"/>
                  </a:moveTo>
                  <a:cubicBezTo>
                    <a:pt x="68" y="43"/>
                    <a:pt x="145" y="1"/>
                    <a:pt x="179" y="1"/>
                  </a:cubicBezTo>
                  <a:lnTo>
                    <a:pt x="391" y="1"/>
                  </a:lnTo>
                  <a:cubicBezTo>
                    <a:pt x="425" y="43"/>
                    <a:pt x="459" y="77"/>
                    <a:pt x="425" y="111"/>
                  </a:cubicBezTo>
                  <a:lnTo>
                    <a:pt x="391" y="111"/>
                  </a:lnTo>
                  <a:cubicBezTo>
                    <a:pt x="323" y="111"/>
                    <a:pt x="247" y="111"/>
                    <a:pt x="213" y="145"/>
                  </a:cubicBezTo>
                  <a:cubicBezTo>
                    <a:pt x="145" y="145"/>
                    <a:pt x="68" y="145"/>
                    <a:pt x="34" y="111"/>
                  </a:cubicBezTo>
                  <a:cubicBezTo>
                    <a:pt x="0" y="111"/>
                    <a:pt x="0" y="77"/>
                    <a:pt x="0" y="7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" name="Google Shape;443;p32"/>
            <p:cNvSpPr/>
            <p:nvPr/>
          </p:nvSpPr>
          <p:spPr>
            <a:xfrm>
              <a:off x="8677791" y="5022634"/>
              <a:ext cx="14487" cy="5815"/>
            </a:xfrm>
            <a:custGeom>
              <a:avLst/>
              <a:gdLst/>
              <a:ahLst/>
              <a:cxnLst/>
              <a:rect l="l" t="t" r="r" b="b"/>
              <a:pathLst>
                <a:path w="426" h="171" extrusionOk="0">
                  <a:moveTo>
                    <a:pt x="77" y="68"/>
                  </a:moveTo>
                  <a:cubicBezTo>
                    <a:pt x="111" y="68"/>
                    <a:pt x="145" y="34"/>
                    <a:pt x="179" y="34"/>
                  </a:cubicBezTo>
                  <a:cubicBezTo>
                    <a:pt x="255" y="0"/>
                    <a:pt x="289" y="0"/>
                    <a:pt x="357" y="0"/>
                  </a:cubicBezTo>
                  <a:cubicBezTo>
                    <a:pt x="425" y="0"/>
                    <a:pt x="425" y="68"/>
                    <a:pt x="391" y="102"/>
                  </a:cubicBezTo>
                  <a:cubicBezTo>
                    <a:pt x="391" y="102"/>
                    <a:pt x="391" y="136"/>
                    <a:pt x="357" y="136"/>
                  </a:cubicBezTo>
                  <a:lnTo>
                    <a:pt x="213" y="136"/>
                  </a:lnTo>
                  <a:lnTo>
                    <a:pt x="77" y="136"/>
                  </a:lnTo>
                  <a:cubicBezTo>
                    <a:pt x="43" y="170"/>
                    <a:pt x="1" y="102"/>
                    <a:pt x="43" y="102"/>
                  </a:cubicBezTo>
                  <a:cubicBezTo>
                    <a:pt x="43" y="102"/>
                    <a:pt x="43" y="68"/>
                    <a:pt x="77" y="6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" name="Google Shape;444;p32"/>
            <p:cNvSpPr/>
            <p:nvPr/>
          </p:nvSpPr>
          <p:spPr>
            <a:xfrm>
              <a:off x="8617700" y="5026103"/>
              <a:ext cx="15643" cy="7244"/>
            </a:xfrm>
            <a:custGeom>
              <a:avLst/>
              <a:gdLst/>
              <a:ahLst/>
              <a:cxnLst/>
              <a:rect l="l" t="t" r="r" b="b"/>
              <a:pathLst>
                <a:path w="460" h="213" extrusionOk="0">
                  <a:moveTo>
                    <a:pt x="35" y="34"/>
                  </a:moveTo>
                  <a:lnTo>
                    <a:pt x="179" y="34"/>
                  </a:lnTo>
                  <a:cubicBezTo>
                    <a:pt x="247" y="34"/>
                    <a:pt x="324" y="0"/>
                    <a:pt x="357" y="34"/>
                  </a:cubicBezTo>
                  <a:cubicBezTo>
                    <a:pt x="425" y="0"/>
                    <a:pt x="459" y="111"/>
                    <a:pt x="425" y="145"/>
                  </a:cubicBezTo>
                  <a:lnTo>
                    <a:pt x="391" y="145"/>
                  </a:lnTo>
                  <a:cubicBezTo>
                    <a:pt x="324" y="145"/>
                    <a:pt x="281" y="179"/>
                    <a:pt x="213" y="179"/>
                  </a:cubicBezTo>
                  <a:cubicBezTo>
                    <a:pt x="145" y="179"/>
                    <a:pt x="111" y="213"/>
                    <a:pt x="35" y="179"/>
                  </a:cubicBezTo>
                  <a:cubicBezTo>
                    <a:pt x="1" y="145"/>
                    <a:pt x="1" y="111"/>
                    <a:pt x="35" y="6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" name="Google Shape;445;p32"/>
            <p:cNvSpPr/>
            <p:nvPr/>
          </p:nvSpPr>
          <p:spPr>
            <a:xfrm>
              <a:off x="8618856" y="5034468"/>
              <a:ext cx="11018" cy="4931"/>
            </a:xfrm>
            <a:custGeom>
              <a:avLst/>
              <a:gdLst/>
              <a:ahLst/>
              <a:cxnLst/>
              <a:rect l="l" t="t" r="r" b="b"/>
              <a:pathLst>
                <a:path w="324" h="145" extrusionOk="0">
                  <a:moveTo>
                    <a:pt x="35" y="35"/>
                  </a:moveTo>
                  <a:lnTo>
                    <a:pt x="145" y="35"/>
                  </a:lnTo>
                  <a:cubicBezTo>
                    <a:pt x="179" y="35"/>
                    <a:pt x="213" y="1"/>
                    <a:pt x="247" y="1"/>
                  </a:cubicBezTo>
                  <a:cubicBezTo>
                    <a:pt x="290" y="1"/>
                    <a:pt x="323" y="35"/>
                    <a:pt x="290" y="77"/>
                  </a:cubicBezTo>
                  <a:lnTo>
                    <a:pt x="290" y="77"/>
                  </a:lnTo>
                  <a:cubicBezTo>
                    <a:pt x="247" y="77"/>
                    <a:pt x="213" y="111"/>
                    <a:pt x="145" y="111"/>
                  </a:cubicBezTo>
                  <a:cubicBezTo>
                    <a:pt x="111" y="111"/>
                    <a:pt x="77" y="145"/>
                    <a:pt x="35" y="111"/>
                  </a:cubicBezTo>
                  <a:cubicBezTo>
                    <a:pt x="1" y="111"/>
                    <a:pt x="1" y="77"/>
                    <a:pt x="35" y="35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" name="Google Shape;446;p32"/>
            <p:cNvSpPr/>
            <p:nvPr/>
          </p:nvSpPr>
          <p:spPr>
            <a:xfrm>
              <a:off x="8611646" y="5044297"/>
              <a:ext cx="11018" cy="4659"/>
            </a:xfrm>
            <a:custGeom>
              <a:avLst/>
              <a:gdLst/>
              <a:ahLst/>
              <a:cxnLst/>
              <a:rect l="l" t="t" r="r" b="b"/>
              <a:pathLst>
                <a:path w="324" h="137" extrusionOk="0">
                  <a:moveTo>
                    <a:pt x="34" y="34"/>
                  </a:moveTo>
                  <a:cubicBezTo>
                    <a:pt x="77" y="0"/>
                    <a:pt x="77" y="0"/>
                    <a:pt x="145" y="0"/>
                  </a:cubicBezTo>
                  <a:lnTo>
                    <a:pt x="247" y="0"/>
                  </a:lnTo>
                  <a:cubicBezTo>
                    <a:pt x="289" y="0"/>
                    <a:pt x="323" y="68"/>
                    <a:pt x="289" y="102"/>
                  </a:cubicBezTo>
                  <a:lnTo>
                    <a:pt x="247" y="102"/>
                  </a:lnTo>
                  <a:cubicBezTo>
                    <a:pt x="213" y="102"/>
                    <a:pt x="179" y="102"/>
                    <a:pt x="145" y="136"/>
                  </a:cubicBezTo>
                  <a:lnTo>
                    <a:pt x="34" y="136"/>
                  </a:lnTo>
                  <a:cubicBezTo>
                    <a:pt x="0" y="102"/>
                    <a:pt x="0" y="68"/>
                    <a:pt x="34" y="34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" name="Google Shape;447;p32"/>
            <p:cNvSpPr/>
            <p:nvPr/>
          </p:nvSpPr>
          <p:spPr>
            <a:xfrm>
              <a:off x="8564852" y="4989987"/>
              <a:ext cx="19078" cy="7244"/>
            </a:xfrm>
            <a:custGeom>
              <a:avLst/>
              <a:gdLst/>
              <a:ahLst/>
              <a:cxnLst/>
              <a:rect l="l" t="t" r="r" b="b"/>
              <a:pathLst>
                <a:path w="561" h="213" extrusionOk="0">
                  <a:moveTo>
                    <a:pt x="34" y="111"/>
                  </a:moveTo>
                  <a:cubicBezTo>
                    <a:pt x="179" y="0"/>
                    <a:pt x="348" y="34"/>
                    <a:pt x="493" y="0"/>
                  </a:cubicBezTo>
                  <a:cubicBezTo>
                    <a:pt x="527" y="0"/>
                    <a:pt x="561" y="111"/>
                    <a:pt x="527" y="145"/>
                  </a:cubicBezTo>
                  <a:lnTo>
                    <a:pt x="493" y="145"/>
                  </a:lnTo>
                  <a:cubicBezTo>
                    <a:pt x="348" y="145"/>
                    <a:pt x="213" y="213"/>
                    <a:pt x="68" y="179"/>
                  </a:cubicBezTo>
                  <a:cubicBezTo>
                    <a:pt x="34" y="179"/>
                    <a:pt x="0" y="111"/>
                    <a:pt x="34" y="11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" name="Google Shape;448;p32"/>
            <p:cNvSpPr/>
            <p:nvPr/>
          </p:nvSpPr>
          <p:spPr>
            <a:xfrm>
              <a:off x="8482792" y="4460456"/>
              <a:ext cx="868143" cy="710111"/>
            </a:xfrm>
            <a:custGeom>
              <a:avLst/>
              <a:gdLst/>
              <a:ahLst/>
              <a:cxnLst/>
              <a:rect l="l" t="t" r="r" b="b"/>
              <a:pathLst>
                <a:path w="25528" h="20881" extrusionOk="0">
                  <a:moveTo>
                    <a:pt x="213" y="136"/>
                  </a:moveTo>
                  <a:cubicBezTo>
                    <a:pt x="213" y="102"/>
                    <a:pt x="255" y="102"/>
                    <a:pt x="289" y="102"/>
                  </a:cubicBezTo>
                  <a:cubicBezTo>
                    <a:pt x="468" y="0"/>
                    <a:pt x="714" y="68"/>
                    <a:pt x="782" y="281"/>
                  </a:cubicBezTo>
                  <a:cubicBezTo>
                    <a:pt x="9387" y="18477"/>
                    <a:pt x="25026" y="20065"/>
                    <a:pt x="25171" y="20099"/>
                  </a:cubicBezTo>
                  <a:cubicBezTo>
                    <a:pt x="25383" y="20099"/>
                    <a:pt x="25528" y="20311"/>
                    <a:pt x="25528" y="20524"/>
                  </a:cubicBezTo>
                  <a:cubicBezTo>
                    <a:pt x="25528" y="20634"/>
                    <a:pt x="25451" y="20736"/>
                    <a:pt x="25349" y="20813"/>
                  </a:cubicBezTo>
                  <a:cubicBezTo>
                    <a:pt x="25273" y="20847"/>
                    <a:pt x="25205" y="20881"/>
                    <a:pt x="25103" y="20881"/>
                  </a:cubicBezTo>
                  <a:cubicBezTo>
                    <a:pt x="24925" y="20847"/>
                    <a:pt x="8886" y="19216"/>
                    <a:pt x="77" y="603"/>
                  </a:cubicBezTo>
                  <a:cubicBezTo>
                    <a:pt x="1" y="459"/>
                    <a:pt x="77" y="247"/>
                    <a:pt x="213" y="136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" name="Google Shape;449;p32"/>
            <p:cNvSpPr/>
            <p:nvPr/>
          </p:nvSpPr>
          <p:spPr>
            <a:xfrm>
              <a:off x="8469801" y="4016148"/>
              <a:ext cx="223905" cy="467161"/>
            </a:xfrm>
            <a:custGeom>
              <a:avLst/>
              <a:gdLst/>
              <a:ahLst/>
              <a:cxnLst/>
              <a:rect l="l" t="t" r="r" b="b"/>
              <a:pathLst>
                <a:path w="6584" h="13737" extrusionOk="0">
                  <a:moveTo>
                    <a:pt x="2549" y="323"/>
                  </a:moveTo>
                  <a:cubicBezTo>
                    <a:pt x="2719" y="179"/>
                    <a:pt x="2974" y="111"/>
                    <a:pt x="3220" y="77"/>
                  </a:cubicBezTo>
                  <a:cubicBezTo>
                    <a:pt x="6584" y="0"/>
                    <a:pt x="884" y="13736"/>
                    <a:pt x="884" y="13736"/>
                  </a:cubicBezTo>
                  <a:cubicBezTo>
                    <a:pt x="884" y="13736"/>
                    <a:pt x="0" y="2124"/>
                    <a:pt x="2549" y="32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" name="Google Shape;450;p32"/>
            <p:cNvSpPr/>
            <p:nvPr/>
          </p:nvSpPr>
          <p:spPr>
            <a:xfrm>
              <a:off x="8575530" y="4127080"/>
              <a:ext cx="12175" cy="25166"/>
            </a:xfrm>
            <a:custGeom>
              <a:avLst/>
              <a:gdLst/>
              <a:ahLst/>
              <a:cxnLst/>
              <a:rect l="l" t="t" r="r" b="b"/>
              <a:pathLst>
                <a:path w="358" h="740" extrusionOk="0">
                  <a:moveTo>
                    <a:pt x="247" y="0"/>
                  </a:moveTo>
                  <a:cubicBezTo>
                    <a:pt x="289" y="0"/>
                    <a:pt x="357" y="0"/>
                    <a:pt x="357" y="68"/>
                  </a:cubicBezTo>
                  <a:cubicBezTo>
                    <a:pt x="323" y="170"/>
                    <a:pt x="289" y="281"/>
                    <a:pt x="247" y="383"/>
                  </a:cubicBezTo>
                  <a:cubicBezTo>
                    <a:pt x="213" y="527"/>
                    <a:pt x="179" y="637"/>
                    <a:pt x="111" y="705"/>
                  </a:cubicBezTo>
                  <a:lnTo>
                    <a:pt x="111" y="739"/>
                  </a:lnTo>
                  <a:cubicBezTo>
                    <a:pt x="77" y="739"/>
                    <a:pt x="0" y="739"/>
                    <a:pt x="0" y="705"/>
                  </a:cubicBezTo>
                  <a:cubicBezTo>
                    <a:pt x="0" y="561"/>
                    <a:pt x="34" y="493"/>
                    <a:pt x="77" y="383"/>
                  </a:cubicBezTo>
                  <a:cubicBezTo>
                    <a:pt x="111" y="247"/>
                    <a:pt x="179" y="136"/>
                    <a:pt x="213" y="34"/>
                  </a:cubicBezTo>
                  <a:cubicBezTo>
                    <a:pt x="247" y="34"/>
                    <a:pt x="247" y="0"/>
                    <a:pt x="2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" name="Google Shape;451;p32"/>
            <p:cNvSpPr/>
            <p:nvPr/>
          </p:nvSpPr>
          <p:spPr>
            <a:xfrm>
              <a:off x="8558765" y="4125618"/>
              <a:ext cx="9590" cy="21697"/>
            </a:xfrm>
            <a:custGeom>
              <a:avLst/>
              <a:gdLst/>
              <a:ahLst/>
              <a:cxnLst/>
              <a:rect l="l" t="t" r="r" b="b"/>
              <a:pathLst>
                <a:path w="282" h="638" extrusionOk="0">
                  <a:moveTo>
                    <a:pt x="179" y="43"/>
                  </a:moveTo>
                  <a:cubicBezTo>
                    <a:pt x="213" y="1"/>
                    <a:pt x="281" y="43"/>
                    <a:pt x="281" y="111"/>
                  </a:cubicBezTo>
                  <a:cubicBezTo>
                    <a:pt x="281" y="213"/>
                    <a:pt x="247" y="290"/>
                    <a:pt x="247" y="358"/>
                  </a:cubicBezTo>
                  <a:cubicBezTo>
                    <a:pt x="213" y="426"/>
                    <a:pt x="213" y="536"/>
                    <a:pt x="145" y="604"/>
                  </a:cubicBezTo>
                  <a:lnTo>
                    <a:pt x="145" y="604"/>
                  </a:lnTo>
                  <a:cubicBezTo>
                    <a:pt x="103" y="638"/>
                    <a:pt x="35" y="604"/>
                    <a:pt x="1" y="570"/>
                  </a:cubicBezTo>
                  <a:cubicBezTo>
                    <a:pt x="1" y="468"/>
                    <a:pt x="35" y="392"/>
                    <a:pt x="69" y="324"/>
                  </a:cubicBezTo>
                  <a:cubicBezTo>
                    <a:pt x="69" y="256"/>
                    <a:pt x="103" y="179"/>
                    <a:pt x="145" y="77"/>
                  </a:cubicBezTo>
                  <a:cubicBezTo>
                    <a:pt x="145" y="77"/>
                    <a:pt x="145" y="43"/>
                    <a:pt x="179" y="4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" name="Google Shape;452;p32"/>
            <p:cNvSpPr/>
            <p:nvPr/>
          </p:nvSpPr>
          <p:spPr>
            <a:xfrm>
              <a:off x="8531049" y="4120993"/>
              <a:ext cx="12141" cy="28940"/>
            </a:xfrm>
            <a:custGeom>
              <a:avLst/>
              <a:gdLst/>
              <a:ahLst/>
              <a:cxnLst/>
              <a:rect l="l" t="t" r="r" b="b"/>
              <a:pathLst>
                <a:path w="357" h="851" extrusionOk="0">
                  <a:moveTo>
                    <a:pt x="247" y="35"/>
                  </a:moveTo>
                  <a:cubicBezTo>
                    <a:pt x="281" y="1"/>
                    <a:pt x="357" y="35"/>
                    <a:pt x="357" y="103"/>
                  </a:cubicBezTo>
                  <a:cubicBezTo>
                    <a:pt x="323" y="349"/>
                    <a:pt x="281" y="672"/>
                    <a:pt x="68" y="816"/>
                  </a:cubicBezTo>
                  <a:lnTo>
                    <a:pt x="68" y="816"/>
                  </a:lnTo>
                  <a:cubicBezTo>
                    <a:pt x="34" y="850"/>
                    <a:pt x="0" y="816"/>
                    <a:pt x="0" y="774"/>
                  </a:cubicBezTo>
                  <a:cubicBezTo>
                    <a:pt x="0" y="528"/>
                    <a:pt x="145" y="281"/>
                    <a:pt x="213" y="6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" name="Google Shape;453;p32"/>
            <p:cNvSpPr/>
            <p:nvPr/>
          </p:nvSpPr>
          <p:spPr>
            <a:xfrm>
              <a:off x="8567165" y="4165509"/>
              <a:ext cx="12141" cy="26594"/>
            </a:xfrm>
            <a:custGeom>
              <a:avLst/>
              <a:gdLst/>
              <a:ahLst/>
              <a:cxnLst/>
              <a:rect l="l" t="t" r="r" b="b"/>
              <a:pathLst>
                <a:path w="357" h="782" extrusionOk="0">
                  <a:moveTo>
                    <a:pt x="323" y="0"/>
                  </a:moveTo>
                  <a:cubicBezTo>
                    <a:pt x="323" y="0"/>
                    <a:pt x="357" y="0"/>
                    <a:pt x="357" y="34"/>
                  </a:cubicBezTo>
                  <a:cubicBezTo>
                    <a:pt x="357" y="144"/>
                    <a:pt x="323" y="280"/>
                    <a:pt x="280" y="391"/>
                  </a:cubicBezTo>
                  <a:cubicBezTo>
                    <a:pt x="246" y="527"/>
                    <a:pt x="178" y="637"/>
                    <a:pt x="111" y="739"/>
                  </a:cubicBezTo>
                  <a:lnTo>
                    <a:pt x="111" y="782"/>
                  </a:lnTo>
                  <a:cubicBezTo>
                    <a:pt x="68" y="782"/>
                    <a:pt x="0" y="782"/>
                    <a:pt x="0" y="705"/>
                  </a:cubicBezTo>
                  <a:cubicBezTo>
                    <a:pt x="34" y="569"/>
                    <a:pt x="68" y="459"/>
                    <a:pt x="145" y="357"/>
                  </a:cubicBezTo>
                  <a:cubicBezTo>
                    <a:pt x="178" y="246"/>
                    <a:pt x="212" y="102"/>
                    <a:pt x="2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" name="Google Shape;454;p32"/>
            <p:cNvSpPr/>
            <p:nvPr/>
          </p:nvSpPr>
          <p:spPr>
            <a:xfrm>
              <a:off x="8552711" y="4170406"/>
              <a:ext cx="11018" cy="17956"/>
            </a:xfrm>
            <a:custGeom>
              <a:avLst/>
              <a:gdLst/>
              <a:ahLst/>
              <a:cxnLst/>
              <a:rect l="l" t="t" r="r" b="b"/>
              <a:pathLst>
                <a:path w="324" h="528" extrusionOk="0">
                  <a:moveTo>
                    <a:pt x="213" y="34"/>
                  </a:moveTo>
                  <a:cubicBezTo>
                    <a:pt x="247" y="0"/>
                    <a:pt x="323" y="34"/>
                    <a:pt x="323" y="68"/>
                  </a:cubicBezTo>
                  <a:cubicBezTo>
                    <a:pt x="281" y="170"/>
                    <a:pt x="281" y="247"/>
                    <a:pt x="247" y="349"/>
                  </a:cubicBezTo>
                  <a:cubicBezTo>
                    <a:pt x="213" y="383"/>
                    <a:pt x="179" y="459"/>
                    <a:pt x="145" y="493"/>
                  </a:cubicBezTo>
                  <a:cubicBezTo>
                    <a:pt x="111" y="493"/>
                    <a:pt x="111" y="527"/>
                    <a:pt x="68" y="527"/>
                  </a:cubicBezTo>
                  <a:cubicBezTo>
                    <a:pt x="34" y="527"/>
                    <a:pt x="0" y="493"/>
                    <a:pt x="0" y="459"/>
                  </a:cubicBezTo>
                  <a:cubicBezTo>
                    <a:pt x="0" y="383"/>
                    <a:pt x="68" y="315"/>
                    <a:pt x="111" y="281"/>
                  </a:cubicBezTo>
                  <a:cubicBezTo>
                    <a:pt x="145" y="213"/>
                    <a:pt x="179" y="136"/>
                    <a:pt x="179" y="68"/>
                  </a:cubicBezTo>
                  <a:cubicBezTo>
                    <a:pt x="179" y="34"/>
                    <a:pt x="213" y="34"/>
                    <a:pt x="213" y="3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" name="Google Shape;455;p32"/>
            <p:cNvSpPr/>
            <p:nvPr/>
          </p:nvSpPr>
          <p:spPr>
            <a:xfrm>
              <a:off x="8524961" y="4178772"/>
              <a:ext cx="12175" cy="24009"/>
            </a:xfrm>
            <a:custGeom>
              <a:avLst/>
              <a:gdLst/>
              <a:ahLst/>
              <a:cxnLst/>
              <a:rect l="l" t="t" r="r" b="b"/>
              <a:pathLst>
                <a:path w="358" h="706" extrusionOk="0">
                  <a:moveTo>
                    <a:pt x="213" y="35"/>
                  </a:moveTo>
                  <a:cubicBezTo>
                    <a:pt x="290" y="1"/>
                    <a:pt x="358" y="35"/>
                    <a:pt x="324" y="103"/>
                  </a:cubicBezTo>
                  <a:cubicBezTo>
                    <a:pt x="247" y="281"/>
                    <a:pt x="213" y="460"/>
                    <a:pt x="145" y="638"/>
                  </a:cubicBezTo>
                  <a:cubicBezTo>
                    <a:pt x="145" y="672"/>
                    <a:pt x="145" y="672"/>
                    <a:pt x="111" y="672"/>
                  </a:cubicBezTo>
                  <a:cubicBezTo>
                    <a:pt x="77" y="706"/>
                    <a:pt x="1" y="672"/>
                    <a:pt x="1" y="604"/>
                  </a:cubicBezTo>
                  <a:cubicBezTo>
                    <a:pt x="35" y="392"/>
                    <a:pt x="111" y="213"/>
                    <a:pt x="213" y="3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" name="Google Shape;456;p32"/>
            <p:cNvSpPr/>
            <p:nvPr/>
          </p:nvSpPr>
          <p:spPr>
            <a:xfrm>
              <a:off x="8569477" y="4222131"/>
              <a:ext cx="13297" cy="20541"/>
            </a:xfrm>
            <a:custGeom>
              <a:avLst/>
              <a:gdLst/>
              <a:ahLst/>
              <a:cxnLst/>
              <a:rect l="l" t="t" r="r" b="b"/>
              <a:pathLst>
                <a:path w="391" h="604" extrusionOk="0">
                  <a:moveTo>
                    <a:pt x="289" y="34"/>
                  </a:moveTo>
                  <a:cubicBezTo>
                    <a:pt x="323" y="0"/>
                    <a:pt x="391" y="34"/>
                    <a:pt x="391" y="68"/>
                  </a:cubicBezTo>
                  <a:cubicBezTo>
                    <a:pt x="323" y="280"/>
                    <a:pt x="255" y="459"/>
                    <a:pt x="110" y="603"/>
                  </a:cubicBezTo>
                  <a:lnTo>
                    <a:pt x="110" y="603"/>
                  </a:lnTo>
                  <a:cubicBezTo>
                    <a:pt x="77" y="603"/>
                    <a:pt x="0" y="561"/>
                    <a:pt x="43" y="527"/>
                  </a:cubicBezTo>
                  <a:cubicBezTo>
                    <a:pt x="110" y="391"/>
                    <a:pt x="212" y="246"/>
                    <a:pt x="255" y="68"/>
                  </a:cubicBezTo>
                  <a:cubicBezTo>
                    <a:pt x="255" y="34"/>
                    <a:pt x="255" y="34"/>
                    <a:pt x="289" y="3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" name="Google Shape;457;p32"/>
            <p:cNvSpPr/>
            <p:nvPr/>
          </p:nvSpPr>
          <p:spPr>
            <a:xfrm>
              <a:off x="8551555" y="4225566"/>
              <a:ext cx="9556" cy="17106"/>
            </a:xfrm>
            <a:custGeom>
              <a:avLst/>
              <a:gdLst/>
              <a:ahLst/>
              <a:cxnLst/>
              <a:rect l="l" t="t" r="r" b="b"/>
              <a:pathLst>
                <a:path w="281" h="503" extrusionOk="0">
                  <a:moveTo>
                    <a:pt x="179" y="35"/>
                  </a:moveTo>
                  <a:cubicBezTo>
                    <a:pt x="213" y="1"/>
                    <a:pt x="281" y="35"/>
                    <a:pt x="281" y="77"/>
                  </a:cubicBezTo>
                  <a:cubicBezTo>
                    <a:pt x="247" y="145"/>
                    <a:pt x="247" y="213"/>
                    <a:pt x="213" y="290"/>
                  </a:cubicBezTo>
                  <a:cubicBezTo>
                    <a:pt x="213" y="358"/>
                    <a:pt x="145" y="426"/>
                    <a:pt x="102" y="460"/>
                  </a:cubicBezTo>
                  <a:lnTo>
                    <a:pt x="102" y="460"/>
                  </a:lnTo>
                  <a:cubicBezTo>
                    <a:pt x="68" y="502"/>
                    <a:pt x="0" y="460"/>
                    <a:pt x="34" y="426"/>
                  </a:cubicBezTo>
                  <a:cubicBezTo>
                    <a:pt x="34" y="358"/>
                    <a:pt x="68" y="324"/>
                    <a:pt x="102" y="247"/>
                  </a:cubicBezTo>
                  <a:cubicBezTo>
                    <a:pt x="102" y="179"/>
                    <a:pt x="145" y="145"/>
                    <a:pt x="145" y="77"/>
                  </a:cubicBezTo>
                  <a:cubicBezTo>
                    <a:pt x="145" y="35"/>
                    <a:pt x="179" y="35"/>
                    <a:pt x="179" y="3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" name="Google Shape;458;p32"/>
            <p:cNvSpPr/>
            <p:nvPr/>
          </p:nvSpPr>
          <p:spPr>
            <a:xfrm>
              <a:off x="8529892" y="4222131"/>
              <a:ext cx="10712" cy="20541"/>
            </a:xfrm>
            <a:custGeom>
              <a:avLst/>
              <a:gdLst/>
              <a:ahLst/>
              <a:cxnLst/>
              <a:rect l="l" t="t" r="r" b="b"/>
              <a:pathLst>
                <a:path w="315" h="604" extrusionOk="0">
                  <a:moveTo>
                    <a:pt x="247" y="34"/>
                  </a:moveTo>
                  <a:cubicBezTo>
                    <a:pt x="281" y="0"/>
                    <a:pt x="315" y="34"/>
                    <a:pt x="315" y="68"/>
                  </a:cubicBezTo>
                  <a:cubicBezTo>
                    <a:pt x="281" y="178"/>
                    <a:pt x="247" y="246"/>
                    <a:pt x="213" y="348"/>
                  </a:cubicBezTo>
                  <a:cubicBezTo>
                    <a:pt x="213" y="425"/>
                    <a:pt x="179" y="493"/>
                    <a:pt x="145" y="561"/>
                  </a:cubicBezTo>
                  <a:lnTo>
                    <a:pt x="102" y="561"/>
                  </a:lnTo>
                  <a:cubicBezTo>
                    <a:pt x="68" y="603"/>
                    <a:pt x="0" y="561"/>
                    <a:pt x="0" y="527"/>
                  </a:cubicBezTo>
                  <a:cubicBezTo>
                    <a:pt x="34" y="425"/>
                    <a:pt x="68" y="348"/>
                    <a:pt x="102" y="280"/>
                  </a:cubicBezTo>
                  <a:cubicBezTo>
                    <a:pt x="145" y="212"/>
                    <a:pt x="179" y="102"/>
                    <a:pt x="213" y="3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" name="Google Shape;459;p32"/>
            <p:cNvSpPr/>
            <p:nvPr/>
          </p:nvSpPr>
          <p:spPr>
            <a:xfrm>
              <a:off x="8547780" y="4258213"/>
              <a:ext cx="11018" cy="16800"/>
            </a:xfrm>
            <a:custGeom>
              <a:avLst/>
              <a:gdLst/>
              <a:ahLst/>
              <a:cxnLst/>
              <a:rect l="l" t="t" r="r" b="b"/>
              <a:pathLst>
                <a:path w="324" h="494" extrusionOk="0">
                  <a:moveTo>
                    <a:pt x="213" y="35"/>
                  </a:moveTo>
                  <a:cubicBezTo>
                    <a:pt x="256" y="1"/>
                    <a:pt x="324" y="69"/>
                    <a:pt x="324" y="137"/>
                  </a:cubicBezTo>
                  <a:cubicBezTo>
                    <a:pt x="290" y="213"/>
                    <a:pt x="256" y="281"/>
                    <a:pt x="213" y="315"/>
                  </a:cubicBezTo>
                  <a:cubicBezTo>
                    <a:pt x="213" y="392"/>
                    <a:pt x="179" y="426"/>
                    <a:pt x="145" y="460"/>
                  </a:cubicBezTo>
                  <a:lnTo>
                    <a:pt x="111" y="460"/>
                  </a:lnTo>
                  <a:cubicBezTo>
                    <a:pt x="77" y="494"/>
                    <a:pt x="43" y="460"/>
                    <a:pt x="43" y="426"/>
                  </a:cubicBezTo>
                  <a:cubicBezTo>
                    <a:pt x="1" y="349"/>
                    <a:pt x="43" y="281"/>
                    <a:pt x="77" y="247"/>
                  </a:cubicBezTo>
                  <a:cubicBezTo>
                    <a:pt x="111" y="179"/>
                    <a:pt x="145" y="103"/>
                    <a:pt x="179" y="69"/>
                  </a:cubicBezTo>
                  <a:cubicBezTo>
                    <a:pt x="213" y="69"/>
                    <a:pt x="213" y="69"/>
                    <a:pt x="213" y="3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" name="Google Shape;460;p32"/>
            <p:cNvSpPr/>
            <p:nvPr/>
          </p:nvSpPr>
          <p:spPr>
            <a:xfrm>
              <a:off x="8549243" y="4205059"/>
              <a:ext cx="11869" cy="17106"/>
            </a:xfrm>
            <a:custGeom>
              <a:avLst/>
              <a:gdLst/>
              <a:ahLst/>
              <a:cxnLst/>
              <a:rect l="l" t="t" r="r" b="b"/>
              <a:pathLst>
                <a:path w="349" h="503" extrusionOk="0">
                  <a:moveTo>
                    <a:pt x="281" y="43"/>
                  </a:moveTo>
                  <a:cubicBezTo>
                    <a:pt x="315" y="1"/>
                    <a:pt x="349" y="43"/>
                    <a:pt x="349" y="77"/>
                  </a:cubicBezTo>
                  <a:cubicBezTo>
                    <a:pt x="349" y="145"/>
                    <a:pt x="315" y="213"/>
                    <a:pt x="281" y="290"/>
                  </a:cubicBezTo>
                  <a:cubicBezTo>
                    <a:pt x="247" y="358"/>
                    <a:pt x="213" y="392"/>
                    <a:pt x="136" y="468"/>
                  </a:cubicBezTo>
                  <a:lnTo>
                    <a:pt x="136" y="468"/>
                  </a:lnTo>
                  <a:cubicBezTo>
                    <a:pt x="68" y="502"/>
                    <a:pt x="0" y="468"/>
                    <a:pt x="68" y="392"/>
                  </a:cubicBezTo>
                  <a:cubicBezTo>
                    <a:pt x="102" y="324"/>
                    <a:pt x="136" y="256"/>
                    <a:pt x="170" y="179"/>
                  </a:cubicBezTo>
                  <a:cubicBezTo>
                    <a:pt x="213" y="145"/>
                    <a:pt x="247" y="77"/>
                    <a:pt x="281" y="4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" name="Google Shape;461;p32"/>
            <p:cNvSpPr/>
            <p:nvPr/>
          </p:nvSpPr>
          <p:spPr>
            <a:xfrm>
              <a:off x="8520336" y="4265457"/>
              <a:ext cx="9590" cy="16766"/>
            </a:xfrm>
            <a:custGeom>
              <a:avLst/>
              <a:gdLst/>
              <a:ahLst/>
              <a:cxnLst/>
              <a:rect l="l" t="t" r="r" b="b"/>
              <a:pathLst>
                <a:path w="282" h="493" extrusionOk="0">
                  <a:moveTo>
                    <a:pt x="171" y="34"/>
                  </a:moveTo>
                  <a:cubicBezTo>
                    <a:pt x="213" y="0"/>
                    <a:pt x="281" y="68"/>
                    <a:pt x="247" y="102"/>
                  </a:cubicBezTo>
                  <a:cubicBezTo>
                    <a:pt x="247" y="179"/>
                    <a:pt x="213" y="247"/>
                    <a:pt x="213" y="281"/>
                  </a:cubicBezTo>
                  <a:cubicBezTo>
                    <a:pt x="171" y="349"/>
                    <a:pt x="137" y="425"/>
                    <a:pt x="103" y="459"/>
                  </a:cubicBezTo>
                  <a:lnTo>
                    <a:pt x="103" y="459"/>
                  </a:lnTo>
                  <a:cubicBezTo>
                    <a:pt x="69" y="493"/>
                    <a:pt x="35" y="459"/>
                    <a:pt x="1" y="425"/>
                  </a:cubicBezTo>
                  <a:cubicBezTo>
                    <a:pt x="1" y="349"/>
                    <a:pt x="35" y="281"/>
                    <a:pt x="69" y="247"/>
                  </a:cubicBezTo>
                  <a:cubicBezTo>
                    <a:pt x="103" y="179"/>
                    <a:pt x="103" y="102"/>
                    <a:pt x="137" y="6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" name="Google Shape;462;p32"/>
            <p:cNvSpPr/>
            <p:nvPr/>
          </p:nvSpPr>
          <p:spPr>
            <a:xfrm>
              <a:off x="8508230" y="4243794"/>
              <a:ext cx="7244" cy="16766"/>
            </a:xfrm>
            <a:custGeom>
              <a:avLst/>
              <a:gdLst/>
              <a:ahLst/>
              <a:cxnLst/>
              <a:rect l="l" t="t" r="r" b="b"/>
              <a:pathLst>
                <a:path w="213" h="493" extrusionOk="0">
                  <a:moveTo>
                    <a:pt x="102" y="34"/>
                  </a:moveTo>
                  <a:cubicBezTo>
                    <a:pt x="179" y="0"/>
                    <a:pt x="213" y="34"/>
                    <a:pt x="213" y="102"/>
                  </a:cubicBezTo>
                  <a:cubicBezTo>
                    <a:pt x="213" y="179"/>
                    <a:pt x="213" y="246"/>
                    <a:pt x="179" y="280"/>
                  </a:cubicBezTo>
                  <a:cubicBezTo>
                    <a:pt x="179" y="314"/>
                    <a:pt x="145" y="348"/>
                    <a:pt x="145" y="391"/>
                  </a:cubicBezTo>
                  <a:cubicBezTo>
                    <a:pt x="145" y="425"/>
                    <a:pt x="102" y="459"/>
                    <a:pt x="102" y="459"/>
                  </a:cubicBezTo>
                  <a:lnTo>
                    <a:pt x="102" y="493"/>
                  </a:lnTo>
                  <a:cubicBezTo>
                    <a:pt x="68" y="493"/>
                    <a:pt x="34" y="493"/>
                    <a:pt x="0" y="459"/>
                  </a:cubicBezTo>
                  <a:cubicBezTo>
                    <a:pt x="0" y="391"/>
                    <a:pt x="0" y="314"/>
                    <a:pt x="34" y="246"/>
                  </a:cubicBezTo>
                  <a:cubicBezTo>
                    <a:pt x="34" y="179"/>
                    <a:pt x="68" y="102"/>
                    <a:pt x="102" y="6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" name="Google Shape;463;p32"/>
            <p:cNvSpPr/>
            <p:nvPr/>
          </p:nvSpPr>
          <p:spPr>
            <a:xfrm>
              <a:off x="8545468" y="4289432"/>
              <a:ext cx="9590" cy="22853"/>
            </a:xfrm>
            <a:custGeom>
              <a:avLst/>
              <a:gdLst/>
              <a:ahLst/>
              <a:cxnLst/>
              <a:rect l="l" t="t" r="r" b="b"/>
              <a:pathLst>
                <a:path w="282" h="672" extrusionOk="0">
                  <a:moveTo>
                    <a:pt x="213" y="34"/>
                  </a:moveTo>
                  <a:cubicBezTo>
                    <a:pt x="247" y="0"/>
                    <a:pt x="281" y="34"/>
                    <a:pt x="281" y="68"/>
                  </a:cubicBezTo>
                  <a:cubicBezTo>
                    <a:pt x="247" y="179"/>
                    <a:pt x="213" y="247"/>
                    <a:pt x="213" y="357"/>
                  </a:cubicBezTo>
                  <a:cubicBezTo>
                    <a:pt x="179" y="459"/>
                    <a:pt x="179" y="536"/>
                    <a:pt x="111" y="603"/>
                  </a:cubicBezTo>
                  <a:lnTo>
                    <a:pt x="111" y="637"/>
                  </a:lnTo>
                  <a:cubicBezTo>
                    <a:pt x="69" y="671"/>
                    <a:pt x="1" y="637"/>
                    <a:pt x="1" y="603"/>
                  </a:cubicBezTo>
                  <a:cubicBezTo>
                    <a:pt x="1" y="493"/>
                    <a:pt x="35" y="425"/>
                    <a:pt x="69" y="323"/>
                  </a:cubicBezTo>
                  <a:cubicBezTo>
                    <a:pt x="111" y="247"/>
                    <a:pt x="145" y="145"/>
                    <a:pt x="179" y="3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" name="Google Shape;464;p32"/>
            <p:cNvSpPr/>
            <p:nvPr/>
          </p:nvSpPr>
          <p:spPr>
            <a:xfrm>
              <a:off x="8524961" y="4298954"/>
              <a:ext cx="11018" cy="20541"/>
            </a:xfrm>
            <a:custGeom>
              <a:avLst/>
              <a:gdLst/>
              <a:ahLst/>
              <a:cxnLst/>
              <a:rect l="l" t="t" r="r" b="b"/>
              <a:pathLst>
                <a:path w="324" h="604" extrusionOk="0">
                  <a:moveTo>
                    <a:pt x="213" y="43"/>
                  </a:moveTo>
                  <a:cubicBezTo>
                    <a:pt x="247" y="1"/>
                    <a:pt x="324" y="43"/>
                    <a:pt x="324" y="77"/>
                  </a:cubicBezTo>
                  <a:cubicBezTo>
                    <a:pt x="290" y="179"/>
                    <a:pt x="247" y="256"/>
                    <a:pt x="247" y="323"/>
                  </a:cubicBezTo>
                  <a:cubicBezTo>
                    <a:pt x="213" y="425"/>
                    <a:pt x="179" y="502"/>
                    <a:pt x="111" y="570"/>
                  </a:cubicBezTo>
                  <a:lnTo>
                    <a:pt x="111" y="604"/>
                  </a:lnTo>
                  <a:cubicBezTo>
                    <a:pt x="77" y="604"/>
                    <a:pt x="1" y="604"/>
                    <a:pt x="35" y="536"/>
                  </a:cubicBezTo>
                  <a:cubicBezTo>
                    <a:pt x="35" y="468"/>
                    <a:pt x="77" y="391"/>
                    <a:pt x="111" y="289"/>
                  </a:cubicBezTo>
                  <a:cubicBezTo>
                    <a:pt x="145" y="213"/>
                    <a:pt x="179" y="145"/>
                    <a:pt x="213" y="4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" name="Google Shape;465;p32"/>
            <p:cNvSpPr/>
            <p:nvPr/>
          </p:nvSpPr>
          <p:spPr>
            <a:xfrm>
              <a:off x="8524961" y="4332758"/>
              <a:ext cx="9862" cy="16800"/>
            </a:xfrm>
            <a:custGeom>
              <a:avLst/>
              <a:gdLst/>
              <a:ahLst/>
              <a:cxnLst/>
              <a:rect l="l" t="t" r="r" b="b"/>
              <a:pathLst>
                <a:path w="290" h="494" extrusionOk="0">
                  <a:moveTo>
                    <a:pt x="179" y="35"/>
                  </a:moveTo>
                  <a:cubicBezTo>
                    <a:pt x="213" y="1"/>
                    <a:pt x="290" y="35"/>
                    <a:pt x="290" y="111"/>
                  </a:cubicBezTo>
                  <a:cubicBezTo>
                    <a:pt x="290" y="145"/>
                    <a:pt x="247" y="213"/>
                    <a:pt x="213" y="281"/>
                  </a:cubicBezTo>
                  <a:cubicBezTo>
                    <a:pt x="213" y="357"/>
                    <a:pt x="179" y="391"/>
                    <a:pt x="145" y="459"/>
                  </a:cubicBezTo>
                  <a:lnTo>
                    <a:pt x="111" y="459"/>
                  </a:lnTo>
                  <a:cubicBezTo>
                    <a:pt x="77" y="493"/>
                    <a:pt x="1" y="425"/>
                    <a:pt x="1" y="391"/>
                  </a:cubicBezTo>
                  <a:cubicBezTo>
                    <a:pt x="1" y="323"/>
                    <a:pt x="35" y="281"/>
                    <a:pt x="77" y="213"/>
                  </a:cubicBezTo>
                  <a:cubicBezTo>
                    <a:pt x="111" y="145"/>
                    <a:pt x="145" y="111"/>
                    <a:pt x="179" y="3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" name="Google Shape;466;p32"/>
            <p:cNvSpPr/>
            <p:nvPr/>
          </p:nvSpPr>
          <p:spPr>
            <a:xfrm>
              <a:off x="8507073" y="4325548"/>
              <a:ext cx="8400" cy="18228"/>
            </a:xfrm>
            <a:custGeom>
              <a:avLst/>
              <a:gdLst/>
              <a:ahLst/>
              <a:cxnLst/>
              <a:rect l="l" t="t" r="r" b="b"/>
              <a:pathLst>
                <a:path w="247" h="536" extrusionOk="0">
                  <a:moveTo>
                    <a:pt x="179" y="0"/>
                  </a:moveTo>
                  <a:cubicBezTo>
                    <a:pt x="213" y="0"/>
                    <a:pt x="247" y="34"/>
                    <a:pt x="247" y="68"/>
                  </a:cubicBezTo>
                  <a:cubicBezTo>
                    <a:pt x="247" y="145"/>
                    <a:pt x="247" y="213"/>
                    <a:pt x="213" y="323"/>
                  </a:cubicBezTo>
                  <a:cubicBezTo>
                    <a:pt x="213" y="391"/>
                    <a:pt x="179" y="459"/>
                    <a:pt x="102" y="535"/>
                  </a:cubicBezTo>
                  <a:lnTo>
                    <a:pt x="102" y="535"/>
                  </a:lnTo>
                  <a:cubicBezTo>
                    <a:pt x="68" y="535"/>
                    <a:pt x="34" y="535"/>
                    <a:pt x="34" y="493"/>
                  </a:cubicBezTo>
                  <a:cubicBezTo>
                    <a:pt x="0" y="425"/>
                    <a:pt x="34" y="323"/>
                    <a:pt x="34" y="247"/>
                  </a:cubicBezTo>
                  <a:cubicBezTo>
                    <a:pt x="68" y="179"/>
                    <a:pt x="102" y="111"/>
                    <a:pt x="136" y="34"/>
                  </a:cubicBezTo>
                  <a:cubicBezTo>
                    <a:pt x="179" y="34"/>
                    <a:pt x="179" y="34"/>
                    <a:pt x="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" name="Google Shape;467;p32"/>
            <p:cNvSpPr/>
            <p:nvPr/>
          </p:nvSpPr>
          <p:spPr>
            <a:xfrm>
              <a:off x="8510542" y="4365405"/>
              <a:ext cx="8400" cy="16800"/>
            </a:xfrm>
            <a:custGeom>
              <a:avLst/>
              <a:gdLst/>
              <a:ahLst/>
              <a:cxnLst/>
              <a:rect l="l" t="t" r="r" b="b"/>
              <a:pathLst>
                <a:path w="247" h="494" extrusionOk="0">
                  <a:moveTo>
                    <a:pt x="145" y="0"/>
                  </a:moveTo>
                  <a:cubicBezTo>
                    <a:pt x="178" y="0"/>
                    <a:pt x="246" y="0"/>
                    <a:pt x="246" y="68"/>
                  </a:cubicBezTo>
                  <a:cubicBezTo>
                    <a:pt x="212" y="170"/>
                    <a:pt x="212" y="349"/>
                    <a:pt x="145" y="425"/>
                  </a:cubicBezTo>
                  <a:lnTo>
                    <a:pt x="145" y="459"/>
                  </a:lnTo>
                  <a:cubicBezTo>
                    <a:pt x="77" y="493"/>
                    <a:pt x="0" y="459"/>
                    <a:pt x="0" y="383"/>
                  </a:cubicBezTo>
                  <a:cubicBezTo>
                    <a:pt x="0" y="315"/>
                    <a:pt x="34" y="281"/>
                    <a:pt x="77" y="213"/>
                  </a:cubicBezTo>
                  <a:cubicBezTo>
                    <a:pt x="77" y="170"/>
                    <a:pt x="111" y="102"/>
                    <a:pt x="111" y="68"/>
                  </a:cubicBezTo>
                  <a:cubicBezTo>
                    <a:pt x="111" y="34"/>
                    <a:pt x="145" y="34"/>
                    <a:pt x="1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" name="Google Shape;468;p32"/>
            <p:cNvSpPr/>
            <p:nvPr/>
          </p:nvSpPr>
          <p:spPr>
            <a:xfrm>
              <a:off x="8162713" y="4075083"/>
              <a:ext cx="337150" cy="408226"/>
            </a:xfrm>
            <a:custGeom>
              <a:avLst/>
              <a:gdLst/>
              <a:ahLst/>
              <a:cxnLst/>
              <a:rect l="l" t="t" r="r" b="b"/>
              <a:pathLst>
                <a:path w="9914" h="12004" extrusionOk="0">
                  <a:moveTo>
                    <a:pt x="1767" y="1274"/>
                  </a:moveTo>
                  <a:cubicBezTo>
                    <a:pt x="3543" y="0"/>
                    <a:pt x="9914" y="12003"/>
                    <a:pt x="9914" y="12003"/>
                  </a:cubicBezTo>
                  <a:cubicBezTo>
                    <a:pt x="9914" y="12003"/>
                    <a:pt x="0" y="2871"/>
                    <a:pt x="1699" y="1317"/>
                  </a:cubicBezTo>
                  <a:cubicBezTo>
                    <a:pt x="1733" y="1317"/>
                    <a:pt x="1733" y="1317"/>
                    <a:pt x="1767" y="127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" name="Google Shape;469;p32"/>
            <p:cNvSpPr/>
            <p:nvPr/>
          </p:nvSpPr>
          <p:spPr>
            <a:xfrm>
              <a:off x="8262589" y="4146786"/>
              <a:ext cx="9828" cy="11869"/>
            </a:xfrm>
            <a:custGeom>
              <a:avLst/>
              <a:gdLst/>
              <a:ahLst/>
              <a:cxnLst/>
              <a:rect l="l" t="t" r="r" b="b"/>
              <a:pathLst>
                <a:path w="289" h="349" extrusionOk="0">
                  <a:moveTo>
                    <a:pt x="34" y="0"/>
                  </a:moveTo>
                  <a:lnTo>
                    <a:pt x="111" y="0"/>
                  </a:lnTo>
                  <a:cubicBezTo>
                    <a:pt x="178" y="102"/>
                    <a:pt x="246" y="170"/>
                    <a:pt x="289" y="281"/>
                  </a:cubicBezTo>
                  <a:lnTo>
                    <a:pt x="289" y="349"/>
                  </a:lnTo>
                  <a:lnTo>
                    <a:pt x="212" y="349"/>
                  </a:lnTo>
                  <a:cubicBezTo>
                    <a:pt x="111" y="281"/>
                    <a:pt x="77" y="136"/>
                    <a:pt x="0" y="68"/>
                  </a:cubicBezTo>
                  <a:cubicBezTo>
                    <a:pt x="0" y="34"/>
                    <a:pt x="0" y="0"/>
                    <a:pt x="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" name="Google Shape;470;p32"/>
            <p:cNvSpPr/>
            <p:nvPr/>
          </p:nvSpPr>
          <p:spPr>
            <a:xfrm>
              <a:off x="8239770" y="4140698"/>
              <a:ext cx="13297" cy="15643"/>
            </a:xfrm>
            <a:custGeom>
              <a:avLst/>
              <a:gdLst/>
              <a:ahLst/>
              <a:cxnLst/>
              <a:rect l="l" t="t" r="r" b="b"/>
              <a:pathLst>
                <a:path w="391" h="460" extrusionOk="0">
                  <a:moveTo>
                    <a:pt x="34" y="35"/>
                  </a:moveTo>
                  <a:cubicBezTo>
                    <a:pt x="68" y="1"/>
                    <a:pt x="110" y="1"/>
                    <a:pt x="144" y="1"/>
                  </a:cubicBezTo>
                  <a:cubicBezTo>
                    <a:pt x="178" y="69"/>
                    <a:pt x="246" y="103"/>
                    <a:pt x="323" y="179"/>
                  </a:cubicBezTo>
                  <a:cubicBezTo>
                    <a:pt x="357" y="213"/>
                    <a:pt x="391" y="315"/>
                    <a:pt x="391" y="392"/>
                  </a:cubicBezTo>
                  <a:lnTo>
                    <a:pt x="391" y="426"/>
                  </a:lnTo>
                  <a:cubicBezTo>
                    <a:pt x="357" y="460"/>
                    <a:pt x="357" y="460"/>
                    <a:pt x="323" y="426"/>
                  </a:cubicBezTo>
                  <a:cubicBezTo>
                    <a:pt x="280" y="392"/>
                    <a:pt x="212" y="349"/>
                    <a:pt x="178" y="281"/>
                  </a:cubicBezTo>
                  <a:cubicBezTo>
                    <a:pt x="144" y="213"/>
                    <a:pt x="68" y="179"/>
                    <a:pt x="34" y="103"/>
                  </a:cubicBezTo>
                  <a:cubicBezTo>
                    <a:pt x="0" y="69"/>
                    <a:pt x="34" y="35"/>
                    <a:pt x="34" y="3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" name="Google Shape;471;p32"/>
            <p:cNvSpPr/>
            <p:nvPr/>
          </p:nvSpPr>
          <p:spPr>
            <a:xfrm>
              <a:off x="8248136" y="4171917"/>
              <a:ext cx="9862" cy="12175"/>
            </a:xfrm>
            <a:custGeom>
              <a:avLst/>
              <a:gdLst/>
              <a:ahLst/>
              <a:cxnLst/>
              <a:rect l="l" t="t" r="r" b="b"/>
              <a:pathLst>
                <a:path w="290" h="358" extrusionOk="0">
                  <a:moveTo>
                    <a:pt x="34" y="0"/>
                  </a:moveTo>
                  <a:lnTo>
                    <a:pt x="77" y="0"/>
                  </a:lnTo>
                  <a:cubicBezTo>
                    <a:pt x="145" y="34"/>
                    <a:pt x="179" y="68"/>
                    <a:pt x="213" y="145"/>
                  </a:cubicBezTo>
                  <a:cubicBezTo>
                    <a:pt x="247" y="179"/>
                    <a:pt x="289" y="213"/>
                    <a:pt x="289" y="281"/>
                  </a:cubicBezTo>
                  <a:lnTo>
                    <a:pt x="289" y="357"/>
                  </a:lnTo>
                  <a:lnTo>
                    <a:pt x="213" y="357"/>
                  </a:lnTo>
                  <a:cubicBezTo>
                    <a:pt x="145" y="357"/>
                    <a:pt x="111" y="281"/>
                    <a:pt x="77" y="213"/>
                  </a:cubicBezTo>
                  <a:cubicBezTo>
                    <a:pt x="34" y="179"/>
                    <a:pt x="34" y="111"/>
                    <a:pt x="0" y="68"/>
                  </a:cubicBezTo>
                  <a:cubicBezTo>
                    <a:pt x="0" y="34"/>
                    <a:pt x="0" y="0"/>
                    <a:pt x="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" name="Google Shape;472;p32"/>
            <p:cNvSpPr/>
            <p:nvPr/>
          </p:nvSpPr>
          <p:spPr>
            <a:xfrm>
              <a:off x="8273540" y="4181439"/>
              <a:ext cx="11903" cy="15916"/>
            </a:xfrm>
            <a:custGeom>
              <a:avLst/>
              <a:gdLst/>
              <a:ahLst/>
              <a:cxnLst/>
              <a:rect l="l" t="t" r="r" b="b"/>
              <a:pathLst>
                <a:path w="350" h="468" extrusionOk="0">
                  <a:moveTo>
                    <a:pt x="1" y="43"/>
                  </a:moveTo>
                  <a:cubicBezTo>
                    <a:pt x="35" y="1"/>
                    <a:pt x="69" y="1"/>
                    <a:pt x="69" y="43"/>
                  </a:cubicBezTo>
                  <a:cubicBezTo>
                    <a:pt x="179" y="145"/>
                    <a:pt x="281" y="256"/>
                    <a:pt x="315" y="425"/>
                  </a:cubicBezTo>
                  <a:cubicBezTo>
                    <a:pt x="349" y="425"/>
                    <a:pt x="315" y="425"/>
                    <a:pt x="315" y="468"/>
                  </a:cubicBezTo>
                  <a:lnTo>
                    <a:pt x="281" y="468"/>
                  </a:lnTo>
                  <a:cubicBezTo>
                    <a:pt x="137" y="358"/>
                    <a:pt x="69" y="213"/>
                    <a:pt x="1" y="7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" name="Google Shape;473;p32"/>
            <p:cNvSpPr/>
            <p:nvPr/>
          </p:nvSpPr>
          <p:spPr>
            <a:xfrm>
              <a:off x="8295237" y="4186370"/>
              <a:ext cx="15609" cy="16766"/>
            </a:xfrm>
            <a:custGeom>
              <a:avLst/>
              <a:gdLst/>
              <a:ahLst/>
              <a:cxnLst/>
              <a:rect l="l" t="t" r="r" b="b"/>
              <a:pathLst>
                <a:path w="459" h="493" extrusionOk="0">
                  <a:moveTo>
                    <a:pt x="34" y="0"/>
                  </a:moveTo>
                  <a:cubicBezTo>
                    <a:pt x="34" y="0"/>
                    <a:pt x="68" y="0"/>
                    <a:pt x="102" y="34"/>
                  </a:cubicBezTo>
                  <a:lnTo>
                    <a:pt x="314" y="246"/>
                  </a:lnTo>
                  <a:cubicBezTo>
                    <a:pt x="348" y="323"/>
                    <a:pt x="425" y="357"/>
                    <a:pt x="459" y="425"/>
                  </a:cubicBezTo>
                  <a:cubicBezTo>
                    <a:pt x="459" y="459"/>
                    <a:pt x="459" y="493"/>
                    <a:pt x="425" y="493"/>
                  </a:cubicBezTo>
                  <a:lnTo>
                    <a:pt x="391" y="493"/>
                  </a:lnTo>
                  <a:cubicBezTo>
                    <a:pt x="178" y="493"/>
                    <a:pt x="68" y="246"/>
                    <a:pt x="0" y="68"/>
                  </a:cubicBezTo>
                  <a:cubicBezTo>
                    <a:pt x="0" y="34"/>
                    <a:pt x="0" y="34"/>
                    <a:pt x="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" name="Google Shape;474;p32"/>
            <p:cNvSpPr/>
            <p:nvPr/>
          </p:nvSpPr>
          <p:spPr>
            <a:xfrm>
              <a:off x="8296465" y="4214888"/>
              <a:ext cx="10712" cy="14487"/>
            </a:xfrm>
            <a:custGeom>
              <a:avLst/>
              <a:gdLst/>
              <a:ahLst/>
              <a:cxnLst/>
              <a:rect l="l" t="t" r="r" b="b"/>
              <a:pathLst>
                <a:path w="315" h="426" extrusionOk="0">
                  <a:moveTo>
                    <a:pt x="0" y="35"/>
                  </a:moveTo>
                  <a:cubicBezTo>
                    <a:pt x="34" y="1"/>
                    <a:pt x="68" y="1"/>
                    <a:pt x="68" y="35"/>
                  </a:cubicBezTo>
                  <a:lnTo>
                    <a:pt x="213" y="179"/>
                  </a:lnTo>
                  <a:cubicBezTo>
                    <a:pt x="247" y="247"/>
                    <a:pt x="315" y="281"/>
                    <a:pt x="315" y="349"/>
                  </a:cubicBezTo>
                  <a:cubicBezTo>
                    <a:pt x="315" y="391"/>
                    <a:pt x="315" y="391"/>
                    <a:pt x="281" y="425"/>
                  </a:cubicBezTo>
                  <a:lnTo>
                    <a:pt x="213" y="425"/>
                  </a:lnTo>
                  <a:cubicBezTo>
                    <a:pt x="136" y="391"/>
                    <a:pt x="136" y="349"/>
                    <a:pt x="102" y="281"/>
                  </a:cubicBezTo>
                  <a:cubicBezTo>
                    <a:pt x="68" y="213"/>
                    <a:pt x="34" y="137"/>
                    <a:pt x="0" y="10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" name="Google Shape;475;p32"/>
            <p:cNvSpPr/>
            <p:nvPr/>
          </p:nvSpPr>
          <p:spPr>
            <a:xfrm>
              <a:off x="8272384" y="4211774"/>
              <a:ext cx="9590" cy="14487"/>
            </a:xfrm>
            <a:custGeom>
              <a:avLst/>
              <a:gdLst/>
              <a:ahLst/>
              <a:cxnLst/>
              <a:rect l="l" t="t" r="r" b="b"/>
              <a:pathLst>
                <a:path w="282" h="426" extrusionOk="0">
                  <a:moveTo>
                    <a:pt x="35" y="35"/>
                  </a:moveTo>
                  <a:cubicBezTo>
                    <a:pt x="35" y="1"/>
                    <a:pt x="69" y="1"/>
                    <a:pt x="69" y="35"/>
                  </a:cubicBezTo>
                  <a:cubicBezTo>
                    <a:pt x="137" y="69"/>
                    <a:pt x="171" y="137"/>
                    <a:pt x="213" y="171"/>
                  </a:cubicBezTo>
                  <a:cubicBezTo>
                    <a:pt x="247" y="247"/>
                    <a:pt x="281" y="281"/>
                    <a:pt x="281" y="349"/>
                  </a:cubicBezTo>
                  <a:cubicBezTo>
                    <a:pt x="281" y="349"/>
                    <a:pt x="281" y="383"/>
                    <a:pt x="247" y="383"/>
                  </a:cubicBezTo>
                  <a:cubicBezTo>
                    <a:pt x="247" y="425"/>
                    <a:pt x="213" y="425"/>
                    <a:pt x="213" y="383"/>
                  </a:cubicBezTo>
                  <a:cubicBezTo>
                    <a:pt x="69" y="349"/>
                    <a:pt x="35" y="171"/>
                    <a:pt x="1" y="69"/>
                  </a:cubicBezTo>
                  <a:cubicBezTo>
                    <a:pt x="1" y="69"/>
                    <a:pt x="1" y="35"/>
                    <a:pt x="35" y="3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" name="Google Shape;476;p32"/>
            <p:cNvSpPr/>
            <p:nvPr/>
          </p:nvSpPr>
          <p:spPr>
            <a:xfrm>
              <a:off x="8334893" y="4230497"/>
              <a:ext cx="9556" cy="13331"/>
            </a:xfrm>
            <a:custGeom>
              <a:avLst/>
              <a:gdLst/>
              <a:ahLst/>
              <a:cxnLst/>
              <a:rect l="l" t="t" r="r" b="b"/>
              <a:pathLst>
                <a:path w="281" h="392" extrusionOk="0">
                  <a:moveTo>
                    <a:pt x="0" y="0"/>
                  </a:moveTo>
                  <a:lnTo>
                    <a:pt x="68" y="0"/>
                  </a:lnTo>
                  <a:cubicBezTo>
                    <a:pt x="145" y="102"/>
                    <a:pt x="213" y="213"/>
                    <a:pt x="281" y="357"/>
                  </a:cubicBezTo>
                  <a:cubicBezTo>
                    <a:pt x="281" y="357"/>
                    <a:pt x="281" y="391"/>
                    <a:pt x="247" y="391"/>
                  </a:cubicBezTo>
                  <a:lnTo>
                    <a:pt x="213" y="391"/>
                  </a:lnTo>
                  <a:cubicBezTo>
                    <a:pt x="102" y="315"/>
                    <a:pt x="34" y="179"/>
                    <a:pt x="0" y="3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" name="Google Shape;477;p32"/>
            <p:cNvSpPr/>
            <p:nvPr/>
          </p:nvSpPr>
          <p:spPr>
            <a:xfrm>
              <a:off x="8322753" y="4248419"/>
              <a:ext cx="12175" cy="14453"/>
            </a:xfrm>
            <a:custGeom>
              <a:avLst/>
              <a:gdLst/>
              <a:ahLst/>
              <a:cxnLst/>
              <a:rect l="l" t="t" r="r" b="b"/>
              <a:pathLst>
                <a:path w="358" h="425" extrusionOk="0">
                  <a:moveTo>
                    <a:pt x="34" y="0"/>
                  </a:moveTo>
                  <a:lnTo>
                    <a:pt x="111" y="0"/>
                  </a:lnTo>
                  <a:cubicBezTo>
                    <a:pt x="213" y="110"/>
                    <a:pt x="357" y="212"/>
                    <a:pt x="357" y="357"/>
                  </a:cubicBezTo>
                  <a:lnTo>
                    <a:pt x="357" y="425"/>
                  </a:lnTo>
                  <a:lnTo>
                    <a:pt x="289" y="425"/>
                  </a:lnTo>
                  <a:cubicBezTo>
                    <a:pt x="145" y="357"/>
                    <a:pt x="77" y="178"/>
                    <a:pt x="34" y="77"/>
                  </a:cubicBezTo>
                  <a:cubicBezTo>
                    <a:pt x="0" y="43"/>
                    <a:pt x="34" y="43"/>
                    <a:pt x="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" name="Google Shape;478;p32"/>
            <p:cNvSpPr/>
            <p:nvPr/>
          </p:nvSpPr>
          <p:spPr>
            <a:xfrm>
              <a:off x="8297515" y="4239218"/>
              <a:ext cx="12175" cy="14487"/>
            </a:xfrm>
            <a:custGeom>
              <a:avLst/>
              <a:gdLst/>
              <a:ahLst/>
              <a:cxnLst/>
              <a:rect l="l" t="t" r="r" b="b"/>
              <a:pathLst>
                <a:path w="358" h="426" extrusionOk="0">
                  <a:moveTo>
                    <a:pt x="35" y="1"/>
                  </a:moveTo>
                  <a:lnTo>
                    <a:pt x="69" y="1"/>
                  </a:lnTo>
                  <a:cubicBezTo>
                    <a:pt x="145" y="77"/>
                    <a:pt x="179" y="111"/>
                    <a:pt x="213" y="179"/>
                  </a:cubicBezTo>
                  <a:cubicBezTo>
                    <a:pt x="281" y="213"/>
                    <a:pt x="324" y="290"/>
                    <a:pt x="324" y="357"/>
                  </a:cubicBezTo>
                  <a:cubicBezTo>
                    <a:pt x="358" y="357"/>
                    <a:pt x="324" y="391"/>
                    <a:pt x="324" y="391"/>
                  </a:cubicBezTo>
                  <a:cubicBezTo>
                    <a:pt x="281" y="425"/>
                    <a:pt x="247" y="425"/>
                    <a:pt x="247" y="425"/>
                  </a:cubicBezTo>
                  <a:cubicBezTo>
                    <a:pt x="179" y="391"/>
                    <a:pt x="145" y="323"/>
                    <a:pt x="111" y="256"/>
                  </a:cubicBezTo>
                  <a:cubicBezTo>
                    <a:pt x="69" y="213"/>
                    <a:pt x="35" y="145"/>
                    <a:pt x="1" y="77"/>
                  </a:cubicBezTo>
                  <a:cubicBezTo>
                    <a:pt x="1" y="43"/>
                    <a:pt x="1" y="43"/>
                    <a:pt x="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" name="Google Shape;479;p32"/>
            <p:cNvSpPr/>
            <p:nvPr/>
          </p:nvSpPr>
          <p:spPr>
            <a:xfrm>
              <a:off x="8323909" y="4287120"/>
              <a:ext cx="14487" cy="15643"/>
            </a:xfrm>
            <a:custGeom>
              <a:avLst/>
              <a:gdLst/>
              <a:ahLst/>
              <a:cxnLst/>
              <a:rect l="l" t="t" r="r" b="b"/>
              <a:pathLst>
                <a:path w="426" h="460" extrusionOk="0">
                  <a:moveTo>
                    <a:pt x="43" y="34"/>
                  </a:moveTo>
                  <a:cubicBezTo>
                    <a:pt x="77" y="0"/>
                    <a:pt x="111" y="0"/>
                    <a:pt x="145" y="34"/>
                  </a:cubicBezTo>
                  <a:cubicBezTo>
                    <a:pt x="179" y="102"/>
                    <a:pt x="255" y="179"/>
                    <a:pt x="289" y="247"/>
                  </a:cubicBezTo>
                  <a:cubicBezTo>
                    <a:pt x="357" y="281"/>
                    <a:pt x="391" y="315"/>
                    <a:pt x="425" y="391"/>
                  </a:cubicBezTo>
                  <a:lnTo>
                    <a:pt x="425" y="459"/>
                  </a:lnTo>
                  <a:lnTo>
                    <a:pt x="357" y="459"/>
                  </a:lnTo>
                  <a:cubicBezTo>
                    <a:pt x="179" y="459"/>
                    <a:pt x="77" y="247"/>
                    <a:pt x="43" y="102"/>
                  </a:cubicBezTo>
                  <a:cubicBezTo>
                    <a:pt x="0" y="68"/>
                    <a:pt x="43" y="34"/>
                    <a:pt x="43" y="3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" name="Google Shape;480;p32"/>
            <p:cNvSpPr/>
            <p:nvPr/>
          </p:nvSpPr>
          <p:spPr>
            <a:xfrm>
              <a:off x="8345572" y="4282188"/>
              <a:ext cx="13331" cy="14487"/>
            </a:xfrm>
            <a:custGeom>
              <a:avLst/>
              <a:gdLst/>
              <a:ahLst/>
              <a:cxnLst/>
              <a:rect l="l" t="t" r="r" b="b"/>
              <a:pathLst>
                <a:path w="392" h="426" extrusionOk="0">
                  <a:moveTo>
                    <a:pt x="43" y="1"/>
                  </a:moveTo>
                  <a:cubicBezTo>
                    <a:pt x="43" y="1"/>
                    <a:pt x="77" y="1"/>
                    <a:pt x="111" y="35"/>
                  </a:cubicBezTo>
                  <a:cubicBezTo>
                    <a:pt x="145" y="69"/>
                    <a:pt x="179" y="145"/>
                    <a:pt x="255" y="179"/>
                  </a:cubicBezTo>
                  <a:cubicBezTo>
                    <a:pt x="289" y="247"/>
                    <a:pt x="357" y="281"/>
                    <a:pt x="391" y="324"/>
                  </a:cubicBezTo>
                  <a:cubicBezTo>
                    <a:pt x="391" y="358"/>
                    <a:pt x="391" y="392"/>
                    <a:pt x="357" y="426"/>
                  </a:cubicBezTo>
                  <a:lnTo>
                    <a:pt x="323" y="426"/>
                  </a:lnTo>
                  <a:cubicBezTo>
                    <a:pt x="179" y="392"/>
                    <a:pt x="77" y="179"/>
                    <a:pt x="1" y="69"/>
                  </a:cubicBezTo>
                  <a:cubicBezTo>
                    <a:pt x="1" y="35"/>
                    <a:pt x="1" y="35"/>
                    <a:pt x="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" name="Google Shape;481;p32"/>
            <p:cNvSpPr/>
            <p:nvPr/>
          </p:nvSpPr>
          <p:spPr>
            <a:xfrm>
              <a:off x="8354244" y="4267769"/>
              <a:ext cx="10712" cy="15609"/>
            </a:xfrm>
            <a:custGeom>
              <a:avLst/>
              <a:gdLst/>
              <a:ahLst/>
              <a:cxnLst/>
              <a:rect l="l" t="t" r="r" b="b"/>
              <a:pathLst>
                <a:path w="315" h="459" extrusionOk="0">
                  <a:moveTo>
                    <a:pt x="34" y="0"/>
                  </a:moveTo>
                  <a:cubicBezTo>
                    <a:pt x="34" y="0"/>
                    <a:pt x="68" y="0"/>
                    <a:pt x="102" y="34"/>
                  </a:cubicBezTo>
                  <a:cubicBezTo>
                    <a:pt x="136" y="68"/>
                    <a:pt x="170" y="145"/>
                    <a:pt x="247" y="213"/>
                  </a:cubicBezTo>
                  <a:cubicBezTo>
                    <a:pt x="281" y="247"/>
                    <a:pt x="315" y="323"/>
                    <a:pt x="315" y="391"/>
                  </a:cubicBezTo>
                  <a:cubicBezTo>
                    <a:pt x="315" y="391"/>
                    <a:pt x="315" y="425"/>
                    <a:pt x="281" y="425"/>
                  </a:cubicBezTo>
                  <a:cubicBezTo>
                    <a:pt x="281" y="459"/>
                    <a:pt x="247" y="459"/>
                    <a:pt x="213" y="425"/>
                  </a:cubicBezTo>
                  <a:cubicBezTo>
                    <a:pt x="170" y="391"/>
                    <a:pt x="136" y="323"/>
                    <a:pt x="102" y="247"/>
                  </a:cubicBezTo>
                  <a:cubicBezTo>
                    <a:pt x="68" y="213"/>
                    <a:pt x="34" y="145"/>
                    <a:pt x="0" y="68"/>
                  </a:cubicBezTo>
                  <a:cubicBezTo>
                    <a:pt x="0" y="34"/>
                    <a:pt x="0" y="34"/>
                    <a:pt x="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" name="Google Shape;482;p32"/>
            <p:cNvSpPr/>
            <p:nvPr/>
          </p:nvSpPr>
          <p:spPr>
            <a:xfrm>
              <a:off x="8380531" y="4305042"/>
              <a:ext cx="11018" cy="12141"/>
            </a:xfrm>
            <a:custGeom>
              <a:avLst/>
              <a:gdLst/>
              <a:ahLst/>
              <a:cxnLst/>
              <a:rect l="l" t="t" r="r" b="b"/>
              <a:pathLst>
                <a:path w="324" h="357" extrusionOk="0">
                  <a:moveTo>
                    <a:pt x="34" y="0"/>
                  </a:moveTo>
                  <a:lnTo>
                    <a:pt x="111" y="0"/>
                  </a:lnTo>
                  <a:cubicBezTo>
                    <a:pt x="145" y="34"/>
                    <a:pt x="179" y="110"/>
                    <a:pt x="213" y="144"/>
                  </a:cubicBezTo>
                  <a:cubicBezTo>
                    <a:pt x="247" y="178"/>
                    <a:pt x="323" y="212"/>
                    <a:pt x="323" y="289"/>
                  </a:cubicBezTo>
                  <a:cubicBezTo>
                    <a:pt x="323" y="323"/>
                    <a:pt x="289" y="323"/>
                    <a:pt x="289" y="357"/>
                  </a:cubicBezTo>
                  <a:lnTo>
                    <a:pt x="213" y="357"/>
                  </a:lnTo>
                  <a:cubicBezTo>
                    <a:pt x="145" y="357"/>
                    <a:pt x="145" y="289"/>
                    <a:pt x="111" y="212"/>
                  </a:cubicBezTo>
                  <a:cubicBezTo>
                    <a:pt x="77" y="178"/>
                    <a:pt x="34" y="144"/>
                    <a:pt x="0" y="77"/>
                  </a:cubicBezTo>
                  <a:cubicBezTo>
                    <a:pt x="0" y="34"/>
                    <a:pt x="0" y="34"/>
                    <a:pt x="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" name="Google Shape;483;p32"/>
            <p:cNvSpPr/>
            <p:nvPr/>
          </p:nvSpPr>
          <p:spPr>
            <a:xfrm>
              <a:off x="8364922" y="4314836"/>
              <a:ext cx="15643" cy="17956"/>
            </a:xfrm>
            <a:custGeom>
              <a:avLst/>
              <a:gdLst/>
              <a:ahLst/>
              <a:cxnLst/>
              <a:rect l="l" t="t" r="r" b="b"/>
              <a:pathLst>
                <a:path w="460" h="528" extrusionOk="0">
                  <a:moveTo>
                    <a:pt x="35" y="1"/>
                  </a:moveTo>
                  <a:cubicBezTo>
                    <a:pt x="35" y="1"/>
                    <a:pt x="69" y="1"/>
                    <a:pt x="69" y="35"/>
                  </a:cubicBezTo>
                  <a:cubicBezTo>
                    <a:pt x="145" y="69"/>
                    <a:pt x="213" y="137"/>
                    <a:pt x="281" y="213"/>
                  </a:cubicBezTo>
                  <a:cubicBezTo>
                    <a:pt x="357" y="281"/>
                    <a:pt x="425" y="315"/>
                    <a:pt x="459" y="426"/>
                  </a:cubicBezTo>
                  <a:cubicBezTo>
                    <a:pt x="459" y="460"/>
                    <a:pt x="425" y="494"/>
                    <a:pt x="425" y="494"/>
                  </a:cubicBezTo>
                  <a:cubicBezTo>
                    <a:pt x="391" y="494"/>
                    <a:pt x="391" y="528"/>
                    <a:pt x="357" y="494"/>
                  </a:cubicBezTo>
                  <a:cubicBezTo>
                    <a:pt x="281" y="460"/>
                    <a:pt x="213" y="383"/>
                    <a:pt x="179" y="315"/>
                  </a:cubicBezTo>
                  <a:cubicBezTo>
                    <a:pt x="111" y="247"/>
                    <a:pt x="69" y="171"/>
                    <a:pt x="1" y="103"/>
                  </a:cubicBezTo>
                  <a:cubicBezTo>
                    <a:pt x="1" y="69"/>
                    <a:pt x="1" y="35"/>
                    <a:pt x="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" name="Google Shape;484;p32"/>
            <p:cNvSpPr/>
            <p:nvPr/>
          </p:nvSpPr>
          <p:spPr>
            <a:xfrm>
              <a:off x="8348156" y="4318304"/>
              <a:ext cx="14487" cy="12175"/>
            </a:xfrm>
            <a:custGeom>
              <a:avLst/>
              <a:gdLst/>
              <a:ahLst/>
              <a:cxnLst/>
              <a:rect l="l" t="t" r="r" b="b"/>
              <a:pathLst>
                <a:path w="426" h="358" extrusionOk="0">
                  <a:moveTo>
                    <a:pt x="35" y="1"/>
                  </a:moveTo>
                  <a:lnTo>
                    <a:pt x="103" y="1"/>
                  </a:lnTo>
                  <a:cubicBezTo>
                    <a:pt x="213" y="69"/>
                    <a:pt x="349" y="179"/>
                    <a:pt x="426" y="281"/>
                  </a:cubicBezTo>
                  <a:lnTo>
                    <a:pt x="426" y="358"/>
                  </a:lnTo>
                  <a:lnTo>
                    <a:pt x="392" y="358"/>
                  </a:lnTo>
                  <a:cubicBezTo>
                    <a:pt x="247" y="281"/>
                    <a:pt x="137" y="179"/>
                    <a:pt x="35" y="69"/>
                  </a:cubicBezTo>
                  <a:cubicBezTo>
                    <a:pt x="1" y="35"/>
                    <a:pt x="1" y="1"/>
                    <a:pt x="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" name="Google Shape;485;p32"/>
            <p:cNvSpPr/>
            <p:nvPr/>
          </p:nvSpPr>
          <p:spPr>
            <a:xfrm>
              <a:off x="8381688" y="4352108"/>
              <a:ext cx="15916" cy="16800"/>
            </a:xfrm>
            <a:custGeom>
              <a:avLst/>
              <a:gdLst/>
              <a:ahLst/>
              <a:cxnLst/>
              <a:rect l="l" t="t" r="r" b="b"/>
              <a:pathLst>
                <a:path w="468" h="494" extrusionOk="0">
                  <a:moveTo>
                    <a:pt x="43" y="1"/>
                  </a:moveTo>
                  <a:cubicBezTo>
                    <a:pt x="43" y="1"/>
                    <a:pt x="77" y="1"/>
                    <a:pt x="111" y="35"/>
                  </a:cubicBezTo>
                  <a:cubicBezTo>
                    <a:pt x="145" y="103"/>
                    <a:pt x="213" y="179"/>
                    <a:pt x="289" y="213"/>
                  </a:cubicBezTo>
                  <a:cubicBezTo>
                    <a:pt x="323" y="281"/>
                    <a:pt x="391" y="315"/>
                    <a:pt x="425" y="391"/>
                  </a:cubicBezTo>
                  <a:cubicBezTo>
                    <a:pt x="468" y="425"/>
                    <a:pt x="425" y="459"/>
                    <a:pt x="391" y="459"/>
                  </a:cubicBezTo>
                  <a:cubicBezTo>
                    <a:pt x="391" y="459"/>
                    <a:pt x="357" y="493"/>
                    <a:pt x="357" y="459"/>
                  </a:cubicBezTo>
                  <a:cubicBezTo>
                    <a:pt x="179" y="425"/>
                    <a:pt x="77" y="213"/>
                    <a:pt x="0" y="69"/>
                  </a:cubicBezTo>
                  <a:cubicBezTo>
                    <a:pt x="0" y="69"/>
                    <a:pt x="0" y="35"/>
                    <a:pt x="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" name="Google Shape;486;p32"/>
            <p:cNvSpPr/>
            <p:nvPr/>
          </p:nvSpPr>
          <p:spPr>
            <a:xfrm>
              <a:off x="8391516" y="4342280"/>
              <a:ext cx="14453" cy="15950"/>
            </a:xfrm>
            <a:custGeom>
              <a:avLst/>
              <a:gdLst/>
              <a:ahLst/>
              <a:cxnLst/>
              <a:rect l="l" t="t" r="r" b="b"/>
              <a:pathLst>
                <a:path w="425" h="469" extrusionOk="0">
                  <a:moveTo>
                    <a:pt x="34" y="43"/>
                  </a:moveTo>
                  <a:cubicBezTo>
                    <a:pt x="68" y="1"/>
                    <a:pt x="102" y="1"/>
                    <a:pt x="136" y="43"/>
                  </a:cubicBezTo>
                  <a:cubicBezTo>
                    <a:pt x="179" y="111"/>
                    <a:pt x="213" y="145"/>
                    <a:pt x="281" y="213"/>
                  </a:cubicBezTo>
                  <a:cubicBezTo>
                    <a:pt x="315" y="256"/>
                    <a:pt x="391" y="290"/>
                    <a:pt x="425" y="358"/>
                  </a:cubicBezTo>
                  <a:cubicBezTo>
                    <a:pt x="425" y="392"/>
                    <a:pt x="425" y="426"/>
                    <a:pt x="391" y="426"/>
                  </a:cubicBezTo>
                  <a:cubicBezTo>
                    <a:pt x="391" y="426"/>
                    <a:pt x="349" y="468"/>
                    <a:pt x="349" y="426"/>
                  </a:cubicBezTo>
                  <a:cubicBezTo>
                    <a:pt x="179" y="426"/>
                    <a:pt x="68" y="213"/>
                    <a:pt x="34" y="111"/>
                  </a:cubicBezTo>
                  <a:cubicBezTo>
                    <a:pt x="0" y="77"/>
                    <a:pt x="0" y="43"/>
                    <a:pt x="34" y="4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" name="Google Shape;487;p32"/>
            <p:cNvSpPr/>
            <p:nvPr/>
          </p:nvSpPr>
          <p:spPr>
            <a:xfrm>
              <a:off x="8423857" y="4374927"/>
              <a:ext cx="14487" cy="15643"/>
            </a:xfrm>
            <a:custGeom>
              <a:avLst/>
              <a:gdLst/>
              <a:ahLst/>
              <a:cxnLst/>
              <a:rect l="l" t="t" r="r" b="b"/>
              <a:pathLst>
                <a:path w="426" h="460" extrusionOk="0">
                  <a:moveTo>
                    <a:pt x="35" y="35"/>
                  </a:moveTo>
                  <a:cubicBezTo>
                    <a:pt x="77" y="1"/>
                    <a:pt x="111" y="1"/>
                    <a:pt x="111" y="35"/>
                  </a:cubicBezTo>
                  <a:cubicBezTo>
                    <a:pt x="179" y="103"/>
                    <a:pt x="213" y="179"/>
                    <a:pt x="289" y="213"/>
                  </a:cubicBezTo>
                  <a:cubicBezTo>
                    <a:pt x="357" y="247"/>
                    <a:pt x="391" y="281"/>
                    <a:pt x="425" y="358"/>
                  </a:cubicBezTo>
                  <a:cubicBezTo>
                    <a:pt x="425" y="392"/>
                    <a:pt x="425" y="426"/>
                    <a:pt x="391" y="426"/>
                  </a:cubicBezTo>
                  <a:lnTo>
                    <a:pt x="391" y="426"/>
                  </a:lnTo>
                  <a:cubicBezTo>
                    <a:pt x="213" y="460"/>
                    <a:pt x="77" y="213"/>
                    <a:pt x="1" y="103"/>
                  </a:cubicBezTo>
                  <a:cubicBezTo>
                    <a:pt x="1" y="69"/>
                    <a:pt x="1" y="35"/>
                    <a:pt x="35" y="3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" name="Google Shape;488;p32"/>
            <p:cNvSpPr/>
            <p:nvPr/>
          </p:nvSpPr>
          <p:spPr>
            <a:xfrm>
              <a:off x="8407091" y="4372614"/>
              <a:ext cx="10746" cy="11903"/>
            </a:xfrm>
            <a:custGeom>
              <a:avLst/>
              <a:gdLst/>
              <a:ahLst/>
              <a:cxnLst/>
              <a:rect l="l" t="t" r="r" b="b"/>
              <a:pathLst>
                <a:path w="316" h="350" extrusionOk="0">
                  <a:moveTo>
                    <a:pt x="35" y="35"/>
                  </a:moveTo>
                  <a:cubicBezTo>
                    <a:pt x="69" y="1"/>
                    <a:pt x="103" y="1"/>
                    <a:pt x="103" y="35"/>
                  </a:cubicBezTo>
                  <a:cubicBezTo>
                    <a:pt x="145" y="69"/>
                    <a:pt x="179" y="103"/>
                    <a:pt x="213" y="137"/>
                  </a:cubicBezTo>
                  <a:cubicBezTo>
                    <a:pt x="247" y="171"/>
                    <a:pt x="281" y="213"/>
                    <a:pt x="315" y="247"/>
                  </a:cubicBezTo>
                  <a:cubicBezTo>
                    <a:pt x="315" y="281"/>
                    <a:pt x="315" y="315"/>
                    <a:pt x="281" y="315"/>
                  </a:cubicBezTo>
                  <a:cubicBezTo>
                    <a:pt x="281" y="349"/>
                    <a:pt x="247" y="349"/>
                    <a:pt x="247" y="349"/>
                  </a:cubicBezTo>
                  <a:cubicBezTo>
                    <a:pt x="179" y="315"/>
                    <a:pt x="145" y="281"/>
                    <a:pt x="103" y="247"/>
                  </a:cubicBezTo>
                  <a:cubicBezTo>
                    <a:pt x="69" y="171"/>
                    <a:pt x="35" y="137"/>
                    <a:pt x="35" y="69"/>
                  </a:cubicBezTo>
                  <a:cubicBezTo>
                    <a:pt x="1" y="69"/>
                    <a:pt x="35" y="35"/>
                    <a:pt x="35" y="3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" name="Google Shape;489;p32"/>
            <p:cNvSpPr/>
            <p:nvPr/>
          </p:nvSpPr>
          <p:spPr>
            <a:xfrm>
              <a:off x="8052053" y="4356733"/>
              <a:ext cx="465733" cy="158917"/>
            </a:xfrm>
            <a:custGeom>
              <a:avLst/>
              <a:gdLst/>
              <a:ahLst/>
              <a:cxnLst/>
              <a:rect l="l" t="t" r="r" b="b"/>
              <a:pathLst>
                <a:path w="13695" h="4673" extrusionOk="0">
                  <a:moveTo>
                    <a:pt x="179" y="1029"/>
                  </a:moveTo>
                  <a:cubicBezTo>
                    <a:pt x="1623" y="1"/>
                    <a:pt x="13202" y="3968"/>
                    <a:pt x="13202" y="3968"/>
                  </a:cubicBezTo>
                  <a:lnTo>
                    <a:pt x="13694" y="4673"/>
                  </a:lnTo>
                  <a:cubicBezTo>
                    <a:pt x="13694" y="4673"/>
                    <a:pt x="740" y="3687"/>
                    <a:pt x="35" y="1453"/>
                  </a:cubicBezTo>
                  <a:cubicBezTo>
                    <a:pt x="1" y="1275"/>
                    <a:pt x="35" y="1139"/>
                    <a:pt x="179" y="102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" name="Google Shape;490;p32"/>
            <p:cNvSpPr/>
            <p:nvPr/>
          </p:nvSpPr>
          <p:spPr>
            <a:xfrm>
              <a:off x="8357712" y="4452056"/>
              <a:ext cx="14487" cy="9590"/>
            </a:xfrm>
            <a:custGeom>
              <a:avLst/>
              <a:gdLst/>
              <a:ahLst/>
              <a:cxnLst/>
              <a:rect l="l" t="t" r="r" b="b"/>
              <a:pathLst>
                <a:path w="426" h="282" extrusionOk="0">
                  <a:moveTo>
                    <a:pt x="34" y="35"/>
                  </a:moveTo>
                  <a:cubicBezTo>
                    <a:pt x="68" y="1"/>
                    <a:pt x="68" y="1"/>
                    <a:pt x="111" y="1"/>
                  </a:cubicBezTo>
                  <a:cubicBezTo>
                    <a:pt x="145" y="35"/>
                    <a:pt x="213" y="35"/>
                    <a:pt x="247" y="69"/>
                  </a:cubicBezTo>
                  <a:cubicBezTo>
                    <a:pt x="323" y="103"/>
                    <a:pt x="391" y="103"/>
                    <a:pt x="425" y="137"/>
                  </a:cubicBezTo>
                  <a:cubicBezTo>
                    <a:pt x="425" y="171"/>
                    <a:pt x="425" y="247"/>
                    <a:pt x="391" y="247"/>
                  </a:cubicBezTo>
                  <a:lnTo>
                    <a:pt x="391" y="247"/>
                  </a:lnTo>
                  <a:cubicBezTo>
                    <a:pt x="323" y="281"/>
                    <a:pt x="247" y="247"/>
                    <a:pt x="179" y="213"/>
                  </a:cubicBezTo>
                  <a:cubicBezTo>
                    <a:pt x="111" y="213"/>
                    <a:pt x="68" y="137"/>
                    <a:pt x="34" y="69"/>
                  </a:cubicBezTo>
                  <a:cubicBezTo>
                    <a:pt x="0" y="69"/>
                    <a:pt x="34" y="35"/>
                    <a:pt x="34" y="3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" name="Google Shape;491;p32"/>
            <p:cNvSpPr/>
            <p:nvPr/>
          </p:nvSpPr>
          <p:spPr>
            <a:xfrm>
              <a:off x="8354244" y="4468822"/>
              <a:ext cx="20234" cy="9556"/>
            </a:xfrm>
            <a:custGeom>
              <a:avLst/>
              <a:gdLst/>
              <a:ahLst/>
              <a:cxnLst/>
              <a:rect l="l" t="t" r="r" b="b"/>
              <a:pathLst>
                <a:path w="595" h="281" extrusionOk="0">
                  <a:moveTo>
                    <a:pt x="34" y="1"/>
                  </a:moveTo>
                  <a:lnTo>
                    <a:pt x="68" y="1"/>
                  </a:lnTo>
                  <a:cubicBezTo>
                    <a:pt x="247" y="35"/>
                    <a:pt x="425" y="69"/>
                    <a:pt x="561" y="145"/>
                  </a:cubicBezTo>
                  <a:cubicBezTo>
                    <a:pt x="595" y="179"/>
                    <a:pt x="595" y="247"/>
                    <a:pt x="561" y="247"/>
                  </a:cubicBezTo>
                  <a:cubicBezTo>
                    <a:pt x="527" y="247"/>
                    <a:pt x="527" y="281"/>
                    <a:pt x="527" y="281"/>
                  </a:cubicBezTo>
                  <a:cubicBezTo>
                    <a:pt x="349" y="247"/>
                    <a:pt x="213" y="145"/>
                    <a:pt x="68" y="103"/>
                  </a:cubicBezTo>
                  <a:cubicBezTo>
                    <a:pt x="0" y="69"/>
                    <a:pt x="34" y="35"/>
                    <a:pt x="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" name="Google Shape;492;p32"/>
            <p:cNvSpPr/>
            <p:nvPr/>
          </p:nvSpPr>
          <p:spPr>
            <a:xfrm>
              <a:off x="8316699" y="4466509"/>
              <a:ext cx="23125" cy="9556"/>
            </a:xfrm>
            <a:custGeom>
              <a:avLst/>
              <a:gdLst/>
              <a:ahLst/>
              <a:cxnLst/>
              <a:rect l="l" t="t" r="r" b="b"/>
              <a:pathLst>
                <a:path w="680" h="281" extrusionOk="0">
                  <a:moveTo>
                    <a:pt x="43" y="35"/>
                  </a:moveTo>
                  <a:cubicBezTo>
                    <a:pt x="43" y="35"/>
                    <a:pt x="77" y="1"/>
                    <a:pt x="77" y="35"/>
                  </a:cubicBezTo>
                  <a:cubicBezTo>
                    <a:pt x="178" y="35"/>
                    <a:pt x="255" y="35"/>
                    <a:pt x="357" y="69"/>
                  </a:cubicBezTo>
                  <a:cubicBezTo>
                    <a:pt x="391" y="69"/>
                    <a:pt x="425" y="69"/>
                    <a:pt x="467" y="103"/>
                  </a:cubicBezTo>
                  <a:cubicBezTo>
                    <a:pt x="535" y="103"/>
                    <a:pt x="569" y="137"/>
                    <a:pt x="603" y="137"/>
                  </a:cubicBezTo>
                  <a:cubicBezTo>
                    <a:pt x="637" y="171"/>
                    <a:pt x="680" y="247"/>
                    <a:pt x="637" y="247"/>
                  </a:cubicBezTo>
                  <a:cubicBezTo>
                    <a:pt x="603" y="247"/>
                    <a:pt x="603" y="281"/>
                    <a:pt x="603" y="281"/>
                  </a:cubicBezTo>
                  <a:lnTo>
                    <a:pt x="467" y="281"/>
                  </a:lnTo>
                  <a:cubicBezTo>
                    <a:pt x="425" y="281"/>
                    <a:pt x="357" y="247"/>
                    <a:pt x="323" y="247"/>
                  </a:cubicBezTo>
                  <a:cubicBezTo>
                    <a:pt x="212" y="213"/>
                    <a:pt x="144" y="171"/>
                    <a:pt x="43" y="137"/>
                  </a:cubicBezTo>
                  <a:cubicBezTo>
                    <a:pt x="0" y="103"/>
                    <a:pt x="0" y="69"/>
                    <a:pt x="43" y="3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" name="Google Shape;493;p32"/>
            <p:cNvSpPr/>
            <p:nvPr/>
          </p:nvSpPr>
          <p:spPr>
            <a:xfrm>
              <a:off x="8323909" y="4448315"/>
              <a:ext cx="18228" cy="9556"/>
            </a:xfrm>
            <a:custGeom>
              <a:avLst/>
              <a:gdLst/>
              <a:ahLst/>
              <a:cxnLst/>
              <a:rect l="l" t="t" r="r" b="b"/>
              <a:pathLst>
                <a:path w="536" h="281" extrusionOk="0">
                  <a:moveTo>
                    <a:pt x="43" y="34"/>
                  </a:moveTo>
                  <a:cubicBezTo>
                    <a:pt x="43" y="0"/>
                    <a:pt x="77" y="0"/>
                    <a:pt x="77" y="34"/>
                  </a:cubicBezTo>
                  <a:cubicBezTo>
                    <a:pt x="145" y="34"/>
                    <a:pt x="213" y="68"/>
                    <a:pt x="289" y="111"/>
                  </a:cubicBezTo>
                  <a:cubicBezTo>
                    <a:pt x="357" y="111"/>
                    <a:pt x="425" y="111"/>
                    <a:pt x="502" y="179"/>
                  </a:cubicBezTo>
                  <a:cubicBezTo>
                    <a:pt x="502" y="179"/>
                    <a:pt x="536" y="247"/>
                    <a:pt x="502" y="247"/>
                  </a:cubicBezTo>
                  <a:lnTo>
                    <a:pt x="468" y="281"/>
                  </a:lnTo>
                  <a:cubicBezTo>
                    <a:pt x="391" y="281"/>
                    <a:pt x="323" y="247"/>
                    <a:pt x="255" y="247"/>
                  </a:cubicBezTo>
                  <a:cubicBezTo>
                    <a:pt x="179" y="213"/>
                    <a:pt x="111" y="145"/>
                    <a:pt x="43" y="111"/>
                  </a:cubicBezTo>
                  <a:cubicBezTo>
                    <a:pt x="0" y="68"/>
                    <a:pt x="0" y="34"/>
                    <a:pt x="43" y="3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" name="Google Shape;494;p32"/>
            <p:cNvSpPr/>
            <p:nvPr/>
          </p:nvSpPr>
          <p:spPr>
            <a:xfrm>
              <a:off x="8301090" y="4431549"/>
              <a:ext cx="9862" cy="8434"/>
            </a:xfrm>
            <a:custGeom>
              <a:avLst/>
              <a:gdLst/>
              <a:ahLst/>
              <a:cxnLst/>
              <a:rect l="l" t="t" r="r" b="b"/>
              <a:pathLst>
                <a:path w="290" h="248" extrusionOk="0">
                  <a:moveTo>
                    <a:pt x="34" y="35"/>
                  </a:moveTo>
                  <a:cubicBezTo>
                    <a:pt x="34" y="1"/>
                    <a:pt x="77" y="1"/>
                    <a:pt x="111" y="35"/>
                  </a:cubicBezTo>
                  <a:cubicBezTo>
                    <a:pt x="111" y="69"/>
                    <a:pt x="145" y="69"/>
                    <a:pt x="179" y="103"/>
                  </a:cubicBezTo>
                  <a:cubicBezTo>
                    <a:pt x="213" y="137"/>
                    <a:pt x="247" y="137"/>
                    <a:pt x="289" y="179"/>
                  </a:cubicBezTo>
                  <a:cubicBezTo>
                    <a:pt x="289" y="179"/>
                    <a:pt x="289" y="213"/>
                    <a:pt x="247" y="247"/>
                  </a:cubicBezTo>
                  <a:lnTo>
                    <a:pt x="247" y="247"/>
                  </a:lnTo>
                  <a:cubicBezTo>
                    <a:pt x="145" y="247"/>
                    <a:pt x="77" y="137"/>
                    <a:pt x="0" y="69"/>
                  </a:cubicBezTo>
                  <a:cubicBezTo>
                    <a:pt x="0" y="69"/>
                    <a:pt x="0" y="35"/>
                    <a:pt x="34" y="3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" name="Google Shape;495;p32"/>
            <p:cNvSpPr/>
            <p:nvPr/>
          </p:nvSpPr>
          <p:spPr>
            <a:xfrm>
              <a:off x="8293846" y="4448315"/>
              <a:ext cx="18262" cy="11018"/>
            </a:xfrm>
            <a:custGeom>
              <a:avLst/>
              <a:gdLst/>
              <a:ahLst/>
              <a:cxnLst/>
              <a:rect l="l" t="t" r="r" b="b"/>
              <a:pathLst>
                <a:path w="537" h="324" extrusionOk="0">
                  <a:moveTo>
                    <a:pt x="35" y="0"/>
                  </a:moveTo>
                  <a:lnTo>
                    <a:pt x="77" y="0"/>
                  </a:lnTo>
                  <a:cubicBezTo>
                    <a:pt x="213" y="34"/>
                    <a:pt x="426" y="68"/>
                    <a:pt x="502" y="213"/>
                  </a:cubicBezTo>
                  <a:cubicBezTo>
                    <a:pt x="536" y="247"/>
                    <a:pt x="502" y="281"/>
                    <a:pt x="502" y="281"/>
                  </a:cubicBezTo>
                  <a:cubicBezTo>
                    <a:pt x="460" y="323"/>
                    <a:pt x="460" y="323"/>
                    <a:pt x="426" y="323"/>
                  </a:cubicBezTo>
                  <a:cubicBezTo>
                    <a:pt x="358" y="281"/>
                    <a:pt x="324" y="247"/>
                    <a:pt x="247" y="213"/>
                  </a:cubicBezTo>
                  <a:cubicBezTo>
                    <a:pt x="179" y="179"/>
                    <a:pt x="111" y="145"/>
                    <a:pt x="35" y="111"/>
                  </a:cubicBezTo>
                  <a:cubicBezTo>
                    <a:pt x="1" y="111"/>
                    <a:pt x="1" y="34"/>
                    <a:pt x="3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" name="Google Shape;496;p32"/>
            <p:cNvSpPr/>
            <p:nvPr/>
          </p:nvSpPr>
          <p:spPr>
            <a:xfrm>
              <a:off x="8054366" y="4205059"/>
              <a:ext cx="451586" cy="293859"/>
            </a:xfrm>
            <a:custGeom>
              <a:avLst/>
              <a:gdLst/>
              <a:ahLst/>
              <a:cxnLst/>
              <a:rect l="l" t="t" r="r" b="b"/>
              <a:pathLst>
                <a:path w="13279" h="8641" extrusionOk="0">
                  <a:moveTo>
                    <a:pt x="1207" y="1241"/>
                  </a:moveTo>
                  <a:cubicBezTo>
                    <a:pt x="2940" y="1"/>
                    <a:pt x="12955" y="7825"/>
                    <a:pt x="12955" y="7825"/>
                  </a:cubicBezTo>
                  <a:lnTo>
                    <a:pt x="13278" y="8640"/>
                  </a:lnTo>
                  <a:cubicBezTo>
                    <a:pt x="13278" y="8640"/>
                    <a:pt x="1" y="3577"/>
                    <a:pt x="1029" y="1453"/>
                  </a:cubicBezTo>
                  <a:cubicBezTo>
                    <a:pt x="1063" y="1352"/>
                    <a:pt x="1131" y="1275"/>
                    <a:pt x="1207" y="124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" name="Google Shape;497;p32"/>
            <p:cNvSpPr/>
            <p:nvPr/>
          </p:nvSpPr>
          <p:spPr>
            <a:xfrm>
              <a:off x="8298777" y="4394277"/>
              <a:ext cx="22853" cy="13059"/>
            </a:xfrm>
            <a:custGeom>
              <a:avLst/>
              <a:gdLst/>
              <a:ahLst/>
              <a:cxnLst/>
              <a:rect l="l" t="t" r="r" b="b"/>
              <a:pathLst>
                <a:path w="672" h="384" extrusionOk="0">
                  <a:moveTo>
                    <a:pt x="34" y="35"/>
                  </a:moveTo>
                  <a:cubicBezTo>
                    <a:pt x="68" y="35"/>
                    <a:pt x="68" y="1"/>
                    <a:pt x="102" y="35"/>
                  </a:cubicBezTo>
                  <a:cubicBezTo>
                    <a:pt x="179" y="69"/>
                    <a:pt x="281" y="103"/>
                    <a:pt x="391" y="137"/>
                  </a:cubicBezTo>
                  <a:cubicBezTo>
                    <a:pt x="459" y="137"/>
                    <a:pt x="570" y="171"/>
                    <a:pt x="637" y="213"/>
                  </a:cubicBezTo>
                  <a:cubicBezTo>
                    <a:pt x="671" y="247"/>
                    <a:pt x="671" y="281"/>
                    <a:pt x="637" y="315"/>
                  </a:cubicBezTo>
                  <a:lnTo>
                    <a:pt x="604" y="315"/>
                  </a:lnTo>
                  <a:cubicBezTo>
                    <a:pt x="425" y="383"/>
                    <a:pt x="179" y="213"/>
                    <a:pt x="34" y="103"/>
                  </a:cubicBezTo>
                  <a:cubicBezTo>
                    <a:pt x="0" y="69"/>
                    <a:pt x="34" y="35"/>
                    <a:pt x="34" y="3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" name="Google Shape;498;p32"/>
            <p:cNvSpPr/>
            <p:nvPr/>
          </p:nvSpPr>
          <p:spPr>
            <a:xfrm>
              <a:off x="8342103" y="4398902"/>
              <a:ext cx="17956" cy="11018"/>
            </a:xfrm>
            <a:custGeom>
              <a:avLst/>
              <a:gdLst/>
              <a:ahLst/>
              <a:cxnLst/>
              <a:rect l="l" t="t" r="r" b="b"/>
              <a:pathLst>
                <a:path w="528" h="324" extrusionOk="0">
                  <a:moveTo>
                    <a:pt x="35" y="35"/>
                  </a:moveTo>
                  <a:cubicBezTo>
                    <a:pt x="35" y="35"/>
                    <a:pt x="69" y="1"/>
                    <a:pt x="69" y="35"/>
                  </a:cubicBezTo>
                  <a:cubicBezTo>
                    <a:pt x="145" y="77"/>
                    <a:pt x="213" y="77"/>
                    <a:pt x="281" y="111"/>
                  </a:cubicBezTo>
                  <a:cubicBezTo>
                    <a:pt x="357" y="145"/>
                    <a:pt x="425" y="145"/>
                    <a:pt x="493" y="179"/>
                  </a:cubicBezTo>
                  <a:cubicBezTo>
                    <a:pt x="527" y="213"/>
                    <a:pt x="527" y="247"/>
                    <a:pt x="493" y="290"/>
                  </a:cubicBezTo>
                  <a:lnTo>
                    <a:pt x="493" y="290"/>
                  </a:lnTo>
                  <a:cubicBezTo>
                    <a:pt x="315" y="324"/>
                    <a:pt x="145" y="213"/>
                    <a:pt x="35" y="111"/>
                  </a:cubicBezTo>
                  <a:cubicBezTo>
                    <a:pt x="1" y="77"/>
                    <a:pt x="1" y="35"/>
                    <a:pt x="35" y="3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" name="Google Shape;499;p32"/>
            <p:cNvSpPr/>
            <p:nvPr/>
          </p:nvSpPr>
          <p:spPr>
            <a:xfrm>
              <a:off x="8307143" y="4368874"/>
              <a:ext cx="20541" cy="11018"/>
            </a:xfrm>
            <a:custGeom>
              <a:avLst/>
              <a:gdLst/>
              <a:ahLst/>
              <a:cxnLst/>
              <a:rect l="l" t="t" r="r" b="b"/>
              <a:pathLst>
                <a:path w="604" h="324" extrusionOk="0">
                  <a:moveTo>
                    <a:pt x="35" y="0"/>
                  </a:moveTo>
                  <a:lnTo>
                    <a:pt x="69" y="0"/>
                  </a:lnTo>
                  <a:cubicBezTo>
                    <a:pt x="145" y="34"/>
                    <a:pt x="247" y="68"/>
                    <a:pt x="324" y="68"/>
                  </a:cubicBezTo>
                  <a:cubicBezTo>
                    <a:pt x="391" y="111"/>
                    <a:pt x="459" y="111"/>
                    <a:pt x="536" y="145"/>
                  </a:cubicBezTo>
                  <a:cubicBezTo>
                    <a:pt x="604" y="179"/>
                    <a:pt x="570" y="247"/>
                    <a:pt x="536" y="281"/>
                  </a:cubicBezTo>
                  <a:lnTo>
                    <a:pt x="536" y="281"/>
                  </a:lnTo>
                  <a:cubicBezTo>
                    <a:pt x="425" y="323"/>
                    <a:pt x="358" y="281"/>
                    <a:pt x="247" y="247"/>
                  </a:cubicBezTo>
                  <a:cubicBezTo>
                    <a:pt x="179" y="213"/>
                    <a:pt x="111" y="179"/>
                    <a:pt x="35" y="111"/>
                  </a:cubicBezTo>
                  <a:cubicBezTo>
                    <a:pt x="1" y="68"/>
                    <a:pt x="1" y="34"/>
                    <a:pt x="3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" name="Google Shape;500;p32"/>
            <p:cNvSpPr/>
            <p:nvPr/>
          </p:nvSpPr>
          <p:spPr>
            <a:xfrm>
              <a:off x="8295003" y="4347211"/>
              <a:ext cx="23159" cy="11018"/>
            </a:xfrm>
            <a:custGeom>
              <a:avLst/>
              <a:gdLst/>
              <a:ahLst/>
              <a:cxnLst/>
              <a:rect l="l" t="t" r="r" b="b"/>
              <a:pathLst>
                <a:path w="681" h="324" extrusionOk="0">
                  <a:moveTo>
                    <a:pt x="43" y="0"/>
                  </a:moveTo>
                  <a:lnTo>
                    <a:pt x="111" y="0"/>
                  </a:lnTo>
                  <a:cubicBezTo>
                    <a:pt x="213" y="34"/>
                    <a:pt x="324" y="68"/>
                    <a:pt x="392" y="111"/>
                  </a:cubicBezTo>
                  <a:cubicBezTo>
                    <a:pt x="502" y="145"/>
                    <a:pt x="570" y="179"/>
                    <a:pt x="638" y="247"/>
                  </a:cubicBezTo>
                  <a:cubicBezTo>
                    <a:pt x="681" y="281"/>
                    <a:pt x="681" y="323"/>
                    <a:pt x="638" y="323"/>
                  </a:cubicBezTo>
                  <a:lnTo>
                    <a:pt x="604" y="323"/>
                  </a:lnTo>
                  <a:cubicBezTo>
                    <a:pt x="536" y="323"/>
                    <a:pt x="426" y="281"/>
                    <a:pt x="324" y="247"/>
                  </a:cubicBezTo>
                  <a:cubicBezTo>
                    <a:pt x="256" y="213"/>
                    <a:pt x="145" y="145"/>
                    <a:pt x="77" y="111"/>
                  </a:cubicBezTo>
                  <a:cubicBezTo>
                    <a:pt x="1" y="68"/>
                    <a:pt x="1" y="34"/>
                    <a:pt x="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" name="Google Shape;501;p32"/>
            <p:cNvSpPr/>
            <p:nvPr/>
          </p:nvSpPr>
          <p:spPr>
            <a:xfrm>
              <a:off x="8383116" y="4402677"/>
              <a:ext cx="15643" cy="13331"/>
            </a:xfrm>
            <a:custGeom>
              <a:avLst/>
              <a:gdLst/>
              <a:ahLst/>
              <a:cxnLst/>
              <a:rect l="l" t="t" r="r" b="b"/>
              <a:pathLst>
                <a:path w="460" h="392" extrusionOk="0">
                  <a:moveTo>
                    <a:pt x="35" y="34"/>
                  </a:moveTo>
                  <a:cubicBezTo>
                    <a:pt x="69" y="0"/>
                    <a:pt x="69" y="0"/>
                    <a:pt x="103" y="34"/>
                  </a:cubicBezTo>
                  <a:cubicBezTo>
                    <a:pt x="137" y="34"/>
                    <a:pt x="171" y="68"/>
                    <a:pt x="213" y="102"/>
                  </a:cubicBezTo>
                  <a:cubicBezTo>
                    <a:pt x="247" y="136"/>
                    <a:pt x="281" y="136"/>
                    <a:pt x="315" y="136"/>
                  </a:cubicBezTo>
                  <a:cubicBezTo>
                    <a:pt x="383" y="179"/>
                    <a:pt x="460" y="281"/>
                    <a:pt x="383" y="315"/>
                  </a:cubicBezTo>
                  <a:lnTo>
                    <a:pt x="383" y="349"/>
                  </a:lnTo>
                  <a:cubicBezTo>
                    <a:pt x="315" y="391"/>
                    <a:pt x="213" y="349"/>
                    <a:pt x="137" y="315"/>
                  </a:cubicBezTo>
                  <a:cubicBezTo>
                    <a:pt x="69" y="247"/>
                    <a:pt x="1" y="179"/>
                    <a:pt x="1" y="68"/>
                  </a:cubicBezTo>
                  <a:cubicBezTo>
                    <a:pt x="1" y="34"/>
                    <a:pt x="35" y="34"/>
                    <a:pt x="35" y="3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" name="Google Shape;502;p32"/>
            <p:cNvSpPr/>
            <p:nvPr/>
          </p:nvSpPr>
          <p:spPr>
            <a:xfrm>
              <a:off x="8367235" y="4419443"/>
              <a:ext cx="21697" cy="14453"/>
            </a:xfrm>
            <a:custGeom>
              <a:avLst/>
              <a:gdLst/>
              <a:ahLst/>
              <a:cxnLst/>
              <a:rect l="l" t="t" r="r" b="b"/>
              <a:pathLst>
                <a:path w="638" h="425" extrusionOk="0">
                  <a:moveTo>
                    <a:pt x="43" y="0"/>
                  </a:moveTo>
                  <a:lnTo>
                    <a:pt x="111" y="0"/>
                  </a:lnTo>
                  <a:cubicBezTo>
                    <a:pt x="179" y="68"/>
                    <a:pt x="289" y="110"/>
                    <a:pt x="391" y="178"/>
                  </a:cubicBezTo>
                  <a:cubicBezTo>
                    <a:pt x="468" y="212"/>
                    <a:pt x="570" y="212"/>
                    <a:pt x="604" y="280"/>
                  </a:cubicBezTo>
                  <a:cubicBezTo>
                    <a:pt x="638" y="323"/>
                    <a:pt x="638" y="357"/>
                    <a:pt x="604" y="357"/>
                  </a:cubicBezTo>
                  <a:lnTo>
                    <a:pt x="604" y="357"/>
                  </a:lnTo>
                  <a:cubicBezTo>
                    <a:pt x="502" y="425"/>
                    <a:pt x="357" y="357"/>
                    <a:pt x="289" y="280"/>
                  </a:cubicBezTo>
                  <a:cubicBezTo>
                    <a:pt x="179" y="212"/>
                    <a:pt x="111" y="144"/>
                    <a:pt x="43" y="68"/>
                  </a:cubicBezTo>
                  <a:cubicBezTo>
                    <a:pt x="1" y="34"/>
                    <a:pt x="1" y="34"/>
                    <a:pt x="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" name="Google Shape;503;p32"/>
            <p:cNvSpPr/>
            <p:nvPr/>
          </p:nvSpPr>
          <p:spPr>
            <a:xfrm>
              <a:off x="8296465" y="4004279"/>
              <a:ext cx="203399" cy="474099"/>
            </a:xfrm>
            <a:custGeom>
              <a:avLst/>
              <a:gdLst/>
              <a:ahLst/>
              <a:cxnLst/>
              <a:rect l="l" t="t" r="r" b="b"/>
              <a:pathLst>
                <a:path w="5981" h="13941" extrusionOk="0">
                  <a:moveTo>
                    <a:pt x="1869" y="952"/>
                  </a:moveTo>
                  <a:cubicBezTo>
                    <a:pt x="1912" y="918"/>
                    <a:pt x="1946" y="918"/>
                    <a:pt x="2014" y="884"/>
                  </a:cubicBezTo>
                  <a:cubicBezTo>
                    <a:pt x="4282" y="1"/>
                    <a:pt x="5981" y="10900"/>
                    <a:pt x="5624" y="13941"/>
                  </a:cubicBezTo>
                  <a:cubicBezTo>
                    <a:pt x="5624" y="13941"/>
                    <a:pt x="0" y="2295"/>
                    <a:pt x="1869" y="952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" name="Google Shape;504;p32"/>
            <p:cNvSpPr/>
            <p:nvPr/>
          </p:nvSpPr>
          <p:spPr>
            <a:xfrm>
              <a:off x="8467183" y="4342280"/>
              <a:ext cx="9862" cy="20575"/>
            </a:xfrm>
            <a:custGeom>
              <a:avLst/>
              <a:gdLst/>
              <a:ahLst/>
              <a:cxnLst/>
              <a:rect l="l" t="t" r="r" b="b"/>
              <a:pathLst>
                <a:path w="290" h="605" extrusionOk="0">
                  <a:moveTo>
                    <a:pt x="35" y="43"/>
                  </a:moveTo>
                  <a:cubicBezTo>
                    <a:pt x="35" y="1"/>
                    <a:pt x="77" y="1"/>
                    <a:pt x="77" y="43"/>
                  </a:cubicBezTo>
                  <a:cubicBezTo>
                    <a:pt x="145" y="111"/>
                    <a:pt x="179" y="179"/>
                    <a:pt x="213" y="290"/>
                  </a:cubicBezTo>
                  <a:cubicBezTo>
                    <a:pt x="247" y="358"/>
                    <a:pt x="290" y="468"/>
                    <a:pt x="290" y="536"/>
                  </a:cubicBezTo>
                  <a:cubicBezTo>
                    <a:pt x="290" y="570"/>
                    <a:pt x="247" y="570"/>
                    <a:pt x="247" y="604"/>
                  </a:cubicBezTo>
                  <a:cubicBezTo>
                    <a:pt x="213" y="604"/>
                    <a:pt x="179" y="604"/>
                    <a:pt x="145" y="570"/>
                  </a:cubicBezTo>
                  <a:cubicBezTo>
                    <a:pt x="77" y="502"/>
                    <a:pt x="77" y="392"/>
                    <a:pt x="35" y="324"/>
                  </a:cubicBezTo>
                  <a:cubicBezTo>
                    <a:pt x="35" y="213"/>
                    <a:pt x="1" y="145"/>
                    <a:pt x="35" y="4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" name="Google Shape;505;p32"/>
            <p:cNvSpPr/>
            <p:nvPr/>
          </p:nvSpPr>
          <p:spPr>
            <a:xfrm>
              <a:off x="8449295" y="4343742"/>
              <a:ext cx="9556" cy="17956"/>
            </a:xfrm>
            <a:custGeom>
              <a:avLst/>
              <a:gdLst/>
              <a:ahLst/>
              <a:cxnLst/>
              <a:rect l="l" t="t" r="r" b="b"/>
              <a:pathLst>
                <a:path w="281" h="528" extrusionOk="0">
                  <a:moveTo>
                    <a:pt x="34" y="34"/>
                  </a:moveTo>
                  <a:cubicBezTo>
                    <a:pt x="68" y="0"/>
                    <a:pt x="102" y="0"/>
                    <a:pt x="136" y="68"/>
                  </a:cubicBezTo>
                  <a:cubicBezTo>
                    <a:pt x="136" y="136"/>
                    <a:pt x="179" y="213"/>
                    <a:pt x="213" y="281"/>
                  </a:cubicBezTo>
                  <a:cubicBezTo>
                    <a:pt x="247" y="349"/>
                    <a:pt x="281" y="425"/>
                    <a:pt x="213" y="493"/>
                  </a:cubicBezTo>
                  <a:lnTo>
                    <a:pt x="213" y="493"/>
                  </a:lnTo>
                  <a:cubicBezTo>
                    <a:pt x="179" y="527"/>
                    <a:pt x="179" y="527"/>
                    <a:pt x="136" y="493"/>
                  </a:cubicBezTo>
                  <a:cubicBezTo>
                    <a:pt x="68" y="493"/>
                    <a:pt x="68" y="383"/>
                    <a:pt x="34" y="315"/>
                  </a:cubicBezTo>
                  <a:cubicBezTo>
                    <a:pt x="34" y="247"/>
                    <a:pt x="34" y="170"/>
                    <a:pt x="0" y="6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" name="Google Shape;506;p32"/>
            <p:cNvSpPr/>
            <p:nvPr/>
          </p:nvSpPr>
          <p:spPr>
            <a:xfrm>
              <a:off x="8429944" y="4322079"/>
              <a:ext cx="7244" cy="15609"/>
            </a:xfrm>
            <a:custGeom>
              <a:avLst/>
              <a:gdLst/>
              <a:ahLst/>
              <a:cxnLst/>
              <a:rect l="l" t="t" r="r" b="b"/>
              <a:pathLst>
                <a:path w="213" h="459" extrusionOk="0">
                  <a:moveTo>
                    <a:pt x="34" y="0"/>
                  </a:moveTo>
                  <a:cubicBezTo>
                    <a:pt x="34" y="0"/>
                    <a:pt x="68" y="0"/>
                    <a:pt x="110" y="34"/>
                  </a:cubicBezTo>
                  <a:cubicBezTo>
                    <a:pt x="144" y="102"/>
                    <a:pt x="144" y="170"/>
                    <a:pt x="178" y="213"/>
                  </a:cubicBezTo>
                  <a:cubicBezTo>
                    <a:pt x="178" y="247"/>
                    <a:pt x="178" y="281"/>
                    <a:pt x="212" y="315"/>
                  </a:cubicBezTo>
                  <a:cubicBezTo>
                    <a:pt x="212" y="349"/>
                    <a:pt x="212" y="349"/>
                    <a:pt x="178" y="383"/>
                  </a:cubicBezTo>
                  <a:lnTo>
                    <a:pt x="178" y="425"/>
                  </a:lnTo>
                  <a:cubicBezTo>
                    <a:pt x="144" y="459"/>
                    <a:pt x="110" y="459"/>
                    <a:pt x="110" y="425"/>
                  </a:cubicBezTo>
                  <a:cubicBezTo>
                    <a:pt x="68" y="383"/>
                    <a:pt x="68" y="383"/>
                    <a:pt x="68" y="315"/>
                  </a:cubicBezTo>
                  <a:cubicBezTo>
                    <a:pt x="68" y="315"/>
                    <a:pt x="68" y="281"/>
                    <a:pt x="34" y="247"/>
                  </a:cubicBezTo>
                  <a:cubicBezTo>
                    <a:pt x="34" y="170"/>
                    <a:pt x="34" y="136"/>
                    <a:pt x="0" y="68"/>
                  </a:cubicBezTo>
                  <a:cubicBezTo>
                    <a:pt x="0" y="34"/>
                    <a:pt x="0" y="34"/>
                    <a:pt x="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" name="Google Shape;507;p32"/>
            <p:cNvSpPr/>
            <p:nvPr/>
          </p:nvSpPr>
          <p:spPr>
            <a:xfrm>
              <a:off x="8446676" y="4301573"/>
              <a:ext cx="12175" cy="19078"/>
            </a:xfrm>
            <a:custGeom>
              <a:avLst/>
              <a:gdLst/>
              <a:ahLst/>
              <a:cxnLst/>
              <a:rect l="l" t="t" r="r" b="b"/>
              <a:pathLst>
                <a:path w="358" h="561" extrusionOk="0">
                  <a:moveTo>
                    <a:pt x="43" y="34"/>
                  </a:moveTo>
                  <a:cubicBezTo>
                    <a:pt x="77" y="34"/>
                    <a:pt x="111" y="0"/>
                    <a:pt x="145" y="34"/>
                  </a:cubicBezTo>
                  <a:cubicBezTo>
                    <a:pt x="213" y="179"/>
                    <a:pt x="358" y="348"/>
                    <a:pt x="324" y="527"/>
                  </a:cubicBezTo>
                  <a:lnTo>
                    <a:pt x="324" y="561"/>
                  </a:lnTo>
                  <a:cubicBezTo>
                    <a:pt x="290" y="561"/>
                    <a:pt x="213" y="561"/>
                    <a:pt x="213" y="527"/>
                  </a:cubicBezTo>
                  <a:cubicBezTo>
                    <a:pt x="145" y="493"/>
                    <a:pt x="145" y="391"/>
                    <a:pt x="111" y="314"/>
                  </a:cubicBezTo>
                  <a:cubicBezTo>
                    <a:pt x="111" y="246"/>
                    <a:pt x="77" y="179"/>
                    <a:pt x="43" y="102"/>
                  </a:cubicBezTo>
                  <a:cubicBezTo>
                    <a:pt x="1" y="68"/>
                    <a:pt x="43" y="34"/>
                    <a:pt x="43" y="3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" name="Google Shape;508;p32"/>
            <p:cNvSpPr/>
            <p:nvPr/>
          </p:nvSpPr>
          <p:spPr>
            <a:xfrm>
              <a:off x="8449295" y="4258213"/>
              <a:ext cx="9556" cy="15643"/>
            </a:xfrm>
            <a:custGeom>
              <a:avLst/>
              <a:gdLst/>
              <a:ahLst/>
              <a:cxnLst/>
              <a:rect l="l" t="t" r="r" b="b"/>
              <a:pathLst>
                <a:path w="281" h="460" extrusionOk="0">
                  <a:moveTo>
                    <a:pt x="0" y="1"/>
                  </a:moveTo>
                  <a:lnTo>
                    <a:pt x="68" y="1"/>
                  </a:lnTo>
                  <a:cubicBezTo>
                    <a:pt x="102" y="69"/>
                    <a:pt x="136" y="103"/>
                    <a:pt x="179" y="179"/>
                  </a:cubicBezTo>
                  <a:cubicBezTo>
                    <a:pt x="213" y="247"/>
                    <a:pt x="281" y="315"/>
                    <a:pt x="247" y="392"/>
                  </a:cubicBezTo>
                  <a:lnTo>
                    <a:pt x="213" y="426"/>
                  </a:lnTo>
                  <a:cubicBezTo>
                    <a:pt x="179" y="460"/>
                    <a:pt x="136" y="460"/>
                    <a:pt x="102" y="426"/>
                  </a:cubicBezTo>
                  <a:cubicBezTo>
                    <a:pt x="34" y="392"/>
                    <a:pt x="34" y="315"/>
                    <a:pt x="34" y="247"/>
                  </a:cubicBezTo>
                  <a:cubicBezTo>
                    <a:pt x="0" y="179"/>
                    <a:pt x="0" y="103"/>
                    <a:pt x="0" y="3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" name="Google Shape;509;p32"/>
            <p:cNvSpPr/>
            <p:nvPr/>
          </p:nvSpPr>
          <p:spPr>
            <a:xfrm>
              <a:off x="8429944" y="4255629"/>
              <a:ext cx="10984" cy="21697"/>
            </a:xfrm>
            <a:custGeom>
              <a:avLst/>
              <a:gdLst/>
              <a:ahLst/>
              <a:cxnLst/>
              <a:rect l="l" t="t" r="r" b="b"/>
              <a:pathLst>
                <a:path w="323" h="638" extrusionOk="0">
                  <a:moveTo>
                    <a:pt x="34" y="43"/>
                  </a:moveTo>
                  <a:cubicBezTo>
                    <a:pt x="68" y="0"/>
                    <a:pt x="144" y="0"/>
                    <a:pt x="144" y="77"/>
                  </a:cubicBezTo>
                  <a:cubicBezTo>
                    <a:pt x="212" y="145"/>
                    <a:pt x="212" y="213"/>
                    <a:pt x="246" y="323"/>
                  </a:cubicBezTo>
                  <a:cubicBezTo>
                    <a:pt x="280" y="391"/>
                    <a:pt x="323" y="502"/>
                    <a:pt x="280" y="570"/>
                  </a:cubicBezTo>
                  <a:lnTo>
                    <a:pt x="246" y="604"/>
                  </a:lnTo>
                  <a:cubicBezTo>
                    <a:pt x="212" y="638"/>
                    <a:pt x="178" y="604"/>
                    <a:pt x="144" y="570"/>
                  </a:cubicBezTo>
                  <a:cubicBezTo>
                    <a:pt x="68" y="536"/>
                    <a:pt x="110" y="425"/>
                    <a:pt x="68" y="357"/>
                  </a:cubicBezTo>
                  <a:cubicBezTo>
                    <a:pt x="68" y="289"/>
                    <a:pt x="34" y="179"/>
                    <a:pt x="0" y="111"/>
                  </a:cubicBezTo>
                  <a:cubicBezTo>
                    <a:pt x="0" y="77"/>
                    <a:pt x="0" y="43"/>
                    <a:pt x="34" y="4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" name="Google Shape;510;p32"/>
            <p:cNvSpPr/>
            <p:nvPr/>
          </p:nvSpPr>
          <p:spPr>
            <a:xfrm>
              <a:off x="8404779" y="4242638"/>
              <a:ext cx="8434" cy="17922"/>
            </a:xfrm>
            <a:custGeom>
              <a:avLst/>
              <a:gdLst/>
              <a:ahLst/>
              <a:cxnLst/>
              <a:rect l="l" t="t" r="r" b="b"/>
              <a:pathLst>
                <a:path w="248" h="527" extrusionOk="0">
                  <a:moveTo>
                    <a:pt x="35" y="34"/>
                  </a:moveTo>
                  <a:cubicBezTo>
                    <a:pt x="69" y="0"/>
                    <a:pt x="137" y="34"/>
                    <a:pt x="137" y="102"/>
                  </a:cubicBezTo>
                  <a:cubicBezTo>
                    <a:pt x="171" y="213"/>
                    <a:pt x="213" y="348"/>
                    <a:pt x="213" y="459"/>
                  </a:cubicBezTo>
                  <a:cubicBezTo>
                    <a:pt x="247" y="493"/>
                    <a:pt x="213" y="493"/>
                    <a:pt x="213" y="493"/>
                  </a:cubicBezTo>
                  <a:cubicBezTo>
                    <a:pt x="171" y="527"/>
                    <a:pt x="137" y="527"/>
                    <a:pt x="137" y="493"/>
                  </a:cubicBezTo>
                  <a:cubicBezTo>
                    <a:pt x="69" y="382"/>
                    <a:pt x="35" y="247"/>
                    <a:pt x="1" y="102"/>
                  </a:cubicBezTo>
                  <a:cubicBezTo>
                    <a:pt x="1" y="68"/>
                    <a:pt x="35" y="68"/>
                    <a:pt x="35" y="3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" name="Google Shape;511;p32"/>
            <p:cNvSpPr/>
            <p:nvPr/>
          </p:nvSpPr>
          <p:spPr>
            <a:xfrm>
              <a:off x="8398725" y="4196694"/>
              <a:ext cx="8400" cy="20541"/>
            </a:xfrm>
            <a:custGeom>
              <a:avLst/>
              <a:gdLst/>
              <a:ahLst/>
              <a:cxnLst/>
              <a:rect l="l" t="t" r="r" b="b"/>
              <a:pathLst>
                <a:path w="247" h="604" extrusionOk="0">
                  <a:moveTo>
                    <a:pt x="35" y="34"/>
                  </a:moveTo>
                  <a:cubicBezTo>
                    <a:pt x="69" y="0"/>
                    <a:pt x="137" y="0"/>
                    <a:pt x="137" y="77"/>
                  </a:cubicBezTo>
                  <a:cubicBezTo>
                    <a:pt x="179" y="213"/>
                    <a:pt x="247" y="391"/>
                    <a:pt x="247" y="570"/>
                  </a:cubicBezTo>
                  <a:lnTo>
                    <a:pt x="213" y="604"/>
                  </a:lnTo>
                  <a:lnTo>
                    <a:pt x="137" y="604"/>
                  </a:lnTo>
                  <a:cubicBezTo>
                    <a:pt x="69" y="459"/>
                    <a:pt x="35" y="247"/>
                    <a:pt x="1" y="111"/>
                  </a:cubicBezTo>
                  <a:cubicBezTo>
                    <a:pt x="1" y="77"/>
                    <a:pt x="35" y="34"/>
                    <a:pt x="35" y="3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" name="Google Shape;512;p32"/>
            <p:cNvSpPr/>
            <p:nvPr/>
          </p:nvSpPr>
          <p:spPr>
            <a:xfrm>
              <a:off x="8433685" y="4218356"/>
              <a:ext cx="8400" cy="17072"/>
            </a:xfrm>
            <a:custGeom>
              <a:avLst/>
              <a:gdLst/>
              <a:ahLst/>
              <a:cxnLst/>
              <a:rect l="l" t="t" r="r" b="b"/>
              <a:pathLst>
                <a:path w="247" h="502" extrusionOk="0">
                  <a:moveTo>
                    <a:pt x="34" y="35"/>
                  </a:moveTo>
                  <a:cubicBezTo>
                    <a:pt x="68" y="1"/>
                    <a:pt x="102" y="1"/>
                    <a:pt x="102" y="35"/>
                  </a:cubicBezTo>
                  <a:cubicBezTo>
                    <a:pt x="136" y="111"/>
                    <a:pt x="170" y="179"/>
                    <a:pt x="213" y="247"/>
                  </a:cubicBezTo>
                  <a:cubicBezTo>
                    <a:pt x="213" y="323"/>
                    <a:pt x="247" y="391"/>
                    <a:pt x="213" y="459"/>
                  </a:cubicBezTo>
                  <a:lnTo>
                    <a:pt x="170" y="459"/>
                  </a:lnTo>
                  <a:cubicBezTo>
                    <a:pt x="170" y="502"/>
                    <a:pt x="136" y="502"/>
                    <a:pt x="102" y="459"/>
                  </a:cubicBezTo>
                  <a:cubicBezTo>
                    <a:pt x="34" y="425"/>
                    <a:pt x="68" y="357"/>
                    <a:pt x="34" y="289"/>
                  </a:cubicBezTo>
                  <a:cubicBezTo>
                    <a:pt x="34" y="213"/>
                    <a:pt x="34" y="145"/>
                    <a:pt x="0" y="111"/>
                  </a:cubicBezTo>
                  <a:cubicBezTo>
                    <a:pt x="0" y="77"/>
                    <a:pt x="0" y="35"/>
                    <a:pt x="34" y="3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" name="Google Shape;513;p32"/>
            <p:cNvSpPr/>
            <p:nvPr/>
          </p:nvSpPr>
          <p:spPr>
            <a:xfrm>
              <a:off x="8439466" y="4196694"/>
              <a:ext cx="11018" cy="14487"/>
            </a:xfrm>
            <a:custGeom>
              <a:avLst/>
              <a:gdLst/>
              <a:ahLst/>
              <a:cxnLst/>
              <a:rect l="l" t="t" r="r" b="b"/>
              <a:pathLst>
                <a:path w="324" h="426" extrusionOk="0">
                  <a:moveTo>
                    <a:pt x="43" y="0"/>
                  </a:moveTo>
                  <a:lnTo>
                    <a:pt x="111" y="0"/>
                  </a:lnTo>
                  <a:cubicBezTo>
                    <a:pt x="179" y="111"/>
                    <a:pt x="323" y="289"/>
                    <a:pt x="213" y="391"/>
                  </a:cubicBezTo>
                  <a:lnTo>
                    <a:pt x="213" y="391"/>
                  </a:lnTo>
                  <a:cubicBezTo>
                    <a:pt x="179" y="425"/>
                    <a:pt x="145" y="425"/>
                    <a:pt x="145" y="391"/>
                  </a:cubicBezTo>
                  <a:cubicBezTo>
                    <a:pt x="77" y="357"/>
                    <a:pt x="111" y="289"/>
                    <a:pt x="77" y="247"/>
                  </a:cubicBezTo>
                  <a:cubicBezTo>
                    <a:pt x="77" y="179"/>
                    <a:pt x="43" y="145"/>
                    <a:pt x="0" y="111"/>
                  </a:cubicBezTo>
                  <a:cubicBezTo>
                    <a:pt x="0" y="77"/>
                    <a:pt x="0" y="34"/>
                    <a:pt x="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" name="Google Shape;514;p32"/>
            <p:cNvSpPr/>
            <p:nvPr/>
          </p:nvSpPr>
          <p:spPr>
            <a:xfrm>
              <a:off x="8425013" y="4171562"/>
              <a:ext cx="7244" cy="20541"/>
            </a:xfrm>
            <a:custGeom>
              <a:avLst/>
              <a:gdLst/>
              <a:ahLst/>
              <a:cxnLst/>
              <a:rect l="l" t="t" r="r" b="b"/>
              <a:pathLst>
                <a:path w="213" h="604" extrusionOk="0">
                  <a:moveTo>
                    <a:pt x="43" y="34"/>
                  </a:moveTo>
                  <a:cubicBezTo>
                    <a:pt x="77" y="0"/>
                    <a:pt x="111" y="0"/>
                    <a:pt x="145" y="34"/>
                  </a:cubicBezTo>
                  <a:cubicBezTo>
                    <a:pt x="179" y="102"/>
                    <a:pt x="213" y="213"/>
                    <a:pt x="213" y="315"/>
                  </a:cubicBezTo>
                  <a:cubicBezTo>
                    <a:pt x="213" y="391"/>
                    <a:pt x="179" y="527"/>
                    <a:pt x="145" y="561"/>
                  </a:cubicBezTo>
                  <a:lnTo>
                    <a:pt x="111" y="561"/>
                  </a:lnTo>
                  <a:cubicBezTo>
                    <a:pt x="111" y="604"/>
                    <a:pt x="77" y="604"/>
                    <a:pt x="77" y="561"/>
                  </a:cubicBezTo>
                  <a:lnTo>
                    <a:pt x="77" y="459"/>
                  </a:lnTo>
                  <a:lnTo>
                    <a:pt x="77" y="315"/>
                  </a:lnTo>
                  <a:cubicBezTo>
                    <a:pt x="77" y="247"/>
                    <a:pt x="43" y="179"/>
                    <a:pt x="1" y="102"/>
                  </a:cubicBezTo>
                  <a:cubicBezTo>
                    <a:pt x="1" y="68"/>
                    <a:pt x="1" y="34"/>
                    <a:pt x="43" y="3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" name="Google Shape;515;p32"/>
            <p:cNvSpPr/>
            <p:nvPr/>
          </p:nvSpPr>
          <p:spPr>
            <a:xfrm>
              <a:off x="8403350" y="4160578"/>
              <a:ext cx="8706" cy="18228"/>
            </a:xfrm>
            <a:custGeom>
              <a:avLst/>
              <a:gdLst/>
              <a:ahLst/>
              <a:cxnLst/>
              <a:rect l="l" t="t" r="r" b="b"/>
              <a:pathLst>
                <a:path w="256" h="536" extrusionOk="0">
                  <a:moveTo>
                    <a:pt x="43" y="35"/>
                  </a:moveTo>
                  <a:cubicBezTo>
                    <a:pt x="77" y="1"/>
                    <a:pt x="111" y="1"/>
                    <a:pt x="111" y="77"/>
                  </a:cubicBezTo>
                  <a:cubicBezTo>
                    <a:pt x="145" y="145"/>
                    <a:pt x="145" y="213"/>
                    <a:pt x="179" y="289"/>
                  </a:cubicBezTo>
                  <a:cubicBezTo>
                    <a:pt x="213" y="357"/>
                    <a:pt x="255" y="391"/>
                    <a:pt x="255" y="459"/>
                  </a:cubicBezTo>
                  <a:cubicBezTo>
                    <a:pt x="255" y="502"/>
                    <a:pt x="213" y="502"/>
                    <a:pt x="213" y="536"/>
                  </a:cubicBezTo>
                  <a:lnTo>
                    <a:pt x="145" y="536"/>
                  </a:lnTo>
                  <a:cubicBezTo>
                    <a:pt x="43" y="425"/>
                    <a:pt x="43" y="213"/>
                    <a:pt x="1" y="77"/>
                  </a:cubicBezTo>
                  <a:cubicBezTo>
                    <a:pt x="1" y="35"/>
                    <a:pt x="43" y="35"/>
                    <a:pt x="43" y="3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" name="Google Shape;516;p32"/>
            <p:cNvSpPr/>
            <p:nvPr/>
          </p:nvSpPr>
          <p:spPr>
            <a:xfrm>
              <a:off x="8378219" y="4146124"/>
              <a:ext cx="8400" cy="20575"/>
            </a:xfrm>
            <a:custGeom>
              <a:avLst/>
              <a:gdLst/>
              <a:ahLst/>
              <a:cxnLst/>
              <a:rect l="l" t="t" r="r" b="b"/>
              <a:pathLst>
                <a:path w="247" h="605" extrusionOk="0">
                  <a:moveTo>
                    <a:pt x="0" y="35"/>
                  </a:moveTo>
                  <a:cubicBezTo>
                    <a:pt x="34" y="1"/>
                    <a:pt x="68" y="1"/>
                    <a:pt x="102" y="35"/>
                  </a:cubicBezTo>
                  <a:cubicBezTo>
                    <a:pt x="179" y="213"/>
                    <a:pt x="247" y="392"/>
                    <a:pt x="179" y="570"/>
                  </a:cubicBezTo>
                  <a:lnTo>
                    <a:pt x="179" y="570"/>
                  </a:lnTo>
                  <a:cubicBezTo>
                    <a:pt x="179" y="604"/>
                    <a:pt x="145" y="604"/>
                    <a:pt x="102" y="570"/>
                  </a:cubicBezTo>
                  <a:cubicBezTo>
                    <a:pt x="0" y="426"/>
                    <a:pt x="0" y="247"/>
                    <a:pt x="0" y="7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" name="Google Shape;517;p32"/>
            <p:cNvSpPr/>
            <p:nvPr/>
          </p:nvSpPr>
          <p:spPr>
            <a:xfrm>
              <a:off x="8415491" y="4118408"/>
              <a:ext cx="11018" cy="15916"/>
            </a:xfrm>
            <a:custGeom>
              <a:avLst/>
              <a:gdLst/>
              <a:ahLst/>
              <a:cxnLst/>
              <a:rect l="l" t="t" r="r" b="b"/>
              <a:pathLst>
                <a:path w="324" h="468" extrusionOk="0">
                  <a:moveTo>
                    <a:pt x="34" y="43"/>
                  </a:moveTo>
                  <a:cubicBezTo>
                    <a:pt x="68" y="0"/>
                    <a:pt x="111" y="0"/>
                    <a:pt x="145" y="43"/>
                  </a:cubicBezTo>
                  <a:cubicBezTo>
                    <a:pt x="179" y="111"/>
                    <a:pt x="213" y="179"/>
                    <a:pt x="247" y="213"/>
                  </a:cubicBezTo>
                  <a:cubicBezTo>
                    <a:pt x="281" y="289"/>
                    <a:pt x="323" y="357"/>
                    <a:pt x="281" y="425"/>
                  </a:cubicBezTo>
                  <a:lnTo>
                    <a:pt x="247" y="425"/>
                  </a:lnTo>
                  <a:cubicBezTo>
                    <a:pt x="247" y="468"/>
                    <a:pt x="213" y="468"/>
                    <a:pt x="213" y="468"/>
                  </a:cubicBezTo>
                  <a:cubicBezTo>
                    <a:pt x="145" y="425"/>
                    <a:pt x="111" y="357"/>
                    <a:pt x="68" y="323"/>
                  </a:cubicBezTo>
                  <a:cubicBezTo>
                    <a:pt x="68" y="255"/>
                    <a:pt x="34" y="179"/>
                    <a:pt x="0" y="111"/>
                  </a:cubicBezTo>
                  <a:cubicBezTo>
                    <a:pt x="0" y="77"/>
                    <a:pt x="0" y="43"/>
                    <a:pt x="34" y="4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" name="Google Shape;518;p32"/>
            <p:cNvSpPr/>
            <p:nvPr/>
          </p:nvSpPr>
          <p:spPr>
            <a:xfrm>
              <a:off x="8393828" y="4117252"/>
              <a:ext cx="10984" cy="17072"/>
            </a:xfrm>
            <a:custGeom>
              <a:avLst/>
              <a:gdLst/>
              <a:ahLst/>
              <a:cxnLst/>
              <a:rect l="l" t="t" r="r" b="b"/>
              <a:pathLst>
                <a:path w="323" h="502" extrusionOk="0">
                  <a:moveTo>
                    <a:pt x="0" y="0"/>
                  </a:moveTo>
                  <a:cubicBezTo>
                    <a:pt x="34" y="0"/>
                    <a:pt x="68" y="0"/>
                    <a:pt x="111" y="34"/>
                  </a:cubicBezTo>
                  <a:cubicBezTo>
                    <a:pt x="179" y="145"/>
                    <a:pt x="323" y="323"/>
                    <a:pt x="213" y="459"/>
                  </a:cubicBezTo>
                  <a:lnTo>
                    <a:pt x="213" y="502"/>
                  </a:lnTo>
                  <a:cubicBezTo>
                    <a:pt x="179" y="502"/>
                    <a:pt x="179" y="502"/>
                    <a:pt x="145" y="459"/>
                  </a:cubicBezTo>
                  <a:cubicBezTo>
                    <a:pt x="111" y="425"/>
                    <a:pt x="68" y="357"/>
                    <a:pt x="68" y="289"/>
                  </a:cubicBezTo>
                  <a:cubicBezTo>
                    <a:pt x="34" y="213"/>
                    <a:pt x="34" y="145"/>
                    <a:pt x="0" y="7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" name="Google Shape;519;p32"/>
            <p:cNvSpPr/>
            <p:nvPr/>
          </p:nvSpPr>
          <p:spPr>
            <a:xfrm>
              <a:off x="8500986" y="4072770"/>
              <a:ext cx="339497" cy="418904"/>
            </a:xfrm>
            <a:custGeom>
              <a:avLst/>
              <a:gdLst/>
              <a:ahLst/>
              <a:cxnLst/>
              <a:rect l="l" t="t" r="r" b="b"/>
              <a:pathLst>
                <a:path w="9983" h="12318" extrusionOk="0">
                  <a:moveTo>
                    <a:pt x="6899" y="323"/>
                  </a:moveTo>
                  <a:cubicBezTo>
                    <a:pt x="7221" y="68"/>
                    <a:pt x="7536" y="0"/>
                    <a:pt x="7791" y="68"/>
                  </a:cubicBezTo>
                  <a:cubicBezTo>
                    <a:pt x="9982" y="884"/>
                    <a:pt x="1" y="12318"/>
                    <a:pt x="1" y="12318"/>
                  </a:cubicBezTo>
                  <a:cubicBezTo>
                    <a:pt x="1" y="12318"/>
                    <a:pt x="4350" y="2124"/>
                    <a:pt x="6899" y="323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" name="Google Shape;520;p32"/>
            <p:cNvSpPr/>
            <p:nvPr/>
          </p:nvSpPr>
          <p:spPr>
            <a:xfrm>
              <a:off x="8750023" y="4116096"/>
              <a:ext cx="11018" cy="22853"/>
            </a:xfrm>
            <a:custGeom>
              <a:avLst/>
              <a:gdLst/>
              <a:ahLst/>
              <a:cxnLst/>
              <a:rect l="l" t="t" r="r" b="b"/>
              <a:pathLst>
                <a:path w="324" h="672" extrusionOk="0">
                  <a:moveTo>
                    <a:pt x="255" y="34"/>
                  </a:moveTo>
                  <a:cubicBezTo>
                    <a:pt x="289" y="0"/>
                    <a:pt x="323" y="34"/>
                    <a:pt x="323" y="111"/>
                  </a:cubicBezTo>
                  <a:cubicBezTo>
                    <a:pt x="289" y="179"/>
                    <a:pt x="289" y="281"/>
                    <a:pt x="255" y="391"/>
                  </a:cubicBezTo>
                  <a:cubicBezTo>
                    <a:pt x="213" y="459"/>
                    <a:pt x="179" y="570"/>
                    <a:pt x="111" y="638"/>
                  </a:cubicBezTo>
                  <a:lnTo>
                    <a:pt x="111" y="638"/>
                  </a:lnTo>
                  <a:cubicBezTo>
                    <a:pt x="77" y="672"/>
                    <a:pt x="0" y="638"/>
                    <a:pt x="0" y="604"/>
                  </a:cubicBezTo>
                  <a:cubicBezTo>
                    <a:pt x="0" y="493"/>
                    <a:pt x="43" y="425"/>
                    <a:pt x="77" y="323"/>
                  </a:cubicBezTo>
                  <a:cubicBezTo>
                    <a:pt x="145" y="247"/>
                    <a:pt x="179" y="145"/>
                    <a:pt x="213" y="68"/>
                  </a:cubicBezTo>
                  <a:cubicBezTo>
                    <a:pt x="213" y="68"/>
                    <a:pt x="213" y="34"/>
                    <a:pt x="255" y="3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" name="Google Shape;521;p32"/>
            <p:cNvSpPr/>
            <p:nvPr/>
          </p:nvSpPr>
          <p:spPr>
            <a:xfrm>
              <a:off x="8737032" y="4110043"/>
              <a:ext cx="10712" cy="18228"/>
            </a:xfrm>
            <a:custGeom>
              <a:avLst/>
              <a:gdLst/>
              <a:ahLst/>
              <a:cxnLst/>
              <a:rect l="l" t="t" r="r" b="b"/>
              <a:pathLst>
                <a:path w="315" h="536" extrusionOk="0">
                  <a:moveTo>
                    <a:pt x="246" y="0"/>
                  </a:moveTo>
                  <a:cubicBezTo>
                    <a:pt x="280" y="0"/>
                    <a:pt x="314" y="34"/>
                    <a:pt x="314" y="76"/>
                  </a:cubicBezTo>
                  <a:cubicBezTo>
                    <a:pt x="314" y="144"/>
                    <a:pt x="280" y="246"/>
                    <a:pt x="246" y="323"/>
                  </a:cubicBezTo>
                  <a:cubicBezTo>
                    <a:pt x="246" y="391"/>
                    <a:pt x="212" y="459"/>
                    <a:pt x="170" y="501"/>
                  </a:cubicBezTo>
                  <a:cubicBezTo>
                    <a:pt x="136" y="501"/>
                    <a:pt x="136" y="535"/>
                    <a:pt x="136" y="535"/>
                  </a:cubicBezTo>
                  <a:cubicBezTo>
                    <a:pt x="102" y="535"/>
                    <a:pt x="34" y="535"/>
                    <a:pt x="34" y="501"/>
                  </a:cubicBezTo>
                  <a:cubicBezTo>
                    <a:pt x="0" y="391"/>
                    <a:pt x="34" y="323"/>
                    <a:pt x="68" y="246"/>
                  </a:cubicBezTo>
                  <a:cubicBezTo>
                    <a:pt x="102" y="178"/>
                    <a:pt x="170" y="110"/>
                    <a:pt x="212" y="3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" name="Google Shape;522;p32"/>
            <p:cNvSpPr/>
            <p:nvPr/>
          </p:nvSpPr>
          <p:spPr>
            <a:xfrm>
              <a:off x="8717648" y="4101643"/>
              <a:ext cx="16800" cy="24009"/>
            </a:xfrm>
            <a:custGeom>
              <a:avLst/>
              <a:gdLst/>
              <a:ahLst/>
              <a:cxnLst/>
              <a:rect l="l" t="t" r="r" b="b"/>
              <a:pathLst>
                <a:path w="494" h="706" extrusionOk="0">
                  <a:moveTo>
                    <a:pt x="358" y="35"/>
                  </a:moveTo>
                  <a:cubicBezTo>
                    <a:pt x="426" y="1"/>
                    <a:pt x="494" y="69"/>
                    <a:pt x="460" y="111"/>
                  </a:cubicBezTo>
                  <a:cubicBezTo>
                    <a:pt x="315" y="281"/>
                    <a:pt x="247" y="493"/>
                    <a:pt x="69" y="672"/>
                  </a:cubicBezTo>
                  <a:lnTo>
                    <a:pt x="69" y="672"/>
                  </a:lnTo>
                  <a:cubicBezTo>
                    <a:pt x="35" y="706"/>
                    <a:pt x="1" y="672"/>
                    <a:pt x="1" y="638"/>
                  </a:cubicBezTo>
                  <a:cubicBezTo>
                    <a:pt x="35" y="391"/>
                    <a:pt x="179" y="213"/>
                    <a:pt x="358" y="3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" name="Google Shape;523;p32"/>
            <p:cNvSpPr/>
            <p:nvPr/>
          </p:nvSpPr>
          <p:spPr>
            <a:xfrm>
              <a:off x="8721117" y="4171562"/>
              <a:ext cx="13331" cy="19112"/>
            </a:xfrm>
            <a:custGeom>
              <a:avLst/>
              <a:gdLst/>
              <a:ahLst/>
              <a:cxnLst/>
              <a:rect l="l" t="t" r="r" b="b"/>
              <a:pathLst>
                <a:path w="392" h="562" extrusionOk="0">
                  <a:moveTo>
                    <a:pt x="290" y="34"/>
                  </a:moveTo>
                  <a:cubicBezTo>
                    <a:pt x="324" y="0"/>
                    <a:pt x="392" y="102"/>
                    <a:pt x="392" y="136"/>
                  </a:cubicBezTo>
                  <a:cubicBezTo>
                    <a:pt x="358" y="213"/>
                    <a:pt x="324" y="281"/>
                    <a:pt x="290" y="349"/>
                  </a:cubicBezTo>
                  <a:cubicBezTo>
                    <a:pt x="213" y="425"/>
                    <a:pt x="179" y="493"/>
                    <a:pt x="145" y="527"/>
                  </a:cubicBezTo>
                  <a:cubicBezTo>
                    <a:pt x="77" y="561"/>
                    <a:pt x="1" y="527"/>
                    <a:pt x="1" y="459"/>
                  </a:cubicBezTo>
                  <a:cubicBezTo>
                    <a:pt x="43" y="391"/>
                    <a:pt x="77" y="315"/>
                    <a:pt x="111" y="247"/>
                  </a:cubicBezTo>
                  <a:cubicBezTo>
                    <a:pt x="179" y="179"/>
                    <a:pt x="213" y="102"/>
                    <a:pt x="290" y="6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" name="Google Shape;524;p32"/>
            <p:cNvSpPr/>
            <p:nvPr/>
          </p:nvSpPr>
          <p:spPr>
            <a:xfrm>
              <a:off x="8699454" y="4166665"/>
              <a:ext cx="15916" cy="22853"/>
            </a:xfrm>
            <a:custGeom>
              <a:avLst/>
              <a:gdLst/>
              <a:ahLst/>
              <a:cxnLst/>
              <a:rect l="l" t="t" r="r" b="b"/>
              <a:pathLst>
                <a:path w="468" h="672" extrusionOk="0">
                  <a:moveTo>
                    <a:pt x="324" y="34"/>
                  </a:moveTo>
                  <a:cubicBezTo>
                    <a:pt x="358" y="0"/>
                    <a:pt x="468" y="68"/>
                    <a:pt x="392" y="144"/>
                  </a:cubicBezTo>
                  <a:cubicBezTo>
                    <a:pt x="324" y="280"/>
                    <a:pt x="213" y="425"/>
                    <a:pt x="145" y="603"/>
                  </a:cubicBezTo>
                  <a:cubicBezTo>
                    <a:pt x="145" y="603"/>
                    <a:pt x="145" y="637"/>
                    <a:pt x="111" y="637"/>
                  </a:cubicBezTo>
                  <a:cubicBezTo>
                    <a:pt x="77" y="671"/>
                    <a:pt x="1" y="603"/>
                    <a:pt x="1" y="535"/>
                  </a:cubicBezTo>
                  <a:cubicBezTo>
                    <a:pt x="77" y="357"/>
                    <a:pt x="179" y="178"/>
                    <a:pt x="290" y="3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" name="Google Shape;525;p32"/>
            <p:cNvSpPr/>
            <p:nvPr/>
          </p:nvSpPr>
          <p:spPr>
            <a:xfrm>
              <a:off x="8727204" y="4143812"/>
              <a:ext cx="11018" cy="13331"/>
            </a:xfrm>
            <a:custGeom>
              <a:avLst/>
              <a:gdLst/>
              <a:ahLst/>
              <a:cxnLst/>
              <a:rect l="l" t="t" r="r" b="b"/>
              <a:pathLst>
                <a:path w="324" h="392" extrusionOk="0">
                  <a:moveTo>
                    <a:pt x="179" y="35"/>
                  </a:moveTo>
                  <a:cubicBezTo>
                    <a:pt x="247" y="1"/>
                    <a:pt x="323" y="69"/>
                    <a:pt x="289" y="103"/>
                  </a:cubicBezTo>
                  <a:cubicBezTo>
                    <a:pt x="247" y="213"/>
                    <a:pt x="179" y="315"/>
                    <a:pt x="111" y="392"/>
                  </a:cubicBezTo>
                  <a:cubicBezTo>
                    <a:pt x="77" y="392"/>
                    <a:pt x="0" y="358"/>
                    <a:pt x="0" y="315"/>
                  </a:cubicBezTo>
                  <a:cubicBezTo>
                    <a:pt x="34" y="213"/>
                    <a:pt x="111" y="145"/>
                    <a:pt x="179" y="3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" name="Google Shape;526;p32"/>
            <p:cNvSpPr/>
            <p:nvPr/>
          </p:nvSpPr>
          <p:spPr>
            <a:xfrm>
              <a:off x="8682722" y="4218356"/>
              <a:ext cx="12141" cy="17072"/>
            </a:xfrm>
            <a:custGeom>
              <a:avLst/>
              <a:gdLst/>
              <a:ahLst/>
              <a:cxnLst/>
              <a:rect l="l" t="t" r="r" b="b"/>
              <a:pathLst>
                <a:path w="357" h="502" extrusionOk="0">
                  <a:moveTo>
                    <a:pt x="280" y="1"/>
                  </a:moveTo>
                  <a:cubicBezTo>
                    <a:pt x="323" y="1"/>
                    <a:pt x="357" y="35"/>
                    <a:pt x="357" y="77"/>
                  </a:cubicBezTo>
                  <a:cubicBezTo>
                    <a:pt x="357" y="145"/>
                    <a:pt x="323" y="247"/>
                    <a:pt x="280" y="323"/>
                  </a:cubicBezTo>
                  <a:cubicBezTo>
                    <a:pt x="246" y="357"/>
                    <a:pt x="212" y="425"/>
                    <a:pt x="178" y="459"/>
                  </a:cubicBezTo>
                  <a:cubicBezTo>
                    <a:pt x="144" y="459"/>
                    <a:pt x="144" y="459"/>
                    <a:pt x="110" y="502"/>
                  </a:cubicBezTo>
                  <a:cubicBezTo>
                    <a:pt x="68" y="502"/>
                    <a:pt x="0" y="459"/>
                    <a:pt x="34" y="391"/>
                  </a:cubicBezTo>
                  <a:cubicBezTo>
                    <a:pt x="34" y="323"/>
                    <a:pt x="110" y="289"/>
                    <a:pt x="144" y="213"/>
                  </a:cubicBezTo>
                  <a:cubicBezTo>
                    <a:pt x="212" y="145"/>
                    <a:pt x="212" y="77"/>
                    <a:pt x="280" y="3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" name="Google Shape;527;p32"/>
            <p:cNvSpPr/>
            <p:nvPr/>
          </p:nvSpPr>
          <p:spPr>
            <a:xfrm>
              <a:off x="8662182" y="4211147"/>
              <a:ext cx="15643" cy="17072"/>
            </a:xfrm>
            <a:custGeom>
              <a:avLst/>
              <a:gdLst/>
              <a:ahLst/>
              <a:cxnLst/>
              <a:rect l="l" t="t" r="r" b="b"/>
              <a:pathLst>
                <a:path w="460" h="502" extrusionOk="0">
                  <a:moveTo>
                    <a:pt x="290" y="34"/>
                  </a:moveTo>
                  <a:cubicBezTo>
                    <a:pt x="358" y="0"/>
                    <a:pt x="460" y="77"/>
                    <a:pt x="392" y="145"/>
                  </a:cubicBezTo>
                  <a:cubicBezTo>
                    <a:pt x="358" y="213"/>
                    <a:pt x="290" y="289"/>
                    <a:pt x="247" y="323"/>
                  </a:cubicBezTo>
                  <a:cubicBezTo>
                    <a:pt x="213" y="391"/>
                    <a:pt x="179" y="425"/>
                    <a:pt x="145" y="459"/>
                  </a:cubicBezTo>
                  <a:lnTo>
                    <a:pt x="111" y="459"/>
                  </a:lnTo>
                  <a:cubicBezTo>
                    <a:pt x="35" y="501"/>
                    <a:pt x="1" y="459"/>
                    <a:pt x="1" y="391"/>
                  </a:cubicBezTo>
                  <a:cubicBezTo>
                    <a:pt x="1" y="323"/>
                    <a:pt x="77" y="289"/>
                    <a:pt x="111" y="213"/>
                  </a:cubicBezTo>
                  <a:cubicBezTo>
                    <a:pt x="179" y="179"/>
                    <a:pt x="213" y="111"/>
                    <a:pt x="247" y="3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" name="Google Shape;528;p32"/>
            <p:cNvSpPr/>
            <p:nvPr/>
          </p:nvSpPr>
          <p:spPr>
            <a:xfrm>
              <a:off x="8673166" y="4176187"/>
              <a:ext cx="10712" cy="13331"/>
            </a:xfrm>
            <a:custGeom>
              <a:avLst/>
              <a:gdLst/>
              <a:ahLst/>
              <a:cxnLst/>
              <a:rect l="l" t="t" r="r" b="b"/>
              <a:pathLst>
                <a:path w="315" h="392" extrusionOk="0">
                  <a:moveTo>
                    <a:pt x="213" y="43"/>
                  </a:moveTo>
                  <a:cubicBezTo>
                    <a:pt x="247" y="0"/>
                    <a:pt x="315" y="77"/>
                    <a:pt x="281" y="111"/>
                  </a:cubicBezTo>
                  <a:cubicBezTo>
                    <a:pt x="247" y="145"/>
                    <a:pt x="213" y="213"/>
                    <a:pt x="179" y="255"/>
                  </a:cubicBezTo>
                  <a:cubicBezTo>
                    <a:pt x="179" y="289"/>
                    <a:pt x="137" y="323"/>
                    <a:pt x="103" y="357"/>
                  </a:cubicBezTo>
                  <a:lnTo>
                    <a:pt x="103" y="357"/>
                  </a:lnTo>
                  <a:cubicBezTo>
                    <a:pt x="69" y="391"/>
                    <a:pt x="35" y="391"/>
                    <a:pt x="1" y="323"/>
                  </a:cubicBezTo>
                  <a:cubicBezTo>
                    <a:pt x="1" y="289"/>
                    <a:pt x="35" y="213"/>
                    <a:pt x="69" y="179"/>
                  </a:cubicBezTo>
                  <a:cubicBezTo>
                    <a:pt x="103" y="111"/>
                    <a:pt x="179" y="77"/>
                    <a:pt x="213" y="4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" name="Google Shape;529;p32"/>
            <p:cNvSpPr/>
            <p:nvPr/>
          </p:nvSpPr>
          <p:spPr>
            <a:xfrm>
              <a:off x="8653816" y="4247263"/>
              <a:ext cx="13331" cy="19384"/>
            </a:xfrm>
            <a:custGeom>
              <a:avLst/>
              <a:gdLst/>
              <a:ahLst/>
              <a:cxnLst/>
              <a:rect l="l" t="t" r="r" b="b"/>
              <a:pathLst>
                <a:path w="392" h="570" extrusionOk="0">
                  <a:moveTo>
                    <a:pt x="323" y="0"/>
                  </a:moveTo>
                  <a:cubicBezTo>
                    <a:pt x="323" y="0"/>
                    <a:pt x="391" y="0"/>
                    <a:pt x="391" y="34"/>
                  </a:cubicBezTo>
                  <a:cubicBezTo>
                    <a:pt x="357" y="144"/>
                    <a:pt x="323" y="212"/>
                    <a:pt x="281" y="323"/>
                  </a:cubicBezTo>
                  <a:cubicBezTo>
                    <a:pt x="247" y="391"/>
                    <a:pt x="179" y="459"/>
                    <a:pt x="145" y="501"/>
                  </a:cubicBezTo>
                  <a:lnTo>
                    <a:pt x="111" y="535"/>
                  </a:lnTo>
                  <a:cubicBezTo>
                    <a:pt x="69" y="569"/>
                    <a:pt x="1" y="535"/>
                    <a:pt x="1" y="459"/>
                  </a:cubicBezTo>
                  <a:cubicBezTo>
                    <a:pt x="1" y="357"/>
                    <a:pt x="69" y="289"/>
                    <a:pt x="111" y="212"/>
                  </a:cubicBezTo>
                  <a:cubicBezTo>
                    <a:pt x="179" y="144"/>
                    <a:pt x="247" y="77"/>
                    <a:pt x="3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" name="Google Shape;530;p32"/>
            <p:cNvSpPr/>
            <p:nvPr/>
          </p:nvSpPr>
          <p:spPr>
            <a:xfrm>
              <a:off x="8627256" y="4252160"/>
              <a:ext cx="15916" cy="19384"/>
            </a:xfrm>
            <a:custGeom>
              <a:avLst/>
              <a:gdLst/>
              <a:ahLst/>
              <a:cxnLst/>
              <a:rect l="l" t="t" r="r" b="b"/>
              <a:pathLst>
                <a:path w="468" h="570" extrusionOk="0">
                  <a:moveTo>
                    <a:pt x="323" y="34"/>
                  </a:moveTo>
                  <a:cubicBezTo>
                    <a:pt x="357" y="0"/>
                    <a:pt x="467" y="34"/>
                    <a:pt x="425" y="102"/>
                  </a:cubicBezTo>
                  <a:cubicBezTo>
                    <a:pt x="357" y="179"/>
                    <a:pt x="323" y="247"/>
                    <a:pt x="255" y="315"/>
                  </a:cubicBezTo>
                  <a:cubicBezTo>
                    <a:pt x="212" y="391"/>
                    <a:pt x="178" y="493"/>
                    <a:pt x="110" y="527"/>
                  </a:cubicBezTo>
                  <a:lnTo>
                    <a:pt x="110" y="570"/>
                  </a:lnTo>
                  <a:cubicBezTo>
                    <a:pt x="76" y="570"/>
                    <a:pt x="0" y="570"/>
                    <a:pt x="0" y="493"/>
                  </a:cubicBezTo>
                  <a:cubicBezTo>
                    <a:pt x="0" y="391"/>
                    <a:pt x="43" y="315"/>
                    <a:pt x="110" y="247"/>
                  </a:cubicBezTo>
                  <a:cubicBezTo>
                    <a:pt x="178" y="179"/>
                    <a:pt x="255" y="68"/>
                    <a:pt x="323" y="3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" name="Google Shape;531;p32"/>
            <p:cNvSpPr/>
            <p:nvPr/>
          </p:nvSpPr>
          <p:spPr>
            <a:xfrm>
              <a:off x="8650347" y="4274979"/>
              <a:ext cx="10712" cy="18228"/>
            </a:xfrm>
            <a:custGeom>
              <a:avLst/>
              <a:gdLst/>
              <a:ahLst/>
              <a:cxnLst/>
              <a:rect l="l" t="t" r="r" b="b"/>
              <a:pathLst>
                <a:path w="315" h="536" extrusionOk="0">
                  <a:moveTo>
                    <a:pt x="213" y="35"/>
                  </a:moveTo>
                  <a:cubicBezTo>
                    <a:pt x="247" y="1"/>
                    <a:pt x="315" y="35"/>
                    <a:pt x="315" y="111"/>
                  </a:cubicBezTo>
                  <a:cubicBezTo>
                    <a:pt x="281" y="179"/>
                    <a:pt x="247" y="247"/>
                    <a:pt x="247" y="323"/>
                  </a:cubicBezTo>
                  <a:cubicBezTo>
                    <a:pt x="213" y="391"/>
                    <a:pt x="213" y="459"/>
                    <a:pt x="137" y="493"/>
                  </a:cubicBezTo>
                  <a:lnTo>
                    <a:pt x="137" y="493"/>
                  </a:lnTo>
                  <a:cubicBezTo>
                    <a:pt x="69" y="536"/>
                    <a:pt x="1" y="493"/>
                    <a:pt x="1" y="425"/>
                  </a:cubicBezTo>
                  <a:cubicBezTo>
                    <a:pt x="1" y="357"/>
                    <a:pt x="35" y="281"/>
                    <a:pt x="69" y="213"/>
                  </a:cubicBezTo>
                  <a:cubicBezTo>
                    <a:pt x="103" y="179"/>
                    <a:pt x="171" y="111"/>
                    <a:pt x="213" y="3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" name="Google Shape;532;p32"/>
            <p:cNvSpPr/>
            <p:nvPr/>
          </p:nvSpPr>
          <p:spPr>
            <a:xfrm>
              <a:off x="8617700" y="4294329"/>
              <a:ext cx="18228" cy="19112"/>
            </a:xfrm>
            <a:custGeom>
              <a:avLst/>
              <a:gdLst/>
              <a:ahLst/>
              <a:cxnLst/>
              <a:rect l="l" t="t" r="r" b="b"/>
              <a:pathLst>
                <a:path w="536" h="562" extrusionOk="0">
                  <a:moveTo>
                    <a:pt x="357" y="69"/>
                  </a:moveTo>
                  <a:cubicBezTo>
                    <a:pt x="357" y="69"/>
                    <a:pt x="391" y="69"/>
                    <a:pt x="425" y="35"/>
                  </a:cubicBezTo>
                  <a:cubicBezTo>
                    <a:pt x="459" y="1"/>
                    <a:pt x="536" y="69"/>
                    <a:pt x="493" y="103"/>
                  </a:cubicBezTo>
                  <a:cubicBezTo>
                    <a:pt x="425" y="213"/>
                    <a:pt x="357" y="281"/>
                    <a:pt x="281" y="392"/>
                  </a:cubicBezTo>
                  <a:cubicBezTo>
                    <a:pt x="247" y="425"/>
                    <a:pt x="213" y="493"/>
                    <a:pt x="145" y="527"/>
                  </a:cubicBezTo>
                  <a:cubicBezTo>
                    <a:pt x="145" y="527"/>
                    <a:pt x="111" y="561"/>
                    <a:pt x="69" y="561"/>
                  </a:cubicBezTo>
                  <a:cubicBezTo>
                    <a:pt x="35" y="561"/>
                    <a:pt x="1" y="527"/>
                    <a:pt x="1" y="493"/>
                  </a:cubicBezTo>
                  <a:cubicBezTo>
                    <a:pt x="1" y="392"/>
                    <a:pt x="69" y="315"/>
                    <a:pt x="145" y="247"/>
                  </a:cubicBezTo>
                  <a:cubicBezTo>
                    <a:pt x="213" y="213"/>
                    <a:pt x="281" y="137"/>
                    <a:pt x="357" y="6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" name="Google Shape;533;p32"/>
            <p:cNvSpPr/>
            <p:nvPr/>
          </p:nvSpPr>
          <p:spPr>
            <a:xfrm>
              <a:off x="8599812" y="4323236"/>
              <a:ext cx="21697" cy="20541"/>
            </a:xfrm>
            <a:custGeom>
              <a:avLst/>
              <a:gdLst/>
              <a:ahLst/>
              <a:cxnLst/>
              <a:rect l="l" t="t" r="r" b="b"/>
              <a:pathLst>
                <a:path w="638" h="604" extrusionOk="0">
                  <a:moveTo>
                    <a:pt x="425" y="102"/>
                  </a:moveTo>
                  <a:lnTo>
                    <a:pt x="425" y="68"/>
                  </a:lnTo>
                  <a:cubicBezTo>
                    <a:pt x="527" y="0"/>
                    <a:pt x="637" y="136"/>
                    <a:pt x="561" y="213"/>
                  </a:cubicBezTo>
                  <a:cubicBezTo>
                    <a:pt x="493" y="315"/>
                    <a:pt x="382" y="425"/>
                    <a:pt x="314" y="527"/>
                  </a:cubicBezTo>
                  <a:lnTo>
                    <a:pt x="280" y="527"/>
                  </a:lnTo>
                  <a:cubicBezTo>
                    <a:pt x="170" y="603"/>
                    <a:pt x="0" y="459"/>
                    <a:pt x="102" y="349"/>
                  </a:cubicBezTo>
                  <a:cubicBezTo>
                    <a:pt x="212" y="281"/>
                    <a:pt x="314" y="179"/>
                    <a:pt x="425" y="10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" name="Google Shape;534;p32"/>
            <p:cNvSpPr/>
            <p:nvPr/>
          </p:nvSpPr>
          <p:spPr>
            <a:xfrm>
              <a:off x="8588827" y="4324392"/>
              <a:ext cx="14453" cy="14453"/>
            </a:xfrm>
            <a:custGeom>
              <a:avLst/>
              <a:gdLst/>
              <a:ahLst/>
              <a:cxnLst/>
              <a:rect l="l" t="t" r="r" b="b"/>
              <a:pathLst>
                <a:path w="425" h="425" extrusionOk="0">
                  <a:moveTo>
                    <a:pt x="179" y="68"/>
                  </a:moveTo>
                  <a:cubicBezTo>
                    <a:pt x="247" y="34"/>
                    <a:pt x="281" y="0"/>
                    <a:pt x="357" y="34"/>
                  </a:cubicBezTo>
                  <a:cubicBezTo>
                    <a:pt x="391" y="34"/>
                    <a:pt x="425" y="68"/>
                    <a:pt x="391" y="145"/>
                  </a:cubicBezTo>
                  <a:cubicBezTo>
                    <a:pt x="391" y="179"/>
                    <a:pt x="323" y="213"/>
                    <a:pt x="281" y="281"/>
                  </a:cubicBezTo>
                  <a:lnTo>
                    <a:pt x="213" y="357"/>
                  </a:lnTo>
                  <a:cubicBezTo>
                    <a:pt x="213" y="357"/>
                    <a:pt x="213" y="391"/>
                    <a:pt x="179" y="391"/>
                  </a:cubicBezTo>
                  <a:lnTo>
                    <a:pt x="145" y="425"/>
                  </a:lnTo>
                  <a:cubicBezTo>
                    <a:pt x="111" y="425"/>
                    <a:pt x="34" y="425"/>
                    <a:pt x="34" y="391"/>
                  </a:cubicBezTo>
                  <a:cubicBezTo>
                    <a:pt x="0" y="281"/>
                    <a:pt x="34" y="213"/>
                    <a:pt x="111" y="14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" name="Google Shape;535;p32"/>
            <p:cNvSpPr/>
            <p:nvPr/>
          </p:nvSpPr>
          <p:spPr>
            <a:xfrm>
              <a:off x="8570905" y="4359351"/>
              <a:ext cx="20268" cy="17922"/>
            </a:xfrm>
            <a:custGeom>
              <a:avLst/>
              <a:gdLst/>
              <a:ahLst/>
              <a:cxnLst/>
              <a:rect l="l" t="t" r="r" b="b"/>
              <a:pathLst>
                <a:path w="596" h="527" extrusionOk="0">
                  <a:moveTo>
                    <a:pt x="213" y="212"/>
                  </a:moveTo>
                  <a:cubicBezTo>
                    <a:pt x="281" y="136"/>
                    <a:pt x="383" y="102"/>
                    <a:pt x="459" y="34"/>
                  </a:cubicBezTo>
                  <a:cubicBezTo>
                    <a:pt x="527" y="0"/>
                    <a:pt x="595" y="102"/>
                    <a:pt x="527" y="136"/>
                  </a:cubicBezTo>
                  <a:cubicBezTo>
                    <a:pt x="459" y="212"/>
                    <a:pt x="383" y="280"/>
                    <a:pt x="315" y="348"/>
                  </a:cubicBezTo>
                  <a:cubicBezTo>
                    <a:pt x="281" y="391"/>
                    <a:pt x="247" y="425"/>
                    <a:pt x="213" y="459"/>
                  </a:cubicBezTo>
                  <a:cubicBezTo>
                    <a:pt x="170" y="459"/>
                    <a:pt x="136" y="493"/>
                    <a:pt x="102" y="493"/>
                  </a:cubicBezTo>
                  <a:cubicBezTo>
                    <a:pt x="35" y="527"/>
                    <a:pt x="1" y="459"/>
                    <a:pt x="35" y="391"/>
                  </a:cubicBezTo>
                  <a:cubicBezTo>
                    <a:pt x="35" y="314"/>
                    <a:pt x="102" y="246"/>
                    <a:pt x="213" y="21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" name="Google Shape;536;p32"/>
            <p:cNvSpPr/>
            <p:nvPr/>
          </p:nvSpPr>
          <p:spPr>
            <a:xfrm>
              <a:off x="8366078" y="4362820"/>
              <a:ext cx="209486" cy="203399"/>
            </a:xfrm>
            <a:custGeom>
              <a:avLst/>
              <a:gdLst/>
              <a:ahLst/>
              <a:cxnLst/>
              <a:rect l="l" t="t" r="r" b="b"/>
              <a:pathLst>
                <a:path w="6160" h="5981" extrusionOk="0">
                  <a:moveTo>
                    <a:pt x="1385" y="1351"/>
                  </a:moveTo>
                  <a:cubicBezTo>
                    <a:pt x="1844" y="1028"/>
                    <a:pt x="3687" y="3118"/>
                    <a:pt x="3687" y="3118"/>
                  </a:cubicBezTo>
                  <a:cubicBezTo>
                    <a:pt x="3687" y="3118"/>
                    <a:pt x="2762" y="1028"/>
                    <a:pt x="3152" y="714"/>
                  </a:cubicBezTo>
                  <a:lnTo>
                    <a:pt x="3152" y="714"/>
                  </a:lnTo>
                  <a:cubicBezTo>
                    <a:pt x="3543" y="425"/>
                    <a:pt x="4248" y="2871"/>
                    <a:pt x="4248" y="2871"/>
                  </a:cubicBezTo>
                  <a:cubicBezTo>
                    <a:pt x="4248" y="2871"/>
                    <a:pt x="4393" y="535"/>
                    <a:pt x="4996" y="110"/>
                  </a:cubicBezTo>
                  <a:cubicBezTo>
                    <a:pt x="5030" y="76"/>
                    <a:pt x="5098" y="34"/>
                    <a:pt x="5132" y="34"/>
                  </a:cubicBezTo>
                  <a:cubicBezTo>
                    <a:pt x="5879" y="0"/>
                    <a:pt x="5132" y="2234"/>
                    <a:pt x="5132" y="2234"/>
                  </a:cubicBezTo>
                  <a:cubicBezTo>
                    <a:pt x="5132" y="2234"/>
                    <a:pt x="6159" y="4426"/>
                    <a:pt x="5064" y="5207"/>
                  </a:cubicBezTo>
                  <a:cubicBezTo>
                    <a:pt x="5030" y="5207"/>
                    <a:pt x="4996" y="5241"/>
                    <a:pt x="4962" y="5241"/>
                  </a:cubicBezTo>
                  <a:cubicBezTo>
                    <a:pt x="3721" y="5980"/>
                    <a:pt x="2583" y="4392"/>
                    <a:pt x="2583" y="4392"/>
                  </a:cubicBezTo>
                  <a:cubicBezTo>
                    <a:pt x="2583" y="4392"/>
                    <a:pt x="391" y="4392"/>
                    <a:pt x="35" y="3967"/>
                  </a:cubicBezTo>
                  <a:cubicBezTo>
                    <a:pt x="1" y="3933"/>
                    <a:pt x="1" y="3899"/>
                    <a:pt x="35" y="3857"/>
                  </a:cubicBezTo>
                  <a:cubicBezTo>
                    <a:pt x="290" y="3721"/>
                    <a:pt x="1598" y="3789"/>
                    <a:pt x="2447" y="3857"/>
                  </a:cubicBezTo>
                  <a:cubicBezTo>
                    <a:pt x="1487" y="3432"/>
                    <a:pt x="247" y="2795"/>
                    <a:pt x="570" y="2548"/>
                  </a:cubicBezTo>
                  <a:lnTo>
                    <a:pt x="570" y="2548"/>
                  </a:lnTo>
                  <a:cubicBezTo>
                    <a:pt x="850" y="2336"/>
                    <a:pt x="1776" y="2795"/>
                    <a:pt x="2515" y="3262"/>
                  </a:cubicBezTo>
                  <a:cubicBezTo>
                    <a:pt x="1912" y="2582"/>
                    <a:pt x="1097" y="1631"/>
                    <a:pt x="1351" y="1385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" name="Google Shape;537;p32"/>
            <p:cNvSpPr/>
            <p:nvPr/>
          </p:nvSpPr>
          <p:spPr>
            <a:xfrm rot="509322">
              <a:off x="8113839" y="4427273"/>
              <a:ext cx="31491" cy="8400"/>
            </a:xfrm>
            <a:custGeom>
              <a:avLst/>
              <a:gdLst/>
              <a:ahLst/>
              <a:cxnLst/>
              <a:rect l="l" t="t" r="r" b="b"/>
              <a:pathLst>
                <a:path w="926" h="247" extrusionOk="0">
                  <a:moveTo>
                    <a:pt x="76" y="34"/>
                  </a:moveTo>
                  <a:cubicBezTo>
                    <a:pt x="76" y="0"/>
                    <a:pt x="76" y="0"/>
                    <a:pt x="110" y="0"/>
                  </a:cubicBezTo>
                  <a:cubicBezTo>
                    <a:pt x="357" y="34"/>
                    <a:pt x="637" y="34"/>
                    <a:pt x="892" y="111"/>
                  </a:cubicBezTo>
                  <a:cubicBezTo>
                    <a:pt x="926" y="145"/>
                    <a:pt x="926" y="179"/>
                    <a:pt x="892" y="179"/>
                  </a:cubicBezTo>
                  <a:lnTo>
                    <a:pt x="892" y="212"/>
                  </a:lnTo>
                  <a:cubicBezTo>
                    <a:pt x="603" y="246"/>
                    <a:pt x="323" y="212"/>
                    <a:pt x="76" y="145"/>
                  </a:cubicBezTo>
                  <a:cubicBezTo>
                    <a:pt x="0" y="111"/>
                    <a:pt x="42" y="34"/>
                    <a:pt x="76" y="3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" name="Google Shape;538;p32"/>
            <p:cNvSpPr/>
            <p:nvPr/>
          </p:nvSpPr>
          <p:spPr>
            <a:xfrm rot="509322">
              <a:off x="8121623" y="4400530"/>
              <a:ext cx="17956" cy="7244"/>
            </a:xfrm>
            <a:custGeom>
              <a:avLst/>
              <a:gdLst/>
              <a:ahLst/>
              <a:cxnLst/>
              <a:rect l="l" t="t" r="r" b="b"/>
              <a:pathLst>
                <a:path w="528" h="213" extrusionOk="0">
                  <a:moveTo>
                    <a:pt x="34" y="1"/>
                  </a:moveTo>
                  <a:lnTo>
                    <a:pt x="68" y="1"/>
                  </a:lnTo>
                  <a:lnTo>
                    <a:pt x="281" y="1"/>
                  </a:lnTo>
                  <a:cubicBezTo>
                    <a:pt x="357" y="1"/>
                    <a:pt x="425" y="1"/>
                    <a:pt x="493" y="43"/>
                  </a:cubicBezTo>
                  <a:cubicBezTo>
                    <a:pt x="527" y="43"/>
                    <a:pt x="527" y="77"/>
                    <a:pt x="493" y="111"/>
                  </a:cubicBezTo>
                  <a:lnTo>
                    <a:pt x="493" y="111"/>
                  </a:lnTo>
                  <a:cubicBezTo>
                    <a:pt x="357" y="213"/>
                    <a:pt x="179" y="179"/>
                    <a:pt x="34" y="111"/>
                  </a:cubicBezTo>
                  <a:cubicBezTo>
                    <a:pt x="0" y="77"/>
                    <a:pt x="34" y="43"/>
                    <a:pt x="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" name="Google Shape;539;p32"/>
            <p:cNvSpPr/>
            <p:nvPr/>
          </p:nvSpPr>
          <p:spPr>
            <a:xfrm rot="509322">
              <a:off x="8132441" y="4418027"/>
              <a:ext cx="15609" cy="7278"/>
            </a:xfrm>
            <a:custGeom>
              <a:avLst/>
              <a:gdLst/>
              <a:ahLst/>
              <a:cxnLst/>
              <a:rect l="l" t="t" r="r" b="b"/>
              <a:pathLst>
                <a:path w="459" h="214" extrusionOk="0">
                  <a:moveTo>
                    <a:pt x="34" y="1"/>
                  </a:moveTo>
                  <a:lnTo>
                    <a:pt x="68" y="1"/>
                  </a:lnTo>
                  <a:cubicBezTo>
                    <a:pt x="102" y="1"/>
                    <a:pt x="179" y="35"/>
                    <a:pt x="213" y="35"/>
                  </a:cubicBezTo>
                  <a:lnTo>
                    <a:pt x="349" y="35"/>
                  </a:lnTo>
                  <a:cubicBezTo>
                    <a:pt x="425" y="35"/>
                    <a:pt x="459" y="137"/>
                    <a:pt x="391" y="171"/>
                  </a:cubicBezTo>
                  <a:lnTo>
                    <a:pt x="391" y="171"/>
                  </a:lnTo>
                  <a:cubicBezTo>
                    <a:pt x="349" y="213"/>
                    <a:pt x="247" y="213"/>
                    <a:pt x="179" y="213"/>
                  </a:cubicBezTo>
                  <a:cubicBezTo>
                    <a:pt x="102" y="171"/>
                    <a:pt x="68" y="137"/>
                    <a:pt x="0" y="103"/>
                  </a:cubicBezTo>
                  <a:cubicBezTo>
                    <a:pt x="0" y="69"/>
                    <a:pt x="0" y="35"/>
                    <a:pt x="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" name="Google Shape;540;p32"/>
            <p:cNvSpPr/>
            <p:nvPr/>
          </p:nvSpPr>
          <p:spPr>
            <a:xfrm rot="509322">
              <a:off x="8260036" y="4466841"/>
              <a:ext cx="22853" cy="8400"/>
            </a:xfrm>
            <a:custGeom>
              <a:avLst/>
              <a:gdLst/>
              <a:ahLst/>
              <a:cxnLst/>
              <a:rect l="l" t="t" r="r" b="b"/>
              <a:pathLst>
                <a:path w="672" h="247" extrusionOk="0">
                  <a:moveTo>
                    <a:pt x="35" y="34"/>
                  </a:moveTo>
                  <a:cubicBezTo>
                    <a:pt x="35" y="0"/>
                    <a:pt x="77" y="0"/>
                    <a:pt x="77" y="0"/>
                  </a:cubicBezTo>
                  <a:cubicBezTo>
                    <a:pt x="179" y="34"/>
                    <a:pt x="290" y="34"/>
                    <a:pt x="358" y="68"/>
                  </a:cubicBezTo>
                  <a:cubicBezTo>
                    <a:pt x="460" y="68"/>
                    <a:pt x="536" y="68"/>
                    <a:pt x="604" y="136"/>
                  </a:cubicBezTo>
                  <a:cubicBezTo>
                    <a:pt x="672" y="136"/>
                    <a:pt x="638" y="213"/>
                    <a:pt x="604" y="247"/>
                  </a:cubicBezTo>
                  <a:lnTo>
                    <a:pt x="604" y="247"/>
                  </a:lnTo>
                  <a:cubicBezTo>
                    <a:pt x="502" y="247"/>
                    <a:pt x="426" y="247"/>
                    <a:pt x="324" y="213"/>
                  </a:cubicBezTo>
                  <a:cubicBezTo>
                    <a:pt x="247" y="170"/>
                    <a:pt x="145" y="136"/>
                    <a:pt x="35" y="102"/>
                  </a:cubicBezTo>
                  <a:cubicBezTo>
                    <a:pt x="1" y="102"/>
                    <a:pt x="1" y="34"/>
                    <a:pt x="35" y="3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" name="Google Shape;541;p32"/>
            <p:cNvSpPr/>
            <p:nvPr/>
          </p:nvSpPr>
          <p:spPr>
            <a:xfrm rot="509322">
              <a:off x="8163134" y="4407944"/>
              <a:ext cx="14487" cy="7244"/>
            </a:xfrm>
            <a:custGeom>
              <a:avLst/>
              <a:gdLst/>
              <a:ahLst/>
              <a:cxnLst/>
              <a:rect l="l" t="t" r="r" b="b"/>
              <a:pathLst>
                <a:path w="426" h="213" extrusionOk="0">
                  <a:moveTo>
                    <a:pt x="35" y="0"/>
                  </a:moveTo>
                  <a:lnTo>
                    <a:pt x="69" y="0"/>
                  </a:lnTo>
                  <a:cubicBezTo>
                    <a:pt x="103" y="0"/>
                    <a:pt x="179" y="0"/>
                    <a:pt x="247" y="34"/>
                  </a:cubicBezTo>
                  <a:cubicBezTo>
                    <a:pt x="281" y="34"/>
                    <a:pt x="349" y="68"/>
                    <a:pt x="391" y="102"/>
                  </a:cubicBezTo>
                  <a:cubicBezTo>
                    <a:pt x="425" y="136"/>
                    <a:pt x="425" y="170"/>
                    <a:pt x="391" y="170"/>
                  </a:cubicBezTo>
                  <a:lnTo>
                    <a:pt x="349" y="212"/>
                  </a:lnTo>
                  <a:cubicBezTo>
                    <a:pt x="315" y="212"/>
                    <a:pt x="247" y="170"/>
                    <a:pt x="179" y="170"/>
                  </a:cubicBezTo>
                  <a:cubicBezTo>
                    <a:pt x="137" y="136"/>
                    <a:pt x="69" y="102"/>
                    <a:pt x="35" y="102"/>
                  </a:cubicBezTo>
                  <a:cubicBezTo>
                    <a:pt x="1" y="68"/>
                    <a:pt x="1" y="34"/>
                    <a:pt x="3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" name="Google Shape;542;p32"/>
            <p:cNvSpPr/>
            <p:nvPr/>
          </p:nvSpPr>
          <p:spPr>
            <a:xfrm rot="509322">
              <a:off x="8174655" y="4427224"/>
              <a:ext cx="22853" cy="10746"/>
            </a:xfrm>
            <a:custGeom>
              <a:avLst/>
              <a:gdLst/>
              <a:ahLst/>
              <a:cxnLst/>
              <a:rect l="l" t="t" r="r" b="b"/>
              <a:pathLst>
                <a:path w="672" h="316" extrusionOk="0">
                  <a:moveTo>
                    <a:pt x="34" y="1"/>
                  </a:moveTo>
                  <a:lnTo>
                    <a:pt x="34" y="1"/>
                  </a:lnTo>
                  <a:cubicBezTo>
                    <a:pt x="136" y="35"/>
                    <a:pt x="247" y="35"/>
                    <a:pt x="349" y="69"/>
                  </a:cubicBezTo>
                  <a:cubicBezTo>
                    <a:pt x="425" y="103"/>
                    <a:pt x="561" y="103"/>
                    <a:pt x="638" y="179"/>
                  </a:cubicBezTo>
                  <a:cubicBezTo>
                    <a:pt x="672" y="179"/>
                    <a:pt x="672" y="247"/>
                    <a:pt x="638" y="247"/>
                  </a:cubicBezTo>
                  <a:lnTo>
                    <a:pt x="638" y="247"/>
                  </a:lnTo>
                  <a:cubicBezTo>
                    <a:pt x="425" y="315"/>
                    <a:pt x="179" y="179"/>
                    <a:pt x="0" y="69"/>
                  </a:cubicBezTo>
                  <a:cubicBezTo>
                    <a:pt x="0" y="69"/>
                    <a:pt x="0" y="1"/>
                    <a:pt x="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" name="Google Shape;543;p32"/>
            <p:cNvSpPr/>
            <p:nvPr/>
          </p:nvSpPr>
          <p:spPr>
            <a:xfrm rot="509322">
              <a:off x="8166425" y="4442137"/>
              <a:ext cx="27750" cy="9556"/>
            </a:xfrm>
            <a:custGeom>
              <a:avLst/>
              <a:gdLst/>
              <a:ahLst/>
              <a:cxnLst/>
              <a:rect l="l" t="t" r="r" b="b"/>
              <a:pathLst>
                <a:path w="816" h="281" extrusionOk="0">
                  <a:moveTo>
                    <a:pt x="34" y="0"/>
                  </a:moveTo>
                  <a:lnTo>
                    <a:pt x="68" y="0"/>
                  </a:lnTo>
                  <a:cubicBezTo>
                    <a:pt x="280" y="0"/>
                    <a:pt x="603" y="34"/>
                    <a:pt x="782" y="179"/>
                  </a:cubicBezTo>
                  <a:cubicBezTo>
                    <a:pt x="816" y="179"/>
                    <a:pt x="816" y="247"/>
                    <a:pt x="782" y="247"/>
                  </a:cubicBezTo>
                  <a:lnTo>
                    <a:pt x="782" y="281"/>
                  </a:lnTo>
                  <a:cubicBezTo>
                    <a:pt x="637" y="281"/>
                    <a:pt x="527" y="247"/>
                    <a:pt x="425" y="213"/>
                  </a:cubicBezTo>
                  <a:cubicBezTo>
                    <a:pt x="280" y="179"/>
                    <a:pt x="178" y="145"/>
                    <a:pt x="34" y="111"/>
                  </a:cubicBezTo>
                  <a:cubicBezTo>
                    <a:pt x="0" y="68"/>
                    <a:pt x="0" y="34"/>
                    <a:pt x="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" name="Google Shape;544;p32"/>
            <p:cNvSpPr/>
            <p:nvPr/>
          </p:nvSpPr>
          <p:spPr>
            <a:xfrm rot="509322">
              <a:off x="8212433" y="4460993"/>
              <a:ext cx="24009" cy="8400"/>
            </a:xfrm>
            <a:custGeom>
              <a:avLst/>
              <a:gdLst/>
              <a:ahLst/>
              <a:cxnLst/>
              <a:rect l="l" t="t" r="r" b="b"/>
              <a:pathLst>
                <a:path w="706" h="247" extrusionOk="0">
                  <a:moveTo>
                    <a:pt x="35" y="0"/>
                  </a:moveTo>
                  <a:lnTo>
                    <a:pt x="103" y="0"/>
                  </a:lnTo>
                  <a:cubicBezTo>
                    <a:pt x="171" y="34"/>
                    <a:pt x="281" y="34"/>
                    <a:pt x="383" y="34"/>
                  </a:cubicBezTo>
                  <a:cubicBezTo>
                    <a:pt x="425" y="34"/>
                    <a:pt x="459" y="68"/>
                    <a:pt x="493" y="68"/>
                  </a:cubicBezTo>
                  <a:lnTo>
                    <a:pt x="672" y="68"/>
                  </a:lnTo>
                  <a:cubicBezTo>
                    <a:pt x="706" y="68"/>
                    <a:pt x="706" y="136"/>
                    <a:pt x="672" y="179"/>
                  </a:cubicBezTo>
                  <a:lnTo>
                    <a:pt x="672" y="179"/>
                  </a:lnTo>
                  <a:cubicBezTo>
                    <a:pt x="493" y="247"/>
                    <a:pt x="247" y="213"/>
                    <a:pt x="69" y="136"/>
                  </a:cubicBezTo>
                  <a:cubicBezTo>
                    <a:pt x="1" y="136"/>
                    <a:pt x="1" y="34"/>
                    <a:pt x="3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" name="Google Shape;545;p32"/>
            <p:cNvSpPr/>
            <p:nvPr/>
          </p:nvSpPr>
          <p:spPr>
            <a:xfrm rot="509322">
              <a:off x="8224598" y="4436823"/>
              <a:ext cx="20541" cy="7278"/>
            </a:xfrm>
            <a:custGeom>
              <a:avLst/>
              <a:gdLst/>
              <a:ahLst/>
              <a:cxnLst/>
              <a:rect l="l" t="t" r="r" b="b"/>
              <a:pathLst>
                <a:path w="604" h="214" extrusionOk="0">
                  <a:moveTo>
                    <a:pt x="34" y="1"/>
                  </a:moveTo>
                  <a:lnTo>
                    <a:pt x="68" y="1"/>
                  </a:lnTo>
                  <a:cubicBezTo>
                    <a:pt x="136" y="1"/>
                    <a:pt x="246" y="35"/>
                    <a:pt x="314" y="35"/>
                  </a:cubicBezTo>
                  <a:cubicBezTo>
                    <a:pt x="391" y="35"/>
                    <a:pt x="493" y="1"/>
                    <a:pt x="561" y="35"/>
                  </a:cubicBezTo>
                  <a:cubicBezTo>
                    <a:pt x="603" y="77"/>
                    <a:pt x="603" y="111"/>
                    <a:pt x="561" y="145"/>
                  </a:cubicBezTo>
                  <a:lnTo>
                    <a:pt x="561" y="145"/>
                  </a:lnTo>
                  <a:cubicBezTo>
                    <a:pt x="493" y="213"/>
                    <a:pt x="391" y="179"/>
                    <a:pt x="314" y="179"/>
                  </a:cubicBezTo>
                  <a:cubicBezTo>
                    <a:pt x="212" y="179"/>
                    <a:pt x="136" y="145"/>
                    <a:pt x="34" y="111"/>
                  </a:cubicBezTo>
                  <a:cubicBezTo>
                    <a:pt x="0" y="77"/>
                    <a:pt x="0" y="35"/>
                    <a:pt x="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" name="Google Shape;546;p32"/>
            <p:cNvSpPr/>
            <p:nvPr/>
          </p:nvSpPr>
          <p:spPr>
            <a:xfrm rot="509322">
              <a:off x="8201767" y="4417303"/>
              <a:ext cx="15643" cy="7244"/>
            </a:xfrm>
            <a:custGeom>
              <a:avLst/>
              <a:gdLst/>
              <a:ahLst/>
              <a:cxnLst/>
              <a:rect l="l" t="t" r="r" b="b"/>
              <a:pathLst>
                <a:path w="460" h="213" extrusionOk="0">
                  <a:moveTo>
                    <a:pt x="34" y="0"/>
                  </a:moveTo>
                  <a:lnTo>
                    <a:pt x="77" y="0"/>
                  </a:lnTo>
                  <a:cubicBezTo>
                    <a:pt x="145" y="0"/>
                    <a:pt x="179" y="34"/>
                    <a:pt x="247" y="34"/>
                  </a:cubicBezTo>
                  <a:cubicBezTo>
                    <a:pt x="289" y="34"/>
                    <a:pt x="323" y="34"/>
                    <a:pt x="323" y="68"/>
                  </a:cubicBezTo>
                  <a:cubicBezTo>
                    <a:pt x="357" y="68"/>
                    <a:pt x="391" y="68"/>
                    <a:pt x="425" y="110"/>
                  </a:cubicBezTo>
                  <a:cubicBezTo>
                    <a:pt x="459" y="110"/>
                    <a:pt x="459" y="178"/>
                    <a:pt x="425" y="212"/>
                  </a:cubicBezTo>
                  <a:lnTo>
                    <a:pt x="425" y="212"/>
                  </a:lnTo>
                  <a:lnTo>
                    <a:pt x="323" y="212"/>
                  </a:lnTo>
                  <a:lnTo>
                    <a:pt x="213" y="212"/>
                  </a:lnTo>
                  <a:cubicBezTo>
                    <a:pt x="145" y="178"/>
                    <a:pt x="77" y="144"/>
                    <a:pt x="34" y="110"/>
                  </a:cubicBezTo>
                  <a:cubicBezTo>
                    <a:pt x="0" y="68"/>
                    <a:pt x="0" y="34"/>
                    <a:pt x="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" name="Google Shape;547;p32"/>
            <p:cNvSpPr/>
            <p:nvPr/>
          </p:nvSpPr>
          <p:spPr>
            <a:xfrm rot="509322">
              <a:off x="8264589" y="4442726"/>
              <a:ext cx="19384" cy="11018"/>
            </a:xfrm>
            <a:custGeom>
              <a:avLst/>
              <a:gdLst/>
              <a:ahLst/>
              <a:cxnLst/>
              <a:rect l="l" t="t" r="r" b="b"/>
              <a:pathLst>
                <a:path w="570" h="324" extrusionOk="0">
                  <a:moveTo>
                    <a:pt x="77" y="35"/>
                  </a:moveTo>
                  <a:cubicBezTo>
                    <a:pt x="77" y="1"/>
                    <a:pt x="111" y="1"/>
                    <a:pt x="111" y="35"/>
                  </a:cubicBezTo>
                  <a:cubicBezTo>
                    <a:pt x="179" y="77"/>
                    <a:pt x="290" y="111"/>
                    <a:pt x="358" y="111"/>
                  </a:cubicBezTo>
                  <a:cubicBezTo>
                    <a:pt x="426" y="111"/>
                    <a:pt x="502" y="111"/>
                    <a:pt x="570" y="179"/>
                  </a:cubicBezTo>
                  <a:cubicBezTo>
                    <a:pt x="570" y="213"/>
                    <a:pt x="570" y="247"/>
                    <a:pt x="536" y="247"/>
                  </a:cubicBezTo>
                  <a:lnTo>
                    <a:pt x="536" y="290"/>
                  </a:lnTo>
                  <a:cubicBezTo>
                    <a:pt x="468" y="324"/>
                    <a:pt x="358" y="290"/>
                    <a:pt x="290" y="290"/>
                  </a:cubicBezTo>
                  <a:cubicBezTo>
                    <a:pt x="213" y="247"/>
                    <a:pt x="145" y="213"/>
                    <a:pt x="43" y="145"/>
                  </a:cubicBezTo>
                  <a:cubicBezTo>
                    <a:pt x="1" y="111"/>
                    <a:pt x="43" y="77"/>
                    <a:pt x="77" y="3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" name="Google Shape;548;p32"/>
            <p:cNvSpPr/>
            <p:nvPr/>
          </p:nvSpPr>
          <p:spPr>
            <a:xfrm rot="509322">
              <a:off x="8079767" y="4402060"/>
              <a:ext cx="24281" cy="9862"/>
            </a:xfrm>
            <a:custGeom>
              <a:avLst/>
              <a:gdLst/>
              <a:ahLst/>
              <a:cxnLst/>
              <a:rect l="l" t="t" r="r" b="b"/>
              <a:pathLst>
                <a:path w="714" h="290" extrusionOk="0">
                  <a:moveTo>
                    <a:pt x="34" y="43"/>
                  </a:moveTo>
                  <a:lnTo>
                    <a:pt x="77" y="43"/>
                  </a:lnTo>
                  <a:cubicBezTo>
                    <a:pt x="179" y="1"/>
                    <a:pt x="289" y="43"/>
                    <a:pt x="357" y="43"/>
                  </a:cubicBezTo>
                  <a:cubicBezTo>
                    <a:pt x="459" y="77"/>
                    <a:pt x="569" y="77"/>
                    <a:pt x="671" y="111"/>
                  </a:cubicBezTo>
                  <a:cubicBezTo>
                    <a:pt x="714" y="145"/>
                    <a:pt x="714" y="213"/>
                    <a:pt x="671" y="256"/>
                  </a:cubicBezTo>
                  <a:lnTo>
                    <a:pt x="637" y="256"/>
                  </a:lnTo>
                  <a:cubicBezTo>
                    <a:pt x="535" y="290"/>
                    <a:pt x="425" y="213"/>
                    <a:pt x="323" y="213"/>
                  </a:cubicBezTo>
                  <a:cubicBezTo>
                    <a:pt x="247" y="179"/>
                    <a:pt x="145" y="179"/>
                    <a:pt x="34" y="145"/>
                  </a:cubicBezTo>
                  <a:cubicBezTo>
                    <a:pt x="0" y="111"/>
                    <a:pt x="0" y="43"/>
                    <a:pt x="34" y="4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" name="Google Shape;549;p32"/>
            <p:cNvSpPr/>
            <p:nvPr/>
          </p:nvSpPr>
          <p:spPr>
            <a:xfrm>
              <a:off x="8123306" y="4256437"/>
              <a:ext cx="19078" cy="9590"/>
            </a:xfrm>
            <a:custGeom>
              <a:avLst/>
              <a:gdLst/>
              <a:ahLst/>
              <a:cxnLst/>
              <a:rect l="l" t="t" r="r" b="b"/>
              <a:pathLst>
                <a:path w="561" h="282" extrusionOk="0">
                  <a:moveTo>
                    <a:pt x="34" y="1"/>
                  </a:moveTo>
                  <a:lnTo>
                    <a:pt x="102" y="1"/>
                  </a:lnTo>
                  <a:cubicBezTo>
                    <a:pt x="136" y="1"/>
                    <a:pt x="170" y="1"/>
                    <a:pt x="213" y="35"/>
                  </a:cubicBezTo>
                  <a:lnTo>
                    <a:pt x="213" y="1"/>
                  </a:lnTo>
                  <a:lnTo>
                    <a:pt x="247" y="1"/>
                  </a:lnTo>
                  <a:cubicBezTo>
                    <a:pt x="281" y="35"/>
                    <a:pt x="315" y="35"/>
                    <a:pt x="349" y="69"/>
                  </a:cubicBezTo>
                  <a:cubicBezTo>
                    <a:pt x="425" y="69"/>
                    <a:pt x="493" y="111"/>
                    <a:pt x="561" y="145"/>
                  </a:cubicBezTo>
                  <a:cubicBezTo>
                    <a:pt x="561" y="179"/>
                    <a:pt x="561" y="247"/>
                    <a:pt x="527" y="247"/>
                  </a:cubicBezTo>
                  <a:cubicBezTo>
                    <a:pt x="527" y="281"/>
                    <a:pt x="493" y="281"/>
                    <a:pt x="493" y="281"/>
                  </a:cubicBezTo>
                  <a:cubicBezTo>
                    <a:pt x="425" y="281"/>
                    <a:pt x="349" y="247"/>
                    <a:pt x="281" y="213"/>
                  </a:cubicBezTo>
                  <a:cubicBezTo>
                    <a:pt x="213" y="179"/>
                    <a:pt x="136" y="145"/>
                    <a:pt x="68" y="111"/>
                  </a:cubicBezTo>
                  <a:cubicBezTo>
                    <a:pt x="0" y="111"/>
                    <a:pt x="0" y="35"/>
                    <a:pt x="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" name="Google Shape;550;p32"/>
            <p:cNvSpPr/>
            <p:nvPr/>
          </p:nvSpPr>
          <p:spPr>
            <a:xfrm>
              <a:off x="8100181" y="4251540"/>
              <a:ext cx="18228" cy="9862"/>
            </a:xfrm>
            <a:custGeom>
              <a:avLst/>
              <a:gdLst/>
              <a:ahLst/>
              <a:cxnLst/>
              <a:rect l="l" t="t" r="r" b="b"/>
              <a:pathLst>
                <a:path w="536" h="290" extrusionOk="0">
                  <a:moveTo>
                    <a:pt x="1" y="43"/>
                  </a:moveTo>
                  <a:lnTo>
                    <a:pt x="43" y="0"/>
                  </a:lnTo>
                  <a:cubicBezTo>
                    <a:pt x="213" y="43"/>
                    <a:pt x="357" y="111"/>
                    <a:pt x="502" y="179"/>
                  </a:cubicBezTo>
                  <a:cubicBezTo>
                    <a:pt x="536" y="179"/>
                    <a:pt x="536" y="213"/>
                    <a:pt x="502" y="255"/>
                  </a:cubicBezTo>
                  <a:lnTo>
                    <a:pt x="502" y="255"/>
                  </a:lnTo>
                  <a:cubicBezTo>
                    <a:pt x="323" y="289"/>
                    <a:pt x="145" y="213"/>
                    <a:pt x="1" y="11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" name="Google Shape;551;p32"/>
            <p:cNvSpPr/>
            <p:nvPr/>
          </p:nvSpPr>
          <p:spPr>
            <a:xfrm>
              <a:off x="8127931" y="4275821"/>
              <a:ext cx="20541" cy="10712"/>
            </a:xfrm>
            <a:custGeom>
              <a:avLst/>
              <a:gdLst/>
              <a:ahLst/>
              <a:cxnLst/>
              <a:rect l="l" t="t" r="r" b="b"/>
              <a:pathLst>
                <a:path w="604" h="315" extrusionOk="0">
                  <a:moveTo>
                    <a:pt x="34" y="0"/>
                  </a:moveTo>
                  <a:lnTo>
                    <a:pt x="77" y="0"/>
                  </a:lnTo>
                  <a:cubicBezTo>
                    <a:pt x="145" y="34"/>
                    <a:pt x="247" y="68"/>
                    <a:pt x="357" y="68"/>
                  </a:cubicBezTo>
                  <a:cubicBezTo>
                    <a:pt x="425" y="102"/>
                    <a:pt x="535" y="102"/>
                    <a:pt x="569" y="178"/>
                  </a:cubicBezTo>
                  <a:cubicBezTo>
                    <a:pt x="603" y="178"/>
                    <a:pt x="603" y="246"/>
                    <a:pt x="569" y="280"/>
                  </a:cubicBezTo>
                  <a:lnTo>
                    <a:pt x="569" y="280"/>
                  </a:lnTo>
                  <a:cubicBezTo>
                    <a:pt x="459" y="314"/>
                    <a:pt x="391" y="280"/>
                    <a:pt x="289" y="246"/>
                  </a:cubicBezTo>
                  <a:cubicBezTo>
                    <a:pt x="213" y="212"/>
                    <a:pt x="111" y="136"/>
                    <a:pt x="34" y="102"/>
                  </a:cubicBezTo>
                  <a:cubicBezTo>
                    <a:pt x="0" y="68"/>
                    <a:pt x="0" y="34"/>
                    <a:pt x="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" name="Google Shape;552;p32"/>
            <p:cNvSpPr/>
            <p:nvPr/>
          </p:nvSpPr>
          <p:spPr>
            <a:xfrm>
              <a:off x="8132828" y="4298640"/>
              <a:ext cx="17956" cy="9556"/>
            </a:xfrm>
            <a:custGeom>
              <a:avLst/>
              <a:gdLst/>
              <a:ahLst/>
              <a:cxnLst/>
              <a:rect l="l" t="t" r="r" b="b"/>
              <a:pathLst>
                <a:path w="528" h="281" extrusionOk="0">
                  <a:moveTo>
                    <a:pt x="1" y="0"/>
                  </a:moveTo>
                  <a:lnTo>
                    <a:pt x="1" y="0"/>
                  </a:lnTo>
                  <a:cubicBezTo>
                    <a:pt x="103" y="0"/>
                    <a:pt x="179" y="34"/>
                    <a:pt x="247" y="68"/>
                  </a:cubicBezTo>
                  <a:cubicBezTo>
                    <a:pt x="315" y="102"/>
                    <a:pt x="425" y="102"/>
                    <a:pt x="493" y="145"/>
                  </a:cubicBezTo>
                  <a:cubicBezTo>
                    <a:pt x="527" y="178"/>
                    <a:pt x="527" y="246"/>
                    <a:pt x="493" y="246"/>
                  </a:cubicBezTo>
                  <a:cubicBezTo>
                    <a:pt x="493" y="280"/>
                    <a:pt x="459" y="280"/>
                    <a:pt x="459" y="280"/>
                  </a:cubicBezTo>
                  <a:cubicBezTo>
                    <a:pt x="391" y="280"/>
                    <a:pt x="281" y="246"/>
                    <a:pt x="179" y="178"/>
                  </a:cubicBezTo>
                  <a:cubicBezTo>
                    <a:pt x="103" y="145"/>
                    <a:pt x="35" y="102"/>
                    <a:pt x="1" y="3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" name="Google Shape;553;p32"/>
            <p:cNvSpPr/>
            <p:nvPr/>
          </p:nvSpPr>
          <p:spPr>
            <a:xfrm>
              <a:off x="8159422" y="4276943"/>
              <a:ext cx="21697" cy="13331"/>
            </a:xfrm>
            <a:custGeom>
              <a:avLst/>
              <a:gdLst/>
              <a:ahLst/>
              <a:cxnLst/>
              <a:rect l="l" t="t" r="r" b="b"/>
              <a:pathLst>
                <a:path w="638" h="392" extrusionOk="0">
                  <a:moveTo>
                    <a:pt x="34" y="1"/>
                  </a:moveTo>
                  <a:lnTo>
                    <a:pt x="68" y="1"/>
                  </a:lnTo>
                  <a:cubicBezTo>
                    <a:pt x="170" y="35"/>
                    <a:pt x="280" y="69"/>
                    <a:pt x="348" y="145"/>
                  </a:cubicBezTo>
                  <a:cubicBezTo>
                    <a:pt x="459" y="179"/>
                    <a:pt x="527" y="179"/>
                    <a:pt x="595" y="247"/>
                  </a:cubicBezTo>
                  <a:cubicBezTo>
                    <a:pt x="637" y="281"/>
                    <a:pt x="637" y="358"/>
                    <a:pt x="595" y="358"/>
                  </a:cubicBezTo>
                  <a:cubicBezTo>
                    <a:pt x="561" y="392"/>
                    <a:pt x="561" y="392"/>
                    <a:pt x="527" y="392"/>
                  </a:cubicBezTo>
                  <a:cubicBezTo>
                    <a:pt x="459" y="392"/>
                    <a:pt x="348" y="315"/>
                    <a:pt x="280" y="247"/>
                  </a:cubicBezTo>
                  <a:cubicBezTo>
                    <a:pt x="170" y="213"/>
                    <a:pt x="102" y="145"/>
                    <a:pt x="34" y="103"/>
                  </a:cubicBezTo>
                  <a:cubicBezTo>
                    <a:pt x="0" y="69"/>
                    <a:pt x="0" y="35"/>
                    <a:pt x="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" name="Google Shape;554;p32"/>
            <p:cNvSpPr/>
            <p:nvPr/>
          </p:nvSpPr>
          <p:spPr>
            <a:xfrm>
              <a:off x="8166632" y="4300953"/>
              <a:ext cx="22853" cy="14453"/>
            </a:xfrm>
            <a:custGeom>
              <a:avLst/>
              <a:gdLst/>
              <a:ahLst/>
              <a:cxnLst/>
              <a:rect l="l" t="t" r="r" b="b"/>
              <a:pathLst>
                <a:path w="672" h="425" extrusionOk="0">
                  <a:moveTo>
                    <a:pt x="34" y="34"/>
                  </a:moveTo>
                  <a:cubicBezTo>
                    <a:pt x="34" y="0"/>
                    <a:pt x="68" y="0"/>
                    <a:pt x="68" y="0"/>
                  </a:cubicBezTo>
                  <a:cubicBezTo>
                    <a:pt x="170" y="34"/>
                    <a:pt x="281" y="110"/>
                    <a:pt x="383" y="144"/>
                  </a:cubicBezTo>
                  <a:cubicBezTo>
                    <a:pt x="459" y="178"/>
                    <a:pt x="561" y="246"/>
                    <a:pt x="638" y="289"/>
                  </a:cubicBezTo>
                  <a:cubicBezTo>
                    <a:pt x="672" y="323"/>
                    <a:pt x="672" y="357"/>
                    <a:pt x="638" y="391"/>
                  </a:cubicBezTo>
                  <a:lnTo>
                    <a:pt x="595" y="391"/>
                  </a:lnTo>
                  <a:cubicBezTo>
                    <a:pt x="383" y="425"/>
                    <a:pt x="136" y="246"/>
                    <a:pt x="34" y="110"/>
                  </a:cubicBezTo>
                  <a:cubicBezTo>
                    <a:pt x="0" y="77"/>
                    <a:pt x="0" y="34"/>
                    <a:pt x="34" y="3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" name="Google Shape;555;p32"/>
            <p:cNvSpPr/>
            <p:nvPr/>
          </p:nvSpPr>
          <p:spPr>
            <a:xfrm>
              <a:off x="8183397" y="4328669"/>
              <a:ext cx="15609" cy="9556"/>
            </a:xfrm>
            <a:custGeom>
              <a:avLst/>
              <a:gdLst/>
              <a:ahLst/>
              <a:cxnLst/>
              <a:rect l="l" t="t" r="r" b="b"/>
              <a:pathLst>
                <a:path w="459" h="281" extrusionOk="0">
                  <a:moveTo>
                    <a:pt x="34" y="35"/>
                  </a:moveTo>
                  <a:cubicBezTo>
                    <a:pt x="68" y="1"/>
                    <a:pt x="68" y="1"/>
                    <a:pt x="102" y="1"/>
                  </a:cubicBezTo>
                  <a:cubicBezTo>
                    <a:pt x="145" y="35"/>
                    <a:pt x="213" y="35"/>
                    <a:pt x="247" y="69"/>
                  </a:cubicBezTo>
                  <a:cubicBezTo>
                    <a:pt x="314" y="69"/>
                    <a:pt x="391" y="69"/>
                    <a:pt x="459" y="145"/>
                  </a:cubicBezTo>
                  <a:cubicBezTo>
                    <a:pt x="459" y="179"/>
                    <a:pt x="459" y="213"/>
                    <a:pt x="425" y="247"/>
                  </a:cubicBezTo>
                  <a:lnTo>
                    <a:pt x="425" y="247"/>
                  </a:lnTo>
                  <a:cubicBezTo>
                    <a:pt x="357" y="281"/>
                    <a:pt x="280" y="247"/>
                    <a:pt x="213" y="247"/>
                  </a:cubicBezTo>
                  <a:cubicBezTo>
                    <a:pt x="145" y="213"/>
                    <a:pt x="68" y="179"/>
                    <a:pt x="34" y="145"/>
                  </a:cubicBezTo>
                  <a:cubicBezTo>
                    <a:pt x="0" y="111"/>
                    <a:pt x="0" y="35"/>
                    <a:pt x="34" y="3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" name="Google Shape;556;p32"/>
            <p:cNvSpPr/>
            <p:nvPr/>
          </p:nvSpPr>
          <p:spPr>
            <a:xfrm>
              <a:off x="8197816" y="4308162"/>
              <a:ext cx="19418" cy="13331"/>
            </a:xfrm>
            <a:custGeom>
              <a:avLst/>
              <a:gdLst/>
              <a:ahLst/>
              <a:cxnLst/>
              <a:rect l="l" t="t" r="r" b="b"/>
              <a:pathLst>
                <a:path w="571" h="392" extrusionOk="0">
                  <a:moveTo>
                    <a:pt x="35" y="0"/>
                  </a:moveTo>
                  <a:lnTo>
                    <a:pt x="69" y="0"/>
                  </a:lnTo>
                  <a:cubicBezTo>
                    <a:pt x="145" y="34"/>
                    <a:pt x="213" y="111"/>
                    <a:pt x="281" y="111"/>
                  </a:cubicBezTo>
                  <a:cubicBezTo>
                    <a:pt x="358" y="145"/>
                    <a:pt x="426" y="179"/>
                    <a:pt x="494" y="213"/>
                  </a:cubicBezTo>
                  <a:cubicBezTo>
                    <a:pt x="570" y="213"/>
                    <a:pt x="570" y="289"/>
                    <a:pt x="528" y="323"/>
                  </a:cubicBezTo>
                  <a:lnTo>
                    <a:pt x="494" y="323"/>
                  </a:lnTo>
                  <a:cubicBezTo>
                    <a:pt x="315" y="391"/>
                    <a:pt x="103" y="247"/>
                    <a:pt x="1" y="77"/>
                  </a:cubicBezTo>
                  <a:cubicBezTo>
                    <a:pt x="1" y="34"/>
                    <a:pt x="1" y="0"/>
                    <a:pt x="3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" name="Google Shape;557;p32"/>
            <p:cNvSpPr/>
            <p:nvPr/>
          </p:nvSpPr>
          <p:spPr>
            <a:xfrm>
              <a:off x="8195504" y="4287656"/>
              <a:ext cx="17956" cy="11018"/>
            </a:xfrm>
            <a:custGeom>
              <a:avLst/>
              <a:gdLst/>
              <a:ahLst/>
              <a:cxnLst/>
              <a:rect l="l" t="t" r="r" b="b"/>
              <a:pathLst>
                <a:path w="528" h="324" extrusionOk="0">
                  <a:moveTo>
                    <a:pt x="35" y="43"/>
                  </a:moveTo>
                  <a:cubicBezTo>
                    <a:pt x="69" y="0"/>
                    <a:pt x="69" y="0"/>
                    <a:pt x="103" y="0"/>
                  </a:cubicBezTo>
                  <a:cubicBezTo>
                    <a:pt x="137" y="77"/>
                    <a:pt x="213" y="77"/>
                    <a:pt x="281" y="111"/>
                  </a:cubicBezTo>
                  <a:cubicBezTo>
                    <a:pt x="349" y="145"/>
                    <a:pt x="426" y="145"/>
                    <a:pt x="494" y="179"/>
                  </a:cubicBezTo>
                  <a:cubicBezTo>
                    <a:pt x="528" y="213"/>
                    <a:pt x="528" y="289"/>
                    <a:pt x="494" y="289"/>
                  </a:cubicBezTo>
                  <a:cubicBezTo>
                    <a:pt x="460" y="289"/>
                    <a:pt x="460" y="323"/>
                    <a:pt x="460" y="323"/>
                  </a:cubicBezTo>
                  <a:cubicBezTo>
                    <a:pt x="383" y="323"/>
                    <a:pt x="281" y="289"/>
                    <a:pt x="247" y="255"/>
                  </a:cubicBezTo>
                  <a:cubicBezTo>
                    <a:pt x="171" y="213"/>
                    <a:pt x="103" y="179"/>
                    <a:pt x="35" y="111"/>
                  </a:cubicBezTo>
                  <a:cubicBezTo>
                    <a:pt x="1" y="111"/>
                    <a:pt x="1" y="43"/>
                    <a:pt x="35" y="4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" name="Google Shape;558;p32"/>
            <p:cNvSpPr/>
            <p:nvPr/>
          </p:nvSpPr>
          <p:spPr>
            <a:xfrm>
              <a:off x="8238863" y="4328669"/>
              <a:ext cx="20234" cy="11018"/>
            </a:xfrm>
            <a:custGeom>
              <a:avLst/>
              <a:gdLst/>
              <a:ahLst/>
              <a:cxnLst/>
              <a:rect l="l" t="t" r="r" b="b"/>
              <a:pathLst>
                <a:path w="595" h="324" extrusionOk="0">
                  <a:moveTo>
                    <a:pt x="34" y="1"/>
                  </a:moveTo>
                  <a:lnTo>
                    <a:pt x="68" y="1"/>
                  </a:lnTo>
                  <a:cubicBezTo>
                    <a:pt x="170" y="35"/>
                    <a:pt x="247" y="35"/>
                    <a:pt x="314" y="69"/>
                  </a:cubicBezTo>
                  <a:cubicBezTo>
                    <a:pt x="382" y="111"/>
                    <a:pt x="459" y="111"/>
                    <a:pt x="561" y="145"/>
                  </a:cubicBezTo>
                  <a:cubicBezTo>
                    <a:pt x="595" y="179"/>
                    <a:pt x="595" y="247"/>
                    <a:pt x="561" y="281"/>
                  </a:cubicBezTo>
                  <a:lnTo>
                    <a:pt x="527" y="281"/>
                  </a:lnTo>
                  <a:cubicBezTo>
                    <a:pt x="348" y="323"/>
                    <a:pt x="136" y="213"/>
                    <a:pt x="0" y="69"/>
                  </a:cubicBezTo>
                  <a:cubicBezTo>
                    <a:pt x="0" y="35"/>
                    <a:pt x="0" y="35"/>
                    <a:pt x="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" name="Google Shape;559;p32"/>
            <p:cNvSpPr/>
            <p:nvPr/>
          </p:nvSpPr>
          <p:spPr>
            <a:xfrm>
              <a:off x="8221792" y="4339653"/>
              <a:ext cx="21731" cy="13025"/>
            </a:xfrm>
            <a:custGeom>
              <a:avLst/>
              <a:gdLst/>
              <a:ahLst/>
              <a:cxnLst/>
              <a:rect l="l" t="t" r="r" b="b"/>
              <a:pathLst>
                <a:path w="639" h="383" extrusionOk="0">
                  <a:moveTo>
                    <a:pt x="35" y="34"/>
                  </a:moveTo>
                  <a:cubicBezTo>
                    <a:pt x="35" y="0"/>
                    <a:pt x="77" y="0"/>
                    <a:pt x="77" y="0"/>
                  </a:cubicBezTo>
                  <a:cubicBezTo>
                    <a:pt x="179" y="34"/>
                    <a:pt x="290" y="68"/>
                    <a:pt x="358" y="136"/>
                  </a:cubicBezTo>
                  <a:cubicBezTo>
                    <a:pt x="460" y="170"/>
                    <a:pt x="536" y="213"/>
                    <a:pt x="604" y="281"/>
                  </a:cubicBezTo>
                  <a:cubicBezTo>
                    <a:pt x="638" y="315"/>
                    <a:pt x="638" y="349"/>
                    <a:pt x="604" y="383"/>
                  </a:cubicBezTo>
                  <a:lnTo>
                    <a:pt x="570" y="383"/>
                  </a:lnTo>
                  <a:cubicBezTo>
                    <a:pt x="460" y="383"/>
                    <a:pt x="392" y="349"/>
                    <a:pt x="290" y="315"/>
                  </a:cubicBezTo>
                  <a:cubicBezTo>
                    <a:pt x="179" y="247"/>
                    <a:pt x="77" y="213"/>
                    <a:pt x="35" y="102"/>
                  </a:cubicBezTo>
                  <a:cubicBezTo>
                    <a:pt x="1" y="68"/>
                    <a:pt x="1" y="34"/>
                    <a:pt x="35" y="3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" name="Google Shape;560;p32"/>
            <p:cNvSpPr/>
            <p:nvPr/>
          </p:nvSpPr>
          <p:spPr>
            <a:xfrm>
              <a:off x="8266308" y="4358731"/>
              <a:ext cx="19384" cy="10984"/>
            </a:xfrm>
            <a:custGeom>
              <a:avLst/>
              <a:gdLst/>
              <a:ahLst/>
              <a:cxnLst/>
              <a:rect l="l" t="t" r="r" b="b"/>
              <a:pathLst>
                <a:path w="570" h="323" extrusionOk="0">
                  <a:moveTo>
                    <a:pt x="43" y="0"/>
                  </a:moveTo>
                  <a:lnTo>
                    <a:pt x="111" y="0"/>
                  </a:lnTo>
                  <a:cubicBezTo>
                    <a:pt x="179" y="34"/>
                    <a:pt x="255" y="76"/>
                    <a:pt x="323" y="110"/>
                  </a:cubicBezTo>
                  <a:cubicBezTo>
                    <a:pt x="391" y="144"/>
                    <a:pt x="467" y="144"/>
                    <a:pt x="535" y="212"/>
                  </a:cubicBezTo>
                  <a:cubicBezTo>
                    <a:pt x="569" y="212"/>
                    <a:pt x="569" y="289"/>
                    <a:pt x="535" y="323"/>
                  </a:cubicBezTo>
                  <a:lnTo>
                    <a:pt x="501" y="323"/>
                  </a:lnTo>
                  <a:cubicBezTo>
                    <a:pt x="323" y="323"/>
                    <a:pt x="145" y="212"/>
                    <a:pt x="43" y="110"/>
                  </a:cubicBezTo>
                  <a:cubicBezTo>
                    <a:pt x="0" y="76"/>
                    <a:pt x="0" y="34"/>
                    <a:pt x="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" name="Google Shape;561;p32"/>
            <p:cNvSpPr/>
            <p:nvPr/>
          </p:nvSpPr>
          <p:spPr>
            <a:xfrm>
              <a:off x="8225567" y="4357575"/>
              <a:ext cx="20541" cy="12141"/>
            </a:xfrm>
            <a:custGeom>
              <a:avLst/>
              <a:gdLst/>
              <a:ahLst/>
              <a:cxnLst/>
              <a:rect l="l" t="t" r="r" b="b"/>
              <a:pathLst>
                <a:path w="604" h="357" extrusionOk="0">
                  <a:moveTo>
                    <a:pt x="34" y="0"/>
                  </a:moveTo>
                  <a:lnTo>
                    <a:pt x="68" y="0"/>
                  </a:lnTo>
                  <a:cubicBezTo>
                    <a:pt x="136" y="34"/>
                    <a:pt x="213" y="68"/>
                    <a:pt x="315" y="110"/>
                  </a:cubicBezTo>
                  <a:cubicBezTo>
                    <a:pt x="391" y="144"/>
                    <a:pt x="493" y="144"/>
                    <a:pt x="527" y="212"/>
                  </a:cubicBezTo>
                  <a:cubicBezTo>
                    <a:pt x="561" y="246"/>
                    <a:pt x="604" y="323"/>
                    <a:pt x="527" y="323"/>
                  </a:cubicBezTo>
                  <a:lnTo>
                    <a:pt x="527" y="357"/>
                  </a:lnTo>
                  <a:cubicBezTo>
                    <a:pt x="425" y="357"/>
                    <a:pt x="315" y="323"/>
                    <a:pt x="247" y="280"/>
                  </a:cubicBezTo>
                  <a:cubicBezTo>
                    <a:pt x="179" y="212"/>
                    <a:pt x="102" y="178"/>
                    <a:pt x="0" y="110"/>
                  </a:cubicBezTo>
                  <a:cubicBezTo>
                    <a:pt x="0" y="68"/>
                    <a:pt x="0" y="34"/>
                    <a:pt x="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" name="Google Shape;562;p32"/>
            <p:cNvSpPr/>
            <p:nvPr/>
          </p:nvSpPr>
          <p:spPr>
            <a:xfrm rot="509322">
              <a:off x="8290787" y="4379816"/>
              <a:ext cx="14487" cy="7244"/>
            </a:xfrm>
            <a:custGeom>
              <a:avLst/>
              <a:gdLst/>
              <a:ahLst/>
              <a:cxnLst/>
              <a:rect l="l" t="t" r="r" b="b"/>
              <a:pathLst>
                <a:path w="426" h="213" extrusionOk="0">
                  <a:moveTo>
                    <a:pt x="43" y="34"/>
                  </a:moveTo>
                  <a:cubicBezTo>
                    <a:pt x="43" y="0"/>
                    <a:pt x="43" y="0"/>
                    <a:pt x="77" y="0"/>
                  </a:cubicBezTo>
                  <a:cubicBezTo>
                    <a:pt x="111" y="34"/>
                    <a:pt x="179" y="34"/>
                    <a:pt x="256" y="34"/>
                  </a:cubicBezTo>
                  <a:cubicBezTo>
                    <a:pt x="290" y="68"/>
                    <a:pt x="358" y="68"/>
                    <a:pt x="392" y="111"/>
                  </a:cubicBezTo>
                  <a:cubicBezTo>
                    <a:pt x="426" y="145"/>
                    <a:pt x="392" y="179"/>
                    <a:pt x="392" y="179"/>
                  </a:cubicBezTo>
                  <a:lnTo>
                    <a:pt x="358" y="213"/>
                  </a:lnTo>
                  <a:cubicBezTo>
                    <a:pt x="324" y="213"/>
                    <a:pt x="256" y="179"/>
                    <a:pt x="213" y="179"/>
                  </a:cubicBezTo>
                  <a:cubicBezTo>
                    <a:pt x="145" y="145"/>
                    <a:pt x="111" y="111"/>
                    <a:pt x="43" y="111"/>
                  </a:cubicBezTo>
                  <a:cubicBezTo>
                    <a:pt x="1" y="68"/>
                    <a:pt x="1" y="34"/>
                    <a:pt x="43" y="3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5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4589;p55"/>
          <p:cNvGrpSpPr/>
          <p:nvPr/>
        </p:nvGrpSpPr>
        <p:grpSpPr>
          <a:xfrm>
            <a:off x="6618896" y="454020"/>
            <a:ext cx="2554506" cy="1742158"/>
            <a:chOff x="5143571" y="1692850"/>
            <a:chExt cx="4067685" cy="2774137"/>
          </a:xfrm>
        </p:grpSpPr>
        <p:sp>
          <p:nvSpPr>
            <p:cNvPr id="4590" name="Google Shape;4590;p55"/>
            <p:cNvSpPr/>
            <p:nvPr/>
          </p:nvSpPr>
          <p:spPr>
            <a:xfrm rot="10800000" flipH="1">
              <a:off x="6196271" y="3237635"/>
              <a:ext cx="3014986" cy="859790"/>
            </a:xfrm>
            <a:custGeom>
              <a:avLst/>
              <a:gdLst/>
              <a:ahLst/>
              <a:cxnLst/>
              <a:rect l="l" t="t" r="r" b="b"/>
              <a:pathLst>
                <a:path w="43238" h="12344" extrusionOk="0">
                  <a:moveTo>
                    <a:pt x="28408" y="1"/>
                  </a:moveTo>
                  <a:cubicBezTo>
                    <a:pt x="28358" y="1"/>
                    <a:pt x="28307" y="1"/>
                    <a:pt x="28256" y="1"/>
                  </a:cubicBezTo>
                  <a:cubicBezTo>
                    <a:pt x="20523" y="29"/>
                    <a:pt x="9361" y="2095"/>
                    <a:pt x="117" y="11777"/>
                  </a:cubicBezTo>
                  <a:cubicBezTo>
                    <a:pt x="89" y="11808"/>
                    <a:pt x="64" y="11844"/>
                    <a:pt x="50" y="11883"/>
                  </a:cubicBezTo>
                  <a:cubicBezTo>
                    <a:pt x="1" y="12007"/>
                    <a:pt x="25" y="12155"/>
                    <a:pt x="128" y="12250"/>
                  </a:cubicBezTo>
                  <a:cubicBezTo>
                    <a:pt x="194" y="12313"/>
                    <a:pt x="279" y="12344"/>
                    <a:pt x="362" y="12344"/>
                  </a:cubicBezTo>
                  <a:cubicBezTo>
                    <a:pt x="451" y="12344"/>
                    <a:pt x="539" y="12309"/>
                    <a:pt x="605" y="12240"/>
                  </a:cubicBezTo>
                  <a:cubicBezTo>
                    <a:pt x="9676" y="2737"/>
                    <a:pt x="20639" y="703"/>
                    <a:pt x="28235" y="675"/>
                  </a:cubicBezTo>
                  <a:cubicBezTo>
                    <a:pt x="28299" y="675"/>
                    <a:pt x="28364" y="675"/>
                    <a:pt x="28428" y="675"/>
                  </a:cubicBezTo>
                  <a:cubicBezTo>
                    <a:pt x="36586" y="675"/>
                    <a:pt x="42677" y="2893"/>
                    <a:pt x="42740" y="2918"/>
                  </a:cubicBezTo>
                  <a:cubicBezTo>
                    <a:pt x="42778" y="2932"/>
                    <a:pt x="42818" y="2939"/>
                    <a:pt x="42858" y="2939"/>
                  </a:cubicBezTo>
                  <a:cubicBezTo>
                    <a:pt x="42996" y="2939"/>
                    <a:pt x="43127" y="2856"/>
                    <a:pt x="43171" y="2716"/>
                  </a:cubicBezTo>
                  <a:cubicBezTo>
                    <a:pt x="43238" y="2543"/>
                    <a:pt x="43146" y="2349"/>
                    <a:pt x="42973" y="2286"/>
                  </a:cubicBezTo>
                  <a:cubicBezTo>
                    <a:pt x="42909" y="2261"/>
                    <a:pt x="36704" y="1"/>
                    <a:pt x="2840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1" name="Google Shape;4591;p55"/>
            <p:cNvSpPr/>
            <p:nvPr/>
          </p:nvSpPr>
          <p:spPr>
            <a:xfrm rot="10800000" flipH="1">
              <a:off x="5961350" y="2332080"/>
              <a:ext cx="1358968" cy="1622067"/>
            </a:xfrm>
            <a:custGeom>
              <a:avLst/>
              <a:gdLst/>
              <a:ahLst/>
              <a:cxnLst/>
              <a:rect l="l" t="t" r="r" b="b"/>
              <a:pathLst>
                <a:path w="19489" h="23288" extrusionOk="0">
                  <a:moveTo>
                    <a:pt x="18724" y="1"/>
                  </a:moveTo>
                  <a:cubicBezTo>
                    <a:pt x="18713" y="1"/>
                    <a:pt x="18702" y="1"/>
                    <a:pt x="18690" y="2"/>
                  </a:cubicBezTo>
                  <a:cubicBezTo>
                    <a:pt x="18507" y="20"/>
                    <a:pt x="18373" y="186"/>
                    <a:pt x="18390" y="373"/>
                  </a:cubicBezTo>
                  <a:cubicBezTo>
                    <a:pt x="18397" y="419"/>
                    <a:pt x="18790" y="5253"/>
                    <a:pt x="10930" y="12693"/>
                  </a:cubicBezTo>
                  <a:cubicBezTo>
                    <a:pt x="2957" y="20238"/>
                    <a:pt x="164" y="22671"/>
                    <a:pt x="139" y="22696"/>
                  </a:cubicBezTo>
                  <a:cubicBezTo>
                    <a:pt x="97" y="22732"/>
                    <a:pt x="64" y="22777"/>
                    <a:pt x="47" y="22823"/>
                  </a:cubicBezTo>
                  <a:cubicBezTo>
                    <a:pt x="1" y="22940"/>
                    <a:pt x="19" y="23074"/>
                    <a:pt x="103" y="23173"/>
                  </a:cubicBezTo>
                  <a:cubicBezTo>
                    <a:pt x="171" y="23248"/>
                    <a:pt x="265" y="23288"/>
                    <a:pt x="359" y="23288"/>
                  </a:cubicBezTo>
                  <a:cubicBezTo>
                    <a:pt x="438" y="23288"/>
                    <a:pt x="516" y="23261"/>
                    <a:pt x="580" y="23204"/>
                  </a:cubicBezTo>
                  <a:cubicBezTo>
                    <a:pt x="609" y="23180"/>
                    <a:pt x="3405" y="20740"/>
                    <a:pt x="11392" y="13183"/>
                  </a:cubicBezTo>
                  <a:cubicBezTo>
                    <a:pt x="19489" y="5514"/>
                    <a:pt x="19083" y="514"/>
                    <a:pt x="19062" y="302"/>
                  </a:cubicBezTo>
                  <a:cubicBezTo>
                    <a:pt x="19045" y="130"/>
                    <a:pt x="18897" y="1"/>
                    <a:pt x="1872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3" name="Google Shape;4592;p55"/>
            <p:cNvGrpSpPr/>
            <p:nvPr/>
          </p:nvGrpSpPr>
          <p:grpSpPr>
            <a:xfrm rot="10800000" flipH="1">
              <a:off x="5143571" y="2096324"/>
              <a:ext cx="1715182" cy="1699518"/>
              <a:chOff x="2547657" y="959163"/>
              <a:chExt cx="1078392" cy="1069687"/>
            </a:xfrm>
          </p:grpSpPr>
          <p:sp>
            <p:nvSpPr>
              <p:cNvPr id="4593" name="Google Shape;4593;p55"/>
              <p:cNvSpPr/>
              <p:nvPr/>
            </p:nvSpPr>
            <p:spPr>
              <a:xfrm rot="-2989129">
                <a:off x="2829208" y="1409834"/>
                <a:ext cx="354671" cy="112174"/>
              </a:xfrm>
              <a:custGeom>
                <a:avLst/>
                <a:gdLst/>
                <a:ahLst/>
                <a:cxnLst/>
                <a:rect l="l" t="t" r="r" b="b"/>
                <a:pathLst>
                  <a:path w="14187" h="4487" extrusionOk="0">
                    <a:moveTo>
                      <a:pt x="102" y="1"/>
                    </a:moveTo>
                    <a:cubicBezTo>
                      <a:pt x="20" y="1"/>
                      <a:pt x="1" y="124"/>
                      <a:pt x="88" y="140"/>
                    </a:cubicBezTo>
                    <a:cubicBezTo>
                      <a:pt x="4899" y="1105"/>
                      <a:pt x="9510" y="2596"/>
                      <a:pt x="14038" y="4480"/>
                    </a:cubicBezTo>
                    <a:cubicBezTo>
                      <a:pt x="14050" y="4484"/>
                      <a:pt x="14061" y="4486"/>
                      <a:pt x="14071" y="4486"/>
                    </a:cubicBezTo>
                    <a:cubicBezTo>
                      <a:pt x="14146" y="4486"/>
                      <a:pt x="14187" y="4376"/>
                      <a:pt x="14104" y="4333"/>
                    </a:cubicBezTo>
                    <a:cubicBezTo>
                      <a:pt x="9751" y="2101"/>
                      <a:pt x="4951" y="672"/>
                      <a:pt x="112" y="1"/>
                    </a:cubicBezTo>
                    <a:cubicBezTo>
                      <a:pt x="108" y="1"/>
                      <a:pt x="105" y="1"/>
                      <a:pt x="10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4" name="Google Shape;4594;p55"/>
              <p:cNvSpPr/>
              <p:nvPr/>
            </p:nvSpPr>
            <p:spPr>
              <a:xfrm rot="-2989129">
                <a:off x="2894372" y="1100132"/>
                <a:ext cx="163323" cy="316147"/>
              </a:xfrm>
              <a:custGeom>
                <a:avLst/>
                <a:gdLst/>
                <a:ahLst/>
                <a:cxnLst/>
                <a:rect l="l" t="t" r="r" b="b"/>
                <a:pathLst>
                  <a:path w="6533" h="12646" extrusionOk="0">
                    <a:moveTo>
                      <a:pt x="44" y="0"/>
                    </a:moveTo>
                    <a:cubicBezTo>
                      <a:pt x="22" y="0"/>
                      <a:pt x="1" y="15"/>
                      <a:pt x="4" y="43"/>
                    </a:cubicBezTo>
                    <a:cubicBezTo>
                      <a:pt x="846" y="4700"/>
                      <a:pt x="3110" y="9099"/>
                      <a:pt x="6290" y="12606"/>
                    </a:cubicBezTo>
                    <a:cubicBezTo>
                      <a:pt x="6315" y="12634"/>
                      <a:pt x="6347" y="12646"/>
                      <a:pt x="6378" y="12646"/>
                    </a:cubicBezTo>
                    <a:cubicBezTo>
                      <a:pt x="6459" y="12646"/>
                      <a:pt x="6532" y="12564"/>
                      <a:pt x="6471" y="12477"/>
                    </a:cubicBezTo>
                    <a:cubicBezTo>
                      <a:pt x="3715" y="8659"/>
                      <a:pt x="944" y="4784"/>
                      <a:pt x="88" y="36"/>
                    </a:cubicBezTo>
                    <a:cubicBezTo>
                      <a:pt x="83" y="12"/>
                      <a:pt x="63" y="0"/>
                      <a:pt x="4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5" name="Google Shape;4595;p55"/>
              <p:cNvSpPr/>
              <p:nvPr/>
            </p:nvSpPr>
            <p:spPr>
              <a:xfrm rot="-2989129">
                <a:off x="3063797" y="1475473"/>
                <a:ext cx="281322" cy="220298"/>
              </a:xfrm>
              <a:custGeom>
                <a:avLst/>
                <a:gdLst/>
                <a:ahLst/>
                <a:cxnLst/>
                <a:rect l="l" t="t" r="r" b="b"/>
                <a:pathLst>
                  <a:path w="11253" h="8812" extrusionOk="0">
                    <a:moveTo>
                      <a:pt x="11104" y="0"/>
                    </a:moveTo>
                    <a:cubicBezTo>
                      <a:pt x="11090" y="0"/>
                      <a:pt x="11075" y="3"/>
                      <a:pt x="11058" y="10"/>
                    </a:cubicBezTo>
                    <a:cubicBezTo>
                      <a:pt x="6684" y="1694"/>
                      <a:pt x="2729" y="4943"/>
                      <a:pt x="21" y="8743"/>
                    </a:cubicBezTo>
                    <a:cubicBezTo>
                      <a:pt x="1" y="8775"/>
                      <a:pt x="28" y="8812"/>
                      <a:pt x="58" y="8812"/>
                    </a:cubicBezTo>
                    <a:cubicBezTo>
                      <a:pt x="68" y="8812"/>
                      <a:pt x="79" y="8807"/>
                      <a:pt x="88" y="8796"/>
                    </a:cubicBezTo>
                    <a:cubicBezTo>
                      <a:pt x="3159" y="5058"/>
                      <a:pt x="6816" y="2343"/>
                      <a:pt x="11139" y="223"/>
                    </a:cubicBezTo>
                    <a:cubicBezTo>
                      <a:pt x="11253" y="167"/>
                      <a:pt x="11211" y="0"/>
                      <a:pt x="1110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6" name="Google Shape;4596;p55"/>
              <p:cNvSpPr/>
              <p:nvPr/>
            </p:nvSpPr>
            <p:spPr>
              <a:xfrm rot="-2989129">
                <a:off x="2823348" y="1551732"/>
                <a:ext cx="46725" cy="35175"/>
              </a:xfrm>
              <a:custGeom>
                <a:avLst/>
                <a:gdLst/>
                <a:ahLst/>
                <a:cxnLst/>
                <a:rect l="l" t="t" r="r" b="b"/>
                <a:pathLst>
                  <a:path w="1869" h="1407" extrusionOk="0">
                    <a:moveTo>
                      <a:pt x="891" y="1"/>
                    </a:moveTo>
                    <a:cubicBezTo>
                      <a:pt x="676" y="1"/>
                      <a:pt x="461" y="102"/>
                      <a:pt x="320" y="345"/>
                    </a:cubicBezTo>
                    <a:cubicBezTo>
                      <a:pt x="1" y="894"/>
                      <a:pt x="491" y="1407"/>
                      <a:pt x="977" y="1407"/>
                    </a:cubicBezTo>
                    <a:cubicBezTo>
                      <a:pt x="1193" y="1407"/>
                      <a:pt x="1407" y="1305"/>
                      <a:pt x="1549" y="1061"/>
                    </a:cubicBezTo>
                    <a:cubicBezTo>
                      <a:pt x="1869" y="514"/>
                      <a:pt x="1377" y="1"/>
                      <a:pt x="89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7" name="Google Shape;4597;p55"/>
              <p:cNvSpPr/>
              <p:nvPr/>
            </p:nvSpPr>
            <p:spPr>
              <a:xfrm rot="-2989129">
                <a:off x="3174840" y="1746299"/>
                <a:ext cx="46725" cy="35175"/>
              </a:xfrm>
              <a:custGeom>
                <a:avLst/>
                <a:gdLst/>
                <a:ahLst/>
                <a:cxnLst/>
                <a:rect l="l" t="t" r="r" b="b"/>
                <a:pathLst>
                  <a:path w="1869" h="1407" extrusionOk="0">
                    <a:moveTo>
                      <a:pt x="893" y="0"/>
                    </a:moveTo>
                    <a:cubicBezTo>
                      <a:pt x="677" y="0"/>
                      <a:pt x="462" y="101"/>
                      <a:pt x="321" y="346"/>
                    </a:cubicBezTo>
                    <a:cubicBezTo>
                      <a:pt x="1" y="892"/>
                      <a:pt x="493" y="1406"/>
                      <a:pt x="979" y="1406"/>
                    </a:cubicBezTo>
                    <a:cubicBezTo>
                      <a:pt x="1194" y="1406"/>
                      <a:pt x="1408" y="1305"/>
                      <a:pt x="1550" y="1062"/>
                    </a:cubicBezTo>
                    <a:cubicBezTo>
                      <a:pt x="1869" y="512"/>
                      <a:pt x="1378" y="0"/>
                      <a:pt x="89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8" name="Google Shape;4598;p55"/>
              <p:cNvSpPr/>
              <p:nvPr/>
            </p:nvSpPr>
            <p:spPr>
              <a:xfrm rot="-2989129">
                <a:off x="2779323" y="1201086"/>
                <a:ext cx="46725" cy="35125"/>
              </a:xfrm>
              <a:custGeom>
                <a:avLst/>
                <a:gdLst/>
                <a:ahLst/>
                <a:cxnLst/>
                <a:rect l="l" t="t" r="r" b="b"/>
                <a:pathLst>
                  <a:path w="1869" h="1405" extrusionOk="0">
                    <a:moveTo>
                      <a:pt x="890" y="0"/>
                    </a:moveTo>
                    <a:cubicBezTo>
                      <a:pt x="675" y="0"/>
                      <a:pt x="461" y="101"/>
                      <a:pt x="319" y="343"/>
                    </a:cubicBezTo>
                    <a:cubicBezTo>
                      <a:pt x="0" y="892"/>
                      <a:pt x="491" y="1404"/>
                      <a:pt x="976" y="1404"/>
                    </a:cubicBezTo>
                    <a:cubicBezTo>
                      <a:pt x="1192" y="1404"/>
                      <a:pt x="1407" y="1303"/>
                      <a:pt x="1549" y="1059"/>
                    </a:cubicBezTo>
                    <a:cubicBezTo>
                      <a:pt x="1868" y="512"/>
                      <a:pt x="1376" y="0"/>
                      <a:pt x="89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9" name="Google Shape;4599;p55"/>
              <p:cNvSpPr/>
              <p:nvPr/>
            </p:nvSpPr>
            <p:spPr>
              <a:xfrm rot="-2989129">
                <a:off x="2724094" y="1094611"/>
                <a:ext cx="725517" cy="798792"/>
              </a:xfrm>
              <a:custGeom>
                <a:avLst/>
                <a:gdLst/>
                <a:ahLst/>
                <a:cxnLst/>
                <a:rect l="l" t="t" r="r" b="b"/>
                <a:pathLst>
                  <a:path w="29021" h="31952" extrusionOk="0">
                    <a:moveTo>
                      <a:pt x="20741" y="1"/>
                    </a:moveTo>
                    <a:cubicBezTo>
                      <a:pt x="20409" y="1"/>
                      <a:pt x="20045" y="267"/>
                      <a:pt x="19640" y="880"/>
                    </a:cubicBezTo>
                    <a:cubicBezTo>
                      <a:pt x="16995" y="4887"/>
                      <a:pt x="22033" y="12699"/>
                      <a:pt x="22033" y="12699"/>
                    </a:cubicBezTo>
                    <a:cubicBezTo>
                      <a:pt x="22033" y="12699"/>
                      <a:pt x="12033" y="3533"/>
                      <a:pt x="8162" y="3533"/>
                    </a:cubicBezTo>
                    <a:cubicBezTo>
                      <a:pt x="7570" y="3533"/>
                      <a:pt x="7122" y="3747"/>
                      <a:pt x="6874" y="4241"/>
                    </a:cubicBezTo>
                    <a:cubicBezTo>
                      <a:pt x="5005" y="7962"/>
                      <a:pt x="20388" y="14973"/>
                      <a:pt x="20388" y="14973"/>
                    </a:cubicBezTo>
                    <a:cubicBezTo>
                      <a:pt x="18314" y="14430"/>
                      <a:pt x="12797" y="13732"/>
                      <a:pt x="8170" y="13732"/>
                    </a:cubicBezTo>
                    <a:cubicBezTo>
                      <a:pt x="3662" y="13732"/>
                      <a:pt x="0" y="14395"/>
                      <a:pt x="1197" y="16511"/>
                    </a:cubicBezTo>
                    <a:cubicBezTo>
                      <a:pt x="2175" y="18240"/>
                      <a:pt x="5465" y="18756"/>
                      <a:pt x="9044" y="18756"/>
                    </a:cubicBezTo>
                    <a:cubicBezTo>
                      <a:pt x="14343" y="18756"/>
                      <a:pt x="20275" y="17625"/>
                      <a:pt x="20276" y="17625"/>
                    </a:cubicBezTo>
                    <a:lnTo>
                      <a:pt x="20276" y="17625"/>
                    </a:lnTo>
                    <a:cubicBezTo>
                      <a:pt x="11186" y="23012"/>
                      <a:pt x="9820" y="31784"/>
                      <a:pt x="12499" y="31949"/>
                    </a:cubicBezTo>
                    <a:cubicBezTo>
                      <a:pt x="12530" y="31951"/>
                      <a:pt x="12562" y="31952"/>
                      <a:pt x="12593" y="31952"/>
                    </a:cubicBezTo>
                    <a:cubicBezTo>
                      <a:pt x="15239" y="31952"/>
                      <a:pt x="17662" y="25175"/>
                      <a:pt x="21097" y="20776"/>
                    </a:cubicBezTo>
                    <a:cubicBezTo>
                      <a:pt x="24569" y="16329"/>
                      <a:pt x="29021" y="15711"/>
                      <a:pt x="29021" y="15711"/>
                    </a:cubicBezTo>
                    <a:cubicBezTo>
                      <a:pt x="29021" y="15711"/>
                      <a:pt x="26593" y="14516"/>
                      <a:pt x="24653" y="10634"/>
                    </a:cubicBezTo>
                    <a:cubicBezTo>
                      <a:pt x="23410" y="8148"/>
                      <a:pt x="22576" y="1"/>
                      <a:pt x="2074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0" name="Google Shape;4600;p55"/>
              <p:cNvSpPr/>
              <p:nvPr/>
            </p:nvSpPr>
            <p:spPr>
              <a:xfrm rot="-2989129">
                <a:off x="2791507" y="1417250"/>
                <a:ext cx="32425" cy="24400"/>
              </a:xfrm>
              <a:custGeom>
                <a:avLst/>
                <a:gdLst/>
                <a:ahLst/>
                <a:cxnLst/>
                <a:rect l="l" t="t" r="r" b="b"/>
                <a:pathLst>
                  <a:path w="1297" h="976" extrusionOk="0">
                    <a:moveTo>
                      <a:pt x="618" y="1"/>
                    </a:moveTo>
                    <a:cubicBezTo>
                      <a:pt x="468" y="1"/>
                      <a:pt x="319" y="70"/>
                      <a:pt x="220" y="239"/>
                    </a:cubicBezTo>
                    <a:cubicBezTo>
                      <a:pt x="0" y="619"/>
                      <a:pt x="342" y="975"/>
                      <a:pt x="679" y="975"/>
                    </a:cubicBezTo>
                    <a:cubicBezTo>
                      <a:pt x="829" y="975"/>
                      <a:pt x="978" y="905"/>
                      <a:pt x="1076" y="735"/>
                    </a:cubicBezTo>
                    <a:cubicBezTo>
                      <a:pt x="1296" y="355"/>
                      <a:pt x="956" y="1"/>
                      <a:pt x="61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1" name="Google Shape;4601;p55"/>
              <p:cNvSpPr/>
              <p:nvPr/>
            </p:nvSpPr>
            <p:spPr>
              <a:xfrm rot="-2989129">
                <a:off x="3282129" y="1706446"/>
                <a:ext cx="32400" cy="24350"/>
              </a:xfrm>
              <a:custGeom>
                <a:avLst/>
                <a:gdLst/>
                <a:ahLst/>
                <a:cxnLst/>
                <a:rect l="l" t="t" r="r" b="b"/>
                <a:pathLst>
                  <a:path w="1296" h="974" extrusionOk="0">
                    <a:moveTo>
                      <a:pt x="617" y="1"/>
                    </a:moveTo>
                    <a:cubicBezTo>
                      <a:pt x="468" y="1"/>
                      <a:pt x="319" y="70"/>
                      <a:pt x="220" y="239"/>
                    </a:cubicBezTo>
                    <a:cubicBezTo>
                      <a:pt x="0" y="619"/>
                      <a:pt x="341" y="974"/>
                      <a:pt x="678" y="974"/>
                    </a:cubicBezTo>
                    <a:cubicBezTo>
                      <a:pt x="827" y="974"/>
                      <a:pt x="975" y="904"/>
                      <a:pt x="1073" y="735"/>
                    </a:cubicBezTo>
                    <a:cubicBezTo>
                      <a:pt x="1295" y="356"/>
                      <a:pt x="955" y="1"/>
                      <a:pt x="61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2" name="Google Shape;4602;p55"/>
              <p:cNvSpPr/>
              <p:nvPr/>
            </p:nvSpPr>
            <p:spPr>
              <a:xfrm rot="-2989129">
                <a:off x="3105646" y="1452591"/>
                <a:ext cx="32075" cy="24350"/>
              </a:xfrm>
              <a:custGeom>
                <a:avLst/>
                <a:gdLst/>
                <a:ahLst/>
                <a:cxnLst/>
                <a:rect l="l" t="t" r="r" b="b"/>
                <a:pathLst>
                  <a:path w="1283" h="974" extrusionOk="0">
                    <a:moveTo>
                      <a:pt x="612" y="1"/>
                    </a:moveTo>
                    <a:cubicBezTo>
                      <a:pt x="458" y="1"/>
                      <a:pt x="305" y="74"/>
                      <a:pt x="208" y="252"/>
                    </a:cubicBezTo>
                    <a:cubicBezTo>
                      <a:pt x="1" y="631"/>
                      <a:pt x="340" y="973"/>
                      <a:pt x="672" y="973"/>
                    </a:cubicBezTo>
                    <a:cubicBezTo>
                      <a:pt x="826" y="973"/>
                      <a:pt x="979" y="900"/>
                      <a:pt x="1075" y="723"/>
                    </a:cubicBezTo>
                    <a:cubicBezTo>
                      <a:pt x="1282" y="342"/>
                      <a:pt x="944" y="1"/>
                      <a:pt x="61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3" name="Google Shape;4603;p55"/>
              <p:cNvSpPr/>
              <p:nvPr/>
            </p:nvSpPr>
            <p:spPr>
              <a:xfrm rot="-2989129">
                <a:off x="2841319" y="1414049"/>
                <a:ext cx="21075" cy="15825"/>
              </a:xfrm>
              <a:custGeom>
                <a:avLst/>
                <a:gdLst/>
                <a:ahLst/>
                <a:cxnLst/>
                <a:rect l="l" t="t" r="r" b="b"/>
                <a:pathLst>
                  <a:path w="843" h="633" extrusionOk="0">
                    <a:moveTo>
                      <a:pt x="402" y="1"/>
                    </a:moveTo>
                    <a:cubicBezTo>
                      <a:pt x="305" y="1"/>
                      <a:pt x="209" y="46"/>
                      <a:pt x="145" y="156"/>
                    </a:cubicBezTo>
                    <a:cubicBezTo>
                      <a:pt x="0" y="402"/>
                      <a:pt x="222" y="633"/>
                      <a:pt x="440" y="633"/>
                    </a:cubicBezTo>
                    <a:cubicBezTo>
                      <a:pt x="537" y="633"/>
                      <a:pt x="634" y="587"/>
                      <a:pt x="697" y="478"/>
                    </a:cubicBezTo>
                    <a:cubicBezTo>
                      <a:pt x="842" y="231"/>
                      <a:pt x="621" y="1"/>
                      <a:pt x="40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4" name="Google Shape;4604;p55"/>
              <p:cNvSpPr/>
              <p:nvPr/>
            </p:nvSpPr>
            <p:spPr>
              <a:xfrm rot="-2989129">
                <a:off x="3304252" y="1645488"/>
                <a:ext cx="21050" cy="15800"/>
              </a:xfrm>
              <a:custGeom>
                <a:avLst/>
                <a:gdLst/>
                <a:ahLst/>
                <a:cxnLst/>
                <a:rect l="l" t="t" r="r" b="b"/>
                <a:pathLst>
                  <a:path w="842" h="632" extrusionOk="0">
                    <a:moveTo>
                      <a:pt x="402" y="0"/>
                    </a:moveTo>
                    <a:cubicBezTo>
                      <a:pt x="304" y="0"/>
                      <a:pt x="207" y="46"/>
                      <a:pt x="143" y="156"/>
                    </a:cubicBezTo>
                    <a:cubicBezTo>
                      <a:pt x="1" y="402"/>
                      <a:pt x="221" y="632"/>
                      <a:pt x="440" y="632"/>
                    </a:cubicBezTo>
                    <a:cubicBezTo>
                      <a:pt x="537" y="632"/>
                      <a:pt x="634" y="586"/>
                      <a:pt x="699" y="477"/>
                    </a:cubicBezTo>
                    <a:cubicBezTo>
                      <a:pt x="841" y="230"/>
                      <a:pt x="621" y="0"/>
                      <a:pt x="40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5" name="Google Shape;4605;p55"/>
              <p:cNvSpPr/>
              <p:nvPr/>
            </p:nvSpPr>
            <p:spPr>
              <a:xfrm rot="-2989129">
                <a:off x="3018013" y="1188904"/>
                <a:ext cx="21025" cy="15825"/>
              </a:xfrm>
              <a:custGeom>
                <a:avLst/>
                <a:gdLst/>
                <a:ahLst/>
                <a:cxnLst/>
                <a:rect l="l" t="t" r="r" b="b"/>
                <a:pathLst>
                  <a:path w="841" h="633" extrusionOk="0">
                    <a:moveTo>
                      <a:pt x="402" y="1"/>
                    </a:moveTo>
                    <a:cubicBezTo>
                      <a:pt x="304" y="1"/>
                      <a:pt x="207" y="46"/>
                      <a:pt x="143" y="156"/>
                    </a:cubicBezTo>
                    <a:cubicBezTo>
                      <a:pt x="0" y="402"/>
                      <a:pt x="220" y="632"/>
                      <a:pt x="439" y="632"/>
                    </a:cubicBezTo>
                    <a:cubicBezTo>
                      <a:pt x="536" y="632"/>
                      <a:pt x="633" y="587"/>
                      <a:pt x="698" y="477"/>
                    </a:cubicBezTo>
                    <a:cubicBezTo>
                      <a:pt x="841" y="230"/>
                      <a:pt x="620" y="1"/>
                      <a:pt x="40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6" name="Google Shape;4606;p55"/>
              <p:cNvSpPr/>
              <p:nvPr/>
            </p:nvSpPr>
            <p:spPr>
              <a:xfrm rot="-2989129">
                <a:off x="2818462" y="1390199"/>
                <a:ext cx="13825" cy="10350"/>
              </a:xfrm>
              <a:custGeom>
                <a:avLst/>
                <a:gdLst/>
                <a:ahLst/>
                <a:cxnLst/>
                <a:rect l="l" t="t" r="r" b="b"/>
                <a:pathLst>
                  <a:path w="553" h="414" extrusionOk="0">
                    <a:moveTo>
                      <a:pt x="265" y="0"/>
                    </a:moveTo>
                    <a:cubicBezTo>
                      <a:pt x="201" y="0"/>
                      <a:pt x="137" y="30"/>
                      <a:pt x="95" y="103"/>
                    </a:cubicBezTo>
                    <a:cubicBezTo>
                      <a:pt x="1" y="263"/>
                      <a:pt x="146" y="414"/>
                      <a:pt x="290" y="414"/>
                    </a:cubicBezTo>
                    <a:cubicBezTo>
                      <a:pt x="353" y="414"/>
                      <a:pt x="416" y="384"/>
                      <a:pt x="458" y="312"/>
                    </a:cubicBezTo>
                    <a:cubicBezTo>
                      <a:pt x="552" y="150"/>
                      <a:pt x="408" y="0"/>
                      <a:pt x="26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7" name="Google Shape;4607;p55"/>
              <p:cNvSpPr/>
              <p:nvPr/>
            </p:nvSpPr>
            <p:spPr>
              <a:xfrm rot="-2989129">
                <a:off x="3116832" y="1236458"/>
                <a:ext cx="13825" cy="10350"/>
              </a:xfrm>
              <a:custGeom>
                <a:avLst/>
                <a:gdLst/>
                <a:ahLst/>
                <a:cxnLst/>
                <a:rect l="l" t="t" r="r" b="b"/>
                <a:pathLst>
                  <a:path w="553" h="414" extrusionOk="0">
                    <a:moveTo>
                      <a:pt x="264" y="0"/>
                    </a:moveTo>
                    <a:cubicBezTo>
                      <a:pt x="200" y="0"/>
                      <a:pt x="137" y="30"/>
                      <a:pt x="95" y="102"/>
                    </a:cubicBezTo>
                    <a:cubicBezTo>
                      <a:pt x="1" y="264"/>
                      <a:pt x="145" y="414"/>
                      <a:pt x="288" y="414"/>
                    </a:cubicBezTo>
                    <a:cubicBezTo>
                      <a:pt x="352" y="414"/>
                      <a:pt x="416" y="384"/>
                      <a:pt x="458" y="311"/>
                    </a:cubicBezTo>
                    <a:cubicBezTo>
                      <a:pt x="553" y="152"/>
                      <a:pt x="407" y="0"/>
                      <a:pt x="26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8" name="Google Shape;4608;p55"/>
              <p:cNvSpPr/>
              <p:nvPr/>
            </p:nvSpPr>
            <p:spPr>
              <a:xfrm rot="-2989129">
                <a:off x="3037281" y="1523280"/>
                <a:ext cx="13700" cy="10325"/>
              </a:xfrm>
              <a:custGeom>
                <a:avLst/>
                <a:gdLst/>
                <a:ahLst/>
                <a:cxnLst/>
                <a:rect l="l" t="t" r="r" b="b"/>
                <a:pathLst>
                  <a:path w="548" h="413" extrusionOk="0">
                    <a:moveTo>
                      <a:pt x="262" y="0"/>
                    </a:moveTo>
                    <a:cubicBezTo>
                      <a:pt x="196" y="0"/>
                      <a:pt x="130" y="32"/>
                      <a:pt x="89" y="107"/>
                    </a:cubicBezTo>
                    <a:cubicBezTo>
                      <a:pt x="1" y="267"/>
                      <a:pt x="145" y="412"/>
                      <a:pt x="287" y="412"/>
                    </a:cubicBezTo>
                    <a:cubicBezTo>
                      <a:pt x="353" y="412"/>
                      <a:pt x="418" y="381"/>
                      <a:pt x="459" y="306"/>
                    </a:cubicBezTo>
                    <a:cubicBezTo>
                      <a:pt x="547" y="144"/>
                      <a:pt x="403" y="0"/>
                      <a:pt x="26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4609" name="Google Shape;4609;p55"/>
            <p:cNvSpPr/>
            <p:nvPr/>
          </p:nvSpPr>
          <p:spPr>
            <a:xfrm rot="10800000" flipH="1">
              <a:off x="7943707" y="4073262"/>
              <a:ext cx="295516" cy="374870"/>
            </a:xfrm>
            <a:custGeom>
              <a:avLst/>
              <a:gdLst/>
              <a:ahLst/>
              <a:cxnLst/>
              <a:rect l="l" t="t" r="r" b="b"/>
              <a:pathLst>
                <a:path w="4238" h="5382" extrusionOk="0">
                  <a:moveTo>
                    <a:pt x="159" y="0"/>
                  </a:moveTo>
                  <a:lnTo>
                    <a:pt x="159" y="0"/>
                  </a:lnTo>
                  <a:cubicBezTo>
                    <a:pt x="159" y="0"/>
                    <a:pt x="0" y="1900"/>
                    <a:pt x="763" y="3235"/>
                  </a:cubicBezTo>
                  <a:cubicBezTo>
                    <a:pt x="1526" y="4573"/>
                    <a:pt x="4237" y="5382"/>
                    <a:pt x="4237" y="5382"/>
                  </a:cubicBezTo>
                  <a:cubicBezTo>
                    <a:pt x="4237" y="5382"/>
                    <a:pt x="3941" y="3305"/>
                    <a:pt x="2398" y="1809"/>
                  </a:cubicBezTo>
                  <a:cubicBezTo>
                    <a:pt x="851" y="308"/>
                    <a:pt x="159" y="0"/>
                    <a:pt x="1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0" name="Google Shape;4610;p55"/>
            <p:cNvSpPr/>
            <p:nvPr/>
          </p:nvSpPr>
          <p:spPr>
            <a:xfrm rot="10800000" flipH="1">
              <a:off x="7908912" y="3706744"/>
              <a:ext cx="280803" cy="367278"/>
            </a:xfrm>
            <a:custGeom>
              <a:avLst/>
              <a:gdLst/>
              <a:ahLst/>
              <a:cxnLst/>
              <a:rect l="l" t="t" r="r" b="b"/>
              <a:pathLst>
                <a:path w="4027" h="5273" extrusionOk="0">
                  <a:moveTo>
                    <a:pt x="4026" y="0"/>
                  </a:moveTo>
                  <a:lnTo>
                    <a:pt x="4026" y="0"/>
                  </a:lnTo>
                  <a:cubicBezTo>
                    <a:pt x="4026" y="0"/>
                    <a:pt x="1841" y="791"/>
                    <a:pt x="920" y="2627"/>
                  </a:cubicBezTo>
                  <a:cubicBezTo>
                    <a:pt x="1" y="4467"/>
                    <a:pt x="128" y="5272"/>
                    <a:pt x="128" y="5272"/>
                  </a:cubicBezTo>
                  <a:cubicBezTo>
                    <a:pt x="128" y="5272"/>
                    <a:pt x="1492" y="4520"/>
                    <a:pt x="2434" y="3299"/>
                  </a:cubicBezTo>
                  <a:cubicBezTo>
                    <a:pt x="3381" y="2073"/>
                    <a:pt x="4026" y="1"/>
                    <a:pt x="40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4" name="Google Shape;4611;p55"/>
            <p:cNvGrpSpPr/>
            <p:nvPr/>
          </p:nvGrpSpPr>
          <p:grpSpPr>
            <a:xfrm rot="10800000" flipH="1">
              <a:off x="7392848" y="4050668"/>
              <a:ext cx="462435" cy="381492"/>
              <a:chOff x="3961851" y="558662"/>
              <a:chExt cx="290748" cy="240113"/>
            </a:xfrm>
          </p:grpSpPr>
          <p:sp>
            <p:nvSpPr>
              <p:cNvPr id="4612" name="Google Shape;4612;p55"/>
              <p:cNvSpPr/>
              <p:nvPr/>
            </p:nvSpPr>
            <p:spPr>
              <a:xfrm>
                <a:off x="3961851" y="558662"/>
                <a:ext cx="286582" cy="236473"/>
              </a:xfrm>
              <a:custGeom>
                <a:avLst/>
                <a:gdLst/>
                <a:ahLst/>
                <a:cxnLst/>
                <a:rect l="l" t="t" r="r" b="b"/>
                <a:pathLst>
                  <a:path w="6537" h="5394" extrusionOk="0">
                    <a:moveTo>
                      <a:pt x="282" y="1"/>
                    </a:moveTo>
                    <a:lnTo>
                      <a:pt x="282" y="1"/>
                    </a:lnTo>
                    <a:cubicBezTo>
                      <a:pt x="282" y="1"/>
                      <a:pt x="0" y="1682"/>
                      <a:pt x="1554" y="3391"/>
                    </a:cubicBezTo>
                    <a:cubicBezTo>
                      <a:pt x="3104" y="5097"/>
                      <a:pt x="6537" y="5393"/>
                      <a:pt x="6537" y="5393"/>
                    </a:cubicBezTo>
                    <a:cubicBezTo>
                      <a:pt x="6537" y="5393"/>
                      <a:pt x="4933" y="2801"/>
                      <a:pt x="3002" y="1513"/>
                    </a:cubicBezTo>
                    <a:cubicBezTo>
                      <a:pt x="1071" y="227"/>
                      <a:pt x="283" y="1"/>
                      <a:pt x="282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3" name="Google Shape;4613;p55"/>
              <p:cNvSpPr/>
              <p:nvPr/>
            </p:nvSpPr>
            <p:spPr>
              <a:xfrm>
                <a:off x="4001352" y="596585"/>
                <a:ext cx="251247" cy="202190"/>
              </a:xfrm>
              <a:custGeom>
                <a:avLst/>
                <a:gdLst/>
                <a:ahLst/>
                <a:cxnLst/>
                <a:rect l="l" t="t" r="r" b="b"/>
                <a:pathLst>
                  <a:path w="5731" h="4612" extrusionOk="0">
                    <a:moveTo>
                      <a:pt x="94" y="0"/>
                    </a:moveTo>
                    <a:cubicBezTo>
                      <a:pt x="70" y="0"/>
                      <a:pt x="45" y="10"/>
                      <a:pt x="28" y="29"/>
                    </a:cubicBezTo>
                    <a:cubicBezTo>
                      <a:pt x="21" y="37"/>
                      <a:pt x="17" y="44"/>
                      <a:pt x="14" y="50"/>
                    </a:cubicBezTo>
                    <a:cubicBezTo>
                      <a:pt x="0" y="86"/>
                      <a:pt x="7" y="122"/>
                      <a:pt x="35" y="146"/>
                    </a:cubicBezTo>
                    <a:cubicBezTo>
                      <a:pt x="74" y="182"/>
                      <a:pt x="3788" y="3437"/>
                      <a:pt x="5589" y="4599"/>
                    </a:cubicBezTo>
                    <a:cubicBezTo>
                      <a:pt x="5603" y="4608"/>
                      <a:pt x="5619" y="4612"/>
                      <a:pt x="5635" y="4612"/>
                    </a:cubicBezTo>
                    <a:cubicBezTo>
                      <a:pt x="5663" y="4612"/>
                      <a:pt x="5690" y="4599"/>
                      <a:pt x="5706" y="4574"/>
                    </a:cubicBezTo>
                    <a:cubicBezTo>
                      <a:pt x="5730" y="4535"/>
                      <a:pt x="5720" y="4482"/>
                      <a:pt x="5681" y="4457"/>
                    </a:cubicBezTo>
                    <a:cubicBezTo>
                      <a:pt x="3891" y="3299"/>
                      <a:pt x="183" y="55"/>
                      <a:pt x="148" y="19"/>
                    </a:cubicBezTo>
                    <a:cubicBezTo>
                      <a:pt x="133" y="7"/>
                      <a:pt x="113" y="0"/>
                      <a:pt x="9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" name="Google Shape;4614;p55"/>
            <p:cNvGrpSpPr/>
            <p:nvPr/>
          </p:nvGrpSpPr>
          <p:grpSpPr>
            <a:xfrm rot="10800000" flipH="1">
              <a:off x="7526589" y="3633714"/>
              <a:ext cx="292230" cy="424466"/>
              <a:chOff x="4045939" y="794047"/>
              <a:chExt cx="183735" cy="267161"/>
            </a:xfrm>
          </p:grpSpPr>
          <p:sp>
            <p:nvSpPr>
              <p:cNvPr id="4615" name="Google Shape;4615;p55"/>
              <p:cNvSpPr/>
              <p:nvPr/>
            </p:nvSpPr>
            <p:spPr>
              <a:xfrm>
                <a:off x="4045939" y="797730"/>
                <a:ext cx="179744" cy="263478"/>
              </a:xfrm>
              <a:custGeom>
                <a:avLst/>
                <a:gdLst/>
                <a:ahLst/>
                <a:cxnLst/>
                <a:rect l="l" t="t" r="r" b="b"/>
                <a:pathLst>
                  <a:path w="4100" h="6010" extrusionOk="0">
                    <a:moveTo>
                      <a:pt x="4099" y="0"/>
                    </a:moveTo>
                    <a:lnTo>
                      <a:pt x="4099" y="0"/>
                    </a:lnTo>
                    <a:cubicBezTo>
                      <a:pt x="4099" y="0"/>
                      <a:pt x="1829" y="752"/>
                      <a:pt x="914" y="2426"/>
                    </a:cubicBezTo>
                    <a:cubicBezTo>
                      <a:pt x="0" y="4100"/>
                      <a:pt x="621" y="6010"/>
                      <a:pt x="621" y="6010"/>
                    </a:cubicBezTo>
                    <a:cubicBezTo>
                      <a:pt x="621" y="6010"/>
                      <a:pt x="1042" y="5724"/>
                      <a:pt x="2196" y="4127"/>
                    </a:cubicBezTo>
                    <a:cubicBezTo>
                      <a:pt x="3354" y="2528"/>
                      <a:pt x="4099" y="1"/>
                      <a:pt x="409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6" name="Google Shape;4616;p55"/>
              <p:cNvSpPr/>
              <p:nvPr/>
            </p:nvSpPr>
            <p:spPr>
              <a:xfrm>
                <a:off x="4088465" y="794047"/>
                <a:ext cx="141209" cy="220164"/>
              </a:xfrm>
              <a:custGeom>
                <a:avLst/>
                <a:gdLst/>
                <a:ahLst/>
                <a:cxnLst/>
                <a:rect l="l" t="t" r="r" b="b"/>
                <a:pathLst>
                  <a:path w="3221" h="5022" extrusionOk="0">
                    <a:moveTo>
                      <a:pt x="3129" y="0"/>
                    </a:moveTo>
                    <a:cubicBezTo>
                      <a:pt x="3107" y="0"/>
                      <a:pt x="3085" y="8"/>
                      <a:pt x="3069" y="24"/>
                    </a:cubicBezTo>
                    <a:cubicBezTo>
                      <a:pt x="1459" y="1602"/>
                      <a:pt x="566" y="3495"/>
                      <a:pt x="205" y="4392"/>
                    </a:cubicBezTo>
                    <a:cubicBezTo>
                      <a:pt x="78" y="4713"/>
                      <a:pt x="15" y="4907"/>
                      <a:pt x="15" y="4915"/>
                    </a:cubicBezTo>
                    <a:cubicBezTo>
                      <a:pt x="0" y="4957"/>
                      <a:pt x="26" y="5006"/>
                      <a:pt x="68" y="5017"/>
                    </a:cubicBezTo>
                    <a:cubicBezTo>
                      <a:pt x="78" y="5020"/>
                      <a:pt x="87" y="5021"/>
                      <a:pt x="97" y="5021"/>
                    </a:cubicBezTo>
                    <a:cubicBezTo>
                      <a:pt x="133" y="5021"/>
                      <a:pt x="165" y="5000"/>
                      <a:pt x="174" y="4964"/>
                    </a:cubicBezTo>
                    <a:cubicBezTo>
                      <a:pt x="184" y="4936"/>
                      <a:pt x="1032" y="2256"/>
                      <a:pt x="3186" y="144"/>
                    </a:cubicBezTo>
                    <a:cubicBezTo>
                      <a:pt x="3221" y="112"/>
                      <a:pt x="3221" y="59"/>
                      <a:pt x="3189" y="24"/>
                    </a:cubicBezTo>
                    <a:cubicBezTo>
                      <a:pt x="3173" y="8"/>
                      <a:pt x="3151" y="0"/>
                      <a:pt x="312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4617" name="Google Shape;4617;p55"/>
            <p:cNvSpPr/>
            <p:nvPr/>
          </p:nvSpPr>
          <p:spPr>
            <a:xfrm rot="10800000" flipH="1">
              <a:off x="8017761" y="4069429"/>
              <a:ext cx="225925" cy="282232"/>
            </a:xfrm>
            <a:custGeom>
              <a:avLst/>
              <a:gdLst/>
              <a:ahLst/>
              <a:cxnLst/>
              <a:rect l="l" t="t" r="r" b="b"/>
              <a:pathLst>
                <a:path w="3240" h="4052" extrusionOk="0">
                  <a:moveTo>
                    <a:pt x="60" y="0"/>
                  </a:moveTo>
                  <a:cubicBezTo>
                    <a:pt x="49" y="0"/>
                    <a:pt x="38" y="4"/>
                    <a:pt x="29" y="10"/>
                  </a:cubicBezTo>
                  <a:cubicBezTo>
                    <a:pt x="19" y="18"/>
                    <a:pt x="12" y="25"/>
                    <a:pt x="8" y="35"/>
                  </a:cubicBezTo>
                  <a:cubicBezTo>
                    <a:pt x="1" y="53"/>
                    <a:pt x="4" y="74"/>
                    <a:pt x="15" y="88"/>
                  </a:cubicBezTo>
                  <a:cubicBezTo>
                    <a:pt x="33" y="116"/>
                    <a:pt x="1887" y="2779"/>
                    <a:pt x="3136" y="4036"/>
                  </a:cubicBezTo>
                  <a:cubicBezTo>
                    <a:pt x="3147" y="4046"/>
                    <a:pt x="3161" y="4051"/>
                    <a:pt x="3175" y="4051"/>
                  </a:cubicBezTo>
                  <a:cubicBezTo>
                    <a:pt x="3190" y="4051"/>
                    <a:pt x="3204" y="4046"/>
                    <a:pt x="3214" y="4036"/>
                  </a:cubicBezTo>
                  <a:cubicBezTo>
                    <a:pt x="3239" y="4014"/>
                    <a:pt x="3239" y="3980"/>
                    <a:pt x="3214" y="3954"/>
                  </a:cubicBezTo>
                  <a:cubicBezTo>
                    <a:pt x="1971" y="2704"/>
                    <a:pt x="125" y="53"/>
                    <a:pt x="107" y="25"/>
                  </a:cubicBezTo>
                  <a:cubicBezTo>
                    <a:pt x="96" y="9"/>
                    <a:pt x="78" y="0"/>
                    <a:pt x="6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8" name="Google Shape;4618;p55"/>
            <p:cNvSpPr/>
            <p:nvPr/>
          </p:nvSpPr>
          <p:spPr>
            <a:xfrm rot="10800000" flipH="1">
              <a:off x="7947124" y="3761212"/>
              <a:ext cx="246774" cy="316640"/>
            </a:xfrm>
            <a:custGeom>
              <a:avLst/>
              <a:gdLst/>
              <a:ahLst/>
              <a:cxnLst/>
              <a:rect l="l" t="t" r="r" b="b"/>
              <a:pathLst>
                <a:path w="3539" h="4546" extrusionOk="0">
                  <a:moveTo>
                    <a:pt x="3476" y="0"/>
                  </a:moveTo>
                  <a:cubicBezTo>
                    <a:pt x="3460" y="0"/>
                    <a:pt x="3446" y="7"/>
                    <a:pt x="3436" y="20"/>
                  </a:cubicBezTo>
                  <a:cubicBezTo>
                    <a:pt x="2755" y="797"/>
                    <a:pt x="43" y="4420"/>
                    <a:pt x="15" y="4455"/>
                  </a:cubicBezTo>
                  <a:cubicBezTo>
                    <a:pt x="11" y="4459"/>
                    <a:pt x="11" y="4462"/>
                    <a:pt x="8" y="4469"/>
                  </a:cubicBezTo>
                  <a:cubicBezTo>
                    <a:pt x="0" y="4490"/>
                    <a:pt x="8" y="4519"/>
                    <a:pt x="25" y="4532"/>
                  </a:cubicBezTo>
                  <a:cubicBezTo>
                    <a:pt x="35" y="4541"/>
                    <a:pt x="47" y="4545"/>
                    <a:pt x="59" y="4545"/>
                  </a:cubicBezTo>
                  <a:cubicBezTo>
                    <a:pt x="77" y="4545"/>
                    <a:pt x="94" y="4537"/>
                    <a:pt x="106" y="4522"/>
                  </a:cubicBezTo>
                  <a:cubicBezTo>
                    <a:pt x="131" y="4487"/>
                    <a:pt x="2843" y="867"/>
                    <a:pt x="3521" y="94"/>
                  </a:cubicBezTo>
                  <a:cubicBezTo>
                    <a:pt x="3538" y="70"/>
                    <a:pt x="3538" y="34"/>
                    <a:pt x="3514" y="13"/>
                  </a:cubicBezTo>
                  <a:cubicBezTo>
                    <a:pt x="3503" y="5"/>
                    <a:pt x="3489" y="0"/>
                    <a:pt x="347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6" name="Google Shape;4619;p55"/>
            <p:cNvGrpSpPr/>
            <p:nvPr/>
          </p:nvGrpSpPr>
          <p:grpSpPr>
            <a:xfrm rot="10800000" flipH="1">
              <a:off x="8387259" y="4038686"/>
              <a:ext cx="311333" cy="428300"/>
              <a:chOff x="4587071" y="536741"/>
              <a:chExt cx="195746" cy="269575"/>
            </a:xfrm>
          </p:grpSpPr>
          <p:sp>
            <p:nvSpPr>
              <p:cNvPr id="4620" name="Google Shape;4620;p55"/>
              <p:cNvSpPr/>
              <p:nvPr/>
            </p:nvSpPr>
            <p:spPr>
              <a:xfrm>
                <a:off x="4587071" y="536741"/>
                <a:ext cx="195746" cy="267205"/>
              </a:xfrm>
              <a:custGeom>
                <a:avLst/>
                <a:gdLst/>
                <a:ahLst/>
                <a:cxnLst/>
                <a:rect l="l" t="t" r="r" b="b"/>
                <a:pathLst>
                  <a:path w="4465" h="6095" extrusionOk="0">
                    <a:moveTo>
                      <a:pt x="317" y="1"/>
                    </a:moveTo>
                    <a:cubicBezTo>
                      <a:pt x="261" y="1"/>
                      <a:pt x="248" y="21"/>
                      <a:pt x="248" y="21"/>
                    </a:cubicBezTo>
                    <a:cubicBezTo>
                      <a:pt x="248" y="21"/>
                      <a:pt x="1" y="4248"/>
                      <a:pt x="3504" y="6094"/>
                    </a:cubicBezTo>
                    <a:cubicBezTo>
                      <a:pt x="3504" y="6094"/>
                      <a:pt x="4464" y="2927"/>
                      <a:pt x="2445" y="1327"/>
                    </a:cubicBezTo>
                    <a:cubicBezTo>
                      <a:pt x="963" y="157"/>
                      <a:pt x="473" y="1"/>
                      <a:pt x="317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1" name="Google Shape;4621;p55"/>
              <p:cNvSpPr/>
              <p:nvPr/>
            </p:nvSpPr>
            <p:spPr>
              <a:xfrm>
                <a:off x="4648098" y="609343"/>
                <a:ext cx="95220" cy="196973"/>
              </a:xfrm>
              <a:custGeom>
                <a:avLst/>
                <a:gdLst/>
                <a:ahLst/>
                <a:cxnLst/>
                <a:rect l="l" t="t" r="r" b="b"/>
                <a:pathLst>
                  <a:path w="2172" h="4493" extrusionOk="0">
                    <a:moveTo>
                      <a:pt x="59" y="0"/>
                    </a:moveTo>
                    <a:cubicBezTo>
                      <a:pt x="48" y="0"/>
                      <a:pt x="38" y="4"/>
                      <a:pt x="28" y="10"/>
                    </a:cubicBezTo>
                    <a:cubicBezTo>
                      <a:pt x="18" y="14"/>
                      <a:pt x="11" y="25"/>
                      <a:pt x="7" y="35"/>
                    </a:cubicBezTo>
                    <a:cubicBezTo>
                      <a:pt x="0" y="53"/>
                      <a:pt x="4" y="70"/>
                      <a:pt x="15" y="88"/>
                    </a:cubicBezTo>
                    <a:cubicBezTo>
                      <a:pt x="32" y="113"/>
                      <a:pt x="1695" y="2567"/>
                      <a:pt x="2059" y="4449"/>
                    </a:cubicBezTo>
                    <a:cubicBezTo>
                      <a:pt x="2062" y="4474"/>
                      <a:pt x="2087" y="4493"/>
                      <a:pt x="2112" y="4493"/>
                    </a:cubicBezTo>
                    <a:cubicBezTo>
                      <a:pt x="2115" y="4493"/>
                      <a:pt x="2119" y="4492"/>
                      <a:pt x="2122" y="4491"/>
                    </a:cubicBezTo>
                    <a:cubicBezTo>
                      <a:pt x="2155" y="4488"/>
                      <a:pt x="2172" y="4456"/>
                      <a:pt x="2168" y="4428"/>
                    </a:cubicBezTo>
                    <a:cubicBezTo>
                      <a:pt x="1801" y="2521"/>
                      <a:pt x="124" y="49"/>
                      <a:pt x="106" y="25"/>
                    </a:cubicBezTo>
                    <a:cubicBezTo>
                      <a:pt x="95" y="9"/>
                      <a:pt x="77" y="0"/>
                      <a:pt x="5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" name="Google Shape;4622;p55"/>
            <p:cNvGrpSpPr/>
            <p:nvPr/>
          </p:nvGrpSpPr>
          <p:grpSpPr>
            <a:xfrm rot="10800000" flipH="1">
              <a:off x="8337263" y="3664430"/>
              <a:ext cx="319213" cy="385181"/>
              <a:chOff x="4555637" y="799440"/>
              <a:chExt cx="200700" cy="242435"/>
            </a:xfrm>
          </p:grpSpPr>
          <p:sp>
            <p:nvSpPr>
              <p:cNvPr id="4623" name="Google Shape;4623;p55"/>
              <p:cNvSpPr/>
              <p:nvPr/>
            </p:nvSpPr>
            <p:spPr>
              <a:xfrm>
                <a:off x="4555637" y="801895"/>
                <a:ext cx="200700" cy="239980"/>
              </a:xfrm>
              <a:custGeom>
                <a:avLst/>
                <a:gdLst/>
                <a:ahLst/>
                <a:cxnLst/>
                <a:rect l="l" t="t" r="r" b="b"/>
                <a:pathLst>
                  <a:path w="4578" h="5474" extrusionOk="0">
                    <a:moveTo>
                      <a:pt x="3886" y="0"/>
                    </a:moveTo>
                    <a:cubicBezTo>
                      <a:pt x="3885" y="0"/>
                      <a:pt x="2445" y="75"/>
                      <a:pt x="1604" y="1490"/>
                    </a:cubicBezTo>
                    <a:cubicBezTo>
                      <a:pt x="760" y="2906"/>
                      <a:pt x="1" y="5473"/>
                      <a:pt x="1" y="5473"/>
                    </a:cubicBezTo>
                    <a:cubicBezTo>
                      <a:pt x="1" y="5473"/>
                      <a:pt x="944" y="5460"/>
                      <a:pt x="2763" y="3680"/>
                    </a:cubicBezTo>
                    <a:cubicBezTo>
                      <a:pt x="4577" y="1897"/>
                      <a:pt x="3886" y="0"/>
                      <a:pt x="3886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4" name="Google Shape;4624;p55"/>
              <p:cNvSpPr/>
              <p:nvPr/>
            </p:nvSpPr>
            <p:spPr>
              <a:xfrm>
                <a:off x="4601363" y="799440"/>
                <a:ext cx="127574" cy="193904"/>
              </a:xfrm>
              <a:custGeom>
                <a:avLst/>
                <a:gdLst/>
                <a:ahLst/>
                <a:cxnLst/>
                <a:rect l="l" t="t" r="r" b="b"/>
                <a:pathLst>
                  <a:path w="2910" h="4423" extrusionOk="0">
                    <a:moveTo>
                      <a:pt x="2840" y="1"/>
                    </a:moveTo>
                    <a:cubicBezTo>
                      <a:pt x="2820" y="1"/>
                      <a:pt x="2799" y="12"/>
                      <a:pt x="2789" y="32"/>
                    </a:cubicBezTo>
                    <a:cubicBezTo>
                      <a:pt x="1599" y="2521"/>
                      <a:pt x="35" y="4311"/>
                      <a:pt x="17" y="4329"/>
                    </a:cubicBezTo>
                    <a:cubicBezTo>
                      <a:pt x="14" y="4336"/>
                      <a:pt x="10" y="4339"/>
                      <a:pt x="10" y="4347"/>
                    </a:cubicBezTo>
                    <a:cubicBezTo>
                      <a:pt x="0" y="4368"/>
                      <a:pt x="7" y="4393"/>
                      <a:pt x="25" y="4411"/>
                    </a:cubicBezTo>
                    <a:cubicBezTo>
                      <a:pt x="34" y="4418"/>
                      <a:pt x="47" y="4422"/>
                      <a:pt x="60" y="4422"/>
                    </a:cubicBezTo>
                    <a:cubicBezTo>
                      <a:pt x="75" y="4422"/>
                      <a:pt x="90" y="4416"/>
                      <a:pt x="102" y="4403"/>
                    </a:cubicBezTo>
                    <a:cubicBezTo>
                      <a:pt x="120" y="4385"/>
                      <a:pt x="1691" y="2584"/>
                      <a:pt x="2892" y="81"/>
                    </a:cubicBezTo>
                    <a:cubicBezTo>
                      <a:pt x="2910" y="53"/>
                      <a:pt x="2892" y="17"/>
                      <a:pt x="2864" y="7"/>
                    </a:cubicBezTo>
                    <a:cubicBezTo>
                      <a:pt x="2856" y="3"/>
                      <a:pt x="2848" y="1"/>
                      <a:pt x="284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4625" name="Google Shape;4625;p55"/>
            <p:cNvSpPr/>
            <p:nvPr/>
          </p:nvSpPr>
          <p:spPr>
            <a:xfrm rot="-7812958" flipH="1">
              <a:off x="5628307" y="2135633"/>
              <a:ext cx="310032" cy="98073"/>
            </a:xfrm>
            <a:custGeom>
              <a:avLst/>
              <a:gdLst/>
              <a:ahLst/>
              <a:cxnLst/>
              <a:rect l="l" t="t" r="r" b="b"/>
              <a:pathLst>
                <a:path w="14187" h="4487" extrusionOk="0">
                  <a:moveTo>
                    <a:pt x="102" y="1"/>
                  </a:moveTo>
                  <a:cubicBezTo>
                    <a:pt x="20" y="1"/>
                    <a:pt x="1" y="124"/>
                    <a:pt x="88" y="140"/>
                  </a:cubicBezTo>
                  <a:cubicBezTo>
                    <a:pt x="4899" y="1105"/>
                    <a:pt x="9510" y="2596"/>
                    <a:pt x="14038" y="4480"/>
                  </a:cubicBezTo>
                  <a:cubicBezTo>
                    <a:pt x="14050" y="4484"/>
                    <a:pt x="14061" y="4486"/>
                    <a:pt x="14071" y="4486"/>
                  </a:cubicBezTo>
                  <a:cubicBezTo>
                    <a:pt x="14146" y="4486"/>
                    <a:pt x="14187" y="4376"/>
                    <a:pt x="14104" y="4333"/>
                  </a:cubicBezTo>
                  <a:cubicBezTo>
                    <a:pt x="9751" y="2101"/>
                    <a:pt x="4951" y="672"/>
                    <a:pt x="112" y="1"/>
                  </a:cubicBezTo>
                  <a:cubicBezTo>
                    <a:pt x="108" y="1"/>
                    <a:pt x="105" y="1"/>
                    <a:pt x="10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6" name="Google Shape;4626;p55"/>
            <p:cNvSpPr/>
            <p:nvPr/>
          </p:nvSpPr>
          <p:spPr>
            <a:xfrm rot="-7812958" flipH="1">
              <a:off x="5685251" y="2227957"/>
              <a:ext cx="142767" cy="276407"/>
            </a:xfrm>
            <a:custGeom>
              <a:avLst/>
              <a:gdLst/>
              <a:ahLst/>
              <a:cxnLst/>
              <a:rect l="l" t="t" r="r" b="b"/>
              <a:pathLst>
                <a:path w="6533" h="12646" extrusionOk="0">
                  <a:moveTo>
                    <a:pt x="44" y="0"/>
                  </a:moveTo>
                  <a:cubicBezTo>
                    <a:pt x="22" y="0"/>
                    <a:pt x="1" y="15"/>
                    <a:pt x="4" y="43"/>
                  </a:cubicBezTo>
                  <a:cubicBezTo>
                    <a:pt x="846" y="4700"/>
                    <a:pt x="3110" y="9099"/>
                    <a:pt x="6290" y="12606"/>
                  </a:cubicBezTo>
                  <a:cubicBezTo>
                    <a:pt x="6315" y="12634"/>
                    <a:pt x="6347" y="12646"/>
                    <a:pt x="6378" y="12646"/>
                  </a:cubicBezTo>
                  <a:cubicBezTo>
                    <a:pt x="6459" y="12646"/>
                    <a:pt x="6532" y="12564"/>
                    <a:pt x="6471" y="12477"/>
                  </a:cubicBezTo>
                  <a:cubicBezTo>
                    <a:pt x="3715" y="8659"/>
                    <a:pt x="944" y="4784"/>
                    <a:pt x="88" y="36"/>
                  </a:cubicBezTo>
                  <a:cubicBezTo>
                    <a:pt x="83" y="12"/>
                    <a:pt x="63" y="0"/>
                    <a:pt x="4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7" name="Google Shape;4627;p55"/>
            <p:cNvSpPr/>
            <p:nvPr/>
          </p:nvSpPr>
          <p:spPr>
            <a:xfrm rot="-7812958" flipH="1">
              <a:off x="5833481" y="1983784"/>
              <a:ext cx="245915" cy="192606"/>
            </a:xfrm>
            <a:custGeom>
              <a:avLst/>
              <a:gdLst/>
              <a:ahLst/>
              <a:cxnLst/>
              <a:rect l="l" t="t" r="r" b="b"/>
              <a:pathLst>
                <a:path w="11253" h="8812" extrusionOk="0">
                  <a:moveTo>
                    <a:pt x="11104" y="0"/>
                  </a:moveTo>
                  <a:cubicBezTo>
                    <a:pt x="11090" y="0"/>
                    <a:pt x="11075" y="3"/>
                    <a:pt x="11058" y="10"/>
                  </a:cubicBezTo>
                  <a:cubicBezTo>
                    <a:pt x="6684" y="1694"/>
                    <a:pt x="2729" y="4943"/>
                    <a:pt x="21" y="8743"/>
                  </a:cubicBezTo>
                  <a:cubicBezTo>
                    <a:pt x="1" y="8775"/>
                    <a:pt x="28" y="8812"/>
                    <a:pt x="58" y="8812"/>
                  </a:cubicBezTo>
                  <a:cubicBezTo>
                    <a:pt x="68" y="8812"/>
                    <a:pt x="79" y="8807"/>
                    <a:pt x="88" y="8796"/>
                  </a:cubicBezTo>
                  <a:cubicBezTo>
                    <a:pt x="3159" y="5058"/>
                    <a:pt x="6816" y="2343"/>
                    <a:pt x="11139" y="223"/>
                  </a:cubicBezTo>
                  <a:cubicBezTo>
                    <a:pt x="11253" y="167"/>
                    <a:pt x="11211" y="0"/>
                    <a:pt x="111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8" name="Google Shape;4628;p55"/>
            <p:cNvSpPr/>
            <p:nvPr/>
          </p:nvSpPr>
          <p:spPr>
            <a:xfrm rot="-7812958" flipH="1">
              <a:off x="5623087" y="2078955"/>
              <a:ext cx="40844" cy="30753"/>
            </a:xfrm>
            <a:custGeom>
              <a:avLst/>
              <a:gdLst/>
              <a:ahLst/>
              <a:cxnLst/>
              <a:rect l="l" t="t" r="r" b="b"/>
              <a:pathLst>
                <a:path w="1869" h="1407" extrusionOk="0">
                  <a:moveTo>
                    <a:pt x="891" y="1"/>
                  </a:moveTo>
                  <a:cubicBezTo>
                    <a:pt x="676" y="1"/>
                    <a:pt x="461" y="102"/>
                    <a:pt x="320" y="345"/>
                  </a:cubicBezTo>
                  <a:cubicBezTo>
                    <a:pt x="1" y="894"/>
                    <a:pt x="491" y="1407"/>
                    <a:pt x="977" y="1407"/>
                  </a:cubicBezTo>
                  <a:cubicBezTo>
                    <a:pt x="1193" y="1407"/>
                    <a:pt x="1407" y="1305"/>
                    <a:pt x="1549" y="1061"/>
                  </a:cubicBezTo>
                  <a:cubicBezTo>
                    <a:pt x="1869" y="514"/>
                    <a:pt x="1377" y="1"/>
                    <a:pt x="89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9" name="Google Shape;4629;p55"/>
            <p:cNvSpPr/>
            <p:nvPr/>
          </p:nvSpPr>
          <p:spPr>
            <a:xfrm rot="-7812958" flipH="1">
              <a:off x="5930536" y="1908958"/>
              <a:ext cx="40844" cy="30753"/>
            </a:xfrm>
            <a:custGeom>
              <a:avLst/>
              <a:gdLst/>
              <a:ahLst/>
              <a:cxnLst/>
              <a:rect l="l" t="t" r="r" b="b"/>
              <a:pathLst>
                <a:path w="1869" h="1407" extrusionOk="0">
                  <a:moveTo>
                    <a:pt x="893" y="0"/>
                  </a:moveTo>
                  <a:cubicBezTo>
                    <a:pt x="677" y="0"/>
                    <a:pt x="462" y="101"/>
                    <a:pt x="321" y="346"/>
                  </a:cubicBezTo>
                  <a:cubicBezTo>
                    <a:pt x="1" y="892"/>
                    <a:pt x="493" y="1406"/>
                    <a:pt x="979" y="1406"/>
                  </a:cubicBezTo>
                  <a:cubicBezTo>
                    <a:pt x="1194" y="1406"/>
                    <a:pt x="1408" y="1305"/>
                    <a:pt x="1550" y="1062"/>
                  </a:cubicBezTo>
                  <a:cubicBezTo>
                    <a:pt x="1869" y="512"/>
                    <a:pt x="1378" y="0"/>
                    <a:pt x="8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0" name="Google Shape;4630;p55"/>
            <p:cNvSpPr/>
            <p:nvPr/>
          </p:nvSpPr>
          <p:spPr>
            <a:xfrm rot="-7812958" flipH="1">
              <a:off x="5584579" y="2385365"/>
              <a:ext cx="40844" cy="30709"/>
            </a:xfrm>
            <a:custGeom>
              <a:avLst/>
              <a:gdLst/>
              <a:ahLst/>
              <a:cxnLst/>
              <a:rect l="l" t="t" r="r" b="b"/>
              <a:pathLst>
                <a:path w="1869" h="1405" extrusionOk="0">
                  <a:moveTo>
                    <a:pt x="890" y="0"/>
                  </a:moveTo>
                  <a:cubicBezTo>
                    <a:pt x="675" y="0"/>
                    <a:pt x="461" y="101"/>
                    <a:pt x="319" y="343"/>
                  </a:cubicBezTo>
                  <a:cubicBezTo>
                    <a:pt x="0" y="892"/>
                    <a:pt x="491" y="1404"/>
                    <a:pt x="976" y="1404"/>
                  </a:cubicBezTo>
                  <a:cubicBezTo>
                    <a:pt x="1192" y="1404"/>
                    <a:pt x="1407" y="1303"/>
                    <a:pt x="1549" y="1059"/>
                  </a:cubicBezTo>
                  <a:cubicBezTo>
                    <a:pt x="1868" y="512"/>
                    <a:pt x="1376" y="0"/>
                    <a:pt x="89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1" name="Google Shape;4631;p55"/>
            <p:cNvSpPr/>
            <p:nvPr/>
          </p:nvSpPr>
          <p:spPr>
            <a:xfrm rot="-7812958" flipH="1">
              <a:off x="5536487" y="1810944"/>
              <a:ext cx="634203" cy="698383"/>
            </a:xfrm>
            <a:custGeom>
              <a:avLst/>
              <a:gdLst/>
              <a:ahLst/>
              <a:cxnLst/>
              <a:rect l="l" t="t" r="r" b="b"/>
              <a:pathLst>
                <a:path w="29021" h="31952" extrusionOk="0">
                  <a:moveTo>
                    <a:pt x="20741" y="1"/>
                  </a:moveTo>
                  <a:cubicBezTo>
                    <a:pt x="20409" y="1"/>
                    <a:pt x="20045" y="267"/>
                    <a:pt x="19640" y="880"/>
                  </a:cubicBezTo>
                  <a:cubicBezTo>
                    <a:pt x="16995" y="4887"/>
                    <a:pt x="22033" y="12699"/>
                    <a:pt x="22033" y="12699"/>
                  </a:cubicBezTo>
                  <a:cubicBezTo>
                    <a:pt x="22033" y="12699"/>
                    <a:pt x="12033" y="3533"/>
                    <a:pt x="8162" y="3533"/>
                  </a:cubicBezTo>
                  <a:cubicBezTo>
                    <a:pt x="7570" y="3533"/>
                    <a:pt x="7122" y="3747"/>
                    <a:pt x="6874" y="4241"/>
                  </a:cubicBezTo>
                  <a:cubicBezTo>
                    <a:pt x="5005" y="7962"/>
                    <a:pt x="20388" y="14973"/>
                    <a:pt x="20388" y="14973"/>
                  </a:cubicBezTo>
                  <a:cubicBezTo>
                    <a:pt x="18314" y="14430"/>
                    <a:pt x="12797" y="13732"/>
                    <a:pt x="8170" y="13732"/>
                  </a:cubicBezTo>
                  <a:cubicBezTo>
                    <a:pt x="3662" y="13732"/>
                    <a:pt x="0" y="14395"/>
                    <a:pt x="1197" y="16511"/>
                  </a:cubicBezTo>
                  <a:cubicBezTo>
                    <a:pt x="2175" y="18240"/>
                    <a:pt x="5465" y="18756"/>
                    <a:pt x="9044" y="18756"/>
                  </a:cubicBezTo>
                  <a:cubicBezTo>
                    <a:pt x="14343" y="18756"/>
                    <a:pt x="20275" y="17625"/>
                    <a:pt x="20276" y="17625"/>
                  </a:cubicBezTo>
                  <a:lnTo>
                    <a:pt x="20276" y="17625"/>
                  </a:lnTo>
                  <a:cubicBezTo>
                    <a:pt x="11186" y="23012"/>
                    <a:pt x="9820" y="31784"/>
                    <a:pt x="12499" y="31949"/>
                  </a:cubicBezTo>
                  <a:cubicBezTo>
                    <a:pt x="12530" y="31951"/>
                    <a:pt x="12562" y="31952"/>
                    <a:pt x="12593" y="31952"/>
                  </a:cubicBezTo>
                  <a:cubicBezTo>
                    <a:pt x="15239" y="31952"/>
                    <a:pt x="17662" y="25175"/>
                    <a:pt x="21097" y="20776"/>
                  </a:cubicBezTo>
                  <a:cubicBezTo>
                    <a:pt x="24569" y="16329"/>
                    <a:pt x="29021" y="15711"/>
                    <a:pt x="29021" y="15711"/>
                  </a:cubicBezTo>
                  <a:cubicBezTo>
                    <a:pt x="29021" y="15711"/>
                    <a:pt x="26593" y="14516"/>
                    <a:pt x="24653" y="10634"/>
                  </a:cubicBezTo>
                  <a:cubicBezTo>
                    <a:pt x="23410" y="8148"/>
                    <a:pt x="22576" y="1"/>
                    <a:pt x="207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2" name="Google Shape;4632;p55"/>
            <p:cNvSpPr/>
            <p:nvPr/>
          </p:nvSpPr>
          <p:spPr>
            <a:xfrm rot="-7812958" flipH="1">
              <a:off x="5595232" y="2205872"/>
              <a:ext cx="28344" cy="21333"/>
            </a:xfrm>
            <a:custGeom>
              <a:avLst/>
              <a:gdLst/>
              <a:ahLst/>
              <a:cxnLst/>
              <a:rect l="l" t="t" r="r" b="b"/>
              <a:pathLst>
                <a:path w="1297" h="976" extrusionOk="0">
                  <a:moveTo>
                    <a:pt x="618" y="1"/>
                  </a:moveTo>
                  <a:cubicBezTo>
                    <a:pt x="468" y="1"/>
                    <a:pt x="319" y="70"/>
                    <a:pt x="220" y="239"/>
                  </a:cubicBezTo>
                  <a:cubicBezTo>
                    <a:pt x="0" y="619"/>
                    <a:pt x="342" y="975"/>
                    <a:pt x="679" y="975"/>
                  </a:cubicBezTo>
                  <a:cubicBezTo>
                    <a:pt x="829" y="975"/>
                    <a:pt x="978" y="905"/>
                    <a:pt x="1076" y="735"/>
                  </a:cubicBezTo>
                  <a:cubicBezTo>
                    <a:pt x="1296" y="355"/>
                    <a:pt x="956" y="1"/>
                    <a:pt x="61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3" name="Google Shape;4633;p55"/>
            <p:cNvSpPr/>
            <p:nvPr/>
          </p:nvSpPr>
          <p:spPr>
            <a:xfrm rot="-7812958" flipH="1">
              <a:off x="6024376" y="1953240"/>
              <a:ext cx="28322" cy="21289"/>
            </a:xfrm>
            <a:custGeom>
              <a:avLst/>
              <a:gdLst/>
              <a:ahLst/>
              <a:cxnLst/>
              <a:rect l="l" t="t" r="r" b="b"/>
              <a:pathLst>
                <a:path w="1296" h="974" extrusionOk="0">
                  <a:moveTo>
                    <a:pt x="617" y="1"/>
                  </a:moveTo>
                  <a:cubicBezTo>
                    <a:pt x="468" y="1"/>
                    <a:pt x="319" y="70"/>
                    <a:pt x="220" y="239"/>
                  </a:cubicBezTo>
                  <a:cubicBezTo>
                    <a:pt x="0" y="619"/>
                    <a:pt x="341" y="974"/>
                    <a:pt x="678" y="974"/>
                  </a:cubicBezTo>
                  <a:cubicBezTo>
                    <a:pt x="827" y="974"/>
                    <a:pt x="975" y="904"/>
                    <a:pt x="1073" y="735"/>
                  </a:cubicBezTo>
                  <a:cubicBezTo>
                    <a:pt x="1295" y="356"/>
                    <a:pt x="955" y="1"/>
                    <a:pt x="61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4" name="Google Shape;4634;p55"/>
            <p:cNvSpPr/>
            <p:nvPr/>
          </p:nvSpPr>
          <p:spPr>
            <a:xfrm rot="-7812958" flipH="1">
              <a:off x="5870008" y="2175038"/>
              <a:ext cx="28038" cy="21289"/>
            </a:xfrm>
            <a:custGeom>
              <a:avLst/>
              <a:gdLst/>
              <a:ahLst/>
              <a:cxnLst/>
              <a:rect l="l" t="t" r="r" b="b"/>
              <a:pathLst>
                <a:path w="1283" h="974" extrusionOk="0">
                  <a:moveTo>
                    <a:pt x="612" y="1"/>
                  </a:moveTo>
                  <a:cubicBezTo>
                    <a:pt x="458" y="1"/>
                    <a:pt x="305" y="74"/>
                    <a:pt x="208" y="252"/>
                  </a:cubicBezTo>
                  <a:cubicBezTo>
                    <a:pt x="1" y="631"/>
                    <a:pt x="340" y="973"/>
                    <a:pt x="672" y="973"/>
                  </a:cubicBezTo>
                  <a:cubicBezTo>
                    <a:pt x="826" y="973"/>
                    <a:pt x="979" y="900"/>
                    <a:pt x="1075" y="723"/>
                  </a:cubicBezTo>
                  <a:cubicBezTo>
                    <a:pt x="1282" y="342"/>
                    <a:pt x="944" y="1"/>
                    <a:pt x="61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5" name="Google Shape;4635;p55"/>
            <p:cNvSpPr/>
            <p:nvPr/>
          </p:nvSpPr>
          <p:spPr>
            <a:xfrm rot="-7812958" flipH="1">
              <a:off x="5638798" y="2216164"/>
              <a:ext cx="18422" cy="13836"/>
            </a:xfrm>
            <a:custGeom>
              <a:avLst/>
              <a:gdLst/>
              <a:ahLst/>
              <a:cxnLst/>
              <a:rect l="l" t="t" r="r" b="b"/>
              <a:pathLst>
                <a:path w="843" h="633" extrusionOk="0">
                  <a:moveTo>
                    <a:pt x="402" y="1"/>
                  </a:moveTo>
                  <a:cubicBezTo>
                    <a:pt x="305" y="1"/>
                    <a:pt x="209" y="46"/>
                    <a:pt x="145" y="156"/>
                  </a:cubicBezTo>
                  <a:cubicBezTo>
                    <a:pt x="0" y="402"/>
                    <a:pt x="222" y="633"/>
                    <a:pt x="440" y="633"/>
                  </a:cubicBezTo>
                  <a:cubicBezTo>
                    <a:pt x="537" y="633"/>
                    <a:pt x="634" y="587"/>
                    <a:pt x="697" y="478"/>
                  </a:cubicBezTo>
                  <a:cubicBezTo>
                    <a:pt x="842" y="231"/>
                    <a:pt x="621" y="1"/>
                    <a:pt x="40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6" name="Google Shape;4636;p55"/>
            <p:cNvSpPr/>
            <p:nvPr/>
          </p:nvSpPr>
          <p:spPr>
            <a:xfrm rot="-7812958" flipH="1">
              <a:off x="6043724" y="2013973"/>
              <a:ext cx="18400" cy="13814"/>
            </a:xfrm>
            <a:custGeom>
              <a:avLst/>
              <a:gdLst/>
              <a:ahLst/>
              <a:cxnLst/>
              <a:rect l="l" t="t" r="r" b="b"/>
              <a:pathLst>
                <a:path w="842" h="632" extrusionOk="0">
                  <a:moveTo>
                    <a:pt x="402" y="0"/>
                  </a:moveTo>
                  <a:cubicBezTo>
                    <a:pt x="304" y="0"/>
                    <a:pt x="207" y="46"/>
                    <a:pt x="143" y="156"/>
                  </a:cubicBezTo>
                  <a:cubicBezTo>
                    <a:pt x="1" y="402"/>
                    <a:pt x="221" y="632"/>
                    <a:pt x="440" y="632"/>
                  </a:cubicBezTo>
                  <a:cubicBezTo>
                    <a:pt x="537" y="632"/>
                    <a:pt x="634" y="586"/>
                    <a:pt x="699" y="477"/>
                  </a:cubicBezTo>
                  <a:cubicBezTo>
                    <a:pt x="841" y="230"/>
                    <a:pt x="621" y="0"/>
                    <a:pt x="40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7" name="Google Shape;4637;p55"/>
            <p:cNvSpPr/>
            <p:nvPr/>
          </p:nvSpPr>
          <p:spPr>
            <a:xfrm rot="-7812958" flipH="1">
              <a:off x="5793352" y="2412878"/>
              <a:ext cx="18379" cy="13836"/>
            </a:xfrm>
            <a:custGeom>
              <a:avLst/>
              <a:gdLst/>
              <a:ahLst/>
              <a:cxnLst/>
              <a:rect l="l" t="t" r="r" b="b"/>
              <a:pathLst>
                <a:path w="841" h="633" extrusionOk="0">
                  <a:moveTo>
                    <a:pt x="402" y="1"/>
                  </a:moveTo>
                  <a:cubicBezTo>
                    <a:pt x="304" y="1"/>
                    <a:pt x="207" y="46"/>
                    <a:pt x="143" y="156"/>
                  </a:cubicBezTo>
                  <a:cubicBezTo>
                    <a:pt x="0" y="402"/>
                    <a:pt x="220" y="632"/>
                    <a:pt x="439" y="632"/>
                  </a:cubicBezTo>
                  <a:cubicBezTo>
                    <a:pt x="536" y="632"/>
                    <a:pt x="633" y="587"/>
                    <a:pt x="698" y="477"/>
                  </a:cubicBezTo>
                  <a:cubicBezTo>
                    <a:pt x="841" y="230"/>
                    <a:pt x="620" y="1"/>
                    <a:pt x="40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8" name="Google Shape;4638;p55"/>
            <p:cNvSpPr/>
            <p:nvPr/>
          </p:nvSpPr>
          <p:spPr>
            <a:xfrm rot="-7812958" flipH="1">
              <a:off x="5618803" y="2241787"/>
              <a:ext cx="12085" cy="9049"/>
            </a:xfrm>
            <a:custGeom>
              <a:avLst/>
              <a:gdLst/>
              <a:ahLst/>
              <a:cxnLst/>
              <a:rect l="l" t="t" r="r" b="b"/>
              <a:pathLst>
                <a:path w="553" h="414" extrusionOk="0">
                  <a:moveTo>
                    <a:pt x="265" y="0"/>
                  </a:moveTo>
                  <a:cubicBezTo>
                    <a:pt x="201" y="0"/>
                    <a:pt x="137" y="30"/>
                    <a:pt x="95" y="103"/>
                  </a:cubicBezTo>
                  <a:cubicBezTo>
                    <a:pt x="1" y="263"/>
                    <a:pt x="146" y="414"/>
                    <a:pt x="290" y="414"/>
                  </a:cubicBezTo>
                  <a:cubicBezTo>
                    <a:pt x="353" y="414"/>
                    <a:pt x="416" y="384"/>
                    <a:pt x="458" y="312"/>
                  </a:cubicBezTo>
                  <a:cubicBezTo>
                    <a:pt x="552" y="150"/>
                    <a:pt x="408" y="0"/>
                    <a:pt x="26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9" name="Google Shape;4639;p55"/>
            <p:cNvSpPr/>
            <p:nvPr/>
          </p:nvSpPr>
          <p:spPr>
            <a:xfrm rot="-7812958" flipH="1">
              <a:off x="5879786" y="2376114"/>
              <a:ext cx="12085" cy="9049"/>
            </a:xfrm>
            <a:custGeom>
              <a:avLst/>
              <a:gdLst/>
              <a:ahLst/>
              <a:cxnLst/>
              <a:rect l="l" t="t" r="r" b="b"/>
              <a:pathLst>
                <a:path w="553" h="414" extrusionOk="0">
                  <a:moveTo>
                    <a:pt x="264" y="0"/>
                  </a:moveTo>
                  <a:cubicBezTo>
                    <a:pt x="200" y="0"/>
                    <a:pt x="137" y="30"/>
                    <a:pt x="95" y="102"/>
                  </a:cubicBezTo>
                  <a:cubicBezTo>
                    <a:pt x="1" y="264"/>
                    <a:pt x="145" y="414"/>
                    <a:pt x="288" y="414"/>
                  </a:cubicBezTo>
                  <a:cubicBezTo>
                    <a:pt x="352" y="414"/>
                    <a:pt x="416" y="384"/>
                    <a:pt x="458" y="311"/>
                  </a:cubicBezTo>
                  <a:cubicBezTo>
                    <a:pt x="553" y="152"/>
                    <a:pt x="407" y="0"/>
                    <a:pt x="26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0" name="Google Shape;4640;p55"/>
            <p:cNvSpPr/>
            <p:nvPr/>
          </p:nvSpPr>
          <p:spPr>
            <a:xfrm rot="-7812958" flipH="1">
              <a:off x="5810203" y="2125533"/>
              <a:ext cx="11976" cy="9027"/>
            </a:xfrm>
            <a:custGeom>
              <a:avLst/>
              <a:gdLst/>
              <a:ahLst/>
              <a:cxnLst/>
              <a:rect l="l" t="t" r="r" b="b"/>
              <a:pathLst>
                <a:path w="548" h="413" extrusionOk="0">
                  <a:moveTo>
                    <a:pt x="262" y="0"/>
                  </a:moveTo>
                  <a:cubicBezTo>
                    <a:pt x="196" y="0"/>
                    <a:pt x="130" y="32"/>
                    <a:pt x="89" y="107"/>
                  </a:cubicBezTo>
                  <a:cubicBezTo>
                    <a:pt x="1" y="267"/>
                    <a:pt x="145" y="412"/>
                    <a:pt x="287" y="412"/>
                  </a:cubicBezTo>
                  <a:cubicBezTo>
                    <a:pt x="353" y="412"/>
                    <a:pt x="418" y="381"/>
                    <a:pt x="459" y="306"/>
                  </a:cubicBezTo>
                  <a:cubicBezTo>
                    <a:pt x="547" y="144"/>
                    <a:pt x="403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62" name="Picture 61" descr="dermal-image-1-v3.jpg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133600" y="133350"/>
            <a:ext cx="4529030" cy="4857750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oogle Shape;4720;p59"/>
          <p:cNvGrpSpPr/>
          <p:nvPr/>
        </p:nvGrpSpPr>
        <p:grpSpPr>
          <a:xfrm>
            <a:off x="914400" y="3923019"/>
            <a:ext cx="682382" cy="1220481"/>
            <a:chOff x="2563354" y="1244252"/>
            <a:chExt cx="682382" cy="1220481"/>
          </a:xfrm>
        </p:grpSpPr>
        <p:grpSp>
          <p:nvGrpSpPr>
            <p:cNvPr id="6" name="Google Shape;4721;p59"/>
            <p:cNvGrpSpPr/>
            <p:nvPr/>
          </p:nvGrpSpPr>
          <p:grpSpPr>
            <a:xfrm>
              <a:off x="2665923" y="1404489"/>
              <a:ext cx="429363" cy="1060244"/>
              <a:chOff x="5847186" y="4065528"/>
              <a:chExt cx="429363" cy="1060244"/>
            </a:xfrm>
          </p:grpSpPr>
          <p:sp>
            <p:nvSpPr>
              <p:cNvPr id="28" name="Google Shape;4722;p59"/>
              <p:cNvSpPr/>
              <p:nvPr/>
            </p:nvSpPr>
            <p:spPr>
              <a:xfrm rot="132496">
                <a:off x="6066088" y="4066728"/>
                <a:ext cx="82699" cy="1057843"/>
              </a:xfrm>
              <a:custGeom>
                <a:avLst/>
                <a:gdLst/>
                <a:ahLst/>
                <a:cxnLst/>
                <a:rect l="l" t="t" r="r" b="b"/>
                <a:pathLst>
                  <a:path w="3155" h="56414" extrusionOk="0">
                    <a:moveTo>
                      <a:pt x="283" y="1"/>
                    </a:moveTo>
                    <a:cubicBezTo>
                      <a:pt x="276" y="1"/>
                      <a:pt x="269" y="1"/>
                      <a:pt x="261" y="2"/>
                    </a:cubicBezTo>
                    <a:cubicBezTo>
                      <a:pt x="112" y="12"/>
                      <a:pt x="0" y="142"/>
                      <a:pt x="15" y="295"/>
                    </a:cubicBezTo>
                    <a:cubicBezTo>
                      <a:pt x="40" y="632"/>
                      <a:pt x="2611" y="33610"/>
                      <a:pt x="943" y="56414"/>
                    </a:cubicBezTo>
                    <a:lnTo>
                      <a:pt x="1491" y="56414"/>
                    </a:lnTo>
                    <a:cubicBezTo>
                      <a:pt x="3155" y="33566"/>
                      <a:pt x="584" y="585"/>
                      <a:pt x="559" y="251"/>
                    </a:cubicBezTo>
                    <a:cubicBezTo>
                      <a:pt x="548" y="106"/>
                      <a:pt x="429" y="1"/>
                      <a:pt x="28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4723;p59"/>
              <p:cNvSpPr/>
              <p:nvPr/>
            </p:nvSpPr>
            <p:spPr>
              <a:xfrm>
                <a:off x="6103530" y="4307169"/>
                <a:ext cx="165705" cy="170240"/>
              </a:xfrm>
              <a:custGeom>
                <a:avLst/>
                <a:gdLst/>
                <a:ahLst/>
                <a:cxnLst/>
                <a:rect l="l" t="t" r="r" b="b"/>
                <a:pathLst>
                  <a:path w="6321" h="6494" extrusionOk="0">
                    <a:moveTo>
                      <a:pt x="6320" y="0"/>
                    </a:moveTo>
                    <a:cubicBezTo>
                      <a:pt x="1400" y="1490"/>
                      <a:pt x="1" y="6484"/>
                      <a:pt x="1" y="6484"/>
                    </a:cubicBezTo>
                    <a:cubicBezTo>
                      <a:pt x="110" y="6490"/>
                      <a:pt x="217" y="6494"/>
                      <a:pt x="323" y="6494"/>
                    </a:cubicBezTo>
                    <a:cubicBezTo>
                      <a:pt x="4979" y="6494"/>
                      <a:pt x="6320" y="1"/>
                      <a:pt x="632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" name="Google Shape;4724;p59"/>
              <p:cNvSpPr/>
              <p:nvPr/>
            </p:nvSpPr>
            <p:spPr>
              <a:xfrm>
                <a:off x="5889678" y="4266669"/>
                <a:ext cx="213888" cy="210533"/>
              </a:xfrm>
              <a:custGeom>
                <a:avLst/>
                <a:gdLst/>
                <a:ahLst/>
                <a:cxnLst/>
                <a:rect l="l" t="t" r="r" b="b"/>
                <a:pathLst>
                  <a:path w="8159" h="8031" extrusionOk="0">
                    <a:moveTo>
                      <a:pt x="0" y="1"/>
                    </a:moveTo>
                    <a:cubicBezTo>
                      <a:pt x="0" y="1"/>
                      <a:pt x="1584" y="8031"/>
                      <a:pt x="7979" y="8031"/>
                    </a:cubicBezTo>
                    <a:cubicBezTo>
                      <a:pt x="8038" y="8031"/>
                      <a:pt x="8098" y="8030"/>
                      <a:pt x="8159" y="8029"/>
                    </a:cubicBezTo>
                    <a:cubicBezTo>
                      <a:pt x="8159" y="8029"/>
                      <a:pt x="5983" y="566"/>
                      <a:pt x="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" name="Google Shape;4725;p59"/>
              <p:cNvSpPr/>
              <p:nvPr/>
            </p:nvSpPr>
            <p:spPr>
              <a:xfrm>
                <a:off x="5847186" y="4575257"/>
                <a:ext cx="255334" cy="186913"/>
              </a:xfrm>
              <a:custGeom>
                <a:avLst/>
                <a:gdLst/>
                <a:ahLst/>
                <a:cxnLst/>
                <a:rect l="l" t="t" r="r" b="b"/>
                <a:pathLst>
                  <a:path w="9740" h="7130" extrusionOk="0">
                    <a:moveTo>
                      <a:pt x="292" y="0"/>
                    </a:moveTo>
                    <a:cubicBezTo>
                      <a:pt x="195" y="0"/>
                      <a:pt x="98" y="2"/>
                      <a:pt x="0" y="6"/>
                    </a:cubicBezTo>
                    <a:cubicBezTo>
                      <a:pt x="0" y="6"/>
                      <a:pt x="2873" y="7129"/>
                      <a:pt x="8594" y="7129"/>
                    </a:cubicBezTo>
                    <a:cubicBezTo>
                      <a:pt x="8964" y="7129"/>
                      <a:pt x="9346" y="7100"/>
                      <a:pt x="9740" y="7036"/>
                    </a:cubicBezTo>
                    <a:cubicBezTo>
                      <a:pt x="9740" y="7036"/>
                      <a:pt x="6353" y="0"/>
                      <a:pt x="29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" name="Google Shape;4726;p59"/>
              <p:cNvSpPr/>
              <p:nvPr/>
            </p:nvSpPr>
            <p:spPr>
              <a:xfrm>
                <a:off x="6102481" y="4554679"/>
                <a:ext cx="174068" cy="205604"/>
              </a:xfrm>
              <a:custGeom>
                <a:avLst/>
                <a:gdLst/>
                <a:ahLst/>
                <a:cxnLst/>
                <a:rect l="l" t="t" r="r" b="b"/>
                <a:pathLst>
                  <a:path w="6640" h="7843" extrusionOk="0">
                    <a:moveTo>
                      <a:pt x="6640" y="0"/>
                    </a:moveTo>
                    <a:cubicBezTo>
                      <a:pt x="740" y="1277"/>
                      <a:pt x="1" y="7843"/>
                      <a:pt x="1" y="7843"/>
                    </a:cubicBezTo>
                    <a:cubicBezTo>
                      <a:pt x="6520" y="7437"/>
                      <a:pt x="6640" y="1"/>
                      <a:pt x="664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" name="Google Shape;4727;p59"/>
              <p:cNvSpPr/>
              <p:nvPr/>
            </p:nvSpPr>
            <p:spPr>
              <a:xfrm>
                <a:off x="5889678" y="4868327"/>
                <a:ext cx="203324" cy="134562"/>
              </a:xfrm>
              <a:custGeom>
                <a:avLst/>
                <a:gdLst/>
                <a:ahLst/>
                <a:cxnLst/>
                <a:rect l="l" t="t" r="r" b="b"/>
                <a:pathLst>
                  <a:path w="7756" h="5133" extrusionOk="0">
                    <a:moveTo>
                      <a:pt x="0" y="1"/>
                    </a:moveTo>
                    <a:cubicBezTo>
                      <a:pt x="0" y="1"/>
                      <a:pt x="1406" y="5132"/>
                      <a:pt x="7268" y="5132"/>
                    </a:cubicBezTo>
                    <a:cubicBezTo>
                      <a:pt x="7427" y="5132"/>
                      <a:pt x="7590" y="5128"/>
                      <a:pt x="7756" y="5121"/>
                    </a:cubicBezTo>
                    <a:cubicBezTo>
                      <a:pt x="7756" y="5121"/>
                      <a:pt x="5972" y="1049"/>
                      <a:pt x="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" name="Google Shape;4728;p59"/>
              <p:cNvSpPr/>
              <p:nvPr/>
            </p:nvSpPr>
            <p:spPr>
              <a:xfrm>
                <a:off x="6092966" y="4834878"/>
                <a:ext cx="160960" cy="167933"/>
              </a:xfrm>
              <a:custGeom>
                <a:avLst/>
                <a:gdLst/>
                <a:ahLst/>
                <a:cxnLst/>
                <a:rect l="l" t="t" r="r" b="b"/>
                <a:pathLst>
                  <a:path w="6140" h="6406" extrusionOk="0">
                    <a:moveTo>
                      <a:pt x="5647" y="0"/>
                    </a:moveTo>
                    <a:lnTo>
                      <a:pt x="5647" y="0"/>
                    </a:lnTo>
                    <a:cubicBezTo>
                      <a:pt x="787" y="1451"/>
                      <a:pt x="1" y="6397"/>
                      <a:pt x="1" y="6397"/>
                    </a:cubicBezTo>
                    <a:cubicBezTo>
                      <a:pt x="133" y="6403"/>
                      <a:pt x="263" y="6406"/>
                      <a:pt x="389" y="6406"/>
                    </a:cubicBezTo>
                    <a:cubicBezTo>
                      <a:pt x="6139" y="6406"/>
                      <a:pt x="5647" y="1"/>
                      <a:pt x="564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" name="Google Shape;4729;p59"/>
              <p:cNvSpPr/>
              <p:nvPr/>
            </p:nvSpPr>
            <p:spPr>
              <a:xfrm>
                <a:off x="5889678" y="4266118"/>
                <a:ext cx="211896" cy="204189"/>
              </a:xfrm>
              <a:custGeom>
                <a:avLst/>
                <a:gdLst/>
                <a:ahLst/>
                <a:cxnLst/>
                <a:rect l="l" t="t" r="r" b="b"/>
                <a:pathLst>
                  <a:path w="8083" h="7789" extrusionOk="0">
                    <a:moveTo>
                      <a:pt x="0" y="0"/>
                    </a:moveTo>
                    <a:cubicBezTo>
                      <a:pt x="449" y="842"/>
                      <a:pt x="979" y="1635"/>
                      <a:pt x="1541" y="2404"/>
                    </a:cubicBezTo>
                    <a:cubicBezTo>
                      <a:pt x="2107" y="3173"/>
                      <a:pt x="2716" y="3909"/>
                      <a:pt x="3379" y="4597"/>
                    </a:cubicBezTo>
                    <a:cubicBezTo>
                      <a:pt x="4050" y="5280"/>
                      <a:pt x="4757" y="5932"/>
                      <a:pt x="5540" y="6483"/>
                    </a:cubicBezTo>
                    <a:cubicBezTo>
                      <a:pt x="6328" y="7031"/>
                      <a:pt x="7172" y="7499"/>
                      <a:pt x="8082" y="7789"/>
                    </a:cubicBezTo>
                    <a:cubicBezTo>
                      <a:pt x="7868" y="7680"/>
                      <a:pt x="7655" y="7575"/>
                      <a:pt x="7444" y="7473"/>
                    </a:cubicBezTo>
                    <a:lnTo>
                      <a:pt x="7285" y="7397"/>
                    </a:lnTo>
                    <a:lnTo>
                      <a:pt x="7133" y="7303"/>
                    </a:lnTo>
                    <a:lnTo>
                      <a:pt x="6832" y="7118"/>
                    </a:lnTo>
                    <a:lnTo>
                      <a:pt x="6527" y="6937"/>
                    </a:lnTo>
                    <a:cubicBezTo>
                      <a:pt x="6429" y="6871"/>
                      <a:pt x="6335" y="6798"/>
                      <a:pt x="6236" y="6733"/>
                    </a:cubicBezTo>
                    <a:cubicBezTo>
                      <a:pt x="6048" y="6592"/>
                      <a:pt x="5849" y="6465"/>
                      <a:pt x="5667" y="6316"/>
                    </a:cubicBezTo>
                    <a:cubicBezTo>
                      <a:pt x="4924" y="5732"/>
                      <a:pt x="4235" y="5087"/>
                      <a:pt x="3575" y="4410"/>
                    </a:cubicBezTo>
                    <a:cubicBezTo>
                      <a:pt x="2916" y="3735"/>
                      <a:pt x="2306" y="3009"/>
                      <a:pt x="1708" y="2277"/>
                    </a:cubicBezTo>
                    <a:cubicBezTo>
                      <a:pt x="1407" y="1911"/>
                      <a:pt x="1117" y="1533"/>
                      <a:pt x="837" y="1153"/>
                    </a:cubicBezTo>
                    <a:cubicBezTo>
                      <a:pt x="548" y="776"/>
                      <a:pt x="272" y="392"/>
                      <a:pt x="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" name="Google Shape;4730;p59"/>
              <p:cNvSpPr/>
              <p:nvPr/>
            </p:nvSpPr>
            <p:spPr>
              <a:xfrm>
                <a:off x="6103530" y="4301087"/>
                <a:ext cx="165705" cy="175483"/>
              </a:xfrm>
              <a:custGeom>
                <a:avLst/>
                <a:gdLst/>
                <a:ahLst/>
                <a:cxnLst/>
                <a:rect l="l" t="t" r="r" b="b"/>
                <a:pathLst>
                  <a:path w="6321" h="6694" extrusionOk="0">
                    <a:moveTo>
                      <a:pt x="6320" y="0"/>
                    </a:moveTo>
                    <a:cubicBezTo>
                      <a:pt x="6237" y="178"/>
                      <a:pt x="6150" y="356"/>
                      <a:pt x="6070" y="534"/>
                    </a:cubicBezTo>
                    <a:lnTo>
                      <a:pt x="5950" y="802"/>
                    </a:lnTo>
                    <a:lnTo>
                      <a:pt x="5806" y="1059"/>
                    </a:lnTo>
                    <a:lnTo>
                      <a:pt x="5523" y="1570"/>
                    </a:lnTo>
                    <a:lnTo>
                      <a:pt x="5200" y="2060"/>
                    </a:lnTo>
                    <a:cubicBezTo>
                      <a:pt x="4762" y="2701"/>
                      <a:pt x="4275" y="3315"/>
                      <a:pt x="3721" y="3862"/>
                    </a:cubicBezTo>
                    <a:cubicBezTo>
                      <a:pt x="3180" y="4420"/>
                      <a:pt x="2590" y="4932"/>
                      <a:pt x="1969" y="5407"/>
                    </a:cubicBezTo>
                    <a:cubicBezTo>
                      <a:pt x="1658" y="5643"/>
                      <a:pt x="1338" y="5871"/>
                      <a:pt x="1008" y="6081"/>
                    </a:cubicBezTo>
                    <a:cubicBezTo>
                      <a:pt x="682" y="6302"/>
                      <a:pt x="345" y="6502"/>
                      <a:pt x="1" y="6694"/>
                    </a:cubicBezTo>
                    <a:cubicBezTo>
                      <a:pt x="740" y="6411"/>
                      <a:pt x="1433" y="6019"/>
                      <a:pt x="2089" y="5577"/>
                    </a:cubicBezTo>
                    <a:cubicBezTo>
                      <a:pt x="2749" y="5134"/>
                      <a:pt x="3358" y="4616"/>
                      <a:pt x="3917" y="4055"/>
                    </a:cubicBezTo>
                    <a:cubicBezTo>
                      <a:pt x="4479" y="3489"/>
                      <a:pt x="4971" y="2854"/>
                      <a:pt x="5378" y="2172"/>
                    </a:cubicBezTo>
                    <a:cubicBezTo>
                      <a:pt x="5806" y="1501"/>
                      <a:pt x="6096" y="751"/>
                      <a:pt x="632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" name="Google Shape;4731;p59"/>
              <p:cNvSpPr/>
              <p:nvPr/>
            </p:nvSpPr>
            <p:spPr>
              <a:xfrm>
                <a:off x="5847186" y="4575965"/>
                <a:ext cx="252005" cy="177869"/>
              </a:xfrm>
              <a:custGeom>
                <a:avLst/>
                <a:gdLst/>
                <a:ahLst/>
                <a:cxnLst/>
                <a:rect l="l" t="t" r="r" b="b"/>
                <a:pathLst>
                  <a:path w="9613" h="6785" extrusionOk="0">
                    <a:moveTo>
                      <a:pt x="0" y="0"/>
                    </a:moveTo>
                    <a:cubicBezTo>
                      <a:pt x="541" y="852"/>
                      <a:pt x="1178" y="1635"/>
                      <a:pt x="1864" y="2383"/>
                    </a:cubicBezTo>
                    <a:cubicBezTo>
                      <a:pt x="2546" y="3126"/>
                      <a:pt x="3297" y="3808"/>
                      <a:pt x="4094" y="4432"/>
                    </a:cubicBezTo>
                    <a:cubicBezTo>
                      <a:pt x="4906" y="5041"/>
                      <a:pt x="5773" y="5578"/>
                      <a:pt x="6694" y="6001"/>
                    </a:cubicBezTo>
                    <a:cubicBezTo>
                      <a:pt x="7626" y="6411"/>
                      <a:pt x="8612" y="6687"/>
                      <a:pt x="9613" y="6785"/>
                    </a:cubicBezTo>
                    <a:cubicBezTo>
                      <a:pt x="9127" y="6651"/>
                      <a:pt x="8630" y="6578"/>
                      <a:pt x="8166" y="6383"/>
                    </a:cubicBezTo>
                    <a:cubicBezTo>
                      <a:pt x="7688" y="6241"/>
                      <a:pt x="7238" y="6016"/>
                      <a:pt x="6784" y="5813"/>
                    </a:cubicBezTo>
                    <a:cubicBezTo>
                      <a:pt x="5899" y="5352"/>
                      <a:pt x="5055" y="4820"/>
                      <a:pt x="4261" y="4217"/>
                    </a:cubicBezTo>
                    <a:cubicBezTo>
                      <a:pt x="3471" y="3605"/>
                      <a:pt x="2727" y="2937"/>
                      <a:pt x="2013" y="2234"/>
                    </a:cubicBezTo>
                    <a:cubicBezTo>
                      <a:pt x="1657" y="1886"/>
                      <a:pt x="1313" y="1520"/>
                      <a:pt x="979" y="1146"/>
                    </a:cubicBezTo>
                    <a:cubicBezTo>
                      <a:pt x="639" y="780"/>
                      <a:pt x="316" y="392"/>
                      <a:pt x="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" name="Google Shape;4732;p59"/>
              <p:cNvSpPr/>
              <p:nvPr/>
            </p:nvSpPr>
            <p:spPr>
              <a:xfrm>
                <a:off x="6110083" y="4554679"/>
                <a:ext cx="166465" cy="199155"/>
              </a:xfrm>
              <a:custGeom>
                <a:avLst/>
                <a:gdLst/>
                <a:ahLst/>
                <a:cxnLst/>
                <a:rect l="l" t="t" r="r" b="b"/>
                <a:pathLst>
                  <a:path w="6350" h="7597" extrusionOk="0">
                    <a:moveTo>
                      <a:pt x="6350" y="0"/>
                    </a:moveTo>
                    <a:lnTo>
                      <a:pt x="6350" y="0"/>
                    </a:lnTo>
                    <a:cubicBezTo>
                      <a:pt x="6008" y="772"/>
                      <a:pt x="5672" y="1542"/>
                      <a:pt x="5222" y="2252"/>
                    </a:cubicBezTo>
                    <a:cubicBezTo>
                      <a:pt x="5016" y="2615"/>
                      <a:pt x="4768" y="2956"/>
                      <a:pt x="4537" y="3300"/>
                    </a:cubicBezTo>
                    <a:cubicBezTo>
                      <a:pt x="4283" y="3634"/>
                      <a:pt x="4043" y="3975"/>
                      <a:pt x="3764" y="4286"/>
                    </a:cubicBezTo>
                    <a:cubicBezTo>
                      <a:pt x="3228" y="4928"/>
                      <a:pt x="2636" y="5523"/>
                      <a:pt x="2010" y="6081"/>
                    </a:cubicBezTo>
                    <a:cubicBezTo>
                      <a:pt x="1697" y="6357"/>
                      <a:pt x="1371" y="6621"/>
                      <a:pt x="1038" y="6875"/>
                    </a:cubicBezTo>
                    <a:cubicBezTo>
                      <a:pt x="704" y="7133"/>
                      <a:pt x="360" y="7372"/>
                      <a:pt x="0" y="7597"/>
                    </a:cubicBezTo>
                    <a:cubicBezTo>
                      <a:pt x="770" y="7245"/>
                      <a:pt x="1480" y="6766"/>
                      <a:pt x="2147" y="6241"/>
                    </a:cubicBezTo>
                    <a:cubicBezTo>
                      <a:pt x="2815" y="5715"/>
                      <a:pt x="3424" y="5113"/>
                      <a:pt x="3971" y="4464"/>
                    </a:cubicBezTo>
                    <a:cubicBezTo>
                      <a:pt x="4254" y="4144"/>
                      <a:pt x="4497" y="3793"/>
                      <a:pt x="4747" y="3448"/>
                    </a:cubicBezTo>
                    <a:cubicBezTo>
                      <a:pt x="4972" y="3086"/>
                      <a:pt x="5222" y="2742"/>
                      <a:pt x="5404" y="2354"/>
                    </a:cubicBezTo>
                    <a:cubicBezTo>
                      <a:pt x="5501" y="2165"/>
                      <a:pt x="5610" y="1984"/>
                      <a:pt x="5693" y="1788"/>
                    </a:cubicBezTo>
                    <a:lnTo>
                      <a:pt x="5948" y="1204"/>
                    </a:lnTo>
                    <a:cubicBezTo>
                      <a:pt x="6035" y="1008"/>
                      <a:pt x="6095" y="805"/>
                      <a:pt x="6161" y="606"/>
                    </a:cubicBezTo>
                    <a:cubicBezTo>
                      <a:pt x="6226" y="402"/>
                      <a:pt x="6291" y="200"/>
                      <a:pt x="63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" name="Google Shape;4733;p59"/>
              <p:cNvSpPr/>
              <p:nvPr/>
            </p:nvSpPr>
            <p:spPr>
              <a:xfrm>
                <a:off x="5889678" y="4868327"/>
                <a:ext cx="195433" cy="131311"/>
              </a:xfrm>
              <a:custGeom>
                <a:avLst/>
                <a:gdLst/>
                <a:ahLst/>
                <a:cxnLst/>
                <a:rect l="l" t="t" r="r" b="b"/>
                <a:pathLst>
                  <a:path w="7455" h="5009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57" y="617"/>
                      <a:pt x="976" y="1186"/>
                      <a:pt x="1515" y="1730"/>
                    </a:cubicBezTo>
                    <a:cubicBezTo>
                      <a:pt x="2056" y="2274"/>
                      <a:pt x="2636" y="2782"/>
                      <a:pt x="3252" y="3246"/>
                    </a:cubicBezTo>
                    <a:cubicBezTo>
                      <a:pt x="3873" y="3699"/>
                      <a:pt x="4518" y="4135"/>
                      <a:pt x="5229" y="4446"/>
                    </a:cubicBezTo>
                    <a:cubicBezTo>
                      <a:pt x="5932" y="4762"/>
                      <a:pt x="6686" y="5001"/>
                      <a:pt x="7455" y="5008"/>
                    </a:cubicBezTo>
                    <a:cubicBezTo>
                      <a:pt x="7270" y="4968"/>
                      <a:pt x="7081" y="4928"/>
                      <a:pt x="6897" y="4893"/>
                    </a:cubicBezTo>
                    <a:cubicBezTo>
                      <a:pt x="6711" y="4852"/>
                      <a:pt x="6534" y="4772"/>
                      <a:pt x="6356" y="4715"/>
                    </a:cubicBezTo>
                    <a:cubicBezTo>
                      <a:pt x="6175" y="4667"/>
                      <a:pt x="6005" y="4580"/>
                      <a:pt x="5831" y="4504"/>
                    </a:cubicBezTo>
                    <a:cubicBezTo>
                      <a:pt x="5657" y="4428"/>
                      <a:pt x="5486" y="4356"/>
                      <a:pt x="5323" y="4258"/>
                    </a:cubicBezTo>
                    <a:cubicBezTo>
                      <a:pt x="4653" y="3910"/>
                      <a:pt x="4025" y="3482"/>
                      <a:pt x="3419" y="3025"/>
                    </a:cubicBezTo>
                    <a:cubicBezTo>
                      <a:pt x="2807" y="2579"/>
                      <a:pt x="2230" y="2083"/>
                      <a:pt x="1661" y="1578"/>
                    </a:cubicBezTo>
                    <a:cubicBezTo>
                      <a:pt x="1374" y="1328"/>
                      <a:pt x="1095" y="1067"/>
                      <a:pt x="824" y="802"/>
                    </a:cubicBezTo>
                    <a:cubicBezTo>
                      <a:pt x="541" y="541"/>
                      <a:pt x="272" y="273"/>
                      <a:pt x="0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" name="Google Shape;4734;p59"/>
              <p:cNvSpPr/>
              <p:nvPr/>
            </p:nvSpPr>
            <p:spPr>
              <a:xfrm>
                <a:off x="6095168" y="4831837"/>
                <a:ext cx="146122" cy="167802"/>
              </a:xfrm>
              <a:custGeom>
                <a:avLst/>
                <a:gdLst/>
                <a:ahLst/>
                <a:cxnLst/>
                <a:rect l="l" t="t" r="r" b="b"/>
                <a:pathLst>
                  <a:path w="5574" h="6401" extrusionOk="0">
                    <a:moveTo>
                      <a:pt x="5573" y="1"/>
                    </a:moveTo>
                    <a:lnTo>
                      <a:pt x="5573" y="1"/>
                    </a:lnTo>
                    <a:cubicBezTo>
                      <a:pt x="5446" y="356"/>
                      <a:pt x="5337" y="715"/>
                      <a:pt x="5218" y="1070"/>
                    </a:cubicBezTo>
                    <a:cubicBezTo>
                      <a:pt x="5073" y="1418"/>
                      <a:pt x="4950" y="1770"/>
                      <a:pt x="4793" y="2111"/>
                    </a:cubicBezTo>
                    <a:cubicBezTo>
                      <a:pt x="4612" y="2437"/>
                      <a:pt x="4482" y="2789"/>
                      <a:pt x="4271" y="3097"/>
                    </a:cubicBezTo>
                    <a:cubicBezTo>
                      <a:pt x="4174" y="3253"/>
                      <a:pt x="4083" y="3416"/>
                      <a:pt x="3982" y="3572"/>
                    </a:cubicBezTo>
                    <a:lnTo>
                      <a:pt x="3652" y="4018"/>
                    </a:lnTo>
                    <a:cubicBezTo>
                      <a:pt x="3195" y="4598"/>
                      <a:pt x="2658" y="5117"/>
                      <a:pt x="2045" y="5534"/>
                    </a:cubicBezTo>
                    <a:cubicBezTo>
                      <a:pt x="1893" y="5635"/>
                      <a:pt x="1737" y="5741"/>
                      <a:pt x="1570" y="5824"/>
                    </a:cubicBezTo>
                    <a:cubicBezTo>
                      <a:pt x="1411" y="5918"/>
                      <a:pt x="1240" y="5990"/>
                      <a:pt x="1070" y="6067"/>
                    </a:cubicBezTo>
                    <a:cubicBezTo>
                      <a:pt x="730" y="6219"/>
                      <a:pt x="374" y="6335"/>
                      <a:pt x="0" y="6400"/>
                    </a:cubicBezTo>
                    <a:cubicBezTo>
                      <a:pt x="762" y="6375"/>
                      <a:pt x="1498" y="6096"/>
                      <a:pt x="2158" y="5708"/>
                    </a:cubicBezTo>
                    <a:cubicBezTo>
                      <a:pt x="2822" y="5319"/>
                      <a:pt x="3387" y="4783"/>
                      <a:pt x="3866" y="4185"/>
                    </a:cubicBezTo>
                    <a:lnTo>
                      <a:pt x="4203" y="3717"/>
                    </a:lnTo>
                    <a:cubicBezTo>
                      <a:pt x="4308" y="3557"/>
                      <a:pt x="4398" y="3391"/>
                      <a:pt x="4497" y="3224"/>
                    </a:cubicBezTo>
                    <a:cubicBezTo>
                      <a:pt x="4591" y="3061"/>
                      <a:pt x="4685" y="2894"/>
                      <a:pt x="4758" y="2717"/>
                    </a:cubicBezTo>
                    <a:cubicBezTo>
                      <a:pt x="4837" y="2543"/>
                      <a:pt x="4914" y="2369"/>
                      <a:pt x="4986" y="2191"/>
                    </a:cubicBezTo>
                    <a:cubicBezTo>
                      <a:pt x="5124" y="1839"/>
                      <a:pt x="5225" y="1469"/>
                      <a:pt x="5349" y="1110"/>
                    </a:cubicBezTo>
                    <a:cubicBezTo>
                      <a:pt x="5424" y="740"/>
                      <a:pt x="5508" y="370"/>
                      <a:pt x="5573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8" name="Google Shape;4735;p59"/>
            <p:cNvSpPr/>
            <p:nvPr/>
          </p:nvSpPr>
          <p:spPr>
            <a:xfrm rot="2206601">
              <a:off x="2831261" y="1498007"/>
              <a:ext cx="377596" cy="248719"/>
            </a:xfrm>
            <a:custGeom>
              <a:avLst/>
              <a:gdLst/>
              <a:ahLst/>
              <a:cxnLst/>
              <a:rect l="l" t="t" r="r" b="b"/>
              <a:pathLst>
                <a:path w="20477" h="13488" extrusionOk="0">
                  <a:moveTo>
                    <a:pt x="1" y="1"/>
                  </a:moveTo>
                  <a:cubicBezTo>
                    <a:pt x="1" y="1"/>
                    <a:pt x="10784" y="13488"/>
                    <a:pt x="15668" y="13488"/>
                  </a:cubicBezTo>
                  <a:cubicBezTo>
                    <a:pt x="16446" y="13488"/>
                    <a:pt x="17075" y="13145"/>
                    <a:pt x="17486" y="12351"/>
                  </a:cubicBezTo>
                  <a:cubicBezTo>
                    <a:pt x="20477" y="6576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" name="Google Shape;4736;p59"/>
            <p:cNvSpPr/>
            <p:nvPr/>
          </p:nvSpPr>
          <p:spPr>
            <a:xfrm rot="2206601">
              <a:off x="2651427" y="1347694"/>
              <a:ext cx="217150" cy="366403"/>
            </a:xfrm>
            <a:custGeom>
              <a:avLst/>
              <a:gdLst/>
              <a:ahLst/>
              <a:cxnLst/>
              <a:rect l="l" t="t" r="r" b="b"/>
              <a:pathLst>
                <a:path w="11776" h="19870" extrusionOk="0">
                  <a:moveTo>
                    <a:pt x="6171" y="0"/>
                  </a:moveTo>
                  <a:cubicBezTo>
                    <a:pt x="6171" y="1"/>
                    <a:pt x="0" y="19869"/>
                    <a:pt x="5486" y="19869"/>
                  </a:cubicBezTo>
                  <a:cubicBezTo>
                    <a:pt x="5581" y="19869"/>
                    <a:pt x="5679" y="19863"/>
                    <a:pt x="5781" y="19851"/>
                  </a:cubicBezTo>
                  <a:cubicBezTo>
                    <a:pt x="11776" y="19145"/>
                    <a:pt x="6171" y="1"/>
                    <a:pt x="617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" name="Google Shape;4737;p59"/>
            <p:cNvSpPr/>
            <p:nvPr/>
          </p:nvSpPr>
          <p:spPr>
            <a:xfrm rot="2206601">
              <a:off x="2897857" y="1480556"/>
              <a:ext cx="338817" cy="106085"/>
            </a:xfrm>
            <a:custGeom>
              <a:avLst/>
              <a:gdLst/>
              <a:ahLst/>
              <a:cxnLst/>
              <a:rect l="l" t="t" r="r" b="b"/>
              <a:pathLst>
                <a:path w="18374" h="5753" extrusionOk="0">
                  <a:moveTo>
                    <a:pt x="7128" y="1"/>
                  </a:moveTo>
                  <a:cubicBezTo>
                    <a:pt x="3323" y="1"/>
                    <a:pt x="0" y="372"/>
                    <a:pt x="0" y="372"/>
                  </a:cubicBezTo>
                  <a:cubicBezTo>
                    <a:pt x="0" y="372"/>
                    <a:pt x="10477" y="5753"/>
                    <a:pt x="15531" y="5753"/>
                  </a:cubicBezTo>
                  <a:cubicBezTo>
                    <a:pt x="17079" y="5753"/>
                    <a:pt x="18118" y="5248"/>
                    <a:pt x="18192" y="3929"/>
                  </a:cubicBezTo>
                  <a:cubicBezTo>
                    <a:pt x="18373" y="688"/>
                    <a:pt x="12304" y="1"/>
                    <a:pt x="712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" name="Google Shape;4738;p59"/>
            <p:cNvSpPr/>
            <p:nvPr/>
          </p:nvSpPr>
          <p:spPr>
            <a:xfrm rot="2206601">
              <a:off x="2750234" y="1451221"/>
              <a:ext cx="256814" cy="368284"/>
            </a:xfrm>
            <a:custGeom>
              <a:avLst/>
              <a:gdLst/>
              <a:ahLst/>
              <a:cxnLst/>
              <a:rect l="l" t="t" r="r" b="b"/>
              <a:pathLst>
                <a:path w="13927" h="19972" extrusionOk="0">
                  <a:moveTo>
                    <a:pt x="1" y="1"/>
                  </a:moveTo>
                  <a:cubicBezTo>
                    <a:pt x="1" y="1"/>
                    <a:pt x="2441" y="19972"/>
                    <a:pt x="7274" y="19972"/>
                  </a:cubicBezTo>
                  <a:cubicBezTo>
                    <a:pt x="7626" y="19972"/>
                    <a:pt x="7991" y="19866"/>
                    <a:pt x="8368" y="19639"/>
                  </a:cubicBezTo>
                  <a:cubicBezTo>
                    <a:pt x="13927" y="16288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" name="Google Shape;4739;p59"/>
            <p:cNvSpPr/>
            <p:nvPr/>
          </p:nvSpPr>
          <p:spPr>
            <a:xfrm rot="2206756">
              <a:off x="2749385" y="1500756"/>
              <a:ext cx="18140" cy="13099"/>
            </a:xfrm>
            <a:custGeom>
              <a:avLst/>
              <a:gdLst/>
              <a:ahLst/>
              <a:cxnLst/>
              <a:rect l="l" t="t" r="r" b="b"/>
              <a:pathLst>
                <a:path w="1551" h="1120" extrusionOk="0">
                  <a:moveTo>
                    <a:pt x="763" y="0"/>
                  </a:moveTo>
                  <a:cubicBezTo>
                    <a:pt x="168" y="0"/>
                    <a:pt x="1" y="961"/>
                    <a:pt x="657" y="1105"/>
                  </a:cubicBezTo>
                  <a:cubicBezTo>
                    <a:pt x="703" y="1115"/>
                    <a:pt x="747" y="1120"/>
                    <a:pt x="789" y="1120"/>
                  </a:cubicBezTo>
                  <a:cubicBezTo>
                    <a:pt x="1386" y="1120"/>
                    <a:pt x="1550" y="158"/>
                    <a:pt x="895" y="15"/>
                  </a:cubicBezTo>
                  <a:cubicBezTo>
                    <a:pt x="849" y="5"/>
                    <a:pt x="805" y="0"/>
                    <a:pt x="7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" name="Google Shape;4740;p59"/>
            <p:cNvSpPr/>
            <p:nvPr/>
          </p:nvSpPr>
          <p:spPr>
            <a:xfrm rot="2206756">
              <a:off x="3007898" y="1442481"/>
              <a:ext cx="18128" cy="13111"/>
            </a:xfrm>
            <a:custGeom>
              <a:avLst/>
              <a:gdLst/>
              <a:ahLst/>
              <a:cxnLst/>
              <a:rect l="l" t="t" r="r" b="b"/>
              <a:pathLst>
                <a:path w="1550" h="1121" extrusionOk="0">
                  <a:moveTo>
                    <a:pt x="762" y="1"/>
                  </a:moveTo>
                  <a:cubicBezTo>
                    <a:pt x="165" y="1"/>
                    <a:pt x="0" y="962"/>
                    <a:pt x="657" y="1106"/>
                  </a:cubicBezTo>
                  <a:cubicBezTo>
                    <a:pt x="703" y="1116"/>
                    <a:pt x="747" y="1120"/>
                    <a:pt x="789" y="1120"/>
                  </a:cubicBezTo>
                  <a:cubicBezTo>
                    <a:pt x="1383" y="1120"/>
                    <a:pt x="1550" y="160"/>
                    <a:pt x="894" y="16"/>
                  </a:cubicBezTo>
                  <a:cubicBezTo>
                    <a:pt x="848" y="5"/>
                    <a:pt x="804" y="1"/>
                    <a:pt x="7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" name="Google Shape;4741;p59"/>
            <p:cNvSpPr/>
            <p:nvPr/>
          </p:nvSpPr>
          <p:spPr>
            <a:xfrm rot="2206756">
              <a:off x="2757610" y="1484780"/>
              <a:ext cx="11812" cy="8503"/>
            </a:xfrm>
            <a:custGeom>
              <a:avLst/>
              <a:gdLst/>
              <a:ahLst/>
              <a:cxnLst/>
              <a:rect l="l" t="t" r="r" b="b"/>
              <a:pathLst>
                <a:path w="1010" h="727" extrusionOk="0">
                  <a:moveTo>
                    <a:pt x="496" y="1"/>
                  </a:moveTo>
                  <a:cubicBezTo>
                    <a:pt x="110" y="1"/>
                    <a:pt x="1" y="622"/>
                    <a:pt x="428" y="717"/>
                  </a:cubicBezTo>
                  <a:cubicBezTo>
                    <a:pt x="458" y="724"/>
                    <a:pt x="487" y="727"/>
                    <a:pt x="514" y="727"/>
                  </a:cubicBezTo>
                  <a:cubicBezTo>
                    <a:pt x="901" y="727"/>
                    <a:pt x="1009" y="103"/>
                    <a:pt x="582" y="11"/>
                  </a:cubicBezTo>
                  <a:cubicBezTo>
                    <a:pt x="552" y="4"/>
                    <a:pt x="523" y="1"/>
                    <a:pt x="4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" name="Google Shape;4742;p59"/>
            <p:cNvSpPr/>
            <p:nvPr/>
          </p:nvSpPr>
          <p:spPr>
            <a:xfrm rot="2206756">
              <a:off x="3028933" y="1456856"/>
              <a:ext cx="11789" cy="8526"/>
            </a:xfrm>
            <a:custGeom>
              <a:avLst/>
              <a:gdLst/>
              <a:ahLst/>
              <a:cxnLst/>
              <a:rect l="l" t="t" r="r" b="b"/>
              <a:pathLst>
                <a:path w="1008" h="729" extrusionOk="0">
                  <a:moveTo>
                    <a:pt x="495" y="1"/>
                  </a:moveTo>
                  <a:cubicBezTo>
                    <a:pt x="108" y="1"/>
                    <a:pt x="0" y="624"/>
                    <a:pt x="425" y="719"/>
                  </a:cubicBezTo>
                  <a:cubicBezTo>
                    <a:pt x="455" y="726"/>
                    <a:pt x="483" y="729"/>
                    <a:pt x="510" y="729"/>
                  </a:cubicBezTo>
                  <a:cubicBezTo>
                    <a:pt x="898" y="729"/>
                    <a:pt x="1007" y="105"/>
                    <a:pt x="579" y="10"/>
                  </a:cubicBezTo>
                  <a:cubicBezTo>
                    <a:pt x="550" y="4"/>
                    <a:pt x="521" y="1"/>
                    <a:pt x="4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" name="Google Shape;4743;p59"/>
            <p:cNvSpPr/>
            <p:nvPr/>
          </p:nvSpPr>
          <p:spPr>
            <a:xfrm rot="2206756">
              <a:off x="2770536" y="1504529"/>
              <a:ext cx="7731" cy="5555"/>
            </a:xfrm>
            <a:custGeom>
              <a:avLst/>
              <a:gdLst/>
              <a:ahLst/>
              <a:cxnLst/>
              <a:rect l="l" t="t" r="r" b="b"/>
              <a:pathLst>
                <a:path w="661" h="475" extrusionOk="0">
                  <a:moveTo>
                    <a:pt x="326" y="0"/>
                  </a:moveTo>
                  <a:cubicBezTo>
                    <a:pt x="71" y="0"/>
                    <a:pt x="1" y="409"/>
                    <a:pt x="282" y="468"/>
                  </a:cubicBezTo>
                  <a:cubicBezTo>
                    <a:pt x="302" y="472"/>
                    <a:pt x="321" y="474"/>
                    <a:pt x="339" y="474"/>
                  </a:cubicBezTo>
                  <a:cubicBezTo>
                    <a:pt x="591" y="474"/>
                    <a:pt x="661" y="68"/>
                    <a:pt x="384" y="7"/>
                  </a:cubicBezTo>
                  <a:cubicBezTo>
                    <a:pt x="364" y="2"/>
                    <a:pt x="345" y="0"/>
                    <a:pt x="3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4744;p59"/>
            <p:cNvSpPr/>
            <p:nvPr/>
          </p:nvSpPr>
          <p:spPr>
            <a:xfrm rot="2206601">
              <a:off x="2811472" y="1287989"/>
              <a:ext cx="200646" cy="164061"/>
            </a:xfrm>
            <a:custGeom>
              <a:avLst/>
              <a:gdLst/>
              <a:ahLst/>
              <a:cxnLst/>
              <a:rect l="l" t="t" r="r" b="b"/>
              <a:pathLst>
                <a:path w="10881" h="8897" extrusionOk="0">
                  <a:moveTo>
                    <a:pt x="4933" y="1"/>
                  </a:moveTo>
                  <a:cubicBezTo>
                    <a:pt x="4384" y="1"/>
                    <a:pt x="3838" y="102"/>
                    <a:pt x="3316" y="337"/>
                  </a:cubicBezTo>
                  <a:cubicBezTo>
                    <a:pt x="1" y="1830"/>
                    <a:pt x="3103" y="8470"/>
                    <a:pt x="3578" y="8806"/>
                  </a:cubicBezTo>
                  <a:cubicBezTo>
                    <a:pt x="3665" y="8867"/>
                    <a:pt x="3790" y="8897"/>
                    <a:pt x="3944" y="8897"/>
                  </a:cubicBezTo>
                  <a:cubicBezTo>
                    <a:pt x="5447" y="8897"/>
                    <a:pt x="9793" y="6147"/>
                    <a:pt x="10603" y="3740"/>
                  </a:cubicBezTo>
                  <a:cubicBezTo>
                    <a:pt x="10880" y="2910"/>
                    <a:pt x="7872" y="1"/>
                    <a:pt x="493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" name="Google Shape;4745;p59"/>
            <p:cNvSpPr/>
            <p:nvPr/>
          </p:nvSpPr>
          <p:spPr>
            <a:xfrm rot="2206601">
              <a:off x="2842841" y="1398058"/>
              <a:ext cx="28600" cy="20616"/>
            </a:xfrm>
            <a:custGeom>
              <a:avLst/>
              <a:gdLst/>
              <a:ahLst/>
              <a:cxnLst/>
              <a:rect l="l" t="t" r="r" b="b"/>
              <a:pathLst>
                <a:path w="1551" h="1118" extrusionOk="0">
                  <a:moveTo>
                    <a:pt x="762" y="1"/>
                  </a:moveTo>
                  <a:cubicBezTo>
                    <a:pt x="165" y="1"/>
                    <a:pt x="1" y="958"/>
                    <a:pt x="657" y="1103"/>
                  </a:cubicBezTo>
                  <a:cubicBezTo>
                    <a:pt x="703" y="1113"/>
                    <a:pt x="747" y="1117"/>
                    <a:pt x="789" y="1117"/>
                  </a:cubicBezTo>
                  <a:cubicBezTo>
                    <a:pt x="1383" y="1117"/>
                    <a:pt x="1550" y="159"/>
                    <a:pt x="894" y="16"/>
                  </a:cubicBezTo>
                  <a:cubicBezTo>
                    <a:pt x="848" y="6"/>
                    <a:pt x="804" y="1"/>
                    <a:pt x="76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" name="Google Shape;4746;p59"/>
            <p:cNvSpPr/>
            <p:nvPr/>
          </p:nvSpPr>
          <p:spPr>
            <a:xfrm rot="2206601">
              <a:off x="2940501" y="1403415"/>
              <a:ext cx="28600" cy="20598"/>
            </a:xfrm>
            <a:custGeom>
              <a:avLst/>
              <a:gdLst/>
              <a:ahLst/>
              <a:cxnLst/>
              <a:rect l="l" t="t" r="r" b="b"/>
              <a:pathLst>
                <a:path w="1551" h="1117" extrusionOk="0">
                  <a:moveTo>
                    <a:pt x="762" y="1"/>
                  </a:moveTo>
                  <a:cubicBezTo>
                    <a:pt x="168" y="1"/>
                    <a:pt x="1" y="958"/>
                    <a:pt x="656" y="1102"/>
                  </a:cubicBezTo>
                  <a:cubicBezTo>
                    <a:pt x="703" y="1112"/>
                    <a:pt x="747" y="1117"/>
                    <a:pt x="789" y="1117"/>
                  </a:cubicBezTo>
                  <a:cubicBezTo>
                    <a:pt x="1386" y="1117"/>
                    <a:pt x="1550" y="159"/>
                    <a:pt x="895" y="16"/>
                  </a:cubicBezTo>
                  <a:cubicBezTo>
                    <a:pt x="848" y="6"/>
                    <a:pt x="804" y="1"/>
                    <a:pt x="76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" name="Google Shape;4747;p59"/>
            <p:cNvSpPr/>
            <p:nvPr/>
          </p:nvSpPr>
          <p:spPr>
            <a:xfrm rot="2206601">
              <a:off x="2872834" y="1384624"/>
              <a:ext cx="18588" cy="13424"/>
            </a:xfrm>
            <a:custGeom>
              <a:avLst/>
              <a:gdLst/>
              <a:ahLst/>
              <a:cxnLst/>
              <a:rect l="l" t="t" r="r" b="b"/>
              <a:pathLst>
                <a:path w="1008" h="728" extrusionOk="0">
                  <a:moveTo>
                    <a:pt x="498" y="0"/>
                  </a:moveTo>
                  <a:cubicBezTo>
                    <a:pt x="111" y="0"/>
                    <a:pt x="1" y="624"/>
                    <a:pt x="426" y="719"/>
                  </a:cubicBezTo>
                  <a:cubicBezTo>
                    <a:pt x="455" y="725"/>
                    <a:pt x="483" y="728"/>
                    <a:pt x="510" y="728"/>
                  </a:cubicBezTo>
                  <a:cubicBezTo>
                    <a:pt x="901" y="728"/>
                    <a:pt x="1008" y="104"/>
                    <a:pt x="583" y="9"/>
                  </a:cubicBezTo>
                  <a:cubicBezTo>
                    <a:pt x="553" y="3"/>
                    <a:pt x="525" y="0"/>
                    <a:pt x="49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" name="Google Shape;4748;p59"/>
            <p:cNvSpPr/>
            <p:nvPr/>
          </p:nvSpPr>
          <p:spPr>
            <a:xfrm rot="2206601">
              <a:off x="2915562" y="1413611"/>
              <a:ext cx="18532" cy="13387"/>
            </a:xfrm>
            <a:custGeom>
              <a:avLst/>
              <a:gdLst/>
              <a:ahLst/>
              <a:cxnLst/>
              <a:rect l="l" t="t" r="r" b="b"/>
              <a:pathLst>
                <a:path w="1005" h="726" extrusionOk="0">
                  <a:moveTo>
                    <a:pt x="494" y="1"/>
                  </a:moveTo>
                  <a:cubicBezTo>
                    <a:pt x="108" y="1"/>
                    <a:pt x="0" y="622"/>
                    <a:pt x="423" y="716"/>
                  </a:cubicBezTo>
                  <a:cubicBezTo>
                    <a:pt x="454" y="723"/>
                    <a:pt x="483" y="726"/>
                    <a:pt x="511" y="726"/>
                  </a:cubicBezTo>
                  <a:cubicBezTo>
                    <a:pt x="899" y="726"/>
                    <a:pt x="1005" y="101"/>
                    <a:pt x="581" y="11"/>
                  </a:cubicBezTo>
                  <a:cubicBezTo>
                    <a:pt x="551" y="4"/>
                    <a:pt x="522" y="1"/>
                    <a:pt x="49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" name="Google Shape;4749;p59"/>
            <p:cNvSpPr/>
            <p:nvPr/>
          </p:nvSpPr>
          <p:spPr>
            <a:xfrm rot="2206601">
              <a:off x="2983441" y="1405472"/>
              <a:ext cx="12097" cy="8759"/>
            </a:xfrm>
            <a:custGeom>
              <a:avLst/>
              <a:gdLst/>
              <a:ahLst/>
              <a:cxnLst/>
              <a:rect l="l" t="t" r="r" b="b"/>
              <a:pathLst>
                <a:path w="656" h="475" extrusionOk="0">
                  <a:moveTo>
                    <a:pt x="322" y="1"/>
                  </a:moveTo>
                  <a:cubicBezTo>
                    <a:pt x="70" y="1"/>
                    <a:pt x="0" y="409"/>
                    <a:pt x="277" y="468"/>
                  </a:cubicBezTo>
                  <a:cubicBezTo>
                    <a:pt x="297" y="473"/>
                    <a:pt x="316" y="475"/>
                    <a:pt x="334" y="475"/>
                  </a:cubicBezTo>
                  <a:cubicBezTo>
                    <a:pt x="587" y="475"/>
                    <a:pt x="656" y="69"/>
                    <a:pt x="379" y="7"/>
                  </a:cubicBezTo>
                  <a:cubicBezTo>
                    <a:pt x="359" y="3"/>
                    <a:pt x="340" y="1"/>
                    <a:pt x="32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" name="Google Shape;4750;p59"/>
            <p:cNvSpPr/>
            <p:nvPr/>
          </p:nvSpPr>
          <p:spPr>
            <a:xfrm rot="2206601">
              <a:off x="2854439" y="1372156"/>
              <a:ext cx="12207" cy="8833"/>
            </a:xfrm>
            <a:custGeom>
              <a:avLst/>
              <a:gdLst/>
              <a:ahLst/>
              <a:cxnLst/>
              <a:rect l="l" t="t" r="r" b="b"/>
              <a:pathLst>
                <a:path w="662" h="479" extrusionOk="0">
                  <a:moveTo>
                    <a:pt x="326" y="1"/>
                  </a:moveTo>
                  <a:cubicBezTo>
                    <a:pt x="72" y="1"/>
                    <a:pt x="1" y="409"/>
                    <a:pt x="280" y="472"/>
                  </a:cubicBezTo>
                  <a:cubicBezTo>
                    <a:pt x="299" y="476"/>
                    <a:pt x="318" y="478"/>
                    <a:pt x="336" y="478"/>
                  </a:cubicBezTo>
                  <a:cubicBezTo>
                    <a:pt x="589" y="478"/>
                    <a:pt x="661" y="69"/>
                    <a:pt x="380" y="7"/>
                  </a:cubicBezTo>
                  <a:cubicBezTo>
                    <a:pt x="361" y="3"/>
                    <a:pt x="343" y="1"/>
                    <a:pt x="32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" name="Google Shape;4751;p59"/>
            <p:cNvSpPr/>
            <p:nvPr/>
          </p:nvSpPr>
          <p:spPr>
            <a:xfrm rot="2206601">
              <a:off x="2962524" y="1389968"/>
              <a:ext cx="18588" cy="13443"/>
            </a:xfrm>
            <a:custGeom>
              <a:avLst/>
              <a:gdLst/>
              <a:ahLst/>
              <a:cxnLst/>
              <a:rect l="l" t="t" r="r" b="b"/>
              <a:pathLst>
                <a:path w="1008" h="729" extrusionOk="0">
                  <a:moveTo>
                    <a:pt x="499" y="0"/>
                  </a:moveTo>
                  <a:cubicBezTo>
                    <a:pt x="111" y="0"/>
                    <a:pt x="1" y="624"/>
                    <a:pt x="426" y="719"/>
                  </a:cubicBezTo>
                  <a:cubicBezTo>
                    <a:pt x="455" y="725"/>
                    <a:pt x="483" y="728"/>
                    <a:pt x="510" y="728"/>
                  </a:cubicBezTo>
                  <a:cubicBezTo>
                    <a:pt x="901" y="728"/>
                    <a:pt x="1008" y="105"/>
                    <a:pt x="583" y="10"/>
                  </a:cubicBezTo>
                  <a:cubicBezTo>
                    <a:pt x="554" y="3"/>
                    <a:pt x="526" y="0"/>
                    <a:pt x="49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" name="Google Shape;4752;p59"/>
            <p:cNvSpPr/>
            <p:nvPr/>
          </p:nvSpPr>
          <p:spPr>
            <a:xfrm rot="2206601">
              <a:off x="2800634" y="1606438"/>
              <a:ext cx="28600" cy="20671"/>
            </a:xfrm>
            <a:custGeom>
              <a:avLst/>
              <a:gdLst/>
              <a:ahLst/>
              <a:cxnLst/>
              <a:rect l="l" t="t" r="r" b="b"/>
              <a:pathLst>
                <a:path w="1551" h="1121" extrusionOk="0">
                  <a:moveTo>
                    <a:pt x="763" y="1"/>
                  </a:moveTo>
                  <a:cubicBezTo>
                    <a:pt x="168" y="1"/>
                    <a:pt x="0" y="962"/>
                    <a:pt x="657" y="1105"/>
                  </a:cubicBezTo>
                  <a:cubicBezTo>
                    <a:pt x="703" y="1115"/>
                    <a:pt x="747" y="1120"/>
                    <a:pt x="789" y="1120"/>
                  </a:cubicBezTo>
                  <a:cubicBezTo>
                    <a:pt x="1386" y="1120"/>
                    <a:pt x="1551" y="159"/>
                    <a:pt x="894" y="15"/>
                  </a:cubicBezTo>
                  <a:cubicBezTo>
                    <a:pt x="848" y="5"/>
                    <a:pt x="805" y="1"/>
                    <a:pt x="7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" name="Google Shape;4753;p59"/>
            <p:cNvSpPr/>
            <p:nvPr/>
          </p:nvSpPr>
          <p:spPr>
            <a:xfrm rot="2206601">
              <a:off x="3013976" y="1465323"/>
              <a:ext cx="12170" cy="8759"/>
            </a:xfrm>
            <a:custGeom>
              <a:avLst/>
              <a:gdLst/>
              <a:ahLst/>
              <a:cxnLst/>
              <a:rect l="l" t="t" r="r" b="b"/>
              <a:pathLst>
                <a:path w="660" h="475" extrusionOk="0">
                  <a:moveTo>
                    <a:pt x="323" y="1"/>
                  </a:moveTo>
                  <a:cubicBezTo>
                    <a:pt x="71" y="1"/>
                    <a:pt x="1" y="407"/>
                    <a:pt x="278" y="469"/>
                  </a:cubicBezTo>
                  <a:cubicBezTo>
                    <a:pt x="298" y="473"/>
                    <a:pt x="316" y="475"/>
                    <a:pt x="334" y="475"/>
                  </a:cubicBezTo>
                  <a:cubicBezTo>
                    <a:pt x="587" y="475"/>
                    <a:pt x="660" y="66"/>
                    <a:pt x="379" y="7"/>
                  </a:cubicBezTo>
                  <a:cubicBezTo>
                    <a:pt x="360" y="3"/>
                    <a:pt x="341" y="1"/>
                    <a:pt x="3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" name="Google Shape;4754;p59"/>
            <p:cNvSpPr/>
            <p:nvPr/>
          </p:nvSpPr>
          <p:spPr>
            <a:xfrm rot="2206601">
              <a:off x="2851964" y="1540711"/>
              <a:ext cx="12189" cy="8759"/>
            </a:xfrm>
            <a:custGeom>
              <a:avLst/>
              <a:gdLst/>
              <a:ahLst/>
              <a:cxnLst/>
              <a:rect l="l" t="t" r="r" b="b"/>
              <a:pathLst>
                <a:path w="661" h="475" extrusionOk="0">
                  <a:moveTo>
                    <a:pt x="325" y="1"/>
                  </a:moveTo>
                  <a:cubicBezTo>
                    <a:pt x="73" y="1"/>
                    <a:pt x="1" y="410"/>
                    <a:pt x="282" y="468"/>
                  </a:cubicBezTo>
                  <a:cubicBezTo>
                    <a:pt x="302" y="473"/>
                    <a:pt x="321" y="475"/>
                    <a:pt x="339" y="475"/>
                  </a:cubicBezTo>
                  <a:cubicBezTo>
                    <a:pt x="590" y="475"/>
                    <a:pt x="660" y="69"/>
                    <a:pt x="382" y="7"/>
                  </a:cubicBezTo>
                  <a:cubicBezTo>
                    <a:pt x="363" y="3"/>
                    <a:pt x="344" y="1"/>
                    <a:pt x="3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" name="Google Shape;4720;p59"/>
          <p:cNvGrpSpPr/>
          <p:nvPr/>
        </p:nvGrpSpPr>
        <p:grpSpPr>
          <a:xfrm>
            <a:off x="7391400" y="3923019"/>
            <a:ext cx="682382" cy="1220481"/>
            <a:chOff x="2563354" y="1244252"/>
            <a:chExt cx="682382" cy="1220481"/>
          </a:xfrm>
        </p:grpSpPr>
        <p:grpSp>
          <p:nvGrpSpPr>
            <p:cNvPr id="41" name="Google Shape;4721;p59"/>
            <p:cNvGrpSpPr/>
            <p:nvPr/>
          </p:nvGrpSpPr>
          <p:grpSpPr>
            <a:xfrm>
              <a:off x="2665923" y="1404489"/>
              <a:ext cx="429363" cy="1060244"/>
              <a:chOff x="5847186" y="4065528"/>
              <a:chExt cx="429363" cy="1060244"/>
            </a:xfrm>
          </p:grpSpPr>
          <p:sp>
            <p:nvSpPr>
              <p:cNvPr id="63" name="Google Shape;4722;p59"/>
              <p:cNvSpPr/>
              <p:nvPr/>
            </p:nvSpPr>
            <p:spPr>
              <a:xfrm rot="132496">
                <a:off x="6066088" y="4066728"/>
                <a:ext cx="82699" cy="1057843"/>
              </a:xfrm>
              <a:custGeom>
                <a:avLst/>
                <a:gdLst/>
                <a:ahLst/>
                <a:cxnLst/>
                <a:rect l="l" t="t" r="r" b="b"/>
                <a:pathLst>
                  <a:path w="3155" h="56414" extrusionOk="0">
                    <a:moveTo>
                      <a:pt x="283" y="1"/>
                    </a:moveTo>
                    <a:cubicBezTo>
                      <a:pt x="276" y="1"/>
                      <a:pt x="269" y="1"/>
                      <a:pt x="261" y="2"/>
                    </a:cubicBezTo>
                    <a:cubicBezTo>
                      <a:pt x="112" y="12"/>
                      <a:pt x="0" y="142"/>
                      <a:pt x="15" y="295"/>
                    </a:cubicBezTo>
                    <a:cubicBezTo>
                      <a:pt x="40" y="632"/>
                      <a:pt x="2611" y="33610"/>
                      <a:pt x="943" y="56414"/>
                    </a:cubicBezTo>
                    <a:lnTo>
                      <a:pt x="1491" y="56414"/>
                    </a:lnTo>
                    <a:cubicBezTo>
                      <a:pt x="3155" y="33566"/>
                      <a:pt x="584" y="585"/>
                      <a:pt x="559" y="251"/>
                    </a:cubicBezTo>
                    <a:cubicBezTo>
                      <a:pt x="548" y="106"/>
                      <a:pt x="429" y="1"/>
                      <a:pt x="28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" name="Google Shape;4723;p59"/>
              <p:cNvSpPr/>
              <p:nvPr/>
            </p:nvSpPr>
            <p:spPr>
              <a:xfrm>
                <a:off x="6103530" y="4307169"/>
                <a:ext cx="165705" cy="170240"/>
              </a:xfrm>
              <a:custGeom>
                <a:avLst/>
                <a:gdLst/>
                <a:ahLst/>
                <a:cxnLst/>
                <a:rect l="l" t="t" r="r" b="b"/>
                <a:pathLst>
                  <a:path w="6321" h="6494" extrusionOk="0">
                    <a:moveTo>
                      <a:pt x="6320" y="0"/>
                    </a:moveTo>
                    <a:cubicBezTo>
                      <a:pt x="1400" y="1490"/>
                      <a:pt x="1" y="6484"/>
                      <a:pt x="1" y="6484"/>
                    </a:cubicBezTo>
                    <a:cubicBezTo>
                      <a:pt x="110" y="6490"/>
                      <a:pt x="217" y="6494"/>
                      <a:pt x="323" y="6494"/>
                    </a:cubicBezTo>
                    <a:cubicBezTo>
                      <a:pt x="4979" y="6494"/>
                      <a:pt x="6320" y="1"/>
                      <a:pt x="632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" name="Google Shape;4724;p59"/>
              <p:cNvSpPr/>
              <p:nvPr/>
            </p:nvSpPr>
            <p:spPr>
              <a:xfrm>
                <a:off x="5889678" y="4266669"/>
                <a:ext cx="213888" cy="210533"/>
              </a:xfrm>
              <a:custGeom>
                <a:avLst/>
                <a:gdLst/>
                <a:ahLst/>
                <a:cxnLst/>
                <a:rect l="l" t="t" r="r" b="b"/>
                <a:pathLst>
                  <a:path w="8159" h="8031" extrusionOk="0">
                    <a:moveTo>
                      <a:pt x="0" y="1"/>
                    </a:moveTo>
                    <a:cubicBezTo>
                      <a:pt x="0" y="1"/>
                      <a:pt x="1584" y="8031"/>
                      <a:pt x="7979" y="8031"/>
                    </a:cubicBezTo>
                    <a:cubicBezTo>
                      <a:pt x="8038" y="8031"/>
                      <a:pt x="8098" y="8030"/>
                      <a:pt x="8159" y="8029"/>
                    </a:cubicBezTo>
                    <a:cubicBezTo>
                      <a:pt x="8159" y="8029"/>
                      <a:pt x="5983" y="566"/>
                      <a:pt x="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" name="Google Shape;4725;p59"/>
              <p:cNvSpPr/>
              <p:nvPr/>
            </p:nvSpPr>
            <p:spPr>
              <a:xfrm>
                <a:off x="5847186" y="4575257"/>
                <a:ext cx="255334" cy="186913"/>
              </a:xfrm>
              <a:custGeom>
                <a:avLst/>
                <a:gdLst/>
                <a:ahLst/>
                <a:cxnLst/>
                <a:rect l="l" t="t" r="r" b="b"/>
                <a:pathLst>
                  <a:path w="9740" h="7130" extrusionOk="0">
                    <a:moveTo>
                      <a:pt x="292" y="0"/>
                    </a:moveTo>
                    <a:cubicBezTo>
                      <a:pt x="195" y="0"/>
                      <a:pt x="98" y="2"/>
                      <a:pt x="0" y="6"/>
                    </a:cubicBezTo>
                    <a:cubicBezTo>
                      <a:pt x="0" y="6"/>
                      <a:pt x="2873" y="7129"/>
                      <a:pt x="8594" y="7129"/>
                    </a:cubicBezTo>
                    <a:cubicBezTo>
                      <a:pt x="8964" y="7129"/>
                      <a:pt x="9346" y="7100"/>
                      <a:pt x="9740" y="7036"/>
                    </a:cubicBezTo>
                    <a:cubicBezTo>
                      <a:pt x="9740" y="7036"/>
                      <a:pt x="6353" y="0"/>
                      <a:pt x="29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" name="Google Shape;4726;p59"/>
              <p:cNvSpPr/>
              <p:nvPr/>
            </p:nvSpPr>
            <p:spPr>
              <a:xfrm>
                <a:off x="6102481" y="4554679"/>
                <a:ext cx="174068" cy="205604"/>
              </a:xfrm>
              <a:custGeom>
                <a:avLst/>
                <a:gdLst/>
                <a:ahLst/>
                <a:cxnLst/>
                <a:rect l="l" t="t" r="r" b="b"/>
                <a:pathLst>
                  <a:path w="6640" h="7843" extrusionOk="0">
                    <a:moveTo>
                      <a:pt x="6640" y="0"/>
                    </a:moveTo>
                    <a:cubicBezTo>
                      <a:pt x="740" y="1277"/>
                      <a:pt x="1" y="7843"/>
                      <a:pt x="1" y="7843"/>
                    </a:cubicBezTo>
                    <a:cubicBezTo>
                      <a:pt x="6520" y="7437"/>
                      <a:pt x="6640" y="1"/>
                      <a:pt x="664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" name="Google Shape;4727;p59"/>
              <p:cNvSpPr/>
              <p:nvPr/>
            </p:nvSpPr>
            <p:spPr>
              <a:xfrm>
                <a:off x="5889678" y="4868327"/>
                <a:ext cx="203324" cy="134562"/>
              </a:xfrm>
              <a:custGeom>
                <a:avLst/>
                <a:gdLst/>
                <a:ahLst/>
                <a:cxnLst/>
                <a:rect l="l" t="t" r="r" b="b"/>
                <a:pathLst>
                  <a:path w="7756" h="5133" extrusionOk="0">
                    <a:moveTo>
                      <a:pt x="0" y="1"/>
                    </a:moveTo>
                    <a:cubicBezTo>
                      <a:pt x="0" y="1"/>
                      <a:pt x="1406" y="5132"/>
                      <a:pt x="7268" y="5132"/>
                    </a:cubicBezTo>
                    <a:cubicBezTo>
                      <a:pt x="7427" y="5132"/>
                      <a:pt x="7590" y="5128"/>
                      <a:pt x="7756" y="5121"/>
                    </a:cubicBezTo>
                    <a:cubicBezTo>
                      <a:pt x="7756" y="5121"/>
                      <a:pt x="5972" y="1049"/>
                      <a:pt x="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" name="Google Shape;4728;p59"/>
              <p:cNvSpPr/>
              <p:nvPr/>
            </p:nvSpPr>
            <p:spPr>
              <a:xfrm>
                <a:off x="6092966" y="4834878"/>
                <a:ext cx="160960" cy="167933"/>
              </a:xfrm>
              <a:custGeom>
                <a:avLst/>
                <a:gdLst/>
                <a:ahLst/>
                <a:cxnLst/>
                <a:rect l="l" t="t" r="r" b="b"/>
                <a:pathLst>
                  <a:path w="6140" h="6406" extrusionOk="0">
                    <a:moveTo>
                      <a:pt x="5647" y="0"/>
                    </a:moveTo>
                    <a:lnTo>
                      <a:pt x="5647" y="0"/>
                    </a:lnTo>
                    <a:cubicBezTo>
                      <a:pt x="787" y="1451"/>
                      <a:pt x="1" y="6397"/>
                      <a:pt x="1" y="6397"/>
                    </a:cubicBezTo>
                    <a:cubicBezTo>
                      <a:pt x="133" y="6403"/>
                      <a:pt x="263" y="6406"/>
                      <a:pt x="389" y="6406"/>
                    </a:cubicBezTo>
                    <a:cubicBezTo>
                      <a:pt x="6139" y="6406"/>
                      <a:pt x="5647" y="1"/>
                      <a:pt x="564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" name="Google Shape;4729;p59"/>
              <p:cNvSpPr/>
              <p:nvPr/>
            </p:nvSpPr>
            <p:spPr>
              <a:xfrm>
                <a:off x="5889678" y="4266118"/>
                <a:ext cx="211896" cy="204189"/>
              </a:xfrm>
              <a:custGeom>
                <a:avLst/>
                <a:gdLst/>
                <a:ahLst/>
                <a:cxnLst/>
                <a:rect l="l" t="t" r="r" b="b"/>
                <a:pathLst>
                  <a:path w="8083" h="7789" extrusionOk="0">
                    <a:moveTo>
                      <a:pt x="0" y="0"/>
                    </a:moveTo>
                    <a:cubicBezTo>
                      <a:pt x="449" y="842"/>
                      <a:pt x="979" y="1635"/>
                      <a:pt x="1541" y="2404"/>
                    </a:cubicBezTo>
                    <a:cubicBezTo>
                      <a:pt x="2107" y="3173"/>
                      <a:pt x="2716" y="3909"/>
                      <a:pt x="3379" y="4597"/>
                    </a:cubicBezTo>
                    <a:cubicBezTo>
                      <a:pt x="4050" y="5280"/>
                      <a:pt x="4757" y="5932"/>
                      <a:pt x="5540" y="6483"/>
                    </a:cubicBezTo>
                    <a:cubicBezTo>
                      <a:pt x="6328" y="7031"/>
                      <a:pt x="7172" y="7499"/>
                      <a:pt x="8082" y="7789"/>
                    </a:cubicBezTo>
                    <a:cubicBezTo>
                      <a:pt x="7868" y="7680"/>
                      <a:pt x="7655" y="7575"/>
                      <a:pt x="7444" y="7473"/>
                    </a:cubicBezTo>
                    <a:lnTo>
                      <a:pt x="7285" y="7397"/>
                    </a:lnTo>
                    <a:lnTo>
                      <a:pt x="7133" y="7303"/>
                    </a:lnTo>
                    <a:lnTo>
                      <a:pt x="6832" y="7118"/>
                    </a:lnTo>
                    <a:lnTo>
                      <a:pt x="6527" y="6937"/>
                    </a:lnTo>
                    <a:cubicBezTo>
                      <a:pt x="6429" y="6871"/>
                      <a:pt x="6335" y="6798"/>
                      <a:pt x="6236" y="6733"/>
                    </a:cubicBezTo>
                    <a:cubicBezTo>
                      <a:pt x="6048" y="6592"/>
                      <a:pt x="5849" y="6465"/>
                      <a:pt x="5667" y="6316"/>
                    </a:cubicBezTo>
                    <a:cubicBezTo>
                      <a:pt x="4924" y="5732"/>
                      <a:pt x="4235" y="5087"/>
                      <a:pt x="3575" y="4410"/>
                    </a:cubicBezTo>
                    <a:cubicBezTo>
                      <a:pt x="2916" y="3735"/>
                      <a:pt x="2306" y="3009"/>
                      <a:pt x="1708" y="2277"/>
                    </a:cubicBezTo>
                    <a:cubicBezTo>
                      <a:pt x="1407" y="1911"/>
                      <a:pt x="1117" y="1533"/>
                      <a:pt x="837" y="1153"/>
                    </a:cubicBezTo>
                    <a:cubicBezTo>
                      <a:pt x="548" y="776"/>
                      <a:pt x="272" y="392"/>
                      <a:pt x="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" name="Google Shape;4730;p59"/>
              <p:cNvSpPr/>
              <p:nvPr/>
            </p:nvSpPr>
            <p:spPr>
              <a:xfrm>
                <a:off x="6103530" y="4301087"/>
                <a:ext cx="165705" cy="175483"/>
              </a:xfrm>
              <a:custGeom>
                <a:avLst/>
                <a:gdLst/>
                <a:ahLst/>
                <a:cxnLst/>
                <a:rect l="l" t="t" r="r" b="b"/>
                <a:pathLst>
                  <a:path w="6321" h="6694" extrusionOk="0">
                    <a:moveTo>
                      <a:pt x="6320" y="0"/>
                    </a:moveTo>
                    <a:cubicBezTo>
                      <a:pt x="6237" y="178"/>
                      <a:pt x="6150" y="356"/>
                      <a:pt x="6070" y="534"/>
                    </a:cubicBezTo>
                    <a:lnTo>
                      <a:pt x="5950" y="802"/>
                    </a:lnTo>
                    <a:lnTo>
                      <a:pt x="5806" y="1059"/>
                    </a:lnTo>
                    <a:lnTo>
                      <a:pt x="5523" y="1570"/>
                    </a:lnTo>
                    <a:lnTo>
                      <a:pt x="5200" y="2060"/>
                    </a:lnTo>
                    <a:cubicBezTo>
                      <a:pt x="4762" y="2701"/>
                      <a:pt x="4275" y="3315"/>
                      <a:pt x="3721" y="3862"/>
                    </a:cubicBezTo>
                    <a:cubicBezTo>
                      <a:pt x="3180" y="4420"/>
                      <a:pt x="2590" y="4932"/>
                      <a:pt x="1969" y="5407"/>
                    </a:cubicBezTo>
                    <a:cubicBezTo>
                      <a:pt x="1658" y="5643"/>
                      <a:pt x="1338" y="5871"/>
                      <a:pt x="1008" y="6081"/>
                    </a:cubicBezTo>
                    <a:cubicBezTo>
                      <a:pt x="682" y="6302"/>
                      <a:pt x="345" y="6502"/>
                      <a:pt x="1" y="6694"/>
                    </a:cubicBezTo>
                    <a:cubicBezTo>
                      <a:pt x="740" y="6411"/>
                      <a:pt x="1433" y="6019"/>
                      <a:pt x="2089" y="5577"/>
                    </a:cubicBezTo>
                    <a:cubicBezTo>
                      <a:pt x="2749" y="5134"/>
                      <a:pt x="3358" y="4616"/>
                      <a:pt x="3917" y="4055"/>
                    </a:cubicBezTo>
                    <a:cubicBezTo>
                      <a:pt x="4479" y="3489"/>
                      <a:pt x="4971" y="2854"/>
                      <a:pt x="5378" y="2172"/>
                    </a:cubicBezTo>
                    <a:cubicBezTo>
                      <a:pt x="5806" y="1501"/>
                      <a:pt x="6096" y="751"/>
                      <a:pt x="632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" name="Google Shape;4731;p59"/>
              <p:cNvSpPr/>
              <p:nvPr/>
            </p:nvSpPr>
            <p:spPr>
              <a:xfrm>
                <a:off x="5847186" y="4575965"/>
                <a:ext cx="252005" cy="177869"/>
              </a:xfrm>
              <a:custGeom>
                <a:avLst/>
                <a:gdLst/>
                <a:ahLst/>
                <a:cxnLst/>
                <a:rect l="l" t="t" r="r" b="b"/>
                <a:pathLst>
                  <a:path w="9613" h="6785" extrusionOk="0">
                    <a:moveTo>
                      <a:pt x="0" y="0"/>
                    </a:moveTo>
                    <a:cubicBezTo>
                      <a:pt x="541" y="852"/>
                      <a:pt x="1178" y="1635"/>
                      <a:pt x="1864" y="2383"/>
                    </a:cubicBezTo>
                    <a:cubicBezTo>
                      <a:pt x="2546" y="3126"/>
                      <a:pt x="3297" y="3808"/>
                      <a:pt x="4094" y="4432"/>
                    </a:cubicBezTo>
                    <a:cubicBezTo>
                      <a:pt x="4906" y="5041"/>
                      <a:pt x="5773" y="5578"/>
                      <a:pt x="6694" y="6001"/>
                    </a:cubicBezTo>
                    <a:cubicBezTo>
                      <a:pt x="7626" y="6411"/>
                      <a:pt x="8612" y="6687"/>
                      <a:pt x="9613" y="6785"/>
                    </a:cubicBezTo>
                    <a:cubicBezTo>
                      <a:pt x="9127" y="6651"/>
                      <a:pt x="8630" y="6578"/>
                      <a:pt x="8166" y="6383"/>
                    </a:cubicBezTo>
                    <a:cubicBezTo>
                      <a:pt x="7688" y="6241"/>
                      <a:pt x="7238" y="6016"/>
                      <a:pt x="6784" y="5813"/>
                    </a:cubicBezTo>
                    <a:cubicBezTo>
                      <a:pt x="5899" y="5352"/>
                      <a:pt x="5055" y="4820"/>
                      <a:pt x="4261" y="4217"/>
                    </a:cubicBezTo>
                    <a:cubicBezTo>
                      <a:pt x="3471" y="3605"/>
                      <a:pt x="2727" y="2937"/>
                      <a:pt x="2013" y="2234"/>
                    </a:cubicBezTo>
                    <a:cubicBezTo>
                      <a:pt x="1657" y="1886"/>
                      <a:pt x="1313" y="1520"/>
                      <a:pt x="979" y="1146"/>
                    </a:cubicBezTo>
                    <a:cubicBezTo>
                      <a:pt x="639" y="780"/>
                      <a:pt x="316" y="392"/>
                      <a:pt x="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" name="Google Shape;4732;p59"/>
              <p:cNvSpPr/>
              <p:nvPr/>
            </p:nvSpPr>
            <p:spPr>
              <a:xfrm>
                <a:off x="6110083" y="4554679"/>
                <a:ext cx="166465" cy="199155"/>
              </a:xfrm>
              <a:custGeom>
                <a:avLst/>
                <a:gdLst/>
                <a:ahLst/>
                <a:cxnLst/>
                <a:rect l="l" t="t" r="r" b="b"/>
                <a:pathLst>
                  <a:path w="6350" h="7597" extrusionOk="0">
                    <a:moveTo>
                      <a:pt x="6350" y="0"/>
                    </a:moveTo>
                    <a:lnTo>
                      <a:pt x="6350" y="0"/>
                    </a:lnTo>
                    <a:cubicBezTo>
                      <a:pt x="6008" y="772"/>
                      <a:pt x="5672" y="1542"/>
                      <a:pt x="5222" y="2252"/>
                    </a:cubicBezTo>
                    <a:cubicBezTo>
                      <a:pt x="5016" y="2615"/>
                      <a:pt x="4768" y="2956"/>
                      <a:pt x="4537" y="3300"/>
                    </a:cubicBezTo>
                    <a:cubicBezTo>
                      <a:pt x="4283" y="3634"/>
                      <a:pt x="4043" y="3975"/>
                      <a:pt x="3764" y="4286"/>
                    </a:cubicBezTo>
                    <a:cubicBezTo>
                      <a:pt x="3228" y="4928"/>
                      <a:pt x="2636" y="5523"/>
                      <a:pt x="2010" y="6081"/>
                    </a:cubicBezTo>
                    <a:cubicBezTo>
                      <a:pt x="1697" y="6357"/>
                      <a:pt x="1371" y="6621"/>
                      <a:pt x="1038" y="6875"/>
                    </a:cubicBezTo>
                    <a:cubicBezTo>
                      <a:pt x="704" y="7133"/>
                      <a:pt x="360" y="7372"/>
                      <a:pt x="0" y="7597"/>
                    </a:cubicBezTo>
                    <a:cubicBezTo>
                      <a:pt x="770" y="7245"/>
                      <a:pt x="1480" y="6766"/>
                      <a:pt x="2147" y="6241"/>
                    </a:cubicBezTo>
                    <a:cubicBezTo>
                      <a:pt x="2815" y="5715"/>
                      <a:pt x="3424" y="5113"/>
                      <a:pt x="3971" y="4464"/>
                    </a:cubicBezTo>
                    <a:cubicBezTo>
                      <a:pt x="4254" y="4144"/>
                      <a:pt x="4497" y="3793"/>
                      <a:pt x="4747" y="3448"/>
                    </a:cubicBezTo>
                    <a:cubicBezTo>
                      <a:pt x="4972" y="3086"/>
                      <a:pt x="5222" y="2742"/>
                      <a:pt x="5404" y="2354"/>
                    </a:cubicBezTo>
                    <a:cubicBezTo>
                      <a:pt x="5501" y="2165"/>
                      <a:pt x="5610" y="1984"/>
                      <a:pt x="5693" y="1788"/>
                    </a:cubicBezTo>
                    <a:lnTo>
                      <a:pt x="5948" y="1204"/>
                    </a:lnTo>
                    <a:cubicBezTo>
                      <a:pt x="6035" y="1008"/>
                      <a:pt x="6095" y="805"/>
                      <a:pt x="6161" y="606"/>
                    </a:cubicBezTo>
                    <a:cubicBezTo>
                      <a:pt x="6226" y="402"/>
                      <a:pt x="6291" y="200"/>
                      <a:pt x="63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" name="Google Shape;4733;p59"/>
              <p:cNvSpPr/>
              <p:nvPr/>
            </p:nvSpPr>
            <p:spPr>
              <a:xfrm>
                <a:off x="5889678" y="4868327"/>
                <a:ext cx="195433" cy="131311"/>
              </a:xfrm>
              <a:custGeom>
                <a:avLst/>
                <a:gdLst/>
                <a:ahLst/>
                <a:cxnLst/>
                <a:rect l="l" t="t" r="r" b="b"/>
                <a:pathLst>
                  <a:path w="7455" h="5009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57" y="617"/>
                      <a:pt x="976" y="1186"/>
                      <a:pt x="1515" y="1730"/>
                    </a:cubicBezTo>
                    <a:cubicBezTo>
                      <a:pt x="2056" y="2274"/>
                      <a:pt x="2636" y="2782"/>
                      <a:pt x="3252" y="3246"/>
                    </a:cubicBezTo>
                    <a:cubicBezTo>
                      <a:pt x="3873" y="3699"/>
                      <a:pt x="4518" y="4135"/>
                      <a:pt x="5229" y="4446"/>
                    </a:cubicBezTo>
                    <a:cubicBezTo>
                      <a:pt x="5932" y="4762"/>
                      <a:pt x="6686" y="5001"/>
                      <a:pt x="7455" y="5008"/>
                    </a:cubicBezTo>
                    <a:cubicBezTo>
                      <a:pt x="7270" y="4968"/>
                      <a:pt x="7081" y="4928"/>
                      <a:pt x="6897" y="4893"/>
                    </a:cubicBezTo>
                    <a:cubicBezTo>
                      <a:pt x="6711" y="4852"/>
                      <a:pt x="6534" y="4772"/>
                      <a:pt x="6356" y="4715"/>
                    </a:cubicBezTo>
                    <a:cubicBezTo>
                      <a:pt x="6175" y="4667"/>
                      <a:pt x="6005" y="4580"/>
                      <a:pt x="5831" y="4504"/>
                    </a:cubicBezTo>
                    <a:cubicBezTo>
                      <a:pt x="5657" y="4428"/>
                      <a:pt x="5486" y="4356"/>
                      <a:pt x="5323" y="4258"/>
                    </a:cubicBezTo>
                    <a:cubicBezTo>
                      <a:pt x="4653" y="3910"/>
                      <a:pt x="4025" y="3482"/>
                      <a:pt x="3419" y="3025"/>
                    </a:cubicBezTo>
                    <a:cubicBezTo>
                      <a:pt x="2807" y="2579"/>
                      <a:pt x="2230" y="2083"/>
                      <a:pt x="1661" y="1578"/>
                    </a:cubicBezTo>
                    <a:cubicBezTo>
                      <a:pt x="1374" y="1328"/>
                      <a:pt x="1095" y="1067"/>
                      <a:pt x="824" y="802"/>
                    </a:cubicBezTo>
                    <a:cubicBezTo>
                      <a:pt x="541" y="541"/>
                      <a:pt x="272" y="273"/>
                      <a:pt x="0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" name="Google Shape;4734;p59"/>
              <p:cNvSpPr/>
              <p:nvPr/>
            </p:nvSpPr>
            <p:spPr>
              <a:xfrm>
                <a:off x="6095168" y="4831837"/>
                <a:ext cx="146122" cy="167802"/>
              </a:xfrm>
              <a:custGeom>
                <a:avLst/>
                <a:gdLst/>
                <a:ahLst/>
                <a:cxnLst/>
                <a:rect l="l" t="t" r="r" b="b"/>
                <a:pathLst>
                  <a:path w="5574" h="6401" extrusionOk="0">
                    <a:moveTo>
                      <a:pt x="5573" y="1"/>
                    </a:moveTo>
                    <a:lnTo>
                      <a:pt x="5573" y="1"/>
                    </a:lnTo>
                    <a:cubicBezTo>
                      <a:pt x="5446" y="356"/>
                      <a:pt x="5337" y="715"/>
                      <a:pt x="5218" y="1070"/>
                    </a:cubicBezTo>
                    <a:cubicBezTo>
                      <a:pt x="5073" y="1418"/>
                      <a:pt x="4950" y="1770"/>
                      <a:pt x="4793" y="2111"/>
                    </a:cubicBezTo>
                    <a:cubicBezTo>
                      <a:pt x="4612" y="2437"/>
                      <a:pt x="4482" y="2789"/>
                      <a:pt x="4271" y="3097"/>
                    </a:cubicBezTo>
                    <a:cubicBezTo>
                      <a:pt x="4174" y="3253"/>
                      <a:pt x="4083" y="3416"/>
                      <a:pt x="3982" y="3572"/>
                    </a:cubicBezTo>
                    <a:lnTo>
                      <a:pt x="3652" y="4018"/>
                    </a:lnTo>
                    <a:cubicBezTo>
                      <a:pt x="3195" y="4598"/>
                      <a:pt x="2658" y="5117"/>
                      <a:pt x="2045" y="5534"/>
                    </a:cubicBezTo>
                    <a:cubicBezTo>
                      <a:pt x="1893" y="5635"/>
                      <a:pt x="1737" y="5741"/>
                      <a:pt x="1570" y="5824"/>
                    </a:cubicBezTo>
                    <a:cubicBezTo>
                      <a:pt x="1411" y="5918"/>
                      <a:pt x="1240" y="5990"/>
                      <a:pt x="1070" y="6067"/>
                    </a:cubicBezTo>
                    <a:cubicBezTo>
                      <a:pt x="730" y="6219"/>
                      <a:pt x="374" y="6335"/>
                      <a:pt x="0" y="6400"/>
                    </a:cubicBezTo>
                    <a:cubicBezTo>
                      <a:pt x="762" y="6375"/>
                      <a:pt x="1498" y="6096"/>
                      <a:pt x="2158" y="5708"/>
                    </a:cubicBezTo>
                    <a:cubicBezTo>
                      <a:pt x="2822" y="5319"/>
                      <a:pt x="3387" y="4783"/>
                      <a:pt x="3866" y="4185"/>
                    </a:cubicBezTo>
                    <a:lnTo>
                      <a:pt x="4203" y="3717"/>
                    </a:lnTo>
                    <a:cubicBezTo>
                      <a:pt x="4308" y="3557"/>
                      <a:pt x="4398" y="3391"/>
                      <a:pt x="4497" y="3224"/>
                    </a:cubicBezTo>
                    <a:cubicBezTo>
                      <a:pt x="4591" y="3061"/>
                      <a:pt x="4685" y="2894"/>
                      <a:pt x="4758" y="2717"/>
                    </a:cubicBezTo>
                    <a:cubicBezTo>
                      <a:pt x="4837" y="2543"/>
                      <a:pt x="4914" y="2369"/>
                      <a:pt x="4986" y="2191"/>
                    </a:cubicBezTo>
                    <a:cubicBezTo>
                      <a:pt x="5124" y="1839"/>
                      <a:pt x="5225" y="1469"/>
                      <a:pt x="5349" y="1110"/>
                    </a:cubicBezTo>
                    <a:cubicBezTo>
                      <a:pt x="5424" y="740"/>
                      <a:pt x="5508" y="370"/>
                      <a:pt x="5573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43" name="Google Shape;4735;p59"/>
            <p:cNvSpPr/>
            <p:nvPr/>
          </p:nvSpPr>
          <p:spPr>
            <a:xfrm rot="2206601">
              <a:off x="2831261" y="1498007"/>
              <a:ext cx="377596" cy="248719"/>
            </a:xfrm>
            <a:custGeom>
              <a:avLst/>
              <a:gdLst/>
              <a:ahLst/>
              <a:cxnLst/>
              <a:rect l="l" t="t" r="r" b="b"/>
              <a:pathLst>
                <a:path w="20477" h="13488" extrusionOk="0">
                  <a:moveTo>
                    <a:pt x="1" y="1"/>
                  </a:moveTo>
                  <a:cubicBezTo>
                    <a:pt x="1" y="1"/>
                    <a:pt x="10784" y="13488"/>
                    <a:pt x="15668" y="13488"/>
                  </a:cubicBezTo>
                  <a:cubicBezTo>
                    <a:pt x="16446" y="13488"/>
                    <a:pt x="17075" y="13145"/>
                    <a:pt x="17486" y="12351"/>
                  </a:cubicBezTo>
                  <a:cubicBezTo>
                    <a:pt x="20477" y="6576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" name="Google Shape;4736;p59"/>
            <p:cNvSpPr/>
            <p:nvPr/>
          </p:nvSpPr>
          <p:spPr>
            <a:xfrm rot="2206601">
              <a:off x="2651427" y="1347694"/>
              <a:ext cx="217150" cy="366403"/>
            </a:xfrm>
            <a:custGeom>
              <a:avLst/>
              <a:gdLst/>
              <a:ahLst/>
              <a:cxnLst/>
              <a:rect l="l" t="t" r="r" b="b"/>
              <a:pathLst>
                <a:path w="11776" h="19870" extrusionOk="0">
                  <a:moveTo>
                    <a:pt x="6171" y="0"/>
                  </a:moveTo>
                  <a:cubicBezTo>
                    <a:pt x="6171" y="1"/>
                    <a:pt x="0" y="19869"/>
                    <a:pt x="5486" y="19869"/>
                  </a:cubicBezTo>
                  <a:cubicBezTo>
                    <a:pt x="5581" y="19869"/>
                    <a:pt x="5679" y="19863"/>
                    <a:pt x="5781" y="19851"/>
                  </a:cubicBezTo>
                  <a:cubicBezTo>
                    <a:pt x="11776" y="19145"/>
                    <a:pt x="6171" y="1"/>
                    <a:pt x="617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4737;p59"/>
            <p:cNvSpPr/>
            <p:nvPr/>
          </p:nvSpPr>
          <p:spPr>
            <a:xfrm rot="2206601">
              <a:off x="2897857" y="1480556"/>
              <a:ext cx="338817" cy="106085"/>
            </a:xfrm>
            <a:custGeom>
              <a:avLst/>
              <a:gdLst/>
              <a:ahLst/>
              <a:cxnLst/>
              <a:rect l="l" t="t" r="r" b="b"/>
              <a:pathLst>
                <a:path w="18374" h="5753" extrusionOk="0">
                  <a:moveTo>
                    <a:pt x="7128" y="1"/>
                  </a:moveTo>
                  <a:cubicBezTo>
                    <a:pt x="3323" y="1"/>
                    <a:pt x="0" y="372"/>
                    <a:pt x="0" y="372"/>
                  </a:cubicBezTo>
                  <a:cubicBezTo>
                    <a:pt x="0" y="372"/>
                    <a:pt x="10477" y="5753"/>
                    <a:pt x="15531" y="5753"/>
                  </a:cubicBezTo>
                  <a:cubicBezTo>
                    <a:pt x="17079" y="5753"/>
                    <a:pt x="18118" y="5248"/>
                    <a:pt x="18192" y="3929"/>
                  </a:cubicBezTo>
                  <a:cubicBezTo>
                    <a:pt x="18373" y="688"/>
                    <a:pt x="12304" y="1"/>
                    <a:pt x="712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4738;p59"/>
            <p:cNvSpPr/>
            <p:nvPr/>
          </p:nvSpPr>
          <p:spPr>
            <a:xfrm rot="2206601">
              <a:off x="2750234" y="1451221"/>
              <a:ext cx="256814" cy="368284"/>
            </a:xfrm>
            <a:custGeom>
              <a:avLst/>
              <a:gdLst/>
              <a:ahLst/>
              <a:cxnLst/>
              <a:rect l="l" t="t" r="r" b="b"/>
              <a:pathLst>
                <a:path w="13927" h="19972" extrusionOk="0">
                  <a:moveTo>
                    <a:pt x="1" y="1"/>
                  </a:moveTo>
                  <a:cubicBezTo>
                    <a:pt x="1" y="1"/>
                    <a:pt x="2441" y="19972"/>
                    <a:pt x="7274" y="19972"/>
                  </a:cubicBezTo>
                  <a:cubicBezTo>
                    <a:pt x="7626" y="19972"/>
                    <a:pt x="7991" y="19866"/>
                    <a:pt x="8368" y="19639"/>
                  </a:cubicBezTo>
                  <a:cubicBezTo>
                    <a:pt x="13927" y="16288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" name="Google Shape;4739;p59"/>
            <p:cNvSpPr/>
            <p:nvPr/>
          </p:nvSpPr>
          <p:spPr>
            <a:xfrm rot="2206756">
              <a:off x="2749385" y="1500756"/>
              <a:ext cx="18140" cy="13099"/>
            </a:xfrm>
            <a:custGeom>
              <a:avLst/>
              <a:gdLst/>
              <a:ahLst/>
              <a:cxnLst/>
              <a:rect l="l" t="t" r="r" b="b"/>
              <a:pathLst>
                <a:path w="1551" h="1120" extrusionOk="0">
                  <a:moveTo>
                    <a:pt x="763" y="0"/>
                  </a:moveTo>
                  <a:cubicBezTo>
                    <a:pt x="168" y="0"/>
                    <a:pt x="1" y="961"/>
                    <a:pt x="657" y="1105"/>
                  </a:cubicBezTo>
                  <a:cubicBezTo>
                    <a:pt x="703" y="1115"/>
                    <a:pt x="747" y="1120"/>
                    <a:pt x="789" y="1120"/>
                  </a:cubicBezTo>
                  <a:cubicBezTo>
                    <a:pt x="1386" y="1120"/>
                    <a:pt x="1550" y="158"/>
                    <a:pt x="895" y="15"/>
                  </a:cubicBezTo>
                  <a:cubicBezTo>
                    <a:pt x="849" y="5"/>
                    <a:pt x="805" y="0"/>
                    <a:pt x="7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" name="Google Shape;4740;p59"/>
            <p:cNvSpPr/>
            <p:nvPr/>
          </p:nvSpPr>
          <p:spPr>
            <a:xfrm rot="2206756">
              <a:off x="3007898" y="1442481"/>
              <a:ext cx="18128" cy="13111"/>
            </a:xfrm>
            <a:custGeom>
              <a:avLst/>
              <a:gdLst/>
              <a:ahLst/>
              <a:cxnLst/>
              <a:rect l="l" t="t" r="r" b="b"/>
              <a:pathLst>
                <a:path w="1550" h="1121" extrusionOk="0">
                  <a:moveTo>
                    <a:pt x="762" y="1"/>
                  </a:moveTo>
                  <a:cubicBezTo>
                    <a:pt x="165" y="1"/>
                    <a:pt x="0" y="962"/>
                    <a:pt x="657" y="1106"/>
                  </a:cubicBezTo>
                  <a:cubicBezTo>
                    <a:pt x="703" y="1116"/>
                    <a:pt x="747" y="1120"/>
                    <a:pt x="789" y="1120"/>
                  </a:cubicBezTo>
                  <a:cubicBezTo>
                    <a:pt x="1383" y="1120"/>
                    <a:pt x="1550" y="160"/>
                    <a:pt x="894" y="16"/>
                  </a:cubicBezTo>
                  <a:cubicBezTo>
                    <a:pt x="848" y="5"/>
                    <a:pt x="804" y="1"/>
                    <a:pt x="7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" name="Google Shape;4741;p59"/>
            <p:cNvSpPr/>
            <p:nvPr/>
          </p:nvSpPr>
          <p:spPr>
            <a:xfrm rot="2206756">
              <a:off x="2757610" y="1484780"/>
              <a:ext cx="11812" cy="8503"/>
            </a:xfrm>
            <a:custGeom>
              <a:avLst/>
              <a:gdLst/>
              <a:ahLst/>
              <a:cxnLst/>
              <a:rect l="l" t="t" r="r" b="b"/>
              <a:pathLst>
                <a:path w="1010" h="727" extrusionOk="0">
                  <a:moveTo>
                    <a:pt x="496" y="1"/>
                  </a:moveTo>
                  <a:cubicBezTo>
                    <a:pt x="110" y="1"/>
                    <a:pt x="1" y="622"/>
                    <a:pt x="428" y="717"/>
                  </a:cubicBezTo>
                  <a:cubicBezTo>
                    <a:pt x="458" y="724"/>
                    <a:pt x="487" y="727"/>
                    <a:pt x="514" y="727"/>
                  </a:cubicBezTo>
                  <a:cubicBezTo>
                    <a:pt x="901" y="727"/>
                    <a:pt x="1009" y="103"/>
                    <a:pt x="582" y="11"/>
                  </a:cubicBezTo>
                  <a:cubicBezTo>
                    <a:pt x="552" y="4"/>
                    <a:pt x="523" y="1"/>
                    <a:pt x="4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" name="Google Shape;4742;p59"/>
            <p:cNvSpPr/>
            <p:nvPr/>
          </p:nvSpPr>
          <p:spPr>
            <a:xfrm rot="2206756">
              <a:off x="3028933" y="1456856"/>
              <a:ext cx="11789" cy="8526"/>
            </a:xfrm>
            <a:custGeom>
              <a:avLst/>
              <a:gdLst/>
              <a:ahLst/>
              <a:cxnLst/>
              <a:rect l="l" t="t" r="r" b="b"/>
              <a:pathLst>
                <a:path w="1008" h="729" extrusionOk="0">
                  <a:moveTo>
                    <a:pt x="495" y="1"/>
                  </a:moveTo>
                  <a:cubicBezTo>
                    <a:pt x="108" y="1"/>
                    <a:pt x="0" y="624"/>
                    <a:pt x="425" y="719"/>
                  </a:cubicBezTo>
                  <a:cubicBezTo>
                    <a:pt x="455" y="726"/>
                    <a:pt x="483" y="729"/>
                    <a:pt x="510" y="729"/>
                  </a:cubicBezTo>
                  <a:cubicBezTo>
                    <a:pt x="898" y="729"/>
                    <a:pt x="1007" y="105"/>
                    <a:pt x="579" y="10"/>
                  </a:cubicBezTo>
                  <a:cubicBezTo>
                    <a:pt x="550" y="4"/>
                    <a:pt x="521" y="1"/>
                    <a:pt x="4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4743;p59"/>
            <p:cNvSpPr/>
            <p:nvPr/>
          </p:nvSpPr>
          <p:spPr>
            <a:xfrm rot="2206756">
              <a:off x="2770536" y="1504529"/>
              <a:ext cx="7731" cy="5555"/>
            </a:xfrm>
            <a:custGeom>
              <a:avLst/>
              <a:gdLst/>
              <a:ahLst/>
              <a:cxnLst/>
              <a:rect l="l" t="t" r="r" b="b"/>
              <a:pathLst>
                <a:path w="661" h="475" extrusionOk="0">
                  <a:moveTo>
                    <a:pt x="326" y="0"/>
                  </a:moveTo>
                  <a:cubicBezTo>
                    <a:pt x="71" y="0"/>
                    <a:pt x="1" y="409"/>
                    <a:pt x="282" y="468"/>
                  </a:cubicBezTo>
                  <a:cubicBezTo>
                    <a:pt x="302" y="472"/>
                    <a:pt x="321" y="474"/>
                    <a:pt x="339" y="474"/>
                  </a:cubicBezTo>
                  <a:cubicBezTo>
                    <a:pt x="591" y="474"/>
                    <a:pt x="661" y="68"/>
                    <a:pt x="384" y="7"/>
                  </a:cubicBezTo>
                  <a:cubicBezTo>
                    <a:pt x="364" y="2"/>
                    <a:pt x="345" y="0"/>
                    <a:pt x="3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4744;p59"/>
            <p:cNvSpPr/>
            <p:nvPr/>
          </p:nvSpPr>
          <p:spPr>
            <a:xfrm rot="2206601">
              <a:off x="2811472" y="1287989"/>
              <a:ext cx="200646" cy="164061"/>
            </a:xfrm>
            <a:custGeom>
              <a:avLst/>
              <a:gdLst/>
              <a:ahLst/>
              <a:cxnLst/>
              <a:rect l="l" t="t" r="r" b="b"/>
              <a:pathLst>
                <a:path w="10881" h="8897" extrusionOk="0">
                  <a:moveTo>
                    <a:pt x="4933" y="1"/>
                  </a:moveTo>
                  <a:cubicBezTo>
                    <a:pt x="4384" y="1"/>
                    <a:pt x="3838" y="102"/>
                    <a:pt x="3316" y="337"/>
                  </a:cubicBezTo>
                  <a:cubicBezTo>
                    <a:pt x="1" y="1830"/>
                    <a:pt x="3103" y="8470"/>
                    <a:pt x="3578" y="8806"/>
                  </a:cubicBezTo>
                  <a:cubicBezTo>
                    <a:pt x="3665" y="8867"/>
                    <a:pt x="3790" y="8897"/>
                    <a:pt x="3944" y="8897"/>
                  </a:cubicBezTo>
                  <a:cubicBezTo>
                    <a:pt x="5447" y="8897"/>
                    <a:pt x="9793" y="6147"/>
                    <a:pt x="10603" y="3740"/>
                  </a:cubicBezTo>
                  <a:cubicBezTo>
                    <a:pt x="10880" y="2910"/>
                    <a:pt x="7872" y="1"/>
                    <a:pt x="493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" name="Google Shape;4745;p59"/>
            <p:cNvSpPr/>
            <p:nvPr/>
          </p:nvSpPr>
          <p:spPr>
            <a:xfrm rot="2206601">
              <a:off x="2842841" y="1398058"/>
              <a:ext cx="28600" cy="20616"/>
            </a:xfrm>
            <a:custGeom>
              <a:avLst/>
              <a:gdLst/>
              <a:ahLst/>
              <a:cxnLst/>
              <a:rect l="l" t="t" r="r" b="b"/>
              <a:pathLst>
                <a:path w="1551" h="1118" extrusionOk="0">
                  <a:moveTo>
                    <a:pt x="762" y="1"/>
                  </a:moveTo>
                  <a:cubicBezTo>
                    <a:pt x="165" y="1"/>
                    <a:pt x="1" y="958"/>
                    <a:pt x="657" y="1103"/>
                  </a:cubicBezTo>
                  <a:cubicBezTo>
                    <a:pt x="703" y="1113"/>
                    <a:pt x="747" y="1117"/>
                    <a:pt x="789" y="1117"/>
                  </a:cubicBezTo>
                  <a:cubicBezTo>
                    <a:pt x="1383" y="1117"/>
                    <a:pt x="1550" y="159"/>
                    <a:pt x="894" y="16"/>
                  </a:cubicBezTo>
                  <a:cubicBezTo>
                    <a:pt x="848" y="6"/>
                    <a:pt x="804" y="1"/>
                    <a:pt x="76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" name="Google Shape;4746;p59"/>
            <p:cNvSpPr/>
            <p:nvPr/>
          </p:nvSpPr>
          <p:spPr>
            <a:xfrm rot="2206601">
              <a:off x="2940501" y="1403415"/>
              <a:ext cx="28600" cy="20598"/>
            </a:xfrm>
            <a:custGeom>
              <a:avLst/>
              <a:gdLst/>
              <a:ahLst/>
              <a:cxnLst/>
              <a:rect l="l" t="t" r="r" b="b"/>
              <a:pathLst>
                <a:path w="1551" h="1117" extrusionOk="0">
                  <a:moveTo>
                    <a:pt x="762" y="1"/>
                  </a:moveTo>
                  <a:cubicBezTo>
                    <a:pt x="168" y="1"/>
                    <a:pt x="1" y="958"/>
                    <a:pt x="656" y="1102"/>
                  </a:cubicBezTo>
                  <a:cubicBezTo>
                    <a:pt x="703" y="1112"/>
                    <a:pt x="747" y="1117"/>
                    <a:pt x="789" y="1117"/>
                  </a:cubicBezTo>
                  <a:cubicBezTo>
                    <a:pt x="1386" y="1117"/>
                    <a:pt x="1550" y="159"/>
                    <a:pt x="895" y="16"/>
                  </a:cubicBezTo>
                  <a:cubicBezTo>
                    <a:pt x="848" y="6"/>
                    <a:pt x="804" y="1"/>
                    <a:pt x="76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" name="Google Shape;4747;p59"/>
            <p:cNvSpPr/>
            <p:nvPr/>
          </p:nvSpPr>
          <p:spPr>
            <a:xfrm rot="2206601">
              <a:off x="2872834" y="1384624"/>
              <a:ext cx="18588" cy="13424"/>
            </a:xfrm>
            <a:custGeom>
              <a:avLst/>
              <a:gdLst/>
              <a:ahLst/>
              <a:cxnLst/>
              <a:rect l="l" t="t" r="r" b="b"/>
              <a:pathLst>
                <a:path w="1008" h="728" extrusionOk="0">
                  <a:moveTo>
                    <a:pt x="498" y="0"/>
                  </a:moveTo>
                  <a:cubicBezTo>
                    <a:pt x="111" y="0"/>
                    <a:pt x="1" y="624"/>
                    <a:pt x="426" y="719"/>
                  </a:cubicBezTo>
                  <a:cubicBezTo>
                    <a:pt x="455" y="725"/>
                    <a:pt x="483" y="728"/>
                    <a:pt x="510" y="728"/>
                  </a:cubicBezTo>
                  <a:cubicBezTo>
                    <a:pt x="901" y="728"/>
                    <a:pt x="1008" y="104"/>
                    <a:pt x="583" y="9"/>
                  </a:cubicBezTo>
                  <a:cubicBezTo>
                    <a:pt x="553" y="3"/>
                    <a:pt x="525" y="0"/>
                    <a:pt x="49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" name="Google Shape;4748;p59"/>
            <p:cNvSpPr/>
            <p:nvPr/>
          </p:nvSpPr>
          <p:spPr>
            <a:xfrm rot="2206601">
              <a:off x="2915562" y="1413611"/>
              <a:ext cx="18532" cy="13387"/>
            </a:xfrm>
            <a:custGeom>
              <a:avLst/>
              <a:gdLst/>
              <a:ahLst/>
              <a:cxnLst/>
              <a:rect l="l" t="t" r="r" b="b"/>
              <a:pathLst>
                <a:path w="1005" h="726" extrusionOk="0">
                  <a:moveTo>
                    <a:pt x="494" y="1"/>
                  </a:moveTo>
                  <a:cubicBezTo>
                    <a:pt x="108" y="1"/>
                    <a:pt x="0" y="622"/>
                    <a:pt x="423" y="716"/>
                  </a:cubicBezTo>
                  <a:cubicBezTo>
                    <a:pt x="454" y="723"/>
                    <a:pt x="483" y="726"/>
                    <a:pt x="511" y="726"/>
                  </a:cubicBezTo>
                  <a:cubicBezTo>
                    <a:pt x="899" y="726"/>
                    <a:pt x="1005" y="101"/>
                    <a:pt x="581" y="11"/>
                  </a:cubicBezTo>
                  <a:cubicBezTo>
                    <a:pt x="551" y="4"/>
                    <a:pt x="522" y="1"/>
                    <a:pt x="49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" name="Google Shape;4749;p59"/>
            <p:cNvSpPr/>
            <p:nvPr/>
          </p:nvSpPr>
          <p:spPr>
            <a:xfrm rot="2206601">
              <a:off x="2983441" y="1405472"/>
              <a:ext cx="12097" cy="8759"/>
            </a:xfrm>
            <a:custGeom>
              <a:avLst/>
              <a:gdLst/>
              <a:ahLst/>
              <a:cxnLst/>
              <a:rect l="l" t="t" r="r" b="b"/>
              <a:pathLst>
                <a:path w="656" h="475" extrusionOk="0">
                  <a:moveTo>
                    <a:pt x="322" y="1"/>
                  </a:moveTo>
                  <a:cubicBezTo>
                    <a:pt x="70" y="1"/>
                    <a:pt x="0" y="409"/>
                    <a:pt x="277" y="468"/>
                  </a:cubicBezTo>
                  <a:cubicBezTo>
                    <a:pt x="297" y="473"/>
                    <a:pt x="316" y="475"/>
                    <a:pt x="334" y="475"/>
                  </a:cubicBezTo>
                  <a:cubicBezTo>
                    <a:pt x="587" y="475"/>
                    <a:pt x="656" y="69"/>
                    <a:pt x="379" y="7"/>
                  </a:cubicBezTo>
                  <a:cubicBezTo>
                    <a:pt x="359" y="3"/>
                    <a:pt x="340" y="1"/>
                    <a:pt x="32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" name="Google Shape;4750;p59"/>
            <p:cNvSpPr/>
            <p:nvPr/>
          </p:nvSpPr>
          <p:spPr>
            <a:xfrm rot="2206601">
              <a:off x="2854439" y="1372156"/>
              <a:ext cx="12207" cy="8833"/>
            </a:xfrm>
            <a:custGeom>
              <a:avLst/>
              <a:gdLst/>
              <a:ahLst/>
              <a:cxnLst/>
              <a:rect l="l" t="t" r="r" b="b"/>
              <a:pathLst>
                <a:path w="662" h="479" extrusionOk="0">
                  <a:moveTo>
                    <a:pt x="326" y="1"/>
                  </a:moveTo>
                  <a:cubicBezTo>
                    <a:pt x="72" y="1"/>
                    <a:pt x="1" y="409"/>
                    <a:pt x="280" y="472"/>
                  </a:cubicBezTo>
                  <a:cubicBezTo>
                    <a:pt x="299" y="476"/>
                    <a:pt x="318" y="478"/>
                    <a:pt x="336" y="478"/>
                  </a:cubicBezTo>
                  <a:cubicBezTo>
                    <a:pt x="589" y="478"/>
                    <a:pt x="661" y="69"/>
                    <a:pt x="380" y="7"/>
                  </a:cubicBezTo>
                  <a:cubicBezTo>
                    <a:pt x="361" y="3"/>
                    <a:pt x="343" y="1"/>
                    <a:pt x="32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" name="Google Shape;4751;p59"/>
            <p:cNvSpPr/>
            <p:nvPr/>
          </p:nvSpPr>
          <p:spPr>
            <a:xfrm rot="2206601">
              <a:off x="2962524" y="1389968"/>
              <a:ext cx="18588" cy="13443"/>
            </a:xfrm>
            <a:custGeom>
              <a:avLst/>
              <a:gdLst/>
              <a:ahLst/>
              <a:cxnLst/>
              <a:rect l="l" t="t" r="r" b="b"/>
              <a:pathLst>
                <a:path w="1008" h="729" extrusionOk="0">
                  <a:moveTo>
                    <a:pt x="499" y="0"/>
                  </a:moveTo>
                  <a:cubicBezTo>
                    <a:pt x="111" y="0"/>
                    <a:pt x="1" y="624"/>
                    <a:pt x="426" y="719"/>
                  </a:cubicBezTo>
                  <a:cubicBezTo>
                    <a:pt x="455" y="725"/>
                    <a:pt x="483" y="728"/>
                    <a:pt x="510" y="728"/>
                  </a:cubicBezTo>
                  <a:cubicBezTo>
                    <a:pt x="901" y="728"/>
                    <a:pt x="1008" y="105"/>
                    <a:pt x="583" y="10"/>
                  </a:cubicBezTo>
                  <a:cubicBezTo>
                    <a:pt x="554" y="3"/>
                    <a:pt x="526" y="0"/>
                    <a:pt x="49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" name="Google Shape;4752;p59"/>
            <p:cNvSpPr/>
            <p:nvPr/>
          </p:nvSpPr>
          <p:spPr>
            <a:xfrm rot="2206601">
              <a:off x="2800634" y="1606438"/>
              <a:ext cx="28600" cy="20671"/>
            </a:xfrm>
            <a:custGeom>
              <a:avLst/>
              <a:gdLst/>
              <a:ahLst/>
              <a:cxnLst/>
              <a:rect l="l" t="t" r="r" b="b"/>
              <a:pathLst>
                <a:path w="1551" h="1121" extrusionOk="0">
                  <a:moveTo>
                    <a:pt x="763" y="1"/>
                  </a:moveTo>
                  <a:cubicBezTo>
                    <a:pt x="168" y="1"/>
                    <a:pt x="0" y="962"/>
                    <a:pt x="657" y="1105"/>
                  </a:cubicBezTo>
                  <a:cubicBezTo>
                    <a:pt x="703" y="1115"/>
                    <a:pt x="747" y="1120"/>
                    <a:pt x="789" y="1120"/>
                  </a:cubicBezTo>
                  <a:cubicBezTo>
                    <a:pt x="1386" y="1120"/>
                    <a:pt x="1551" y="159"/>
                    <a:pt x="894" y="15"/>
                  </a:cubicBezTo>
                  <a:cubicBezTo>
                    <a:pt x="848" y="5"/>
                    <a:pt x="805" y="1"/>
                    <a:pt x="7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" name="Google Shape;4753;p59"/>
            <p:cNvSpPr/>
            <p:nvPr/>
          </p:nvSpPr>
          <p:spPr>
            <a:xfrm rot="2206601">
              <a:off x="3013976" y="1465323"/>
              <a:ext cx="12170" cy="8759"/>
            </a:xfrm>
            <a:custGeom>
              <a:avLst/>
              <a:gdLst/>
              <a:ahLst/>
              <a:cxnLst/>
              <a:rect l="l" t="t" r="r" b="b"/>
              <a:pathLst>
                <a:path w="660" h="475" extrusionOk="0">
                  <a:moveTo>
                    <a:pt x="323" y="1"/>
                  </a:moveTo>
                  <a:cubicBezTo>
                    <a:pt x="71" y="1"/>
                    <a:pt x="1" y="407"/>
                    <a:pt x="278" y="469"/>
                  </a:cubicBezTo>
                  <a:cubicBezTo>
                    <a:pt x="298" y="473"/>
                    <a:pt x="316" y="475"/>
                    <a:pt x="334" y="475"/>
                  </a:cubicBezTo>
                  <a:cubicBezTo>
                    <a:pt x="587" y="475"/>
                    <a:pt x="660" y="66"/>
                    <a:pt x="379" y="7"/>
                  </a:cubicBezTo>
                  <a:cubicBezTo>
                    <a:pt x="360" y="3"/>
                    <a:pt x="341" y="1"/>
                    <a:pt x="3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" name="Google Shape;4754;p59"/>
            <p:cNvSpPr/>
            <p:nvPr/>
          </p:nvSpPr>
          <p:spPr>
            <a:xfrm rot="2206601">
              <a:off x="2851964" y="1540711"/>
              <a:ext cx="12189" cy="8759"/>
            </a:xfrm>
            <a:custGeom>
              <a:avLst/>
              <a:gdLst/>
              <a:ahLst/>
              <a:cxnLst/>
              <a:rect l="l" t="t" r="r" b="b"/>
              <a:pathLst>
                <a:path w="661" h="475" extrusionOk="0">
                  <a:moveTo>
                    <a:pt x="325" y="1"/>
                  </a:moveTo>
                  <a:cubicBezTo>
                    <a:pt x="73" y="1"/>
                    <a:pt x="1" y="410"/>
                    <a:pt x="282" y="468"/>
                  </a:cubicBezTo>
                  <a:cubicBezTo>
                    <a:pt x="302" y="473"/>
                    <a:pt x="321" y="475"/>
                    <a:pt x="339" y="475"/>
                  </a:cubicBezTo>
                  <a:cubicBezTo>
                    <a:pt x="590" y="475"/>
                    <a:pt x="660" y="69"/>
                    <a:pt x="382" y="7"/>
                  </a:cubicBezTo>
                  <a:cubicBezTo>
                    <a:pt x="363" y="3"/>
                    <a:pt x="344" y="1"/>
                    <a:pt x="3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76" name="Picture 75" descr="7b6aa330dc8711e5b1886be5c45544be_Figure-1--Three-days-post-injection.jpg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271865" y="0"/>
            <a:ext cx="4600269" cy="5143500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oogle Shape;3419;p47"/>
          <p:cNvGrpSpPr>
            <a:grpSpLocks noChangeAspect="1"/>
          </p:cNvGrpSpPr>
          <p:nvPr/>
        </p:nvGrpSpPr>
        <p:grpSpPr>
          <a:xfrm>
            <a:off x="5641754" y="2001493"/>
            <a:ext cx="3388334" cy="3187082"/>
            <a:chOff x="5641752" y="2001492"/>
            <a:chExt cx="3529514" cy="3319877"/>
          </a:xfrm>
        </p:grpSpPr>
        <p:grpSp>
          <p:nvGrpSpPr>
            <p:cNvPr id="4" name="Google Shape;3420;p47"/>
            <p:cNvGrpSpPr/>
            <p:nvPr/>
          </p:nvGrpSpPr>
          <p:grpSpPr>
            <a:xfrm>
              <a:off x="5641752" y="3267709"/>
              <a:ext cx="1271232" cy="2053659"/>
              <a:chOff x="5641752" y="3267709"/>
              <a:chExt cx="1271232" cy="2053659"/>
            </a:xfrm>
          </p:grpSpPr>
          <p:grpSp>
            <p:nvGrpSpPr>
              <p:cNvPr id="5" name="Google Shape;3421;p47"/>
              <p:cNvGrpSpPr/>
              <p:nvPr/>
            </p:nvGrpSpPr>
            <p:grpSpPr>
              <a:xfrm rot="-1237639">
                <a:off x="6158877" y="3658876"/>
                <a:ext cx="482503" cy="1629743"/>
                <a:chOff x="4172480" y="2420689"/>
                <a:chExt cx="806121" cy="2722822"/>
              </a:xfrm>
            </p:grpSpPr>
            <p:sp>
              <p:nvSpPr>
                <p:cNvPr id="461" name="Google Shape;3422;p47"/>
                <p:cNvSpPr/>
                <p:nvPr/>
              </p:nvSpPr>
              <p:spPr>
                <a:xfrm>
                  <a:off x="4560819" y="2420689"/>
                  <a:ext cx="152276" cy="27228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55" h="56414" extrusionOk="0">
                      <a:moveTo>
                        <a:pt x="283" y="1"/>
                      </a:moveTo>
                      <a:cubicBezTo>
                        <a:pt x="276" y="1"/>
                        <a:pt x="269" y="1"/>
                        <a:pt x="261" y="2"/>
                      </a:cubicBezTo>
                      <a:cubicBezTo>
                        <a:pt x="112" y="12"/>
                        <a:pt x="0" y="142"/>
                        <a:pt x="15" y="295"/>
                      </a:cubicBezTo>
                      <a:cubicBezTo>
                        <a:pt x="40" y="632"/>
                        <a:pt x="2611" y="33610"/>
                        <a:pt x="943" y="56414"/>
                      </a:cubicBezTo>
                      <a:lnTo>
                        <a:pt x="1491" y="56414"/>
                      </a:lnTo>
                      <a:cubicBezTo>
                        <a:pt x="3155" y="33566"/>
                        <a:pt x="584" y="585"/>
                        <a:pt x="559" y="251"/>
                      </a:cubicBezTo>
                      <a:cubicBezTo>
                        <a:pt x="548" y="106"/>
                        <a:pt x="429" y="1"/>
                        <a:pt x="28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2" name="Google Shape;3423;p47"/>
                <p:cNvSpPr/>
                <p:nvPr/>
              </p:nvSpPr>
              <p:spPr>
                <a:xfrm>
                  <a:off x="4597404" y="2460411"/>
                  <a:ext cx="381197" cy="4099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98" h="8494" extrusionOk="0">
                      <a:moveTo>
                        <a:pt x="7897" y="1"/>
                      </a:moveTo>
                      <a:lnTo>
                        <a:pt x="7897" y="1"/>
                      </a:lnTo>
                      <a:cubicBezTo>
                        <a:pt x="2306" y="672"/>
                        <a:pt x="0" y="8493"/>
                        <a:pt x="0" y="8493"/>
                      </a:cubicBezTo>
                      <a:cubicBezTo>
                        <a:pt x="6247" y="6176"/>
                        <a:pt x="7897" y="1"/>
                        <a:pt x="789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3" name="Google Shape;3424;p47"/>
                <p:cNvSpPr/>
                <p:nvPr/>
              </p:nvSpPr>
              <p:spPr>
                <a:xfrm>
                  <a:off x="4195406" y="3132837"/>
                  <a:ext cx="433854" cy="3726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89" h="7721" extrusionOk="0">
                      <a:moveTo>
                        <a:pt x="0" y="0"/>
                      </a:moveTo>
                      <a:cubicBezTo>
                        <a:pt x="0" y="0"/>
                        <a:pt x="2360" y="7720"/>
                        <a:pt x="8925" y="7720"/>
                      </a:cubicBezTo>
                      <a:cubicBezTo>
                        <a:pt x="8946" y="7720"/>
                        <a:pt x="8967" y="7720"/>
                        <a:pt x="8989" y="7720"/>
                      </a:cubicBezTo>
                      <a:cubicBezTo>
                        <a:pt x="8989" y="7720"/>
                        <a:pt x="5759" y="54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4" name="Google Shape;3425;p47"/>
                <p:cNvSpPr/>
                <p:nvPr/>
              </p:nvSpPr>
              <p:spPr>
                <a:xfrm>
                  <a:off x="4617338" y="3043595"/>
                  <a:ext cx="345674" cy="4618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62" h="9570" extrusionOk="0">
                      <a:moveTo>
                        <a:pt x="7162" y="0"/>
                      </a:moveTo>
                      <a:lnTo>
                        <a:pt x="7162" y="0"/>
                      </a:lnTo>
                      <a:cubicBezTo>
                        <a:pt x="482" y="2715"/>
                        <a:pt x="1" y="9569"/>
                        <a:pt x="319" y="9569"/>
                      </a:cubicBezTo>
                      <a:cubicBezTo>
                        <a:pt x="321" y="9569"/>
                        <a:pt x="322" y="9569"/>
                        <a:pt x="323" y="9569"/>
                      </a:cubicBezTo>
                      <a:cubicBezTo>
                        <a:pt x="5893" y="8590"/>
                        <a:pt x="7162" y="0"/>
                        <a:pt x="7162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5" name="Google Shape;3426;p47"/>
                <p:cNvSpPr/>
                <p:nvPr/>
              </p:nvSpPr>
              <p:spPr>
                <a:xfrm>
                  <a:off x="4264184" y="2454861"/>
                  <a:ext cx="342006" cy="4098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86" h="8492" extrusionOk="0">
                      <a:moveTo>
                        <a:pt x="1" y="0"/>
                      </a:moveTo>
                      <a:cubicBezTo>
                        <a:pt x="1" y="0"/>
                        <a:pt x="809" y="7361"/>
                        <a:pt x="7085" y="8492"/>
                      </a:cubicBezTo>
                      <a:cubicBezTo>
                        <a:pt x="7085" y="8492"/>
                        <a:pt x="4921" y="1494"/>
                        <a:pt x="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6" name="Google Shape;3427;p47"/>
                <p:cNvSpPr/>
                <p:nvPr/>
              </p:nvSpPr>
              <p:spPr>
                <a:xfrm>
                  <a:off x="4644462" y="3778764"/>
                  <a:ext cx="305083" cy="3134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1" h="6494" extrusionOk="0">
                      <a:moveTo>
                        <a:pt x="6320" y="0"/>
                      </a:moveTo>
                      <a:cubicBezTo>
                        <a:pt x="1400" y="1490"/>
                        <a:pt x="1" y="6484"/>
                        <a:pt x="1" y="6484"/>
                      </a:cubicBezTo>
                      <a:cubicBezTo>
                        <a:pt x="110" y="6490"/>
                        <a:pt x="217" y="6494"/>
                        <a:pt x="323" y="6494"/>
                      </a:cubicBezTo>
                      <a:cubicBezTo>
                        <a:pt x="4979" y="6494"/>
                        <a:pt x="6320" y="1"/>
                        <a:pt x="632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7" name="Google Shape;3428;p47"/>
                <p:cNvSpPr/>
                <p:nvPr/>
              </p:nvSpPr>
              <p:spPr>
                <a:xfrm>
                  <a:off x="4250718" y="3704195"/>
                  <a:ext cx="393794" cy="3876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59" h="8031" extrusionOk="0">
                      <a:moveTo>
                        <a:pt x="0" y="1"/>
                      </a:moveTo>
                      <a:cubicBezTo>
                        <a:pt x="0" y="1"/>
                        <a:pt x="1584" y="8031"/>
                        <a:pt x="7979" y="8031"/>
                      </a:cubicBezTo>
                      <a:cubicBezTo>
                        <a:pt x="8038" y="8031"/>
                        <a:pt x="8098" y="8030"/>
                        <a:pt x="8159" y="8029"/>
                      </a:cubicBezTo>
                      <a:cubicBezTo>
                        <a:pt x="8159" y="8029"/>
                        <a:pt x="5983" y="566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8" name="Google Shape;3429;p47"/>
                <p:cNvSpPr/>
                <p:nvPr/>
              </p:nvSpPr>
              <p:spPr>
                <a:xfrm>
                  <a:off x="4172480" y="4272369"/>
                  <a:ext cx="470101" cy="3441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40" h="7130" extrusionOk="0">
                      <a:moveTo>
                        <a:pt x="292" y="0"/>
                      </a:moveTo>
                      <a:cubicBezTo>
                        <a:pt x="195" y="0"/>
                        <a:pt x="98" y="2"/>
                        <a:pt x="0" y="6"/>
                      </a:cubicBezTo>
                      <a:cubicBezTo>
                        <a:pt x="0" y="6"/>
                        <a:pt x="2873" y="7129"/>
                        <a:pt x="8594" y="7129"/>
                      </a:cubicBezTo>
                      <a:cubicBezTo>
                        <a:pt x="8964" y="7129"/>
                        <a:pt x="9346" y="7100"/>
                        <a:pt x="9740" y="7036"/>
                      </a:cubicBezTo>
                      <a:cubicBezTo>
                        <a:pt x="9740" y="7036"/>
                        <a:pt x="6353" y="0"/>
                        <a:pt x="292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9" name="Google Shape;3430;p47"/>
                <p:cNvSpPr/>
                <p:nvPr/>
              </p:nvSpPr>
              <p:spPr>
                <a:xfrm>
                  <a:off x="4642532" y="4234481"/>
                  <a:ext cx="320480" cy="3785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40" h="7843" extrusionOk="0">
                      <a:moveTo>
                        <a:pt x="6640" y="0"/>
                      </a:moveTo>
                      <a:cubicBezTo>
                        <a:pt x="740" y="1277"/>
                        <a:pt x="1" y="7843"/>
                        <a:pt x="1" y="7843"/>
                      </a:cubicBezTo>
                      <a:cubicBezTo>
                        <a:pt x="6520" y="7437"/>
                        <a:pt x="6640" y="1"/>
                        <a:pt x="6640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0" name="Google Shape;3431;p47"/>
                <p:cNvSpPr/>
                <p:nvPr/>
              </p:nvSpPr>
              <p:spPr>
                <a:xfrm>
                  <a:off x="4250718" y="4811969"/>
                  <a:ext cx="374343" cy="2477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56" h="5133" extrusionOk="0">
                      <a:moveTo>
                        <a:pt x="0" y="1"/>
                      </a:moveTo>
                      <a:cubicBezTo>
                        <a:pt x="0" y="1"/>
                        <a:pt x="1406" y="5132"/>
                        <a:pt x="7268" y="5132"/>
                      </a:cubicBezTo>
                      <a:cubicBezTo>
                        <a:pt x="7427" y="5132"/>
                        <a:pt x="7590" y="5128"/>
                        <a:pt x="7756" y="5121"/>
                      </a:cubicBezTo>
                      <a:cubicBezTo>
                        <a:pt x="7756" y="5121"/>
                        <a:pt x="5972" y="1049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1" name="Google Shape;3432;p47"/>
                <p:cNvSpPr/>
                <p:nvPr/>
              </p:nvSpPr>
              <p:spPr>
                <a:xfrm>
                  <a:off x="4625012" y="4750383"/>
                  <a:ext cx="296347" cy="3091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40" h="6406" extrusionOk="0">
                      <a:moveTo>
                        <a:pt x="5647" y="0"/>
                      </a:moveTo>
                      <a:lnTo>
                        <a:pt x="5647" y="0"/>
                      </a:lnTo>
                      <a:cubicBezTo>
                        <a:pt x="787" y="1451"/>
                        <a:pt x="1" y="6397"/>
                        <a:pt x="1" y="6397"/>
                      </a:cubicBezTo>
                      <a:cubicBezTo>
                        <a:pt x="133" y="6403"/>
                        <a:pt x="263" y="6406"/>
                        <a:pt x="389" y="6406"/>
                      </a:cubicBezTo>
                      <a:cubicBezTo>
                        <a:pt x="6139" y="6406"/>
                        <a:pt x="5647" y="1"/>
                        <a:pt x="564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2" name="Google Shape;3433;p47"/>
                <p:cNvSpPr/>
                <p:nvPr/>
              </p:nvSpPr>
              <p:spPr>
                <a:xfrm>
                  <a:off x="4606140" y="2459398"/>
                  <a:ext cx="372461" cy="3910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17" h="8102" extrusionOk="0">
                      <a:moveTo>
                        <a:pt x="7716" y="0"/>
                      </a:moveTo>
                      <a:cubicBezTo>
                        <a:pt x="7568" y="182"/>
                        <a:pt x="7422" y="366"/>
                        <a:pt x="7281" y="548"/>
                      </a:cubicBezTo>
                      <a:cubicBezTo>
                        <a:pt x="7136" y="733"/>
                        <a:pt x="6980" y="907"/>
                        <a:pt x="6831" y="1084"/>
                      </a:cubicBezTo>
                      <a:cubicBezTo>
                        <a:pt x="6535" y="1444"/>
                        <a:pt x="6222" y="1792"/>
                        <a:pt x="5911" y="2137"/>
                      </a:cubicBezTo>
                      <a:cubicBezTo>
                        <a:pt x="5283" y="2825"/>
                        <a:pt x="4638" y="3496"/>
                        <a:pt x="3985" y="4163"/>
                      </a:cubicBezTo>
                      <a:cubicBezTo>
                        <a:pt x="3337" y="4834"/>
                        <a:pt x="2669" y="5483"/>
                        <a:pt x="2005" y="6143"/>
                      </a:cubicBezTo>
                      <a:lnTo>
                        <a:pt x="0" y="8101"/>
                      </a:lnTo>
                      <a:cubicBezTo>
                        <a:pt x="743" y="7532"/>
                        <a:pt x="1451" y="6918"/>
                        <a:pt x="2150" y="6295"/>
                      </a:cubicBezTo>
                      <a:cubicBezTo>
                        <a:pt x="2847" y="5671"/>
                        <a:pt x="3521" y="5022"/>
                        <a:pt x="4181" y="4356"/>
                      </a:cubicBezTo>
                      <a:cubicBezTo>
                        <a:pt x="4830" y="3681"/>
                        <a:pt x="5476" y="2999"/>
                        <a:pt x="6066" y="2274"/>
                      </a:cubicBezTo>
                      <a:cubicBezTo>
                        <a:pt x="6661" y="1549"/>
                        <a:pt x="7234" y="805"/>
                        <a:pt x="7716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3" name="Google Shape;3434;p47"/>
                <p:cNvSpPr/>
                <p:nvPr/>
              </p:nvSpPr>
              <p:spPr>
                <a:xfrm>
                  <a:off x="4264184" y="2453606"/>
                  <a:ext cx="323810" cy="3906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09" h="8094" extrusionOk="0">
                      <a:moveTo>
                        <a:pt x="1" y="1"/>
                      </a:moveTo>
                      <a:lnTo>
                        <a:pt x="1" y="1"/>
                      </a:lnTo>
                      <a:cubicBezTo>
                        <a:pt x="399" y="791"/>
                        <a:pt x="853" y="1553"/>
                        <a:pt x="1328" y="2300"/>
                      </a:cubicBezTo>
                      <a:cubicBezTo>
                        <a:pt x="1799" y="3050"/>
                        <a:pt x="2310" y="3772"/>
                        <a:pt x="2851" y="4476"/>
                      </a:cubicBezTo>
                      <a:cubicBezTo>
                        <a:pt x="3390" y="5179"/>
                        <a:pt x="3964" y="5860"/>
                        <a:pt x="4602" y="6481"/>
                      </a:cubicBezTo>
                      <a:cubicBezTo>
                        <a:pt x="5232" y="7097"/>
                        <a:pt x="5910" y="7695"/>
                        <a:pt x="6708" y="8094"/>
                      </a:cubicBezTo>
                      <a:cubicBezTo>
                        <a:pt x="6531" y="7960"/>
                        <a:pt x="6353" y="7829"/>
                        <a:pt x="6175" y="7702"/>
                      </a:cubicBezTo>
                      <a:cubicBezTo>
                        <a:pt x="6005" y="7561"/>
                        <a:pt x="5845" y="7413"/>
                        <a:pt x="5679" y="7267"/>
                      </a:cubicBezTo>
                      <a:cubicBezTo>
                        <a:pt x="5359" y="6966"/>
                        <a:pt x="5040" y="6665"/>
                        <a:pt x="4750" y="6335"/>
                      </a:cubicBezTo>
                      <a:cubicBezTo>
                        <a:pt x="4159" y="5686"/>
                        <a:pt x="3597" y="5008"/>
                        <a:pt x="3068" y="4309"/>
                      </a:cubicBezTo>
                      <a:cubicBezTo>
                        <a:pt x="2528" y="3616"/>
                        <a:pt x="2013" y="2901"/>
                        <a:pt x="1502" y="2183"/>
                      </a:cubicBezTo>
                      <a:cubicBezTo>
                        <a:pt x="1244" y="1825"/>
                        <a:pt x="994" y="1462"/>
                        <a:pt x="747" y="1096"/>
                      </a:cubicBezTo>
                      <a:cubicBezTo>
                        <a:pt x="493" y="734"/>
                        <a:pt x="250" y="367"/>
                        <a:pt x="1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4" name="Google Shape;3435;p47"/>
                <p:cNvSpPr/>
                <p:nvPr/>
              </p:nvSpPr>
              <p:spPr>
                <a:xfrm>
                  <a:off x="4195406" y="3131630"/>
                  <a:ext cx="424249" cy="36140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90" h="7488" extrusionOk="0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562" y="797"/>
                        <a:pt x="1186" y="1548"/>
                        <a:pt x="1831" y="2277"/>
                      </a:cubicBezTo>
                      <a:cubicBezTo>
                        <a:pt x="2480" y="3006"/>
                        <a:pt x="3162" y="3702"/>
                        <a:pt x="3884" y="4358"/>
                      </a:cubicBezTo>
                      <a:cubicBezTo>
                        <a:pt x="4612" y="5007"/>
                        <a:pt x="5359" y="5642"/>
                        <a:pt x="6179" y="6179"/>
                      </a:cubicBezTo>
                      <a:cubicBezTo>
                        <a:pt x="6995" y="6715"/>
                        <a:pt x="7857" y="7197"/>
                        <a:pt x="8789" y="7487"/>
                      </a:cubicBezTo>
                      <a:cubicBezTo>
                        <a:pt x="8572" y="7379"/>
                        <a:pt x="8354" y="7273"/>
                        <a:pt x="8133" y="7168"/>
                      </a:cubicBezTo>
                      <a:cubicBezTo>
                        <a:pt x="7916" y="7066"/>
                        <a:pt x="7717" y="6925"/>
                        <a:pt x="7506" y="6810"/>
                      </a:cubicBezTo>
                      <a:cubicBezTo>
                        <a:pt x="7292" y="6693"/>
                        <a:pt x="7093" y="6555"/>
                        <a:pt x="6893" y="6421"/>
                      </a:cubicBezTo>
                      <a:cubicBezTo>
                        <a:pt x="6694" y="6283"/>
                        <a:pt x="6490" y="6157"/>
                        <a:pt x="6302" y="6005"/>
                      </a:cubicBezTo>
                      <a:cubicBezTo>
                        <a:pt x="5519" y="5439"/>
                        <a:pt x="4786" y="4804"/>
                        <a:pt x="4069" y="4155"/>
                      </a:cubicBezTo>
                      <a:cubicBezTo>
                        <a:pt x="3347" y="3510"/>
                        <a:pt x="2666" y="2824"/>
                        <a:pt x="1983" y="2132"/>
                      </a:cubicBezTo>
                      <a:cubicBezTo>
                        <a:pt x="1643" y="1788"/>
                        <a:pt x="1313" y="1436"/>
                        <a:pt x="983" y="1077"/>
                      </a:cubicBezTo>
                      <a:cubicBezTo>
                        <a:pt x="649" y="725"/>
                        <a:pt x="327" y="362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5" name="Google Shape;3436;p47"/>
                <p:cNvSpPr/>
                <p:nvPr/>
              </p:nvSpPr>
              <p:spPr>
                <a:xfrm>
                  <a:off x="4644462" y="3042340"/>
                  <a:ext cx="318549" cy="450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0" h="9338" extrusionOk="0">
                      <a:moveTo>
                        <a:pt x="6600" y="1"/>
                      </a:moveTo>
                      <a:lnTo>
                        <a:pt x="6600" y="1"/>
                      </a:lnTo>
                      <a:cubicBezTo>
                        <a:pt x="6404" y="443"/>
                        <a:pt x="6263" y="903"/>
                        <a:pt x="6034" y="1328"/>
                      </a:cubicBezTo>
                      <a:cubicBezTo>
                        <a:pt x="5929" y="1545"/>
                        <a:pt x="5842" y="1767"/>
                        <a:pt x="5726" y="1976"/>
                      </a:cubicBezTo>
                      <a:lnTo>
                        <a:pt x="5381" y="2612"/>
                      </a:lnTo>
                      <a:cubicBezTo>
                        <a:pt x="4899" y="3438"/>
                        <a:pt x="4392" y="4254"/>
                        <a:pt x="3815" y="5019"/>
                      </a:cubicBezTo>
                      <a:cubicBezTo>
                        <a:pt x="3246" y="5791"/>
                        <a:pt x="2637" y="6534"/>
                        <a:pt x="2002" y="7256"/>
                      </a:cubicBezTo>
                      <a:cubicBezTo>
                        <a:pt x="1686" y="7619"/>
                        <a:pt x="1360" y="7970"/>
                        <a:pt x="1023" y="8315"/>
                      </a:cubicBezTo>
                      <a:cubicBezTo>
                        <a:pt x="693" y="8670"/>
                        <a:pt x="349" y="9003"/>
                        <a:pt x="1" y="9337"/>
                      </a:cubicBezTo>
                      <a:cubicBezTo>
                        <a:pt x="773" y="8757"/>
                        <a:pt x="1480" y="8094"/>
                        <a:pt x="2158" y="7398"/>
                      </a:cubicBezTo>
                      <a:cubicBezTo>
                        <a:pt x="2832" y="6705"/>
                        <a:pt x="3452" y="5958"/>
                        <a:pt x="4032" y="5182"/>
                      </a:cubicBezTo>
                      <a:cubicBezTo>
                        <a:pt x="4613" y="4402"/>
                        <a:pt x="5120" y="3572"/>
                        <a:pt x="5567" y="2709"/>
                      </a:cubicBezTo>
                      <a:cubicBezTo>
                        <a:pt x="6012" y="1846"/>
                        <a:pt x="6353" y="932"/>
                        <a:pt x="660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6" name="Google Shape;3437;p47"/>
                <p:cNvSpPr/>
                <p:nvPr/>
              </p:nvSpPr>
              <p:spPr>
                <a:xfrm>
                  <a:off x="4250718" y="3703182"/>
                  <a:ext cx="390126" cy="3759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83" h="7789" extrusionOk="0">
                      <a:moveTo>
                        <a:pt x="0" y="0"/>
                      </a:moveTo>
                      <a:cubicBezTo>
                        <a:pt x="449" y="842"/>
                        <a:pt x="979" y="1635"/>
                        <a:pt x="1541" y="2404"/>
                      </a:cubicBezTo>
                      <a:cubicBezTo>
                        <a:pt x="2107" y="3173"/>
                        <a:pt x="2716" y="3909"/>
                        <a:pt x="3379" y="4597"/>
                      </a:cubicBezTo>
                      <a:cubicBezTo>
                        <a:pt x="4050" y="5280"/>
                        <a:pt x="4757" y="5932"/>
                        <a:pt x="5540" y="6483"/>
                      </a:cubicBezTo>
                      <a:cubicBezTo>
                        <a:pt x="6328" y="7031"/>
                        <a:pt x="7172" y="7499"/>
                        <a:pt x="8082" y="7789"/>
                      </a:cubicBezTo>
                      <a:cubicBezTo>
                        <a:pt x="7868" y="7680"/>
                        <a:pt x="7655" y="7575"/>
                        <a:pt x="7444" y="7473"/>
                      </a:cubicBezTo>
                      <a:lnTo>
                        <a:pt x="7285" y="7397"/>
                      </a:lnTo>
                      <a:lnTo>
                        <a:pt x="7133" y="7303"/>
                      </a:lnTo>
                      <a:lnTo>
                        <a:pt x="6832" y="7118"/>
                      </a:lnTo>
                      <a:lnTo>
                        <a:pt x="6527" y="6937"/>
                      </a:lnTo>
                      <a:cubicBezTo>
                        <a:pt x="6429" y="6871"/>
                        <a:pt x="6335" y="6798"/>
                        <a:pt x="6236" y="6733"/>
                      </a:cubicBezTo>
                      <a:cubicBezTo>
                        <a:pt x="6048" y="6592"/>
                        <a:pt x="5849" y="6465"/>
                        <a:pt x="5667" y="6316"/>
                      </a:cubicBezTo>
                      <a:cubicBezTo>
                        <a:pt x="4924" y="5732"/>
                        <a:pt x="4235" y="5087"/>
                        <a:pt x="3575" y="4410"/>
                      </a:cubicBezTo>
                      <a:cubicBezTo>
                        <a:pt x="2916" y="3735"/>
                        <a:pt x="2306" y="3009"/>
                        <a:pt x="1708" y="2277"/>
                      </a:cubicBezTo>
                      <a:cubicBezTo>
                        <a:pt x="1407" y="1911"/>
                        <a:pt x="1117" y="1533"/>
                        <a:pt x="837" y="1153"/>
                      </a:cubicBezTo>
                      <a:cubicBezTo>
                        <a:pt x="548" y="776"/>
                        <a:pt x="272" y="392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7" name="Google Shape;3438;p47"/>
                <p:cNvSpPr/>
                <p:nvPr/>
              </p:nvSpPr>
              <p:spPr>
                <a:xfrm>
                  <a:off x="4644462" y="3767567"/>
                  <a:ext cx="305083" cy="3230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1" h="6694" extrusionOk="0">
                      <a:moveTo>
                        <a:pt x="6320" y="0"/>
                      </a:moveTo>
                      <a:cubicBezTo>
                        <a:pt x="6237" y="178"/>
                        <a:pt x="6150" y="356"/>
                        <a:pt x="6070" y="534"/>
                      </a:cubicBezTo>
                      <a:lnTo>
                        <a:pt x="5950" y="802"/>
                      </a:lnTo>
                      <a:lnTo>
                        <a:pt x="5806" y="1059"/>
                      </a:lnTo>
                      <a:lnTo>
                        <a:pt x="5523" y="1570"/>
                      </a:lnTo>
                      <a:lnTo>
                        <a:pt x="5200" y="2060"/>
                      </a:lnTo>
                      <a:cubicBezTo>
                        <a:pt x="4762" y="2701"/>
                        <a:pt x="4275" y="3315"/>
                        <a:pt x="3721" y="3862"/>
                      </a:cubicBezTo>
                      <a:cubicBezTo>
                        <a:pt x="3180" y="4420"/>
                        <a:pt x="2590" y="4932"/>
                        <a:pt x="1969" y="5407"/>
                      </a:cubicBezTo>
                      <a:cubicBezTo>
                        <a:pt x="1658" y="5643"/>
                        <a:pt x="1338" y="5871"/>
                        <a:pt x="1008" y="6081"/>
                      </a:cubicBezTo>
                      <a:cubicBezTo>
                        <a:pt x="682" y="6302"/>
                        <a:pt x="345" y="6502"/>
                        <a:pt x="1" y="6694"/>
                      </a:cubicBezTo>
                      <a:cubicBezTo>
                        <a:pt x="740" y="6411"/>
                        <a:pt x="1433" y="6019"/>
                        <a:pt x="2089" y="5577"/>
                      </a:cubicBezTo>
                      <a:cubicBezTo>
                        <a:pt x="2749" y="5134"/>
                        <a:pt x="3358" y="4616"/>
                        <a:pt x="3917" y="4055"/>
                      </a:cubicBezTo>
                      <a:cubicBezTo>
                        <a:pt x="4479" y="3489"/>
                        <a:pt x="4971" y="2854"/>
                        <a:pt x="5378" y="2172"/>
                      </a:cubicBezTo>
                      <a:cubicBezTo>
                        <a:pt x="5806" y="1501"/>
                        <a:pt x="6096" y="751"/>
                        <a:pt x="6320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8" name="Google Shape;3439;p47"/>
                <p:cNvSpPr/>
                <p:nvPr/>
              </p:nvSpPr>
              <p:spPr>
                <a:xfrm>
                  <a:off x="4172480" y="4273672"/>
                  <a:ext cx="463971" cy="3274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13" h="6785" extrusionOk="0">
                      <a:moveTo>
                        <a:pt x="0" y="0"/>
                      </a:moveTo>
                      <a:cubicBezTo>
                        <a:pt x="541" y="852"/>
                        <a:pt x="1178" y="1635"/>
                        <a:pt x="1864" y="2383"/>
                      </a:cubicBezTo>
                      <a:cubicBezTo>
                        <a:pt x="2546" y="3126"/>
                        <a:pt x="3297" y="3808"/>
                        <a:pt x="4094" y="4432"/>
                      </a:cubicBezTo>
                      <a:cubicBezTo>
                        <a:pt x="4906" y="5041"/>
                        <a:pt x="5773" y="5578"/>
                        <a:pt x="6694" y="6001"/>
                      </a:cubicBezTo>
                      <a:cubicBezTo>
                        <a:pt x="7626" y="6411"/>
                        <a:pt x="8612" y="6687"/>
                        <a:pt x="9613" y="6785"/>
                      </a:cubicBezTo>
                      <a:cubicBezTo>
                        <a:pt x="9127" y="6651"/>
                        <a:pt x="8630" y="6578"/>
                        <a:pt x="8166" y="6383"/>
                      </a:cubicBezTo>
                      <a:cubicBezTo>
                        <a:pt x="7688" y="6241"/>
                        <a:pt x="7238" y="6016"/>
                        <a:pt x="6784" y="5813"/>
                      </a:cubicBezTo>
                      <a:cubicBezTo>
                        <a:pt x="5899" y="5352"/>
                        <a:pt x="5055" y="4820"/>
                        <a:pt x="4261" y="4217"/>
                      </a:cubicBezTo>
                      <a:cubicBezTo>
                        <a:pt x="3471" y="3605"/>
                        <a:pt x="2727" y="2937"/>
                        <a:pt x="2013" y="2234"/>
                      </a:cubicBezTo>
                      <a:cubicBezTo>
                        <a:pt x="1657" y="1886"/>
                        <a:pt x="1313" y="1520"/>
                        <a:pt x="979" y="1146"/>
                      </a:cubicBezTo>
                      <a:cubicBezTo>
                        <a:pt x="639" y="780"/>
                        <a:pt x="316" y="392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9" name="Google Shape;3440;p47"/>
                <p:cNvSpPr/>
                <p:nvPr/>
              </p:nvSpPr>
              <p:spPr>
                <a:xfrm>
                  <a:off x="4656529" y="4234481"/>
                  <a:ext cx="306483" cy="3666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50" h="7597" extrusionOk="0">
                      <a:moveTo>
                        <a:pt x="6350" y="0"/>
                      </a:moveTo>
                      <a:lnTo>
                        <a:pt x="6350" y="0"/>
                      </a:lnTo>
                      <a:cubicBezTo>
                        <a:pt x="6008" y="772"/>
                        <a:pt x="5672" y="1542"/>
                        <a:pt x="5222" y="2252"/>
                      </a:cubicBezTo>
                      <a:cubicBezTo>
                        <a:pt x="5016" y="2615"/>
                        <a:pt x="4768" y="2956"/>
                        <a:pt x="4537" y="3300"/>
                      </a:cubicBezTo>
                      <a:cubicBezTo>
                        <a:pt x="4283" y="3634"/>
                        <a:pt x="4043" y="3975"/>
                        <a:pt x="3764" y="4286"/>
                      </a:cubicBezTo>
                      <a:cubicBezTo>
                        <a:pt x="3228" y="4928"/>
                        <a:pt x="2636" y="5523"/>
                        <a:pt x="2010" y="6081"/>
                      </a:cubicBezTo>
                      <a:cubicBezTo>
                        <a:pt x="1697" y="6357"/>
                        <a:pt x="1371" y="6621"/>
                        <a:pt x="1038" y="6875"/>
                      </a:cubicBezTo>
                      <a:cubicBezTo>
                        <a:pt x="704" y="7133"/>
                        <a:pt x="360" y="7372"/>
                        <a:pt x="0" y="7597"/>
                      </a:cubicBezTo>
                      <a:cubicBezTo>
                        <a:pt x="770" y="7245"/>
                        <a:pt x="1480" y="6766"/>
                        <a:pt x="2147" y="6241"/>
                      </a:cubicBezTo>
                      <a:cubicBezTo>
                        <a:pt x="2815" y="5715"/>
                        <a:pt x="3424" y="5113"/>
                        <a:pt x="3971" y="4464"/>
                      </a:cubicBezTo>
                      <a:cubicBezTo>
                        <a:pt x="4254" y="4144"/>
                        <a:pt x="4497" y="3793"/>
                        <a:pt x="4747" y="3448"/>
                      </a:cubicBezTo>
                      <a:cubicBezTo>
                        <a:pt x="4972" y="3086"/>
                        <a:pt x="5222" y="2742"/>
                        <a:pt x="5404" y="2354"/>
                      </a:cubicBezTo>
                      <a:cubicBezTo>
                        <a:pt x="5501" y="2165"/>
                        <a:pt x="5610" y="1984"/>
                        <a:pt x="5693" y="1788"/>
                      </a:cubicBezTo>
                      <a:lnTo>
                        <a:pt x="5948" y="1204"/>
                      </a:lnTo>
                      <a:cubicBezTo>
                        <a:pt x="6035" y="1008"/>
                        <a:pt x="6095" y="805"/>
                        <a:pt x="6161" y="606"/>
                      </a:cubicBezTo>
                      <a:cubicBezTo>
                        <a:pt x="6226" y="402"/>
                        <a:pt x="6291" y="200"/>
                        <a:pt x="635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0" name="Google Shape;3441;p47"/>
                <p:cNvSpPr/>
                <p:nvPr/>
              </p:nvSpPr>
              <p:spPr>
                <a:xfrm>
                  <a:off x="4250718" y="4811969"/>
                  <a:ext cx="359816" cy="2417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55" h="5009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457" y="617"/>
                        <a:pt x="976" y="1186"/>
                        <a:pt x="1515" y="1730"/>
                      </a:cubicBezTo>
                      <a:cubicBezTo>
                        <a:pt x="2056" y="2274"/>
                        <a:pt x="2636" y="2782"/>
                        <a:pt x="3252" y="3246"/>
                      </a:cubicBezTo>
                      <a:cubicBezTo>
                        <a:pt x="3873" y="3699"/>
                        <a:pt x="4518" y="4135"/>
                        <a:pt x="5229" y="4446"/>
                      </a:cubicBezTo>
                      <a:cubicBezTo>
                        <a:pt x="5932" y="4762"/>
                        <a:pt x="6686" y="5001"/>
                        <a:pt x="7455" y="5008"/>
                      </a:cubicBezTo>
                      <a:cubicBezTo>
                        <a:pt x="7270" y="4968"/>
                        <a:pt x="7081" y="4928"/>
                        <a:pt x="6897" y="4893"/>
                      </a:cubicBezTo>
                      <a:cubicBezTo>
                        <a:pt x="6711" y="4852"/>
                        <a:pt x="6534" y="4772"/>
                        <a:pt x="6356" y="4715"/>
                      </a:cubicBezTo>
                      <a:cubicBezTo>
                        <a:pt x="6175" y="4667"/>
                        <a:pt x="6005" y="4580"/>
                        <a:pt x="5831" y="4504"/>
                      </a:cubicBezTo>
                      <a:cubicBezTo>
                        <a:pt x="5657" y="4428"/>
                        <a:pt x="5486" y="4356"/>
                        <a:pt x="5323" y="4258"/>
                      </a:cubicBezTo>
                      <a:cubicBezTo>
                        <a:pt x="4653" y="3910"/>
                        <a:pt x="4025" y="3482"/>
                        <a:pt x="3419" y="3025"/>
                      </a:cubicBezTo>
                      <a:cubicBezTo>
                        <a:pt x="2807" y="2579"/>
                        <a:pt x="2230" y="2083"/>
                        <a:pt x="1661" y="1578"/>
                      </a:cubicBezTo>
                      <a:cubicBezTo>
                        <a:pt x="1374" y="1328"/>
                        <a:pt x="1095" y="1067"/>
                        <a:pt x="824" y="802"/>
                      </a:cubicBezTo>
                      <a:cubicBezTo>
                        <a:pt x="541" y="541"/>
                        <a:pt x="272" y="273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1" name="Google Shape;3442;p47"/>
                <p:cNvSpPr/>
                <p:nvPr/>
              </p:nvSpPr>
              <p:spPr>
                <a:xfrm>
                  <a:off x="4629066" y="4744784"/>
                  <a:ext cx="269029" cy="3089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4" h="6401" extrusionOk="0">
                      <a:moveTo>
                        <a:pt x="5573" y="1"/>
                      </a:moveTo>
                      <a:lnTo>
                        <a:pt x="5573" y="1"/>
                      </a:lnTo>
                      <a:cubicBezTo>
                        <a:pt x="5446" y="356"/>
                        <a:pt x="5337" y="715"/>
                        <a:pt x="5218" y="1070"/>
                      </a:cubicBezTo>
                      <a:cubicBezTo>
                        <a:pt x="5073" y="1418"/>
                        <a:pt x="4950" y="1770"/>
                        <a:pt x="4793" y="2111"/>
                      </a:cubicBezTo>
                      <a:cubicBezTo>
                        <a:pt x="4612" y="2437"/>
                        <a:pt x="4482" y="2789"/>
                        <a:pt x="4271" y="3097"/>
                      </a:cubicBezTo>
                      <a:cubicBezTo>
                        <a:pt x="4174" y="3253"/>
                        <a:pt x="4083" y="3416"/>
                        <a:pt x="3982" y="3572"/>
                      </a:cubicBezTo>
                      <a:lnTo>
                        <a:pt x="3652" y="4018"/>
                      </a:lnTo>
                      <a:cubicBezTo>
                        <a:pt x="3195" y="4598"/>
                        <a:pt x="2658" y="5117"/>
                        <a:pt x="2045" y="5534"/>
                      </a:cubicBezTo>
                      <a:cubicBezTo>
                        <a:pt x="1893" y="5635"/>
                        <a:pt x="1737" y="5741"/>
                        <a:pt x="1570" y="5824"/>
                      </a:cubicBezTo>
                      <a:cubicBezTo>
                        <a:pt x="1411" y="5918"/>
                        <a:pt x="1240" y="5990"/>
                        <a:pt x="1070" y="6067"/>
                      </a:cubicBezTo>
                      <a:cubicBezTo>
                        <a:pt x="730" y="6219"/>
                        <a:pt x="374" y="6335"/>
                        <a:pt x="0" y="6400"/>
                      </a:cubicBezTo>
                      <a:cubicBezTo>
                        <a:pt x="762" y="6375"/>
                        <a:pt x="1498" y="6096"/>
                        <a:pt x="2158" y="5708"/>
                      </a:cubicBezTo>
                      <a:cubicBezTo>
                        <a:pt x="2822" y="5319"/>
                        <a:pt x="3387" y="4783"/>
                        <a:pt x="3866" y="4185"/>
                      </a:cubicBezTo>
                      <a:lnTo>
                        <a:pt x="4203" y="3717"/>
                      </a:lnTo>
                      <a:cubicBezTo>
                        <a:pt x="4308" y="3557"/>
                        <a:pt x="4398" y="3391"/>
                        <a:pt x="4497" y="3224"/>
                      </a:cubicBezTo>
                      <a:cubicBezTo>
                        <a:pt x="4591" y="3061"/>
                        <a:pt x="4685" y="2894"/>
                        <a:pt x="4758" y="2717"/>
                      </a:cubicBezTo>
                      <a:cubicBezTo>
                        <a:pt x="4837" y="2543"/>
                        <a:pt x="4914" y="2369"/>
                        <a:pt x="4986" y="2191"/>
                      </a:cubicBezTo>
                      <a:cubicBezTo>
                        <a:pt x="5124" y="1839"/>
                        <a:pt x="5225" y="1469"/>
                        <a:pt x="5349" y="1110"/>
                      </a:cubicBezTo>
                      <a:cubicBezTo>
                        <a:pt x="5424" y="740"/>
                        <a:pt x="5508" y="370"/>
                        <a:pt x="557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345" name="Google Shape;3443;p47"/>
              <p:cNvSpPr/>
              <p:nvPr/>
            </p:nvSpPr>
            <p:spPr>
              <a:xfrm rot="-850406">
                <a:off x="5698086" y="3440275"/>
                <a:ext cx="370409" cy="292057"/>
              </a:xfrm>
              <a:custGeom>
                <a:avLst/>
                <a:gdLst/>
                <a:ahLst/>
                <a:cxnLst/>
                <a:rect l="l" t="t" r="r" b="b"/>
                <a:pathLst>
                  <a:path w="23075" h="18194" extrusionOk="0">
                    <a:moveTo>
                      <a:pt x="6353" y="1"/>
                    </a:moveTo>
                    <a:cubicBezTo>
                      <a:pt x="5892" y="1"/>
                      <a:pt x="5465" y="121"/>
                      <a:pt x="5083" y="381"/>
                    </a:cubicBezTo>
                    <a:cubicBezTo>
                      <a:pt x="0" y="3836"/>
                      <a:pt x="23075" y="18193"/>
                      <a:pt x="23075" y="18193"/>
                    </a:cubicBezTo>
                    <a:cubicBezTo>
                      <a:pt x="23075" y="18193"/>
                      <a:pt x="12034" y="1"/>
                      <a:pt x="635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6" name="Google Shape;3444;p47"/>
              <p:cNvSpPr/>
              <p:nvPr/>
            </p:nvSpPr>
            <p:spPr>
              <a:xfrm rot="-850406">
                <a:off x="5761606" y="3499420"/>
                <a:ext cx="16406" cy="16068"/>
              </a:xfrm>
              <a:custGeom>
                <a:avLst/>
                <a:gdLst/>
                <a:ahLst/>
                <a:cxnLst/>
                <a:rect l="l" t="t" r="r" b="b"/>
                <a:pathLst>
                  <a:path w="1022" h="1001" extrusionOk="0">
                    <a:moveTo>
                      <a:pt x="135" y="1"/>
                    </a:moveTo>
                    <a:cubicBezTo>
                      <a:pt x="61" y="1"/>
                      <a:pt x="1" y="98"/>
                      <a:pt x="62" y="171"/>
                    </a:cubicBezTo>
                    <a:cubicBezTo>
                      <a:pt x="199" y="338"/>
                      <a:pt x="343" y="498"/>
                      <a:pt x="491" y="654"/>
                    </a:cubicBezTo>
                    <a:cubicBezTo>
                      <a:pt x="617" y="787"/>
                      <a:pt x="758" y="928"/>
                      <a:pt x="933" y="996"/>
                    </a:cubicBezTo>
                    <a:cubicBezTo>
                      <a:pt x="940" y="999"/>
                      <a:pt x="947" y="1000"/>
                      <a:pt x="954" y="1000"/>
                    </a:cubicBezTo>
                    <a:cubicBezTo>
                      <a:pt x="998" y="1000"/>
                      <a:pt x="1022" y="941"/>
                      <a:pt x="1005" y="901"/>
                    </a:cubicBezTo>
                    <a:cubicBezTo>
                      <a:pt x="925" y="730"/>
                      <a:pt x="773" y="589"/>
                      <a:pt x="640" y="460"/>
                    </a:cubicBezTo>
                    <a:cubicBezTo>
                      <a:pt x="496" y="319"/>
                      <a:pt x="351" y="175"/>
                      <a:pt x="203" y="31"/>
                    </a:cubicBezTo>
                    <a:cubicBezTo>
                      <a:pt x="181" y="10"/>
                      <a:pt x="157" y="1"/>
                      <a:pt x="13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7" name="Google Shape;3445;p47"/>
              <p:cNvSpPr/>
              <p:nvPr/>
            </p:nvSpPr>
            <p:spPr>
              <a:xfrm rot="-850406">
                <a:off x="5765742" y="3488472"/>
                <a:ext cx="13227" cy="12505"/>
              </a:xfrm>
              <a:custGeom>
                <a:avLst/>
                <a:gdLst/>
                <a:ahLst/>
                <a:cxnLst/>
                <a:rect l="l" t="t" r="r" b="b"/>
                <a:pathLst>
                  <a:path w="824" h="779" extrusionOk="0">
                    <a:moveTo>
                      <a:pt x="139" y="0"/>
                    </a:moveTo>
                    <a:cubicBezTo>
                      <a:pt x="69" y="0"/>
                      <a:pt x="0" y="80"/>
                      <a:pt x="49" y="151"/>
                    </a:cubicBezTo>
                    <a:cubicBezTo>
                      <a:pt x="144" y="288"/>
                      <a:pt x="246" y="422"/>
                      <a:pt x="364" y="539"/>
                    </a:cubicBezTo>
                    <a:cubicBezTo>
                      <a:pt x="470" y="650"/>
                      <a:pt x="581" y="760"/>
                      <a:pt x="740" y="778"/>
                    </a:cubicBezTo>
                    <a:cubicBezTo>
                      <a:pt x="742" y="778"/>
                      <a:pt x="744" y="779"/>
                      <a:pt x="746" y="779"/>
                    </a:cubicBezTo>
                    <a:cubicBezTo>
                      <a:pt x="789" y="779"/>
                      <a:pt x="824" y="727"/>
                      <a:pt x="809" y="687"/>
                    </a:cubicBezTo>
                    <a:cubicBezTo>
                      <a:pt x="756" y="550"/>
                      <a:pt x="642" y="467"/>
                      <a:pt x="535" y="368"/>
                    </a:cubicBezTo>
                    <a:cubicBezTo>
                      <a:pt x="417" y="262"/>
                      <a:pt x="307" y="148"/>
                      <a:pt x="204" y="30"/>
                    </a:cubicBezTo>
                    <a:cubicBezTo>
                      <a:pt x="185" y="9"/>
                      <a:pt x="162" y="0"/>
                      <a:pt x="13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8" name="Google Shape;3446;p47"/>
              <p:cNvSpPr/>
              <p:nvPr/>
            </p:nvSpPr>
            <p:spPr>
              <a:xfrm rot="-850406">
                <a:off x="5789137" y="3518505"/>
                <a:ext cx="14881" cy="11895"/>
              </a:xfrm>
              <a:custGeom>
                <a:avLst/>
                <a:gdLst/>
                <a:ahLst/>
                <a:cxnLst/>
                <a:rect l="l" t="t" r="r" b="b"/>
                <a:pathLst>
                  <a:path w="927" h="741" extrusionOk="0">
                    <a:moveTo>
                      <a:pt x="122" y="1"/>
                    </a:moveTo>
                    <a:cubicBezTo>
                      <a:pt x="51" y="1"/>
                      <a:pt x="0" y="99"/>
                      <a:pt x="56" y="161"/>
                    </a:cubicBezTo>
                    <a:cubicBezTo>
                      <a:pt x="181" y="294"/>
                      <a:pt x="314" y="419"/>
                      <a:pt x="455" y="538"/>
                    </a:cubicBezTo>
                    <a:cubicBezTo>
                      <a:pt x="551" y="620"/>
                      <a:pt x="664" y="740"/>
                      <a:pt x="794" y="740"/>
                    </a:cubicBezTo>
                    <a:cubicBezTo>
                      <a:pt x="814" y="740"/>
                      <a:pt x="834" y="737"/>
                      <a:pt x="855" y="731"/>
                    </a:cubicBezTo>
                    <a:cubicBezTo>
                      <a:pt x="893" y="720"/>
                      <a:pt x="927" y="682"/>
                      <a:pt x="923" y="640"/>
                    </a:cubicBezTo>
                    <a:cubicBezTo>
                      <a:pt x="911" y="477"/>
                      <a:pt x="748" y="405"/>
                      <a:pt x="623" y="321"/>
                    </a:cubicBezTo>
                    <a:cubicBezTo>
                      <a:pt x="470" y="222"/>
                      <a:pt x="323" y="115"/>
                      <a:pt x="170" y="17"/>
                    </a:cubicBezTo>
                    <a:cubicBezTo>
                      <a:pt x="154" y="6"/>
                      <a:pt x="137" y="1"/>
                      <a:pt x="12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9" name="Google Shape;3447;p47"/>
              <p:cNvSpPr/>
              <p:nvPr/>
            </p:nvSpPr>
            <p:spPr>
              <a:xfrm rot="-850406">
                <a:off x="5790964" y="3500551"/>
                <a:ext cx="16935" cy="14158"/>
              </a:xfrm>
              <a:custGeom>
                <a:avLst/>
                <a:gdLst/>
                <a:ahLst/>
                <a:cxnLst/>
                <a:rect l="l" t="t" r="r" b="b"/>
                <a:pathLst>
                  <a:path w="1055" h="882" extrusionOk="0">
                    <a:moveTo>
                      <a:pt x="112" y="1"/>
                    </a:moveTo>
                    <a:cubicBezTo>
                      <a:pt x="52" y="1"/>
                      <a:pt x="1" y="84"/>
                      <a:pt x="53" y="147"/>
                    </a:cubicBezTo>
                    <a:cubicBezTo>
                      <a:pt x="178" y="303"/>
                      <a:pt x="284" y="467"/>
                      <a:pt x="432" y="604"/>
                    </a:cubicBezTo>
                    <a:cubicBezTo>
                      <a:pt x="558" y="718"/>
                      <a:pt x="714" y="874"/>
                      <a:pt x="888" y="881"/>
                    </a:cubicBezTo>
                    <a:cubicBezTo>
                      <a:pt x="891" y="881"/>
                      <a:pt x="894" y="881"/>
                      <a:pt x="897" y="881"/>
                    </a:cubicBezTo>
                    <a:cubicBezTo>
                      <a:pt x="999" y="881"/>
                      <a:pt x="1055" y="761"/>
                      <a:pt x="1007" y="676"/>
                    </a:cubicBezTo>
                    <a:cubicBezTo>
                      <a:pt x="930" y="539"/>
                      <a:pt x="741" y="463"/>
                      <a:pt x="611" y="372"/>
                    </a:cubicBezTo>
                    <a:cubicBezTo>
                      <a:pt x="463" y="265"/>
                      <a:pt x="295" y="162"/>
                      <a:pt x="170" y="30"/>
                    </a:cubicBezTo>
                    <a:cubicBezTo>
                      <a:pt x="152" y="9"/>
                      <a:pt x="132" y="1"/>
                      <a:pt x="11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0" name="Google Shape;3448;p47"/>
              <p:cNvSpPr/>
              <p:nvPr/>
            </p:nvSpPr>
            <p:spPr>
              <a:xfrm rot="-850406">
                <a:off x="5795864" y="3484854"/>
                <a:ext cx="21318" cy="14190"/>
              </a:xfrm>
              <a:custGeom>
                <a:avLst/>
                <a:gdLst/>
                <a:ahLst/>
                <a:cxnLst/>
                <a:rect l="l" t="t" r="r" b="b"/>
                <a:pathLst>
                  <a:path w="1328" h="884" extrusionOk="0">
                    <a:moveTo>
                      <a:pt x="121" y="0"/>
                    </a:moveTo>
                    <a:cubicBezTo>
                      <a:pt x="55" y="0"/>
                      <a:pt x="0" y="82"/>
                      <a:pt x="61" y="140"/>
                    </a:cubicBezTo>
                    <a:cubicBezTo>
                      <a:pt x="221" y="295"/>
                      <a:pt x="399" y="444"/>
                      <a:pt x="578" y="577"/>
                    </a:cubicBezTo>
                    <a:cubicBezTo>
                      <a:pt x="734" y="691"/>
                      <a:pt x="920" y="847"/>
                      <a:pt x="1110" y="881"/>
                    </a:cubicBezTo>
                    <a:cubicBezTo>
                      <a:pt x="1121" y="883"/>
                      <a:pt x="1132" y="884"/>
                      <a:pt x="1143" y="884"/>
                    </a:cubicBezTo>
                    <a:cubicBezTo>
                      <a:pt x="1264" y="884"/>
                      <a:pt x="1328" y="750"/>
                      <a:pt x="1247" y="649"/>
                    </a:cubicBezTo>
                    <a:cubicBezTo>
                      <a:pt x="1126" y="500"/>
                      <a:pt x="901" y="405"/>
                      <a:pt x="734" y="314"/>
                    </a:cubicBezTo>
                    <a:cubicBezTo>
                      <a:pt x="544" y="212"/>
                      <a:pt x="354" y="105"/>
                      <a:pt x="160" y="10"/>
                    </a:cubicBezTo>
                    <a:cubicBezTo>
                      <a:pt x="147" y="3"/>
                      <a:pt x="134" y="0"/>
                      <a:pt x="12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1" name="Google Shape;3449;p47"/>
              <p:cNvSpPr/>
              <p:nvPr/>
            </p:nvSpPr>
            <p:spPr>
              <a:xfrm rot="-850406">
                <a:off x="5816123" y="3537318"/>
                <a:ext cx="20451" cy="14479"/>
              </a:xfrm>
              <a:custGeom>
                <a:avLst/>
                <a:gdLst/>
                <a:ahLst/>
                <a:cxnLst/>
                <a:rect l="l" t="t" r="r" b="b"/>
                <a:pathLst>
                  <a:path w="1274" h="902" extrusionOk="0">
                    <a:moveTo>
                      <a:pt x="160" y="1"/>
                    </a:moveTo>
                    <a:cubicBezTo>
                      <a:pt x="74" y="1"/>
                      <a:pt x="1" y="111"/>
                      <a:pt x="80" y="182"/>
                    </a:cubicBezTo>
                    <a:cubicBezTo>
                      <a:pt x="240" y="322"/>
                      <a:pt x="403" y="463"/>
                      <a:pt x="570" y="592"/>
                    </a:cubicBezTo>
                    <a:cubicBezTo>
                      <a:pt x="749" y="725"/>
                      <a:pt x="902" y="866"/>
                      <a:pt x="1122" y="900"/>
                    </a:cubicBezTo>
                    <a:cubicBezTo>
                      <a:pt x="1129" y="901"/>
                      <a:pt x="1136" y="902"/>
                      <a:pt x="1143" y="902"/>
                    </a:cubicBezTo>
                    <a:cubicBezTo>
                      <a:pt x="1217" y="902"/>
                      <a:pt x="1274" y="831"/>
                      <a:pt x="1236" y="756"/>
                    </a:cubicBezTo>
                    <a:cubicBezTo>
                      <a:pt x="1133" y="565"/>
                      <a:pt x="974" y="478"/>
                      <a:pt x="795" y="360"/>
                    </a:cubicBezTo>
                    <a:cubicBezTo>
                      <a:pt x="605" y="235"/>
                      <a:pt x="407" y="124"/>
                      <a:pt x="209" y="14"/>
                    </a:cubicBezTo>
                    <a:cubicBezTo>
                      <a:pt x="193" y="5"/>
                      <a:pt x="176" y="1"/>
                      <a:pt x="16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2" name="Google Shape;3450;p47"/>
              <p:cNvSpPr/>
              <p:nvPr/>
            </p:nvSpPr>
            <p:spPr>
              <a:xfrm rot="-850406">
                <a:off x="5826546" y="3524958"/>
                <a:ext cx="15458" cy="12746"/>
              </a:xfrm>
              <a:custGeom>
                <a:avLst/>
                <a:gdLst/>
                <a:ahLst/>
                <a:cxnLst/>
                <a:rect l="l" t="t" r="r" b="b"/>
                <a:pathLst>
                  <a:path w="963" h="794" extrusionOk="0">
                    <a:moveTo>
                      <a:pt x="185" y="1"/>
                    </a:moveTo>
                    <a:cubicBezTo>
                      <a:pt x="83" y="1"/>
                      <a:pt x="0" y="119"/>
                      <a:pt x="89" y="220"/>
                    </a:cubicBezTo>
                    <a:cubicBezTo>
                      <a:pt x="191" y="338"/>
                      <a:pt x="294" y="452"/>
                      <a:pt x="412" y="558"/>
                    </a:cubicBezTo>
                    <a:cubicBezTo>
                      <a:pt x="517" y="656"/>
                      <a:pt x="633" y="794"/>
                      <a:pt x="790" y="794"/>
                    </a:cubicBezTo>
                    <a:cubicBezTo>
                      <a:pt x="792" y="794"/>
                      <a:pt x="794" y="794"/>
                      <a:pt x="796" y="794"/>
                    </a:cubicBezTo>
                    <a:cubicBezTo>
                      <a:pt x="891" y="790"/>
                      <a:pt x="963" y="699"/>
                      <a:pt x="940" y="604"/>
                    </a:cubicBezTo>
                    <a:cubicBezTo>
                      <a:pt x="902" y="455"/>
                      <a:pt x="750" y="383"/>
                      <a:pt x="636" y="304"/>
                    </a:cubicBezTo>
                    <a:cubicBezTo>
                      <a:pt x="514" y="213"/>
                      <a:pt x="392" y="125"/>
                      <a:pt x="275" y="34"/>
                    </a:cubicBezTo>
                    <a:cubicBezTo>
                      <a:pt x="246" y="11"/>
                      <a:pt x="214" y="1"/>
                      <a:pt x="18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3" name="Google Shape;3451;p47"/>
              <p:cNvSpPr/>
              <p:nvPr/>
            </p:nvSpPr>
            <p:spPr>
              <a:xfrm rot="-850406">
                <a:off x="5837571" y="3504676"/>
                <a:ext cx="22008" cy="16036"/>
              </a:xfrm>
              <a:custGeom>
                <a:avLst/>
                <a:gdLst/>
                <a:ahLst/>
                <a:cxnLst/>
                <a:rect l="l" t="t" r="r" b="b"/>
                <a:pathLst>
                  <a:path w="1371" h="999" extrusionOk="0">
                    <a:moveTo>
                      <a:pt x="152" y="0"/>
                    </a:moveTo>
                    <a:cubicBezTo>
                      <a:pt x="63" y="0"/>
                      <a:pt x="0" y="138"/>
                      <a:pt x="68" y="219"/>
                    </a:cubicBezTo>
                    <a:cubicBezTo>
                      <a:pt x="357" y="561"/>
                      <a:pt x="768" y="986"/>
                      <a:pt x="1247" y="998"/>
                    </a:cubicBezTo>
                    <a:cubicBezTo>
                      <a:pt x="1248" y="998"/>
                      <a:pt x="1249" y="998"/>
                      <a:pt x="1251" y="998"/>
                    </a:cubicBezTo>
                    <a:cubicBezTo>
                      <a:pt x="1314" y="998"/>
                      <a:pt x="1371" y="913"/>
                      <a:pt x="1326" y="858"/>
                    </a:cubicBezTo>
                    <a:cubicBezTo>
                      <a:pt x="1052" y="496"/>
                      <a:pt x="578" y="295"/>
                      <a:pt x="217" y="25"/>
                    </a:cubicBezTo>
                    <a:cubicBezTo>
                      <a:pt x="195" y="7"/>
                      <a:pt x="173" y="0"/>
                      <a:pt x="15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4" name="Google Shape;3452;p47"/>
              <p:cNvSpPr/>
              <p:nvPr/>
            </p:nvSpPr>
            <p:spPr>
              <a:xfrm rot="-850406">
                <a:off x="5846274" y="3553926"/>
                <a:ext cx="21510" cy="14576"/>
              </a:xfrm>
              <a:custGeom>
                <a:avLst/>
                <a:gdLst/>
                <a:ahLst/>
                <a:cxnLst/>
                <a:rect l="l" t="t" r="r" b="b"/>
                <a:pathLst>
                  <a:path w="1340" h="908" extrusionOk="0">
                    <a:moveTo>
                      <a:pt x="73" y="0"/>
                    </a:moveTo>
                    <a:cubicBezTo>
                      <a:pt x="34" y="0"/>
                      <a:pt x="0" y="49"/>
                      <a:pt x="24" y="83"/>
                    </a:cubicBezTo>
                    <a:cubicBezTo>
                      <a:pt x="145" y="269"/>
                      <a:pt x="343" y="402"/>
                      <a:pt x="522" y="536"/>
                    </a:cubicBezTo>
                    <a:cubicBezTo>
                      <a:pt x="715" y="683"/>
                      <a:pt x="924" y="843"/>
                      <a:pt x="1168" y="904"/>
                    </a:cubicBezTo>
                    <a:cubicBezTo>
                      <a:pt x="1178" y="907"/>
                      <a:pt x="1187" y="908"/>
                      <a:pt x="1196" y="908"/>
                    </a:cubicBezTo>
                    <a:cubicBezTo>
                      <a:pt x="1286" y="908"/>
                      <a:pt x="1340" y="794"/>
                      <a:pt x="1271" y="722"/>
                    </a:cubicBezTo>
                    <a:cubicBezTo>
                      <a:pt x="1111" y="554"/>
                      <a:pt x="891" y="444"/>
                      <a:pt x="693" y="326"/>
                    </a:cubicBezTo>
                    <a:cubicBezTo>
                      <a:pt x="495" y="212"/>
                      <a:pt x="301" y="68"/>
                      <a:pt x="88" y="3"/>
                    </a:cubicBezTo>
                    <a:cubicBezTo>
                      <a:pt x="83" y="1"/>
                      <a:pt x="78" y="0"/>
                      <a:pt x="7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" name="Google Shape;3453;p47"/>
              <p:cNvSpPr/>
              <p:nvPr/>
            </p:nvSpPr>
            <p:spPr>
              <a:xfrm rot="-850406">
                <a:off x="5858263" y="3546513"/>
                <a:ext cx="15009" cy="9904"/>
              </a:xfrm>
              <a:custGeom>
                <a:avLst/>
                <a:gdLst/>
                <a:ahLst/>
                <a:cxnLst/>
                <a:rect l="l" t="t" r="r" b="b"/>
                <a:pathLst>
                  <a:path w="935" h="617" extrusionOk="0">
                    <a:moveTo>
                      <a:pt x="146" y="1"/>
                    </a:moveTo>
                    <a:cubicBezTo>
                      <a:pt x="64" y="1"/>
                      <a:pt x="0" y="105"/>
                      <a:pt x="64" y="188"/>
                    </a:cubicBezTo>
                    <a:cubicBezTo>
                      <a:pt x="168" y="313"/>
                      <a:pt x="285" y="420"/>
                      <a:pt x="426" y="499"/>
                    </a:cubicBezTo>
                    <a:cubicBezTo>
                      <a:pt x="524" y="554"/>
                      <a:pt x="637" y="617"/>
                      <a:pt x="750" y="617"/>
                    </a:cubicBezTo>
                    <a:cubicBezTo>
                      <a:pt x="786" y="617"/>
                      <a:pt x="823" y="610"/>
                      <a:pt x="859" y="595"/>
                    </a:cubicBezTo>
                    <a:cubicBezTo>
                      <a:pt x="935" y="560"/>
                      <a:pt x="928" y="458"/>
                      <a:pt x="882" y="404"/>
                    </a:cubicBezTo>
                    <a:cubicBezTo>
                      <a:pt x="806" y="309"/>
                      <a:pt x="650" y="305"/>
                      <a:pt x="544" y="256"/>
                    </a:cubicBezTo>
                    <a:cubicBezTo>
                      <a:pt x="426" y="199"/>
                      <a:pt x="315" y="123"/>
                      <a:pt x="220" y="32"/>
                    </a:cubicBezTo>
                    <a:cubicBezTo>
                      <a:pt x="196" y="10"/>
                      <a:pt x="170" y="1"/>
                      <a:pt x="14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" name="Google Shape;3454;p47"/>
              <p:cNvSpPr/>
              <p:nvPr/>
            </p:nvSpPr>
            <p:spPr>
              <a:xfrm rot="-850406">
                <a:off x="5878838" y="3532711"/>
                <a:ext cx="19423" cy="13982"/>
              </a:xfrm>
              <a:custGeom>
                <a:avLst/>
                <a:gdLst/>
                <a:ahLst/>
                <a:cxnLst/>
                <a:rect l="l" t="t" r="r" b="b"/>
                <a:pathLst>
                  <a:path w="1210" h="871" extrusionOk="0">
                    <a:moveTo>
                      <a:pt x="163" y="0"/>
                    </a:moveTo>
                    <a:cubicBezTo>
                      <a:pt x="63" y="0"/>
                      <a:pt x="0" y="146"/>
                      <a:pt x="103" y="213"/>
                    </a:cubicBezTo>
                    <a:cubicBezTo>
                      <a:pt x="403" y="408"/>
                      <a:pt x="662" y="647"/>
                      <a:pt x="954" y="848"/>
                    </a:cubicBezTo>
                    <a:cubicBezTo>
                      <a:pt x="978" y="864"/>
                      <a:pt x="1001" y="871"/>
                      <a:pt x="1024" y="871"/>
                    </a:cubicBezTo>
                    <a:cubicBezTo>
                      <a:pt x="1129" y="871"/>
                      <a:pt x="1209" y="723"/>
                      <a:pt x="1122" y="632"/>
                    </a:cubicBezTo>
                    <a:cubicBezTo>
                      <a:pt x="859" y="366"/>
                      <a:pt x="543" y="195"/>
                      <a:pt x="220" y="16"/>
                    </a:cubicBezTo>
                    <a:cubicBezTo>
                      <a:pt x="201" y="5"/>
                      <a:pt x="181" y="0"/>
                      <a:pt x="16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" name="Google Shape;3455;p47"/>
              <p:cNvSpPr/>
              <p:nvPr/>
            </p:nvSpPr>
            <p:spPr>
              <a:xfrm rot="-850406">
                <a:off x="5881274" y="3587651"/>
                <a:ext cx="18492" cy="10177"/>
              </a:xfrm>
              <a:custGeom>
                <a:avLst/>
                <a:gdLst/>
                <a:ahLst/>
                <a:cxnLst/>
                <a:rect l="l" t="t" r="r" b="b"/>
                <a:pathLst>
                  <a:path w="1152" h="634" extrusionOk="0">
                    <a:moveTo>
                      <a:pt x="174" y="0"/>
                    </a:moveTo>
                    <a:cubicBezTo>
                      <a:pt x="81" y="0"/>
                      <a:pt x="1" y="111"/>
                      <a:pt x="87" y="188"/>
                    </a:cubicBezTo>
                    <a:cubicBezTo>
                      <a:pt x="340" y="414"/>
                      <a:pt x="674" y="634"/>
                      <a:pt x="1025" y="634"/>
                    </a:cubicBezTo>
                    <a:cubicBezTo>
                      <a:pt x="1028" y="634"/>
                      <a:pt x="1031" y="634"/>
                      <a:pt x="1034" y="633"/>
                    </a:cubicBezTo>
                    <a:cubicBezTo>
                      <a:pt x="1118" y="633"/>
                      <a:pt x="1152" y="516"/>
                      <a:pt x="1076" y="474"/>
                    </a:cubicBezTo>
                    <a:cubicBezTo>
                      <a:pt x="794" y="325"/>
                      <a:pt x="502" y="230"/>
                      <a:pt x="251" y="29"/>
                    </a:cubicBezTo>
                    <a:cubicBezTo>
                      <a:pt x="226" y="9"/>
                      <a:pt x="200" y="0"/>
                      <a:pt x="17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" name="Google Shape;3456;p47"/>
              <p:cNvSpPr/>
              <p:nvPr/>
            </p:nvSpPr>
            <p:spPr>
              <a:xfrm rot="-850406">
                <a:off x="5895735" y="3575979"/>
                <a:ext cx="14238" cy="9326"/>
              </a:xfrm>
              <a:custGeom>
                <a:avLst/>
                <a:gdLst/>
                <a:ahLst/>
                <a:cxnLst/>
                <a:rect l="l" t="t" r="r" b="b"/>
                <a:pathLst>
                  <a:path w="887" h="581" extrusionOk="0">
                    <a:moveTo>
                      <a:pt x="148" y="0"/>
                    </a:moveTo>
                    <a:cubicBezTo>
                      <a:pt x="67" y="0"/>
                      <a:pt x="0" y="101"/>
                      <a:pt x="70" y="180"/>
                    </a:cubicBezTo>
                    <a:cubicBezTo>
                      <a:pt x="158" y="283"/>
                      <a:pt x="257" y="370"/>
                      <a:pt x="363" y="446"/>
                    </a:cubicBezTo>
                    <a:cubicBezTo>
                      <a:pt x="477" y="525"/>
                      <a:pt x="595" y="556"/>
                      <a:pt x="732" y="579"/>
                    </a:cubicBezTo>
                    <a:cubicBezTo>
                      <a:pt x="737" y="580"/>
                      <a:pt x="742" y="580"/>
                      <a:pt x="747" y="580"/>
                    </a:cubicBezTo>
                    <a:cubicBezTo>
                      <a:pt x="830" y="580"/>
                      <a:pt x="887" y="469"/>
                      <a:pt x="800" y="416"/>
                    </a:cubicBezTo>
                    <a:cubicBezTo>
                      <a:pt x="702" y="358"/>
                      <a:pt x="611" y="290"/>
                      <a:pt x="507" y="237"/>
                    </a:cubicBezTo>
                    <a:cubicBezTo>
                      <a:pt x="405" y="180"/>
                      <a:pt x="310" y="111"/>
                      <a:pt x="223" y="32"/>
                    </a:cubicBezTo>
                    <a:cubicBezTo>
                      <a:pt x="199" y="10"/>
                      <a:pt x="173" y="0"/>
                      <a:pt x="14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" name="Google Shape;3457;p47"/>
              <p:cNvSpPr/>
              <p:nvPr/>
            </p:nvSpPr>
            <p:spPr>
              <a:xfrm rot="-850406">
                <a:off x="5904703" y="3560353"/>
                <a:ext cx="16983" cy="11349"/>
              </a:xfrm>
              <a:custGeom>
                <a:avLst/>
                <a:gdLst/>
                <a:ahLst/>
                <a:cxnLst/>
                <a:rect l="l" t="t" r="r" b="b"/>
                <a:pathLst>
                  <a:path w="1058" h="707" extrusionOk="0">
                    <a:moveTo>
                      <a:pt x="132" y="1"/>
                    </a:moveTo>
                    <a:cubicBezTo>
                      <a:pt x="48" y="1"/>
                      <a:pt x="0" y="120"/>
                      <a:pt x="84" y="181"/>
                    </a:cubicBezTo>
                    <a:cubicBezTo>
                      <a:pt x="214" y="280"/>
                      <a:pt x="343" y="378"/>
                      <a:pt x="480" y="469"/>
                    </a:cubicBezTo>
                    <a:cubicBezTo>
                      <a:pt x="605" y="557"/>
                      <a:pt x="726" y="656"/>
                      <a:pt x="875" y="702"/>
                    </a:cubicBezTo>
                    <a:cubicBezTo>
                      <a:pt x="887" y="705"/>
                      <a:pt x="898" y="707"/>
                      <a:pt x="909" y="707"/>
                    </a:cubicBezTo>
                    <a:cubicBezTo>
                      <a:pt x="1006" y="707"/>
                      <a:pt x="1057" y="580"/>
                      <a:pt x="989" y="504"/>
                    </a:cubicBezTo>
                    <a:cubicBezTo>
                      <a:pt x="886" y="390"/>
                      <a:pt x="742" y="321"/>
                      <a:pt x="609" y="246"/>
                    </a:cubicBezTo>
                    <a:cubicBezTo>
                      <a:pt x="468" y="165"/>
                      <a:pt x="324" y="90"/>
                      <a:pt x="179" y="13"/>
                    </a:cubicBezTo>
                    <a:cubicBezTo>
                      <a:pt x="162" y="5"/>
                      <a:pt x="146" y="1"/>
                      <a:pt x="13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0" name="Google Shape;3458;p47"/>
              <p:cNvSpPr/>
              <p:nvPr/>
            </p:nvSpPr>
            <p:spPr>
              <a:xfrm rot="-850406">
                <a:off x="5918771" y="3592979"/>
                <a:ext cx="13950" cy="8187"/>
              </a:xfrm>
              <a:custGeom>
                <a:avLst/>
                <a:gdLst/>
                <a:ahLst/>
                <a:cxnLst/>
                <a:rect l="l" t="t" r="r" b="b"/>
                <a:pathLst>
                  <a:path w="869" h="510" extrusionOk="0">
                    <a:moveTo>
                      <a:pt x="170" y="0"/>
                    </a:moveTo>
                    <a:cubicBezTo>
                      <a:pt x="42" y="0"/>
                      <a:pt x="0" y="164"/>
                      <a:pt x="105" y="243"/>
                    </a:cubicBezTo>
                    <a:cubicBezTo>
                      <a:pt x="203" y="320"/>
                      <a:pt x="333" y="369"/>
                      <a:pt x="443" y="426"/>
                    </a:cubicBezTo>
                    <a:cubicBezTo>
                      <a:pt x="525" y="470"/>
                      <a:pt x="610" y="510"/>
                      <a:pt x="698" y="510"/>
                    </a:cubicBezTo>
                    <a:cubicBezTo>
                      <a:pt x="724" y="510"/>
                      <a:pt x="751" y="506"/>
                      <a:pt x="777" y="499"/>
                    </a:cubicBezTo>
                    <a:cubicBezTo>
                      <a:pt x="846" y="480"/>
                      <a:pt x="868" y="408"/>
                      <a:pt x="838" y="346"/>
                    </a:cubicBezTo>
                    <a:cubicBezTo>
                      <a:pt x="789" y="236"/>
                      <a:pt x="671" y="190"/>
                      <a:pt x="565" y="145"/>
                    </a:cubicBezTo>
                    <a:cubicBezTo>
                      <a:pt x="447" y="95"/>
                      <a:pt x="329" y="31"/>
                      <a:pt x="207" y="4"/>
                    </a:cubicBezTo>
                    <a:cubicBezTo>
                      <a:pt x="194" y="1"/>
                      <a:pt x="182" y="0"/>
                      <a:pt x="17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" name="Google Shape;3459;p47"/>
              <p:cNvSpPr/>
              <p:nvPr/>
            </p:nvSpPr>
            <p:spPr>
              <a:xfrm rot="-850406">
                <a:off x="5882137" y="3565117"/>
                <a:ext cx="15218" cy="8203"/>
              </a:xfrm>
              <a:custGeom>
                <a:avLst/>
                <a:gdLst/>
                <a:ahLst/>
                <a:cxnLst/>
                <a:rect l="l" t="t" r="r" b="b"/>
                <a:pathLst>
                  <a:path w="948" h="511" extrusionOk="0">
                    <a:moveTo>
                      <a:pt x="106" y="1"/>
                    </a:moveTo>
                    <a:cubicBezTo>
                      <a:pt x="38" y="4"/>
                      <a:pt x="0" y="73"/>
                      <a:pt x="30" y="130"/>
                    </a:cubicBezTo>
                    <a:cubicBezTo>
                      <a:pt x="95" y="244"/>
                      <a:pt x="236" y="308"/>
                      <a:pt x="350" y="366"/>
                    </a:cubicBezTo>
                    <a:cubicBezTo>
                      <a:pt x="483" y="434"/>
                      <a:pt x="620" y="472"/>
                      <a:pt x="764" y="506"/>
                    </a:cubicBezTo>
                    <a:cubicBezTo>
                      <a:pt x="776" y="509"/>
                      <a:pt x="787" y="510"/>
                      <a:pt x="797" y="510"/>
                    </a:cubicBezTo>
                    <a:cubicBezTo>
                      <a:pt x="919" y="510"/>
                      <a:pt x="948" y="335"/>
                      <a:pt x="825" y="285"/>
                    </a:cubicBezTo>
                    <a:cubicBezTo>
                      <a:pt x="699" y="232"/>
                      <a:pt x="578" y="171"/>
                      <a:pt x="453" y="118"/>
                    </a:cubicBezTo>
                    <a:cubicBezTo>
                      <a:pt x="342" y="73"/>
                      <a:pt x="228" y="1"/>
                      <a:pt x="10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2" name="Google Shape;3460;p47"/>
              <p:cNvSpPr/>
              <p:nvPr/>
            </p:nvSpPr>
            <p:spPr>
              <a:xfrm rot="-850406">
                <a:off x="5940081" y="3577864"/>
                <a:ext cx="12697" cy="8829"/>
              </a:xfrm>
              <a:custGeom>
                <a:avLst/>
                <a:gdLst/>
                <a:ahLst/>
                <a:cxnLst/>
                <a:rect l="l" t="t" r="r" b="b"/>
                <a:pathLst>
                  <a:path w="791" h="550" extrusionOk="0">
                    <a:moveTo>
                      <a:pt x="133" y="0"/>
                    </a:moveTo>
                    <a:cubicBezTo>
                      <a:pt x="48" y="0"/>
                      <a:pt x="0" y="119"/>
                      <a:pt x="62" y="184"/>
                    </a:cubicBezTo>
                    <a:cubicBezTo>
                      <a:pt x="146" y="267"/>
                      <a:pt x="256" y="336"/>
                      <a:pt x="351" y="404"/>
                    </a:cubicBezTo>
                    <a:cubicBezTo>
                      <a:pt x="442" y="469"/>
                      <a:pt x="552" y="541"/>
                      <a:pt x="667" y="549"/>
                    </a:cubicBezTo>
                    <a:cubicBezTo>
                      <a:pt x="668" y="549"/>
                      <a:pt x="670" y="549"/>
                      <a:pt x="671" y="549"/>
                    </a:cubicBezTo>
                    <a:cubicBezTo>
                      <a:pt x="751" y="549"/>
                      <a:pt x="791" y="457"/>
                      <a:pt x="758" y="390"/>
                    </a:cubicBezTo>
                    <a:cubicBezTo>
                      <a:pt x="704" y="294"/>
                      <a:pt x="583" y="222"/>
                      <a:pt x="488" y="169"/>
                    </a:cubicBezTo>
                    <a:cubicBezTo>
                      <a:pt x="385" y="111"/>
                      <a:pt x="279" y="47"/>
                      <a:pt x="165" y="5"/>
                    </a:cubicBezTo>
                    <a:cubicBezTo>
                      <a:pt x="154" y="2"/>
                      <a:pt x="143" y="0"/>
                      <a:pt x="13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3" name="Google Shape;3461;p47"/>
              <p:cNvSpPr/>
              <p:nvPr/>
            </p:nvSpPr>
            <p:spPr>
              <a:xfrm rot="-850406">
                <a:off x="5933094" y="3556539"/>
                <a:ext cx="12810" cy="10161"/>
              </a:xfrm>
              <a:custGeom>
                <a:avLst/>
                <a:gdLst/>
                <a:ahLst/>
                <a:cxnLst/>
                <a:rect l="l" t="t" r="r" b="b"/>
                <a:pathLst>
                  <a:path w="798" h="633" extrusionOk="0">
                    <a:moveTo>
                      <a:pt x="155" y="0"/>
                    </a:moveTo>
                    <a:cubicBezTo>
                      <a:pt x="62" y="0"/>
                      <a:pt x="0" y="118"/>
                      <a:pt x="70" y="202"/>
                    </a:cubicBezTo>
                    <a:cubicBezTo>
                      <a:pt x="149" y="297"/>
                      <a:pt x="241" y="389"/>
                      <a:pt x="340" y="465"/>
                    </a:cubicBezTo>
                    <a:cubicBezTo>
                      <a:pt x="386" y="499"/>
                      <a:pt x="442" y="522"/>
                      <a:pt x="492" y="553"/>
                    </a:cubicBezTo>
                    <a:cubicBezTo>
                      <a:pt x="545" y="587"/>
                      <a:pt x="595" y="621"/>
                      <a:pt x="659" y="632"/>
                    </a:cubicBezTo>
                    <a:cubicBezTo>
                      <a:pt x="663" y="633"/>
                      <a:pt x="667" y="633"/>
                      <a:pt x="672" y="633"/>
                    </a:cubicBezTo>
                    <a:cubicBezTo>
                      <a:pt x="730" y="633"/>
                      <a:pt x="798" y="585"/>
                      <a:pt x="770" y="518"/>
                    </a:cubicBezTo>
                    <a:cubicBezTo>
                      <a:pt x="732" y="411"/>
                      <a:pt x="628" y="309"/>
                      <a:pt x="545" y="233"/>
                    </a:cubicBezTo>
                    <a:cubicBezTo>
                      <a:pt x="451" y="146"/>
                      <a:pt x="328" y="74"/>
                      <a:pt x="214" y="16"/>
                    </a:cubicBezTo>
                    <a:cubicBezTo>
                      <a:pt x="194" y="5"/>
                      <a:pt x="174" y="0"/>
                      <a:pt x="15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4" name="Google Shape;3462;p47"/>
              <p:cNvSpPr/>
              <p:nvPr/>
            </p:nvSpPr>
            <p:spPr>
              <a:xfrm rot="-850406">
                <a:off x="5941189" y="3607858"/>
                <a:ext cx="17690" cy="12585"/>
              </a:xfrm>
              <a:custGeom>
                <a:avLst/>
                <a:gdLst/>
                <a:ahLst/>
                <a:cxnLst/>
                <a:rect l="l" t="t" r="r" b="b"/>
                <a:pathLst>
                  <a:path w="1102" h="784" extrusionOk="0">
                    <a:moveTo>
                      <a:pt x="150" y="1"/>
                    </a:moveTo>
                    <a:cubicBezTo>
                      <a:pt x="73" y="1"/>
                      <a:pt x="0" y="95"/>
                      <a:pt x="75" y="154"/>
                    </a:cubicBezTo>
                    <a:cubicBezTo>
                      <a:pt x="212" y="260"/>
                      <a:pt x="352" y="363"/>
                      <a:pt x="489" y="473"/>
                    </a:cubicBezTo>
                    <a:cubicBezTo>
                      <a:pt x="619" y="583"/>
                      <a:pt x="736" y="701"/>
                      <a:pt x="893" y="773"/>
                    </a:cubicBezTo>
                    <a:cubicBezTo>
                      <a:pt x="908" y="780"/>
                      <a:pt x="925" y="784"/>
                      <a:pt x="941" y="784"/>
                    </a:cubicBezTo>
                    <a:cubicBezTo>
                      <a:pt x="1022" y="784"/>
                      <a:pt x="1102" y="706"/>
                      <a:pt x="1045" y="621"/>
                    </a:cubicBezTo>
                    <a:cubicBezTo>
                      <a:pt x="945" y="477"/>
                      <a:pt x="813" y="389"/>
                      <a:pt x="668" y="290"/>
                    </a:cubicBezTo>
                    <a:cubicBezTo>
                      <a:pt x="512" y="187"/>
                      <a:pt x="357" y="89"/>
                      <a:pt x="189" y="9"/>
                    </a:cubicBezTo>
                    <a:cubicBezTo>
                      <a:pt x="176" y="3"/>
                      <a:pt x="163" y="1"/>
                      <a:pt x="15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5" name="Google Shape;3463;p47"/>
              <p:cNvSpPr/>
              <p:nvPr/>
            </p:nvSpPr>
            <p:spPr>
              <a:xfrm rot="-850406">
                <a:off x="5958488" y="3600283"/>
                <a:ext cx="16823" cy="11301"/>
              </a:xfrm>
              <a:custGeom>
                <a:avLst/>
                <a:gdLst/>
                <a:ahLst/>
                <a:cxnLst/>
                <a:rect l="l" t="t" r="r" b="b"/>
                <a:pathLst>
                  <a:path w="1048" h="704" extrusionOk="0">
                    <a:moveTo>
                      <a:pt x="138" y="0"/>
                    </a:moveTo>
                    <a:cubicBezTo>
                      <a:pt x="65" y="0"/>
                      <a:pt x="1" y="93"/>
                      <a:pt x="71" y="147"/>
                    </a:cubicBezTo>
                    <a:cubicBezTo>
                      <a:pt x="190" y="246"/>
                      <a:pt x="307" y="349"/>
                      <a:pt x="432" y="444"/>
                    </a:cubicBezTo>
                    <a:cubicBezTo>
                      <a:pt x="573" y="551"/>
                      <a:pt x="699" y="626"/>
                      <a:pt x="862" y="695"/>
                    </a:cubicBezTo>
                    <a:cubicBezTo>
                      <a:pt x="876" y="701"/>
                      <a:pt x="890" y="704"/>
                      <a:pt x="904" y="704"/>
                    </a:cubicBezTo>
                    <a:cubicBezTo>
                      <a:pt x="981" y="704"/>
                      <a:pt x="1047" y="614"/>
                      <a:pt x="976" y="542"/>
                    </a:cubicBezTo>
                    <a:cubicBezTo>
                      <a:pt x="858" y="425"/>
                      <a:pt x="755" y="337"/>
                      <a:pt x="611" y="254"/>
                    </a:cubicBezTo>
                    <a:cubicBezTo>
                      <a:pt x="467" y="166"/>
                      <a:pt x="322" y="90"/>
                      <a:pt x="178" y="10"/>
                    </a:cubicBezTo>
                    <a:cubicBezTo>
                      <a:pt x="165" y="3"/>
                      <a:pt x="151" y="0"/>
                      <a:pt x="13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6" name="Google Shape;3464;p47"/>
              <p:cNvSpPr/>
              <p:nvPr/>
            </p:nvSpPr>
            <p:spPr>
              <a:xfrm rot="-850406">
                <a:off x="5980682" y="3618340"/>
                <a:ext cx="14046" cy="9166"/>
              </a:xfrm>
              <a:custGeom>
                <a:avLst/>
                <a:gdLst/>
                <a:ahLst/>
                <a:cxnLst/>
                <a:rect l="l" t="t" r="r" b="b"/>
                <a:pathLst>
                  <a:path w="875" h="571" extrusionOk="0">
                    <a:moveTo>
                      <a:pt x="161" y="1"/>
                    </a:moveTo>
                    <a:cubicBezTo>
                      <a:pt x="68" y="1"/>
                      <a:pt x="1" y="141"/>
                      <a:pt x="82" y="208"/>
                    </a:cubicBezTo>
                    <a:cubicBezTo>
                      <a:pt x="173" y="285"/>
                      <a:pt x="264" y="353"/>
                      <a:pt x="364" y="418"/>
                    </a:cubicBezTo>
                    <a:cubicBezTo>
                      <a:pt x="470" y="490"/>
                      <a:pt x="557" y="555"/>
                      <a:pt x="687" y="570"/>
                    </a:cubicBezTo>
                    <a:cubicBezTo>
                      <a:pt x="691" y="570"/>
                      <a:pt x="695" y="570"/>
                      <a:pt x="699" y="570"/>
                    </a:cubicBezTo>
                    <a:cubicBezTo>
                      <a:pt x="800" y="570"/>
                      <a:pt x="874" y="429"/>
                      <a:pt x="816" y="350"/>
                    </a:cubicBezTo>
                    <a:cubicBezTo>
                      <a:pt x="736" y="243"/>
                      <a:pt x="638" y="205"/>
                      <a:pt x="524" y="148"/>
                    </a:cubicBezTo>
                    <a:cubicBezTo>
                      <a:pt x="417" y="99"/>
                      <a:pt x="310" y="48"/>
                      <a:pt x="196" y="7"/>
                    </a:cubicBezTo>
                    <a:cubicBezTo>
                      <a:pt x="184" y="3"/>
                      <a:pt x="172" y="1"/>
                      <a:pt x="16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7" name="Google Shape;3465;p47"/>
              <p:cNvSpPr/>
              <p:nvPr/>
            </p:nvSpPr>
            <p:spPr>
              <a:xfrm rot="-850406">
                <a:off x="5986834" y="3601906"/>
                <a:ext cx="13725" cy="11076"/>
              </a:xfrm>
              <a:custGeom>
                <a:avLst/>
                <a:gdLst/>
                <a:ahLst/>
                <a:cxnLst/>
                <a:rect l="l" t="t" r="r" b="b"/>
                <a:pathLst>
                  <a:path w="855" h="690" extrusionOk="0">
                    <a:moveTo>
                      <a:pt x="128" y="0"/>
                    </a:moveTo>
                    <a:cubicBezTo>
                      <a:pt x="61" y="0"/>
                      <a:pt x="1" y="93"/>
                      <a:pt x="44" y="153"/>
                    </a:cubicBezTo>
                    <a:cubicBezTo>
                      <a:pt x="135" y="279"/>
                      <a:pt x="231" y="393"/>
                      <a:pt x="349" y="495"/>
                    </a:cubicBezTo>
                    <a:cubicBezTo>
                      <a:pt x="448" y="584"/>
                      <a:pt x="579" y="690"/>
                      <a:pt x="723" y="690"/>
                    </a:cubicBezTo>
                    <a:cubicBezTo>
                      <a:pt x="727" y="690"/>
                      <a:pt x="732" y="690"/>
                      <a:pt x="737" y="690"/>
                    </a:cubicBezTo>
                    <a:cubicBezTo>
                      <a:pt x="809" y="686"/>
                      <a:pt x="855" y="621"/>
                      <a:pt x="839" y="553"/>
                    </a:cubicBezTo>
                    <a:cubicBezTo>
                      <a:pt x="813" y="409"/>
                      <a:pt x="672" y="302"/>
                      <a:pt x="558" y="222"/>
                    </a:cubicBezTo>
                    <a:cubicBezTo>
                      <a:pt x="432" y="130"/>
                      <a:pt x="300" y="66"/>
                      <a:pt x="155" y="5"/>
                    </a:cubicBezTo>
                    <a:cubicBezTo>
                      <a:pt x="146" y="2"/>
                      <a:pt x="137" y="0"/>
                      <a:pt x="12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8" name="Google Shape;3466;p47"/>
              <p:cNvSpPr/>
              <p:nvPr/>
            </p:nvSpPr>
            <p:spPr>
              <a:xfrm rot="-850406">
                <a:off x="6011074" y="3625878"/>
                <a:ext cx="12874" cy="10193"/>
              </a:xfrm>
              <a:custGeom>
                <a:avLst/>
                <a:gdLst/>
                <a:ahLst/>
                <a:cxnLst/>
                <a:rect l="l" t="t" r="r" b="b"/>
                <a:pathLst>
                  <a:path w="802" h="635" extrusionOk="0">
                    <a:moveTo>
                      <a:pt x="151" y="1"/>
                    </a:moveTo>
                    <a:cubicBezTo>
                      <a:pt x="65" y="1"/>
                      <a:pt x="1" y="107"/>
                      <a:pt x="68" y="197"/>
                    </a:cubicBezTo>
                    <a:cubicBezTo>
                      <a:pt x="201" y="364"/>
                      <a:pt x="372" y="585"/>
                      <a:pt x="593" y="630"/>
                    </a:cubicBezTo>
                    <a:cubicBezTo>
                      <a:pt x="605" y="633"/>
                      <a:pt x="616" y="634"/>
                      <a:pt x="627" y="634"/>
                    </a:cubicBezTo>
                    <a:cubicBezTo>
                      <a:pt x="742" y="634"/>
                      <a:pt x="802" y="499"/>
                      <a:pt x="726" y="406"/>
                    </a:cubicBezTo>
                    <a:cubicBezTo>
                      <a:pt x="654" y="322"/>
                      <a:pt x="566" y="276"/>
                      <a:pt x="475" y="216"/>
                    </a:cubicBezTo>
                    <a:cubicBezTo>
                      <a:pt x="391" y="162"/>
                      <a:pt x="307" y="98"/>
                      <a:pt x="231" y="34"/>
                    </a:cubicBezTo>
                    <a:cubicBezTo>
                      <a:pt x="205" y="10"/>
                      <a:pt x="177" y="1"/>
                      <a:pt x="15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9" name="Google Shape;3467;p47"/>
              <p:cNvSpPr/>
              <p:nvPr/>
            </p:nvSpPr>
            <p:spPr>
              <a:xfrm rot="-850406">
                <a:off x="5997019" y="3290151"/>
                <a:ext cx="133379" cy="395001"/>
              </a:xfrm>
              <a:custGeom>
                <a:avLst/>
                <a:gdLst/>
                <a:ahLst/>
                <a:cxnLst/>
                <a:rect l="l" t="t" r="r" b="b"/>
                <a:pathLst>
                  <a:path w="8309" h="24607" extrusionOk="0">
                    <a:moveTo>
                      <a:pt x="4010" y="1"/>
                    </a:moveTo>
                    <a:cubicBezTo>
                      <a:pt x="0" y="1"/>
                      <a:pt x="3290" y="24606"/>
                      <a:pt x="3290" y="24606"/>
                    </a:cubicBezTo>
                    <a:cubicBezTo>
                      <a:pt x="3290" y="24606"/>
                      <a:pt x="8308" y="459"/>
                      <a:pt x="4122" y="7"/>
                    </a:cubicBezTo>
                    <a:cubicBezTo>
                      <a:pt x="4084" y="3"/>
                      <a:pt x="4047" y="1"/>
                      <a:pt x="401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0" name="Google Shape;3468;p47"/>
              <p:cNvSpPr/>
              <p:nvPr/>
            </p:nvSpPr>
            <p:spPr>
              <a:xfrm rot="-850406">
                <a:off x="6011269" y="3336996"/>
                <a:ext cx="5329" cy="12344"/>
              </a:xfrm>
              <a:custGeom>
                <a:avLst/>
                <a:gdLst/>
                <a:ahLst/>
                <a:cxnLst/>
                <a:rect l="l" t="t" r="r" b="b"/>
                <a:pathLst>
                  <a:path w="332" h="769" extrusionOk="0">
                    <a:moveTo>
                      <a:pt x="166" y="1"/>
                    </a:moveTo>
                    <a:cubicBezTo>
                      <a:pt x="119" y="1"/>
                      <a:pt x="73" y="32"/>
                      <a:pt x="69" y="95"/>
                    </a:cubicBezTo>
                    <a:cubicBezTo>
                      <a:pt x="54" y="281"/>
                      <a:pt x="0" y="509"/>
                      <a:pt x="58" y="688"/>
                    </a:cubicBezTo>
                    <a:cubicBezTo>
                      <a:pt x="75" y="741"/>
                      <a:pt x="120" y="768"/>
                      <a:pt x="166" y="768"/>
                    </a:cubicBezTo>
                    <a:cubicBezTo>
                      <a:pt x="211" y="768"/>
                      <a:pt x="255" y="741"/>
                      <a:pt x="270" y="688"/>
                    </a:cubicBezTo>
                    <a:cubicBezTo>
                      <a:pt x="332" y="509"/>
                      <a:pt x="274" y="281"/>
                      <a:pt x="263" y="95"/>
                    </a:cubicBezTo>
                    <a:cubicBezTo>
                      <a:pt x="259" y="32"/>
                      <a:pt x="213" y="1"/>
                      <a:pt x="16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1" name="Google Shape;3469;p47"/>
              <p:cNvSpPr/>
              <p:nvPr/>
            </p:nvSpPr>
            <p:spPr>
              <a:xfrm rot="-850406">
                <a:off x="6019291" y="3319774"/>
                <a:ext cx="5442" cy="15507"/>
              </a:xfrm>
              <a:custGeom>
                <a:avLst/>
                <a:gdLst/>
                <a:ahLst/>
                <a:cxnLst/>
                <a:rect l="l" t="t" r="r" b="b"/>
                <a:pathLst>
                  <a:path w="339" h="966" extrusionOk="0">
                    <a:moveTo>
                      <a:pt x="235" y="1"/>
                    </a:moveTo>
                    <a:cubicBezTo>
                      <a:pt x="190" y="1"/>
                      <a:pt x="143" y="26"/>
                      <a:pt x="121" y="76"/>
                    </a:cubicBezTo>
                    <a:cubicBezTo>
                      <a:pt x="65" y="213"/>
                      <a:pt x="34" y="346"/>
                      <a:pt x="16" y="494"/>
                    </a:cubicBezTo>
                    <a:cubicBezTo>
                      <a:pt x="0" y="634"/>
                      <a:pt x="49" y="775"/>
                      <a:pt x="102" y="908"/>
                    </a:cubicBezTo>
                    <a:cubicBezTo>
                      <a:pt x="117" y="944"/>
                      <a:pt x="155" y="966"/>
                      <a:pt x="191" y="966"/>
                    </a:cubicBezTo>
                    <a:cubicBezTo>
                      <a:pt x="223" y="966"/>
                      <a:pt x="253" y="948"/>
                      <a:pt x="262" y="908"/>
                    </a:cubicBezTo>
                    <a:cubicBezTo>
                      <a:pt x="293" y="780"/>
                      <a:pt x="335" y="654"/>
                      <a:pt x="335" y="524"/>
                    </a:cubicBezTo>
                    <a:cubicBezTo>
                      <a:pt x="339" y="384"/>
                      <a:pt x="339" y="243"/>
                      <a:pt x="335" y="106"/>
                    </a:cubicBezTo>
                    <a:cubicBezTo>
                      <a:pt x="335" y="35"/>
                      <a:pt x="287" y="1"/>
                      <a:pt x="23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" name="Google Shape;3470;p47"/>
              <p:cNvSpPr/>
              <p:nvPr/>
            </p:nvSpPr>
            <p:spPr>
              <a:xfrm rot="-850406">
                <a:off x="6035998" y="3341529"/>
                <a:ext cx="5634" cy="12633"/>
              </a:xfrm>
              <a:custGeom>
                <a:avLst/>
                <a:gdLst/>
                <a:ahLst/>
                <a:cxnLst/>
                <a:rect l="l" t="t" r="r" b="b"/>
                <a:pathLst>
                  <a:path w="351" h="787" extrusionOk="0">
                    <a:moveTo>
                      <a:pt x="175" y="0"/>
                    </a:moveTo>
                    <a:cubicBezTo>
                      <a:pt x="135" y="0"/>
                      <a:pt x="95" y="23"/>
                      <a:pt x="84" y="69"/>
                    </a:cubicBezTo>
                    <a:cubicBezTo>
                      <a:pt x="58" y="176"/>
                      <a:pt x="47" y="282"/>
                      <a:pt x="35" y="396"/>
                    </a:cubicBezTo>
                    <a:cubicBezTo>
                      <a:pt x="24" y="507"/>
                      <a:pt x="1" y="625"/>
                      <a:pt x="61" y="723"/>
                    </a:cubicBezTo>
                    <a:cubicBezTo>
                      <a:pt x="90" y="765"/>
                      <a:pt x="133" y="786"/>
                      <a:pt x="175" y="786"/>
                    </a:cubicBezTo>
                    <a:cubicBezTo>
                      <a:pt x="217" y="786"/>
                      <a:pt x="259" y="765"/>
                      <a:pt x="286" y="723"/>
                    </a:cubicBezTo>
                    <a:cubicBezTo>
                      <a:pt x="350" y="625"/>
                      <a:pt x="324" y="507"/>
                      <a:pt x="316" y="396"/>
                    </a:cubicBezTo>
                    <a:cubicBezTo>
                      <a:pt x="305" y="282"/>
                      <a:pt x="293" y="176"/>
                      <a:pt x="266" y="69"/>
                    </a:cubicBezTo>
                    <a:cubicBezTo>
                      <a:pt x="255" y="23"/>
                      <a:pt x="215" y="0"/>
                      <a:pt x="17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" name="Google Shape;3471;p47"/>
              <p:cNvSpPr/>
              <p:nvPr/>
            </p:nvSpPr>
            <p:spPr>
              <a:xfrm rot="-850406">
                <a:off x="6029409" y="3363669"/>
                <a:ext cx="4848" cy="15523"/>
              </a:xfrm>
              <a:custGeom>
                <a:avLst/>
                <a:gdLst/>
                <a:ahLst/>
                <a:cxnLst/>
                <a:rect l="l" t="t" r="r" b="b"/>
                <a:pathLst>
                  <a:path w="302" h="967" extrusionOk="0">
                    <a:moveTo>
                      <a:pt x="151" y="1"/>
                    </a:moveTo>
                    <a:cubicBezTo>
                      <a:pt x="114" y="1"/>
                      <a:pt x="77" y="28"/>
                      <a:pt x="69" y="81"/>
                    </a:cubicBezTo>
                    <a:cubicBezTo>
                      <a:pt x="32" y="366"/>
                      <a:pt x="1" y="636"/>
                      <a:pt x="88" y="921"/>
                    </a:cubicBezTo>
                    <a:cubicBezTo>
                      <a:pt x="98" y="951"/>
                      <a:pt x="124" y="966"/>
                      <a:pt x="151" y="966"/>
                    </a:cubicBezTo>
                    <a:cubicBezTo>
                      <a:pt x="178" y="966"/>
                      <a:pt x="205" y="951"/>
                      <a:pt x="214" y="921"/>
                    </a:cubicBezTo>
                    <a:cubicBezTo>
                      <a:pt x="302" y="639"/>
                      <a:pt x="271" y="366"/>
                      <a:pt x="233" y="81"/>
                    </a:cubicBezTo>
                    <a:cubicBezTo>
                      <a:pt x="226" y="28"/>
                      <a:pt x="188" y="1"/>
                      <a:pt x="15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" name="Google Shape;3472;p47"/>
              <p:cNvSpPr/>
              <p:nvPr/>
            </p:nvSpPr>
            <p:spPr>
              <a:xfrm rot="-850406">
                <a:off x="6019395" y="3380833"/>
                <a:ext cx="7545" cy="18252"/>
              </a:xfrm>
              <a:custGeom>
                <a:avLst/>
                <a:gdLst/>
                <a:ahLst/>
                <a:cxnLst/>
                <a:rect l="l" t="t" r="r" b="b"/>
                <a:pathLst>
                  <a:path w="470" h="1137" extrusionOk="0">
                    <a:moveTo>
                      <a:pt x="215" y="1"/>
                    </a:moveTo>
                    <a:cubicBezTo>
                      <a:pt x="171" y="1"/>
                      <a:pt x="125" y="32"/>
                      <a:pt x="123" y="88"/>
                    </a:cubicBezTo>
                    <a:cubicBezTo>
                      <a:pt x="111" y="270"/>
                      <a:pt x="89" y="453"/>
                      <a:pt x="58" y="631"/>
                    </a:cubicBezTo>
                    <a:cubicBezTo>
                      <a:pt x="28" y="779"/>
                      <a:pt x="1" y="920"/>
                      <a:pt x="43" y="1069"/>
                    </a:cubicBezTo>
                    <a:cubicBezTo>
                      <a:pt x="57" y="1112"/>
                      <a:pt x="96" y="1137"/>
                      <a:pt x="136" y="1137"/>
                    </a:cubicBezTo>
                    <a:cubicBezTo>
                      <a:pt x="159" y="1137"/>
                      <a:pt x="183" y="1128"/>
                      <a:pt x="203" y="1110"/>
                    </a:cubicBezTo>
                    <a:cubicBezTo>
                      <a:pt x="469" y="863"/>
                      <a:pt x="385" y="376"/>
                      <a:pt x="297" y="65"/>
                    </a:cubicBezTo>
                    <a:cubicBezTo>
                      <a:pt x="286" y="21"/>
                      <a:pt x="251" y="1"/>
                      <a:pt x="21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" name="Google Shape;3473;p47"/>
              <p:cNvSpPr/>
              <p:nvPr/>
            </p:nvSpPr>
            <p:spPr>
              <a:xfrm rot="-850406">
                <a:off x="6034311" y="3399500"/>
                <a:ext cx="5570" cy="13933"/>
              </a:xfrm>
              <a:custGeom>
                <a:avLst/>
                <a:gdLst/>
                <a:ahLst/>
                <a:cxnLst/>
                <a:rect l="l" t="t" r="r" b="b"/>
                <a:pathLst>
                  <a:path w="347" h="868" extrusionOk="0">
                    <a:moveTo>
                      <a:pt x="173" y="1"/>
                    </a:moveTo>
                    <a:cubicBezTo>
                      <a:pt x="132" y="1"/>
                      <a:pt x="90" y="30"/>
                      <a:pt x="84" y="90"/>
                    </a:cubicBezTo>
                    <a:cubicBezTo>
                      <a:pt x="69" y="215"/>
                      <a:pt x="46" y="341"/>
                      <a:pt x="34" y="466"/>
                    </a:cubicBezTo>
                    <a:cubicBezTo>
                      <a:pt x="23" y="583"/>
                      <a:pt x="1" y="697"/>
                      <a:pt x="62" y="804"/>
                    </a:cubicBezTo>
                    <a:cubicBezTo>
                      <a:pt x="86" y="846"/>
                      <a:pt x="130" y="867"/>
                      <a:pt x="173" y="867"/>
                    </a:cubicBezTo>
                    <a:cubicBezTo>
                      <a:pt x="216" y="867"/>
                      <a:pt x="259" y="846"/>
                      <a:pt x="282" y="804"/>
                    </a:cubicBezTo>
                    <a:cubicBezTo>
                      <a:pt x="346" y="697"/>
                      <a:pt x="324" y="583"/>
                      <a:pt x="313" y="466"/>
                    </a:cubicBezTo>
                    <a:cubicBezTo>
                      <a:pt x="301" y="341"/>
                      <a:pt x="278" y="215"/>
                      <a:pt x="262" y="90"/>
                    </a:cubicBezTo>
                    <a:cubicBezTo>
                      <a:pt x="257" y="30"/>
                      <a:pt x="215" y="1"/>
                      <a:pt x="17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" name="Google Shape;3474;p47"/>
              <p:cNvSpPr/>
              <p:nvPr/>
            </p:nvSpPr>
            <p:spPr>
              <a:xfrm rot="-850406">
                <a:off x="6050377" y="3379680"/>
                <a:ext cx="5699" cy="12826"/>
              </a:xfrm>
              <a:custGeom>
                <a:avLst/>
                <a:gdLst/>
                <a:ahLst/>
                <a:cxnLst/>
                <a:rect l="l" t="t" r="r" b="b"/>
                <a:pathLst>
                  <a:path w="355" h="799" extrusionOk="0">
                    <a:moveTo>
                      <a:pt x="93" y="1"/>
                    </a:moveTo>
                    <a:cubicBezTo>
                      <a:pt x="52" y="1"/>
                      <a:pt x="12" y="28"/>
                      <a:pt x="12" y="85"/>
                    </a:cubicBezTo>
                    <a:cubicBezTo>
                      <a:pt x="8" y="203"/>
                      <a:pt x="1" y="317"/>
                      <a:pt x="4" y="435"/>
                    </a:cubicBezTo>
                    <a:cubicBezTo>
                      <a:pt x="12" y="538"/>
                      <a:pt x="12" y="652"/>
                      <a:pt x="58" y="747"/>
                    </a:cubicBezTo>
                    <a:cubicBezTo>
                      <a:pt x="77" y="781"/>
                      <a:pt x="114" y="798"/>
                      <a:pt x="151" y="798"/>
                    </a:cubicBezTo>
                    <a:cubicBezTo>
                      <a:pt x="188" y="798"/>
                      <a:pt x="225" y="781"/>
                      <a:pt x="244" y="747"/>
                    </a:cubicBezTo>
                    <a:cubicBezTo>
                      <a:pt x="355" y="545"/>
                      <a:pt x="263" y="259"/>
                      <a:pt x="183" y="62"/>
                    </a:cubicBezTo>
                    <a:cubicBezTo>
                      <a:pt x="167" y="22"/>
                      <a:pt x="129" y="1"/>
                      <a:pt x="9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" name="Google Shape;3475;p47"/>
              <p:cNvSpPr/>
              <p:nvPr/>
            </p:nvSpPr>
            <p:spPr>
              <a:xfrm rot="-850406">
                <a:off x="6023787" y="3432637"/>
                <a:ext cx="4607" cy="13516"/>
              </a:xfrm>
              <a:custGeom>
                <a:avLst/>
                <a:gdLst/>
                <a:ahLst/>
                <a:cxnLst/>
                <a:rect l="l" t="t" r="r" b="b"/>
                <a:pathLst>
                  <a:path w="287" h="842" extrusionOk="0">
                    <a:moveTo>
                      <a:pt x="85" y="1"/>
                    </a:moveTo>
                    <a:cubicBezTo>
                      <a:pt x="47" y="1"/>
                      <a:pt x="10" y="27"/>
                      <a:pt x="8" y="76"/>
                    </a:cubicBezTo>
                    <a:cubicBezTo>
                      <a:pt x="4" y="312"/>
                      <a:pt x="1" y="563"/>
                      <a:pt x="73" y="791"/>
                    </a:cubicBezTo>
                    <a:cubicBezTo>
                      <a:pt x="82" y="825"/>
                      <a:pt x="110" y="841"/>
                      <a:pt x="139" y="841"/>
                    </a:cubicBezTo>
                    <a:cubicBezTo>
                      <a:pt x="168" y="841"/>
                      <a:pt x="198" y="824"/>
                      <a:pt x="210" y="791"/>
                    </a:cubicBezTo>
                    <a:cubicBezTo>
                      <a:pt x="286" y="548"/>
                      <a:pt x="248" y="290"/>
                      <a:pt x="164" y="58"/>
                    </a:cubicBezTo>
                    <a:cubicBezTo>
                      <a:pt x="150" y="19"/>
                      <a:pt x="117" y="1"/>
                      <a:pt x="8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" name="Google Shape;3476;p47"/>
              <p:cNvSpPr/>
              <p:nvPr/>
            </p:nvSpPr>
            <p:spPr>
              <a:xfrm rot="-850406">
                <a:off x="6040136" y="3435905"/>
                <a:ext cx="6790" cy="15025"/>
              </a:xfrm>
              <a:custGeom>
                <a:avLst/>
                <a:gdLst/>
                <a:ahLst/>
                <a:cxnLst/>
                <a:rect l="l" t="t" r="r" b="b"/>
                <a:pathLst>
                  <a:path w="423" h="936" extrusionOk="0">
                    <a:moveTo>
                      <a:pt x="212" y="1"/>
                    </a:moveTo>
                    <a:cubicBezTo>
                      <a:pt x="171" y="1"/>
                      <a:pt x="130" y="23"/>
                      <a:pt x="122" y="67"/>
                    </a:cubicBezTo>
                    <a:cubicBezTo>
                      <a:pt x="84" y="318"/>
                      <a:pt x="1" y="645"/>
                      <a:pt x="119" y="884"/>
                    </a:cubicBezTo>
                    <a:cubicBezTo>
                      <a:pt x="137" y="918"/>
                      <a:pt x="175" y="935"/>
                      <a:pt x="213" y="935"/>
                    </a:cubicBezTo>
                    <a:cubicBezTo>
                      <a:pt x="250" y="935"/>
                      <a:pt x="287" y="918"/>
                      <a:pt x="305" y="884"/>
                    </a:cubicBezTo>
                    <a:cubicBezTo>
                      <a:pt x="422" y="645"/>
                      <a:pt x="339" y="318"/>
                      <a:pt x="301" y="67"/>
                    </a:cubicBezTo>
                    <a:cubicBezTo>
                      <a:pt x="293" y="23"/>
                      <a:pt x="253" y="1"/>
                      <a:pt x="21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" name="Google Shape;3477;p47"/>
              <p:cNvSpPr/>
              <p:nvPr/>
            </p:nvSpPr>
            <p:spPr>
              <a:xfrm rot="-850406">
                <a:off x="6053124" y="3411855"/>
                <a:ext cx="5827" cy="14142"/>
              </a:xfrm>
              <a:custGeom>
                <a:avLst/>
                <a:gdLst/>
                <a:ahLst/>
                <a:cxnLst/>
                <a:rect l="l" t="t" r="r" b="b"/>
                <a:pathLst>
                  <a:path w="363" h="881" extrusionOk="0">
                    <a:moveTo>
                      <a:pt x="182" y="1"/>
                    </a:moveTo>
                    <a:cubicBezTo>
                      <a:pt x="143" y="1"/>
                      <a:pt x="104" y="24"/>
                      <a:pt x="88" y="69"/>
                    </a:cubicBezTo>
                    <a:cubicBezTo>
                      <a:pt x="51" y="187"/>
                      <a:pt x="51" y="324"/>
                      <a:pt x="43" y="446"/>
                    </a:cubicBezTo>
                    <a:cubicBezTo>
                      <a:pt x="32" y="571"/>
                      <a:pt x="1" y="697"/>
                      <a:pt x="66" y="815"/>
                    </a:cubicBezTo>
                    <a:cubicBezTo>
                      <a:pt x="90" y="859"/>
                      <a:pt x="136" y="880"/>
                      <a:pt x="181" y="880"/>
                    </a:cubicBezTo>
                    <a:cubicBezTo>
                      <a:pt x="227" y="880"/>
                      <a:pt x="273" y="859"/>
                      <a:pt x="297" y="815"/>
                    </a:cubicBezTo>
                    <a:cubicBezTo>
                      <a:pt x="362" y="697"/>
                      <a:pt x="332" y="571"/>
                      <a:pt x="320" y="446"/>
                    </a:cubicBezTo>
                    <a:cubicBezTo>
                      <a:pt x="313" y="324"/>
                      <a:pt x="313" y="187"/>
                      <a:pt x="274" y="69"/>
                    </a:cubicBezTo>
                    <a:cubicBezTo>
                      <a:pt x="259" y="24"/>
                      <a:pt x="221" y="1"/>
                      <a:pt x="18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" name="Google Shape;3478;p47"/>
              <p:cNvSpPr/>
              <p:nvPr/>
            </p:nvSpPr>
            <p:spPr>
              <a:xfrm rot="-850406">
                <a:off x="6065451" y="3458573"/>
                <a:ext cx="7336" cy="16566"/>
              </a:xfrm>
              <a:custGeom>
                <a:avLst/>
                <a:gdLst/>
                <a:ahLst/>
                <a:cxnLst/>
                <a:rect l="l" t="t" r="r" b="b"/>
                <a:pathLst>
                  <a:path w="457" h="1032" extrusionOk="0">
                    <a:moveTo>
                      <a:pt x="213" y="0"/>
                    </a:moveTo>
                    <a:cubicBezTo>
                      <a:pt x="154" y="0"/>
                      <a:pt x="92" y="41"/>
                      <a:pt x="92" y="111"/>
                    </a:cubicBezTo>
                    <a:cubicBezTo>
                      <a:pt x="96" y="270"/>
                      <a:pt x="76" y="419"/>
                      <a:pt x="50" y="575"/>
                    </a:cubicBezTo>
                    <a:cubicBezTo>
                      <a:pt x="27" y="707"/>
                      <a:pt x="1" y="833"/>
                      <a:pt x="43" y="963"/>
                    </a:cubicBezTo>
                    <a:cubicBezTo>
                      <a:pt x="54" y="1009"/>
                      <a:pt x="89" y="1031"/>
                      <a:pt x="128" y="1031"/>
                    </a:cubicBezTo>
                    <a:cubicBezTo>
                      <a:pt x="153" y="1031"/>
                      <a:pt x="180" y="1022"/>
                      <a:pt x="202" y="1004"/>
                    </a:cubicBezTo>
                    <a:cubicBezTo>
                      <a:pt x="457" y="799"/>
                      <a:pt x="381" y="362"/>
                      <a:pt x="316" y="81"/>
                    </a:cubicBezTo>
                    <a:cubicBezTo>
                      <a:pt x="305" y="25"/>
                      <a:pt x="260" y="0"/>
                      <a:pt x="21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" name="Google Shape;3479;p47"/>
              <p:cNvSpPr/>
              <p:nvPr/>
            </p:nvSpPr>
            <p:spPr>
              <a:xfrm rot="-850406">
                <a:off x="6049893" y="3469454"/>
                <a:ext cx="6662" cy="15250"/>
              </a:xfrm>
              <a:custGeom>
                <a:avLst/>
                <a:gdLst/>
                <a:ahLst/>
                <a:cxnLst/>
                <a:rect l="l" t="t" r="r" b="b"/>
                <a:pathLst>
                  <a:path w="415" h="950" extrusionOk="0">
                    <a:moveTo>
                      <a:pt x="234" y="1"/>
                    </a:moveTo>
                    <a:cubicBezTo>
                      <a:pt x="189" y="1"/>
                      <a:pt x="140" y="34"/>
                      <a:pt x="138" y="86"/>
                    </a:cubicBezTo>
                    <a:cubicBezTo>
                      <a:pt x="126" y="228"/>
                      <a:pt x="103" y="364"/>
                      <a:pt x="73" y="501"/>
                    </a:cubicBezTo>
                    <a:cubicBezTo>
                      <a:pt x="46" y="623"/>
                      <a:pt x="1" y="737"/>
                      <a:pt x="23" y="858"/>
                    </a:cubicBezTo>
                    <a:cubicBezTo>
                      <a:pt x="36" y="916"/>
                      <a:pt x="92" y="950"/>
                      <a:pt x="148" y="950"/>
                    </a:cubicBezTo>
                    <a:cubicBezTo>
                      <a:pt x="179" y="950"/>
                      <a:pt x="210" y="939"/>
                      <a:pt x="232" y="916"/>
                    </a:cubicBezTo>
                    <a:cubicBezTo>
                      <a:pt x="415" y="707"/>
                      <a:pt x="350" y="314"/>
                      <a:pt x="305" y="63"/>
                    </a:cubicBezTo>
                    <a:cubicBezTo>
                      <a:pt x="298" y="20"/>
                      <a:pt x="267" y="1"/>
                      <a:pt x="2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" name="Google Shape;3480;p47"/>
              <p:cNvSpPr/>
              <p:nvPr/>
            </p:nvSpPr>
            <p:spPr>
              <a:xfrm rot="-850406">
                <a:off x="6037369" y="3466959"/>
                <a:ext cx="5089" cy="14479"/>
              </a:xfrm>
              <a:custGeom>
                <a:avLst/>
                <a:gdLst/>
                <a:ahLst/>
                <a:cxnLst/>
                <a:rect l="l" t="t" r="r" b="b"/>
                <a:pathLst>
                  <a:path w="317" h="902" extrusionOk="0">
                    <a:moveTo>
                      <a:pt x="117" y="0"/>
                    </a:moveTo>
                    <a:cubicBezTo>
                      <a:pt x="68" y="0"/>
                      <a:pt x="14" y="35"/>
                      <a:pt x="12" y="93"/>
                    </a:cubicBezTo>
                    <a:cubicBezTo>
                      <a:pt x="12" y="227"/>
                      <a:pt x="8" y="360"/>
                      <a:pt x="12" y="493"/>
                    </a:cubicBezTo>
                    <a:cubicBezTo>
                      <a:pt x="15" y="614"/>
                      <a:pt x="1" y="736"/>
                      <a:pt x="61" y="846"/>
                    </a:cubicBezTo>
                    <a:cubicBezTo>
                      <a:pt x="82" y="884"/>
                      <a:pt x="117" y="901"/>
                      <a:pt x="153" y="901"/>
                    </a:cubicBezTo>
                    <a:cubicBezTo>
                      <a:pt x="203" y="901"/>
                      <a:pt x="254" y="869"/>
                      <a:pt x="275" y="816"/>
                    </a:cubicBezTo>
                    <a:cubicBezTo>
                      <a:pt x="317" y="698"/>
                      <a:pt x="275" y="561"/>
                      <a:pt x="259" y="439"/>
                    </a:cubicBezTo>
                    <a:cubicBezTo>
                      <a:pt x="240" y="314"/>
                      <a:pt x="217" y="193"/>
                      <a:pt x="198" y="67"/>
                    </a:cubicBezTo>
                    <a:cubicBezTo>
                      <a:pt x="190" y="21"/>
                      <a:pt x="155" y="0"/>
                      <a:pt x="11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" name="Google Shape;3481;p47"/>
              <p:cNvSpPr/>
              <p:nvPr/>
            </p:nvSpPr>
            <p:spPr>
              <a:xfrm rot="-850406">
                <a:off x="6045766" y="3505378"/>
                <a:ext cx="5506" cy="12087"/>
              </a:xfrm>
              <a:custGeom>
                <a:avLst/>
                <a:gdLst/>
                <a:ahLst/>
                <a:cxnLst/>
                <a:rect l="l" t="t" r="r" b="b"/>
                <a:pathLst>
                  <a:path w="343" h="753" extrusionOk="0">
                    <a:moveTo>
                      <a:pt x="172" y="1"/>
                    </a:moveTo>
                    <a:cubicBezTo>
                      <a:pt x="124" y="1"/>
                      <a:pt x="77" y="27"/>
                      <a:pt x="65" y="80"/>
                    </a:cubicBezTo>
                    <a:cubicBezTo>
                      <a:pt x="43" y="183"/>
                      <a:pt x="39" y="286"/>
                      <a:pt x="35" y="392"/>
                    </a:cubicBezTo>
                    <a:cubicBezTo>
                      <a:pt x="27" y="491"/>
                      <a:pt x="1" y="609"/>
                      <a:pt x="65" y="692"/>
                    </a:cubicBezTo>
                    <a:cubicBezTo>
                      <a:pt x="94" y="733"/>
                      <a:pt x="132" y="753"/>
                      <a:pt x="170" y="753"/>
                    </a:cubicBezTo>
                    <a:cubicBezTo>
                      <a:pt x="209" y="753"/>
                      <a:pt x="248" y="733"/>
                      <a:pt x="278" y="692"/>
                    </a:cubicBezTo>
                    <a:cubicBezTo>
                      <a:pt x="343" y="609"/>
                      <a:pt x="313" y="491"/>
                      <a:pt x="309" y="392"/>
                    </a:cubicBezTo>
                    <a:cubicBezTo>
                      <a:pt x="301" y="286"/>
                      <a:pt x="301" y="183"/>
                      <a:pt x="278" y="80"/>
                    </a:cubicBezTo>
                    <a:cubicBezTo>
                      <a:pt x="267" y="27"/>
                      <a:pt x="219" y="1"/>
                      <a:pt x="17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" name="Google Shape;3482;p47"/>
              <p:cNvSpPr/>
              <p:nvPr/>
            </p:nvSpPr>
            <p:spPr>
              <a:xfrm rot="-850406">
                <a:off x="6060681" y="3500510"/>
                <a:ext cx="5939" cy="18203"/>
              </a:xfrm>
              <a:custGeom>
                <a:avLst/>
                <a:gdLst/>
                <a:ahLst/>
                <a:cxnLst/>
                <a:rect l="l" t="t" r="r" b="b"/>
                <a:pathLst>
                  <a:path w="370" h="1134" extrusionOk="0">
                    <a:moveTo>
                      <a:pt x="250" y="0"/>
                    </a:moveTo>
                    <a:cubicBezTo>
                      <a:pt x="213" y="0"/>
                      <a:pt x="177" y="22"/>
                      <a:pt x="164" y="70"/>
                    </a:cubicBezTo>
                    <a:cubicBezTo>
                      <a:pt x="118" y="233"/>
                      <a:pt x="84" y="396"/>
                      <a:pt x="61" y="563"/>
                    </a:cubicBezTo>
                    <a:cubicBezTo>
                      <a:pt x="43" y="723"/>
                      <a:pt x="1" y="887"/>
                      <a:pt x="46" y="1039"/>
                    </a:cubicBezTo>
                    <a:cubicBezTo>
                      <a:pt x="61" y="1098"/>
                      <a:pt x="119" y="1133"/>
                      <a:pt x="176" y="1133"/>
                    </a:cubicBezTo>
                    <a:cubicBezTo>
                      <a:pt x="218" y="1133"/>
                      <a:pt x="259" y="1114"/>
                      <a:pt x="282" y="1070"/>
                    </a:cubicBezTo>
                    <a:cubicBezTo>
                      <a:pt x="354" y="928"/>
                      <a:pt x="347" y="777"/>
                      <a:pt x="357" y="621"/>
                    </a:cubicBezTo>
                    <a:cubicBezTo>
                      <a:pt x="369" y="442"/>
                      <a:pt x="369" y="271"/>
                      <a:pt x="350" y="96"/>
                    </a:cubicBezTo>
                    <a:cubicBezTo>
                      <a:pt x="346" y="36"/>
                      <a:pt x="297" y="0"/>
                      <a:pt x="25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" name="Google Shape;3483;p47"/>
              <p:cNvSpPr/>
              <p:nvPr/>
            </p:nvSpPr>
            <p:spPr>
              <a:xfrm rot="-850406">
                <a:off x="6071155" y="3491570"/>
                <a:ext cx="5811" cy="14816"/>
              </a:xfrm>
              <a:custGeom>
                <a:avLst/>
                <a:gdLst/>
                <a:ahLst/>
                <a:cxnLst/>
                <a:rect l="l" t="t" r="r" b="b"/>
                <a:pathLst>
                  <a:path w="362" h="923" extrusionOk="0">
                    <a:moveTo>
                      <a:pt x="269" y="1"/>
                    </a:moveTo>
                    <a:cubicBezTo>
                      <a:pt x="238" y="1"/>
                      <a:pt x="206" y="19"/>
                      <a:pt x="190" y="60"/>
                    </a:cubicBezTo>
                    <a:cubicBezTo>
                      <a:pt x="95" y="315"/>
                      <a:pt x="8" y="588"/>
                      <a:pt x="0" y="862"/>
                    </a:cubicBezTo>
                    <a:cubicBezTo>
                      <a:pt x="0" y="899"/>
                      <a:pt x="31" y="922"/>
                      <a:pt x="63" y="922"/>
                    </a:cubicBezTo>
                    <a:cubicBezTo>
                      <a:pt x="82" y="922"/>
                      <a:pt x="102" y="913"/>
                      <a:pt x="115" y="892"/>
                    </a:cubicBezTo>
                    <a:cubicBezTo>
                      <a:pt x="243" y="653"/>
                      <a:pt x="304" y="371"/>
                      <a:pt x="350" y="102"/>
                    </a:cubicBezTo>
                    <a:cubicBezTo>
                      <a:pt x="361" y="40"/>
                      <a:pt x="316" y="1"/>
                      <a:pt x="26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" name="Google Shape;3484;p47"/>
              <p:cNvSpPr/>
              <p:nvPr/>
            </p:nvSpPr>
            <p:spPr>
              <a:xfrm rot="-850406">
                <a:off x="6075797" y="3532144"/>
                <a:ext cx="7224" cy="17192"/>
              </a:xfrm>
              <a:custGeom>
                <a:avLst/>
                <a:gdLst/>
                <a:ahLst/>
                <a:cxnLst/>
                <a:rect l="l" t="t" r="r" b="b"/>
                <a:pathLst>
                  <a:path w="450" h="1071" extrusionOk="0">
                    <a:moveTo>
                      <a:pt x="244" y="1"/>
                    </a:moveTo>
                    <a:cubicBezTo>
                      <a:pt x="186" y="1"/>
                      <a:pt x="124" y="41"/>
                      <a:pt x="126" y="111"/>
                    </a:cubicBezTo>
                    <a:cubicBezTo>
                      <a:pt x="126" y="267"/>
                      <a:pt x="111" y="419"/>
                      <a:pt x="76" y="575"/>
                    </a:cubicBezTo>
                    <a:cubicBezTo>
                      <a:pt x="50" y="712"/>
                      <a:pt x="1" y="830"/>
                      <a:pt x="20" y="971"/>
                    </a:cubicBezTo>
                    <a:cubicBezTo>
                      <a:pt x="29" y="1035"/>
                      <a:pt x="92" y="1071"/>
                      <a:pt x="153" y="1071"/>
                    </a:cubicBezTo>
                    <a:cubicBezTo>
                      <a:pt x="190" y="1071"/>
                      <a:pt x="225" y="1058"/>
                      <a:pt x="248" y="1031"/>
                    </a:cubicBezTo>
                    <a:cubicBezTo>
                      <a:pt x="450" y="803"/>
                      <a:pt x="389" y="359"/>
                      <a:pt x="343" y="81"/>
                    </a:cubicBezTo>
                    <a:cubicBezTo>
                      <a:pt x="334" y="26"/>
                      <a:pt x="291" y="1"/>
                      <a:pt x="24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7" name="Google Shape;3485;p47"/>
              <p:cNvSpPr/>
              <p:nvPr/>
            </p:nvSpPr>
            <p:spPr>
              <a:xfrm rot="-850406">
                <a:off x="6063904" y="3533705"/>
                <a:ext cx="6790" cy="15651"/>
              </a:xfrm>
              <a:custGeom>
                <a:avLst/>
                <a:gdLst/>
                <a:ahLst/>
                <a:cxnLst/>
                <a:rect l="l" t="t" r="r" b="b"/>
                <a:pathLst>
                  <a:path w="423" h="975" extrusionOk="0">
                    <a:moveTo>
                      <a:pt x="240" y="1"/>
                    </a:moveTo>
                    <a:cubicBezTo>
                      <a:pt x="180" y="1"/>
                      <a:pt x="115" y="42"/>
                      <a:pt x="115" y="113"/>
                    </a:cubicBezTo>
                    <a:cubicBezTo>
                      <a:pt x="118" y="253"/>
                      <a:pt x="108" y="390"/>
                      <a:pt x="77" y="527"/>
                    </a:cubicBezTo>
                    <a:cubicBezTo>
                      <a:pt x="50" y="649"/>
                      <a:pt x="1" y="755"/>
                      <a:pt x="20" y="885"/>
                    </a:cubicBezTo>
                    <a:cubicBezTo>
                      <a:pt x="29" y="943"/>
                      <a:pt x="85" y="974"/>
                      <a:pt x="140" y="974"/>
                    </a:cubicBezTo>
                    <a:cubicBezTo>
                      <a:pt x="175" y="974"/>
                      <a:pt x="209" y="962"/>
                      <a:pt x="233" y="938"/>
                    </a:cubicBezTo>
                    <a:cubicBezTo>
                      <a:pt x="422" y="744"/>
                      <a:pt x="373" y="330"/>
                      <a:pt x="339" y="83"/>
                    </a:cubicBezTo>
                    <a:cubicBezTo>
                      <a:pt x="331" y="26"/>
                      <a:pt x="287" y="1"/>
                      <a:pt x="24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8" name="Google Shape;3486;p47"/>
              <p:cNvSpPr/>
              <p:nvPr/>
            </p:nvSpPr>
            <p:spPr>
              <a:xfrm rot="-850406">
                <a:off x="6067109" y="3573262"/>
                <a:ext cx="7031" cy="15651"/>
              </a:xfrm>
              <a:custGeom>
                <a:avLst/>
                <a:gdLst/>
                <a:ahLst/>
                <a:cxnLst/>
                <a:rect l="l" t="t" r="r" b="b"/>
                <a:pathLst>
                  <a:path w="438" h="975" extrusionOk="0">
                    <a:moveTo>
                      <a:pt x="259" y="0"/>
                    </a:moveTo>
                    <a:cubicBezTo>
                      <a:pt x="205" y="0"/>
                      <a:pt x="146" y="38"/>
                      <a:pt x="144" y="103"/>
                    </a:cubicBezTo>
                    <a:cubicBezTo>
                      <a:pt x="144" y="251"/>
                      <a:pt x="122" y="395"/>
                      <a:pt x="84" y="540"/>
                    </a:cubicBezTo>
                    <a:cubicBezTo>
                      <a:pt x="49" y="668"/>
                      <a:pt x="0" y="772"/>
                      <a:pt x="30" y="908"/>
                    </a:cubicBezTo>
                    <a:cubicBezTo>
                      <a:pt x="39" y="949"/>
                      <a:pt x="80" y="974"/>
                      <a:pt x="120" y="974"/>
                    </a:cubicBezTo>
                    <a:cubicBezTo>
                      <a:pt x="137" y="974"/>
                      <a:pt x="153" y="970"/>
                      <a:pt x="167" y="961"/>
                    </a:cubicBezTo>
                    <a:cubicBezTo>
                      <a:pt x="437" y="798"/>
                      <a:pt x="395" y="342"/>
                      <a:pt x="350" y="72"/>
                    </a:cubicBezTo>
                    <a:cubicBezTo>
                      <a:pt x="340" y="22"/>
                      <a:pt x="301" y="0"/>
                      <a:pt x="25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" name="Google Shape;3487;p47"/>
              <p:cNvSpPr/>
              <p:nvPr/>
            </p:nvSpPr>
            <p:spPr>
              <a:xfrm rot="-850406">
                <a:off x="6075369" y="3560762"/>
                <a:ext cx="4960" cy="11654"/>
              </a:xfrm>
              <a:custGeom>
                <a:avLst/>
                <a:gdLst/>
                <a:ahLst/>
                <a:cxnLst/>
                <a:rect l="l" t="t" r="r" b="b"/>
                <a:pathLst>
                  <a:path w="309" h="726" extrusionOk="0">
                    <a:moveTo>
                      <a:pt x="180" y="0"/>
                    </a:moveTo>
                    <a:cubicBezTo>
                      <a:pt x="132" y="0"/>
                      <a:pt x="82" y="34"/>
                      <a:pt x="84" y="93"/>
                    </a:cubicBezTo>
                    <a:cubicBezTo>
                      <a:pt x="84" y="188"/>
                      <a:pt x="73" y="283"/>
                      <a:pt x="57" y="379"/>
                    </a:cubicBezTo>
                    <a:cubicBezTo>
                      <a:pt x="42" y="470"/>
                      <a:pt x="1" y="553"/>
                      <a:pt x="31" y="644"/>
                    </a:cubicBezTo>
                    <a:cubicBezTo>
                      <a:pt x="48" y="695"/>
                      <a:pt x="94" y="726"/>
                      <a:pt x="141" y="726"/>
                    </a:cubicBezTo>
                    <a:cubicBezTo>
                      <a:pt x="169" y="726"/>
                      <a:pt x="197" y="716"/>
                      <a:pt x="221" y="694"/>
                    </a:cubicBezTo>
                    <a:cubicBezTo>
                      <a:pt x="301" y="618"/>
                      <a:pt x="301" y="496"/>
                      <a:pt x="305" y="390"/>
                    </a:cubicBezTo>
                    <a:cubicBezTo>
                      <a:pt x="308" y="283"/>
                      <a:pt x="289" y="173"/>
                      <a:pt x="266" y="67"/>
                    </a:cubicBezTo>
                    <a:cubicBezTo>
                      <a:pt x="256" y="21"/>
                      <a:pt x="219" y="0"/>
                      <a:pt x="18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" name="Google Shape;3488;p47"/>
              <p:cNvSpPr/>
              <p:nvPr/>
            </p:nvSpPr>
            <p:spPr>
              <a:xfrm rot="-850406">
                <a:off x="6066250" y="3363820"/>
                <a:ext cx="292410" cy="317516"/>
              </a:xfrm>
              <a:custGeom>
                <a:avLst/>
                <a:gdLst/>
                <a:ahLst/>
                <a:cxnLst/>
                <a:rect l="l" t="t" r="r" b="b"/>
                <a:pathLst>
                  <a:path w="18216" h="19780" extrusionOk="0">
                    <a:moveTo>
                      <a:pt x="16219" y="0"/>
                    </a:moveTo>
                    <a:cubicBezTo>
                      <a:pt x="12976" y="0"/>
                      <a:pt x="0" y="18213"/>
                      <a:pt x="0" y="18213"/>
                    </a:cubicBezTo>
                    <a:lnTo>
                      <a:pt x="0" y="19780"/>
                    </a:lnTo>
                    <a:cubicBezTo>
                      <a:pt x="0" y="19780"/>
                      <a:pt x="18215" y="4519"/>
                      <a:pt x="16851" y="496"/>
                    </a:cubicBezTo>
                    <a:cubicBezTo>
                      <a:pt x="16735" y="156"/>
                      <a:pt x="16519" y="0"/>
                      <a:pt x="1621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" name="Google Shape;3489;p47"/>
              <p:cNvSpPr/>
              <p:nvPr/>
            </p:nvSpPr>
            <p:spPr>
              <a:xfrm rot="-850406">
                <a:off x="6151318" y="3573113"/>
                <a:ext cx="8315" cy="11750"/>
              </a:xfrm>
              <a:custGeom>
                <a:avLst/>
                <a:gdLst/>
                <a:ahLst/>
                <a:cxnLst/>
                <a:rect l="l" t="t" r="r" b="b"/>
                <a:pathLst>
                  <a:path w="518" h="732" extrusionOk="0">
                    <a:moveTo>
                      <a:pt x="409" y="1"/>
                    </a:moveTo>
                    <a:cubicBezTo>
                      <a:pt x="372" y="1"/>
                      <a:pt x="333" y="17"/>
                      <a:pt x="312" y="46"/>
                    </a:cubicBezTo>
                    <a:cubicBezTo>
                      <a:pt x="248" y="129"/>
                      <a:pt x="195" y="213"/>
                      <a:pt x="145" y="307"/>
                    </a:cubicBezTo>
                    <a:cubicBezTo>
                      <a:pt x="95" y="399"/>
                      <a:pt x="0" y="486"/>
                      <a:pt x="4" y="593"/>
                    </a:cubicBezTo>
                    <a:cubicBezTo>
                      <a:pt x="4" y="677"/>
                      <a:pt x="62" y="731"/>
                      <a:pt x="141" y="731"/>
                    </a:cubicBezTo>
                    <a:cubicBezTo>
                      <a:pt x="149" y="731"/>
                      <a:pt x="156" y="731"/>
                      <a:pt x="164" y="730"/>
                    </a:cubicBezTo>
                    <a:cubicBezTo>
                      <a:pt x="290" y="711"/>
                      <a:pt x="377" y="558"/>
                      <a:pt x="430" y="456"/>
                    </a:cubicBezTo>
                    <a:cubicBezTo>
                      <a:pt x="498" y="334"/>
                      <a:pt x="518" y="216"/>
                      <a:pt x="506" y="79"/>
                    </a:cubicBezTo>
                    <a:cubicBezTo>
                      <a:pt x="500" y="25"/>
                      <a:pt x="455" y="1"/>
                      <a:pt x="40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" name="Google Shape;3490;p47"/>
              <p:cNvSpPr/>
              <p:nvPr/>
            </p:nvSpPr>
            <p:spPr>
              <a:xfrm rot="-850406">
                <a:off x="6160991" y="3580482"/>
                <a:ext cx="11991" cy="14543"/>
              </a:xfrm>
              <a:custGeom>
                <a:avLst/>
                <a:gdLst/>
                <a:ahLst/>
                <a:cxnLst/>
                <a:rect l="l" t="t" r="r" b="b"/>
                <a:pathLst>
                  <a:path w="747" h="906" extrusionOk="0">
                    <a:moveTo>
                      <a:pt x="637" y="1"/>
                    </a:moveTo>
                    <a:cubicBezTo>
                      <a:pt x="615" y="1"/>
                      <a:pt x="591" y="10"/>
                      <a:pt x="573" y="32"/>
                    </a:cubicBezTo>
                    <a:cubicBezTo>
                      <a:pt x="386" y="260"/>
                      <a:pt x="132" y="481"/>
                      <a:pt x="29" y="762"/>
                    </a:cubicBezTo>
                    <a:cubicBezTo>
                      <a:pt x="0" y="843"/>
                      <a:pt x="67" y="905"/>
                      <a:pt x="138" y="905"/>
                    </a:cubicBezTo>
                    <a:cubicBezTo>
                      <a:pt x="163" y="905"/>
                      <a:pt x="189" y="897"/>
                      <a:pt x="211" y="879"/>
                    </a:cubicBezTo>
                    <a:cubicBezTo>
                      <a:pt x="439" y="690"/>
                      <a:pt x="557" y="374"/>
                      <a:pt x="706" y="123"/>
                    </a:cubicBezTo>
                    <a:cubicBezTo>
                      <a:pt x="746" y="58"/>
                      <a:pt x="694" y="1"/>
                      <a:pt x="63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" name="Google Shape;3491;p47"/>
              <p:cNvSpPr/>
              <p:nvPr/>
            </p:nvSpPr>
            <p:spPr>
              <a:xfrm rot="-850406">
                <a:off x="6178839" y="3554828"/>
                <a:ext cx="14624" cy="15442"/>
              </a:xfrm>
              <a:custGeom>
                <a:avLst/>
                <a:gdLst/>
                <a:ahLst/>
                <a:cxnLst/>
                <a:rect l="l" t="t" r="r" b="b"/>
                <a:pathLst>
                  <a:path w="911" h="962" extrusionOk="0">
                    <a:moveTo>
                      <a:pt x="761" y="1"/>
                    </a:moveTo>
                    <a:cubicBezTo>
                      <a:pt x="737" y="1"/>
                      <a:pt x="712" y="10"/>
                      <a:pt x="690" y="31"/>
                    </a:cubicBezTo>
                    <a:cubicBezTo>
                      <a:pt x="569" y="149"/>
                      <a:pt x="451" y="267"/>
                      <a:pt x="337" y="384"/>
                    </a:cubicBezTo>
                    <a:cubicBezTo>
                      <a:pt x="283" y="442"/>
                      <a:pt x="234" y="495"/>
                      <a:pt x="185" y="552"/>
                    </a:cubicBezTo>
                    <a:cubicBezTo>
                      <a:pt x="120" y="624"/>
                      <a:pt x="93" y="697"/>
                      <a:pt x="44" y="777"/>
                    </a:cubicBezTo>
                    <a:cubicBezTo>
                      <a:pt x="0" y="851"/>
                      <a:pt x="59" y="962"/>
                      <a:pt x="139" y="962"/>
                    </a:cubicBezTo>
                    <a:cubicBezTo>
                      <a:pt x="157" y="962"/>
                      <a:pt x="176" y="956"/>
                      <a:pt x="196" y="944"/>
                    </a:cubicBezTo>
                    <a:cubicBezTo>
                      <a:pt x="257" y="898"/>
                      <a:pt x="329" y="872"/>
                      <a:pt x="386" y="818"/>
                    </a:cubicBezTo>
                    <a:cubicBezTo>
                      <a:pt x="451" y="758"/>
                      <a:pt x="508" y="686"/>
                      <a:pt x="561" y="617"/>
                    </a:cubicBezTo>
                    <a:cubicBezTo>
                      <a:pt x="671" y="476"/>
                      <a:pt x="770" y="335"/>
                      <a:pt x="862" y="179"/>
                    </a:cubicBezTo>
                    <a:cubicBezTo>
                      <a:pt x="911" y="98"/>
                      <a:pt x="840" y="1"/>
                      <a:pt x="76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" name="Google Shape;3492;p47"/>
              <p:cNvSpPr/>
              <p:nvPr/>
            </p:nvSpPr>
            <p:spPr>
              <a:xfrm rot="-850406">
                <a:off x="6166257" y="3548964"/>
                <a:ext cx="10322" cy="13420"/>
              </a:xfrm>
              <a:custGeom>
                <a:avLst/>
                <a:gdLst/>
                <a:ahLst/>
                <a:cxnLst/>
                <a:rect l="l" t="t" r="r" b="b"/>
                <a:pathLst>
                  <a:path w="643" h="836" extrusionOk="0">
                    <a:moveTo>
                      <a:pt x="535" y="0"/>
                    </a:moveTo>
                    <a:cubicBezTo>
                      <a:pt x="511" y="0"/>
                      <a:pt x="487" y="12"/>
                      <a:pt x="471" y="42"/>
                    </a:cubicBezTo>
                    <a:cubicBezTo>
                      <a:pt x="406" y="156"/>
                      <a:pt x="334" y="273"/>
                      <a:pt x="250" y="377"/>
                    </a:cubicBezTo>
                    <a:cubicBezTo>
                      <a:pt x="174" y="471"/>
                      <a:pt x="45" y="563"/>
                      <a:pt x="18" y="688"/>
                    </a:cubicBezTo>
                    <a:cubicBezTo>
                      <a:pt x="1" y="760"/>
                      <a:pt x="49" y="836"/>
                      <a:pt x="123" y="836"/>
                    </a:cubicBezTo>
                    <a:cubicBezTo>
                      <a:pt x="131" y="836"/>
                      <a:pt x="139" y="835"/>
                      <a:pt x="148" y="833"/>
                    </a:cubicBezTo>
                    <a:cubicBezTo>
                      <a:pt x="292" y="798"/>
                      <a:pt x="379" y="654"/>
                      <a:pt x="452" y="533"/>
                    </a:cubicBezTo>
                    <a:cubicBezTo>
                      <a:pt x="527" y="399"/>
                      <a:pt x="588" y="262"/>
                      <a:pt x="627" y="114"/>
                    </a:cubicBezTo>
                    <a:cubicBezTo>
                      <a:pt x="642" y="54"/>
                      <a:pt x="587" y="0"/>
                      <a:pt x="53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" name="Google Shape;3493;p47"/>
              <p:cNvSpPr/>
              <p:nvPr/>
            </p:nvSpPr>
            <p:spPr>
              <a:xfrm rot="-850406">
                <a:off x="6172592" y="3523977"/>
                <a:ext cx="5008" cy="9070"/>
              </a:xfrm>
              <a:custGeom>
                <a:avLst/>
                <a:gdLst/>
                <a:ahLst/>
                <a:cxnLst/>
                <a:rect l="l" t="t" r="r" b="b"/>
                <a:pathLst>
                  <a:path w="312" h="565" extrusionOk="0">
                    <a:moveTo>
                      <a:pt x="217" y="0"/>
                    </a:moveTo>
                    <a:cubicBezTo>
                      <a:pt x="173" y="0"/>
                      <a:pt x="125" y="30"/>
                      <a:pt x="121" y="80"/>
                    </a:cubicBezTo>
                    <a:cubicBezTo>
                      <a:pt x="113" y="148"/>
                      <a:pt x="95" y="213"/>
                      <a:pt x="72" y="274"/>
                    </a:cubicBezTo>
                    <a:cubicBezTo>
                      <a:pt x="49" y="343"/>
                      <a:pt x="11" y="392"/>
                      <a:pt x="4" y="464"/>
                    </a:cubicBezTo>
                    <a:cubicBezTo>
                      <a:pt x="0" y="517"/>
                      <a:pt x="48" y="564"/>
                      <a:pt x="98" y="564"/>
                    </a:cubicBezTo>
                    <a:cubicBezTo>
                      <a:pt x="112" y="564"/>
                      <a:pt x="127" y="560"/>
                      <a:pt x="140" y="552"/>
                    </a:cubicBezTo>
                    <a:cubicBezTo>
                      <a:pt x="300" y="460"/>
                      <a:pt x="311" y="229"/>
                      <a:pt x="292" y="65"/>
                    </a:cubicBezTo>
                    <a:cubicBezTo>
                      <a:pt x="287" y="20"/>
                      <a:pt x="253" y="0"/>
                      <a:pt x="21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" name="Google Shape;3494;p47"/>
              <p:cNvSpPr/>
              <p:nvPr/>
            </p:nvSpPr>
            <p:spPr>
              <a:xfrm rot="-850406">
                <a:off x="6183287" y="3528588"/>
                <a:ext cx="10723" cy="14608"/>
              </a:xfrm>
              <a:custGeom>
                <a:avLst/>
                <a:gdLst/>
                <a:ahLst/>
                <a:cxnLst/>
                <a:rect l="l" t="t" r="r" b="b"/>
                <a:pathLst>
                  <a:path w="668" h="910" extrusionOk="0">
                    <a:moveTo>
                      <a:pt x="508" y="1"/>
                    </a:moveTo>
                    <a:cubicBezTo>
                      <a:pt x="484" y="1"/>
                      <a:pt x="459" y="10"/>
                      <a:pt x="437" y="33"/>
                    </a:cubicBezTo>
                    <a:cubicBezTo>
                      <a:pt x="255" y="235"/>
                      <a:pt x="0" y="535"/>
                      <a:pt x="38" y="825"/>
                    </a:cubicBezTo>
                    <a:cubicBezTo>
                      <a:pt x="43" y="877"/>
                      <a:pt x="94" y="910"/>
                      <a:pt x="145" y="910"/>
                    </a:cubicBezTo>
                    <a:cubicBezTo>
                      <a:pt x="171" y="910"/>
                      <a:pt x="197" y="901"/>
                      <a:pt x="216" y="881"/>
                    </a:cubicBezTo>
                    <a:cubicBezTo>
                      <a:pt x="311" y="786"/>
                      <a:pt x="338" y="668"/>
                      <a:pt x="399" y="547"/>
                    </a:cubicBezTo>
                    <a:cubicBezTo>
                      <a:pt x="460" y="421"/>
                      <a:pt x="532" y="300"/>
                      <a:pt x="612" y="186"/>
                    </a:cubicBezTo>
                    <a:cubicBezTo>
                      <a:pt x="667" y="104"/>
                      <a:pt x="589" y="1"/>
                      <a:pt x="50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" name="Google Shape;3495;p47"/>
              <p:cNvSpPr/>
              <p:nvPr/>
            </p:nvSpPr>
            <p:spPr>
              <a:xfrm rot="-850406">
                <a:off x="6198497" y="3521510"/>
                <a:ext cx="14495" cy="14881"/>
              </a:xfrm>
              <a:custGeom>
                <a:avLst/>
                <a:gdLst/>
                <a:ahLst/>
                <a:cxnLst/>
                <a:rect l="l" t="t" r="r" b="b"/>
                <a:pathLst>
                  <a:path w="903" h="927" extrusionOk="0">
                    <a:moveTo>
                      <a:pt x="766" y="1"/>
                    </a:moveTo>
                    <a:cubicBezTo>
                      <a:pt x="745" y="1"/>
                      <a:pt x="723" y="8"/>
                      <a:pt x="705" y="26"/>
                    </a:cubicBezTo>
                    <a:cubicBezTo>
                      <a:pt x="576" y="151"/>
                      <a:pt x="446" y="272"/>
                      <a:pt x="317" y="395"/>
                    </a:cubicBezTo>
                    <a:cubicBezTo>
                      <a:pt x="199" y="505"/>
                      <a:pt x="78" y="619"/>
                      <a:pt x="29" y="779"/>
                    </a:cubicBezTo>
                    <a:cubicBezTo>
                      <a:pt x="0" y="857"/>
                      <a:pt x="64" y="927"/>
                      <a:pt x="139" y="927"/>
                    </a:cubicBezTo>
                    <a:cubicBezTo>
                      <a:pt x="155" y="927"/>
                      <a:pt x="172" y="923"/>
                      <a:pt x="188" y="916"/>
                    </a:cubicBezTo>
                    <a:cubicBezTo>
                      <a:pt x="336" y="847"/>
                      <a:pt x="439" y="706"/>
                      <a:pt x="530" y="577"/>
                    </a:cubicBezTo>
                    <a:cubicBezTo>
                      <a:pt x="636" y="437"/>
                      <a:pt x="743" y="295"/>
                      <a:pt x="850" y="151"/>
                    </a:cubicBezTo>
                    <a:cubicBezTo>
                      <a:pt x="902" y="84"/>
                      <a:pt x="836" y="1"/>
                      <a:pt x="76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" name="Google Shape;3496;p47"/>
              <p:cNvSpPr/>
              <p:nvPr/>
            </p:nvSpPr>
            <p:spPr>
              <a:xfrm rot="-850406">
                <a:off x="6232708" y="3427186"/>
                <a:ext cx="9021" cy="10595"/>
              </a:xfrm>
              <a:custGeom>
                <a:avLst/>
                <a:gdLst/>
                <a:ahLst/>
                <a:cxnLst/>
                <a:rect l="l" t="t" r="r" b="b"/>
                <a:pathLst>
                  <a:path w="562" h="660" extrusionOk="0">
                    <a:moveTo>
                      <a:pt x="449" y="1"/>
                    </a:moveTo>
                    <a:cubicBezTo>
                      <a:pt x="431" y="1"/>
                      <a:pt x="411" y="8"/>
                      <a:pt x="394" y="26"/>
                    </a:cubicBezTo>
                    <a:cubicBezTo>
                      <a:pt x="313" y="106"/>
                      <a:pt x="241" y="186"/>
                      <a:pt x="169" y="270"/>
                    </a:cubicBezTo>
                    <a:cubicBezTo>
                      <a:pt x="101" y="349"/>
                      <a:pt x="13" y="433"/>
                      <a:pt x="6" y="544"/>
                    </a:cubicBezTo>
                    <a:cubicBezTo>
                      <a:pt x="0" y="618"/>
                      <a:pt x="57" y="659"/>
                      <a:pt x="118" y="659"/>
                    </a:cubicBezTo>
                    <a:cubicBezTo>
                      <a:pt x="135" y="659"/>
                      <a:pt x="153" y="656"/>
                      <a:pt x="169" y="649"/>
                    </a:cubicBezTo>
                    <a:cubicBezTo>
                      <a:pt x="264" y="616"/>
                      <a:pt x="318" y="502"/>
                      <a:pt x="367" y="421"/>
                    </a:cubicBezTo>
                    <a:cubicBezTo>
                      <a:pt x="424" y="330"/>
                      <a:pt x="478" y="239"/>
                      <a:pt x="527" y="144"/>
                    </a:cubicBezTo>
                    <a:cubicBezTo>
                      <a:pt x="562" y="80"/>
                      <a:pt x="510" y="1"/>
                      <a:pt x="44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" name="Google Shape;3497;p47"/>
              <p:cNvSpPr/>
              <p:nvPr/>
            </p:nvSpPr>
            <p:spPr>
              <a:xfrm rot="-850406">
                <a:off x="6231800" y="3446468"/>
                <a:ext cx="13725" cy="16566"/>
              </a:xfrm>
              <a:custGeom>
                <a:avLst/>
                <a:gdLst/>
                <a:ahLst/>
                <a:cxnLst/>
                <a:rect l="l" t="t" r="r" b="b"/>
                <a:pathLst>
                  <a:path w="855" h="1032" extrusionOk="0">
                    <a:moveTo>
                      <a:pt x="752" y="0"/>
                    </a:moveTo>
                    <a:cubicBezTo>
                      <a:pt x="734" y="0"/>
                      <a:pt x="716" y="7"/>
                      <a:pt x="701" y="24"/>
                    </a:cubicBezTo>
                    <a:cubicBezTo>
                      <a:pt x="580" y="165"/>
                      <a:pt x="458" y="305"/>
                      <a:pt x="336" y="449"/>
                    </a:cubicBezTo>
                    <a:cubicBezTo>
                      <a:pt x="219" y="583"/>
                      <a:pt x="66" y="723"/>
                      <a:pt x="17" y="898"/>
                    </a:cubicBezTo>
                    <a:cubicBezTo>
                      <a:pt x="0" y="959"/>
                      <a:pt x="43" y="1032"/>
                      <a:pt x="106" y="1032"/>
                    </a:cubicBezTo>
                    <a:cubicBezTo>
                      <a:pt x="114" y="1032"/>
                      <a:pt x="122" y="1030"/>
                      <a:pt x="131" y="1028"/>
                    </a:cubicBezTo>
                    <a:cubicBezTo>
                      <a:pt x="489" y="928"/>
                      <a:pt x="732" y="435"/>
                      <a:pt x="835" y="112"/>
                    </a:cubicBezTo>
                    <a:cubicBezTo>
                      <a:pt x="854" y="58"/>
                      <a:pt x="803" y="0"/>
                      <a:pt x="75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" name="Google Shape;3498;p47"/>
              <p:cNvSpPr/>
              <p:nvPr/>
            </p:nvSpPr>
            <p:spPr>
              <a:xfrm rot="-850406">
                <a:off x="6241813" y="3451954"/>
                <a:ext cx="18348" cy="19022"/>
              </a:xfrm>
              <a:custGeom>
                <a:avLst/>
                <a:gdLst/>
                <a:ahLst/>
                <a:cxnLst/>
                <a:rect l="l" t="t" r="r" b="b"/>
                <a:pathLst>
                  <a:path w="1143" h="1185" extrusionOk="0">
                    <a:moveTo>
                      <a:pt x="1007" y="1"/>
                    </a:moveTo>
                    <a:cubicBezTo>
                      <a:pt x="988" y="1"/>
                      <a:pt x="969" y="7"/>
                      <a:pt x="953" y="20"/>
                    </a:cubicBezTo>
                    <a:cubicBezTo>
                      <a:pt x="614" y="294"/>
                      <a:pt x="173" y="621"/>
                      <a:pt x="25" y="1043"/>
                    </a:cubicBezTo>
                    <a:cubicBezTo>
                      <a:pt x="0" y="1111"/>
                      <a:pt x="61" y="1185"/>
                      <a:pt x="128" y="1185"/>
                    </a:cubicBezTo>
                    <a:cubicBezTo>
                      <a:pt x="143" y="1185"/>
                      <a:pt x="158" y="1181"/>
                      <a:pt x="173" y="1172"/>
                    </a:cubicBezTo>
                    <a:cubicBezTo>
                      <a:pt x="363" y="1058"/>
                      <a:pt x="496" y="883"/>
                      <a:pt x="633" y="716"/>
                    </a:cubicBezTo>
                    <a:cubicBezTo>
                      <a:pt x="789" y="525"/>
                      <a:pt x="937" y="332"/>
                      <a:pt x="1089" y="142"/>
                    </a:cubicBezTo>
                    <a:cubicBezTo>
                      <a:pt x="1143" y="74"/>
                      <a:pt x="1076" y="1"/>
                      <a:pt x="100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" name="Google Shape;3499;p47"/>
              <p:cNvSpPr/>
              <p:nvPr/>
            </p:nvSpPr>
            <p:spPr>
              <a:xfrm rot="-850406">
                <a:off x="6223836" y="3490601"/>
                <a:ext cx="17481" cy="14238"/>
              </a:xfrm>
              <a:custGeom>
                <a:avLst/>
                <a:gdLst/>
                <a:ahLst/>
                <a:cxnLst/>
                <a:rect l="l" t="t" r="r" b="b"/>
                <a:pathLst>
                  <a:path w="1089" h="887" extrusionOk="0">
                    <a:moveTo>
                      <a:pt x="878" y="0"/>
                    </a:moveTo>
                    <a:cubicBezTo>
                      <a:pt x="847" y="0"/>
                      <a:pt x="815" y="12"/>
                      <a:pt x="788" y="41"/>
                    </a:cubicBezTo>
                    <a:cubicBezTo>
                      <a:pt x="678" y="171"/>
                      <a:pt x="557" y="289"/>
                      <a:pt x="423" y="395"/>
                    </a:cubicBezTo>
                    <a:cubicBezTo>
                      <a:pt x="359" y="448"/>
                      <a:pt x="309" y="513"/>
                      <a:pt x="248" y="562"/>
                    </a:cubicBezTo>
                    <a:cubicBezTo>
                      <a:pt x="176" y="624"/>
                      <a:pt x="111" y="669"/>
                      <a:pt x="50" y="741"/>
                    </a:cubicBezTo>
                    <a:cubicBezTo>
                      <a:pt x="0" y="799"/>
                      <a:pt x="35" y="886"/>
                      <a:pt x="112" y="886"/>
                    </a:cubicBezTo>
                    <a:cubicBezTo>
                      <a:pt x="117" y="886"/>
                      <a:pt x="122" y="886"/>
                      <a:pt x="127" y="885"/>
                    </a:cubicBezTo>
                    <a:cubicBezTo>
                      <a:pt x="503" y="833"/>
                      <a:pt x="796" y="525"/>
                      <a:pt x="1013" y="236"/>
                    </a:cubicBezTo>
                    <a:cubicBezTo>
                      <a:pt x="1089" y="134"/>
                      <a:pt x="983" y="0"/>
                      <a:pt x="87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" name="Google Shape;3500;p47"/>
              <p:cNvSpPr/>
              <p:nvPr/>
            </p:nvSpPr>
            <p:spPr>
              <a:xfrm rot="-850406">
                <a:off x="6203861" y="3481495"/>
                <a:ext cx="14624" cy="12681"/>
              </a:xfrm>
              <a:custGeom>
                <a:avLst/>
                <a:gdLst/>
                <a:ahLst/>
                <a:cxnLst/>
                <a:rect l="l" t="t" r="r" b="b"/>
                <a:pathLst>
                  <a:path w="911" h="790" extrusionOk="0">
                    <a:moveTo>
                      <a:pt x="803" y="1"/>
                    </a:moveTo>
                    <a:cubicBezTo>
                      <a:pt x="784" y="1"/>
                      <a:pt x="765" y="9"/>
                      <a:pt x="746" y="27"/>
                    </a:cubicBezTo>
                    <a:cubicBezTo>
                      <a:pt x="640" y="137"/>
                      <a:pt x="518" y="240"/>
                      <a:pt x="392" y="332"/>
                    </a:cubicBezTo>
                    <a:cubicBezTo>
                      <a:pt x="278" y="419"/>
                      <a:pt x="108" y="483"/>
                      <a:pt x="39" y="616"/>
                    </a:cubicBezTo>
                    <a:cubicBezTo>
                      <a:pt x="1" y="693"/>
                      <a:pt x="36" y="780"/>
                      <a:pt x="127" y="788"/>
                    </a:cubicBezTo>
                    <a:cubicBezTo>
                      <a:pt x="137" y="789"/>
                      <a:pt x="147" y="789"/>
                      <a:pt x="157" y="789"/>
                    </a:cubicBezTo>
                    <a:cubicBezTo>
                      <a:pt x="313" y="789"/>
                      <a:pt x="460" y="655"/>
                      <a:pt x="568" y="551"/>
                    </a:cubicBezTo>
                    <a:cubicBezTo>
                      <a:pt x="697" y="430"/>
                      <a:pt x="792" y="297"/>
                      <a:pt x="880" y="137"/>
                    </a:cubicBezTo>
                    <a:cubicBezTo>
                      <a:pt x="911" y="77"/>
                      <a:pt x="862" y="1"/>
                      <a:pt x="80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" name="Google Shape;3501;p47"/>
              <p:cNvSpPr/>
              <p:nvPr/>
            </p:nvSpPr>
            <p:spPr>
              <a:xfrm rot="-850406">
                <a:off x="6211668" y="3455919"/>
                <a:ext cx="10627" cy="11429"/>
              </a:xfrm>
              <a:custGeom>
                <a:avLst/>
                <a:gdLst/>
                <a:ahLst/>
                <a:cxnLst/>
                <a:rect l="l" t="t" r="r" b="b"/>
                <a:pathLst>
                  <a:path w="662" h="712" extrusionOk="0">
                    <a:moveTo>
                      <a:pt x="541" y="1"/>
                    </a:moveTo>
                    <a:cubicBezTo>
                      <a:pt x="518" y="1"/>
                      <a:pt x="494" y="9"/>
                      <a:pt x="472" y="30"/>
                    </a:cubicBezTo>
                    <a:cubicBezTo>
                      <a:pt x="396" y="106"/>
                      <a:pt x="328" y="193"/>
                      <a:pt x="256" y="277"/>
                    </a:cubicBezTo>
                    <a:cubicBezTo>
                      <a:pt x="225" y="315"/>
                      <a:pt x="187" y="346"/>
                      <a:pt x="156" y="383"/>
                    </a:cubicBezTo>
                    <a:cubicBezTo>
                      <a:pt x="119" y="432"/>
                      <a:pt x="96" y="490"/>
                      <a:pt x="58" y="536"/>
                    </a:cubicBezTo>
                    <a:cubicBezTo>
                      <a:pt x="0" y="612"/>
                      <a:pt x="73" y="711"/>
                      <a:pt x="154" y="711"/>
                    </a:cubicBezTo>
                    <a:cubicBezTo>
                      <a:pt x="170" y="711"/>
                      <a:pt x="186" y="708"/>
                      <a:pt x="202" y="699"/>
                    </a:cubicBezTo>
                    <a:cubicBezTo>
                      <a:pt x="256" y="669"/>
                      <a:pt x="316" y="646"/>
                      <a:pt x="361" y="611"/>
                    </a:cubicBezTo>
                    <a:cubicBezTo>
                      <a:pt x="407" y="574"/>
                      <a:pt x="449" y="520"/>
                      <a:pt x="487" y="471"/>
                    </a:cubicBezTo>
                    <a:cubicBezTo>
                      <a:pt x="559" y="372"/>
                      <a:pt x="624" y="262"/>
                      <a:pt x="647" y="144"/>
                    </a:cubicBezTo>
                    <a:cubicBezTo>
                      <a:pt x="661" y="74"/>
                      <a:pt x="606" y="1"/>
                      <a:pt x="54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" name="Google Shape;3502;p47"/>
              <p:cNvSpPr/>
              <p:nvPr/>
            </p:nvSpPr>
            <p:spPr>
              <a:xfrm rot="-850406">
                <a:off x="6184554" y="3509007"/>
                <a:ext cx="12136" cy="13933"/>
              </a:xfrm>
              <a:custGeom>
                <a:avLst/>
                <a:gdLst/>
                <a:ahLst/>
                <a:cxnLst/>
                <a:rect l="l" t="t" r="r" b="b"/>
                <a:pathLst>
                  <a:path w="756" h="868" extrusionOk="0">
                    <a:moveTo>
                      <a:pt x="590" y="0"/>
                    </a:moveTo>
                    <a:cubicBezTo>
                      <a:pt x="553" y="0"/>
                      <a:pt x="517" y="18"/>
                      <a:pt x="495" y="60"/>
                    </a:cubicBezTo>
                    <a:cubicBezTo>
                      <a:pt x="427" y="194"/>
                      <a:pt x="343" y="311"/>
                      <a:pt x="244" y="422"/>
                    </a:cubicBezTo>
                    <a:cubicBezTo>
                      <a:pt x="153" y="520"/>
                      <a:pt x="27" y="604"/>
                      <a:pt x="9" y="745"/>
                    </a:cubicBezTo>
                    <a:cubicBezTo>
                      <a:pt x="1" y="809"/>
                      <a:pt x="62" y="859"/>
                      <a:pt x="115" y="866"/>
                    </a:cubicBezTo>
                    <a:cubicBezTo>
                      <a:pt x="124" y="867"/>
                      <a:pt x="133" y="868"/>
                      <a:pt x="142" y="868"/>
                    </a:cubicBezTo>
                    <a:cubicBezTo>
                      <a:pt x="293" y="868"/>
                      <a:pt x="416" y="719"/>
                      <a:pt x="499" y="611"/>
                    </a:cubicBezTo>
                    <a:cubicBezTo>
                      <a:pt x="602" y="482"/>
                      <a:pt x="674" y="330"/>
                      <a:pt x="727" y="174"/>
                    </a:cubicBezTo>
                    <a:cubicBezTo>
                      <a:pt x="756" y="81"/>
                      <a:pt x="670" y="0"/>
                      <a:pt x="59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" name="Google Shape;3503;p47"/>
              <p:cNvSpPr/>
              <p:nvPr/>
            </p:nvSpPr>
            <p:spPr>
              <a:xfrm rot="-850406">
                <a:off x="6048659" y="3290852"/>
                <a:ext cx="236516" cy="381966"/>
              </a:xfrm>
              <a:custGeom>
                <a:avLst/>
                <a:gdLst/>
                <a:ahLst/>
                <a:cxnLst/>
                <a:rect l="l" t="t" r="r" b="b"/>
                <a:pathLst>
                  <a:path w="14734" h="23795" extrusionOk="0">
                    <a:moveTo>
                      <a:pt x="10465" y="0"/>
                    </a:moveTo>
                    <a:cubicBezTo>
                      <a:pt x="6579" y="0"/>
                      <a:pt x="1" y="22277"/>
                      <a:pt x="1" y="22277"/>
                    </a:cubicBezTo>
                    <a:lnTo>
                      <a:pt x="388" y="23795"/>
                    </a:lnTo>
                    <a:cubicBezTo>
                      <a:pt x="388" y="23795"/>
                      <a:pt x="14733" y="2173"/>
                      <a:pt x="10943" y="123"/>
                    </a:cubicBezTo>
                    <a:cubicBezTo>
                      <a:pt x="10789" y="40"/>
                      <a:pt x="10629" y="0"/>
                      <a:pt x="1046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6" name="Google Shape;3504;p47"/>
              <p:cNvSpPr/>
              <p:nvPr/>
            </p:nvSpPr>
            <p:spPr>
              <a:xfrm rot="-850406">
                <a:off x="6145123" y="3321626"/>
                <a:ext cx="11831" cy="14447"/>
              </a:xfrm>
              <a:custGeom>
                <a:avLst/>
                <a:gdLst/>
                <a:ahLst/>
                <a:cxnLst/>
                <a:rect l="l" t="t" r="r" b="b"/>
                <a:pathLst>
                  <a:path w="737" h="900" extrusionOk="0">
                    <a:moveTo>
                      <a:pt x="591" y="0"/>
                    </a:moveTo>
                    <a:cubicBezTo>
                      <a:pt x="566" y="0"/>
                      <a:pt x="541" y="11"/>
                      <a:pt x="521" y="36"/>
                    </a:cubicBezTo>
                    <a:cubicBezTo>
                      <a:pt x="475" y="90"/>
                      <a:pt x="429" y="143"/>
                      <a:pt x="384" y="196"/>
                    </a:cubicBezTo>
                    <a:cubicBezTo>
                      <a:pt x="378" y="195"/>
                      <a:pt x="372" y="194"/>
                      <a:pt x="366" y="194"/>
                    </a:cubicBezTo>
                    <a:cubicBezTo>
                      <a:pt x="353" y="194"/>
                      <a:pt x="341" y="198"/>
                      <a:pt x="330" y="211"/>
                    </a:cubicBezTo>
                    <a:cubicBezTo>
                      <a:pt x="284" y="276"/>
                      <a:pt x="243" y="345"/>
                      <a:pt x="198" y="409"/>
                    </a:cubicBezTo>
                    <a:cubicBezTo>
                      <a:pt x="110" y="515"/>
                      <a:pt x="7" y="615"/>
                      <a:pt x="3" y="755"/>
                    </a:cubicBezTo>
                    <a:cubicBezTo>
                      <a:pt x="0" y="850"/>
                      <a:pt x="74" y="899"/>
                      <a:pt x="153" y="899"/>
                    </a:cubicBezTo>
                    <a:cubicBezTo>
                      <a:pt x="178" y="899"/>
                      <a:pt x="204" y="894"/>
                      <a:pt x="228" y="884"/>
                    </a:cubicBezTo>
                    <a:cubicBezTo>
                      <a:pt x="353" y="831"/>
                      <a:pt x="414" y="668"/>
                      <a:pt x="482" y="554"/>
                    </a:cubicBezTo>
                    <a:cubicBezTo>
                      <a:pt x="558" y="428"/>
                      <a:pt x="615" y="291"/>
                      <a:pt x="691" y="166"/>
                    </a:cubicBezTo>
                    <a:cubicBezTo>
                      <a:pt x="737" y="89"/>
                      <a:pt x="664" y="0"/>
                      <a:pt x="59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7" name="Google Shape;3505;p47"/>
              <p:cNvSpPr/>
              <p:nvPr/>
            </p:nvSpPr>
            <p:spPr>
              <a:xfrm rot="-850406">
                <a:off x="6155714" y="3303610"/>
                <a:ext cx="11028" cy="13693"/>
              </a:xfrm>
              <a:custGeom>
                <a:avLst/>
                <a:gdLst/>
                <a:ahLst/>
                <a:cxnLst/>
                <a:rect l="l" t="t" r="r" b="b"/>
                <a:pathLst>
                  <a:path w="687" h="853" extrusionOk="0">
                    <a:moveTo>
                      <a:pt x="588" y="0"/>
                    </a:moveTo>
                    <a:cubicBezTo>
                      <a:pt x="568" y="0"/>
                      <a:pt x="548" y="9"/>
                      <a:pt x="531" y="29"/>
                    </a:cubicBezTo>
                    <a:cubicBezTo>
                      <a:pt x="340" y="246"/>
                      <a:pt x="154" y="478"/>
                      <a:pt x="29" y="736"/>
                    </a:cubicBezTo>
                    <a:cubicBezTo>
                      <a:pt x="1" y="796"/>
                      <a:pt x="44" y="852"/>
                      <a:pt x="100" y="852"/>
                    </a:cubicBezTo>
                    <a:cubicBezTo>
                      <a:pt x="113" y="852"/>
                      <a:pt x="126" y="849"/>
                      <a:pt x="139" y="843"/>
                    </a:cubicBezTo>
                    <a:cubicBezTo>
                      <a:pt x="424" y="710"/>
                      <a:pt x="618" y="417"/>
                      <a:pt x="675" y="113"/>
                    </a:cubicBezTo>
                    <a:cubicBezTo>
                      <a:pt x="687" y="56"/>
                      <a:pt x="638" y="0"/>
                      <a:pt x="58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8" name="Google Shape;3506;p47"/>
              <p:cNvSpPr/>
              <p:nvPr/>
            </p:nvSpPr>
            <p:spPr>
              <a:xfrm rot="-850406">
                <a:off x="6154466" y="3335123"/>
                <a:ext cx="13002" cy="16197"/>
              </a:xfrm>
              <a:custGeom>
                <a:avLst/>
                <a:gdLst/>
                <a:ahLst/>
                <a:cxnLst/>
                <a:rect l="l" t="t" r="r" b="b"/>
                <a:pathLst>
                  <a:path w="810" h="1009" extrusionOk="0">
                    <a:moveTo>
                      <a:pt x="681" y="1"/>
                    </a:moveTo>
                    <a:cubicBezTo>
                      <a:pt x="652" y="1"/>
                      <a:pt x="623" y="15"/>
                      <a:pt x="602" y="49"/>
                    </a:cubicBezTo>
                    <a:cubicBezTo>
                      <a:pt x="511" y="197"/>
                      <a:pt x="393" y="330"/>
                      <a:pt x="287" y="463"/>
                    </a:cubicBezTo>
                    <a:cubicBezTo>
                      <a:pt x="196" y="580"/>
                      <a:pt x="54" y="687"/>
                      <a:pt x="21" y="836"/>
                    </a:cubicBezTo>
                    <a:cubicBezTo>
                      <a:pt x="1" y="910"/>
                      <a:pt x="63" y="1008"/>
                      <a:pt x="145" y="1008"/>
                    </a:cubicBezTo>
                    <a:cubicBezTo>
                      <a:pt x="159" y="1008"/>
                      <a:pt x="173" y="1005"/>
                      <a:pt x="188" y="999"/>
                    </a:cubicBezTo>
                    <a:cubicBezTo>
                      <a:pt x="344" y="938"/>
                      <a:pt x="428" y="778"/>
                      <a:pt x="519" y="642"/>
                    </a:cubicBezTo>
                    <a:cubicBezTo>
                      <a:pt x="621" y="486"/>
                      <a:pt x="689" y="319"/>
                      <a:pt x="773" y="152"/>
                    </a:cubicBezTo>
                    <a:cubicBezTo>
                      <a:pt x="810" y="73"/>
                      <a:pt x="746" y="1"/>
                      <a:pt x="68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9" name="Google Shape;3507;p47"/>
              <p:cNvSpPr/>
              <p:nvPr/>
            </p:nvSpPr>
            <p:spPr>
              <a:xfrm rot="-850406">
                <a:off x="6168052" y="3350448"/>
                <a:ext cx="10482" cy="14784"/>
              </a:xfrm>
              <a:custGeom>
                <a:avLst/>
                <a:gdLst/>
                <a:ahLst/>
                <a:cxnLst/>
                <a:rect l="l" t="t" r="r" b="b"/>
                <a:pathLst>
                  <a:path w="653" h="921" extrusionOk="0">
                    <a:moveTo>
                      <a:pt x="620" y="1"/>
                    </a:moveTo>
                    <a:cubicBezTo>
                      <a:pt x="613" y="1"/>
                      <a:pt x="605" y="3"/>
                      <a:pt x="599" y="9"/>
                    </a:cubicBezTo>
                    <a:cubicBezTo>
                      <a:pt x="489" y="120"/>
                      <a:pt x="401" y="241"/>
                      <a:pt x="310" y="367"/>
                    </a:cubicBezTo>
                    <a:cubicBezTo>
                      <a:pt x="219" y="492"/>
                      <a:pt x="63" y="606"/>
                      <a:pt x="25" y="758"/>
                    </a:cubicBezTo>
                    <a:cubicBezTo>
                      <a:pt x="1" y="855"/>
                      <a:pt x="75" y="921"/>
                      <a:pt x="158" y="921"/>
                    </a:cubicBezTo>
                    <a:cubicBezTo>
                      <a:pt x="180" y="921"/>
                      <a:pt x="202" y="917"/>
                      <a:pt x="223" y="907"/>
                    </a:cubicBezTo>
                    <a:cubicBezTo>
                      <a:pt x="371" y="842"/>
                      <a:pt x="458" y="637"/>
                      <a:pt x="531" y="497"/>
                    </a:cubicBezTo>
                    <a:cubicBezTo>
                      <a:pt x="607" y="344"/>
                      <a:pt x="652" y="200"/>
                      <a:pt x="652" y="28"/>
                    </a:cubicBezTo>
                    <a:cubicBezTo>
                      <a:pt x="652" y="13"/>
                      <a:pt x="636" y="1"/>
                      <a:pt x="62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0" name="Google Shape;3508;p47"/>
              <p:cNvSpPr/>
              <p:nvPr/>
            </p:nvSpPr>
            <p:spPr>
              <a:xfrm rot="-850406">
                <a:off x="6139215" y="3356548"/>
                <a:ext cx="11590" cy="17947"/>
              </a:xfrm>
              <a:custGeom>
                <a:avLst/>
                <a:gdLst/>
                <a:ahLst/>
                <a:cxnLst/>
                <a:rect l="l" t="t" r="r" b="b"/>
                <a:pathLst>
                  <a:path w="722" h="1118" extrusionOk="0">
                    <a:moveTo>
                      <a:pt x="605" y="1"/>
                    </a:moveTo>
                    <a:cubicBezTo>
                      <a:pt x="574" y="1"/>
                      <a:pt x="543" y="14"/>
                      <a:pt x="524" y="45"/>
                    </a:cubicBezTo>
                    <a:cubicBezTo>
                      <a:pt x="425" y="205"/>
                      <a:pt x="319" y="365"/>
                      <a:pt x="228" y="532"/>
                    </a:cubicBezTo>
                    <a:cubicBezTo>
                      <a:pt x="144" y="680"/>
                      <a:pt x="33" y="817"/>
                      <a:pt x="10" y="991"/>
                    </a:cubicBezTo>
                    <a:cubicBezTo>
                      <a:pt x="1" y="1077"/>
                      <a:pt x="71" y="1118"/>
                      <a:pt x="142" y="1118"/>
                    </a:cubicBezTo>
                    <a:cubicBezTo>
                      <a:pt x="179" y="1118"/>
                      <a:pt x="215" y="1108"/>
                      <a:pt x="242" y="1087"/>
                    </a:cubicBezTo>
                    <a:cubicBezTo>
                      <a:pt x="375" y="980"/>
                      <a:pt x="447" y="775"/>
                      <a:pt x="516" y="623"/>
                    </a:cubicBezTo>
                    <a:cubicBezTo>
                      <a:pt x="593" y="459"/>
                      <a:pt x="645" y="292"/>
                      <a:pt x="698" y="117"/>
                    </a:cubicBezTo>
                    <a:cubicBezTo>
                      <a:pt x="721" y="50"/>
                      <a:pt x="663" y="1"/>
                      <a:pt x="60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1" name="Google Shape;3509;p47"/>
              <p:cNvSpPr/>
              <p:nvPr/>
            </p:nvSpPr>
            <p:spPr>
              <a:xfrm rot="-850406">
                <a:off x="6151099" y="3374996"/>
                <a:ext cx="11654" cy="19038"/>
              </a:xfrm>
              <a:custGeom>
                <a:avLst/>
                <a:gdLst/>
                <a:ahLst/>
                <a:cxnLst/>
                <a:rect l="l" t="t" r="r" b="b"/>
                <a:pathLst>
                  <a:path w="726" h="1186" extrusionOk="0">
                    <a:moveTo>
                      <a:pt x="620" y="0"/>
                    </a:moveTo>
                    <a:cubicBezTo>
                      <a:pt x="586" y="0"/>
                      <a:pt x="550" y="15"/>
                      <a:pt x="530" y="47"/>
                    </a:cubicBezTo>
                    <a:cubicBezTo>
                      <a:pt x="423" y="210"/>
                      <a:pt x="343" y="393"/>
                      <a:pt x="244" y="560"/>
                    </a:cubicBezTo>
                    <a:cubicBezTo>
                      <a:pt x="153" y="712"/>
                      <a:pt x="58" y="883"/>
                      <a:pt x="16" y="1058"/>
                    </a:cubicBezTo>
                    <a:cubicBezTo>
                      <a:pt x="1" y="1124"/>
                      <a:pt x="52" y="1186"/>
                      <a:pt x="114" y="1186"/>
                    </a:cubicBezTo>
                    <a:cubicBezTo>
                      <a:pt x="131" y="1186"/>
                      <a:pt x="148" y="1181"/>
                      <a:pt x="165" y="1172"/>
                    </a:cubicBezTo>
                    <a:cubicBezTo>
                      <a:pt x="503" y="974"/>
                      <a:pt x="700" y="480"/>
                      <a:pt x="723" y="100"/>
                    </a:cubicBezTo>
                    <a:cubicBezTo>
                      <a:pt x="725" y="35"/>
                      <a:pt x="673" y="0"/>
                      <a:pt x="62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2" name="Google Shape;3510;p47"/>
              <p:cNvSpPr/>
              <p:nvPr/>
            </p:nvSpPr>
            <p:spPr>
              <a:xfrm rot="-850406">
                <a:off x="6161156" y="3401484"/>
                <a:ext cx="10081" cy="11943"/>
              </a:xfrm>
              <a:custGeom>
                <a:avLst/>
                <a:gdLst/>
                <a:ahLst/>
                <a:cxnLst/>
                <a:rect l="l" t="t" r="r" b="b"/>
                <a:pathLst>
                  <a:path w="628" h="744" extrusionOk="0">
                    <a:moveTo>
                      <a:pt x="482" y="0"/>
                    </a:moveTo>
                    <a:cubicBezTo>
                      <a:pt x="447" y="0"/>
                      <a:pt x="413" y="12"/>
                      <a:pt x="388" y="36"/>
                    </a:cubicBezTo>
                    <a:cubicBezTo>
                      <a:pt x="313" y="112"/>
                      <a:pt x="255" y="203"/>
                      <a:pt x="187" y="291"/>
                    </a:cubicBezTo>
                    <a:cubicBezTo>
                      <a:pt x="111" y="386"/>
                      <a:pt x="4" y="458"/>
                      <a:pt x="0" y="591"/>
                    </a:cubicBezTo>
                    <a:cubicBezTo>
                      <a:pt x="0" y="675"/>
                      <a:pt x="73" y="743"/>
                      <a:pt x="156" y="743"/>
                    </a:cubicBezTo>
                    <a:cubicBezTo>
                      <a:pt x="158" y="743"/>
                      <a:pt x="160" y="743"/>
                      <a:pt x="162" y="743"/>
                    </a:cubicBezTo>
                    <a:cubicBezTo>
                      <a:pt x="307" y="743"/>
                      <a:pt x="397" y="601"/>
                      <a:pt x="476" y="489"/>
                    </a:cubicBezTo>
                    <a:cubicBezTo>
                      <a:pt x="548" y="382"/>
                      <a:pt x="604" y="261"/>
                      <a:pt x="620" y="131"/>
                    </a:cubicBezTo>
                    <a:cubicBezTo>
                      <a:pt x="628" y="49"/>
                      <a:pt x="554" y="0"/>
                      <a:pt x="48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3" name="Google Shape;3511;p47"/>
              <p:cNvSpPr/>
              <p:nvPr/>
            </p:nvSpPr>
            <p:spPr>
              <a:xfrm rot="-850406">
                <a:off x="6138937" y="3398851"/>
                <a:ext cx="11012" cy="1630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016" extrusionOk="0">
                    <a:moveTo>
                      <a:pt x="552" y="1"/>
                    </a:moveTo>
                    <a:cubicBezTo>
                      <a:pt x="513" y="1"/>
                      <a:pt x="475" y="23"/>
                      <a:pt x="458" y="71"/>
                    </a:cubicBezTo>
                    <a:cubicBezTo>
                      <a:pt x="412" y="205"/>
                      <a:pt x="348" y="345"/>
                      <a:pt x="275" y="466"/>
                    </a:cubicBezTo>
                    <a:cubicBezTo>
                      <a:pt x="203" y="584"/>
                      <a:pt x="105" y="684"/>
                      <a:pt x="40" y="809"/>
                    </a:cubicBezTo>
                    <a:cubicBezTo>
                      <a:pt x="0" y="891"/>
                      <a:pt x="56" y="1015"/>
                      <a:pt x="149" y="1015"/>
                    </a:cubicBezTo>
                    <a:cubicBezTo>
                      <a:pt x="163" y="1015"/>
                      <a:pt x="177" y="1012"/>
                      <a:pt x="192" y="1007"/>
                    </a:cubicBezTo>
                    <a:cubicBezTo>
                      <a:pt x="534" y="870"/>
                      <a:pt x="686" y="447"/>
                      <a:pt x="656" y="98"/>
                    </a:cubicBezTo>
                    <a:cubicBezTo>
                      <a:pt x="650" y="36"/>
                      <a:pt x="600" y="1"/>
                      <a:pt x="5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4" name="Google Shape;3512;p47"/>
              <p:cNvSpPr/>
              <p:nvPr/>
            </p:nvSpPr>
            <p:spPr>
              <a:xfrm rot="-850406">
                <a:off x="6127220" y="3386499"/>
                <a:ext cx="10450" cy="1411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879" extrusionOk="0">
                    <a:moveTo>
                      <a:pt x="512" y="1"/>
                    </a:moveTo>
                    <a:cubicBezTo>
                      <a:pt x="478" y="1"/>
                      <a:pt x="446" y="16"/>
                      <a:pt x="428" y="55"/>
                    </a:cubicBezTo>
                    <a:cubicBezTo>
                      <a:pt x="371" y="181"/>
                      <a:pt x="306" y="295"/>
                      <a:pt x="234" y="409"/>
                    </a:cubicBezTo>
                    <a:cubicBezTo>
                      <a:pt x="166" y="519"/>
                      <a:pt x="66" y="610"/>
                      <a:pt x="24" y="735"/>
                    </a:cubicBezTo>
                    <a:cubicBezTo>
                      <a:pt x="1" y="815"/>
                      <a:pt x="70" y="879"/>
                      <a:pt x="142" y="879"/>
                    </a:cubicBezTo>
                    <a:cubicBezTo>
                      <a:pt x="160" y="879"/>
                      <a:pt x="179" y="874"/>
                      <a:pt x="196" y="865"/>
                    </a:cubicBezTo>
                    <a:cubicBezTo>
                      <a:pt x="321" y="800"/>
                      <a:pt x="394" y="660"/>
                      <a:pt x="462" y="542"/>
                    </a:cubicBezTo>
                    <a:cubicBezTo>
                      <a:pt x="535" y="416"/>
                      <a:pt x="584" y="279"/>
                      <a:pt x="626" y="139"/>
                    </a:cubicBezTo>
                    <a:cubicBezTo>
                      <a:pt x="651" y="63"/>
                      <a:pt x="578" y="1"/>
                      <a:pt x="51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5" name="Google Shape;3513;p47"/>
              <p:cNvSpPr/>
              <p:nvPr/>
            </p:nvSpPr>
            <p:spPr>
              <a:xfrm rot="-850406">
                <a:off x="6127535" y="3437543"/>
                <a:ext cx="12665" cy="15988"/>
              </a:xfrm>
              <a:custGeom>
                <a:avLst/>
                <a:gdLst/>
                <a:ahLst/>
                <a:cxnLst/>
                <a:rect l="l" t="t" r="r" b="b"/>
                <a:pathLst>
                  <a:path w="789" h="996" extrusionOk="0">
                    <a:moveTo>
                      <a:pt x="685" y="0"/>
                    </a:moveTo>
                    <a:cubicBezTo>
                      <a:pt x="647" y="0"/>
                      <a:pt x="606" y="17"/>
                      <a:pt x="584" y="47"/>
                    </a:cubicBezTo>
                    <a:cubicBezTo>
                      <a:pt x="493" y="168"/>
                      <a:pt x="413" y="301"/>
                      <a:pt x="318" y="424"/>
                    </a:cubicBezTo>
                    <a:cubicBezTo>
                      <a:pt x="227" y="549"/>
                      <a:pt x="132" y="659"/>
                      <a:pt x="56" y="796"/>
                    </a:cubicBezTo>
                    <a:cubicBezTo>
                      <a:pt x="0" y="892"/>
                      <a:pt x="78" y="996"/>
                      <a:pt x="171" y="996"/>
                    </a:cubicBezTo>
                    <a:cubicBezTo>
                      <a:pt x="192" y="996"/>
                      <a:pt x="214" y="991"/>
                      <a:pt x="235" y="979"/>
                    </a:cubicBezTo>
                    <a:cubicBezTo>
                      <a:pt x="542" y="803"/>
                      <a:pt x="740" y="442"/>
                      <a:pt x="782" y="100"/>
                    </a:cubicBezTo>
                    <a:cubicBezTo>
                      <a:pt x="789" y="32"/>
                      <a:pt x="739" y="0"/>
                      <a:pt x="68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6" name="Google Shape;3514;p47"/>
              <p:cNvSpPr/>
              <p:nvPr/>
            </p:nvSpPr>
            <p:spPr>
              <a:xfrm rot="-850406">
                <a:off x="6146255" y="3432957"/>
                <a:ext cx="11124" cy="17834"/>
              </a:xfrm>
              <a:custGeom>
                <a:avLst/>
                <a:gdLst/>
                <a:ahLst/>
                <a:cxnLst/>
                <a:rect l="l" t="t" r="r" b="b"/>
                <a:pathLst>
                  <a:path w="693" h="1111" extrusionOk="0">
                    <a:moveTo>
                      <a:pt x="565" y="0"/>
                    </a:moveTo>
                    <a:cubicBezTo>
                      <a:pt x="543" y="0"/>
                      <a:pt x="520" y="9"/>
                      <a:pt x="498" y="29"/>
                    </a:cubicBezTo>
                    <a:cubicBezTo>
                      <a:pt x="362" y="159"/>
                      <a:pt x="286" y="345"/>
                      <a:pt x="195" y="501"/>
                    </a:cubicBezTo>
                    <a:cubicBezTo>
                      <a:pt x="103" y="657"/>
                      <a:pt x="5" y="817"/>
                      <a:pt x="0" y="1003"/>
                    </a:cubicBezTo>
                    <a:cubicBezTo>
                      <a:pt x="0" y="1054"/>
                      <a:pt x="53" y="1111"/>
                      <a:pt x="108" y="1111"/>
                    </a:cubicBezTo>
                    <a:cubicBezTo>
                      <a:pt x="117" y="1111"/>
                      <a:pt x="127" y="1109"/>
                      <a:pt x="137" y="1105"/>
                    </a:cubicBezTo>
                    <a:cubicBezTo>
                      <a:pt x="324" y="1029"/>
                      <a:pt x="434" y="866"/>
                      <a:pt x="514" y="687"/>
                    </a:cubicBezTo>
                    <a:cubicBezTo>
                      <a:pt x="593" y="508"/>
                      <a:pt x="693" y="303"/>
                      <a:pt x="670" y="101"/>
                    </a:cubicBezTo>
                    <a:cubicBezTo>
                      <a:pt x="662" y="44"/>
                      <a:pt x="616" y="0"/>
                      <a:pt x="56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7" name="Google Shape;3515;p47"/>
              <p:cNvSpPr/>
              <p:nvPr/>
            </p:nvSpPr>
            <p:spPr>
              <a:xfrm rot="-850406">
                <a:off x="6133977" y="3472729"/>
                <a:ext cx="10691" cy="15362"/>
              </a:xfrm>
              <a:custGeom>
                <a:avLst/>
                <a:gdLst/>
                <a:ahLst/>
                <a:cxnLst/>
                <a:rect l="l" t="t" r="r" b="b"/>
                <a:pathLst>
                  <a:path w="666" h="957" extrusionOk="0">
                    <a:moveTo>
                      <a:pt x="546" y="0"/>
                    </a:moveTo>
                    <a:cubicBezTo>
                      <a:pt x="514" y="0"/>
                      <a:pt x="481" y="14"/>
                      <a:pt x="459" y="47"/>
                    </a:cubicBezTo>
                    <a:cubicBezTo>
                      <a:pt x="379" y="172"/>
                      <a:pt x="303" y="298"/>
                      <a:pt x="227" y="427"/>
                    </a:cubicBezTo>
                    <a:cubicBezTo>
                      <a:pt x="155" y="545"/>
                      <a:pt x="60" y="659"/>
                      <a:pt x="22" y="796"/>
                    </a:cubicBezTo>
                    <a:cubicBezTo>
                      <a:pt x="1" y="871"/>
                      <a:pt x="70" y="956"/>
                      <a:pt x="145" y="956"/>
                    </a:cubicBezTo>
                    <a:cubicBezTo>
                      <a:pt x="165" y="956"/>
                      <a:pt x="185" y="950"/>
                      <a:pt x="204" y="937"/>
                    </a:cubicBezTo>
                    <a:cubicBezTo>
                      <a:pt x="436" y="761"/>
                      <a:pt x="576" y="400"/>
                      <a:pt x="645" y="126"/>
                    </a:cubicBezTo>
                    <a:cubicBezTo>
                      <a:pt x="665" y="52"/>
                      <a:pt x="607" y="0"/>
                      <a:pt x="54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" name="Google Shape;3516;p47"/>
              <p:cNvSpPr/>
              <p:nvPr/>
            </p:nvSpPr>
            <p:spPr>
              <a:xfrm rot="-850406">
                <a:off x="6155638" y="3444958"/>
                <a:ext cx="11349" cy="16454"/>
              </a:xfrm>
              <a:custGeom>
                <a:avLst/>
                <a:gdLst/>
                <a:ahLst/>
                <a:cxnLst/>
                <a:rect l="l" t="t" r="r" b="b"/>
                <a:pathLst>
                  <a:path w="707" h="1025" extrusionOk="0">
                    <a:moveTo>
                      <a:pt x="593" y="1"/>
                    </a:moveTo>
                    <a:cubicBezTo>
                      <a:pt x="565" y="1"/>
                      <a:pt x="537" y="15"/>
                      <a:pt x="519" y="48"/>
                    </a:cubicBezTo>
                    <a:cubicBezTo>
                      <a:pt x="447" y="188"/>
                      <a:pt x="359" y="321"/>
                      <a:pt x="272" y="451"/>
                    </a:cubicBezTo>
                    <a:cubicBezTo>
                      <a:pt x="188" y="572"/>
                      <a:pt x="36" y="686"/>
                      <a:pt x="13" y="835"/>
                    </a:cubicBezTo>
                    <a:cubicBezTo>
                      <a:pt x="1" y="924"/>
                      <a:pt x="59" y="1025"/>
                      <a:pt x="152" y="1025"/>
                    </a:cubicBezTo>
                    <a:cubicBezTo>
                      <a:pt x="166" y="1025"/>
                      <a:pt x="180" y="1023"/>
                      <a:pt x="196" y="1018"/>
                    </a:cubicBezTo>
                    <a:cubicBezTo>
                      <a:pt x="367" y="960"/>
                      <a:pt x="450" y="781"/>
                      <a:pt x="523" y="630"/>
                    </a:cubicBezTo>
                    <a:cubicBezTo>
                      <a:pt x="606" y="466"/>
                      <a:pt x="656" y="302"/>
                      <a:pt x="694" y="120"/>
                    </a:cubicBezTo>
                    <a:cubicBezTo>
                      <a:pt x="707" y="54"/>
                      <a:pt x="649" y="1"/>
                      <a:pt x="59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" name="Google Shape;3517;p47"/>
              <p:cNvSpPr/>
              <p:nvPr/>
            </p:nvSpPr>
            <p:spPr>
              <a:xfrm rot="-850406">
                <a:off x="6142695" y="3502863"/>
                <a:ext cx="12569" cy="16823"/>
              </a:xfrm>
              <a:custGeom>
                <a:avLst/>
                <a:gdLst/>
                <a:ahLst/>
                <a:cxnLst/>
                <a:rect l="l" t="t" r="r" b="b"/>
                <a:pathLst>
                  <a:path w="783" h="1048" extrusionOk="0">
                    <a:moveTo>
                      <a:pt x="671" y="1"/>
                    </a:moveTo>
                    <a:cubicBezTo>
                      <a:pt x="643" y="1"/>
                      <a:pt x="616" y="13"/>
                      <a:pt x="599" y="43"/>
                    </a:cubicBezTo>
                    <a:cubicBezTo>
                      <a:pt x="512" y="206"/>
                      <a:pt x="401" y="359"/>
                      <a:pt x="287" y="503"/>
                    </a:cubicBezTo>
                    <a:cubicBezTo>
                      <a:pt x="185" y="632"/>
                      <a:pt x="55" y="743"/>
                      <a:pt x="17" y="906"/>
                    </a:cubicBezTo>
                    <a:cubicBezTo>
                      <a:pt x="0" y="975"/>
                      <a:pt x="50" y="1048"/>
                      <a:pt x="119" y="1048"/>
                    </a:cubicBezTo>
                    <a:cubicBezTo>
                      <a:pt x="129" y="1048"/>
                      <a:pt x="139" y="1046"/>
                      <a:pt x="150" y="1043"/>
                    </a:cubicBezTo>
                    <a:cubicBezTo>
                      <a:pt x="504" y="929"/>
                      <a:pt x="652" y="423"/>
                      <a:pt x="762" y="111"/>
                    </a:cubicBezTo>
                    <a:cubicBezTo>
                      <a:pt x="782" y="49"/>
                      <a:pt x="726" y="1"/>
                      <a:pt x="67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" name="Google Shape;3518;p47"/>
              <p:cNvSpPr/>
              <p:nvPr/>
            </p:nvSpPr>
            <p:spPr>
              <a:xfrm rot="-850406">
                <a:off x="6123860" y="3533520"/>
                <a:ext cx="10274" cy="13532"/>
              </a:xfrm>
              <a:custGeom>
                <a:avLst/>
                <a:gdLst/>
                <a:ahLst/>
                <a:cxnLst/>
                <a:rect l="l" t="t" r="r" b="b"/>
                <a:pathLst>
                  <a:path w="640" h="843" extrusionOk="0">
                    <a:moveTo>
                      <a:pt x="532" y="1"/>
                    </a:moveTo>
                    <a:cubicBezTo>
                      <a:pt x="505" y="1"/>
                      <a:pt x="479" y="14"/>
                      <a:pt x="463" y="44"/>
                    </a:cubicBezTo>
                    <a:cubicBezTo>
                      <a:pt x="398" y="169"/>
                      <a:pt x="318" y="288"/>
                      <a:pt x="234" y="397"/>
                    </a:cubicBezTo>
                    <a:cubicBezTo>
                      <a:pt x="154" y="493"/>
                      <a:pt x="52" y="599"/>
                      <a:pt x="17" y="721"/>
                    </a:cubicBezTo>
                    <a:cubicBezTo>
                      <a:pt x="0" y="784"/>
                      <a:pt x="51" y="842"/>
                      <a:pt x="110" y="842"/>
                    </a:cubicBezTo>
                    <a:cubicBezTo>
                      <a:pt x="118" y="842"/>
                      <a:pt x="127" y="841"/>
                      <a:pt x="135" y="839"/>
                    </a:cubicBezTo>
                    <a:cubicBezTo>
                      <a:pt x="424" y="767"/>
                      <a:pt x="561" y="367"/>
                      <a:pt x="622" y="112"/>
                    </a:cubicBezTo>
                    <a:cubicBezTo>
                      <a:pt x="640" y="52"/>
                      <a:pt x="585" y="1"/>
                      <a:pt x="53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" name="Google Shape;3519;p47"/>
              <p:cNvSpPr/>
              <p:nvPr/>
            </p:nvSpPr>
            <p:spPr>
              <a:xfrm rot="-850406">
                <a:off x="6121438" y="3493382"/>
                <a:ext cx="12617" cy="15202"/>
              </a:xfrm>
              <a:custGeom>
                <a:avLst/>
                <a:gdLst/>
                <a:ahLst/>
                <a:cxnLst/>
                <a:rect l="l" t="t" r="r" b="b"/>
                <a:pathLst>
                  <a:path w="786" h="947" extrusionOk="0">
                    <a:moveTo>
                      <a:pt x="654" y="0"/>
                    </a:moveTo>
                    <a:cubicBezTo>
                      <a:pt x="620" y="0"/>
                      <a:pt x="586" y="16"/>
                      <a:pt x="563" y="52"/>
                    </a:cubicBezTo>
                    <a:cubicBezTo>
                      <a:pt x="486" y="178"/>
                      <a:pt x="395" y="306"/>
                      <a:pt x="304" y="420"/>
                    </a:cubicBezTo>
                    <a:cubicBezTo>
                      <a:pt x="209" y="534"/>
                      <a:pt x="91" y="622"/>
                      <a:pt x="34" y="763"/>
                    </a:cubicBezTo>
                    <a:cubicBezTo>
                      <a:pt x="1" y="856"/>
                      <a:pt x="90" y="947"/>
                      <a:pt x="180" y="947"/>
                    </a:cubicBezTo>
                    <a:cubicBezTo>
                      <a:pt x="193" y="947"/>
                      <a:pt x="205" y="945"/>
                      <a:pt x="217" y="941"/>
                    </a:cubicBezTo>
                    <a:cubicBezTo>
                      <a:pt x="377" y="896"/>
                      <a:pt x="482" y="736"/>
                      <a:pt x="570" y="599"/>
                    </a:cubicBezTo>
                    <a:cubicBezTo>
                      <a:pt x="669" y="455"/>
                      <a:pt x="726" y="310"/>
                      <a:pt x="768" y="139"/>
                    </a:cubicBezTo>
                    <a:cubicBezTo>
                      <a:pt x="786" y="59"/>
                      <a:pt x="720" y="0"/>
                      <a:pt x="65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" name="Google Shape;3520;p47"/>
              <p:cNvSpPr/>
              <p:nvPr/>
            </p:nvSpPr>
            <p:spPr>
              <a:xfrm rot="-850406">
                <a:off x="6114000" y="3473694"/>
                <a:ext cx="12601" cy="17577"/>
              </a:xfrm>
              <a:custGeom>
                <a:avLst/>
                <a:gdLst/>
                <a:ahLst/>
                <a:cxnLst/>
                <a:rect l="l" t="t" r="r" b="b"/>
                <a:pathLst>
                  <a:path w="785" h="1095" extrusionOk="0">
                    <a:moveTo>
                      <a:pt x="640" y="1"/>
                    </a:moveTo>
                    <a:cubicBezTo>
                      <a:pt x="606" y="1"/>
                      <a:pt x="572" y="16"/>
                      <a:pt x="547" y="53"/>
                    </a:cubicBezTo>
                    <a:cubicBezTo>
                      <a:pt x="437" y="209"/>
                      <a:pt x="319" y="360"/>
                      <a:pt x="209" y="516"/>
                    </a:cubicBezTo>
                    <a:cubicBezTo>
                      <a:pt x="106" y="657"/>
                      <a:pt x="49" y="832"/>
                      <a:pt x="11" y="1004"/>
                    </a:cubicBezTo>
                    <a:cubicBezTo>
                      <a:pt x="0" y="1058"/>
                      <a:pt x="40" y="1095"/>
                      <a:pt x="84" y="1095"/>
                    </a:cubicBezTo>
                    <a:cubicBezTo>
                      <a:pt x="102" y="1095"/>
                      <a:pt x="120" y="1089"/>
                      <a:pt x="137" y="1076"/>
                    </a:cubicBezTo>
                    <a:cubicBezTo>
                      <a:pt x="273" y="962"/>
                      <a:pt x="398" y="832"/>
                      <a:pt x="479" y="676"/>
                    </a:cubicBezTo>
                    <a:cubicBezTo>
                      <a:pt x="566" y="505"/>
                      <a:pt x="649" y="334"/>
                      <a:pt x="737" y="163"/>
                    </a:cubicBezTo>
                    <a:cubicBezTo>
                      <a:pt x="784" y="76"/>
                      <a:pt x="714" y="1"/>
                      <a:pt x="64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3" name="Google Shape;3521;p47"/>
              <p:cNvSpPr/>
              <p:nvPr/>
            </p:nvSpPr>
            <p:spPr>
              <a:xfrm rot="-850406">
                <a:off x="6105635" y="3561960"/>
                <a:ext cx="9647" cy="13532"/>
              </a:xfrm>
              <a:custGeom>
                <a:avLst/>
                <a:gdLst/>
                <a:ahLst/>
                <a:cxnLst/>
                <a:rect l="l" t="t" r="r" b="b"/>
                <a:pathLst>
                  <a:path w="601" h="843" extrusionOk="0">
                    <a:moveTo>
                      <a:pt x="384" y="1"/>
                    </a:moveTo>
                    <a:cubicBezTo>
                      <a:pt x="339" y="1"/>
                      <a:pt x="294" y="24"/>
                      <a:pt x="270" y="65"/>
                    </a:cubicBezTo>
                    <a:cubicBezTo>
                      <a:pt x="228" y="137"/>
                      <a:pt x="225" y="213"/>
                      <a:pt x="205" y="293"/>
                    </a:cubicBezTo>
                    <a:cubicBezTo>
                      <a:pt x="183" y="369"/>
                      <a:pt x="141" y="427"/>
                      <a:pt x="103" y="499"/>
                    </a:cubicBezTo>
                    <a:cubicBezTo>
                      <a:pt x="49" y="601"/>
                      <a:pt x="0" y="818"/>
                      <a:pt x="167" y="841"/>
                    </a:cubicBezTo>
                    <a:cubicBezTo>
                      <a:pt x="177" y="842"/>
                      <a:pt x="187" y="843"/>
                      <a:pt x="197" y="843"/>
                    </a:cubicBezTo>
                    <a:cubicBezTo>
                      <a:pt x="361" y="843"/>
                      <a:pt x="485" y="669"/>
                      <a:pt x="528" y="525"/>
                    </a:cubicBezTo>
                    <a:cubicBezTo>
                      <a:pt x="578" y="369"/>
                      <a:pt x="601" y="160"/>
                      <a:pt x="476" y="39"/>
                    </a:cubicBezTo>
                    <a:cubicBezTo>
                      <a:pt x="450" y="13"/>
                      <a:pt x="417" y="1"/>
                      <a:pt x="38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4" name="Google Shape;3522;p47"/>
              <p:cNvSpPr/>
              <p:nvPr/>
            </p:nvSpPr>
            <p:spPr>
              <a:xfrm rot="-850406">
                <a:off x="6122648" y="3561177"/>
                <a:ext cx="10595" cy="18203"/>
              </a:xfrm>
              <a:custGeom>
                <a:avLst/>
                <a:gdLst/>
                <a:ahLst/>
                <a:cxnLst/>
                <a:rect l="l" t="t" r="r" b="b"/>
                <a:pathLst>
                  <a:path w="660" h="1134" extrusionOk="0">
                    <a:moveTo>
                      <a:pt x="567" y="1"/>
                    </a:moveTo>
                    <a:cubicBezTo>
                      <a:pt x="526" y="1"/>
                      <a:pt x="483" y="23"/>
                      <a:pt x="469" y="67"/>
                    </a:cubicBezTo>
                    <a:cubicBezTo>
                      <a:pt x="400" y="253"/>
                      <a:pt x="313" y="432"/>
                      <a:pt x="218" y="607"/>
                    </a:cubicBezTo>
                    <a:cubicBezTo>
                      <a:pt x="141" y="736"/>
                      <a:pt x="1" y="880"/>
                      <a:pt x="20" y="1040"/>
                    </a:cubicBezTo>
                    <a:cubicBezTo>
                      <a:pt x="26" y="1097"/>
                      <a:pt x="63" y="1133"/>
                      <a:pt x="118" y="1133"/>
                    </a:cubicBezTo>
                    <a:cubicBezTo>
                      <a:pt x="126" y="1133"/>
                      <a:pt x="133" y="1133"/>
                      <a:pt x="141" y="1131"/>
                    </a:cubicBezTo>
                    <a:cubicBezTo>
                      <a:pt x="332" y="1097"/>
                      <a:pt x="427" y="850"/>
                      <a:pt x="495" y="691"/>
                    </a:cubicBezTo>
                    <a:cubicBezTo>
                      <a:pt x="578" y="496"/>
                      <a:pt x="624" y="298"/>
                      <a:pt x="651" y="89"/>
                    </a:cubicBezTo>
                    <a:cubicBezTo>
                      <a:pt x="659" y="30"/>
                      <a:pt x="615" y="1"/>
                      <a:pt x="5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5" name="Google Shape;3523;p47"/>
              <p:cNvSpPr/>
              <p:nvPr/>
            </p:nvSpPr>
            <p:spPr>
              <a:xfrm rot="-850406">
                <a:off x="5853369" y="3329062"/>
                <a:ext cx="205567" cy="373443"/>
              </a:xfrm>
              <a:custGeom>
                <a:avLst/>
                <a:gdLst/>
                <a:ahLst/>
                <a:cxnLst/>
                <a:rect l="l" t="t" r="r" b="b"/>
                <a:pathLst>
                  <a:path w="12806" h="23264" extrusionOk="0">
                    <a:moveTo>
                      <a:pt x="4600" y="0"/>
                    </a:moveTo>
                    <a:cubicBezTo>
                      <a:pt x="4508" y="0"/>
                      <a:pt x="4416" y="12"/>
                      <a:pt x="4323" y="34"/>
                    </a:cubicBezTo>
                    <a:cubicBezTo>
                      <a:pt x="0" y="1098"/>
                      <a:pt x="9072" y="19100"/>
                      <a:pt x="12806" y="23264"/>
                    </a:cubicBezTo>
                    <a:cubicBezTo>
                      <a:pt x="12806" y="23264"/>
                      <a:pt x="8822" y="0"/>
                      <a:pt x="460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6" name="Google Shape;3524;p47"/>
              <p:cNvSpPr/>
              <p:nvPr/>
            </p:nvSpPr>
            <p:spPr>
              <a:xfrm rot="-850406">
                <a:off x="6024302" y="3582542"/>
                <a:ext cx="8732" cy="17256"/>
              </a:xfrm>
              <a:custGeom>
                <a:avLst/>
                <a:gdLst/>
                <a:ahLst/>
                <a:cxnLst/>
                <a:rect l="l" t="t" r="r" b="b"/>
                <a:pathLst>
                  <a:path w="544" h="1075" extrusionOk="0">
                    <a:moveTo>
                      <a:pt x="68" y="1"/>
                    </a:moveTo>
                    <a:cubicBezTo>
                      <a:pt x="38" y="1"/>
                      <a:pt x="7" y="27"/>
                      <a:pt x="7" y="58"/>
                    </a:cubicBezTo>
                    <a:cubicBezTo>
                      <a:pt x="0" y="237"/>
                      <a:pt x="30" y="393"/>
                      <a:pt x="76" y="563"/>
                    </a:cubicBezTo>
                    <a:cubicBezTo>
                      <a:pt x="118" y="723"/>
                      <a:pt x="144" y="914"/>
                      <a:pt x="266" y="1031"/>
                    </a:cubicBezTo>
                    <a:cubicBezTo>
                      <a:pt x="299" y="1061"/>
                      <a:pt x="335" y="1074"/>
                      <a:pt x="370" y="1074"/>
                    </a:cubicBezTo>
                    <a:cubicBezTo>
                      <a:pt x="446" y="1074"/>
                      <a:pt x="514" y="1011"/>
                      <a:pt x="525" y="925"/>
                    </a:cubicBezTo>
                    <a:cubicBezTo>
                      <a:pt x="544" y="761"/>
                      <a:pt x="434" y="586"/>
                      <a:pt x="369" y="442"/>
                    </a:cubicBezTo>
                    <a:cubicBezTo>
                      <a:pt x="297" y="286"/>
                      <a:pt x="220" y="149"/>
                      <a:pt x="106" y="19"/>
                    </a:cubicBezTo>
                    <a:cubicBezTo>
                      <a:pt x="95" y="6"/>
                      <a:pt x="81" y="1"/>
                      <a:pt x="6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7" name="Google Shape;3525;p47"/>
              <p:cNvSpPr/>
              <p:nvPr/>
            </p:nvSpPr>
            <p:spPr>
              <a:xfrm rot="-850406">
                <a:off x="6033944" y="3571855"/>
                <a:ext cx="9439" cy="14078"/>
              </a:xfrm>
              <a:custGeom>
                <a:avLst/>
                <a:gdLst/>
                <a:ahLst/>
                <a:cxnLst/>
                <a:rect l="l" t="t" r="r" b="b"/>
                <a:pathLst>
                  <a:path w="588" h="877" extrusionOk="0">
                    <a:moveTo>
                      <a:pt x="139" y="0"/>
                    </a:moveTo>
                    <a:cubicBezTo>
                      <a:pt x="72" y="0"/>
                      <a:pt x="1" y="61"/>
                      <a:pt x="26" y="141"/>
                    </a:cubicBezTo>
                    <a:cubicBezTo>
                      <a:pt x="72" y="281"/>
                      <a:pt x="105" y="426"/>
                      <a:pt x="151" y="571"/>
                    </a:cubicBezTo>
                    <a:cubicBezTo>
                      <a:pt x="193" y="688"/>
                      <a:pt x="227" y="844"/>
                      <a:pt x="372" y="874"/>
                    </a:cubicBezTo>
                    <a:cubicBezTo>
                      <a:pt x="380" y="876"/>
                      <a:pt x="388" y="876"/>
                      <a:pt x="395" y="876"/>
                    </a:cubicBezTo>
                    <a:cubicBezTo>
                      <a:pt x="439" y="876"/>
                      <a:pt x="479" y="857"/>
                      <a:pt x="505" y="818"/>
                    </a:cubicBezTo>
                    <a:cubicBezTo>
                      <a:pt x="588" y="697"/>
                      <a:pt x="505" y="560"/>
                      <a:pt x="444" y="446"/>
                    </a:cubicBezTo>
                    <a:cubicBezTo>
                      <a:pt x="375" y="312"/>
                      <a:pt x="300" y="186"/>
                      <a:pt x="227" y="53"/>
                    </a:cubicBezTo>
                    <a:cubicBezTo>
                      <a:pt x="207" y="16"/>
                      <a:pt x="174" y="0"/>
                      <a:pt x="13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8" name="Google Shape;3526;p47"/>
              <p:cNvSpPr/>
              <p:nvPr/>
            </p:nvSpPr>
            <p:spPr>
              <a:xfrm rot="-850406">
                <a:off x="6030677" y="3546797"/>
                <a:ext cx="6935" cy="12537"/>
              </a:xfrm>
              <a:custGeom>
                <a:avLst/>
                <a:gdLst/>
                <a:ahLst/>
                <a:cxnLst/>
                <a:rect l="l" t="t" r="r" b="b"/>
                <a:pathLst>
                  <a:path w="432" h="781" extrusionOk="0">
                    <a:moveTo>
                      <a:pt x="102" y="0"/>
                    </a:moveTo>
                    <a:cubicBezTo>
                      <a:pt x="51" y="0"/>
                      <a:pt x="1" y="43"/>
                      <a:pt x="17" y="110"/>
                    </a:cubicBezTo>
                    <a:cubicBezTo>
                      <a:pt x="43" y="232"/>
                      <a:pt x="73" y="349"/>
                      <a:pt x="112" y="464"/>
                    </a:cubicBezTo>
                    <a:cubicBezTo>
                      <a:pt x="127" y="516"/>
                      <a:pt x="150" y="574"/>
                      <a:pt x="169" y="623"/>
                    </a:cubicBezTo>
                    <a:cubicBezTo>
                      <a:pt x="196" y="688"/>
                      <a:pt x="226" y="704"/>
                      <a:pt x="275" y="753"/>
                    </a:cubicBezTo>
                    <a:cubicBezTo>
                      <a:pt x="294" y="772"/>
                      <a:pt x="315" y="780"/>
                      <a:pt x="335" y="780"/>
                    </a:cubicBezTo>
                    <a:cubicBezTo>
                      <a:pt x="386" y="780"/>
                      <a:pt x="432" y="726"/>
                      <a:pt x="424" y="665"/>
                    </a:cubicBezTo>
                    <a:cubicBezTo>
                      <a:pt x="415" y="597"/>
                      <a:pt x="420" y="574"/>
                      <a:pt x="389" y="509"/>
                    </a:cubicBezTo>
                    <a:cubicBezTo>
                      <a:pt x="366" y="464"/>
                      <a:pt x="340" y="422"/>
                      <a:pt x="321" y="376"/>
                    </a:cubicBezTo>
                    <a:cubicBezTo>
                      <a:pt x="271" y="274"/>
                      <a:pt x="226" y="171"/>
                      <a:pt x="187" y="65"/>
                    </a:cubicBezTo>
                    <a:cubicBezTo>
                      <a:pt x="172" y="20"/>
                      <a:pt x="137" y="0"/>
                      <a:pt x="10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9" name="Google Shape;3527;p47"/>
              <p:cNvSpPr/>
              <p:nvPr/>
            </p:nvSpPr>
            <p:spPr>
              <a:xfrm rot="-850406">
                <a:off x="6008308" y="3547203"/>
                <a:ext cx="6919" cy="16967"/>
              </a:xfrm>
              <a:custGeom>
                <a:avLst/>
                <a:gdLst/>
                <a:ahLst/>
                <a:cxnLst/>
                <a:rect l="l" t="t" r="r" b="b"/>
                <a:pathLst>
                  <a:path w="431" h="1057" extrusionOk="0">
                    <a:moveTo>
                      <a:pt x="115" y="1"/>
                    </a:moveTo>
                    <a:cubicBezTo>
                      <a:pt x="59" y="1"/>
                      <a:pt x="0" y="38"/>
                      <a:pt x="4" y="104"/>
                    </a:cubicBezTo>
                    <a:cubicBezTo>
                      <a:pt x="23" y="389"/>
                      <a:pt x="13" y="785"/>
                      <a:pt x="206" y="1016"/>
                    </a:cubicBezTo>
                    <a:cubicBezTo>
                      <a:pt x="230" y="1044"/>
                      <a:pt x="259" y="1056"/>
                      <a:pt x="289" y="1056"/>
                    </a:cubicBezTo>
                    <a:cubicBezTo>
                      <a:pt x="356" y="1056"/>
                      <a:pt x="424" y="996"/>
                      <a:pt x="427" y="925"/>
                    </a:cubicBezTo>
                    <a:cubicBezTo>
                      <a:pt x="430" y="781"/>
                      <a:pt x="362" y="648"/>
                      <a:pt x="320" y="511"/>
                    </a:cubicBezTo>
                    <a:cubicBezTo>
                      <a:pt x="274" y="367"/>
                      <a:pt x="237" y="226"/>
                      <a:pt x="210" y="74"/>
                    </a:cubicBezTo>
                    <a:cubicBezTo>
                      <a:pt x="202" y="24"/>
                      <a:pt x="159" y="1"/>
                      <a:pt x="11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" name="Google Shape;3528;p47"/>
              <p:cNvSpPr/>
              <p:nvPr/>
            </p:nvSpPr>
            <p:spPr>
              <a:xfrm rot="-850406">
                <a:off x="5978143" y="3523414"/>
                <a:ext cx="7400" cy="13484"/>
              </a:xfrm>
              <a:custGeom>
                <a:avLst/>
                <a:gdLst/>
                <a:ahLst/>
                <a:cxnLst/>
                <a:rect l="l" t="t" r="r" b="b"/>
                <a:pathLst>
                  <a:path w="461" h="840" extrusionOk="0">
                    <a:moveTo>
                      <a:pt x="114" y="1"/>
                    </a:moveTo>
                    <a:cubicBezTo>
                      <a:pt x="76" y="1"/>
                      <a:pt x="38" y="24"/>
                      <a:pt x="31" y="63"/>
                    </a:cubicBezTo>
                    <a:cubicBezTo>
                      <a:pt x="0" y="188"/>
                      <a:pt x="16" y="302"/>
                      <a:pt x="31" y="428"/>
                    </a:cubicBezTo>
                    <a:cubicBezTo>
                      <a:pt x="50" y="557"/>
                      <a:pt x="46" y="709"/>
                      <a:pt x="153" y="797"/>
                    </a:cubicBezTo>
                    <a:cubicBezTo>
                      <a:pt x="186" y="826"/>
                      <a:pt x="223" y="839"/>
                      <a:pt x="259" y="839"/>
                    </a:cubicBezTo>
                    <a:cubicBezTo>
                      <a:pt x="322" y="839"/>
                      <a:pt x="380" y="798"/>
                      <a:pt x="407" y="728"/>
                    </a:cubicBezTo>
                    <a:cubicBezTo>
                      <a:pt x="461" y="602"/>
                      <a:pt x="384" y="465"/>
                      <a:pt x="339" y="344"/>
                    </a:cubicBezTo>
                    <a:cubicBezTo>
                      <a:pt x="297" y="226"/>
                      <a:pt x="256" y="123"/>
                      <a:pt x="172" y="25"/>
                    </a:cubicBezTo>
                    <a:cubicBezTo>
                      <a:pt x="157" y="8"/>
                      <a:pt x="135" y="1"/>
                      <a:pt x="11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" name="Google Shape;3529;p47"/>
              <p:cNvSpPr/>
              <p:nvPr/>
            </p:nvSpPr>
            <p:spPr>
              <a:xfrm rot="-850406">
                <a:off x="5986584" y="3509797"/>
                <a:ext cx="9969" cy="17561"/>
              </a:xfrm>
              <a:custGeom>
                <a:avLst/>
                <a:gdLst/>
                <a:ahLst/>
                <a:cxnLst/>
                <a:rect l="l" t="t" r="r" b="b"/>
                <a:pathLst>
                  <a:path w="621" h="1094" extrusionOk="0">
                    <a:moveTo>
                      <a:pt x="186" y="0"/>
                    </a:moveTo>
                    <a:cubicBezTo>
                      <a:pt x="96" y="0"/>
                      <a:pt x="1" y="77"/>
                      <a:pt x="23" y="194"/>
                    </a:cubicBezTo>
                    <a:cubicBezTo>
                      <a:pt x="58" y="361"/>
                      <a:pt x="100" y="524"/>
                      <a:pt x="157" y="680"/>
                    </a:cubicBezTo>
                    <a:cubicBezTo>
                      <a:pt x="210" y="824"/>
                      <a:pt x="256" y="987"/>
                      <a:pt x="388" y="1071"/>
                    </a:cubicBezTo>
                    <a:cubicBezTo>
                      <a:pt x="412" y="1087"/>
                      <a:pt x="438" y="1094"/>
                      <a:pt x="462" y="1094"/>
                    </a:cubicBezTo>
                    <a:cubicBezTo>
                      <a:pt x="540" y="1094"/>
                      <a:pt x="610" y="1025"/>
                      <a:pt x="613" y="942"/>
                    </a:cubicBezTo>
                    <a:cubicBezTo>
                      <a:pt x="621" y="794"/>
                      <a:pt x="518" y="673"/>
                      <a:pt x="465" y="539"/>
                    </a:cubicBezTo>
                    <a:cubicBezTo>
                      <a:pt x="404" y="403"/>
                      <a:pt x="362" y="257"/>
                      <a:pt x="324" y="113"/>
                    </a:cubicBezTo>
                    <a:cubicBezTo>
                      <a:pt x="304" y="34"/>
                      <a:pt x="246" y="0"/>
                      <a:pt x="18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" name="Google Shape;3530;p47"/>
              <p:cNvSpPr/>
              <p:nvPr/>
            </p:nvSpPr>
            <p:spPr>
              <a:xfrm rot="-850406">
                <a:off x="5991916" y="3486796"/>
                <a:ext cx="8331" cy="13950"/>
              </a:xfrm>
              <a:custGeom>
                <a:avLst/>
                <a:gdLst/>
                <a:ahLst/>
                <a:cxnLst/>
                <a:rect l="l" t="t" r="r" b="b"/>
                <a:pathLst>
                  <a:path w="519" h="869" extrusionOk="0">
                    <a:moveTo>
                      <a:pt x="173" y="0"/>
                    </a:moveTo>
                    <a:cubicBezTo>
                      <a:pt x="87" y="0"/>
                      <a:pt x="0" y="91"/>
                      <a:pt x="56" y="191"/>
                    </a:cubicBezTo>
                    <a:cubicBezTo>
                      <a:pt x="165" y="393"/>
                      <a:pt x="257" y="613"/>
                      <a:pt x="344" y="822"/>
                    </a:cubicBezTo>
                    <a:cubicBezTo>
                      <a:pt x="359" y="855"/>
                      <a:pt x="387" y="869"/>
                      <a:pt x="417" y="869"/>
                    </a:cubicBezTo>
                    <a:cubicBezTo>
                      <a:pt x="466" y="869"/>
                      <a:pt x="518" y="831"/>
                      <a:pt x="516" y="776"/>
                    </a:cubicBezTo>
                    <a:cubicBezTo>
                      <a:pt x="500" y="510"/>
                      <a:pt x="416" y="286"/>
                      <a:pt x="276" y="62"/>
                    </a:cubicBezTo>
                    <a:cubicBezTo>
                      <a:pt x="250" y="18"/>
                      <a:pt x="212" y="0"/>
                      <a:pt x="17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" name="Google Shape;3531;p47"/>
              <p:cNvSpPr/>
              <p:nvPr/>
            </p:nvSpPr>
            <p:spPr>
              <a:xfrm rot="-850406">
                <a:off x="5965501" y="3456785"/>
                <a:ext cx="9647" cy="16582"/>
              </a:xfrm>
              <a:custGeom>
                <a:avLst/>
                <a:gdLst/>
                <a:ahLst/>
                <a:cxnLst/>
                <a:rect l="l" t="t" r="r" b="b"/>
                <a:pathLst>
                  <a:path w="601" h="1033" extrusionOk="0">
                    <a:moveTo>
                      <a:pt x="163" y="1"/>
                    </a:moveTo>
                    <a:cubicBezTo>
                      <a:pt x="86" y="1"/>
                      <a:pt x="1" y="70"/>
                      <a:pt x="36" y="155"/>
                    </a:cubicBezTo>
                    <a:cubicBezTo>
                      <a:pt x="154" y="434"/>
                      <a:pt x="245" y="776"/>
                      <a:pt x="443" y="1008"/>
                    </a:cubicBezTo>
                    <a:cubicBezTo>
                      <a:pt x="457" y="1025"/>
                      <a:pt x="478" y="1033"/>
                      <a:pt x="500" y="1033"/>
                    </a:cubicBezTo>
                    <a:cubicBezTo>
                      <a:pt x="548" y="1033"/>
                      <a:pt x="600" y="995"/>
                      <a:pt x="594" y="943"/>
                    </a:cubicBezTo>
                    <a:cubicBezTo>
                      <a:pt x="561" y="639"/>
                      <a:pt x="382" y="338"/>
                      <a:pt x="257" y="60"/>
                    </a:cubicBezTo>
                    <a:cubicBezTo>
                      <a:pt x="239" y="19"/>
                      <a:pt x="202" y="1"/>
                      <a:pt x="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4" name="Google Shape;3532;p47"/>
              <p:cNvSpPr/>
              <p:nvPr/>
            </p:nvSpPr>
            <p:spPr>
              <a:xfrm rot="-850406">
                <a:off x="5960675" y="3491599"/>
                <a:ext cx="8058" cy="13436"/>
              </a:xfrm>
              <a:custGeom>
                <a:avLst/>
                <a:gdLst/>
                <a:ahLst/>
                <a:cxnLst/>
                <a:rect l="l" t="t" r="r" b="b"/>
                <a:pathLst>
                  <a:path w="502" h="837" extrusionOk="0">
                    <a:moveTo>
                      <a:pt x="116" y="0"/>
                    </a:moveTo>
                    <a:cubicBezTo>
                      <a:pt x="57" y="0"/>
                      <a:pt x="0" y="49"/>
                      <a:pt x="12" y="128"/>
                    </a:cubicBezTo>
                    <a:cubicBezTo>
                      <a:pt x="31" y="257"/>
                      <a:pt x="54" y="383"/>
                      <a:pt x="96" y="508"/>
                    </a:cubicBezTo>
                    <a:cubicBezTo>
                      <a:pt x="133" y="622"/>
                      <a:pt x="164" y="763"/>
                      <a:pt x="278" y="820"/>
                    </a:cubicBezTo>
                    <a:cubicBezTo>
                      <a:pt x="299" y="831"/>
                      <a:pt x="325" y="837"/>
                      <a:pt x="350" y="837"/>
                    </a:cubicBezTo>
                    <a:cubicBezTo>
                      <a:pt x="411" y="837"/>
                      <a:pt x="473" y="805"/>
                      <a:pt x="483" y="740"/>
                    </a:cubicBezTo>
                    <a:cubicBezTo>
                      <a:pt x="502" y="607"/>
                      <a:pt x="438" y="527"/>
                      <a:pt x="377" y="413"/>
                    </a:cubicBezTo>
                    <a:cubicBezTo>
                      <a:pt x="319" y="299"/>
                      <a:pt x="263" y="188"/>
                      <a:pt x="217" y="71"/>
                    </a:cubicBezTo>
                    <a:cubicBezTo>
                      <a:pt x="196" y="22"/>
                      <a:pt x="155" y="0"/>
                      <a:pt x="11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5" name="Google Shape;3533;p47"/>
              <p:cNvSpPr/>
              <p:nvPr/>
            </p:nvSpPr>
            <p:spPr>
              <a:xfrm rot="-850406">
                <a:off x="5942412" y="3483344"/>
                <a:ext cx="6421" cy="12697"/>
              </a:xfrm>
              <a:custGeom>
                <a:avLst/>
                <a:gdLst/>
                <a:ahLst/>
                <a:cxnLst/>
                <a:rect l="l" t="t" r="r" b="b"/>
                <a:pathLst>
                  <a:path w="400" h="791" extrusionOk="0">
                    <a:moveTo>
                      <a:pt x="132" y="1"/>
                    </a:moveTo>
                    <a:cubicBezTo>
                      <a:pt x="88" y="1"/>
                      <a:pt x="47" y="24"/>
                      <a:pt x="39" y="77"/>
                    </a:cubicBezTo>
                    <a:cubicBezTo>
                      <a:pt x="4" y="289"/>
                      <a:pt x="1" y="693"/>
                      <a:pt x="240" y="784"/>
                    </a:cubicBezTo>
                    <a:cubicBezTo>
                      <a:pt x="252" y="789"/>
                      <a:pt x="263" y="791"/>
                      <a:pt x="275" y="791"/>
                    </a:cubicBezTo>
                    <a:cubicBezTo>
                      <a:pt x="335" y="791"/>
                      <a:pt x="382" y="728"/>
                      <a:pt x="389" y="670"/>
                    </a:cubicBezTo>
                    <a:cubicBezTo>
                      <a:pt x="400" y="571"/>
                      <a:pt x="324" y="491"/>
                      <a:pt x="290" y="400"/>
                    </a:cubicBezTo>
                    <a:cubicBezTo>
                      <a:pt x="255" y="305"/>
                      <a:pt x="244" y="206"/>
                      <a:pt x="248" y="107"/>
                    </a:cubicBezTo>
                    <a:cubicBezTo>
                      <a:pt x="250" y="40"/>
                      <a:pt x="189" y="1"/>
                      <a:pt x="13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" name="Google Shape;3534;p47"/>
              <p:cNvSpPr/>
              <p:nvPr/>
            </p:nvSpPr>
            <p:spPr>
              <a:xfrm rot="-850406">
                <a:off x="5934136" y="3459539"/>
                <a:ext cx="11285" cy="14881"/>
              </a:xfrm>
              <a:custGeom>
                <a:avLst/>
                <a:gdLst/>
                <a:ahLst/>
                <a:cxnLst/>
                <a:rect l="l" t="t" r="r" b="b"/>
                <a:pathLst>
                  <a:path w="703" h="927" extrusionOk="0">
                    <a:moveTo>
                      <a:pt x="129" y="1"/>
                    </a:moveTo>
                    <a:cubicBezTo>
                      <a:pt x="65" y="1"/>
                      <a:pt x="0" y="42"/>
                      <a:pt x="6" y="116"/>
                    </a:cubicBezTo>
                    <a:cubicBezTo>
                      <a:pt x="29" y="298"/>
                      <a:pt x="79" y="473"/>
                      <a:pt x="174" y="625"/>
                    </a:cubicBezTo>
                    <a:cubicBezTo>
                      <a:pt x="257" y="754"/>
                      <a:pt x="429" y="895"/>
                      <a:pt x="585" y="925"/>
                    </a:cubicBezTo>
                    <a:cubicBezTo>
                      <a:pt x="590" y="926"/>
                      <a:pt x="595" y="927"/>
                      <a:pt x="599" y="927"/>
                    </a:cubicBezTo>
                    <a:cubicBezTo>
                      <a:pt x="652" y="927"/>
                      <a:pt x="703" y="871"/>
                      <a:pt x="664" y="818"/>
                    </a:cubicBezTo>
                    <a:cubicBezTo>
                      <a:pt x="631" y="765"/>
                      <a:pt x="580" y="723"/>
                      <a:pt x="543" y="674"/>
                    </a:cubicBezTo>
                    <a:cubicBezTo>
                      <a:pt x="494" y="618"/>
                      <a:pt x="459" y="549"/>
                      <a:pt x="413" y="488"/>
                    </a:cubicBezTo>
                    <a:cubicBezTo>
                      <a:pt x="326" y="367"/>
                      <a:pt x="269" y="233"/>
                      <a:pt x="243" y="85"/>
                    </a:cubicBezTo>
                    <a:cubicBezTo>
                      <a:pt x="231" y="27"/>
                      <a:pt x="180" y="1"/>
                      <a:pt x="12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" name="Google Shape;3535;p47"/>
              <p:cNvSpPr/>
              <p:nvPr/>
            </p:nvSpPr>
            <p:spPr>
              <a:xfrm rot="-850406">
                <a:off x="5939191" y="3439586"/>
                <a:ext cx="8540" cy="14913"/>
              </a:xfrm>
              <a:custGeom>
                <a:avLst/>
                <a:gdLst/>
                <a:ahLst/>
                <a:cxnLst/>
                <a:rect l="l" t="t" r="r" b="b"/>
                <a:pathLst>
                  <a:path w="532" h="929" extrusionOk="0">
                    <a:moveTo>
                      <a:pt x="123" y="1"/>
                    </a:moveTo>
                    <a:cubicBezTo>
                      <a:pt x="61" y="1"/>
                      <a:pt x="0" y="67"/>
                      <a:pt x="37" y="142"/>
                    </a:cubicBezTo>
                    <a:cubicBezTo>
                      <a:pt x="94" y="268"/>
                      <a:pt x="140" y="402"/>
                      <a:pt x="178" y="535"/>
                    </a:cubicBezTo>
                    <a:cubicBezTo>
                      <a:pt x="212" y="649"/>
                      <a:pt x="231" y="781"/>
                      <a:pt x="296" y="881"/>
                    </a:cubicBezTo>
                    <a:cubicBezTo>
                      <a:pt x="315" y="912"/>
                      <a:pt x="351" y="928"/>
                      <a:pt x="386" y="928"/>
                    </a:cubicBezTo>
                    <a:cubicBezTo>
                      <a:pt x="428" y="928"/>
                      <a:pt x="468" y="905"/>
                      <a:pt x="478" y="858"/>
                    </a:cubicBezTo>
                    <a:cubicBezTo>
                      <a:pt x="531" y="584"/>
                      <a:pt x="342" y="272"/>
                      <a:pt x="201" y="48"/>
                    </a:cubicBezTo>
                    <a:cubicBezTo>
                      <a:pt x="181" y="14"/>
                      <a:pt x="152" y="1"/>
                      <a:pt x="12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" name="Google Shape;3536;p47"/>
              <p:cNvSpPr/>
              <p:nvPr/>
            </p:nvSpPr>
            <p:spPr>
              <a:xfrm rot="-850406">
                <a:off x="5944577" y="3414341"/>
                <a:ext cx="9439" cy="16165"/>
              </a:xfrm>
              <a:custGeom>
                <a:avLst/>
                <a:gdLst/>
                <a:ahLst/>
                <a:cxnLst/>
                <a:rect l="l" t="t" r="r" b="b"/>
                <a:pathLst>
                  <a:path w="588" h="1007" extrusionOk="0">
                    <a:moveTo>
                      <a:pt x="120" y="1"/>
                    </a:moveTo>
                    <a:cubicBezTo>
                      <a:pt x="60" y="1"/>
                      <a:pt x="0" y="53"/>
                      <a:pt x="18" y="128"/>
                    </a:cubicBezTo>
                    <a:cubicBezTo>
                      <a:pt x="98" y="435"/>
                      <a:pt x="151" y="789"/>
                      <a:pt x="424" y="995"/>
                    </a:cubicBezTo>
                    <a:cubicBezTo>
                      <a:pt x="437" y="1003"/>
                      <a:pt x="450" y="1007"/>
                      <a:pt x="463" y="1007"/>
                    </a:cubicBezTo>
                    <a:cubicBezTo>
                      <a:pt x="505" y="1007"/>
                      <a:pt x="540" y="963"/>
                      <a:pt x="546" y="922"/>
                    </a:cubicBezTo>
                    <a:cubicBezTo>
                      <a:pt x="588" y="599"/>
                      <a:pt x="368" y="310"/>
                      <a:pt x="204" y="47"/>
                    </a:cubicBezTo>
                    <a:cubicBezTo>
                      <a:pt x="183" y="15"/>
                      <a:pt x="152" y="1"/>
                      <a:pt x="12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" name="Google Shape;3537;p47"/>
              <p:cNvSpPr/>
              <p:nvPr/>
            </p:nvSpPr>
            <p:spPr>
              <a:xfrm rot="-850406">
                <a:off x="5904759" y="3424396"/>
                <a:ext cx="6614" cy="13452"/>
              </a:xfrm>
              <a:custGeom>
                <a:avLst/>
                <a:gdLst/>
                <a:ahLst/>
                <a:cxnLst/>
                <a:rect l="l" t="t" r="r" b="b"/>
                <a:pathLst>
                  <a:path w="412" h="838" extrusionOk="0">
                    <a:moveTo>
                      <a:pt x="130" y="0"/>
                    </a:moveTo>
                    <a:cubicBezTo>
                      <a:pt x="66" y="0"/>
                      <a:pt x="1" y="42"/>
                      <a:pt x="9" y="120"/>
                    </a:cubicBezTo>
                    <a:cubicBezTo>
                      <a:pt x="24" y="253"/>
                      <a:pt x="29" y="382"/>
                      <a:pt x="43" y="515"/>
                    </a:cubicBezTo>
                    <a:cubicBezTo>
                      <a:pt x="55" y="633"/>
                      <a:pt x="59" y="766"/>
                      <a:pt x="176" y="823"/>
                    </a:cubicBezTo>
                    <a:cubicBezTo>
                      <a:pt x="195" y="832"/>
                      <a:pt x="216" y="837"/>
                      <a:pt x="236" y="837"/>
                    </a:cubicBezTo>
                    <a:cubicBezTo>
                      <a:pt x="266" y="837"/>
                      <a:pt x="295" y="827"/>
                      <a:pt x="317" y="805"/>
                    </a:cubicBezTo>
                    <a:cubicBezTo>
                      <a:pt x="412" y="709"/>
                      <a:pt x="374" y="591"/>
                      <a:pt x="348" y="473"/>
                    </a:cubicBezTo>
                    <a:cubicBezTo>
                      <a:pt x="317" y="344"/>
                      <a:pt x="280" y="219"/>
                      <a:pt x="249" y="86"/>
                    </a:cubicBezTo>
                    <a:cubicBezTo>
                      <a:pt x="235" y="28"/>
                      <a:pt x="183" y="0"/>
                      <a:pt x="13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" name="Google Shape;3538;p47"/>
              <p:cNvSpPr/>
              <p:nvPr/>
            </p:nvSpPr>
            <p:spPr>
              <a:xfrm rot="-850406">
                <a:off x="5916151" y="3408818"/>
                <a:ext cx="7143" cy="14399"/>
              </a:xfrm>
              <a:custGeom>
                <a:avLst/>
                <a:gdLst/>
                <a:ahLst/>
                <a:cxnLst/>
                <a:rect l="l" t="t" r="r" b="b"/>
                <a:pathLst>
                  <a:path w="445" h="897" extrusionOk="0">
                    <a:moveTo>
                      <a:pt x="130" y="0"/>
                    </a:moveTo>
                    <a:cubicBezTo>
                      <a:pt x="77" y="0"/>
                      <a:pt x="20" y="39"/>
                      <a:pt x="15" y="104"/>
                    </a:cubicBezTo>
                    <a:cubicBezTo>
                      <a:pt x="0" y="355"/>
                      <a:pt x="11" y="762"/>
                      <a:pt x="285" y="884"/>
                    </a:cubicBezTo>
                    <a:cubicBezTo>
                      <a:pt x="302" y="892"/>
                      <a:pt x="319" y="896"/>
                      <a:pt x="335" y="896"/>
                    </a:cubicBezTo>
                    <a:cubicBezTo>
                      <a:pt x="385" y="896"/>
                      <a:pt x="424" y="859"/>
                      <a:pt x="429" y="804"/>
                    </a:cubicBezTo>
                    <a:cubicBezTo>
                      <a:pt x="445" y="679"/>
                      <a:pt x="388" y="560"/>
                      <a:pt x="342" y="446"/>
                    </a:cubicBezTo>
                    <a:cubicBezTo>
                      <a:pt x="297" y="329"/>
                      <a:pt x="247" y="200"/>
                      <a:pt x="220" y="74"/>
                    </a:cubicBezTo>
                    <a:cubicBezTo>
                      <a:pt x="209" y="23"/>
                      <a:pt x="170" y="0"/>
                      <a:pt x="13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" name="Google Shape;3539;p47"/>
              <p:cNvSpPr/>
              <p:nvPr/>
            </p:nvSpPr>
            <p:spPr>
              <a:xfrm rot="-850406">
                <a:off x="5918779" y="3378499"/>
                <a:ext cx="8652" cy="13709"/>
              </a:xfrm>
              <a:custGeom>
                <a:avLst/>
                <a:gdLst/>
                <a:ahLst/>
                <a:cxnLst/>
                <a:rect l="l" t="t" r="r" b="b"/>
                <a:pathLst>
                  <a:path w="539" h="854" extrusionOk="0">
                    <a:moveTo>
                      <a:pt x="174" y="1"/>
                    </a:moveTo>
                    <a:cubicBezTo>
                      <a:pt x="90" y="1"/>
                      <a:pt x="1" y="80"/>
                      <a:pt x="29" y="180"/>
                    </a:cubicBezTo>
                    <a:cubicBezTo>
                      <a:pt x="63" y="314"/>
                      <a:pt x="105" y="446"/>
                      <a:pt x="143" y="575"/>
                    </a:cubicBezTo>
                    <a:cubicBezTo>
                      <a:pt x="181" y="701"/>
                      <a:pt x="234" y="796"/>
                      <a:pt x="356" y="849"/>
                    </a:cubicBezTo>
                    <a:cubicBezTo>
                      <a:pt x="364" y="852"/>
                      <a:pt x="373" y="854"/>
                      <a:pt x="383" y="854"/>
                    </a:cubicBezTo>
                    <a:cubicBezTo>
                      <a:pt x="420" y="854"/>
                      <a:pt x="462" y="831"/>
                      <a:pt x="478" y="800"/>
                    </a:cubicBezTo>
                    <a:cubicBezTo>
                      <a:pt x="539" y="679"/>
                      <a:pt x="500" y="565"/>
                      <a:pt x="451" y="446"/>
                    </a:cubicBezTo>
                    <a:cubicBezTo>
                      <a:pt x="397" y="321"/>
                      <a:pt x="344" y="195"/>
                      <a:pt x="283" y="70"/>
                    </a:cubicBezTo>
                    <a:cubicBezTo>
                      <a:pt x="259" y="21"/>
                      <a:pt x="217" y="1"/>
                      <a:pt x="17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" name="Google Shape;3540;p47"/>
              <p:cNvSpPr/>
              <p:nvPr/>
            </p:nvSpPr>
            <p:spPr>
              <a:xfrm rot="-850406">
                <a:off x="5889993" y="3350194"/>
                <a:ext cx="5923" cy="16293"/>
              </a:xfrm>
              <a:custGeom>
                <a:avLst/>
                <a:gdLst/>
                <a:ahLst/>
                <a:cxnLst/>
                <a:rect l="l" t="t" r="r" b="b"/>
                <a:pathLst>
                  <a:path w="369" h="1015" extrusionOk="0">
                    <a:moveTo>
                      <a:pt x="68" y="0"/>
                    </a:moveTo>
                    <a:cubicBezTo>
                      <a:pt x="33" y="0"/>
                      <a:pt x="1" y="22"/>
                      <a:pt x="7" y="68"/>
                    </a:cubicBezTo>
                    <a:cubicBezTo>
                      <a:pt x="45" y="375"/>
                      <a:pt x="56" y="691"/>
                      <a:pt x="197" y="972"/>
                    </a:cubicBezTo>
                    <a:cubicBezTo>
                      <a:pt x="213" y="1002"/>
                      <a:pt x="240" y="1015"/>
                      <a:pt x="267" y="1015"/>
                    </a:cubicBezTo>
                    <a:cubicBezTo>
                      <a:pt x="313" y="1015"/>
                      <a:pt x="362" y="979"/>
                      <a:pt x="364" y="926"/>
                    </a:cubicBezTo>
                    <a:cubicBezTo>
                      <a:pt x="368" y="619"/>
                      <a:pt x="239" y="337"/>
                      <a:pt x="140" y="48"/>
                    </a:cubicBezTo>
                    <a:cubicBezTo>
                      <a:pt x="129" y="17"/>
                      <a:pt x="98" y="0"/>
                      <a:pt x="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" name="Google Shape;3541;p47"/>
              <p:cNvSpPr/>
              <p:nvPr/>
            </p:nvSpPr>
            <p:spPr>
              <a:xfrm rot="-850406">
                <a:off x="5879733" y="3363384"/>
                <a:ext cx="6662" cy="10835"/>
              </a:xfrm>
              <a:custGeom>
                <a:avLst/>
                <a:gdLst/>
                <a:ahLst/>
                <a:cxnLst/>
                <a:rect l="l" t="t" r="r" b="b"/>
                <a:pathLst>
                  <a:path w="415" h="675" extrusionOk="0">
                    <a:moveTo>
                      <a:pt x="172" y="1"/>
                    </a:moveTo>
                    <a:cubicBezTo>
                      <a:pt x="124" y="1"/>
                      <a:pt x="73" y="28"/>
                      <a:pt x="65" y="78"/>
                    </a:cubicBezTo>
                    <a:cubicBezTo>
                      <a:pt x="34" y="241"/>
                      <a:pt x="0" y="461"/>
                      <a:pt x="99" y="610"/>
                    </a:cubicBezTo>
                    <a:cubicBezTo>
                      <a:pt x="128" y="654"/>
                      <a:pt x="171" y="674"/>
                      <a:pt x="213" y="674"/>
                    </a:cubicBezTo>
                    <a:cubicBezTo>
                      <a:pt x="270" y="674"/>
                      <a:pt x="326" y="638"/>
                      <a:pt x="350" y="575"/>
                    </a:cubicBezTo>
                    <a:cubicBezTo>
                      <a:pt x="414" y="412"/>
                      <a:pt x="323" y="203"/>
                      <a:pt x="258" y="51"/>
                    </a:cubicBezTo>
                    <a:cubicBezTo>
                      <a:pt x="244" y="16"/>
                      <a:pt x="209" y="1"/>
                      <a:pt x="17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" name="Google Shape;3542;p47"/>
              <p:cNvSpPr/>
              <p:nvPr/>
            </p:nvSpPr>
            <p:spPr>
              <a:xfrm rot="-850406">
                <a:off x="5887399" y="3395685"/>
                <a:ext cx="6309" cy="12103"/>
              </a:xfrm>
              <a:custGeom>
                <a:avLst/>
                <a:gdLst/>
                <a:ahLst/>
                <a:cxnLst/>
                <a:rect l="l" t="t" r="r" b="b"/>
                <a:pathLst>
                  <a:path w="393" h="754" extrusionOk="0">
                    <a:moveTo>
                      <a:pt x="150" y="0"/>
                    </a:moveTo>
                    <a:cubicBezTo>
                      <a:pt x="117" y="0"/>
                      <a:pt x="86" y="18"/>
                      <a:pt x="81" y="59"/>
                    </a:cubicBezTo>
                    <a:cubicBezTo>
                      <a:pt x="54" y="241"/>
                      <a:pt x="1" y="534"/>
                      <a:pt x="111" y="698"/>
                    </a:cubicBezTo>
                    <a:cubicBezTo>
                      <a:pt x="136" y="732"/>
                      <a:pt x="179" y="754"/>
                      <a:pt x="220" y="754"/>
                    </a:cubicBezTo>
                    <a:cubicBezTo>
                      <a:pt x="257" y="754"/>
                      <a:pt x="291" y="737"/>
                      <a:pt x="309" y="698"/>
                    </a:cubicBezTo>
                    <a:cubicBezTo>
                      <a:pt x="392" y="512"/>
                      <a:pt x="301" y="245"/>
                      <a:pt x="241" y="59"/>
                    </a:cubicBezTo>
                    <a:cubicBezTo>
                      <a:pt x="229" y="23"/>
                      <a:pt x="188" y="0"/>
                      <a:pt x="15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" name="Google Shape;3543;p47"/>
              <p:cNvSpPr/>
              <p:nvPr/>
            </p:nvSpPr>
            <p:spPr>
              <a:xfrm rot="-850406">
                <a:off x="5901080" y="3380890"/>
                <a:ext cx="9118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568" h="1247" extrusionOk="0">
                    <a:moveTo>
                      <a:pt x="122" y="1"/>
                    </a:moveTo>
                    <a:cubicBezTo>
                      <a:pt x="74" y="1"/>
                      <a:pt x="27" y="33"/>
                      <a:pt x="23" y="99"/>
                    </a:cubicBezTo>
                    <a:cubicBezTo>
                      <a:pt x="0" y="460"/>
                      <a:pt x="16" y="985"/>
                      <a:pt x="331" y="1224"/>
                    </a:cubicBezTo>
                    <a:cubicBezTo>
                      <a:pt x="352" y="1240"/>
                      <a:pt x="376" y="1247"/>
                      <a:pt x="401" y="1247"/>
                    </a:cubicBezTo>
                    <a:cubicBezTo>
                      <a:pt x="481" y="1247"/>
                      <a:pt x="568" y="1176"/>
                      <a:pt x="559" y="1091"/>
                    </a:cubicBezTo>
                    <a:cubicBezTo>
                      <a:pt x="540" y="928"/>
                      <a:pt x="445" y="802"/>
                      <a:pt x="384" y="651"/>
                    </a:cubicBezTo>
                    <a:cubicBezTo>
                      <a:pt x="316" y="479"/>
                      <a:pt x="251" y="286"/>
                      <a:pt x="228" y="99"/>
                    </a:cubicBezTo>
                    <a:cubicBezTo>
                      <a:pt x="221" y="34"/>
                      <a:pt x="171" y="1"/>
                      <a:pt x="12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" name="Google Shape;3544;p47"/>
              <p:cNvSpPr/>
              <p:nvPr/>
            </p:nvSpPr>
            <p:spPr>
              <a:xfrm rot="-850406">
                <a:off x="5655804" y="3574882"/>
                <a:ext cx="433575" cy="168678"/>
              </a:xfrm>
              <a:custGeom>
                <a:avLst/>
                <a:gdLst/>
                <a:ahLst/>
                <a:cxnLst/>
                <a:rect l="l" t="t" r="r" b="b"/>
                <a:pathLst>
                  <a:path w="27010" h="10508" extrusionOk="0">
                    <a:moveTo>
                      <a:pt x="4007" y="1"/>
                    </a:moveTo>
                    <a:cubicBezTo>
                      <a:pt x="3262" y="1"/>
                      <a:pt x="2716" y="181"/>
                      <a:pt x="2434" y="588"/>
                    </a:cubicBezTo>
                    <a:cubicBezTo>
                      <a:pt x="0" y="4110"/>
                      <a:pt x="27009" y="10508"/>
                      <a:pt x="27009" y="10508"/>
                    </a:cubicBezTo>
                    <a:cubicBezTo>
                      <a:pt x="27009" y="10508"/>
                      <a:pt x="9698" y="1"/>
                      <a:pt x="400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" name="Google Shape;3545;p47"/>
              <p:cNvSpPr/>
              <p:nvPr/>
            </p:nvSpPr>
            <p:spPr>
              <a:xfrm rot="-850406">
                <a:off x="5764381" y="3659819"/>
                <a:ext cx="16630" cy="8813"/>
              </a:xfrm>
              <a:custGeom>
                <a:avLst/>
                <a:gdLst/>
                <a:ahLst/>
                <a:cxnLst/>
                <a:rect l="l" t="t" r="r" b="b"/>
                <a:pathLst>
                  <a:path w="1036" h="549" extrusionOk="0">
                    <a:moveTo>
                      <a:pt x="134" y="0"/>
                    </a:moveTo>
                    <a:cubicBezTo>
                      <a:pt x="5" y="0"/>
                      <a:pt x="1" y="180"/>
                      <a:pt x="85" y="245"/>
                    </a:cubicBezTo>
                    <a:cubicBezTo>
                      <a:pt x="199" y="332"/>
                      <a:pt x="347" y="385"/>
                      <a:pt x="476" y="447"/>
                    </a:cubicBezTo>
                    <a:cubicBezTo>
                      <a:pt x="602" y="503"/>
                      <a:pt x="731" y="545"/>
                      <a:pt x="868" y="549"/>
                    </a:cubicBezTo>
                    <a:cubicBezTo>
                      <a:pt x="978" y="549"/>
                      <a:pt x="1035" y="408"/>
                      <a:pt x="959" y="332"/>
                    </a:cubicBezTo>
                    <a:cubicBezTo>
                      <a:pt x="853" y="234"/>
                      <a:pt x="720" y="173"/>
                      <a:pt x="583" y="124"/>
                    </a:cubicBezTo>
                    <a:cubicBezTo>
                      <a:pt x="442" y="74"/>
                      <a:pt x="297" y="17"/>
                      <a:pt x="153" y="1"/>
                    </a:cubicBezTo>
                    <a:cubicBezTo>
                      <a:pt x="146" y="0"/>
                      <a:pt x="140" y="0"/>
                      <a:pt x="1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" name="Google Shape;3546;p47"/>
              <p:cNvSpPr/>
              <p:nvPr/>
            </p:nvSpPr>
            <p:spPr>
              <a:xfrm rot="-850406">
                <a:off x="5771693" y="3642844"/>
                <a:ext cx="20563" cy="11156"/>
              </a:xfrm>
              <a:custGeom>
                <a:avLst/>
                <a:gdLst/>
                <a:ahLst/>
                <a:cxnLst/>
                <a:rect l="l" t="t" r="r" b="b"/>
                <a:pathLst>
                  <a:path w="1281" h="695" extrusionOk="0">
                    <a:moveTo>
                      <a:pt x="174" y="1"/>
                    </a:moveTo>
                    <a:cubicBezTo>
                      <a:pt x="40" y="1"/>
                      <a:pt x="0" y="204"/>
                      <a:pt x="143" y="253"/>
                    </a:cubicBezTo>
                    <a:cubicBezTo>
                      <a:pt x="444" y="363"/>
                      <a:pt x="741" y="522"/>
                      <a:pt x="1022" y="675"/>
                    </a:cubicBezTo>
                    <a:cubicBezTo>
                      <a:pt x="1047" y="688"/>
                      <a:pt x="1072" y="695"/>
                      <a:pt x="1095" y="695"/>
                    </a:cubicBezTo>
                    <a:cubicBezTo>
                      <a:pt x="1216" y="695"/>
                      <a:pt x="1281" y="521"/>
                      <a:pt x="1162" y="431"/>
                    </a:cubicBezTo>
                    <a:cubicBezTo>
                      <a:pt x="873" y="211"/>
                      <a:pt x="562" y="93"/>
                      <a:pt x="211" y="6"/>
                    </a:cubicBezTo>
                    <a:cubicBezTo>
                      <a:pt x="198" y="2"/>
                      <a:pt x="186" y="1"/>
                      <a:pt x="17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" name="Google Shape;3547;p47"/>
              <p:cNvSpPr/>
              <p:nvPr/>
            </p:nvSpPr>
            <p:spPr>
              <a:xfrm rot="-850406">
                <a:off x="5743517" y="3646722"/>
                <a:ext cx="12986" cy="6598"/>
              </a:xfrm>
              <a:custGeom>
                <a:avLst/>
                <a:gdLst/>
                <a:ahLst/>
                <a:cxnLst/>
                <a:rect l="l" t="t" r="r" b="b"/>
                <a:pathLst>
                  <a:path w="809" h="411" extrusionOk="0">
                    <a:moveTo>
                      <a:pt x="165" y="0"/>
                    </a:moveTo>
                    <a:cubicBezTo>
                      <a:pt x="63" y="0"/>
                      <a:pt x="1" y="153"/>
                      <a:pt x="105" y="206"/>
                    </a:cubicBezTo>
                    <a:cubicBezTo>
                      <a:pt x="270" y="285"/>
                      <a:pt x="452" y="411"/>
                      <a:pt x="638" y="411"/>
                    </a:cubicBezTo>
                    <a:cubicBezTo>
                      <a:pt x="740" y="411"/>
                      <a:pt x="809" y="269"/>
                      <a:pt x="726" y="201"/>
                    </a:cubicBezTo>
                    <a:cubicBezTo>
                      <a:pt x="581" y="76"/>
                      <a:pt x="372" y="50"/>
                      <a:pt x="193" y="4"/>
                    </a:cubicBezTo>
                    <a:cubicBezTo>
                      <a:pt x="184" y="1"/>
                      <a:pt x="174" y="0"/>
                      <a:pt x="16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" name="Google Shape;3548;p47"/>
              <p:cNvSpPr/>
              <p:nvPr/>
            </p:nvSpPr>
            <p:spPr>
              <a:xfrm rot="-850406">
                <a:off x="5816007" y="3660034"/>
                <a:ext cx="15892" cy="8636"/>
              </a:xfrm>
              <a:custGeom>
                <a:avLst/>
                <a:gdLst/>
                <a:ahLst/>
                <a:cxnLst/>
                <a:rect l="l" t="t" r="r" b="b"/>
                <a:pathLst>
                  <a:path w="990" h="538" extrusionOk="0">
                    <a:moveTo>
                      <a:pt x="116" y="0"/>
                    </a:moveTo>
                    <a:cubicBezTo>
                      <a:pt x="34" y="0"/>
                      <a:pt x="0" y="108"/>
                      <a:pt x="51" y="169"/>
                    </a:cubicBezTo>
                    <a:cubicBezTo>
                      <a:pt x="138" y="287"/>
                      <a:pt x="291" y="370"/>
                      <a:pt x="424" y="431"/>
                    </a:cubicBezTo>
                    <a:cubicBezTo>
                      <a:pt x="522" y="479"/>
                      <a:pt x="645" y="537"/>
                      <a:pt x="760" y="537"/>
                    </a:cubicBezTo>
                    <a:cubicBezTo>
                      <a:pt x="792" y="537"/>
                      <a:pt x="823" y="533"/>
                      <a:pt x="853" y="522"/>
                    </a:cubicBezTo>
                    <a:cubicBezTo>
                      <a:pt x="941" y="492"/>
                      <a:pt x="990" y="374"/>
                      <a:pt x="910" y="301"/>
                    </a:cubicBezTo>
                    <a:cubicBezTo>
                      <a:pt x="812" y="215"/>
                      <a:pt x="663" y="206"/>
                      <a:pt x="534" y="164"/>
                    </a:cubicBezTo>
                    <a:cubicBezTo>
                      <a:pt x="401" y="123"/>
                      <a:pt x="279" y="50"/>
                      <a:pt x="146" y="5"/>
                    </a:cubicBezTo>
                    <a:cubicBezTo>
                      <a:pt x="135" y="2"/>
                      <a:pt x="125" y="0"/>
                      <a:pt x="11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" name="Google Shape;3549;p47"/>
              <p:cNvSpPr/>
              <p:nvPr/>
            </p:nvSpPr>
            <p:spPr>
              <a:xfrm rot="-850406">
                <a:off x="5821674" y="3643181"/>
                <a:ext cx="17401" cy="7577"/>
              </a:xfrm>
              <a:custGeom>
                <a:avLst/>
                <a:gdLst/>
                <a:ahLst/>
                <a:cxnLst/>
                <a:rect l="l" t="t" r="r" b="b"/>
                <a:pathLst>
                  <a:path w="1084" h="472" extrusionOk="0">
                    <a:moveTo>
                      <a:pt x="216" y="0"/>
                    </a:moveTo>
                    <a:cubicBezTo>
                      <a:pt x="56" y="0"/>
                      <a:pt x="1" y="239"/>
                      <a:pt x="171" y="293"/>
                    </a:cubicBezTo>
                    <a:cubicBezTo>
                      <a:pt x="304" y="331"/>
                      <a:pt x="438" y="369"/>
                      <a:pt x="566" y="407"/>
                    </a:cubicBezTo>
                    <a:cubicBezTo>
                      <a:pt x="662" y="436"/>
                      <a:pt x="756" y="472"/>
                      <a:pt x="852" y="472"/>
                    </a:cubicBezTo>
                    <a:cubicBezTo>
                      <a:pt x="882" y="472"/>
                      <a:pt x="913" y="468"/>
                      <a:pt x="943" y="460"/>
                    </a:cubicBezTo>
                    <a:cubicBezTo>
                      <a:pt x="1042" y="434"/>
                      <a:pt x="1084" y="297"/>
                      <a:pt x="1004" y="225"/>
                    </a:cubicBezTo>
                    <a:cubicBezTo>
                      <a:pt x="908" y="133"/>
                      <a:pt x="783" y="118"/>
                      <a:pt x="654" y="92"/>
                    </a:cubicBezTo>
                    <a:cubicBezTo>
                      <a:pt x="521" y="65"/>
                      <a:pt x="388" y="34"/>
                      <a:pt x="251" y="4"/>
                    </a:cubicBezTo>
                    <a:cubicBezTo>
                      <a:pt x="239" y="1"/>
                      <a:pt x="227" y="0"/>
                      <a:pt x="21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" name="Google Shape;3550;p47"/>
              <p:cNvSpPr/>
              <p:nvPr/>
            </p:nvSpPr>
            <p:spPr>
              <a:xfrm rot="-850406">
                <a:off x="5794732" y="3629456"/>
                <a:ext cx="12778" cy="6325"/>
              </a:xfrm>
              <a:custGeom>
                <a:avLst/>
                <a:gdLst/>
                <a:ahLst/>
                <a:cxnLst/>
                <a:rect l="l" t="t" r="r" b="b"/>
                <a:pathLst>
                  <a:path w="796" h="394" extrusionOk="0">
                    <a:moveTo>
                      <a:pt x="136" y="0"/>
                    </a:moveTo>
                    <a:cubicBezTo>
                      <a:pt x="23" y="0"/>
                      <a:pt x="1" y="187"/>
                      <a:pt x="115" y="213"/>
                    </a:cubicBezTo>
                    <a:cubicBezTo>
                      <a:pt x="210" y="232"/>
                      <a:pt x="305" y="259"/>
                      <a:pt x="396" y="297"/>
                    </a:cubicBezTo>
                    <a:cubicBezTo>
                      <a:pt x="477" y="329"/>
                      <a:pt x="555" y="393"/>
                      <a:pt x="642" y="393"/>
                    </a:cubicBezTo>
                    <a:cubicBezTo>
                      <a:pt x="649" y="393"/>
                      <a:pt x="656" y="393"/>
                      <a:pt x="663" y="392"/>
                    </a:cubicBezTo>
                    <a:cubicBezTo>
                      <a:pt x="747" y="385"/>
                      <a:pt x="796" y="309"/>
                      <a:pt x="758" y="232"/>
                    </a:cubicBezTo>
                    <a:cubicBezTo>
                      <a:pt x="705" y="134"/>
                      <a:pt x="579" y="104"/>
                      <a:pt x="480" y="69"/>
                    </a:cubicBezTo>
                    <a:cubicBezTo>
                      <a:pt x="370" y="35"/>
                      <a:pt x="256" y="16"/>
                      <a:pt x="145" y="0"/>
                    </a:cubicBezTo>
                    <a:cubicBezTo>
                      <a:pt x="142" y="0"/>
                      <a:pt x="139" y="0"/>
                      <a:pt x="13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" name="Google Shape;3551;p47"/>
              <p:cNvSpPr/>
              <p:nvPr/>
            </p:nvSpPr>
            <p:spPr>
              <a:xfrm rot="-850406">
                <a:off x="5850788" y="3657259"/>
                <a:ext cx="17385" cy="8989"/>
              </a:xfrm>
              <a:custGeom>
                <a:avLst/>
                <a:gdLst/>
                <a:ahLst/>
                <a:cxnLst/>
                <a:rect l="l" t="t" r="r" b="b"/>
                <a:pathLst>
                  <a:path w="1083" h="560" extrusionOk="0">
                    <a:moveTo>
                      <a:pt x="100" y="0"/>
                    </a:moveTo>
                    <a:cubicBezTo>
                      <a:pt x="32" y="0"/>
                      <a:pt x="1" y="93"/>
                      <a:pt x="49" y="137"/>
                    </a:cubicBezTo>
                    <a:cubicBezTo>
                      <a:pt x="170" y="255"/>
                      <a:pt x="319" y="342"/>
                      <a:pt x="467" y="418"/>
                    </a:cubicBezTo>
                    <a:cubicBezTo>
                      <a:pt x="605" y="489"/>
                      <a:pt x="750" y="560"/>
                      <a:pt x="904" y="560"/>
                    </a:cubicBezTo>
                    <a:cubicBezTo>
                      <a:pt x="915" y="560"/>
                      <a:pt x="927" y="559"/>
                      <a:pt x="939" y="559"/>
                    </a:cubicBezTo>
                    <a:cubicBezTo>
                      <a:pt x="1041" y="551"/>
                      <a:pt x="1083" y="441"/>
                      <a:pt x="1018" y="365"/>
                    </a:cubicBezTo>
                    <a:cubicBezTo>
                      <a:pt x="916" y="232"/>
                      <a:pt x="752" y="171"/>
                      <a:pt x="596" y="118"/>
                    </a:cubicBezTo>
                    <a:cubicBezTo>
                      <a:pt x="437" y="60"/>
                      <a:pt x="273" y="8"/>
                      <a:pt x="105" y="0"/>
                    </a:cubicBezTo>
                    <a:cubicBezTo>
                      <a:pt x="104" y="0"/>
                      <a:pt x="102" y="0"/>
                      <a:pt x="10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" name="Google Shape;3552;p47"/>
              <p:cNvSpPr/>
              <p:nvPr/>
            </p:nvSpPr>
            <p:spPr>
              <a:xfrm rot="-850406">
                <a:off x="5867833" y="3642964"/>
                <a:ext cx="19696" cy="9166"/>
              </a:xfrm>
              <a:custGeom>
                <a:avLst/>
                <a:gdLst/>
                <a:ahLst/>
                <a:cxnLst/>
                <a:rect l="l" t="t" r="r" b="b"/>
                <a:pathLst>
                  <a:path w="1227" h="571" extrusionOk="0">
                    <a:moveTo>
                      <a:pt x="163" y="0"/>
                    </a:moveTo>
                    <a:cubicBezTo>
                      <a:pt x="57" y="0"/>
                      <a:pt x="1" y="177"/>
                      <a:pt x="112" y="225"/>
                    </a:cubicBezTo>
                    <a:cubicBezTo>
                      <a:pt x="265" y="290"/>
                      <a:pt x="424" y="343"/>
                      <a:pt x="581" y="407"/>
                    </a:cubicBezTo>
                    <a:cubicBezTo>
                      <a:pt x="722" y="467"/>
                      <a:pt x="872" y="571"/>
                      <a:pt x="1029" y="571"/>
                    </a:cubicBezTo>
                    <a:cubicBezTo>
                      <a:pt x="1031" y="571"/>
                      <a:pt x="1034" y="571"/>
                      <a:pt x="1037" y="571"/>
                    </a:cubicBezTo>
                    <a:cubicBezTo>
                      <a:pt x="1135" y="571"/>
                      <a:pt x="1227" y="449"/>
                      <a:pt x="1158" y="362"/>
                    </a:cubicBezTo>
                    <a:cubicBezTo>
                      <a:pt x="1056" y="217"/>
                      <a:pt x="881" y="167"/>
                      <a:pt x="714" y="114"/>
                    </a:cubicBezTo>
                    <a:cubicBezTo>
                      <a:pt x="539" y="53"/>
                      <a:pt x="356" y="11"/>
                      <a:pt x="170" y="0"/>
                    </a:cubicBezTo>
                    <a:cubicBezTo>
                      <a:pt x="168" y="0"/>
                      <a:pt x="166" y="0"/>
                      <a:pt x="16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" name="Google Shape;3553;p47"/>
              <p:cNvSpPr/>
              <p:nvPr/>
            </p:nvSpPr>
            <p:spPr>
              <a:xfrm rot="-850406">
                <a:off x="5872948" y="3669227"/>
                <a:ext cx="14993" cy="9664"/>
              </a:xfrm>
              <a:custGeom>
                <a:avLst/>
                <a:gdLst/>
                <a:ahLst/>
                <a:cxnLst/>
                <a:rect l="l" t="t" r="r" b="b"/>
                <a:pathLst>
                  <a:path w="934" h="602" extrusionOk="0">
                    <a:moveTo>
                      <a:pt x="121" y="1"/>
                    </a:moveTo>
                    <a:cubicBezTo>
                      <a:pt x="28" y="1"/>
                      <a:pt x="0" y="140"/>
                      <a:pt x="78" y="197"/>
                    </a:cubicBezTo>
                    <a:cubicBezTo>
                      <a:pt x="184" y="277"/>
                      <a:pt x="287" y="361"/>
                      <a:pt x="394" y="441"/>
                    </a:cubicBezTo>
                    <a:cubicBezTo>
                      <a:pt x="492" y="514"/>
                      <a:pt x="602" y="601"/>
                      <a:pt x="729" y="601"/>
                    </a:cubicBezTo>
                    <a:cubicBezTo>
                      <a:pt x="734" y="601"/>
                      <a:pt x="739" y="601"/>
                      <a:pt x="744" y="601"/>
                    </a:cubicBezTo>
                    <a:cubicBezTo>
                      <a:pt x="858" y="592"/>
                      <a:pt x="933" y="475"/>
                      <a:pt x="877" y="368"/>
                    </a:cubicBezTo>
                    <a:cubicBezTo>
                      <a:pt x="808" y="243"/>
                      <a:pt x="668" y="197"/>
                      <a:pt x="542" y="148"/>
                    </a:cubicBezTo>
                    <a:cubicBezTo>
                      <a:pt x="412" y="99"/>
                      <a:pt x="284" y="57"/>
                      <a:pt x="158" y="8"/>
                    </a:cubicBezTo>
                    <a:cubicBezTo>
                      <a:pt x="145" y="3"/>
                      <a:pt x="132" y="1"/>
                      <a:pt x="12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" name="Google Shape;3554;p47"/>
              <p:cNvSpPr/>
              <p:nvPr/>
            </p:nvSpPr>
            <p:spPr>
              <a:xfrm rot="-850406">
                <a:off x="5899839" y="3662434"/>
                <a:ext cx="20579" cy="6983"/>
              </a:xfrm>
              <a:custGeom>
                <a:avLst/>
                <a:gdLst/>
                <a:ahLst/>
                <a:cxnLst/>
                <a:rect l="l" t="t" r="r" b="b"/>
                <a:pathLst>
                  <a:path w="1282" h="435" extrusionOk="0">
                    <a:moveTo>
                      <a:pt x="275" y="0"/>
                    </a:moveTo>
                    <a:cubicBezTo>
                      <a:pt x="223" y="0"/>
                      <a:pt x="172" y="3"/>
                      <a:pt x="122" y="8"/>
                    </a:cubicBezTo>
                    <a:cubicBezTo>
                      <a:pt x="20" y="19"/>
                      <a:pt x="1" y="149"/>
                      <a:pt x="99" y="191"/>
                    </a:cubicBezTo>
                    <a:cubicBezTo>
                      <a:pt x="282" y="263"/>
                      <a:pt x="487" y="305"/>
                      <a:pt x="677" y="365"/>
                    </a:cubicBezTo>
                    <a:cubicBezTo>
                      <a:pt x="797" y="402"/>
                      <a:pt x="907" y="435"/>
                      <a:pt x="1024" y="435"/>
                    </a:cubicBezTo>
                    <a:cubicBezTo>
                      <a:pt x="1078" y="435"/>
                      <a:pt x="1133" y="428"/>
                      <a:pt x="1191" y="411"/>
                    </a:cubicBezTo>
                    <a:cubicBezTo>
                      <a:pt x="1263" y="388"/>
                      <a:pt x="1282" y="300"/>
                      <a:pt x="1233" y="247"/>
                    </a:cubicBezTo>
                    <a:cubicBezTo>
                      <a:pt x="1099" y="103"/>
                      <a:pt x="936" y="65"/>
                      <a:pt x="745" y="42"/>
                    </a:cubicBezTo>
                    <a:cubicBezTo>
                      <a:pt x="594" y="22"/>
                      <a:pt x="432" y="0"/>
                      <a:pt x="27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" name="Google Shape;3555;p47"/>
              <p:cNvSpPr/>
              <p:nvPr/>
            </p:nvSpPr>
            <p:spPr>
              <a:xfrm rot="-850406">
                <a:off x="5927638" y="3668177"/>
                <a:ext cx="20675" cy="8732"/>
              </a:xfrm>
              <a:custGeom>
                <a:avLst/>
                <a:gdLst/>
                <a:ahLst/>
                <a:cxnLst/>
                <a:rect l="l" t="t" r="r" b="b"/>
                <a:pathLst>
                  <a:path w="1288" h="544" extrusionOk="0">
                    <a:moveTo>
                      <a:pt x="299" y="1"/>
                    </a:moveTo>
                    <a:cubicBezTo>
                      <a:pt x="279" y="1"/>
                      <a:pt x="259" y="1"/>
                      <a:pt x="239" y="2"/>
                    </a:cubicBezTo>
                    <a:cubicBezTo>
                      <a:pt x="16" y="6"/>
                      <a:pt x="0" y="291"/>
                      <a:pt x="186" y="367"/>
                    </a:cubicBezTo>
                    <a:cubicBezTo>
                      <a:pt x="411" y="458"/>
                      <a:pt x="662" y="488"/>
                      <a:pt x="897" y="538"/>
                    </a:cubicBezTo>
                    <a:cubicBezTo>
                      <a:pt x="914" y="542"/>
                      <a:pt x="931" y="543"/>
                      <a:pt x="946" y="543"/>
                    </a:cubicBezTo>
                    <a:cubicBezTo>
                      <a:pt x="1199" y="543"/>
                      <a:pt x="1288" y="140"/>
                      <a:pt x="1020" y="97"/>
                    </a:cubicBezTo>
                    <a:cubicBezTo>
                      <a:pt x="784" y="58"/>
                      <a:pt x="539" y="1"/>
                      <a:pt x="29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" name="Google Shape;3556;p47"/>
              <p:cNvSpPr/>
              <p:nvPr/>
            </p:nvSpPr>
            <p:spPr>
              <a:xfrm rot="-850406">
                <a:off x="5937378" y="3657307"/>
                <a:ext cx="14897" cy="7625"/>
              </a:xfrm>
              <a:custGeom>
                <a:avLst/>
                <a:gdLst/>
                <a:ahLst/>
                <a:cxnLst/>
                <a:rect l="l" t="t" r="r" b="b"/>
                <a:pathLst>
                  <a:path w="928" h="475" extrusionOk="0">
                    <a:moveTo>
                      <a:pt x="339" y="0"/>
                    </a:moveTo>
                    <a:cubicBezTo>
                      <a:pt x="237" y="0"/>
                      <a:pt x="137" y="21"/>
                      <a:pt x="65" y="93"/>
                    </a:cubicBezTo>
                    <a:cubicBezTo>
                      <a:pt x="1" y="154"/>
                      <a:pt x="15" y="264"/>
                      <a:pt x="92" y="309"/>
                    </a:cubicBezTo>
                    <a:cubicBezTo>
                      <a:pt x="194" y="370"/>
                      <a:pt x="331" y="359"/>
                      <a:pt x="445" y="393"/>
                    </a:cubicBezTo>
                    <a:cubicBezTo>
                      <a:pt x="502" y="412"/>
                      <a:pt x="552" y="443"/>
                      <a:pt x="608" y="462"/>
                    </a:cubicBezTo>
                    <a:cubicBezTo>
                      <a:pt x="638" y="471"/>
                      <a:pt x="665" y="475"/>
                      <a:pt x="693" y="475"/>
                    </a:cubicBezTo>
                    <a:cubicBezTo>
                      <a:pt x="730" y="475"/>
                      <a:pt x="767" y="468"/>
                      <a:pt x="806" y="462"/>
                    </a:cubicBezTo>
                    <a:cubicBezTo>
                      <a:pt x="882" y="446"/>
                      <a:pt x="928" y="355"/>
                      <a:pt x="905" y="283"/>
                    </a:cubicBezTo>
                    <a:cubicBezTo>
                      <a:pt x="856" y="104"/>
                      <a:pt x="700" y="47"/>
                      <a:pt x="529" y="17"/>
                    </a:cubicBezTo>
                    <a:cubicBezTo>
                      <a:pt x="469" y="8"/>
                      <a:pt x="403" y="0"/>
                      <a:pt x="33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" name="Google Shape;3557;p47"/>
              <p:cNvSpPr/>
              <p:nvPr/>
            </p:nvSpPr>
            <p:spPr>
              <a:xfrm rot="-850406">
                <a:off x="5967431" y="3668321"/>
                <a:ext cx="20258" cy="6068"/>
              </a:xfrm>
              <a:custGeom>
                <a:avLst/>
                <a:gdLst/>
                <a:ahLst/>
                <a:cxnLst/>
                <a:rect l="l" t="t" r="r" b="b"/>
                <a:pathLst>
                  <a:path w="1262" h="378" extrusionOk="0">
                    <a:moveTo>
                      <a:pt x="701" y="1"/>
                    </a:moveTo>
                    <a:cubicBezTo>
                      <a:pt x="511" y="1"/>
                      <a:pt x="313" y="29"/>
                      <a:pt x="156" y="29"/>
                    </a:cubicBezTo>
                    <a:cubicBezTo>
                      <a:pt x="0" y="29"/>
                      <a:pt x="0" y="266"/>
                      <a:pt x="156" y="269"/>
                    </a:cubicBezTo>
                    <a:cubicBezTo>
                      <a:pt x="339" y="277"/>
                      <a:pt x="521" y="311"/>
                      <a:pt x="704" y="341"/>
                    </a:cubicBezTo>
                    <a:cubicBezTo>
                      <a:pt x="794" y="358"/>
                      <a:pt x="884" y="377"/>
                      <a:pt x="974" y="377"/>
                    </a:cubicBezTo>
                    <a:cubicBezTo>
                      <a:pt x="1031" y="377"/>
                      <a:pt x="1087" y="369"/>
                      <a:pt x="1144" y="349"/>
                    </a:cubicBezTo>
                    <a:cubicBezTo>
                      <a:pt x="1255" y="311"/>
                      <a:pt x="1262" y="185"/>
                      <a:pt x="1175" y="121"/>
                    </a:cubicBezTo>
                    <a:cubicBezTo>
                      <a:pt x="1049" y="26"/>
                      <a:pt x="878" y="1"/>
                      <a:pt x="7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" name="Google Shape;3558;p47"/>
              <p:cNvSpPr/>
              <p:nvPr/>
            </p:nvSpPr>
            <p:spPr>
              <a:xfrm rot="-850406">
                <a:off x="5986792" y="3587978"/>
                <a:ext cx="207092" cy="154328"/>
              </a:xfrm>
              <a:custGeom>
                <a:avLst/>
                <a:gdLst/>
                <a:ahLst/>
                <a:cxnLst/>
                <a:rect l="l" t="t" r="r" b="b"/>
                <a:pathLst>
                  <a:path w="12901" h="9614" extrusionOk="0">
                    <a:moveTo>
                      <a:pt x="8138" y="1"/>
                    </a:moveTo>
                    <a:cubicBezTo>
                      <a:pt x="7119" y="1"/>
                      <a:pt x="6562" y="5074"/>
                      <a:pt x="6562" y="5074"/>
                    </a:cubicBezTo>
                    <a:cubicBezTo>
                      <a:pt x="6562" y="5074"/>
                      <a:pt x="5760" y="987"/>
                      <a:pt x="4825" y="915"/>
                    </a:cubicBezTo>
                    <a:cubicBezTo>
                      <a:pt x="4817" y="915"/>
                      <a:pt x="4810" y="914"/>
                      <a:pt x="4803" y="914"/>
                    </a:cubicBezTo>
                    <a:cubicBezTo>
                      <a:pt x="3919" y="914"/>
                      <a:pt x="5472" y="5291"/>
                      <a:pt x="5472" y="5291"/>
                    </a:cubicBezTo>
                    <a:cubicBezTo>
                      <a:pt x="5472" y="5291"/>
                      <a:pt x="2788" y="1971"/>
                      <a:pt x="1465" y="1971"/>
                    </a:cubicBezTo>
                    <a:cubicBezTo>
                      <a:pt x="1347" y="1971"/>
                      <a:pt x="1239" y="1998"/>
                      <a:pt x="1145" y="2056"/>
                    </a:cubicBezTo>
                    <a:cubicBezTo>
                      <a:pt x="1" y="2763"/>
                      <a:pt x="3456" y="5295"/>
                      <a:pt x="3456" y="5295"/>
                    </a:cubicBezTo>
                    <a:cubicBezTo>
                      <a:pt x="3456" y="5295"/>
                      <a:pt x="4284" y="9614"/>
                      <a:pt x="6772" y="9614"/>
                    </a:cubicBezTo>
                    <a:cubicBezTo>
                      <a:pt x="6830" y="9614"/>
                      <a:pt x="6890" y="9611"/>
                      <a:pt x="6950" y="9607"/>
                    </a:cubicBezTo>
                    <a:cubicBezTo>
                      <a:pt x="9582" y="9389"/>
                      <a:pt x="9582" y="5770"/>
                      <a:pt x="9582" y="5770"/>
                    </a:cubicBezTo>
                    <a:cubicBezTo>
                      <a:pt x="9582" y="5770"/>
                      <a:pt x="12821" y="3462"/>
                      <a:pt x="12893" y="2462"/>
                    </a:cubicBezTo>
                    <a:cubicBezTo>
                      <a:pt x="12901" y="2359"/>
                      <a:pt x="12856" y="2312"/>
                      <a:pt x="12770" y="2312"/>
                    </a:cubicBezTo>
                    <a:cubicBezTo>
                      <a:pt x="12273" y="2312"/>
                      <a:pt x="10397" y="3849"/>
                      <a:pt x="9201" y="4873"/>
                    </a:cubicBezTo>
                    <a:cubicBezTo>
                      <a:pt x="10163" y="3223"/>
                      <a:pt x="11342" y="968"/>
                      <a:pt x="10638" y="915"/>
                    </a:cubicBezTo>
                    <a:cubicBezTo>
                      <a:pt x="10630" y="915"/>
                      <a:pt x="10621" y="914"/>
                      <a:pt x="10613" y="914"/>
                    </a:cubicBezTo>
                    <a:cubicBezTo>
                      <a:pt x="9976" y="914"/>
                      <a:pt x="9082" y="2585"/>
                      <a:pt x="8441" y="4044"/>
                    </a:cubicBezTo>
                    <a:cubicBezTo>
                      <a:pt x="8657" y="2371"/>
                      <a:pt x="8836" y="82"/>
                      <a:pt x="8175" y="3"/>
                    </a:cubicBezTo>
                    <a:cubicBezTo>
                      <a:pt x="8162" y="1"/>
                      <a:pt x="8150" y="1"/>
                      <a:pt x="8138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" name="Google Shape;3559;p47"/>
            <p:cNvGrpSpPr/>
            <p:nvPr/>
          </p:nvGrpSpPr>
          <p:grpSpPr>
            <a:xfrm>
              <a:off x="7729227" y="2001492"/>
              <a:ext cx="1442039" cy="3244870"/>
              <a:chOff x="7729227" y="2001492"/>
              <a:chExt cx="1442039" cy="3244870"/>
            </a:xfrm>
          </p:grpSpPr>
          <p:grpSp>
            <p:nvGrpSpPr>
              <p:cNvPr id="7" name="Google Shape;3560;p47"/>
              <p:cNvGrpSpPr/>
              <p:nvPr/>
            </p:nvGrpSpPr>
            <p:grpSpPr>
              <a:xfrm rot="508565" flipH="1">
                <a:off x="7912837" y="2657437"/>
                <a:ext cx="754143" cy="2547258"/>
                <a:chOff x="4172480" y="2420689"/>
                <a:chExt cx="806121" cy="2722822"/>
              </a:xfrm>
            </p:grpSpPr>
            <p:sp>
              <p:nvSpPr>
                <p:cNvPr id="323" name="Google Shape;3561;p47"/>
                <p:cNvSpPr/>
                <p:nvPr/>
              </p:nvSpPr>
              <p:spPr>
                <a:xfrm>
                  <a:off x="4560819" y="2420689"/>
                  <a:ext cx="152276" cy="27228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55" h="56414" extrusionOk="0">
                      <a:moveTo>
                        <a:pt x="283" y="1"/>
                      </a:moveTo>
                      <a:cubicBezTo>
                        <a:pt x="276" y="1"/>
                        <a:pt x="269" y="1"/>
                        <a:pt x="261" y="2"/>
                      </a:cubicBezTo>
                      <a:cubicBezTo>
                        <a:pt x="112" y="12"/>
                        <a:pt x="0" y="142"/>
                        <a:pt x="15" y="295"/>
                      </a:cubicBezTo>
                      <a:cubicBezTo>
                        <a:pt x="40" y="632"/>
                        <a:pt x="2611" y="33610"/>
                        <a:pt x="943" y="56414"/>
                      </a:cubicBezTo>
                      <a:lnTo>
                        <a:pt x="1491" y="56414"/>
                      </a:lnTo>
                      <a:cubicBezTo>
                        <a:pt x="3155" y="33566"/>
                        <a:pt x="584" y="585"/>
                        <a:pt x="559" y="251"/>
                      </a:cubicBezTo>
                      <a:cubicBezTo>
                        <a:pt x="548" y="106"/>
                        <a:pt x="429" y="1"/>
                        <a:pt x="28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4" name="Google Shape;3562;p47"/>
                <p:cNvSpPr/>
                <p:nvPr/>
              </p:nvSpPr>
              <p:spPr>
                <a:xfrm>
                  <a:off x="4597404" y="2460411"/>
                  <a:ext cx="381197" cy="4099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98" h="8494" extrusionOk="0">
                      <a:moveTo>
                        <a:pt x="7897" y="1"/>
                      </a:moveTo>
                      <a:lnTo>
                        <a:pt x="7897" y="1"/>
                      </a:lnTo>
                      <a:cubicBezTo>
                        <a:pt x="2306" y="672"/>
                        <a:pt x="0" y="8493"/>
                        <a:pt x="0" y="8493"/>
                      </a:cubicBezTo>
                      <a:cubicBezTo>
                        <a:pt x="6247" y="6176"/>
                        <a:pt x="7897" y="1"/>
                        <a:pt x="789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5" name="Google Shape;3563;p47"/>
                <p:cNvSpPr/>
                <p:nvPr/>
              </p:nvSpPr>
              <p:spPr>
                <a:xfrm>
                  <a:off x="4195406" y="3132837"/>
                  <a:ext cx="433854" cy="3726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89" h="7721" extrusionOk="0">
                      <a:moveTo>
                        <a:pt x="0" y="0"/>
                      </a:moveTo>
                      <a:cubicBezTo>
                        <a:pt x="0" y="0"/>
                        <a:pt x="2360" y="7720"/>
                        <a:pt x="8925" y="7720"/>
                      </a:cubicBezTo>
                      <a:cubicBezTo>
                        <a:pt x="8946" y="7720"/>
                        <a:pt x="8967" y="7720"/>
                        <a:pt x="8989" y="7720"/>
                      </a:cubicBezTo>
                      <a:cubicBezTo>
                        <a:pt x="8989" y="7720"/>
                        <a:pt x="5759" y="54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6" name="Google Shape;3564;p47"/>
                <p:cNvSpPr/>
                <p:nvPr/>
              </p:nvSpPr>
              <p:spPr>
                <a:xfrm>
                  <a:off x="4617338" y="3043595"/>
                  <a:ext cx="345674" cy="4618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62" h="9570" extrusionOk="0">
                      <a:moveTo>
                        <a:pt x="7162" y="0"/>
                      </a:moveTo>
                      <a:lnTo>
                        <a:pt x="7162" y="0"/>
                      </a:lnTo>
                      <a:cubicBezTo>
                        <a:pt x="482" y="2715"/>
                        <a:pt x="1" y="9569"/>
                        <a:pt x="319" y="9569"/>
                      </a:cubicBezTo>
                      <a:cubicBezTo>
                        <a:pt x="321" y="9569"/>
                        <a:pt x="322" y="9569"/>
                        <a:pt x="323" y="9569"/>
                      </a:cubicBezTo>
                      <a:cubicBezTo>
                        <a:pt x="5893" y="8590"/>
                        <a:pt x="7162" y="0"/>
                        <a:pt x="7162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7" name="Google Shape;3565;p47"/>
                <p:cNvSpPr/>
                <p:nvPr/>
              </p:nvSpPr>
              <p:spPr>
                <a:xfrm>
                  <a:off x="4264184" y="2454861"/>
                  <a:ext cx="342006" cy="4098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86" h="8492" extrusionOk="0">
                      <a:moveTo>
                        <a:pt x="1" y="0"/>
                      </a:moveTo>
                      <a:cubicBezTo>
                        <a:pt x="1" y="0"/>
                        <a:pt x="809" y="7361"/>
                        <a:pt x="7085" y="8492"/>
                      </a:cubicBezTo>
                      <a:cubicBezTo>
                        <a:pt x="7085" y="8492"/>
                        <a:pt x="4921" y="1494"/>
                        <a:pt x="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8" name="Google Shape;3566;p47"/>
                <p:cNvSpPr/>
                <p:nvPr/>
              </p:nvSpPr>
              <p:spPr>
                <a:xfrm>
                  <a:off x="4644462" y="3778764"/>
                  <a:ext cx="305083" cy="3134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1" h="6494" extrusionOk="0">
                      <a:moveTo>
                        <a:pt x="6320" y="0"/>
                      </a:moveTo>
                      <a:cubicBezTo>
                        <a:pt x="1400" y="1490"/>
                        <a:pt x="1" y="6484"/>
                        <a:pt x="1" y="6484"/>
                      </a:cubicBezTo>
                      <a:cubicBezTo>
                        <a:pt x="110" y="6490"/>
                        <a:pt x="217" y="6494"/>
                        <a:pt x="323" y="6494"/>
                      </a:cubicBezTo>
                      <a:cubicBezTo>
                        <a:pt x="4979" y="6494"/>
                        <a:pt x="6320" y="1"/>
                        <a:pt x="632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9" name="Google Shape;3567;p47"/>
                <p:cNvSpPr/>
                <p:nvPr/>
              </p:nvSpPr>
              <p:spPr>
                <a:xfrm>
                  <a:off x="4250718" y="3704195"/>
                  <a:ext cx="393794" cy="3876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59" h="8031" extrusionOk="0">
                      <a:moveTo>
                        <a:pt x="0" y="1"/>
                      </a:moveTo>
                      <a:cubicBezTo>
                        <a:pt x="0" y="1"/>
                        <a:pt x="1584" y="8031"/>
                        <a:pt x="7979" y="8031"/>
                      </a:cubicBezTo>
                      <a:cubicBezTo>
                        <a:pt x="8038" y="8031"/>
                        <a:pt x="8098" y="8030"/>
                        <a:pt x="8159" y="8029"/>
                      </a:cubicBezTo>
                      <a:cubicBezTo>
                        <a:pt x="8159" y="8029"/>
                        <a:pt x="5983" y="566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0" name="Google Shape;3568;p47"/>
                <p:cNvSpPr/>
                <p:nvPr/>
              </p:nvSpPr>
              <p:spPr>
                <a:xfrm>
                  <a:off x="4172480" y="4272369"/>
                  <a:ext cx="470101" cy="3441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40" h="7130" extrusionOk="0">
                      <a:moveTo>
                        <a:pt x="292" y="0"/>
                      </a:moveTo>
                      <a:cubicBezTo>
                        <a:pt x="195" y="0"/>
                        <a:pt x="98" y="2"/>
                        <a:pt x="0" y="6"/>
                      </a:cubicBezTo>
                      <a:cubicBezTo>
                        <a:pt x="0" y="6"/>
                        <a:pt x="2873" y="7129"/>
                        <a:pt x="8594" y="7129"/>
                      </a:cubicBezTo>
                      <a:cubicBezTo>
                        <a:pt x="8964" y="7129"/>
                        <a:pt x="9346" y="7100"/>
                        <a:pt x="9740" y="7036"/>
                      </a:cubicBezTo>
                      <a:cubicBezTo>
                        <a:pt x="9740" y="7036"/>
                        <a:pt x="6353" y="0"/>
                        <a:pt x="292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1" name="Google Shape;3569;p47"/>
                <p:cNvSpPr/>
                <p:nvPr/>
              </p:nvSpPr>
              <p:spPr>
                <a:xfrm>
                  <a:off x="4642532" y="4234481"/>
                  <a:ext cx="320480" cy="3785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40" h="7843" extrusionOk="0">
                      <a:moveTo>
                        <a:pt x="6640" y="0"/>
                      </a:moveTo>
                      <a:cubicBezTo>
                        <a:pt x="740" y="1277"/>
                        <a:pt x="1" y="7843"/>
                        <a:pt x="1" y="7843"/>
                      </a:cubicBezTo>
                      <a:cubicBezTo>
                        <a:pt x="6520" y="7437"/>
                        <a:pt x="6640" y="1"/>
                        <a:pt x="6640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2" name="Google Shape;3570;p47"/>
                <p:cNvSpPr/>
                <p:nvPr/>
              </p:nvSpPr>
              <p:spPr>
                <a:xfrm>
                  <a:off x="4250718" y="4811969"/>
                  <a:ext cx="374343" cy="2477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56" h="5133" extrusionOk="0">
                      <a:moveTo>
                        <a:pt x="0" y="1"/>
                      </a:moveTo>
                      <a:cubicBezTo>
                        <a:pt x="0" y="1"/>
                        <a:pt x="1406" y="5132"/>
                        <a:pt x="7268" y="5132"/>
                      </a:cubicBezTo>
                      <a:cubicBezTo>
                        <a:pt x="7427" y="5132"/>
                        <a:pt x="7590" y="5128"/>
                        <a:pt x="7756" y="5121"/>
                      </a:cubicBezTo>
                      <a:cubicBezTo>
                        <a:pt x="7756" y="5121"/>
                        <a:pt x="5972" y="1049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3" name="Google Shape;3571;p47"/>
                <p:cNvSpPr/>
                <p:nvPr/>
              </p:nvSpPr>
              <p:spPr>
                <a:xfrm>
                  <a:off x="4625012" y="4750383"/>
                  <a:ext cx="296347" cy="3091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40" h="6406" extrusionOk="0">
                      <a:moveTo>
                        <a:pt x="5647" y="0"/>
                      </a:moveTo>
                      <a:lnTo>
                        <a:pt x="5647" y="0"/>
                      </a:lnTo>
                      <a:cubicBezTo>
                        <a:pt x="787" y="1451"/>
                        <a:pt x="1" y="6397"/>
                        <a:pt x="1" y="6397"/>
                      </a:cubicBezTo>
                      <a:cubicBezTo>
                        <a:pt x="133" y="6403"/>
                        <a:pt x="263" y="6406"/>
                        <a:pt x="389" y="6406"/>
                      </a:cubicBezTo>
                      <a:cubicBezTo>
                        <a:pt x="6139" y="6406"/>
                        <a:pt x="5647" y="1"/>
                        <a:pt x="564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4" name="Google Shape;3572;p47"/>
                <p:cNvSpPr/>
                <p:nvPr/>
              </p:nvSpPr>
              <p:spPr>
                <a:xfrm>
                  <a:off x="4606140" y="2459398"/>
                  <a:ext cx="372461" cy="3910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17" h="8102" extrusionOk="0">
                      <a:moveTo>
                        <a:pt x="7716" y="0"/>
                      </a:moveTo>
                      <a:cubicBezTo>
                        <a:pt x="7568" y="182"/>
                        <a:pt x="7422" y="366"/>
                        <a:pt x="7281" y="548"/>
                      </a:cubicBezTo>
                      <a:cubicBezTo>
                        <a:pt x="7136" y="733"/>
                        <a:pt x="6980" y="907"/>
                        <a:pt x="6831" y="1084"/>
                      </a:cubicBezTo>
                      <a:cubicBezTo>
                        <a:pt x="6535" y="1444"/>
                        <a:pt x="6222" y="1792"/>
                        <a:pt x="5911" y="2137"/>
                      </a:cubicBezTo>
                      <a:cubicBezTo>
                        <a:pt x="5283" y="2825"/>
                        <a:pt x="4638" y="3496"/>
                        <a:pt x="3985" y="4163"/>
                      </a:cubicBezTo>
                      <a:cubicBezTo>
                        <a:pt x="3337" y="4834"/>
                        <a:pt x="2669" y="5483"/>
                        <a:pt x="2005" y="6143"/>
                      </a:cubicBezTo>
                      <a:lnTo>
                        <a:pt x="0" y="8101"/>
                      </a:lnTo>
                      <a:cubicBezTo>
                        <a:pt x="743" y="7532"/>
                        <a:pt x="1451" y="6918"/>
                        <a:pt x="2150" y="6295"/>
                      </a:cubicBezTo>
                      <a:cubicBezTo>
                        <a:pt x="2847" y="5671"/>
                        <a:pt x="3521" y="5022"/>
                        <a:pt x="4181" y="4356"/>
                      </a:cubicBezTo>
                      <a:cubicBezTo>
                        <a:pt x="4830" y="3681"/>
                        <a:pt x="5476" y="2999"/>
                        <a:pt x="6066" y="2274"/>
                      </a:cubicBezTo>
                      <a:cubicBezTo>
                        <a:pt x="6661" y="1549"/>
                        <a:pt x="7234" y="805"/>
                        <a:pt x="7716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5" name="Google Shape;3573;p47"/>
                <p:cNvSpPr/>
                <p:nvPr/>
              </p:nvSpPr>
              <p:spPr>
                <a:xfrm>
                  <a:off x="4264184" y="2453606"/>
                  <a:ext cx="323810" cy="3906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09" h="8094" extrusionOk="0">
                      <a:moveTo>
                        <a:pt x="1" y="1"/>
                      </a:moveTo>
                      <a:lnTo>
                        <a:pt x="1" y="1"/>
                      </a:lnTo>
                      <a:cubicBezTo>
                        <a:pt x="399" y="791"/>
                        <a:pt x="853" y="1553"/>
                        <a:pt x="1328" y="2300"/>
                      </a:cubicBezTo>
                      <a:cubicBezTo>
                        <a:pt x="1799" y="3050"/>
                        <a:pt x="2310" y="3772"/>
                        <a:pt x="2851" y="4476"/>
                      </a:cubicBezTo>
                      <a:cubicBezTo>
                        <a:pt x="3390" y="5179"/>
                        <a:pt x="3964" y="5860"/>
                        <a:pt x="4602" y="6481"/>
                      </a:cubicBezTo>
                      <a:cubicBezTo>
                        <a:pt x="5232" y="7097"/>
                        <a:pt x="5910" y="7695"/>
                        <a:pt x="6708" y="8094"/>
                      </a:cubicBezTo>
                      <a:cubicBezTo>
                        <a:pt x="6531" y="7960"/>
                        <a:pt x="6353" y="7829"/>
                        <a:pt x="6175" y="7702"/>
                      </a:cubicBezTo>
                      <a:cubicBezTo>
                        <a:pt x="6005" y="7561"/>
                        <a:pt x="5845" y="7413"/>
                        <a:pt x="5679" y="7267"/>
                      </a:cubicBezTo>
                      <a:cubicBezTo>
                        <a:pt x="5359" y="6966"/>
                        <a:pt x="5040" y="6665"/>
                        <a:pt x="4750" y="6335"/>
                      </a:cubicBezTo>
                      <a:cubicBezTo>
                        <a:pt x="4159" y="5686"/>
                        <a:pt x="3597" y="5008"/>
                        <a:pt x="3068" y="4309"/>
                      </a:cubicBezTo>
                      <a:cubicBezTo>
                        <a:pt x="2528" y="3616"/>
                        <a:pt x="2013" y="2901"/>
                        <a:pt x="1502" y="2183"/>
                      </a:cubicBezTo>
                      <a:cubicBezTo>
                        <a:pt x="1244" y="1825"/>
                        <a:pt x="994" y="1462"/>
                        <a:pt x="747" y="1096"/>
                      </a:cubicBezTo>
                      <a:cubicBezTo>
                        <a:pt x="493" y="734"/>
                        <a:pt x="250" y="367"/>
                        <a:pt x="1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6" name="Google Shape;3574;p47"/>
                <p:cNvSpPr/>
                <p:nvPr/>
              </p:nvSpPr>
              <p:spPr>
                <a:xfrm>
                  <a:off x="4195406" y="3131630"/>
                  <a:ext cx="424249" cy="36140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90" h="7488" extrusionOk="0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562" y="797"/>
                        <a:pt x="1186" y="1548"/>
                        <a:pt x="1831" y="2277"/>
                      </a:cubicBezTo>
                      <a:cubicBezTo>
                        <a:pt x="2480" y="3006"/>
                        <a:pt x="3162" y="3702"/>
                        <a:pt x="3884" y="4358"/>
                      </a:cubicBezTo>
                      <a:cubicBezTo>
                        <a:pt x="4612" y="5007"/>
                        <a:pt x="5359" y="5642"/>
                        <a:pt x="6179" y="6179"/>
                      </a:cubicBezTo>
                      <a:cubicBezTo>
                        <a:pt x="6995" y="6715"/>
                        <a:pt x="7857" y="7197"/>
                        <a:pt x="8789" y="7487"/>
                      </a:cubicBezTo>
                      <a:cubicBezTo>
                        <a:pt x="8572" y="7379"/>
                        <a:pt x="8354" y="7273"/>
                        <a:pt x="8133" y="7168"/>
                      </a:cubicBezTo>
                      <a:cubicBezTo>
                        <a:pt x="7916" y="7066"/>
                        <a:pt x="7717" y="6925"/>
                        <a:pt x="7506" y="6810"/>
                      </a:cubicBezTo>
                      <a:cubicBezTo>
                        <a:pt x="7292" y="6693"/>
                        <a:pt x="7093" y="6555"/>
                        <a:pt x="6893" y="6421"/>
                      </a:cubicBezTo>
                      <a:cubicBezTo>
                        <a:pt x="6694" y="6283"/>
                        <a:pt x="6490" y="6157"/>
                        <a:pt x="6302" y="6005"/>
                      </a:cubicBezTo>
                      <a:cubicBezTo>
                        <a:pt x="5519" y="5439"/>
                        <a:pt x="4786" y="4804"/>
                        <a:pt x="4069" y="4155"/>
                      </a:cubicBezTo>
                      <a:cubicBezTo>
                        <a:pt x="3347" y="3510"/>
                        <a:pt x="2666" y="2824"/>
                        <a:pt x="1983" y="2132"/>
                      </a:cubicBezTo>
                      <a:cubicBezTo>
                        <a:pt x="1643" y="1788"/>
                        <a:pt x="1313" y="1436"/>
                        <a:pt x="983" y="1077"/>
                      </a:cubicBezTo>
                      <a:cubicBezTo>
                        <a:pt x="649" y="725"/>
                        <a:pt x="327" y="362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7" name="Google Shape;3575;p47"/>
                <p:cNvSpPr/>
                <p:nvPr/>
              </p:nvSpPr>
              <p:spPr>
                <a:xfrm>
                  <a:off x="4644462" y="3042340"/>
                  <a:ext cx="318549" cy="450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0" h="9338" extrusionOk="0">
                      <a:moveTo>
                        <a:pt x="6600" y="1"/>
                      </a:moveTo>
                      <a:lnTo>
                        <a:pt x="6600" y="1"/>
                      </a:lnTo>
                      <a:cubicBezTo>
                        <a:pt x="6404" y="443"/>
                        <a:pt x="6263" y="903"/>
                        <a:pt x="6034" y="1328"/>
                      </a:cubicBezTo>
                      <a:cubicBezTo>
                        <a:pt x="5929" y="1545"/>
                        <a:pt x="5842" y="1767"/>
                        <a:pt x="5726" y="1976"/>
                      </a:cubicBezTo>
                      <a:lnTo>
                        <a:pt x="5381" y="2612"/>
                      </a:lnTo>
                      <a:cubicBezTo>
                        <a:pt x="4899" y="3438"/>
                        <a:pt x="4392" y="4254"/>
                        <a:pt x="3815" y="5019"/>
                      </a:cubicBezTo>
                      <a:cubicBezTo>
                        <a:pt x="3246" y="5791"/>
                        <a:pt x="2637" y="6534"/>
                        <a:pt x="2002" y="7256"/>
                      </a:cubicBezTo>
                      <a:cubicBezTo>
                        <a:pt x="1686" y="7619"/>
                        <a:pt x="1360" y="7970"/>
                        <a:pt x="1023" y="8315"/>
                      </a:cubicBezTo>
                      <a:cubicBezTo>
                        <a:pt x="693" y="8670"/>
                        <a:pt x="349" y="9003"/>
                        <a:pt x="1" y="9337"/>
                      </a:cubicBezTo>
                      <a:cubicBezTo>
                        <a:pt x="773" y="8757"/>
                        <a:pt x="1480" y="8094"/>
                        <a:pt x="2158" y="7398"/>
                      </a:cubicBezTo>
                      <a:cubicBezTo>
                        <a:pt x="2832" y="6705"/>
                        <a:pt x="3452" y="5958"/>
                        <a:pt x="4032" y="5182"/>
                      </a:cubicBezTo>
                      <a:cubicBezTo>
                        <a:pt x="4613" y="4402"/>
                        <a:pt x="5120" y="3572"/>
                        <a:pt x="5567" y="2709"/>
                      </a:cubicBezTo>
                      <a:cubicBezTo>
                        <a:pt x="6012" y="1846"/>
                        <a:pt x="6353" y="932"/>
                        <a:pt x="660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8" name="Google Shape;3576;p47"/>
                <p:cNvSpPr/>
                <p:nvPr/>
              </p:nvSpPr>
              <p:spPr>
                <a:xfrm>
                  <a:off x="4250718" y="3703182"/>
                  <a:ext cx="390126" cy="3759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83" h="7789" extrusionOk="0">
                      <a:moveTo>
                        <a:pt x="0" y="0"/>
                      </a:moveTo>
                      <a:cubicBezTo>
                        <a:pt x="449" y="842"/>
                        <a:pt x="979" y="1635"/>
                        <a:pt x="1541" y="2404"/>
                      </a:cubicBezTo>
                      <a:cubicBezTo>
                        <a:pt x="2107" y="3173"/>
                        <a:pt x="2716" y="3909"/>
                        <a:pt x="3379" y="4597"/>
                      </a:cubicBezTo>
                      <a:cubicBezTo>
                        <a:pt x="4050" y="5280"/>
                        <a:pt x="4757" y="5932"/>
                        <a:pt x="5540" y="6483"/>
                      </a:cubicBezTo>
                      <a:cubicBezTo>
                        <a:pt x="6328" y="7031"/>
                        <a:pt x="7172" y="7499"/>
                        <a:pt x="8082" y="7789"/>
                      </a:cubicBezTo>
                      <a:cubicBezTo>
                        <a:pt x="7868" y="7680"/>
                        <a:pt x="7655" y="7575"/>
                        <a:pt x="7444" y="7473"/>
                      </a:cubicBezTo>
                      <a:lnTo>
                        <a:pt x="7285" y="7397"/>
                      </a:lnTo>
                      <a:lnTo>
                        <a:pt x="7133" y="7303"/>
                      </a:lnTo>
                      <a:lnTo>
                        <a:pt x="6832" y="7118"/>
                      </a:lnTo>
                      <a:lnTo>
                        <a:pt x="6527" y="6937"/>
                      </a:lnTo>
                      <a:cubicBezTo>
                        <a:pt x="6429" y="6871"/>
                        <a:pt x="6335" y="6798"/>
                        <a:pt x="6236" y="6733"/>
                      </a:cubicBezTo>
                      <a:cubicBezTo>
                        <a:pt x="6048" y="6592"/>
                        <a:pt x="5849" y="6465"/>
                        <a:pt x="5667" y="6316"/>
                      </a:cubicBezTo>
                      <a:cubicBezTo>
                        <a:pt x="4924" y="5732"/>
                        <a:pt x="4235" y="5087"/>
                        <a:pt x="3575" y="4410"/>
                      </a:cubicBezTo>
                      <a:cubicBezTo>
                        <a:pt x="2916" y="3735"/>
                        <a:pt x="2306" y="3009"/>
                        <a:pt x="1708" y="2277"/>
                      </a:cubicBezTo>
                      <a:cubicBezTo>
                        <a:pt x="1407" y="1911"/>
                        <a:pt x="1117" y="1533"/>
                        <a:pt x="837" y="1153"/>
                      </a:cubicBezTo>
                      <a:cubicBezTo>
                        <a:pt x="548" y="776"/>
                        <a:pt x="272" y="392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9" name="Google Shape;3577;p47"/>
                <p:cNvSpPr/>
                <p:nvPr/>
              </p:nvSpPr>
              <p:spPr>
                <a:xfrm>
                  <a:off x="4644462" y="3767567"/>
                  <a:ext cx="305083" cy="3230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1" h="6694" extrusionOk="0">
                      <a:moveTo>
                        <a:pt x="6320" y="0"/>
                      </a:moveTo>
                      <a:cubicBezTo>
                        <a:pt x="6237" y="178"/>
                        <a:pt x="6150" y="356"/>
                        <a:pt x="6070" y="534"/>
                      </a:cubicBezTo>
                      <a:lnTo>
                        <a:pt x="5950" y="802"/>
                      </a:lnTo>
                      <a:lnTo>
                        <a:pt x="5806" y="1059"/>
                      </a:lnTo>
                      <a:lnTo>
                        <a:pt x="5523" y="1570"/>
                      </a:lnTo>
                      <a:lnTo>
                        <a:pt x="5200" y="2060"/>
                      </a:lnTo>
                      <a:cubicBezTo>
                        <a:pt x="4762" y="2701"/>
                        <a:pt x="4275" y="3315"/>
                        <a:pt x="3721" y="3862"/>
                      </a:cubicBezTo>
                      <a:cubicBezTo>
                        <a:pt x="3180" y="4420"/>
                        <a:pt x="2590" y="4932"/>
                        <a:pt x="1969" y="5407"/>
                      </a:cubicBezTo>
                      <a:cubicBezTo>
                        <a:pt x="1658" y="5643"/>
                        <a:pt x="1338" y="5871"/>
                        <a:pt x="1008" y="6081"/>
                      </a:cubicBezTo>
                      <a:cubicBezTo>
                        <a:pt x="682" y="6302"/>
                        <a:pt x="345" y="6502"/>
                        <a:pt x="1" y="6694"/>
                      </a:cubicBezTo>
                      <a:cubicBezTo>
                        <a:pt x="740" y="6411"/>
                        <a:pt x="1433" y="6019"/>
                        <a:pt x="2089" y="5577"/>
                      </a:cubicBezTo>
                      <a:cubicBezTo>
                        <a:pt x="2749" y="5134"/>
                        <a:pt x="3358" y="4616"/>
                        <a:pt x="3917" y="4055"/>
                      </a:cubicBezTo>
                      <a:cubicBezTo>
                        <a:pt x="4479" y="3489"/>
                        <a:pt x="4971" y="2854"/>
                        <a:pt x="5378" y="2172"/>
                      </a:cubicBezTo>
                      <a:cubicBezTo>
                        <a:pt x="5806" y="1501"/>
                        <a:pt x="6096" y="751"/>
                        <a:pt x="6320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0" name="Google Shape;3578;p47"/>
                <p:cNvSpPr/>
                <p:nvPr/>
              </p:nvSpPr>
              <p:spPr>
                <a:xfrm>
                  <a:off x="4172480" y="4273672"/>
                  <a:ext cx="463971" cy="3274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13" h="6785" extrusionOk="0">
                      <a:moveTo>
                        <a:pt x="0" y="0"/>
                      </a:moveTo>
                      <a:cubicBezTo>
                        <a:pt x="541" y="852"/>
                        <a:pt x="1178" y="1635"/>
                        <a:pt x="1864" y="2383"/>
                      </a:cubicBezTo>
                      <a:cubicBezTo>
                        <a:pt x="2546" y="3126"/>
                        <a:pt x="3297" y="3808"/>
                        <a:pt x="4094" y="4432"/>
                      </a:cubicBezTo>
                      <a:cubicBezTo>
                        <a:pt x="4906" y="5041"/>
                        <a:pt x="5773" y="5578"/>
                        <a:pt x="6694" y="6001"/>
                      </a:cubicBezTo>
                      <a:cubicBezTo>
                        <a:pt x="7626" y="6411"/>
                        <a:pt x="8612" y="6687"/>
                        <a:pt x="9613" y="6785"/>
                      </a:cubicBezTo>
                      <a:cubicBezTo>
                        <a:pt x="9127" y="6651"/>
                        <a:pt x="8630" y="6578"/>
                        <a:pt x="8166" y="6383"/>
                      </a:cubicBezTo>
                      <a:cubicBezTo>
                        <a:pt x="7688" y="6241"/>
                        <a:pt x="7238" y="6016"/>
                        <a:pt x="6784" y="5813"/>
                      </a:cubicBezTo>
                      <a:cubicBezTo>
                        <a:pt x="5899" y="5352"/>
                        <a:pt x="5055" y="4820"/>
                        <a:pt x="4261" y="4217"/>
                      </a:cubicBezTo>
                      <a:cubicBezTo>
                        <a:pt x="3471" y="3605"/>
                        <a:pt x="2727" y="2937"/>
                        <a:pt x="2013" y="2234"/>
                      </a:cubicBezTo>
                      <a:cubicBezTo>
                        <a:pt x="1657" y="1886"/>
                        <a:pt x="1313" y="1520"/>
                        <a:pt x="979" y="1146"/>
                      </a:cubicBezTo>
                      <a:cubicBezTo>
                        <a:pt x="639" y="780"/>
                        <a:pt x="316" y="392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1" name="Google Shape;3579;p47"/>
                <p:cNvSpPr/>
                <p:nvPr/>
              </p:nvSpPr>
              <p:spPr>
                <a:xfrm>
                  <a:off x="4656529" y="4234481"/>
                  <a:ext cx="306483" cy="3666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50" h="7597" extrusionOk="0">
                      <a:moveTo>
                        <a:pt x="6350" y="0"/>
                      </a:moveTo>
                      <a:lnTo>
                        <a:pt x="6350" y="0"/>
                      </a:lnTo>
                      <a:cubicBezTo>
                        <a:pt x="6008" y="772"/>
                        <a:pt x="5672" y="1542"/>
                        <a:pt x="5222" y="2252"/>
                      </a:cubicBezTo>
                      <a:cubicBezTo>
                        <a:pt x="5016" y="2615"/>
                        <a:pt x="4768" y="2956"/>
                        <a:pt x="4537" y="3300"/>
                      </a:cubicBezTo>
                      <a:cubicBezTo>
                        <a:pt x="4283" y="3634"/>
                        <a:pt x="4043" y="3975"/>
                        <a:pt x="3764" y="4286"/>
                      </a:cubicBezTo>
                      <a:cubicBezTo>
                        <a:pt x="3228" y="4928"/>
                        <a:pt x="2636" y="5523"/>
                        <a:pt x="2010" y="6081"/>
                      </a:cubicBezTo>
                      <a:cubicBezTo>
                        <a:pt x="1697" y="6357"/>
                        <a:pt x="1371" y="6621"/>
                        <a:pt x="1038" y="6875"/>
                      </a:cubicBezTo>
                      <a:cubicBezTo>
                        <a:pt x="704" y="7133"/>
                        <a:pt x="360" y="7372"/>
                        <a:pt x="0" y="7597"/>
                      </a:cubicBezTo>
                      <a:cubicBezTo>
                        <a:pt x="770" y="7245"/>
                        <a:pt x="1480" y="6766"/>
                        <a:pt x="2147" y="6241"/>
                      </a:cubicBezTo>
                      <a:cubicBezTo>
                        <a:pt x="2815" y="5715"/>
                        <a:pt x="3424" y="5113"/>
                        <a:pt x="3971" y="4464"/>
                      </a:cubicBezTo>
                      <a:cubicBezTo>
                        <a:pt x="4254" y="4144"/>
                        <a:pt x="4497" y="3793"/>
                        <a:pt x="4747" y="3448"/>
                      </a:cubicBezTo>
                      <a:cubicBezTo>
                        <a:pt x="4972" y="3086"/>
                        <a:pt x="5222" y="2742"/>
                        <a:pt x="5404" y="2354"/>
                      </a:cubicBezTo>
                      <a:cubicBezTo>
                        <a:pt x="5501" y="2165"/>
                        <a:pt x="5610" y="1984"/>
                        <a:pt x="5693" y="1788"/>
                      </a:cubicBezTo>
                      <a:lnTo>
                        <a:pt x="5948" y="1204"/>
                      </a:lnTo>
                      <a:cubicBezTo>
                        <a:pt x="6035" y="1008"/>
                        <a:pt x="6095" y="805"/>
                        <a:pt x="6161" y="606"/>
                      </a:cubicBezTo>
                      <a:cubicBezTo>
                        <a:pt x="6226" y="402"/>
                        <a:pt x="6291" y="200"/>
                        <a:pt x="635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2" name="Google Shape;3580;p47"/>
                <p:cNvSpPr/>
                <p:nvPr/>
              </p:nvSpPr>
              <p:spPr>
                <a:xfrm>
                  <a:off x="4250718" y="4811969"/>
                  <a:ext cx="359816" cy="2417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55" h="5009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457" y="617"/>
                        <a:pt x="976" y="1186"/>
                        <a:pt x="1515" y="1730"/>
                      </a:cubicBezTo>
                      <a:cubicBezTo>
                        <a:pt x="2056" y="2274"/>
                        <a:pt x="2636" y="2782"/>
                        <a:pt x="3252" y="3246"/>
                      </a:cubicBezTo>
                      <a:cubicBezTo>
                        <a:pt x="3873" y="3699"/>
                        <a:pt x="4518" y="4135"/>
                        <a:pt x="5229" y="4446"/>
                      </a:cubicBezTo>
                      <a:cubicBezTo>
                        <a:pt x="5932" y="4762"/>
                        <a:pt x="6686" y="5001"/>
                        <a:pt x="7455" y="5008"/>
                      </a:cubicBezTo>
                      <a:cubicBezTo>
                        <a:pt x="7270" y="4968"/>
                        <a:pt x="7081" y="4928"/>
                        <a:pt x="6897" y="4893"/>
                      </a:cubicBezTo>
                      <a:cubicBezTo>
                        <a:pt x="6711" y="4852"/>
                        <a:pt x="6534" y="4772"/>
                        <a:pt x="6356" y="4715"/>
                      </a:cubicBezTo>
                      <a:cubicBezTo>
                        <a:pt x="6175" y="4667"/>
                        <a:pt x="6005" y="4580"/>
                        <a:pt x="5831" y="4504"/>
                      </a:cubicBezTo>
                      <a:cubicBezTo>
                        <a:pt x="5657" y="4428"/>
                        <a:pt x="5486" y="4356"/>
                        <a:pt x="5323" y="4258"/>
                      </a:cubicBezTo>
                      <a:cubicBezTo>
                        <a:pt x="4653" y="3910"/>
                        <a:pt x="4025" y="3482"/>
                        <a:pt x="3419" y="3025"/>
                      </a:cubicBezTo>
                      <a:cubicBezTo>
                        <a:pt x="2807" y="2579"/>
                        <a:pt x="2230" y="2083"/>
                        <a:pt x="1661" y="1578"/>
                      </a:cubicBezTo>
                      <a:cubicBezTo>
                        <a:pt x="1374" y="1328"/>
                        <a:pt x="1095" y="1067"/>
                        <a:pt x="824" y="802"/>
                      </a:cubicBezTo>
                      <a:cubicBezTo>
                        <a:pt x="541" y="541"/>
                        <a:pt x="272" y="273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3" name="Google Shape;3581;p47"/>
                <p:cNvSpPr/>
                <p:nvPr/>
              </p:nvSpPr>
              <p:spPr>
                <a:xfrm>
                  <a:off x="4629066" y="4744784"/>
                  <a:ext cx="269029" cy="3089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4" h="6401" extrusionOk="0">
                      <a:moveTo>
                        <a:pt x="5573" y="1"/>
                      </a:moveTo>
                      <a:lnTo>
                        <a:pt x="5573" y="1"/>
                      </a:lnTo>
                      <a:cubicBezTo>
                        <a:pt x="5446" y="356"/>
                        <a:pt x="5337" y="715"/>
                        <a:pt x="5218" y="1070"/>
                      </a:cubicBezTo>
                      <a:cubicBezTo>
                        <a:pt x="5073" y="1418"/>
                        <a:pt x="4950" y="1770"/>
                        <a:pt x="4793" y="2111"/>
                      </a:cubicBezTo>
                      <a:cubicBezTo>
                        <a:pt x="4612" y="2437"/>
                        <a:pt x="4482" y="2789"/>
                        <a:pt x="4271" y="3097"/>
                      </a:cubicBezTo>
                      <a:cubicBezTo>
                        <a:pt x="4174" y="3253"/>
                        <a:pt x="4083" y="3416"/>
                        <a:pt x="3982" y="3572"/>
                      </a:cubicBezTo>
                      <a:lnTo>
                        <a:pt x="3652" y="4018"/>
                      </a:lnTo>
                      <a:cubicBezTo>
                        <a:pt x="3195" y="4598"/>
                        <a:pt x="2658" y="5117"/>
                        <a:pt x="2045" y="5534"/>
                      </a:cubicBezTo>
                      <a:cubicBezTo>
                        <a:pt x="1893" y="5635"/>
                        <a:pt x="1737" y="5741"/>
                        <a:pt x="1570" y="5824"/>
                      </a:cubicBezTo>
                      <a:cubicBezTo>
                        <a:pt x="1411" y="5918"/>
                        <a:pt x="1240" y="5990"/>
                        <a:pt x="1070" y="6067"/>
                      </a:cubicBezTo>
                      <a:cubicBezTo>
                        <a:pt x="730" y="6219"/>
                        <a:pt x="374" y="6335"/>
                        <a:pt x="0" y="6400"/>
                      </a:cubicBezTo>
                      <a:cubicBezTo>
                        <a:pt x="762" y="6375"/>
                        <a:pt x="1498" y="6096"/>
                        <a:pt x="2158" y="5708"/>
                      </a:cubicBezTo>
                      <a:cubicBezTo>
                        <a:pt x="2822" y="5319"/>
                        <a:pt x="3387" y="4783"/>
                        <a:pt x="3866" y="4185"/>
                      </a:cubicBezTo>
                      <a:lnTo>
                        <a:pt x="4203" y="3717"/>
                      </a:lnTo>
                      <a:cubicBezTo>
                        <a:pt x="4308" y="3557"/>
                        <a:pt x="4398" y="3391"/>
                        <a:pt x="4497" y="3224"/>
                      </a:cubicBezTo>
                      <a:cubicBezTo>
                        <a:pt x="4591" y="3061"/>
                        <a:pt x="4685" y="2894"/>
                        <a:pt x="4758" y="2717"/>
                      </a:cubicBezTo>
                      <a:cubicBezTo>
                        <a:pt x="4837" y="2543"/>
                        <a:pt x="4914" y="2369"/>
                        <a:pt x="4986" y="2191"/>
                      </a:cubicBezTo>
                      <a:cubicBezTo>
                        <a:pt x="5124" y="1839"/>
                        <a:pt x="5225" y="1469"/>
                        <a:pt x="5349" y="1110"/>
                      </a:cubicBezTo>
                      <a:cubicBezTo>
                        <a:pt x="5424" y="740"/>
                        <a:pt x="5508" y="370"/>
                        <a:pt x="557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209" name="Google Shape;3582;p47"/>
              <p:cNvSpPr/>
              <p:nvPr/>
            </p:nvSpPr>
            <p:spPr>
              <a:xfrm rot="121333" flipH="1">
                <a:off x="8498182" y="2176807"/>
                <a:ext cx="578942" cy="456480"/>
              </a:xfrm>
              <a:custGeom>
                <a:avLst/>
                <a:gdLst/>
                <a:ahLst/>
                <a:cxnLst/>
                <a:rect l="l" t="t" r="r" b="b"/>
                <a:pathLst>
                  <a:path w="23075" h="18194" extrusionOk="0">
                    <a:moveTo>
                      <a:pt x="6353" y="1"/>
                    </a:moveTo>
                    <a:cubicBezTo>
                      <a:pt x="5892" y="1"/>
                      <a:pt x="5465" y="121"/>
                      <a:pt x="5083" y="381"/>
                    </a:cubicBezTo>
                    <a:cubicBezTo>
                      <a:pt x="0" y="3836"/>
                      <a:pt x="23075" y="18193"/>
                      <a:pt x="23075" y="18193"/>
                    </a:cubicBezTo>
                    <a:cubicBezTo>
                      <a:pt x="23075" y="18193"/>
                      <a:pt x="12034" y="1"/>
                      <a:pt x="635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" name="Google Shape;3583;p47"/>
              <p:cNvSpPr/>
              <p:nvPr/>
            </p:nvSpPr>
            <p:spPr>
              <a:xfrm rot="121333" flipH="1">
                <a:off x="8922287" y="2234676"/>
                <a:ext cx="25642" cy="25115"/>
              </a:xfrm>
              <a:custGeom>
                <a:avLst/>
                <a:gdLst/>
                <a:ahLst/>
                <a:cxnLst/>
                <a:rect l="l" t="t" r="r" b="b"/>
                <a:pathLst>
                  <a:path w="1022" h="1001" extrusionOk="0">
                    <a:moveTo>
                      <a:pt x="135" y="1"/>
                    </a:moveTo>
                    <a:cubicBezTo>
                      <a:pt x="61" y="1"/>
                      <a:pt x="1" y="98"/>
                      <a:pt x="62" y="171"/>
                    </a:cubicBezTo>
                    <a:cubicBezTo>
                      <a:pt x="199" y="338"/>
                      <a:pt x="343" y="498"/>
                      <a:pt x="491" y="654"/>
                    </a:cubicBezTo>
                    <a:cubicBezTo>
                      <a:pt x="617" y="787"/>
                      <a:pt x="758" y="928"/>
                      <a:pt x="933" y="996"/>
                    </a:cubicBezTo>
                    <a:cubicBezTo>
                      <a:pt x="940" y="999"/>
                      <a:pt x="947" y="1000"/>
                      <a:pt x="954" y="1000"/>
                    </a:cubicBezTo>
                    <a:cubicBezTo>
                      <a:pt x="998" y="1000"/>
                      <a:pt x="1022" y="941"/>
                      <a:pt x="1005" y="901"/>
                    </a:cubicBezTo>
                    <a:cubicBezTo>
                      <a:pt x="925" y="730"/>
                      <a:pt x="773" y="589"/>
                      <a:pt x="640" y="460"/>
                    </a:cubicBezTo>
                    <a:cubicBezTo>
                      <a:pt x="496" y="319"/>
                      <a:pt x="351" y="175"/>
                      <a:pt x="203" y="31"/>
                    </a:cubicBezTo>
                    <a:cubicBezTo>
                      <a:pt x="181" y="10"/>
                      <a:pt x="157" y="1"/>
                      <a:pt x="13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" name="Google Shape;3584;p47"/>
              <p:cNvSpPr/>
              <p:nvPr/>
            </p:nvSpPr>
            <p:spPr>
              <a:xfrm rot="121333" flipH="1">
                <a:off x="8916691" y="2218848"/>
                <a:ext cx="20674" cy="19545"/>
              </a:xfrm>
              <a:custGeom>
                <a:avLst/>
                <a:gdLst/>
                <a:ahLst/>
                <a:cxnLst/>
                <a:rect l="l" t="t" r="r" b="b"/>
                <a:pathLst>
                  <a:path w="824" h="779" extrusionOk="0">
                    <a:moveTo>
                      <a:pt x="139" y="0"/>
                    </a:moveTo>
                    <a:cubicBezTo>
                      <a:pt x="69" y="0"/>
                      <a:pt x="0" y="80"/>
                      <a:pt x="49" y="151"/>
                    </a:cubicBezTo>
                    <a:cubicBezTo>
                      <a:pt x="144" y="288"/>
                      <a:pt x="246" y="422"/>
                      <a:pt x="364" y="539"/>
                    </a:cubicBezTo>
                    <a:cubicBezTo>
                      <a:pt x="470" y="650"/>
                      <a:pt x="581" y="760"/>
                      <a:pt x="740" y="778"/>
                    </a:cubicBezTo>
                    <a:cubicBezTo>
                      <a:pt x="742" y="778"/>
                      <a:pt x="744" y="779"/>
                      <a:pt x="746" y="779"/>
                    </a:cubicBezTo>
                    <a:cubicBezTo>
                      <a:pt x="789" y="779"/>
                      <a:pt x="824" y="727"/>
                      <a:pt x="809" y="687"/>
                    </a:cubicBezTo>
                    <a:cubicBezTo>
                      <a:pt x="756" y="550"/>
                      <a:pt x="642" y="467"/>
                      <a:pt x="535" y="368"/>
                    </a:cubicBezTo>
                    <a:cubicBezTo>
                      <a:pt x="417" y="262"/>
                      <a:pt x="307" y="148"/>
                      <a:pt x="204" y="30"/>
                    </a:cubicBezTo>
                    <a:cubicBezTo>
                      <a:pt x="185" y="9"/>
                      <a:pt x="162" y="0"/>
                      <a:pt x="13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" name="Google Shape;3585;p47"/>
              <p:cNvSpPr/>
              <p:nvPr/>
            </p:nvSpPr>
            <p:spPr>
              <a:xfrm rot="121333" flipH="1">
                <a:off x="8888170" y="2272716"/>
                <a:ext cx="23258" cy="18591"/>
              </a:xfrm>
              <a:custGeom>
                <a:avLst/>
                <a:gdLst/>
                <a:ahLst/>
                <a:cxnLst/>
                <a:rect l="l" t="t" r="r" b="b"/>
                <a:pathLst>
                  <a:path w="927" h="741" extrusionOk="0">
                    <a:moveTo>
                      <a:pt x="122" y="1"/>
                    </a:moveTo>
                    <a:cubicBezTo>
                      <a:pt x="51" y="1"/>
                      <a:pt x="0" y="99"/>
                      <a:pt x="56" y="161"/>
                    </a:cubicBezTo>
                    <a:cubicBezTo>
                      <a:pt x="181" y="294"/>
                      <a:pt x="314" y="419"/>
                      <a:pt x="455" y="538"/>
                    </a:cubicBezTo>
                    <a:cubicBezTo>
                      <a:pt x="551" y="620"/>
                      <a:pt x="664" y="740"/>
                      <a:pt x="794" y="740"/>
                    </a:cubicBezTo>
                    <a:cubicBezTo>
                      <a:pt x="814" y="740"/>
                      <a:pt x="834" y="737"/>
                      <a:pt x="855" y="731"/>
                    </a:cubicBezTo>
                    <a:cubicBezTo>
                      <a:pt x="893" y="720"/>
                      <a:pt x="927" y="682"/>
                      <a:pt x="923" y="640"/>
                    </a:cubicBezTo>
                    <a:cubicBezTo>
                      <a:pt x="911" y="477"/>
                      <a:pt x="748" y="405"/>
                      <a:pt x="623" y="321"/>
                    </a:cubicBezTo>
                    <a:cubicBezTo>
                      <a:pt x="470" y="222"/>
                      <a:pt x="323" y="115"/>
                      <a:pt x="170" y="17"/>
                    </a:cubicBezTo>
                    <a:cubicBezTo>
                      <a:pt x="154" y="6"/>
                      <a:pt x="137" y="1"/>
                      <a:pt x="12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" name="Google Shape;3586;p47"/>
              <p:cNvSpPr/>
              <p:nvPr/>
            </p:nvSpPr>
            <p:spPr>
              <a:xfrm rot="121333" flipH="1">
                <a:off x="8876669" y="2246183"/>
                <a:ext cx="26469" cy="22129"/>
              </a:xfrm>
              <a:custGeom>
                <a:avLst/>
                <a:gdLst/>
                <a:ahLst/>
                <a:cxnLst/>
                <a:rect l="l" t="t" r="r" b="b"/>
                <a:pathLst>
                  <a:path w="1055" h="882" extrusionOk="0">
                    <a:moveTo>
                      <a:pt x="112" y="1"/>
                    </a:moveTo>
                    <a:cubicBezTo>
                      <a:pt x="52" y="1"/>
                      <a:pt x="1" y="84"/>
                      <a:pt x="53" y="147"/>
                    </a:cubicBezTo>
                    <a:cubicBezTo>
                      <a:pt x="178" y="303"/>
                      <a:pt x="284" y="467"/>
                      <a:pt x="432" y="604"/>
                    </a:cubicBezTo>
                    <a:cubicBezTo>
                      <a:pt x="558" y="718"/>
                      <a:pt x="714" y="874"/>
                      <a:pt x="888" y="881"/>
                    </a:cubicBezTo>
                    <a:cubicBezTo>
                      <a:pt x="891" y="881"/>
                      <a:pt x="894" y="881"/>
                      <a:pt x="897" y="881"/>
                    </a:cubicBezTo>
                    <a:cubicBezTo>
                      <a:pt x="999" y="881"/>
                      <a:pt x="1055" y="761"/>
                      <a:pt x="1007" y="676"/>
                    </a:cubicBezTo>
                    <a:cubicBezTo>
                      <a:pt x="930" y="539"/>
                      <a:pt x="741" y="463"/>
                      <a:pt x="611" y="372"/>
                    </a:cubicBezTo>
                    <a:cubicBezTo>
                      <a:pt x="463" y="265"/>
                      <a:pt x="295" y="162"/>
                      <a:pt x="170" y="30"/>
                    </a:cubicBezTo>
                    <a:cubicBezTo>
                      <a:pt x="152" y="9"/>
                      <a:pt x="132" y="1"/>
                      <a:pt x="11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" name="Google Shape;3587;p47"/>
              <p:cNvSpPr/>
              <p:nvPr/>
            </p:nvSpPr>
            <p:spPr>
              <a:xfrm rot="121333" flipH="1">
                <a:off x="8857250" y="2224530"/>
                <a:ext cx="33319" cy="22179"/>
              </a:xfrm>
              <a:custGeom>
                <a:avLst/>
                <a:gdLst/>
                <a:ahLst/>
                <a:cxnLst/>
                <a:rect l="l" t="t" r="r" b="b"/>
                <a:pathLst>
                  <a:path w="1328" h="884" extrusionOk="0">
                    <a:moveTo>
                      <a:pt x="121" y="0"/>
                    </a:moveTo>
                    <a:cubicBezTo>
                      <a:pt x="55" y="0"/>
                      <a:pt x="0" y="82"/>
                      <a:pt x="61" y="140"/>
                    </a:cubicBezTo>
                    <a:cubicBezTo>
                      <a:pt x="221" y="295"/>
                      <a:pt x="399" y="444"/>
                      <a:pt x="578" y="577"/>
                    </a:cubicBezTo>
                    <a:cubicBezTo>
                      <a:pt x="734" y="691"/>
                      <a:pt x="920" y="847"/>
                      <a:pt x="1110" y="881"/>
                    </a:cubicBezTo>
                    <a:cubicBezTo>
                      <a:pt x="1121" y="883"/>
                      <a:pt x="1132" y="884"/>
                      <a:pt x="1143" y="884"/>
                    </a:cubicBezTo>
                    <a:cubicBezTo>
                      <a:pt x="1264" y="884"/>
                      <a:pt x="1328" y="750"/>
                      <a:pt x="1247" y="649"/>
                    </a:cubicBezTo>
                    <a:cubicBezTo>
                      <a:pt x="1126" y="500"/>
                      <a:pt x="901" y="405"/>
                      <a:pt x="734" y="314"/>
                    </a:cubicBezTo>
                    <a:cubicBezTo>
                      <a:pt x="544" y="212"/>
                      <a:pt x="354" y="105"/>
                      <a:pt x="160" y="10"/>
                    </a:cubicBezTo>
                    <a:cubicBezTo>
                      <a:pt x="147" y="3"/>
                      <a:pt x="134" y="0"/>
                      <a:pt x="12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" name="Google Shape;3588;p47"/>
              <p:cNvSpPr/>
              <p:nvPr/>
            </p:nvSpPr>
            <p:spPr>
              <a:xfrm rot="121333" flipH="1">
                <a:off x="8844942" y="2311212"/>
                <a:ext cx="31964" cy="22631"/>
              </a:xfrm>
              <a:custGeom>
                <a:avLst/>
                <a:gdLst/>
                <a:ahLst/>
                <a:cxnLst/>
                <a:rect l="l" t="t" r="r" b="b"/>
                <a:pathLst>
                  <a:path w="1274" h="902" extrusionOk="0">
                    <a:moveTo>
                      <a:pt x="160" y="1"/>
                    </a:moveTo>
                    <a:cubicBezTo>
                      <a:pt x="74" y="1"/>
                      <a:pt x="1" y="111"/>
                      <a:pt x="80" y="182"/>
                    </a:cubicBezTo>
                    <a:cubicBezTo>
                      <a:pt x="240" y="322"/>
                      <a:pt x="403" y="463"/>
                      <a:pt x="570" y="592"/>
                    </a:cubicBezTo>
                    <a:cubicBezTo>
                      <a:pt x="749" y="725"/>
                      <a:pt x="902" y="866"/>
                      <a:pt x="1122" y="900"/>
                    </a:cubicBezTo>
                    <a:cubicBezTo>
                      <a:pt x="1129" y="901"/>
                      <a:pt x="1136" y="902"/>
                      <a:pt x="1143" y="902"/>
                    </a:cubicBezTo>
                    <a:cubicBezTo>
                      <a:pt x="1217" y="902"/>
                      <a:pt x="1274" y="831"/>
                      <a:pt x="1236" y="756"/>
                    </a:cubicBezTo>
                    <a:cubicBezTo>
                      <a:pt x="1133" y="565"/>
                      <a:pt x="974" y="478"/>
                      <a:pt x="795" y="360"/>
                    </a:cubicBezTo>
                    <a:cubicBezTo>
                      <a:pt x="605" y="235"/>
                      <a:pt x="407" y="124"/>
                      <a:pt x="209" y="14"/>
                    </a:cubicBezTo>
                    <a:cubicBezTo>
                      <a:pt x="193" y="5"/>
                      <a:pt x="176" y="1"/>
                      <a:pt x="16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" name="Google Shape;3589;p47"/>
              <p:cNvSpPr/>
              <p:nvPr/>
            </p:nvSpPr>
            <p:spPr>
              <a:xfrm rot="121333" flipH="1">
                <a:off x="8832381" y="2294964"/>
                <a:ext cx="24161" cy="19921"/>
              </a:xfrm>
              <a:custGeom>
                <a:avLst/>
                <a:gdLst/>
                <a:ahLst/>
                <a:cxnLst/>
                <a:rect l="l" t="t" r="r" b="b"/>
                <a:pathLst>
                  <a:path w="963" h="794" extrusionOk="0">
                    <a:moveTo>
                      <a:pt x="185" y="1"/>
                    </a:moveTo>
                    <a:cubicBezTo>
                      <a:pt x="83" y="1"/>
                      <a:pt x="0" y="119"/>
                      <a:pt x="89" y="220"/>
                    </a:cubicBezTo>
                    <a:cubicBezTo>
                      <a:pt x="191" y="338"/>
                      <a:pt x="294" y="452"/>
                      <a:pt x="412" y="558"/>
                    </a:cubicBezTo>
                    <a:cubicBezTo>
                      <a:pt x="517" y="656"/>
                      <a:pt x="633" y="794"/>
                      <a:pt x="790" y="794"/>
                    </a:cubicBezTo>
                    <a:cubicBezTo>
                      <a:pt x="792" y="794"/>
                      <a:pt x="794" y="794"/>
                      <a:pt x="796" y="794"/>
                    </a:cubicBezTo>
                    <a:cubicBezTo>
                      <a:pt x="891" y="790"/>
                      <a:pt x="963" y="699"/>
                      <a:pt x="940" y="604"/>
                    </a:cubicBezTo>
                    <a:cubicBezTo>
                      <a:pt x="902" y="455"/>
                      <a:pt x="750" y="383"/>
                      <a:pt x="636" y="304"/>
                    </a:cubicBezTo>
                    <a:cubicBezTo>
                      <a:pt x="514" y="213"/>
                      <a:pt x="392" y="125"/>
                      <a:pt x="275" y="34"/>
                    </a:cubicBezTo>
                    <a:cubicBezTo>
                      <a:pt x="246" y="11"/>
                      <a:pt x="214" y="1"/>
                      <a:pt x="18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" name="Google Shape;3590;p47"/>
              <p:cNvSpPr/>
              <p:nvPr/>
            </p:nvSpPr>
            <p:spPr>
              <a:xfrm rot="121333" flipH="1">
                <a:off x="8799281" y="2268622"/>
                <a:ext cx="34398" cy="25064"/>
              </a:xfrm>
              <a:custGeom>
                <a:avLst/>
                <a:gdLst/>
                <a:ahLst/>
                <a:cxnLst/>
                <a:rect l="l" t="t" r="r" b="b"/>
                <a:pathLst>
                  <a:path w="1371" h="999" extrusionOk="0">
                    <a:moveTo>
                      <a:pt x="152" y="0"/>
                    </a:moveTo>
                    <a:cubicBezTo>
                      <a:pt x="63" y="0"/>
                      <a:pt x="0" y="138"/>
                      <a:pt x="68" y="219"/>
                    </a:cubicBezTo>
                    <a:cubicBezTo>
                      <a:pt x="357" y="561"/>
                      <a:pt x="768" y="986"/>
                      <a:pt x="1247" y="998"/>
                    </a:cubicBezTo>
                    <a:cubicBezTo>
                      <a:pt x="1248" y="998"/>
                      <a:pt x="1249" y="998"/>
                      <a:pt x="1251" y="998"/>
                    </a:cubicBezTo>
                    <a:cubicBezTo>
                      <a:pt x="1314" y="998"/>
                      <a:pt x="1371" y="913"/>
                      <a:pt x="1326" y="858"/>
                    </a:cubicBezTo>
                    <a:cubicBezTo>
                      <a:pt x="1052" y="496"/>
                      <a:pt x="578" y="295"/>
                      <a:pt x="217" y="25"/>
                    </a:cubicBezTo>
                    <a:cubicBezTo>
                      <a:pt x="195" y="7"/>
                      <a:pt x="173" y="0"/>
                      <a:pt x="15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" name="Google Shape;3591;p47"/>
              <p:cNvSpPr/>
              <p:nvPr/>
            </p:nvSpPr>
            <p:spPr>
              <a:xfrm rot="121333" flipH="1">
                <a:off x="8802716" y="2346680"/>
                <a:ext cx="33620" cy="22781"/>
              </a:xfrm>
              <a:custGeom>
                <a:avLst/>
                <a:gdLst/>
                <a:ahLst/>
                <a:cxnLst/>
                <a:rect l="l" t="t" r="r" b="b"/>
                <a:pathLst>
                  <a:path w="1340" h="908" extrusionOk="0">
                    <a:moveTo>
                      <a:pt x="73" y="0"/>
                    </a:moveTo>
                    <a:cubicBezTo>
                      <a:pt x="34" y="0"/>
                      <a:pt x="0" y="49"/>
                      <a:pt x="24" y="83"/>
                    </a:cubicBezTo>
                    <a:cubicBezTo>
                      <a:pt x="145" y="269"/>
                      <a:pt x="343" y="402"/>
                      <a:pt x="522" y="536"/>
                    </a:cubicBezTo>
                    <a:cubicBezTo>
                      <a:pt x="715" y="683"/>
                      <a:pt x="924" y="843"/>
                      <a:pt x="1168" y="904"/>
                    </a:cubicBezTo>
                    <a:cubicBezTo>
                      <a:pt x="1178" y="907"/>
                      <a:pt x="1187" y="908"/>
                      <a:pt x="1196" y="908"/>
                    </a:cubicBezTo>
                    <a:cubicBezTo>
                      <a:pt x="1286" y="908"/>
                      <a:pt x="1340" y="794"/>
                      <a:pt x="1271" y="722"/>
                    </a:cubicBezTo>
                    <a:cubicBezTo>
                      <a:pt x="1111" y="554"/>
                      <a:pt x="891" y="444"/>
                      <a:pt x="693" y="326"/>
                    </a:cubicBezTo>
                    <a:cubicBezTo>
                      <a:pt x="495" y="212"/>
                      <a:pt x="301" y="68"/>
                      <a:pt x="88" y="3"/>
                    </a:cubicBezTo>
                    <a:cubicBezTo>
                      <a:pt x="83" y="1"/>
                      <a:pt x="78" y="0"/>
                      <a:pt x="7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" name="Google Shape;3592;p47"/>
              <p:cNvSpPr/>
              <p:nvPr/>
            </p:nvSpPr>
            <p:spPr>
              <a:xfrm rot="121333" flipH="1">
                <a:off x="8791238" y="2338311"/>
                <a:ext cx="23459" cy="15480"/>
              </a:xfrm>
              <a:custGeom>
                <a:avLst/>
                <a:gdLst/>
                <a:ahLst/>
                <a:cxnLst/>
                <a:rect l="l" t="t" r="r" b="b"/>
                <a:pathLst>
                  <a:path w="935" h="617" extrusionOk="0">
                    <a:moveTo>
                      <a:pt x="146" y="1"/>
                    </a:moveTo>
                    <a:cubicBezTo>
                      <a:pt x="64" y="1"/>
                      <a:pt x="0" y="105"/>
                      <a:pt x="64" y="188"/>
                    </a:cubicBezTo>
                    <a:cubicBezTo>
                      <a:pt x="168" y="313"/>
                      <a:pt x="285" y="420"/>
                      <a:pt x="426" y="499"/>
                    </a:cubicBezTo>
                    <a:cubicBezTo>
                      <a:pt x="524" y="554"/>
                      <a:pt x="637" y="617"/>
                      <a:pt x="750" y="617"/>
                    </a:cubicBezTo>
                    <a:cubicBezTo>
                      <a:pt x="786" y="617"/>
                      <a:pt x="823" y="610"/>
                      <a:pt x="859" y="595"/>
                    </a:cubicBezTo>
                    <a:cubicBezTo>
                      <a:pt x="935" y="560"/>
                      <a:pt x="928" y="458"/>
                      <a:pt x="882" y="404"/>
                    </a:cubicBezTo>
                    <a:cubicBezTo>
                      <a:pt x="806" y="309"/>
                      <a:pt x="650" y="305"/>
                      <a:pt x="544" y="256"/>
                    </a:cubicBezTo>
                    <a:cubicBezTo>
                      <a:pt x="426" y="199"/>
                      <a:pt x="315" y="123"/>
                      <a:pt x="220" y="32"/>
                    </a:cubicBezTo>
                    <a:cubicBezTo>
                      <a:pt x="196" y="10"/>
                      <a:pt x="170" y="1"/>
                      <a:pt x="14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" name="Google Shape;3593;p47"/>
              <p:cNvSpPr/>
              <p:nvPr/>
            </p:nvSpPr>
            <p:spPr>
              <a:xfrm rot="121333" flipH="1">
                <a:off x="8749107" y="2324645"/>
                <a:ext cx="30358" cy="21853"/>
              </a:xfrm>
              <a:custGeom>
                <a:avLst/>
                <a:gdLst/>
                <a:ahLst/>
                <a:cxnLst/>
                <a:rect l="l" t="t" r="r" b="b"/>
                <a:pathLst>
                  <a:path w="1210" h="871" extrusionOk="0">
                    <a:moveTo>
                      <a:pt x="163" y="0"/>
                    </a:moveTo>
                    <a:cubicBezTo>
                      <a:pt x="63" y="0"/>
                      <a:pt x="0" y="146"/>
                      <a:pt x="103" y="213"/>
                    </a:cubicBezTo>
                    <a:cubicBezTo>
                      <a:pt x="403" y="408"/>
                      <a:pt x="662" y="647"/>
                      <a:pt x="954" y="848"/>
                    </a:cubicBezTo>
                    <a:cubicBezTo>
                      <a:pt x="978" y="864"/>
                      <a:pt x="1001" y="871"/>
                      <a:pt x="1024" y="871"/>
                    </a:cubicBezTo>
                    <a:cubicBezTo>
                      <a:pt x="1129" y="871"/>
                      <a:pt x="1209" y="723"/>
                      <a:pt x="1122" y="632"/>
                    </a:cubicBezTo>
                    <a:cubicBezTo>
                      <a:pt x="859" y="366"/>
                      <a:pt x="543" y="195"/>
                      <a:pt x="220" y="16"/>
                    </a:cubicBezTo>
                    <a:cubicBezTo>
                      <a:pt x="201" y="5"/>
                      <a:pt x="181" y="0"/>
                      <a:pt x="16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" name="Google Shape;3594;p47"/>
              <p:cNvSpPr/>
              <p:nvPr/>
            </p:nvSpPr>
            <p:spPr>
              <a:xfrm rot="121333" flipH="1">
                <a:off x="8764272" y="2409306"/>
                <a:ext cx="28903" cy="15907"/>
              </a:xfrm>
              <a:custGeom>
                <a:avLst/>
                <a:gdLst/>
                <a:ahLst/>
                <a:cxnLst/>
                <a:rect l="l" t="t" r="r" b="b"/>
                <a:pathLst>
                  <a:path w="1152" h="634" extrusionOk="0">
                    <a:moveTo>
                      <a:pt x="174" y="0"/>
                    </a:moveTo>
                    <a:cubicBezTo>
                      <a:pt x="81" y="0"/>
                      <a:pt x="1" y="111"/>
                      <a:pt x="87" y="188"/>
                    </a:cubicBezTo>
                    <a:cubicBezTo>
                      <a:pt x="340" y="414"/>
                      <a:pt x="674" y="634"/>
                      <a:pt x="1025" y="634"/>
                    </a:cubicBezTo>
                    <a:cubicBezTo>
                      <a:pt x="1028" y="634"/>
                      <a:pt x="1031" y="634"/>
                      <a:pt x="1034" y="633"/>
                    </a:cubicBezTo>
                    <a:cubicBezTo>
                      <a:pt x="1118" y="633"/>
                      <a:pt x="1152" y="516"/>
                      <a:pt x="1076" y="474"/>
                    </a:cubicBezTo>
                    <a:cubicBezTo>
                      <a:pt x="794" y="325"/>
                      <a:pt x="502" y="230"/>
                      <a:pt x="251" y="29"/>
                    </a:cubicBezTo>
                    <a:cubicBezTo>
                      <a:pt x="226" y="9"/>
                      <a:pt x="200" y="0"/>
                      <a:pt x="17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" name="Google Shape;3595;p47"/>
              <p:cNvSpPr/>
              <p:nvPr/>
            </p:nvSpPr>
            <p:spPr>
              <a:xfrm rot="121333" flipH="1">
                <a:off x="8744771" y="2395545"/>
                <a:ext cx="22254" cy="14577"/>
              </a:xfrm>
              <a:custGeom>
                <a:avLst/>
                <a:gdLst/>
                <a:ahLst/>
                <a:cxnLst/>
                <a:rect l="l" t="t" r="r" b="b"/>
                <a:pathLst>
                  <a:path w="887" h="581" extrusionOk="0">
                    <a:moveTo>
                      <a:pt x="148" y="0"/>
                    </a:moveTo>
                    <a:cubicBezTo>
                      <a:pt x="67" y="0"/>
                      <a:pt x="0" y="101"/>
                      <a:pt x="70" y="180"/>
                    </a:cubicBezTo>
                    <a:cubicBezTo>
                      <a:pt x="158" y="283"/>
                      <a:pt x="257" y="370"/>
                      <a:pt x="363" y="446"/>
                    </a:cubicBezTo>
                    <a:cubicBezTo>
                      <a:pt x="477" y="525"/>
                      <a:pt x="595" y="556"/>
                      <a:pt x="732" y="579"/>
                    </a:cubicBezTo>
                    <a:cubicBezTo>
                      <a:pt x="737" y="580"/>
                      <a:pt x="742" y="580"/>
                      <a:pt x="747" y="580"/>
                    </a:cubicBezTo>
                    <a:cubicBezTo>
                      <a:pt x="830" y="580"/>
                      <a:pt x="887" y="469"/>
                      <a:pt x="800" y="416"/>
                    </a:cubicBezTo>
                    <a:cubicBezTo>
                      <a:pt x="702" y="358"/>
                      <a:pt x="611" y="290"/>
                      <a:pt x="507" y="237"/>
                    </a:cubicBezTo>
                    <a:cubicBezTo>
                      <a:pt x="405" y="180"/>
                      <a:pt x="310" y="111"/>
                      <a:pt x="223" y="32"/>
                    </a:cubicBezTo>
                    <a:cubicBezTo>
                      <a:pt x="199" y="10"/>
                      <a:pt x="173" y="0"/>
                      <a:pt x="14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" name="Google Shape;3596;p47"/>
              <p:cNvSpPr/>
              <p:nvPr/>
            </p:nvSpPr>
            <p:spPr>
              <a:xfrm rot="121333" flipH="1">
                <a:off x="8722017" y="2375036"/>
                <a:ext cx="26545" cy="17738"/>
              </a:xfrm>
              <a:custGeom>
                <a:avLst/>
                <a:gdLst/>
                <a:ahLst/>
                <a:cxnLst/>
                <a:rect l="l" t="t" r="r" b="b"/>
                <a:pathLst>
                  <a:path w="1058" h="707" extrusionOk="0">
                    <a:moveTo>
                      <a:pt x="132" y="1"/>
                    </a:moveTo>
                    <a:cubicBezTo>
                      <a:pt x="48" y="1"/>
                      <a:pt x="0" y="120"/>
                      <a:pt x="84" y="181"/>
                    </a:cubicBezTo>
                    <a:cubicBezTo>
                      <a:pt x="214" y="280"/>
                      <a:pt x="343" y="378"/>
                      <a:pt x="480" y="469"/>
                    </a:cubicBezTo>
                    <a:cubicBezTo>
                      <a:pt x="605" y="557"/>
                      <a:pt x="726" y="656"/>
                      <a:pt x="875" y="702"/>
                    </a:cubicBezTo>
                    <a:cubicBezTo>
                      <a:pt x="887" y="705"/>
                      <a:pt x="898" y="707"/>
                      <a:pt x="909" y="707"/>
                    </a:cubicBezTo>
                    <a:cubicBezTo>
                      <a:pt x="1006" y="707"/>
                      <a:pt x="1057" y="580"/>
                      <a:pt x="989" y="504"/>
                    </a:cubicBezTo>
                    <a:cubicBezTo>
                      <a:pt x="886" y="390"/>
                      <a:pt x="742" y="321"/>
                      <a:pt x="609" y="246"/>
                    </a:cubicBezTo>
                    <a:cubicBezTo>
                      <a:pt x="468" y="165"/>
                      <a:pt x="324" y="90"/>
                      <a:pt x="179" y="13"/>
                    </a:cubicBezTo>
                    <a:cubicBezTo>
                      <a:pt x="162" y="5"/>
                      <a:pt x="146" y="1"/>
                      <a:pt x="13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" name="Google Shape;3597;p47"/>
              <p:cNvSpPr/>
              <p:nvPr/>
            </p:nvSpPr>
            <p:spPr>
              <a:xfrm rot="121333" flipH="1">
                <a:off x="8715425" y="2429070"/>
                <a:ext cx="21803" cy="12796"/>
              </a:xfrm>
              <a:custGeom>
                <a:avLst/>
                <a:gdLst/>
                <a:ahLst/>
                <a:cxnLst/>
                <a:rect l="l" t="t" r="r" b="b"/>
                <a:pathLst>
                  <a:path w="869" h="510" extrusionOk="0">
                    <a:moveTo>
                      <a:pt x="170" y="0"/>
                    </a:moveTo>
                    <a:cubicBezTo>
                      <a:pt x="42" y="0"/>
                      <a:pt x="0" y="164"/>
                      <a:pt x="105" y="243"/>
                    </a:cubicBezTo>
                    <a:cubicBezTo>
                      <a:pt x="203" y="320"/>
                      <a:pt x="333" y="369"/>
                      <a:pt x="443" y="426"/>
                    </a:cubicBezTo>
                    <a:cubicBezTo>
                      <a:pt x="525" y="470"/>
                      <a:pt x="610" y="510"/>
                      <a:pt x="698" y="510"/>
                    </a:cubicBezTo>
                    <a:cubicBezTo>
                      <a:pt x="724" y="510"/>
                      <a:pt x="751" y="506"/>
                      <a:pt x="777" y="499"/>
                    </a:cubicBezTo>
                    <a:cubicBezTo>
                      <a:pt x="846" y="480"/>
                      <a:pt x="868" y="408"/>
                      <a:pt x="838" y="346"/>
                    </a:cubicBezTo>
                    <a:cubicBezTo>
                      <a:pt x="789" y="236"/>
                      <a:pt x="671" y="190"/>
                      <a:pt x="565" y="145"/>
                    </a:cubicBezTo>
                    <a:cubicBezTo>
                      <a:pt x="447" y="95"/>
                      <a:pt x="329" y="31"/>
                      <a:pt x="207" y="4"/>
                    </a:cubicBezTo>
                    <a:cubicBezTo>
                      <a:pt x="194" y="1"/>
                      <a:pt x="182" y="0"/>
                      <a:pt x="17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" name="Google Shape;3598;p47"/>
              <p:cNvSpPr/>
              <p:nvPr/>
            </p:nvSpPr>
            <p:spPr>
              <a:xfrm rot="121333" flipH="1">
                <a:off x="8760277" y="2374654"/>
                <a:ext cx="23785" cy="12821"/>
              </a:xfrm>
              <a:custGeom>
                <a:avLst/>
                <a:gdLst/>
                <a:ahLst/>
                <a:cxnLst/>
                <a:rect l="l" t="t" r="r" b="b"/>
                <a:pathLst>
                  <a:path w="948" h="511" extrusionOk="0">
                    <a:moveTo>
                      <a:pt x="106" y="1"/>
                    </a:moveTo>
                    <a:cubicBezTo>
                      <a:pt x="38" y="4"/>
                      <a:pt x="0" y="73"/>
                      <a:pt x="30" y="130"/>
                    </a:cubicBezTo>
                    <a:cubicBezTo>
                      <a:pt x="95" y="244"/>
                      <a:pt x="236" y="308"/>
                      <a:pt x="350" y="366"/>
                    </a:cubicBezTo>
                    <a:cubicBezTo>
                      <a:pt x="483" y="434"/>
                      <a:pt x="620" y="472"/>
                      <a:pt x="764" y="506"/>
                    </a:cubicBezTo>
                    <a:cubicBezTo>
                      <a:pt x="776" y="509"/>
                      <a:pt x="787" y="510"/>
                      <a:pt x="797" y="510"/>
                    </a:cubicBezTo>
                    <a:cubicBezTo>
                      <a:pt x="919" y="510"/>
                      <a:pt x="948" y="335"/>
                      <a:pt x="825" y="285"/>
                    </a:cubicBezTo>
                    <a:cubicBezTo>
                      <a:pt x="699" y="232"/>
                      <a:pt x="578" y="171"/>
                      <a:pt x="453" y="118"/>
                    </a:cubicBezTo>
                    <a:cubicBezTo>
                      <a:pt x="342" y="73"/>
                      <a:pt x="228" y="1"/>
                      <a:pt x="10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" name="Google Shape;3599;p47"/>
              <p:cNvSpPr/>
              <p:nvPr/>
            </p:nvSpPr>
            <p:spPr>
              <a:xfrm rot="121333" flipH="1">
                <a:off x="8679931" y="2412770"/>
                <a:ext cx="19846" cy="13799"/>
              </a:xfrm>
              <a:custGeom>
                <a:avLst/>
                <a:gdLst/>
                <a:ahLst/>
                <a:cxnLst/>
                <a:rect l="l" t="t" r="r" b="b"/>
                <a:pathLst>
                  <a:path w="791" h="550" extrusionOk="0">
                    <a:moveTo>
                      <a:pt x="133" y="0"/>
                    </a:moveTo>
                    <a:cubicBezTo>
                      <a:pt x="48" y="0"/>
                      <a:pt x="0" y="119"/>
                      <a:pt x="62" y="184"/>
                    </a:cubicBezTo>
                    <a:cubicBezTo>
                      <a:pt x="146" y="267"/>
                      <a:pt x="256" y="336"/>
                      <a:pt x="351" y="404"/>
                    </a:cubicBezTo>
                    <a:cubicBezTo>
                      <a:pt x="442" y="469"/>
                      <a:pt x="552" y="541"/>
                      <a:pt x="667" y="549"/>
                    </a:cubicBezTo>
                    <a:cubicBezTo>
                      <a:pt x="668" y="549"/>
                      <a:pt x="670" y="549"/>
                      <a:pt x="671" y="549"/>
                    </a:cubicBezTo>
                    <a:cubicBezTo>
                      <a:pt x="751" y="549"/>
                      <a:pt x="791" y="457"/>
                      <a:pt x="758" y="390"/>
                    </a:cubicBezTo>
                    <a:cubicBezTo>
                      <a:pt x="704" y="294"/>
                      <a:pt x="583" y="222"/>
                      <a:pt x="488" y="169"/>
                    </a:cubicBezTo>
                    <a:cubicBezTo>
                      <a:pt x="385" y="111"/>
                      <a:pt x="279" y="47"/>
                      <a:pt x="165" y="5"/>
                    </a:cubicBezTo>
                    <a:cubicBezTo>
                      <a:pt x="154" y="2"/>
                      <a:pt x="143" y="0"/>
                      <a:pt x="13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" name="Google Shape;3600;p47"/>
              <p:cNvSpPr/>
              <p:nvPr/>
            </p:nvSpPr>
            <p:spPr>
              <a:xfrm rot="121333" flipH="1">
                <a:off x="8683637" y="2377883"/>
                <a:ext cx="20021" cy="15882"/>
              </a:xfrm>
              <a:custGeom>
                <a:avLst/>
                <a:gdLst/>
                <a:ahLst/>
                <a:cxnLst/>
                <a:rect l="l" t="t" r="r" b="b"/>
                <a:pathLst>
                  <a:path w="798" h="633" extrusionOk="0">
                    <a:moveTo>
                      <a:pt x="155" y="0"/>
                    </a:moveTo>
                    <a:cubicBezTo>
                      <a:pt x="62" y="0"/>
                      <a:pt x="0" y="118"/>
                      <a:pt x="70" y="202"/>
                    </a:cubicBezTo>
                    <a:cubicBezTo>
                      <a:pt x="149" y="297"/>
                      <a:pt x="241" y="389"/>
                      <a:pt x="340" y="465"/>
                    </a:cubicBezTo>
                    <a:cubicBezTo>
                      <a:pt x="386" y="499"/>
                      <a:pt x="442" y="522"/>
                      <a:pt x="492" y="553"/>
                    </a:cubicBezTo>
                    <a:cubicBezTo>
                      <a:pt x="545" y="587"/>
                      <a:pt x="595" y="621"/>
                      <a:pt x="659" y="632"/>
                    </a:cubicBezTo>
                    <a:cubicBezTo>
                      <a:pt x="663" y="633"/>
                      <a:pt x="667" y="633"/>
                      <a:pt x="672" y="633"/>
                    </a:cubicBezTo>
                    <a:cubicBezTo>
                      <a:pt x="730" y="633"/>
                      <a:pt x="798" y="585"/>
                      <a:pt x="770" y="518"/>
                    </a:cubicBezTo>
                    <a:cubicBezTo>
                      <a:pt x="732" y="411"/>
                      <a:pt x="628" y="309"/>
                      <a:pt x="545" y="233"/>
                    </a:cubicBezTo>
                    <a:cubicBezTo>
                      <a:pt x="451" y="146"/>
                      <a:pt x="328" y="74"/>
                      <a:pt x="214" y="16"/>
                    </a:cubicBezTo>
                    <a:cubicBezTo>
                      <a:pt x="194" y="5"/>
                      <a:pt x="174" y="0"/>
                      <a:pt x="15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" name="Google Shape;3601;p47"/>
              <p:cNvSpPr/>
              <p:nvPr/>
            </p:nvSpPr>
            <p:spPr>
              <a:xfrm rot="121333" flipH="1">
                <a:off x="8681009" y="2459719"/>
                <a:ext cx="27649" cy="19670"/>
              </a:xfrm>
              <a:custGeom>
                <a:avLst/>
                <a:gdLst/>
                <a:ahLst/>
                <a:cxnLst/>
                <a:rect l="l" t="t" r="r" b="b"/>
                <a:pathLst>
                  <a:path w="1102" h="784" extrusionOk="0">
                    <a:moveTo>
                      <a:pt x="150" y="1"/>
                    </a:moveTo>
                    <a:cubicBezTo>
                      <a:pt x="73" y="1"/>
                      <a:pt x="0" y="95"/>
                      <a:pt x="75" y="154"/>
                    </a:cubicBezTo>
                    <a:cubicBezTo>
                      <a:pt x="212" y="260"/>
                      <a:pt x="352" y="363"/>
                      <a:pt x="489" y="473"/>
                    </a:cubicBezTo>
                    <a:cubicBezTo>
                      <a:pt x="619" y="583"/>
                      <a:pt x="736" y="701"/>
                      <a:pt x="893" y="773"/>
                    </a:cubicBezTo>
                    <a:cubicBezTo>
                      <a:pt x="908" y="780"/>
                      <a:pt x="925" y="784"/>
                      <a:pt x="941" y="784"/>
                    </a:cubicBezTo>
                    <a:cubicBezTo>
                      <a:pt x="1022" y="784"/>
                      <a:pt x="1102" y="706"/>
                      <a:pt x="1045" y="621"/>
                    </a:cubicBezTo>
                    <a:cubicBezTo>
                      <a:pt x="945" y="477"/>
                      <a:pt x="813" y="389"/>
                      <a:pt x="668" y="290"/>
                    </a:cubicBezTo>
                    <a:cubicBezTo>
                      <a:pt x="512" y="187"/>
                      <a:pt x="357" y="89"/>
                      <a:pt x="189" y="9"/>
                    </a:cubicBezTo>
                    <a:cubicBezTo>
                      <a:pt x="176" y="3"/>
                      <a:pt x="163" y="1"/>
                      <a:pt x="15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" name="Google Shape;3602;p47"/>
              <p:cNvSpPr/>
              <p:nvPr/>
            </p:nvSpPr>
            <p:spPr>
              <a:xfrm rot="121333" flipH="1">
                <a:off x="8653214" y="2453717"/>
                <a:ext cx="26294" cy="17663"/>
              </a:xfrm>
              <a:custGeom>
                <a:avLst/>
                <a:gdLst/>
                <a:ahLst/>
                <a:cxnLst/>
                <a:rect l="l" t="t" r="r" b="b"/>
                <a:pathLst>
                  <a:path w="1048" h="704" extrusionOk="0">
                    <a:moveTo>
                      <a:pt x="138" y="0"/>
                    </a:moveTo>
                    <a:cubicBezTo>
                      <a:pt x="65" y="0"/>
                      <a:pt x="1" y="93"/>
                      <a:pt x="71" y="147"/>
                    </a:cubicBezTo>
                    <a:cubicBezTo>
                      <a:pt x="190" y="246"/>
                      <a:pt x="307" y="349"/>
                      <a:pt x="432" y="444"/>
                    </a:cubicBezTo>
                    <a:cubicBezTo>
                      <a:pt x="573" y="551"/>
                      <a:pt x="699" y="626"/>
                      <a:pt x="862" y="695"/>
                    </a:cubicBezTo>
                    <a:cubicBezTo>
                      <a:pt x="876" y="701"/>
                      <a:pt x="890" y="704"/>
                      <a:pt x="904" y="704"/>
                    </a:cubicBezTo>
                    <a:cubicBezTo>
                      <a:pt x="981" y="704"/>
                      <a:pt x="1047" y="614"/>
                      <a:pt x="976" y="542"/>
                    </a:cubicBezTo>
                    <a:cubicBezTo>
                      <a:pt x="858" y="425"/>
                      <a:pt x="755" y="337"/>
                      <a:pt x="611" y="254"/>
                    </a:cubicBezTo>
                    <a:cubicBezTo>
                      <a:pt x="467" y="166"/>
                      <a:pt x="322" y="90"/>
                      <a:pt x="178" y="10"/>
                    </a:cubicBezTo>
                    <a:cubicBezTo>
                      <a:pt x="165" y="3"/>
                      <a:pt x="151" y="0"/>
                      <a:pt x="13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" name="Google Shape;3603;p47"/>
              <p:cNvSpPr/>
              <p:nvPr/>
            </p:nvSpPr>
            <p:spPr>
              <a:xfrm rot="121333" flipH="1">
                <a:off x="8629183" y="2488189"/>
                <a:ext cx="21953" cy="14326"/>
              </a:xfrm>
              <a:custGeom>
                <a:avLst/>
                <a:gdLst/>
                <a:ahLst/>
                <a:cxnLst/>
                <a:rect l="l" t="t" r="r" b="b"/>
                <a:pathLst>
                  <a:path w="875" h="571" extrusionOk="0">
                    <a:moveTo>
                      <a:pt x="161" y="1"/>
                    </a:moveTo>
                    <a:cubicBezTo>
                      <a:pt x="68" y="1"/>
                      <a:pt x="1" y="141"/>
                      <a:pt x="82" y="208"/>
                    </a:cubicBezTo>
                    <a:cubicBezTo>
                      <a:pt x="173" y="285"/>
                      <a:pt x="264" y="353"/>
                      <a:pt x="364" y="418"/>
                    </a:cubicBezTo>
                    <a:cubicBezTo>
                      <a:pt x="470" y="490"/>
                      <a:pt x="557" y="555"/>
                      <a:pt x="687" y="570"/>
                    </a:cubicBezTo>
                    <a:cubicBezTo>
                      <a:pt x="691" y="570"/>
                      <a:pt x="695" y="570"/>
                      <a:pt x="699" y="570"/>
                    </a:cubicBezTo>
                    <a:cubicBezTo>
                      <a:pt x="800" y="570"/>
                      <a:pt x="874" y="429"/>
                      <a:pt x="816" y="350"/>
                    </a:cubicBezTo>
                    <a:cubicBezTo>
                      <a:pt x="736" y="243"/>
                      <a:pt x="638" y="205"/>
                      <a:pt x="524" y="148"/>
                    </a:cubicBezTo>
                    <a:cubicBezTo>
                      <a:pt x="417" y="99"/>
                      <a:pt x="310" y="48"/>
                      <a:pt x="196" y="7"/>
                    </a:cubicBezTo>
                    <a:cubicBezTo>
                      <a:pt x="184" y="3"/>
                      <a:pt x="172" y="1"/>
                      <a:pt x="16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" name="Google Shape;3604;p47"/>
              <p:cNvSpPr/>
              <p:nvPr/>
            </p:nvSpPr>
            <p:spPr>
              <a:xfrm rot="121333" flipH="1">
                <a:off x="8615187" y="2465017"/>
                <a:ext cx="21452" cy="17312"/>
              </a:xfrm>
              <a:custGeom>
                <a:avLst/>
                <a:gdLst/>
                <a:ahLst/>
                <a:cxnLst/>
                <a:rect l="l" t="t" r="r" b="b"/>
                <a:pathLst>
                  <a:path w="855" h="690" extrusionOk="0">
                    <a:moveTo>
                      <a:pt x="128" y="0"/>
                    </a:moveTo>
                    <a:cubicBezTo>
                      <a:pt x="61" y="0"/>
                      <a:pt x="1" y="93"/>
                      <a:pt x="44" y="153"/>
                    </a:cubicBezTo>
                    <a:cubicBezTo>
                      <a:pt x="135" y="279"/>
                      <a:pt x="231" y="393"/>
                      <a:pt x="349" y="495"/>
                    </a:cubicBezTo>
                    <a:cubicBezTo>
                      <a:pt x="448" y="584"/>
                      <a:pt x="579" y="690"/>
                      <a:pt x="723" y="690"/>
                    </a:cubicBezTo>
                    <a:cubicBezTo>
                      <a:pt x="727" y="690"/>
                      <a:pt x="732" y="690"/>
                      <a:pt x="737" y="690"/>
                    </a:cubicBezTo>
                    <a:cubicBezTo>
                      <a:pt x="809" y="686"/>
                      <a:pt x="855" y="621"/>
                      <a:pt x="839" y="553"/>
                    </a:cubicBezTo>
                    <a:cubicBezTo>
                      <a:pt x="813" y="409"/>
                      <a:pt x="672" y="302"/>
                      <a:pt x="558" y="222"/>
                    </a:cubicBezTo>
                    <a:cubicBezTo>
                      <a:pt x="432" y="130"/>
                      <a:pt x="300" y="66"/>
                      <a:pt x="155" y="5"/>
                    </a:cubicBezTo>
                    <a:cubicBezTo>
                      <a:pt x="146" y="2"/>
                      <a:pt x="137" y="0"/>
                      <a:pt x="12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2" name="Google Shape;3605;p47"/>
              <p:cNvSpPr/>
              <p:nvPr/>
            </p:nvSpPr>
            <p:spPr>
              <a:xfrm rot="121333" flipH="1">
                <a:off x="8587205" y="2509495"/>
                <a:ext cx="20122" cy="15932"/>
              </a:xfrm>
              <a:custGeom>
                <a:avLst/>
                <a:gdLst/>
                <a:ahLst/>
                <a:cxnLst/>
                <a:rect l="l" t="t" r="r" b="b"/>
                <a:pathLst>
                  <a:path w="802" h="635" extrusionOk="0">
                    <a:moveTo>
                      <a:pt x="151" y="1"/>
                    </a:moveTo>
                    <a:cubicBezTo>
                      <a:pt x="65" y="1"/>
                      <a:pt x="1" y="107"/>
                      <a:pt x="68" y="197"/>
                    </a:cubicBezTo>
                    <a:cubicBezTo>
                      <a:pt x="201" y="364"/>
                      <a:pt x="372" y="585"/>
                      <a:pt x="593" y="630"/>
                    </a:cubicBezTo>
                    <a:cubicBezTo>
                      <a:pt x="605" y="633"/>
                      <a:pt x="616" y="634"/>
                      <a:pt x="627" y="634"/>
                    </a:cubicBezTo>
                    <a:cubicBezTo>
                      <a:pt x="742" y="634"/>
                      <a:pt x="802" y="499"/>
                      <a:pt x="726" y="406"/>
                    </a:cubicBezTo>
                    <a:cubicBezTo>
                      <a:pt x="654" y="322"/>
                      <a:pt x="566" y="276"/>
                      <a:pt x="475" y="216"/>
                    </a:cubicBezTo>
                    <a:cubicBezTo>
                      <a:pt x="391" y="162"/>
                      <a:pt x="307" y="98"/>
                      <a:pt x="231" y="34"/>
                    </a:cubicBezTo>
                    <a:cubicBezTo>
                      <a:pt x="205" y="10"/>
                      <a:pt x="177" y="1"/>
                      <a:pt x="15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" name="Google Shape;3606;p47"/>
              <p:cNvSpPr/>
              <p:nvPr/>
            </p:nvSpPr>
            <p:spPr>
              <a:xfrm rot="121333" flipH="1">
                <a:off x="8375291" y="2004978"/>
                <a:ext cx="208469" cy="617379"/>
              </a:xfrm>
              <a:custGeom>
                <a:avLst/>
                <a:gdLst/>
                <a:ahLst/>
                <a:cxnLst/>
                <a:rect l="l" t="t" r="r" b="b"/>
                <a:pathLst>
                  <a:path w="8309" h="24607" extrusionOk="0">
                    <a:moveTo>
                      <a:pt x="4010" y="1"/>
                    </a:moveTo>
                    <a:cubicBezTo>
                      <a:pt x="0" y="1"/>
                      <a:pt x="3290" y="24606"/>
                      <a:pt x="3290" y="24606"/>
                    </a:cubicBezTo>
                    <a:cubicBezTo>
                      <a:pt x="3290" y="24606"/>
                      <a:pt x="8308" y="459"/>
                      <a:pt x="4122" y="7"/>
                    </a:cubicBezTo>
                    <a:cubicBezTo>
                      <a:pt x="4084" y="3"/>
                      <a:pt x="4047" y="1"/>
                      <a:pt x="401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" name="Google Shape;3607;p47"/>
              <p:cNvSpPr/>
              <p:nvPr/>
            </p:nvSpPr>
            <p:spPr>
              <a:xfrm rot="121333" flipH="1">
                <a:off x="8503880" y="2066880"/>
                <a:ext cx="8330" cy="19294"/>
              </a:xfrm>
              <a:custGeom>
                <a:avLst/>
                <a:gdLst/>
                <a:ahLst/>
                <a:cxnLst/>
                <a:rect l="l" t="t" r="r" b="b"/>
                <a:pathLst>
                  <a:path w="332" h="769" extrusionOk="0">
                    <a:moveTo>
                      <a:pt x="166" y="1"/>
                    </a:moveTo>
                    <a:cubicBezTo>
                      <a:pt x="119" y="1"/>
                      <a:pt x="73" y="32"/>
                      <a:pt x="69" y="95"/>
                    </a:cubicBezTo>
                    <a:cubicBezTo>
                      <a:pt x="54" y="281"/>
                      <a:pt x="0" y="509"/>
                      <a:pt x="58" y="688"/>
                    </a:cubicBezTo>
                    <a:cubicBezTo>
                      <a:pt x="75" y="741"/>
                      <a:pt x="120" y="768"/>
                      <a:pt x="166" y="768"/>
                    </a:cubicBezTo>
                    <a:cubicBezTo>
                      <a:pt x="211" y="768"/>
                      <a:pt x="255" y="741"/>
                      <a:pt x="270" y="688"/>
                    </a:cubicBezTo>
                    <a:cubicBezTo>
                      <a:pt x="332" y="509"/>
                      <a:pt x="274" y="281"/>
                      <a:pt x="263" y="95"/>
                    </a:cubicBezTo>
                    <a:cubicBezTo>
                      <a:pt x="259" y="32"/>
                      <a:pt x="213" y="1"/>
                      <a:pt x="16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5" name="Google Shape;3608;p47"/>
              <p:cNvSpPr/>
              <p:nvPr/>
            </p:nvSpPr>
            <p:spPr>
              <a:xfrm rot="121333" flipH="1">
                <a:off x="8486304" y="2043167"/>
                <a:ext cx="8505" cy="24237"/>
              </a:xfrm>
              <a:custGeom>
                <a:avLst/>
                <a:gdLst/>
                <a:ahLst/>
                <a:cxnLst/>
                <a:rect l="l" t="t" r="r" b="b"/>
                <a:pathLst>
                  <a:path w="339" h="966" extrusionOk="0">
                    <a:moveTo>
                      <a:pt x="235" y="1"/>
                    </a:moveTo>
                    <a:cubicBezTo>
                      <a:pt x="190" y="1"/>
                      <a:pt x="143" y="26"/>
                      <a:pt x="121" y="76"/>
                    </a:cubicBezTo>
                    <a:cubicBezTo>
                      <a:pt x="65" y="213"/>
                      <a:pt x="34" y="346"/>
                      <a:pt x="16" y="494"/>
                    </a:cubicBezTo>
                    <a:cubicBezTo>
                      <a:pt x="0" y="634"/>
                      <a:pt x="49" y="775"/>
                      <a:pt x="102" y="908"/>
                    </a:cubicBezTo>
                    <a:cubicBezTo>
                      <a:pt x="117" y="944"/>
                      <a:pt x="155" y="966"/>
                      <a:pt x="191" y="966"/>
                    </a:cubicBezTo>
                    <a:cubicBezTo>
                      <a:pt x="223" y="966"/>
                      <a:pt x="253" y="948"/>
                      <a:pt x="262" y="908"/>
                    </a:cubicBezTo>
                    <a:cubicBezTo>
                      <a:pt x="293" y="780"/>
                      <a:pt x="335" y="654"/>
                      <a:pt x="335" y="524"/>
                    </a:cubicBezTo>
                    <a:cubicBezTo>
                      <a:pt x="339" y="384"/>
                      <a:pt x="339" y="243"/>
                      <a:pt x="335" y="106"/>
                    </a:cubicBezTo>
                    <a:cubicBezTo>
                      <a:pt x="335" y="35"/>
                      <a:pt x="287" y="1"/>
                      <a:pt x="23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6" name="Google Shape;3609;p47"/>
              <p:cNvSpPr/>
              <p:nvPr/>
            </p:nvSpPr>
            <p:spPr>
              <a:xfrm rot="121333" flipH="1">
                <a:off x="8467163" y="2081986"/>
                <a:ext cx="8806" cy="19745"/>
              </a:xfrm>
              <a:custGeom>
                <a:avLst/>
                <a:gdLst/>
                <a:ahLst/>
                <a:cxnLst/>
                <a:rect l="l" t="t" r="r" b="b"/>
                <a:pathLst>
                  <a:path w="351" h="787" extrusionOk="0">
                    <a:moveTo>
                      <a:pt x="175" y="0"/>
                    </a:moveTo>
                    <a:cubicBezTo>
                      <a:pt x="135" y="0"/>
                      <a:pt x="95" y="23"/>
                      <a:pt x="84" y="69"/>
                    </a:cubicBezTo>
                    <a:cubicBezTo>
                      <a:pt x="58" y="176"/>
                      <a:pt x="47" y="282"/>
                      <a:pt x="35" y="396"/>
                    </a:cubicBezTo>
                    <a:cubicBezTo>
                      <a:pt x="24" y="507"/>
                      <a:pt x="1" y="625"/>
                      <a:pt x="61" y="723"/>
                    </a:cubicBezTo>
                    <a:cubicBezTo>
                      <a:pt x="90" y="765"/>
                      <a:pt x="133" y="786"/>
                      <a:pt x="175" y="786"/>
                    </a:cubicBezTo>
                    <a:cubicBezTo>
                      <a:pt x="217" y="786"/>
                      <a:pt x="259" y="765"/>
                      <a:pt x="286" y="723"/>
                    </a:cubicBezTo>
                    <a:cubicBezTo>
                      <a:pt x="350" y="625"/>
                      <a:pt x="324" y="507"/>
                      <a:pt x="316" y="396"/>
                    </a:cubicBezTo>
                    <a:cubicBezTo>
                      <a:pt x="305" y="282"/>
                      <a:pt x="293" y="176"/>
                      <a:pt x="266" y="69"/>
                    </a:cubicBezTo>
                    <a:cubicBezTo>
                      <a:pt x="255" y="23"/>
                      <a:pt x="215" y="0"/>
                      <a:pt x="17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7" name="Google Shape;3610;p47"/>
              <p:cNvSpPr/>
              <p:nvPr/>
            </p:nvSpPr>
            <p:spPr>
              <a:xfrm rot="121333" flipH="1">
                <a:off x="8486206" y="2113467"/>
                <a:ext cx="7577" cy="24262"/>
              </a:xfrm>
              <a:custGeom>
                <a:avLst/>
                <a:gdLst/>
                <a:ahLst/>
                <a:cxnLst/>
                <a:rect l="l" t="t" r="r" b="b"/>
                <a:pathLst>
                  <a:path w="302" h="967" extrusionOk="0">
                    <a:moveTo>
                      <a:pt x="151" y="1"/>
                    </a:moveTo>
                    <a:cubicBezTo>
                      <a:pt x="114" y="1"/>
                      <a:pt x="77" y="28"/>
                      <a:pt x="69" y="81"/>
                    </a:cubicBezTo>
                    <a:cubicBezTo>
                      <a:pt x="32" y="366"/>
                      <a:pt x="1" y="636"/>
                      <a:pt x="88" y="921"/>
                    </a:cubicBezTo>
                    <a:cubicBezTo>
                      <a:pt x="98" y="951"/>
                      <a:pt x="124" y="966"/>
                      <a:pt x="151" y="966"/>
                    </a:cubicBezTo>
                    <a:cubicBezTo>
                      <a:pt x="178" y="966"/>
                      <a:pt x="205" y="951"/>
                      <a:pt x="214" y="921"/>
                    </a:cubicBezTo>
                    <a:cubicBezTo>
                      <a:pt x="302" y="639"/>
                      <a:pt x="271" y="366"/>
                      <a:pt x="233" y="81"/>
                    </a:cubicBezTo>
                    <a:cubicBezTo>
                      <a:pt x="226" y="28"/>
                      <a:pt x="188" y="1"/>
                      <a:pt x="15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8" name="Google Shape;3611;p47"/>
              <p:cNvSpPr/>
              <p:nvPr/>
            </p:nvSpPr>
            <p:spPr>
              <a:xfrm rot="121333" flipH="1">
                <a:off x="8503434" y="2136796"/>
                <a:ext cx="11792" cy="28527"/>
              </a:xfrm>
              <a:custGeom>
                <a:avLst/>
                <a:gdLst/>
                <a:ahLst/>
                <a:cxnLst/>
                <a:rect l="l" t="t" r="r" b="b"/>
                <a:pathLst>
                  <a:path w="470" h="1137" extrusionOk="0">
                    <a:moveTo>
                      <a:pt x="215" y="1"/>
                    </a:moveTo>
                    <a:cubicBezTo>
                      <a:pt x="171" y="1"/>
                      <a:pt x="125" y="32"/>
                      <a:pt x="123" y="88"/>
                    </a:cubicBezTo>
                    <a:cubicBezTo>
                      <a:pt x="111" y="270"/>
                      <a:pt x="89" y="453"/>
                      <a:pt x="58" y="631"/>
                    </a:cubicBezTo>
                    <a:cubicBezTo>
                      <a:pt x="28" y="779"/>
                      <a:pt x="1" y="920"/>
                      <a:pt x="43" y="1069"/>
                    </a:cubicBezTo>
                    <a:cubicBezTo>
                      <a:pt x="57" y="1112"/>
                      <a:pt x="96" y="1137"/>
                      <a:pt x="136" y="1137"/>
                    </a:cubicBezTo>
                    <a:cubicBezTo>
                      <a:pt x="159" y="1137"/>
                      <a:pt x="183" y="1128"/>
                      <a:pt x="203" y="1110"/>
                    </a:cubicBezTo>
                    <a:cubicBezTo>
                      <a:pt x="469" y="863"/>
                      <a:pt x="385" y="376"/>
                      <a:pt x="297" y="65"/>
                    </a:cubicBezTo>
                    <a:cubicBezTo>
                      <a:pt x="286" y="21"/>
                      <a:pt x="251" y="1"/>
                      <a:pt x="21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9" name="Google Shape;3612;p47"/>
              <p:cNvSpPr/>
              <p:nvPr/>
            </p:nvSpPr>
            <p:spPr>
              <a:xfrm rot="121333" flipH="1">
                <a:off x="8489125" y="2169975"/>
                <a:ext cx="8706" cy="21778"/>
              </a:xfrm>
              <a:custGeom>
                <a:avLst/>
                <a:gdLst/>
                <a:ahLst/>
                <a:cxnLst/>
                <a:rect l="l" t="t" r="r" b="b"/>
                <a:pathLst>
                  <a:path w="347" h="868" extrusionOk="0">
                    <a:moveTo>
                      <a:pt x="173" y="1"/>
                    </a:moveTo>
                    <a:cubicBezTo>
                      <a:pt x="132" y="1"/>
                      <a:pt x="90" y="30"/>
                      <a:pt x="84" y="90"/>
                    </a:cubicBezTo>
                    <a:cubicBezTo>
                      <a:pt x="69" y="215"/>
                      <a:pt x="46" y="341"/>
                      <a:pt x="34" y="466"/>
                    </a:cubicBezTo>
                    <a:cubicBezTo>
                      <a:pt x="23" y="583"/>
                      <a:pt x="1" y="697"/>
                      <a:pt x="62" y="804"/>
                    </a:cubicBezTo>
                    <a:cubicBezTo>
                      <a:pt x="86" y="846"/>
                      <a:pt x="130" y="867"/>
                      <a:pt x="173" y="867"/>
                    </a:cubicBezTo>
                    <a:cubicBezTo>
                      <a:pt x="216" y="867"/>
                      <a:pt x="259" y="846"/>
                      <a:pt x="282" y="804"/>
                    </a:cubicBezTo>
                    <a:cubicBezTo>
                      <a:pt x="346" y="697"/>
                      <a:pt x="324" y="583"/>
                      <a:pt x="313" y="466"/>
                    </a:cubicBezTo>
                    <a:cubicBezTo>
                      <a:pt x="301" y="341"/>
                      <a:pt x="278" y="215"/>
                      <a:pt x="262" y="90"/>
                    </a:cubicBezTo>
                    <a:cubicBezTo>
                      <a:pt x="257" y="30"/>
                      <a:pt x="215" y="1"/>
                      <a:pt x="17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0" name="Google Shape;3613;p47"/>
              <p:cNvSpPr/>
              <p:nvPr/>
            </p:nvSpPr>
            <p:spPr>
              <a:xfrm rot="121333" flipH="1">
                <a:off x="8457676" y="2145018"/>
                <a:ext cx="8907" cy="20047"/>
              </a:xfrm>
              <a:custGeom>
                <a:avLst/>
                <a:gdLst/>
                <a:ahLst/>
                <a:cxnLst/>
                <a:rect l="l" t="t" r="r" b="b"/>
                <a:pathLst>
                  <a:path w="355" h="799" extrusionOk="0">
                    <a:moveTo>
                      <a:pt x="93" y="1"/>
                    </a:moveTo>
                    <a:cubicBezTo>
                      <a:pt x="52" y="1"/>
                      <a:pt x="12" y="28"/>
                      <a:pt x="12" y="85"/>
                    </a:cubicBezTo>
                    <a:cubicBezTo>
                      <a:pt x="8" y="203"/>
                      <a:pt x="1" y="317"/>
                      <a:pt x="4" y="435"/>
                    </a:cubicBezTo>
                    <a:cubicBezTo>
                      <a:pt x="12" y="538"/>
                      <a:pt x="12" y="652"/>
                      <a:pt x="58" y="747"/>
                    </a:cubicBezTo>
                    <a:cubicBezTo>
                      <a:pt x="77" y="781"/>
                      <a:pt x="114" y="798"/>
                      <a:pt x="151" y="798"/>
                    </a:cubicBezTo>
                    <a:cubicBezTo>
                      <a:pt x="188" y="798"/>
                      <a:pt x="225" y="781"/>
                      <a:pt x="244" y="747"/>
                    </a:cubicBezTo>
                    <a:cubicBezTo>
                      <a:pt x="355" y="545"/>
                      <a:pt x="263" y="259"/>
                      <a:pt x="183" y="62"/>
                    </a:cubicBezTo>
                    <a:cubicBezTo>
                      <a:pt x="167" y="22"/>
                      <a:pt x="129" y="1"/>
                      <a:pt x="9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1" name="Google Shape;3614;p47"/>
              <p:cNvSpPr/>
              <p:nvPr/>
            </p:nvSpPr>
            <p:spPr>
              <a:xfrm rot="121333" flipH="1">
                <a:off x="8517527" y="2216994"/>
                <a:ext cx="7201" cy="21125"/>
              </a:xfrm>
              <a:custGeom>
                <a:avLst/>
                <a:gdLst/>
                <a:ahLst/>
                <a:cxnLst/>
                <a:rect l="l" t="t" r="r" b="b"/>
                <a:pathLst>
                  <a:path w="287" h="842" extrusionOk="0">
                    <a:moveTo>
                      <a:pt x="85" y="1"/>
                    </a:moveTo>
                    <a:cubicBezTo>
                      <a:pt x="47" y="1"/>
                      <a:pt x="10" y="27"/>
                      <a:pt x="8" y="76"/>
                    </a:cubicBezTo>
                    <a:cubicBezTo>
                      <a:pt x="4" y="312"/>
                      <a:pt x="1" y="563"/>
                      <a:pt x="73" y="791"/>
                    </a:cubicBezTo>
                    <a:cubicBezTo>
                      <a:pt x="82" y="825"/>
                      <a:pt x="110" y="841"/>
                      <a:pt x="139" y="841"/>
                    </a:cubicBezTo>
                    <a:cubicBezTo>
                      <a:pt x="168" y="841"/>
                      <a:pt x="198" y="824"/>
                      <a:pt x="210" y="791"/>
                    </a:cubicBezTo>
                    <a:cubicBezTo>
                      <a:pt x="286" y="548"/>
                      <a:pt x="248" y="290"/>
                      <a:pt x="164" y="58"/>
                    </a:cubicBezTo>
                    <a:cubicBezTo>
                      <a:pt x="150" y="19"/>
                      <a:pt x="117" y="1"/>
                      <a:pt x="8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2" name="Google Shape;3615;p47"/>
              <p:cNvSpPr/>
              <p:nvPr/>
            </p:nvSpPr>
            <p:spPr>
              <a:xfrm rot="121333" flipH="1">
                <a:off x="8490497" y="2227699"/>
                <a:ext cx="10613" cy="23484"/>
              </a:xfrm>
              <a:custGeom>
                <a:avLst/>
                <a:gdLst/>
                <a:ahLst/>
                <a:cxnLst/>
                <a:rect l="l" t="t" r="r" b="b"/>
                <a:pathLst>
                  <a:path w="423" h="936" extrusionOk="0">
                    <a:moveTo>
                      <a:pt x="212" y="1"/>
                    </a:moveTo>
                    <a:cubicBezTo>
                      <a:pt x="171" y="1"/>
                      <a:pt x="130" y="23"/>
                      <a:pt x="122" y="67"/>
                    </a:cubicBezTo>
                    <a:cubicBezTo>
                      <a:pt x="84" y="318"/>
                      <a:pt x="1" y="645"/>
                      <a:pt x="119" y="884"/>
                    </a:cubicBezTo>
                    <a:cubicBezTo>
                      <a:pt x="137" y="918"/>
                      <a:pt x="175" y="935"/>
                      <a:pt x="213" y="935"/>
                    </a:cubicBezTo>
                    <a:cubicBezTo>
                      <a:pt x="250" y="935"/>
                      <a:pt x="287" y="918"/>
                      <a:pt x="305" y="884"/>
                    </a:cubicBezTo>
                    <a:cubicBezTo>
                      <a:pt x="422" y="645"/>
                      <a:pt x="339" y="318"/>
                      <a:pt x="301" y="67"/>
                    </a:cubicBezTo>
                    <a:cubicBezTo>
                      <a:pt x="293" y="23"/>
                      <a:pt x="253" y="1"/>
                      <a:pt x="21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3" name="Google Shape;3616;p47"/>
              <p:cNvSpPr/>
              <p:nvPr/>
            </p:nvSpPr>
            <p:spPr>
              <a:xfrm rot="121333" flipH="1">
                <a:off x="8464082" y="2195082"/>
                <a:ext cx="9108" cy="22104"/>
              </a:xfrm>
              <a:custGeom>
                <a:avLst/>
                <a:gdLst/>
                <a:ahLst/>
                <a:cxnLst/>
                <a:rect l="l" t="t" r="r" b="b"/>
                <a:pathLst>
                  <a:path w="363" h="881" extrusionOk="0">
                    <a:moveTo>
                      <a:pt x="182" y="1"/>
                    </a:moveTo>
                    <a:cubicBezTo>
                      <a:pt x="143" y="1"/>
                      <a:pt x="104" y="24"/>
                      <a:pt x="88" y="69"/>
                    </a:cubicBezTo>
                    <a:cubicBezTo>
                      <a:pt x="51" y="187"/>
                      <a:pt x="51" y="324"/>
                      <a:pt x="43" y="446"/>
                    </a:cubicBezTo>
                    <a:cubicBezTo>
                      <a:pt x="32" y="571"/>
                      <a:pt x="1" y="697"/>
                      <a:pt x="66" y="815"/>
                    </a:cubicBezTo>
                    <a:cubicBezTo>
                      <a:pt x="90" y="859"/>
                      <a:pt x="136" y="880"/>
                      <a:pt x="181" y="880"/>
                    </a:cubicBezTo>
                    <a:cubicBezTo>
                      <a:pt x="227" y="880"/>
                      <a:pt x="273" y="859"/>
                      <a:pt x="297" y="815"/>
                    </a:cubicBezTo>
                    <a:cubicBezTo>
                      <a:pt x="362" y="697"/>
                      <a:pt x="332" y="571"/>
                      <a:pt x="320" y="446"/>
                    </a:cubicBezTo>
                    <a:cubicBezTo>
                      <a:pt x="313" y="324"/>
                      <a:pt x="313" y="187"/>
                      <a:pt x="274" y="69"/>
                    </a:cubicBezTo>
                    <a:cubicBezTo>
                      <a:pt x="259" y="24"/>
                      <a:pt x="221" y="1"/>
                      <a:pt x="18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4" name="Google Shape;3617;p47"/>
              <p:cNvSpPr/>
              <p:nvPr/>
            </p:nvSpPr>
            <p:spPr>
              <a:xfrm rot="121333" flipH="1">
                <a:off x="8458684" y="2270727"/>
                <a:ext cx="11466" cy="25892"/>
              </a:xfrm>
              <a:custGeom>
                <a:avLst/>
                <a:gdLst/>
                <a:ahLst/>
                <a:cxnLst/>
                <a:rect l="l" t="t" r="r" b="b"/>
                <a:pathLst>
                  <a:path w="457" h="1032" extrusionOk="0">
                    <a:moveTo>
                      <a:pt x="213" y="0"/>
                    </a:moveTo>
                    <a:cubicBezTo>
                      <a:pt x="154" y="0"/>
                      <a:pt x="92" y="41"/>
                      <a:pt x="92" y="111"/>
                    </a:cubicBezTo>
                    <a:cubicBezTo>
                      <a:pt x="96" y="270"/>
                      <a:pt x="76" y="419"/>
                      <a:pt x="50" y="575"/>
                    </a:cubicBezTo>
                    <a:cubicBezTo>
                      <a:pt x="27" y="707"/>
                      <a:pt x="1" y="833"/>
                      <a:pt x="43" y="963"/>
                    </a:cubicBezTo>
                    <a:cubicBezTo>
                      <a:pt x="54" y="1009"/>
                      <a:pt x="89" y="1031"/>
                      <a:pt x="128" y="1031"/>
                    </a:cubicBezTo>
                    <a:cubicBezTo>
                      <a:pt x="153" y="1031"/>
                      <a:pt x="180" y="1022"/>
                      <a:pt x="202" y="1004"/>
                    </a:cubicBezTo>
                    <a:cubicBezTo>
                      <a:pt x="457" y="799"/>
                      <a:pt x="381" y="362"/>
                      <a:pt x="316" y="81"/>
                    </a:cubicBezTo>
                    <a:cubicBezTo>
                      <a:pt x="305" y="25"/>
                      <a:pt x="260" y="0"/>
                      <a:pt x="21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" name="Google Shape;3618;p47"/>
              <p:cNvSpPr/>
              <p:nvPr/>
            </p:nvSpPr>
            <p:spPr>
              <a:xfrm rot="121333" flipH="1">
                <a:off x="8486861" y="2282146"/>
                <a:ext cx="10412" cy="23835"/>
              </a:xfrm>
              <a:custGeom>
                <a:avLst/>
                <a:gdLst/>
                <a:ahLst/>
                <a:cxnLst/>
                <a:rect l="l" t="t" r="r" b="b"/>
                <a:pathLst>
                  <a:path w="415" h="950" extrusionOk="0">
                    <a:moveTo>
                      <a:pt x="234" y="1"/>
                    </a:moveTo>
                    <a:cubicBezTo>
                      <a:pt x="189" y="1"/>
                      <a:pt x="140" y="34"/>
                      <a:pt x="138" y="86"/>
                    </a:cubicBezTo>
                    <a:cubicBezTo>
                      <a:pt x="126" y="228"/>
                      <a:pt x="103" y="364"/>
                      <a:pt x="73" y="501"/>
                    </a:cubicBezTo>
                    <a:cubicBezTo>
                      <a:pt x="46" y="623"/>
                      <a:pt x="1" y="737"/>
                      <a:pt x="23" y="858"/>
                    </a:cubicBezTo>
                    <a:cubicBezTo>
                      <a:pt x="36" y="916"/>
                      <a:pt x="92" y="950"/>
                      <a:pt x="148" y="950"/>
                    </a:cubicBezTo>
                    <a:cubicBezTo>
                      <a:pt x="179" y="950"/>
                      <a:pt x="210" y="939"/>
                      <a:pt x="232" y="916"/>
                    </a:cubicBezTo>
                    <a:cubicBezTo>
                      <a:pt x="415" y="707"/>
                      <a:pt x="350" y="314"/>
                      <a:pt x="305" y="63"/>
                    </a:cubicBezTo>
                    <a:cubicBezTo>
                      <a:pt x="298" y="20"/>
                      <a:pt x="267" y="1"/>
                      <a:pt x="2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" name="Google Shape;3619;p47"/>
              <p:cNvSpPr/>
              <p:nvPr/>
            </p:nvSpPr>
            <p:spPr>
              <a:xfrm rot="121333" flipH="1">
                <a:off x="8507480" y="2273969"/>
                <a:ext cx="7953" cy="22631"/>
              </a:xfrm>
              <a:custGeom>
                <a:avLst/>
                <a:gdLst/>
                <a:ahLst/>
                <a:cxnLst/>
                <a:rect l="l" t="t" r="r" b="b"/>
                <a:pathLst>
                  <a:path w="317" h="902" extrusionOk="0">
                    <a:moveTo>
                      <a:pt x="117" y="0"/>
                    </a:moveTo>
                    <a:cubicBezTo>
                      <a:pt x="68" y="0"/>
                      <a:pt x="14" y="35"/>
                      <a:pt x="12" y="93"/>
                    </a:cubicBezTo>
                    <a:cubicBezTo>
                      <a:pt x="12" y="227"/>
                      <a:pt x="8" y="360"/>
                      <a:pt x="12" y="493"/>
                    </a:cubicBezTo>
                    <a:cubicBezTo>
                      <a:pt x="15" y="614"/>
                      <a:pt x="1" y="736"/>
                      <a:pt x="61" y="846"/>
                    </a:cubicBezTo>
                    <a:cubicBezTo>
                      <a:pt x="82" y="884"/>
                      <a:pt x="117" y="901"/>
                      <a:pt x="153" y="901"/>
                    </a:cubicBezTo>
                    <a:cubicBezTo>
                      <a:pt x="203" y="901"/>
                      <a:pt x="254" y="869"/>
                      <a:pt x="275" y="816"/>
                    </a:cubicBezTo>
                    <a:cubicBezTo>
                      <a:pt x="317" y="698"/>
                      <a:pt x="275" y="561"/>
                      <a:pt x="259" y="439"/>
                    </a:cubicBezTo>
                    <a:cubicBezTo>
                      <a:pt x="240" y="314"/>
                      <a:pt x="217" y="193"/>
                      <a:pt x="198" y="67"/>
                    </a:cubicBezTo>
                    <a:cubicBezTo>
                      <a:pt x="190" y="21"/>
                      <a:pt x="155" y="0"/>
                      <a:pt x="11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" name="Google Shape;3620;p47"/>
              <p:cNvSpPr/>
              <p:nvPr/>
            </p:nvSpPr>
            <p:spPr>
              <a:xfrm rot="121333" flipH="1">
                <a:off x="8506251" y="2335544"/>
                <a:ext cx="8606" cy="18892"/>
              </a:xfrm>
              <a:custGeom>
                <a:avLst/>
                <a:gdLst/>
                <a:ahLst/>
                <a:cxnLst/>
                <a:rect l="l" t="t" r="r" b="b"/>
                <a:pathLst>
                  <a:path w="343" h="753" extrusionOk="0">
                    <a:moveTo>
                      <a:pt x="172" y="1"/>
                    </a:moveTo>
                    <a:cubicBezTo>
                      <a:pt x="124" y="1"/>
                      <a:pt x="77" y="27"/>
                      <a:pt x="65" y="80"/>
                    </a:cubicBezTo>
                    <a:cubicBezTo>
                      <a:pt x="43" y="183"/>
                      <a:pt x="39" y="286"/>
                      <a:pt x="35" y="392"/>
                    </a:cubicBezTo>
                    <a:cubicBezTo>
                      <a:pt x="27" y="491"/>
                      <a:pt x="1" y="609"/>
                      <a:pt x="65" y="692"/>
                    </a:cubicBezTo>
                    <a:cubicBezTo>
                      <a:pt x="94" y="733"/>
                      <a:pt x="132" y="753"/>
                      <a:pt x="170" y="753"/>
                    </a:cubicBezTo>
                    <a:cubicBezTo>
                      <a:pt x="209" y="753"/>
                      <a:pt x="248" y="733"/>
                      <a:pt x="278" y="692"/>
                    </a:cubicBezTo>
                    <a:cubicBezTo>
                      <a:pt x="343" y="609"/>
                      <a:pt x="313" y="491"/>
                      <a:pt x="309" y="392"/>
                    </a:cubicBezTo>
                    <a:cubicBezTo>
                      <a:pt x="301" y="286"/>
                      <a:pt x="301" y="183"/>
                      <a:pt x="278" y="80"/>
                    </a:cubicBezTo>
                    <a:cubicBezTo>
                      <a:pt x="267" y="27"/>
                      <a:pt x="219" y="1"/>
                      <a:pt x="17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8" name="Google Shape;3621;p47"/>
              <p:cNvSpPr/>
              <p:nvPr/>
            </p:nvSpPr>
            <p:spPr>
              <a:xfrm rot="121333" flipH="1">
                <a:off x="8482198" y="2332977"/>
                <a:ext cx="9283" cy="28452"/>
              </a:xfrm>
              <a:custGeom>
                <a:avLst/>
                <a:gdLst/>
                <a:ahLst/>
                <a:cxnLst/>
                <a:rect l="l" t="t" r="r" b="b"/>
                <a:pathLst>
                  <a:path w="370" h="1134" extrusionOk="0">
                    <a:moveTo>
                      <a:pt x="250" y="0"/>
                    </a:moveTo>
                    <a:cubicBezTo>
                      <a:pt x="213" y="0"/>
                      <a:pt x="177" y="22"/>
                      <a:pt x="164" y="70"/>
                    </a:cubicBezTo>
                    <a:cubicBezTo>
                      <a:pt x="118" y="233"/>
                      <a:pt x="84" y="396"/>
                      <a:pt x="61" y="563"/>
                    </a:cubicBezTo>
                    <a:cubicBezTo>
                      <a:pt x="43" y="723"/>
                      <a:pt x="1" y="887"/>
                      <a:pt x="46" y="1039"/>
                    </a:cubicBezTo>
                    <a:cubicBezTo>
                      <a:pt x="61" y="1098"/>
                      <a:pt x="119" y="1133"/>
                      <a:pt x="176" y="1133"/>
                    </a:cubicBezTo>
                    <a:cubicBezTo>
                      <a:pt x="218" y="1133"/>
                      <a:pt x="259" y="1114"/>
                      <a:pt x="282" y="1070"/>
                    </a:cubicBezTo>
                    <a:cubicBezTo>
                      <a:pt x="354" y="928"/>
                      <a:pt x="347" y="777"/>
                      <a:pt x="357" y="621"/>
                    </a:cubicBezTo>
                    <a:cubicBezTo>
                      <a:pt x="369" y="442"/>
                      <a:pt x="369" y="271"/>
                      <a:pt x="350" y="96"/>
                    </a:cubicBezTo>
                    <a:cubicBezTo>
                      <a:pt x="346" y="36"/>
                      <a:pt x="297" y="0"/>
                      <a:pt x="25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" name="Google Shape;3622;p47"/>
              <p:cNvSpPr/>
              <p:nvPr/>
            </p:nvSpPr>
            <p:spPr>
              <a:xfrm rot="121333" flipH="1">
                <a:off x="8462893" y="2322800"/>
                <a:ext cx="9082" cy="23158"/>
              </a:xfrm>
              <a:custGeom>
                <a:avLst/>
                <a:gdLst/>
                <a:ahLst/>
                <a:cxnLst/>
                <a:rect l="l" t="t" r="r" b="b"/>
                <a:pathLst>
                  <a:path w="362" h="923" extrusionOk="0">
                    <a:moveTo>
                      <a:pt x="269" y="1"/>
                    </a:moveTo>
                    <a:cubicBezTo>
                      <a:pt x="238" y="1"/>
                      <a:pt x="206" y="19"/>
                      <a:pt x="190" y="60"/>
                    </a:cubicBezTo>
                    <a:cubicBezTo>
                      <a:pt x="95" y="315"/>
                      <a:pt x="8" y="588"/>
                      <a:pt x="0" y="862"/>
                    </a:cubicBezTo>
                    <a:cubicBezTo>
                      <a:pt x="0" y="899"/>
                      <a:pt x="31" y="922"/>
                      <a:pt x="63" y="922"/>
                    </a:cubicBezTo>
                    <a:cubicBezTo>
                      <a:pt x="82" y="922"/>
                      <a:pt x="102" y="913"/>
                      <a:pt x="115" y="892"/>
                    </a:cubicBezTo>
                    <a:cubicBezTo>
                      <a:pt x="243" y="653"/>
                      <a:pt x="304" y="371"/>
                      <a:pt x="350" y="102"/>
                    </a:cubicBezTo>
                    <a:cubicBezTo>
                      <a:pt x="361" y="40"/>
                      <a:pt x="316" y="1"/>
                      <a:pt x="26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" name="Google Shape;3623;p47"/>
              <p:cNvSpPr/>
              <p:nvPr/>
            </p:nvSpPr>
            <p:spPr>
              <a:xfrm rot="121333" flipH="1">
                <a:off x="8467356" y="2386514"/>
                <a:ext cx="11290" cy="26871"/>
              </a:xfrm>
              <a:custGeom>
                <a:avLst/>
                <a:gdLst/>
                <a:ahLst/>
                <a:cxnLst/>
                <a:rect l="l" t="t" r="r" b="b"/>
                <a:pathLst>
                  <a:path w="450" h="1071" extrusionOk="0">
                    <a:moveTo>
                      <a:pt x="244" y="1"/>
                    </a:moveTo>
                    <a:cubicBezTo>
                      <a:pt x="186" y="1"/>
                      <a:pt x="124" y="41"/>
                      <a:pt x="126" y="111"/>
                    </a:cubicBezTo>
                    <a:cubicBezTo>
                      <a:pt x="126" y="267"/>
                      <a:pt x="111" y="419"/>
                      <a:pt x="76" y="575"/>
                    </a:cubicBezTo>
                    <a:cubicBezTo>
                      <a:pt x="50" y="712"/>
                      <a:pt x="1" y="830"/>
                      <a:pt x="20" y="971"/>
                    </a:cubicBezTo>
                    <a:cubicBezTo>
                      <a:pt x="29" y="1035"/>
                      <a:pt x="92" y="1071"/>
                      <a:pt x="153" y="1071"/>
                    </a:cubicBezTo>
                    <a:cubicBezTo>
                      <a:pt x="190" y="1071"/>
                      <a:pt x="225" y="1058"/>
                      <a:pt x="248" y="1031"/>
                    </a:cubicBezTo>
                    <a:cubicBezTo>
                      <a:pt x="450" y="803"/>
                      <a:pt x="389" y="359"/>
                      <a:pt x="343" y="81"/>
                    </a:cubicBezTo>
                    <a:cubicBezTo>
                      <a:pt x="334" y="26"/>
                      <a:pt x="291" y="1"/>
                      <a:pt x="24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" name="Google Shape;3624;p47"/>
              <p:cNvSpPr/>
              <p:nvPr/>
            </p:nvSpPr>
            <p:spPr>
              <a:xfrm rot="121333" flipH="1">
                <a:off x="8486459" y="2384942"/>
                <a:ext cx="10613" cy="24462"/>
              </a:xfrm>
              <a:custGeom>
                <a:avLst/>
                <a:gdLst/>
                <a:ahLst/>
                <a:cxnLst/>
                <a:rect l="l" t="t" r="r" b="b"/>
                <a:pathLst>
                  <a:path w="423" h="975" extrusionOk="0">
                    <a:moveTo>
                      <a:pt x="240" y="1"/>
                    </a:moveTo>
                    <a:cubicBezTo>
                      <a:pt x="180" y="1"/>
                      <a:pt x="115" y="42"/>
                      <a:pt x="115" y="113"/>
                    </a:cubicBezTo>
                    <a:cubicBezTo>
                      <a:pt x="118" y="253"/>
                      <a:pt x="108" y="390"/>
                      <a:pt x="77" y="527"/>
                    </a:cubicBezTo>
                    <a:cubicBezTo>
                      <a:pt x="50" y="649"/>
                      <a:pt x="1" y="755"/>
                      <a:pt x="20" y="885"/>
                    </a:cubicBezTo>
                    <a:cubicBezTo>
                      <a:pt x="29" y="943"/>
                      <a:pt x="85" y="974"/>
                      <a:pt x="140" y="974"/>
                    </a:cubicBezTo>
                    <a:cubicBezTo>
                      <a:pt x="175" y="974"/>
                      <a:pt x="209" y="962"/>
                      <a:pt x="233" y="938"/>
                    </a:cubicBezTo>
                    <a:cubicBezTo>
                      <a:pt x="422" y="744"/>
                      <a:pt x="373" y="330"/>
                      <a:pt x="339" y="83"/>
                    </a:cubicBezTo>
                    <a:cubicBezTo>
                      <a:pt x="331" y="26"/>
                      <a:pt x="287" y="1"/>
                      <a:pt x="24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" name="Google Shape;3625;p47"/>
              <p:cNvSpPr/>
              <p:nvPr/>
            </p:nvSpPr>
            <p:spPr>
              <a:xfrm rot="121333" flipH="1">
                <a:off x="8494203" y="2446478"/>
                <a:ext cx="10989" cy="24462"/>
              </a:xfrm>
              <a:custGeom>
                <a:avLst/>
                <a:gdLst/>
                <a:ahLst/>
                <a:cxnLst/>
                <a:rect l="l" t="t" r="r" b="b"/>
                <a:pathLst>
                  <a:path w="438" h="975" extrusionOk="0">
                    <a:moveTo>
                      <a:pt x="259" y="0"/>
                    </a:moveTo>
                    <a:cubicBezTo>
                      <a:pt x="205" y="0"/>
                      <a:pt x="146" y="38"/>
                      <a:pt x="144" y="103"/>
                    </a:cubicBezTo>
                    <a:cubicBezTo>
                      <a:pt x="144" y="251"/>
                      <a:pt x="122" y="395"/>
                      <a:pt x="84" y="540"/>
                    </a:cubicBezTo>
                    <a:cubicBezTo>
                      <a:pt x="49" y="668"/>
                      <a:pt x="0" y="772"/>
                      <a:pt x="30" y="908"/>
                    </a:cubicBezTo>
                    <a:cubicBezTo>
                      <a:pt x="39" y="949"/>
                      <a:pt x="80" y="974"/>
                      <a:pt x="120" y="974"/>
                    </a:cubicBezTo>
                    <a:cubicBezTo>
                      <a:pt x="137" y="974"/>
                      <a:pt x="153" y="970"/>
                      <a:pt x="167" y="961"/>
                    </a:cubicBezTo>
                    <a:cubicBezTo>
                      <a:pt x="437" y="798"/>
                      <a:pt x="395" y="342"/>
                      <a:pt x="350" y="72"/>
                    </a:cubicBezTo>
                    <a:cubicBezTo>
                      <a:pt x="340" y="22"/>
                      <a:pt x="301" y="0"/>
                      <a:pt x="25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" name="Google Shape;3626;p47"/>
              <p:cNvSpPr/>
              <p:nvPr/>
            </p:nvSpPr>
            <p:spPr>
              <a:xfrm rot="121333" flipH="1">
                <a:off x="8480013" y="2429826"/>
                <a:ext cx="7753" cy="18215"/>
              </a:xfrm>
              <a:custGeom>
                <a:avLst/>
                <a:gdLst/>
                <a:ahLst/>
                <a:cxnLst/>
                <a:rect l="l" t="t" r="r" b="b"/>
                <a:pathLst>
                  <a:path w="309" h="726" extrusionOk="0">
                    <a:moveTo>
                      <a:pt x="180" y="0"/>
                    </a:moveTo>
                    <a:cubicBezTo>
                      <a:pt x="132" y="0"/>
                      <a:pt x="82" y="34"/>
                      <a:pt x="84" y="93"/>
                    </a:cubicBezTo>
                    <a:cubicBezTo>
                      <a:pt x="84" y="188"/>
                      <a:pt x="73" y="283"/>
                      <a:pt x="57" y="379"/>
                    </a:cubicBezTo>
                    <a:cubicBezTo>
                      <a:pt x="42" y="470"/>
                      <a:pt x="1" y="553"/>
                      <a:pt x="31" y="644"/>
                    </a:cubicBezTo>
                    <a:cubicBezTo>
                      <a:pt x="48" y="695"/>
                      <a:pt x="94" y="726"/>
                      <a:pt x="141" y="726"/>
                    </a:cubicBezTo>
                    <a:cubicBezTo>
                      <a:pt x="169" y="726"/>
                      <a:pt x="197" y="716"/>
                      <a:pt x="221" y="694"/>
                    </a:cubicBezTo>
                    <a:cubicBezTo>
                      <a:pt x="301" y="618"/>
                      <a:pt x="301" y="496"/>
                      <a:pt x="305" y="390"/>
                    </a:cubicBezTo>
                    <a:cubicBezTo>
                      <a:pt x="308" y="283"/>
                      <a:pt x="289" y="173"/>
                      <a:pt x="266" y="67"/>
                    </a:cubicBezTo>
                    <a:cubicBezTo>
                      <a:pt x="256" y="21"/>
                      <a:pt x="219" y="0"/>
                      <a:pt x="18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" name="Google Shape;3627;p47"/>
              <p:cNvSpPr/>
              <p:nvPr/>
            </p:nvSpPr>
            <p:spPr>
              <a:xfrm rot="121333" flipH="1">
                <a:off x="8035221" y="2167836"/>
                <a:ext cx="457032" cy="496272"/>
              </a:xfrm>
              <a:custGeom>
                <a:avLst/>
                <a:gdLst/>
                <a:ahLst/>
                <a:cxnLst/>
                <a:rect l="l" t="t" r="r" b="b"/>
                <a:pathLst>
                  <a:path w="18216" h="19780" extrusionOk="0">
                    <a:moveTo>
                      <a:pt x="16219" y="0"/>
                    </a:moveTo>
                    <a:cubicBezTo>
                      <a:pt x="12976" y="0"/>
                      <a:pt x="0" y="18213"/>
                      <a:pt x="0" y="18213"/>
                    </a:cubicBezTo>
                    <a:lnTo>
                      <a:pt x="0" y="19780"/>
                    </a:lnTo>
                    <a:cubicBezTo>
                      <a:pt x="0" y="19780"/>
                      <a:pt x="18215" y="4519"/>
                      <a:pt x="16851" y="496"/>
                    </a:cubicBezTo>
                    <a:cubicBezTo>
                      <a:pt x="16735" y="156"/>
                      <a:pt x="16519" y="0"/>
                      <a:pt x="1621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5" name="Google Shape;3628;p47"/>
              <p:cNvSpPr/>
              <p:nvPr/>
            </p:nvSpPr>
            <p:spPr>
              <a:xfrm rot="121333" flipH="1">
                <a:off x="8362859" y="2474235"/>
                <a:ext cx="12996" cy="18366"/>
              </a:xfrm>
              <a:custGeom>
                <a:avLst/>
                <a:gdLst/>
                <a:ahLst/>
                <a:cxnLst/>
                <a:rect l="l" t="t" r="r" b="b"/>
                <a:pathLst>
                  <a:path w="518" h="732" extrusionOk="0">
                    <a:moveTo>
                      <a:pt x="409" y="1"/>
                    </a:moveTo>
                    <a:cubicBezTo>
                      <a:pt x="372" y="1"/>
                      <a:pt x="333" y="17"/>
                      <a:pt x="312" y="46"/>
                    </a:cubicBezTo>
                    <a:cubicBezTo>
                      <a:pt x="248" y="129"/>
                      <a:pt x="195" y="213"/>
                      <a:pt x="145" y="307"/>
                    </a:cubicBezTo>
                    <a:cubicBezTo>
                      <a:pt x="95" y="399"/>
                      <a:pt x="0" y="486"/>
                      <a:pt x="4" y="593"/>
                    </a:cubicBezTo>
                    <a:cubicBezTo>
                      <a:pt x="4" y="677"/>
                      <a:pt x="62" y="731"/>
                      <a:pt x="141" y="731"/>
                    </a:cubicBezTo>
                    <a:cubicBezTo>
                      <a:pt x="149" y="731"/>
                      <a:pt x="156" y="731"/>
                      <a:pt x="164" y="730"/>
                    </a:cubicBezTo>
                    <a:cubicBezTo>
                      <a:pt x="290" y="711"/>
                      <a:pt x="377" y="558"/>
                      <a:pt x="430" y="456"/>
                    </a:cubicBezTo>
                    <a:cubicBezTo>
                      <a:pt x="498" y="334"/>
                      <a:pt x="518" y="216"/>
                      <a:pt x="506" y="79"/>
                    </a:cubicBezTo>
                    <a:cubicBezTo>
                      <a:pt x="500" y="25"/>
                      <a:pt x="455" y="1"/>
                      <a:pt x="40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" name="Google Shape;3629;p47"/>
              <p:cNvSpPr/>
              <p:nvPr/>
            </p:nvSpPr>
            <p:spPr>
              <a:xfrm rot="121333" flipH="1">
                <a:off x="8345283" y="2489232"/>
                <a:ext cx="18742" cy="22731"/>
              </a:xfrm>
              <a:custGeom>
                <a:avLst/>
                <a:gdLst/>
                <a:ahLst/>
                <a:cxnLst/>
                <a:rect l="l" t="t" r="r" b="b"/>
                <a:pathLst>
                  <a:path w="747" h="906" extrusionOk="0">
                    <a:moveTo>
                      <a:pt x="637" y="1"/>
                    </a:moveTo>
                    <a:cubicBezTo>
                      <a:pt x="615" y="1"/>
                      <a:pt x="591" y="10"/>
                      <a:pt x="573" y="32"/>
                    </a:cubicBezTo>
                    <a:cubicBezTo>
                      <a:pt x="386" y="260"/>
                      <a:pt x="132" y="481"/>
                      <a:pt x="29" y="762"/>
                    </a:cubicBezTo>
                    <a:cubicBezTo>
                      <a:pt x="0" y="843"/>
                      <a:pt x="67" y="905"/>
                      <a:pt x="138" y="905"/>
                    </a:cubicBezTo>
                    <a:cubicBezTo>
                      <a:pt x="163" y="905"/>
                      <a:pt x="189" y="897"/>
                      <a:pt x="211" y="879"/>
                    </a:cubicBezTo>
                    <a:cubicBezTo>
                      <a:pt x="439" y="690"/>
                      <a:pt x="557" y="374"/>
                      <a:pt x="706" y="123"/>
                    </a:cubicBezTo>
                    <a:cubicBezTo>
                      <a:pt x="746" y="58"/>
                      <a:pt x="694" y="1"/>
                      <a:pt x="63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" name="Google Shape;3630;p47"/>
              <p:cNvSpPr/>
              <p:nvPr/>
            </p:nvSpPr>
            <p:spPr>
              <a:xfrm rot="121333" flipH="1">
                <a:off x="8305651" y="2456324"/>
                <a:ext cx="22857" cy="24136"/>
              </a:xfrm>
              <a:custGeom>
                <a:avLst/>
                <a:gdLst/>
                <a:ahLst/>
                <a:cxnLst/>
                <a:rect l="l" t="t" r="r" b="b"/>
                <a:pathLst>
                  <a:path w="911" h="962" extrusionOk="0">
                    <a:moveTo>
                      <a:pt x="761" y="1"/>
                    </a:moveTo>
                    <a:cubicBezTo>
                      <a:pt x="737" y="1"/>
                      <a:pt x="712" y="10"/>
                      <a:pt x="690" y="31"/>
                    </a:cubicBezTo>
                    <a:cubicBezTo>
                      <a:pt x="569" y="149"/>
                      <a:pt x="451" y="267"/>
                      <a:pt x="337" y="384"/>
                    </a:cubicBezTo>
                    <a:cubicBezTo>
                      <a:pt x="283" y="442"/>
                      <a:pt x="234" y="495"/>
                      <a:pt x="185" y="552"/>
                    </a:cubicBezTo>
                    <a:cubicBezTo>
                      <a:pt x="120" y="624"/>
                      <a:pt x="93" y="697"/>
                      <a:pt x="44" y="777"/>
                    </a:cubicBezTo>
                    <a:cubicBezTo>
                      <a:pt x="0" y="851"/>
                      <a:pt x="59" y="962"/>
                      <a:pt x="139" y="962"/>
                    </a:cubicBezTo>
                    <a:cubicBezTo>
                      <a:pt x="157" y="962"/>
                      <a:pt x="176" y="956"/>
                      <a:pt x="196" y="944"/>
                    </a:cubicBezTo>
                    <a:cubicBezTo>
                      <a:pt x="257" y="898"/>
                      <a:pt x="329" y="872"/>
                      <a:pt x="386" y="818"/>
                    </a:cubicBezTo>
                    <a:cubicBezTo>
                      <a:pt x="451" y="758"/>
                      <a:pt x="508" y="686"/>
                      <a:pt x="561" y="617"/>
                    </a:cubicBezTo>
                    <a:cubicBezTo>
                      <a:pt x="671" y="476"/>
                      <a:pt x="770" y="335"/>
                      <a:pt x="862" y="179"/>
                    </a:cubicBezTo>
                    <a:cubicBezTo>
                      <a:pt x="911" y="98"/>
                      <a:pt x="840" y="1"/>
                      <a:pt x="76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" name="Google Shape;3631;p47"/>
              <p:cNvSpPr/>
              <p:nvPr/>
            </p:nvSpPr>
            <p:spPr>
              <a:xfrm rot="121333" flipH="1">
                <a:off x="8329263" y="2442552"/>
                <a:ext cx="16133" cy="20975"/>
              </a:xfrm>
              <a:custGeom>
                <a:avLst/>
                <a:gdLst/>
                <a:ahLst/>
                <a:cxnLst/>
                <a:rect l="l" t="t" r="r" b="b"/>
                <a:pathLst>
                  <a:path w="643" h="836" extrusionOk="0">
                    <a:moveTo>
                      <a:pt x="535" y="0"/>
                    </a:moveTo>
                    <a:cubicBezTo>
                      <a:pt x="511" y="0"/>
                      <a:pt x="487" y="12"/>
                      <a:pt x="471" y="42"/>
                    </a:cubicBezTo>
                    <a:cubicBezTo>
                      <a:pt x="406" y="156"/>
                      <a:pt x="334" y="273"/>
                      <a:pt x="250" y="377"/>
                    </a:cubicBezTo>
                    <a:cubicBezTo>
                      <a:pt x="174" y="471"/>
                      <a:pt x="45" y="563"/>
                      <a:pt x="18" y="688"/>
                    </a:cubicBezTo>
                    <a:cubicBezTo>
                      <a:pt x="1" y="760"/>
                      <a:pt x="49" y="836"/>
                      <a:pt x="123" y="836"/>
                    </a:cubicBezTo>
                    <a:cubicBezTo>
                      <a:pt x="131" y="836"/>
                      <a:pt x="139" y="835"/>
                      <a:pt x="148" y="833"/>
                    </a:cubicBezTo>
                    <a:cubicBezTo>
                      <a:pt x="292" y="798"/>
                      <a:pt x="379" y="654"/>
                      <a:pt x="452" y="533"/>
                    </a:cubicBezTo>
                    <a:cubicBezTo>
                      <a:pt x="527" y="399"/>
                      <a:pt x="588" y="262"/>
                      <a:pt x="627" y="114"/>
                    </a:cubicBezTo>
                    <a:cubicBezTo>
                      <a:pt x="642" y="54"/>
                      <a:pt x="587" y="0"/>
                      <a:pt x="53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" name="Google Shape;3632;p47"/>
              <p:cNvSpPr/>
              <p:nvPr/>
            </p:nvSpPr>
            <p:spPr>
              <a:xfrm rot="121333" flipH="1">
                <a:off x="8318858" y="2405658"/>
                <a:ext cx="7828" cy="14176"/>
              </a:xfrm>
              <a:custGeom>
                <a:avLst/>
                <a:gdLst/>
                <a:ahLst/>
                <a:cxnLst/>
                <a:rect l="l" t="t" r="r" b="b"/>
                <a:pathLst>
                  <a:path w="312" h="565" extrusionOk="0">
                    <a:moveTo>
                      <a:pt x="217" y="0"/>
                    </a:moveTo>
                    <a:cubicBezTo>
                      <a:pt x="173" y="0"/>
                      <a:pt x="125" y="30"/>
                      <a:pt x="121" y="80"/>
                    </a:cubicBezTo>
                    <a:cubicBezTo>
                      <a:pt x="113" y="148"/>
                      <a:pt x="95" y="213"/>
                      <a:pt x="72" y="274"/>
                    </a:cubicBezTo>
                    <a:cubicBezTo>
                      <a:pt x="49" y="343"/>
                      <a:pt x="11" y="392"/>
                      <a:pt x="4" y="464"/>
                    </a:cubicBezTo>
                    <a:cubicBezTo>
                      <a:pt x="0" y="517"/>
                      <a:pt x="48" y="564"/>
                      <a:pt x="98" y="564"/>
                    </a:cubicBezTo>
                    <a:cubicBezTo>
                      <a:pt x="112" y="564"/>
                      <a:pt x="127" y="560"/>
                      <a:pt x="140" y="552"/>
                    </a:cubicBezTo>
                    <a:cubicBezTo>
                      <a:pt x="300" y="460"/>
                      <a:pt x="311" y="229"/>
                      <a:pt x="292" y="65"/>
                    </a:cubicBezTo>
                    <a:cubicBezTo>
                      <a:pt x="287" y="20"/>
                      <a:pt x="253" y="0"/>
                      <a:pt x="21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" name="Google Shape;3633;p47"/>
              <p:cNvSpPr/>
              <p:nvPr/>
            </p:nvSpPr>
            <p:spPr>
              <a:xfrm rot="121333" flipH="1">
                <a:off x="8296112" y="2417066"/>
                <a:ext cx="16760" cy="22832"/>
              </a:xfrm>
              <a:custGeom>
                <a:avLst/>
                <a:gdLst/>
                <a:ahLst/>
                <a:cxnLst/>
                <a:rect l="l" t="t" r="r" b="b"/>
                <a:pathLst>
                  <a:path w="668" h="910" extrusionOk="0">
                    <a:moveTo>
                      <a:pt x="508" y="1"/>
                    </a:moveTo>
                    <a:cubicBezTo>
                      <a:pt x="484" y="1"/>
                      <a:pt x="459" y="10"/>
                      <a:pt x="437" y="33"/>
                    </a:cubicBezTo>
                    <a:cubicBezTo>
                      <a:pt x="255" y="235"/>
                      <a:pt x="0" y="535"/>
                      <a:pt x="38" y="825"/>
                    </a:cubicBezTo>
                    <a:cubicBezTo>
                      <a:pt x="43" y="877"/>
                      <a:pt x="94" y="910"/>
                      <a:pt x="145" y="910"/>
                    </a:cubicBezTo>
                    <a:cubicBezTo>
                      <a:pt x="171" y="910"/>
                      <a:pt x="197" y="901"/>
                      <a:pt x="216" y="881"/>
                    </a:cubicBezTo>
                    <a:cubicBezTo>
                      <a:pt x="311" y="786"/>
                      <a:pt x="338" y="668"/>
                      <a:pt x="399" y="547"/>
                    </a:cubicBezTo>
                    <a:cubicBezTo>
                      <a:pt x="460" y="421"/>
                      <a:pt x="532" y="300"/>
                      <a:pt x="612" y="186"/>
                    </a:cubicBezTo>
                    <a:cubicBezTo>
                      <a:pt x="667" y="104"/>
                      <a:pt x="589" y="1"/>
                      <a:pt x="50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" name="Google Shape;3634;p47"/>
              <p:cNvSpPr/>
              <p:nvPr/>
            </p:nvSpPr>
            <p:spPr>
              <a:xfrm rot="121333" flipH="1">
                <a:off x="8264758" y="2411871"/>
                <a:ext cx="22656" cy="23258"/>
              </a:xfrm>
              <a:custGeom>
                <a:avLst/>
                <a:gdLst/>
                <a:ahLst/>
                <a:cxnLst/>
                <a:rect l="l" t="t" r="r" b="b"/>
                <a:pathLst>
                  <a:path w="903" h="927" extrusionOk="0">
                    <a:moveTo>
                      <a:pt x="766" y="1"/>
                    </a:moveTo>
                    <a:cubicBezTo>
                      <a:pt x="745" y="1"/>
                      <a:pt x="723" y="8"/>
                      <a:pt x="705" y="26"/>
                    </a:cubicBezTo>
                    <a:cubicBezTo>
                      <a:pt x="576" y="151"/>
                      <a:pt x="446" y="272"/>
                      <a:pt x="317" y="395"/>
                    </a:cubicBezTo>
                    <a:cubicBezTo>
                      <a:pt x="199" y="505"/>
                      <a:pt x="78" y="619"/>
                      <a:pt x="29" y="779"/>
                    </a:cubicBezTo>
                    <a:cubicBezTo>
                      <a:pt x="0" y="857"/>
                      <a:pt x="64" y="927"/>
                      <a:pt x="139" y="927"/>
                    </a:cubicBezTo>
                    <a:cubicBezTo>
                      <a:pt x="155" y="927"/>
                      <a:pt x="172" y="923"/>
                      <a:pt x="188" y="916"/>
                    </a:cubicBezTo>
                    <a:cubicBezTo>
                      <a:pt x="336" y="847"/>
                      <a:pt x="439" y="706"/>
                      <a:pt x="530" y="577"/>
                    </a:cubicBezTo>
                    <a:cubicBezTo>
                      <a:pt x="636" y="437"/>
                      <a:pt x="743" y="295"/>
                      <a:pt x="850" y="151"/>
                    </a:cubicBezTo>
                    <a:cubicBezTo>
                      <a:pt x="902" y="84"/>
                      <a:pt x="836" y="1"/>
                      <a:pt x="76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" name="Google Shape;3635;p47"/>
              <p:cNvSpPr/>
              <p:nvPr/>
            </p:nvSpPr>
            <p:spPr>
              <a:xfrm rot="121333" flipH="1">
                <a:off x="8189207" y="2278177"/>
                <a:ext cx="14100" cy="16559"/>
              </a:xfrm>
              <a:custGeom>
                <a:avLst/>
                <a:gdLst/>
                <a:ahLst/>
                <a:cxnLst/>
                <a:rect l="l" t="t" r="r" b="b"/>
                <a:pathLst>
                  <a:path w="562" h="660" extrusionOk="0">
                    <a:moveTo>
                      <a:pt x="449" y="1"/>
                    </a:moveTo>
                    <a:cubicBezTo>
                      <a:pt x="431" y="1"/>
                      <a:pt x="411" y="8"/>
                      <a:pt x="394" y="26"/>
                    </a:cubicBezTo>
                    <a:cubicBezTo>
                      <a:pt x="313" y="106"/>
                      <a:pt x="241" y="186"/>
                      <a:pt x="169" y="270"/>
                    </a:cubicBezTo>
                    <a:cubicBezTo>
                      <a:pt x="101" y="349"/>
                      <a:pt x="13" y="433"/>
                      <a:pt x="6" y="544"/>
                    </a:cubicBezTo>
                    <a:cubicBezTo>
                      <a:pt x="0" y="618"/>
                      <a:pt x="57" y="659"/>
                      <a:pt x="118" y="659"/>
                    </a:cubicBezTo>
                    <a:cubicBezTo>
                      <a:pt x="135" y="659"/>
                      <a:pt x="153" y="656"/>
                      <a:pt x="169" y="649"/>
                    </a:cubicBezTo>
                    <a:cubicBezTo>
                      <a:pt x="264" y="616"/>
                      <a:pt x="318" y="502"/>
                      <a:pt x="367" y="421"/>
                    </a:cubicBezTo>
                    <a:cubicBezTo>
                      <a:pt x="424" y="330"/>
                      <a:pt x="478" y="239"/>
                      <a:pt x="527" y="144"/>
                    </a:cubicBezTo>
                    <a:cubicBezTo>
                      <a:pt x="562" y="80"/>
                      <a:pt x="510" y="1"/>
                      <a:pt x="44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" name="Google Shape;3636;p47"/>
              <p:cNvSpPr/>
              <p:nvPr/>
            </p:nvSpPr>
            <p:spPr>
              <a:xfrm rot="121333" flipH="1">
                <a:off x="8190653" y="2308010"/>
                <a:ext cx="21452" cy="25892"/>
              </a:xfrm>
              <a:custGeom>
                <a:avLst/>
                <a:gdLst/>
                <a:ahLst/>
                <a:cxnLst/>
                <a:rect l="l" t="t" r="r" b="b"/>
                <a:pathLst>
                  <a:path w="855" h="1032" extrusionOk="0">
                    <a:moveTo>
                      <a:pt x="752" y="0"/>
                    </a:moveTo>
                    <a:cubicBezTo>
                      <a:pt x="734" y="0"/>
                      <a:pt x="716" y="7"/>
                      <a:pt x="701" y="24"/>
                    </a:cubicBezTo>
                    <a:cubicBezTo>
                      <a:pt x="580" y="165"/>
                      <a:pt x="458" y="305"/>
                      <a:pt x="336" y="449"/>
                    </a:cubicBezTo>
                    <a:cubicBezTo>
                      <a:pt x="219" y="583"/>
                      <a:pt x="66" y="723"/>
                      <a:pt x="17" y="898"/>
                    </a:cubicBezTo>
                    <a:cubicBezTo>
                      <a:pt x="0" y="959"/>
                      <a:pt x="43" y="1032"/>
                      <a:pt x="106" y="1032"/>
                    </a:cubicBezTo>
                    <a:cubicBezTo>
                      <a:pt x="114" y="1032"/>
                      <a:pt x="122" y="1030"/>
                      <a:pt x="131" y="1028"/>
                    </a:cubicBezTo>
                    <a:cubicBezTo>
                      <a:pt x="489" y="928"/>
                      <a:pt x="732" y="435"/>
                      <a:pt x="835" y="112"/>
                    </a:cubicBezTo>
                    <a:cubicBezTo>
                      <a:pt x="854" y="58"/>
                      <a:pt x="803" y="0"/>
                      <a:pt x="75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" name="Google Shape;3637;p47"/>
              <p:cNvSpPr/>
              <p:nvPr/>
            </p:nvSpPr>
            <p:spPr>
              <a:xfrm rot="121333" flipH="1">
                <a:off x="8170417" y="2320403"/>
                <a:ext cx="28677" cy="29731"/>
              </a:xfrm>
              <a:custGeom>
                <a:avLst/>
                <a:gdLst/>
                <a:ahLst/>
                <a:cxnLst/>
                <a:rect l="l" t="t" r="r" b="b"/>
                <a:pathLst>
                  <a:path w="1143" h="1185" extrusionOk="0">
                    <a:moveTo>
                      <a:pt x="1007" y="1"/>
                    </a:moveTo>
                    <a:cubicBezTo>
                      <a:pt x="988" y="1"/>
                      <a:pt x="969" y="7"/>
                      <a:pt x="953" y="20"/>
                    </a:cubicBezTo>
                    <a:cubicBezTo>
                      <a:pt x="614" y="294"/>
                      <a:pt x="173" y="621"/>
                      <a:pt x="25" y="1043"/>
                    </a:cubicBezTo>
                    <a:cubicBezTo>
                      <a:pt x="0" y="1111"/>
                      <a:pt x="61" y="1185"/>
                      <a:pt x="128" y="1185"/>
                    </a:cubicBezTo>
                    <a:cubicBezTo>
                      <a:pt x="143" y="1185"/>
                      <a:pt x="158" y="1181"/>
                      <a:pt x="173" y="1172"/>
                    </a:cubicBezTo>
                    <a:cubicBezTo>
                      <a:pt x="363" y="1058"/>
                      <a:pt x="496" y="883"/>
                      <a:pt x="633" y="716"/>
                    </a:cubicBezTo>
                    <a:cubicBezTo>
                      <a:pt x="789" y="525"/>
                      <a:pt x="937" y="332"/>
                      <a:pt x="1089" y="142"/>
                    </a:cubicBezTo>
                    <a:cubicBezTo>
                      <a:pt x="1143" y="74"/>
                      <a:pt x="1076" y="1"/>
                      <a:pt x="100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" name="Google Shape;3638;p47"/>
              <p:cNvSpPr/>
              <p:nvPr/>
            </p:nvSpPr>
            <p:spPr>
              <a:xfrm rot="121333" flipH="1">
                <a:off x="8211152" y="2373482"/>
                <a:ext cx="27323" cy="22254"/>
              </a:xfrm>
              <a:custGeom>
                <a:avLst/>
                <a:gdLst/>
                <a:ahLst/>
                <a:cxnLst/>
                <a:rect l="l" t="t" r="r" b="b"/>
                <a:pathLst>
                  <a:path w="1089" h="887" extrusionOk="0">
                    <a:moveTo>
                      <a:pt x="878" y="0"/>
                    </a:moveTo>
                    <a:cubicBezTo>
                      <a:pt x="847" y="0"/>
                      <a:pt x="815" y="12"/>
                      <a:pt x="788" y="41"/>
                    </a:cubicBezTo>
                    <a:cubicBezTo>
                      <a:pt x="678" y="171"/>
                      <a:pt x="557" y="289"/>
                      <a:pt x="423" y="395"/>
                    </a:cubicBezTo>
                    <a:cubicBezTo>
                      <a:pt x="359" y="448"/>
                      <a:pt x="309" y="513"/>
                      <a:pt x="248" y="562"/>
                    </a:cubicBezTo>
                    <a:cubicBezTo>
                      <a:pt x="176" y="624"/>
                      <a:pt x="111" y="669"/>
                      <a:pt x="50" y="741"/>
                    </a:cubicBezTo>
                    <a:cubicBezTo>
                      <a:pt x="0" y="799"/>
                      <a:pt x="35" y="886"/>
                      <a:pt x="112" y="886"/>
                    </a:cubicBezTo>
                    <a:cubicBezTo>
                      <a:pt x="117" y="886"/>
                      <a:pt x="122" y="886"/>
                      <a:pt x="127" y="885"/>
                    </a:cubicBezTo>
                    <a:cubicBezTo>
                      <a:pt x="503" y="833"/>
                      <a:pt x="796" y="525"/>
                      <a:pt x="1013" y="236"/>
                    </a:cubicBezTo>
                    <a:cubicBezTo>
                      <a:pt x="1089" y="134"/>
                      <a:pt x="983" y="0"/>
                      <a:pt x="87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" name="Google Shape;3639;p47"/>
              <p:cNvSpPr/>
              <p:nvPr/>
            </p:nvSpPr>
            <p:spPr>
              <a:xfrm rot="121333" flipH="1">
                <a:off x="8242837" y="2352554"/>
                <a:ext cx="22857" cy="19821"/>
              </a:xfrm>
              <a:custGeom>
                <a:avLst/>
                <a:gdLst/>
                <a:ahLst/>
                <a:cxnLst/>
                <a:rect l="l" t="t" r="r" b="b"/>
                <a:pathLst>
                  <a:path w="911" h="790" extrusionOk="0">
                    <a:moveTo>
                      <a:pt x="803" y="1"/>
                    </a:moveTo>
                    <a:cubicBezTo>
                      <a:pt x="784" y="1"/>
                      <a:pt x="765" y="9"/>
                      <a:pt x="746" y="27"/>
                    </a:cubicBezTo>
                    <a:cubicBezTo>
                      <a:pt x="640" y="137"/>
                      <a:pt x="518" y="240"/>
                      <a:pt x="392" y="332"/>
                    </a:cubicBezTo>
                    <a:cubicBezTo>
                      <a:pt x="278" y="419"/>
                      <a:pt x="108" y="483"/>
                      <a:pt x="39" y="616"/>
                    </a:cubicBezTo>
                    <a:cubicBezTo>
                      <a:pt x="1" y="693"/>
                      <a:pt x="36" y="780"/>
                      <a:pt x="127" y="788"/>
                    </a:cubicBezTo>
                    <a:cubicBezTo>
                      <a:pt x="137" y="789"/>
                      <a:pt x="147" y="789"/>
                      <a:pt x="157" y="789"/>
                    </a:cubicBezTo>
                    <a:cubicBezTo>
                      <a:pt x="313" y="789"/>
                      <a:pt x="460" y="655"/>
                      <a:pt x="568" y="551"/>
                    </a:cubicBezTo>
                    <a:cubicBezTo>
                      <a:pt x="697" y="430"/>
                      <a:pt x="792" y="297"/>
                      <a:pt x="880" y="137"/>
                    </a:cubicBezTo>
                    <a:cubicBezTo>
                      <a:pt x="911" y="77"/>
                      <a:pt x="862" y="1"/>
                      <a:pt x="80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" name="Google Shape;3640;p47"/>
              <p:cNvSpPr/>
              <p:nvPr/>
            </p:nvSpPr>
            <p:spPr>
              <a:xfrm rot="121333" flipH="1">
                <a:off x="8228466" y="2315407"/>
                <a:ext cx="16609" cy="17864"/>
              </a:xfrm>
              <a:custGeom>
                <a:avLst/>
                <a:gdLst/>
                <a:ahLst/>
                <a:cxnLst/>
                <a:rect l="l" t="t" r="r" b="b"/>
                <a:pathLst>
                  <a:path w="662" h="712" extrusionOk="0">
                    <a:moveTo>
                      <a:pt x="541" y="1"/>
                    </a:moveTo>
                    <a:cubicBezTo>
                      <a:pt x="518" y="1"/>
                      <a:pt x="494" y="9"/>
                      <a:pt x="472" y="30"/>
                    </a:cubicBezTo>
                    <a:cubicBezTo>
                      <a:pt x="396" y="106"/>
                      <a:pt x="328" y="193"/>
                      <a:pt x="256" y="277"/>
                    </a:cubicBezTo>
                    <a:cubicBezTo>
                      <a:pt x="225" y="315"/>
                      <a:pt x="187" y="346"/>
                      <a:pt x="156" y="383"/>
                    </a:cubicBezTo>
                    <a:cubicBezTo>
                      <a:pt x="119" y="432"/>
                      <a:pt x="96" y="490"/>
                      <a:pt x="58" y="536"/>
                    </a:cubicBezTo>
                    <a:cubicBezTo>
                      <a:pt x="0" y="612"/>
                      <a:pt x="73" y="711"/>
                      <a:pt x="154" y="711"/>
                    </a:cubicBezTo>
                    <a:cubicBezTo>
                      <a:pt x="170" y="711"/>
                      <a:pt x="186" y="708"/>
                      <a:pt x="202" y="699"/>
                    </a:cubicBezTo>
                    <a:cubicBezTo>
                      <a:pt x="256" y="669"/>
                      <a:pt x="316" y="646"/>
                      <a:pt x="361" y="611"/>
                    </a:cubicBezTo>
                    <a:cubicBezTo>
                      <a:pt x="407" y="574"/>
                      <a:pt x="449" y="520"/>
                      <a:pt x="487" y="471"/>
                    </a:cubicBezTo>
                    <a:cubicBezTo>
                      <a:pt x="559" y="372"/>
                      <a:pt x="624" y="262"/>
                      <a:pt x="647" y="144"/>
                    </a:cubicBezTo>
                    <a:cubicBezTo>
                      <a:pt x="661" y="74"/>
                      <a:pt x="606" y="1"/>
                      <a:pt x="54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8" name="Google Shape;3641;p47"/>
              <p:cNvSpPr/>
              <p:nvPr/>
            </p:nvSpPr>
            <p:spPr>
              <a:xfrm rot="121333" flipH="1">
                <a:off x="8285441" y="2387807"/>
                <a:ext cx="18968" cy="21778"/>
              </a:xfrm>
              <a:custGeom>
                <a:avLst/>
                <a:gdLst/>
                <a:ahLst/>
                <a:cxnLst/>
                <a:rect l="l" t="t" r="r" b="b"/>
                <a:pathLst>
                  <a:path w="756" h="868" extrusionOk="0">
                    <a:moveTo>
                      <a:pt x="590" y="0"/>
                    </a:moveTo>
                    <a:cubicBezTo>
                      <a:pt x="553" y="0"/>
                      <a:pt x="517" y="18"/>
                      <a:pt x="495" y="60"/>
                    </a:cubicBezTo>
                    <a:cubicBezTo>
                      <a:pt x="427" y="194"/>
                      <a:pt x="343" y="311"/>
                      <a:pt x="244" y="422"/>
                    </a:cubicBezTo>
                    <a:cubicBezTo>
                      <a:pt x="153" y="520"/>
                      <a:pt x="27" y="604"/>
                      <a:pt x="9" y="745"/>
                    </a:cubicBezTo>
                    <a:cubicBezTo>
                      <a:pt x="1" y="809"/>
                      <a:pt x="62" y="859"/>
                      <a:pt x="115" y="866"/>
                    </a:cubicBezTo>
                    <a:cubicBezTo>
                      <a:pt x="124" y="867"/>
                      <a:pt x="133" y="868"/>
                      <a:pt x="142" y="868"/>
                    </a:cubicBezTo>
                    <a:cubicBezTo>
                      <a:pt x="293" y="868"/>
                      <a:pt x="416" y="719"/>
                      <a:pt x="499" y="611"/>
                    </a:cubicBezTo>
                    <a:cubicBezTo>
                      <a:pt x="602" y="482"/>
                      <a:pt x="674" y="330"/>
                      <a:pt x="727" y="174"/>
                    </a:cubicBezTo>
                    <a:cubicBezTo>
                      <a:pt x="756" y="81"/>
                      <a:pt x="670" y="0"/>
                      <a:pt x="59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" name="Google Shape;3642;p47"/>
              <p:cNvSpPr/>
              <p:nvPr/>
            </p:nvSpPr>
            <p:spPr>
              <a:xfrm rot="121333" flipH="1">
                <a:off x="8135078" y="2040232"/>
                <a:ext cx="369670" cy="597006"/>
              </a:xfrm>
              <a:custGeom>
                <a:avLst/>
                <a:gdLst/>
                <a:ahLst/>
                <a:cxnLst/>
                <a:rect l="l" t="t" r="r" b="b"/>
                <a:pathLst>
                  <a:path w="14734" h="23795" extrusionOk="0">
                    <a:moveTo>
                      <a:pt x="10465" y="0"/>
                    </a:moveTo>
                    <a:cubicBezTo>
                      <a:pt x="6579" y="0"/>
                      <a:pt x="1" y="22277"/>
                      <a:pt x="1" y="22277"/>
                    </a:cubicBezTo>
                    <a:lnTo>
                      <a:pt x="388" y="23795"/>
                    </a:lnTo>
                    <a:cubicBezTo>
                      <a:pt x="388" y="23795"/>
                      <a:pt x="14733" y="2173"/>
                      <a:pt x="10943" y="123"/>
                    </a:cubicBezTo>
                    <a:cubicBezTo>
                      <a:pt x="10789" y="40"/>
                      <a:pt x="10629" y="0"/>
                      <a:pt x="1046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" name="Google Shape;3643;p47"/>
              <p:cNvSpPr/>
              <p:nvPr/>
            </p:nvSpPr>
            <p:spPr>
              <a:xfrm rot="121333" flipH="1">
                <a:off x="8284598" y="2088465"/>
                <a:ext cx="18491" cy="22581"/>
              </a:xfrm>
              <a:custGeom>
                <a:avLst/>
                <a:gdLst/>
                <a:ahLst/>
                <a:cxnLst/>
                <a:rect l="l" t="t" r="r" b="b"/>
                <a:pathLst>
                  <a:path w="737" h="900" extrusionOk="0">
                    <a:moveTo>
                      <a:pt x="591" y="0"/>
                    </a:moveTo>
                    <a:cubicBezTo>
                      <a:pt x="566" y="0"/>
                      <a:pt x="541" y="11"/>
                      <a:pt x="521" y="36"/>
                    </a:cubicBezTo>
                    <a:cubicBezTo>
                      <a:pt x="475" y="90"/>
                      <a:pt x="429" y="143"/>
                      <a:pt x="384" y="196"/>
                    </a:cubicBezTo>
                    <a:cubicBezTo>
                      <a:pt x="378" y="195"/>
                      <a:pt x="372" y="194"/>
                      <a:pt x="366" y="194"/>
                    </a:cubicBezTo>
                    <a:cubicBezTo>
                      <a:pt x="353" y="194"/>
                      <a:pt x="341" y="198"/>
                      <a:pt x="330" y="211"/>
                    </a:cubicBezTo>
                    <a:cubicBezTo>
                      <a:pt x="284" y="276"/>
                      <a:pt x="243" y="345"/>
                      <a:pt x="198" y="409"/>
                    </a:cubicBezTo>
                    <a:cubicBezTo>
                      <a:pt x="110" y="515"/>
                      <a:pt x="7" y="615"/>
                      <a:pt x="3" y="755"/>
                    </a:cubicBezTo>
                    <a:cubicBezTo>
                      <a:pt x="0" y="850"/>
                      <a:pt x="74" y="899"/>
                      <a:pt x="153" y="899"/>
                    </a:cubicBezTo>
                    <a:cubicBezTo>
                      <a:pt x="178" y="899"/>
                      <a:pt x="204" y="894"/>
                      <a:pt x="228" y="884"/>
                    </a:cubicBezTo>
                    <a:cubicBezTo>
                      <a:pt x="353" y="831"/>
                      <a:pt x="414" y="668"/>
                      <a:pt x="482" y="554"/>
                    </a:cubicBezTo>
                    <a:cubicBezTo>
                      <a:pt x="558" y="428"/>
                      <a:pt x="615" y="291"/>
                      <a:pt x="691" y="166"/>
                    </a:cubicBezTo>
                    <a:cubicBezTo>
                      <a:pt x="737" y="89"/>
                      <a:pt x="664" y="0"/>
                      <a:pt x="59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1" name="Google Shape;3644;p47"/>
              <p:cNvSpPr/>
              <p:nvPr/>
            </p:nvSpPr>
            <p:spPr>
              <a:xfrm rot="121333" flipH="1">
                <a:off x="8263605" y="2064303"/>
                <a:ext cx="17237" cy="21401"/>
              </a:xfrm>
              <a:custGeom>
                <a:avLst/>
                <a:gdLst/>
                <a:ahLst/>
                <a:cxnLst/>
                <a:rect l="l" t="t" r="r" b="b"/>
                <a:pathLst>
                  <a:path w="687" h="853" extrusionOk="0">
                    <a:moveTo>
                      <a:pt x="588" y="0"/>
                    </a:moveTo>
                    <a:cubicBezTo>
                      <a:pt x="568" y="0"/>
                      <a:pt x="548" y="9"/>
                      <a:pt x="531" y="29"/>
                    </a:cubicBezTo>
                    <a:cubicBezTo>
                      <a:pt x="340" y="246"/>
                      <a:pt x="154" y="478"/>
                      <a:pt x="29" y="736"/>
                    </a:cubicBezTo>
                    <a:cubicBezTo>
                      <a:pt x="1" y="796"/>
                      <a:pt x="44" y="852"/>
                      <a:pt x="100" y="852"/>
                    </a:cubicBezTo>
                    <a:cubicBezTo>
                      <a:pt x="113" y="852"/>
                      <a:pt x="126" y="849"/>
                      <a:pt x="139" y="843"/>
                    </a:cubicBezTo>
                    <a:cubicBezTo>
                      <a:pt x="424" y="710"/>
                      <a:pt x="618" y="417"/>
                      <a:pt x="675" y="113"/>
                    </a:cubicBezTo>
                    <a:cubicBezTo>
                      <a:pt x="687" y="56"/>
                      <a:pt x="638" y="0"/>
                      <a:pt x="58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2" name="Google Shape;3645;p47"/>
              <p:cNvSpPr/>
              <p:nvPr/>
            </p:nvSpPr>
            <p:spPr>
              <a:xfrm rot="121333" flipH="1">
                <a:off x="8273239" y="2112323"/>
                <a:ext cx="20323" cy="25315"/>
              </a:xfrm>
              <a:custGeom>
                <a:avLst/>
                <a:gdLst/>
                <a:ahLst/>
                <a:cxnLst/>
                <a:rect l="l" t="t" r="r" b="b"/>
                <a:pathLst>
                  <a:path w="810" h="1009" extrusionOk="0">
                    <a:moveTo>
                      <a:pt x="681" y="1"/>
                    </a:moveTo>
                    <a:cubicBezTo>
                      <a:pt x="652" y="1"/>
                      <a:pt x="623" y="15"/>
                      <a:pt x="602" y="49"/>
                    </a:cubicBezTo>
                    <a:cubicBezTo>
                      <a:pt x="511" y="197"/>
                      <a:pt x="393" y="330"/>
                      <a:pt x="287" y="463"/>
                    </a:cubicBezTo>
                    <a:cubicBezTo>
                      <a:pt x="196" y="580"/>
                      <a:pt x="54" y="687"/>
                      <a:pt x="21" y="836"/>
                    </a:cubicBezTo>
                    <a:cubicBezTo>
                      <a:pt x="1" y="910"/>
                      <a:pt x="63" y="1008"/>
                      <a:pt x="145" y="1008"/>
                    </a:cubicBezTo>
                    <a:cubicBezTo>
                      <a:pt x="159" y="1008"/>
                      <a:pt x="173" y="1005"/>
                      <a:pt x="188" y="999"/>
                    </a:cubicBezTo>
                    <a:cubicBezTo>
                      <a:pt x="344" y="938"/>
                      <a:pt x="428" y="778"/>
                      <a:pt x="519" y="642"/>
                    </a:cubicBezTo>
                    <a:cubicBezTo>
                      <a:pt x="621" y="486"/>
                      <a:pt x="689" y="319"/>
                      <a:pt x="773" y="152"/>
                    </a:cubicBezTo>
                    <a:cubicBezTo>
                      <a:pt x="810" y="73"/>
                      <a:pt x="746" y="1"/>
                      <a:pt x="68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3" name="Google Shape;3646;p47"/>
              <p:cNvSpPr/>
              <p:nvPr/>
            </p:nvSpPr>
            <p:spPr>
              <a:xfrm rot="121333" flipH="1">
                <a:off x="8261184" y="2139820"/>
                <a:ext cx="16383" cy="23107"/>
              </a:xfrm>
              <a:custGeom>
                <a:avLst/>
                <a:gdLst/>
                <a:ahLst/>
                <a:cxnLst/>
                <a:rect l="l" t="t" r="r" b="b"/>
                <a:pathLst>
                  <a:path w="653" h="921" extrusionOk="0">
                    <a:moveTo>
                      <a:pt x="620" y="1"/>
                    </a:moveTo>
                    <a:cubicBezTo>
                      <a:pt x="613" y="1"/>
                      <a:pt x="605" y="3"/>
                      <a:pt x="599" y="9"/>
                    </a:cubicBezTo>
                    <a:cubicBezTo>
                      <a:pt x="489" y="120"/>
                      <a:pt x="401" y="241"/>
                      <a:pt x="310" y="367"/>
                    </a:cubicBezTo>
                    <a:cubicBezTo>
                      <a:pt x="219" y="492"/>
                      <a:pt x="63" y="606"/>
                      <a:pt x="25" y="758"/>
                    </a:cubicBezTo>
                    <a:cubicBezTo>
                      <a:pt x="1" y="855"/>
                      <a:pt x="75" y="921"/>
                      <a:pt x="158" y="921"/>
                    </a:cubicBezTo>
                    <a:cubicBezTo>
                      <a:pt x="180" y="921"/>
                      <a:pt x="202" y="917"/>
                      <a:pt x="223" y="907"/>
                    </a:cubicBezTo>
                    <a:cubicBezTo>
                      <a:pt x="371" y="842"/>
                      <a:pt x="458" y="637"/>
                      <a:pt x="531" y="497"/>
                    </a:cubicBezTo>
                    <a:cubicBezTo>
                      <a:pt x="607" y="344"/>
                      <a:pt x="652" y="200"/>
                      <a:pt x="652" y="28"/>
                    </a:cubicBezTo>
                    <a:cubicBezTo>
                      <a:pt x="652" y="13"/>
                      <a:pt x="636" y="1"/>
                      <a:pt x="62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" name="Google Shape;3647;p47"/>
              <p:cNvSpPr/>
              <p:nvPr/>
            </p:nvSpPr>
            <p:spPr>
              <a:xfrm rot="121333" flipH="1">
                <a:off x="8306062" y="2139779"/>
                <a:ext cx="18115" cy="28050"/>
              </a:xfrm>
              <a:custGeom>
                <a:avLst/>
                <a:gdLst/>
                <a:ahLst/>
                <a:cxnLst/>
                <a:rect l="l" t="t" r="r" b="b"/>
                <a:pathLst>
                  <a:path w="722" h="1118" extrusionOk="0">
                    <a:moveTo>
                      <a:pt x="605" y="1"/>
                    </a:moveTo>
                    <a:cubicBezTo>
                      <a:pt x="574" y="1"/>
                      <a:pt x="543" y="14"/>
                      <a:pt x="524" y="45"/>
                    </a:cubicBezTo>
                    <a:cubicBezTo>
                      <a:pt x="425" y="205"/>
                      <a:pt x="319" y="365"/>
                      <a:pt x="228" y="532"/>
                    </a:cubicBezTo>
                    <a:cubicBezTo>
                      <a:pt x="144" y="680"/>
                      <a:pt x="33" y="817"/>
                      <a:pt x="10" y="991"/>
                    </a:cubicBezTo>
                    <a:cubicBezTo>
                      <a:pt x="1" y="1077"/>
                      <a:pt x="71" y="1118"/>
                      <a:pt x="142" y="1118"/>
                    </a:cubicBezTo>
                    <a:cubicBezTo>
                      <a:pt x="179" y="1118"/>
                      <a:pt x="215" y="1108"/>
                      <a:pt x="242" y="1087"/>
                    </a:cubicBezTo>
                    <a:cubicBezTo>
                      <a:pt x="375" y="980"/>
                      <a:pt x="447" y="775"/>
                      <a:pt x="516" y="623"/>
                    </a:cubicBezTo>
                    <a:cubicBezTo>
                      <a:pt x="593" y="459"/>
                      <a:pt x="645" y="292"/>
                      <a:pt x="698" y="117"/>
                    </a:cubicBezTo>
                    <a:cubicBezTo>
                      <a:pt x="721" y="50"/>
                      <a:pt x="663" y="1"/>
                      <a:pt x="60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5" name="Google Shape;3648;p47"/>
              <p:cNvSpPr/>
              <p:nvPr/>
            </p:nvSpPr>
            <p:spPr>
              <a:xfrm rot="121333" flipH="1">
                <a:off x="8294054" y="2171869"/>
                <a:ext cx="18215" cy="29756"/>
              </a:xfrm>
              <a:custGeom>
                <a:avLst/>
                <a:gdLst/>
                <a:ahLst/>
                <a:cxnLst/>
                <a:rect l="l" t="t" r="r" b="b"/>
                <a:pathLst>
                  <a:path w="726" h="1186" extrusionOk="0">
                    <a:moveTo>
                      <a:pt x="620" y="0"/>
                    </a:moveTo>
                    <a:cubicBezTo>
                      <a:pt x="586" y="0"/>
                      <a:pt x="550" y="15"/>
                      <a:pt x="530" y="47"/>
                    </a:cubicBezTo>
                    <a:cubicBezTo>
                      <a:pt x="423" y="210"/>
                      <a:pt x="343" y="393"/>
                      <a:pt x="244" y="560"/>
                    </a:cubicBezTo>
                    <a:cubicBezTo>
                      <a:pt x="153" y="712"/>
                      <a:pt x="58" y="883"/>
                      <a:pt x="16" y="1058"/>
                    </a:cubicBezTo>
                    <a:cubicBezTo>
                      <a:pt x="1" y="1124"/>
                      <a:pt x="52" y="1186"/>
                      <a:pt x="114" y="1186"/>
                    </a:cubicBezTo>
                    <a:cubicBezTo>
                      <a:pt x="131" y="1186"/>
                      <a:pt x="148" y="1181"/>
                      <a:pt x="165" y="1172"/>
                    </a:cubicBezTo>
                    <a:cubicBezTo>
                      <a:pt x="503" y="974"/>
                      <a:pt x="700" y="480"/>
                      <a:pt x="723" y="100"/>
                    </a:cubicBezTo>
                    <a:cubicBezTo>
                      <a:pt x="725" y="35"/>
                      <a:pt x="673" y="0"/>
                      <a:pt x="62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6" name="Google Shape;3649;p47"/>
              <p:cNvSpPr/>
              <p:nvPr/>
            </p:nvSpPr>
            <p:spPr>
              <a:xfrm rot="121333" flipH="1">
                <a:off x="8288666" y="2215516"/>
                <a:ext cx="15756" cy="18667"/>
              </a:xfrm>
              <a:custGeom>
                <a:avLst/>
                <a:gdLst/>
                <a:ahLst/>
                <a:cxnLst/>
                <a:rect l="l" t="t" r="r" b="b"/>
                <a:pathLst>
                  <a:path w="628" h="744" extrusionOk="0">
                    <a:moveTo>
                      <a:pt x="482" y="0"/>
                    </a:moveTo>
                    <a:cubicBezTo>
                      <a:pt x="447" y="0"/>
                      <a:pt x="413" y="12"/>
                      <a:pt x="388" y="36"/>
                    </a:cubicBezTo>
                    <a:cubicBezTo>
                      <a:pt x="313" y="112"/>
                      <a:pt x="255" y="203"/>
                      <a:pt x="187" y="291"/>
                    </a:cubicBezTo>
                    <a:cubicBezTo>
                      <a:pt x="111" y="386"/>
                      <a:pt x="4" y="458"/>
                      <a:pt x="0" y="591"/>
                    </a:cubicBezTo>
                    <a:cubicBezTo>
                      <a:pt x="0" y="675"/>
                      <a:pt x="73" y="743"/>
                      <a:pt x="156" y="743"/>
                    </a:cubicBezTo>
                    <a:cubicBezTo>
                      <a:pt x="158" y="743"/>
                      <a:pt x="160" y="743"/>
                      <a:pt x="162" y="743"/>
                    </a:cubicBezTo>
                    <a:cubicBezTo>
                      <a:pt x="307" y="743"/>
                      <a:pt x="397" y="601"/>
                      <a:pt x="476" y="489"/>
                    </a:cubicBezTo>
                    <a:cubicBezTo>
                      <a:pt x="548" y="382"/>
                      <a:pt x="604" y="261"/>
                      <a:pt x="620" y="131"/>
                    </a:cubicBezTo>
                    <a:cubicBezTo>
                      <a:pt x="628" y="49"/>
                      <a:pt x="554" y="0"/>
                      <a:pt x="48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" name="Google Shape;3650;p47"/>
              <p:cNvSpPr/>
              <p:nvPr/>
            </p:nvSpPr>
            <p:spPr>
              <a:xfrm rot="121333" flipH="1">
                <a:off x="8321028" y="2204259"/>
                <a:ext cx="17211" cy="25491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016" extrusionOk="0">
                    <a:moveTo>
                      <a:pt x="552" y="1"/>
                    </a:moveTo>
                    <a:cubicBezTo>
                      <a:pt x="513" y="1"/>
                      <a:pt x="475" y="23"/>
                      <a:pt x="458" y="71"/>
                    </a:cubicBezTo>
                    <a:cubicBezTo>
                      <a:pt x="412" y="205"/>
                      <a:pt x="348" y="345"/>
                      <a:pt x="275" y="466"/>
                    </a:cubicBezTo>
                    <a:cubicBezTo>
                      <a:pt x="203" y="584"/>
                      <a:pt x="105" y="684"/>
                      <a:pt x="40" y="809"/>
                    </a:cubicBezTo>
                    <a:cubicBezTo>
                      <a:pt x="0" y="891"/>
                      <a:pt x="56" y="1015"/>
                      <a:pt x="149" y="1015"/>
                    </a:cubicBezTo>
                    <a:cubicBezTo>
                      <a:pt x="163" y="1015"/>
                      <a:pt x="177" y="1012"/>
                      <a:pt x="192" y="1007"/>
                    </a:cubicBezTo>
                    <a:cubicBezTo>
                      <a:pt x="534" y="870"/>
                      <a:pt x="686" y="447"/>
                      <a:pt x="656" y="98"/>
                    </a:cubicBezTo>
                    <a:cubicBezTo>
                      <a:pt x="650" y="36"/>
                      <a:pt x="600" y="1"/>
                      <a:pt x="5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" name="Google Shape;3651;p47"/>
              <p:cNvSpPr/>
              <p:nvPr/>
            </p:nvSpPr>
            <p:spPr>
              <a:xfrm rot="121333" flipH="1">
                <a:off x="8335374" y="2181477"/>
                <a:ext cx="16333" cy="22054"/>
              </a:xfrm>
              <a:custGeom>
                <a:avLst/>
                <a:gdLst/>
                <a:ahLst/>
                <a:cxnLst/>
                <a:rect l="l" t="t" r="r" b="b"/>
                <a:pathLst>
                  <a:path w="651" h="879" extrusionOk="0">
                    <a:moveTo>
                      <a:pt x="512" y="1"/>
                    </a:moveTo>
                    <a:cubicBezTo>
                      <a:pt x="478" y="1"/>
                      <a:pt x="446" y="16"/>
                      <a:pt x="428" y="55"/>
                    </a:cubicBezTo>
                    <a:cubicBezTo>
                      <a:pt x="371" y="181"/>
                      <a:pt x="306" y="295"/>
                      <a:pt x="234" y="409"/>
                    </a:cubicBezTo>
                    <a:cubicBezTo>
                      <a:pt x="166" y="519"/>
                      <a:pt x="66" y="610"/>
                      <a:pt x="24" y="735"/>
                    </a:cubicBezTo>
                    <a:cubicBezTo>
                      <a:pt x="1" y="815"/>
                      <a:pt x="70" y="879"/>
                      <a:pt x="142" y="879"/>
                    </a:cubicBezTo>
                    <a:cubicBezTo>
                      <a:pt x="160" y="879"/>
                      <a:pt x="179" y="874"/>
                      <a:pt x="196" y="865"/>
                    </a:cubicBezTo>
                    <a:cubicBezTo>
                      <a:pt x="321" y="800"/>
                      <a:pt x="394" y="660"/>
                      <a:pt x="462" y="542"/>
                    </a:cubicBezTo>
                    <a:cubicBezTo>
                      <a:pt x="535" y="416"/>
                      <a:pt x="584" y="279"/>
                      <a:pt x="626" y="139"/>
                    </a:cubicBezTo>
                    <a:cubicBezTo>
                      <a:pt x="651" y="63"/>
                      <a:pt x="578" y="1"/>
                      <a:pt x="51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9" name="Google Shape;3652;p47"/>
              <p:cNvSpPr/>
              <p:nvPr/>
            </p:nvSpPr>
            <p:spPr>
              <a:xfrm rot="121333" flipH="1">
                <a:off x="8348571" y="2259906"/>
                <a:ext cx="19796" cy="24989"/>
              </a:xfrm>
              <a:custGeom>
                <a:avLst/>
                <a:gdLst/>
                <a:ahLst/>
                <a:cxnLst/>
                <a:rect l="l" t="t" r="r" b="b"/>
                <a:pathLst>
                  <a:path w="789" h="996" extrusionOk="0">
                    <a:moveTo>
                      <a:pt x="685" y="0"/>
                    </a:moveTo>
                    <a:cubicBezTo>
                      <a:pt x="647" y="0"/>
                      <a:pt x="606" y="17"/>
                      <a:pt x="584" y="47"/>
                    </a:cubicBezTo>
                    <a:cubicBezTo>
                      <a:pt x="493" y="168"/>
                      <a:pt x="413" y="301"/>
                      <a:pt x="318" y="424"/>
                    </a:cubicBezTo>
                    <a:cubicBezTo>
                      <a:pt x="227" y="549"/>
                      <a:pt x="132" y="659"/>
                      <a:pt x="56" y="796"/>
                    </a:cubicBezTo>
                    <a:cubicBezTo>
                      <a:pt x="0" y="892"/>
                      <a:pt x="78" y="996"/>
                      <a:pt x="171" y="996"/>
                    </a:cubicBezTo>
                    <a:cubicBezTo>
                      <a:pt x="192" y="996"/>
                      <a:pt x="214" y="991"/>
                      <a:pt x="235" y="979"/>
                    </a:cubicBezTo>
                    <a:cubicBezTo>
                      <a:pt x="542" y="803"/>
                      <a:pt x="740" y="442"/>
                      <a:pt x="782" y="100"/>
                    </a:cubicBezTo>
                    <a:cubicBezTo>
                      <a:pt x="789" y="32"/>
                      <a:pt x="739" y="0"/>
                      <a:pt x="68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0" name="Google Shape;3653;p47"/>
              <p:cNvSpPr/>
              <p:nvPr/>
            </p:nvSpPr>
            <p:spPr>
              <a:xfrm rot="121333" flipH="1">
                <a:off x="8321145" y="2258771"/>
                <a:ext cx="17387" cy="27875"/>
              </a:xfrm>
              <a:custGeom>
                <a:avLst/>
                <a:gdLst/>
                <a:ahLst/>
                <a:cxnLst/>
                <a:rect l="l" t="t" r="r" b="b"/>
                <a:pathLst>
                  <a:path w="693" h="1111" extrusionOk="0">
                    <a:moveTo>
                      <a:pt x="565" y="0"/>
                    </a:moveTo>
                    <a:cubicBezTo>
                      <a:pt x="543" y="0"/>
                      <a:pt x="520" y="9"/>
                      <a:pt x="498" y="29"/>
                    </a:cubicBezTo>
                    <a:cubicBezTo>
                      <a:pt x="362" y="159"/>
                      <a:pt x="286" y="345"/>
                      <a:pt x="195" y="501"/>
                    </a:cubicBezTo>
                    <a:cubicBezTo>
                      <a:pt x="103" y="657"/>
                      <a:pt x="5" y="817"/>
                      <a:pt x="0" y="1003"/>
                    </a:cubicBezTo>
                    <a:cubicBezTo>
                      <a:pt x="0" y="1054"/>
                      <a:pt x="53" y="1111"/>
                      <a:pt x="108" y="1111"/>
                    </a:cubicBezTo>
                    <a:cubicBezTo>
                      <a:pt x="117" y="1111"/>
                      <a:pt x="127" y="1109"/>
                      <a:pt x="137" y="1105"/>
                    </a:cubicBezTo>
                    <a:cubicBezTo>
                      <a:pt x="324" y="1029"/>
                      <a:pt x="434" y="866"/>
                      <a:pt x="514" y="687"/>
                    </a:cubicBezTo>
                    <a:cubicBezTo>
                      <a:pt x="593" y="508"/>
                      <a:pt x="693" y="303"/>
                      <a:pt x="670" y="101"/>
                    </a:cubicBezTo>
                    <a:cubicBezTo>
                      <a:pt x="662" y="44"/>
                      <a:pt x="616" y="0"/>
                      <a:pt x="56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1" name="Google Shape;3654;p47"/>
              <p:cNvSpPr/>
              <p:nvPr/>
            </p:nvSpPr>
            <p:spPr>
              <a:xfrm rot="121333" flipH="1">
                <a:off x="8353253" y="2315474"/>
                <a:ext cx="16710" cy="24011"/>
              </a:xfrm>
              <a:custGeom>
                <a:avLst/>
                <a:gdLst/>
                <a:ahLst/>
                <a:cxnLst/>
                <a:rect l="l" t="t" r="r" b="b"/>
                <a:pathLst>
                  <a:path w="666" h="957" extrusionOk="0">
                    <a:moveTo>
                      <a:pt x="546" y="0"/>
                    </a:moveTo>
                    <a:cubicBezTo>
                      <a:pt x="514" y="0"/>
                      <a:pt x="481" y="14"/>
                      <a:pt x="459" y="47"/>
                    </a:cubicBezTo>
                    <a:cubicBezTo>
                      <a:pt x="379" y="172"/>
                      <a:pt x="303" y="298"/>
                      <a:pt x="227" y="427"/>
                    </a:cubicBezTo>
                    <a:cubicBezTo>
                      <a:pt x="155" y="545"/>
                      <a:pt x="60" y="659"/>
                      <a:pt x="22" y="796"/>
                    </a:cubicBezTo>
                    <a:cubicBezTo>
                      <a:pt x="1" y="871"/>
                      <a:pt x="70" y="956"/>
                      <a:pt x="145" y="956"/>
                    </a:cubicBezTo>
                    <a:cubicBezTo>
                      <a:pt x="165" y="956"/>
                      <a:pt x="185" y="950"/>
                      <a:pt x="204" y="937"/>
                    </a:cubicBezTo>
                    <a:cubicBezTo>
                      <a:pt x="436" y="761"/>
                      <a:pt x="576" y="400"/>
                      <a:pt x="645" y="126"/>
                    </a:cubicBezTo>
                    <a:cubicBezTo>
                      <a:pt x="665" y="52"/>
                      <a:pt x="607" y="0"/>
                      <a:pt x="54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2" name="Google Shape;3655;p47"/>
              <p:cNvSpPr/>
              <p:nvPr/>
            </p:nvSpPr>
            <p:spPr>
              <a:xfrm rot="121333" flipH="1">
                <a:off x="8310181" y="2280256"/>
                <a:ext cx="17738" cy="25717"/>
              </a:xfrm>
              <a:custGeom>
                <a:avLst/>
                <a:gdLst/>
                <a:ahLst/>
                <a:cxnLst/>
                <a:rect l="l" t="t" r="r" b="b"/>
                <a:pathLst>
                  <a:path w="707" h="1025" extrusionOk="0">
                    <a:moveTo>
                      <a:pt x="593" y="1"/>
                    </a:moveTo>
                    <a:cubicBezTo>
                      <a:pt x="565" y="1"/>
                      <a:pt x="537" y="15"/>
                      <a:pt x="519" y="48"/>
                    </a:cubicBezTo>
                    <a:cubicBezTo>
                      <a:pt x="447" y="188"/>
                      <a:pt x="359" y="321"/>
                      <a:pt x="272" y="451"/>
                    </a:cubicBezTo>
                    <a:cubicBezTo>
                      <a:pt x="188" y="572"/>
                      <a:pt x="36" y="686"/>
                      <a:pt x="13" y="835"/>
                    </a:cubicBezTo>
                    <a:cubicBezTo>
                      <a:pt x="1" y="924"/>
                      <a:pt x="59" y="1025"/>
                      <a:pt x="152" y="1025"/>
                    </a:cubicBezTo>
                    <a:cubicBezTo>
                      <a:pt x="166" y="1025"/>
                      <a:pt x="180" y="1023"/>
                      <a:pt x="196" y="1018"/>
                    </a:cubicBezTo>
                    <a:cubicBezTo>
                      <a:pt x="367" y="960"/>
                      <a:pt x="450" y="781"/>
                      <a:pt x="523" y="630"/>
                    </a:cubicBezTo>
                    <a:cubicBezTo>
                      <a:pt x="606" y="466"/>
                      <a:pt x="656" y="302"/>
                      <a:pt x="694" y="120"/>
                    </a:cubicBezTo>
                    <a:cubicBezTo>
                      <a:pt x="707" y="54"/>
                      <a:pt x="649" y="1"/>
                      <a:pt x="59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3" name="Google Shape;3656;p47"/>
              <p:cNvSpPr/>
              <p:nvPr/>
            </p:nvSpPr>
            <p:spPr>
              <a:xfrm rot="121333" flipH="1">
                <a:off x="8347184" y="2364669"/>
                <a:ext cx="19645" cy="26294"/>
              </a:xfrm>
              <a:custGeom>
                <a:avLst/>
                <a:gdLst/>
                <a:ahLst/>
                <a:cxnLst/>
                <a:rect l="l" t="t" r="r" b="b"/>
                <a:pathLst>
                  <a:path w="783" h="1048" extrusionOk="0">
                    <a:moveTo>
                      <a:pt x="671" y="1"/>
                    </a:moveTo>
                    <a:cubicBezTo>
                      <a:pt x="643" y="1"/>
                      <a:pt x="616" y="13"/>
                      <a:pt x="599" y="43"/>
                    </a:cubicBezTo>
                    <a:cubicBezTo>
                      <a:pt x="512" y="206"/>
                      <a:pt x="401" y="359"/>
                      <a:pt x="287" y="503"/>
                    </a:cubicBezTo>
                    <a:cubicBezTo>
                      <a:pt x="185" y="632"/>
                      <a:pt x="55" y="743"/>
                      <a:pt x="17" y="906"/>
                    </a:cubicBezTo>
                    <a:cubicBezTo>
                      <a:pt x="0" y="975"/>
                      <a:pt x="50" y="1048"/>
                      <a:pt x="119" y="1048"/>
                    </a:cubicBezTo>
                    <a:cubicBezTo>
                      <a:pt x="129" y="1048"/>
                      <a:pt x="139" y="1046"/>
                      <a:pt x="150" y="1043"/>
                    </a:cubicBezTo>
                    <a:cubicBezTo>
                      <a:pt x="504" y="929"/>
                      <a:pt x="652" y="423"/>
                      <a:pt x="762" y="111"/>
                    </a:cubicBezTo>
                    <a:cubicBezTo>
                      <a:pt x="782" y="49"/>
                      <a:pt x="726" y="1"/>
                      <a:pt x="67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4" name="Google Shape;3657;p47"/>
              <p:cNvSpPr/>
              <p:nvPr/>
            </p:nvSpPr>
            <p:spPr>
              <a:xfrm rot="121333" flipH="1">
                <a:off x="8389056" y="2404996"/>
                <a:ext cx="16057" cy="21151"/>
              </a:xfrm>
              <a:custGeom>
                <a:avLst/>
                <a:gdLst/>
                <a:ahLst/>
                <a:cxnLst/>
                <a:rect l="l" t="t" r="r" b="b"/>
                <a:pathLst>
                  <a:path w="640" h="843" extrusionOk="0">
                    <a:moveTo>
                      <a:pt x="532" y="1"/>
                    </a:moveTo>
                    <a:cubicBezTo>
                      <a:pt x="505" y="1"/>
                      <a:pt x="479" y="14"/>
                      <a:pt x="463" y="44"/>
                    </a:cubicBezTo>
                    <a:cubicBezTo>
                      <a:pt x="398" y="169"/>
                      <a:pt x="318" y="288"/>
                      <a:pt x="234" y="397"/>
                    </a:cubicBezTo>
                    <a:cubicBezTo>
                      <a:pt x="154" y="493"/>
                      <a:pt x="52" y="599"/>
                      <a:pt x="17" y="721"/>
                    </a:cubicBezTo>
                    <a:cubicBezTo>
                      <a:pt x="0" y="784"/>
                      <a:pt x="51" y="842"/>
                      <a:pt x="110" y="842"/>
                    </a:cubicBezTo>
                    <a:cubicBezTo>
                      <a:pt x="118" y="842"/>
                      <a:pt x="127" y="841"/>
                      <a:pt x="135" y="839"/>
                    </a:cubicBezTo>
                    <a:cubicBezTo>
                      <a:pt x="424" y="767"/>
                      <a:pt x="561" y="367"/>
                      <a:pt x="622" y="112"/>
                    </a:cubicBezTo>
                    <a:cubicBezTo>
                      <a:pt x="640" y="52"/>
                      <a:pt x="585" y="1"/>
                      <a:pt x="53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5" name="Google Shape;3658;p47"/>
              <p:cNvSpPr/>
              <p:nvPr/>
            </p:nvSpPr>
            <p:spPr>
              <a:xfrm rot="121333" flipH="1">
                <a:off x="8376204" y="2343225"/>
                <a:ext cx="19720" cy="23760"/>
              </a:xfrm>
              <a:custGeom>
                <a:avLst/>
                <a:gdLst/>
                <a:ahLst/>
                <a:cxnLst/>
                <a:rect l="l" t="t" r="r" b="b"/>
                <a:pathLst>
                  <a:path w="786" h="947" extrusionOk="0">
                    <a:moveTo>
                      <a:pt x="654" y="0"/>
                    </a:moveTo>
                    <a:cubicBezTo>
                      <a:pt x="620" y="0"/>
                      <a:pt x="586" y="16"/>
                      <a:pt x="563" y="52"/>
                    </a:cubicBezTo>
                    <a:cubicBezTo>
                      <a:pt x="486" y="178"/>
                      <a:pt x="395" y="306"/>
                      <a:pt x="304" y="420"/>
                    </a:cubicBezTo>
                    <a:cubicBezTo>
                      <a:pt x="209" y="534"/>
                      <a:pt x="91" y="622"/>
                      <a:pt x="34" y="763"/>
                    </a:cubicBezTo>
                    <a:cubicBezTo>
                      <a:pt x="1" y="856"/>
                      <a:pt x="90" y="947"/>
                      <a:pt x="180" y="947"/>
                    </a:cubicBezTo>
                    <a:cubicBezTo>
                      <a:pt x="193" y="947"/>
                      <a:pt x="205" y="945"/>
                      <a:pt x="217" y="941"/>
                    </a:cubicBezTo>
                    <a:cubicBezTo>
                      <a:pt x="377" y="896"/>
                      <a:pt x="482" y="736"/>
                      <a:pt x="570" y="599"/>
                    </a:cubicBezTo>
                    <a:cubicBezTo>
                      <a:pt x="669" y="455"/>
                      <a:pt x="726" y="310"/>
                      <a:pt x="768" y="139"/>
                    </a:cubicBezTo>
                    <a:cubicBezTo>
                      <a:pt x="786" y="59"/>
                      <a:pt x="720" y="0"/>
                      <a:pt x="65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6" name="Google Shape;3659;p47"/>
              <p:cNvSpPr/>
              <p:nvPr/>
            </p:nvSpPr>
            <p:spPr>
              <a:xfrm rot="121333" flipH="1">
                <a:off x="8381506" y="2310651"/>
                <a:ext cx="19695" cy="27473"/>
              </a:xfrm>
              <a:custGeom>
                <a:avLst/>
                <a:gdLst/>
                <a:ahLst/>
                <a:cxnLst/>
                <a:rect l="l" t="t" r="r" b="b"/>
                <a:pathLst>
                  <a:path w="785" h="1095" extrusionOk="0">
                    <a:moveTo>
                      <a:pt x="640" y="1"/>
                    </a:moveTo>
                    <a:cubicBezTo>
                      <a:pt x="606" y="1"/>
                      <a:pt x="572" y="16"/>
                      <a:pt x="547" y="53"/>
                    </a:cubicBezTo>
                    <a:cubicBezTo>
                      <a:pt x="437" y="209"/>
                      <a:pt x="319" y="360"/>
                      <a:pt x="209" y="516"/>
                    </a:cubicBezTo>
                    <a:cubicBezTo>
                      <a:pt x="106" y="657"/>
                      <a:pt x="49" y="832"/>
                      <a:pt x="11" y="1004"/>
                    </a:cubicBezTo>
                    <a:cubicBezTo>
                      <a:pt x="0" y="1058"/>
                      <a:pt x="40" y="1095"/>
                      <a:pt x="84" y="1095"/>
                    </a:cubicBezTo>
                    <a:cubicBezTo>
                      <a:pt x="102" y="1095"/>
                      <a:pt x="120" y="1089"/>
                      <a:pt x="137" y="1076"/>
                    </a:cubicBezTo>
                    <a:cubicBezTo>
                      <a:pt x="273" y="962"/>
                      <a:pt x="398" y="832"/>
                      <a:pt x="479" y="676"/>
                    </a:cubicBezTo>
                    <a:cubicBezTo>
                      <a:pt x="566" y="505"/>
                      <a:pt x="649" y="334"/>
                      <a:pt x="737" y="163"/>
                    </a:cubicBezTo>
                    <a:cubicBezTo>
                      <a:pt x="784" y="76"/>
                      <a:pt x="714" y="1"/>
                      <a:pt x="64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" name="Google Shape;3660;p47"/>
              <p:cNvSpPr/>
              <p:nvPr/>
            </p:nvSpPr>
            <p:spPr>
              <a:xfrm rot="121333" flipH="1">
                <a:off x="8427227" y="2442352"/>
                <a:ext cx="15079" cy="21151"/>
              </a:xfrm>
              <a:custGeom>
                <a:avLst/>
                <a:gdLst/>
                <a:ahLst/>
                <a:cxnLst/>
                <a:rect l="l" t="t" r="r" b="b"/>
                <a:pathLst>
                  <a:path w="601" h="843" extrusionOk="0">
                    <a:moveTo>
                      <a:pt x="384" y="1"/>
                    </a:moveTo>
                    <a:cubicBezTo>
                      <a:pt x="339" y="1"/>
                      <a:pt x="294" y="24"/>
                      <a:pt x="270" y="65"/>
                    </a:cubicBezTo>
                    <a:cubicBezTo>
                      <a:pt x="228" y="137"/>
                      <a:pt x="225" y="213"/>
                      <a:pt x="205" y="293"/>
                    </a:cubicBezTo>
                    <a:cubicBezTo>
                      <a:pt x="183" y="369"/>
                      <a:pt x="141" y="427"/>
                      <a:pt x="103" y="499"/>
                    </a:cubicBezTo>
                    <a:cubicBezTo>
                      <a:pt x="49" y="601"/>
                      <a:pt x="0" y="818"/>
                      <a:pt x="167" y="841"/>
                    </a:cubicBezTo>
                    <a:cubicBezTo>
                      <a:pt x="177" y="842"/>
                      <a:pt x="187" y="843"/>
                      <a:pt x="197" y="843"/>
                    </a:cubicBezTo>
                    <a:cubicBezTo>
                      <a:pt x="361" y="843"/>
                      <a:pt x="485" y="669"/>
                      <a:pt x="528" y="525"/>
                    </a:cubicBezTo>
                    <a:cubicBezTo>
                      <a:pt x="578" y="369"/>
                      <a:pt x="601" y="160"/>
                      <a:pt x="476" y="39"/>
                    </a:cubicBezTo>
                    <a:cubicBezTo>
                      <a:pt x="450" y="13"/>
                      <a:pt x="417" y="1"/>
                      <a:pt x="38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" name="Google Shape;3661;p47"/>
              <p:cNvSpPr/>
              <p:nvPr/>
            </p:nvSpPr>
            <p:spPr>
              <a:xfrm rot="121333" flipH="1">
                <a:off x="8400279" y="2446827"/>
                <a:ext cx="16559" cy="28452"/>
              </a:xfrm>
              <a:custGeom>
                <a:avLst/>
                <a:gdLst/>
                <a:ahLst/>
                <a:cxnLst/>
                <a:rect l="l" t="t" r="r" b="b"/>
                <a:pathLst>
                  <a:path w="660" h="1134" extrusionOk="0">
                    <a:moveTo>
                      <a:pt x="567" y="1"/>
                    </a:moveTo>
                    <a:cubicBezTo>
                      <a:pt x="526" y="1"/>
                      <a:pt x="483" y="23"/>
                      <a:pt x="469" y="67"/>
                    </a:cubicBezTo>
                    <a:cubicBezTo>
                      <a:pt x="400" y="253"/>
                      <a:pt x="313" y="432"/>
                      <a:pt x="218" y="607"/>
                    </a:cubicBezTo>
                    <a:cubicBezTo>
                      <a:pt x="141" y="736"/>
                      <a:pt x="1" y="880"/>
                      <a:pt x="20" y="1040"/>
                    </a:cubicBezTo>
                    <a:cubicBezTo>
                      <a:pt x="26" y="1097"/>
                      <a:pt x="63" y="1133"/>
                      <a:pt x="118" y="1133"/>
                    </a:cubicBezTo>
                    <a:cubicBezTo>
                      <a:pt x="126" y="1133"/>
                      <a:pt x="133" y="1133"/>
                      <a:pt x="141" y="1131"/>
                    </a:cubicBezTo>
                    <a:cubicBezTo>
                      <a:pt x="332" y="1097"/>
                      <a:pt x="427" y="850"/>
                      <a:pt x="495" y="691"/>
                    </a:cubicBezTo>
                    <a:cubicBezTo>
                      <a:pt x="578" y="496"/>
                      <a:pt x="624" y="298"/>
                      <a:pt x="651" y="89"/>
                    </a:cubicBezTo>
                    <a:cubicBezTo>
                      <a:pt x="659" y="30"/>
                      <a:pt x="615" y="1"/>
                      <a:pt x="5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" name="Google Shape;3662;p47"/>
              <p:cNvSpPr/>
              <p:nvPr/>
            </p:nvSpPr>
            <p:spPr>
              <a:xfrm rot="121333" flipH="1">
                <a:off x="8492474" y="2029424"/>
                <a:ext cx="321297" cy="583684"/>
              </a:xfrm>
              <a:custGeom>
                <a:avLst/>
                <a:gdLst/>
                <a:ahLst/>
                <a:cxnLst/>
                <a:rect l="l" t="t" r="r" b="b"/>
                <a:pathLst>
                  <a:path w="12806" h="23264" extrusionOk="0">
                    <a:moveTo>
                      <a:pt x="4600" y="0"/>
                    </a:moveTo>
                    <a:cubicBezTo>
                      <a:pt x="4508" y="0"/>
                      <a:pt x="4416" y="12"/>
                      <a:pt x="4323" y="34"/>
                    </a:cubicBezTo>
                    <a:cubicBezTo>
                      <a:pt x="0" y="1098"/>
                      <a:pt x="9072" y="19100"/>
                      <a:pt x="12806" y="23264"/>
                    </a:cubicBezTo>
                    <a:cubicBezTo>
                      <a:pt x="12806" y="23264"/>
                      <a:pt x="8822" y="0"/>
                      <a:pt x="460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" name="Google Shape;3663;p47"/>
              <p:cNvSpPr/>
              <p:nvPr/>
            </p:nvSpPr>
            <p:spPr>
              <a:xfrm rot="121333" flipH="1">
                <a:off x="8560299" y="2446826"/>
                <a:ext cx="13649" cy="26971"/>
              </a:xfrm>
              <a:custGeom>
                <a:avLst/>
                <a:gdLst/>
                <a:ahLst/>
                <a:cxnLst/>
                <a:rect l="l" t="t" r="r" b="b"/>
                <a:pathLst>
                  <a:path w="544" h="1075" extrusionOk="0">
                    <a:moveTo>
                      <a:pt x="68" y="1"/>
                    </a:moveTo>
                    <a:cubicBezTo>
                      <a:pt x="38" y="1"/>
                      <a:pt x="7" y="27"/>
                      <a:pt x="7" y="58"/>
                    </a:cubicBezTo>
                    <a:cubicBezTo>
                      <a:pt x="0" y="237"/>
                      <a:pt x="30" y="393"/>
                      <a:pt x="76" y="563"/>
                    </a:cubicBezTo>
                    <a:cubicBezTo>
                      <a:pt x="118" y="723"/>
                      <a:pt x="144" y="914"/>
                      <a:pt x="266" y="1031"/>
                    </a:cubicBezTo>
                    <a:cubicBezTo>
                      <a:pt x="299" y="1061"/>
                      <a:pt x="335" y="1074"/>
                      <a:pt x="370" y="1074"/>
                    </a:cubicBezTo>
                    <a:cubicBezTo>
                      <a:pt x="446" y="1074"/>
                      <a:pt x="514" y="1011"/>
                      <a:pt x="525" y="925"/>
                    </a:cubicBezTo>
                    <a:cubicBezTo>
                      <a:pt x="544" y="761"/>
                      <a:pt x="434" y="586"/>
                      <a:pt x="369" y="442"/>
                    </a:cubicBezTo>
                    <a:cubicBezTo>
                      <a:pt x="297" y="286"/>
                      <a:pt x="220" y="149"/>
                      <a:pt x="106" y="19"/>
                    </a:cubicBezTo>
                    <a:cubicBezTo>
                      <a:pt x="95" y="6"/>
                      <a:pt x="81" y="1"/>
                      <a:pt x="6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" name="Google Shape;3664;p47"/>
              <p:cNvSpPr/>
              <p:nvPr/>
            </p:nvSpPr>
            <p:spPr>
              <a:xfrm rot="121333" flipH="1">
                <a:off x="8540435" y="2433842"/>
                <a:ext cx="14753" cy="22004"/>
              </a:xfrm>
              <a:custGeom>
                <a:avLst/>
                <a:gdLst/>
                <a:ahLst/>
                <a:cxnLst/>
                <a:rect l="l" t="t" r="r" b="b"/>
                <a:pathLst>
                  <a:path w="588" h="877" extrusionOk="0">
                    <a:moveTo>
                      <a:pt x="139" y="0"/>
                    </a:moveTo>
                    <a:cubicBezTo>
                      <a:pt x="72" y="0"/>
                      <a:pt x="1" y="61"/>
                      <a:pt x="26" y="141"/>
                    </a:cubicBezTo>
                    <a:cubicBezTo>
                      <a:pt x="72" y="281"/>
                      <a:pt x="105" y="426"/>
                      <a:pt x="151" y="571"/>
                    </a:cubicBezTo>
                    <a:cubicBezTo>
                      <a:pt x="193" y="688"/>
                      <a:pt x="227" y="844"/>
                      <a:pt x="372" y="874"/>
                    </a:cubicBezTo>
                    <a:cubicBezTo>
                      <a:pt x="380" y="876"/>
                      <a:pt x="388" y="876"/>
                      <a:pt x="395" y="876"/>
                    </a:cubicBezTo>
                    <a:cubicBezTo>
                      <a:pt x="439" y="876"/>
                      <a:pt x="479" y="857"/>
                      <a:pt x="505" y="818"/>
                    </a:cubicBezTo>
                    <a:cubicBezTo>
                      <a:pt x="588" y="697"/>
                      <a:pt x="505" y="560"/>
                      <a:pt x="444" y="446"/>
                    </a:cubicBezTo>
                    <a:cubicBezTo>
                      <a:pt x="375" y="312"/>
                      <a:pt x="300" y="186"/>
                      <a:pt x="227" y="53"/>
                    </a:cubicBezTo>
                    <a:cubicBezTo>
                      <a:pt x="207" y="16"/>
                      <a:pt x="174" y="0"/>
                      <a:pt x="13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2" name="Google Shape;3665;p47"/>
              <p:cNvSpPr/>
              <p:nvPr/>
            </p:nvSpPr>
            <p:spPr>
              <a:xfrm rot="121333" flipH="1">
                <a:off x="8540800" y="2394093"/>
                <a:ext cx="10839" cy="19595"/>
              </a:xfrm>
              <a:custGeom>
                <a:avLst/>
                <a:gdLst/>
                <a:ahLst/>
                <a:cxnLst/>
                <a:rect l="l" t="t" r="r" b="b"/>
                <a:pathLst>
                  <a:path w="432" h="781" extrusionOk="0">
                    <a:moveTo>
                      <a:pt x="102" y="0"/>
                    </a:moveTo>
                    <a:cubicBezTo>
                      <a:pt x="51" y="0"/>
                      <a:pt x="1" y="43"/>
                      <a:pt x="17" y="110"/>
                    </a:cubicBezTo>
                    <a:cubicBezTo>
                      <a:pt x="43" y="232"/>
                      <a:pt x="73" y="349"/>
                      <a:pt x="112" y="464"/>
                    </a:cubicBezTo>
                    <a:cubicBezTo>
                      <a:pt x="127" y="516"/>
                      <a:pt x="150" y="574"/>
                      <a:pt x="169" y="623"/>
                    </a:cubicBezTo>
                    <a:cubicBezTo>
                      <a:pt x="196" y="688"/>
                      <a:pt x="226" y="704"/>
                      <a:pt x="275" y="753"/>
                    </a:cubicBezTo>
                    <a:cubicBezTo>
                      <a:pt x="294" y="772"/>
                      <a:pt x="315" y="780"/>
                      <a:pt x="335" y="780"/>
                    </a:cubicBezTo>
                    <a:cubicBezTo>
                      <a:pt x="386" y="780"/>
                      <a:pt x="432" y="726"/>
                      <a:pt x="424" y="665"/>
                    </a:cubicBezTo>
                    <a:cubicBezTo>
                      <a:pt x="415" y="597"/>
                      <a:pt x="420" y="574"/>
                      <a:pt x="389" y="509"/>
                    </a:cubicBezTo>
                    <a:cubicBezTo>
                      <a:pt x="366" y="464"/>
                      <a:pt x="340" y="422"/>
                      <a:pt x="321" y="376"/>
                    </a:cubicBezTo>
                    <a:cubicBezTo>
                      <a:pt x="271" y="274"/>
                      <a:pt x="226" y="171"/>
                      <a:pt x="187" y="65"/>
                    </a:cubicBezTo>
                    <a:cubicBezTo>
                      <a:pt x="172" y="20"/>
                      <a:pt x="137" y="0"/>
                      <a:pt x="10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3" name="Google Shape;3666;p47"/>
              <p:cNvSpPr/>
              <p:nvPr/>
            </p:nvSpPr>
            <p:spPr>
              <a:xfrm rot="121333" flipH="1">
                <a:off x="8575865" y="2387274"/>
                <a:ext cx="10814" cy="26520"/>
              </a:xfrm>
              <a:custGeom>
                <a:avLst/>
                <a:gdLst/>
                <a:ahLst/>
                <a:cxnLst/>
                <a:rect l="l" t="t" r="r" b="b"/>
                <a:pathLst>
                  <a:path w="431" h="1057" extrusionOk="0">
                    <a:moveTo>
                      <a:pt x="115" y="1"/>
                    </a:moveTo>
                    <a:cubicBezTo>
                      <a:pt x="59" y="1"/>
                      <a:pt x="0" y="38"/>
                      <a:pt x="4" y="104"/>
                    </a:cubicBezTo>
                    <a:cubicBezTo>
                      <a:pt x="23" y="389"/>
                      <a:pt x="13" y="785"/>
                      <a:pt x="206" y="1016"/>
                    </a:cubicBezTo>
                    <a:cubicBezTo>
                      <a:pt x="230" y="1044"/>
                      <a:pt x="259" y="1056"/>
                      <a:pt x="289" y="1056"/>
                    </a:cubicBezTo>
                    <a:cubicBezTo>
                      <a:pt x="356" y="1056"/>
                      <a:pt x="424" y="996"/>
                      <a:pt x="427" y="925"/>
                    </a:cubicBezTo>
                    <a:cubicBezTo>
                      <a:pt x="430" y="781"/>
                      <a:pt x="362" y="648"/>
                      <a:pt x="320" y="511"/>
                    </a:cubicBezTo>
                    <a:cubicBezTo>
                      <a:pt x="274" y="367"/>
                      <a:pt x="237" y="226"/>
                      <a:pt x="210" y="74"/>
                    </a:cubicBezTo>
                    <a:cubicBezTo>
                      <a:pt x="202" y="24"/>
                      <a:pt x="159" y="1"/>
                      <a:pt x="11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" name="Google Shape;3667;p47"/>
              <p:cNvSpPr/>
              <p:nvPr/>
            </p:nvSpPr>
            <p:spPr>
              <a:xfrm rot="121333" flipH="1">
                <a:off x="8612813" y="2341142"/>
                <a:ext cx="11566" cy="21075"/>
              </a:xfrm>
              <a:custGeom>
                <a:avLst/>
                <a:gdLst/>
                <a:ahLst/>
                <a:cxnLst/>
                <a:rect l="l" t="t" r="r" b="b"/>
                <a:pathLst>
                  <a:path w="461" h="840" extrusionOk="0">
                    <a:moveTo>
                      <a:pt x="114" y="1"/>
                    </a:moveTo>
                    <a:cubicBezTo>
                      <a:pt x="76" y="1"/>
                      <a:pt x="38" y="24"/>
                      <a:pt x="31" y="63"/>
                    </a:cubicBezTo>
                    <a:cubicBezTo>
                      <a:pt x="0" y="188"/>
                      <a:pt x="16" y="302"/>
                      <a:pt x="31" y="428"/>
                    </a:cubicBezTo>
                    <a:cubicBezTo>
                      <a:pt x="50" y="557"/>
                      <a:pt x="46" y="709"/>
                      <a:pt x="153" y="797"/>
                    </a:cubicBezTo>
                    <a:cubicBezTo>
                      <a:pt x="186" y="826"/>
                      <a:pt x="223" y="839"/>
                      <a:pt x="259" y="839"/>
                    </a:cubicBezTo>
                    <a:cubicBezTo>
                      <a:pt x="322" y="839"/>
                      <a:pt x="380" y="798"/>
                      <a:pt x="407" y="728"/>
                    </a:cubicBezTo>
                    <a:cubicBezTo>
                      <a:pt x="461" y="602"/>
                      <a:pt x="384" y="465"/>
                      <a:pt x="339" y="344"/>
                    </a:cubicBezTo>
                    <a:cubicBezTo>
                      <a:pt x="297" y="226"/>
                      <a:pt x="256" y="123"/>
                      <a:pt x="172" y="25"/>
                    </a:cubicBezTo>
                    <a:cubicBezTo>
                      <a:pt x="157" y="8"/>
                      <a:pt x="135" y="1"/>
                      <a:pt x="11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" name="Google Shape;3668;p47"/>
              <p:cNvSpPr/>
              <p:nvPr/>
            </p:nvSpPr>
            <p:spPr>
              <a:xfrm rot="121333" flipH="1">
                <a:off x="8592137" y="2323463"/>
                <a:ext cx="15581" cy="27448"/>
              </a:xfrm>
              <a:custGeom>
                <a:avLst/>
                <a:gdLst/>
                <a:ahLst/>
                <a:cxnLst/>
                <a:rect l="l" t="t" r="r" b="b"/>
                <a:pathLst>
                  <a:path w="621" h="1094" extrusionOk="0">
                    <a:moveTo>
                      <a:pt x="186" y="0"/>
                    </a:moveTo>
                    <a:cubicBezTo>
                      <a:pt x="96" y="0"/>
                      <a:pt x="1" y="77"/>
                      <a:pt x="23" y="194"/>
                    </a:cubicBezTo>
                    <a:cubicBezTo>
                      <a:pt x="58" y="361"/>
                      <a:pt x="100" y="524"/>
                      <a:pt x="157" y="680"/>
                    </a:cubicBezTo>
                    <a:cubicBezTo>
                      <a:pt x="210" y="824"/>
                      <a:pt x="256" y="987"/>
                      <a:pt x="388" y="1071"/>
                    </a:cubicBezTo>
                    <a:cubicBezTo>
                      <a:pt x="412" y="1087"/>
                      <a:pt x="438" y="1094"/>
                      <a:pt x="462" y="1094"/>
                    </a:cubicBezTo>
                    <a:cubicBezTo>
                      <a:pt x="540" y="1094"/>
                      <a:pt x="610" y="1025"/>
                      <a:pt x="613" y="942"/>
                    </a:cubicBezTo>
                    <a:cubicBezTo>
                      <a:pt x="621" y="794"/>
                      <a:pt x="518" y="673"/>
                      <a:pt x="465" y="539"/>
                    </a:cubicBezTo>
                    <a:cubicBezTo>
                      <a:pt x="404" y="403"/>
                      <a:pt x="362" y="257"/>
                      <a:pt x="324" y="113"/>
                    </a:cubicBezTo>
                    <a:cubicBezTo>
                      <a:pt x="304" y="34"/>
                      <a:pt x="246" y="0"/>
                      <a:pt x="18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" name="Google Shape;3669;p47"/>
              <p:cNvSpPr/>
              <p:nvPr/>
            </p:nvSpPr>
            <p:spPr>
              <a:xfrm rot="121333" flipH="1">
                <a:off x="8578359" y="2289866"/>
                <a:ext cx="13021" cy="21803"/>
              </a:xfrm>
              <a:custGeom>
                <a:avLst/>
                <a:gdLst/>
                <a:ahLst/>
                <a:cxnLst/>
                <a:rect l="l" t="t" r="r" b="b"/>
                <a:pathLst>
                  <a:path w="519" h="869" extrusionOk="0">
                    <a:moveTo>
                      <a:pt x="173" y="0"/>
                    </a:moveTo>
                    <a:cubicBezTo>
                      <a:pt x="87" y="0"/>
                      <a:pt x="0" y="91"/>
                      <a:pt x="56" y="191"/>
                    </a:cubicBezTo>
                    <a:cubicBezTo>
                      <a:pt x="165" y="393"/>
                      <a:pt x="257" y="613"/>
                      <a:pt x="344" y="822"/>
                    </a:cubicBezTo>
                    <a:cubicBezTo>
                      <a:pt x="359" y="855"/>
                      <a:pt x="387" y="869"/>
                      <a:pt x="417" y="869"/>
                    </a:cubicBezTo>
                    <a:cubicBezTo>
                      <a:pt x="466" y="869"/>
                      <a:pt x="518" y="831"/>
                      <a:pt x="516" y="776"/>
                    </a:cubicBezTo>
                    <a:cubicBezTo>
                      <a:pt x="500" y="510"/>
                      <a:pt x="416" y="286"/>
                      <a:pt x="276" y="62"/>
                    </a:cubicBezTo>
                    <a:cubicBezTo>
                      <a:pt x="250" y="18"/>
                      <a:pt x="212" y="0"/>
                      <a:pt x="17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" name="Google Shape;3670;p47"/>
              <p:cNvSpPr/>
              <p:nvPr/>
            </p:nvSpPr>
            <p:spPr>
              <a:xfrm rot="121333" flipH="1">
                <a:off x="8607246" y="2235491"/>
                <a:ext cx="15079" cy="25918"/>
              </a:xfrm>
              <a:custGeom>
                <a:avLst/>
                <a:gdLst/>
                <a:ahLst/>
                <a:cxnLst/>
                <a:rect l="l" t="t" r="r" b="b"/>
                <a:pathLst>
                  <a:path w="601" h="1033" extrusionOk="0">
                    <a:moveTo>
                      <a:pt x="163" y="1"/>
                    </a:moveTo>
                    <a:cubicBezTo>
                      <a:pt x="86" y="1"/>
                      <a:pt x="1" y="70"/>
                      <a:pt x="36" y="155"/>
                    </a:cubicBezTo>
                    <a:cubicBezTo>
                      <a:pt x="154" y="434"/>
                      <a:pt x="245" y="776"/>
                      <a:pt x="443" y="1008"/>
                    </a:cubicBezTo>
                    <a:cubicBezTo>
                      <a:pt x="457" y="1025"/>
                      <a:pt x="478" y="1033"/>
                      <a:pt x="500" y="1033"/>
                    </a:cubicBezTo>
                    <a:cubicBezTo>
                      <a:pt x="548" y="1033"/>
                      <a:pt x="600" y="995"/>
                      <a:pt x="594" y="943"/>
                    </a:cubicBezTo>
                    <a:cubicBezTo>
                      <a:pt x="561" y="639"/>
                      <a:pt x="382" y="338"/>
                      <a:pt x="257" y="60"/>
                    </a:cubicBezTo>
                    <a:cubicBezTo>
                      <a:pt x="239" y="19"/>
                      <a:pt x="202" y="1"/>
                      <a:pt x="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" name="Google Shape;3671;p47"/>
              <p:cNvSpPr/>
              <p:nvPr/>
            </p:nvSpPr>
            <p:spPr>
              <a:xfrm rot="121333" flipH="1">
                <a:off x="8628011" y="2286892"/>
                <a:ext cx="12595" cy="21000"/>
              </a:xfrm>
              <a:custGeom>
                <a:avLst/>
                <a:gdLst/>
                <a:ahLst/>
                <a:cxnLst/>
                <a:rect l="l" t="t" r="r" b="b"/>
                <a:pathLst>
                  <a:path w="502" h="837" extrusionOk="0">
                    <a:moveTo>
                      <a:pt x="116" y="0"/>
                    </a:moveTo>
                    <a:cubicBezTo>
                      <a:pt x="57" y="0"/>
                      <a:pt x="0" y="49"/>
                      <a:pt x="12" y="128"/>
                    </a:cubicBezTo>
                    <a:cubicBezTo>
                      <a:pt x="31" y="257"/>
                      <a:pt x="54" y="383"/>
                      <a:pt x="96" y="508"/>
                    </a:cubicBezTo>
                    <a:cubicBezTo>
                      <a:pt x="133" y="622"/>
                      <a:pt x="164" y="763"/>
                      <a:pt x="278" y="820"/>
                    </a:cubicBezTo>
                    <a:cubicBezTo>
                      <a:pt x="299" y="831"/>
                      <a:pt x="325" y="837"/>
                      <a:pt x="350" y="837"/>
                    </a:cubicBezTo>
                    <a:cubicBezTo>
                      <a:pt x="411" y="837"/>
                      <a:pt x="473" y="805"/>
                      <a:pt x="483" y="740"/>
                    </a:cubicBezTo>
                    <a:cubicBezTo>
                      <a:pt x="502" y="607"/>
                      <a:pt x="438" y="527"/>
                      <a:pt x="377" y="413"/>
                    </a:cubicBezTo>
                    <a:cubicBezTo>
                      <a:pt x="319" y="299"/>
                      <a:pt x="263" y="188"/>
                      <a:pt x="217" y="71"/>
                    </a:cubicBezTo>
                    <a:cubicBezTo>
                      <a:pt x="196" y="22"/>
                      <a:pt x="155" y="0"/>
                      <a:pt x="11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" name="Google Shape;3672;p47"/>
              <p:cNvSpPr/>
              <p:nvPr/>
            </p:nvSpPr>
            <p:spPr>
              <a:xfrm rot="121333" flipH="1">
                <a:off x="8655610" y="2268013"/>
                <a:ext cx="10036" cy="19846"/>
              </a:xfrm>
              <a:custGeom>
                <a:avLst/>
                <a:gdLst/>
                <a:ahLst/>
                <a:cxnLst/>
                <a:rect l="l" t="t" r="r" b="b"/>
                <a:pathLst>
                  <a:path w="400" h="791" extrusionOk="0">
                    <a:moveTo>
                      <a:pt x="132" y="1"/>
                    </a:moveTo>
                    <a:cubicBezTo>
                      <a:pt x="88" y="1"/>
                      <a:pt x="47" y="24"/>
                      <a:pt x="39" y="77"/>
                    </a:cubicBezTo>
                    <a:cubicBezTo>
                      <a:pt x="4" y="289"/>
                      <a:pt x="1" y="693"/>
                      <a:pt x="240" y="784"/>
                    </a:cubicBezTo>
                    <a:cubicBezTo>
                      <a:pt x="252" y="789"/>
                      <a:pt x="263" y="791"/>
                      <a:pt x="275" y="791"/>
                    </a:cubicBezTo>
                    <a:cubicBezTo>
                      <a:pt x="335" y="791"/>
                      <a:pt x="382" y="728"/>
                      <a:pt x="389" y="670"/>
                    </a:cubicBezTo>
                    <a:cubicBezTo>
                      <a:pt x="400" y="571"/>
                      <a:pt x="324" y="491"/>
                      <a:pt x="290" y="400"/>
                    </a:cubicBezTo>
                    <a:cubicBezTo>
                      <a:pt x="255" y="305"/>
                      <a:pt x="244" y="206"/>
                      <a:pt x="248" y="107"/>
                    </a:cubicBezTo>
                    <a:cubicBezTo>
                      <a:pt x="250" y="40"/>
                      <a:pt x="189" y="1"/>
                      <a:pt x="13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" name="Google Shape;3673;p47"/>
              <p:cNvSpPr/>
              <p:nvPr/>
            </p:nvSpPr>
            <p:spPr>
              <a:xfrm rot="121333" flipH="1">
                <a:off x="8653265" y="2229679"/>
                <a:ext cx="17638" cy="23258"/>
              </a:xfrm>
              <a:custGeom>
                <a:avLst/>
                <a:gdLst/>
                <a:ahLst/>
                <a:cxnLst/>
                <a:rect l="l" t="t" r="r" b="b"/>
                <a:pathLst>
                  <a:path w="703" h="927" extrusionOk="0">
                    <a:moveTo>
                      <a:pt x="129" y="1"/>
                    </a:moveTo>
                    <a:cubicBezTo>
                      <a:pt x="65" y="1"/>
                      <a:pt x="0" y="42"/>
                      <a:pt x="6" y="116"/>
                    </a:cubicBezTo>
                    <a:cubicBezTo>
                      <a:pt x="29" y="298"/>
                      <a:pt x="79" y="473"/>
                      <a:pt x="174" y="625"/>
                    </a:cubicBezTo>
                    <a:cubicBezTo>
                      <a:pt x="257" y="754"/>
                      <a:pt x="429" y="895"/>
                      <a:pt x="585" y="925"/>
                    </a:cubicBezTo>
                    <a:cubicBezTo>
                      <a:pt x="590" y="926"/>
                      <a:pt x="595" y="927"/>
                      <a:pt x="599" y="927"/>
                    </a:cubicBezTo>
                    <a:cubicBezTo>
                      <a:pt x="652" y="927"/>
                      <a:pt x="703" y="871"/>
                      <a:pt x="664" y="818"/>
                    </a:cubicBezTo>
                    <a:cubicBezTo>
                      <a:pt x="631" y="765"/>
                      <a:pt x="580" y="723"/>
                      <a:pt x="543" y="674"/>
                    </a:cubicBezTo>
                    <a:cubicBezTo>
                      <a:pt x="494" y="618"/>
                      <a:pt x="459" y="549"/>
                      <a:pt x="413" y="488"/>
                    </a:cubicBezTo>
                    <a:cubicBezTo>
                      <a:pt x="326" y="367"/>
                      <a:pt x="269" y="233"/>
                      <a:pt x="243" y="85"/>
                    </a:cubicBezTo>
                    <a:cubicBezTo>
                      <a:pt x="231" y="27"/>
                      <a:pt x="180" y="1"/>
                      <a:pt x="12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" name="Google Shape;3674;p47"/>
              <p:cNvSpPr/>
              <p:nvPr/>
            </p:nvSpPr>
            <p:spPr>
              <a:xfrm rot="121333" flipH="1">
                <a:off x="8643225" y="2200403"/>
                <a:ext cx="13348" cy="23308"/>
              </a:xfrm>
              <a:custGeom>
                <a:avLst/>
                <a:gdLst/>
                <a:ahLst/>
                <a:cxnLst/>
                <a:rect l="l" t="t" r="r" b="b"/>
                <a:pathLst>
                  <a:path w="532" h="929" extrusionOk="0">
                    <a:moveTo>
                      <a:pt x="123" y="1"/>
                    </a:moveTo>
                    <a:cubicBezTo>
                      <a:pt x="61" y="1"/>
                      <a:pt x="0" y="67"/>
                      <a:pt x="37" y="142"/>
                    </a:cubicBezTo>
                    <a:cubicBezTo>
                      <a:pt x="94" y="268"/>
                      <a:pt x="140" y="402"/>
                      <a:pt x="178" y="535"/>
                    </a:cubicBezTo>
                    <a:cubicBezTo>
                      <a:pt x="212" y="649"/>
                      <a:pt x="231" y="781"/>
                      <a:pt x="296" y="881"/>
                    </a:cubicBezTo>
                    <a:cubicBezTo>
                      <a:pt x="315" y="912"/>
                      <a:pt x="351" y="928"/>
                      <a:pt x="386" y="928"/>
                    </a:cubicBezTo>
                    <a:cubicBezTo>
                      <a:pt x="428" y="928"/>
                      <a:pt x="468" y="905"/>
                      <a:pt x="478" y="858"/>
                    </a:cubicBezTo>
                    <a:cubicBezTo>
                      <a:pt x="531" y="584"/>
                      <a:pt x="342" y="272"/>
                      <a:pt x="201" y="48"/>
                    </a:cubicBezTo>
                    <a:cubicBezTo>
                      <a:pt x="181" y="14"/>
                      <a:pt x="152" y="1"/>
                      <a:pt x="12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" name="Google Shape;3675;p47"/>
              <p:cNvSpPr/>
              <p:nvPr/>
            </p:nvSpPr>
            <p:spPr>
              <a:xfrm rot="121333" flipH="1">
                <a:off x="8625507" y="2163727"/>
                <a:ext cx="14753" cy="25265"/>
              </a:xfrm>
              <a:custGeom>
                <a:avLst/>
                <a:gdLst/>
                <a:ahLst/>
                <a:cxnLst/>
                <a:rect l="l" t="t" r="r" b="b"/>
                <a:pathLst>
                  <a:path w="588" h="1007" extrusionOk="0">
                    <a:moveTo>
                      <a:pt x="120" y="1"/>
                    </a:moveTo>
                    <a:cubicBezTo>
                      <a:pt x="60" y="1"/>
                      <a:pt x="0" y="53"/>
                      <a:pt x="18" y="128"/>
                    </a:cubicBezTo>
                    <a:cubicBezTo>
                      <a:pt x="98" y="435"/>
                      <a:pt x="151" y="789"/>
                      <a:pt x="424" y="995"/>
                    </a:cubicBezTo>
                    <a:cubicBezTo>
                      <a:pt x="437" y="1003"/>
                      <a:pt x="450" y="1007"/>
                      <a:pt x="463" y="1007"/>
                    </a:cubicBezTo>
                    <a:cubicBezTo>
                      <a:pt x="505" y="1007"/>
                      <a:pt x="540" y="963"/>
                      <a:pt x="546" y="922"/>
                    </a:cubicBezTo>
                    <a:cubicBezTo>
                      <a:pt x="588" y="599"/>
                      <a:pt x="368" y="310"/>
                      <a:pt x="204" y="47"/>
                    </a:cubicBezTo>
                    <a:cubicBezTo>
                      <a:pt x="183" y="15"/>
                      <a:pt x="152" y="1"/>
                      <a:pt x="12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" name="Google Shape;3676;p47"/>
              <p:cNvSpPr/>
              <p:nvPr/>
            </p:nvSpPr>
            <p:spPr>
              <a:xfrm rot="121333" flipH="1">
                <a:off x="8693575" y="2165574"/>
                <a:ext cx="10337" cy="21025"/>
              </a:xfrm>
              <a:custGeom>
                <a:avLst/>
                <a:gdLst/>
                <a:ahLst/>
                <a:cxnLst/>
                <a:rect l="l" t="t" r="r" b="b"/>
                <a:pathLst>
                  <a:path w="412" h="838" extrusionOk="0">
                    <a:moveTo>
                      <a:pt x="130" y="0"/>
                    </a:moveTo>
                    <a:cubicBezTo>
                      <a:pt x="66" y="0"/>
                      <a:pt x="1" y="42"/>
                      <a:pt x="9" y="120"/>
                    </a:cubicBezTo>
                    <a:cubicBezTo>
                      <a:pt x="24" y="253"/>
                      <a:pt x="29" y="382"/>
                      <a:pt x="43" y="515"/>
                    </a:cubicBezTo>
                    <a:cubicBezTo>
                      <a:pt x="55" y="633"/>
                      <a:pt x="59" y="766"/>
                      <a:pt x="176" y="823"/>
                    </a:cubicBezTo>
                    <a:cubicBezTo>
                      <a:pt x="195" y="832"/>
                      <a:pt x="216" y="837"/>
                      <a:pt x="236" y="837"/>
                    </a:cubicBezTo>
                    <a:cubicBezTo>
                      <a:pt x="266" y="837"/>
                      <a:pt x="295" y="827"/>
                      <a:pt x="317" y="805"/>
                    </a:cubicBezTo>
                    <a:cubicBezTo>
                      <a:pt x="412" y="709"/>
                      <a:pt x="374" y="591"/>
                      <a:pt x="348" y="473"/>
                    </a:cubicBezTo>
                    <a:cubicBezTo>
                      <a:pt x="317" y="344"/>
                      <a:pt x="280" y="219"/>
                      <a:pt x="249" y="86"/>
                    </a:cubicBezTo>
                    <a:cubicBezTo>
                      <a:pt x="235" y="28"/>
                      <a:pt x="183" y="0"/>
                      <a:pt x="13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" name="Google Shape;3677;p47"/>
              <p:cNvSpPr/>
              <p:nvPr/>
            </p:nvSpPr>
            <p:spPr>
              <a:xfrm rot="121333" flipH="1">
                <a:off x="8670380" y="2145590"/>
                <a:ext cx="11165" cy="22505"/>
              </a:xfrm>
              <a:custGeom>
                <a:avLst/>
                <a:gdLst/>
                <a:ahLst/>
                <a:cxnLst/>
                <a:rect l="l" t="t" r="r" b="b"/>
                <a:pathLst>
                  <a:path w="445" h="897" extrusionOk="0">
                    <a:moveTo>
                      <a:pt x="130" y="0"/>
                    </a:moveTo>
                    <a:cubicBezTo>
                      <a:pt x="77" y="0"/>
                      <a:pt x="20" y="39"/>
                      <a:pt x="15" y="104"/>
                    </a:cubicBezTo>
                    <a:cubicBezTo>
                      <a:pt x="0" y="355"/>
                      <a:pt x="11" y="762"/>
                      <a:pt x="285" y="884"/>
                    </a:cubicBezTo>
                    <a:cubicBezTo>
                      <a:pt x="302" y="892"/>
                      <a:pt x="319" y="896"/>
                      <a:pt x="335" y="896"/>
                    </a:cubicBezTo>
                    <a:cubicBezTo>
                      <a:pt x="385" y="896"/>
                      <a:pt x="424" y="859"/>
                      <a:pt x="429" y="804"/>
                    </a:cubicBezTo>
                    <a:cubicBezTo>
                      <a:pt x="445" y="679"/>
                      <a:pt x="388" y="560"/>
                      <a:pt x="342" y="446"/>
                    </a:cubicBezTo>
                    <a:cubicBezTo>
                      <a:pt x="297" y="329"/>
                      <a:pt x="247" y="200"/>
                      <a:pt x="220" y="74"/>
                    </a:cubicBezTo>
                    <a:cubicBezTo>
                      <a:pt x="209" y="23"/>
                      <a:pt x="170" y="0"/>
                      <a:pt x="13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" name="Google Shape;3678;p47"/>
              <p:cNvSpPr/>
              <p:nvPr/>
            </p:nvSpPr>
            <p:spPr>
              <a:xfrm rot="121333" flipH="1">
                <a:off x="8653945" y="2100389"/>
                <a:ext cx="13523" cy="21426"/>
              </a:xfrm>
              <a:custGeom>
                <a:avLst/>
                <a:gdLst/>
                <a:ahLst/>
                <a:cxnLst/>
                <a:rect l="l" t="t" r="r" b="b"/>
                <a:pathLst>
                  <a:path w="539" h="854" extrusionOk="0">
                    <a:moveTo>
                      <a:pt x="174" y="1"/>
                    </a:moveTo>
                    <a:cubicBezTo>
                      <a:pt x="90" y="1"/>
                      <a:pt x="1" y="80"/>
                      <a:pt x="29" y="180"/>
                    </a:cubicBezTo>
                    <a:cubicBezTo>
                      <a:pt x="63" y="314"/>
                      <a:pt x="105" y="446"/>
                      <a:pt x="143" y="575"/>
                    </a:cubicBezTo>
                    <a:cubicBezTo>
                      <a:pt x="181" y="701"/>
                      <a:pt x="234" y="796"/>
                      <a:pt x="356" y="849"/>
                    </a:cubicBezTo>
                    <a:cubicBezTo>
                      <a:pt x="364" y="852"/>
                      <a:pt x="373" y="854"/>
                      <a:pt x="383" y="854"/>
                    </a:cubicBezTo>
                    <a:cubicBezTo>
                      <a:pt x="420" y="854"/>
                      <a:pt x="462" y="831"/>
                      <a:pt x="478" y="800"/>
                    </a:cubicBezTo>
                    <a:cubicBezTo>
                      <a:pt x="539" y="679"/>
                      <a:pt x="500" y="565"/>
                      <a:pt x="451" y="446"/>
                    </a:cubicBezTo>
                    <a:cubicBezTo>
                      <a:pt x="397" y="321"/>
                      <a:pt x="344" y="195"/>
                      <a:pt x="283" y="70"/>
                    </a:cubicBezTo>
                    <a:cubicBezTo>
                      <a:pt x="259" y="21"/>
                      <a:pt x="217" y="1"/>
                      <a:pt x="17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" name="Google Shape;3679;p47"/>
              <p:cNvSpPr/>
              <p:nvPr/>
            </p:nvSpPr>
            <p:spPr>
              <a:xfrm rot="121333" flipH="1">
                <a:off x="8693259" y="2047174"/>
                <a:ext cx="9258" cy="25466"/>
              </a:xfrm>
              <a:custGeom>
                <a:avLst/>
                <a:gdLst/>
                <a:ahLst/>
                <a:cxnLst/>
                <a:rect l="l" t="t" r="r" b="b"/>
                <a:pathLst>
                  <a:path w="369" h="1015" extrusionOk="0">
                    <a:moveTo>
                      <a:pt x="68" y="0"/>
                    </a:moveTo>
                    <a:cubicBezTo>
                      <a:pt x="33" y="0"/>
                      <a:pt x="1" y="22"/>
                      <a:pt x="7" y="68"/>
                    </a:cubicBezTo>
                    <a:cubicBezTo>
                      <a:pt x="45" y="375"/>
                      <a:pt x="56" y="691"/>
                      <a:pt x="197" y="972"/>
                    </a:cubicBezTo>
                    <a:cubicBezTo>
                      <a:pt x="213" y="1002"/>
                      <a:pt x="240" y="1015"/>
                      <a:pt x="267" y="1015"/>
                    </a:cubicBezTo>
                    <a:cubicBezTo>
                      <a:pt x="313" y="1015"/>
                      <a:pt x="362" y="979"/>
                      <a:pt x="364" y="926"/>
                    </a:cubicBezTo>
                    <a:cubicBezTo>
                      <a:pt x="368" y="619"/>
                      <a:pt x="239" y="337"/>
                      <a:pt x="140" y="48"/>
                    </a:cubicBezTo>
                    <a:cubicBezTo>
                      <a:pt x="129" y="17"/>
                      <a:pt x="98" y="0"/>
                      <a:pt x="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" name="Google Shape;3680;p47"/>
              <p:cNvSpPr/>
              <p:nvPr/>
            </p:nvSpPr>
            <p:spPr>
              <a:xfrm rot="121333" flipH="1">
                <a:off x="8711237" y="2064170"/>
                <a:ext cx="10412" cy="16935"/>
              </a:xfrm>
              <a:custGeom>
                <a:avLst/>
                <a:gdLst/>
                <a:ahLst/>
                <a:cxnLst/>
                <a:rect l="l" t="t" r="r" b="b"/>
                <a:pathLst>
                  <a:path w="415" h="675" extrusionOk="0">
                    <a:moveTo>
                      <a:pt x="172" y="1"/>
                    </a:moveTo>
                    <a:cubicBezTo>
                      <a:pt x="124" y="1"/>
                      <a:pt x="73" y="28"/>
                      <a:pt x="65" y="78"/>
                    </a:cubicBezTo>
                    <a:cubicBezTo>
                      <a:pt x="34" y="241"/>
                      <a:pt x="0" y="461"/>
                      <a:pt x="99" y="610"/>
                    </a:cubicBezTo>
                    <a:cubicBezTo>
                      <a:pt x="128" y="654"/>
                      <a:pt x="171" y="674"/>
                      <a:pt x="213" y="674"/>
                    </a:cubicBezTo>
                    <a:cubicBezTo>
                      <a:pt x="270" y="674"/>
                      <a:pt x="326" y="638"/>
                      <a:pt x="350" y="575"/>
                    </a:cubicBezTo>
                    <a:cubicBezTo>
                      <a:pt x="414" y="412"/>
                      <a:pt x="323" y="203"/>
                      <a:pt x="258" y="51"/>
                    </a:cubicBezTo>
                    <a:cubicBezTo>
                      <a:pt x="244" y="16"/>
                      <a:pt x="209" y="1"/>
                      <a:pt x="17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" name="Google Shape;3681;p47"/>
              <p:cNvSpPr/>
              <p:nvPr/>
            </p:nvSpPr>
            <p:spPr>
              <a:xfrm rot="121333" flipH="1">
                <a:off x="8710904" y="2115966"/>
                <a:ext cx="9860" cy="18918"/>
              </a:xfrm>
              <a:custGeom>
                <a:avLst/>
                <a:gdLst/>
                <a:ahLst/>
                <a:cxnLst/>
                <a:rect l="l" t="t" r="r" b="b"/>
                <a:pathLst>
                  <a:path w="393" h="754" extrusionOk="0">
                    <a:moveTo>
                      <a:pt x="150" y="0"/>
                    </a:moveTo>
                    <a:cubicBezTo>
                      <a:pt x="117" y="0"/>
                      <a:pt x="86" y="18"/>
                      <a:pt x="81" y="59"/>
                    </a:cubicBezTo>
                    <a:cubicBezTo>
                      <a:pt x="54" y="241"/>
                      <a:pt x="1" y="534"/>
                      <a:pt x="111" y="698"/>
                    </a:cubicBezTo>
                    <a:cubicBezTo>
                      <a:pt x="136" y="732"/>
                      <a:pt x="179" y="754"/>
                      <a:pt x="220" y="754"/>
                    </a:cubicBezTo>
                    <a:cubicBezTo>
                      <a:pt x="257" y="754"/>
                      <a:pt x="291" y="737"/>
                      <a:pt x="309" y="698"/>
                    </a:cubicBezTo>
                    <a:cubicBezTo>
                      <a:pt x="392" y="512"/>
                      <a:pt x="301" y="245"/>
                      <a:pt x="241" y="59"/>
                    </a:cubicBezTo>
                    <a:cubicBezTo>
                      <a:pt x="229" y="23"/>
                      <a:pt x="188" y="0"/>
                      <a:pt x="15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" name="Google Shape;3682;p47"/>
              <p:cNvSpPr/>
              <p:nvPr/>
            </p:nvSpPr>
            <p:spPr>
              <a:xfrm rot="121333" flipH="1">
                <a:off x="8682092" y="2098185"/>
                <a:ext cx="14251" cy="31287"/>
              </a:xfrm>
              <a:custGeom>
                <a:avLst/>
                <a:gdLst/>
                <a:ahLst/>
                <a:cxnLst/>
                <a:rect l="l" t="t" r="r" b="b"/>
                <a:pathLst>
                  <a:path w="568" h="1247" extrusionOk="0">
                    <a:moveTo>
                      <a:pt x="122" y="1"/>
                    </a:moveTo>
                    <a:cubicBezTo>
                      <a:pt x="74" y="1"/>
                      <a:pt x="27" y="33"/>
                      <a:pt x="23" y="99"/>
                    </a:cubicBezTo>
                    <a:cubicBezTo>
                      <a:pt x="0" y="460"/>
                      <a:pt x="16" y="985"/>
                      <a:pt x="331" y="1224"/>
                    </a:cubicBezTo>
                    <a:cubicBezTo>
                      <a:pt x="352" y="1240"/>
                      <a:pt x="376" y="1247"/>
                      <a:pt x="401" y="1247"/>
                    </a:cubicBezTo>
                    <a:cubicBezTo>
                      <a:pt x="481" y="1247"/>
                      <a:pt x="568" y="1176"/>
                      <a:pt x="559" y="1091"/>
                    </a:cubicBezTo>
                    <a:cubicBezTo>
                      <a:pt x="540" y="928"/>
                      <a:pt x="445" y="802"/>
                      <a:pt x="384" y="651"/>
                    </a:cubicBezTo>
                    <a:cubicBezTo>
                      <a:pt x="316" y="479"/>
                      <a:pt x="251" y="286"/>
                      <a:pt x="228" y="99"/>
                    </a:cubicBezTo>
                    <a:cubicBezTo>
                      <a:pt x="221" y="34"/>
                      <a:pt x="171" y="1"/>
                      <a:pt x="12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" name="Google Shape;3683;p47"/>
              <p:cNvSpPr/>
              <p:nvPr/>
            </p:nvSpPr>
            <p:spPr>
              <a:xfrm rot="121333" flipH="1">
                <a:off x="8489157" y="2381122"/>
                <a:ext cx="677669" cy="263641"/>
              </a:xfrm>
              <a:custGeom>
                <a:avLst/>
                <a:gdLst/>
                <a:ahLst/>
                <a:cxnLst/>
                <a:rect l="l" t="t" r="r" b="b"/>
                <a:pathLst>
                  <a:path w="27010" h="10508" extrusionOk="0">
                    <a:moveTo>
                      <a:pt x="4007" y="1"/>
                    </a:moveTo>
                    <a:cubicBezTo>
                      <a:pt x="3262" y="1"/>
                      <a:pt x="2716" y="181"/>
                      <a:pt x="2434" y="588"/>
                    </a:cubicBezTo>
                    <a:cubicBezTo>
                      <a:pt x="0" y="4110"/>
                      <a:pt x="27009" y="10508"/>
                      <a:pt x="27009" y="10508"/>
                    </a:cubicBezTo>
                    <a:cubicBezTo>
                      <a:pt x="27009" y="10508"/>
                      <a:pt x="9698" y="1"/>
                      <a:pt x="400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1" name="Google Shape;3684;p47"/>
              <p:cNvSpPr/>
              <p:nvPr/>
            </p:nvSpPr>
            <p:spPr>
              <a:xfrm rot="121333" flipH="1">
                <a:off x="8946828" y="2457911"/>
                <a:ext cx="32140" cy="17437"/>
              </a:xfrm>
              <a:custGeom>
                <a:avLst/>
                <a:gdLst/>
                <a:ahLst/>
                <a:cxnLst/>
                <a:rect l="l" t="t" r="r" b="b"/>
                <a:pathLst>
                  <a:path w="1281" h="695" extrusionOk="0">
                    <a:moveTo>
                      <a:pt x="174" y="1"/>
                    </a:moveTo>
                    <a:cubicBezTo>
                      <a:pt x="40" y="1"/>
                      <a:pt x="0" y="204"/>
                      <a:pt x="143" y="253"/>
                    </a:cubicBezTo>
                    <a:cubicBezTo>
                      <a:pt x="444" y="363"/>
                      <a:pt x="741" y="522"/>
                      <a:pt x="1022" y="675"/>
                    </a:cubicBezTo>
                    <a:cubicBezTo>
                      <a:pt x="1047" y="688"/>
                      <a:pt x="1072" y="695"/>
                      <a:pt x="1095" y="695"/>
                    </a:cubicBezTo>
                    <a:cubicBezTo>
                      <a:pt x="1216" y="695"/>
                      <a:pt x="1281" y="521"/>
                      <a:pt x="1162" y="431"/>
                    </a:cubicBezTo>
                    <a:cubicBezTo>
                      <a:pt x="873" y="211"/>
                      <a:pt x="562" y="93"/>
                      <a:pt x="211" y="6"/>
                    </a:cubicBezTo>
                    <a:cubicBezTo>
                      <a:pt x="198" y="2"/>
                      <a:pt x="186" y="1"/>
                      <a:pt x="17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2" name="Google Shape;3685;p47"/>
              <p:cNvSpPr/>
              <p:nvPr/>
            </p:nvSpPr>
            <p:spPr>
              <a:xfrm rot="121333" flipH="1">
                <a:off x="8891577" y="2498032"/>
                <a:ext cx="24839" cy="13498"/>
              </a:xfrm>
              <a:custGeom>
                <a:avLst/>
                <a:gdLst/>
                <a:ahLst/>
                <a:cxnLst/>
                <a:rect l="l" t="t" r="r" b="b"/>
                <a:pathLst>
                  <a:path w="990" h="538" extrusionOk="0">
                    <a:moveTo>
                      <a:pt x="116" y="0"/>
                    </a:moveTo>
                    <a:cubicBezTo>
                      <a:pt x="34" y="0"/>
                      <a:pt x="0" y="108"/>
                      <a:pt x="51" y="169"/>
                    </a:cubicBezTo>
                    <a:cubicBezTo>
                      <a:pt x="138" y="287"/>
                      <a:pt x="291" y="370"/>
                      <a:pt x="424" y="431"/>
                    </a:cubicBezTo>
                    <a:cubicBezTo>
                      <a:pt x="522" y="479"/>
                      <a:pt x="645" y="537"/>
                      <a:pt x="760" y="537"/>
                    </a:cubicBezTo>
                    <a:cubicBezTo>
                      <a:pt x="792" y="537"/>
                      <a:pt x="823" y="533"/>
                      <a:pt x="853" y="522"/>
                    </a:cubicBezTo>
                    <a:cubicBezTo>
                      <a:pt x="941" y="492"/>
                      <a:pt x="990" y="374"/>
                      <a:pt x="910" y="301"/>
                    </a:cubicBezTo>
                    <a:cubicBezTo>
                      <a:pt x="812" y="215"/>
                      <a:pt x="663" y="206"/>
                      <a:pt x="534" y="164"/>
                    </a:cubicBezTo>
                    <a:cubicBezTo>
                      <a:pt x="401" y="123"/>
                      <a:pt x="279" y="50"/>
                      <a:pt x="146" y="5"/>
                    </a:cubicBezTo>
                    <a:cubicBezTo>
                      <a:pt x="135" y="2"/>
                      <a:pt x="125" y="0"/>
                      <a:pt x="11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3" name="Google Shape;3686;p47"/>
              <p:cNvSpPr/>
              <p:nvPr/>
            </p:nvSpPr>
            <p:spPr>
              <a:xfrm rot="121333" flipH="1">
                <a:off x="8874868" y="2474411"/>
                <a:ext cx="27197" cy="11842"/>
              </a:xfrm>
              <a:custGeom>
                <a:avLst/>
                <a:gdLst/>
                <a:ahLst/>
                <a:cxnLst/>
                <a:rect l="l" t="t" r="r" b="b"/>
                <a:pathLst>
                  <a:path w="1084" h="472" extrusionOk="0">
                    <a:moveTo>
                      <a:pt x="216" y="0"/>
                    </a:moveTo>
                    <a:cubicBezTo>
                      <a:pt x="56" y="0"/>
                      <a:pt x="1" y="239"/>
                      <a:pt x="171" y="293"/>
                    </a:cubicBezTo>
                    <a:cubicBezTo>
                      <a:pt x="304" y="331"/>
                      <a:pt x="438" y="369"/>
                      <a:pt x="566" y="407"/>
                    </a:cubicBezTo>
                    <a:cubicBezTo>
                      <a:pt x="662" y="436"/>
                      <a:pt x="756" y="472"/>
                      <a:pt x="852" y="472"/>
                    </a:cubicBezTo>
                    <a:cubicBezTo>
                      <a:pt x="882" y="472"/>
                      <a:pt x="913" y="468"/>
                      <a:pt x="943" y="460"/>
                    </a:cubicBezTo>
                    <a:cubicBezTo>
                      <a:pt x="1042" y="434"/>
                      <a:pt x="1084" y="297"/>
                      <a:pt x="1004" y="225"/>
                    </a:cubicBezTo>
                    <a:cubicBezTo>
                      <a:pt x="908" y="133"/>
                      <a:pt x="783" y="118"/>
                      <a:pt x="654" y="92"/>
                    </a:cubicBezTo>
                    <a:cubicBezTo>
                      <a:pt x="521" y="65"/>
                      <a:pt x="388" y="34"/>
                      <a:pt x="251" y="4"/>
                    </a:cubicBezTo>
                    <a:cubicBezTo>
                      <a:pt x="239" y="1"/>
                      <a:pt x="227" y="0"/>
                      <a:pt x="21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4" name="Google Shape;3687;p47"/>
              <p:cNvSpPr/>
              <p:nvPr/>
            </p:nvSpPr>
            <p:spPr>
              <a:xfrm rot="121333" flipH="1">
                <a:off x="8918457" y="2443838"/>
                <a:ext cx="19971" cy="9885"/>
              </a:xfrm>
              <a:custGeom>
                <a:avLst/>
                <a:gdLst/>
                <a:ahLst/>
                <a:cxnLst/>
                <a:rect l="l" t="t" r="r" b="b"/>
                <a:pathLst>
                  <a:path w="796" h="394" extrusionOk="0">
                    <a:moveTo>
                      <a:pt x="136" y="0"/>
                    </a:moveTo>
                    <a:cubicBezTo>
                      <a:pt x="23" y="0"/>
                      <a:pt x="1" y="187"/>
                      <a:pt x="115" y="213"/>
                    </a:cubicBezTo>
                    <a:cubicBezTo>
                      <a:pt x="210" y="232"/>
                      <a:pt x="305" y="259"/>
                      <a:pt x="396" y="297"/>
                    </a:cubicBezTo>
                    <a:cubicBezTo>
                      <a:pt x="477" y="329"/>
                      <a:pt x="555" y="393"/>
                      <a:pt x="642" y="393"/>
                    </a:cubicBezTo>
                    <a:cubicBezTo>
                      <a:pt x="649" y="393"/>
                      <a:pt x="656" y="393"/>
                      <a:pt x="663" y="392"/>
                    </a:cubicBezTo>
                    <a:cubicBezTo>
                      <a:pt x="747" y="385"/>
                      <a:pt x="796" y="309"/>
                      <a:pt x="758" y="232"/>
                    </a:cubicBezTo>
                    <a:cubicBezTo>
                      <a:pt x="705" y="134"/>
                      <a:pt x="579" y="104"/>
                      <a:pt x="480" y="69"/>
                    </a:cubicBezTo>
                    <a:cubicBezTo>
                      <a:pt x="370" y="35"/>
                      <a:pt x="256" y="16"/>
                      <a:pt x="145" y="0"/>
                    </a:cubicBezTo>
                    <a:cubicBezTo>
                      <a:pt x="142" y="0"/>
                      <a:pt x="139" y="0"/>
                      <a:pt x="13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5" name="Google Shape;3688;p47"/>
              <p:cNvSpPr/>
              <p:nvPr/>
            </p:nvSpPr>
            <p:spPr>
              <a:xfrm rot="121333" flipH="1">
                <a:off x="8835271" y="2505474"/>
                <a:ext cx="27172" cy="14050"/>
              </a:xfrm>
              <a:custGeom>
                <a:avLst/>
                <a:gdLst/>
                <a:ahLst/>
                <a:cxnLst/>
                <a:rect l="l" t="t" r="r" b="b"/>
                <a:pathLst>
                  <a:path w="1083" h="560" extrusionOk="0">
                    <a:moveTo>
                      <a:pt x="100" y="0"/>
                    </a:moveTo>
                    <a:cubicBezTo>
                      <a:pt x="32" y="0"/>
                      <a:pt x="1" y="93"/>
                      <a:pt x="49" y="137"/>
                    </a:cubicBezTo>
                    <a:cubicBezTo>
                      <a:pt x="170" y="255"/>
                      <a:pt x="319" y="342"/>
                      <a:pt x="467" y="418"/>
                    </a:cubicBezTo>
                    <a:cubicBezTo>
                      <a:pt x="605" y="489"/>
                      <a:pt x="750" y="560"/>
                      <a:pt x="904" y="560"/>
                    </a:cubicBezTo>
                    <a:cubicBezTo>
                      <a:pt x="915" y="560"/>
                      <a:pt x="927" y="559"/>
                      <a:pt x="939" y="559"/>
                    </a:cubicBezTo>
                    <a:cubicBezTo>
                      <a:pt x="1041" y="551"/>
                      <a:pt x="1083" y="441"/>
                      <a:pt x="1018" y="365"/>
                    </a:cubicBezTo>
                    <a:cubicBezTo>
                      <a:pt x="916" y="232"/>
                      <a:pt x="752" y="171"/>
                      <a:pt x="596" y="118"/>
                    </a:cubicBezTo>
                    <a:cubicBezTo>
                      <a:pt x="437" y="60"/>
                      <a:pt x="273" y="8"/>
                      <a:pt x="105" y="0"/>
                    </a:cubicBezTo>
                    <a:cubicBezTo>
                      <a:pt x="104" y="0"/>
                      <a:pt x="102" y="0"/>
                      <a:pt x="10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6" name="Google Shape;3689;p47"/>
              <p:cNvSpPr/>
              <p:nvPr/>
            </p:nvSpPr>
            <p:spPr>
              <a:xfrm rot="121333" flipH="1">
                <a:off x="8800981" y="2489616"/>
                <a:ext cx="30785" cy="14326"/>
              </a:xfrm>
              <a:custGeom>
                <a:avLst/>
                <a:gdLst/>
                <a:ahLst/>
                <a:cxnLst/>
                <a:rect l="l" t="t" r="r" b="b"/>
                <a:pathLst>
                  <a:path w="1227" h="571" extrusionOk="0">
                    <a:moveTo>
                      <a:pt x="163" y="0"/>
                    </a:moveTo>
                    <a:cubicBezTo>
                      <a:pt x="57" y="0"/>
                      <a:pt x="1" y="177"/>
                      <a:pt x="112" y="225"/>
                    </a:cubicBezTo>
                    <a:cubicBezTo>
                      <a:pt x="265" y="290"/>
                      <a:pt x="424" y="343"/>
                      <a:pt x="581" y="407"/>
                    </a:cubicBezTo>
                    <a:cubicBezTo>
                      <a:pt x="722" y="467"/>
                      <a:pt x="872" y="571"/>
                      <a:pt x="1029" y="571"/>
                    </a:cubicBezTo>
                    <a:cubicBezTo>
                      <a:pt x="1031" y="571"/>
                      <a:pt x="1034" y="571"/>
                      <a:pt x="1037" y="571"/>
                    </a:cubicBezTo>
                    <a:cubicBezTo>
                      <a:pt x="1135" y="571"/>
                      <a:pt x="1227" y="449"/>
                      <a:pt x="1158" y="362"/>
                    </a:cubicBezTo>
                    <a:cubicBezTo>
                      <a:pt x="1056" y="217"/>
                      <a:pt x="881" y="167"/>
                      <a:pt x="714" y="114"/>
                    </a:cubicBezTo>
                    <a:cubicBezTo>
                      <a:pt x="539" y="53"/>
                      <a:pt x="356" y="11"/>
                      <a:pt x="170" y="0"/>
                    </a:cubicBezTo>
                    <a:cubicBezTo>
                      <a:pt x="168" y="0"/>
                      <a:pt x="166" y="0"/>
                      <a:pt x="16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7" name="Google Shape;3690;p47"/>
              <p:cNvSpPr/>
              <p:nvPr/>
            </p:nvSpPr>
            <p:spPr>
              <a:xfrm rot="121333" flipH="1">
                <a:off x="8809157" y="2530646"/>
                <a:ext cx="23434" cy="15104"/>
              </a:xfrm>
              <a:custGeom>
                <a:avLst/>
                <a:gdLst/>
                <a:ahLst/>
                <a:cxnLst/>
                <a:rect l="l" t="t" r="r" b="b"/>
                <a:pathLst>
                  <a:path w="934" h="602" extrusionOk="0">
                    <a:moveTo>
                      <a:pt x="121" y="1"/>
                    </a:moveTo>
                    <a:cubicBezTo>
                      <a:pt x="28" y="1"/>
                      <a:pt x="0" y="140"/>
                      <a:pt x="78" y="197"/>
                    </a:cubicBezTo>
                    <a:cubicBezTo>
                      <a:pt x="184" y="277"/>
                      <a:pt x="287" y="361"/>
                      <a:pt x="394" y="441"/>
                    </a:cubicBezTo>
                    <a:cubicBezTo>
                      <a:pt x="492" y="514"/>
                      <a:pt x="602" y="601"/>
                      <a:pt x="729" y="601"/>
                    </a:cubicBezTo>
                    <a:cubicBezTo>
                      <a:pt x="734" y="601"/>
                      <a:pt x="739" y="601"/>
                      <a:pt x="744" y="601"/>
                    </a:cubicBezTo>
                    <a:cubicBezTo>
                      <a:pt x="858" y="592"/>
                      <a:pt x="933" y="475"/>
                      <a:pt x="877" y="368"/>
                    </a:cubicBezTo>
                    <a:cubicBezTo>
                      <a:pt x="808" y="243"/>
                      <a:pt x="668" y="197"/>
                      <a:pt x="542" y="148"/>
                    </a:cubicBezTo>
                    <a:cubicBezTo>
                      <a:pt x="412" y="99"/>
                      <a:pt x="284" y="57"/>
                      <a:pt x="158" y="8"/>
                    </a:cubicBezTo>
                    <a:cubicBezTo>
                      <a:pt x="145" y="3"/>
                      <a:pt x="132" y="1"/>
                      <a:pt x="12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8" name="Google Shape;3691;p47"/>
              <p:cNvSpPr/>
              <p:nvPr/>
            </p:nvSpPr>
            <p:spPr>
              <a:xfrm rot="121333" flipH="1">
                <a:off x="8756758" y="2530079"/>
                <a:ext cx="32165" cy="10914"/>
              </a:xfrm>
              <a:custGeom>
                <a:avLst/>
                <a:gdLst/>
                <a:ahLst/>
                <a:cxnLst/>
                <a:rect l="l" t="t" r="r" b="b"/>
                <a:pathLst>
                  <a:path w="1282" h="435" extrusionOk="0">
                    <a:moveTo>
                      <a:pt x="275" y="0"/>
                    </a:moveTo>
                    <a:cubicBezTo>
                      <a:pt x="223" y="0"/>
                      <a:pt x="172" y="3"/>
                      <a:pt x="122" y="8"/>
                    </a:cubicBezTo>
                    <a:cubicBezTo>
                      <a:pt x="20" y="19"/>
                      <a:pt x="1" y="149"/>
                      <a:pt x="99" y="191"/>
                    </a:cubicBezTo>
                    <a:cubicBezTo>
                      <a:pt x="282" y="263"/>
                      <a:pt x="487" y="305"/>
                      <a:pt x="677" y="365"/>
                    </a:cubicBezTo>
                    <a:cubicBezTo>
                      <a:pt x="797" y="402"/>
                      <a:pt x="907" y="435"/>
                      <a:pt x="1024" y="435"/>
                    </a:cubicBezTo>
                    <a:cubicBezTo>
                      <a:pt x="1078" y="435"/>
                      <a:pt x="1133" y="428"/>
                      <a:pt x="1191" y="411"/>
                    </a:cubicBezTo>
                    <a:cubicBezTo>
                      <a:pt x="1263" y="388"/>
                      <a:pt x="1282" y="300"/>
                      <a:pt x="1233" y="247"/>
                    </a:cubicBezTo>
                    <a:cubicBezTo>
                      <a:pt x="1099" y="103"/>
                      <a:pt x="936" y="65"/>
                      <a:pt x="745" y="42"/>
                    </a:cubicBezTo>
                    <a:cubicBezTo>
                      <a:pt x="594" y="22"/>
                      <a:pt x="432" y="0"/>
                      <a:pt x="27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9" name="Google Shape;3692;p47"/>
              <p:cNvSpPr/>
              <p:nvPr/>
            </p:nvSpPr>
            <p:spPr>
              <a:xfrm rot="121333" flipH="1">
                <a:off x="8716311" y="2547985"/>
                <a:ext cx="32315" cy="13649"/>
              </a:xfrm>
              <a:custGeom>
                <a:avLst/>
                <a:gdLst/>
                <a:ahLst/>
                <a:cxnLst/>
                <a:rect l="l" t="t" r="r" b="b"/>
                <a:pathLst>
                  <a:path w="1288" h="544" extrusionOk="0">
                    <a:moveTo>
                      <a:pt x="299" y="1"/>
                    </a:moveTo>
                    <a:cubicBezTo>
                      <a:pt x="279" y="1"/>
                      <a:pt x="259" y="1"/>
                      <a:pt x="239" y="2"/>
                    </a:cubicBezTo>
                    <a:cubicBezTo>
                      <a:pt x="16" y="6"/>
                      <a:pt x="0" y="291"/>
                      <a:pt x="186" y="367"/>
                    </a:cubicBezTo>
                    <a:cubicBezTo>
                      <a:pt x="411" y="458"/>
                      <a:pt x="662" y="488"/>
                      <a:pt x="897" y="538"/>
                    </a:cubicBezTo>
                    <a:cubicBezTo>
                      <a:pt x="914" y="542"/>
                      <a:pt x="931" y="543"/>
                      <a:pt x="946" y="543"/>
                    </a:cubicBezTo>
                    <a:cubicBezTo>
                      <a:pt x="1199" y="543"/>
                      <a:pt x="1288" y="140"/>
                      <a:pt x="1020" y="97"/>
                    </a:cubicBezTo>
                    <a:cubicBezTo>
                      <a:pt x="784" y="58"/>
                      <a:pt x="539" y="1"/>
                      <a:pt x="29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0" name="Google Shape;3693;p47"/>
              <p:cNvSpPr/>
              <p:nvPr/>
            </p:nvSpPr>
            <p:spPr>
              <a:xfrm rot="121333" flipH="1">
                <a:off x="8706602" y="2533649"/>
                <a:ext cx="23283" cy="11918"/>
              </a:xfrm>
              <a:custGeom>
                <a:avLst/>
                <a:gdLst/>
                <a:ahLst/>
                <a:cxnLst/>
                <a:rect l="l" t="t" r="r" b="b"/>
                <a:pathLst>
                  <a:path w="928" h="475" extrusionOk="0">
                    <a:moveTo>
                      <a:pt x="339" y="0"/>
                    </a:moveTo>
                    <a:cubicBezTo>
                      <a:pt x="237" y="0"/>
                      <a:pt x="137" y="21"/>
                      <a:pt x="65" y="93"/>
                    </a:cubicBezTo>
                    <a:cubicBezTo>
                      <a:pt x="1" y="154"/>
                      <a:pt x="15" y="264"/>
                      <a:pt x="92" y="309"/>
                    </a:cubicBezTo>
                    <a:cubicBezTo>
                      <a:pt x="194" y="370"/>
                      <a:pt x="331" y="359"/>
                      <a:pt x="445" y="393"/>
                    </a:cubicBezTo>
                    <a:cubicBezTo>
                      <a:pt x="502" y="412"/>
                      <a:pt x="552" y="443"/>
                      <a:pt x="608" y="462"/>
                    </a:cubicBezTo>
                    <a:cubicBezTo>
                      <a:pt x="638" y="471"/>
                      <a:pt x="665" y="475"/>
                      <a:pt x="693" y="475"/>
                    </a:cubicBezTo>
                    <a:cubicBezTo>
                      <a:pt x="730" y="475"/>
                      <a:pt x="767" y="468"/>
                      <a:pt x="806" y="462"/>
                    </a:cubicBezTo>
                    <a:cubicBezTo>
                      <a:pt x="882" y="446"/>
                      <a:pt x="928" y="355"/>
                      <a:pt x="905" y="283"/>
                    </a:cubicBezTo>
                    <a:cubicBezTo>
                      <a:pt x="856" y="104"/>
                      <a:pt x="700" y="47"/>
                      <a:pt x="529" y="17"/>
                    </a:cubicBezTo>
                    <a:cubicBezTo>
                      <a:pt x="469" y="8"/>
                      <a:pt x="403" y="0"/>
                      <a:pt x="33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1" name="Google Shape;3694;p47"/>
              <p:cNvSpPr/>
              <p:nvPr/>
            </p:nvSpPr>
            <p:spPr>
              <a:xfrm rot="121333" flipH="1">
                <a:off x="8655763" y="2561274"/>
                <a:ext cx="31663" cy="9484"/>
              </a:xfrm>
              <a:custGeom>
                <a:avLst/>
                <a:gdLst/>
                <a:ahLst/>
                <a:cxnLst/>
                <a:rect l="l" t="t" r="r" b="b"/>
                <a:pathLst>
                  <a:path w="1262" h="378" extrusionOk="0">
                    <a:moveTo>
                      <a:pt x="701" y="1"/>
                    </a:moveTo>
                    <a:cubicBezTo>
                      <a:pt x="511" y="1"/>
                      <a:pt x="313" y="29"/>
                      <a:pt x="156" y="29"/>
                    </a:cubicBezTo>
                    <a:cubicBezTo>
                      <a:pt x="0" y="29"/>
                      <a:pt x="0" y="266"/>
                      <a:pt x="156" y="269"/>
                    </a:cubicBezTo>
                    <a:cubicBezTo>
                      <a:pt x="339" y="277"/>
                      <a:pt x="521" y="311"/>
                      <a:pt x="704" y="341"/>
                    </a:cubicBezTo>
                    <a:cubicBezTo>
                      <a:pt x="794" y="358"/>
                      <a:pt x="884" y="377"/>
                      <a:pt x="974" y="377"/>
                    </a:cubicBezTo>
                    <a:cubicBezTo>
                      <a:pt x="1031" y="377"/>
                      <a:pt x="1087" y="369"/>
                      <a:pt x="1144" y="349"/>
                    </a:cubicBezTo>
                    <a:cubicBezTo>
                      <a:pt x="1255" y="311"/>
                      <a:pt x="1262" y="185"/>
                      <a:pt x="1175" y="121"/>
                    </a:cubicBezTo>
                    <a:cubicBezTo>
                      <a:pt x="1049" y="26"/>
                      <a:pt x="878" y="1"/>
                      <a:pt x="7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2" name="Google Shape;3695;p47"/>
              <p:cNvSpPr/>
              <p:nvPr/>
            </p:nvSpPr>
            <p:spPr>
              <a:xfrm rot="121333" flipH="1">
                <a:off x="8335391" y="2473020"/>
                <a:ext cx="323680" cy="241211"/>
              </a:xfrm>
              <a:custGeom>
                <a:avLst/>
                <a:gdLst/>
                <a:ahLst/>
                <a:cxnLst/>
                <a:rect l="l" t="t" r="r" b="b"/>
                <a:pathLst>
                  <a:path w="12901" h="9614" extrusionOk="0">
                    <a:moveTo>
                      <a:pt x="8138" y="1"/>
                    </a:moveTo>
                    <a:cubicBezTo>
                      <a:pt x="7119" y="1"/>
                      <a:pt x="6562" y="5074"/>
                      <a:pt x="6562" y="5074"/>
                    </a:cubicBezTo>
                    <a:cubicBezTo>
                      <a:pt x="6562" y="5074"/>
                      <a:pt x="5760" y="987"/>
                      <a:pt x="4825" y="915"/>
                    </a:cubicBezTo>
                    <a:cubicBezTo>
                      <a:pt x="4817" y="915"/>
                      <a:pt x="4810" y="914"/>
                      <a:pt x="4803" y="914"/>
                    </a:cubicBezTo>
                    <a:cubicBezTo>
                      <a:pt x="3919" y="914"/>
                      <a:pt x="5472" y="5291"/>
                      <a:pt x="5472" y="5291"/>
                    </a:cubicBezTo>
                    <a:cubicBezTo>
                      <a:pt x="5472" y="5291"/>
                      <a:pt x="2788" y="1971"/>
                      <a:pt x="1465" y="1971"/>
                    </a:cubicBezTo>
                    <a:cubicBezTo>
                      <a:pt x="1347" y="1971"/>
                      <a:pt x="1239" y="1998"/>
                      <a:pt x="1145" y="2056"/>
                    </a:cubicBezTo>
                    <a:cubicBezTo>
                      <a:pt x="1" y="2763"/>
                      <a:pt x="3456" y="5295"/>
                      <a:pt x="3456" y="5295"/>
                    </a:cubicBezTo>
                    <a:cubicBezTo>
                      <a:pt x="3456" y="5295"/>
                      <a:pt x="4284" y="9614"/>
                      <a:pt x="6772" y="9614"/>
                    </a:cubicBezTo>
                    <a:cubicBezTo>
                      <a:pt x="6830" y="9614"/>
                      <a:pt x="6890" y="9611"/>
                      <a:pt x="6950" y="9607"/>
                    </a:cubicBezTo>
                    <a:cubicBezTo>
                      <a:pt x="9582" y="9389"/>
                      <a:pt x="9582" y="5770"/>
                      <a:pt x="9582" y="5770"/>
                    </a:cubicBezTo>
                    <a:cubicBezTo>
                      <a:pt x="9582" y="5770"/>
                      <a:pt x="12821" y="3462"/>
                      <a:pt x="12893" y="2462"/>
                    </a:cubicBezTo>
                    <a:cubicBezTo>
                      <a:pt x="12901" y="2359"/>
                      <a:pt x="12856" y="2312"/>
                      <a:pt x="12770" y="2312"/>
                    </a:cubicBezTo>
                    <a:cubicBezTo>
                      <a:pt x="12273" y="2312"/>
                      <a:pt x="10397" y="3849"/>
                      <a:pt x="9201" y="4873"/>
                    </a:cubicBezTo>
                    <a:cubicBezTo>
                      <a:pt x="10163" y="3223"/>
                      <a:pt x="11342" y="968"/>
                      <a:pt x="10638" y="915"/>
                    </a:cubicBezTo>
                    <a:cubicBezTo>
                      <a:pt x="10630" y="915"/>
                      <a:pt x="10621" y="914"/>
                      <a:pt x="10613" y="914"/>
                    </a:cubicBezTo>
                    <a:cubicBezTo>
                      <a:pt x="9976" y="914"/>
                      <a:pt x="9082" y="2585"/>
                      <a:pt x="8441" y="4044"/>
                    </a:cubicBezTo>
                    <a:cubicBezTo>
                      <a:pt x="8657" y="2371"/>
                      <a:pt x="8836" y="82"/>
                      <a:pt x="8175" y="3"/>
                    </a:cubicBezTo>
                    <a:cubicBezTo>
                      <a:pt x="8162" y="1"/>
                      <a:pt x="8150" y="1"/>
                      <a:pt x="8138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" name="Google Shape;3696;p47"/>
            <p:cNvGrpSpPr/>
            <p:nvPr/>
          </p:nvGrpSpPr>
          <p:grpSpPr>
            <a:xfrm>
              <a:off x="6325368" y="2308442"/>
              <a:ext cx="1729974" cy="2987462"/>
              <a:chOff x="6325368" y="2308442"/>
              <a:chExt cx="1729974" cy="2987462"/>
            </a:xfrm>
          </p:grpSpPr>
          <p:grpSp>
            <p:nvGrpSpPr>
              <p:cNvPr id="9" name="Google Shape;3697;p47"/>
              <p:cNvGrpSpPr/>
              <p:nvPr/>
            </p:nvGrpSpPr>
            <p:grpSpPr>
              <a:xfrm flipH="1">
                <a:off x="6503906" y="3049351"/>
                <a:ext cx="1279025" cy="2246552"/>
                <a:chOff x="7801383" y="2969578"/>
                <a:chExt cx="1246613" cy="2189622"/>
              </a:xfrm>
            </p:grpSpPr>
            <p:sp>
              <p:nvSpPr>
                <p:cNvPr id="191" name="Google Shape;3698;p47"/>
                <p:cNvSpPr/>
                <p:nvPr/>
              </p:nvSpPr>
              <p:spPr>
                <a:xfrm>
                  <a:off x="8043305" y="3282142"/>
                  <a:ext cx="295238" cy="18770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83" h="42489" extrusionOk="0">
                      <a:moveTo>
                        <a:pt x="6332" y="0"/>
                      </a:moveTo>
                      <a:cubicBezTo>
                        <a:pt x="6206" y="0"/>
                        <a:pt x="6094" y="86"/>
                        <a:pt x="6067" y="213"/>
                      </a:cubicBezTo>
                      <a:cubicBezTo>
                        <a:pt x="6055" y="250"/>
                        <a:pt x="6055" y="253"/>
                        <a:pt x="6059" y="359"/>
                      </a:cubicBezTo>
                      <a:cubicBezTo>
                        <a:pt x="6070" y="670"/>
                        <a:pt x="6085" y="1197"/>
                        <a:pt x="6099" y="1910"/>
                      </a:cubicBezTo>
                      <a:cubicBezTo>
                        <a:pt x="6107" y="2465"/>
                        <a:pt x="6110" y="3129"/>
                        <a:pt x="6110" y="3887"/>
                      </a:cubicBezTo>
                      <a:cubicBezTo>
                        <a:pt x="6110" y="4746"/>
                        <a:pt x="6102" y="5732"/>
                        <a:pt x="6080" y="6827"/>
                      </a:cubicBezTo>
                      <a:cubicBezTo>
                        <a:pt x="6077" y="7027"/>
                        <a:pt x="6074" y="7233"/>
                        <a:pt x="6067" y="7444"/>
                      </a:cubicBezTo>
                      <a:cubicBezTo>
                        <a:pt x="6012" y="9681"/>
                        <a:pt x="5899" y="12309"/>
                        <a:pt x="5682" y="15181"/>
                      </a:cubicBezTo>
                      <a:cubicBezTo>
                        <a:pt x="5657" y="15482"/>
                        <a:pt x="5635" y="15790"/>
                        <a:pt x="5610" y="16103"/>
                      </a:cubicBezTo>
                      <a:cubicBezTo>
                        <a:pt x="5483" y="17636"/>
                        <a:pt x="5323" y="19232"/>
                        <a:pt x="5131" y="20864"/>
                      </a:cubicBezTo>
                      <a:cubicBezTo>
                        <a:pt x="5091" y="21201"/>
                        <a:pt x="5051" y="21542"/>
                        <a:pt x="5007" y="21886"/>
                      </a:cubicBezTo>
                      <a:cubicBezTo>
                        <a:pt x="4144" y="28706"/>
                        <a:pt x="2629" y="36114"/>
                        <a:pt x="0" y="42489"/>
                      </a:cubicBezTo>
                      <a:lnTo>
                        <a:pt x="584" y="42489"/>
                      </a:lnTo>
                      <a:cubicBezTo>
                        <a:pt x="3173" y="36132"/>
                        <a:pt x="4674" y="28793"/>
                        <a:pt x="5533" y="22027"/>
                      </a:cubicBezTo>
                      <a:cubicBezTo>
                        <a:pt x="5570" y="21777"/>
                        <a:pt x="5598" y="21527"/>
                        <a:pt x="5628" y="21277"/>
                      </a:cubicBezTo>
                      <a:cubicBezTo>
                        <a:pt x="5827" y="19631"/>
                        <a:pt x="5990" y="18024"/>
                        <a:pt x="6121" y="16480"/>
                      </a:cubicBezTo>
                      <a:cubicBezTo>
                        <a:pt x="6128" y="16399"/>
                        <a:pt x="6135" y="16320"/>
                        <a:pt x="6142" y="16240"/>
                      </a:cubicBezTo>
                      <a:cubicBezTo>
                        <a:pt x="6447" y="12582"/>
                        <a:pt x="6581" y="9264"/>
                        <a:pt x="6632" y="6599"/>
                      </a:cubicBezTo>
                      <a:cubicBezTo>
                        <a:pt x="6639" y="6283"/>
                        <a:pt x="6643" y="5979"/>
                        <a:pt x="6646" y="5685"/>
                      </a:cubicBezTo>
                      <a:cubicBezTo>
                        <a:pt x="6683" y="2981"/>
                        <a:pt x="6632" y="1070"/>
                        <a:pt x="6607" y="340"/>
                      </a:cubicBezTo>
                      <a:lnTo>
                        <a:pt x="6603" y="275"/>
                      </a:lnTo>
                      <a:cubicBezTo>
                        <a:pt x="6607" y="152"/>
                        <a:pt x="6520" y="36"/>
                        <a:pt x="6393" y="7"/>
                      </a:cubicBezTo>
                      <a:cubicBezTo>
                        <a:pt x="6372" y="3"/>
                        <a:pt x="6352" y="0"/>
                        <a:pt x="633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2" name="Google Shape;3699;p47"/>
                <p:cNvSpPr/>
                <p:nvPr/>
              </p:nvSpPr>
              <p:spPr>
                <a:xfrm>
                  <a:off x="8285183" y="3631993"/>
                  <a:ext cx="762813" cy="4900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267" h="11092" extrusionOk="0">
                      <a:moveTo>
                        <a:pt x="11050" y="0"/>
                      </a:moveTo>
                      <a:cubicBezTo>
                        <a:pt x="6182" y="0"/>
                        <a:pt x="1" y="10123"/>
                        <a:pt x="1" y="10123"/>
                      </a:cubicBezTo>
                      <a:lnTo>
                        <a:pt x="1" y="11091"/>
                      </a:lnTo>
                      <a:cubicBezTo>
                        <a:pt x="1" y="11091"/>
                        <a:pt x="17267" y="2320"/>
                        <a:pt x="12285" y="243"/>
                      </a:cubicBezTo>
                      <a:cubicBezTo>
                        <a:pt x="11886" y="77"/>
                        <a:pt x="11473" y="0"/>
                        <a:pt x="1105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3" name="Google Shape;3700;p47"/>
                <p:cNvSpPr/>
                <p:nvPr/>
              </p:nvSpPr>
              <p:spPr>
                <a:xfrm>
                  <a:off x="7876222" y="3649178"/>
                  <a:ext cx="436695" cy="3543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85" h="8020" extrusionOk="0">
                      <a:moveTo>
                        <a:pt x="2426" y="0"/>
                      </a:moveTo>
                      <a:cubicBezTo>
                        <a:pt x="2300" y="0"/>
                        <a:pt x="2182" y="22"/>
                        <a:pt x="2074" y="68"/>
                      </a:cubicBezTo>
                      <a:cubicBezTo>
                        <a:pt x="0" y="949"/>
                        <a:pt x="9837" y="8019"/>
                        <a:pt x="9837" y="8019"/>
                      </a:cubicBezTo>
                      <a:lnTo>
                        <a:pt x="9740" y="7374"/>
                      </a:lnTo>
                      <a:cubicBezTo>
                        <a:pt x="9884" y="7243"/>
                        <a:pt x="4728" y="0"/>
                        <a:pt x="242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4" name="Google Shape;3701;p47"/>
                <p:cNvSpPr/>
                <p:nvPr/>
              </p:nvSpPr>
              <p:spPr>
                <a:xfrm>
                  <a:off x="8331483" y="3283953"/>
                  <a:ext cx="432851" cy="2917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98" h="6605" extrusionOk="0">
                      <a:moveTo>
                        <a:pt x="6539" y="1"/>
                      </a:moveTo>
                      <a:cubicBezTo>
                        <a:pt x="4006" y="1"/>
                        <a:pt x="0" y="5822"/>
                        <a:pt x="0" y="5822"/>
                      </a:cubicBezTo>
                      <a:lnTo>
                        <a:pt x="0" y="6605"/>
                      </a:lnTo>
                      <a:cubicBezTo>
                        <a:pt x="0" y="6605"/>
                        <a:pt x="9797" y="2544"/>
                        <a:pt x="7513" y="386"/>
                      </a:cubicBezTo>
                      <a:cubicBezTo>
                        <a:pt x="7228" y="118"/>
                        <a:pt x="6898" y="1"/>
                        <a:pt x="653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5" name="Google Shape;3702;p47"/>
                <p:cNvSpPr/>
                <p:nvPr/>
              </p:nvSpPr>
              <p:spPr>
                <a:xfrm>
                  <a:off x="7935819" y="2969622"/>
                  <a:ext cx="395698" cy="5068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57" h="11473" extrusionOk="0">
                      <a:moveTo>
                        <a:pt x="3214" y="0"/>
                      </a:moveTo>
                      <a:cubicBezTo>
                        <a:pt x="3146" y="0"/>
                        <a:pt x="3078" y="6"/>
                        <a:pt x="3009" y="17"/>
                      </a:cubicBezTo>
                      <a:cubicBezTo>
                        <a:pt x="0" y="521"/>
                        <a:pt x="8956" y="11472"/>
                        <a:pt x="8956" y="11472"/>
                      </a:cubicBezTo>
                      <a:lnTo>
                        <a:pt x="8956" y="10417"/>
                      </a:lnTo>
                      <a:cubicBezTo>
                        <a:pt x="8956" y="10417"/>
                        <a:pt x="6151" y="0"/>
                        <a:pt x="321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6" name="Google Shape;3703;p47"/>
                <p:cNvSpPr/>
                <p:nvPr/>
              </p:nvSpPr>
              <p:spPr>
                <a:xfrm>
                  <a:off x="8028240" y="3437739"/>
                  <a:ext cx="303279" cy="1832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65" h="4147" extrusionOk="0">
                      <a:moveTo>
                        <a:pt x="1761" y="0"/>
                      </a:moveTo>
                      <a:cubicBezTo>
                        <a:pt x="1619" y="0"/>
                        <a:pt x="1492" y="28"/>
                        <a:pt x="1382" y="90"/>
                      </a:cubicBezTo>
                      <a:cubicBezTo>
                        <a:pt x="0" y="854"/>
                        <a:pt x="6864" y="4147"/>
                        <a:pt x="6864" y="4147"/>
                      </a:cubicBezTo>
                      <a:lnTo>
                        <a:pt x="6864" y="3762"/>
                      </a:lnTo>
                      <a:cubicBezTo>
                        <a:pt x="6864" y="3762"/>
                        <a:pt x="3391" y="0"/>
                        <a:pt x="176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7" name="Google Shape;3704;p47"/>
                <p:cNvSpPr/>
                <p:nvPr/>
              </p:nvSpPr>
              <p:spPr>
                <a:xfrm>
                  <a:off x="7801383" y="4016214"/>
                  <a:ext cx="480474" cy="2387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76" h="5405" extrusionOk="0">
                      <a:moveTo>
                        <a:pt x="2790" y="0"/>
                      </a:moveTo>
                      <a:cubicBezTo>
                        <a:pt x="2338" y="0"/>
                        <a:pt x="1966" y="137"/>
                        <a:pt x="1716" y="458"/>
                      </a:cubicBezTo>
                      <a:cubicBezTo>
                        <a:pt x="1" y="2660"/>
                        <a:pt x="10792" y="5404"/>
                        <a:pt x="10792" y="5404"/>
                      </a:cubicBezTo>
                      <a:lnTo>
                        <a:pt x="10875" y="4708"/>
                      </a:lnTo>
                      <a:cubicBezTo>
                        <a:pt x="10875" y="4708"/>
                        <a:pt x="5443" y="0"/>
                        <a:pt x="279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8" name="Google Shape;3705;p47"/>
                <p:cNvSpPr/>
                <p:nvPr/>
              </p:nvSpPr>
              <p:spPr>
                <a:xfrm>
                  <a:off x="8261327" y="4343843"/>
                  <a:ext cx="413634" cy="3767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63" h="8529" extrusionOk="0">
                      <a:moveTo>
                        <a:pt x="109" y="0"/>
                      </a:moveTo>
                      <a:lnTo>
                        <a:pt x="0" y="736"/>
                      </a:lnTo>
                      <a:cubicBezTo>
                        <a:pt x="0" y="736"/>
                        <a:pt x="3093" y="8529"/>
                        <a:pt x="5701" y="8529"/>
                      </a:cubicBezTo>
                      <a:cubicBezTo>
                        <a:pt x="6019" y="8529"/>
                        <a:pt x="6330" y="8412"/>
                        <a:pt x="6628" y="8152"/>
                      </a:cubicBezTo>
                      <a:cubicBezTo>
                        <a:pt x="9362" y="5755"/>
                        <a:pt x="109" y="0"/>
                        <a:pt x="10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9" name="Google Shape;3706;p47"/>
                <p:cNvSpPr/>
                <p:nvPr/>
              </p:nvSpPr>
              <p:spPr>
                <a:xfrm>
                  <a:off x="8270295" y="4110889"/>
                  <a:ext cx="370340" cy="2067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83" h="4679" extrusionOk="0">
                      <a:moveTo>
                        <a:pt x="5806" y="0"/>
                      </a:moveTo>
                      <a:cubicBezTo>
                        <a:pt x="3662" y="0"/>
                        <a:pt x="0" y="4080"/>
                        <a:pt x="0" y="4080"/>
                      </a:cubicBezTo>
                      <a:lnTo>
                        <a:pt x="0" y="4679"/>
                      </a:lnTo>
                      <a:cubicBezTo>
                        <a:pt x="0" y="4679"/>
                        <a:pt x="8383" y="1201"/>
                        <a:pt x="6429" y="147"/>
                      </a:cubicBezTo>
                      <a:cubicBezTo>
                        <a:pt x="6243" y="46"/>
                        <a:pt x="6033" y="0"/>
                        <a:pt x="580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0" name="Google Shape;3707;p47"/>
                <p:cNvSpPr/>
                <p:nvPr/>
              </p:nvSpPr>
              <p:spPr>
                <a:xfrm>
                  <a:off x="8285183" y="3653287"/>
                  <a:ext cx="561938" cy="4259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20" h="9642" extrusionOk="0">
                      <a:moveTo>
                        <a:pt x="12720" y="0"/>
                      </a:moveTo>
                      <a:lnTo>
                        <a:pt x="12720" y="0"/>
                      </a:lnTo>
                      <a:cubicBezTo>
                        <a:pt x="11404" y="301"/>
                        <a:pt x="10208" y="976"/>
                        <a:pt x="9073" y="1689"/>
                      </a:cubicBezTo>
                      <a:cubicBezTo>
                        <a:pt x="7934" y="2412"/>
                        <a:pt x="6864" y="3231"/>
                        <a:pt x="5820" y="4076"/>
                      </a:cubicBezTo>
                      <a:cubicBezTo>
                        <a:pt x="4787" y="4939"/>
                        <a:pt x="3782" y="5827"/>
                        <a:pt x="2811" y="6755"/>
                      </a:cubicBezTo>
                      <a:cubicBezTo>
                        <a:pt x="1842" y="7687"/>
                        <a:pt x="896" y="8641"/>
                        <a:pt x="1" y="9641"/>
                      </a:cubicBezTo>
                      <a:cubicBezTo>
                        <a:pt x="490" y="9181"/>
                        <a:pt x="972" y="8716"/>
                        <a:pt x="1469" y="8267"/>
                      </a:cubicBezTo>
                      <a:cubicBezTo>
                        <a:pt x="1959" y="7811"/>
                        <a:pt x="2451" y="7357"/>
                        <a:pt x="2952" y="6911"/>
                      </a:cubicBezTo>
                      <a:cubicBezTo>
                        <a:pt x="3949" y="6015"/>
                        <a:pt x="4953" y="5127"/>
                        <a:pt x="5994" y="4286"/>
                      </a:cubicBezTo>
                      <a:cubicBezTo>
                        <a:pt x="7020" y="3430"/>
                        <a:pt x="8082" y="2618"/>
                        <a:pt x="9188" y="1863"/>
                      </a:cubicBezTo>
                      <a:cubicBezTo>
                        <a:pt x="9739" y="1487"/>
                        <a:pt x="10301" y="1128"/>
                        <a:pt x="10889" y="809"/>
                      </a:cubicBezTo>
                      <a:cubicBezTo>
                        <a:pt x="11473" y="482"/>
                        <a:pt x="12082" y="203"/>
                        <a:pt x="12720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1" name="Google Shape;3708;p47"/>
                <p:cNvSpPr/>
                <p:nvPr/>
              </p:nvSpPr>
              <p:spPr>
                <a:xfrm>
                  <a:off x="7967804" y="3652182"/>
                  <a:ext cx="338709" cy="32276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67" h="7306" extrusionOk="0">
                      <a:moveTo>
                        <a:pt x="1" y="0"/>
                      </a:moveTo>
                      <a:cubicBezTo>
                        <a:pt x="179" y="134"/>
                        <a:pt x="357" y="265"/>
                        <a:pt x="534" y="392"/>
                      </a:cubicBezTo>
                      <a:lnTo>
                        <a:pt x="1045" y="812"/>
                      </a:lnTo>
                      <a:cubicBezTo>
                        <a:pt x="1383" y="1098"/>
                        <a:pt x="1720" y="1381"/>
                        <a:pt x="2039" y="1686"/>
                      </a:cubicBezTo>
                      <a:cubicBezTo>
                        <a:pt x="2688" y="2284"/>
                        <a:pt x="3326" y="2894"/>
                        <a:pt x="3947" y="3520"/>
                      </a:cubicBezTo>
                      <a:cubicBezTo>
                        <a:pt x="4577" y="4141"/>
                        <a:pt x="5194" y="4771"/>
                        <a:pt x="5814" y="5402"/>
                      </a:cubicBezTo>
                      <a:lnTo>
                        <a:pt x="7667" y="7306"/>
                      </a:lnTo>
                      <a:cubicBezTo>
                        <a:pt x="7130" y="6599"/>
                        <a:pt x="6554" y="5925"/>
                        <a:pt x="5966" y="5261"/>
                      </a:cubicBezTo>
                      <a:cubicBezTo>
                        <a:pt x="5379" y="4594"/>
                        <a:pt x="4765" y="3955"/>
                        <a:pt x="4139" y="3324"/>
                      </a:cubicBezTo>
                      <a:cubicBezTo>
                        <a:pt x="3511" y="2701"/>
                        <a:pt x="2862" y="2092"/>
                        <a:pt x="2177" y="1526"/>
                      </a:cubicBezTo>
                      <a:cubicBezTo>
                        <a:pt x="1492" y="964"/>
                        <a:pt x="789" y="413"/>
                        <a:pt x="1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2" name="Google Shape;3709;p47"/>
                <p:cNvSpPr/>
                <p:nvPr/>
              </p:nvSpPr>
              <p:spPr>
                <a:xfrm>
                  <a:off x="8264640" y="4353606"/>
                  <a:ext cx="289495" cy="3503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53" h="7931" extrusionOk="0">
                      <a:moveTo>
                        <a:pt x="1" y="0"/>
                      </a:moveTo>
                      <a:cubicBezTo>
                        <a:pt x="146" y="160"/>
                        <a:pt x="287" y="320"/>
                        <a:pt x="436" y="475"/>
                      </a:cubicBezTo>
                      <a:lnTo>
                        <a:pt x="857" y="962"/>
                      </a:lnTo>
                      <a:cubicBezTo>
                        <a:pt x="1136" y="1284"/>
                        <a:pt x="1419" y="1607"/>
                        <a:pt x="1687" y="1941"/>
                      </a:cubicBezTo>
                      <a:cubicBezTo>
                        <a:pt x="2231" y="2604"/>
                        <a:pt x="2775" y="3264"/>
                        <a:pt x="3308" y="3935"/>
                      </a:cubicBezTo>
                      <a:lnTo>
                        <a:pt x="4926" y="5936"/>
                      </a:lnTo>
                      <a:lnTo>
                        <a:pt x="5734" y="6937"/>
                      </a:lnTo>
                      <a:lnTo>
                        <a:pt x="6553" y="7931"/>
                      </a:lnTo>
                      <a:cubicBezTo>
                        <a:pt x="6093" y="7206"/>
                        <a:pt x="5596" y="6505"/>
                        <a:pt x="5088" y="5809"/>
                      </a:cubicBezTo>
                      <a:cubicBezTo>
                        <a:pt x="4588" y="5113"/>
                        <a:pt x="4059" y="4435"/>
                        <a:pt x="3522" y="3764"/>
                      </a:cubicBezTo>
                      <a:cubicBezTo>
                        <a:pt x="2981" y="3097"/>
                        <a:pt x="2431" y="2433"/>
                        <a:pt x="1847" y="1802"/>
                      </a:cubicBezTo>
                      <a:cubicBezTo>
                        <a:pt x="1263" y="1172"/>
                        <a:pt x="665" y="544"/>
                        <a:pt x="1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3" name="Google Shape;3710;p47"/>
                <p:cNvSpPr/>
                <p:nvPr/>
              </p:nvSpPr>
              <p:spPr>
                <a:xfrm>
                  <a:off x="8281826" y="4117339"/>
                  <a:ext cx="272531" cy="1836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69" h="4157" extrusionOk="0">
                      <a:moveTo>
                        <a:pt x="6168" y="1"/>
                      </a:moveTo>
                      <a:lnTo>
                        <a:pt x="6168" y="1"/>
                      </a:lnTo>
                      <a:cubicBezTo>
                        <a:pt x="5559" y="149"/>
                        <a:pt x="4975" y="396"/>
                        <a:pt x="4413" y="675"/>
                      </a:cubicBezTo>
                      <a:cubicBezTo>
                        <a:pt x="3851" y="961"/>
                        <a:pt x="3322" y="1302"/>
                        <a:pt x="2803" y="1658"/>
                      </a:cubicBezTo>
                      <a:cubicBezTo>
                        <a:pt x="2291" y="2024"/>
                        <a:pt x="1799" y="2411"/>
                        <a:pt x="1331" y="2829"/>
                      </a:cubicBezTo>
                      <a:cubicBezTo>
                        <a:pt x="863" y="3246"/>
                        <a:pt x="410" y="3681"/>
                        <a:pt x="0" y="4156"/>
                      </a:cubicBezTo>
                      <a:cubicBezTo>
                        <a:pt x="246" y="3960"/>
                        <a:pt x="482" y="3757"/>
                        <a:pt x="733" y="3569"/>
                      </a:cubicBezTo>
                      <a:cubicBezTo>
                        <a:pt x="972" y="3373"/>
                        <a:pt x="1218" y="3177"/>
                        <a:pt x="1465" y="2992"/>
                      </a:cubicBezTo>
                      <a:cubicBezTo>
                        <a:pt x="1962" y="2615"/>
                        <a:pt x="2452" y="2237"/>
                        <a:pt x="2962" y="1882"/>
                      </a:cubicBezTo>
                      <a:cubicBezTo>
                        <a:pt x="3466" y="1524"/>
                        <a:pt x="3985" y="1182"/>
                        <a:pt x="4515" y="860"/>
                      </a:cubicBezTo>
                      <a:cubicBezTo>
                        <a:pt x="4783" y="707"/>
                        <a:pt x="5047" y="545"/>
                        <a:pt x="5327" y="410"/>
                      </a:cubicBezTo>
                      <a:cubicBezTo>
                        <a:pt x="5598" y="254"/>
                        <a:pt x="5885" y="142"/>
                        <a:pt x="6168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4" name="Google Shape;3711;p47"/>
                <p:cNvSpPr/>
                <p:nvPr/>
              </p:nvSpPr>
              <p:spPr>
                <a:xfrm>
                  <a:off x="7877150" y="4036404"/>
                  <a:ext cx="387525" cy="2038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72" h="4614" extrusionOk="0">
                      <a:moveTo>
                        <a:pt x="1" y="1"/>
                      </a:moveTo>
                      <a:lnTo>
                        <a:pt x="1" y="1"/>
                      </a:lnTo>
                      <a:cubicBezTo>
                        <a:pt x="414" y="99"/>
                        <a:pt x="828" y="150"/>
                        <a:pt x="1223" y="288"/>
                      </a:cubicBezTo>
                      <a:cubicBezTo>
                        <a:pt x="1629" y="386"/>
                        <a:pt x="2017" y="541"/>
                        <a:pt x="2409" y="680"/>
                      </a:cubicBezTo>
                      <a:cubicBezTo>
                        <a:pt x="3177" y="998"/>
                        <a:pt x="3928" y="1358"/>
                        <a:pt x="4653" y="1763"/>
                      </a:cubicBezTo>
                      <a:cubicBezTo>
                        <a:pt x="5378" y="2176"/>
                        <a:pt x="6078" y="2626"/>
                        <a:pt x="6767" y="3102"/>
                      </a:cubicBezTo>
                      <a:cubicBezTo>
                        <a:pt x="7112" y="3337"/>
                        <a:pt x="7448" y="3584"/>
                        <a:pt x="7783" y="3838"/>
                      </a:cubicBezTo>
                      <a:cubicBezTo>
                        <a:pt x="8119" y="4084"/>
                        <a:pt x="8446" y="4349"/>
                        <a:pt x="8772" y="4613"/>
                      </a:cubicBezTo>
                      <a:cubicBezTo>
                        <a:pt x="8196" y="3997"/>
                        <a:pt x="7554" y="3450"/>
                        <a:pt x="6891" y="2931"/>
                      </a:cubicBezTo>
                      <a:cubicBezTo>
                        <a:pt x="6227" y="2416"/>
                        <a:pt x="5520" y="1948"/>
                        <a:pt x="4787" y="1528"/>
                      </a:cubicBezTo>
                      <a:cubicBezTo>
                        <a:pt x="4048" y="1118"/>
                        <a:pt x="3279" y="759"/>
                        <a:pt x="2481" y="484"/>
                      </a:cubicBezTo>
                      <a:cubicBezTo>
                        <a:pt x="1676" y="218"/>
                        <a:pt x="843" y="41"/>
                        <a:pt x="1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5" name="Google Shape;3712;p47"/>
                <p:cNvSpPr/>
                <p:nvPr/>
              </p:nvSpPr>
              <p:spPr>
                <a:xfrm>
                  <a:off x="8331483" y="3301006"/>
                  <a:ext cx="331950" cy="2528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14" h="5723" extrusionOk="0">
                      <a:moveTo>
                        <a:pt x="7513" y="0"/>
                      </a:moveTo>
                      <a:lnTo>
                        <a:pt x="7513" y="0"/>
                      </a:lnTo>
                      <a:cubicBezTo>
                        <a:pt x="6733" y="182"/>
                        <a:pt x="5990" y="512"/>
                        <a:pt x="5287" y="896"/>
                      </a:cubicBezTo>
                      <a:cubicBezTo>
                        <a:pt x="4587" y="1287"/>
                        <a:pt x="3935" y="1763"/>
                        <a:pt x="3307" y="2259"/>
                      </a:cubicBezTo>
                      <a:cubicBezTo>
                        <a:pt x="2687" y="2767"/>
                        <a:pt x="2096" y="3315"/>
                        <a:pt x="1545" y="3895"/>
                      </a:cubicBezTo>
                      <a:cubicBezTo>
                        <a:pt x="993" y="4472"/>
                        <a:pt x="464" y="5073"/>
                        <a:pt x="0" y="5722"/>
                      </a:cubicBezTo>
                      <a:cubicBezTo>
                        <a:pt x="275" y="5436"/>
                        <a:pt x="551" y="5150"/>
                        <a:pt x="838" y="4870"/>
                      </a:cubicBezTo>
                      <a:cubicBezTo>
                        <a:pt x="1117" y="4587"/>
                        <a:pt x="1400" y="4311"/>
                        <a:pt x="1694" y="4043"/>
                      </a:cubicBezTo>
                      <a:cubicBezTo>
                        <a:pt x="2273" y="3503"/>
                        <a:pt x="2861" y="2970"/>
                        <a:pt x="3478" y="2474"/>
                      </a:cubicBezTo>
                      <a:cubicBezTo>
                        <a:pt x="4094" y="1977"/>
                        <a:pt x="4728" y="1505"/>
                        <a:pt x="5396" y="1078"/>
                      </a:cubicBezTo>
                      <a:cubicBezTo>
                        <a:pt x="5559" y="969"/>
                        <a:pt x="5733" y="874"/>
                        <a:pt x="5903" y="773"/>
                      </a:cubicBezTo>
                      <a:cubicBezTo>
                        <a:pt x="5990" y="722"/>
                        <a:pt x="6074" y="671"/>
                        <a:pt x="6161" y="624"/>
                      </a:cubicBezTo>
                      <a:lnTo>
                        <a:pt x="6425" y="494"/>
                      </a:lnTo>
                      <a:cubicBezTo>
                        <a:pt x="6603" y="407"/>
                        <a:pt x="6773" y="298"/>
                        <a:pt x="6962" y="233"/>
                      </a:cubicBezTo>
                      <a:cubicBezTo>
                        <a:pt x="7143" y="156"/>
                        <a:pt x="7329" y="80"/>
                        <a:pt x="7513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6" name="Google Shape;3713;p47"/>
                <p:cNvSpPr/>
                <p:nvPr/>
              </p:nvSpPr>
              <p:spPr>
                <a:xfrm>
                  <a:off x="8058680" y="2969578"/>
                  <a:ext cx="258438" cy="4495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50" h="10175" extrusionOk="0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185" y="167"/>
                        <a:pt x="370" y="331"/>
                        <a:pt x="555" y="490"/>
                      </a:cubicBezTo>
                      <a:lnTo>
                        <a:pt x="1052" y="1037"/>
                      </a:lnTo>
                      <a:cubicBezTo>
                        <a:pt x="1364" y="1419"/>
                        <a:pt x="1669" y="1802"/>
                        <a:pt x="1930" y="2219"/>
                      </a:cubicBezTo>
                      <a:cubicBezTo>
                        <a:pt x="2473" y="3039"/>
                        <a:pt x="2966" y="3894"/>
                        <a:pt x="3409" y="4776"/>
                      </a:cubicBezTo>
                      <a:cubicBezTo>
                        <a:pt x="3861" y="5650"/>
                        <a:pt x="4286" y="6542"/>
                        <a:pt x="4688" y="7445"/>
                      </a:cubicBezTo>
                      <a:cubicBezTo>
                        <a:pt x="4892" y="7894"/>
                        <a:pt x="5088" y="8347"/>
                        <a:pt x="5280" y="8804"/>
                      </a:cubicBezTo>
                      <a:cubicBezTo>
                        <a:pt x="5476" y="9258"/>
                        <a:pt x="5664" y="9718"/>
                        <a:pt x="5849" y="10175"/>
                      </a:cubicBezTo>
                      <a:cubicBezTo>
                        <a:pt x="5585" y="9221"/>
                        <a:pt x="5247" y="8286"/>
                        <a:pt x="4881" y="7365"/>
                      </a:cubicBezTo>
                      <a:cubicBezTo>
                        <a:pt x="4522" y="6436"/>
                        <a:pt x="4105" y="5534"/>
                        <a:pt x="3652" y="4649"/>
                      </a:cubicBezTo>
                      <a:cubicBezTo>
                        <a:pt x="3198" y="3764"/>
                        <a:pt x="2695" y="2902"/>
                        <a:pt x="2104" y="2100"/>
                      </a:cubicBezTo>
                      <a:cubicBezTo>
                        <a:pt x="1512" y="1306"/>
                        <a:pt x="856" y="519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7" name="Google Shape;3714;p47"/>
                <p:cNvSpPr/>
                <p:nvPr/>
              </p:nvSpPr>
              <p:spPr>
                <a:xfrm>
                  <a:off x="8089295" y="3441671"/>
                  <a:ext cx="242225" cy="1704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83" h="3859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511" y="240"/>
                        <a:pt x="971" y="555"/>
                        <a:pt x="1436" y="863"/>
                      </a:cubicBezTo>
                      <a:cubicBezTo>
                        <a:pt x="1893" y="1182"/>
                        <a:pt x="2346" y="1505"/>
                        <a:pt x="2792" y="1842"/>
                      </a:cubicBezTo>
                      <a:cubicBezTo>
                        <a:pt x="3691" y="2506"/>
                        <a:pt x="4569" y="3199"/>
                        <a:pt x="5482" y="3858"/>
                      </a:cubicBezTo>
                      <a:cubicBezTo>
                        <a:pt x="4710" y="3035"/>
                        <a:pt x="3854" y="2299"/>
                        <a:pt x="2955" y="1624"/>
                      </a:cubicBezTo>
                      <a:cubicBezTo>
                        <a:pt x="2502" y="1288"/>
                        <a:pt x="2037" y="968"/>
                        <a:pt x="1548" y="685"/>
                      </a:cubicBezTo>
                      <a:cubicBezTo>
                        <a:pt x="1063" y="399"/>
                        <a:pt x="547" y="142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15" name="Google Shape;3715;p47"/>
              <p:cNvSpPr/>
              <p:nvPr/>
            </p:nvSpPr>
            <p:spPr>
              <a:xfrm rot="-1799979" flipH="1">
                <a:off x="6597148" y="3628259"/>
                <a:ext cx="34644" cy="16760"/>
              </a:xfrm>
              <a:custGeom>
                <a:avLst/>
                <a:gdLst/>
                <a:ahLst/>
                <a:cxnLst/>
                <a:rect l="l" t="t" r="r" b="b"/>
                <a:pathLst>
                  <a:path w="769" h="372" extrusionOk="0">
                    <a:moveTo>
                      <a:pt x="156" y="0"/>
                    </a:moveTo>
                    <a:cubicBezTo>
                      <a:pt x="34" y="0"/>
                      <a:pt x="0" y="198"/>
                      <a:pt x="125" y="217"/>
                    </a:cubicBezTo>
                    <a:cubicBezTo>
                      <a:pt x="216" y="236"/>
                      <a:pt x="308" y="259"/>
                      <a:pt x="392" y="293"/>
                    </a:cubicBezTo>
                    <a:cubicBezTo>
                      <a:pt x="462" y="323"/>
                      <a:pt x="530" y="371"/>
                      <a:pt x="603" y="371"/>
                    </a:cubicBezTo>
                    <a:cubicBezTo>
                      <a:pt x="621" y="371"/>
                      <a:pt x="639" y="368"/>
                      <a:pt x="658" y="362"/>
                    </a:cubicBezTo>
                    <a:cubicBezTo>
                      <a:pt x="723" y="343"/>
                      <a:pt x="768" y="278"/>
                      <a:pt x="746" y="209"/>
                    </a:cubicBezTo>
                    <a:cubicBezTo>
                      <a:pt x="684" y="11"/>
                      <a:pt x="330" y="0"/>
                      <a:pt x="15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" name="Google Shape;3716;p47"/>
              <p:cNvSpPr/>
              <p:nvPr/>
            </p:nvSpPr>
            <p:spPr>
              <a:xfrm rot="-1799979" flipH="1">
                <a:off x="6484644" y="2532560"/>
                <a:ext cx="664269" cy="815138"/>
              </a:xfrm>
              <a:custGeom>
                <a:avLst/>
                <a:gdLst/>
                <a:ahLst/>
                <a:cxnLst/>
                <a:rect l="l" t="t" r="r" b="b"/>
                <a:pathLst>
                  <a:path w="14745" h="18093" extrusionOk="0">
                    <a:moveTo>
                      <a:pt x="6241" y="0"/>
                    </a:moveTo>
                    <a:cubicBezTo>
                      <a:pt x="4617" y="0"/>
                      <a:pt x="2764" y="1908"/>
                      <a:pt x="2164" y="3166"/>
                    </a:cubicBezTo>
                    <a:cubicBezTo>
                      <a:pt x="1042" y="5522"/>
                      <a:pt x="840" y="8264"/>
                      <a:pt x="711" y="10834"/>
                    </a:cubicBezTo>
                    <a:cubicBezTo>
                      <a:pt x="632" y="12469"/>
                      <a:pt x="612" y="14119"/>
                      <a:pt x="726" y="15754"/>
                    </a:cubicBezTo>
                    <a:cubicBezTo>
                      <a:pt x="726" y="15754"/>
                      <a:pt x="0" y="17799"/>
                      <a:pt x="1939" y="18043"/>
                    </a:cubicBezTo>
                    <a:cubicBezTo>
                      <a:pt x="2209" y="18077"/>
                      <a:pt x="2478" y="18093"/>
                      <a:pt x="2747" y="18093"/>
                    </a:cubicBezTo>
                    <a:cubicBezTo>
                      <a:pt x="5267" y="18093"/>
                      <a:pt x="7707" y="16668"/>
                      <a:pt x="9638" y="15184"/>
                    </a:cubicBezTo>
                    <a:cubicBezTo>
                      <a:pt x="11779" y="13541"/>
                      <a:pt x="13527" y="11317"/>
                      <a:pt x="14155" y="8655"/>
                    </a:cubicBezTo>
                    <a:cubicBezTo>
                      <a:pt x="14626" y="6663"/>
                      <a:pt x="14745" y="3648"/>
                      <a:pt x="12418" y="2770"/>
                    </a:cubicBezTo>
                    <a:cubicBezTo>
                      <a:pt x="12255" y="2709"/>
                      <a:pt x="11950" y="2642"/>
                      <a:pt x="11542" y="2642"/>
                    </a:cubicBezTo>
                    <a:cubicBezTo>
                      <a:pt x="10793" y="2642"/>
                      <a:pt x="9696" y="2870"/>
                      <a:pt x="8498" y="3792"/>
                    </a:cubicBezTo>
                    <a:cubicBezTo>
                      <a:pt x="8570" y="2854"/>
                      <a:pt x="8433" y="1717"/>
                      <a:pt x="7886" y="930"/>
                    </a:cubicBezTo>
                    <a:cubicBezTo>
                      <a:pt x="7421" y="266"/>
                      <a:pt x="6847" y="0"/>
                      <a:pt x="624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" name="Google Shape;3717;p47"/>
              <p:cNvSpPr/>
              <p:nvPr/>
            </p:nvSpPr>
            <p:spPr>
              <a:xfrm rot="-1799979" flipH="1">
                <a:off x="6529989" y="3286229"/>
                <a:ext cx="851409" cy="620195"/>
              </a:xfrm>
              <a:custGeom>
                <a:avLst/>
                <a:gdLst/>
                <a:ahLst/>
                <a:cxnLst/>
                <a:rect l="l" t="t" r="r" b="b"/>
                <a:pathLst>
                  <a:path w="18899" h="13766" extrusionOk="0">
                    <a:moveTo>
                      <a:pt x="4424" y="0"/>
                    </a:moveTo>
                    <a:cubicBezTo>
                      <a:pt x="4372" y="0"/>
                      <a:pt x="4319" y="1"/>
                      <a:pt x="4267" y="1"/>
                    </a:cubicBezTo>
                    <a:cubicBezTo>
                      <a:pt x="2050" y="13"/>
                      <a:pt x="1" y="20"/>
                      <a:pt x="1" y="20"/>
                    </a:cubicBezTo>
                    <a:cubicBezTo>
                      <a:pt x="1" y="20"/>
                      <a:pt x="3624" y="13129"/>
                      <a:pt x="10920" y="13733"/>
                    </a:cubicBezTo>
                    <a:cubicBezTo>
                      <a:pt x="11180" y="13755"/>
                      <a:pt x="11423" y="13765"/>
                      <a:pt x="11651" y="13765"/>
                    </a:cubicBezTo>
                    <a:cubicBezTo>
                      <a:pt x="16959" y="13765"/>
                      <a:pt x="13852" y="8145"/>
                      <a:pt x="13852" y="8145"/>
                    </a:cubicBezTo>
                    <a:lnTo>
                      <a:pt x="13852" y="8145"/>
                    </a:lnTo>
                    <a:cubicBezTo>
                      <a:pt x="13852" y="8145"/>
                      <a:pt x="14347" y="8240"/>
                      <a:pt x="15005" y="8240"/>
                    </a:cubicBezTo>
                    <a:cubicBezTo>
                      <a:pt x="16216" y="8240"/>
                      <a:pt x="17979" y="7918"/>
                      <a:pt x="18236" y="6088"/>
                    </a:cubicBezTo>
                    <a:cubicBezTo>
                      <a:pt x="18899" y="1327"/>
                      <a:pt x="10569" y="0"/>
                      <a:pt x="442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" name="Google Shape;3718;p47"/>
              <p:cNvSpPr/>
              <p:nvPr/>
            </p:nvSpPr>
            <p:spPr>
              <a:xfrm rot="-1799979" flipH="1">
                <a:off x="7203821" y="3041283"/>
                <a:ext cx="727340" cy="691648"/>
              </a:xfrm>
              <a:custGeom>
                <a:avLst/>
                <a:gdLst/>
                <a:ahLst/>
                <a:cxnLst/>
                <a:rect l="l" t="t" r="r" b="b"/>
                <a:pathLst>
                  <a:path w="16145" h="15352" extrusionOk="0">
                    <a:moveTo>
                      <a:pt x="12593" y="0"/>
                    </a:moveTo>
                    <a:cubicBezTo>
                      <a:pt x="12287" y="0"/>
                      <a:pt x="12091" y="98"/>
                      <a:pt x="12091" y="98"/>
                    </a:cubicBezTo>
                    <a:cubicBezTo>
                      <a:pt x="10418" y="680"/>
                      <a:pt x="8783" y="1410"/>
                      <a:pt x="7209" y="2216"/>
                    </a:cubicBezTo>
                    <a:cubicBezTo>
                      <a:pt x="7149" y="2246"/>
                      <a:pt x="7084" y="2281"/>
                      <a:pt x="7019" y="2311"/>
                    </a:cubicBezTo>
                    <a:lnTo>
                      <a:pt x="7019" y="2314"/>
                    </a:lnTo>
                    <a:cubicBezTo>
                      <a:pt x="7012" y="2319"/>
                      <a:pt x="7000" y="2323"/>
                      <a:pt x="6986" y="2330"/>
                    </a:cubicBezTo>
                    <a:cubicBezTo>
                      <a:pt x="4659" y="3509"/>
                      <a:pt x="1613" y="4897"/>
                      <a:pt x="716" y="7512"/>
                    </a:cubicBezTo>
                    <a:cubicBezTo>
                      <a:pt x="1" y="9603"/>
                      <a:pt x="853" y="12497"/>
                      <a:pt x="3252" y="13013"/>
                    </a:cubicBezTo>
                    <a:cubicBezTo>
                      <a:pt x="3500" y="13067"/>
                      <a:pt x="3758" y="13092"/>
                      <a:pt x="4020" y="13092"/>
                    </a:cubicBezTo>
                    <a:cubicBezTo>
                      <a:pt x="4787" y="13092"/>
                      <a:pt x="5583" y="12876"/>
                      <a:pt x="6233" y="12516"/>
                    </a:cubicBezTo>
                    <a:cubicBezTo>
                      <a:pt x="6233" y="12516"/>
                      <a:pt x="6653" y="15351"/>
                      <a:pt x="10481" y="15351"/>
                    </a:cubicBezTo>
                    <a:cubicBezTo>
                      <a:pt x="10556" y="15351"/>
                      <a:pt x="10631" y="15350"/>
                      <a:pt x="10708" y="15348"/>
                    </a:cubicBezTo>
                    <a:cubicBezTo>
                      <a:pt x="13924" y="15257"/>
                      <a:pt x="16144" y="10321"/>
                      <a:pt x="15692" y="5554"/>
                    </a:cubicBezTo>
                    <a:cubicBezTo>
                      <a:pt x="15574" y="4345"/>
                      <a:pt x="15285" y="3147"/>
                      <a:pt x="14802" y="2041"/>
                    </a:cubicBezTo>
                    <a:cubicBezTo>
                      <a:pt x="14037" y="311"/>
                      <a:pt x="13139" y="0"/>
                      <a:pt x="1259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3719;p47"/>
              <p:cNvSpPr/>
              <p:nvPr/>
            </p:nvSpPr>
            <p:spPr>
              <a:xfrm rot="-1799979" flipH="1">
                <a:off x="6947393" y="2492360"/>
                <a:ext cx="913939" cy="665337"/>
              </a:xfrm>
              <a:custGeom>
                <a:avLst/>
                <a:gdLst/>
                <a:ahLst/>
                <a:cxnLst/>
                <a:rect l="l" t="t" r="r" b="b"/>
                <a:pathLst>
                  <a:path w="20287" h="14768" extrusionOk="0">
                    <a:moveTo>
                      <a:pt x="6939" y="1"/>
                    </a:moveTo>
                    <a:cubicBezTo>
                      <a:pt x="6231" y="1"/>
                      <a:pt x="5529" y="120"/>
                      <a:pt x="4847" y="407"/>
                    </a:cubicBezTo>
                    <a:cubicBezTo>
                      <a:pt x="3201" y="1103"/>
                      <a:pt x="2110" y="3346"/>
                      <a:pt x="3185" y="4958"/>
                    </a:cubicBezTo>
                    <a:cubicBezTo>
                      <a:pt x="3185" y="4958"/>
                      <a:pt x="0" y="5068"/>
                      <a:pt x="228" y="8539"/>
                    </a:cubicBezTo>
                    <a:cubicBezTo>
                      <a:pt x="413" y="11354"/>
                      <a:pt x="8241" y="14767"/>
                      <a:pt x="14406" y="14767"/>
                    </a:cubicBezTo>
                    <a:cubicBezTo>
                      <a:pt x="15835" y="14767"/>
                      <a:pt x="17175" y="14584"/>
                      <a:pt x="18310" y="14167"/>
                    </a:cubicBezTo>
                    <a:cubicBezTo>
                      <a:pt x="20287" y="10889"/>
                      <a:pt x="18820" y="10185"/>
                      <a:pt x="18820" y="10185"/>
                    </a:cubicBezTo>
                    <a:cubicBezTo>
                      <a:pt x="18798" y="10175"/>
                      <a:pt x="18779" y="10171"/>
                      <a:pt x="18760" y="10171"/>
                    </a:cubicBezTo>
                    <a:cubicBezTo>
                      <a:pt x="18625" y="10171"/>
                      <a:pt x="18563" y="10408"/>
                      <a:pt x="18492" y="10408"/>
                    </a:cubicBezTo>
                    <a:cubicBezTo>
                      <a:pt x="18474" y="10408"/>
                      <a:pt x="18456" y="10392"/>
                      <a:pt x="18436" y="10353"/>
                    </a:cubicBezTo>
                    <a:cubicBezTo>
                      <a:pt x="17892" y="9285"/>
                      <a:pt x="17036" y="6767"/>
                      <a:pt x="16356" y="5779"/>
                    </a:cubicBezTo>
                    <a:cubicBezTo>
                      <a:pt x="14896" y="3669"/>
                      <a:pt x="12972" y="1699"/>
                      <a:pt x="10520" y="780"/>
                    </a:cubicBezTo>
                    <a:cubicBezTo>
                      <a:pt x="9356" y="342"/>
                      <a:pt x="8139" y="1"/>
                      <a:pt x="693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" name="Google Shape;3720;p47"/>
              <p:cNvSpPr/>
              <p:nvPr/>
            </p:nvSpPr>
            <p:spPr>
              <a:xfrm rot="-1799979" flipH="1">
                <a:off x="7743862" y="3180607"/>
                <a:ext cx="32301" cy="29690"/>
              </a:xfrm>
              <a:custGeom>
                <a:avLst/>
                <a:gdLst/>
                <a:ahLst/>
                <a:cxnLst/>
                <a:rect l="l" t="t" r="r" b="b"/>
                <a:pathLst>
                  <a:path w="717" h="659" extrusionOk="0">
                    <a:moveTo>
                      <a:pt x="606" y="0"/>
                    </a:moveTo>
                    <a:cubicBezTo>
                      <a:pt x="600" y="0"/>
                      <a:pt x="593" y="1"/>
                      <a:pt x="587" y="2"/>
                    </a:cubicBezTo>
                    <a:cubicBezTo>
                      <a:pt x="476" y="25"/>
                      <a:pt x="381" y="151"/>
                      <a:pt x="305" y="230"/>
                    </a:cubicBezTo>
                    <a:cubicBezTo>
                      <a:pt x="218" y="325"/>
                      <a:pt x="130" y="421"/>
                      <a:pt x="50" y="523"/>
                    </a:cubicBezTo>
                    <a:cubicBezTo>
                      <a:pt x="1" y="581"/>
                      <a:pt x="49" y="659"/>
                      <a:pt x="107" y="659"/>
                    </a:cubicBezTo>
                    <a:cubicBezTo>
                      <a:pt x="125" y="659"/>
                      <a:pt x="143" y="651"/>
                      <a:pt x="160" y="633"/>
                    </a:cubicBezTo>
                    <a:cubicBezTo>
                      <a:pt x="244" y="546"/>
                      <a:pt x="336" y="458"/>
                      <a:pt x="427" y="379"/>
                    </a:cubicBezTo>
                    <a:cubicBezTo>
                      <a:pt x="506" y="307"/>
                      <a:pt x="643" y="234"/>
                      <a:pt x="685" y="135"/>
                    </a:cubicBezTo>
                    <a:cubicBezTo>
                      <a:pt x="717" y="69"/>
                      <a:pt x="674" y="0"/>
                      <a:pt x="60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3721;p47"/>
              <p:cNvSpPr/>
              <p:nvPr/>
            </p:nvSpPr>
            <p:spPr>
              <a:xfrm rot="-1799979" flipH="1">
                <a:off x="7745357" y="3216771"/>
                <a:ext cx="26670" cy="25320"/>
              </a:xfrm>
              <a:custGeom>
                <a:avLst/>
                <a:gdLst/>
                <a:ahLst/>
                <a:cxnLst/>
                <a:rect l="l" t="t" r="r" b="b"/>
                <a:pathLst>
                  <a:path w="592" h="562" extrusionOk="0">
                    <a:moveTo>
                      <a:pt x="490" y="0"/>
                    </a:moveTo>
                    <a:cubicBezTo>
                      <a:pt x="482" y="0"/>
                      <a:pt x="475" y="1"/>
                      <a:pt x="467" y="3"/>
                    </a:cubicBezTo>
                    <a:cubicBezTo>
                      <a:pt x="373" y="26"/>
                      <a:pt x="304" y="136"/>
                      <a:pt x="243" y="205"/>
                    </a:cubicBezTo>
                    <a:cubicBezTo>
                      <a:pt x="175" y="285"/>
                      <a:pt x="110" y="361"/>
                      <a:pt x="41" y="441"/>
                    </a:cubicBezTo>
                    <a:cubicBezTo>
                      <a:pt x="1" y="491"/>
                      <a:pt x="35" y="561"/>
                      <a:pt x="89" y="561"/>
                    </a:cubicBezTo>
                    <a:cubicBezTo>
                      <a:pt x="100" y="561"/>
                      <a:pt x="112" y="558"/>
                      <a:pt x="125" y="550"/>
                    </a:cubicBezTo>
                    <a:cubicBezTo>
                      <a:pt x="220" y="494"/>
                      <a:pt x="311" y="433"/>
                      <a:pt x="395" y="357"/>
                    </a:cubicBezTo>
                    <a:cubicBezTo>
                      <a:pt x="475" y="289"/>
                      <a:pt x="578" y="205"/>
                      <a:pt x="589" y="94"/>
                    </a:cubicBezTo>
                    <a:cubicBezTo>
                      <a:pt x="592" y="39"/>
                      <a:pt x="538" y="0"/>
                      <a:pt x="49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" name="Google Shape;3722;p47"/>
              <p:cNvSpPr/>
              <p:nvPr/>
            </p:nvSpPr>
            <p:spPr>
              <a:xfrm rot="-1799979" flipH="1">
                <a:off x="7628528" y="3173416"/>
                <a:ext cx="32391" cy="21130"/>
              </a:xfrm>
              <a:custGeom>
                <a:avLst/>
                <a:gdLst/>
                <a:ahLst/>
                <a:cxnLst/>
                <a:rect l="l" t="t" r="r" b="b"/>
                <a:pathLst>
                  <a:path w="719" h="469" extrusionOk="0">
                    <a:moveTo>
                      <a:pt x="635" y="1"/>
                    </a:moveTo>
                    <a:cubicBezTo>
                      <a:pt x="418" y="1"/>
                      <a:pt x="206" y="202"/>
                      <a:pt x="57" y="343"/>
                    </a:cubicBezTo>
                    <a:cubicBezTo>
                      <a:pt x="1" y="396"/>
                      <a:pt x="53" y="468"/>
                      <a:pt x="115" y="468"/>
                    </a:cubicBezTo>
                    <a:cubicBezTo>
                      <a:pt x="133" y="468"/>
                      <a:pt x="151" y="462"/>
                      <a:pt x="167" y="449"/>
                    </a:cubicBezTo>
                    <a:cubicBezTo>
                      <a:pt x="251" y="380"/>
                      <a:pt x="343" y="320"/>
                      <a:pt x="438" y="266"/>
                    </a:cubicBezTo>
                    <a:cubicBezTo>
                      <a:pt x="521" y="221"/>
                      <a:pt x="612" y="187"/>
                      <a:pt x="680" y="115"/>
                    </a:cubicBezTo>
                    <a:cubicBezTo>
                      <a:pt x="719" y="73"/>
                      <a:pt x="692" y="1"/>
                      <a:pt x="63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3723;p47"/>
              <p:cNvSpPr/>
              <p:nvPr/>
            </p:nvSpPr>
            <p:spPr>
              <a:xfrm rot="-1799979" flipH="1">
                <a:off x="7647692" y="3199504"/>
                <a:ext cx="33157" cy="23427"/>
              </a:xfrm>
              <a:custGeom>
                <a:avLst/>
                <a:gdLst/>
                <a:ahLst/>
                <a:cxnLst/>
                <a:rect l="l" t="t" r="r" b="b"/>
                <a:pathLst>
                  <a:path w="736" h="520" extrusionOk="0">
                    <a:moveTo>
                      <a:pt x="586" y="1"/>
                    </a:moveTo>
                    <a:cubicBezTo>
                      <a:pt x="380" y="1"/>
                      <a:pt x="202" y="215"/>
                      <a:pt x="67" y="346"/>
                    </a:cubicBezTo>
                    <a:cubicBezTo>
                      <a:pt x="0" y="416"/>
                      <a:pt x="60" y="520"/>
                      <a:pt x="139" y="520"/>
                    </a:cubicBezTo>
                    <a:cubicBezTo>
                      <a:pt x="155" y="520"/>
                      <a:pt x="172" y="515"/>
                      <a:pt x="188" y="506"/>
                    </a:cubicBezTo>
                    <a:cubicBezTo>
                      <a:pt x="276" y="457"/>
                      <a:pt x="371" y="415"/>
                      <a:pt x="462" y="369"/>
                    </a:cubicBezTo>
                    <a:cubicBezTo>
                      <a:pt x="550" y="327"/>
                      <a:pt x="660" y="290"/>
                      <a:pt x="706" y="194"/>
                    </a:cubicBezTo>
                    <a:cubicBezTo>
                      <a:pt x="736" y="130"/>
                      <a:pt x="717" y="16"/>
                      <a:pt x="630" y="4"/>
                    </a:cubicBezTo>
                    <a:cubicBezTo>
                      <a:pt x="615" y="2"/>
                      <a:pt x="601" y="1"/>
                      <a:pt x="58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" name="Google Shape;3724;p47"/>
              <p:cNvSpPr/>
              <p:nvPr/>
            </p:nvSpPr>
            <p:spPr>
              <a:xfrm rot="-1799979" flipH="1">
                <a:off x="7687383" y="3245121"/>
                <a:ext cx="32481" cy="25184"/>
              </a:xfrm>
              <a:custGeom>
                <a:avLst/>
                <a:gdLst/>
                <a:ahLst/>
                <a:cxnLst/>
                <a:rect l="l" t="t" r="r" b="b"/>
                <a:pathLst>
                  <a:path w="721" h="559" extrusionOk="0">
                    <a:moveTo>
                      <a:pt x="605" y="0"/>
                    </a:moveTo>
                    <a:cubicBezTo>
                      <a:pt x="602" y="0"/>
                      <a:pt x="599" y="0"/>
                      <a:pt x="597" y="1"/>
                    </a:cubicBezTo>
                    <a:cubicBezTo>
                      <a:pt x="482" y="16"/>
                      <a:pt x="410" y="96"/>
                      <a:pt x="326" y="168"/>
                    </a:cubicBezTo>
                    <a:cubicBezTo>
                      <a:pt x="239" y="244"/>
                      <a:pt x="151" y="320"/>
                      <a:pt x="65" y="397"/>
                    </a:cubicBezTo>
                    <a:cubicBezTo>
                      <a:pt x="1" y="456"/>
                      <a:pt x="61" y="558"/>
                      <a:pt x="134" y="558"/>
                    </a:cubicBezTo>
                    <a:cubicBezTo>
                      <a:pt x="148" y="558"/>
                      <a:pt x="164" y="554"/>
                      <a:pt x="179" y="544"/>
                    </a:cubicBezTo>
                    <a:cubicBezTo>
                      <a:pt x="274" y="480"/>
                      <a:pt x="372" y="416"/>
                      <a:pt x="467" y="351"/>
                    </a:cubicBezTo>
                    <a:cubicBezTo>
                      <a:pt x="558" y="290"/>
                      <a:pt x="658" y="240"/>
                      <a:pt x="699" y="134"/>
                    </a:cubicBezTo>
                    <a:cubicBezTo>
                      <a:pt x="721" y="79"/>
                      <a:pt x="666" y="0"/>
                      <a:pt x="60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3725;p47"/>
              <p:cNvSpPr/>
              <p:nvPr/>
            </p:nvSpPr>
            <p:spPr>
              <a:xfrm rot="-1799979" flipH="1">
                <a:off x="7689239" y="3310141"/>
                <a:ext cx="32211" cy="2851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633" extrusionOk="0">
                    <a:moveTo>
                      <a:pt x="591" y="1"/>
                    </a:moveTo>
                    <a:cubicBezTo>
                      <a:pt x="580" y="1"/>
                      <a:pt x="568" y="3"/>
                      <a:pt x="555" y="7"/>
                    </a:cubicBezTo>
                    <a:cubicBezTo>
                      <a:pt x="445" y="45"/>
                      <a:pt x="373" y="136"/>
                      <a:pt x="294" y="216"/>
                    </a:cubicBezTo>
                    <a:cubicBezTo>
                      <a:pt x="210" y="300"/>
                      <a:pt x="130" y="387"/>
                      <a:pt x="54" y="478"/>
                    </a:cubicBezTo>
                    <a:cubicBezTo>
                      <a:pt x="1" y="534"/>
                      <a:pt x="47" y="633"/>
                      <a:pt x="113" y="633"/>
                    </a:cubicBezTo>
                    <a:cubicBezTo>
                      <a:pt x="128" y="633"/>
                      <a:pt x="144" y="627"/>
                      <a:pt x="160" y="615"/>
                    </a:cubicBezTo>
                    <a:cubicBezTo>
                      <a:pt x="252" y="547"/>
                      <a:pt x="346" y="482"/>
                      <a:pt x="434" y="410"/>
                    </a:cubicBezTo>
                    <a:cubicBezTo>
                      <a:pt x="522" y="342"/>
                      <a:pt x="636" y="273"/>
                      <a:pt x="681" y="170"/>
                    </a:cubicBezTo>
                    <a:cubicBezTo>
                      <a:pt x="714" y="100"/>
                      <a:pt x="672" y="1"/>
                      <a:pt x="59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" name="Google Shape;3726;p47"/>
              <p:cNvSpPr/>
              <p:nvPr/>
            </p:nvSpPr>
            <p:spPr>
              <a:xfrm rot="-1799979" flipH="1">
                <a:off x="7676154" y="3379093"/>
                <a:ext cx="31355" cy="29509"/>
              </a:xfrm>
              <a:custGeom>
                <a:avLst/>
                <a:gdLst/>
                <a:ahLst/>
                <a:cxnLst/>
                <a:rect l="l" t="t" r="r" b="b"/>
                <a:pathLst>
                  <a:path w="696" h="655" extrusionOk="0">
                    <a:moveTo>
                      <a:pt x="561" y="0"/>
                    </a:moveTo>
                    <a:cubicBezTo>
                      <a:pt x="552" y="0"/>
                      <a:pt x="543" y="1"/>
                      <a:pt x="535" y="3"/>
                    </a:cubicBezTo>
                    <a:cubicBezTo>
                      <a:pt x="398" y="31"/>
                      <a:pt x="317" y="152"/>
                      <a:pt x="226" y="254"/>
                    </a:cubicBezTo>
                    <a:cubicBezTo>
                      <a:pt x="143" y="350"/>
                      <a:pt x="56" y="452"/>
                      <a:pt x="14" y="574"/>
                    </a:cubicBezTo>
                    <a:cubicBezTo>
                      <a:pt x="0" y="610"/>
                      <a:pt x="35" y="654"/>
                      <a:pt x="74" y="654"/>
                    </a:cubicBezTo>
                    <a:cubicBezTo>
                      <a:pt x="81" y="654"/>
                      <a:pt x="87" y="653"/>
                      <a:pt x="94" y="650"/>
                    </a:cubicBezTo>
                    <a:cubicBezTo>
                      <a:pt x="208" y="601"/>
                      <a:pt x="306" y="513"/>
                      <a:pt x="401" y="429"/>
                    </a:cubicBezTo>
                    <a:cubicBezTo>
                      <a:pt x="454" y="388"/>
                      <a:pt x="505" y="346"/>
                      <a:pt x="557" y="304"/>
                    </a:cubicBezTo>
                    <a:cubicBezTo>
                      <a:pt x="619" y="254"/>
                      <a:pt x="645" y="213"/>
                      <a:pt x="671" y="137"/>
                    </a:cubicBezTo>
                    <a:cubicBezTo>
                      <a:pt x="695" y="63"/>
                      <a:pt x="631" y="0"/>
                      <a:pt x="56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3727;p47"/>
              <p:cNvSpPr/>
              <p:nvPr/>
            </p:nvSpPr>
            <p:spPr>
              <a:xfrm rot="-1799979" flipH="1">
                <a:off x="7634831" y="3345614"/>
                <a:ext cx="30950" cy="28563"/>
              </a:xfrm>
              <a:custGeom>
                <a:avLst/>
                <a:gdLst/>
                <a:ahLst/>
                <a:cxnLst/>
                <a:rect l="l" t="t" r="r" b="b"/>
                <a:pathLst>
                  <a:path w="687" h="634" extrusionOk="0">
                    <a:moveTo>
                      <a:pt x="588" y="0"/>
                    </a:moveTo>
                    <a:cubicBezTo>
                      <a:pt x="466" y="8"/>
                      <a:pt x="382" y="95"/>
                      <a:pt x="298" y="179"/>
                    </a:cubicBezTo>
                    <a:cubicBezTo>
                      <a:pt x="211" y="267"/>
                      <a:pt x="135" y="362"/>
                      <a:pt x="56" y="457"/>
                    </a:cubicBezTo>
                    <a:cubicBezTo>
                      <a:pt x="0" y="521"/>
                      <a:pt x="50" y="633"/>
                      <a:pt x="123" y="633"/>
                    </a:cubicBezTo>
                    <a:cubicBezTo>
                      <a:pt x="140" y="633"/>
                      <a:pt x="158" y="627"/>
                      <a:pt x="177" y="613"/>
                    </a:cubicBezTo>
                    <a:cubicBezTo>
                      <a:pt x="279" y="536"/>
                      <a:pt x="382" y="464"/>
                      <a:pt x="477" y="381"/>
                    </a:cubicBezTo>
                    <a:cubicBezTo>
                      <a:pt x="572" y="301"/>
                      <a:pt x="663" y="221"/>
                      <a:pt x="679" y="92"/>
                    </a:cubicBezTo>
                    <a:cubicBezTo>
                      <a:pt x="686" y="46"/>
                      <a:pt x="633" y="0"/>
                      <a:pt x="58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" name="Google Shape;3728;p47"/>
              <p:cNvSpPr/>
              <p:nvPr/>
            </p:nvSpPr>
            <p:spPr>
              <a:xfrm rot="-1799979" flipH="1">
                <a:off x="7556088" y="3172426"/>
                <a:ext cx="28967" cy="17796"/>
              </a:xfrm>
              <a:custGeom>
                <a:avLst/>
                <a:gdLst/>
                <a:ahLst/>
                <a:cxnLst/>
                <a:rect l="l" t="t" r="r" b="b"/>
                <a:pathLst>
                  <a:path w="643" h="395" extrusionOk="0">
                    <a:moveTo>
                      <a:pt x="526" y="1"/>
                    </a:moveTo>
                    <a:cubicBezTo>
                      <a:pt x="445" y="1"/>
                      <a:pt x="374" y="42"/>
                      <a:pt x="304" y="85"/>
                    </a:cubicBezTo>
                    <a:cubicBezTo>
                      <a:pt x="220" y="134"/>
                      <a:pt x="132" y="184"/>
                      <a:pt x="60" y="248"/>
                    </a:cubicBezTo>
                    <a:cubicBezTo>
                      <a:pt x="0" y="308"/>
                      <a:pt x="55" y="394"/>
                      <a:pt x="127" y="394"/>
                    </a:cubicBezTo>
                    <a:cubicBezTo>
                      <a:pt x="132" y="394"/>
                      <a:pt x="138" y="394"/>
                      <a:pt x="144" y="393"/>
                    </a:cubicBezTo>
                    <a:cubicBezTo>
                      <a:pt x="235" y="373"/>
                      <a:pt x="323" y="328"/>
                      <a:pt x="406" y="290"/>
                    </a:cubicBezTo>
                    <a:cubicBezTo>
                      <a:pt x="483" y="252"/>
                      <a:pt x="581" y="210"/>
                      <a:pt x="620" y="131"/>
                    </a:cubicBezTo>
                    <a:cubicBezTo>
                      <a:pt x="642" y="85"/>
                      <a:pt x="627" y="12"/>
                      <a:pt x="569" y="5"/>
                    </a:cubicBezTo>
                    <a:cubicBezTo>
                      <a:pt x="554" y="2"/>
                      <a:pt x="540" y="1"/>
                      <a:pt x="52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3729;p47"/>
              <p:cNvSpPr/>
              <p:nvPr/>
            </p:nvSpPr>
            <p:spPr>
              <a:xfrm rot="-1799979" flipH="1">
                <a:off x="7794365" y="3339690"/>
                <a:ext cx="28832" cy="30501"/>
              </a:xfrm>
              <a:custGeom>
                <a:avLst/>
                <a:gdLst/>
                <a:ahLst/>
                <a:cxnLst/>
                <a:rect l="l" t="t" r="r" b="b"/>
                <a:pathLst>
                  <a:path w="640" h="677" extrusionOk="0">
                    <a:moveTo>
                      <a:pt x="504" y="1"/>
                    </a:moveTo>
                    <a:cubicBezTo>
                      <a:pt x="481" y="1"/>
                      <a:pt x="457" y="9"/>
                      <a:pt x="437" y="27"/>
                    </a:cubicBezTo>
                    <a:cubicBezTo>
                      <a:pt x="354" y="103"/>
                      <a:pt x="267" y="176"/>
                      <a:pt x="191" y="263"/>
                    </a:cubicBezTo>
                    <a:cubicBezTo>
                      <a:pt x="114" y="343"/>
                      <a:pt x="0" y="431"/>
                      <a:pt x="12" y="548"/>
                    </a:cubicBezTo>
                    <a:cubicBezTo>
                      <a:pt x="15" y="631"/>
                      <a:pt x="70" y="676"/>
                      <a:pt x="143" y="676"/>
                    </a:cubicBezTo>
                    <a:cubicBezTo>
                      <a:pt x="153" y="676"/>
                      <a:pt x="164" y="675"/>
                      <a:pt x="175" y="673"/>
                    </a:cubicBezTo>
                    <a:cubicBezTo>
                      <a:pt x="290" y="659"/>
                      <a:pt x="354" y="522"/>
                      <a:pt x="415" y="434"/>
                    </a:cubicBezTo>
                    <a:cubicBezTo>
                      <a:pt x="483" y="343"/>
                      <a:pt x="533" y="245"/>
                      <a:pt x="593" y="149"/>
                    </a:cubicBezTo>
                    <a:cubicBezTo>
                      <a:pt x="639" y="75"/>
                      <a:pt x="573" y="1"/>
                      <a:pt x="50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" name="Google Shape;3730;p47"/>
              <p:cNvSpPr/>
              <p:nvPr/>
            </p:nvSpPr>
            <p:spPr>
              <a:xfrm rot="-1799979" flipH="1">
                <a:off x="7802964" y="3313017"/>
                <a:ext cx="22165" cy="19553"/>
              </a:xfrm>
              <a:custGeom>
                <a:avLst/>
                <a:gdLst/>
                <a:ahLst/>
                <a:cxnLst/>
                <a:rect l="l" t="t" r="r" b="b"/>
                <a:pathLst>
                  <a:path w="492" h="434" extrusionOk="0">
                    <a:moveTo>
                      <a:pt x="365" y="1"/>
                    </a:moveTo>
                    <a:cubicBezTo>
                      <a:pt x="344" y="1"/>
                      <a:pt x="323" y="8"/>
                      <a:pt x="305" y="25"/>
                    </a:cubicBezTo>
                    <a:cubicBezTo>
                      <a:pt x="256" y="74"/>
                      <a:pt x="198" y="120"/>
                      <a:pt x="145" y="165"/>
                    </a:cubicBezTo>
                    <a:cubicBezTo>
                      <a:pt x="88" y="211"/>
                      <a:pt x="0" y="260"/>
                      <a:pt x="8" y="340"/>
                    </a:cubicBezTo>
                    <a:cubicBezTo>
                      <a:pt x="12" y="386"/>
                      <a:pt x="35" y="412"/>
                      <a:pt x="77" y="427"/>
                    </a:cubicBezTo>
                    <a:cubicBezTo>
                      <a:pt x="89" y="432"/>
                      <a:pt x="101" y="434"/>
                      <a:pt x="112" y="434"/>
                    </a:cubicBezTo>
                    <a:cubicBezTo>
                      <a:pt x="182" y="434"/>
                      <a:pt x="248" y="363"/>
                      <a:pt x="293" y="318"/>
                    </a:cubicBezTo>
                    <a:cubicBezTo>
                      <a:pt x="351" y="256"/>
                      <a:pt x="396" y="195"/>
                      <a:pt x="445" y="130"/>
                    </a:cubicBezTo>
                    <a:cubicBezTo>
                      <a:pt x="492" y="68"/>
                      <a:pt x="429" y="1"/>
                      <a:pt x="36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" name="Google Shape;3731;p47"/>
              <p:cNvSpPr/>
              <p:nvPr/>
            </p:nvSpPr>
            <p:spPr>
              <a:xfrm rot="-1799979" flipH="1">
                <a:off x="7803355" y="3273199"/>
                <a:ext cx="22435" cy="13786"/>
              </a:xfrm>
              <a:custGeom>
                <a:avLst/>
                <a:gdLst/>
                <a:ahLst/>
                <a:cxnLst/>
                <a:rect l="l" t="t" r="r" b="b"/>
                <a:pathLst>
                  <a:path w="498" h="306" extrusionOk="0">
                    <a:moveTo>
                      <a:pt x="408" y="0"/>
                    </a:moveTo>
                    <a:cubicBezTo>
                      <a:pt x="402" y="0"/>
                      <a:pt x="395" y="1"/>
                      <a:pt x="389" y="4"/>
                    </a:cubicBezTo>
                    <a:cubicBezTo>
                      <a:pt x="339" y="19"/>
                      <a:pt x="286" y="37"/>
                      <a:pt x="236" y="57"/>
                    </a:cubicBezTo>
                    <a:cubicBezTo>
                      <a:pt x="187" y="79"/>
                      <a:pt x="138" y="110"/>
                      <a:pt x="88" y="137"/>
                    </a:cubicBezTo>
                    <a:cubicBezTo>
                      <a:pt x="1" y="185"/>
                      <a:pt x="54" y="305"/>
                      <a:pt x="135" y="305"/>
                    </a:cubicBezTo>
                    <a:cubicBezTo>
                      <a:pt x="149" y="305"/>
                      <a:pt x="164" y="301"/>
                      <a:pt x="180" y="293"/>
                    </a:cubicBezTo>
                    <a:cubicBezTo>
                      <a:pt x="229" y="266"/>
                      <a:pt x="278" y="243"/>
                      <a:pt x="324" y="213"/>
                    </a:cubicBezTo>
                    <a:cubicBezTo>
                      <a:pt x="369" y="179"/>
                      <a:pt x="411" y="144"/>
                      <a:pt x="453" y="110"/>
                    </a:cubicBezTo>
                    <a:cubicBezTo>
                      <a:pt x="497" y="76"/>
                      <a:pt x="460" y="0"/>
                      <a:pt x="40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" name="Google Shape;3732;p47"/>
              <p:cNvSpPr/>
              <p:nvPr/>
            </p:nvSpPr>
            <p:spPr>
              <a:xfrm rot="-1799979" flipH="1">
                <a:off x="7740721" y="3372693"/>
                <a:ext cx="39419" cy="31717"/>
              </a:xfrm>
              <a:custGeom>
                <a:avLst/>
                <a:gdLst/>
                <a:ahLst/>
                <a:cxnLst/>
                <a:rect l="l" t="t" r="r" b="b"/>
                <a:pathLst>
                  <a:path w="875" h="704" extrusionOk="0">
                    <a:moveTo>
                      <a:pt x="776" y="0"/>
                    </a:moveTo>
                    <a:cubicBezTo>
                      <a:pt x="757" y="0"/>
                      <a:pt x="738" y="8"/>
                      <a:pt x="721" y="26"/>
                    </a:cubicBezTo>
                    <a:cubicBezTo>
                      <a:pt x="621" y="126"/>
                      <a:pt x="503" y="228"/>
                      <a:pt x="386" y="308"/>
                    </a:cubicBezTo>
                    <a:cubicBezTo>
                      <a:pt x="329" y="349"/>
                      <a:pt x="287" y="399"/>
                      <a:pt x="233" y="445"/>
                    </a:cubicBezTo>
                    <a:cubicBezTo>
                      <a:pt x="184" y="491"/>
                      <a:pt x="124" y="528"/>
                      <a:pt x="66" y="574"/>
                    </a:cubicBezTo>
                    <a:cubicBezTo>
                      <a:pt x="1" y="625"/>
                      <a:pt x="72" y="704"/>
                      <a:pt x="134" y="704"/>
                    </a:cubicBezTo>
                    <a:cubicBezTo>
                      <a:pt x="137" y="704"/>
                      <a:pt x="139" y="704"/>
                      <a:pt x="142" y="703"/>
                    </a:cubicBezTo>
                    <a:cubicBezTo>
                      <a:pt x="291" y="681"/>
                      <a:pt x="461" y="616"/>
                      <a:pt x="572" y="517"/>
                    </a:cubicBezTo>
                    <a:cubicBezTo>
                      <a:pt x="698" y="399"/>
                      <a:pt x="781" y="277"/>
                      <a:pt x="849" y="126"/>
                    </a:cubicBezTo>
                    <a:cubicBezTo>
                      <a:pt x="875" y="66"/>
                      <a:pt x="829" y="0"/>
                      <a:pt x="77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" name="Google Shape;3733;p47"/>
              <p:cNvSpPr/>
              <p:nvPr/>
            </p:nvSpPr>
            <p:spPr>
              <a:xfrm rot="-1799979" flipH="1">
                <a:off x="7754774" y="3303019"/>
                <a:ext cx="28922" cy="23247"/>
              </a:xfrm>
              <a:custGeom>
                <a:avLst/>
                <a:gdLst/>
                <a:ahLst/>
                <a:cxnLst/>
                <a:rect l="l" t="t" r="r" b="b"/>
                <a:pathLst>
                  <a:path w="642" h="516" extrusionOk="0">
                    <a:moveTo>
                      <a:pt x="511" y="1"/>
                    </a:moveTo>
                    <a:cubicBezTo>
                      <a:pt x="495" y="1"/>
                      <a:pt x="478" y="4"/>
                      <a:pt x="460" y="12"/>
                    </a:cubicBezTo>
                    <a:cubicBezTo>
                      <a:pt x="369" y="54"/>
                      <a:pt x="297" y="118"/>
                      <a:pt x="221" y="183"/>
                    </a:cubicBezTo>
                    <a:cubicBezTo>
                      <a:pt x="148" y="244"/>
                      <a:pt x="46" y="283"/>
                      <a:pt x="20" y="377"/>
                    </a:cubicBezTo>
                    <a:cubicBezTo>
                      <a:pt x="0" y="430"/>
                      <a:pt x="39" y="495"/>
                      <a:pt x="92" y="511"/>
                    </a:cubicBezTo>
                    <a:cubicBezTo>
                      <a:pt x="106" y="514"/>
                      <a:pt x="119" y="516"/>
                      <a:pt x="133" y="516"/>
                    </a:cubicBezTo>
                    <a:cubicBezTo>
                      <a:pt x="225" y="516"/>
                      <a:pt x="311" y="446"/>
                      <a:pt x="384" y="397"/>
                    </a:cubicBezTo>
                    <a:cubicBezTo>
                      <a:pt x="479" y="332"/>
                      <a:pt x="559" y="263"/>
                      <a:pt x="604" y="157"/>
                    </a:cubicBezTo>
                    <a:cubicBezTo>
                      <a:pt x="642" y="79"/>
                      <a:pt x="587" y="1"/>
                      <a:pt x="51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" name="Google Shape;3734;p47"/>
              <p:cNvSpPr/>
              <p:nvPr/>
            </p:nvSpPr>
            <p:spPr>
              <a:xfrm rot="-1799979" flipH="1">
                <a:off x="7812552" y="3415352"/>
                <a:ext cx="29959" cy="27482"/>
              </a:xfrm>
              <a:custGeom>
                <a:avLst/>
                <a:gdLst/>
                <a:ahLst/>
                <a:cxnLst/>
                <a:rect l="l" t="t" r="r" b="b"/>
                <a:pathLst>
                  <a:path w="665" h="610" extrusionOk="0">
                    <a:moveTo>
                      <a:pt x="548" y="1"/>
                    </a:moveTo>
                    <a:cubicBezTo>
                      <a:pt x="443" y="1"/>
                      <a:pt x="358" y="111"/>
                      <a:pt x="280" y="182"/>
                    </a:cubicBezTo>
                    <a:cubicBezTo>
                      <a:pt x="235" y="224"/>
                      <a:pt x="185" y="266"/>
                      <a:pt x="143" y="311"/>
                    </a:cubicBezTo>
                    <a:cubicBezTo>
                      <a:pt x="98" y="357"/>
                      <a:pt x="68" y="421"/>
                      <a:pt x="33" y="478"/>
                    </a:cubicBezTo>
                    <a:cubicBezTo>
                      <a:pt x="0" y="527"/>
                      <a:pt x="45" y="609"/>
                      <a:pt x="102" y="609"/>
                    </a:cubicBezTo>
                    <a:cubicBezTo>
                      <a:pt x="111" y="609"/>
                      <a:pt x="120" y="607"/>
                      <a:pt x="129" y="603"/>
                    </a:cubicBezTo>
                    <a:cubicBezTo>
                      <a:pt x="189" y="580"/>
                      <a:pt x="257" y="558"/>
                      <a:pt x="311" y="524"/>
                    </a:cubicBezTo>
                    <a:cubicBezTo>
                      <a:pt x="364" y="486"/>
                      <a:pt x="413" y="429"/>
                      <a:pt x="459" y="380"/>
                    </a:cubicBezTo>
                    <a:cubicBezTo>
                      <a:pt x="524" y="299"/>
                      <a:pt x="664" y="166"/>
                      <a:pt x="626" y="52"/>
                    </a:cubicBezTo>
                    <a:cubicBezTo>
                      <a:pt x="619" y="29"/>
                      <a:pt x="600" y="6"/>
                      <a:pt x="573" y="3"/>
                    </a:cubicBezTo>
                    <a:cubicBezTo>
                      <a:pt x="565" y="1"/>
                      <a:pt x="557" y="1"/>
                      <a:pt x="54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" name="Google Shape;3735;p47"/>
              <p:cNvSpPr/>
              <p:nvPr/>
            </p:nvSpPr>
            <p:spPr>
              <a:xfrm rot="-1799979" flipH="1">
                <a:off x="7804449" y="3441142"/>
                <a:ext cx="26445" cy="27707"/>
              </a:xfrm>
              <a:custGeom>
                <a:avLst/>
                <a:gdLst/>
                <a:ahLst/>
                <a:cxnLst/>
                <a:rect l="l" t="t" r="r" b="b"/>
                <a:pathLst>
                  <a:path w="587" h="615" extrusionOk="0">
                    <a:moveTo>
                      <a:pt x="482" y="1"/>
                    </a:moveTo>
                    <a:cubicBezTo>
                      <a:pt x="454" y="1"/>
                      <a:pt x="425" y="13"/>
                      <a:pt x="407" y="39"/>
                    </a:cubicBezTo>
                    <a:cubicBezTo>
                      <a:pt x="350" y="126"/>
                      <a:pt x="262" y="214"/>
                      <a:pt x="183" y="282"/>
                    </a:cubicBezTo>
                    <a:cubicBezTo>
                      <a:pt x="164" y="298"/>
                      <a:pt x="141" y="313"/>
                      <a:pt x="126" y="328"/>
                    </a:cubicBezTo>
                    <a:cubicBezTo>
                      <a:pt x="126" y="331"/>
                      <a:pt x="99" y="381"/>
                      <a:pt x="95" y="385"/>
                    </a:cubicBezTo>
                    <a:cubicBezTo>
                      <a:pt x="69" y="431"/>
                      <a:pt x="27" y="457"/>
                      <a:pt x="12" y="510"/>
                    </a:cubicBezTo>
                    <a:cubicBezTo>
                      <a:pt x="1" y="568"/>
                      <a:pt x="38" y="605"/>
                      <a:pt x="87" y="613"/>
                    </a:cubicBezTo>
                    <a:cubicBezTo>
                      <a:pt x="93" y="614"/>
                      <a:pt x="99" y="614"/>
                      <a:pt x="104" y="614"/>
                    </a:cubicBezTo>
                    <a:cubicBezTo>
                      <a:pt x="158" y="614"/>
                      <a:pt x="203" y="585"/>
                      <a:pt x="252" y="564"/>
                    </a:cubicBezTo>
                    <a:cubicBezTo>
                      <a:pt x="320" y="533"/>
                      <a:pt x="354" y="496"/>
                      <a:pt x="399" y="438"/>
                    </a:cubicBezTo>
                    <a:cubicBezTo>
                      <a:pt x="480" y="331"/>
                      <a:pt x="521" y="229"/>
                      <a:pt x="566" y="108"/>
                    </a:cubicBezTo>
                    <a:cubicBezTo>
                      <a:pt x="587" y="43"/>
                      <a:pt x="535" y="1"/>
                      <a:pt x="48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" name="Google Shape;3736;p47"/>
              <p:cNvSpPr/>
              <p:nvPr/>
            </p:nvSpPr>
            <p:spPr>
              <a:xfrm rot="-1799979" flipH="1">
                <a:off x="7701443" y="3440782"/>
                <a:ext cx="27165" cy="24959"/>
              </a:xfrm>
              <a:custGeom>
                <a:avLst/>
                <a:gdLst/>
                <a:ahLst/>
                <a:cxnLst/>
                <a:rect l="l" t="t" r="r" b="b"/>
                <a:pathLst>
                  <a:path w="603" h="554" extrusionOk="0">
                    <a:moveTo>
                      <a:pt x="492" y="0"/>
                    </a:moveTo>
                    <a:cubicBezTo>
                      <a:pt x="483" y="0"/>
                      <a:pt x="474" y="2"/>
                      <a:pt x="464" y="6"/>
                    </a:cubicBezTo>
                    <a:cubicBezTo>
                      <a:pt x="354" y="52"/>
                      <a:pt x="259" y="105"/>
                      <a:pt x="168" y="185"/>
                    </a:cubicBezTo>
                    <a:cubicBezTo>
                      <a:pt x="103" y="246"/>
                      <a:pt x="1" y="383"/>
                      <a:pt x="8" y="478"/>
                    </a:cubicBezTo>
                    <a:cubicBezTo>
                      <a:pt x="8" y="517"/>
                      <a:pt x="39" y="553"/>
                      <a:pt x="79" y="553"/>
                    </a:cubicBezTo>
                    <a:cubicBezTo>
                      <a:pt x="85" y="553"/>
                      <a:pt x="92" y="552"/>
                      <a:pt x="99" y="550"/>
                    </a:cubicBezTo>
                    <a:cubicBezTo>
                      <a:pt x="153" y="531"/>
                      <a:pt x="180" y="497"/>
                      <a:pt x="217" y="462"/>
                    </a:cubicBezTo>
                    <a:cubicBezTo>
                      <a:pt x="252" y="429"/>
                      <a:pt x="294" y="401"/>
                      <a:pt x="328" y="364"/>
                    </a:cubicBezTo>
                    <a:cubicBezTo>
                      <a:pt x="396" y="287"/>
                      <a:pt x="473" y="215"/>
                      <a:pt x="548" y="147"/>
                    </a:cubicBezTo>
                    <a:cubicBezTo>
                      <a:pt x="602" y="100"/>
                      <a:pt x="558" y="0"/>
                      <a:pt x="49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" name="Google Shape;3737;p47"/>
              <p:cNvSpPr/>
              <p:nvPr/>
            </p:nvSpPr>
            <p:spPr>
              <a:xfrm rot="-1799979" flipH="1">
                <a:off x="7711200" y="3484113"/>
                <a:ext cx="27616" cy="32168"/>
              </a:xfrm>
              <a:custGeom>
                <a:avLst/>
                <a:gdLst/>
                <a:ahLst/>
                <a:cxnLst/>
                <a:rect l="l" t="t" r="r" b="b"/>
                <a:pathLst>
                  <a:path w="613" h="714" extrusionOk="0">
                    <a:moveTo>
                      <a:pt x="482" y="1"/>
                    </a:moveTo>
                    <a:cubicBezTo>
                      <a:pt x="459" y="1"/>
                      <a:pt x="436" y="10"/>
                      <a:pt x="418" y="31"/>
                    </a:cubicBezTo>
                    <a:cubicBezTo>
                      <a:pt x="335" y="126"/>
                      <a:pt x="247" y="214"/>
                      <a:pt x="167" y="312"/>
                    </a:cubicBezTo>
                    <a:cubicBezTo>
                      <a:pt x="95" y="403"/>
                      <a:pt x="15" y="495"/>
                      <a:pt x="4" y="613"/>
                    </a:cubicBezTo>
                    <a:cubicBezTo>
                      <a:pt x="0" y="664"/>
                      <a:pt x="52" y="713"/>
                      <a:pt x="102" y="713"/>
                    </a:cubicBezTo>
                    <a:cubicBezTo>
                      <a:pt x="111" y="713"/>
                      <a:pt x="121" y="712"/>
                      <a:pt x="129" y="708"/>
                    </a:cubicBezTo>
                    <a:cubicBezTo>
                      <a:pt x="240" y="666"/>
                      <a:pt x="304" y="563"/>
                      <a:pt x="369" y="468"/>
                    </a:cubicBezTo>
                    <a:cubicBezTo>
                      <a:pt x="441" y="362"/>
                      <a:pt x="502" y="252"/>
                      <a:pt x="570" y="145"/>
                    </a:cubicBezTo>
                    <a:cubicBezTo>
                      <a:pt x="613" y="77"/>
                      <a:pt x="548" y="1"/>
                      <a:pt x="48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" name="Google Shape;3738;p47"/>
              <p:cNvSpPr/>
              <p:nvPr/>
            </p:nvSpPr>
            <p:spPr>
              <a:xfrm rot="-1799979" flipH="1">
                <a:off x="7633777" y="3450380"/>
                <a:ext cx="20228" cy="22977"/>
              </a:xfrm>
              <a:custGeom>
                <a:avLst/>
                <a:gdLst/>
                <a:ahLst/>
                <a:cxnLst/>
                <a:rect l="l" t="t" r="r" b="b"/>
                <a:pathLst>
                  <a:path w="449" h="510" extrusionOk="0">
                    <a:moveTo>
                      <a:pt x="346" y="1"/>
                    </a:moveTo>
                    <a:cubicBezTo>
                      <a:pt x="309" y="1"/>
                      <a:pt x="270" y="21"/>
                      <a:pt x="251" y="64"/>
                    </a:cubicBezTo>
                    <a:cubicBezTo>
                      <a:pt x="225" y="133"/>
                      <a:pt x="175" y="182"/>
                      <a:pt x="137" y="243"/>
                    </a:cubicBezTo>
                    <a:cubicBezTo>
                      <a:pt x="100" y="301"/>
                      <a:pt x="31" y="346"/>
                      <a:pt x="12" y="415"/>
                    </a:cubicBezTo>
                    <a:cubicBezTo>
                      <a:pt x="0" y="464"/>
                      <a:pt x="39" y="506"/>
                      <a:pt x="88" y="509"/>
                    </a:cubicBezTo>
                    <a:cubicBezTo>
                      <a:pt x="91" y="510"/>
                      <a:pt x="94" y="510"/>
                      <a:pt x="97" y="510"/>
                    </a:cubicBezTo>
                    <a:cubicBezTo>
                      <a:pt x="178" y="510"/>
                      <a:pt x="265" y="420"/>
                      <a:pt x="316" y="364"/>
                    </a:cubicBezTo>
                    <a:cubicBezTo>
                      <a:pt x="373" y="296"/>
                      <a:pt x="407" y="197"/>
                      <a:pt x="430" y="113"/>
                    </a:cubicBezTo>
                    <a:cubicBezTo>
                      <a:pt x="448" y="42"/>
                      <a:pt x="399" y="1"/>
                      <a:pt x="34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" name="Google Shape;3739;p47"/>
              <p:cNvSpPr/>
              <p:nvPr/>
            </p:nvSpPr>
            <p:spPr>
              <a:xfrm rot="-1799979" flipH="1">
                <a:off x="7608216" y="3407716"/>
                <a:ext cx="20633" cy="21265"/>
              </a:xfrm>
              <a:custGeom>
                <a:avLst/>
                <a:gdLst/>
                <a:ahLst/>
                <a:cxnLst/>
                <a:rect l="l" t="t" r="r" b="b"/>
                <a:pathLst>
                  <a:path w="458" h="472" extrusionOk="0">
                    <a:moveTo>
                      <a:pt x="334" y="1"/>
                    </a:moveTo>
                    <a:cubicBezTo>
                      <a:pt x="313" y="1"/>
                      <a:pt x="292" y="8"/>
                      <a:pt x="274" y="26"/>
                    </a:cubicBezTo>
                    <a:cubicBezTo>
                      <a:pt x="221" y="76"/>
                      <a:pt x="168" y="126"/>
                      <a:pt x="119" y="182"/>
                    </a:cubicBezTo>
                    <a:cubicBezTo>
                      <a:pt x="58" y="243"/>
                      <a:pt x="0" y="300"/>
                      <a:pt x="19" y="396"/>
                    </a:cubicBezTo>
                    <a:cubicBezTo>
                      <a:pt x="28" y="437"/>
                      <a:pt x="77" y="472"/>
                      <a:pt x="119" y="472"/>
                    </a:cubicBezTo>
                    <a:cubicBezTo>
                      <a:pt x="210" y="468"/>
                      <a:pt x="256" y="391"/>
                      <a:pt x="301" y="323"/>
                    </a:cubicBezTo>
                    <a:cubicBezTo>
                      <a:pt x="342" y="263"/>
                      <a:pt x="377" y="198"/>
                      <a:pt x="415" y="137"/>
                    </a:cubicBezTo>
                    <a:cubicBezTo>
                      <a:pt x="458" y="71"/>
                      <a:pt x="398" y="1"/>
                      <a:pt x="3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" name="Google Shape;3740;p47"/>
              <p:cNvSpPr/>
              <p:nvPr/>
            </p:nvSpPr>
            <p:spPr>
              <a:xfrm rot="-1799979" flipH="1">
                <a:off x="7566340" y="3380554"/>
                <a:ext cx="25634" cy="22526"/>
              </a:xfrm>
              <a:custGeom>
                <a:avLst/>
                <a:gdLst/>
                <a:ahLst/>
                <a:cxnLst/>
                <a:rect l="l" t="t" r="r" b="b"/>
                <a:pathLst>
                  <a:path w="569" h="500" extrusionOk="0">
                    <a:moveTo>
                      <a:pt x="435" y="1"/>
                    </a:moveTo>
                    <a:cubicBezTo>
                      <a:pt x="417" y="1"/>
                      <a:pt x="399" y="6"/>
                      <a:pt x="381" y="18"/>
                    </a:cubicBezTo>
                    <a:cubicBezTo>
                      <a:pt x="300" y="64"/>
                      <a:pt x="240" y="117"/>
                      <a:pt x="175" y="178"/>
                    </a:cubicBezTo>
                    <a:cubicBezTo>
                      <a:pt x="118" y="234"/>
                      <a:pt x="19" y="292"/>
                      <a:pt x="8" y="376"/>
                    </a:cubicBezTo>
                    <a:cubicBezTo>
                      <a:pt x="0" y="422"/>
                      <a:pt x="19" y="490"/>
                      <a:pt x="77" y="497"/>
                    </a:cubicBezTo>
                    <a:cubicBezTo>
                      <a:pt x="88" y="499"/>
                      <a:pt x="98" y="499"/>
                      <a:pt x="108" y="499"/>
                    </a:cubicBezTo>
                    <a:cubicBezTo>
                      <a:pt x="150" y="499"/>
                      <a:pt x="184" y="487"/>
                      <a:pt x="221" y="459"/>
                    </a:cubicBezTo>
                    <a:cubicBezTo>
                      <a:pt x="259" y="432"/>
                      <a:pt x="297" y="406"/>
                      <a:pt x="331" y="380"/>
                    </a:cubicBezTo>
                    <a:cubicBezTo>
                      <a:pt x="369" y="349"/>
                      <a:pt x="407" y="326"/>
                      <a:pt x="442" y="288"/>
                    </a:cubicBezTo>
                    <a:cubicBezTo>
                      <a:pt x="476" y="250"/>
                      <a:pt x="502" y="208"/>
                      <a:pt x="525" y="162"/>
                    </a:cubicBezTo>
                    <a:cubicBezTo>
                      <a:pt x="568" y="89"/>
                      <a:pt x="508" y="1"/>
                      <a:pt x="43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" name="Google Shape;3741;p47"/>
              <p:cNvSpPr/>
              <p:nvPr/>
            </p:nvSpPr>
            <p:spPr>
              <a:xfrm rot="-1799979" flipH="1">
                <a:off x="7577229" y="3506287"/>
                <a:ext cx="24913" cy="35141"/>
              </a:xfrm>
              <a:custGeom>
                <a:avLst/>
                <a:gdLst/>
                <a:ahLst/>
                <a:cxnLst/>
                <a:rect l="l" t="t" r="r" b="b"/>
                <a:pathLst>
                  <a:path w="553" h="780" extrusionOk="0">
                    <a:moveTo>
                      <a:pt x="459" y="0"/>
                    </a:moveTo>
                    <a:cubicBezTo>
                      <a:pt x="439" y="0"/>
                      <a:pt x="420" y="7"/>
                      <a:pt x="406" y="23"/>
                    </a:cubicBezTo>
                    <a:cubicBezTo>
                      <a:pt x="322" y="119"/>
                      <a:pt x="250" y="225"/>
                      <a:pt x="185" y="336"/>
                    </a:cubicBezTo>
                    <a:cubicBezTo>
                      <a:pt x="155" y="393"/>
                      <a:pt x="136" y="453"/>
                      <a:pt x="106" y="507"/>
                    </a:cubicBezTo>
                    <a:cubicBezTo>
                      <a:pt x="71" y="564"/>
                      <a:pt x="38" y="613"/>
                      <a:pt x="18" y="678"/>
                    </a:cubicBezTo>
                    <a:cubicBezTo>
                      <a:pt x="1" y="734"/>
                      <a:pt x="48" y="780"/>
                      <a:pt x="101" y="780"/>
                    </a:cubicBezTo>
                    <a:cubicBezTo>
                      <a:pt x="115" y="780"/>
                      <a:pt x="130" y="776"/>
                      <a:pt x="143" y="769"/>
                    </a:cubicBezTo>
                    <a:cubicBezTo>
                      <a:pt x="201" y="742"/>
                      <a:pt x="243" y="693"/>
                      <a:pt x="284" y="648"/>
                    </a:cubicBezTo>
                    <a:cubicBezTo>
                      <a:pt x="334" y="590"/>
                      <a:pt x="394" y="541"/>
                      <a:pt x="429" y="476"/>
                    </a:cubicBezTo>
                    <a:cubicBezTo>
                      <a:pt x="501" y="358"/>
                      <a:pt x="543" y="221"/>
                      <a:pt x="550" y="85"/>
                    </a:cubicBezTo>
                    <a:cubicBezTo>
                      <a:pt x="553" y="37"/>
                      <a:pt x="504" y="0"/>
                      <a:pt x="45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" name="Google Shape;3742;p47"/>
              <p:cNvSpPr/>
              <p:nvPr/>
            </p:nvSpPr>
            <p:spPr>
              <a:xfrm rot="-1799979" flipH="1">
                <a:off x="7644772" y="3532459"/>
                <a:ext cx="28427" cy="42665"/>
              </a:xfrm>
              <a:custGeom>
                <a:avLst/>
                <a:gdLst/>
                <a:ahLst/>
                <a:cxnLst/>
                <a:rect l="l" t="t" r="r" b="b"/>
                <a:pathLst>
                  <a:path w="631" h="947" extrusionOk="0">
                    <a:moveTo>
                      <a:pt x="559" y="1"/>
                    </a:moveTo>
                    <a:cubicBezTo>
                      <a:pt x="541" y="1"/>
                      <a:pt x="523" y="9"/>
                      <a:pt x="510" y="29"/>
                    </a:cubicBezTo>
                    <a:cubicBezTo>
                      <a:pt x="419" y="166"/>
                      <a:pt x="335" y="306"/>
                      <a:pt x="247" y="447"/>
                    </a:cubicBezTo>
                    <a:cubicBezTo>
                      <a:pt x="168" y="576"/>
                      <a:pt x="73" y="694"/>
                      <a:pt x="19" y="838"/>
                    </a:cubicBezTo>
                    <a:cubicBezTo>
                      <a:pt x="1" y="890"/>
                      <a:pt x="53" y="946"/>
                      <a:pt x="104" y="946"/>
                    </a:cubicBezTo>
                    <a:cubicBezTo>
                      <a:pt x="117" y="946"/>
                      <a:pt x="130" y="942"/>
                      <a:pt x="141" y="934"/>
                    </a:cubicBezTo>
                    <a:cubicBezTo>
                      <a:pt x="396" y="743"/>
                      <a:pt x="552" y="378"/>
                      <a:pt x="620" y="78"/>
                    </a:cubicBezTo>
                    <a:cubicBezTo>
                      <a:pt x="630" y="33"/>
                      <a:pt x="595" y="1"/>
                      <a:pt x="55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" name="Google Shape;3743;p47"/>
              <p:cNvSpPr/>
              <p:nvPr/>
            </p:nvSpPr>
            <p:spPr>
              <a:xfrm rot="-1799979" flipH="1">
                <a:off x="7673977" y="3583720"/>
                <a:ext cx="30815" cy="42485"/>
              </a:xfrm>
              <a:custGeom>
                <a:avLst/>
                <a:gdLst/>
                <a:ahLst/>
                <a:cxnLst/>
                <a:rect l="l" t="t" r="r" b="b"/>
                <a:pathLst>
                  <a:path w="684" h="943" extrusionOk="0">
                    <a:moveTo>
                      <a:pt x="636" y="1"/>
                    </a:moveTo>
                    <a:cubicBezTo>
                      <a:pt x="623" y="1"/>
                      <a:pt x="609" y="7"/>
                      <a:pt x="599" y="22"/>
                    </a:cubicBezTo>
                    <a:cubicBezTo>
                      <a:pt x="496" y="162"/>
                      <a:pt x="397" y="310"/>
                      <a:pt x="290" y="447"/>
                    </a:cubicBezTo>
                    <a:cubicBezTo>
                      <a:pt x="199" y="569"/>
                      <a:pt x="70" y="675"/>
                      <a:pt x="20" y="824"/>
                    </a:cubicBezTo>
                    <a:cubicBezTo>
                      <a:pt x="0" y="880"/>
                      <a:pt x="50" y="942"/>
                      <a:pt x="105" y="942"/>
                    </a:cubicBezTo>
                    <a:cubicBezTo>
                      <a:pt x="114" y="942"/>
                      <a:pt x="122" y="941"/>
                      <a:pt x="131" y="938"/>
                    </a:cubicBezTo>
                    <a:cubicBezTo>
                      <a:pt x="298" y="880"/>
                      <a:pt x="401" y="721"/>
                      <a:pt x="488" y="580"/>
                    </a:cubicBezTo>
                    <a:cubicBezTo>
                      <a:pt x="595" y="410"/>
                      <a:pt x="652" y="254"/>
                      <a:pt x="678" y="56"/>
                    </a:cubicBezTo>
                    <a:cubicBezTo>
                      <a:pt x="683" y="23"/>
                      <a:pt x="661" y="1"/>
                      <a:pt x="6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" name="Google Shape;3744;p47"/>
              <p:cNvSpPr/>
              <p:nvPr/>
            </p:nvSpPr>
            <p:spPr>
              <a:xfrm rot="-1799979" flipH="1">
                <a:off x="7605727" y="3594502"/>
                <a:ext cx="28157" cy="35141"/>
              </a:xfrm>
              <a:custGeom>
                <a:avLst/>
                <a:gdLst/>
                <a:ahLst/>
                <a:cxnLst/>
                <a:rect l="l" t="t" r="r" b="b"/>
                <a:pathLst>
                  <a:path w="625" h="780" extrusionOk="0">
                    <a:moveTo>
                      <a:pt x="510" y="1"/>
                    </a:moveTo>
                    <a:cubicBezTo>
                      <a:pt x="488" y="1"/>
                      <a:pt x="466" y="9"/>
                      <a:pt x="449" y="28"/>
                    </a:cubicBezTo>
                    <a:cubicBezTo>
                      <a:pt x="362" y="127"/>
                      <a:pt x="274" y="229"/>
                      <a:pt x="186" y="332"/>
                    </a:cubicBezTo>
                    <a:cubicBezTo>
                      <a:pt x="103" y="431"/>
                      <a:pt x="8" y="534"/>
                      <a:pt x="4" y="667"/>
                    </a:cubicBezTo>
                    <a:cubicBezTo>
                      <a:pt x="1" y="733"/>
                      <a:pt x="58" y="779"/>
                      <a:pt x="121" y="779"/>
                    </a:cubicBezTo>
                    <a:cubicBezTo>
                      <a:pt x="130" y="779"/>
                      <a:pt x="139" y="778"/>
                      <a:pt x="148" y="776"/>
                    </a:cubicBezTo>
                    <a:cubicBezTo>
                      <a:pt x="281" y="743"/>
                      <a:pt x="365" y="610"/>
                      <a:pt x="430" y="495"/>
                    </a:cubicBezTo>
                    <a:cubicBezTo>
                      <a:pt x="506" y="374"/>
                      <a:pt x="555" y="252"/>
                      <a:pt x="604" y="115"/>
                    </a:cubicBezTo>
                    <a:cubicBezTo>
                      <a:pt x="624" y="55"/>
                      <a:pt x="566" y="1"/>
                      <a:pt x="51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" name="Google Shape;3745;p47"/>
              <p:cNvSpPr/>
              <p:nvPr/>
            </p:nvSpPr>
            <p:spPr>
              <a:xfrm rot="-1799979" flipH="1">
                <a:off x="7558655" y="3556536"/>
                <a:ext cx="25273" cy="23563"/>
              </a:xfrm>
              <a:custGeom>
                <a:avLst/>
                <a:gdLst/>
                <a:ahLst/>
                <a:cxnLst/>
                <a:rect l="l" t="t" r="r" b="b"/>
                <a:pathLst>
                  <a:path w="561" h="523" extrusionOk="0">
                    <a:moveTo>
                      <a:pt x="409" y="0"/>
                    </a:moveTo>
                    <a:cubicBezTo>
                      <a:pt x="384" y="0"/>
                      <a:pt x="359" y="9"/>
                      <a:pt x="339" y="28"/>
                    </a:cubicBezTo>
                    <a:cubicBezTo>
                      <a:pt x="228" y="130"/>
                      <a:pt x="0" y="276"/>
                      <a:pt x="39" y="450"/>
                    </a:cubicBezTo>
                    <a:cubicBezTo>
                      <a:pt x="50" y="495"/>
                      <a:pt x="92" y="518"/>
                      <a:pt x="134" y="522"/>
                    </a:cubicBezTo>
                    <a:cubicBezTo>
                      <a:pt x="137" y="522"/>
                      <a:pt x="141" y="522"/>
                      <a:pt x="145" y="522"/>
                    </a:cubicBezTo>
                    <a:cubicBezTo>
                      <a:pt x="232" y="522"/>
                      <a:pt x="310" y="433"/>
                      <a:pt x="358" y="370"/>
                    </a:cubicBezTo>
                    <a:cubicBezTo>
                      <a:pt x="407" y="298"/>
                      <a:pt x="457" y="225"/>
                      <a:pt x="506" y="157"/>
                    </a:cubicBezTo>
                    <a:cubicBezTo>
                      <a:pt x="560" y="80"/>
                      <a:pt x="485" y="0"/>
                      <a:pt x="40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" name="Google Shape;3746;p47"/>
              <p:cNvSpPr/>
              <p:nvPr/>
            </p:nvSpPr>
            <p:spPr>
              <a:xfrm rot="-1799979" flipH="1">
                <a:off x="7603895" y="3673279"/>
                <a:ext cx="23291" cy="30411"/>
              </a:xfrm>
              <a:custGeom>
                <a:avLst/>
                <a:gdLst/>
                <a:ahLst/>
                <a:cxnLst/>
                <a:rect l="l" t="t" r="r" b="b"/>
                <a:pathLst>
                  <a:path w="517" h="675" extrusionOk="0">
                    <a:moveTo>
                      <a:pt x="400" y="0"/>
                    </a:moveTo>
                    <a:cubicBezTo>
                      <a:pt x="371" y="0"/>
                      <a:pt x="343" y="13"/>
                      <a:pt x="328" y="44"/>
                    </a:cubicBezTo>
                    <a:cubicBezTo>
                      <a:pt x="248" y="204"/>
                      <a:pt x="1" y="470"/>
                      <a:pt x="153" y="648"/>
                    </a:cubicBezTo>
                    <a:cubicBezTo>
                      <a:pt x="170" y="665"/>
                      <a:pt x="195" y="674"/>
                      <a:pt x="220" y="674"/>
                    </a:cubicBezTo>
                    <a:cubicBezTo>
                      <a:pt x="228" y="674"/>
                      <a:pt x="237" y="673"/>
                      <a:pt x="244" y="671"/>
                    </a:cubicBezTo>
                    <a:cubicBezTo>
                      <a:pt x="355" y="641"/>
                      <a:pt x="378" y="534"/>
                      <a:pt x="404" y="439"/>
                    </a:cubicBezTo>
                    <a:cubicBezTo>
                      <a:pt x="434" y="334"/>
                      <a:pt x="450" y="215"/>
                      <a:pt x="492" y="113"/>
                    </a:cubicBezTo>
                    <a:cubicBezTo>
                      <a:pt x="517" y="50"/>
                      <a:pt x="457" y="0"/>
                      <a:pt x="40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" name="Google Shape;3747;p47"/>
              <p:cNvSpPr/>
              <p:nvPr/>
            </p:nvSpPr>
            <p:spPr>
              <a:xfrm rot="-1799979" flipH="1">
                <a:off x="7559393" y="3690838"/>
                <a:ext cx="15813" cy="32528"/>
              </a:xfrm>
              <a:custGeom>
                <a:avLst/>
                <a:gdLst/>
                <a:ahLst/>
                <a:cxnLst/>
                <a:rect l="l" t="t" r="r" b="b"/>
                <a:pathLst>
                  <a:path w="351" h="722" extrusionOk="0">
                    <a:moveTo>
                      <a:pt x="201" y="0"/>
                    </a:moveTo>
                    <a:cubicBezTo>
                      <a:pt x="154" y="0"/>
                      <a:pt x="107" y="27"/>
                      <a:pt x="88" y="82"/>
                    </a:cubicBezTo>
                    <a:cubicBezTo>
                      <a:pt x="54" y="184"/>
                      <a:pt x="28" y="279"/>
                      <a:pt x="19" y="386"/>
                    </a:cubicBezTo>
                    <a:cubicBezTo>
                      <a:pt x="8" y="489"/>
                      <a:pt x="0" y="607"/>
                      <a:pt x="84" y="682"/>
                    </a:cubicBezTo>
                    <a:cubicBezTo>
                      <a:pt x="110" y="707"/>
                      <a:pt x="148" y="721"/>
                      <a:pt x="185" y="721"/>
                    </a:cubicBezTo>
                    <a:cubicBezTo>
                      <a:pt x="218" y="721"/>
                      <a:pt x="251" y="710"/>
                      <a:pt x="274" y="682"/>
                    </a:cubicBezTo>
                    <a:cubicBezTo>
                      <a:pt x="351" y="595"/>
                      <a:pt x="335" y="512"/>
                      <a:pt x="331" y="405"/>
                    </a:cubicBezTo>
                    <a:cubicBezTo>
                      <a:pt x="328" y="306"/>
                      <a:pt x="316" y="211"/>
                      <a:pt x="316" y="112"/>
                    </a:cubicBezTo>
                    <a:cubicBezTo>
                      <a:pt x="314" y="39"/>
                      <a:pt x="258" y="0"/>
                      <a:pt x="2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" name="Google Shape;3748;p47"/>
              <p:cNvSpPr/>
              <p:nvPr/>
            </p:nvSpPr>
            <p:spPr>
              <a:xfrm rot="-1799979" flipH="1">
                <a:off x="7493467" y="3691945"/>
                <a:ext cx="13380" cy="31267"/>
              </a:xfrm>
              <a:custGeom>
                <a:avLst/>
                <a:gdLst/>
                <a:ahLst/>
                <a:cxnLst/>
                <a:rect l="l" t="t" r="r" b="b"/>
                <a:pathLst>
                  <a:path w="297" h="694" extrusionOk="0">
                    <a:moveTo>
                      <a:pt x="151" y="1"/>
                    </a:moveTo>
                    <a:cubicBezTo>
                      <a:pt x="111" y="1"/>
                      <a:pt x="71" y="22"/>
                      <a:pt x="65" y="66"/>
                    </a:cubicBezTo>
                    <a:cubicBezTo>
                      <a:pt x="50" y="173"/>
                      <a:pt x="28" y="279"/>
                      <a:pt x="16" y="390"/>
                    </a:cubicBezTo>
                    <a:cubicBezTo>
                      <a:pt x="5" y="496"/>
                      <a:pt x="0" y="599"/>
                      <a:pt x="92" y="671"/>
                    </a:cubicBezTo>
                    <a:cubicBezTo>
                      <a:pt x="111" y="686"/>
                      <a:pt x="131" y="693"/>
                      <a:pt x="151" y="693"/>
                    </a:cubicBezTo>
                    <a:cubicBezTo>
                      <a:pt x="171" y="693"/>
                      <a:pt x="191" y="686"/>
                      <a:pt x="210" y="671"/>
                    </a:cubicBezTo>
                    <a:cubicBezTo>
                      <a:pt x="297" y="599"/>
                      <a:pt x="293" y="496"/>
                      <a:pt x="282" y="390"/>
                    </a:cubicBezTo>
                    <a:cubicBezTo>
                      <a:pt x="270" y="279"/>
                      <a:pt x="251" y="173"/>
                      <a:pt x="237" y="66"/>
                    </a:cubicBezTo>
                    <a:cubicBezTo>
                      <a:pt x="231" y="22"/>
                      <a:pt x="191" y="1"/>
                      <a:pt x="15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" name="Google Shape;3749;p47"/>
              <p:cNvSpPr/>
              <p:nvPr/>
            </p:nvSpPr>
            <p:spPr>
              <a:xfrm rot="-1799979" flipH="1">
                <a:off x="7441954" y="3670660"/>
                <a:ext cx="20228" cy="33384"/>
              </a:xfrm>
              <a:custGeom>
                <a:avLst/>
                <a:gdLst/>
                <a:ahLst/>
                <a:cxnLst/>
                <a:rect l="l" t="t" r="r" b="b"/>
                <a:pathLst>
                  <a:path w="449" h="741" extrusionOk="0">
                    <a:moveTo>
                      <a:pt x="316" y="1"/>
                    </a:moveTo>
                    <a:cubicBezTo>
                      <a:pt x="282" y="1"/>
                      <a:pt x="250" y="18"/>
                      <a:pt x="232" y="58"/>
                    </a:cubicBezTo>
                    <a:cubicBezTo>
                      <a:pt x="175" y="176"/>
                      <a:pt x="118" y="294"/>
                      <a:pt x="57" y="411"/>
                    </a:cubicBezTo>
                    <a:cubicBezTo>
                      <a:pt x="15" y="503"/>
                      <a:pt x="0" y="697"/>
                      <a:pt x="122" y="734"/>
                    </a:cubicBezTo>
                    <a:cubicBezTo>
                      <a:pt x="135" y="738"/>
                      <a:pt x="148" y="740"/>
                      <a:pt x="161" y="740"/>
                    </a:cubicBezTo>
                    <a:cubicBezTo>
                      <a:pt x="271" y="740"/>
                      <a:pt x="368" y="603"/>
                      <a:pt x="392" y="515"/>
                    </a:cubicBezTo>
                    <a:cubicBezTo>
                      <a:pt x="430" y="385"/>
                      <a:pt x="448" y="248"/>
                      <a:pt x="441" y="115"/>
                    </a:cubicBezTo>
                    <a:cubicBezTo>
                      <a:pt x="436" y="50"/>
                      <a:pt x="374" y="1"/>
                      <a:pt x="31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" name="Google Shape;3750;p47"/>
              <p:cNvSpPr/>
              <p:nvPr/>
            </p:nvSpPr>
            <p:spPr>
              <a:xfrm rot="-1799979" flipH="1">
                <a:off x="7467313" y="3600567"/>
                <a:ext cx="15948" cy="32258"/>
              </a:xfrm>
              <a:custGeom>
                <a:avLst/>
                <a:gdLst/>
                <a:ahLst/>
                <a:cxnLst/>
                <a:rect l="l" t="t" r="r" b="b"/>
                <a:pathLst>
                  <a:path w="354" h="716" extrusionOk="0">
                    <a:moveTo>
                      <a:pt x="240" y="1"/>
                    </a:moveTo>
                    <a:cubicBezTo>
                      <a:pt x="198" y="1"/>
                      <a:pt x="153" y="30"/>
                      <a:pt x="153" y="81"/>
                    </a:cubicBezTo>
                    <a:cubicBezTo>
                      <a:pt x="149" y="188"/>
                      <a:pt x="115" y="290"/>
                      <a:pt x="77" y="389"/>
                    </a:cubicBezTo>
                    <a:cubicBezTo>
                      <a:pt x="50" y="469"/>
                      <a:pt x="4" y="568"/>
                      <a:pt x="1" y="655"/>
                    </a:cubicBezTo>
                    <a:cubicBezTo>
                      <a:pt x="1" y="691"/>
                      <a:pt x="31" y="715"/>
                      <a:pt x="63" y="715"/>
                    </a:cubicBezTo>
                    <a:cubicBezTo>
                      <a:pt x="69" y="715"/>
                      <a:pt x="74" y="715"/>
                      <a:pt x="80" y="713"/>
                    </a:cubicBezTo>
                    <a:cubicBezTo>
                      <a:pt x="187" y="685"/>
                      <a:pt x="282" y="553"/>
                      <a:pt x="313" y="450"/>
                    </a:cubicBezTo>
                    <a:cubicBezTo>
                      <a:pt x="354" y="320"/>
                      <a:pt x="343" y="192"/>
                      <a:pt x="313" y="59"/>
                    </a:cubicBezTo>
                    <a:cubicBezTo>
                      <a:pt x="304" y="19"/>
                      <a:pt x="273" y="1"/>
                      <a:pt x="24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" name="Google Shape;3751;p47"/>
              <p:cNvSpPr/>
              <p:nvPr/>
            </p:nvSpPr>
            <p:spPr>
              <a:xfrm rot="-1799979" flipH="1">
                <a:off x="7522708" y="3619397"/>
                <a:ext cx="21624" cy="38475"/>
              </a:xfrm>
              <a:custGeom>
                <a:avLst/>
                <a:gdLst/>
                <a:ahLst/>
                <a:cxnLst/>
                <a:rect l="l" t="t" r="r" b="b"/>
                <a:pathLst>
                  <a:path w="480" h="854" extrusionOk="0">
                    <a:moveTo>
                      <a:pt x="258" y="1"/>
                    </a:moveTo>
                    <a:cubicBezTo>
                      <a:pt x="216" y="1"/>
                      <a:pt x="172" y="29"/>
                      <a:pt x="172" y="79"/>
                    </a:cubicBezTo>
                    <a:cubicBezTo>
                      <a:pt x="172" y="211"/>
                      <a:pt x="130" y="353"/>
                      <a:pt x="92" y="478"/>
                    </a:cubicBezTo>
                    <a:cubicBezTo>
                      <a:pt x="57" y="592"/>
                      <a:pt x="1" y="695"/>
                      <a:pt x="73" y="804"/>
                    </a:cubicBezTo>
                    <a:cubicBezTo>
                      <a:pt x="92" y="833"/>
                      <a:pt x="126" y="853"/>
                      <a:pt x="162" y="853"/>
                    </a:cubicBezTo>
                    <a:cubicBezTo>
                      <a:pt x="170" y="853"/>
                      <a:pt x="179" y="852"/>
                      <a:pt x="187" y="850"/>
                    </a:cubicBezTo>
                    <a:cubicBezTo>
                      <a:pt x="480" y="759"/>
                      <a:pt x="362" y="272"/>
                      <a:pt x="328" y="56"/>
                    </a:cubicBezTo>
                    <a:cubicBezTo>
                      <a:pt x="321" y="18"/>
                      <a:pt x="290" y="1"/>
                      <a:pt x="25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" name="Google Shape;3752;p47"/>
              <p:cNvSpPr/>
              <p:nvPr/>
            </p:nvSpPr>
            <p:spPr>
              <a:xfrm rot="-1799979" flipH="1">
                <a:off x="7442563" y="3545904"/>
                <a:ext cx="24102" cy="33474"/>
              </a:xfrm>
              <a:custGeom>
                <a:avLst/>
                <a:gdLst/>
                <a:ahLst/>
                <a:cxnLst/>
                <a:rect l="l" t="t" r="r" b="b"/>
                <a:pathLst>
                  <a:path w="535" h="743" extrusionOk="0">
                    <a:moveTo>
                      <a:pt x="420" y="0"/>
                    </a:moveTo>
                    <a:cubicBezTo>
                      <a:pt x="391" y="0"/>
                      <a:pt x="363" y="13"/>
                      <a:pt x="347" y="44"/>
                    </a:cubicBezTo>
                    <a:cubicBezTo>
                      <a:pt x="241" y="230"/>
                      <a:pt x="1" y="458"/>
                      <a:pt x="62" y="690"/>
                    </a:cubicBezTo>
                    <a:cubicBezTo>
                      <a:pt x="71" y="722"/>
                      <a:pt x="102" y="743"/>
                      <a:pt x="136" y="743"/>
                    </a:cubicBezTo>
                    <a:cubicBezTo>
                      <a:pt x="143" y="743"/>
                      <a:pt x="150" y="742"/>
                      <a:pt x="157" y="740"/>
                    </a:cubicBezTo>
                    <a:cubicBezTo>
                      <a:pt x="404" y="679"/>
                      <a:pt x="457" y="321"/>
                      <a:pt x="515" y="116"/>
                    </a:cubicBezTo>
                    <a:cubicBezTo>
                      <a:pt x="535" y="51"/>
                      <a:pt x="476" y="0"/>
                      <a:pt x="42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" name="Google Shape;3753;p47"/>
              <p:cNvSpPr/>
              <p:nvPr/>
            </p:nvSpPr>
            <p:spPr>
              <a:xfrm rot="-1799979" flipH="1">
                <a:off x="7474957" y="3526148"/>
                <a:ext cx="19552" cy="29104"/>
              </a:xfrm>
              <a:custGeom>
                <a:avLst/>
                <a:gdLst/>
                <a:ahLst/>
                <a:cxnLst/>
                <a:rect l="l" t="t" r="r" b="b"/>
                <a:pathLst>
                  <a:path w="434" h="646" extrusionOk="0">
                    <a:moveTo>
                      <a:pt x="329" y="0"/>
                    </a:moveTo>
                    <a:cubicBezTo>
                      <a:pt x="305" y="0"/>
                      <a:pt x="279" y="12"/>
                      <a:pt x="260" y="41"/>
                    </a:cubicBezTo>
                    <a:cubicBezTo>
                      <a:pt x="203" y="118"/>
                      <a:pt x="146" y="201"/>
                      <a:pt x="104" y="285"/>
                    </a:cubicBezTo>
                    <a:cubicBezTo>
                      <a:pt x="66" y="369"/>
                      <a:pt x="1" y="467"/>
                      <a:pt x="39" y="558"/>
                    </a:cubicBezTo>
                    <a:cubicBezTo>
                      <a:pt x="56" y="603"/>
                      <a:pt x="103" y="646"/>
                      <a:pt x="153" y="646"/>
                    </a:cubicBezTo>
                    <a:cubicBezTo>
                      <a:pt x="171" y="646"/>
                      <a:pt x="189" y="640"/>
                      <a:pt x="206" y="627"/>
                    </a:cubicBezTo>
                    <a:cubicBezTo>
                      <a:pt x="290" y="562"/>
                      <a:pt x="290" y="486"/>
                      <a:pt x="317" y="391"/>
                    </a:cubicBezTo>
                    <a:cubicBezTo>
                      <a:pt x="343" y="300"/>
                      <a:pt x="366" y="213"/>
                      <a:pt x="404" y="125"/>
                    </a:cubicBezTo>
                    <a:cubicBezTo>
                      <a:pt x="433" y="57"/>
                      <a:pt x="383" y="0"/>
                      <a:pt x="32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" name="Google Shape;3754;p47"/>
              <p:cNvSpPr/>
              <p:nvPr/>
            </p:nvSpPr>
            <p:spPr>
              <a:xfrm rot="-1799979" flipH="1">
                <a:off x="7364565" y="3499223"/>
                <a:ext cx="13605" cy="33339"/>
              </a:xfrm>
              <a:custGeom>
                <a:avLst/>
                <a:gdLst/>
                <a:ahLst/>
                <a:cxnLst/>
                <a:rect l="l" t="t" r="r" b="b"/>
                <a:pathLst>
                  <a:path w="302" h="740" extrusionOk="0">
                    <a:moveTo>
                      <a:pt x="153" y="0"/>
                    </a:moveTo>
                    <a:cubicBezTo>
                      <a:pt x="105" y="0"/>
                      <a:pt x="58" y="33"/>
                      <a:pt x="54" y="98"/>
                    </a:cubicBezTo>
                    <a:cubicBezTo>
                      <a:pt x="42" y="306"/>
                      <a:pt x="1" y="508"/>
                      <a:pt x="92" y="705"/>
                    </a:cubicBezTo>
                    <a:cubicBezTo>
                      <a:pt x="101" y="728"/>
                      <a:pt x="127" y="739"/>
                      <a:pt x="153" y="739"/>
                    </a:cubicBezTo>
                    <a:cubicBezTo>
                      <a:pt x="178" y="739"/>
                      <a:pt x="204" y="728"/>
                      <a:pt x="214" y="705"/>
                    </a:cubicBezTo>
                    <a:cubicBezTo>
                      <a:pt x="301" y="508"/>
                      <a:pt x="263" y="306"/>
                      <a:pt x="252" y="98"/>
                    </a:cubicBezTo>
                    <a:cubicBezTo>
                      <a:pt x="248" y="33"/>
                      <a:pt x="200" y="0"/>
                      <a:pt x="15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" name="Google Shape;3755;p47"/>
              <p:cNvSpPr/>
              <p:nvPr/>
            </p:nvSpPr>
            <p:spPr>
              <a:xfrm rot="-1799979" flipH="1">
                <a:off x="7386378" y="3582100"/>
                <a:ext cx="14146" cy="33474"/>
              </a:xfrm>
              <a:custGeom>
                <a:avLst/>
                <a:gdLst/>
                <a:ahLst/>
                <a:cxnLst/>
                <a:rect l="l" t="t" r="r" b="b"/>
                <a:pathLst>
                  <a:path w="314" h="743" extrusionOk="0">
                    <a:moveTo>
                      <a:pt x="174" y="1"/>
                    </a:moveTo>
                    <a:cubicBezTo>
                      <a:pt x="145" y="1"/>
                      <a:pt x="118" y="16"/>
                      <a:pt x="111" y="53"/>
                    </a:cubicBezTo>
                    <a:cubicBezTo>
                      <a:pt x="92" y="164"/>
                      <a:pt x="58" y="271"/>
                      <a:pt x="43" y="381"/>
                    </a:cubicBezTo>
                    <a:cubicBezTo>
                      <a:pt x="27" y="487"/>
                      <a:pt x="1" y="582"/>
                      <a:pt x="50" y="685"/>
                    </a:cubicBezTo>
                    <a:cubicBezTo>
                      <a:pt x="70" y="725"/>
                      <a:pt x="108" y="742"/>
                      <a:pt x="147" y="742"/>
                    </a:cubicBezTo>
                    <a:cubicBezTo>
                      <a:pt x="190" y="742"/>
                      <a:pt x="235" y="721"/>
                      <a:pt x="259" y="685"/>
                    </a:cubicBezTo>
                    <a:cubicBezTo>
                      <a:pt x="313" y="594"/>
                      <a:pt x="294" y="495"/>
                      <a:pt x="290" y="392"/>
                    </a:cubicBezTo>
                    <a:cubicBezTo>
                      <a:pt x="290" y="285"/>
                      <a:pt x="267" y="183"/>
                      <a:pt x="259" y="76"/>
                    </a:cubicBezTo>
                    <a:cubicBezTo>
                      <a:pt x="257" y="30"/>
                      <a:pt x="213" y="1"/>
                      <a:pt x="17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" name="Google Shape;3756;p47"/>
              <p:cNvSpPr/>
              <p:nvPr/>
            </p:nvSpPr>
            <p:spPr>
              <a:xfrm rot="-1799979" flipH="1">
                <a:off x="7341811" y="3596520"/>
                <a:ext cx="16488" cy="29825"/>
              </a:xfrm>
              <a:custGeom>
                <a:avLst/>
                <a:gdLst/>
                <a:ahLst/>
                <a:cxnLst/>
                <a:rect l="l" t="t" r="r" b="b"/>
                <a:pathLst>
                  <a:path w="366" h="662" extrusionOk="0">
                    <a:moveTo>
                      <a:pt x="184" y="1"/>
                    </a:moveTo>
                    <a:cubicBezTo>
                      <a:pt x="154" y="1"/>
                      <a:pt x="123" y="19"/>
                      <a:pt x="110" y="55"/>
                    </a:cubicBezTo>
                    <a:cubicBezTo>
                      <a:pt x="76" y="147"/>
                      <a:pt x="53" y="238"/>
                      <a:pt x="41" y="333"/>
                    </a:cubicBezTo>
                    <a:cubicBezTo>
                      <a:pt x="27" y="443"/>
                      <a:pt x="0" y="534"/>
                      <a:pt x="87" y="621"/>
                    </a:cubicBezTo>
                    <a:cubicBezTo>
                      <a:pt x="112" y="648"/>
                      <a:pt x="147" y="661"/>
                      <a:pt x="183" y="661"/>
                    </a:cubicBezTo>
                    <a:cubicBezTo>
                      <a:pt x="219" y="661"/>
                      <a:pt x="255" y="648"/>
                      <a:pt x="281" y="621"/>
                    </a:cubicBezTo>
                    <a:cubicBezTo>
                      <a:pt x="365" y="534"/>
                      <a:pt x="342" y="443"/>
                      <a:pt x="327" y="333"/>
                    </a:cubicBezTo>
                    <a:cubicBezTo>
                      <a:pt x="315" y="238"/>
                      <a:pt x="292" y="147"/>
                      <a:pt x="258" y="55"/>
                    </a:cubicBezTo>
                    <a:cubicBezTo>
                      <a:pt x="245" y="19"/>
                      <a:pt x="215" y="1"/>
                      <a:pt x="18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" name="Google Shape;3757;p47"/>
              <p:cNvSpPr/>
              <p:nvPr/>
            </p:nvSpPr>
            <p:spPr>
              <a:xfrm rot="-1799979" flipH="1">
                <a:off x="7276331" y="3530645"/>
                <a:ext cx="19552" cy="33204"/>
              </a:xfrm>
              <a:custGeom>
                <a:avLst/>
                <a:gdLst/>
                <a:ahLst/>
                <a:cxnLst/>
                <a:rect l="l" t="t" r="r" b="b"/>
                <a:pathLst>
                  <a:path w="434" h="737" extrusionOk="0">
                    <a:moveTo>
                      <a:pt x="99" y="1"/>
                    </a:moveTo>
                    <a:cubicBezTo>
                      <a:pt x="50" y="1"/>
                      <a:pt x="0" y="33"/>
                      <a:pt x="7" y="89"/>
                    </a:cubicBezTo>
                    <a:cubicBezTo>
                      <a:pt x="23" y="192"/>
                      <a:pt x="19" y="303"/>
                      <a:pt x="19" y="405"/>
                    </a:cubicBezTo>
                    <a:cubicBezTo>
                      <a:pt x="19" y="519"/>
                      <a:pt x="7" y="610"/>
                      <a:pt x="87" y="701"/>
                    </a:cubicBezTo>
                    <a:cubicBezTo>
                      <a:pt x="108" y="726"/>
                      <a:pt x="140" y="737"/>
                      <a:pt x="172" y="737"/>
                    </a:cubicBezTo>
                    <a:cubicBezTo>
                      <a:pt x="206" y="737"/>
                      <a:pt x="240" y="725"/>
                      <a:pt x="262" y="701"/>
                    </a:cubicBezTo>
                    <a:cubicBezTo>
                      <a:pt x="433" y="526"/>
                      <a:pt x="274" y="219"/>
                      <a:pt x="179" y="44"/>
                    </a:cubicBezTo>
                    <a:cubicBezTo>
                      <a:pt x="162" y="14"/>
                      <a:pt x="131" y="1"/>
                      <a:pt x="9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" name="Google Shape;3758;p47"/>
              <p:cNvSpPr/>
              <p:nvPr/>
            </p:nvSpPr>
            <p:spPr>
              <a:xfrm rot="-1799979" flipH="1">
                <a:off x="7289388" y="3481886"/>
                <a:ext cx="12749" cy="33789"/>
              </a:xfrm>
              <a:custGeom>
                <a:avLst/>
                <a:gdLst/>
                <a:ahLst/>
                <a:cxnLst/>
                <a:rect l="l" t="t" r="r" b="b"/>
                <a:pathLst>
                  <a:path w="283" h="750" extrusionOk="0">
                    <a:moveTo>
                      <a:pt x="187" y="0"/>
                    </a:moveTo>
                    <a:cubicBezTo>
                      <a:pt x="148" y="0"/>
                      <a:pt x="105" y="30"/>
                      <a:pt x="100" y="76"/>
                    </a:cubicBezTo>
                    <a:cubicBezTo>
                      <a:pt x="88" y="183"/>
                      <a:pt x="74" y="293"/>
                      <a:pt x="55" y="399"/>
                    </a:cubicBezTo>
                    <a:cubicBezTo>
                      <a:pt x="36" y="495"/>
                      <a:pt x="1" y="578"/>
                      <a:pt x="28" y="677"/>
                    </a:cubicBezTo>
                    <a:cubicBezTo>
                      <a:pt x="40" y="726"/>
                      <a:pt x="79" y="749"/>
                      <a:pt x="120" y="749"/>
                    </a:cubicBezTo>
                    <a:cubicBezTo>
                      <a:pt x="156" y="749"/>
                      <a:pt x="193" y="732"/>
                      <a:pt x="218" y="700"/>
                    </a:cubicBezTo>
                    <a:cubicBezTo>
                      <a:pt x="283" y="616"/>
                      <a:pt x="271" y="487"/>
                      <a:pt x="275" y="385"/>
                    </a:cubicBezTo>
                    <a:cubicBezTo>
                      <a:pt x="279" y="274"/>
                      <a:pt x="264" y="164"/>
                      <a:pt x="248" y="53"/>
                    </a:cubicBezTo>
                    <a:cubicBezTo>
                      <a:pt x="242" y="16"/>
                      <a:pt x="216" y="0"/>
                      <a:pt x="18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" name="Google Shape;3759;p47"/>
              <p:cNvSpPr/>
              <p:nvPr/>
            </p:nvSpPr>
            <p:spPr>
              <a:xfrm rot="-1799979" flipH="1">
                <a:off x="7239372" y="3439187"/>
                <a:ext cx="16353" cy="25139"/>
              </a:xfrm>
              <a:custGeom>
                <a:avLst/>
                <a:gdLst/>
                <a:ahLst/>
                <a:cxnLst/>
                <a:rect l="l" t="t" r="r" b="b"/>
                <a:pathLst>
                  <a:path w="363" h="558" extrusionOk="0">
                    <a:moveTo>
                      <a:pt x="147" y="0"/>
                    </a:moveTo>
                    <a:cubicBezTo>
                      <a:pt x="118" y="0"/>
                      <a:pt x="90" y="16"/>
                      <a:pt x="85" y="54"/>
                    </a:cubicBezTo>
                    <a:cubicBezTo>
                      <a:pt x="62" y="199"/>
                      <a:pt x="1" y="401"/>
                      <a:pt x="108" y="526"/>
                    </a:cubicBezTo>
                    <a:cubicBezTo>
                      <a:pt x="128" y="547"/>
                      <a:pt x="155" y="557"/>
                      <a:pt x="182" y="557"/>
                    </a:cubicBezTo>
                    <a:cubicBezTo>
                      <a:pt x="222" y="557"/>
                      <a:pt x="262" y="537"/>
                      <a:pt x="283" y="503"/>
                    </a:cubicBezTo>
                    <a:cubicBezTo>
                      <a:pt x="362" y="373"/>
                      <a:pt x="271" y="184"/>
                      <a:pt x="225" y="54"/>
                    </a:cubicBezTo>
                    <a:cubicBezTo>
                      <a:pt x="215" y="20"/>
                      <a:pt x="180" y="0"/>
                      <a:pt x="14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" name="Google Shape;3760;p47"/>
              <p:cNvSpPr/>
              <p:nvPr/>
            </p:nvSpPr>
            <p:spPr>
              <a:xfrm rot="-1799979" flipH="1">
                <a:off x="7240312" y="3386557"/>
                <a:ext cx="16804" cy="31357"/>
              </a:xfrm>
              <a:custGeom>
                <a:avLst/>
                <a:gdLst/>
                <a:ahLst/>
                <a:cxnLst/>
                <a:rect l="l" t="t" r="r" b="b"/>
                <a:pathLst>
                  <a:path w="373" h="696" extrusionOk="0">
                    <a:moveTo>
                      <a:pt x="188" y="1"/>
                    </a:moveTo>
                    <a:cubicBezTo>
                      <a:pt x="163" y="1"/>
                      <a:pt x="137" y="15"/>
                      <a:pt x="130" y="44"/>
                    </a:cubicBezTo>
                    <a:cubicBezTo>
                      <a:pt x="81" y="249"/>
                      <a:pt x="0" y="496"/>
                      <a:pt x="141" y="679"/>
                    </a:cubicBezTo>
                    <a:cubicBezTo>
                      <a:pt x="150" y="690"/>
                      <a:pt x="168" y="696"/>
                      <a:pt x="186" y="696"/>
                    </a:cubicBezTo>
                    <a:cubicBezTo>
                      <a:pt x="204" y="696"/>
                      <a:pt x="222" y="690"/>
                      <a:pt x="232" y="679"/>
                    </a:cubicBezTo>
                    <a:cubicBezTo>
                      <a:pt x="373" y="496"/>
                      <a:pt x="293" y="249"/>
                      <a:pt x="244" y="44"/>
                    </a:cubicBezTo>
                    <a:cubicBezTo>
                      <a:pt x="238" y="15"/>
                      <a:pt x="213" y="1"/>
                      <a:pt x="18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" name="Google Shape;3761;p47"/>
              <p:cNvSpPr/>
              <p:nvPr/>
            </p:nvSpPr>
            <p:spPr>
              <a:xfrm rot="-1799979" flipH="1">
                <a:off x="7293342" y="3393874"/>
                <a:ext cx="14777" cy="40052"/>
              </a:xfrm>
              <a:custGeom>
                <a:avLst/>
                <a:gdLst/>
                <a:ahLst/>
                <a:cxnLst/>
                <a:rect l="l" t="t" r="r" b="b"/>
                <a:pathLst>
                  <a:path w="328" h="889" extrusionOk="0">
                    <a:moveTo>
                      <a:pt x="164" y="1"/>
                    </a:moveTo>
                    <a:cubicBezTo>
                      <a:pt x="143" y="1"/>
                      <a:pt x="122" y="13"/>
                      <a:pt x="115" y="38"/>
                    </a:cubicBezTo>
                    <a:cubicBezTo>
                      <a:pt x="73" y="160"/>
                      <a:pt x="62" y="289"/>
                      <a:pt x="46" y="415"/>
                    </a:cubicBezTo>
                    <a:cubicBezTo>
                      <a:pt x="31" y="540"/>
                      <a:pt x="1" y="688"/>
                      <a:pt x="50" y="806"/>
                    </a:cubicBezTo>
                    <a:cubicBezTo>
                      <a:pt x="73" y="861"/>
                      <a:pt x="118" y="889"/>
                      <a:pt x="164" y="889"/>
                    </a:cubicBezTo>
                    <a:cubicBezTo>
                      <a:pt x="210" y="889"/>
                      <a:pt x="255" y="861"/>
                      <a:pt x="278" y="806"/>
                    </a:cubicBezTo>
                    <a:cubicBezTo>
                      <a:pt x="327" y="688"/>
                      <a:pt x="297" y="540"/>
                      <a:pt x="282" y="415"/>
                    </a:cubicBezTo>
                    <a:cubicBezTo>
                      <a:pt x="267" y="289"/>
                      <a:pt x="255" y="160"/>
                      <a:pt x="213" y="38"/>
                    </a:cubicBezTo>
                    <a:cubicBezTo>
                      <a:pt x="206" y="13"/>
                      <a:pt x="185" y="1"/>
                      <a:pt x="16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" name="Google Shape;3762;p47"/>
              <p:cNvSpPr/>
              <p:nvPr/>
            </p:nvSpPr>
            <p:spPr>
              <a:xfrm rot="-1799979" flipH="1">
                <a:off x="7351667" y="3456938"/>
                <a:ext cx="14326" cy="27978"/>
              </a:xfrm>
              <a:custGeom>
                <a:avLst/>
                <a:gdLst/>
                <a:ahLst/>
                <a:cxnLst/>
                <a:rect l="l" t="t" r="r" b="b"/>
                <a:pathLst>
                  <a:path w="318" h="621" extrusionOk="0">
                    <a:moveTo>
                      <a:pt x="239" y="1"/>
                    </a:moveTo>
                    <a:cubicBezTo>
                      <a:pt x="216" y="1"/>
                      <a:pt x="195" y="11"/>
                      <a:pt x="187" y="33"/>
                    </a:cubicBezTo>
                    <a:cubicBezTo>
                      <a:pt x="148" y="117"/>
                      <a:pt x="111" y="197"/>
                      <a:pt x="80" y="284"/>
                    </a:cubicBezTo>
                    <a:cubicBezTo>
                      <a:pt x="46" y="372"/>
                      <a:pt x="1" y="452"/>
                      <a:pt x="27" y="547"/>
                    </a:cubicBezTo>
                    <a:cubicBezTo>
                      <a:pt x="39" y="593"/>
                      <a:pt x="84" y="620"/>
                      <a:pt x="129" y="620"/>
                    </a:cubicBezTo>
                    <a:cubicBezTo>
                      <a:pt x="154" y="620"/>
                      <a:pt x="179" y="612"/>
                      <a:pt x="199" y="593"/>
                    </a:cubicBezTo>
                    <a:cubicBezTo>
                      <a:pt x="267" y="524"/>
                      <a:pt x="267" y="429"/>
                      <a:pt x="282" y="338"/>
                    </a:cubicBezTo>
                    <a:cubicBezTo>
                      <a:pt x="297" y="250"/>
                      <a:pt x="301" y="159"/>
                      <a:pt x="313" y="68"/>
                    </a:cubicBezTo>
                    <a:cubicBezTo>
                      <a:pt x="317" y="28"/>
                      <a:pt x="276" y="1"/>
                      <a:pt x="23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" name="Google Shape;3763;p47"/>
              <p:cNvSpPr/>
              <p:nvPr/>
            </p:nvSpPr>
            <p:spPr>
              <a:xfrm rot="-1799979" flipH="1">
                <a:off x="7524841" y="3056581"/>
                <a:ext cx="51988" cy="17210"/>
              </a:xfrm>
              <a:custGeom>
                <a:avLst/>
                <a:gdLst/>
                <a:ahLst/>
                <a:cxnLst/>
                <a:rect l="l" t="t" r="r" b="b"/>
                <a:pathLst>
                  <a:path w="1154" h="382" extrusionOk="0">
                    <a:moveTo>
                      <a:pt x="467" y="0"/>
                    </a:moveTo>
                    <a:cubicBezTo>
                      <a:pt x="337" y="0"/>
                      <a:pt x="207" y="11"/>
                      <a:pt x="92" y="16"/>
                    </a:cubicBezTo>
                    <a:cubicBezTo>
                      <a:pt x="1" y="24"/>
                      <a:pt x="5" y="146"/>
                      <a:pt x="92" y="158"/>
                    </a:cubicBezTo>
                    <a:cubicBezTo>
                      <a:pt x="252" y="180"/>
                      <a:pt x="404" y="230"/>
                      <a:pt x="560" y="275"/>
                    </a:cubicBezTo>
                    <a:cubicBezTo>
                      <a:pt x="689" y="316"/>
                      <a:pt x="814" y="381"/>
                      <a:pt x="950" y="381"/>
                    </a:cubicBezTo>
                    <a:cubicBezTo>
                      <a:pt x="954" y="381"/>
                      <a:pt x="959" y="381"/>
                      <a:pt x="963" y="381"/>
                    </a:cubicBezTo>
                    <a:cubicBezTo>
                      <a:pt x="1066" y="381"/>
                      <a:pt x="1153" y="230"/>
                      <a:pt x="1055" y="153"/>
                    </a:cubicBezTo>
                    <a:cubicBezTo>
                      <a:pt x="896" y="28"/>
                      <a:pt x="681" y="0"/>
                      <a:pt x="4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" name="Google Shape;3764;p47"/>
              <p:cNvSpPr/>
              <p:nvPr/>
            </p:nvSpPr>
            <p:spPr>
              <a:xfrm rot="-1799979" flipH="1">
                <a:off x="7456814" y="3104101"/>
                <a:ext cx="38788" cy="13336"/>
              </a:xfrm>
              <a:custGeom>
                <a:avLst/>
                <a:gdLst/>
                <a:ahLst/>
                <a:cxnLst/>
                <a:rect l="l" t="t" r="r" b="b"/>
                <a:pathLst>
                  <a:path w="861" h="296" extrusionOk="0">
                    <a:moveTo>
                      <a:pt x="153" y="0"/>
                    </a:moveTo>
                    <a:cubicBezTo>
                      <a:pt x="42" y="0"/>
                      <a:pt x="1" y="156"/>
                      <a:pt x="119" y="195"/>
                    </a:cubicBezTo>
                    <a:cubicBezTo>
                      <a:pt x="268" y="244"/>
                      <a:pt x="433" y="295"/>
                      <a:pt x="594" y="295"/>
                    </a:cubicBezTo>
                    <a:cubicBezTo>
                      <a:pt x="623" y="295"/>
                      <a:pt x="651" y="294"/>
                      <a:pt x="678" y="290"/>
                    </a:cubicBezTo>
                    <a:cubicBezTo>
                      <a:pt x="853" y="267"/>
                      <a:pt x="861" y="28"/>
                      <a:pt x="678" y="13"/>
                    </a:cubicBezTo>
                    <a:cubicBezTo>
                      <a:pt x="638" y="9"/>
                      <a:pt x="597" y="8"/>
                      <a:pt x="556" y="8"/>
                    </a:cubicBezTo>
                    <a:cubicBezTo>
                      <a:pt x="484" y="8"/>
                      <a:pt x="412" y="12"/>
                      <a:pt x="341" y="12"/>
                    </a:cubicBezTo>
                    <a:cubicBezTo>
                      <a:pt x="284" y="12"/>
                      <a:pt x="228" y="9"/>
                      <a:pt x="172" y="2"/>
                    </a:cubicBezTo>
                    <a:cubicBezTo>
                      <a:pt x="165" y="1"/>
                      <a:pt x="159" y="0"/>
                      <a:pt x="15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" name="Google Shape;3765;p47"/>
              <p:cNvSpPr/>
              <p:nvPr/>
            </p:nvSpPr>
            <p:spPr>
              <a:xfrm rot="-1799979" flipH="1">
                <a:off x="7473253" y="3051130"/>
                <a:ext cx="45951" cy="14642"/>
              </a:xfrm>
              <a:custGeom>
                <a:avLst/>
                <a:gdLst/>
                <a:ahLst/>
                <a:cxnLst/>
                <a:rect l="l" t="t" r="r" b="b"/>
                <a:pathLst>
                  <a:path w="1020" h="325" extrusionOk="0">
                    <a:moveTo>
                      <a:pt x="224" y="1"/>
                    </a:moveTo>
                    <a:cubicBezTo>
                      <a:pt x="206" y="1"/>
                      <a:pt x="189" y="1"/>
                      <a:pt x="172" y="1"/>
                    </a:cubicBezTo>
                    <a:cubicBezTo>
                      <a:pt x="35" y="5"/>
                      <a:pt x="1" y="210"/>
                      <a:pt x="138" y="244"/>
                    </a:cubicBezTo>
                    <a:cubicBezTo>
                      <a:pt x="267" y="279"/>
                      <a:pt x="408" y="298"/>
                      <a:pt x="541" y="309"/>
                    </a:cubicBezTo>
                    <a:cubicBezTo>
                      <a:pt x="608" y="315"/>
                      <a:pt x="682" y="324"/>
                      <a:pt x="753" y="324"/>
                    </a:cubicBezTo>
                    <a:cubicBezTo>
                      <a:pt x="810" y="324"/>
                      <a:pt x="866" y="319"/>
                      <a:pt x="917" y="302"/>
                    </a:cubicBezTo>
                    <a:cubicBezTo>
                      <a:pt x="1001" y="279"/>
                      <a:pt x="1020" y="165"/>
                      <a:pt x="943" y="119"/>
                    </a:cubicBezTo>
                    <a:cubicBezTo>
                      <a:pt x="837" y="58"/>
                      <a:pt x="701" y="43"/>
                      <a:pt x="578" y="28"/>
                    </a:cubicBezTo>
                    <a:cubicBezTo>
                      <a:pt x="463" y="11"/>
                      <a:pt x="341" y="1"/>
                      <a:pt x="22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" name="Google Shape;3766;p47"/>
              <p:cNvSpPr/>
              <p:nvPr/>
            </p:nvSpPr>
            <p:spPr>
              <a:xfrm rot="-1799979" flipH="1">
                <a:off x="7391036" y="3126871"/>
                <a:ext cx="36130" cy="13291"/>
              </a:xfrm>
              <a:custGeom>
                <a:avLst/>
                <a:gdLst/>
                <a:ahLst/>
                <a:cxnLst/>
                <a:rect l="l" t="t" r="r" b="b"/>
                <a:pathLst>
                  <a:path w="802" h="295" extrusionOk="0">
                    <a:moveTo>
                      <a:pt x="497" y="1"/>
                    </a:moveTo>
                    <a:cubicBezTo>
                      <a:pt x="375" y="1"/>
                      <a:pt x="245" y="23"/>
                      <a:pt x="133" y="23"/>
                    </a:cubicBezTo>
                    <a:cubicBezTo>
                      <a:pt x="128" y="23"/>
                      <a:pt x="123" y="23"/>
                      <a:pt x="117" y="23"/>
                    </a:cubicBezTo>
                    <a:cubicBezTo>
                      <a:pt x="116" y="23"/>
                      <a:pt x="115" y="23"/>
                      <a:pt x="114" y="23"/>
                    </a:cubicBezTo>
                    <a:cubicBezTo>
                      <a:pt x="26" y="23"/>
                      <a:pt x="1" y="172"/>
                      <a:pt x="95" y="187"/>
                    </a:cubicBezTo>
                    <a:cubicBezTo>
                      <a:pt x="259" y="216"/>
                      <a:pt x="440" y="294"/>
                      <a:pt x="612" y="294"/>
                    </a:cubicBezTo>
                    <a:cubicBezTo>
                      <a:pt x="643" y="294"/>
                      <a:pt x="673" y="292"/>
                      <a:pt x="703" y="286"/>
                    </a:cubicBezTo>
                    <a:cubicBezTo>
                      <a:pt x="749" y="278"/>
                      <a:pt x="783" y="237"/>
                      <a:pt x="795" y="195"/>
                    </a:cubicBezTo>
                    <a:cubicBezTo>
                      <a:pt x="802" y="172"/>
                      <a:pt x="798" y="149"/>
                      <a:pt x="795" y="126"/>
                    </a:cubicBezTo>
                    <a:cubicBezTo>
                      <a:pt x="790" y="77"/>
                      <a:pt x="744" y="50"/>
                      <a:pt x="703" y="35"/>
                    </a:cubicBezTo>
                    <a:cubicBezTo>
                      <a:pt x="641" y="9"/>
                      <a:pt x="570" y="1"/>
                      <a:pt x="49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" name="Google Shape;3767;p47"/>
              <p:cNvSpPr/>
              <p:nvPr/>
            </p:nvSpPr>
            <p:spPr>
              <a:xfrm rot="-1799979" flipH="1">
                <a:off x="7600459" y="2988579"/>
                <a:ext cx="29688" cy="11353"/>
              </a:xfrm>
              <a:custGeom>
                <a:avLst/>
                <a:gdLst/>
                <a:ahLst/>
                <a:cxnLst/>
                <a:rect l="l" t="t" r="r" b="b"/>
                <a:pathLst>
                  <a:path w="659" h="252" extrusionOk="0">
                    <a:moveTo>
                      <a:pt x="408" y="0"/>
                    </a:moveTo>
                    <a:cubicBezTo>
                      <a:pt x="315" y="0"/>
                      <a:pt x="218" y="18"/>
                      <a:pt x="130" y="25"/>
                    </a:cubicBezTo>
                    <a:cubicBezTo>
                      <a:pt x="0" y="37"/>
                      <a:pt x="0" y="216"/>
                      <a:pt x="130" y="227"/>
                    </a:cubicBezTo>
                    <a:cubicBezTo>
                      <a:pt x="218" y="235"/>
                      <a:pt x="314" y="252"/>
                      <a:pt x="407" y="252"/>
                    </a:cubicBezTo>
                    <a:cubicBezTo>
                      <a:pt x="455" y="252"/>
                      <a:pt x="503" y="247"/>
                      <a:pt x="548" y="234"/>
                    </a:cubicBezTo>
                    <a:cubicBezTo>
                      <a:pt x="658" y="208"/>
                      <a:pt x="658" y="44"/>
                      <a:pt x="548" y="18"/>
                    </a:cubicBezTo>
                    <a:cubicBezTo>
                      <a:pt x="503" y="5"/>
                      <a:pt x="456" y="0"/>
                      <a:pt x="40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" name="Google Shape;3768;p47"/>
              <p:cNvSpPr/>
              <p:nvPr/>
            </p:nvSpPr>
            <p:spPr>
              <a:xfrm rot="-1799979" flipH="1">
                <a:off x="7586181" y="2964137"/>
                <a:ext cx="451" cy="225"/>
              </a:xfrm>
              <a:custGeom>
                <a:avLst/>
                <a:gdLst/>
                <a:ahLst/>
                <a:cxnLst/>
                <a:rect l="l" t="t" r="r" b="b"/>
                <a:pathLst>
                  <a:path w="10" h="5" extrusionOk="0">
                    <a:moveTo>
                      <a:pt x="5" y="1"/>
                    </a:moveTo>
                    <a:cubicBezTo>
                      <a:pt x="1" y="1"/>
                      <a:pt x="1" y="4"/>
                      <a:pt x="5" y="4"/>
                    </a:cubicBezTo>
                    <a:cubicBezTo>
                      <a:pt x="9" y="4"/>
                      <a:pt x="9" y="1"/>
                      <a:pt x="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" name="Google Shape;3769;p47"/>
              <p:cNvSpPr/>
              <p:nvPr/>
            </p:nvSpPr>
            <p:spPr>
              <a:xfrm rot="-1799979" flipH="1">
                <a:off x="7638939" y="2911028"/>
                <a:ext cx="37527" cy="12570"/>
              </a:xfrm>
              <a:custGeom>
                <a:avLst/>
                <a:gdLst/>
                <a:ahLst/>
                <a:cxnLst/>
                <a:rect l="l" t="t" r="r" b="b"/>
                <a:pathLst>
                  <a:path w="833" h="279" extrusionOk="0">
                    <a:moveTo>
                      <a:pt x="125" y="1"/>
                    </a:moveTo>
                    <a:cubicBezTo>
                      <a:pt x="35" y="1"/>
                      <a:pt x="0" y="125"/>
                      <a:pt x="96" y="154"/>
                    </a:cubicBezTo>
                    <a:cubicBezTo>
                      <a:pt x="232" y="199"/>
                      <a:pt x="430" y="278"/>
                      <a:pt x="598" y="278"/>
                    </a:cubicBezTo>
                    <a:cubicBezTo>
                      <a:pt x="659" y="278"/>
                      <a:pt x="716" y="268"/>
                      <a:pt x="765" y="242"/>
                    </a:cubicBezTo>
                    <a:cubicBezTo>
                      <a:pt x="833" y="203"/>
                      <a:pt x="829" y="105"/>
                      <a:pt x="765" y="66"/>
                    </a:cubicBezTo>
                    <a:cubicBezTo>
                      <a:pt x="700" y="28"/>
                      <a:pt x="624" y="24"/>
                      <a:pt x="549" y="24"/>
                    </a:cubicBezTo>
                    <a:cubicBezTo>
                      <a:pt x="527" y="24"/>
                      <a:pt x="505" y="24"/>
                      <a:pt x="483" y="24"/>
                    </a:cubicBezTo>
                    <a:cubicBezTo>
                      <a:pt x="365" y="21"/>
                      <a:pt x="255" y="21"/>
                      <a:pt x="137" y="2"/>
                    </a:cubicBezTo>
                    <a:cubicBezTo>
                      <a:pt x="133" y="1"/>
                      <a:pt x="129" y="1"/>
                      <a:pt x="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" name="Google Shape;3770;p47"/>
              <p:cNvSpPr/>
              <p:nvPr/>
            </p:nvSpPr>
            <p:spPr>
              <a:xfrm rot="-1799979" flipH="1">
                <a:off x="7585293" y="2889068"/>
                <a:ext cx="41176" cy="17796"/>
              </a:xfrm>
              <a:custGeom>
                <a:avLst/>
                <a:gdLst/>
                <a:ahLst/>
                <a:cxnLst/>
                <a:rect l="l" t="t" r="r" b="b"/>
                <a:pathLst>
                  <a:path w="914" h="395" extrusionOk="0">
                    <a:moveTo>
                      <a:pt x="190" y="1"/>
                    </a:moveTo>
                    <a:cubicBezTo>
                      <a:pt x="160" y="1"/>
                      <a:pt x="130" y="3"/>
                      <a:pt x="99" y="7"/>
                    </a:cubicBezTo>
                    <a:cubicBezTo>
                      <a:pt x="1" y="22"/>
                      <a:pt x="12" y="148"/>
                      <a:pt x="73" y="190"/>
                    </a:cubicBezTo>
                    <a:cubicBezTo>
                      <a:pt x="176" y="266"/>
                      <a:pt x="305" y="292"/>
                      <a:pt x="419" y="327"/>
                    </a:cubicBezTo>
                    <a:cubicBezTo>
                      <a:pt x="507" y="355"/>
                      <a:pt x="598" y="394"/>
                      <a:pt x="691" y="394"/>
                    </a:cubicBezTo>
                    <a:cubicBezTo>
                      <a:pt x="722" y="394"/>
                      <a:pt x="753" y="390"/>
                      <a:pt x="784" y="380"/>
                    </a:cubicBezTo>
                    <a:cubicBezTo>
                      <a:pt x="875" y="353"/>
                      <a:pt x="913" y="236"/>
                      <a:pt x="841" y="163"/>
                    </a:cubicBezTo>
                    <a:cubicBezTo>
                      <a:pt x="746" y="64"/>
                      <a:pt x="605" y="60"/>
                      <a:pt x="476" y="37"/>
                    </a:cubicBezTo>
                    <a:cubicBezTo>
                      <a:pt x="381" y="20"/>
                      <a:pt x="286" y="1"/>
                      <a:pt x="19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" name="Google Shape;3771;p47"/>
              <p:cNvSpPr/>
              <p:nvPr/>
            </p:nvSpPr>
            <p:spPr>
              <a:xfrm rot="-1799979" flipH="1">
                <a:off x="7542149" y="2768349"/>
                <a:ext cx="35860" cy="18562"/>
              </a:xfrm>
              <a:custGeom>
                <a:avLst/>
                <a:gdLst/>
                <a:ahLst/>
                <a:cxnLst/>
                <a:rect l="l" t="t" r="r" b="b"/>
                <a:pathLst>
                  <a:path w="796" h="412" extrusionOk="0">
                    <a:moveTo>
                      <a:pt x="124" y="0"/>
                    </a:moveTo>
                    <a:cubicBezTo>
                      <a:pt x="57" y="0"/>
                      <a:pt x="1" y="80"/>
                      <a:pt x="62" y="137"/>
                    </a:cubicBezTo>
                    <a:cubicBezTo>
                      <a:pt x="230" y="293"/>
                      <a:pt x="423" y="392"/>
                      <a:pt x="655" y="411"/>
                    </a:cubicBezTo>
                    <a:cubicBezTo>
                      <a:pt x="657" y="411"/>
                      <a:pt x="660" y="411"/>
                      <a:pt x="662" y="411"/>
                    </a:cubicBezTo>
                    <a:cubicBezTo>
                      <a:pt x="706" y="411"/>
                      <a:pt x="747" y="383"/>
                      <a:pt x="769" y="346"/>
                    </a:cubicBezTo>
                    <a:cubicBezTo>
                      <a:pt x="795" y="301"/>
                      <a:pt x="795" y="255"/>
                      <a:pt x="769" y="209"/>
                    </a:cubicBezTo>
                    <a:cubicBezTo>
                      <a:pt x="727" y="146"/>
                      <a:pt x="667" y="149"/>
                      <a:pt x="595" y="137"/>
                    </a:cubicBezTo>
                    <a:cubicBezTo>
                      <a:pt x="446" y="115"/>
                      <a:pt x="298" y="73"/>
                      <a:pt x="161" y="9"/>
                    </a:cubicBezTo>
                    <a:cubicBezTo>
                      <a:pt x="149" y="3"/>
                      <a:pt x="136" y="0"/>
                      <a:pt x="12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" name="Google Shape;3772;p47"/>
              <p:cNvSpPr/>
              <p:nvPr/>
            </p:nvSpPr>
            <p:spPr>
              <a:xfrm rot="-1799979" flipH="1">
                <a:off x="7572140" y="2791905"/>
                <a:ext cx="40140" cy="18156"/>
              </a:xfrm>
              <a:custGeom>
                <a:avLst/>
                <a:gdLst/>
                <a:ahLst/>
                <a:cxnLst/>
                <a:rect l="l" t="t" r="r" b="b"/>
                <a:pathLst>
                  <a:path w="891" h="403" extrusionOk="0">
                    <a:moveTo>
                      <a:pt x="126" y="0"/>
                    </a:moveTo>
                    <a:cubicBezTo>
                      <a:pt x="43" y="0"/>
                      <a:pt x="1" y="123"/>
                      <a:pt x="80" y="171"/>
                    </a:cubicBezTo>
                    <a:cubicBezTo>
                      <a:pt x="210" y="244"/>
                      <a:pt x="339" y="301"/>
                      <a:pt x="476" y="347"/>
                    </a:cubicBezTo>
                    <a:cubicBezTo>
                      <a:pt x="550" y="374"/>
                      <a:pt x="636" y="403"/>
                      <a:pt x="717" y="403"/>
                    </a:cubicBezTo>
                    <a:cubicBezTo>
                      <a:pt x="760" y="403"/>
                      <a:pt x="802" y="394"/>
                      <a:pt x="841" y="373"/>
                    </a:cubicBezTo>
                    <a:cubicBezTo>
                      <a:pt x="890" y="350"/>
                      <a:pt x="887" y="289"/>
                      <a:pt x="856" y="252"/>
                    </a:cubicBezTo>
                    <a:cubicBezTo>
                      <a:pt x="787" y="164"/>
                      <a:pt x="647" y="145"/>
                      <a:pt x="540" y="118"/>
                    </a:cubicBezTo>
                    <a:cubicBezTo>
                      <a:pt x="411" y="84"/>
                      <a:pt x="282" y="43"/>
                      <a:pt x="152" y="4"/>
                    </a:cubicBezTo>
                    <a:cubicBezTo>
                      <a:pt x="143" y="2"/>
                      <a:pt x="134" y="0"/>
                      <a:pt x="12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" name="Google Shape;3773;p47"/>
              <p:cNvSpPr/>
              <p:nvPr/>
            </p:nvSpPr>
            <p:spPr>
              <a:xfrm rot="-1799979" flipH="1">
                <a:off x="7620441" y="2815585"/>
                <a:ext cx="43654" cy="19328"/>
              </a:xfrm>
              <a:custGeom>
                <a:avLst/>
                <a:gdLst/>
                <a:ahLst/>
                <a:cxnLst/>
                <a:rect l="l" t="t" r="r" b="b"/>
                <a:pathLst>
                  <a:path w="969" h="429" extrusionOk="0">
                    <a:moveTo>
                      <a:pt x="134" y="1"/>
                    </a:moveTo>
                    <a:cubicBezTo>
                      <a:pt x="44" y="1"/>
                      <a:pt x="1" y="138"/>
                      <a:pt x="90" y="189"/>
                    </a:cubicBezTo>
                    <a:cubicBezTo>
                      <a:pt x="257" y="284"/>
                      <a:pt x="518" y="429"/>
                      <a:pt x="739" y="429"/>
                    </a:cubicBezTo>
                    <a:cubicBezTo>
                      <a:pt x="783" y="429"/>
                      <a:pt x="826" y="423"/>
                      <a:pt x="866" y="410"/>
                    </a:cubicBezTo>
                    <a:cubicBezTo>
                      <a:pt x="957" y="380"/>
                      <a:pt x="968" y="261"/>
                      <a:pt x="892" y="208"/>
                    </a:cubicBezTo>
                    <a:cubicBezTo>
                      <a:pt x="786" y="136"/>
                      <a:pt x="656" y="140"/>
                      <a:pt x="535" y="113"/>
                    </a:cubicBezTo>
                    <a:cubicBezTo>
                      <a:pt x="410" y="83"/>
                      <a:pt x="287" y="48"/>
                      <a:pt x="166" y="6"/>
                    </a:cubicBezTo>
                    <a:cubicBezTo>
                      <a:pt x="155" y="3"/>
                      <a:pt x="144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" name="Google Shape;3774;p47"/>
              <p:cNvSpPr/>
              <p:nvPr/>
            </p:nvSpPr>
            <p:spPr>
              <a:xfrm rot="-1799979" flipH="1">
                <a:off x="7486511" y="2759211"/>
                <a:ext cx="31040" cy="17300"/>
              </a:xfrm>
              <a:custGeom>
                <a:avLst/>
                <a:gdLst/>
                <a:ahLst/>
                <a:cxnLst/>
                <a:rect l="l" t="t" r="r" b="b"/>
                <a:pathLst>
                  <a:path w="689" h="384" extrusionOk="0">
                    <a:moveTo>
                      <a:pt x="85" y="1"/>
                    </a:moveTo>
                    <a:cubicBezTo>
                      <a:pt x="13" y="1"/>
                      <a:pt x="1" y="89"/>
                      <a:pt x="50" y="123"/>
                    </a:cubicBezTo>
                    <a:cubicBezTo>
                      <a:pt x="182" y="223"/>
                      <a:pt x="368" y="383"/>
                      <a:pt x="549" y="383"/>
                    </a:cubicBezTo>
                    <a:cubicBezTo>
                      <a:pt x="560" y="383"/>
                      <a:pt x="572" y="383"/>
                      <a:pt x="583" y="381"/>
                    </a:cubicBezTo>
                    <a:cubicBezTo>
                      <a:pt x="655" y="374"/>
                      <a:pt x="689" y="313"/>
                      <a:pt x="662" y="245"/>
                    </a:cubicBezTo>
                    <a:cubicBezTo>
                      <a:pt x="617" y="146"/>
                      <a:pt x="503" y="89"/>
                      <a:pt x="408" y="55"/>
                    </a:cubicBezTo>
                    <a:cubicBezTo>
                      <a:pt x="297" y="16"/>
                      <a:pt x="195" y="1"/>
                      <a:pt x="8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" name="Google Shape;3775;p47"/>
              <p:cNvSpPr/>
              <p:nvPr/>
            </p:nvSpPr>
            <p:spPr>
              <a:xfrm rot="-1799979" flipH="1">
                <a:off x="7520711" y="2682547"/>
                <a:ext cx="30724" cy="16715"/>
              </a:xfrm>
              <a:custGeom>
                <a:avLst/>
                <a:gdLst/>
                <a:ahLst/>
                <a:cxnLst/>
                <a:rect l="l" t="t" r="r" b="b"/>
                <a:pathLst>
                  <a:path w="682" h="371" extrusionOk="0">
                    <a:moveTo>
                      <a:pt x="127" y="0"/>
                    </a:moveTo>
                    <a:cubicBezTo>
                      <a:pt x="56" y="0"/>
                      <a:pt x="1" y="102"/>
                      <a:pt x="81" y="138"/>
                    </a:cubicBezTo>
                    <a:cubicBezTo>
                      <a:pt x="164" y="173"/>
                      <a:pt x="244" y="214"/>
                      <a:pt x="323" y="256"/>
                    </a:cubicBezTo>
                    <a:cubicBezTo>
                      <a:pt x="404" y="302"/>
                      <a:pt x="472" y="371"/>
                      <a:pt x="563" y="371"/>
                    </a:cubicBezTo>
                    <a:cubicBezTo>
                      <a:pt x="643" y="371"/>
                      <a:pt x="681" y="290"/>
                      <a:pt x="651" y="225"/>
                    </a:cubicBezTo>
                    <a:cubicBezTo>
                      <a:pt x="605" y="142"/>
                      <a:pt x="499" y="111"/>
                      <a:pt x="415" y="81"/>
                    </a:cubicBezTo>
                    <a:cubicBezTo>
                      <a:pt x="323" y="43"/>
                      <a:pt x="232" y="20"/>
                      <a:pt x="137" y="1"/>
                    </a:cubicBezTo>
                    <a:cubicBezTo>
                      <a:pt x="134" y="0"/>
                      <a:pt x="130" y="0"/>
                      <a:pt x="12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" name="Google Shape;3776;p47"/>
              <p:cNvSpPr/>
              <p:nvPr/>
            </p:nvSpPr>
            <p:spPr>
              <a:xfrm rot="-1799979" flipH="1">
                <a:off x="7567196" y="2665774"/>
                <a:ext cx="39644" cy="20048"/>
              </a:xfrm>
              <a:custGeom>
                <a:avLst/>
                <a:gdLst/>
                <a:ahLst/>
                <a:cxnLst/>
                <a:rect l="l" t="t" r="r" b="b"/>
                <a:pathLst>
                  <a:path w="880" h="445" extrusionOk="0">
                    <a:moveTo>
                      <a:pt x="89" y="1"/>
                    </a:moveTo>
                    <a:cubicBezTo>
                      <a:pt x="31" y="1"/>
                      <a:pt x="1" y="90"/>
                      <a:pt x="60" y="121"/>
                    </a:cubicBezTo>
                    <a:cubicBezTo>
                      <a:pt x="281" y="247"/>
                      <a:pt x="532" y="425"/>
                      <a:pt x="794" y="444"/>
                    </a:cubicBezTo>
                    <a:cubicBezTo>
                      <a:pt x="796" y="444"/>
                      <a:pt x="799" y="444"/>
                      <a:pt x="802" y="444"/>
                    </a:cubicBezTo>
                    <a:cubicBezTo>
                      <a:pt x="854" y="444"/>
                      <a:pt x="880" y="366"/>
                      <a:pt x="843" y="330"/>
                    </a:cubicBezTo>
                    <a:cubicBezTo>
                      <a:pt x="653" y="151"/>
                      <a:pt x="349" y="82"/>
                      <a:pt x="106" y="3"/>
                    </a:cubicBezTo>
                    <a:cubicBezTo>
                      <a:pt x="100" y="1"/>
                      <a:pt x="94" y="1"/>
                      <a:pt x="8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" name="Google Shape;3777;p47"/>
              <p:cNvSpPr/>
              <p:nvPr/>
            </p:nvSpPr>
            <p:spPr>
              <a:xfrm rot="-1799979" flipH="1">
                <a:off x="7619034" y="2679027"/>
                <a:ext cx="33382" cy="18922"/>
              </a:xfrm>
              <a:custGeom>
                <a:avLst/>
                <a:gdLst/>
                <a:ahLst/>
                <a:cxnLst/>
                <a:rect l="l" t="t" r="r" b="b"/>
                <a:pathLst>
                  <a:path w="741" h="420" extrusionOk="0">
                    <a:moveTo>
                      <a:pt x="87" y="1"/>
                    </a:moveTo>
                    <a:cubicBezTo>
                      <a:pt x="25" y="1"/>
                      <a:pt x="0" y="85"/>
                      <a:pt x="41" y="122"/>
                    </a:cubicBezTo>
                    <a:cubicBezTo>
                      <a:pt x="117" y="206"/>
                      <a:pt x="219" y="255"/>
                      <a:pt x="314" y="312"/>
                    </a:cubicBezTo>
                    <a:cubicBezTo>
                      <a:pt x="405" y="359"/>
                      <a:pt x="502" y="419"/>
                      <a:pt x="605" y="419"/>
                    </a:cubicBezTo>
                    <a:cubicBezTo>
                      <a:pt x="611" y="419"/>
                      <a:pt x="617" y="419"/>
                      <a:pt x="623" y="419"/>
                    </a:cubicBezTo>
                    <a:cubicBezTo>
                      <a:pt x="684" y="419"/>
                      <a:pt x="740" y="343"/>
                      <a:pt x="699" y="285"/>
                    </a:cubicBezTo>
                    <a:cubicBezTo>
                      <a:pt x="630" y="194"/>
                      <a:pt x="528" y="152"/>
                      <a:pt x="425" y="107"/>
                    </a:cubicBezTo>
                    <a:cubicBezTo>
                      <a:pt x="314" y="61"/>
                      <a:pt x="209" y="12"/>
                      <a:pt x="91" y="1"/>
                    </a:cubicBezTo>
                    <a:cubicBezTo>
                      <a:pt x="89" y="1"/>
                      <a:pt x="88" y="1"/>
                      <a:pt x="8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" name="Google Shape;3778;p47"/>
              <p:cNvSpPr/>
              <p:nvPr/>
            </p:nvSpPr>
            <p:spPr>
              <a:xfrm rot="-1799979" flipH="1">
                <a:off x="7602582" y="2744264"/>
                <a:ext cx="28832" cy="17030"/>
              </a:xfrm>
              <a:custGeom>
                <a:avLst/>
                <a:gdLst/>
                <a:ahLst/>
                <a:cxnLst/>
                <a:rect l="l" t="t" r="r" b="b"/>
                <a:pathLst>
                  <a:path w="640" h="378" extrusionOk="0">
                    <a:moveTo>
                      <a:pt x="125" y="1"/>
                    </a:moveTo>
                    <a:cubicBezTo>
                      <a:pt x="121" y="1"/>
                      <a:pt x="118" y="1"/>
                      <a:pt x="115" y="1"/>
                    </a:cubicBezTo>
                    <a:cubicBezTo>
                      <a:pt x="34" y="5"/>
                      <a:pt x="1" y="92"/>
                      <a:pt x="54" y="153"/>
                    </a:cubicBezTo>
                    <a:cubicBezTo>
                      <a:pt x="107" y="217"/>
                      <a:pt x="206" y="256"/>
                      <a:pt x="282" y="294"/>
                    </a:cubicBezTo>
                    <a:cubicBezTo>
                      <a:pt x="347" y="331"/>
                      <a:pt x="417" y="378"/>
                      <a:pt x="490" y="378"/>
                    </a:cubicBezTo>
                    <a:cubicBezTo>
                      <a:pt x="507" y="378"/>
                      <a:pt x="524" y="375"/>
                      <a:pt x="541" y="370"/>
                    </a:cubicBezTo>
                    <a:cubicBezTo>
                      <a:pt x="613" y="347"/>
                      <a:pt x="639" y="275"/>
                      <a:pt x="609" y="210"/>
                    </a:cubicBezTo>
                    <a:cubicBezTo>
                      <a:pt x="567" y="122"/>
                      <a:pt x="457" y="100"/>
                      <a:pt x="373" y="69"/>
                    </a:cubicBezTo>
                    <a:cubicBezTo>
                      <a:pt x="297" y="44"/>
                      <a:pt x="209" y="1"/>
                      <a:pt x="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" name="Google Shape;3779;p47"/>
              <p:cNvSpPr/>
              <p:nvPr/>
            </p:nvSpPr>
            <p:spPr>
              <a:xfrm rot="-1799979" flipH="1">
                <a:off x="7677614" y="2772340"/>
                <a:ext cx="40816" cy="20995"/>
              </a:xfrm>
              <a:custGeom>
                <a:avLst/>
                <a:gdLst/>
                <a:ahLst/>
                <a:cxnLst/>
                <a:rect l="l" t="t" r="r" b="b"/>
                <a:pathLst>
                  <a:path w="906" h="466" extrusionOk="0">
                    <a:moveTo>
                      <a:pt x="108" y="1"/>
                    </a:moveTo>
                    <a:cubicBezTo>
                      <a:pt x="34" y="1"/>
                      <a:pt x="0" y="88"/>
                      <a:pt x="65" y="138"/>
                    </a:cubicBezTo>
                    <a:cubicBezTo>
                      <a:pt x="171" y="221"/>
                      <a:pt x="289" y="283"/>
                      <a:pt x="411" y="339"/>
                    </a:cubicBezTo>
                    <a:cubicBezTo>
                      <a:pt x="513" y="391"/>
                      <a:pt x="618" y="466"/>
                      <a:pt x="737" y="466"/>
                    </a:cubicBezTo>
                    <a:cubicBezTo>
                      <a:pt x="742" y="466"/>
                      <a:pt x="747" y="465"/>
                      <a:pt x="753" y="465"/>
                    </a:cubicBezTo>
                    <a:cubicBezTo>
                      <a:pt x="859" y="458"/>
                      <a:pt x="905" y="339"/>
                      <a:pt x="837" y="260"/>
                    </a:cubicBezTo>
                    <a:cubicBezTo>
                      <a:pt x="757" y="169"/>
                      <a:pt x="620" y="146"/>
                      <a:pt x="510" y="104"/>
                    </a:cubicBezTo>
                    <a:cubicBezTo>
                      <a:pt x="384" y="58"/>
                      <a:pt x="255" y="20"/>
                      <a:pt x="122" y="2"/>
                    </a:cubicBezTo>
                    <a:cubicBezTo>
                      <a:pt x="117" y="1"/>
                      <a:pt x="113" y="1"/>
                      <a:pt x="10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" name="Google Shape;3780;p47"/>
              <p:cNvSpPr/>
              <p:nvPr/>
            </p:nvSpPr>
            <p:spPr>
              <a:xfrm rot="-1799979" flipH="1">
                <a:off x="7683621" y="2824177"/>
                <a:ext cx="38924" cy="22076"/>
              </a:xfrm>
              <a:custGeom>
                <a:avLst/>
                <a:gdLst/>
                <a:ahLst/>
                <a:cxnLst/>
                <a:rect l="l" t="t" r="r" b="b"/>
                <a:pathLst>
                  <a:path w="864" h="490" extrusionOk="0">
                    <a:moveTo>
                      <a:pt x="141" y="0"/>
                    </a:moveTo>
                    <a:cubicBezTo>
                      <a:pt x="51" y="0"/>
                      <a:pt x="1" y="154"/>
                      <a:pt x="96" y="205"/>
                    </a:cubicBezTo>
                    <a:cubicBezTo>
                      <a:pt x="207" y="262"/>
                      <a:pt x="312" y="327"/>
                      <a:pt x="427" y="379"/>
                    </a:cubicBezTo>
                    <a:cubicBezTo>
                      <a:pt x="521" y="429"/>
                      <a:pt x="632" y="490"/>
                      <a:pt x="742" y="490"/>
                    </a:cubicBezTo>
                    <a:cubicBezTo>
                      <a:pt x="833" y="490"/>
                      <a:pt x="864" y="388"/>
                      <a:pt x="811" y="323"/>
                    </a:cubicBezTo>
                    <a:cubicBezTo>
                      <a:pt x="742" y="239"/>
                      <a:pt x="621" y="197"/>
                      <a:pt x="521" y="151"/>
                    </a:cubicBezTo>
                    <a:cubicBezTo>
                      <a:pt x="407" y="102"/>
                      <a:pt x="293" y="56"/>
                      <a:pt x="176" y="7"/>
                    </a:cubicBezTo>
                    <a:cubicBezTo>
                      <a:pt x="164" y="2"/>
                      <a:pt x="152" y="0"/>
                      <a:pt x="14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" name="Google Shape;3781;p47"/>
              <p:cNvSpPr/>
              <p:nvPr/>
            </p:nvSpPr>
            <p:spPr>
              <a:xfrm rot="-1799979" flipH="1">
                <a:off x="7534495" y="2588806"/>
                <a:ext cx="34464" cy="22616"/>
              </a:xfrm>
              <a:custGeom>
                <a:avLst/>
                <a:gdLst/>
                <a:ahLst/>
                <a:cxnLst/>
                <a:rect l="l" t="t" r="r" b="b"/>
                <a:pathLst>
                  <a:path w="765" h="502" extrusionOk="0">
                    <a:moveTo>
                      <a:pt x="149" y="0"/>
                    </a:moveTo>
                    <a:cubicBezTo>
                      <a:pt x="61" y="0"/>
                      <a:pt x="1" y="123"/>
                      <a:pt x="96" y="178"/>
                    </a:cubicBezTo>
                    <a:cubicBezTo>
                      <a:pt x="202" y="239"/>
                      <a:pt x="305" y="304"/>
                      <a:pt x="408" y="376"/>
                    </a:cubicBezTo>
                    <a:cubicBezTo>
                      <a:pt x="488" y="433"/>
                      <a:pt x="556" y="501"/>
                      <a:pt x="654" y="501"/>
                    </a:cubicBezTo>
                    <a:cubicBezTo>
                      <a:pt x="668" y="501"/>
                      <a:pt x="682" y="500"/>
                      <a:pt x="696" y="497"/>
                    </a:cubicBezTo>
                    <a:cubicBezTo>
                      <a:pt x="746" y="486"/>
                      <a:pt x="765" y="434"/>
                      <a:pt x="757" y="388"/>
                    </a:cubicBezTo>
                    <a:cubicBezTo>
                      <a:pt x="738" y="274"/>
                      <a:pt x="617" y="224"/>
                      <a:pt x="525" y="171"/>
                    </a:cubicBezTo>
                    <a:cubicBezTo>
                      <a:pt x="419" y="114"/>
                      <a:pt x="308" y="60"/>
                      <a:pt x="194" y="11"/>
                    </a:cubicBezTo>
                    <a:cubicBezTo>
                      <a:pt x="179" y="4"/>
                      <a:pt x="164" y="0"/>
                      <a:pt x="14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" name="Google Shape;3782;p47"/>
              <p:cNvSpPr/>
              <p:nvPr/>
            </p:nvSpPr>
            <p:spPr>
              <a:xfrm rot="-1799979" flipH="1">
                <a:off x="7526322" y="2546081"/>
                <a:ext cx="37527" cy="23968"/>
              </a:xfrm>
              <a:custGeom>
                <a:avLst/>
                <a:gdLst/>
                <a:ahLst/>
                <a:cxnLst/>
                <a:rect l="l" t="t" r="r" b="b"/>
                <a:pathLst>
                  <a:path w="833" h="532" extrusionOk="0">
                    <a:moveTo>
                      <a:pt x="145" y="0"/>
                    </a:moveTo>
                    <a:cubicBezTo>
                      <a:pt x="46" y="0"/>
                      <a:pt x="0" y="130"/>
                      <a:pt x="93" y="194"/>
                    </a:cubicBezTo>
                    <a:cubicBezTo>
                      <a:pt x="179" y="250"/>
                      <a:pt x="267" y="308"/>
                      <a:pt x="358" y="364"/>
                    </a:cubicBezTo>
                    <a:cubicBezTo>
                      <a:pt x="446" y="422"/>
                      <a:pt x="530" y="486"/>
                      <a:pt x="628" y="524"/>
                    </a:cubicBezTo>
                    <a:cubicBezTo>
                      <a:pt x="644" y="529"/>
                      <a:pt x="658" y="531"/>
                      <a:pt x="671" y="531"/>
                    </a:cubicBezTo>
                    <a:cubicBezTo>
                      <a:pt x="783" y="531"/>
                      <a:pt x="832" y="377"/>
                      <a:pt x="762" y="292"/>
                    </a:cubicBezTo>
                    <a:cubicBezTo>
                      <a:pt x="693" y="208"/>
                      <a:pt x="583" y="159"/>
                      <a:pt x="484" y="110"/>
                    </a:cubicBezTo>
                    <a:cubicBezTo>
                      <a:pt x="381" y="64"/>
                      <a:pt x="279" y="26"/>
                      <a:pt x="168" y="3"/>
                    </a:cubicBezTo>
                    <a:cubicBezTo>
                      <a:pt x="160" y="1"/>
                      <a:pt x="152" y="0"/>
                      <a:pt x="14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" name="Google Shape;3783;p47"/>
              <p:cNvSpPr/>
              <p:nvPr/>
            </p:nvSpPr>
            <p:spPr>
              <a:xfrm rot="-1799979" flipH="1">
                <a:off x="7479995" y="2489770"/>
                <a:ext cx="42978" cy="25094"/>
              </a:xfrm>
              <a:custGeom>
                <a:avLst/>
                <a:gdLst/>
                <a:ahLst/>
                <a:cxnLst/>
                <a:rect l="l" t="t" r="r" b="b"/>
                <a:pathLst>
                  <a:path w="954" h="557" extrusionOk="0">
                    <a:moveTo>
                      <a:pt x="170" y="0"/>
                    </a:moveTo>
                    <a:cubicBezTo>
                      <a:pt x="67" y="0"/>
                      <a:pt x="0" y="144"/>
                      <a:pt x="108" y="207"/>
                    </a:cubicBezTo>
                    <a:cubicBezTo>
                      <a:pt x="329" y="332"/>
                      <a:pt x="583" y="533"/>
                      <a:pt x="838" y="556"/>
                    </a:cubicBezTo>
                    <a:cubicBezTo>
                      <a:pt x="842" y="557"/>
                      <a:pt x="846" y="557"/>
                      <a:pt x="850" y="557"/>
                    </a:cubicBezTo>
                    <a:cubicBezTo>
                      <a:pt x="931" y="557"/>
                      <a:pt x="954" y="447"/>
                      <a:pt x="906" y="393"/>
                    </a:cubicBezTo>
                    <a:cubicBezTo>
                      <a:pt x="827" y="293"/>
                      <a:pt x="701" y="240"/>
                      <a:pt x="587" y="188"/>
                    </a:cubicBezTo>
                    <a:cubicBezTo>
                      <a:pt x="466" y="126"/>
                      <a:pt x="344" y="70"/>
                      <a:pt x="222" y="12"/>
                    </a:cubicBezTo>
                    <a:cubicBezTo>
                      <a:pt x="204" y="4"/>
                      <a:pt x="187" y="0"/>
                      <a:pt x="17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" name="Google Shape;3784;p47"/>
              <p:cNvSpPr/>
              <p:nvPr/>
            </p:nvSpPr>
            <p:spPr>
              <a:xfrm rot="-1799979" flipH="1">
                <a:off x="7440912" y="2475707"/>
                <a:ext cx="43654" cy="27572"/>
              </a:xfrm>
              <a:custGeom>
                <a:avLst/>
                <a:gdLst/>
                <a:ahLst/>
                <a:cxnLst/>
                <a:rect l="l" t="t" r="r" b="b"/>
                <a:pathLst>
                  <a:path w="969" h="612" extrusionOk="0">
                    <a:moveTo>
                      <a:pt x="165" y="1"/>
                    </a:moveTo>
                    <a:cubicBezTo>
                      <a:pt x="67" y="1"/>
                      <a:pt x="1" y="135"/>
                      <a:pt x="80" y="207"/>
                    </a:cubicBezTo>
                    <a:cubicBezTo>
                      <a:pt x="281" y="393"/>
                      <a:pt x="543" y="569"/>
                      <a:pt x="813" y="610"/>
                    </a:cubicBezTo>
                    <a:cubicBezTo>
                      <a:pt x="820" y="611"/>
                      <a:pt x="827" y="611"/>
                      <a:pt x="834" y="611"/>
                    </a:cubicBezTo>
                    <a:cubicBezTo>
                      <a:pt x="921" y="611"/>
                      <a:pt x="968" y="521"/>
                      <a:pt x="908" y="446"/>
                    </a:cubicBezTo>
                    <a:cubicBezTo>
                      <a:pt x="738" y="234"/>
                      <a:pt x="457" y="89"/>
                      <a:pt x="197" y="6"/>
                    </a:cubicBezTo>
                    <a:cubicBezTo>
                      <a:pt x="186" y="2"/>
                      <a:pt x="175" y="1"/>
                      <a:pt x="16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" name="Google Shape;3785;p47"/>
              <p:cNvSpPr/>
              <p:nvPr/>
            </p:nvSpPr>
            <p:spPr>
              <a:xfrm rot="-1799979" flipH="1">
                <a:off x="7386278" y="2485498"/>
                <a:ext cx="47393" cy="30005"/>
              </a:xfrm>
              <a:custGeom>
                <a:avLst/>
                <a:gdLst/>
                <a:ahLst/>
                <a:cxnLst/>
                <a:rect l="l" t="t" r="r" b="b"/>
                <a:pathLst>
                  <a:path w="1052" h="666" extrusionOk="0">
                    <a:moveTo>
                      <a:pt x="172" y="1"/>
                    </a:moveTo>
                    <a:cubicBezTo>
                      <a:pt x="64" y="1"/>
                      <a:pt x="0" y="149"/>
                      <a:pt x="110" y="224"/>
                    </a:cubicBezTo>
                    <a:cubicBezTo>
                      <a:pt x="239" y="308"/>
                      <a:pt x="369" y="395"/>
                      <a:pt x="502" y="479"/>
                    </a:cubicBezTo>
                    <a:cubicBezTo>
                      <a:pt x="623" y="554"/>
                      <a:pt x="738" y="650"/>
                      <a:pt x="882" y="665"/>
                    </a:cubicBezTo>
                    <a:cubicBezTo>
                      <a:pt x="885" y="665"/>
                      <a:pt x="888" y="665"/>
                      <a:pt x="891" y="665"/>
                    </a:cubicBezTo>
                    <a:cubicBezTo>
                      <a:pt x="985" y="665"/>
                      <a:pt x="1051" y="541"/>
                      <a:pt x="996" y="463"/>
                    </a:cubicBezTo>
                    <a:cubicBezTo>
                      <a:pt x="913" y="345"/>
                      <a:pt x="776" y="296"/>
                      <a:pt x="646" y="228"/>
                    </a:cubicBezTo>
                    <a:cubicBezTo>
                      <a:pt x="509" y="156"/>
                      <a:pt x="369" y="87"/>
                      <a:pt x="232" y="15"/>
                    </a:cubicBezTo>
                    <a:cubicBezTo>
                      <a:pt x="211" y="5"/>
                      <a:pt x="191" y="1"/>
                      <a:pt x="17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" name="Google Shape;3786;p47"/>
              <p:cNvSpPr/>
              <p:nvPr/>
            </p:nvSpPr>
            <p:spPr>
              <a:xfrm rot="-1799979" flipH="1">
                <a:off x="7422276" y="2574418"/>
                <a:ext cx="35410" cy="22797"/>
              </a:xfrm>
              <a:custGeom>
                <a:avLst/>
                <a:gdLst/>
                <a:ahLst/>
                <a:cxnLst/>
                <a:rect l="l" t="t" r="r" b="b"/>
                <a:pathLst>
                  <a:path w="786" h="506" extrusionOk="0">
                    <a:moveTo>
                      <a:pt x="113" y="0"/>
                    </a:moveTo>
                    <a:cubicBezTo>
                      <a:pt x="45" y="0"/>
                      <a:pt x="0" y="89"/>
                      <a:pt x="56" y="144"/>
                    </a:cubicBezTo>
                    <a:cubicBezTo>
                      <a:pt x="140" y="224"/>
                      <a:pt x="250" y="285"/>
                      <a:pt x="345" y="349"/>
                    </a:cubicBezTo>
                    <a:cubicBezTo>
                      <a:pt x="440" y="410"/>
                      <a:pt x="535" y="502"/>
                      <a:pt x="652" y="505"/>
                    </a:cubicBezTo>
                    <a:cubicBezTo>
                      <a:pt x="733" y="505"/>
                      <a:pt x="786" y="414"/>
                      <a:pt x="744" y="345"/>
                    </a:cubicBezTo>
                    <a:cubicBezTo>
                      <a:pt x="683" y="247"/>
                      <a:pt x="558" y="205"/>
                      <a:pt x="459" y="156"/>
                    </a:cubicBezTo>
                    <a:cubicBezTo>
                      <a:pt x="352" y="103"/>
                      <a:pt x="250" y="38"/>
                      <a:pt x="136" y="3"/>
                    </a:cubicBezTo>
                    <a:cubicBezTo>
                      <a:pt x="128" y="1"/>
                      <a:pt x="121" y="0"/>
                      <a:pt x="11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" name="Google Shape;3787;p47"/>
              <p:cNvSpPr/>
              <p:nvPr/>
            </p:nvSpPr>
            <p:spPr>
              <a:xfrm rot="-1799979" flipH="1">
                <a:off x="7436659" y="2608663"/>
                <a:ext cx="37392" cy="28113"/>
              </a:xfrm>
              <a:custGeom>
                <a:avLst/>
                <a:gdLst/>
                <a:ahLst/>
                <a:cxnLst/>
                <a:rect l="l" t="t" r="r" b="b"/>
                <a:pathLst>
                  <a:path w="830" h="624" extrusionOk="0">
                    <a:moveTo>
                      <a:pt x="141" y="0"/>
                    </a:moveTo>
                    <a:cubicBezTo>
                      <a:pt x="61" y="0"/>
                      <a:pt x="0" y="97"/>
                      <a:pt x="70" y="167"/>
                    </a:cubicBezTo>
                    <a:cubicBezTo>
                      <a:pt x="162" y="266"/>
                      <a:pt x="260" y="354"/>
                      <a:pt x="367" y="437"/>
                    </a:cubicBezTo>
                    <a:cubicBezTo>
                      <a:pt x="466" y="514"/>
                      <a:pt x="569" y="612"/>
                      <a:pt x="694" y="623"/>
                    </a:cubicBezTo>
                    <a:cubicBezTo>
                      <a:pt x="697" y="623"/>
                      <a:pt x="700" y="624"/>
                      <a:pt x="703" y="624"/>
                    </a:cubicBezTo>
                    <a:cubicBezTo>
                      <a:pt x="768" y="624"/>
                      <a:pt x="829" y="541"/>
                      <a:pt x="804" y="479"/>
                    </a:cubicBezTo>
                    <a:cubicBezTo>
                      <a:pt x="755" y="361"/>
                      <a:pt x="641" y="296"/>
                      <a:pt x="538" y="224"/>
                    </a:cubicBezTo>
                    <a:cubicBezTo>
                      <a:pt x="427" y="144"/>
                      <a:pt x="310" y="72"/>
                      <a:pt x="188" y="12"/>
                    </a:cubicBezTo>
                    <a:cubicBezTo>
                      <a:pt x="172" y="4"/>
                      <a:pt x="156" y="0"/>
                      <a:pt x="14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" name="Google Shape;3788;p47"/>
              <p:cNvSpPr/>
              <p:nvPr/>
            </p:nvSpPr>
            <p:spPr>
              <a:xfrm rot="-1799979" flipH="1">
                <a:off x="7357829" y="2565871"/>
                <a:ext cx="37887" cy="24283"/>
              </a:xfrm>
              <a:custGeom>
                <a:avLst/>
                <a:gdLst/>
                <a:ahLst/>
                <a:cxnLst/>
                <a:rect l="l" t="t" r="r" b="b"/>
                <a:pathLst>
                  <a:path w="841" h="539" extrusionOk="0">
                    <a:moveTo>
                      <a:pt x="80" y="1"/>
                    </a:moveTo>
                    <a:cubicBezTo>
                      <a:pt x="39" y="1"/>
                      <a:pt x="0" y="54"/>
                      <a:pt x="30" y="92"/>
                    </a:cubicBezTo>
                    <a:cubicBezTo>
                      <a:pt x="103" y="195"/>
                      <a:pt x="206" y="275"/>
                      <a:pt x="308" y="347"/>
                    </a:cubicBezTo>
                    <a:cubicBezTo>
                      <a:pt x="365" y="385"/>
                      <a:pt x="422" y="423"/>
                      <a:pt x="479" y="461"/>
                    </a:cubicBezTo>
                    <a:cubicBezTo>
                      <a:pt x="544" y="503"/>
                      <a:pt x="604" y="510"/>
                      <a:pt x="677" y="533"/>
                    </a:cubicBezTo>
                    <a:cubicBezTo>
                      <a:pt x="689" y="537"/>
                      <a:pt x="701" y="538"/>
                      <a:pt x="711" y="538"/>
                    </a:cubicBezTo>
                    <a:cubicBezTo>
                      <a:pt x="799" y="538"/>
                      <a:pt x="841" y="422"/>
                      <a:pt x="783" y="355"/>
                    </a:cubicBezTo>
                    <a:cubicBezTo>
                      <a:pt x="738" y="301"/>
                      <a:pt x="711" y="252"/>
                      <a:pt x="650" y="213"/>
                    </a:cubicBezTo>
                    <a:cubicBezTo>
                      <a:pt x="586" y="172"/>
                      <a:pt x="518" y="138"/>
                      <a:pt x="449" y="104"/>
                    </a:cubicBezTo>
                    <a:cubicBezTo>
                      <a:pt x="335" y="50"/>
                      <a:pt x="209" y="1"/>
                      <a:pt x="8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" name="Google Shape;3789;p47"/>
              <p:cNvSpPr/>
              <p:nvPr/>
            </p:nvSpPr>
            <p:spPr>
              <a:xfrm rot="-1799979" flipH="1">
                <a:off x="7409494" y="2694689"/>
                <a:ext cx="28697" cy="17300"/>
              </a:xfrm>
              <a:custGeom>
                <a:avLst/>
                <a:gdLst/>
                <a:ahLst/>
                <a:cxnLst/>
                <a:rect l="l" t="t" r="r" b="b"/>
                <a:pathLst>
                  <a:path w="637" h="384" extrusionOk="0">
                    <a:moveTo>
                      <a:pt x="144" y="1"/>
                    </a:moveTo>
                    <a:cubicBezTo>
                      <a:pt x="41" y="1"/>
                      <a:pt x="1" y="154"/>
                      <a:pt x="112" y="185"/>
                    </a:cubicBezTo>
                    <a:cubicBezTo>
                      <a:pt x="192" y="205"/>
                      <a:pt x="264" y="235"/>
                      <a:pt x="332" y="277"/>
                    </a:cubicBezTo>
                    <a:cubicBezTo>
                      <a:pt x="394" y="313"/>
                      <a:pt x="452" y="384"/>
                      <a:pt x="527" y="384"/>
                    </a:cubicBezTo>
                    <a:cubicBezTo>
                      <a:pt x="530" y="384"/>
                      <a:pt x="534" y="384"/>
                      <a:pt x="537" y="383"/>
                    </a:cubicBezTo>
                    <a:cubicBezTo>
                      <a:pt x="583" y="380"/>
                      <a:pt x="637" y="345"/>
                      <a:pt x="629" y="292"/>
                    </a:cubicBezTo>
                    <a:cubicBezTo>
                      <a:pt x="618" y="185"/>
                      <a:pt x="526" y="140"/>
                      <a:pt x="439" y="94"/>
                    </a:cubicBezTo>
                    <a:cubicBezTo>
                      <a:pt x="351" y="52"/>
                      <a:pt x="260" y="22"/>
                      <a:pt x="165" y="3"/>
                    </a:cubicBezTo>
                    <a:cubicBezTo>
                      <a:pt x="158" y="2"/>
                      <a:pt x="151" y="1"/>
                      <a:pt x="14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" name="Google Shape;3790;p47"/>
              <p:cNvSpPr/>
              <p:nvPr/>
            </p:nvSpPr>
            <p:spPr>
              <a:xfrm rot="-1799979" flipH="1">
                <a:off x="7435113" y="2720179"/>
                <a:ext cx="37842" cy="22707"/>
              </a:xfrm>
              <a:custGeom>
                <a:avLst/>
                <a:gdLst/>
                <a:ahLst/>
                <a:cxnLst/>
                <a:rect l="l" t="t" r="r" b="b"/>
                <a:pathLst>
                  <a:path w="840" h="504" extrusionOk="0">
                    <a:moveTo>
                      <a:pt x="126" y="0"/>
                    </a:moveTo>
                    <a:cubicBezTo>
                      <a:pt x="46" y="0"/>
                      <a:pt x="1" y="138"/>
                      <a:pt x="85" y="179"/>
                    </a:cubicBezTo>
                    <a:cubicBezTo>
                      <a:pt x="192" y="235"/>
                      <a:pt x="299" y="293"/>
                      <a:pt x="405" y="353"/>
                    </a:cubicBezTo>
                    <a:cubicBezTo>
                      <a:pt x="454" y="384"/>
                      <a:pt x="504" y="425"/>
                      <a:pt x="561" y="448"/>
                    </a:cubicBezTo>
                    <a:cubicBezTo>
                      <a:pt x="610" y="467"/>
                      <a:pt x="659" y="475"/>
                      <a:pt x="709" y="498"/>
                    </a:cubicBezTo>
                    <a:cubicBezTo>
                      <a:pt x="718" y="502"/>
                      <a:pt x="726" y="503"/>
                      <a:pt x="734" y="503"/>
                    </a:cubicBezTo>
                    <a:cubicBezTo>
                      <a:pt x="797" y="503"/>
                      <a:pt x="840" y="409"/>
                      <a:pt x="789" y="365"/>
                    </a:cubicBezTo>
                    <a:cubicBezTo>
                      <a:pt x="747" y="327"/>
                      <a:pt x="717" y="285"/>
                      <a:pt x="671" y="251"/>
                    </a:cubicBezTo>
                    <a:cubicBezTo>
                      <a:pt x="622" y="212"/>
                      <a:pt x="550" y="186"/>
                      <a:pt x="492" y="156"/>
                    </a:cubicBezTo>
                    <a:cubicBezTo>
                      <a:pt x="382" y="102"/>
                      <a:pt x="271" y="53"/>
                      <a:pt x="157" y="7"/>
                    </a:cubicBezTo>
                    <a:cubicBezTo>
                      <a:pt x="147" y="3"/>
                      <a:pt x="136" y="0"/>
                      <a:pt x="12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" name="Google Shape;3791;p47"/>
              <p:cNvSpPr/>
              <p:nvPr/>
            </p:nvSpPr>
            <p:spPr>
              <a:xfrm rot="-1799979" flipH="1">
                <a:off x="7339748" y="2665620"/>
                <a:ext cx="36986" cy="22797"/>
              </a:xfrm>
              <a:custGeom>
                <a:avLst/>
                <a:gdLst/>
                <a:ahLst/>
                <a:cxnLst/>
                <a:rect l="l" t="t" r="r" b="b"/>
                <a:pathLst>
                  <a:path w="821" h="506" extrusionOk="0">
                    <a:moveTo>
                      <a:pt x="75" y="1"/>
                    </a:moveTo>
                    <a:cubicBezTo>
                      <a:pt x="6" y="1"/>
                      <a:pt x="1" y="97"/>
                      <a:pt x="48" y="131"/>
                    </a:cubicBezTo>
                    <a:cubicBezTo>
                      <a:pt x="151" y="199"/>
                      <a:pt x="269" y="249"/>
                      <a:pt x="376" y="313"/>
                    </a:cubicBezTo>
                    <a:cubicBezTo>
                      <a:pt x="474" y="375"/>
                      <a:pt x="569" y="477"/>
                      <a:pt x="683" y="503"/>
                    </a:cubicBezTo>
                    <a:cubicBezTo>
                      <a:pt x="691" y="505"/>
                      <a:pt x="698" y="506"/>
                      <a:pt x="705" y="506"/>
                    </a:cubicBezTo>
                    <a:cubicBezTo>
                      <a:pt x="771" y="506"/>
                      <a:pt x="820" y="432"/>
                      <a:pt x="786" y="370"/>
                    </a:cubicBezTo>
                    <a:cubicBezTo>
                      <a:pt x="722" y="256"/>
                      <a:pt x="569" y="192"/>
                      <a:pt x="455" y="135"/>
                    </a:cubicBezTo>
                    <a:cubicBezTo>
                      <a:pt x="341" y="78"/>
                      <a:pt x="212" y="17"/>
                      <a:pt x="83" y="1"/>
                    </a:cubicBezTo>
                    <a:cubicBezTo>
                      <a:pt x="80" y="1"/>
                      <a:pt x="78" y="1"/>
                      <a:pt x="7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" name="Google Shape;3792;p47"/>
              <p:cNvSpPr/>
              <p:nvPr/>
            </p:nvSpPr>
            <p:spPr>
              <a:xfrm rot="-1799979" flipH="1">
                <a:off x="7306022" y="2626239"/>
                <a:ext cx="41491" cy="27302"/>
              </a:xfrm>
              <a:custGeom>
                <a:avLst/>
                <a:gdLst/>
                <a:ahLst/>
                <a:cxnLst/>
                <a:rect l="l" t="t" r="r" b="b"/>
                <a:pathLst>
                  <a:path w="921" h="606" extrusionOk="0">
                    <a:moveTo>
                      <a:pt x="140" y="0"/>
                    </a:moveTo>
                    <a:cubicBezTo>
                      <a:pt x="52" y="0"/>
                      <a:pt x="0" y="114"/>
                      <a:pt x="65" y="179"/>
                    </a:cubicBezTo>
                    <a:cubicBezTo>
                      <a:pt x="168" y="286"/>
                      <a:pt x="293" y="365"/>
                      <a:pt x="415" y="445"/>
                    </a:cubicBezTo>
                    <a:cubicBezTo>
                      <a:pt x="529" y="521"/>
                      <a:pt x="647" y="605"/>
                      <a:pt x="791" y="605"/>
                    </a:cubicBezTo>
                    <a:cubicBezTo>
                      <a:pt x="875" y="605"/>
                      <a:pt x="921" y="518"/>
                      <a:pt x="882" y="445"/>
                    </a:cubicBezTo>
                    <a:cubicBezTo>
                      <a:pt x="818" y="316"/>
                      <a:pt x="684" y="256"/>
                      <a:pt x="563" y="187"/>
                    </a:cubicBezTo>
                    <a:cubicBezTo>
                      <a:pt x="438" y="119"/>
                      <a:pt x="309" y="46"/>
                      <a:pt x="172" y="5"/>
                    </a:cubicBezTo>
                    <a:cubicBezTo>
                      <a:pt x="161" y="2"/>
                      <a:pt x="150" y="0"/>
                      <a:pt x="14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" name="Google Shape;3793;p47"/>
              <p:cNvSpPr/>
              <p:nvPr/>
            </p:nvSpPr>
            <p:spPr>
              <a:xfrm rot="-1799979" flipH="1">
                <a:off x="7315840" y="2544871"/>
                <a:ext cx="30229" cy="22166"/>
              </a:xfrm>
              <a:custGeom>
                <a:avLst/>
                <a:gdLst/>
                <a:ahLst/>
                <a:cxnLst/>
                <a:rect l="l" t="t" r="r" b="b"/>
                <a:pathLst>
                  <a:path w="671" h="492" extrusionOk="0">
                    <a:moveTo>
                      <a:pt x="132" y="1"/>
                    </a:moveTo>
                    <a:cubicBezTo>
                      <a:pt x="53" y="1"/>
                      <a:pt x="0" y="107"/>
                      <a:pt x="62" y="164"/>
                    </a:cubicBezTo>
                    <a:cubicBezTo>
                      <a:pt x="150" y="241"/>
                      <a:pt x="237" y="329"/>
                      <a:pt x="332" y="389"/>
                    </a:cubicBezTo>
                    <a:cubicBezTo>
                      <a:pt x="382" y="415"/>
                      <a:pt x="435" y="434"/>
                      <a:pt x="488" y="457"/>
                    </a:cubicBezTo>
                    <a:cubicBezTo>
                      <a:pt x="527" y="478"/>
                      <a:pt x="554" y="492"/>
                      <a:pt x="589" y="492"/>
                    </a:cubicBezTo>
                    <a:cubicBezTo>
                      <a:pt x="599" y="492"/>
                      <a:pt x="610" y="491"/>
                      <a:pt x="622" y="488"/>
                    </a:cubicBezTo>
                    <a:cubicBezTo>
                      <a:pt x="652" y="480"/>
                      <a:pt x="667" y="450"/>
                      <a:pt x="671" y="423"/>
                    </a:cubicBezTo>
                    <a:cubicBezTo>
                      <a:pt x="671" y="370"/>
                      <a:pt x="648" y="336"/>
                      <a:pt x="613" y="298"/>
                    </a:cubicBezTo>
                    <a:cubicBezTo>
                      <a:pt x="572" y="252"/>
                      <a:pt x="534" y="199"/>
                      <a:pt x="488" y="161"/>
                    </a:cubicBezTo>
                    <a:cubicBezTo>
                      <a:pt x="393" y="85"/>
                      <a:pt x="271" y="39"/>
                      <a:pt x="157" y="5"/>
                    </a:cubicBezTo>
                    <a:cubicBezTo>
                      <a:pt x="148" y="2"/>
                      <a:pt x="140" y="1"/>
                      <a:pt x="13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" name="Google Shape;3794;p47"/>
              <p:cNvSpPr/>
              <p:nvPr/>
            </p:nvSpPr>
            <p:spPr>
              <a:xfrm rot="-1799979" flipH="1">
                <a:off x="7234751" y="2609463"/>
                <a:ext cx="40545" cy="31537"/>
              </a:xfrm>
              <a:custGeom>
                <a:avLst/>
                <a:gdLst/>
                <a:ahLst/>
                <a:cxnLst/>
                <a:rect l="l" t="t" r="r" b="b"/>
                <a:pathLst>
                  <a:path w="900" h="700" extrusionOk="0">
                    <a:moveTo>
                      <a:pt x="154" y="1"/>
                    </a:moveTo>
                    <a:cubicBezTo>
                      <a:pt x="66" y="1"/>
                      <a:pt x="0" y="134"/>
                      <a:pt x="78" y="198"/>
                    </a:cubicBezTo>
                    <a:cubicBezTo>
                      <a:pt x="196" y="289"/>
                      <a:pt x="310" y="392"/>
                      <a:pt x="420" y="495"/>
                    </a:cubicBezTo>
                    <a:cubicBezTo>
                      <a:pt x="521" y="588"/>
                      <a:pt x="606" y="699"/>
                      <a:pt x="746" y="699"/>
                    </a:cubicBezTo>
                    <a:cubicBezTo>
                      <a:pt x="759" y="699"/>
                      <a:pt x="772" y="698"/>
                      <a:pt x="785" y="696"/>
                    </a:cubicBezTo>
                    <a:cubicBezTo>
                      <a:pt x="819" y="688"/>
                      <a:pt x="857" y="651"/>
                      <a:pt x="861" y="616"/>
                    </a:cubicBezTo>
                    <a:cubicBezTo>
                      <a:pt x="899" y="437"/>
                      <a:pt x="743" y="335"/>
                      <a:pt x="617" y="240"/>
                    </a:cubicBezTo>
                    <a:cubicBezTo>
                      <a:pt x="484" y="137"/>
                      <a:pt x="340" y="69"/>
                      <a:pt x="187" y="7"/>
                    </a:cubicBezTo>
                    <a:cubicBezTo>
                      <a:pt x="176" y="3"/>
                      <a:pt x="165" y="1"/>
                      <a:pt x="15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" name="Google Shape;3795;p47"/>
              <p:cNvSpPr/>
              <p:nvPr/>
            </p:nvSpPr>
            <p:spPr>
              <a:xfrm rot="-1799979" flipH="1">
                <a:off x="7252713" y="2695000"/>
                <a:ext cx="25408" cy="21175"/>
              </a:xfrm>
              <a:custGeom>
                <a:avLst/>
                <a:gdLst/>
                <a:ahLst/>
                <a:cxnLst/>
                <a:rect l="l" t="t" r="r" b="b"/>
                <a:pathLst>
                  <a:path w="564" h="470" extrusionOk="0">
                    <a:moveTo>
                      <a:pt x="124" y="1"/>
                    </a:moveTo>
                    <a:cubicBezTo>
                      <a:pt x="113" y="1"/>
                      <a:pt x="101" y="2"/>
                      <a:pt x="88" y="4"/>
                    </a:cubicBezTo>
                    <a:cubicBezTo>
                      <a:pt x="43" y="8"/>
                      <a:pt x="1" y="66"/>
                      <a:pt x="5" y="111"/>
                    </a:cubicBezTo>
                    <a:cubicBezTo>
                      <a:pt x="12" y="191"/>
                      <a:pt x="62" y="240"/>
                      <a:pt x="119" y="294"/>
                    </a:cubicBezTo>
                    <a:cubicBezTo>
                      <a:pt x="168" y="336"/>
                      <a:pt x="217" y="381"/>
                      <a:pt x="267" y="422"/>
                    </a:cubicBezTo>
                    <a:cubicBezTo>
                      <a:pt x="302" y="453"/>
                      <a:pt x="343" y="469"/>
                      <a:pt x="383" y="469"/>
                    </a:cubicBezTo>
                    <a:cubicBezTo>
                      <a:pt x="427" y="469"/>
                      <a:pt x="471" y="449"/>
                      <a:pt x="503" y="408"/>
                    </a:cubicBezTo>
                    <a:cubicBezTo>
                      <a:pt x="564" y="331"/>
                      <a:pt x="536" y="229"/>
                      <a:pt x="457" y="176"/>
                    </a:cubicBezTo>
                    <a:cubicBezTo>
                      <a:pt x="404" y="141"/>
                      <a:pt x="347" y="103"/>
                      <a:pt x="294" y="69"/>
                    </a:cubicBezTo>
                    <a:cubicBezTo>
                      <a:pt x="239" y="34"/>
                      <a:pt x="187" y="1"/>
                      <a:pt x="12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" name="Google Shape;3796;p47"/>
              <p:cNvSpPr/>
              <p:nvPr/>
            </p:nvSpPr>
            <p:spPr>
              <a:xfrm rot="-1799979" flipH="1">
                <a:off x="7292769" y="2736711"/>
                <a:ext cx="31040" cy="20229"/>
              </a:xfrm>
              <a:custGeom>
                <a:avLst/>
                <a:gdLst/>
                <a:ahLst/>
                <a:cxnLst/>
                <a:rect l="l" t="t" r="r" b="b"/>
                <a:pathLst>
                  <a:path w="689" h="449" extrusionOk="0">
                    <a:moveTo>
                      <a:pt x="179" y="0"/>
                    </a:moveTo>
                    <a:cubicBezTo>
                      <a:pt x="67" y="0"/>
                      <a:pt x="1" y="150"/>
                      <a:pt x="114" y="227"/>
                    </a:cubicBezTo>
                    <a:cubicBezTo>
                      <a:pt x="186" y="277"/>
                      <a:pt x="263" y="338"/>
                      <a:pt x="342" y="380"/>
                    </a:cubicBezTo>
                    <a:cubicBezTo>
                      <a:pt x="409" y="411"/>
                      <a:pt x="484" y="448"/>
                      <a:pt x="558" y="448"/>
                    </a:cubicBezTo>
                    <a:cubicBezTo>
                      <a:pt x="572" y="448"/>
                      <a:pt x="586" y="447"/>
                      <a:pt x="600" y="444"/>
                    </a:cubicBezTo>
                    <a:cubicBezTo>
                      <a:pt x="654" y="436"/>
                      <a:pt x="688" y="368"/>
                      <a:pt x="673" y="319"/>
                    </a:cubicBezTo>
                    <a:cubicBezTo>
                      <a:pt x="642" y="235"/>
                      <a:pt x="559" y="182"/>
                      <a:pt x="486" y="132"/>
                    </a:cubicBezTo>
                    <a:cubicBezTo>
                      <a:pt x="411" y="83"/>
                      <a:pt x="319" y="52"/>
                      <a:pt x="240" y="15"/>
                    </a:cubicBezTo>
                    <a:cubicBezTo>
                      <a:pt x="219" y="5"/>
                      <a:pt x="198" y="0"/>
                      <a:pt x="17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" name="Google Shape;3797;p47"/>
              <p:cNvSpPr/>
              <p:nvPr/>
            </p:nvSpPr>
            <p:spPr>
              <a:xfrm rot="-1799979" flipH="1">
                <a:off x="7449585" y="2804547"/>
                <a:ext cx="37437" cy="22797"/>
              </a:xfrm>
              <a:custGeom>
                <a:avLst/>
                <a:gdLst/>
                <a:ahLst/>
                <a:cxnLst/>
                <a:rect l="l" t="t" r="r" b="b"/>
                <a:pathLst>
                  <a:path w="831" h="506" extrusionOk="0">
                    <a:moveTo>
                      <a:pt x="173" y="0"/>
                    </a:moveTo>
                    <a:cubicBezTo>
                      <a:pt x="71" y="0"/>
                      <a:pt x="1" y="141"/>
                      <a:pt x="111" y="201"/>
                    </a:cubicBezTo>
                    <a:cubicBezTo>
                      <a:pt x="278" y="292"/>
                      <a:pt x="441" y="387"/>
                      <a:pt x="601" y="486"/>
                    </a:cubicBezTo>
                    <a:cubicBezTo>
                      <a:pt x="623" y="499"/>
                      <a:pt x="644" y="505"/>
                      <a:pt x="664" y="505"/>
                    </a:cubicBezTo>
                    <a:cubicBezTo>
                      <a:pt x="766" y="505"/>
                      <a:pt x="830" y="350"/>
                      <a:pt x="722" y="280"/>
                    </a:cubicBezTo>
                    <a:cubicBezTo>
                      <a:pt x="562" y="173"/>
                      <a:pt x="399" y="87"/>
                      <a:pt x="220" y="10"/>
                    </a:cubicBezTo>
                    <a:cubicBezTo>
                      <a:pt x="204" y="3"/>
                      <a:pt x="189" y="0"/>
                      <a:pt x="17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" name="Google Shape;3798;p47"/>
              <p:cNvSpPr/>
              <p:nvPr/>
            </p:nvSpPr>
            <p:spPr>
              <a:xfrm rot="-1799979" flipH="1">
                <a:off x="7216516" y="2769211"/>
                <a:ext cx="30319" cy="21220"/>
              </a:xfrm>
              <a:custGeom>
                <a:avLst/>
                <a:gdLst/>
                <a:ahLst/>
                <a:cxnLst/>
                <a:rect l="l" t="t" r="r" b="b"/>
                <a:pathLst>
                  <a:path w="673" h="471" extrusionOk="0">
                    <a:moveTo>
                      <a:pt x="123" y="0"/>
                    </a:moveTo>
                    <a:cubicBezTo>
                      <a:pt x="60" y="0"/>
                      <a:pt x="1" y="86"/>
                      <a:pt x="62" y="135"/>
                    </a:cubicBezTo>
                    <a:cubicBezTo>
                      <a:pt x="141" y="200"/>
                      <a:pt x="222" y="265"/>
                      <a:pt x="305" y="325"/>
                    </a:cubicBezTo>
                    <a:cubicBezTo>
                      <a:pt x="385" y="386"/>
                      <a:pt x="461" y="458"/>
                      <a:pt x="564" y="470"/>
                    </a:cubicBezTo>
                    <a:cubicBezTo>
                      <a:pt x="568" y="470"/>
                      <a:pt x="572" y="471"/>
                      <a:pt x="576" y="471"/>
                    </a:cubicBezTo>
                    <a:cubicBezTo>
                      <a:pt x="640" y="471"/>
                      <a:pt x="673" y="386"/>
                      <a:pt x="643" y="333"/>
                    </a:cubicBezTo>
                    <a:cubicBezTo>
                      <a:pt x="598" y="253"/>
                      <a:pt x="499" y="207"/>
                      <a:pt x="419" y="161"/>
                    </a:cubicBezTo>
                    <a:cubicBezTo>
                      <a:pt x="336" y="109"/>
                      <a:pt x="244" y="59"/>
                      <a:pt x="157" y="9"/>
                    </a:cubicBezTo>
                    <a:cubicBezTo>
                      <a:pt x="146" y="3"/>
                      <a:pt x="134" y="0"/>
                      <a:pt x="12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" name="Google Shape;3799;p47"/>
              <p:cNvSpPr/>
              <p:nvPr/>
            </p:nvSpPr>
            <p:spPr>
              <a:xfrm rot="-1799979" flipH="1">
                <a:off x="7177755" y="2735680"/>
                <a:ext cx="41762" cy="26446"/>
              </a:xfrm>
              <a:custGeom>
                <a:avLst/>
                <a:gdLst/>
                <a:ahLst/>
                <a:cxnLst/>
                <a:rect l="l" t="t" r="r" b="b"/>
                <a:pathLst>
                  <a:path w="927" h="587" extrusionOk="0">
                    <a:moveTo>
                      <a:pt x="120" y="1"/>
                    </a:moveTo>
                    <a:cubicBezTo>
                      <a:pt x="42" y="1"/>
                      <a:pt x="1" y="125"/>
                      <a:pt x="79" y="166"/>
                    </a:cubicBezTo>
                    <a:cubicBezTo>
                      <a:pt x="327" y="294"/>
                      <a:pt x="536" y="470"/>
                      <a:pt x="794" y="580"/>
                    </a:cubicBezTo>
                    <a:cubicBezTo>
                      <a:pt x="803" y="585"/>
                      <a:pt x="813" y="587"/>
                      <a:pt x="823" y="587"/>
                    </a:cubicBezTo>
                    <a:cubicBezTo>
                      <a:pt x="873" y="587"/>
                      <a:pt x="927" y="538"/>
                      <a:pt x="889" y="485"/>
                    </a:cubicBezTo>
                    <a:cubicBezTo>
                      <a:pt x="703" y="226"/>
                      <a:pt x="436" y="108"/>
                      <a:pt x="148" y="6"/>
                    </a:cubicBezTo>
                    <a:cubicBezTo>
                      <a:pt x="138" y="3"/>
                      <a:pt x="129" y="1"/>
                      <a:pt x="12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" name="Google Shape;3800;p47"/>
              <p:cNvSpPr/>
              <p:nvPr/>
            </p:nvSpPr>
            <p:spPr>
              <a:xfrm rot="-1799979" flipH="1">
                <a:off x="7207178" y="2841763"/>
                <a:ext cx="25994" cy="21896"/>
              </a:xfrm>
              <a:custGeom>
                <a:avLst/>
                <a:gdLst/>
                <a:ahLst/>
                <a:cxnLst/>
                <a:rect l="l" t="t" r="r" b="b"/>
                <a:pathLst>
                  <a:path w="577" h="486" extrusionOk="0">
                    <a:moveTo>
                      <a:pt x="137" y="1"/>
                    </a:moveTo>
                    <a:cubicBezTo>
                      <a:pt x="57" y="1"/>
                      <a:pt x="1" y="112"/>
                      <a:pt x="63" y="180"/>
                    </a:cubicBezTo>
                    <a:cubicBezTo>
                      <a:pt x="162" y="291"/>
                      <a:pt x="269" y="439"/>
                      <a:pt x="421" y="481"/>
                    </a:cubicBezTo>
                    <a:cubicBezTo>
                      <a:pt x="432" y="484"/>
                      <a:pt x="442" y="486"/>
                      <a:pt x="452" y="486"/>
                    </a:cubicBezTo>
                    <a:cubicBezTo>
                      <a:pt x="532" y="486"/>
                      <a:pt x="577" y="396"/>
                      <a:pt x="546" y="322"/>
                    </a:cubicBezTo>
                    <a:cubicBezTo>
                      <a:pt x="481" y="180"/>
                      <a:pt x="311" y="97"/>
                      <a:pt x="189" y="17"/>
                    </a:cubicBezTo>
                    <a:cubicBezTo>
                      <a:pt x="171" y="6"/>
                      <a:pt x="154" y="1"/>
                      <a:pt x="13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" name="Google Shape;3801;p47"/>
              <p:cNvSpPr/>
              <p:nvPr/>
            </p:nvSpPr>
            <p:spPr>
              <a:xfrm rot="-1799979" flipH="1">
                <a:off x="7164510" y="2814035"/>
                <a:ext cx="30860" cy="30951"/>
              </a:xfrm>
              <a:custGeom>
                <a:avLst/>
                <a:gdLst/>
                <a:ahLst/>
                <a:cxnLst/>
                <a:rect l="l" t="t" r="r" b="b"/>
                <a:pathLst>
                  <a:path w="685" h="687" extrusionOk="0">
                    <a:moveTo>
                      <a:pt x="118" y="1"/>
                    </a:moveTo>
                    <a:cubicBezTo>
                      <a:pt x="49" y="1"/>
                      <a:pt x="0" y="88"/>
                      <a:pt x="31" y="159"/>
                    </a:cubicBezTo>
                    <a:cubicBezTo>
                      <a:pt x="77" y="257"/>
                      <a:pt x="133" y="341"/>
                      <a:pt x="202" y="429"/>
                    </a:cubicBezTo>
                    <a:cubicBezTo>
                      <a:pt x="270" y="524"/>
                      <a:pt x="354" y="585"/>
                      <a:pt x="442" y="657"/>
                    </a:cubicBezTo>
                    <a:cubicBezTo>
                      <a:pt x="466" y="677"/>
                      <a:pt x="495" y="686"/>
                      <a:pt x="522" y="686"/>
                    </a:cubicBezTo>
                    <a:cubicBezTo>
                      <a:pt x="607" y="686"/>
                      <a:pt x="685" y="604"/>
                      <a:pt x="628" y="512"/>
                    </a:cubicBezTo>
                    <a:cubicBezTo>
                      <a:pt x="567" y="409"/>
                      <a:pt x="514" y="315"/>
                      <a:pt x="430" y="231"/>
                    </a:cubicBezTo>
                    <a:cubicBezTo>
                      <a:pt x="351" y="147"/>
                      <a:pt x="267" y="78"/>
                      <a:pt x="172" y="18"/>
                    </a:cubicBezTo>
                    <a:cubicBezTo>
                      <a:pt x="153" y="6"/>
                      <a:pt x="135" y="1"/>
                      <a:pt x="11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" name="Google Shape;3802;p47"/>
              <p:cNvSpPr/>
              <p:nvPr/>
            </p:nvSpPr>
            <p:spPr>
              <a:xfrm rot="-1799979" flipH="1">
                <a:off x="7174186" y="2922130"/>
                <a:ext cx="31445" cy="24554"/>
              </a:xfrm>
              <a:custGeom>
                <a:avLst/>
                <a:gdLst/>
                <a:ahLst/>
                <a:cxnLst/>
                <a:rect l="l" t="t" r="r" b="b"/>
                <a:pathLst>
                  <a:path w="698" h="545" extrusionOk="0">
                    <a:moveTo>
                      <a:pt x="119" y="1"/>
                    </a:moveTo>
                    <a:cubicBezTo>
                      <a:pt x="53" y="1"/>
                      <a:pt x="0" y="93"/>
                      <a:pt x="57" y="143"/>
                    </a:cubicBezTo>
                    <a:cubicBezTo>
                      <a:pt x="141" y="219"/>
                      <a:pt x="225" y="295"/>
                      <a:pt x="308" y="367"/>
                    </a:cubicBezTo>
                    <a:cubicBezTo>
                      <a:pt x="381" y="428"/>
                      <a:pt x="464" y="526"/>
                      <a:pt x="563" y="542"/>
                    </a:cubicBezTo>
                    <a:cubicBezTo>
                      <a:pt x="571" y="543"/>
                      <a:pt x="579" y="544"/>
                      <a:pt x="586" y="544"/>
                    </a:cubicBezTo>
                    <a:cubicBezTo>
                      <a:pt x="656" y="544"/>
                      <a:pt x="697" y="478"/>
                      <a:pt x="669" y="409"/>
                    </a:cubicBezTo>
                    <a:cubicBezTo>
                      <a:pt x="632" y="317"/>
                      <a:pt x="513" y="257"/>
                      <a:pt x="434" y="203"/>
                    </a:cubicBezTo>
                    <a:cubicBezTo>
                      <a:pt x="343" y="139"/>
                      <a:pt x="251" y="78"/>
                      <a:pt x="160" y="14"/>
                    </a:cubicBezTo>
                    <a:cubicBezTo>
                      <a:pt x="146" y="5"/>
                      <a:pt x="132" y="1"/>
                      <a:pt x="11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" name="Google Shape;3803;p47"/>
              <p:cNvSpPr/>
              <p:nvPr/>
            </p:nvSpPr>
            <p:spPr>
              <a:xfrm rot="-1799979" flipH="1">
                <a:off x="7138783" y="2892739"/>
                <a:ext cx="28652" cy="29014"/>
              </a:xfrm>
              <a:custGeom>
                <a:avLst/>
                <a:gdLst/>
                <a:ahLst/>
                <a:cxnLst/>
                <a:rect l="l" t="t" r="r" b="b"/>
                <a:pathLst>
                  <a:path w="636" h="644" extrusionOk="0">
                    <a:moveTo>
                      <a:pt x="145" y="1"/>
                    </a:moveTo>
                    <a:cubicBezTo>
                      <a:pt x="53" y="1"/>
                      <a:pt x="1" y="100"/>
                      <a:pt x="43" y="180"/>
                    </a:cubicBezTo>
                    <a:cubicBezTo>
                      <a:pt x="84" y="264"/>
                      <a:pt x="168" y="317"/>
                      <a:pt x="225" y="393"/>
                    </a:cubicBezTo>
                    <a:cubicBezTo>
                      <a:pt x="286" y="476"/>
                      <a:pt x="313" y="576"/>
                      <a:pt x="411" y="617"/>
                    </a:cubicBezTo>
                    <a:cubicBezTo>
                      <a:pt x="433" y="636"/>
                      <a:pt x="458" y="644"/>
                      <a:pt x="483" y="644"/>
                    </a:cubicBezTo>
                    <a:cubicBezTo>
                      <a:pt x="538" y="644"/>
                      <a:pt x="591" y="602"/>
                      <a:pt x="601" y="541"/>
                    </a:cubicBezTo>
                    <a:cubicBezTo>
                      <a:pt x="636" y="469"/>
                      <a:pt x="624" y="404"/>
                      <a:pt x="578" y="332"/>
                    </a:cubicBezTo>
                    <a:cubicBezTo>
                      <a:pt x="548" y="279"/>
                      <a:pt x="510" y="225"/>
                      <a:pt x="464" y="180"/>
                    </a:cubicBezTo>
                    <a:cubicBezTo>
                      <a:pt x="385" y="92"/>
                      <a:pt x="267" y="1"/>
                      <a:pt x="14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" name="Google Shape;3804;p47"/>
              <p:cNvSpPr/>
              <p:nvPr/>
            </p:nvSpPr>
            <p:spPr>
              <a:xfrm rot="-1799979" flipH="1">
                <a:off x="7145160" y="2971845"/>
                <a:ext cx="26084" cy="21715"/>
              </a:xfrm>
              <a:custGeom>
                <a:avLst/>
                <a:gdLst/>
                <a:ahLst/>
                <a:cxnLst/>
                <a:rect l="l" t="t" r="r" b="b"/>
                <a:pathLst>
                  <a:path w="579" h="482" extrusionOk="0">
                    <a:moveTo>
                      <a:pt x="144" y="1"/>
                    </a:moveTo>
                    <a:cubicBezTo>
                      <a:pt x="63" y="1"/>
                      <a:pt x="0" y="116"/>
                      <a:pt x="69" y="185"/>
                    </a:cubicBezTo>
                    <a:cubicBezTo>
                      <a:pt x="126" y="242"/>
                      <a:pt x="180" y="306"/>
                      <a:pt x="244" y="360"/>
                    </a:cubicBezTo>
                    <a:cubicBezTo>
                      <a:pt x="308" y="413"/>
                      <a:pt x="380" y="481"/>
                      <a:pt x="468" y="481"/>
                    </a:cubicBezTo>
                    <a:cubicBezTo>
                      <a:pt x="470" y="482"/>
                      <a:pt x="472" y="482"/>
                      <a:pt x="473" y="482"/>
                    </a:cubicBezTo>
                    <a:cubicBezTo>
                      <a:pt x="539" y="482"/>
                      <a:pt x="578" y="415"/>
                      <a:pt x="567" y="356"/>
                    </a:cubicBezTo>
                    <a:cubicBezTo>
                      <a:pt x="552" y="276"/>
                      <a:pt x="464" y="211"/>
                      <a:pt x="403" y="162"/>
                    </a:cubicBezTo>
                    <a:cubicBezTo>
                      <a:pt x="339" y="109"/>
                      <a:pt x="266" y="67"/>
                      <a:pt x="198" y="18"/>
                    </a:cubicBezTo>
                    <a:cubicBezTo>
                      <a:pt x="180" y="6"/>
                      <a:pt x="162" y="1"/>
                      <a:pt x="14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" name="Google Shape;3805;p47"/>
              <p:cNvSpPr/>
              <p:nvPr/>
            </p:nvSpPr>
            <p:spPr>
              <a:xfrm rot="-1799979" flipH="1">
                <a:off x="7077284" y="2907960"/>
                <a:ext cx="12569" cy="22842"/>
              </a:xfrm>
              <a:custGeom>
                <a:avLst/>
                <a:gdLst/>
                <a:ahLst/>
                <a:cxnLst/>
                <a:rect l="l" t="t" r="r" b="b"/>
                <a:pathLst>
                  <a:path w="279" h="507" extrusionOk="0">
                    <a:moveTo>
                      <a:pt x="188" y="0"/>
                    </a:moveTo>
                    <a:cubicBezTo>
                      <a:pt x="158" y="0"/>
                      <a:pt x="128" y="17"/>
                      <a:pt x="114" y="57"/>
                    </a:cubicBezTo>
                    <a:cubicBezTo>
                      <a:pt x="96" y="121"/>
                      <a:pt x="73" y="186"/>
                      <a:pt x="54" y="255"/>
                    </a:cubicBezTo>
                    <a:cubicBezTo>
                      <a:pt x="35" y="316"/>
                      <a:pt x="0" y="380"/>
                      <a:pt x="28" y="444"/>
                    </a:cubicBezTo>
                    <a:cubicBezTo>
                      <a:pt x="39" y="483"/>
                      <a:pt x="73" y="507"/>
                      <a:pt x="108" y="507"/>
                    </a:cubicBezTo>
                    <a:cubicBezTo>
                      <a:pt x="128" y="507"/>
                      <a:pt x="148" y="499"/>
                      <a:pt x="165" y="483"/>
                    </a:cubicBezTo>
                    <a:cubicBezTo>
                      <a:pt x="217" y="437"/>
                      <a:pt x="221" y="369"/>
                      <a:pt x="233" y="304"/>
                    </a:cubicBezTo>
                    <a:lnTo>
                      <a:pt x="267" y="99"/>
                    </a:lnTo>
                    <a:cubicBezTo>
                      <a:pt x="278" y="39"/>
                      <a:pt x="233" y="0"/>
                      <a:pt x="18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" name="Google Shape;3806;p47"/>
              <p:cNvSpPr/>
              <p:nvPr/>
            </p:nvSpPr>
            <p:spPr>
              <a:xfrm rot="-1799979" flipH="1">
                <a:off x="7068998" y="2861886"/>
                <a:ext cx="16624" cy="26806"/>
              </a:xfrm>
              <a:custGeom>
                <a:avLst/>
                <a:gdLst/>
                <a:ahLst/>
                <a:cxnLst/>
                <a:rect l="l" t="t" r="r" b="b"/>
                <a:pathLst>
                  <a:path w="369" h="595" extrusionOk="0">
                    <a:moveTo>
                      <a:pt x="258" y="1"/>
                    </a:moveTo>
                    <a:cubicBezTo>
                      <a:pt x="219" y="1"/>
                      <a:pt x="178" y="21"/>
                      <a:pt x="160" y="68"/>
                    </a:cubicBezTo>
                    <a:cubicBezTo>
                      <a:pt x="126" y="147"/>
                      <a:pt x="91" y="223"/>
                      <a:pt x="61" y="303"/>
                    </a:cubicBezTo>
                    <a:cubicBezTo>
                      <a:pt x="46" y="341"/>
                      <a:pt x="19" y="383"/>
                      <a:pt x="12" y="424"/>
                    </a:cubicBezTo>
                    <a:cubicBezTo>
                      <a:pt x="0" y="463"/>
                      <a:pt x="16" y="497"/>
                      <a:pt x="19" y="535"/>
                    </a:cubicBezTo>
                    <a:cubicBezTo>
                      <a:pt x="26" y="576"/>
                      <a:pt x="61" y="594"/>
                      <a:pt x="97" y="594"/>
                    </a:cubicBezTo>
                    <a:cubicBezTo>
                      <a:pt x="120" y="594"/>
                      <a:pt x="143" y="587"/>
                      <a:pt x="160" y="573"/>
                    </a:cubicBezTo>
                    <a:cubicBezTo>
                      <a:pt x="194" y="542"/>
                      <a:pt x="217" y="528"/>
                      <a:pt x="232" y="486"/>
                    </a:cubicBezTo>
                    <a:cubicBezTo>
                      <a:pt x="251" y="447"/>
                      <a:pt x="259" y="402"/>
                      <a:pt x="270" y="364"/>
                    </a:cubicBezTo>
                    <a:cubicBezTo>
                      <a:pt x="297" y="280"/>
                      <a:pt x="319" y="200"/>
                      <a:pt x="346" y="117"/>
                    </a:cubicBezTo>
                    <a:cubicBezTo>
                      <a:pt x="369" y="44"/>
                      <a:pt x="315" y="1"/>
                      <a:pt x="25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" name="Google Shape;3807;p47"/>
              <p:cNvSpPr/>
              <p:nvPr/>
            </p:nvSpPr>
            <p:spPr>
              <a:xfrm rot="-1799979" flipH="1">
                <a:off x="6974123" y="2822039"/>
                <a:ext cx="16534" cy="19147"/>
              </a:xfrm>
              <a:custGeom>
                <a:avLst/>
                <a:gdLst/>
                <a:ahLst/>
                <a:cxnLst/>
                <a:rect l="l" t="t" r="r" b="b"/>
                <a:pathLst>
                  <a:path w="367" h="425" extrusionOk="0">
                    <a:moveTo>
                      <a:pt x="226" y="1"/>
                    </a:moveTo>
                    <a:cubicBezTo>
                      <a:pt x="161" y="5"/>
                      <a:pt x="119" y="43"/>
                      <a:pt x="96" y="104"/>
                    </a:cubicBezTo>
                    <a:cubicBezTo>
                      <a:pt x="98" y="97"/>
                      <a:pt x="99" y="94"/>
                      <a:pt x="99" y="94"/>
                    </a:cubicBezTo>
                    <a:lnTo>
                      <a:pt x="99" y="94"/>
                    </a:lnTo>
                    <a:cubicBezTo>
                      <a:pt x="99" y="94"/>
                      <a:pt x="98" y="96"/>
                      <a:pt x="96" y="100"/>
                    </a:cubicBezTo>
                    <a:cubicBezTo>
                      <a:pt x="89" y="115"/>
                      <a:pt x="82" y="126"/>
                      <a:pt x="77" y="142"/>
                    </a:cubicBezTo>
                    <a:cubicBezTo>
                      <a:pt x="73" y="157"/>
                      <a:pt x="73" y="172"/>
                      <a:pt x="73" y="188"/>
                    </a:cubicBezTo>
                    <a:cubicBezTo>
                      <a:pt x="70" y="206"/>
                      <a:pt x="62" y="218"/>
                      <a:pt x="54" y="233"/>
                    </a:cubicBezTo>
                    <a:cubicBezTo>
                      <a:pt x="0" y="324"/>
                      <a:pt x="82" y="425"/>
                      <a:pt x="168" y="425"/>
                    </a:cubicBezTo>
                    <a:cubicBezTo>
                      <a:pt x="197" y="425"/>
                      <a:pt x="227" y="413"/>
                      <a:pt x="252" y="385"/>
                    </a:cubicBezTo>
                    <a:cubicBezTo>
                      <a:pt x="282" y="355"/>
                      <a:pt x="310" y="316"/>
                      <a:pt x="332" y="279"/>
                    </a:cubicBezTo>
                    <a:lnTo>
                      <a:pt x="332" y="279"/>
                    </a:lnTo>
                    <a:cubicBezTo>
                      <a:pt x="326" y="284"/>
                      <a:pt x="323" y="286"/>
                      <a:pt x="322" y="286"/>
                    </a:cubicBezTo>
                    <a:cubicBezTo>
                      <a:pt x="320" y="286"/>
                      <a:pt x="329" y="276"/>
                      <a:pt x="347" y="256"/>
                    </a:cubicBezTo>
                    <a:cubicBezTo>
                      <a:pt x="359" y="233"/>
                      <a:pt x="366" y="206"/>
                      <a:pt x="366" y="179"/>
                    </a:cubicBezTo>
                    <a:cubicBezTo>
                      <a:pt x="366" y="153"/>
                      <a:pt x="363" y="126"/>
                      <a:pt x="359" y="104"/>
                    </a:cubicBezTo>
                    <a:cubicBezTo>
                      <a:pt x="347" y="46"/>
                      <a:pt x="279" y="1"/>
                      <a:pt x="22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" name="Google Shape;3808;p47"/>
              <p:cNvSpPr/>
              <p:nvPr/>
            </p:nvSpPr>
            <p:spPr>
              <a:xfrm rot="-1799979" flipH="1">
                <a:off x="7000873" y="2769350"/>
                <a:ext cx="20723" cy="32798"/>
              </a:xfrm>
              <a:custGeom>
                <a:avLst/>
                <a:gdLst/>
                <a:ahLst/>
                <a:cxnLst/>
                <a:rect l="l" t="t" r="r" b="b"/>
                <a:pathLst>
                  <a:path w="460" h="728" extrusionOk="0">
                    <a:moveTo>
                      <a:pt x="343" y="1"/>
                    </a:moveTo>
                    <a:cubicBezTo>
                      <a:pt x="311" y="1"/>
                      <a:pt x="279" y="15"/>
                      <a:pt x="256" y="48"/>
                    </a:cubicBezTo>
                    <a:cubicBezTo>
                      <a:pt x="191" y="143"/>
                      <a:pt x="134" y="231"/>
                      <a:pt x="85" y="338"/>
                    </a:cubicBezTo>
                    <a:cubicBezTo>
                      <a:pt x="62" y="383"/>
                      <a:pt x="35" y="433"/>
                      <a:pt x="20" y="482"/>
                    </a:cubicBezTo>
                    <a:cubicBezTo>
                      <a:pt x="1" y="547"/>
                      <a:pt x="20" y="589"/>
                      <a:pt x="32" y="650"/>
                    </a:cubicBezTo>
                    <a:cubicBezTo>
                      <a:pt x="44" y="703"/>
                      <a:pt x="89" y="728"/>
                      <a:pt x="136" y="728"/>
                    </a:cubicBezTo>
                    <a:cubicBezTo>
                      <a:pt x="166" y="728"/>
                      <a:pt x="196" y="718"/>
                      <a:pt x="218" y="699"/>
                    </a:cubicBezTo>
                    <a:cubicBezTo>
                      <a:pt x="264" y="657"/>
                      <a:pt x="290" y="641"/>
                      <a:pt x="317" y="585"/>
                    </a:cubicBezTo>
                    <a:cubicBezTo>
                      <a:pt x="336" y="539"/>
                      <a:pt x="348" y="482"/>
                      <a:pt x="362" y="433"/>
                    </a:cubicBezTo>
                    <a:cubicBezTo>
                      <a:pt x="393" y="330"/>
                      <a:pt x="416" y="227"/>
                      <a:pt x="442" y="125"/>
                    </a:cubicBezTo>
                    <a:cubicBezTo>
                      <a:pt x="460" y="51"/>
                      <a:pt x="403" y="1"/>
                      <a:pt x="34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" name="Google Shape;3809;p47"/>
              <p:cNvSpPr/>
              <p:nvPr/>
            </p:nvSpPr>
            <p:spPr>
              <a:xfrm rot="-1799979" flipH="1">
                <a:off x="6949177" y="2739030"/>
                <a:ext cx="16488" cy="24689"/>
              </a:xfrm>
              <a:custGeom>
                <a:avLst/>
                <a:gdLst/>
                <a:ahLst/>
                <a:cxnLst/>
                <a:rect l="l" t="t" r="r" b="b"/>
                <a:pathLst>
                  <a:path w="366" h="548" extrusionOk="0">
                    <a:moveTo>
                      <a:pt x="214" y="1"/>
                    </a:moveTo>
                    <a:cubicBezTo>
                      <a:pt x="173" y="1"/>
                      <a:pt x="132" y="21"/>
                      <a:pt x="107" y="61"/>
                    </a:cubicBezTo>
                    <a:cubicBezTo>
                      <a:pt x="73" y="118"/>
                      <a:pt x="85" y="190"/>
                      <a:pt x="65" y="255"/>
                    </a:cubicBezTo>
                    <a:cubicBezTo>
                      <a:pt x="43" y="330"/>
                      <a:pt x="1" y="407"/>
                      <a:pt x="54" y="483"/>
                    </a:cubicBezTo>
                    <a:cubicBezTo>
                      <a:pt x="75" y="519"/>
                      <a:pt x="114" y="548"/>
                      <a:pt x="156" y="548"/>
                    </a:cubicBezTo>
                    <a:cubicBezTo>
                      <a:pt x="159" y="548"/>
                      <a:pt x="161" y="548"/>
                      <a:pt x="164" y="548"/>
                    </a:cubicBezTo>
                    <a:cubicBezTo>
                      <a:pt x="297" y="540"/>
                      <a:pt x="343" y="418"/>
                      <a:pt x="355" y="304"/>
                    </a:cubicBezTo>
                    <a:cubicBezTo>
                      <a:pt x="366" y="216"/>
                      <a:pt x="366" y="99"/>
                      <a:pt x="297" y="34"/>
                    </a:cubicBezTo>
                    <a:cubicBezTo>
                      <a:pt x="273" y="12"/>
                      <a:pt x="244" y="1"/>
                      <a:pt x="21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" name="Google Shape;3810;p47"/>
              <p:cNvSpPr/>
              <p:nvPr/>
            </p:nvSpPr>
            <p:spPr>
              <a:xfrm rot="-1799979" flipH="1">
                <a:off x="6887352" y="2756193"/>
                <a:ext cx="24733" cy="35817"/>
              </a:xfrm>
              <a:custGeom>
                <a:avLst/>
                <a:gdLst/>
                <a:ahLst/>
                <a:cxnLst/>
                <a:rect l="l" t="t" r="r" b="b"/>
                <a:pathLst>
                  <a:path w="549" h="795" extrusionOk="0">
                    <a:moveTo>
                      <a:pt x="427" y="1"/>
                    </a:moveTo>
                    <a:cubicBezTo>
                      <a:pt x="400" y="1"/>
                      <a:pt x="371" y="14"/>
                      <a:pt x="350" y="46"/>
                    </a:cubicBezTo>
                    <a:cubicBezTo>
                      <a:pt x="240" y="217"/>
                      <a:pt x="1" y="487"/>
                      <a:pt x="77" y="703"/>
                    </a:cubicBezTo>
                    <a:cubicBezTo>
                      <a:pt x="93" y="751"/>
                      <a:pt x="145" y="795"/>
                      <a:pt x="199" y="795"/>
                    </a:cubicBezTo>
                    <a:cubicBezTo>
                      <a:pt x="218" y="795"/>
                      <a:pt x="237" y="789"/>
                      <a:pt x="255" y="776"/>
                    </a:cubicBezTo>
                    <a:cubicBezTo>
                      <a:pt x="434" y="639"/>
                      <a:pt x="431" y="343"/>
                      <a:pt x="517" y="145"/>
                    </a:cubicBezTo>
                    <a:cubicBezTo>
                      <a:pt x="549" y="68"/>
                      <a:pt x="490" y="1"/>
                      <a:pt x="42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" name="Google Shape;3811;p47"/>
              <p:cNvSpPr/>
              <p:nvPr/>
            </p:nvSpPr>
            <p:spPr>
              <a:xfrm rot="-1799979" flipH="1">
                <a:off x="6855054" y="2793462"/>
                <a:ext cx="22886" cy="32258"/>
              </a:xfrm>
              <a:custGeom>
                <a:avLst/>
                <a:gdLst/>
                <a:ahLst/>
                <a:cxnLst/>
                <a:rect l="l" t="t" r="r" b="b"/>
                <a:pathLst>
                  <a:path w="508" h="716" extrusionOk="0">
                    <a:moveTo>
                      <a:pt x="414" y="1"/>
                    </a:moveTo>
                    <a:cubicBezTo>
                      <a:pt x="388" y="1"/>
                      <a:pt x="363" y="11"/>
                      <a:pt x="347" y="35"/>
                    </a:cubicBezTo>
                    <a:cubicBezTo>
                      <a:pt x="275" y="137"/>
                      <a:pt x="199" y="229"/>
                      <a:pt x="138" y="335"/>
                    </a:cubicBezTo>
                    <a:cubicBezTo>
                      <a:pt x="80" y="430"/>
                      <a:pt x="1" y="529"/>
                      <a:pt x="39" y="643"/>
                    </a:cubicBezTo>
                    <a:cubicBezTo>
                      <a:pt x="51" y="684"/>
                      <a:pt x="91" y="715"/>
                      <a:pt x="132" y="715"/>
                    </a:cubicBezTo>
                    <a:cubicBezTo>
                      <a:pt x="141" y="715"/>
                      <a:pt x="149" y="714"/>
                      <a:pt x="157" y="711"/>
                    </a:cubicBezTo>
                    <a:cubicBezTo>
                      <a:pt x="282" y="669"/>
                      <a:pt x="313" y="552"/>
                      <a:pt x="362" y="441"/>
                    </a:cubicBezTo>
                    <a:cubicBezTo>
                      <a:pt x="411" y="327"/>
                      <a:pt x="442" y="209"/>
                      <a:pt x="487" y="92"/>
                    </a:cubicBezTo>
                    <a:cubicBezTo>
                      <a:pt x="507" y="37"/>
                      <a:pt x="461" y="1"/>
                      <a:pt x="41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" name="Google Shape;3812;p47"/>
              <p:cNvSpPr/>
              <p:nvPr/>
            </p:nvSpPr>
            <p:spPr>
              <a:xfrm rot="-1799979" flipH="1">
                <a:off x="6830018" y="2846648"/>
                <a:ext cx="19822" cy="29915"/>
              </a:xfrm>
              <a:custGeom>
                <a:avLst/>
                <a:gdLst/>
                <a:ahLst/>
                <a:cxnLst/>
                <a:rect l="l" t="t" r="r" b="b"/>
                <a:pathLst>
                  <a:path w="440" h="664" extrusionOk="0">
                    <a:moveTo>
                      <a:pt x="352" y="0"/>
                    </a:moveTo>
                    <a:cubicBezTo>
                      <a:pt x="329" y="0"/>
                      <a:pt x="307" y="7"/>
                      <a:pt x="289" y="22"/>
                    </a:cubicBezTo>
                    <a:cubicBezTo>
                      <a:pt x="213" y="91"/>
                      <a:pt x="153" y="182"/>
                      <a:pt x="114" y="277"/>
                    </a:cubicBezTo>
                    <a:cubicBezTo>
                      <a:pt x="69" y="380"/>
                      <a:pt x="0" y="490"/>
                      <a:pt x="65" y="600"/>
                    </a:cubicBezTo>
                    <a:cubicBezTo>
                      <a:pt x="90" y="642"/>
                      <a:pt x="133" y="664"/>
                      <a:pt x="177" y="664"/>
                    </a:cubicBezTo>
                    <a:cubicBezTo>
                      <a:pt x="201" y="664"/>
                      <a:pt x="225" y="658"/>
                      <a:pt x="247" y="646"/>
                    </a:cubicBezTo>
                    <a:cubicBezTo>
                      <a:pt x="350" y="593"/>
                      <a:pt x="354" y="475"/>
                      <a:pt x="384" y="372"/>
                    </a:cubicBezTo>
                    <a:cubicBezTo>
                      <a:pt x="411" y="281"/>
                      <a:pt x="434" y="182"/>
                      <a:pt x="437" y="83"/>
                    </a:cubicBezTo>
                    <a:cubicBezTo>
                      <a:pt x="440" y="30"/>
                      <a:pt x="396" y="0"/>
                      <a:pt x="35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" name="Google Shape;3813;p47"/>
              <p:cNvSpPr/>
              <p:nvPr/>
            </p:nvSpPr>
            <p:spPr>
              <a:xfrm rot="-1799979" flipH="1">
                <a:off x="6772118" y="2791701"/>
                <a:ext cx="23516" cy="26356"/>
              </a:xfrm>
              <a:custGeom>
                <a:avLst/>
                <a:gdLst/>
                <a:ahLst/>
                <a:cxnLst/>
                <a:rect l="l" t="t" r="r" b="b"/>
                <a:pathLst>
                  <a:path w="522" h="585" extrusionOk="0">
                    <a:moveTo>
                      <a:pt x="348" y="1"/>
                    </a:moveTo>
                    <a:cubicBezTo>
                      <a:pt x="327" y="1"/>
                      <a:pt x="305" y="9"/>
                      <a:pt x="289" y="26"/>
                    </a:cubicBezTo>
                    <a:cubicBezTo>
                      <a:pt x="205" y="118"/>
                      <a:pt x="167" y="228"/>
                      <a:pt x="69" y="307"/>
                    </a:cubicBezTo>
                    <a:cubicBezTo>
                      <a:pt x="0" y="361"/>
                      <a:pt x="11" y="479"/>
                      <a:pt x="69" y="536"/>
                    </a:cubicBezTo>
                    <a:cubicBezTo>
                      <a:pt x="100" y="567"/>
                      <a:pt x="145" y="584"/>
                      <a:pt x="190" y="584"/>
                    </a:cubicBezTo>
                    <a:cubicBezTo>
                      <a:pt x="232" y="584"/>
                      <a:pt x="273" y="569"/>
                      <a:pt x="300" y="536"/>
                    </a:cubicBezTo>
                    <a:cubicBezTo>
                      <a:pt x="411" y="411"/>
                      <a:pt x="521" y="213"/>
                      <a:pt x="426" y="46"/>
                    </a:cubicBezTo>
                    <a:cubicBezTo>
                      <a:pt x="410" y="17"/>
                      <a:pt x="379" y="1"/>
                      <a:pt x="34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" name="Google Shape;3814;p47"/>
              <p:cNvSpPr/>
              <p:nvPr/>
            </p:nvSpPr>
            <p:spPr>
              <a:xfrm rot="-1799979" flipH="1">
                <a:off x="6792920" y="2727930"/>
                <a:ext cx="18561" cy="34105"/>
              </a:xfrm>
              <a:custGeom>
                <a:avLst/>
                <a:gdLst/>
                <a:ahLst/>
                <a:cxnLst/>
                <a:rect l="l" t="t" r="r" b="b"/>
                <a:pathLst>
                  <a:path w="412" h="757" extrusionOk="0">
                    <a:moveTo>
                      <a:pt x="280" y="0"/>
                    </a:moveTo>
                    <a:cubicBezTo>
                      <a:pt x="249" y="0"/>
                      <a:pt x="221" y="15"/>
                      <a:pt x="206" y="53"/>
                    </a:cubicBezTo>
                    <a:cubicBezTo>
                      <a:pt x="164" y="152"/>
                      <a:pt x="118" y="246"/>
                      <a:pt x="80" y="350"/>
                    </a:cubicBezTo>
                    <a:cubicBezTo>
                      <a:pt x="65" y="399"/>
                      <a:pt x="38" y="444"/>
                      <a:pt x="23" y="494"/>
                    </a:cubicBezTo>
                    <a:cubicBezTo>
                      <a:pt x="0" y="551"/>
                      <a:pt x="11" y="604"/>
                      <a:pt x="20" y="665"/>
                    </a:cubicBezTo>
                    <a:cubicBezTo>
                      <a:pt x="28" y="730"/>
                      <a:pt x="79" y="756"/>
                      <a:pt x="134" y="756"/>
                    </a:cubicBezTo>
                    <a:cubicBezTo>
                      <a:pt x="172" y="756"/>
                      <a:pt x="211" y="744"/>
                      <a:pt x="240" y="722"/>
                    </a:cubicBezTo>
                    <a:cubicBezTo>
                      <a:pt x="407" y="592"/>
                      <a:pt x="411" y="300"/>
                      <a:pt x="396" y="102"/>
                    </a:cubicBezTo>
                    <a:cubicBezTo>
                      <a:pt x="391" y="47"/>
                      <a:pt x="332" y="0"/>
                      <a:pt x="28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" name="Google Shape;3815;p47"/>
              <p:cNvSpPr/>
              <p:nvPr/>
            </p:nvSpPr>
            <p:spPr>
              <a:xfrm rot="-1799979" flipH="1">
                <a:off x="6846356" y="2702003"/>
                <a:ext cx="20903" cy="31852"/>
              </a:xfrm>
              <a:custGeom>
                <a:avLst/>
                <a:gdLst/>
                <a:ahLst/>
                <a:cxnLst/>
                <a:rect l="l" t="t" r="r" b="b"/>
                <a:pathLst>
                  <a:path w="464" h="707" extrusionOk="0">
                    <a:moveTo>
                      <a:pt x="352" y="0"/>
                    </a:moveTo>
                    <a:cubicBezTo>
                      <a:pt x="329" y="0"/>
                      <a:pt x="306" y="11"/>
                      <a:pt x="289" y="33"/>
                    </a:cubicBezTo>
                    <a:cubicBezTo>
                      <a:pt x="228" y="113"/>
                      <a:pt x="194" y="216"/>
                      <a:pt x="152" y="307"/>
                    </a:cubicBezTo>
                    <a:cubicBezTo>
                      <a:pt x="110" y="390"/>
                      <a:pt x="22" y="486"/>
                      <a:pt x="11" y="577"/>
                    </a:cubicBezTo>
                    <a:cubicBezTo>
                      <a:pt x="1" y="640"/>
                      <a:pt x="41" y="706"/>
                      <a:pt x="107" y="706"/>
                    </a:cubicBezTo>
                    <a:cubicBezTo>
                      <a:pt x="116" y="706"/>
                      <a:pt x="126" y="705"/>
                      <a:pt x="136" y="702"/>
                    </a:cubicBezTo>
                    <a:cubicBezTo>
                      <a:pt x="250" y="668"/>
                      <a:pt x="334" y="527"/>
                      <a:pt x="384" y="421"/>
                    </a:cubicBezTo>
                    <a:cubicBezTo>
                      <a:pt x="433" y="307"/>
                      <a:pt x="464" y="166"/>
                      <a:pt x="418" y="48"/>
                    </a:cubicBezTo>
                    <a:cubicBezTo>
                      <a:pt x="406" y="17"/>
                      <a:pt x="379" y="0"/>
                      <a:pt x="35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" name="Google Shape;3816;p47"/>
              <p:cNvSpPr/>
              <p:nvPr/>
            </p:nvSpPr>
            <p:spPr>
              <a:xfrm rot="-1799979" flipH="1">
                <a:off x="6902084" y="2672610"/>
                <a:ext cx="18381" cy="30816"/>
              </a:xfrm>
              <a:custGeom>
                <a:avLst/>
                <a:gdLst/>
                <a:ahLst/>
                <a:cxnLst/>
                <a:rect l="l" t="t" r="r" b="b"/>
                <a:pathLst>
                  <a:path w="408" h="684" extrusionOk="0">
                    <a:moveTo>
                      <a:pt x="298" y="0"/>
                    </a:moveTo>
                    <a:cubicBezTo>
                      <a:pt x="257" y="0"/>
                      <a:pt x="218" y="22"/>
                      <a:pt x="206" y="72"/>
                    </a:cubicBezTo>
                    <a:cubicBezTo>
                      <a:pt x="183" y="159"/>
                      <a:pt x="146" y="251"/>
                      <a:pt x="108" y="331"/>
                    </a:cubicBezTo>
                    <a:cubicBezTo>
                      <a:pt x="62" y="429"/>
                      <a:pt x="1" y="505"/>
                      <a:pt x="58" y="615"/>
                    </a:cubicBezTo>
                    <a:cubicBezTo>
                      <a:pt x="83" y="663"/>
                      <a:pt x="131" y="683"/>
                      <a:pt x="181" y="683"/>
                    </a:cubicBezTo>
                    <a:cubicBezTo>
                      <a:pt x="192" y="683"/>
                      <a:pt x="203" y="682"/>
                      <a:pt x="215" y="680"/>
                    </a:cubicBezTo>
                    <a:cubicBezTo>
                      <a:pt x="336" y="654"/>
                      <a:pt x="362" y="521"/>
                      <a:pt x="385" y="414"/>
                    </a:cubicBezTo>
                    <a:cubicBezTo>
                      <a:pt x="408" y="308"/>
                      <a:pt x="408" y="209"/>
                      <a:pt x="408" y="103"/>
                    </a:cubicBezTo>
                    <a:cubicBezTo>
                      <a:pt x="408" y="38"/>
                      <a:pt x="352" y="0"/>
                      <a:pt x="29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" name="Google Shape;3817;p47"/>
              <p:cNvSpPr/>
              <p:nvPr/>
            </p:nvSpPr>
            <p:spPr>
              <a:xfrm rot="-1799979" flipH="1">
                <a:off x="6915890" y="2632113"/>
                <a:ext cx="15587" cy="38385"/>
              </a:xfrm>
              <a:custGeom>
                <a:avLst/>
                <a:gdLst/>
                <a:ahLst/>
                <a:cxnLst/>
                <a:rect l="l" t="t" r="r" b="b"/>
                <a:pathLst>
                  <a:path w="346" h="852" extrusionOk="0">
                    <a:moveTo>
                      <a:pt x="267" y="1"/>
                    </a:moveTo>
                    <a:cubicBezTo>
                      <a:pt x="245" y="1"/>
                      <a:pt x="224" y="13"/>
                      <a:pt x="217" y="39"/>
                    </a:cubicBezTo>
                    <a:cubicBezTo>
                      <a:pt x="183" y="165"/>
                      <a:pt x="130" y="287"/>
                      <a:pt x="88" y="408"/>
                    </a:cubicBezTo>
                    <a:cubicBezTo>
                      <a:pt x="54" y="527"/>
                      <a:pt x="0" y="641"/>
                      <a:pt x="27" y="762"/>
                    </a:cubicBezTo>
                    <a:cubicBezTo>
                      <a:pt x="39" y="817"/>
                      <a:pt x="94" y="851"/>
                      <a:pt x="148" y="851"/>
                    </a:cubicBezTo>
                    <a:cubicBezTo>
                      <a:pt x="179" y="851"/>
                      <a:pt x="210" y="840"/>
                      <a:pt x="232" y="815"/>
                    </a:cubicBezTo>
                    <a:cubicBezTo>
                      <a:pt x="319" y="720"/>
                      <a:pt x="323" y="590"/>
                      <a:pt x="335" y="465"/>
                    </a:cubicBezTo>
                    <a:cubicBezTo>
                      <a:pt x="346" y="329"/>
                      <a:pt x="331" y="195"/>
                      <a:pt x="323" y="55"/>
                    </a:cubicBezTo>
                    <a:cubicBezTo>
                      <a:pt x="323" y="21"/>
                      <a:pt x="294" y="1"/>
                      <a:pt x="2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" name="Google Shape;3818;p47"/>
              <p:cNvSpPr/>
              <p:nvPr/>
            </p:nvSpPr>
            <p:spPr>
              <a:xfrm rot="-1799979" flipH="1">
                <a:off x="6810362" y="2586783"/>
                <a:ext cx="21579" cy="39556"/>
              </a:xfrm>
              <a:custGeom>
                <a:avLst/>
                <a:gdLst/>
                <a:ahLst/>
                <a:cxnLst/>
                <a:rect l="l" t="t" r="r" b="b"/>
                <a:pathLst>
                  <a:path w="479" h="878" extrusionOk="0">
                    <a:moveTo>
                      <a:pt x="324" y="0"/>
                    </a:moveTo>
                    <a:cubicBezTo>
                      <a:pt x="292" y="0"/>
                      <a:pt x="261" y="17"/>
                      <a:pt x="254" y="55"/>
                    </a:cubicBezTo>
                    <a:cubicBezTo>
                      <a:pt x="231" y="180"/>
                      <a:pt x="189" y="313"/>
                      <a:pt x="136" y="434"/>
                    </a:cubicBezTo>
                    <a:cubicBezTo>
                      <a:pt x="87" y="545"/>
                      <a:pt x="18" y="648"/>
                      <a:pt x="6" y="773"/>
                    </a:cubicBezTo>
                    <a:cubicBezTo>
                      <a:pt x="0" y="828"/>
                      <a:pt x="54" y="877"/>
                      <a:pt x="107" y="877"/>
                    </a:cubicBezTo>
                    <a:cubicBezTo>
                      <a:pt x="117" y="877"/>
                      <a:pt x="127" y="876"/>
                      <a:pt x="136" y="872"/>
                    </a:cubicBezTo>
                    <a:cubicBezTo>
                      <a:pt x="440" y="754"/>
                      <a:pt x="478" y="325"/>
                      <a:pt x="402" y="55"/>
                    </a:cubicBezTo>
                    <a:cubicBezTo>
                      <a:pt x="393" y="20"/>
                      <a:pt x="358" y="0"/>
                      <a:pt x="32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" name="Google Shape;3819;p47"/>
              <p:cNvSpPr/>
              <p:nvPr/>
            </p:nvSpPr>
            <p:spPr>
              <a:xfrm rot="-1799979" flipH="1">
                <a:off x="6805250" y="2641360"/>
                <a:ext cx="21444" cy="35276"/>
              </a:xfrm>
              <a:custGeom>
                <a:avLst/>
                <a:gdLst/>
                <a:ahLst/>
                <a:cxnLst/>
                <a:rect l="l" t="t" r="r" b="b"/>
                <a:pathLst>
                  <a:path w="476" h="783" extrusionOk="0">
                    <a:moveTo>
                      <a:pt x="322" y="0"/>
                    </a:moveTo>
                    <a:cubicBezTo>
                      <a:pt x="277" y="0"/>
                      <a:pt x="232" y="24"/>
                      <a:pt x="225" y="71"/>
                    </a:cubicBezTo>
                    <a:cubicBezTo>
                      <a:pt x="209" y="185"/>
                      <a:pt x="164" y="303"/>
                      <a:pt x="115" y="406"/>
                    </a:cubicBezTo>
                    <a:cubicBezTo>
                      <a:pt x="62" y="508"/>
                      <a:pt x="0" y="612"/>
                      <a:pt x="65" y="726"/>
                    </a:cubicBezTo>
                    <a:cubicBezTo>
                      <a:pt x="84" y="759"/>
                      <a:pt x="122" y="779"/>
                      <a:pt x="164" y="782"/>
                    </a:cubicBezTo>
                    <a:cubicBezTo>
                      <a:pt x="165" y="782"/>
                      <a:pt x="167" y="782"/>
                      <a:pt x="168" y="782"/>
                    </a:cubicBezTo>
                    <a:cubicBezTo>
                      <a:pt x="476" y="782"/>
                      <a:pt x="445" y="269"/>
                      <a:pt x="418" y="71"/>
                    </a:cubicBezTo>
                    <a:cubicBezTo>
                      <a:pt x="411" y="24"/>
                      <a:pt x="366" y="0"/>
                      <a:pt x="32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" name="Google Shape;3820;p47"/>
              <p:cNvSpPr/>
              <p:nvPr/>
            </p:nvSpPr>
            <p:spPr>
              <a:xfrm rot="-1799979" flipH="1">
                <a:off x="6746542" y="2675418"/>
                <a:ext cx="24417" cy="39061"/>
              </a:xfrm>
              <a:custGeom>
                <a:avLst/>
                <a:gdLst/>
                <a:ahLst/>
                <a:cxnLst/>
                <a:rect l="l" t="t" r="r" b="b"/>
                <a:pathLst>
                  <a:path w="542" h="867" extrusionOk="0">
                    <a:moveTo>
                      <a:pt x="424" y="0"/>
                    </a:moveTo>
                    <a:cubicBezTo>
                      <a:pt x="379" y="0"/>
                      <a:pt x="333" y="26"/>
                      <a:pt x="317" y="80"/>
                    </a:cubicBezTo>
                    <a:cubicBezTo>
                      <a:pt x="249" y="305"/>
                      <a:pt x="86" y="480"/>
                      <a:pt x="25" y="700"/>
                    </a:cubicBezTo>
                    <a:cubicBezTo>
                      <a:pt x="0" y="795"/>
                      <a:pt x="75" y="867"/>
                      <a:pt x="157" y="867"/>
                    </a:cubicBezTo>
                    <a:cubicBezTo>
                      <a:pt x="178" y="867"/>
                      <a:pt x="199" y="862"/>
                      <a:pt x="219" y="852"/>
                    </a:cubicBezTo>
                    <a:cubicBezTo>
                      <a:pt x="477" y="719"/>
                      <a:pt x="542" y="377"/>
                      <a:pt x="535" y="107"/>
                    </a:cubicBezTo>
                    <a:cubicBezTo>
                      <a:pt x="535" y="38"/>
                      <a:pt x="479" y="0"/>
                      <a:pt x="42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" name="Google Shape;3821;p47"/>
              <p:cNvSpPr/>
              <p:nvPr/>
            </p:nvSpPr>
            <p:spPr>
              <a:xfrm rot="-1799979" flipH="1">
                <a:off x="6712966" y="2610859"/>
                <a:ext cx="20903" cy="32258"/>
              </a:xfrm>
              <a:custGeom>
                <a:avLst/>
                <a:gdLst/>
                <a:ahLst/>
                <a:cxnLst/>
                <a:rect l="l" t="t" r="r" b="b"/>
                <a:pathLst>
                  <a:path w="464" h="716" extrusionOk="0">
                    <a:moveTo>
                      <a:pt x="358" y="1"/>
                    </a:moveTo>
                    <a:cubicBezTo>
                      <a:pt x="318" y="1"/>
                      <a:pt x="277" y="22"/>
                      <a:pt x="269" y="64"/>
                    </a:cubicBezTo>
                    <a:cubicBezTo>
                      <a:pt x="251" y="160"/>
                      <a:pt x="217" y="255"/>
                      <a:pt x="160" y="338"/>
                    </a:cubicBezTo>
                    <a:cubicBezTo>
                      <a:pt x="137" y="376"/>
                      <a:pt x="114" y="422"/>
                      <a:pt x="87" y="460"/>
                    </a:cubicBezTo>
                    <a:cubicBezTo>
                      <a:pt x="57" y="502"/>
                      <a:pt x="23" y="533"/>
                      <a:pt x="11" y="585"/>
                    </a:cubicBezTo>
                    <a:cubicBezTo>
                      <a:pt x="1" y="649"/>
                      <a:pt x="36" y="715"/>
                      <a:pt x="104" y="715"/>
                    </a:cubicBezTo>
                    <a:cubicBezTo>
                      <a:pt x="106" y="715"/>
                      <a:pt x="108" y="715"/>
                      <a:pt x="110" y="715"/>
                    </a:cubicBezTo>
                    <a:cubicBezTo>
                      <a:pt x="239" y="711"/>
                      <a:pt x="353" y="566"/>
                      <a:pt x="399" y="457"/>
                    </a:cubicBezTo>
                    <a:cubicBezTo>
                      <a:pt x="457" y="327"/>
                      <a:pt x="464" y="201"/>
                      <a:pt x="441" y="64"/>
                    </a:cubicBezTo>
                    <a:cubicBezTo>
                      <a:pt x="435" y="22"/>
                      <a:pt x="397" y="1"/>
                      <a:pt x="35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" name="Google Shape;3822;p47"/>
              <p:cNvSpPr/>
              <p:nvPr/>
            </p:nvSpPr>
            <p:spPr>
              <a:xfrm rot="-1799979" flipH="1">
                <a:off x="6708309" y="2571508"/>
                <a:ext cx="23381" cy="27302"/>
              </a:xfrm>
              <a:custGeom>
                <a:avLst/>
                <a:gdLst/>
                <a:ahLst/>
                <a:cxnLst/>
                <a:rect l="l" t="t" r="r" b="b"/>
                <a:pathLst>
                  <a:path w="519" h="606" extrusionOk="0">
                    <a:moveTo>
                      <a:pt x="402" y="0"/>
                    </a:moveTo>
                    <a:cubicBezTo>
                      <a:pt x="379" y="0"/>
                      <a:pt x="355" y="9"/>
                      <a:pt x="335" y="30"/>
                    </a:cubicBezTo>
                    <a:cubicBezTo>
                      <a:pt x="274" y="95"/>
                      <a:pt x="216" y="160"/>
                      <a:pt x="156" y="225"/>
                    </a:cubicBezTo>
                    <a:cubicBezTo>
                      <a:pt x="95" y="297"/>
                      <a:pt x="0" y="372"/>
                      <a:pt x="7" y="475"/>
                    </a:cubicBezTo>
                    <a:cubicBezTo>
                      <a:pt x="11" y="548"/>
                      <a:pt x="61" y="605"/>
                      <a:pt x="137" y="605"/>
                    </a:cubicBezTo>
                    <a:cubicBezTo>
                      <a:pt x="139" y="605"/>
                      <a:pt x="141" y="605"/>
                      <a:pt x="143" y="605"/>
                    </a:cubicBezTo>
                    <a:cubicBezTo>
                      <a:pt x="257" y="605"/>
                      <a:pt x="331" y="493"/>
                      <a:pt x="388" y="403"/>
                    </a:cubicBezTo>
                    <a:cubicBezTo>
                      <a:pt x="445" y="316"/>
                      <a:pt x="479" y="228"/>
                      <a:pt x="502" y="130"/>
                    </a:cubicBezTo>
                    <a:cubicBezTo>
                      <a:pt x="518" y="61"/>
                      <a:pt x="462" y="0"/>
                      <a:pt x="40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" name="Google Shape;3823;p47"/>
              <p:cNvSpPr/>
              <p:nvPr/>
            </p:nvSpPr>
            <p:spPr>
              <a:xfrm rot="-1799979" flipH="1">
                <a:off x="6663103" y="2667471"/>
                <a:ext cx="15633" cy="33339"/>
              </a:xfrm>
              <a:custGeom>
                <a:avLst/>
                <a:gdLst/>
                <a:ahLst/>
                <a:cxnLst/>
                <a:rect l="l" t="t" r="r" b="b"/>
                <a:pathLst>
                  <a:path w="347" h="740" extrusionOk="0">
                    <a:moveTo>
                      <a:pt x="253" y="1"/>
                    </a:moveTo>
                    <a:cubicBezTo>
                      <a:pt x="219" y="1"/>
                      <a:pt x="186" y="19"/>
                      <a:pt x="172" y="59"/>
                    </a:cubicBezTo>
                    <a:cubicBezTo>
                      <a:pt x="108" y="249"/>
                      <a:pt x="1" y="473"/>
                      <a:pt x="39" y="678"/>
                    </a:cubicBezTo>
                    <a:cubicBezTo>
                      <a:pt x="49" y="719"/>
                      <a:pt x="86" y="740"/>
                      <a:pt x="123" y="740"/>
                    </a:cubicBezTo>
                    <a:cubicBezTo>
                      <a:pt x="146" y="740"/>
                      <a:pt x="168" y="732"/>
                      <a:pt x="183" y="717"/>
                    </a:cubicBezTo>
                    <a:cubicBezTo>
                      <a:pt x="339" y="564"/>
                      <a:pt x="347" y="287"/>
                      <a:pt x="336" y="81"/>
                    </a:cubicBezTo>
                    <a:cubicBezTo>
                      <a:pt x="334" y="29"/>
                      <a:pt x="293" y="1"/>
                      <a:pt x="25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" name="Google Shape;3824;p47"/>
              <p:cNvSpPr/>
              <p:nvPr/>
            </p:nvSpPr>
            <p:spPr>
              <a:xfrm rot="-1799979" flipH="1">
                <a:off x="6688787" y="2747288"/>
                <a:ext cx="18786" cy="28518"/>
              </a:xfrm>
              <a:custGeom>
                <a:avLst/>
                <a:gdLst/>
                <a:ahLst/>
                <a:cxnLst/>
                <a:rect l="l" t="t" r="r" b="b"/>
                <a:pathLst>
                  <a:path w="417" h="633" extrusionOk="0">
                    <a:moveTo>
                      <a:pt x="300" y="1"/>
                    </a:moveTo>
                    <a:cubicBezTo>
                      <a:pt x="258" y="1"/>
                      <a:pt x="214" y="25"/>
                      <a:pt x="196" y="78"/>
                    </a:cubicBezTo>
                    <a:cubicBezTo>
                      <a:pt x="169" y="150"/>
                      <a:pt x="143" y="226"/>
                      <a:pt x="104" y="299"/>
                    </a:cubicBezTo>
                    <a:cubicBezTo>
                      <a:pt x="70" y="359"/>
                      <a:pt x="36" y="408"/>
                      <a:pt x="36" y="469"/>
                    </a:cubicBezTo>
                    <a:cubicBezTo>
                      <a:pt x="32" y="481"/>
                      <a:pt x="29" y="492"/>
                      <a:pt x="24" y="504"/>
                    </a:cubicBezTo>
                    <a:cubicBezTo>
                      <a:pt x="0" y="567"/>
                      <a:pt x="65" y="633"/>
                      <a:pt x="126" y="633"/>
                    </a:cubicBezTo>
                    <a:cubicBezTo>
                      <a:pt x="143" y="633"/>
                      <a:pt x="159" y="628"/>
                      <a:pt x="173" y="618"/>
                    </a:cubicBezTo>
                    <a:cubicBezTo>
                      <a:pt x="184" y="610"/>
                      <a:pt x="192" y="603"/>
                      <a:pt x="199" y="599"/>
                    </a:cubicBezTo>
                    <a:cubicBezTo>
                      <a:pt x="290" y="576"/>
                      <a:pt x="329" y="473"/>
                      <a:pt x="362" y="390"/>
                    </a:cubicBezTo>
                    <a:cubicBezTo>
                      <a:pt x="401" y="299"/>
                      <a:pt x="416" y="203"/>
                      <a:pt x="408" y="104"/>
                    </a:cubicBezTo>
                    <a:cubicBezTo>
                      <a:pt x="404" y="37"/>
                      <a:pt x="353" y="1"/>
                      <a:pt x="30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" name="Google Shape;3825;p47"/>
              <p:cNvSpPr/>
              <p:nvPr/>
            </p:nvSpPr>
            <p:spPr>
              <a:xfrm rot="-1799979" flipH="1">
                <a:off x="6858976" y="2926102"/>
                <a:ext cx="20093" cy="38115"/>
              </a:xfrm>
              <a:custGeom>
                <a:avLst/>
                <a:gdLst/>
                <a:ahLst/>
                <a:cxnLst/>
                <a:rect l="l" t="t" r="r" b="b"/>
                <a:pathLst>
                  <a:path w="446" h="846" extrusionOk="0">
                    <a:moveTo>
                      <a:pt x="343" y="0"/>
                    </a:moveTo>
                    <a:cubicBezTo>
                      <a:pt x="306" y="0"/>
                      <a:pt x="269" y="22"/>
                      <a:pt x="251" y="67"/>
                    </a:cubicBezTo>
                    <a:cubicBezTo>
                      <a:pt x="202" y="184"/>
                      <a:pt x="160" y="306"/>
                      <a:pt x="111" y="427"/>
                    </a:cubicBezTo>
                    <a:cubicBezTo>
                      <a:pt x="69" y="541"/>
                      <a:pt x="0" y="637"/>
                      <a:pt x="27" y="766"/>
                    </a:cubicBezTo>
                    <a:cubicBezTo>
                      <a:pt x="40" y="821"/>
                      <a:pt x="89" y="846"/>
                      <a:pt x="138" y="846"/>
                    </a:cubicBezTo>
                    <a:cubicBezTo>
                      <a:pt x="158" y="846"/>
                      <a:pt x="177" y="842"/>
                      <a:pt x="195" y="834"/>
                    </a:cubicBezTo>
                    <a:cubicBezTo>
                      <a:pt x="320" y="774"/>
                      <a:pt x="354" y="625"/>
                      <a:pt x="388" y="504"/>
                    </a:cubicBezTo>
                    <a:cubicBezTo>
                      <a:pt x="430" y="367"/>
                      <a:pt x="445" y="230"/>
                      <a:pt x="434" y="90"/>
                    </a:cubicBezTo>
                    <a:cubicBezTo>
                      <a:pt x="430" y="31"/>
                      <a:pt x="387" y="0"/>
                      <a:pt x="34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" name="Google Shape;3826;p47"/>
              <p:cNvSpPr/>
              <p:nvPr/>
            </p:nvSpPr>
            <p:spPr>
              <a:xfrm rot="-1799979" flipH="1">
                <a:off x="6807738" y="2930526"/>
                <a:ext cx="19867" cy="31492"/>
              </a:xfrm>
              <a:custGeom>
                <a:avLst/>
                <a:gdLst/>
                <a:ahLst/>
                <a:cxnLst/>
                <a:rect l="l" t="t" r="r" b="b"/>
                <a:pathLst>
                  <a:path w="441" h="699" extrusionOk="0">
                    <a:moveTo>
                      <a:pt x="328" y="1"/>
                    </a:moveTo>
                    <a:cubicBezTo>
                      <a:pt x="301" y="1"/>
                      <a:pt x="275" y="14"/>
                      <a:pt x="260" y="47"/>
                    </a:cubicBezTo>
                    <a:cubicBezTo>
                      <a:pt x="219" y="138"/>
                      <a:pt x="169" y="226"/>
                      <a:pt x="120" y="314"/>
                    </a:cubicBezTo>
                    <a:cubicBezTo>
                      <a:pt x="67" y="400"/>
                      <a:pt x="48" y="492"/>
                      <a:pt x="17" y="587"/>
                    </a:cubicBezTo>
                    <a:cubicBezTo>
                      <a:pt x="1" y="648"/>
                      <a:pt x="54" y="698"/>
                      <a:pt x="108" y="698"/>
                    </a:cubicBezTo>
                    <a:cubicBezTo>
                      <a:pt x="128" y="698"/>
                      <a:pt x="149" y="691"/>
                      <a:pt x="165" y="674"/>
                    </a:cubicBezTo>
                    <a:cubicBezTo>
                      <a:pt x="242" y="598"/>
                      <a:pt x="306" y="530"/>
                      <a:pt x="344" y="428"/>
                    </a:cubicBezTo>
                    <a:cubicBezTo>
                      <a:pt x="382" y="328"/>
                      <a:pt x="405" y="226"/>
                      <a:pt x="428" y="119"/>
                    </a:cubicBezTo>
                    <a:cubicBezTo>
                      <a:pt x="441" y="56"/>
                      <a:pt x="382" y="1"/>
                      <a:pt x="32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" name="Google Shape;3827;p47"/>
              <p:cNvSpPr/>
              <p:nvPr/>
            </p:nvSpPr>
            <p:spPr>
              <a:xfrm rot="-1799979" flipH="1">
                <a:off x="6778195" y="2874875"/>
                <a:ext cx="18651" cy="26536"/>
              </a:xfrm>
              <a:custGeom>
                <a:avLst/>
                <a:gdLst/>
                <a:ahLst/>
                <a:cxnLst/>
                <a:rect l="l" t="t" r="r" b="b"/>
                <a:pathLst>
                  <a:path w="414" h="589" extrusionOk="0">
                    <a:moveTo>
                      <a:pt x="305" y="1"/>
                    </a:moveTo>
                    <a:cubicBezTo>
                      <a:pt x="276" y="1"/>
                      <a:pt x="246" y="14"/>
                      <a:pt x="225" y="45"/>
                    </a:cubicBezTo>
                    <a:cubicBezTo>
                      <a:pt x="157" y="151"/>
                      <a:pt x="92" y="251"/>
                      <a:pt x="31" y="360"/>
                    </a:cubicBezTo>
                    <a:cubicBezTo>
                      <a:pt x="5" y="406"/>
                      <a:pt x="1" y="471"/>
                      <a:pt x="31" y="513"/>
                    </a:cubicBezTo>
                    <a:cubicBezTo>
                      <a:pt x="35" y="520"/>
                      <a:pt x="38" y="524"/>
                      <a:pt x="43" y="528"/>
                    </a:cubicBezTo>
                    <a:cubicBezTo>
                      <a:pt x="70" y="568"/>
                      <a:pt x="105" y="588"/>
                      <a:pt x="150" y="588"/>
                    </a:cubicBezTo>
                    <a:cubicBezTo>
                      <a:pt x="161" y="588"/>
                      <a:pt x="172" y="587"/>
                      <a:pt x="183" y="585"/>
                    </a:cubicBezTo>
                    <a:lnTo>
                      <a:pt x="203" y="585"/>
                    </a:lnTo>
                    <a:cubicBezTo>
                      <a:pt x="252" y="577"/>
                      <a:pt x="294" y="524"/>
                      <a:pt x="308" y="479"/>
                    </a:cubicBezTo>
                    <a:cubicBezTo>
                      <a:pt x="343" y="357"/>
                      <a:pt x="370" y="239"/>
                      <a:pt x="396" y="117"/>
                    </a:cubicBezTo>
                    <a:cubicBezTo>
                      <a:pt x="413" y="50"/>
                      <a:pt x="360" y="1"/>
                      <a:pt x="30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" name="Google Shape;3828;p47"/>
              <p:cNvSpPr/>
              <p:nvPr/>
            </p:nvSpPr>
            <p:spPr>
              <a:xfrm rot="-1799979" flipH="1">
                <a:off x="6755917" y="2950149"/>
                <a:ext cx="17525" cy="26176"/>
              </a:xfrm>
              <a:custGeom>
                <a:avLst/>
                <a:gdLst/>
                <a:ahLst/>
                <a:cxnLst/>
                <a:rect l="l" t="t" r="r" b="b"/>
                <a:pathLst>
                  <a:path w="389" h="581" extrusionOk="0">
                    <a:moveTo>
                      <a:pt x="240" y="1"/>
                    </a:moveTo>
                    <a:cubicBezTo>
                      <a:pt x="212" y="1"/>
                      <a:pt x="184" y="12"/>
                      <a:pt x="164" y="38"/>
                    </a:cubicBezTo>
                    <a:cubicBezTo>
                      <a:pt x="111" y="101"/>
                      <a:pt x="62" y="216"/>
                      <a:pt x="46" y="299"/>
                    </a:cubicBezTo>
                    <a:cubicBezTo>
                      <a:pt x="35" y="375"/>
                      <a:pt x="1" y="478"/>
                      <a:pt x="39" y="550"/>
                    </a:cubicBezTo>
                    <a:cubicBezTo>
                      <a:pt x="50" y="570"/>
                      <a:pt x="73" y="580"/>
                      <a:pt x="92" y="580"/>
                    </a:cubicBezTo>
                    <a:cubicBezTo>
                      <a:pt x="183" y="580"/>
                      <a:pt x="264" y="478"/>
                      <a:pt x="305" y="410"/>
                    </a:cubicBezTo>
                    <a:cubicBezTo>
                      <a:pt x="358" y="330"/>
                      <a:pt x="389" y="182"/>
                      <a:pt x="362" y="90"/>
                    </a:cubicBezTo>
                    <a:cubicBezTo>
                      <a:pt x="347" y="38"/>
                      <a:pt x="293" y="1"/>
                      <a:pt x="24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" name="Google Shape;3829;p47"/>
              <p:cNvSpPr/>
              <p:nvPr/>
            </p:nvSpPr>
            <p:spPr>
              <a:xfrm rot="-1799979" flipH="1">
                <a:off x="6677133" y="2930137"/>
                <a:ext cx="20768" cy="31537"/>
              </a:xfrm>
              <a:custGeom>
                <a:avLst/>
                <a:gdLst/>
                <a:ahLst/>
                <a:cxnLst/>
                <a:rect l="l" t="t" r="r" b="b"/>
                <a:pathLst>
                  <a:path w="461" h="700" extrusionOk="0">
                    <a:moveTo>
                      <a:pt x="319" y="1"/>
                    </a:moveTo>
                    <a:cubicBezTo>
                      <a:pt x="281" y="1"/>
                      <a:pt x="244" y="19"/>
                      <a:pt x="225" y="62"/>
                    </a:cubicBezTo>
                    <a:cubicBezTo>
                      <a:pt x="172" y="187"/>
                      <a:pt x="104" y="309"/>
                      <a:pt x="39" y="427"/>
                    </a:cubicBezTo>
                    <a:cubicBezTo>
                      <a:pt x="0" y="499"/>
                      <a:pt x="8" y="590"/>
                      <a:pt x="69" y="651"/>
                    </a:cubicBezTo>
                    <a:cubicBezTo>
                      <a:pt x="92" y="671"/>
                      <a:pt x="118" y="693"/>
                      <a:pt x="149" y="697"/>
                    </a:cubicBezTo>
                    <a:cubicBezTo>
                      <a:pt x="161" y="699"/>
                      <a:pt x="174" y="700"/>
                      <a:pt x="188" y="700"/>
                    </a:cubicBezTo>
                    <a:cubicBezTo>
                      <a:pt x="253" y="700"/>
                      <a:pt x="326" y="676"/>
                      <a:pt x="354" y="613"/>
                    </a:cubicBezTo>
                    <a:cubicBezTo>
                      <a:pt x="427" y="453"/>
                      <a:pt x="460" y="301"/>
                      <a:pt x="457" y="123"/>
                    </a:cubicBezTo>
                    <a:cubicBezTo>
                      <a:pt x="454" y="53"/>
                      <a:pt x="384" y="1"/>
                      <a:pt x="31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" name="Google Shape;3830;p47"/>
              <p:cNvSpPr/>
              <p:nvPr/>
            </p:nvSpPr>
            <p:spPr>
              <a:xfrm rot="-1799979" flipH="1">
                <a:off x="6688018" y="2876552"/>
                <a:ext cx="20723" cy="36583"/>
              </a:xfrm>
              <a:custGeom>
                <a:avLst/>
                <a:gdLst/>
                <a:ahLst/>
                <a:cxnLst/>
                <a:rect l="l" t="t" r="r" b="b"/>
                <a:pathLst>
                  <a:path w="460" h="812" extrusionOk="0">
                    <a:moveTo>
                      <a:pt x="357" y="1"/>
                    </a:moveTo>
                    <a:cubicBezTo>
                      <a:pt x="318" y="1"/>
                      <a:pt x="282" y="22"/>
                      <a:pt x="274" y="70"/>
                    </a:cubicBezTo>
                    <a:cubicBezTo>
                      <a:pt x="251" y="184"/>
                      <a:pt x="205" y="287"/>
                      <a:pt x="149" y="390"/>
                    </a:cubicBezTo>
                    <a:cubicBezTo>
                      <a:pt x="98" y="488"/>
                      <a:pt x="3" y="568"/>
                      <a:pt x="3" y="686"/>
                    </a:cubicBezTo>
                    <a:cubicBezTo>
                      <a:pt x="0" y="759"/>
                      <a:pt x="63" y="811"/>
                      <a:pt x="132" y="811"/>
                    </a:cubicBezTo>
                    <a:cubicBezTo>
                      <a:pt x="142" y="811"/>
                      <a:pt x="153" y="810"/>
                      <a:pt x="163" y="807"/>
                    </a:cubicBezTo>
                    <a:cubicBezTo>
                      <a:pt x="296" y="774"/>
                      <a:pt x="357" y="618"/>
                      <a:pt x="403" y="496"/>
                    </a:cubicBezTo>
                    <a:cubicBezTo>
                      <a:pt x="452" y="370"/>
                      <a:pt x="460" y="230"/>
                      <a:pt x="460" y="97"/>
                    </a:cubicBezTo>
                    <a:cubicBezTo>
                      <a:pt x="460" y="37"/>
                      <a:pt x="406" y="1"/>
                      <a:pt x="35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" name="Google Shape;3831;p47"/>
              <p:cNvSpPr/>
              <p:nvPr/>
            </p:nvSpPr>
            <p:spPr>
              <a:xfrm rot="-1799979" flipH="1">
                <a:off x="6666911" y="2831441"/>
                <a:ext cx="19642" cy="28924"/>
              </a:xfrm>
              <a:custGeom>
                <a:avLst/>
                <a:gdLst/>
                <a:ahLst/>
                <a:cxnLst/>
                <a:rect l="l" t="t" r="r" b="b"/>
                <a:pathLst>
                  <a:path w="436" h="642" extrusionOk="0">
                    <a:moveTo>
                      <a:pt x="323" y="1"/>
                    </a:moveTo>
                    <a:cubicBezTo>
                      <a:pt x="293" y="1"/>
                      <a:pt x="262" y="14"/>
                      <a:pt x="241" y="45"/>
                    </a:cubicBezTo>
                    <a:cubicBezTo>
                      <a:pt x="183" y="129"/>
                      <a:pt x="111" y="204"/>
                      <a:pt x="73" y="299"/>
                    </a:cubicBezTo>
                    <a:cubicBezTo>
                      <a:pt x="39" y="383"/>
                      <a:pt x="1" y="482"/>
                      <a:pt x="20" y="573"/>
                    </a:cubicBezTo>
                    <a:cubicBezTo>
                      <a:pt x="28" y="617"/>
                      <a:pt x="70" y="641"/>
                      <a:pt x="111" y="641"/>
                    </a:cubicBezTo>
                    <a:cubicBezTo>
                      <a:pt x="127" y="641"/>
                      <a:pt x="143" y="638"/>
                      <a:pt x="157" y="631"/>
                    </a:cubicBezTo>
                    <a:cubicBezTo>
                      <a:pt x="233" y="589"/>
                      <a:pt x="294" y="482"/>
                      <a:pt x="332" y="406"/>
                    </a:cubicBezTo>
                    <a:cubicBezTo>
                      <a:pt x="373" y="315"/>
                      <a:pt x="389" y="215"/>
                      <a:pt x="415" y="121"/>
                    </a:cubicBezTo>
                    <a:cubicBezTo>
                      <a:pt x="435" y="48"/>
                      <a:pt x="380" y="1"/>
                      <a:pt x="32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" name="Google Shape;3832;p47"/>
              <p:cNvSpPr/>
              <p:nvPr/>
            </p:nvSpPr>
            <p:spPr>
              <a:xfrm rot="-1799979" flipH="1">
                <a:off x="6557676" y="2805523"/>
                <a:ext cx="19957" cy="35817"/>
              </a:xfrm>
              <a:custGeom>
                <a:avLst/>
                <a:gdLst/>
                <a:ahLst/>
                <a:cxnLst/>
                <a:rect l="l" t="t" r="r" b="b"/>
                <a:pathLst>
                  <a:path w="443" h="795" extrusionOk="0">
                    <a:moveTo>
                      <a:pt x="323" y="0"/>
                    </a:moveTo>
                    <a:cubicBezTo>
                      <a:pt x="294" y="0"/>
                      <a:pt x="266" y="15"/>
                      <a:pt x="248" y="49"/>
                    </a:cubicBezTo>
                    <a:cubicBezTo>
                      <a:pt x="153" y="246"/>
                      <a:pt x="1" y="494"/>
                      <a:pt x="35" y="722"/>
                    </a:cubicBezTo>
                    <a:cubicBezTo>
                      <a:pt x="44" y="771"/>
                      <a:pt x="87" y="794"/>
                      <a:pt x="129" y="794"/>
                    </a:cubicBezTo>
                    <a:cubicBezTo>
                      <a:pt x="156" y="794"/>
                      <a:pt x="183" y="785"/>
                      <a:pt x="202" y="767"/>
                    </a:cubicBezTo>
                    <a:cubicBezTo>
                      <a:pt x="359" y="620"/>
                      <a:pt x="385" y="327"/>
                      <a:pt x="427" y="125"/>
                    </a:cubicBezTo>
                    <a:cubicBezTo>
                      <a:pt x="442" y="57"/>
                      <a:pt x="381" y="0"/>
                      <a:pt x="32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" name="Google Shape;3833;p47"/>
              <p:cNvSpPr/>
              <p:nvPr/>
            </p:nvSpPr>
            <p:spPr>
              <a:xfrm rot="-1799979" flipH="1">
                <a:off x="6606343" y="2874503"/>
                <a:ext cx="13921" cy="24103"/>
              </a:xfrm>
              <a:custGeom>
                <a:avLst/>
                <a:gdLst/>
                <a:ahLst/>
                <a:cxnLst/>
                <a:rect l="l" t="t" r="r" b="b"/>
                <a:pathLst>
                  <a:path w="309" h="535" extrusionOk="0">
                    <a:moveTo>
                      <a:pt x="211" y="1"/>
                    </a:moveTo>
                    <a:cubicBezTo>
                      <a:pt x="174" y="1"/>
                      <a:pt x="138" y="21"/>
                      <a:pt x="130" y="66"/>
                    </a:cubicBezTo>
                    <a:cubicBezTo>
                      <a:pt x="114" y="135"/>
                      <a:pt x="92" y="207"/>
                      <a:pt x="65" y="271"/>
                    </a:cubicBezTo>
                    <a:cubicBezTo>
                      <a:pt x="39" y="351"/>
                      <a:pt x="0" y="400"/>
                      <a:pt x="39" y="484"/>
                    </a:cubicBezTo>
                    <a:cubicBezTo>
                      <a:pt x="54" y="514"/>
                      <a:pt x="92" y="535"/>
                      <a:pt x="126" y="535"/>
                    </a:cubicBezTo>
                    <a:cubicBezTo>
                      <a:pt x="135" y="535"/>
                      <a:pt x="145" y="533"/>
                      <a:pt x="153" y="530"/>
                    </a:cubicBezTo>
                    <a:cubicBezTo>
                      <a:pt x="248" y="500"/>
                      <a:pt x="263" y="419"/>
                      <a:pt x="281" y="332"/>
                    </a:cubicBezTo>
                    <a:cubicBezTo>
                      <a:pt x="301" y="252"/>
                      <a:pt x="304" y="172"/>
                      <a:pt x="309" y="89"/>
                    </a:cubicBezTo>
                    <a:cubicBezTo>
                      <a:pt x="309" y="33"/>
                      <a:pt x="259" y="1"/>
                      <a:pt x="21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" name="Google Shape;3834;p47"/>
              <p:cNvSpPr/>
              <p:nvPr/>
            </p:nvSpPr>
            <p:spPr>
              <a:xfrm rot="-1799979" flipH="1">
                <a:off x="6547992" y="2883043"/>
                <a:ext cx="21489" cy="39286"/>
              </a:xfrm>
              <a:custGeom>
                <a:avLst/>
                <a:gdLst/>
                <a:ahLst/>
                <a:cxnLst/>
                <a:rect l="l" t="t" r="r" b="b"/>
                <a:pathLst>
                  <a:path w="477" h="872" extrusionOk="0">
                    <a:moveTo>
                      <a:pt x="360" y="1"/>
                    </a:moveTo>
                    <a:cubicBezTo>
                      <a:pt x="326" y="1"/>
                      <a:pt x="294" y="17"/>
                      <a:pt x="278" y="55"/>
                    </a:cubicBezTo>
                    <a:cubicBezTo>
                      <a:pt x="225" y="169"/>
                      <a:pt x="172" y="283"/>
                      <a:pt x="123" y="404"/>
                    </a:cubicBezTo>
                    <a:cubicBezTo>
                      <a:pt x="73" y="526"/>
                      <a:pt x="1" y="632"/>
                      <a:pt x="27" y="766"/>
                    </a:cubicBezTo>
                    <a:cubicBezTo>
                      <a:pt x="41" y="832"/>
                      <a:pt x="106" y="872"/>
                      <a:pt x="169" y="872"/>
                    </a:cubicBezTo>
                    <a:cubicBezTo>
                      <a:pt x="193" y="872"/>
                      <a:pt x="217" y="866"/>
                      <a:pt x="237" y="853"/>
                    </a:cubicBezTo>
                    <a:cubicBezTo>
                      <a:pt x="355" y="781"/>
                      <a:pt x="385" y="636"/>
                      <a:pt x="423" y="511"/>
                    </a:cubicBezTo>
                    <a:cubicBezTo>
                      <a:pt x="461" y="374"/>
                      <a:pt x="472" y="245"/>
                      <a:pt x="476" y="108"/>
                    </a:cubicBezTo>
                    <a:cubicBezTo>
                      <a:pt x="476" y="44"/>
                      <a:pt x="416" y="1"/>
                      <a:pt x="36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" name="Google Shape;3835;p47"/>
              <p:cNvSpPr/>
              <p:nvPr/>
            </p:nvSpPr>
            <p:spPr>
              <a:xfrm rot="-1799979" flipH="1">
                <a:off x="6585223" y="2971981"/>
                <a:ext cx="26490" cy="34285"/>
              </a:xfrm>
              <a:custGeom>
                <a:avLst/>
                <a:gdLst/>
                <a:ahLst/>
                <a:cxnLst/>
                <a:rect l="l" t="t" r="r" b="b"/>
                <a:pathLst>
                  <a:path w="588" h="761" extrusionOk="0">
                    <a:moveTo>
                      <a:pt x="443" y="1"/>
                    </a:moveTo>
                    <a:cubicBezTo>
                      <a:pt x="416" y="1"/>
                      <a:pt x="390" y="10"/>
                      <a:pt x="371" y="33"/>
                    </a:cubicBezTo>
                    <a:cubicBezTo>
                      <a:pt x="298" y="120"/>
                      <a:pt x="234" y="208"/>
                      <a:pt x="169" y="299"/>
                    </a:cubicBezTo>
                    <a:cubicBezTo>
                      <a:pt x="108" y="394"/>
                      <a:pt x="36" y="485"/>
                      <a:pt x="17" y="600"/>
                    </a:cubicBezTo>
                    <a:cubicBezTo>
                      <a:pt x="0" y="694"/>
                      <a:pt x="65" y="760"/>
                      <a:pt x="142" y="760"/>
                    </a:cubicBezTo>
                    <a:cubicBezTo>
                      <a:pt x="174" y="760"/>
                      <a:pt x="207" y="749"/>
                      <a:pt x="238" y="725"/>
                    </a:cubicBezTo>
                    <a:cubicBezTo>
                      <a:pt x="329" y="657"/>
                      <a:pt x="371" y="550"/>
                      <a:pt x="424" y="448"/>
                    </a:cubicBezTo>
                    <a:cubicBezTo>
                      <a:pt x="473" y="349"/>
                      <a:pt x="519" y="250"/>
                      <a:pt x="557" y="143"/>
                    </a:cubicBezTo>
                    <a:cubicBezTo>
                      <a:pt x="587" y="69"/>
                      <a:pt x="513" y="1"/>
                      <a:pt x="44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" name="Google Shape;3836;p47"/>
              <p:cNvSpPr/>
              <p:nvPr/>
            </p:nvSpPr>
            <p:spPr>
              <a:xfrm rot="-1799979" flipH="1">
                <a:off x="6668079" y="3035487"/>
                <a:ext cx="26670" cy="35141"/>
              </a:xfrm>
              <a:custGeom>
                <a:avLst/>
                <a:gdLst/>
                <a:ahLst/>
                <a:cxnLst/>
                <a:rect l="l" t="t" r="r" b="b"/>
                <a:pathLst>
                  <a:path w="592" h="780" extrusionOk="0">
                    <a:moveTo>
                      <a:pt x="472" y="1"/>
                    </a:moveTo>
                    <a:cubicBezTo>
                      <a:pt x="441" y="1"/>
                      <a:pt x="410" y="14"/>
                      <a:pt x="391" y="45"/>
                    </a:cubicBezTo>
                    <a:cubicBezTo>
                      <a:pt x="337" y="144"/>
                      <a:pt x="272" y="239"/>
                      <a:pt x="208" y="334"/>
                    </a:cubicBezTo>
                    <a:cubicBezTo>
                      <a:pt x="140" y="430"/>
                      <a:pt x="94" y="524"/>
                      <a:pt x="40" y="627"/>
                    </a:cubicBezTo>
                    <a:cubicBezTo>
                      <a:pt x="1" y="704"/>
                      <a:pt x="62" y="779"/>
                      <a:pt x="132" y="779"/>
                    </a:cubicBezTo>
                    <a:cubicBezTo>
                      <a:pt x="155" y="779"/>
                      <a:pt x="179" y="771"/>
                      <a:pt x="200" y="753"/>
                    </a:cubicBezTo>
                    <a:cubicBezTo>
                      <a:pt x="300" y="661"/>
                      <a:pt x="372" y="585"/>
                      <a:pt x="432" y="463"/>
                    </a:cubicBezTo>
                    <a:cubicBezTo>
                      <a:pt x="486" y="349"/>
                      <a:pt x="528" y="239"/>
                      <a:pt x="569" y="121"/>
                    </a:cubicBezTo>
                    <a:cubicBezTo>
                      <a:pt x="592" y="51"/>
                      <a:pt x="532" y="1"/>
                      <a:pt x="47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" name="Google Shape;3837;p47"/>
              <p:cNvSpPr/>
              <p:nvPr/>
            </p:nvSpPr>
            <p:spPr>
              <a:xfrm rot="-1799979" flipH="1">
                <a:off x="6603400" y="3062456"/>
                <a:ext cx="29238" cy="35051"/>
              </a:xfrm>
              <a:custGeom>
                <a:avLst/>
                <a:gdLst/>
                <a:ahLst/>
                <a:cxnLst/>
                <a:rect l="l" t="t" r="r" b="b"/>
                <a:pathLst>
                  <a:path w="649" h="778" extrusionOk="0">
                    <a:moveTo>
                      <a:pt x="488" y="1"/>
                    </a:moveTo>
                    <a:cubicBezTo>
                      <a:pt x="447" y="1"/>
                      <a:pt x="405" y="18"/>
                      <a:pt x="380" y="59"/>
                    </a:cubicBezTo>
                    <a:cubicBezTo>
                      <a:pt x="320" y="158"/>
                      <a:pt x="248" y="250"/>
                      <a:pt x="179" y="344"/>
                    </a:cubicBezTo>
                    <a:cubicBezTo>
                      <a:pt x="106" y="443"/>
                      <a:pt x="0" y="527"/>
                      <a:pt x="42" y="664"/>
                    </a:cubicBezTo>
                    <a:cubicBezTo>
                      <a:pt x="65" y="729"/>
                      <a:pt x="122" y="778"/>
                      <a:pt x="194" y="778"/>
                    </a:cubicBezTo>
                    <a:cubicBezTo>
                      <a:pt x="350" y="774"/>
                      <a:pt x="403" y="637"/>
                      <a:pt x="468" y="511"/>
                    </a:cubicBezTo>
                    <a:cubicBezTo>
                      <a:pt x="529" y="397"/>
                      <a:pt x="571" y="280"/>
                      <a:pt x="616" y="158"/>
                    </a:cubicBezTo>
                    <a:cubicBezTo>
                      <a:pt x="649" y="65"/>
                      <a:pt x="568" y="1"/>
                      <a:pt x="48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" name="Google Shape;3838;p47"/>
              <p:cNvSpPr/>
              <p:nvPr/>
            </p:nvSpPr>
            <p:spPr>
              <a:xfrm rot="-1799979" flipH="1">
                <a:off x="6717778" y="3002283"/>
                <a:ext cx="18696" cy="23743"/>
              </a:xfrm>
              <a:custGeom>
                <a:avLst/>
                <a:gdLst/>
                <a:ahLst/>
                <a:cxnLst/>
                <a:rect l="l" t="t" r="r" b="b"/>
                <a:pathLst>
                  <a:path w="415" h="527" extrusionOk="0">
                    <a:moveTo>
                      <a:pt x="259" y="0"/>
                    </a:moveTo>
                    <a:cubicBezTo>
                      <a:pt x="226" y="0"/>
                      <a:pt x="194" y="14"/>
                      <a:pt x="171" y="49"/>
                    </a:cubicBezTo>
                    <a:cubicBezTo>
                      <a:pt x="134" y="117"/>
                      <a:pt x="95" y="186"/>
                      <a:pt x="65" y="254"/>
                    </a:cubicBezTo>
                    <a:cubicBezTo>
                      <a:pt x="34" y="326"/>
                      <a:pt x="1" y="395"/>
                      <a:pt x="12" y="471"/>
                    </a:cubicBezTo>
                    <a:cubicBezTo>
                      <a:pt x="19" y="509"/>
                      <a:pt x="50" y="526"/>
                      <a:pt x="82" y="526"/>
                    </a:cubicBezTo>
                    <a:cubicBezTo>
                      <a:pt x="104" y="526"/>
                      <a:pt x="126" y="519"/>
                      <a:pt x="141" y="505"/>
                    </a:cubicBezTo>
                    <a:cubicBezTo>
                      <a:pt x="190" y="463"/>
                      <a:pt x="213" y="388"/>
                      <a:pt x="244" y="330"/>
                    </a:cubicBezTo>
                    <a:cubicBezTo>
                      <a:pt x="278" y="270"/>
                      <a:pt x="316" y="212"/>
                      <a:pt x="358" y="159"/>
                    </a:cubicBezTo>
                    <a:cubicBezTo>
                      <a:pt x="414" y="82"/>
                      <a:pt x="336" y="0"/>
                      <a:pt x="25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" name="Google Shape;3839;p47"/>
              <p:cNvSpPr/>
              <p:nvPr/>
            </p:nvSpPr>
            <p:spPr>
              <a:xfrm rot="-1799979" flipH="1">
                <a:off x="6778816" y="3087418"/>
                <a:ext cx="19237" cy="20995"/>
              </a:xfrm>
              <a:custGeom>
                <a:avLst/>
                <a:gdLst/>
                <a:ahLst/>
                <a:cxnLst/>
                <a:rect l="l" t="t" r="r" b="b"/>
                <a:pathLst>
                  <a:path w="427" h="466" extrusionOk="0">
                    <a:moveTo>
                      <a:pt x="291" y="1"/>
                    </a:moveTo>
                    <a:cubicBezTo>
                      <a:pt x="269" y="1"/>
                      <a:pt x="246" y="10"/>
                      <a:pt x="229" y="32"/>
                    </a:cubicBezTo>
                    <a:cubicBezTo>
                      <a:pt x="187" y="81"/>
                      <a:pt x="145" y="134"/>
                      <a:pt x="103" y="188"/>
                    </a:cubicBezTo>
                    <a:cubicBezTo>
                      <a:pt x="54" y="245"/>
                      <a:pt x="5" y="294"/>
                      <a:pt x="1" y="370"/>
                    </a:cubicBezTo>
                    <a:cubicBezTo>
                      <a:pt x="1" y="419"/>
                      <a:pt x="49" y="466"/>
                      <a:pt x="96" y="466"/>
                    </a:cubicBezTo>
                    <a:cubicBezTo>
                      <a:pt x="104" y="466"/>
                      <a:pt x="111" y="464"/>
                      <a:pt x="119" y="462"/>
                    </a:cubicBezTo>
                    <a:cubicBezTo>
                      <a:pt x="194" y="435"/>
                      <a:pt x="225" y="374"/>
                      <a:pt x="267" y="313"/>
                    </a:cubicBezTo>
                    <a:cubicBezTo>
                      <a:pt x="305" y="260"/>
                      <a:pt x="343" y="203"/>
                      <a:pt x="381" y="150"/>
                    </a:cubicBezTo>
                    <a:cubicBezTo>
                      <a:pt x="426" y="81"/>
                      <a:pt x="357" y="1"/>
                      <a:pt x="29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" name="Google Shape;3840;p47"/>
              <p:cNvSpPr/>
              <p:nvPr/>
            </p:nvSpPr>
            <p:spPr>
              <a:xfrm rot="-1799979" flipH="1">
                <a:off x="6713598" y="3099092"/>
                <a:ext cx="23922" cy="40232"/>
              </a:xfrm>
              <a:custGeom>
                <a:avLst/>
                <a:gdLst/>
                <a:ahLst/>
                <a:cxnLst/>
                <a:rect l="l" t="t" r="r" b="b"/>
                <a:pathLst>
                  <a:path w="531" h="893" extrusionOk="0">
                    <a:moveTo>
                      <a:pt x="414" y="0"/>
                    </a:moveTo>
                    <a:cubicBezTo>
                      <a:pt x="382" y="0"/>
                      <a:pt x="351" y="16"/>
                      <a:pt x="330" y="51"/>
                    </a:cubicBezTo>
                    <a:cubicBezTo>
                      <a:pt x="261" y="169"/>
                      <a:pt x="182" y="279"/>
                      <a:pt x="121" y="404"/>
                    </a:cubicBezTo>
                    <a:cubicBezTo>
                      <a:pt x="68" y="515"/>
                      <a:pt x="3" y="652"/>
                      <a:pt x="3" y="773"/>
                    </a:cubicBezTo>
                    <a:cubicBezTo>
                      <a:pt x="0" y="834"/>
                      <a:pt x="61" y="892"/>
                      <a:pt x="122" y="892"/>
                    </a:cubicBezTo>
                    <a:cubicBezTo>
                      <a:pt x="141" y="892"/>
                      <a:pt x="161" y="886"/>
                      <a:pt x="178" y="872"/>
                    </a:cubicBezTo>
                    <a:cubicBezTo>
                      <a:pt x="395" y="705"/>
                      <a:pt x="456" y="378"/>
                      <a:pt x="516" y="127"/>
                    </a:cubicBezTo>
                    <a:cubicBezTo>
                      <a:pt x="531" y="55"/>
                      <a:pt x="473" y="0"/>
                      <a:pt x="41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" name="Google Shape;3841;p47"/>
              <p:cNvSpPr/>
              <p:nvPr/>
            </p:nvSpPr>
            <p:spPr>
              <a:xfrm rot="-1799979" flipH="1">
                <a:off x="6778275" y="3138681"/>
                <a:ext cx="29959" cy="35727"/>
              </a:xfrm>
              <a:custGeom>
                <a:avLst/>
                <a:gdLst/>
                <a:ahLst/>
                <a:cxnLst/>
                <a:rect l="l" t="t" r="r" b="b"/>
                <a:pathLst>
                  <a:path w="665" h="793" extrusionOk="0">
                    <a:moveTo>
                      <a:pt x="539" y="1"/>
                    </a:moveTo>
                    <a:cubicBezTo>
                      <a:pt x="512" y="1"/>
                      <a:pt x="485" y="10"/>
                      <a:pt x="466" y="30"/>
                    </a:cubicBezTo>
                    <a:cubicBezTo>
                      <a:pt x="380" y="129"/>
                      <a:pt x="299" y="228"/>
                      <a:pt x="215" y="326"/>
                    </a:cubicBezTo>
                    <a:cubicBezTo>
                      <a:pt x="140" y="417"/>
                      <a:pt x="48" y="543"/>
                      <a:pt x="18" y="661"/>
                    </a:cubicBezTo>
                    <a:cubicBezTo>
                      <a:pt x="1" y="737"/>
                      <a:pt x="57" y="793"/>
                      <a:pt x="127" y="793"/>
                    </a:cubicBezTo>
                    <a:cubicBezTo>
                      <a:pt x="135" y="793"/>
                      <a:pt x="143" y="792"/>
                      <a:pt x="151" y="791"/>
                    </a:cubicBezTo>
                    <a:cubicBezTo>
                      <a:pt x="292" y="768"/>
                      <a:pt x="425" y="638"/>
                      <a:pt x="501" y="524"/>
                    </a:cubicBezTo>
                    <a:cubicBezTo>
                      <a:pt x="592" y="387"/>
                      <a:pt x="634" y="270"/>
                      <a:pt x="657" y="110"/>
                    </a:cubicBezTo>
                    <a:cubicBezTo>
                      <a:pt x="664" y="45"/>
                      <a:pt x="600" y="1"/>
                      <a:pt x="53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" name="Google Shape;3842;p47"/>
              <p:cNvSpPr/>
              <p:nvPr/>
            </p:nvSpPr>
            <p:spPr>
              <a:xfrm rot="-1799979" flipH="1">
                <a:off x="6861795" y="3157501"/>
                <a:ext cx="35139" cy="37349"/>
              </a:xfrm>
              <a:custGeom>
                <a:avLst/>
                <a:gdLst/>
                <a:ahLst/>
                <a:cxnLst/>
                <a:rect l="l" t="t" r="r" b="b"/>
                <a:pathLst>
                  <a:path w="780" h="829" extrusionOk="0">
                    <a:moveTo>
                      <a:pt x="624" y="0"/>
                    </a:moveTo>
                    <a:cubicBezTo>
                      <a:pt x="600" y="0"/>
                      <a:pt x="575" y="9"/>
                      <a:pt x="555" y="30"/>
                    </a:cubicBezTo>
                    <a:cubicBezTo>
                      <a:pt x="350" y="251"/>
                      <a:pt x="136" y="460"/>
                      <a:pt x="19" y="741"/>
                    </a:cubicBezTo>
                    <a:cubicBezTo>
                      <a:pt x="1" y="786"/>
                      <a:pt x="46" y="828"/>
                      <a:pt x="88" y="828"/>
                    </a:cubicBezTo>
                    <a:cubicBezTo>
                      <a:pt x="100" y="828"/>
                      <a:pt x="112" y="825"/>
                      <a:pt x="122" y="818"/>
                    </a:cubicBezTo>
                    <a:cubicBezTo>
                      <a:pt x="380" y="654"/>
                      <a:pt x="547" y="399"/>
                      <a:pt x="722" y="164"/>
                    </a:cubicBezTo>
                    <a:cubicBezTo>
                      <a:pt x="780" y="89"/>
                      <a:pt x="701" y="0"/>
                      <a:pt x="62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" name="Google Shape;3843;p47"/>
              <p:cNvSpPr/>
              <p:nvPr/>
            </p:nvSpPr>
            <p:spPr>
              <a:xfrm rot="-1799979" flipH="1">
                <a:off x="6976382" y="3241596"/>
                <a:ext cx="44059" cy="16309"/>
              </a:xfrm>
              <a:custGeom>
                <a:avLst/>
                <a:gdLst/>
                <a:ahLst/>
                <a:cxnLst/>
                <a:rect l="l" t="t" r="r" b="b"/>
                <a:pathLst>
                  <a:path w="978" h="362" extrusionOk="0">
                    <a:moveTo>
                      <a:pt x="397" y="0"/>
                    </a:moveTo>
                    <a:cubicBezTo>
                      <a:pt x="299" y="0"/>
                      <a:pt x="200" y="11"/>
                      <a:pt x="107" y="27"/>
                    </a:cubicBezTo>
                    <a:cubicBezTo>
                      <a:pt x="1" y="42"/>
                      <a:pt x="24" y="187"/>
                      <a:pt x="107" y="217"/>
                    </a:cubicBezTo>
                    <a:cubicBezTo>
                      <a:pt x="292" y="284"/>
                      <a:pt x="500" y="361"/>
                      <a:pt x="704" y="361"/>
                    </a:cubicBezTo>
                    <a:cubicBezTo>
                      <a:pt x="764" y="361"/>
                      <a:pt x="824" y="355"/>
                      <a:pt x="882" y="339"/>
                    </a:cubicBezTo>
                    <a:cubicBezTo>
                      <a:pt x="951" y="324"/>
                      <a:pt x="977" y="229"/>
                      <a:pt x="924" y="176"/>
                    </a:cubicBezTo>
                    <a:cubicBezTo>
                      <a:pt x="781" y="42"/>
                      <a:pt x="590" y="0"/>
                      <a:pt x="39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" name="Google Shape;3844;p47"/>
              <p:cNvSpPr/>
              <p:nvPr/>
            </p:nvSpPr>
            <p:spPr>
              <a:xfrm rot="-1799979" flipH="1">
                <a:off x="6901482" y="3275801"/>
                <a:ext cx="36356" cy="13966"/>
              </a:xfrm>
              <a:custGeom>
                <a:avLst/>
                <a:gdLst/>
                <a:ahLst/>
                <a:cxnLst/>
                <a:rect l="l" t="t" r="r" b="b"/>
                <a:pathLst>
                  <a:path w="807" h="310" extrusionOk="0">
                    <a:moveTo>
                      <a:pt x="438" y="1"/>
                    </a:moveTo>
                    <a:cubicBezTo>
                      <a:pt x="327" y="1"/>
                      <a:pt x="213" y="19"/>
                      <a:pt x="111" y="47"/>
                    </a:cubicBezTo>
                    <a:cubicBezTo>
                      <a:pt x="0" y="77"/>
                      <a:pt x="23" y="244"/>
                      <a:pt x="134" y="244"/>
                    </a:cubicBezTo>
                    <a:cubicBezTo>
                      <a:pt x="146" y="243"/>
                      <a:pt x="158" y="243"/>
                      <a:pt x="170" y="243"/>
                    </a:cubicBezTo>
                    <a:cubicBezTo>
                      <a:pt x="255" y="243"/>
                      <a:pt x="335" y="254"/>
                      <a:pt x="418" y="266"/>
                    </a:cubicBezTo>
                    <a:cubicBezTo>
                      <a:pt x="489" y="281"/>
                      <a:pt x="555" y="310"/>
                      <a:pt x="622" y="310"/>
                    </a:cubicBezTo>
                    <a:cubicBezTo>
                      <a:pt x="646" y="310"/>
                      <a:pt x="669" y="306"/>
                      <a:pt x="692" y="297"/>
                    </a:cubicBezTo>
                    <a:cubicBezTo>
                      <a:pt x="783" y="259"/>
                      <a:pt x="806" y="168"/>
                      <a:pt x="750" y="92"/>
                    </a:cubicBezTo>
                    <a:cubicBezTo>
                      <a:pt x="681" y="5"/>
                      <a:pt x="540" y="1"/>
                      <a:pt x="43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" name="Google Shape;3845;p47"/>
              <p:cNvSpPr/>
              <p:nvPr/>
            </p:nvSpPr>
            <p:spPr>
              <a:xfrm rot="-1799979" flipH="1">
                <a:off x="6925796" y="3192233"/>
                <a:ext cx="27841" cy="22166"/>
              </a:xfrm>
              <a:custGeom>
                <a:avLst/>
                <a:gdLst/>
                <a:ahLst/>
                <a:cxnLst/>
                <a:rect l="l" t="t" r="r" b="b"/>
                <a:pathLst>
                  <a:path w="618" h="492" extrusionOk="0">
                    <a:moveTo>
                      <a:pt x="489" y="1"/>
                    </a:moveTo>
                    <a:cubicBezTo>
                      <a:pt x="390" y="5"/>
                      <a:pt x="333" y="69"/>
                      <a:pt x="265" y="127"/>
                    </a:cubicBezTo>
                    <a:cubicBezTo>
                      <a:pt x="203" y="180"/>
                      <a:pt x="143" y="233"/>
                      <a:pt x="82" y="286"/>
                    </a:cubicBezTo>
                    <a:cubicBezTo>
                      <a:pt x="0" y="359"/>
                      <a:pt x="77" y="491"/>
                      <a:pt x="169" y="491"/>
                    </a:cubicBezTo>
                    <a:cubicBezTo>
                      <a:pt x="188" y="491"/>
                      <a:pt x="207" y="486"/>
                      <a:pt x="226" y="473"/>
                    </a:cubicBezTo>
                    <a:cubicBezTo>
                      <a:pt x="291" y="427"/>
                      <a:pt x="356" y="378"/>
                      <a:pt x="424" y="332"/>
                    </a:cubicBezTo>
                    <a:cubicBezTo>
                      <a:pt x="496" y="283"/>
                      <a:pt x="577" y="241"/>
                      <a:pt x="599" y="150"/>
                    </a:cubicBezTo>
                    <a:cubicBezTo>
                      <a:pt x="618" y="77"/>
                      <a:pt x="565" y="1"/>
                      <a:pt x="48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" name="Google Shape;3846;p47"/>
              <p:cNvSpPr/>
              <p:nvPr/>
            </p:nvSpPr>
            <p:spPr>
              <a:xfrm rot="-1799979" flipH="1">
                <a:off x="6889851" y="3327903"/>
                <a:ext cx="40005" cy="19147"/>
              </a:xfrm>
              <a:custGeom>
                <a:avLst/>
                <a:gdLst/>
                <a:ahLst/>
                <a:cxnLst/>
                <a:rect l="l" t="t" r="r" b="b"/>
                <a:pathLst>
                  <a:path w="888" h="425" extrusionOk="0">
                    <a:moveTo>
                      <a:pt x="121" y="0"/>
                    </a:moveTo>
                    <a:cubicBezTo>
                      <a:pt x="25" y="0"/>
                      <a:pt x="1" y="150"/>
                      <a:pt x="100" y="192"/>
                    </a:cubicBezTo>
                    <a:cubicBezTo>
                      <a:pt x="211" y="234"/>
                      <a:pt x="321" y="279"/>
                      <a:pt x="432" y="325"/>
                    </a:cubicBezTo>
                    <a:cubicBezTo>
                      <a:pt x="523" y="363"/>
                      <a:pt x="625" y="425"/>
                      <a:pt x="727" y="425"/>
                    </a:cubicBezTo>
                    <a:cubicBezTo>
                      <a:pt x="735" y="425"/>
                      <a:pt x="743" y="424"/>
                      <a:pt x="751" y="423"/>
                    </a:cubicBezTo>
                    <a:cubicBezTo>
                      <a:pt x="834" y="416"/>
                      <a:pt x="888" y="317"/>
                      <a:pt x="819" y="252"/>
                    </a:cubicBezTo>
                    <a:cubicBezTo>
                      <a:pt x="739" y="169"/>
                      <a:pt x="621" y="150"/>
                      <a:pt x="511" y="115"/>
                    </a:cubicBezTo>
                    <a:cubicBezTo>
                      <a:pt x="393" y="81"/>
                      <a:pt x="272" y="43"/>
                      <a:pt x="154" y="6"/>
                    </a:cubicBezTo>
                    <a:cubicBezTo>
                      <a:pt x="143" y="2"/>
                      <a:pt x="132" y="0"/>
                      <a:pt x="12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" name="Google Shape;3847;p47"/>
              <p:cNvSpPr/>
              <p:nvPr/>
            </p:nvSpPr>
            <p:spPr>
              <a:xfrm rot="-1799979" flipH="1">
                <a:off x="6799485" y="3363059"/>
                <a:ext cx="45997" cy="21265"/>
              </a:xfrm>
              <a:custGeom>
                <a:avLst/>
                <a:gdLst/>
                <a:ahLst/>
                <a:cxnLst/>
                <a:rect l="l" t="t" r="r" b="b"/>
                <a:pathLst>
                  <a:path w="1021" h="472" extrusionOk="0">
                    <a:moveTo>
                      <a:pt x="192" y="0"/>
                    </a:moveTo>
                    <a:cubicBezTo>
                      <a:pt x="80" y="0"/>
                      <a:pt x="1" y="157"/>
                      <a:pt x="119" y="215"/>
                    </a:cubicBezTo>
                    <a:cubicBezTo>
                      <a:pt x="317" y="312"/>
                      <a:pt x="580" y="471"/>
                      <a:pt x="817" y="471"/>
                    </a:cubicBezTo>
                    <a:cubicBezTo>
                      <a:pt x="849" y="471"/>
                      <a:pt x="880" y="468"/>
                      <a:pt x="910" y="462"/>
                    </a:cubicBezTo>
                    <a:cubicBezTo>
                      <a:pt x="1002" y="439"/>
                      <a:pt x="1021" y="321"/>
                      <a:pt x="963" y="257"/>
                    </a:cubicBezTo>
                    <a:cubicBezTo>
                      <a:pt x="880" y="166"/>
                      <a:pt x="735" y="127"/>
                      <a:pt x="621" y="93"/>
                    </a:cubicBezTo>
                    <a:cubicBezTo>
                      <a:pt x="484" y="52"/>
                      <a:pt x="347" y="29"/>
                      <a:pt x="211" y="1"/>
                    </a:cubicBezTo>
                    <a:cubicBezTo>
                      <a:pt x="204" y="1"/>
                      <a:pt x="198" y="0"/>
                      <a:pt x="19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" name="Google Shape;3848;p47"/>
              <p:cNvSpPr/>
              <p:nvPr/>
            </p:nvSpPr>
            <p:spPr>
              <a:xfrm rot="-1799979" flipH="1">
                <a:off x="6832762" y="3400092"/>
                <a:ext cx="31851" cy="16354"/>
              </a:xfrm>
              <a:custGeom>
                <a:avLst/>
                <a:gdLst/>
                <a:ahLst/>
                <a:cxnLst/>
                <a:rect l="l" t="t" r="r" b="b"/>
                <a:pathLst>
                  <a:path w="707" h="363" extrusionOk="0">
                    <a:moveTo>
                      <a:pt x="175" y="0"/>
                    </a:moveTo>
                    <a:cubicBezTo>
                      <a:pt x="70" y="0"/>
                      <a:pt x="1" y="148"/>
                      <a:pt x="113" y="200"/>
                    </a:cubicBezTo>
                    <a:cubicBezTo>
                      <a:pt x="193" y="242"/>
                      <a:pt x="273" y="277"/>
                      <a:pt x="356" y="311"/>
                    </a:cubicBezTo>
                    <a:cubicBezTo>
                      <a:pt x="423" y="336"/>
                      <a:pt x="490" y="362"/>
                      <a:pt x="561" y="362"/>
                    </a:cubicBezTo>
                    <a:cubicBezTo>
                      <a:pt x="579" y="362"/>
                      <a:pt x="597" y="360"/>
                      <a:pt x="615" y="356"/>
                    </a:cubicBezTo>
                    <a:cubicBezTo>
                      <a:pt x="684" y="342"/>
                      <a:pt x="706" y="242"/>
                      <a:pt x="657" y="197"/>
                    </a:cubicBezTo>
                    <a:cubicBezTo>
                      <a:pt x="596" y="140"/>
                      <a:pt x="520" y="128"/>
                      <a:pt x="444" y="102"/>
                    </a:cubicBezTo>
                    <a:cubicBezTo>
                      <a:pt x="368" y="75"/>
                      <a:pt x="296" y="45"/>
                      <a:pt x="224" y="11"/>
                    </a:cubicBezTo>
                    <a:cubicBezTo>
                      <a:pt x="207" y="3"/>
                      <a:pt x="191" y="0"/>
                      <a:pt x="17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" name="Google Shape;3849;p47"/>
              <p:cNvSpPr/>
              <p:nvPr/>
            </p:nvSpPr>
            <p:spPr>
              <a:xfrm rot="-1799979" flipH="1">
                <a:off x="6713761" y="3439831"/>
                <a:ext cx="44510" cy="24734"/>
              </a:xfrm>
              <a:custGeom>
                <a:avLst/>
                <a:gdLst/>
                <a:ahLst/>
                <a:cxnLst/>
                <a:rect l="l" t="t" r="r" b="b"/>
                <a:pathLst>
                  <a:path w="988" h="549" extrusionOk="0">
                    <a:moveTo>
                      <a:pt x="166" y="0"/>
                    </a:moveTo>
                    <a:cubicBezTo>
                      <a:pt x="59" y="0"/>
                      <a:pt x="0" y="174"/>
                      <a:pt x="110" y="232"/>
                    </a:cubicBezTo>
                    <a:cubicBezTo>
                      <a:pt x="227" y="293"/>
                      <a:pt x="345" y="357"/>
                      <a:pt x="463" y="415"/>
                    </a:cubicBezTo>
                    <a:cubicBezTo>
                      <a:pt x="569" y="469"/>
                      <a:pt x="674" y="548"/>
                      <a:pt x="793" y="548"/>
                    </a:cubicBezTo>
                    <a:cubicBezTo>
                      <a:pt x="798" y="548"/>
                      <a:pt x="803" y="548"/>
                      <a:pt x="809" y="548"/>
                    </a:cubicBezTo>
                    <a:cubicBezTo>
                      <a:pt x="896" y="540"/>
                      <a:pt x="987" y="438"/>
                      <a:pt x="923" y="354"/>
                    </a:cubicBezTo>
                    <a:cubicBezTo>
                      <a:pt x="840" y="243"/>
                      <a:pt x="722" y="213"/>
                      <a:pt x="596" y="164"/>
                    </a:cubicBezTo>
                    <a:cubicBezTo>
                      <a:pt x="466" y="111"/>
                      <a:pt x="334" y="61"/>
                      <a:pt x="205" y="8"/>
                    </a:cubicBezTo>
                    <a:cubicBezTo>
                      <a:pt x="191" y="3"/>
                      <a:pt x="178" y="0"/>
                      <a:pt x="16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" name="Google Shape;3850;p47"/>
              <p:cNvSpPr/>
              <p:nvPr/>
            </p:nvSpPr>
            <p:spPr>
              <a:xfrm rot="-1799979" flipH="1">
                <a:off x="6771920" y="3474146"/>
                <a:ext cx="30184" cy="19057"/>
              </a:xfrm>
              <a:custGeom>
                <a:avLst/>
                <a:gdLst/>
                <a:ahLst/>
                <a:cxnLst/>
                <a:rect l="l" t="t" r="r" b="b"/>
                <a:pathLst>
                  <a:path w="670" h="423" extrusionOk="0">
                    <a:moveTo>
                      <a:pt x="97" y="0"/>
                    </a:moveTo>
                    <a:cubicBezTo>
                      <a:pt x="40" y="0"/>
                      <a:pt x="0" y="71"/>
                      <a:pt x="45" y="116"/>
                    </a:cubicBezTo>
                    <a:cubicBezTo>
                      <a:pt x="122" y="188"/>
                      <a:pt x="201" y="249"/>
                      <a:pt x="289" y="309"/>
                    </a:cubicBezTo>
                    <a:cubicBezTo>
                      <a:pt x="370" y="367"/>
                      <a:pt x="442" y="422"/>
                      <a:pt x="538" y="422"/>
                    </a:cubicBezTo>
                    <a:cubicBezTo>
                      <a:pt x="549" y="422"/>
                      <a:pt x="561" y="422"/>
                      <a:pt x="573" y="420"/>
                    </a:cubicBezTo>
                    <a:cubicBezTo>
                      <a:pt x="654" y="409"/>
                      <a:pt x="669" y="314"/>
                      <a:pt x="642" y="253"/>
                    </a:cubicBezTo>
                    <a:cubicBezTo>
                      <a:pt x="601" y="165"/>
                      <a:pt x="482" y="132"/>
                      <a:pt x="395" y="97"/>
                    </a:cubicBezTo>
                    <a:cubicBezTo>
                      <a:pt x="304" y="59"/>
                      <a:pt x="213" y="25"/>
                      <a:pt x="114" y="2"/>
                    </a:cubicBezTo>
                    <a:cubicBezTo>
                      <a:pt x="108" y="1"/>
                      <a:pt x="102" y="0"/>
                      <a:pt x="9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" name="Google Shape;3851;p47"/>
              <p:cNvSpPr/>
              <p:nvPr/>
            </p:nvSpPr>
            <p:spPr>
              <a:xfrm rot="-1799979" flipH="1">
                <a:off x="6811800" y="3490309"/>
                <a:ext cx="27165" cy="20093"/>
              </a:xfrm>
              <a:custGeom>
                <a:avLst/>
                <a:gdLst/>
                <a:ahLst/>
                <a:cxnLst/>
                <a:rect l="l" t="t" r="r" b="b"/>
                <a:pathLst>
                  <a:path w="603" h="446" extrusionOk="0">
                    <a:moveTo>
                      <a:pt x="153" y="0"/>
                    </a:moveTo>
                    <a:cubicBezTo>
                      <a:pt x="71" y="0"/>
                      <a:pt x="0" y="79"/>
                      <a:pt x="51" y="176"/>
                    </a:cubicBezTo>
                    <a:cubicBezTo>
                      <a:pt x="112" y="292"/>
                      <a:pt x="275" y="446"/>
                      <a:pt x="423" y="446"/>
                    </a:cubicBezTo>
                    <a:cubicBezTo>
                      <a:pt x="469" y="446"/>
                      <a:pt x="513" y="431"/>
                      <a:pt x="553" y="396"/>
                    </a:cubicBezTo>
                    <a:cubicBezTo>
                      <a:pt x="602" y="355"/>
                      <a:pt x="595" y="290"/>
                      <a:pt x="576" y="241"/>
                    </a:cubicBezTo>
                    <a:cubicBezTo>
                      <a:pt x="541" y="160"/>
                      <a:pt x="458" y="153"/>
                      <a:pt x="390" y="122"/>
                    </a:cubicBezTo>
                    <a:cubicBezTo>
                      <a:pt x="336" y="104"/>
                      <a:pt x="283" y="65"/>
                      <a:pt x="237" y="31"/>
                    </a:cubicBezTo>
                    <a:cubicBezTo>
                      <a:pt x="211" y="9"/>
                      <a:pt x="182" y="0"/>
                      <a:pt x="15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" name="Google Shape;3852;p47"/>
              <p:cNvSpPr/>
              <p:nvPr/>
            </p:nvSpPr>
            <p:spPr>
              <a:xfrm rot="-1799979" flipH="1">
                <a:off x="6774608" y="3423693"/>
                <a:ext cx="24372" cy="13516"/>
              </a:xfrm>
              <a:custGeom>
                <a:avLst/>
                <a:gdLst/>
                <a:ahLst/>
                <a:cxnLst/>
                <a:rect l="l" t="t" r="r" b="b"/>
                <a:pathLst>
                  <a:path w="541" h="300" extrusionOk="0">
                    <a:moveTo>
                      <a:pt x="140" y="0"/>
                    </a:moveTo>
                    <a:cubicBezTo>
                      <a:pt x="52" y="0"/>
                      <a:pt x="1" y="117"/>
                      <a:pt x="88" y="179"/>
                    </a:cubicBezTo>
                    <a:cubicBezTo>
                      <a:pt x="175" y="236"/>
                      <a:pt x="305" y="300"/>
                      <a:pt x="418" y="300"/>
                    </a:cubicBezTo>
                    <a:cubicBezTo>
                      <a:pt x="439" y="300"/>
                      <a:pt x="460" y="297"/>
                      <a:pt x="479" y="293"/>
                    </a:cubicBezTo>
                    <a:cubicBezTo>
                      <a:pt x="525" y="282"/>
                      <a:pt x="541" y="221"/>
                      <a:pt x="507" y="190"/>
                    </a:cubicBezTo>
                    <a:cubicBezTo>
                      <a:pt x="465" y="148"/>
                      <a:pt x="407" y="129"/>
                      <a:pt x="354" y="103"/>
                    </a:cubicBezTo>
                    <a:cubicBezTo>
                      <a:pt x="297" y="69"/>
                      <a:pt x="244" y="42"/>
                      <a:pt x="188" y="12"/>
                    </a:cubicBezTo>
                    <a:cubicBezTo>
                      <a:pt x="171" y="4"/>
                      <a:pt x="155" y="0"/>
                      <a:pt x="14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" name="Google Shape;3853;p47"/>
              <p:cNvSpPr/>
              <p:nvPr/>
            </p:nvSpPr>
            <p:spPr>
              <a:xfrm rot="-1799979" flipH="1">
                <a:off x="6818354" y="3545527"/>
                <a:ext cx="38563" cy="21040"/>
              </a:xfrm>
              <a:custGeom>
                <a:avLst/>
                <a:gdLst/>
                <a:ahLst/>
                <a:cxnLst/>
                <a:rect l="l" t="t" r="r" b="b"/>
                <a:pathLst>
                  <a:path w="856" h="467" extrusionOk="0">
                    <a:moveTo>
                      <a:pt x="160" y="1"/>
                    </a:moveTo>
                    <a:cubicBezTo>
                      <a:pt x="37" y="1"/>
                      <a:pt x="0" y="169"/>
                      <a:pt x="126" y="219"/>
                    </a:cubicBezTo>
                    <a:cubicBezTo>
                      <a:pt x="232" y="261"/>
                      <a:pt x="327" y="322"/>
                      <a:pt x="430" y="371"/>
                    </a:cubicBezTo>
                    <a:cubicBezTo>
                      <a:pt x="514" y="412"/>
                      <a:pt x="624" y="466"/>
                      <a:pt x="718" y="466"/>
                    </a:cubicBezTo>
                    <a:cubicBezTo>
                      <a:pt x="721" y="466"/>
                      <a:pt x="724" y="466"/>
                      <a:pt x="727" y="466"/>
                    </a:cubicBezTo>
                    <a:cubicBezTo>
                      <a:pt x="810" y="463"/>
                      <a:pt x="856" y="379"/>
                      <a:pt x="818" y="303"/>
                    </a:cubicBezTo>
                    <a:cubicBezTo>
                      <a:pt x="773" y="212"/>
                      <a:pt x="643" y="135"/>
                      <a:pt x="544" y="98"/>
                    </a:cubicBezTo>
                    <a:cubicBezTo>
                      <a:pt x="430" y="52"/>
                      <a:pt x="304" y="26"/>
                      <a:pt x="183" y="3"/>
                    </a:cubicBezTo>
                    <a:cubicBezTo>
                      <a:pt x="175" y="1"/>
                      <a:pt x="167" y="1"/>
                      <a:pt x="16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" name="Google Shape;3854;p47"/>
              <p:cNvSpPr/>
              <p:nvPr/>
            </p:nvSpPr>
            <p:spPr>
              <a:xfrm rot="-1799979" flipH="1">
                <a:off x="6879692" y="3547598"/>
                <a:ext cx="35139" cy="23427"/>
              </a:xfrm>
              <a:custGeom>
                <a:avLst/>
                <a:gdLst/>
                <a:ahLst/>
                <a:cxnLst/>
                <a:rect l="l" t="t" r="r" b="b"/>
                <a:pathLst>
                  <a:path w="780" h="520" extrusionOk="0">
                    <a:moveTo>
                      <a:pt x="180" y="1"/>
                    </a:moveTo>
                    <a:cubicBezTo>
                      <a:pt x="82" y="1"/>
                      <a:pt x="0" y="146"/>
                      <a:pt x="88" y="224"/>
                    </a:cubicBezTo>
                    <a:cubicBezTo>
                      <a:pt x="160" y="289"/>
                      <a:pt x="240" y="369"/>
                      <a:pt x="327" y="407"/>
                    </a:cubicBezTo>
                    <a:cubicBezTo>
                      <a:pt x="415" y="449"/>
                      <a:pt x="506" y="483"/>
                      <a:pt x="597" y="514"/>
                    </a:cubicBezTo>
                    <a:cubicBezTo>
                      <a:pt x="609" y="518"/>
                      <a:pt x="621" y="520"/>
                      <a:pt x="632" y="520"/>
                    </a:cubicBezTo>
                    <a:cubicBezTo>
                      <a:pt x="728" y="520"/>
                      <a:pt x="780" y="371"/>
                      <a:pt x="685" y="316"/>
                    </a:cubicBezTo>
                    <a:cubicBezTo>
                      <a:pt x="604" y="270"/>
                      <a:pt x="536" y="224"/>
                      <a:pt x="468" y="167"/>
                    </a:cubicBezTo>
                    <a:cubicBezTo>
                      <a:pt x="399" y="114"/>
                      <a:pt x="316" y="76"/>
                      <a:pt x="243" y="23"/>
                    </a:cubicBezTo>
                    <a:cubicBezTo>
                      <a:pt x="222" y="7"/>
                      <a:pt x="201" y="1"/>
                      <a:pt x="18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" name="Google Shape;3855;p47"/>
              <p:cNvSpPr/>
              <p:nvPr/>
            </p:nvSpPr>
            <p:spPr>
              <a:xfrm rot="-1799979" flipH="1">
                <a:off x="6946148" y="3549209"/>
                <a:ext cx="28517" cy="17210"/>
              </a:xfrm>
              <a:custGeom>
                <a:avLst/>
                <a:gdLst/>
                <a:ahLst/>
                <a:cxnLst/>
                <a:rect l="l" t="t" r="r" b="b"/>
                <a:pathLst>
                  <a:path w="633" h="382" extrusionOk="0">
                    <a:moveTo>
                      <a:pt x="104" y="0"/>
                    </a:moveTo>
                    <a:cubicBezTo>
                      <a:pt x="15" y="0"/>
                      <a:pt x="1" y="131"/>
                      <a:pt x="70" y="175"/>
                    </a:cubicBezTo>
                    <a:cubicBezTo>
                      <a:pt x="142" y="224"/>
                      <a:pt x="222" y="263"/>
                      <a:pt x="298" y="305"/>
                    </a:cubicBezTo>
                    <a:cubicBezTo>
                      <a:pt x="356" y="338"/>
                      <a:pt x="429" y="382"/>
                      <a:pt x="498" y="382"/>
                    </a:cubicBezTo>
                    <a:cubicBezTo>
                      <a:pt x="515" y="382"/>
                      <a:pt x="532" y="379"/>
                      <a:pt x="549" y="373"/>
                    </a:cubicBezTo>
                    <a:cubicBezTo>
                      <a:pt x="602" y="354"/>
                      <a:pt x="633" y="305"/>
                      <a:pt x="617" y="252"/>
                    </a:cubicBezTo>
                    <a:cubicBezTo>
                      <a:pt x="594" y="152"/>
                      <a:pt x="484" y="107"/>
                      <a:pt x="396" y="73"/>
                    </a:cubicBezTo>
                    <a:cubicBezTo>
                      <a:pt x="305" y="35"/>
                      <a:pt x="214" y="12"/>
                      <a:pt x="115" y="1"/>
                    </a:cubicBezTo>
                    <a:cubicBezTo>
                      <a:pt x="111" y="0"/>
                      <a:pt x="108" y="0"/>
                      <a:pt x="10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" name="Google Shape;3856;p47"/>
              <p:cNvSpPr/>
              <p:nvPr/>
            </p:nvSpPr>
            <p:spPr>
              <a:xfrm rot="-1799979" flipH="1">
                <a:off x="6980487" y="3591768"/>
                <a:ext cx="32932" cy="18336"/>
              </a:xfrm>
              <a:custGeom>
                <a:avLst/>
                <a:gdLst/>
                <a:ahLst/>
                <a:cxnLst/>
                <a:rect l="l" t="t" r="r" b="b"/>
                <a:pathLst>
                  <a:path w="731" h="407" extrusionOk="0">
                    <a:moveTo>
                      <a:pt x="162" y="1"/>
                    </a:moveTo>
                    <a:cubicBezTo>
                      <a:pt x="59" y="1"/>
                      <a:pt x="1" y="167"/>
                      <a:pt x="107" y="216"/>
                    </a:cubicBezTo>
                    <a:cubicBezTo>
                      <a:pt x="190" y="253"/>
                      <a:pt x="274" y="292"/>
                      <a:pt x="358" y="330"/>
                    </a:cubicBezTo>
                    <a:cubicBezTo>
                      <a:pt x="425" y="363"/>
                      <a:pt x="493" y="407"/>
                      <a:pt x="566" y="407"/>
                    </a:cubicBezTo>
                    <a:cubicBezTo>
                      <a:pt x="584" y="407"/>
                      <a:pt x="602" y="404"/>
                      <a:pt x="620" y="398"/>
                    </a:cubicBezTo>
                    <a:cubicBezTo>
                      <a:pt x="692" y="376"/>
                      <a:pt x="731" y="292"/>
                      <a:pt x="692" y="227"/>
                    </a:cubicBezTo>
                    <a:cubicBezTo>
                      <a:pt x="643" y="139"/>
                      <a:pt x="548" y="125"/>
                      <a:pt x="457" y="94"/>
                    </a:cubicBezTo>
                    <a:cubicBezTo>
                      <a:pt x="369" y="64"/>
                      <a:pt x="282" y="37"/>
                      <a:pt x="195" y="6"/>
                    </a:cubicBezTo>
                    <a:cubicBezTo>
                      <a:pt x="184" y="2"/>
                      <a:pt x="173" y="1"/>
                      <a:pt x="16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" name="Google Shape;3857;p47"/>
              <p:cNvSpPr/>
              <p:nvPr/>
            </p:nvSpPr>
            <p:spPr>
              <a:xfrm rot="-1799979" flipH="1">
                <a:off x="6901507" y="3608104"/>
                <a:ext cx="30679" cy="19012"/>
              </a:xfrm>
              <a:custGeom>
                <a:avLst/>
                <a:gdLst/>
                <a:ahLst/>
                <a:cxnLst/>
                <a:rect l="l" t="t" r="r" b="b"/>
                <a:pathLst>
                  <a:path w="681" h="422" extrusionOk="0">
                    <a:moveTo>
                      <a:pt x="161" y="1"/>
                    </a:moveTo>
                    <a:cubicBezTo>
                      <a:pt x="75" y="1"/>
                      <a:pt x="1" y="129"/>
                      <a:pt x="79" y="194"/>
                    </a:cubicBezTo>
                    <a:cubicBezTo>
                      <a:pt x="156" y="259"/>
                      <a:pt x="235" y="313"/>
                      <a:pt x="323" y="354"/>
                    </a:cubicBezTo>
                    <a:cubicBezTo>
                      <a:pt x="385" y="384"/>
                      <a:pt x="459" y="421"/>
                      <a:pt x="529" y="421"/>
                    </a:cubicBezTo>
                    <a:cubicBezTo>
                      <a:pt x="558" y="421"/>
                      <a:pt x="586" y="415"/>
                      <a:pt x="612" y="400"/>
                    </a:cubicBezTo>
                    <a:cubicBezTo>
                      <a:pt x="658" y="370"/>
                      <a:pt x="681" y="305"/>
                      <a:pt x="649" y="259"/>
                    </a:cubicBezTo>
                    <a:cubicBezTo>
                      <a:pt x="597" y="176"/>
                      <a:pt x="509" y="180"/>
                      <a:pt x="425" y="145"/>
                    </a:cubicBezTo>
                    <a:cubicBezTo>
                      <a:pt x="349" y="115"/>
                      <a:pt x="281" y="69"/>
                      <a:pt x="216" y="20"/>
                    </a:cubicBezTo>
                    <a:cubicBezTo>
                      <a:pt x="198" y="7"/>
                      <a:pt x="179" y="1"/>
                      <a:pt x="16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" name="Google Shape;3858;p47"/>
              <p:cNvSpPr/>
              <p:nvPr/>
            </p:nvSpPr>
            <p:spPr>
              <a:xfrm rot="-1799979" flipH="1">
                <a:off x="6820238" y="3631561"/>
                <a:ext cx="44059" cy="22526"/>
              </a:xfrm>
              <a:custGeom>
                <a:avLst/>
                <a:gdLst/>
                <a:ahLst/>
                <a:cxnLst/>
                <a:rect l="l" t="t" r="r" b="b"/>
                <a:pathLst>
                  <a:path w="978" h="500" extrusionOk="0">
                    <a:moveTo>
                      <a:pt x="164" y="0"/>
                    </a:moveTo>
                    <a:cubicBezTo>
                      <a:pt x="60" y="0"/>
                      <a:pt x="1" y="164"/>
                      <a:pt x="107" y="220"/>
                    </a:cubicBezTo>
                    <a:cubicBezTo>
                      <a:pt x="310" y="318"/>
                      <a:pt x="551" y="500"/>
                      <a:pt x="786" y="500"/>
                    </a:cubicBezTo>
                    <a:cubicBezTo>
                      <a:pt x="803" y="500"/>
                      <a:pt x="820" y="499"/>
                      <a:pt x="837" y="497"/>
                    </a:cubicBezTo>
                    <a:cubicBezTo>
                      <a:pt x="936" y="485"/>
                      <a:pt x="978" y="390"/>
                      <a:pt x="913" y="314"/>
                    </a:cubicBezTo>
                    <a:cubicBezTo>
                      <a:pt x="753" y="113"/>
                      <a:pt x="430" y="79"/>
                      <a:pt x="199" y="6"/>
                    </a:cubicBezTo>
                    <a:cubicBezTo>
                      <a:pt x="187" y="2"/>
                      <a:pt x="175" y="0"/>
                      <a:pt x="16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" name="Google Shape;3859;p47"/>
              <p:cNvSpPr/>
              <p:nvPr/>
            </p:nvSpPr>
            <p:spPr>
              <a:xfrm rot="-1799979" flipH="1">
                <a:off x="6756183" y="3626729"/>
                <a:ext cx="31265" cy="19328"/>
              </a:xfrm>
              <a:custGeom>
                <a:avLst/>
                <a:gdLst/>
                <a:ahLst/>
                <a:cxnLst/>
                <a:rect l="l" t="t" r="r" b="b"/>
                <a:pathLst>
                  <a:path w="694" h="429" extrusionOk="0">
                    <a:moveTo>
                      <a:pt x="180" y="1"/>
                    </a:moveTo>
                    <a:cubicBezTo>
                      <a:pt x="64" y="1"/>
                      <a:pt x="1" y="171"/>
                      <a:pt x="116" y="234"/>
                    </a:cubicBezTo>
                    <a:cubicBezTo>
                      <a:pt x="218" y="291"/>
                      <a:pt x="317" y="351"/>
                      <a:pt x="420" y="409"/>
                    </a:cubicBezTo>
                    <a:cubicBezTo>
                      <a:pt x="447" y="422"/>
                      <a:pt x="477" y="429"/>
                      <a:pt x="507" y="429"/>
                    </a:cubicBezTo>
                    <a:cubicBezTo>
                      <a:pt x="565" y="429"/>
                      <a:pt x="621" y="403"/>
                      <a:pt x="651" y="348"/>
                    </a:cubicBezTo>
                    <a:cubicBezTo>
                      <a:pt x="656" y="333"/>
                      <a:pt x="663" y="321"/>
                      <a:pt x="667" y="306"/>
                    </a:cubicBezTo>
                    <a:cubicBezTo>
                      <a:pt x="693" y="219"/>
                      <a:pt x="633" y="128"/>
                      <a:pt x="549" y="100"/>
                    </a:cubicBezTo>
                    <a:cubicBezTo>
                      <a:pt x="439" y="67"/>
                      <a:pt x="325" y="40"/>
                      <a:pt x="214" y="6"/>
                    </a:cubicBezTo>
                    <a:cubicBezTo>
                      <a:pt x="203" y="2"/>
                      <a:pt x="191" y="1"/>
                      <a:pt x="18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" name="Google Shape;3860;p47"/>
              <p:cNvSpPr/>
              <p:nvPr/>
            </p:nvSpPr>
            <p:spPr>
              <a:xfrm rot="-1799979" flipH="1">
                <a:off x="6754567" y="3579033"/>
                <a:ext cx="46402" cy="22166"/>
              </a:xfrm>
              <a:custGeom>
                <a:avLst/>
                <a:gdLst/>
                <a:ahLst/>
                <a:cxnLst/>
                <a:rect l="l" t="t" r="r" b="b"/>
                <a:pathLst>
                  <a:path w="1030" h="492" extrusionOk="0">
                    <a:moveTo>
                      <a:pt x="193" y="0"/>
                    </a:moveTo>
                    <a:cubicBezTo>
                      <a:pt x="54" y="0"/>
                      <a:pt x="0" y="198"/>
                      <a:pt x="152" y="248"/>
                    </a:cubicBezTo>
                    <a:cubicBezTo>
                      <a:pt x="277" y="290"/>
                      <a:pt x="406" y="344"/>
                      <a:pt x="531" y="393"/>
                    </a:cubicBezTo>
                    <a:cubicBezTo>
                      <a:pt x="641" y="439"/>
                      <a:pt x="730" y="492"/>
                      <a:pt x="842" y="492"/>
                    </a:cubicBezTo>
                    <a:cubicBezTo>
                      <a:pt x="858" y="492"/>
                      <a:pt x="875" y="491"/>
                      <a:pt x="893" y="488"/>
                    </a:cubicBezTo>
                    <a:cubicBezTo>
                      <a:pt x="984" y="476"/>
                      <a:pt x="1030" y="348"/>
                      <a:pt x="980" y="276"/>
                    </a:cubicBezTo>
                    <a:cubicBezTo>
                      <a:pt x="896" y="162"/>
                      <a:pt x="775" y="131"/>
                      <a:pt x="638" y="93"/>
                    </a:cubicBezTo>
                    <a:cubicBezTo>
                      <a:pt x="501" y="48"/>
                      <a:pt x="361" y="25"/>
                      <a:pt x="216" y="2"/>
                    </a:cubicBezTo>
                    <a:cubicBezTo>
                      <a:pt x="208" y="1"/>
                      <a:pt x="200" y="0"/>
                      <a:pt x="19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" name="Google Shape;3861;p47"/>
              <p:cNvSpPr/>
              <p:nvPr/>
            </p:nvSpPr>
            <p:spPr>
              <a:xfrm rot="-1799979" flipH="1">
                <a:off x="6751075" y="3528221"/>
                <a:ext cx="43068" cy="22842"/>
              </a:xfrm>
              <a:custGeom>
                <a:avLst/>
                <a:gdLst/>
                <a:ahLst/>
                <a:cxnLst/>
                <a:rect l="l" t="t" r="r" b="b"/>
                <a:pathLst>
                  <a:path w="956" h="507" extrusionOk="0">
                    <a:moveTo>
                      <a:pt x="208" y="1"/>
                    </a:moveTo>
                    <a:cubicBezTo>
                      <a:pt x="43" y="1"/>
                      <a:pt x="0" y="240"/>
                      <a:pt x="169" y="311"/>
                    </a:cubicBezTo>
                    <a:cubicBezTo>
                      <a:pt x="283" y="356"/>
                      <a:pt x="393" y="398"/>
                      <a:pt x="507" y="439"/>
                    </a:cubicBezTo>
                    <a:cubicBezTo>
                      <a:pt x="589" y="472"/>
                      <a:pt x="674" y="506"/>
                      <a:pt x="761" y="506"/>
                    </a:cubicBezTo>
                    <a:cubicBezTo>
                      <a:pt x="786" y="506"/>
                      <a:pt x="812" y="503"/>
                      <a:pt x="838" y="497"/>
                    </a:cubicBezTo>
                    <a:cubicBezTo>
                      <a:pt x="918" y="474"/>
                      <a:pt x="955" y="379"/>
                      <a:pt x="913" y="307"/>
                    </a:cubicBezTo>
                    <a:cubicBezTo>
                      <a:pt x="853" y="196"/>
                      <a:pt x="731" y="151"/>
                      <a:pt x="621" y="113"/>
                    </a:cubicBezTo>
                    <a:cubicBezTo>
                      <a:pt x="499" y="67"/>
                      <a:pt x="378" y="33"/>
                      <a:pt x="252" y="6"/>
                    </a:cubicBezTo>
                    <a:cubicBezTo>
                      <a:pt x="237" y="2"/>
                      <a:pt x="222" y="1"/>
                      <a:pt x="20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" name="Google Shape;3862;p47"/>
              <p:cNvSpPr/>
              <p:nvPr/>
            </p:nvSpPr>
            <p:spPr>
              <a:xfrm rot="-1799979" flipH="1">
                <a:off x="6686149" y="3578252"/>
                <a:ext cx="45681" cy="25320"/>
              </a:xfrm>
              <a:custGeom>
                <a:avLst/>
                <a:gdLst/>
                <a:ahLst/>
                <a:cxnLst/>
                <a:rect l="l" t="t" r="r" b="b"/>
                <a:pathLst>
                  <a:path w="1014" h="562" extrusionOk="0">
                    <a:moveTo>
                      <a:pt x="157" y="0"/>
                    </a:moveTo>
                    <a:cubicBezTo>
                      <a:pt x="42" y="0"/>
                      <a:pt x="0" y="149"/>
                      <a:pt x="98" y="226"/>
                    </a:cubicBezTo>
                    <a:cubicBezTo>
                      <a:pt x="202" y="305"/>
                      <a:pt x="514" y="561"/>
                      <a:pt x="721" y="561"/>
                    </a:cubicBezTo>
                    <a:cubicBezTo>
                      <a:pt x="792" y="561"/>
                      <a:pt x="850" y="531"/>
                      <a:pt x="884" y="454"/>
                    </a:cubicBezTo>
                    <a:cubicBezTo>
                      <a:pt x="1014" y="153"/>
                      <a:pt x="368" y="39"/>
                      <a:pt x="192" y="5"/>
                    </a:cubicBezTo>
                    <a:cubicBezTo>
                      <a:pt x="180" y="2"/>
                      <a:pt x="168" y="0"/>
                      <a:pt x="15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" name="Google Shape;3863;p47"/>
              <p:cNvSpPr/>
              <p:nvPr/>
            </p:nvSpPr>
            <p:spPr>
              <a:xfrm rot="-1799979" flipH="1">
                <a:off x="6659284" y="3531562"/>
                <a:ext cx="42122" cy="13606"/>
              </a:xfrm>
              <a:custGeom>
                <a:avLst/>
                <a:gdLst/>
                <a:ahLst/>
                <a:cxnLst/>
                <a:rect l="l" t="t" r="r" b="b"/>
                <a:pathLst>
                  <a:path w="935" h="302" extrusionOk="0">
                    <a:moveTo>
                      <a:pt x="141" y="1"/>
                    </a:moveTo>
                    <a:cubicBezTo>
                      <a:pt x="44" y="1"/>
                      <a:pt x="1" y="147"/>
                      <a:pt x="110" y="173"/>
                    </a:cubicBezTo>
                    <a:cubicBezTo>
                      <a:pt x="227" y="199"/>
                      <a:pt x="345" y="230"/>
                      <a:pt x="466" y="253"/>
                    </a:cubicBezTo>
                    <a:cubicBezTo>
                      <a:pt x="557" y="272"/>
                      <a:pt x="657" y="302"/>
                      <a:pt x="753" y="302"/>
                    </a:cubicBezTo>
                    <a:cubicBezTo>
                      <a:pt x="770" y="302"/>
                      <a:pt x="788" y="301"/>
                      <a:pt x="805" y="298"/>
                    </a:cubicBezTo>
                    <a:cubicBezTo>
                      <a:pt x="882" y="290"/>
                      <a:pt x="935" y="181"/>
                      <a:pt x="847" y="135"/>
                    </a:cubicBezTo>
                    <a:cubicBezTo>
                      <a:pt x="654" y="32"/>
                      <a:pt x="372" y="32"/>
                      <a:pt x="155" y="2"/>
                    </a:cubicBezTo>
                    <a:cubicBezTo>
                      <a:pt x="150" y="1"/>
                      <a:pt x="146" y="1"/>
                      <a:pt x="14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" name="Google Shape;3864;p47"/>
              <p:cNvSpPr/>
              <p:nvPr/>
            </p:nvSpPr>
            <p:spPr>
              <a:xfrm rot="-1799979" flipH="1">
                <a:off x="6670552" y="3633389"/>
                <a:ext cx="26850" cy="17435"/>
              </a:xfrm>
              <a:custGeom>
                <a:avLst/>
                <a:gdLst/>
                <a:ahLst/>
                <a:cxnLst/>
                <a:rect l="l" t="t" r="r" b="b"/>
                <a:pathLst>
                  <a:path w="596" h="387" extrusionOk="0">
                    <a:moveTo>
                      <a:pt x="143" y="1"/>
                    </a:moveTo>
                    <a:cubicBezTo>
                      <a:pt x="53" y="1"/>
                      <a:pt x="1" y="100"/>
                      <a:pt x="41" y="184"/>
                    </a:cubicBezTo>
                    <a:cubicBezTo>
                      <a:pt x="68" y="249"/>
                      <a:pt x="140" y="298"/>
                      <a:pt x="201" y="328"/>
                    </a:cubicBezTo>
                    <a:cubicBezTo>
                      <a:pt x="273" y="367"/>
                      <a:pt x="349" y="386"/>
                      <a:pt x="429" y="386"/>
                    </a:cubicBezTo>
                    <a:cubicBezTo>
                      <a:pt x="431" y="386"/>
                      <a:pt x="433" y="386"/>
                      <a:pt x="435" y="386"/>
                    </a:cubicBezTo>
                    <a:cubicBezTo>
                      <a:pt x="523" y="386"/>
                      <a:pt x="596" y="304"/>
                      <a:pt x="596" y="219"/>
                    </a:cubicBezTo>
                    <a:cubicBezTo>
                      <a:pt x="596" y="138"/>
                      <a:pt x="526" y="51"/>
                      <a:pt x="439" y="51"/>
                    </a:cubicBezTo>
                    <a:cubicBezTo>
                      <a:pt x="436" y="51"/>
                      <a:pt x="432" y="51"/>
                      <a:pt x="429" y="51"/>
                    </a:cubicBezTo>
                    <a:cubicBezTo>
                      <a:pt x="413" y="53"/>
                      <a:pt x="395" y="54"/>
                      <a:pt x="377" y="54"/>
                    </a:cubicBezTo>
                    <a:cubicBezTo>
                      <a:pt x="351" y="54"/>
                      <a:pt x="326" y="52"/>
                      <a:pt x="310" y="47"/>
                    </a:cubicBezTo>
                    <a:cubicBezTo>
                      <a:pt x="261" y="40"/>
                      <a:pt x="224" y="14"/>
                      <a:pt x="178" y="5"/>
                    </a:cubicBezTo>
                    <a:cubicBezTo>
                      <a:pt x="166" y="2"/>
                      <a:pt x="154" y="1"/>
                      <a:pt x="14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" name="Google Shape;3865;p47"/>
              <p:cNvSpPr/>
              <p:nvPr/>
            </p:nvSpPr>
            <p:spPr>
              <a:xfrm rot="-1799979" flipH="1">
                <a:off x="6645808" y="3678042"/>
                <a:ext cx="32076" cy="17255"/>
              </a:xfrm>
              <a:custGeom>
                <a:avLst/>
                <a:gdLst/>
                <a:ahLst/>
                <a:cxnLst/>
                <a:rect l="l" t="t" r="r" b="b"/>
                <a:pathLst>
                  <a:path w="712" h="383" extrusionOk="0">
                    <a:moveTo>
                      <a:pt x="123" y="0"/>
                    </a:moveTo>
                    <a:cubicBezTo>
                      <a:pt x="66" y="0"/>
                      <a:pt x="15" y="57"/>
                      <a:pt x="8" y="112"/>
                    </a:cubicBezTo>
                    <a:cubicBezTo>
                      <a:pt x="0" y="180"/>
                      <a:pt x="38" y="229"/>
                      <a:pt x="99" y="252"/>
                    </a:cubicBezTo>
                    <a:cubicBezTo>
                      <a:pt x="183" y="282"/>
                      <a:pt x="266" y="320"/>
                      <a:pt x="350" y="347"/>
                    </a:cubicBezTo>
                    <a:cubicBezTo>
                      <a:pt x="404" y="363"/>
                      <a:pt x="461" y="383"/>
                      <a:pt x="516" y="383"/>
                    </a:cubicBezTo>
                    <a:cubicBezTo>
                      <a:pt x="554" y="383"/>
                      <a:pt x="592" y="373"/>
                      <a:pt x="627" y="347"/>
                    </a:cubicBezTo>
                    <a:cubicBezTo>
                      <a:pt x="688" y="305"/>
                      <a:pt x="711" y="233"/>
                      <a:pt x="673" y="161"/>
                    </a:cubicBezTo>
                    <a:cubicBezTo>
                      <a:pt x="624" y="62"/>
                      <a:pt x="517" y="50"/>
                      <a:pt x="418" y="35"/>
                    </a:cubicBezTo>
                    <a:cubicBezTo>
                      <a:pt x="327" y="17"/>
                      <a:pt x="229" y="12"/>
                      <a:pt x="133" y="1"/>
                    </a:cubicBezTo>
                    <a:cubicBezTo>
                      <a:pt x="129" y="1"/>
                      <a:pt x="126" y="0"/>
                      <a:pt x="12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" name="Google Shape;3866;p47"/>
              <p:cNvSpPr/>
              <p:nvPr/>
            </p:nvSpPr>
            <p:spPr>
              <a:xfrm rot="-1799979" flipH="1">
                <a:off x="6695689" y="3708789"/>
                <a:ext cx="30679" cy="16489"/>
              </a:xfrm>
              <a:custGeom>
                <a:avLst/>
                <a:gdLst/>
                <a:ahLst/>
                <a:cxnLst/>
                <a:rect l="l" t="t" r="r" b="b"/>
                <a:pathLst>
                  <a:path w="681" h="366" extrusionOk="0">
                    <a:moveTo>
                      <a:pt x="160" y="1"/>
                    </a:moveTo>
                    <a:cubicBezTo>
                      <a:pt x="65" y="1"/>
                      <a:pt x="0" y="148"/>
                      <a:pt x="106" y="193"/>
                    </a:cubicBezTo>
                    <a:cubicBezTo>
                      <a:pt x="186" y="228"/>
                      <a:pt x="262" y="266"/>
                      <a:pt x="343" y="304"/>
                    </a:cubicBezTo>
                    <a:cubicBezTo>
                      <a:pt x="405" y="335"/>
                      <a:pt x="463" y="366"/>
                      <a:pt x="524" y="366"/>
                    </a:cubicBezTo>
                    <a:cubicBezTo>
                      <a:pt x="552" y="366"/>
                      <a:pt x="581" y="359"/>
                      <a:pt x="612" y="342"/>
                    </a:cubicBezTo>
                    <a:cubicBezTo>
                      <a:pt x="673" y="311"/>
                      <a:pt x="680" y="235"/>
                      <a:pt x="654" y="179"/>
                    </a:cubicBezTo>
                    <a:cubicBezTo>
                      <a:pt x="616" y="91"/>
                      <a:pt x="517" y="79"/>
                      <a:pt x="429" y="60"/>
                    </a:cubicBezTo>
                    <a:cubicBezTo>
                      <a:pt x="350" y="42"/>
                      <a:pt x="266" y="26"/>
                      <a:pt x="183" y="4"/>
                    </a:cubicBezTo>
                    <a:cubicBezTo>
                      <a:pt x="175" y="2"/>
                      <a:pt x="167" y="1"/>
                      <a:pt x="16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" name="Google Shape;3867;p47"/>
              <p:cNvSpPr/>
              <p:nvPr/>
            </p:nvSpPr>
            <p:spPr>
              <a:xfrm rot="-1799979" flipH="1">
                <a:off x="6698459" y="3659656"/>
                <a:ext cx="27165" cy="15003"/>
              </a:xfrm>
              <a:custGeom>
                <a:avLst/>
                <a:gdLst/>
                <a:ahLst/>
                <a:cxnLst/>
                <a:rect l="l" t="t" r="r" b="b"/>
                <a:pathLst>
                  <a:path w="603" h="333" extrusionOk="0">
                    <a:moveTo>
                      <a:pt x="171" y="0"/>
                    </a:moveTo>
                    <a:cubicBezTo>
                      <a:pt x="44" y="0"/>
                      <a:pt x="0" y="185"/>
                      <a:pt x="135" y="228"/>
                    </a:cubicBezTo>
                    <a:cubicBezTo>
                      <a:pt x="226" y="258"/>
                      <a:pt x="314" y="296"/>
                      <a:pt x="405" y="326"/>
                    </a:cubicBezTo>
                    <a:cubicBezTo>
                      <a:pt x="417" y="331"/>
                      <a:pt x="430" y="333"/>
                      <a:pt x="443" y="333"/>
                    </a:cubicBezTo>
                    <a:cubicBezTo>
                      <a:pt x="504" y="333"/>
                      <a:pt x="565" y="284"/>
                      <a:pt x="584" y="228"/>
                    </a:cubicBezTo>
                    <a:cubicBezTo>
                      <a:pt x="603" y="155"/>
                      <a:pt x="557" y="61"/>
                      <a:pt x="481" y="49"/>
                    </a:cubicBezTo>
                    <a:cubicBezTo>
                      <a:pt x="386" y="33"/>
                      <a:pt x="291" y="22"/>
                      <a:pt x="199" y="3"/>
                    </a:cubicBezTo>
                    <a:cubicBezTo>
                      <a:pt x="190" y="1"/>
                      <a:pt x="180" y="0"/>
                      <a:pt x="17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" name="Google Shape;3868;p47"/>
              <p:cNvSpPr/>
              <p:nvPr/>
            </p:nvSpPr>
            <p:spPr>
              <a:xfrm rot="-1799979" flipH="1">
                <a:off x="6796071" y="3693935"/>
                <a:ext cx="33923" cy="14822"/>
              </a:xfrm>
              <a:custGeom>
                <a:avLst/>
                <a:gdLst/>
                <a:ahLst/>
                <a:cxnLst/>
                <a:rect l="l" t="t" r="r" b="b"/>
                <a:pathLst>
                  <a:path w="753" h="329" extrusionOk="0">
                    <a:moveTo>
                      <a:pt x="85" y="1"/>
                    </a:moveTo>
                    <a:cubicBezTo>
                      <a:pt x="32" y="1"/>
                      <a:pt x="0" y="81"/>
                      <a:pt x="54" y="109"/>
                    </a:cubicBezTo>
                    <a:cubicBezTo>
                      <a:pt x="204" y="193"/>
                      <a:pt x="403" y="328"/>
                      <a:pt x="588" y="328"/>
                    </a:cubicBezTo>
                    <a:cubicBezTo>
                      <a:pt x="604" y="328"/>
                      <a:pt x="619" y="327"/>
                      <a:pt x="635" y="325"/>
                    </a:cubicBezTo>
                    <a:cubicBezTo>
                      <a:pt x="692" y="318"/>
                      <a:pt x="752" y="238"/>
                      <a:pt x="692" y="192"/>
                    </a:cubicBezTo>
                    <a:cubicBezTo>
                      <a:pt x="533" y="67"/>
                      <a:pt x="289" y="55"/>
                      <a:pt x="99" y="2"/>
                    </a:cubicBezTo>
                    <a:cubicBezTo>
                      <a:pt x="94" y="1"/>
                      <a:pt x="90" y="1"/>
                      <a:pt x="8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" name="Google Shape;3869;p47"/>
              <p:cNvSpPr/>
              <p:nvPr/>
            </p:nvSpPr>
            <p:spPr>
              <a:xfrm rot="-1799979" flipH="1">
                <a:off x="6856730" y="3740399"/>
                <a:ext cx="30184" cy="15904"/>
              </a:xfrm>
              <a:custGeom>
                <a:avLst/>
                <a:gdLst/>
                <a:ahLst/>
                <a:cxnLst/>
                <a:rect l="l" t="t" r="r" b="b"/>
                <a:pathLst>
                  <a:path w="670" h="353" extrusionOk="0">
                    <a:moveTo>
                      <a:pt x="255" y="1"/>
                    </a:moveTo>
                    <a:cubicBezTo>
                      <a:pt x="214" y="1"/>
                      <a:pt x="172" y="2"/>
                      <a:pt x="130" y="6"/>
                    </a:cubicBezTo>
                    <a:cubicBezTo>
                      <a:pt x="69" y="13"/>
                      <a:pt x="16" y="48"/>
                      <a:pt x="8" y="113"/>
                    </a:cubicBezTo>
                    <a:cubicBezTo>
                      <a:pt x="1" y="169"/>
                      <a:pt x="35" y="241"/>
                      <a:pt x="96" y="250"/>
                    </a:cubicBezTo>
                    <a:cubicBezTo>
                      <a:pt x="217" y="268"/>
                      <a:pt x="335" y="302"/>
                      <a:pt x="449" y="344"/>
                    </a:cubicBezTo>
                    <a:cubicBezTo>
                      <a:pt x="463" y="350"/>
                      <a:pt x="477" y="352"/>
                      <a:pt x="490" y="352"/>
                    </a:cubicBezTo>
                    <a:cubicBezTo>
                      <a:pt x="534" y="352"/>
                      <a:pt x="578" y="328"/>
                      <a:pt x="612" y="302"/>
                    </a:cubicBezTo>
                    <a:cubicBezTo>
                      <a:pt x="617" y="299"/>
                      <a:pt x="621" y="299"/>
                      <a:pt x="624" y="295"/>
                    </a:cubicBezTo>
                    <a:cubicBezTo>
                      <a:pt x="658" y="264"/>
                      <a:pt x="670" y="204"/>
                      <a:pt x="658" y="158"/>
                    </a:cubicBezTo>
                    <a:cubicBezTo>
                      <a:pt x="658" y="154"/>
                      <a:pt x="654" y="146"/>
                      <a:pt x="654" y="143"/>
                    </a:cubicBezTo>
                    <a:cubicBezTo>
                      <a:pt x="640" y="90"/>
                      <a:pt x="594" y="36"/>
                      <a:pt x="537" y="25"/>
                    </a:cubicBezTo>
                    <a:cubicBezTo>
                      <a:pt x="442" y="9"/>
                      <a:pt x="349" y="1"/>
                      <a:pt x="25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" name="Google Shape;3870;p47"/>
              <p:cNvSpPr/>
              <p:nvPr/>
            </p:nvSpPr>
            <p:spPr>
              <a:xfrm rot="-1799979" flipH="1">
                <a:off x="6890188" y="3681832"/>
                <a:ext cx="25589" cy="15904"/>
              </a:xfrm>
              <a:custGeom>
                <a:avLst/>
                <a:gdLst/>
                <a:ahLst/>
                <a:cxnLst/>
                <a:rect l="l" t="t" r="r" b="b"/>
                <a:pathLst>
                  <a:path w="568" h="353" extrusionOk="0">
                    <a:moveTo>
                      <a:pt x="129" y="1"/>
                    </a:moveTo>
                    <a:cubicBezTo>
                      <a:pt x="81" y="1"/>
                      <a:pt x="33" y="40"/>
                      <a:pt x="20" y="86"/>
                    </a:cubicBezTo>
                    <a:cubicBezTo>
                      <a:pt x="1" y="151"/>
                      <a:pt x="43" y="208"/>
                      <a:pt x="99" y="231"/>
                    </a:cubicBezTo>
                    <a:cubicBezTo>
                      <a:pt x="164" y="258"/>
                      <a:pt x="229" y="284"/>
                      <a:pt x="297" y="307"/>
                    </a:cubicBezTo>
                    <a:cubicBezTo>
                      <a:pt x="343" y="327"/>
                      <a:pt x="390" y="352"/>
                      <a:pt x="438" y="352"/>
                    </a:cubicBezTo>
                    <a:cubicBezTo>
                      <a:pt x="462" y="352"/>
                      <a:pt x="486" y="346"/>
                      <a:pt x="510" y="330"/>
                    </a:cubicBezTo>
                    <a:cubicBezTo>
                      <a:pt x="548" y="300"/>
                      <a:pt x="568" y="258"/>
                      <a:pt x="556" y="212"/>
                    </a:cubicBezTo>
                    <a:cubicBezTo>
                      <a:pt x="533" y="121"/>
                      <a:pt x="450" y="105"/>
                      <a:pt x="373" y="79"/>
                    </a:cubicBezTo>
                    <a:cubicBezTo>
                      <a:pt x="301" y="52"/>
                      <a:pt x="233" y="29"/>
                      <a:pt x="161" y="7"/>
                    </a:cubicBezTo>
                    <a:cubicBezTo>
                      <a:pt x="150" y="3"/>
                      <a:pt x="140" y="1"/>
                      <a:pt x="12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" name="Google Shape;3871;p47"/>
              <p:cNvSpPr/>
              <p:nvPr/>
            </p:nvSpPr>
            <p:spPr>
              <a:xfrm rot="-1799979" flipH="1">
                <a:off x="6924494" y="3732030"/>
                <a:ext cx="31400" cy="20544"/>
              </a:xfrm>
              <a:custGeom>
                <a:avLst/>
                <a:gdLst/>
                <a:ahLst/>
                <a:cxnLst/>
                <a:rect l="l" t="t" r="r" b="b"/>
                <a:pathLst>
                  <a:path w="697" h="456" extrusionOk="0">
                    <a:moveTo>
                      <a:pt x="126" y="0"/>
                    </a:moveTo>
                    <a:cubicBezTo>
                      <a:pt x="44" y="0"/>
                      <a:pt x="1" y="127"/>
                      <a:pt x="80" y="171"/>
                    </a:cubicBezTo>
                    <a:cubicBezTo>
                      <a:pt x="182" y="233"/>
                      <a:pt x="278" y="297"/>
                      <a:pt x="369" y="366"/>
                    </a:cubicBezTo>
                    <a:cubicBezTo>
                      <a:pt x="436" y="416"/>
                      <a:pt x="493" y="455"/>
                      <a:pt x="563" y="455"/>
                    </a:cubicBezTo>
                    <a:cubicBezTo>
                      <a:pt x="588" y="455"/>
                      <a:pt x="616" y="450"/>
                      <a:pt x="647" y="438"/>
                    </a:cubicBezTo>
                    <a:cubicBezTo>
                      <a:pt x="673" y="430"/>
                      <a:pt x="689" y="411"/>
                      <a:pt x="689" y="384"/>
                    </a:cubicBezTo>
                    <a:cubicBezTo>
                      <a:pt x="696" y="266"/>
                      <a:pt x="624" y="198"/>
                      <a:pt x="517" y="145"/>
                    </a:cubicBezTo>
                    <a:cubicBezTo>
                      <a:pt x="403" y="84"/>
                      <a:pt x="278" y="42"/>
                      <a:pt x="152" y="4"/>
                    </a:cubicBezTo>
                    <a:cubicBezTo>
                      <a:pt x="143" y="1"/>
                      <a:pt x="134" y="0"/>
                      <a:pt x="12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" name="Google Shape;3872;p47"/>
              <p:cNvSpPr/>
              <p:nvPr/>
            </p:nvSpPr>
            <p:spPr>
              <a:xfrm rot="-1799979" flipH="1">
                <a:off x="6958443" y="3688654"/>
                <a:ext cx="26535" cy="17165"/>
              </a:xfrm>
              <a:custGeom>
                <a:avLst/>
                <a:gdLst/>
                <a:ahLst/>
                <a:cxnLst/>
                <a:rect l="l" t="t" r="r" b="b"/>
                <a:pathLst>
                  <a:path w="589" h="381" extrusionOk="0">
                    <a:moveTo>
                      <a:pt x="130" y="0"/>
                    </a:moveTo>
                    <a:cubicBezTo>
                      <a:pt x="48" y="0"/>
                      <a:pt x="0" y="122"/>
                      <a:pt x="83" y="183"/>
                    </a:cubicBezTo>
                    <a:cubicBezTo>
                      <a:pt x="151" y="229"/>
                      <a:pt x="220" y="278"/>
                      <a:pt x="288" y="320"/>
                    </a:cubicBezTo>
                    <a:cubicBezTo>
                      <a:pt x="318" y="338"/>
                      <a:pt x="349" y="366"/>
                      <a:pt x="383" y="373"/>
                    </a:cubicBezTo>
                    <a:cubicBezTo>
                      <a:pt x="400" y="378"/>
                      <a:pt x="424" y="380"/>
                      <a:pt x="448" y="380"/>
                    </a:cubicBezTo>
                    <a:cubicBezTo>
                      <a:pt x="472" y="380"/>
                      <a:pt x="495" y="378"/>
                      <a:pt x="513" y="377"/>
                    </a:cubicBezTo>
                    <a:cubicBezTo>
                      <a:pt x="558" y="369"/>
                      <a:pt x="588" y="327"/>
                      <a:pt x="566" y="282"/>
                    </a:cubicBezTo>
                    <a:cubicBezTo>
                      <a:pt x="527" y="217"/>
                      <a:pt x="490" y="171"/>
                      <a:pt x="413" y="133"/>
                    </a:cubicBezTo>
                    <a:cubicBezTo>
                      <a:pt x="334" y="96"/>
                      <a:pt x="258" y="57"/>
                      <a:pt x="181" y="15"/>
                    </a:cubicBezTo>
                    <a:cubicBezTo>
                      <a:pt x="163" y="5"/>
                      <a:pt x="146" y="0"/>
                      <a:pt x="13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" name="Google Shape;3873;p47"/>
              <p:cNvSpPr/>
              <p:nvPr/>
            </p:nvSpPr>
            <p:spPr>
              <a:xfrm rot="-1799979" flipH="1">
                <a:off x="7121255" y="3650148"/>
                <a:ext cx="34914" cy="27392"/>
              </a:xfrm>
              <a:custGeom>
                <a:avLst/>
                <a:gdLst/>
                <a:ahLst/>
                <a:cxnLst/>
                <a:rect l="l" t="t" r="r" b="b"/>
                <a:pathLst>
                  <a:path w="775" h="608" extrusionOk="0">
                    <a:moveTo>
                      <a:pt x="125" y="1"/>
                    </a:moveTo>
                    <a:cubicBezTo>
                      <a:pt x="45" y="1"/>
                      <a:pt x="0" y="110"/>
                      <a:pt x="80" y="168"/>
                    </a:cubicBezTo>
                    <a:cubicBezTo>
                      <a:pt x="175" y="237"/>
                      <a:pt x="267" y="317"/>
                      <a:pt x="354" y="396"/>
                    </a:cubicBezTo>
                    <a:cubicBezTo>
                      <a:pt x="434" y="465"/>
                      <a:pt x="510" y="583"/>
                      <a:pt x="616" y="605"/>
                    </a:cubicBezTo>
                    <a:cubicBezTo>
                      <a:pt x="625" y="607"/>
                      <a:pt x="633" y="608"/>
                      <a:pt x="642" y="608"/>
                    </a:cubicBezTo>
                    <a:cubicBezTo>
                      <a:pt x="720" y="608"/>
                      <a:pt x="774" y="544"/>
                      <a:pt x="761" y="461"/>
                    </a:cubicBezTo>
                    <a:cubicBezTo>
                      <a:pt x="734" y="343"/>
                      <a:pt x="597" y="267"/>
                      <a:pt x="506" y="198"/>
                    </a:cubicBezTo>
                    <a:cubicBezTo>
                      <a:pt x="400" y="123"/>
                      <a:pt x="289" y="70"/>
                      <a:pt x="172" y="12"/>
                    </a:cubicBezTo>
                    <a:cubicBezTo>
                      <a:pt x="155" y="4"/>
                      <a:pt x="140" y="1"/>
                      <a:pt x="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" name="Google Shape;3874;p47"/>
              <p:cNvSpPr/>
              <p:nvPr/>
            </p:nvSpPr>
            <p:spPr>
              <a:xfrm rot="-1799979" flipH="1">
                <a:off x="7132325" y="3575977"/>
                <a:ext cx="31355" cy="27617"/>
              </a:xfrm>
              <a:custGeom>
                <a:avLst/>
                <a:gdLst/>
                <a:ahLst/>
                <a:cxnLst/>
                <a:rect l="l" t="t" r="r" b="b"/>
                <a:pathLst>
                  <a:path w="696" h="613" extrusionOk="0">
                    <a:moveTo>
                      <a:pt x="113" y="0"/>
                    </a:moveTo>
                    <a:cubicBezTo>
                      <a:pt x="44" y="0"/>
                      <a:pt x="0" y="85"/>
                      <a:pt x="34" y="145"/>
                    </a:cubicBezTo>
                    <a:cubicBezTo>
                      <a:pt x="91" y="259"/>
                      <a:pt x="182" y="347"/>
                      <a:pt x="273" y="438"/>
                    </a:cubicBezTo>
                    <a:cubicBezTo>
                      <a:pt x="356" y="521"/>
                      <a:pt x="441" y="612"/>
                      <a:pt x="561" y="612"/>
                    </a:cubicBezTo>
                    <a:cubicBezTo>
                      <a:pt x="573" y="612"/>
                      <a:pt x="586" y="611"/>
                      <a:pt x="600" y="609"/>
                    </a:cubicBezTo>
                    <a:cubicBezTo>
                      <a:pt x="654" y="598"/>
                      <a:pt x="691" y="540"/>
                      <a:pt x="691" y="488"/>
                    </a:cubicBezTo>
                    <a:cubicBezTo>
                      <a:pt x="696" y="351"/>
                      <a:pt x="559" y="267"/>
                      <a:pt x="459" y="195"/>
                    </a:cubicBezTo>
                    <a:cubicBezTo>
                      <a:pt x="357" y="119"/>
                      <a:pt x="258" y="47"/>
                      <a:pt x="140" y="5"/>
                    </a:cubicBezTo>
                    <a:cubicBezTo>
                      <a:pt x="131" y="2"/>
                      <a:pt x="121" y="0"/>
                      <a:pt x="11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" name="Google Shape;3875;p47"/>
              <p:cNvSpPr/>
              <p:nvPr/>
            </p:nvSpPr>
            <p:spPr>
              <a:xfrm rot="-1799979" flipH="1">
                <a:off x="7078435" y="3621883"/>
                <a:ext cx="35770" cy="28879"/>
              </a:xfrm>
              <a:custGeom>
                <a:avLst/>
                <a:gdLst/>
                <a:ahLst/>
                <a:cxnLst/>
                <a:rect l="l" t="t" r="r" b="b"/>
                <a:pathLst>
                  <a:path w="794" h="641" extrusionOk="0">
                    <a:moveTo>
                      <a:pt x="116" y="1"/>
                    </a:moveTo>
                    <a:cubicBezTo>
                      <a:pt x="54" y="1"/>
                      <a:pt x="0" y="81"/>
                      <a:pt x="37" y="139"/>
                    </a:cubicBezTo>
                    <a:cubicBezTo>
                      <a:pt x="70" y="192"/>
                      <a:pt x="90" y="249"/>
                      <a:pt x="128" y="298"/>
                    </a:cubicBezTo>
                    <a:cubicBezTo>
                      <a:pt x="170" y="352"/>
                      <a:pt x="211" y="398"/>
                      <a:pt x="257" y="439"/>
                    </a:cubicBezTo>
                    <a:cubicBezTo>
                      <a:pt x="299" y="481"/>
                      <a:pt x="344" y="515"/>
                      <a:pt x="386" y="553"/>
                    </a:cubicBezTo>
                    <a:cubicBezTo>
                      <a:pt x="451" y="603"/>
                      <a:pt x="508" y="621"/>
                      <a:pt x="588" y="637"/>
                    </a:cubicBezTo>
                    <a:cubicBezTo>
                      <a:pt x="600" y="639"/>
                      <a:pt x="612" y="641"/>
                      <a:pt x="623" y="641"/>
                    </a:cubicBezTo>
                    <a:cubicBezTo>
                      <a:pt x="737" y="641"/>
                      <a:pt x="793" y="510"/>
                      <a:pt x="717" y="416"/>
                    </a:cubicBezTo>
                    <a:cubicBezTo>
                      <a:pt x="675" y="363"/>
                      <a:pt x="644" y="325"/>
                      <a:pt x="592" y="291"/>
                    </a:cubicBezTo>
                    <a:cubicBezTo>
                      <a:pt x="542" y="261"/>
                      <a:pt x="493" y="230"/>
                      <a:pt x="447" y="196"/>
                    </a:cubicBezTo>
                    <a:cubicBezTo>
                      <a:pt x="352" y="135"/>
                      <a:pt x="249" y="82"/>
                      <a:pt x="162" y="17"/>
                    </a:cubicBezTo>
                    <a:cubicBezTo>
                      <a:pt x="147" y="6"/>
                      <a:pt x="131" y="1"/>
                      <a:pt x="11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" name="Google Shape;3876;p47"/>
              <p:cNvSpPr/>
              <p:nvPr/>
            </p:nvSpPr>
            <p:spPr>
              <a:xfrm rot="-1799979" flipH="1">
                <a:off x="7016967" y="3685251"/>
                <a:ext cx="38518" cy="33024"/>
              </a:xfrm>
              <a:custGeom>
                <a:avLst/>
                <a:gdLst/>
                <a:ahLst/>
                <a:cxnLst/>
                <a:rect l="l" t="t" r="r" b="b"/>
                <a:pathLst>
                  <a:path w="855" h="733" extrusionOk="0">
                    <a:moveTo>
                      <a:pt x="15" y="1"/>
                    </a:moveTo>
                    <a:cubicBezTo>
                      <a:pt x="7" y="1"/>
                      <a:pt x="1" y="15"/>
                      <a:pt x="7" y="23"/>
                    </a:cubicBezTo>
                    <a:cubicBezTo>
                      <a:pt x="67" y="95"/>
                      <a:pt x="94" y="195"/>
                      <a:pt x="144" y="271"/>
                    </a:cubicBezTo>
                    <a:cubicBezTo>
                      <a:pt x="193" y="343"/>
                      <a:pt x="246" y="408"/>
                      <a:pt x="304" y="469"/>
                    </a:cubicBezTo>
                    <a:cubicBezTo>
                      <a:pt x="410" y="578"/>
                      <a:pt x="538" y="732"/>
                      <a:pt x="697" y="732"/>
                    </a:cubicBezTo>
                    <a:cubicBezTo>
                      <a:pt x="713" y="732"/>
                      <a:pt x="731" y="731"/>
                      <a:pt x="748" y="727"/>
                    </a:cubicBezTo>
                    <a:cubicBezTo>
                      <a:pt x="805" y="711"/>
                      <a:pt x="855" y="647"/>
                      <a:pt x="851" y="590"/>
                    </a:cubicBezTo>
                    <a:cubicBezTo>
                      <a:pt x="836" y="408"/>
                      <a:pt x="653" y="332"/>
                      <a:pt x="513" y="241"/>
                    </a:cubicBezTo>
                    <a:cubicBezTo>
                      <a:pt x="444" y="195"/>
                      <a:pt x="372" y="157"/>
                      <a:pt x="295" y="118"/>
                    </a:cubicBezTo>
                    <a:cubicBezTo>
                      <a:pt x="212" y="76"/>
                      <a:pt x="102" y="58"/>
                      <a:pt x="22" y="4"/>
                    </a:cubicBezTo>
                    <a:cubicBezTo>
                      <a:pt x="19" y="2"/>
                      <a:pt x="17" y="1"/>
                      <a:pt x="1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" name="Google Shape;3877;p47"/>
              <p:cNvSpPr/>
              <p:nvPr/>
            </p:nvSpPr>
            <p:spPr>
              <a:xfrm rot="-1799979" flipH="1">
                <a:off x="7170353" y="3514151"/>
                <a:ext cx="18200" cy="19283"/>
              </a:xfrm>
              <a:custGeom>
                <a:avLst/>
                <a:gdLst/>
                <a:ahLst/>
                <a:cxnLst/>
                <a:rect l="l" t="t" r="r" b="b"/>
                <a:pathLst>
                  <a:path w="404" h="428" extrusionOk="0">
                    <a:moveTo>
                      <a:pt x="112" y="1"/>
                    </a:moveTo>
                    <a:cubicBezTo>
                      <a:pt x="96" y="1"/>
                      <a:pt x="80" y="5"/>
                      <a:pt x="65" y="14"/>
                    </a:cubicBezTo>
                    <a:cubicBezTo>
                      <a:pt x="27" y="33"/>
                      <a:pt x="1" y="86"/>
                      <a:pt x="20" y="125"/>
                    </a:cubicBezTo>
                    <a:cubicBezTo>
                      <a:pt x="23" y="144"/>
                      <a:pt x="31" y="174"/>
                      <a:pt x="43" y="197"/>
                    </a:cubicBezTo>
                    <a:cubicBezTo>
                      <a:pt x="54" y="216"/>
                      <a:pt x="62" y="235"/>
                      <a:pt x="73" y="258"/>
                    </a:cubicBezTo>
                    <a:cubicBezTo>
                      <a:pt x="95" y="304"/>
                      <a:pt x="118" y="346"/>
                      <a:pt x="148" y="387"/>
                    </a:cubicBezTo>
                    <a:cubicBezTo>
                      <a:pt x="172" y="415"/>
                      <a:pt x="208" y="427"/>
                      <a:pt x="243" y="427"/>
                    </a:cubicBezTo>
                    <a:cubicBezTo>
                      <a:pt x="275" y="427"/>
                      <a:pt x="307" y="417"/>
                      <a:pt x="331" y="398"/>
                    </a:cubicBezTo>
                    <a:cubicBezTo>
                      <a:pt x="385" y="356"/>
                      <a:pt x="404" y="281"/>
                      <a:pt x="366" y="220"/>
                    </a:cubicBezTo>
                    <a:cubicBezTo>
                      <a:pt x="343" y="178"/>
                      <a:pt x="304" y="144"/>
                      <a:pt x="271" y="106"/>
                    </a:cubicBezTo>
                    <a:cubicBezTo>
                      <a:pt x="240" y="79"/>
                      <a:pt x="217" y="49"/>
                      <a:pt x="183" y="30"/>
                    </a:cubicBezTo>
                    <a:cubicBezTo>
                      <a:pt x="162" y="11"/>
                      <a:pt x="137" y="1"/>
                      <a:pt x="11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" name="Google Shape;3878;p47"/>
              <p:cNvSpPr/>
              <p:nvPr/>
            </p:nvSpPr>
            <p:spPr>
              <a:xfrm rot="-1799979" flipH="1">
                <a:off x="7078914" y="3773970"/>
                <a:ext cx="32301" cy="23202"/>
              </a:xfrm>
              <a:custGeom>
                <a:avLst/>
                <a:gdLst/>
                <a:ahLst/>
                <a:cxnLst/>
                <a:rect l="l" t="t" r="r" b="b"/>
                <a:pathLst>
                  <a:path w="717" h="515" extrusionOk="0">
                    <a:moveTo>
                      <a:pt x="156" y="1"/>
                    </a:moveTo>
                    <a:cubicBezTo>
                      <a:pt x="72" y="1"/>
                      <a:pt x="1" y="102"/>
                      <a:pt x="78" y="179"/>
                    </a:cubicBezTo>
                    <a:cubicBezTo>
                      <a:pt x="154" y="258"/>
                      <a:pt x="238" y="331"/>
                      <a:pt x="325" y="400"/>
                    </a:cubicBezTo>
                    <a:cubicBezTo>
                      <a:pt x="397" y="453"/>
                      <a:pt x="510" y="514"/>
                      <a:pt x="603" y="514"/>
                    </a:cubicBezTo>
                    <a:cubicBezTo>
                      <a:pt x="608" y="514"/>
                      <a:pt x="613" y="514"/>
                      <a:pt x="618" y="514"/>
                    </a:cubicBezTo>
                    <a:cubicBezTo>
                      <a:pt x="678" y="509"/>
                      <a:pt x="717" y="449"/>
                      <a:pt x="686" y="395"/>
                    </a:cubicBezTo>
                    <a:cubicBezTo>
                      <a:pt x="648" y="319"/>
                      <a:pt x="545" y="247"/>
                      <a:pt x="477" y="205"/>
                    </a:cubicBezTo>
                    <a:cubicBezTo>
                      <a:pt x="390" y="152"/>
                      <a:pt x="306" y="91"/>
                      <a:pt x="226" y="26"/>
                    </a:cubicBezTo>
                    <a:cubicBezTo>
                      <a:pt x="204" y="8"/>
                      <a:pt x="180" y="1"/>
                      <a:pt x="15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" name="Google Shape;3879;p47"/>
              <p:cNvSpPr/>
              <p:nvPr/>
            </p:nvSpPr>
            <p:spPr>
              <a:xfrm rot="-1799979" flipH="1">
                <a:off x="7029953" y="3772364"/>
                <a:ext cx="43474" cy="28428"/>
              </a:xfrm>
              <a:custGeom>
                <a:avLst/>
                <a:gdLst/>
                <a:ahLst/>
                <a:cxnLst/>
                <a:rect l="l" t="t" r="r" b="b"/>
                <a:pathLst>
                  <a:path w="965" h="631" extrusionOk="0">
                    <a:moveTo>
                      <a:pt x="152" y="1"/>
                    </a:moveTo>
                    <a:cubicBezTo>
                      <a:pt x="55" y="1"/>
                      <a:pt x="1" y="108"/>
                      <a:pt x="68" y="185"/>
                    </a:cubicBezTo>
                    <a:cubicBezTo>
                      <a:pt x="163" y="299"/>
                      <a:pt x="280" y="376"/>
                      <a:pt x="403" y="455"/>
                    </a:cubicBezTo>
                    <a:cubicBezTo>
                      <a:pt x="513" y="529"/>
                      <a:pt x="641" y="631"/>
                      <a:pt x="777" y="631"/>
                    </a:cubicBezTo>
                    <a:cubicBezTo>
                      <a:pt x="781" y="631"/>
                      <a:pt x="786" y="631"/>
                      <a:pt x="790" y="630"/>
                    </a:cubicBezTo>
                    <a:cubicBezTo>
                      <a:pt x="904" y="627"/>
                      <a:pt x="965" y="516"/>
                      <a:pt x="915" y="413"/>
                    </a:cubicBezTo>
                    <a:cubicBezTo>
                      <a:pt x="855" y="292"/>
                      <a:pt x="691" y="227"/>
                      <a:pt x="573" y="167"/>
                    </a:cubicBezTo>
                    <a:cubicBezTo>
                      <a:pt x="445" y="98"/>
                      <a:pt x="319" y="34"/>
                      <a:pt x="174" y="3"/>
                    </a:cubicBezTo>
                    <a:cubicBezTo>
                      <a:pt x="167" y="1"/>
                      <a:pt x="159" y="1"/>
                      <a:pt x="1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" name="Google Shape;3880;p47"/>
              <p:cNvSpPr/>
              <p:nvPr/>
            </p:nvSpPr>
            <p:spPr>
              <a:xfrm rot="-1799979" flipH="1">
                <a:off x="6981201" y="3873152"/>
                <a:ext cx="38428" cy="22616"/>
              </a:xfrm>
              <a:custGeom>
                <a:avLst/>
                <a:gdLst/>
                <a:ahLst/>
                <a:cxnLst/>
                <a:rect l="l" t="t" r="r" b="b"/>
                <a:pathLst>
                  <a:path w="853" h="502" extrusionOk="0">
                    <a:moveTo>
                      <a:pt x="190" y="1"/>
                    </a:moveTo>
                    <a:cubicBezTo>
                      <a:pt x="163" y="1"/>
                      <a:pt x="135" y="2"/>
                      <a:pt x="107" y="6"/>
                    </a:cubicBezTo>
                    <a:cubicBezTo>
                      <a:pt x="19" y="17"/>
                      <a:pt x="0" y="143"/>
                      <a:pt x="58" y="200"/>
                    </a:cubicBezTo>
                    <a:cubicBezTo>
                      <a:pt x="133" y="276"/>
                      <a:pt x="228" y="326"/>
                      <a:pt x="328" y="375"/>
                    </a:cubicBezTo>
                    <a:cubicBezTo>
                      <a:pt x="430" y="428"/>
                      <a:pt x="529" y="493"/>
                      <a:pt x="647" y="501"/>
                    </a:cubicBezTo>
                    <a:cubicBezTo>
                      <a:pt x="652" y="501"/>
                      <a:pt x="658" y="501"/>
                      <a:pt x="663" y="501"/>
                    </a:cubicBezTo>
                    <a:cubicBezTo>
                      <a:pt x="810" y="501"/>
                      <a:pt x="853" y="307"/>
                      <a:pt x="768" y="208"/>
                    </a:cubicBezTo>
                    <a:cubicBezTo>
                      <a:pt x="693" y="120"/>
                      <a:pt x="552" y="78"/>
                      <a:pt x="442" y="45"/>
                    </a:cubicBezTo>
                    <a:cubicBezTo>
                      <a:pt x="358" y="18"/>
                      <a:pt x="276" y="1"/>
                      <a:pt x="19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" name="Google Shape;3881;p47"/>
              <p:cNvSpPr/>
              <p:nvPr/>
            </p:nvSpPr>
            <p:spPr>
              <a:xfrm rot="-1799979" flipH="1">
                <a:off x="6970727" y="3795577"/>
                <a:ext cx="36130" cy="23157"/>
              </a:xfrm>
              <a:custGeom>
                <a:avLst/>
                <a:gdLst/>
                <a:ahLst/>
                <a:cxnLst/>
                <a:rect l="l" t="t" r="r" b="b"/>
                <a:pathLst>
                  <a:path w="802" h="514" extrusionOk="0">
                    <a:moveTo>
                      <a:pt x="119" y="1"/>
                    </a:moveTo>
                    <a:cubicBezTo>
                      <a:pt x="42" y="1"/>
                      <a:pt x="0" y="118"/>
                      <a:pt x="77" y="160"/>
                    </a:cubicBezTo>
                    <a:cubicBezTo>
                      <a:pt x="180" y="213"/>
                      <a:pt x="279" y="278"/>
                      <a:pt x="370" y="350"/>
                    </a:cubicBezTo>
                    <a:cubicBezTo>
                      <a:pt x="412" y="380"/>
                      <a:pt x="446" y="415"/>
                      <a:pt x="488" y="445"/>
                    </a:cubicBezTo>
                    <a:cubicBezTo>
                      <a:pt x="537" y="479"/>
                      <a:pt x="594" y="490"/>
                      <a:pt x="651" y="509"/>
                    </a:cubicBezTo>
                    <a:cubicBezTo>
                      <a:pt x="660" y="512"/>
                      <a:pt x="669" y="514"/>
                      <a:pt x="677" y="514"/>
                    </a:cubicBezTo>
                    <a:cubicBezTo>
                      <a:pt x="747" y="514"/>
                      <a:pt x="802" y="426"/>
                      <a:pt x="761" y="365"/>
                    </a:cubicBezTo>
                    <a:cubicBezTo>
                      <a:pt x="728" y="315"/>
                      <a:pt x="705" y="262"/>
                      <a:pt x="655" y="224"/>
                    </a:cubicBezTo>
                    <a:cubicBezTo>
                      <a:pt x="605" y="190"/>
                      <a:pt x="541" y="164"/>
                      <a:pt x="484" y="137"/>
                    </a:cubicBezTo>
                    <a:cubicBezTo>
                      <a:pt x="374" y="87"/>
                      <a:pt x="260" y="41"/>
                      <a:pt x="142" y="4"/>
                    </a:cubicBezTo>
                    <a:cubicBezTo>
                      <a:pt x="134" y="2"/>
                      <a:pt x="126" y="1"/>
                      <a:pt x="11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" name="Google Shape;3882;p47"/>
              <p:cNvSpPr/>
              <p:nvPr/>
            </p:nvSpPr>
            <p:spPr>
              <a:xfrm rot="-1799979" flipH="1">
                <a:off x="6923769" y="3881385"/>
                <a:ext cx="27210" cy="15633"/>
              </a:xfrm>
              <a:custGeom>
                <a:avLst/>
                <a:gdLst/>
                <a:ahLst/>
                <a:cxnLst/>
                <a:rect l="l" t="t" r="r" b="b"/>
                <a:pathLst>
                  <a:path w="604" h="347" extrusionOk="0">
                    <a:moveTo>
                      <a:pt x="61" y="0"/>
                    </a:moveTo>
                    <a:cubicBezTo>
                      <a:pt x="13" y="0"/>
                      <a:pt x="1" y="75"/>
                      <a:pt x="41" y="96"/>
                    </a:cubicBezTo>
                    <a:cubicBezTo>
                      <a:pt x="159" y="160"/>
                      <a:pt x="273" y="252"/>
                      <a:pt x="383" y="328"/>
                    </a:cubicBezTo>
                    <a:cubicBezTo>
                      <a:pt x="403" y="341"/>
                      <a:pt x="428" y="347"/>
                      <a:pt x="453" y="347"/>
                    </a:cubicBezTo>
                    <a:cubicBezTo>
                      <a:pt x="479" y="347"/>
                      <a:pt x="506" y="340"/>
                      <a:pt x="527" y="328"/>
                    </a:cubicBezTo>
                    <a:cubicBezTo>
                      <a:pt x="532" y="325"/>
                      <a:pt x="535" y="320"/>
                      <a:pt x="543" y="320"/>
                    </a:cubicBezTo>
                    <a:cubicBezTo>
                      <a:pt x="573" y="302"/>
                      <a:pt x="604" y="260"/>
                      <a:pt x="600" y="221"/>
                    </a:cubicBezTo>
                    <a:cubicBezTo>
                      <a:pt x="600" y="214"/>
                      <a:pt x="596" y="211"/>
                      <a:pt x="596" y="206"/>
                    </a:cubicBezTo>
                    <a:cubicBezTo>
                      <a:pt x="588" y="142"/>
                      <a:pt x="558" y="88"/>
                      <a:pt x="493" y="69"/>
                    </a:cubicBezTo>
                    <a:cubicBezTo>
                      <a:pt x="421" y="46"/>
                      <a:pt x="349" y="28"/>
                      <a:pt x="276" y="13"/>
                    </a:cubicBezTo>
                    <a:cubicBezTo>
                      <a:pt x="208" y="1"/>
                      <a:pt x="136" y="9"/>
                      <a:pt x="67" y="1"/>
                    </a:cubicBezTo>
                    <a:cubicBezTo>
                      <a:pt x="65" y="0"/>
                      <a:pt x="63" y="0"/>
                      <a:pt x="6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" name="Google Shape;3883;p47"/>
              <p:cNvSpPr/>
              <p:nvPr/>
            </p:nvSpPr>
            <p:spPr>
              <a:xfrm rot="-1799979" flipH="1">
                <a:off x="6888359" y="3805915"/>
                <a:ext cx="55367" cy="26085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579" extrusionOk="0">
                    <a:moveTo>
                      <a:pt x="287" y="1"/>
                    </a:moveTo>
                    <a:cubicBezTo>
                      <a:pt x="240" y="1"/>
                      <a:pt x="195" y="3"/>
                      <a:pt x="153" y="8"/>
                    </a:cubicBezTo>
                    <a:cubicBezTo>
                      <a:pt x="65" y="16"/>
                      <a:pt x="0" y="149"/>
                      <a:pt x="100" y="194"/>
                    </a:cubicBezTo>
                    <a:cubicBezTo>
                      <a:pt x="270" y="275"/>
                      <a:pt x="445" y="328"/>
                      <a:pt x="616" y="408"/>
                    </a:cubicBezTo>
                    <a:cubicBezTo>
                      <a:pt x="773" y="482"/>
                      <a:pt x="908" y="579"/>
                      <a:pt x="1085" y="579"/>
                    </a:cubicBezTo>
                    <a:cubicBezTo>
                      <a:pt x="1089" y="579"/>
                      <a:pt x="1092" y="579"/>
                      <a:pt x="1095" y="579"/>
                    </a:cubicBezTo>
                    <a:cubicBezTo>
                      <a:pt x="1156" y="575"/>
                      <a:pt x="1228" y="506"/>
                      <a:pt x="1198" y="438"/>
                    </a:cubicBezTo>
                    <a:cubicBezTo>
                      <a:pt x="1072" y="135"/>
                      <a:pt x="626" y="1"/>
                      <a:pt x="28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" name="Google Shape;3884;p47"/>
              <p:cNvSpPr/>
              <p:nvPr/>
            </p:nvSpPr>
            <p:spPr>
              <a:xfrm rot="-1799979" flipH="1">
                <a:off x="6774910" y="2756317"/>
                <a:ext cx="924256" cy="867083"/>
              </a:xfrm>
              <a:custGeom>
                <a:avLst/>
                <a:gdLst/>
                <a:ahLst/>
                <a:cxnLst/>
                <a:rect l="l" t="t" r="r" b="b"/>
                <a:pathLst>
                  <a:path w="20516" h="19246" extrusionOk="0">
                    <a:moveTo>
                      <a:pt x="12371" y="0"/>
                    </a:moveTo>
                    <a:cubicBezTo>
                      <a:pt x="10886" y="0"/>
                      <a:pt x="10119" y="5006"/>
                      <a:pt x="10216" y="8067"/>
                    </a:cubicBezTo>
                    <a:cubicBezTo>
                      <a:pt x="9992" y="7779"/>
                      <a:pt x="9756" y="7500"/>
                      <a:pt x="9513" y="7231"/>
                    </a:cubicBezTo>
                    <a:cubicBezTo>
                      <a:pt x="8607" y="6235"/>
                      <a:pt x="7570" y="5322"/>
                      <a:pt x="6414" y="4562"/>
                    </a:cubicBezTo>
                    <a:cubicBezTo>
                      <a:pt x="5650" y="4056"/>
                      <a:pt x="4783" y="3474"/>
                      <a:pt x="3817" y="3341"/>
                    </a:cubicBezTo>
                    <a:cubicBezTo>
                      <a:pt x="3725" y="3328"/>
                      <a:pt x="3633" y="3322"/>
                      <a:pt x="3541" y="3322"/>
                    </a:cubicBezTo>
                    <a:cubicBezTo>
                      <a:pt x="2954" y="3322"/>
                      <a:pt x="2393" y="3588"/>
                      <a:pt x="2300" y="4166"/>
                    </a:cubicBezTo>
                    <a:cubicBezTo>
                      <a:pt x="2209" y="4714"/>
                      <a:pt x="2490" y="5322"/>
                      <a:pt x="2848" y="5752"/>
                    </a:cubicBezTo>
                    <a:cubicBezTo>
                      <a:pt x="3197" y="6166"/>
                      <a:pt x="3715" y="6691"/>
                      <a:pt x="4243" y="6926"/>
                    </a:cubicBezTo>
                    <a:cubicBezTo>
                      <a:pt x="4241" y="6926"/>
                      <a:pt x="2845" y="6306"/>
                      <a:pt x="1707" y="6306"/>
                    </a:cubicBezTo>
                    <a:cubicBezTo>
                      <a:pt x="1016" y="6306"/>
                      <a:pt x="419" y="6535"/>
                      <a:pt x="286" y="7268"/>
                    </a:cubicBezTo>
                    <a:cubicBezTo>
                      <a:pt x="0" y="8835"/>
                      <a:pt x="5426" y="10109"/>
                      <a:pt x="8479" y="10197"/>
                    </a:cubicBezTo>
                    <a:cubicBezTo>
                      <a:pt x="7426" y="10899"/>
                      <a:pt x="6429" y="11729"/>
                      <a:pt x="5551" y="12678"/>
                    </a:cubicBezTo>
                    <a:cubicBezTo>
                      <a:pt x="4927" y="13356"/>
                      <a:pt x="4213" y="14116"/>
                      <a:pt x="3924" y="15044"/>
                    </a:cubicBezTo>
                    <a:cubicBezTo>
                      <a:pt x="3718" y="15698"/>
                      <a:pt x="3852" y="16462"/>
                      <a:pt x="4490" y="16679"/>
                    </a:cubicBezTo>
                    <a:cubicBezTo>
                      <a:pt x="4635" y="16727"/>
                      <a:pt x="4789" y="16748"/>
                      <a:pt x="4947" y="16748"/>
                    </a:cubicBezTo>
                    <a:cubicBezTo>
                      <a:pt x="5360" y="16748"/>
                      <a:pt x="5797" y="16600"/>
                      <a:pt x="6144" y="16393"/>
                    </a:cubicBezTo>
                    <a:cubicBezTo>
                      <a:pt x="6608" y="16116"/>
                      <a:pt x="7212" y="15690"/>
                      <a:pt x="7531" y="15207"/>
                    </a:cubicBezTo>
                    <a:lnTo>
                      <a:pt x="7531" y="15207"/>
                    </a:lnTo>
                    <a:cubicBezTo>
                      <a:pt x="7520" y="15226"/>
                      <a:pt x="5874" y="18543"/>
                      <a:pt x="7730" y="19207"/>
                    </a:cubicBezTo>
                    <a:cubicBezTo>
                      <a:pt x="7802" y="19233"/>
                      <a:pt x="7875" y="19246"/>
                      <a:pt x="7948" y="19246"/>
                    </a:cubicBezTo>
                    <a:cubicBezTo>
                      <a:pt x="9326" y="19246"/>
                      <a:pt x="10744" y="14770"/>
                      <a:pt x="11379" y="11896"/>
                    </a:cubicBezTo>
                    <a:cubicBezTo>
                      <a:pt x="12136" y="12762"/>
                      <a:pt x="12995" y="13564"/>
                      <a:pt x="13942" y="14264"/>
                    </a:cubicBezTo>
                    <a:cubicBezTo>
                      <a:pt x="14680" y="14808"/>
                      <a:pt x="15516" y="15431"/>
                      <a:pt x="16470" y="15618"/>
                    </a:cubicBezTo>
                    <a:cubicBezTo>
                      <a:pt x="16595" y="15642"/>
                      <a:pt x="16723" y="15655"/>
                      <a:pt x="16849" y="15655"/>
                    </a:cubicBezTo>
                    <a:cubicBezTo>
                      <a:pt x="17400" y="15655"/>
                      <a:pt x="17915" y="15412"/>
                      <a:pt x="18033" y="14873"/>
                    </a:cubicBezTo>
                    <a:cubicBezTo>
                      <a:pt x="18147" y="14333"/>
                      <a:pt x="17904" y="13710"/>
                      <a:pt x="17565" y="13261"/>
                    </a:cubicBezTo>
                    <a:cubicBezTo>
                      <a:pt x="17238" y="12831"/>
                      <a:pt x="16751" y="12280"/>
                      <a:pt x="16235" y="12017"/>
                    </a:cubicBezTo>
                    <a:lnTo>
                      <a:pt x="16235" y="12017"/>
                    </a:lnTo>
                    <a:cubicBezTo>
                      <a:pt x="16240" y="12019"/>
                      <a:pt x="17723" y="12772"/>
                      <a:pt x="18886" y="12772"/>
                    </a:cubicBezTo>
                    <a:cubicBezTo>
                      <a:pt x="19513" y="12772"/>
                      <a:pt x="20048" y="12553"/>
                      <a:pt x="20208" y="11880"/>
                    </a:cubicBezTo>
                    <a:cubicBezTo>
                      <a:pt x="20515" y="10565"/>
                      <a:pt x="16714" y="9249"/>
                      <a:pt x="13694" y="8725"/>
                    </a:cubicBezTo>
                    <a:cubicBezTo>
                      <a:pt x="14440" y="7858"/>
                      <a:pt x="15113" y="6903"/>
                      <a:pt x="15668" y="5877"/>
                    </a:cubicBezTo>
                    <a:cubicBezTo>
                      <a:pt x="16105" y="5068"/>
                      <a:pt x="16607" y="4155"/>
                      <a:pt x="16656" y="3181"/>
                    </a:cubicBezTo>
                    <a:cubicBezTo>
                      <a:pt x="16691" y="2497"/>
                      <a:pt x="16375" y="1790"/>
                      <a:pt x="15698" y="1741"/>
                    </a:cubicBezTo>
                    <a:cubicBezTo>
                      <a:pt x="15666" y="1738"/>
                      <a:pt x="15635" y="1737"/>
                      <a:pt x="15603" y="1737"/>
                    </a:cubicBezTo>
                    <a:cubicBezTo>
                      <a:pt x="15081" y="1737"/>
                      <a:pt x="14543" y="2053"/>
                      <a:pt x="14170" y="2425"/>
                    </a:cubicBezTo>
                    <a:cubicBezTo>
                      <a:pt x="13794" y="2806"/>
                      <a:pt x="13320" y="3361"/>
                      <a:pt x="13126" y="3904"/>
                    </a:cubicBezTo>
                    <a:lnTo>
                      <a:pt x="13126" y="3904"/>
                    </a:lnTo>
                    <a:cubicBezTo>
                      <a:pt x="13213" y="3649"/>
                      <a:pt x="14330" y="179"/>
                      <a:pt x="12432" y="3"/>
                    </a:cubicBezTo>
                    <a:cubicBezTo>
                      <a:pt x="12412" y="1"/>
                      <a:pt x="12391" y="0"/>
                      <a:pt x="1237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" name="Google Shape;3885;p47"/>
              <p:cNvSpPr/>
              <p:nvPr/>
            </p:nvSpPr>
            <p:spPr>
              <a:xfrm rot="-1799979" flipH="1">
                <a:off x="6997350" y="3010269"/>
                <a:ext cx="167227" cy="248646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5519" extrusionOk="0">
                    <a:moveTo>
                      <a:pt x="1872" y="1515"/>
                    </a:moveTo>
                    <a:lnTo>
                      <a:pt x="1872" y="1515"/>
                    </a:lnTo>
                    <a:cubicBezTo>
                      <a:pt x="1921" y="1873"/>
                      <a:pt x="1887" y="2257"/>
                      <a:pt x="1705" y="2573"/>
                    </a:cubicBezTo>
                    <a:cubicBezTo>
                      <a:pt x="1673" y="2627"/>
                      <a:pt x="1527" y="2873"/>
                      <a:pt x="1398" y="2873"/>
                    </a:cubicBezTo>
                    <a:cubicBezTo>
                      <a:pt x="1356" y="2873"/>
                      <a:pt x="1316" y="2846"/>
                      <a:pt x="1282" y="2778"/>
                    </a:cubicBezTo>
                    <a:cubicBezTo>
                      <a:pt x="1240" y="2690"/>
                      <a:pt x="1354" y="2409"/>
                      <a:pt x="1385" y="2318"/>
                    </a:cubicBezTo>
                    <a:cubicBezTo>
                      <a:pt x="1484" y="2040"/>
                      <a:pt x="1651" y="1755"/>
                      <a:pt x="1872" y="1515"/>
                    </a:cubicBezTo>
                    <a:close/>
                    <a:moveTo>
                      <a:pt x="1073" y="0"/>
                    </a:moveTo>
                    <a:cubicBezTo>
                      <a:pt x="1020" y="0"/>
                      <a:pt x="964" y="10"/>
                      <a:pt x="906" y="32"/>
                    </a:cubicBezTo>
                    <a:cubicBezTo>
                      <a:pt x="624" y="139"/>
                      <a:pt x="506" y="508"/>
                      <a:pt x="423" y="762"/>
                    </a:cubicBezTo>
                    <a:cubicBezTo>
                      <a:pt x="301" y="1116"/>
                      <a:pt x="245" y="1485"/>
                      <a:pt x="199" y="1854"/>
                    </a:cubicBezTo>
                    <a:cubicBezTo>
                      <a:pt x="77" y="2820"/>
                      <a:pt x="1" y="3835"/>
                      <a:pt x="115" y="4804"/>
                    </a:cubicBezTo>
                    <a:cubicBezTo>
                      <a:pt x="117" y="4825"/>
                      <a:pt x="132" y="4835"/>
                      <a:pt x="147" y="4835"/>
                    </a:cubicBezTo>
                    <a:cubicBezTo>
                      <a:pt x="162" y="4835"/>
                      <a:pt x="176" y="4825"/>
                      <a:pt x="176" y="4804"/>
                    </a:cubicBezTo>
                    <a:cubicBezTo>
                      <a:pt x="248" y="3496"/>
                      <a:pt x="138" y="2067"/>
                      <a:pt x="575" y="808"/>
                    </a:cubicBezTo>
                    <a:cubicBezTo>
                      <a:pt x="624" y="671"/>
                      <a:pt x="674" y="527"/>
                      <a:pt x="750" y="405"/>
                    </a:cubicBezTo>
                    <a:cubicBezTo>
                      <a:pt x="830" y="269"/>
                      <a:pt x="937" y="215"/>
                      <a:pt x="1047" y="215"/>
                    </a:cubicBezTo>
                    <a:cubicBezTo>
                      <a:pt x="1220" y="215"/>
                      <a:pt x="1401" y="348"/>
                      <a:pt x="1503" y="508"/>
                    </a:cubicBezTo>
                    <a:cubicBezTo>
                      <a:pt x="1655" y="748"/>
                      <a:pt x="1761" y="1021"/>
                      <a:pt x="1826" y="1299"/>
                    </a:cubicBezTo>
                    <a:cubicBezTo>
                      <a:pt x="1457" y="1648"/>
                      <a:pt x="1069" y="2250"/>
                      <a:pt x="1085" y="2778"/>
                    </a:cubicBezTo>
                    <a:cubicBezTo>
                      <a:pt x="1093" y="3011"/>
                      <a:pt x="1190" y="3097"/>
                      <a:pt x="1314" y="3097"/>
                    </a:cubicBezTo>
                    <a:cubicBezTo>
                      <a:pt x="1485" y="3097"/>
                      <a:pt x="1708" y="2934"/>
                      <a:pt x="1819" y="2766"/>
                    </a:cubicBezTo>
                    <a:cubicBezTo>
                      <a:pt x="2096" y="2344"/>
                      <a:pt x="2130" y="1839"/>
                      <a:pt x="2028" y="1360"/>
                    </a:cubicBezTo>
                    <a:cubicBezTo>
                      <a:pt x="2210" y="1196"/>
                      <a:pt x="2419" y="1071"/>
                      <a:pt x="2640" y="1002"/>
                    </a:cubicBezTo>
                    <a:cubicBezTo>
                      <a:pt x="2727" y="976"/>
                      <a:pt x="2803" y="964"/>
                      <a:pt x="2870" y="964"/>
                    </a:cubicBezTo>
                    <a:cubicBezTo>
                      <a:pt x="3311" y="964"/>
                      <a:pt x="3328" y="1490"/>
                      <a:pt x="3153" y="1850"/>
                    </a:cubicBezTo>
                    <a:cubicBezTo>
                      <a:pt x="3031" y="2097"/>
                      <a:pt x="2872" y="2333"/>
                      <a:pt x="2723" y="2561"/>
                    </a:cubicBezTo>
                    <a:cubicBezTo>
                      <a:pt x="2031" y="3610"/>
                      <a:pt x="1161" y="4534"/>
                      <a:pt x="168" y="5302"/>
                    </a:cubicBezTo>
                    <a:cubicBezTo>
                      <a:pt x="74" y="5374"/>
                      <a:pt x="132" y="5518"/>
                      <a:pt x="221" y="5518"/>
                    </a:cubicBezTo>
                    <a:cubicBezTo>
                      <a:pt x="241" y="5518"/>
                      <a:pt x="261" y="5512"/>
                      <a:pt x="282" y="5496"/>
                    </a:cubicBezTo>
                    <a:cubicBezTo>
                      <a:pt x="1434" y="4614"/>
                      <a:pt x="2431" y="3522"/>
                      <a:pt x="3168" y="2268"/>
                    </a:cubicBezTo>
                    <a:cubicBezTo>
                      <a:pt x="3404" y="1869"/>
                      <a:pt x="3712" y="1211"/>
                      <a:pt x="3221" y="858"/>
                    </a:cubicBezTo>
                    <a:cubicBezTo>
                      <a:pt x="3115" y="782"/>
                      <a:pt x="2999" y="750"/>
                      <a:pt x="2878" y="750"/>
                    </a:cubicBezTo>
                    <a:cubicBezTo>
                      <a:pt x="2565" y="750"/>
                      <a:pt x="2225" y="963"/>
                      <a:pt x="1978" y="1166"/>
                    </a:cubicBezTo>
                    <a:cubicBezTo>
                      <a:pt x="1947" y="1063"/>
                      <a:pt x="1913" y="964"/>
                      <a:pt x="1875" y="869"/>
                    </a:cubicBezTo>
                    <a:cubicBezTo>
                      <a:pt x="1748" y="564"/>
                      <a:pt x="1475" y="0"/>
                      <a:pt x="107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" name="Google Shape;3886;p47"/>
              <p:cNvSpPr/>
              <p:nvPr/>
            </p:nvSpPr>
            <p:spPr>
              <a:xfrm rot="-1799979" flipH="1">
                <a:off x="7167317" y="2961505"/>
                <a:ext cx="321660" cy="167190"/>
              </a:xfrm>
              <a:custGeom>
                <a:avLst/>
                <a:gdLst/>
                <a:ahLst/>
                <a:cxnLst/>
                <a:rect l="l" t="t" r="r" b="b"/>
                <a:pathLst>
                  <a:path w="7140" h="3711" extrusionOk="0">
                    <a:moveTo>
                      <a:pt x="2567" y="1509"/>
                    </a:moveTo>
                    <a:lnTo>
                      <a:pt x="2567" y="1509"/>
                    </a:lnTo>
                    <a:cubicBezTo>
                      <a:pt x="2826" y="1550"/>
                      <a:pt x="3080" y="1611"/>
                      <a:pt x="3324" y="1695"/>
                    </a:cubicBezTo>
                    <a:cubicBezTo>
                      <a:pt x="3517" y="1760"/>
                      <a:pt x="3738" y="1801"/>
                      <a:pt x="3772" y="2014"/>
                    </a:cubicBezTo>
                    <a:cubicBezTo>
                      <a:pt x="3790" y="2122"/>
                      <a:pt x="3800" y="2145"/>
                      <a:pt x="3776" y="2145"/>
                    </a:cubicBezTo>
                    <a:cubicBezTo>
                      <a:pt x="3759" y="2145"/>
                      <a:pt x="3728" y="2135"/>
                      <a:pt x="3673" y="2132"/>
                    </a:cubicBezTo>
                    <a:cubicBezTo>
                      <a:pt x="3624" y="2128"/>
                      <a:pt x="3548" y="2086"/>
                      <a:pt x="3510" y="2071"/>
                    </a:cubicBezTo>
                    <a:cubicBezTo>
                      <a:pt x="3243" y="1965"/>
                      <a:pt x="2985" y="1820"/>
                      <a:pt x="2753" y="1649"/>
                    </a:cubicBezTo>
                    <a:cubicBezTo>
                      <a:pt x="2689" y="1607"/>
                      <a:pt x="2628" y="1558"/>
                      <a:pt x="2567" y="1509"/>
                    </a:cubicBezTo>
                    <a:close/>
                    <a:moveTo>
                      <a:pt x="2081" y="1"/>
                    </a:moveTo>
                    <a:cubicBezTo>
                      <a:pt x="1757" y="1"/>
                      <a:pt x="1484" y="105"/>
                      <a:pt x="1525" y="470"/>
                    </a:cubicBezTo>
                    <a:cubicBezTo>
                      <a:pt x="1555" y="763"/>
                      <a:pt x="1780" y="1014"/>
                      <a:pt x="1966" y="1227"/>
                    </a:cubicBezTo>
                    <a:cubicBezTo>
                      <a:pt x="1891" y="1223"/>
                      <a:pt x="1815" y="1221"/>
                      <a:pt x="1739" y="1221"/>
                    </a:cubicBezTo>
                    <a:cubicBezTo>
                      <a:pt x="1686" y="1221"/>
                      <a:pt x="1632" y="1222"/>
                      <a:pt x="1578" y="1223"/>
                    </a:cubicBezTo>
                    <a:cubicBezTo>
                      <a:pt x="1221" y="1230"/>
                      <a:pt x="776" y="1242"/>
                      <a:pt x="483" y="1478"/>
                    </a:cubicBezTo>
                    <a:cubicBezTo>
                      <a:pt x="1" y="1858"/>
                      <a:pt x="251" y="2383"/>
                      <a:pt x="704" y="2637"/>
                    </a:cubicBezTo>
                    <a:cubicBezTo>
                      <a:pt x="1506" y="3083"/>
                      <a:pt x="2480" y="3334"/>
                      <a:pt x="3377" y="3504"/>
                    </a:cubicBezTo>
                    <a:cubicBezTo>
                      <a:pt x="4098" y="3643"/>
                      <a:pt x="4832" y="3711"/>
                      <a:pt x="5568" y="3711"/>
                    </a:cubicBezTo>
                    <a:cubicBezTo>
                      <a:pt x="5840" y="3711"/>
                      <a:pt x="6112" y="3702"/>
                      <a:pt x="6384" y="3683"/>
                    </a:cubicBezTo>
                    <a:cubicBezTo>
                      <a:pt x="6521" y="3672"/>
                      <a:pt x="6525" y="3458"/>
                      <a:pt x="6394" y="3458"/>
                    </a:cubicBezTo>
                    <a:cubicBezTo>
                      <a:pt x="6391" y="3458"/>
                      <a:pt x="6388" y="3458"/>
                      <a:pt x="6384" y="3459"/>
                    </a:cubicBezTo>
                    <a:cubicBezTo>
                      <a:pt x="6111" y="3477"/>
                      <a:pt x="5839" y="3487"/>
                      <a:pt x="5566" y="3487"/>
                    </a:cubicBezTo>
                    <a:cubicBezTo>
                      <a:pt x="4612" y="3487"/>
                      <a:pt x="3664" y="3371"/>
                      <a:pt x="2738" y="3132"/>
                    </a:cubicBezTo>
                    <a:cubicBezTo>
                      <a:pt x="2141" y="2980"/>
                      <a:pt x="1544" y="2786"/>
                      <a:pt x="985" y="2527"/>
                    </a:cubicBezTo>
                    <a:cubicBezTo>
                      <a:pt x="727" y="2409"/>
                      <a:pt x="404" y="2246"/>
                      <a:pt x="469" y="1919"/>
                    </a:cubicBezTo>
                    <a:cubicBezTo>
                      <a:pt x="560" y="1470"/>
                      <a:pt x="1145" y="1459"/>
                      <a:pt x="1518" y="1444"/>
                    </a:cubicBezTo>
                    <a:cubicBezTo>
                      <a:pt x="1588" y="1441"/>
                      <a:pt x="1659" y="1440"/>
                      <a:pt x="1730" y="1440"/>
                    </a:cubicBezTo>
                    <a:cubicBezTo>
                      <a:pt x="1883" y="1440"/>
                      <a:pt x="2037" y="1446"/>
                      <a:pt x="2190" y="1459"/>
                    </a:cubicBezTo>
                    <a:cubicBezTo>
                      <a:pt x="2385" y="1649"/>
                      <a:pt x="2597" y="1816"/>
                      <a:pt x="2826" y="1960"/>
                    </a:cubicBezTo>
                    <a:cubicBezTo>
                      <a:pt x="2990" y="2063"/>
                      <a:pt x="3474" y="2372"/>
                      <a:pt x="3815" y="2372"/>
                    </a:cubicBezTo>
                    <a:cubicBezTo>
                      <a:pt x="3954" y="2372"/>
                      <a:pt x="4070" y="2321"/>
                      <a:pt x="4129" y="2181"/>
                    </a:cubicBezTo>
                    <a:cubicBezTo>
                      <a:pt x="4365" y="1641"/>
                      <a:pt x="3054" y="1379"/>
                      <a:pt x="2764" y="1322"/>
                    </a:cubicBezTo>
                    <a:cubicBezTo>
                      <a:pt x="2605" y="1292"/>
                      <a:pt x="2445" y="1269"/>
                      <a:pt x="2285" y="1250"/>
                    </a:cubicBezTo>
                    <a:cubicBezTo>
                      <a:pt x="2240" y="1208"/>
                      <a:pt x="2198" y="1162"/>
                      <a:pt x="2157" y="1116"/>
                    </a:cubicBezTo>
                    <a:cubicBezTo>
                      <a:pt x="2065" y="1014"/>
                      <a:pt x="1978" y="907"/>
                      <a:pt x="1898" y="793"/>
                    </a:cubicBezTo>
                    <a:cubicBezTo>
                      <a:pt x="1867" y="751"/>
                      <a:pt x="1837" y="710"/>
                      <a:pt x="1815" y="668"/>
                    </a:cubicBezTo>
                    <a:cubicBezTo>
                      <a:pt x="1711" y="478"/>
                      <a:pt x="1845" y="272"/>
                      <a:pt x="2034" y="219"/>
                    </a:cubicBezTo>
                    <a:cubicBezTo>
                      <a:pt x="2085" y="205"/>
                      <a:pt x="2139" y="199"/>
                      <a:pt x="2197" y="199"/>
                    </a:cubicBezTo>
                    <a:cubicBezTo>
                      <a:pt x="2453" y="199"/>
                      <a:pt x="2765" y="323"/>
                      <a:pt x="2973" y="395"/>
                    </a:cubicBezTo>
                    <a:cubicBezTo>
                      <a:pt x="3278" y="505"/>
                      <a:pt x="3575" y="634"/>
                      <a:pt x="3868" y="771"/>
                    </a:cubicBezTo>
                    <a:cubicBezTo>
                      <a:pt x="5023" y="1311"/>
                      <a:pt x="6007" y="2048"/>
                      <a:pt x="7027" y="2801"/>
                    </a:cubicBezTo>
                    <a:cubicBezTo>
                      <a:pt x="7037" y="2808"/>
                      <a:pt x="7047" y="2812"/>
                      <a:pt x="7057" y="2812"/>
                    </a:cubicBezTo>
                    <a:cubicBezTo>
                      <a:pt x="7103" y="2812"/>
                      <a:pt x="7140" y="2743"/>
                      <a:pt x="7102" y="2702"/>
                    </a:cubicBezTo>
                    <a:cubicBezTo>
                      <a:pt x="6544" y="2116"/>
                      <a:pt x="5844" y="1634"/>
                      <a:pt x="5152" y="1220"/>
                    </a:cubicBezTo>
                    <a:cubicBezTo>
                      <a:pt x="4449" y="793"/>
                      <a:pt x="3689" y="402"/>
                      <a:pt x="2905" y="147"/>
                    </a:cubicBezTo>
                    <a:cubicBezTo>
                      <a:pt x="2731" y="92"/>
                      <a:pt x="2384" y="1"/>
                      <a:pt x="208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" name="Google Shape;3887;p47"/>
              <p:cNvSpPr/>
              <p:nvPr/>
            </p:nvSpPr>
            <p:spPr>
              <a:xfrm rot="-1799979" flipH="1">
                <a:off x="7256408" y="3149293"/>
                <a:ext cx="228901" cy="228912"/>
              </a:xfrm>
              <a:custGeom>
                <a:avLst/>
                <a:gdLst/>
                <a:ahLst/>
                <a:cxnLst/>
                <a:rect l="l" t="t" r="r" b="b"/>
                <a:pathLst>
                  <a:path w="5081" h="5081" extrusionOk="0">
                    <a:moveTo>
                      <a:pt x="2665" y="2908"/>
                    </a:moveTo>
                    <a:cubicBezTo>
                      <a:pt x="2726" y="2950"/>
                      <a:pt x="2787" y="2992"/>
                      <a:pt x="2848" y="3033"/>
                    </a:cubicBezTo>
                    <a:cubicBezTo>
                      <a:pt x="2821" y="3083"/>
                      <a:pt x="2798" y="3132"/>
                      <a:pt x="2772" y="3181"/>
                    </a:cubicBezTo>
                    <a:cubicBezTo>
                      <a:pt x="2582" y="3543"/>
                      <a:pt x="2316" y="3885"/>
                      <a:pt x="2004" y="4159"/>
                    </a:cubicBezTo>
                    <a:cubicBezTo>
                      <a:pt x="1996" y="4098"/>
                      <a:pt x="1996" y="4036"/>
                      <a:pt x="2000" y="3980"/>
                    </a:cubicBezTo>
                    <a:cubicBezTo>
                      <a:pt x="2019" y="3722"/>
                      <a:pt x="2110" y="3478"/>
                      <a:pt x="2263" y="3269"/>
                    </a:cubicBezTo>
                    <a:cubicBezTo>
                      <a:pt x="2335" y="3170"/>
                      <a:pt x="2419" y="3086"/>
                      <a:pt x="2517" y="3010"/>
                    </a:cubicBezTo>
                    <a:cubicBezTo>
                      <a:pt x="2536" y="2995"/>
                      <a:pt x="2631" y="2908"/>
                      <a:pt x="2665" y="2908"/>
                    </a:cubicBezTo>
                    <a:close/>
                    <a:moveTo>
                      <a:pt x="4253" y="1"/>
                    </a:moveTo>
                    <a:cubicBezTo>
                      <a:pt x="4247" y="1"/>
                      <a:pt x="4242" y="1"/>
                      <a:pt x="4236" y="3"/>
                    </a:cubicBezTo>
                    <a:cubicBezTo>
                      <a:pt x="3506" y="223"/>
                      <a:pt x="2893" y="642"/>
                      <a:pt x="2331" y="1144"/>
                    </a:cubicBezTo>
                    <a:cubicBezTo>
                      <a:pt x="1753" y="1657"/>
                      <a:pt x="1175" y="2234"/>
                      <a:pt x="703" y="2850"/>
                    </a:cubicBezTo>
                    <a:cubicBezTo>
                      <a:pt x="358" y="3303"/>
                      <a:pt x="1" y="4064"/>
                      <a:pt x="338" y="4622"/>
                    </a:cubicBezTo>
                    <a:cubicBezTo>
                      <a:pt x="461" y="4820"/>
                      <a:pt x="652" y="4894"/>
                      <a:pt x="863" y="4894"/>
                    </a:cubicBezTo>
                    <a:cubicBezTo>
                      <a:pt x="1213" y="4894"/>
                      <a:pt x="1619" y="4694"/>
                      <a:pt x="1867" y="4524"/>
                    </a:cubicBezTo>
                    <a:cubicBezTo>
                      <a:pt x="1871" y="4535"/>
                      <a:pt x="1875" y="4546"/>
                      <a:pt x="1879" y="4561"/>
                    </a:cubicBezTo>
                    <a:cubicBezTo>
                      <a:pt x="2014" y="4904"/>
                      <a:pt x="2279" y="5081"/>
                      <a:pt x="2572" y="5081"/>
                    </a:cubicBezTo>
                    <a:cubicBezTo>
                      <a:pt x="2746" y="5081"/>
                      <a:pt x="2930" y="5018"/>
                      <a:pt x="3103" y="4892"/>
                    </a:cubicBezTo>
                    <a:cubicBezTo>
                      <a:pt x="3734" y="4436"/>
                      <a:pt x="4137" y="3626"/>
                      <a:pt x="4411" y="2919"/>
                    </a:cubicBezTo>
                    <a:cubicBezTo>
                      <a:pt x="4726" y="2109"/>
                      <a:pt x="4897" y="1253"/>
                      <a:pt x="5065" y="402"/>
                    </a:cubicBezTo>
                    <a:cubicBezTo>
                      <a:pt x="5081" y="322"/>
                      <a:pt x="5013" y="269"/>
                      <a:pt x="4950" y="269"/>
                    </a:cubicBezTo>
                    <a:cubicBezTo>
                      <a:pt x="4909" y="269"/>
                      <a:pt x="4870" y="292"/>
                      <a:pt x="4860" y="345"/>
                    </a:cubicBezTo>
                    <a:cubicBezTo>
                      <a:pt x="4669" y="1314"/>
                      <a:pt x="4475" y="2295"/>
                      <a:pt x="4065" y="3201"/>
                    </a:cubicBezTo>
                    <a:cubicBezTo>
                      <a:pt x="3856" y="3660"/>
                      <a:pt x="3589" y="4101"/>
                      <a:pt x="3244" y="4474"/>
                    </a:cubicBezTo>
                    <a:cubicBezTo>
                      <a:pt x="3070" y="4665"/>
                      <a:pt x="2836" y="4871"/>
                      <a:pt x="2580" y="4871"/>
                    </a:cubicBezTo>
                    <a:cubicBezTo>
                      <a:pt x="2505" y="4871"/>
                      <a:pt x="2428" y="4853"/>
                      <a:pt x="2350" y="4812"/>
                    </a:cubicBezTo>
                    <a:cubicBezTo>
                      <a:pt x="2191" y="4725"/>
                      <a:pt x="2091" y="4566"/>
                      <a:pt x="2042" y="4387"/>
                    </a:cubicBezTo>
                    <a:cubicBezTo>
                      <a:pt x="2251" y="4212"/>
                      <a:pt x="2442" y="4014"/>
                      <a:pt x="2609" y="3797"/>
                    </a:cubicBezTo>
                    <a:cubicBezTo>
                      <a:pt x="2784" y="3576"/>
                      <a:pt x="3026" y="3273"/>
                      <a:pt x="3065" y="2983"/>
                    </a:cubicBezTo>
                    <a:cubicBezTo>
                      <a:pt x="3095" y="2748"/>
                      <a:pt x="3004" y="2666"/>
                      <a:pt x="2871" y="2666"/>
                    </a:cubicBezTo>
                    <a:cubicBezTo>
                      <a:pt x="2664" y="2666"/>
                      <a:pt x="2356" y="2862"/>
                      <a:pt x="2236" y="2987"/>
                    </a:cubicBezTo>
                    <a:cubicBezTo>
                      <a:pt x="1901" y="3329"/>
                      <a:pt x="1726" y="3843"/>
                      <a:pt x="1810" y="4315"/>
                    </a:cubicBezTo>
                    <a:cubicBezTo>
                      <a:pt x="1753" y="4356"/>
                      <a:pt x="1696" y="4398"/>
                      <a:pt x="1639" y="4432"/>
                    </a:cubicBezTo>
                    <a:cubicBezTo>
                      <a:pt x="1421" y="4569"/>
                      <a:pt x="1167" y="4677"/>
                      <a:pt x="907" y="4677"/>
                    </a:cubicBezTo>
                    <a:cubicBezTo>
                      <a:pt x="886" y="4677"/>
                      <a:pt x="866" y="4677"/>
                      <a:pt x="845" y="4675"/>
                    </a:cubicBezTo>
                    <a:cubicBezTo>
                      <a:pt x="350" y="4649"/>
                      <a:pt x="373" y="4033"/>
                      <a:pt x="475" y="3676"/>
                    </a:cubicBezTo>
                    <a:cubicBezTo>
                      <a:pt x="631" y="3136"/>
                      <a:pt x="1054" y="2722"/>
                      <a:pt x="1426" y="2318"/>
                    </a:cubicBezTo>
                    <a:cubicBezTo>
                      <a:pt x="2247" y="1432"/>
                      <a:pt x="3121" y="562"/>
                      <a:pt x="4262" y="102"/>
                    </a:cubicBezTo>
                    <a:cubicBezTo>
                      <a:pt x="4317" y="78"/>
                      <a:pt x="4304" y="1"/>
                      <a:pt x="425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" name="Google Shape;3888;p47"/>
              <p:cNvSpPr/>
              <p:nvPr/>
            </p:nvSpPr>
            <p:spPr>
              <a:xfrm rot="-1799979" flipH="1">
                <a:off x="6982329" y="3253542"/>
                <a:ext cx="283007" cy="188861"/>
              </a:xfrm>
              <a:custGeom>
                <a:avLst/>
                <a:gdLst/>
                <a:ahLst/>
                <a:cxnLst/>
                <a:rect l="l" t="t" r="r" b="b"/>
                <a:pathLst>
                  <a:path w="6282" h="4192" extrusionOk="0">
                    <a:moveTo>
                      <a:pt x="3189" y="1568"/>
                    </a:moveTo>
                    <a:cubicBezTo>
                      <a:pt x="3222" y="1568"/>
                      <a:pt x="3257" y="1582"/>
                      <a:pt x="3297" y="1608"/>
                    </a:cubicBezTo>
                    <a:cubicBezTo>
                      <a:pt x="3434" y="1635"/>
                      <a:pt x="3604" y="1749"/>
                      <a:pt x="3730" y="1822"/>
                    </a:cubicBezTo>
                    <a:cubicBezTo>
                      <a:pt x="3875" y="1905"/>
                      <a:pt x="4027" y="2004"/>
                      <a:pt x="4171" y="2114"/>
                    </a:cubicBezTo>
                    <a:cubicBezTo>
                      <a:pt x="3886" y="2087"/>
                      <a:pt x="3597" y="2038"/>
                      <a:pt x="3327" y="1936"/>
                    </a:cubicBezTo>
                    <a:cubicBezTo>
                      <a:pt x="3213" y="1901"/>
                      <a:pt x="3111" y="1848"/>
                      <a:pt x="3020" y="1772"/>
                    </a:cubicBezTo>
                    <a:cubicBezTo>
                      <a:pt x="3059" y="1637"/>
                      <a:pt x="3115" y="1568"/>
                      <a:pt x="3189" y="1568"/>
                    </a:cubicBezTo>
                    <a:close/>
                    <a:moveTo>
                      <a:pt x="1224" y="0"/>
                    </a:moveTo>
                    <a:cubicBezTo>
                      <a:pt x="1081" y="0"/>
                      <a:pt x="1083" y="225"/>
                      <a:pt x="1232" y="232"/>
                    </a:cubicBezTo>
                    <a:cubicBezTo>
                      <a:pt x="2646" y="308"/>
                      <a:pt x="4042" y="673"/>
                      <a:pt x="5304" y="1331"/>
                    </a:cubicBezTo>
                    <a:cubicBezTo>
                      <a:pt x="5441" y="1399"/>
                      <a:pt x="5666" y="1487"/>
                      <a:pt x="5761" y="1612"/>
                    </a:cubicBezTo>
                    <a:cubicBezTo>
                      <a:pt x="6068" y="2023"/>
                      <a:pt x="5612" y="2103"/>
                      <a:pt x="5392" y="2126"/>
                    </a:cubicBezTo>
                    <a:cubicBezTo>
                      <a:pt x="5235" y="2140"/>
                      <a:pt x="5075" y="2146"/>
                      <a:pt x="4915" y="2146"/>
                    </a:cubicBezTo>
                    <a:cubicBezTo>
                      <a:pt x="4783" y="2146"/>
                      <a:pt x="4652" y="2142"/>
                      <a:pt x="4521" y="2137"/>
                    </a:cubicBezTo>
                    <a:cubicBezTo>
                      <a:pt x="4327" y="1959"/>
                      <a:pt x="4115" y="1799"/>
                      <a:pt x="3890" y="1666"/>
                    </a:cubicBezTo>
                    <a:cubicBezTo>
                      <a:pt x="3690" y="1547"/>
                      <a:pt x="3334" y="1321"/>
                      <a:pt x="3074" y="1321"/>
                    </a:cubicBezTo>
                    <a:cubicBezTo>
                      <a:pt x="3058" y="1321"/>
                      <a:pt x="3042" y="1322"/>
                      <a:pt x="3027" y="1324"/>
                    </a:cubicBezTo>
                    <a:cubicBezTo>
                      <a:pt x="2864" y="1343"/>
                      <a:pt x="2749" y="1464"/>
                      <a:pt x="2746" y="1631"/>
                    </a:cubicBezTo>
                    <a:cubicBezTo>
                      <a:pt x="2742" y="1859"/>
                      <a:pt x="2939" y="1996"/>
                      <a:pt x="3130" y="2084"/>
                    </a:cubicBezTo>
                    <a:cubicBezTo>
                      <a:pt x="3529" y="2263"/>
                      <a:pt x="3997" y="2338"/>
                      <a:pt x="4464" y="2357"/>
                    </a:cubicBezTo>
                    <a:cubicBezTo>
                      <a:pt x="4753" y="2631"/>
                      <a:pt x="4996" y="2958"/>
                      <a:pt x="5106" y="3312"/>
                    </a:cubicBezTo>
                    <a:cubicBezTo>
                      <a:pt x="5201" y="3619"/>
                      <a:pt x="5137" y="3928"/>
                      <a:pt x="4741" y="3958"/>
                    </a:cubicBezTo>
                    <a:cubicBezTo>
                      <a:pt x="4720" y="3960"/>
                      <a:pt x="4698" y="3961"/>
                      <a:pt x="4676" y="3961"/>
                    </a:cubicBezTo>
                    <a:cubicBezTo>
                      <a:pt x="4517" y="3961"/>
                      <a:pt x="4341" y="3917"/>
                      <a:pt x="4190" y="3890"/>
                    </a:cubicBezTo>
                    <a:cubicBezTo>
                      <a:pt x="3871" y="3840"/>
                      <a:pt x="3555" y="3772"/>
                      <a:pt x="3251" y="3658"/>
                    </a:cubicBezTo>
                    <a:cubicBezTo>
                      <a:pt x="2582" y="3400"/>
                      <a:pt x="2092" y="2878"/>
                      <a:pt x="1579" y="2396"/>
                    </a:cubicBezTo>
                    <a:cubicBezTo>
                      <a:pt x="1084" y="1928"/>
                      <a:pt x="605" y="1426"/>
                      <a:pt x="61" y="1015"/>
                    </a:cubicBezTo>
                    <a:cubicBezTo>
                      <a:pt x="55" y="1011"/>
                      <a:pt x="49" y="1009"/>
                      <a:pt x="44" y="1009"/>
                    </a:cubicBezTo>
                    <a:cubicBezTo>
                      <a:pt x="18" y="1009"/>
                      <a:pt x="1" y="1047"/>
                      <a:pt x="19" y="1073"/>
                    </a:cubicBezTo>
                    <a:cubicBezTo>
                      <a:pt x="575" y="1757"/>
                      <a:pt x="1259" y="2369"/>
                      <a:pt x="1898" y="2981"/>
                    </a:cubicBezTo>
                    <a:cubicBezTo>
                      <a:pt x="2430" y="3487"/>
                      <a:pt x="2989" y="3852"/>
                      <a:pt x="3715" y="4019"/>
                    </a:cubicBezTo>
                    <a:cubicBezTo>
                      <a:pt x="3941" y="4071"/>
                      <a:pt x="4356" y="4192"/>
                      <a:pt x="4715" y="4192"/>
                    </a:cubicBezTo>
                    <a:cubicBezTo>
                      <a:pt x="4990" y="4192"/>
                      <a:pt x="5232" y="4121"/>
                      <a:pt x="5331" y="3893"/>
                    </a:cubicBezTo>
                    <a:cubicBezTo>
                      <a:pt x="5555" y="3377"/>
                      <a:pt x="5118" y="2757"/>
                      <a:pt x="4753" y="2365"/>
                    </a:cubicBezTo>
                    <a:cubicBezTo>
                      <a:pt x="4973" y="2365"/>
                      <a:pt x="5187" y="2350"/>
                      <a:pt x="5392" y="2335"/>
                    </a:cubicBezTo>
                    <a:cubicBezTo>
                      <a:pt x="5772" y="2301"/>
                      <a:pt x="6282" y="2061"/>
                      <a:pt x="6019" y="1601"/>
                    </a:cubicBezTo>
                    <a:cubicBezTo>
                      <a:pt x="5845" y="1301"/>
                      <a:pt x="5422" y="1145"/>
                      <a:pt x="5129" y="1001"/>
                    </a:cubicBezTo>
                    <a:cubicBezTo>
                      <a:pt x="4741" y="814"/>
                      <a:pt x="4339" y="650"/>
                      <a:pt x="3932" y="510"/>
                    </a:cubicBezTo>
                    <a:cubicBezTo>
                      <a:pt x="3057" y="217"/>
                      <a:pt x="2153" y="53"/>
                      <a:pt x="1232" y="1"/>
                    </a:cubicBezTo>
                    <a:cubicBezTo>
                      <a:pt x="1229" y="0"/>
                      <a:pt x="1227" y="0"/>
                      <a:pt x="122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" name="Google Shape;3889;p47"/>
              <p:cNvSpPr/>
              <p:nvPr/>
            </p:nvSpPr>
            <p:spPr>
              <a:xfrm rot="-1799979" flipH="1">
                <a:off x="7126846" y="3113652"/>
                <a:ext cx="159704" cy="159667"/>
              </a:xfrm>
              <a:custGeom>
                <a:avLst/>
                <a:gdLst/>
                <a:ahLst/>
                <a:cxnLst/>
                <a:rect l="l" t="t" r="r" b="b"/>
                <a:pathLst>
                  <a:path w="3545" h="3544" extrusionOk="0">
                    <a:moveTo>
                      <a:pt x="1772" y="0"/>
                    </a:moveTo>
                    <a:cubicBezTo>
                      <a:pt x="795" y="0"/>
                      <a:pt x="0" y="795"/>
                      <a:pt x="0" y="1772"/>
                    </a:cubicBezTo>
                    <a:cubicBezTo>
                      <a:pt x="0" y="2749"/>
                      <a:pt x="795" y="3543"/>
                      <a:pt x="1772" y="3543"/>
                    </a:cubicBezTo>
                    <a:cubicBezTo>
                      <a:pt x="2749" y="3543"/>
                      <a:pt x="3544" y="2749"/>
                      <a:pt x="3544" y="1772"/>
                    </a:cubicBezTo>
                    <a:cubicBezTo>
                      <a:pt x="3544" y="795"/>
                      <a:pt x="2749" y="0"/>
                      <a:pt x="177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" name="Google Shape;3890;p47"/>
              <p:cNvSpPr/>
              <p:nvPr/>
            </p:nvSpPr>
            <p:spPr>
              <a:xfrm rot="-1799979" flipH="1">
                <a:off x="7079045" y="3065672"/>
                <a:ext cx="255256" cy="255449"/>
              </a:xfrm>
              <a:custGeom>
                <a:avLst/>
                <a:gdLst/>
                <a:ahLst/>
                <a:cxnLst/>
                <a:rect l="l" t="t" r="r" b="b"/>
                <a:pathLst>
                  <a:path w="5666" h="5670" extrusionOk="0">
                    <a:moveTo>
                      <a:pt x="2826" y="0"/>
                    </a:moveTo>
                    <a:cubicBezTo>
                      <a:pt x="2726" y="5"/>
                      <a:pt x="2647" y="84"/>
                      <a:pt x="2647" y="179"/>
                    </a:cubicBezTo>
                    <a:cubicBezTo>
                      <a:pt x="2647" y="279"/>
                      <a:pt x="2726" y="358"/>
                      <a:pt x="2826" y="358"/>
                    </a:cubicBezTo>
                    <a:cubicBezTo>
                      <a:pt x="2924" y="358"/>
                      <a:pt x="3005" y="279"/>
                      <a:pt x="3005" y="179"/>
                    </a:cubicBezTo>
                    <a:cubicBezTo>
                      <a:pt x="3005" y="81"/>
                      <a:pt x="2924" y="0"/>
                      <a:pt x="2826" y="0"/>
                    </a:cubicBezTo>
                    <a:close/>
                    <a:moveTo>
                      <a:pt x="3647" y="129"/>
                    </a:moveTo>
                    <a:cubicBezTo>
                      <a:pt x="3572" y="129"/>
                      <a:pt x="3501" y="177"/>
                      <a:pt x="3476" y="251"/>
                    </a:cubicBezTo>
                    <a:cubicBezTo>
                      <a:pt x="3445" y="347"/>
                      <a:pt x="3498" y="446"/>
                      <a:pt x="3590" y="476"/>
                    </a:cubicBezTo>
                    <a:cubicBezTo>
                      <a:pt x="3609" y="484"/>
                      <a:pt x="3628" y="488"/>
                      <a:pt x="3647" y="488"/>
                    </a:cubicBezTo>
                    <a:cubicBezTo>
                      <a:pt x="3723" y="488"/>
                      <a:pt x="3791" y="438"/>
                      <a:pt x="3814" y="362"/>
                    </a:cubicBezTo>
                    <a:cubicBezTo>
                      <a:pt x="3844" y="267"/>
                      <a:pt x="3795" y="168"/>
                      <a:pt x="3700" y="137"/>
                    </a:cubicBezTo>
                    <a:cubicBezTo>
                      <a:pt x="3683" y="131"/>
                      <a:pt x="3665" y="129"/>
                      <a:pt x="3647" y="129"/>
                    </a:cubicBezTo>
                    <a:close/>
                    <a:moveTo>
                      <a:pt x="2004" y="133"/>
                    </a:moveTo>
                    <a:cubicBezTo>
                      <a:pt x="1987" y="133"/>
                      <a:pt x="1968" y="136"/>
                      <a:pt x="1951" y="142"/>
                    </a:cubicBezTo>
                    <a:cubicBezTo>
                      <a:pt x="1856" y="172"/>
                      <a:pt x="1807" y="274"/>
                      <a:pt x="1837" y="365"/>
                    </a:cubicBezTo>
                    <a:cubicBezTo>
                      <a:pt x="1860" y="442"/>
                      <a:pt x="1933" y="491"/>
                      <a:pt x="2005" y="491"/>
                    </a:cubicBezTo>
                    <a:cubicBezTo>
                      <a:pt x="2024" y="491"/>
                      <a:pt x="2042" y="488"/>
                      <a:pt x="2061" y="479"/>
                    </a:cubicBezTo>
                    <a:cubicBezTo>
                      <a:pt x="2153" y="449"/>
                      <a:pt x="2206" y="351"/>
                      <a:pt x="2175" y="256"/>
                    </a:cubicBezTo>
                    <a:cubicBezTo>
                      <a:pt x="2151" y="182"/>
                      <a:pt x="2079" y="133"/>
                      <a:pt x="2004" y="133"/>
                    </a:cubicBezTo>
                    <a:close/>
                    <a:moveTo>
                      <a:pt x="4388" y="504"/>
                    </a:moveTo>
                    <a:cubicBezTo>
                      <a:pt x="4333" y="504"/>
                      <a:pt x="4278" y="530"/>
                      <a:pt x="4244" y="579"/>
                    </a:cubicBezTo>
                    <a:cubicBezTo>
                      <a:pt x="4186" y="658"/>
                      <a:pt x="4202" y="769"/>
                      <a:pt x="4282" y="826"/>
                    </a:cubicBezTo>
                    <a:cubicBezTo>
                      <a:pt x="4316" y="849"/>
                      <a:pt x="4351" y="860"/>
                      <a:pt x="4388" y="860"/>
                    </a:cubicBezTo>
                    <a:cubicBezTo>
                      <a:pt x="4442" y="860"/>
                      <a:pt x="4498" y="837"/>
                      <a:pt x="4533" y="788"/>
                    </a:cubicBezTo>
                    <a:cubicBezTo>
                      <a:pt x="4590" y="707"/>
                      <a:pt x="4571" y="598"/>
                      <a:pt x="4491" y="537"/>
                    </a:cubicBezTo>
                    <a:cubicBezTo>
                      <a:pt x="4460" y="514"/>
                      <a:pt x="4424" y="504"/>
                      <a:pt x="4388" y="504"/>
                    </a:cubicBezTo>
                    <a:close/>
                    <a:moveTo>
                      <a:pt x="1267" y="514"/>
                    </a:moveTo>
                    <a:cubicBezTo>
                      <a:pt x="1230" y="514"/>
                      <a:pt x="1193" y="525"/>
                      <a:pt x="1161" y="548"/>
                    </a:cubicBezTo>
                    <a:cubicBezTo>
                      <a:pt x="1080" y="605"/>
                      <a:pt x="1066" y="716"/>
                      <a:pt x="1122" y="795"/>
                    </a:cubicBezTo>
                    <a:cubicBezTo>
                      <a:pt x="1157" y="844"/>
                      <a:pt x="1214" y="872"/>
                      <a:pt x="1266" y="872"/>
                    </a:cubicBezTo>
                    <a:cubicBezTo>
                      <a:pt x="1305" y="872"/>
                      <a:pt x="1339" y="860"/>
                      <a:pt x="1373" y="837"/>
                    </a:cubicBezTo>
                    <a:cubicBezTo>
                      <a:pt x="1454" y="776"/>
                      <a:pt x="1468" y="666"/>
                      <a:pt x="1412" y="586"/>
                    </a:cubicBezTo>
                    <a:cubicBezTo>
                      <a:pt x="1377" y="539"/>
                      <a:pt x="1323" y="514"/>
                      <a:pt x="1267" y="514"/>
                    </a:cubicBezTo>
                    <a:close/>
                    <a:moveTo>
                      <a:pt x="4974" y="1089"/>
                    </a:moveTo>
                    <a:cubicBezTo>
                      <a:pt x="4938" y="1089"/>
                      <a:pt x="4902" y="1100"/>
                      <a:pt x="4871" y="1123"/>
                    </a:cubicBezTo>
                    <a:cubicBezTo>
                      <a:pt x="4791" y="1183"/>
                      <a:pt x="4776" y="1293"/>
                      <a:pt x="4833" y="1374"/>
                    </a:cubicBezTo>
                    <a:cubicBezTo>
                      <a:pt x="4867" y="1419"/>
                      <a:pt x="4921" y="1446"/>
                      <a:pt x="4978" y="1446"/>
                    </a:cubicBezTo>
                    <a:cubicBezTo>
                      <a:pt x="5012" y="1446"/>
                      <a:pt x="5050" y="1434"/>
                      <a:pt x="5081" y="1411"/>
                    </a:cubicBezTo>
                    <a:cubicBezTo>
                      <a:pt x="5160" y="1354"/>
                      <a:pt x="5179" y="1240"/>
                      <a:pt x="5118" y="1164"/>
                    </a:cubicBezTo>
                    <a:lnTo>
                      <a:pt x="5122" y="1164"/>
                    </a:lnTo>
                    <a:cubicBezTo>
                      <a:pt x="5085" y="1115"/>
                      <a:pt x="5030" y="1089"/>
                      <a:pt x="4974" y="1089"/>
                    </a:cubicBezTo>
                    <a:close/>
                    <a:moveTo>
                      <a:pt x="679" y="1102"/>
                    </a:moveTo>
                    <a:cubicBezTo>
                      <a:pt x="624" y="1102"/>
                      <a:pt x="571" y="1127"/>
                      <a:pt x="537" y="1176"/>
                    </a:cubicBezTo>
                    <a:cubicBezTo>
                      <a:pt x="480" y="1255"/>
                      <a:pt x="495" y="1365"/>
                      <a:pt x="575" y="1426"/>
                    </a:cubicBezTo>
                    <a:cubicBezTo>
                      <a:pt x="610" y="1449"/>
                      <a:pt x="643" y="1460"/>
                      <a:pt x="682" y="1460"/>
                    </a:cubicBezTo>
                    <a:cubicBezTo>
                      <a:pt x="735" y="1460"/>
                      <a:pt x="792" y="1434"/>
                      <a:pt x="826" y="1385"/>
                    </a:cubicBezTo>
                    <a:cubicBezTo>
                      <a:pt x="883" y="1305"/>
                      <a:pt x="864" y="1195"/>
                      <a:pt x="784" y="1137"/>
                    </a:cubicBezTo>
                    <a:cubicBezTo>
                      <a:pt x="752" y="1113"/>
                      <a:pt x="715" y="1102"/>
                      <a:pt x="679" y="1102"/>
                    </a:cubicBezTo>
                    <a:close/>
                    <a:moveTo>
                      <a:pt x="5357" y="1828"/>
                    </a:moveTo>
                    <a:cubicBezTo>
                      <a:pt x="5338" y="1828"/>
                      <a:pt x="5319" y="1831"/>
                      <a:pt x="5301" y="1837"/>
                    </a:cubicBezTo>
                    <a:cubicBezTo>
                      <a:pt x="5206" y="1867"/>
                      <a:pt x="5156" y="1970"/>
                      <a:pt x="5186" y="2062"/>
                    </a:cubicBezTo>
                    <a:cubicBezTo>
                      <a:pt x="5213" y="2137"/>
                      <a:pt x="5281" y="2183"/>
                      <a:pt x="5358" y="2183"/>
                    </a:cubicBezTo>
                    <a:cubicBezTo>
                      <a:pt x="5377" y="2183"/>
                      <a:pt x="5395" y="2183"/>
                      <a:pt x="5411" y="2176"/>
                    </a:cubicBezTo>
                    <a:cubicBezTo>
                      <a:pt x="5506" y="2145"/>
                      <a:pt x="5555" y="2042"/>
                      <a:pt x="5525" y="1951"/>
                    </a:cubicBezTo>
                    <a:cubicBezTo>
                      <a:pt x="5501" y="1875"/>
                      <a:pt x="5432" y="1828"/>
                      <a:pt x="5357" y="1828"/>
                    </a:cubicBezTo>
                    <a:close/>
                    <a:moveTo>
                      <a:pt x="303" y="1843"/>
                    </a:moveTo>
                    <a:cubicBezTo>
                      <a:pt x="229" y="1843"/>
                      <a:pt x="158" y="1890"/>
                      <a:pt x="134" y="1967"/>
                    </a:cubicBezTo>
                    <a:cubicBezTo>
                      <a:pt x="108" y="2062"/>
                      <a:pt x="157" y="2160"/>
                      <a:pt x="252" y="2190"/>
                    </a:cubicBezTo>
                    <a:cubicBezTo>
                      <a:pt x="267" y="2198"/>
                      <a:pt x="286" y="2198"/>
                      <a:pt x="305" y="2198"/>
                    </a:cubicBezTo>
                    <a:cubicBezTo>
                      <a:pt x="381" y="2198"/>
                      <a:pt x="450" y="2153"/>
                      <a:pt x="476" y="2076"/>
                    </a:cubicBezTo>
                    <a:cubicBezTo>
                      <a:pt x="503" y="1981"/>
                      <a:pt x="453" y="1883"/>
                      <a:pt x="359" y="1853"/>
                    </a:cubicBezTo>
                    <a:cubicBezTo>
                      <a:pt x="340" y="1846"/>
                      <a:pt x="321" y="1843"/>
                      <a:pt x="303" y="1843"/>
                    </a:cubicBezTo>
                    <a:close/>
                    <a:moveTo>
                      <a:pt x="5487" y="2646"/>
                    </a:moveTo>
                    <a:cubicBezTo>
                      <a:pt x="5388" y="2646"/>
                      <a:pt x="5312" y="2727"/>
                      <a:pt x="5312" y="2825"/>
                    </a:cubicBezTo>
                    <a:lnTo>
                      <a:pt x="5312" y="2834"/>
                    </a:lnTo>
                    <a:lnTo>
                      <a:pt x="5312" y="2837"/>
                    </a:lnTo>
                    <a:cubicBezTo>
                      <a:pt x="5312" y="2936"/>
                      <a:pt x="5392" y="3016"/>
                      <a:pt x="5491" y="3016"/>
                    </a:cubicBezTo>
                    <a:cubicBezTo>
                      <a:pt x="5586" y="3016"/>
                      <a:pt x="5666" y="2936"/>
                      <a:pt x="5666" y="2837"/>
                    </a:cubicBezTo>
                    <a:lnTo>
                      <a:pt x="5666" y="2829"/>
                    </a:lnTo>
                    <a:lnTo>
                      <a:pt x="5666" y="2825"/>
                    </a:lnTo>
                    <a:cubicBezTo>
                      <a:pt x="5666" y="2727"/>
                      <a:pt x="5586" y="2646"/>
                      <a:pt x="5487" y="2646"/>
                    </a:cubicBezTo>
                    <a:close/>
                    <a:moveTo>
                      <a:pt x="176" y="2662"/>
                    </a:moveTo>
                    <a:cubicBezTo>
                      <a:pt x="80" y="2662"/>
                      <a:pt x="1" y="2742"/>
                      <a:pt x="1" y="2841"/>
                    </a:cubicBezTo>
                    <a:cubicBezTo>
                      <a:pt x="1" y="2939"/>
                      <a:pt x="80" y="3020"/>
                      <a:pt x="180" y="3020"/>
                    </a:cubicBezTo>
                    <a:cubicBezTo>
                      <a:pt x="275" y="3020"/>
                      <a:pt x="354" y="2939"/>
                      <a:pt x="354" y="2841"/>
                    </a:cubicBezTo>
                    <a:cubicBezTo>
                      <a:pt x="354" y="2742"/>
                      <a:pt x="275" y="2662"/>
                      <a:pt x="176" y="2662"/>
                    </a:cubicBezTo>
                    <a:close/>
                    <a:moveTo>
                      <a:pt x="5360" y="3478"/>
                    </a:moveTo>
                    <a:cubicBezTo>
                      <a:pt x="5284" y="3478"/>
                      <a:pt x="5215" y="3527"/>
                      <a:pt x="5190" y="3601"/>
                    </a:cubicBezTo>
                    <a:cubicBezTo>
                      <a:pt x="5160" y="3696"/>
                      <a:pt x="5209" y="3795"/>
                      <a:pt x="5304" y="3825"/>
                    </a:cubicBezTo>
                    <a:cubicBezTo>
                      <a:pt x="5323" y="3833"/>
                      <a:pt x="5342" y="3837"/>
                      <a:pt x="5362" y="3837"/>
                    </a:cubicBezTo>
                    <a:cubicBezTo>
                      <a:pt x="5434" y="3837"/>
                      <a:pt x="5506" y="3787"/>
                      <a:pt x="5529" y="3711"/>
                    </a:cubicBezTo>
                    <a:cubicBezTo>
                      <a:pt x="5560" y="3616"/>
                      <a:pt x="5509" y="3518"/>
                      <a:pt x="5415" y="3487"/>
                    </a:cubicBezTo>
                    <a:cubicBezTo>
                      <a:pt x="5396" y="3481"/>
                      <a:pt x="5378" y="3478"/>
                      <a:pt x="5360" y="3478"/>
                    </a:cubicBezTo>
                    <a:close/>
                    <a:moveTo>
                      <a:pt x="306" y="3482"/>
                    </a:moveTo>
                    <a:cubicBezTo>
                      <a:pt x="288" y="3482"/>
                      <a:pt x="270" y="3485"/>
                      <a:pt x="252" y="3491"/>
                    </a:cubicBezTo>
                    <a:cubicBezTo>
                      <a:pt x="161" y="3522"/>
                      <a:pt x="108" y="3624"/>
                      <a:pt x="138" y="3715"/>
                    </a:cubicBezTo>
                    <a:cubicBezTo>
                      <a:pt x="164" y="3792"/>
                      <a:pt x="233" y="3841"/>
                      <a:pt x="308" y="3841"/>
                    </a:cubicBezTo>
                    <a:cubicBezTo>
                      <a:pt x="328" y="3841"/>
                      <a:pt x="343" y="3837"/>
                      <a:pt x="362" y="3829"/>
                    </a:cubicBezTo>
                    <a:cubicBezTo>
                      <a:pt x="457" y="3799"/>
                      <a:pt x="506" y="3700"/>
                      <a:pt x="476" y="3605"/>
                    </a:cubicBezTo>
                    <a:cubicBezTo>
                      <a:pt x="451" y="3531"/>
                      <a:pt x="382" y="3482"/>
                      <a:pt x="306" y="3482"/>
                    </a:cubicBezTo>
                    <a:close/>
                    <a:moveTo>
                      <a:pt x="4985" y="4218"/>
                    </a:moveTo>
                    <a:cubicBezTo>
                      <a:pt x="4929" y="4218"/>
                      <a:pt x="4874" y="4245"/>
                      <a:pt x="4837" y="4293"/>
                    </a:cubicBezTo>
                    <a:cubicBezTo>
                      <a:pt x="4779" y="4373"/>
                      <a:pt x="4799" y="4483"/>
                      <a:pt x="4879" y="4540"/>
                    </a:cubicBezTo>
                    <a:cubicBezTo>
                      <a:pt x="4909" y="4563"/>
                      <a:pt x="4947" y="4575"/>
                      <a:pt x="4981" y="4575"/>
                    </a:cubicBezTo>
                    <a:cubicBezTo>
                      <a:pt x="5039" y="4575"/>
                      <a:pt x="5092" y="4548"/>
                      <a:pt x="5126" y="4502"/>
                    </a:cubicBezTo>
                    <a:cubicBezTo>
                      <a:pt x="5183" y="4422"/>
                      <a:pt x="5167" y="4312"/>
                      <a:pt x="5088" y="4252"/>
                    </a:cubicBezTo>
                    <a:cubicBezTo>
                      <a:pt x="5057" y="4229"/>
                      <a:pt x="5021" y="4218"/>
                      <a:pt x="4985" y="4218"/>
                    </a:cubicBezTo>
                    <a:close/>
                    <a:moveTo>
                      <a:pt x="688" y="4223"/>
                    </a:moveTo>
                    <a:cubicBezTo>
                      <a:pt x="651" y="4223"/>
                      <a:pt x="614" y="4234"/>
                      <a:pt x="582" y="4259"/>
                    </a:cubicBezTo>
                    <a:cubicBezTo>
                      <a:pt x="503" y="4316"/>
                      <a:pt x="484" y="4426"/>
                      <a:pt x="545" y="4506"/>
                    </a:cubicBezTo>
                    <a:cubicBezTo>
                      <a:pt x="578" y="4555"/>
                      <a:pt x="632" y="4578"/>
                      <a:pt x="685" y="4578"/>
                    </a:cubicBezTo>
                    <a:cubicBezTo>
                      <a:pt x="724" y="4578"/>
                      <a:pt x="761" y="4567"/>
                      <a:pt x="792" y="4544"/>
                    </a:cubicBezTo>
                    <a:cubicBezTo>
                      <a:pt x="871" y="4487"/>
                      <a:pt x="887" y="4377"/>
                      <a:pt x="829" y="4297"/>
                    </a:cubicBezTo>
                    <a:cubicBezTo>
                      <a:pt x="795" y="4249"/>
                      <a:pt x="742" y="4223"/>
                      <a:pt x="688" y="4223"/>
                    </a:cubicBezTo>
                    <a:close/>
                    <a:moveTo>
                      <a:pt x="4396" y="4806"/>
                    </a:moveTo>
                    <a:cubicBezTo>
                      <a:pt x="4359" y="4806"/>
                      <a:pt x="4322" y="4818"/>
                      <a:pt x="4290" y="4841"/>
                    </a:cubicBezTo>
                    <a:cubicBezTo>
                      <a:pt x="4209" y="4898"/>
                      <a:pt x="4195" y="5008"/>
                      <a:pt x="4251" y="5087"/>
                    </a:cubicBezTo>
                    <a:cubicBezTo>
                      <a:pt x="4286" y="5138"/>
                      <a:pt x="4342" y="5164"/>
                      <a:pt x="4396" y="5164"/>
                    </a:cubicBezTo>
                    <a:cubicBezTo>
                      <a:pt x="4434" y="5164"/>
                      <a:pt x="4468" y="5152"/>
                      <a:pt x="4502" y="5129"/>
                    </a:cubicBezTo>
                    <a:cubicBezTo>
                      <a:pt x="4579" y="5069"/>
                      <a:pt x="4597" y="4959"/>
                      <a:pt x="4540" y="4878"/>
                    </a:cubicBezTo>
                    <a:cubicBezTo>
                      <a:pt x="4504" y="4831"/>
                      <a:pt x="4450" y="4806"/>
                      <a:pt x="4396" y="4806"/>
                    </a:cubicBezTo>
                    <a:close/>
                    <a:moveTo>
                      <a:pt x="1274" y="4809"/>
                    </a:moveTo>
                    <a:cubicBezTo>
                      <a:pt x="1219" y="4809"/>
                      <a:pt x="1164" y="4834"/>
                      <a:pt x="1130" y="4882"/>
                    </a:cubicBezTo>
                    <a:cubicBezTo>
                      <a:pt x="1073" y="4962"/>
                      <a:pt x="1092" y="5073"/>
                      <a:pt x="1172" y="5133"/>
                    </a:cubicBezTo>
                    <a:cubicBezTo>
                      <a:pt x="1203" y="5152"/>
                      <a:pt x="1240" y="5168"/>
                      <a:pt x="1275" y="5168"/>
                    </a:cubicBezTo>
                    <a:cubicBezTo>
                      <a:pt x="1331" y="5168"/>
                      <a:pt x="1385" y="5141"/>
                      <a:pt x="1419" y="5092"/>
                    </a:cubicBezTo>
                    <a:cubicBezTo>
                      <a:pt x="1476" y="5012"/>
                      <a:pt x="1461" y="4901"/>
                      <a:pt x="1381" y="4845"/>
                    </a:cubicBezTo>
                    <a:cubicBezTo>
                      <a:pt x="1349" y="4820"/>
                      <a:pt x="1311" y="4809"/>
                      <a:pt x="1274" y="4809"/>
                    </a:cubicBezTo>
                    <a:close/>
                    <a:moveTo>
                      <a:pt x="2016" y="5186"/>
                    </a:moveTo>
                    <a:cubicBezTo>
                      <a:pt x="1941" y="5186"/>
                      <a:pt x="1869" y="5234"/>
                      <a:pt x="1845" y="5308"/>
                    </a:cubicBezTo>
                    <a:cubicBezTo>
                      <a:pt x="1814" y="5403"/>
                      <a:pt x="1868" y="5503"/>
                      <a:pt x="1959" y="5533"/>
                    </a:cubicBezTo>
                    <a:cubicBezTo>
                      <a:pt x="1978" y="5540"/>
                      <a:pt x="1996" y="5540"/>
                      <a:pt x="2016" y="5540"/>
                    </a:cubicBezTo>
                    <a:cubicBezTo>
                      <a:pt x="2092" y="5540"/>
                      <a:pt x="2161" y="5494"/>
                      <a:pt x="2184" y="5419"/>
                    </a:cubicBezTo>
                    <a:cubicBezTo>
                      <a:pt x="2214" y="5324"/>
                      <a:pt x="2164" y="5224"/>
                      <a:pt x="2069" y="5194"/>
                    </a:cubicBezTo>
                    <a:cubicBezTo>
                      <a:pt x="2052" y="5188"/>
                      <a:pt x="2034" y="5186"/>
                      <a:pt x="2016" y="5186"/>
                    </a:cubicBezTo>
                    <a:close/>
                    <a:moveTo>
                      <a:pt x="3658" y="5185"/>
                    </a:moveTo>
                    <a:cubicBezTo>
                      <a:pt x="3639" y="5185"/>
                      <a:pt x="3620" y="5188"/>
                      <a:pt x="3602" y="5194"/>
                    </a:cubicBezTo>
                    <a:cubicBezTo>
                      <a:pt x="3507" y="5224"/>
                      <a:pt x="3456" y="5324"/>
                      <a:pt x="3487" y="5419"/>
                    </a:cubicBezTo>
                    <a:cubicBezTo>
                      <a:pt x="3510" y="5494"/>
                      <a:pt x="3582" y="5540"/>
                      <a:pt x="3654" y="5540"/>
                    </a:cubicBezTo>
                    <a:cubicBezTo>
                      <a:pt x="3674" y="5540"/>
                      <a:pt x="3693" y="5536"/>
                      <a:pt x="3712" y="5533"/>
                    </a:cubicBezTo>
                    <a:cubicBezTo>
                      <a:pt x="3807" y="5503"/>
                      <a:pt x="3856" y="5399"/>
                      <a:pt x="3826" y="5308"/>
                    </a:cubicBezTo>
                    <a:cubicBezTo>
                      <a:pt x="3801" y="5232"/>
                      <a:pt x="3733" y="5185"/>
                      <a:pt x="3658" y="5185"/>
                    </a:cubicBezTo>
                    <a:close/>
                    <a:moveTo>
                      <a:pt x="2837" y="5312"/>
                    </a:moveTo>
                    <a:cubicBezTo>
                      <a:pt x="2738" y="5315"/>
                      <a:pt x="2658" y="5392"/>
                      <a:pt x="2658" y="5494"/>
                    </a:cubicBezTo>
                    <a:cubicBezTo>
                      <a:pt x="2658" y="5589"/>
                      <a:pt x="2738" y="5669"/>
                      <a:pt x="2837" y="5669"/>
                    </a:cubicBezTo>
                    <a:cubicBezTo>
                      <a:pt x="2936" y="5669"/>
                      <a:pt x="3016" y="5589"/>
                      <a:pt x="3016" y="5491"/>
                    </a:cubicBezTo>
                    <a:cubicBezTo>
                      <a:pt x="3016" y="5392"/>
                      <a:pt x="2932" y="5312"/>
                      <a:pt x="2837" y="531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pic>
        <p:nvPicPr>
          <p:cNvPr id="484" name="Picture 483" descr="index.jpg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600200" y="361950"/>
            <a:ext cx="3429000" cy="4577892"/>
          </a:xfrm>
          <a:prstGeom prst="rect">
            <a:avLst/>
          </a:prstGeom>
        </p:spPr>
      </p:pic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dk2"/>
        </a:solidFill>
        <a:effectLst/>
      </p:bgPr>
    </p:bg>
    <p:spTree>
      <p:nvGrpSpPr>
        <p:cNvPr id="1" name="Shape 21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69" name="Google Shape;2169;p36"/>
          <p:cNvSpPr txBox="1">
            <a:spLocks noGrp="1"/>
          </p:cNvSpPr>
          <p:nvPr>
            <p:ph type="title"/>
          </p:nvPr>
        </p:nvSpPr>
        <p:spPr>
          <a:xfrm>
            <a:off x="6553200" y="540250"/>
            <a:ext cx="2133600" cy="2925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 smtClean="0">
                <a:solidFill>
                  <a:schemeClr val="tx2"/>
                </a:solidFill>
              </a:rPr>
              <a:t>Hands-on Training</a:t>
            </a:r>
            <a:endParaRPr dirty="0">
              <a:solidFill>
                <a:schemeClr val="tx2"/>
              </a:solidFill>
            </a:endParaRPr>
          </a:p>
        </p:txBody>
      </p:sp>
      <p:sp>
        <p:nvSpPr>
          <p:cNvPr id="2168" name="Google Shape;2168;p36"/>
          <p:cNvSpPr txBox="1">
            <a:spLocks noGrp="1"/>
          </p:cNvSpPr>
          <p:nvPr>
            <p:ph type="subTitle" idx="1"/>
          </p:nvPr>
        </p:nvSpPr>
        <p:spPr>
          <a:xfrm flipH="1">
            <a:off x="720200" y="1051560"/>
            <a:ext cx="4641900" cy="2774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600" dirty="0" smtClean="0">
                <a:solidFill>
                  <a:schemeClr val="accent5"/>
                </a:solidFill>
              </a:rPr>
              <a:t>After the didactic session each participant will gain extensive hands-on knowledge and real-life experience with clinical models. Each attendee will perform client consultations, discuss  treatment plans and perform injections under the supervision of the instructor.</a:t>
            </a:r>
            <a:endParaRPr sz="1600" dirty="0">
              <a:solidFill>
                <a:schemeClr val="accent5"/>
              </a:solidFill>
            </a:endParaRPr>
          </a:p>
        </p:txBody>
      </p:sp>
      <p:grpSp>
        <p:nvGrpSpPr>
          <p:cNvPr id="2170" name="Google Shape;2170;p36"/>
          <p:cNvGrpSpPr/>
          <p:nvPr/>
        </p:nvGrpSpPr>
        <p:grpSpPr>
          <a:xfrm>
            <a:off x="5143611" y="1692850"/>
            <a:ext cx="4067647" cy="2774158"/>
            <a:chOff x="5143611" y="1692850"/>
            <a:chExt cx="4067647" cy="2774158"/>
          </a:xfrm>
        </p:grpSpPr>
        <p:sp>
          <p:nvSpPr>
            <p:cNvPr id="2171" name="Google Shape;2171;p36"/>
            <p:cNvSpPr/>
            <p:nvPr/>
          </p:nvSpPr>
          <p:spPr>
            <a:xfrm rot="10800000" flipH="1">
              <a:off x="6196271" y="3237640"/>
              <a:ext cx="3014987" cy="859785"/>
            </a:xfrm>
            <a:custGeom>
              <a:avLst/>
              <a:gdLst/>
              <a:ahLst/>
              <a:cxnLst/>
              <a:rect l="l" t="t" r="r" b="b"/>
              <a:pathLst>
                <a:path w="43238" h="12344" extrusionOk="0">
                  <a:moveTo>
                    <a:pt x="28408" y="1"/>
                  </a:moveTo>
                  <a:cubicBezTo>
                    <a:pt x="28358" y="1"/>
                    <a:pt x="28307" y="1"/>
                    <a:pt x="28256" y="1"/>
                  </a:cubicBezTo>
                  <a:cubicBezTo>
                    <a:pt x="20523" y="29"/>
                    <a:pt x="9361" y="2095"/>
                    <a:pt x="117" y="11777"/>
                  </a:cubicBezTo>
                  <a:cubicBezTo>
                    <a:pt x="89" y="11808"/>
                    <a:pt x="64" y="11844"/>
                    <a:pt x="50" y="11883"/>
                  </a:cubicBezTo>
                  <a:cubicBezTo>
                    <a:pt x="1" y="12007"/>
                    <a:pt x="25" y="12155"/>
                    <a:pt x="128" y="12250"/>
                  </a:cubicBezTo>
                  <a:cubicBezTo>
                    <a:pt x="194" y="12313"/>
                    <a:pt x="279" y="12344"/>
                    <a:pt x="362" y="12344"/>
                  </a:cubicBezTo>
                  <a:cubicBezTo>
                    <a:pt x="451" y="12344"/>
                    <a:pt x="539" y="12309"/>
                    <a:pt x="605" y="12240"/>
                  </a:cubicBezTo>
                  <a:cubicBezTo>
                    <a:pt x="9676" y="2737"/>
                    <a:pt x="20639" y="703"/>
                    <a:pt x="28235" y="675"/>
                  </a:cubicBezTo>
                  <a:cubicBezTo>
                    <a:pt x="28299" y="675"/>
                    <a:pt x="28364" y="675"/>
                    <a:pt x="28428" y="675"/>
                  </a:cubicBezTo>
                  <a:cubicBezTo>
                    <a:pt x="36586" y="675"/>
                    <a:pt x="42677" y="2893"/>
                    <a:pt x="42740" y="2918"/>
                  </a:cubicBezTo>
                  <a:cubicBezTo>
                    <a:pt x="42778" y="2932"/>
                    <a:pt x="42818" y="2939"/>
                    <a:pt x="42858" y="2939"/>
                  </a:cubicBezTo>
                  <a:cubicBezTo>
                    <a:pt x="42996" y="2939"/>
                    <a:pt x="43127" y="2856"/>
                    <a:pt x="43171" y="2716"/>
                  </a:cubicBezTo>
                  <a:cubicBezTo>
                    <a:pt x="43238" y="2543"/>
                    <a:pt x="43146" y="2349"/>
                    <a:pt x="42973" y="2286"/>
                  </a:cubicBezTo>
                  <a:cubicBezTo>
                    <a:pt x="42909" y="2261"/>
                    <a:pt x="36704" y="1"/>
                    <a:pt x="2840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2" name="Google Shape;2172;p36"/>
            <p:cNvSpPr/>
            <p:nvPr/>
          </p:nvSpPr>
          <p:spPr>
            <a:xfrm rot="10800000" flipH="1">
              <a:off x="5961350" y="2332090"/>
              <a:ext cx="1358969" cy="1622057"/>
            </a:xfrm>
            <a:custGeom>
              <a:avLst/>
              <a:gdLst/>
              <a:ahLst/>
              <a:cxnLst/>
              <a:rect l="l" t="t" r="r" b="b"/>
              <a:pathLst>
                <a:path w="19489" h="23288" extrusionOk="0">
                  <a:moveTo>
                    <a:pt x="18724" y="1"/>
                  </a:moveTo>
                  <a:cubicBezTo>
                    <a:pt x="18713" y="1"/>
                    <a:pt x="18702" y="1"/>
                    <a:pt x="18690" y="2"/>
                  </a:cubicBezTo>
                  <a:cubicBezTo>
                    <a:pt x="18507" y="20"/>
                    <a:pt x="18373" y="186"/>
                    <a:pt x="18390" y="373"/>
                  </a:cubicBezTo>
                  <a:cubicBezTo>
                    <a:pt x="18397" y="419"/>
                    <a:pt x="18790" y="5253"/>
                    <a:pt x="10930" y="12693"/>
                  </a:cubicBezTo>
                  <a:cubicBezTo>
                    <a:pt x="2957" y="20238"/>
                    <a:pt x="164" y="22671"/>
                    <a:pt x="139" y="22696"/>
                  </a:cubicBezTo>
                  <a:cubicBezTo>
                    <a:pt x="97" y="22732"/>
                    <a:pt x="64" y="22777"/>
                    <a:pt x="47" y="22823"/>
                  </a:cubicBezTo>
                  <a:cubicBezTo>
                    <a:pt x="1" y="22940"/>
                    <a:pt x="19" y="23074"/>
                    <a:pt x="103" y="23173"/>
                  </a:cubicBezTo>
                  <a:cubicBezTo>
                    <a:pt x="171" y="23248"/>
                    <a:pt x="265" y="23288"/>
                    <a:pt x="359" y="23288"/>
                  </a:cubicBezTo>
                  <a:cubicBezTo>
                    <a:pt x="438" y="23288"/>
                    <a:pt x="516" y="23261"/>
                    <a:pt x="580" y="23204"/>
                  </a:cubicBezTo>
                  <a:cubicBezTo>
                    <a:pt x="609" y="23180"/>
                    <a:pt x="3405" y="20740"/>
                    <a:pt x="11392" y="13183"/>
                  </a:cubicBezTo>
                  <a:cubicBezTo>
                    <a:pt x="19489" y="5514"/>
                    <a:pt x="19083" y="514"/>
                    <a:pt x="19062" y="302"/>
                  </a:cubicBezTo>
                  <a:cubicBezTo>
                    <a:pt x="19045" y="130"/>
                    <a:pt x="18897" y="1"/>
                    <a:pt x="1872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173" name="Google Shape;2173;p36"/>
            <p:cNvGrpSpPr/>
            <p:nvPr/>
          </p:nvGrpSpPr>
          <p:grpSpPr>
            <a:xfrm rot="10800000" flipH="1">
              <a:off x="5143611" y="2096403"/>
              <a:ext cx="1715199" cy="1699477"/>
              <a:chOff x="2547657" y="959163"/>
              <a:chExt cx="1078392" cy="1069687"/>
            </a:xfrm>
          </p:grpSpPr>
          <p:sp>
            <p:nvSpPr>
              <p:cNvPr id="2174" name="Google Shape;2174;p36"/>
              <p:cNvSpPr/>
              <p:nvPr/>
            </p:nvSpPr>
            <p:spPr>
              <a:xfrm rot="-2989129">
                <a:off x="2829208" y="1409834"/>
                <a:ext cx="354671" cy="112174"/>
              </a:xfrm>
              <a:custGeom>
                <a:avLst/>
                <a:gdLst/>
                <a:ahLst/>
                <a:cxnLst/>
                <a:rect l="l" t="t" r="r" b="b"/>
                <a:pathLst>
                  <a:path w="14187" h="4487" extrusionOk="0">
                    <a:moveTo>
                      <a:pt x="102" y="1"/>
                    </a:moveTo>
                    <a:cubicBezTo>
                      <a:pt x="20" y="1"/>
                      <a:pt x="1" y="124"/>
                      <a:pt x="88" y="140"/>
                    </a:cubicBezTo>
                    <a:cubicBezTo>
                      <a:pt x="4899" y="1105"/>
                      <a:pt x="9510" y="2596"/>
                      <a:pt x="14038" y="4480"/>
                    </a:cubicBezTo>
                    <a:cubicBezTo>
                      <a:pt x="14050" y="4484"/>
                      <a:pt x="14061" y="4486"/>
                      <a:pt x="14071" y="4486"/>
                    </a:cubicBezTo>
                    <a:cubicBezTo>
                      <a:pt x="14146" y="4486"/>
                      <a:pt x="14187" y="4376"/>
                      <a:pt x="14104" y="4333"/>
                    </a:cubicBezTo>
                    <a:cubicBezTo>
                      <a:pt x="9751" y="2101"/>
                      <a:pt x="4951" y="672"/>
                      <a:pt x="112" y="1"/>
                    </a:cubicBezTo>
                    <a:cubicBezTo>
                      <a:pt x="108" y="1"/>
                      <a:pt x="105" y="1"/>
                      <a:pt x="10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5" name="Google Shape;2175;p36"/>
              <p:cNvSpPr/>
              <p:nvPr/>
            </p:nvSpPr>
            <p:spPr>
              <a:xfrm rot="-2989129">
                <a:off x="2894372" y="1100132"/>
                <a:ext cx="163323" cy="316147"/>
              </a:xfrm>
              <a:custGeom>
                <a:avLst/>
                <a:gdLst/>
                <a:ahLst/>
                <a:cxnLst/>
                <a:rect l="l" t="t" r="r" b="b"/>
                <a:pathLst>
                  <a:path w="6533" h="12646" extrusionOk="0">
                    <a:moveTo>
                      <a:pt x="44" y="0"/>
                    </a:moveTo>
                    <a:cubicBezTo>
                      <a:pt x="22" y="0"/>
                      <a:pt x="1" y="15"/>
                      <a:pt x="4" y="43"/>
                    </a:cubicBezTo>
                    <a:cubicBezTo>
                      <a:pt x="846" y="4700"/>
                      <a:pt x="3110" y="9099"/>
                      <a:pt x="6290" y="12606"/>
                    </a:cubicBezTo>
                    <a:cubicBezTo>
                      <a:pt x="6315" y="12634"/>
                      <a:pt x="6347" y="12646"/>
                      <a:pt x="6378" y="12646"/>
                    </a:cubicBezTo>
                    <a:cubicBezTo>
                      <a:pt x="6459" y="12646"/>
                      <a:pt x="6532" y="12564"/>
                      <a:pt x="6471" y="12477"/>
                    </a:cubicBezTo>
                    <a:cubicBezTo>
                      <a:pt x="3715" y="8659"/>
                      <a:pt x="944" y="4784"/>
                      <a:pt x="88" y="36"/>
                    </a:cubicBezTo>
                    <a:cubicBezTo>
                      <a:pt x="83" y="12"/>
                      <a:pt x="63" y="0"/>
                      <a:pt x="4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6" name="Google Shape;2176;p36"/>
              <p:cNvSpPr/>
              <p:nvPr/>
            </p:nvSpPr>
            <p:spPr>
              <a:xfrm rot="-2989129">
                <a:off x="3063797" y="1475473"/>
                <a:ext cx="281322" cy="220298"/>
              </a:xfrm>
              <a:custGeom>
                <a:avLst/>
                <a:gdLst/>
                <a:ahLst/>
                <a:cxnLst/>
                <a:rect l="l" t="t" r="r" b="b"/>
                <a:pathLst>
                  <a:path w="11253" h="8812" extrusionOk="0">
                    <a:moveTo>
                      <a:pt x="11104" y="0"/>
                    </a:moveTo>
                    <a:cubicBezTo>
                      <a:pt x="11090" y="0"/>
                      <a:pt x="11075" y="3"/>
                      <a:pt x="11058" y="10"/>
                    </a:cubicBezTo>
                    <a:cubicBezTo>
                      <a:pt x="6684" y="1694"/>
                      <a:pt x="2729" y="4943"/>
                      <a:pt x="21" y="8743"/>
                    </a:cubicBezTo>
                    <a:cubicBezTo>
                      <a:pt x="1" y="8775"/>
                      <a:pt x="28" y="8812"/>
                      <a:pt x="58" y="8812"/>
                    </a:cubicBezTo>
                    <a:cubicBezTo>
                      <a:pt x="68" y="8812"/>
                      <a:pt x="79" y="8807"/>
                      <a:pt x="88" y="8796"/>
                    </a:cubicBezTo>
                    <a:cubicBezTo>
                      <a:pt x="3159" y="5058"/>
                      <a:pt x="6816" y="2343"/>
                      <a:pt x="11139" y="223"/>
                    </a:cubicBezTo>
                    <a:cubicBezTo>
                      <a:pt x="11253" y="167"/>
                      <a:pt x="11211" y="0"/>
                      <a:pt x="1110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7" name="Google Shape;2177;p36"/>
              <p:cNvSpPr/>
              <p:nvPr/>
            </p:nvSpPr>
            <p:spPr>
              <a:xfrm rot="-2989129">
                <a:off x="2823348" y="1551732"/>
                <a:ext cx="46725" cy="35175"/>
              </a:xfrm>
              <a:custGeom>
                <a:avLst/>
                <a:gdLst/>
                <a:ahLst/>
                <a:cxnLst/>
                <a:rect l="l" t="t" r="r" b="b"/>
                <a:pathLst>
                  <a:path w="1869" h="1407" extrusionOk="0">
                    <a:moveTo>
                      <a:pt x="891" y="1"/>
                    </a:moveTo>
                    <a:cubicBezTo>
                      <a:pt x="676" y="1"/>
                      <a:pt x="461" y="102"/>
                      <a:pt x="320" y="345"/>
                    </a:cubicBezTo>
                    <a:cubicBezTo>
                      <a:pt x="1" y="894"/>
                      <a:pt x="491" y="1407"/>
                      <a:pt x="977" y="1407"/>
                    </a:cubicBezTo>
                    <a:cubicBezTo>
                      <a:pt x="1193" y="1407"/>
                      <a:pt x="1407" y="1305"/>
                      <a:pt x="1549" y="1061"/>
                    </a:cubicBezTo>
                    <a:cubicBezTo>
                      <a:pt x="1869" y="514"/>
                      <a:pt x="1377" y="1"/>
                      <a:pt x="89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8" name="Google Shape;2178;p36"/>
              <p:cNvSpPr/>
              <p:nvPr/>
            </p:nvSpPr>
            <p:spPr>
              <a:xfrm rot="-2989129">
                <a:off x="3174840" y="1746299"/>
                <a:ext cx="46725" cy="35175"/>
              </a:xfrm>
              <a:custGeom>
                <a:avLst/>
                <a:gdLst/>
                <a:ahLst/>
                <a:cxnLst/>
                <a:rect l="l" t="t" r="r" b="b"/>
                <a:pathLst>
                  <a:path w="1869" h="1407" extrusionOk="0">
                    <a:moveTo>
                      <a:pt x="893" y="0"/>
                    </a:moveTo>
                    <a:cubicBezTo>
                      <a:pt x="677" y="0"/>
                      <a:pt x="462" y="101"/>
                      <a:pt x="321" y="346"/>
                    </a:cubicBezTo>
                    <a:cubicBezTo>
                      <a:pt x="1" y="892"/>
                      <a:pt x="493" y="1406"/>
                      <a:pt x="979" y="1406"/>
                    </a:cubicBezTo>
                    <a:cubicBezTo>
                      <a:pt x="1194" y="1406"/>
                      <a:pt x="1408" y="1305"/>
                      <a:pt x="1550" y="1062"/>
                    </a:cubicBezTo>
                    <a:cubicBezTo>
                      <a:pt x="1869" y="512"/>
                      <a:pt x="1378" y="0"/>
                      <a:pt x="89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9" name="Google Shape;2179;p36"/>
              <p:cNvSpPr/>
              <p:nvPr/>
            </p:nvSpPr>
            <p:spPr>
              <a:xfrm rot="-2989129">
                <a:off x="2779323" y="1201086"/>
                <a:ext cx="46725" cy="35125"/>
              </a:xfrm>
              <a:custGeom>
                <a:avLst/>
                <a:gdLst/>
                <a:ahLst/>
                <a:cxnLst/>
                <a:rect l="l" t="t" r="r" b="b"/>
                <a:pathLst>
                  <a:path w="1869" h="1405" extrusionOk="0">
                    <a:moveTo>
                      <a:pt x="890" y="0"/>
                    </a:moveTo>
                    <a:cubicBezTo>
                      <a:pt x="675" y="0"/>
                      <a:pt x="461" y="101"/>
                      <a:pt x="319" y="343"/>
                    </a:cubicBezTo>
                    <a:cubicBezTo>
                      <a:pt x="0" y="892"/>
                      <a:pt x="491" y="1404"/>
                      <a:pt x="976" y="1404"/>
                    </a:cubicBezTo>
                    <a:cubicBezTo>
                      <a:pt x="1192" y="1404"/>
                      <a:pt x="1407" y="1303"/>
                      <a:pt x="1549" y="1059"/>
                    </a:cubicBezTo>
                    <a:cubicBezTo>
                      <a:pt x="1868" y="512"/>
                      <a:pt x="1376" y="0"/>
                      <a:pt x="89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0" name="Google Shape;2180;p36"/>
              <p:cNvSpPr/>
              <p:nvPr/>
            </p:nvSpPr>
            <p:spPr>
              <a:xfrm rot="-2989129">
                <a:off x="2724094" y="1094611"/>
                <a:ext cx="725517" cy="798792"/>
              </a:xfrm>
              <a:custGeom>
                <a:avLst/>
                <a:gdLst/>
                <a:ahLst/>
                <a:cxnLst/>
                <a:rect l="l" t="t" r="r" b="b"/>
                <a:pathLst>
                  <a:path w="29021" h="31952" extrusionOk="0">
                    <a:moveTo>
                      <a:pt x="20741" y="1"/>
                    </a:moveTo>
                    <a:cubicBezTo>
                      <a:pt x="20409" y="1"/>
                      <a:pt x="20045" y="267"/>
                      <a:pt x="19640" y="880"/>
                    </a:cubicBezTo>
                    <a:cubicBezTo>
                      <a:pt x="16995" y="4887"/>
                      <a:pt x="22033" y="12699"/>
                      <a:pt x="22033" y="12699"/>
                    </a:cubicBezTo>
                    <a:cubicBezTo>
                      <a:pt x="22033" y="12699"/>
                      <a:pt x="12033" y="3533"/>
                      <a:pt x="8162" y="3533"/>
                    </a:cubicBezTo>
                    <a:cubicBezTo>
                      <a:pt x="7570" y="3533"/>
                      <a:pt x="7122" y="3747"/>
                      <a:pt x="6874" y="4241"/>
                    </a:cubicBezTo>
                    <a:cubicBezTo>
                      <a:pt x="5005" y="7962"/>
                      <a:pt x="20388" y="14973"/>
                      <a:pt x="20388" y="14973"/>
                    </a:cubicBezTo>
                    <a:cubicBezTo>
                      <a:pt x="18314" y="14430"/>
                      <a:pt x="12797" y="13732"/>
                      <a:pt x="8170" y="13732"/>
                    </a:cubicBezTo>
                    <a:cubicBezTo>
                      <a:pt x="3662" y="13732"/>
                      <a:pt x="0" y="14395"/>
                      <a:pt x="1197" y="16511"/>
                    </a:cubicBezTo>
                    <a:cubicBezTo>
                      <a:pt x="2175" y="18240"/>
                      <a:pt x="5465" y="18756"/>
                      <a:pt x="9044" y="18756"/>
                    </a:cubicBezTo>
                    <a:cubicBezTo>
                      <a:pt x="14343" y="18756"/>
                      <a:pt x="20275" y="17625"/>
                      <a:pt x="20276" y="17625"/>
                    </a:cubicBezTo>
                    <a:lnTo>
                      <a:pt x="20276" y="17625"/>
                    </a:lnTo>
                    <a:cubicBezTo>
                      <a:pt x="11186" y="23012"/>
                      <a:pt x="9820" y="31784"/>
                      <a:pt x="12499" y="31949"/>
                    </a:cubicBezTo>
                    <a:cubicBezTo>
                      <a:pt x="12530" y="31951"/>
                      <a:pt x="12562" y="31952"/>
                      <a:pt x="12593" y="31952"/>
                    </a:cubicBezTo>
                    <a:cubicBezTo>
                      <a:pt x="15239" y="31952"/>
                      <a:pt x="17662" y="25175"/>
                      <a:pt x="21097" y="20776"/>
                    </a:cubicBezTo>
                    <a:cubicBezTo>
                      <a:pt x="24569" y="16329"/>
                      <a:pt x="29021" y="15711"/>
                      <a:pt x="29021" y="15711"/>
                    </a:cubicBezTo>
                    <a:cubicBezTo>
                      <a:pt x="29021" y="15711"/>
                      <a:pt x="26593" y="14516"/>
                      <a:pt x="24653" y="10634"/>
                    </a:cubicBezTo>
                    <a:cubicBezTo>
                      <a:pt x="23410" y="8148"/>
                      <a:pt x="22576" y="1"/>
                      <a:pt x="2074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1" name="Google Shape;2181;p36"/>
              <p:cNvSpPr/>
              <p:nvPr/>
            </p:nvSpPr>
            <p:spPr>
              <a:xfrm rot="-2989129">
                <a:off x="2791507" y="1417250"/>
                <a:ext cx="32425" cy="24400"/>
              </a:xfrm>
              <a:custGeom>
                <a:avLst/>
                <a:gdLst/>
                <a:ahLst/>
                <a:cxnLst/>
                <a:rect l="l" t="t" r="r" b="b"/>
                <a:pathLst>
                  <a:path w="1297" h="976" extrusionOk="0">
                    <a:moveTo>
                      <a:pt x="618" y="1"/>
                    </a:moveTo>
                    <a:cubicBezTo>
                      <a:pt x="468" y="1"/>
                      <a:pt x="319" y="70"/>
                      <a:pt x="220" y="239"/>
                    </a:cubicBezTo>
                    <a:cubicBezTo>
                      <a:pt x="0" y="619"/>
                      <a:pt x="342" y="975"/>
                      <a:pt x="679" y="975"/>
                    </a:cubicBezTo>
                    <a:cubicBezTo>
                      <a:pt x="829" y="975"/>
                      <a:pt x="978" y="905"/>
                      <a:pt x="1076" y="735"/>
                    </a:cubicBezTo>
                    <a:cubicBezTo>
                      <a:pt x="1296" y="355"/>
                      <a:pt x="956" y="1"/>
                      <a:pt x="61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2" name="Google Shape;2182;p36"/>
              <p:cNvSpPr/>
              <p:nvPr/>
            </p:nvSpPr>
            <p:spPr>
              <a:xfrm rot="-2989129">
                <a:off x="3282129" y="1706446"/>
                <a:ext cx="32400" cy="24350"/>
              </a:xfrm>
              <a:custGeom>
                <a:avLst/>
                <a:gdLst/>
                <a:ahLst/>
                <a:cxnLst/>
                <a:rect l="l" t="t" r="r" b="b"/>
                <a:pathLst>
                  <a:path w="1296" h="974" extrusionOk="0">
                    <a:moveTo>
                      <a:pt x="617" y="1"/>
                    </a:moveTo>
                    <a:cubicBezTo>
                      <a:pt x="468" y="1"/>
                      <a:pt x="319" y="70"/>
                      <a:pt x="220" y="239"/>
                    </a:cubicBezTo>
                    <a:cubicBezTo>
                      <a:pt x="0" y="619"/>
                      <a:pt x="341" y="974"/>
                      <a:pt x="678" y="974"/>
                    </a:cubicBezTo>
                    <a:cubicBezTo>
                      <a:pt x="827" y="974"/>
                      <a:pt x="975" y="904"/>
                      <a:pt x="1073" y="735"/>
                    </a:cubicBezTo>
                    <a:cubicBezTo>
                      <a:pt x="1295" y="356"/>
                      <a:pt x="955" y="1"/>
                      <a:pt x="61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3" name="Google Shape;2183;p36"/>
              <p:cNvSpPr/>
              <p:nvPr/>
            </p:nvSpPr>
            <p:spPr>
              <a:xfrm rot="-2989129">
                <a:off x="3105646" y="1452591"/>
                <a:ext cx="32075" cy="24350"/>
              </a:xfrm>
              <a:custGeom>
                <a:avLst/>
                <a:gdLst/>
                <a:ahLst/>
                <a:cxnLst/>
                <a:rect l="l" t="t" r="r" b="b"/>
                <a:pathLst>
                  <a:path w="1283" h="974" extrusionOk="0">
                    <a:moveTo>
                      <a:pt x="612" y="1"/>
                    </a:moveTo>
                    <a:cubicBezTo>
                      <a:pt x="458" y="1"/>
                      <a:pt x="305" y="74"/>
                      <a:pt x="208" y="252"/>
                    </a:cubicBezTo>
                    <a:cubicBezTo>
                      <a:pt x="1" y="631"/>
                      <a:pt x="340" y="973"/>
                      <a:pt x="672" y="973"/>
                    </a:cubicBezTo>
                    <a:cubicBezTo>
                      <a:pt x="826" y="973"/>
                      <a:pt x="979" y="900"/>
                      <a:pt x="1075" y="723"/>
                    </a:cubicBezTo>
                    <a:cubicBezTo>
                      <a:pt x="1282" y="342"/>
                      <a:pt x="944" y="1"/>
                      <a:pt x="61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4" name="Google Shape;2184;p36"/>
              <p:cNvSpPr/>
              <p:nvPr/>
            </p:nvSpPr>
            <p:spPr>
              <a:xfrm rot="-2989129">
                <a:off x="2841319" y="1414049"/>
                <a:ext cx="21075" cy="15825"/>
              </a:xfrm>
              <a:custGeom>
                <a:avLst/>
                <a:gdLst/>
                <a:ahLst/>
                <a:cxnLst/>
                <a:rect l="l" t="t" r="r" b="b"/>
                <a:pathLst>
                  <a:path w="843" h="633" extrusionOk="0">
                    <a:moveTo>
                      <a:pt x="402" y="1"/>
                    </a:moveTo>
                    <a:cubicBezTo>
                      <a:pt x="305" y="1"/>
                      <a:pt x="209" y="46"/>
                      <a:pt x="145" y="156"/>
                    </a:cubicBezTo>
                    <a:cubicBezTo>
                      <a:pt x="0" y="402"/>
                      <a:pt x="222" y="633"/>
                      <a:pt x="440" y="633"/>
                    </a:cubicBezTo>
                    <a:cubicBezTo>
                      <a:pt x="537" y="633"/>
                      <a:pt x="634" y="587"/>
                      <a:pt x="697" y="478"/>
                    </a:cubicBezTo>
                    <a:cubicBezTo>
                      <a:pt x="842" y="231"/>
                      <a:pt x="621" y="1"/>
                      <a:pt x="40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5" name="Google Shape;2185;p36"/>
              <p:cNvSpPr/>
              <p:nvPr/>
            </p:nvSpPr>
            <p:spPr>
              <a:xfrm rot="-2989129">
                <a:off x="3304252" y="1645488"/>
                <a:ext cx="21050" cy="15800"/>
              </a:xfrm>
              <a:custGeom>
                <a:avLst/>
                <a:gdLst/>
                <a:ahLst/>
                <a:cxnLst/>
                <a:rect l="l" t="t" r="r" b="b"/>
                <a:pathLst>
                  <a:path w="842" h="632" extrusionOk="0">
                    <a:moveTo>
                      <a:pt x="402" y="0"/>
                    </a:moveTo>
                    <a:cubicBezTo>
                      <a:pt x="304" y="0"/>
                      <a:pt x="207" y="46"/>
                      <a:pt x="143" y="156"/>
                    </a:cubicBezTo>
                    <a:cubicBezTo>
                      <a:pt x="1" y="402"/>
                      <a:pt x="221" y="632"/>
                      <a:pt x="440" y="632"/>
                    </a:cubicBezTo>
                    <a:cubicBezTo>
                      <a:pt x="537" y="632"/>
                      <a:pt x="634" y="586"/>
                      <a:pt x="699" y="477"/>
                    </a:cubicBezTo>
                    <a:cubicBezTo>
                      <a:pt x="841" y="230"/>
                      <a:pt x="621" y="0"/>
                      <a:pt x="40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6" name="Google Shape;2186;p36"/>
              <p:cNvSpPr/>
              <p:nvPr/>
            </p:nvSpPr>
            <p:spPr>
              <a:xfrm rot="-2989129">
                <a:off x="3018013" y="1188904"/>
                <a:ext cx="21025" cy="15825"/>
              </a:xfrm>
              <a:custGeom>
                <a:avLst/>
                <a:gdLst/>
                <a:ahLst/>
                <a:cxnLst/>
                <a:rect l="l" t="t" r="r" b="b"/>
                <a:pathLst>
                  <a:path w="841" h="633" extrusionOk="0">
                    <a:moveTo>
                      <a:pt x="402" y="1"/>
                    </a:moveTo>
                    <a:cubicBezTo>
                      <a:pt x="304" y="1"/>
                      <a:pt x="207" y="46"/>
                      <a:pt x="143" y="156"/>
                    </a:cubicBezTo>
                    <a:cubicBezTo>
                      <a:pt x="0" y="402"/>
                      <a:pt x="220" y="632"/>
                      <a:pt x="439" y="632"/>
                    </a:cubicBezTo>
                    <a:cubicBezTo>
                      <a:pt x="536" y="632"/>
                      <a:pt x="633" y="587"/>
                      <a:pt x="698" y="477"/>
                    </a:cubicBezTo>
                    <a:cubicBezTo>
                      <a:pt x="841" y="230"/>
                      <a:pt x="620" y="1"/>
                      <a:pt x="40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7" name="Google Shape;2187;p36"/>
              <p:cNvSpPr/>
              <p:nvPr/>
            </p:nvSpPr>
            <p:spPr>
              <a:xfrm rot="-2989129">
                <a:off x="2818462" y="1390199"/>
                <a:ext cx="13825" cy="10350"/>
              </a:xfrm>
              <a:custGeom>
                <a:avLst/>
                <a:gdLst/>
                <a:ahLst/>
                <a:cxnLst/>
                <a:rect l="l" t="t" r="r" b="b"/>
                <a:pathLst>
                  <a:path w="553" h="414" extrusionOk="0">
                    <a:moveTo>
                      <a:pt x="265" y="0"/>
                    </a:moveTo>
                    <a:cubicBezTo>
                      <a:pt x="201" y="0"/>
                      <a:pt x="137" y="30"/>
                      <a:pt x="95" y="103"/>
                    </a:cubicBezTo>
                    <a:cubicBezTo>
                      <a:pt x="1" y="263"/>
                      <a:pt x="146" y="414"/>
                      <a:pt x="290" y="414"/>
                    </a:cubicBezTo>
                    <a:cubicBezTo>
                      <a:pt x="353" y="414"/>
                      <a:pt x="416" y="384"/>
                      <a:pt x="458" y="312"/>
                    </a:cubicBezTo>
                    <a:cubicBezTo>
                      <a:pt x="552" y="150"/>
                      <a:pt x="408" y="0"/>
                      <a:pt x="26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8" name="Google Shape;2188;p36"/>
              <p:cNvSpPr/>
              <p:nvPr/>
            </p:nvSpPr>
            <p:spPr>
              <a:xfrm rot="-2989129">
                <a:off x="3116832" y="1236458"/>
                <a:ext cx="13825" cy="10350"/>
              </a:xfrm>
              <a:custGeom>
                <a:avLst/>
                <a:gdLst/>
                <a:ahLst/>
                <a:cxnLst/>
                <a:rect l="l" t="t" r="r" b="b"/>
                <a:pathLst>
                  <a:path w="553" h="414" extrusionOk="0">
                    <a:moveTo>
                      <a:pt x="264" y="0"/>
                    </a:moveTo>
                    <a:cubicBezTo>
                      <a:pt x="200" y="0"/>
                      <a:pt x="137" y="30"/>
                      <a:pt x="95" y="102"/>
                    </a:cubicBezTo>
                    <a:cubicBezTo>
                      <a:pt x="1" y="264"/>
                      <a:pt x="145" y="414"/>
                      <a:pt x="288" y="414"/>
                    </a:cubicBezTo>
                    <a:cubicBezTo>
                      <a:pt x="352" y="414"/>
                      <a:pt x="416" y="384"/>
                      <a:pt x="458" y="311"/>
                    </a:cubicBezTo>
                    <a:cubicBezTo>
                      <a:pt x="553" y="152"/>
                      <a:pt x="407" y="0"/>
                      <a:pt x="26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9" name="Google Shape;2189;p36"/>
              <p:cNvSpPr/>
              <p:nvPr/>
            </p:nvSpPr>
            <p:spPr>
              <a:xfrm rot="-2989129">
                <a:off x="3037281" y="1523280"/>
                <a:ext cx="13700" cy="10325"/>
              </a:xfrm>
              <a:custGeom>
                <a:avLst/>
                <a:gdLst/>
                <a:ahLst/>
                <a:cxnLst/>
                <a:rect l="l" t="t" r="r" b="b"/>
                <a:pathLst>
                  <a:path w="548" h="413" extrusionOk="0">
                    <a:moveTo>
                      <a:pt x="262" y="0"/>
                    </a:moveTo>
                    <a:cubicBezTo>
                      <a:pt x="196" y="0"/>
                      <a:pt x="130" y="32"/>
                      <a:pt x="89" y="107"/>
                    </a:cubicBezTo>
                    <a:cubicBezTo>
                      <a:pt x="1" y="267"/>
                      <a:pt x="145" y="412"/>
                      <a:pt x="287" y="412"/>
                    </a:cubicBezTo>
                    <a:cubicBezTo>
                      <a:pt x="353" y="412"/>
                      <a:pt x="418" y="381"/>
                      <a:pt x="459" y="306"/>
                    </a:cubicBezTo>
                    <a:cubicBezTo>
                      <a:pt x="547" y="144"/>
                      <a:pt x="403" y="0"/>
                      <a:pt x="26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190" name="Google Shape;2190;p36"/>
            <p:cNvSpPr/>
            <p:nvPr/>
          </p:nvSpPr>
          <p:spPr>
            <a:xfrm rot="10800000" flipH="1">
              <a:off x="7943707" y="4073264"/>
              <a:ext cx="295516" cy="374867"/>
            </a:xfrm>
            <a:custGeom>
              <a:avLst/>
              <a:gdLst/>
              <a:ahLst/>
              <a:cxnLst/>
              <a:rect l="l" t="t" r="r" b="b"/>
              <a:pathLst>
                <a:path w="4238" h="5382" extrusionOk="0">
                  <a:moveTo>
                    <a:pt x="159" y="0"/>
                  </a:moveTo>
                  <a:lnTo>
                    <a:pt x="159" y="0"/>
                  </a:lnTo>
                  <a:cubicBezTo>
                    <a:pt x="159" y="0"/>
                    <a:pt x="0" y="1900"/>
                    <a:pt x="763" y="3235"/>
                  </a:cubicBezTo>
                  <a:cubicBezTo>
                    <a:pt x="1526" y="4573"/>
                    <a:pt x="4237" y="5382"/>
                    <a:pt x="4237" y="5382"/>
                  </a:cubicBezTo>
                  <a:cubicBezTo>
                    <a:pt x="4237" y="5382"/>
                    <a:pt x="3941" y="3305"/>
                    <a:pt x="2398" y="1809"/>
                  </a:cubicBezTo>
                  <a:cubicBezTo>
                    <a:pt x="851" y="308"/>
                    <a:pt x="159" y="0"/>
                    <a:pt x="1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1" name="Google Shape;2191;p36"/>
            <p:cNvSpPr/>
            <p:nvPr/>
          </p:nvSpPr>
          <p:spPr>
            <a:xfrm rot="10800000" flipH="1">
              <a:off x="7908912" y="3706746"/>
              <a:ext cx="280803" cy="367275"/>
            </a:xfrm>
            <a:custGeom>
              <a:avLst/>
              <a:gdLst/>
              <a:ahLst/>
              <a:cxnLst/>
              <a:rect l="l" t="t" r="r" b="b"/>
              <a:pathLst>
                <a:path w="4027" h="5273" extrusionOk="0">
                  <a:moveTo>
                    <a:pt x="4026" y="0"/>
                  </a:moveTo>
                  <a:lnTo>
                    <a:pt x="4026" y="0"/>
                  </a:lnTo>
                  <a:cubicBezTo>
                    <a:pt x="4026" y="0"/>
                    <a:pt x="1841" y="791"/>
                    <a:pt x="920" y="2627"/>
                  </a:cubicBezTo>
                  <a:cubicBezTo>
                    <a:pt x="1" y="4467"/>
                    <a:pt x="128" y="5272"/>
                    <a:pt x="128" y="5272"/>
                  </a:cubicBezTo>
                  <a:cubicBezTo>
                    <a:pt x="128" y="5272"/>
                    <a:pt x="1492" y="4520"/>
                    <a:pt x="2434" y="3299"/>
                  </a:cubicBezTo>
                  <a:cubicBezTo>
                    <a:pt x="3381" y="2073"/>
                    <a:pt x="4026" y="1"/>
                    <a:pt x="40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192" name="Google Shape;2192;p36"/>
            <p:cNvGrpSpPr/>
            <p:nvPr/>
          </p:nvGrpSpPr>
          <p:grpSpPr>
            <a:xfrm rot="10800000" flipH="1">
              <a:off x="7392909" y="4050699"/>
              <a:ext cx="462439" cy="381482"/>
              <a:chOff x="3961851" y="558662"/>
              <a:chExt cx="290748" cy="240113"/>
            </a:xfrm>
          </p:grpSpPr>
          <p:sp>
            <p:nvSpPr>
              <p:cNvPr id="2193" name="Google Shape;2193;p36"/>
              <p:cNvSpPr/>
              <p:nvPr/>
            </p:nvSpPr>
            <p:spPr>
              <a:xfrm>
                <a:off x="3961851" y="558662"/>
                <a:ext cx="286582" cy="236473"/>
              </a:xfrm>
              <a:custGeom>
                <a:avLst/>
                <a:gdLst/>
                <a:ahLst/>
                <a:cxnLst/>
                <a:rect l="l" t="t" r="r" b="b"/>
                <a:pathLst>
                  <a:path w="6537" h="5394" extrusionOk="0">
                    <a:moveTo>
                      <a:pt x="282" y="1"/>
                    </a:moveTo>
                    <a:lnTo>
                      <a:pt x="282" y="1"/>
                    </a:lnTo>
                    <a:cubicBezTo>
                      <a:pt x="282" y="1"/>
                      <a:pt x="0" y="1682"/>
                      <a:pt x="1554" y="3391"/>
                    </a:cubicBezTo>
                    <a:cubicBezTo>
                      <a:pt x="3104" y="5097"/>
                      <a:pt x="6537" y="5393"/>
                      <a:pt x="6537" y="5393"/>
                    </a:cubicBezTo>
                    <a:cubicBezTo>
                      <a:pt x="6537" y="5393"/>
                      <a:pt x="4933" y="2801"/>
                      <a:pt x="3002" y="1513"/>
                    </a:cubicBezTo>
                    <a:cubicBezTo>
                      <a:pt x="1071" y="227"/>
                      <a:pt x="283" y="1"/>
                      <a:pt x="282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4" name="Google Shape;2194;p36"/>
              <p:cNvSpPr/>
              <p:nvPr/>
            </p:nvSpPr>
            <p:spPr>
              <a:xfrm>
                <a:off x="4001352" y="596585"/>
                <a:ext cx="251247" cy="202190"/>
              </a:xfrm>
              <a:custGeom>
                <a:avLst/>
                <a:gdLst/>
                <a:ahLst/>
                <a:cxnLst/>
                <a:rect l="l" t="t" r="r" b="b"/>
                <a:pathLst>
                  <a:path w="5731" h="4612" extrusionOk="0">
                    <a:moveTo>
                      <a:pt x="94" y="0"/>
                    </a:moveTo>
                    <a:cubicBezTo>
                      <a:pt x="70" y="0"/>
                      <a:pt x="45" y="10"/>
                      <a:pt x="28" y="29"/>
                    </a:cubicBezTo>
                    <a:cubicBezTo>
                      <a:pt x="21" y="37"/>
                      <a:pt x="17" y="44"/>
                      <a:pt x="14" y="50"/>
                    </a:cubicBezTo>
                    <a:cubicBezTo>
                      <a:pt x="0" y="86"/>
                      <a:pt x="7" y="122"/>
                      <a:pt x="35" y="146"/>
                    </a:cubicBezTo>
                    <a:cubicBezTo>
                      <a:pt x="74" y="182"/>
                      <a:pt x="3788" y="3437"/>
                      <a:pt x="5589" y="4599"/>
                    </a:cubicBezTo>
                    <a:cubicBezTo>
                      <a:pt x="5603" y="4608"/>
                      <a:pt x="5619" y="4612"/>
                      <a:pt x="5635" y="4612"/>
                    </a:cubicBezTo>
                    <a:cubicBezTo>
                      <a:pt x="5663" y="4612"/>
                      <a:pt x="5690" y="4599"/>
                      <a:pt x="5706" y="4574"/>
                    </a:cubicBezTo>
                    <a:cubicBezTo>
                      <a:pt x="5730" y="4535"/>
                      <a:pt x="5720" y="4482"/>
                      <a:pt x="5681" y="4457"/>
                    </a:cubicBezTo>
                    <a:cubicBezTo>
                      <a:pt x="3891" y="3299"/>
                      <a:pt x="183" y="55"/>
                      <a:pt x="148" y="19"/>
                    </a:cubicBezTo>
                    <a:cubicBezTo>
                      <a:pt x="133" y="7"/>
                      <a:pt x="113" y="0"/>
                      <a:pt x="9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195" name="Google Shape;2195;p36"/>
            <p:cNvGrpSpPr/>
            <p:nvPr/>
          </p:nvGrpSpPr>
          <p:grpSpPr>
            <a:xfrm rot="10800000" flipH="1">
              <a:off x="7526651" y="3633755"/>
              <a:ext cx="292233" cy="424455"/>
              <a:chOff x="4045939" y="794047"/>
              <a:chExt cx="183735" cy="267161"/>
            </a:xfrm>
          </p:grpSpPr>
          <p:sp>
            <p:nvSpPr>
              <p:cNvPr id="2196" name="Google Shape;2196;p36"/>
              <p:cNvSpPr/>
              <p:nvPr/>
            </p:nvSpPr>
            <p:spPr>
              <a:xfrm>
                <a:off x="4045939" y="797730"/>
                <a:ext cx="179744" cy="263478"/>
              </a:xfrm>
              <a:custGeom>
                <a:avLst/>
                <a:gdLst/>
                <a:ahLst/>
                <a:cxnLst/>
                <a:rect l="l" t="t" r="r" b="b"/>
                <a:pathLst>
                  <a:path w="4100" h="6010" extrusionOk="0">
                    <a:moveTo>
                      <a:pt x="4099" y="0"/>
                    </a:moveTo>
                    <a:lnTo>
                      <a:pt x="4099" y="0"/>
                    </a:lnTo>
                    <a:cubicBezTo>
                      <a:pt x="4099" y="0"/>
                      <a:pt x="1829" y="752"/>
                      <a:pt x="914" y="2426"/>
                    </a:cubicBezTo>
                    <a:cubicBezTo>
                      <a:pt x="0" y="4100"/>
                      <a:pt x="621" y="6010"/>
                      <a:pt x="621" y="6010"/>
                    </a:cubicBezTo>
                    <a:cubicBezTo>
                      <a:pt x="621" y="6010"/>
                      <a:pt x="1042" y="5724"/>
                      <a:pt x="2196" y="4127"/>
                    </a:cubicBezTo>
                    <a:cubicBezTo>
                      <a:pt x="3354" y="2528"/>
                      <a:pt x="4099" y="1"/>
                      <a:pt x="409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7" name="Google Shape;2197;p36"/>
              <p:cNvSpPr/>
              <p:nvPr/>
            </p:nvSpPr>
            <p:spPr>
              <a:xfrm>
                <a:off x="4088465" y="794047"/>
                <a:ext cx="141209" cy="220164"/>
              </a:xfrm>
              <a:custGeom>
                <a:avLst/>
                <a:gdLst/>
                <a:ahLst/>
                <a:cxnLst/>
                <a:rect l="l" t="t" r="r" b="b"/>
                <a:pathLst>
                  <a:path w="3221" h="5022" extrusionOk="0">
                    <a:moveTo>
                      <a:pt x="3129" y="0"/>
                    </a:moveTo>
                    <a:cubicBezTo>
                      <a:pt x="3107" y="0"/>
                      <a:pt x="3085" y="8"/>
                      <a:pt x="3069" y="24"/>
                    </a:cubicBezTo>
                    <a:cubicBezTo>
                      <a:pt x="1459" y="1602"/>
                      <a:pt x="566" y="3495"/>
                      <a:pt x="205" y="4392"/>
                    </a:cubicBezTo>
                    <a:cubicBezTo>
                      <a:pt x="78" y="4713"/>
                      <a:pt x="15" y="4907"/>
                      <a:pt x="15" y="4915"/>
                    </a:cubicBezTo>
                    <a:cubicBezTo>
                      <a:pt x="0" y="4957"/>
                      <a:pt x="26" y="5006"/>
                      <a:pt x="68" y="5017"/>
                    </a:cubicBezTo>
                    <a:cubicBezTo>
                      <a:pt x="78" y="5020"/>
                      <a:pt x="87" y="5021"/>
                      <a:pt x="97" y="5021"/>
                    </a:cubicBezTo>
                    <a:cubicBezTo>
                      <a:pt x="133" y="5021"/>
                      <a:pt x="165" y="5000"/>
                      <a:pt x="174" y="4964"/>
                    </a:cubicBezTo>
                    <a:cubicBezTo>
                      <a:pt x="184" y="4936"/>
                      <a:pt x="1032" y="2256"/>
                      <a:pt x="3186" y="144"/>
                    </a:cubicBezTo>
                    <a:cubicBezTo>
                      <a:pt x="3221" y="112"/>
                      <a:pt x="3221" y="59"/>
                      <a:pt x="3189" y="24"/>
                    </a:cubicBezTo>
                    <a:cubicBezTo>
                      <a:pt x="3173" y="8"/>
                      <a:pt x="3151" y="0"/>
                      <a:pt x="312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198" name="Google Shape;2198;p36"/>
            <p:cNvSpPr/>
            <p:nvPr/>
          </p:nvSpPr>
          <p:spPr>
            <a:xfrm rot="10800000" flipH="1">
              <a:off x="8017761" y="4069431"/>
              <a:ext cx="225925" cy="282230"/>
            </a:xfrm>
            <a:custGeom>
              <a:avLst/>
              <a:gdLst/>
              <a:ahLst/>
              <a:cxnLst/>
              <a:rect l="l" t="t" r="r" b="b"/>
              <a:pathLst>
                <a:path w="3240" h="4052" extrusionOk="0">
                  <a:moveTo>
                    <a:pt x="60" y="0"/>
                  </a:moveTo>
                  <a:cubicBezTo>
                    <a:pt x="49" y="0"/>
                    <a:pt x="38" y="4"/>
                    <a:pt x="29" y="10"/>
                  </a:cubicBezTo>
                  <a:cubicBezTo>
                    <a:pt x="19" y="18"/>
                    <a:pt x="12" y="25"/>
                    <a:pt x="8" y="35"/>
                  </a:cubicBezTo>
                  <a:cubicBezTo>
                    <a:pt x="1" y="53"/>
                    <a:pt x="4" y="74"/>
                    <a:pt x="15" y="88"/>
                  </a:cubicBezTo>
                  <a:cubicBezTo>
                    <a:pt x="33" y="116"/>
                    <a:pt x="1887" y="2779"/>
                    <a:pt x="3136" y="4036"/>
                  </a:cubicBezTo>
                  <a:cubicBezTo>
                    <a:pt x="3147" y="4046"/>
                    <a:pt x="3161" y="4051"/>
                    <a:pt x="3175" y="4051"/>
                  </a:cubicBezTo>
                  <a:cubicBezTo>
                    <a:pt x="3190" y="4051"/>
                    <a:pt x="3204" y="4046"/>
                    <a:pt x="3214" y="4036"/>
                  </a:cubicBezTo>
                  <a:cubicBezTo>
                    <a:pt x="3239" y="4014"/>
                    <a:pt x="3239" y="3980"/>
                    <a:pt x="3214" y="3954"/>
                  </a:cubicBezTo>
                  <a:cubicBezTo>
                    <a:pt x="1971" y="2704"/>
                    <a:pt x="125" y="53"/>
                    <a:pt x="107" y="25"/>
                  </a:cubicBezTo>
                  <a:cubicBezTo>
                    <a:pt x="96" y="9"/>
                    <a:pt x="78" y="0"/>
                    <a:pt x="6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9" name="Google Shape;2199;p36"/>
            <p:cNvSpPr/>
            <p:nvPr/>
          </p:nvSpPr>
          <p:spPr>
            <a:xfrm rot="10800000" flipH="1">
              <a:off x="7947124" y="3761214"/>
              <a:ext cx="246775" cy="316638"/>
            </a:xfrm>
            <a:custGeom>
              <a:avLst/>
              <a:gdLst/>
              <a:ahLst/>
              <a:cxnLst/>
              <a:rect l="l" t="t" r="r" b="b"/>
              <a:pathLst>
                <a:path w="3539" h="4546" extrusionOk="0">
                  <a:moveTo>
                    <a:pt x="3476" y="0"/>
                  </a:moveTo>
                  <a:cubicBezTo>
                    <a:pt x="3460" y="0"/>
                    <a:pt x="3446" y="7"/>
                    <a:pt x="3436" y="20"/>
                  </a:cubicBezTo>
                  <a:cubicBezTo>
                    <a:pt x="2755" y="797"/>
                    <a:pt x="43" y="4420"/>
                    <a:pt x="15" y="4455"/>
                  </a:cubicBezTo>
                  <a:cubicBezTo>
                    <a:pt x="11" y="4459"/>
                    <a:pt x="11" y="4462"/>
                    <a:pt x="8" y="4469"/>
                  </a:cubicBezTo>
                  <a:cubicBezTo>
                    <a:pt x="0" y="4490"/>
                    <a:pt x="8" y="4519"/>
                    <a:pt x="25" y="4532"/>
                  </a:cubicBezTo>
                  <a:cubicBezTo>
                    <a:pt x="35" y="4541"/>
                    <a:pt x="47" y="4545"/>
                    <a:pt x="59" y="4545"/>
                  </a:cubicBezTo>
                  <a:cubicBezTo>
                    <a:pt x="77" y="4545"/>
                    <a:pt x="94" y="4537"/>
                    <a:pt x="106" y="4522"/>
                  </a:cubicBezTo>
                  <a:cubicBezTo>
                    <a:pt x="131" y="4487"/>
                    <a:pt x="2843" y="867"/>
                    <a:pt x="3521" y="94"/>
                  </a:cubicBezTo>
                  <a:cubicBezTo>
                    <a:pt x="3538" y="70"/>
                    <a:pt x="3538" y="34"/>
                    <a:pt x="3514" y="13"/>
                  </a:cubicBezTo>
                  <a:cubicBezTo>
                    <a:pt x="3503" y="5"/>
                    <a:pt x="3489" y="0"/>
                    <a:pt x="347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200" name="Google Shape;2200;p36"/>
            <p:cNvGrpSpPr/>
            <p:nvPr/>
          </p:nvGrpSpPr>
          <p:grpSpPr>
            <a:xfrm rot="10800000" flipH="1">
              <a:off x="8387330" y="4038718"/>
              <a:ext cx="311336" cy="428290"/>
              <a:chOff x="4587071" y="536741"/>
              <a:chExt cx="195746" cy="269575"/>
            </a:xfrm>
          </p:grpSpPr>
          <p:sp>
            <p:nvSpPr>
              <p:cNvPr id="2201" name="Google Shape;2201;p36"/>
              <p:cNvSpPr/>
              <p:nvPr/>
            </p:nvSpPr>
            <p:spPr>
              <a:xfrm>
                <a:off x="4587071" y="536741"/>
                <a:ext cx="195746" cy="267205"/>
              </a:xfrm>
              <a:custGeom>
                <a:avLst/>
                <a:gdLst/>
                <a:ahLst/>
                <a:cxnLst/>
                <a:rect l="l" t="t" r="r" b="b"/>
                <a:pathLst>
                  <a:path w="4465" h="6095" extrusionOk="0">
                    <a:moveTo>
                      <a:pt x="317" y="1"/>
                    </a:moveTo>
                    <a:cubicBezTo>
                      <a:pt x="261" y="1"/>
                      <a:pt x="248" y="21"/>
                      <a:pt x="248" y="21"/>
                    </a:cubicBezTo>
                    <a:cubicBezTo>
                      <a:pt x="248" y="21"/>
                      <a:pt x="1" y="4248"/>
                      <a:pt x="3504" y="6094"/>
                    </a:cubicBezTo>
                    <a:cubicBezTo>
                      <a:pt x="3504" y="6094"/>
                      <a:pt x="4464" y="2927"/>
                      <a:pt x="2445" y="1327"/>
                    </a:cubicBezTo>
                    <a:cubicBezTo>
                      <a:pt x="963" y="157"/>
                      <a:pt x="473" y="1"/>
                      <a:pt x="317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2" name="Google Shape;2202;p36"/>
              <p:cNvSpPr/>
              <p:nvPr/>
            </p:nvSpPr>
            <p:spPr>
              <a:xfrm>
                <a:off x="4648098" y="609343"/>
                <a:ext cx="95220" cy="196973"/>
              </a:xfrm>
              <a:custGeom>
                <a:avLst/>
                <a:gdLst/>
                <a:ahLst/>
                <a:cxnLst/>
                <a:rect l="l" t="t" r="r" b="b"/>
                <a:pathLst>
                  <a:path w="2172" h="4493" extrusionOk="0">
                    <a:moveTo>
                      <a:pt x="59" y="0"/>
                    </a:moveTo>
                    <a:cubicBezTo>
                      <a:pt x="48" y="0"/>
                      <a:pt x="38" y="4"/>
                      <a:pt x="28" y="10"/>
                    </a:cubicBezTo>
                    <a:cubicBezTo>
                      <a:pt x="18" y="14"/>
                      <a:pt x="11" y="25"/>
                      <a:pt x="7" y="35"/>
                    </a:cubicBezTo>
                    <a:cubicBezTo>
                      <a:pt x="0" y="53"/>
                      <a:pt x="4" y="70"/>
                      <a:pt x="15" y="88"/>
                    </a:cubicBezTo>
                    <a:cubicBezTo>
                      <a:pt x="32" y="113"/>
                      <a:pt x="1695" y="2567"/>
                      <a:pt x="2059" y="4449"/>
                    </a:cubicBezTo>
                    <a:cubicBezTo>
                      <a:pt x="2062" y="4474"/>
                      <a:pt x="2087" y="4493"/>
                      <a:pt x="2112" y="4493"/>
                    </a:cubicBezTo>
                    <a:cubicBezTo>
                      <a:pt x="2115" y="4493"/>
                      <a:pt x="2119" y="4492"/>
                      <a:pt x="2122" y="4491"/>
                    </a:cubicBezTo>
                    <a:cubicBezTo>
                      <a:pt x="2155" y="4488"/>
                      <a:pt x="2172" y="4456"/>
                      <a:pt x="2168" y="4428"/>
                    </a:cubicBezTo>
                    <a:cubicBezTo>
                      <a:pt x="1801" y="2521"/>
                      <a:pt x="124" y="49"/>
                      <a:pt x="106" y="25"/>
                    </a:cubicBezTo>
                    <a:cubicBezTo>
                      <a:pt x="95" y="9"/>
                      <a:pt x="77" y="0"/>
                      <a:pt x="5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203" name="Google Shape;2203;p36"/>
            <p:cNvGrpSpPr/>
            <p:nvPr/>
          </p:nvGrpSpPr>
          <p:grpSpPr>
            <a:xfrm rot="10800000" flipH="1">
              <a:off x="8337334" y="3664471"/>
              <a:ext cx="319216" cy="385172"/>
              <a:chOff x="4555637" y="799440"/>
              <a:chExt cx="200700" cy="242435"/>
            </a:xfrm>
          </p:grpSpPr>
          <p:sp>
            <p:nvSpPr>
              <p:cNvPr id="2204" name="Google Shape;2204;p36"/>
              <p:cNvSpPr/>
              <p:nvPr/>
            </p:nvSpPr>
            <p:spPr>
              <a:xfrm>
                <a:off x="4555637" y="801895"/>
                <a:ext cx="200700" cy="239980"/>
              </a:xfrm>
              <a:custGeom>
                <a:avLst/>
                <a:gdLst/>
                <a:ahLst/>
                <a:cxnLst/>
                <a:rect l="l" t="t" r="r" b="b"/>
                <a:pathLst>
                  <a:path w="4578" h="5474" extrusionOk="0">
                    <a:moveTo>
                      <a:pt x="3886" y="0"/>
                    </a:moveTo>
                    <a:cubicBezTo>
                      <a:pt x="3885" y="0"/>
                      <a:pt x="2445" y="75"/>
                      <a:pt x="1604" y="1490"/>
                    </a:cubicBezTo>
                    <a:cubicBezTo>
                      <a:pt x="760" y="2906"/>
                      <a:pt x="1" y="5473"/>
                      <a:pt x="1" y="5473"/>
                    </a:cubicBezTo>
                    <a:cubicBezTo>
                      <a:pt x="1" y="5473"/>
                      <a:pt x="944" y="5460"/>
                      <a:pt x="2763" y="3680"/>
                    </a:cubicBezTo>
                    <a:cubicBezTo>
                      <a:pt x="4577" y="1897"/>
                      <a:pt x="3886" y="0"/>
                      <a:pt x="3886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5" name="Google Shape;2205;p36"/>
              <p:cNvSpPr/>
              <p:nvPr/>
            </p:nvSpPr>
            <p:spPr>
              <a:xfrm>
                <a:off x="4601363" y="799440"/>
                <a:ext cx="127574" cy="193904"/>
              </a:xfrm>
              <a:custGeom>
                <a:avLst/>
                <a:gdLst/>
                <a:ahLst/>
                <a:cxnLst/>
                <a:rect l="l" t="t" r="r" b="b"/>
                <a:pathLst>
                  <a:path w="2910" h="4423" extrusionOk="0">
                    <a:moveTo>
                      <a:pt x="2840" y="1"/>
                    </a:moveTo>
                    <a:cubicBezTo>
                      <a:pt x="2820" y="1"/>
                      <a:pt x="2799" y="12"/>
                      <a:pt x="2789" y="32"/>
                    </a:cubicBezTo>
                    <a:cubicBezTo>
                      <a:pt x="1599" y="2521"/>
                      <a:pt x="35" y="4311"/>
                      <a:pt x="17" y="4329"/>
                    </a:cubicBezTo>
                    <a:cubicBezTo>
                      <a:pt x="14" y="4336"/>
                      <a:pt x="10" y="4339"/>
                      <a:pt x="10" y="4347"/>
                    </a:cubicBezTo>
                    <a:cubicBezTo>
                      <a:pt x="0" y="4368"/>
                      <a:pt x="7" y="4393"/>
                      <a:pt x="25" y="4411"/>
                    </a:cubicBezTo>
                    <a:cubicBezTo>
                      <a:pt x="34" y="4418"/>
                      <a:pt x="47" y="4422"/>
                      <a:pt x="60" y="4422"/>
                    </a:cubicBezTo>
                    <a:cubicBezTo>
                      <a:pt x="75" y="4422"/>
                      <a:pt x="90" y="4416"/>
                      <a:pt x="102" y="4403"/>
                    </a:cubicBezTo>
                    <a:cubicBezTo>
                      <a:pt x="120" y="4385"/>
                      <a:pt x="1691" y="2584"/>
                      <a:pt x="2892" y="81"/>
                    </a:cubicBezTo>
                    <a:cubicBezTo>
                      <a:pt x="2910" y="53"/>
                      <a:pt x="2892" y="17"/>
                      <a:pt x="2864" y="7"/>
                    </a:cubicBezTo>
                    <a:cubicBezTo>
                      <a:pt x="2856" y="3"/>
                      <a:pt x="2848" y="1"/>
                      <a:pt x="284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206" name="Google Shape;2206;p36"/>
            <p:cNvSpPr/>
            <p:nvPr/>
          </p:nvSpPr>
          <p:spPr>
            <a:xfrm rot="-7812958" flipH="1">
              <a:off x="5628307" y="2135633"/>
              <a:ext cx="310032" cy="98073"/>
            </a:xfrm>
            <a:custGeom>
              <a:avLst/>
              <a:gdLst/>
              <a:ahLst/>
              <a:cxnLst/>
              <a:rect l="l" t="t" r="r" b="b"/>
              <a:pathLst>
                <a:path w="14187" h="4487" extrusionOk="0">
                  <a:moveTo>
                    <a:pt x="102" y="1"/>
                  </a:moveTo>
                  <a:cubicBezTo>
                    <a:pt x="20" y="1"/>
                    <a:pt x="1" y="124"/>
                    <a:pt x="88" y="140"/>
                  </a:cubicBezTo>
                  <a:cubicBezTo>
                    <a:pt x="4899" y="1105"/>
                    <a:pt x="9510" y="2596"/>
                    <a:pt x="14038" y="4480"/>
                  </a:cubicBezTo>
                  <a:cubicBezTo>
                    <a:pt x="14050" y="4484"/>
                    <a:pt x="14061" y="4486"/>
                    <a:pt x="14071" y="4486"/>
                  </a:cubicBezTo>
                  <a:cubicBezTo>
                    <a:pt x="14146" y="4486"/>
                    <a:pt x="14187" y="4376"/>
                    <a:pt x="14104" y="4333"/>
                  </a:cubicBezTo>
                  <a:cubicBezTo>
                    <a:pt x="9751" y="2101"/>
                    <a:pt x="4951" y="672"/>
                    <a:pt x="112" y="1"/>
                  </a:cubicBezTo>
                  <a:cubicBezTo>
                    <a:pt x="108" y="1"/>
                    <a:pt x="105" y="1"/>
                    <a:pt x="10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7" name="Google Shape;2207;p36"/>
            <p:cNvSpPr/>
            <p:nvPr/>
          </p:nvSpPr>
          <p:spPr>
            <a:xfrm rot="-7812958" flipH="1">
              <a:off x="5685251" y="2227957"/>
              <a:ext cx="142767" cy="276407"/>
            </a:xfrm>
            <a:custGeom>
              <a:avLst/>
              <a:gdLst/>
              <a:ahLst/>
              <a:cxnLst/>
              <a:rect l="l" t="t" r="r" b="b"/>
              <a:pathLst>
                <a:path w="6533" h="12646" extrusionOk="0">
                  <a:moveTo>
                    <a:pt x="44" y="0"/>
                  </a:moveTo>
                  <a:cubicBezTo>
                    <a:pt x="22" y="0"/>
                    <a:pt x="1" y="15"/>
                    <a:pt x="4" y="43"/>
                  </a:cubicBezTo>
                  <a:cubicBezTo>
                    <a:pt x="846" y="4700"/>
                    <a:pt x="3110" y="9099"/>
                    <a:pt x="6290" y="12606"/>
                  </a:cubicBezTo>
                  <a:cubicBezTo>
                    <a:pt x="6315" y="12634"/>
                    <a:pt x="6347" y="12646"/>
                    <a:pt x="6378" y="12646"/>
                  </a:cubicBezTo>
                  <a:cubicBezTo>
                    <a:pt x="6459" y="12646"/>
                    <a:pt x="6532" y="12564"/>
                    <a:pt x="6471" y="12477"/>
                  </a:cubicBezTo>
                  <a:cubicBezTo>
                    <a:pt x="3715" y="8659"/>
                    <a:pt x="944" y="4784"/>
                    <a:pt x="88" y="36"/>
                  </a:cubicBezTo>
                  <a:cubicBezTo>
                    <a:pt x="83" y="12"/>
                    <a:pt x="63" y="0"/>
                    <a:pt x="4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8" name="Google Shape;2208;p36"/>
            <p:cNvSpPr/>
            <p:nvPr/>
          </p:nvSpPr>
          <p:spPr>
            <a:xfrm rot="-7812958" flipH="1">
              <a:off x="5833481" y="1983784"/>
              <a:ext cx="245915" cy="192606"/>
            </a:xfrm>
            <a:custGeom>
              <a:avLst/>
              <a:gdLst/>
              <a:ahLst/>
              <a:cxnLst/>
              <a:rect l="l" t="t" r="r" b="b"/>
              <a:pathLst>
                <a:path w="11253" h="8812" extrusionOk="0">
                  <a:moveTo>
                    <a:pt x="11104" y="0"/>
                  </a:moveTo>
                  <a:cubicBezTo>
                    <a:pt x="11090" y="0"/>
                    <a:pt x="11075" y="3"/>
                    <a:pt x="11058" y="10"/>
                  </a:cubicBezTo>
                  <a:cubicBezTo>
                    <a:pt x="6684" y="1694"/>
                    <a:pt x="2729" y="4943"/>
                    <a:pt x="21" y="8743"/>
                  </a:cubicBezTo>
                  <a:cubicBezTo>
                    <a:pt x="1" y="8775"/>
                    <a:pt x="28" y="8812"/>
                    <a:pt x="58" y="8812"/>
                  </a:cubicBezTo>
                  <a:cubicBezTo>
                    <a:pt x="68" y="8812"/>
                    <a:pt x="79" y="8807"/>
                    <a:pt x="88" y="8796"/>
                  </a:cubicBezTo>
                  <a:cubicBezTo>
                    <a:pt x="3159" y="5058"/>
                    <a:pt x="6816" y="2343"/>
                    <a:pt x="11139" y="223"/>
                  </a:cubicBezTo>
                  <a:cubicBezTo>
                    <a:pt x="11253" y="167"/>
                    <a:pt x="11211" y="0"/>
                    <a:pt x="111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9" name="Google Shape;2209;p36"/>
            <p:cNvSpPr/>
            <p:nvPr/>
          </p:nvSpPr>
          <p:spPr>
            <a:xfrm rot="-7812958" flipH="1">
              <a:off x="5623087" y="2078955"/>
              <a:ext cx="40844" cy="30753"/>
            </a:xfrm>
            <a:custGeom>
              <a:avLst/>
              <a:gdLst/>
              <a:ahLst/>
              <a:cxnLst/>
              <a:rect l="l" t="t" r="r" b="b"/>
              <a:pathLst>
                <a:path w="1869" h="1407" extrusionOk="0">
                  <a:moveTo>
                    <a:pt x="891" y="1"/>
                  </a:moveTo>
                  <a:cubicBezTo>
                    <a:pt x="676" y="1"/>
                    <a:pt x="461" y="102"/>
                    <a:pt x="320" y="345"/>
                  </a:cubicBezTo>
                  <a:cubicBezTo>
                    <a:pt x="1" y="894"/>
                    <a:pt x="491" y="1407"/>
                    <a:pt x="977" y="1407"/>
                  </a:cubicBezTo>
                  <a:cubicBezTo>
                    <a:pt x="1193" y="1407"/>
                    <a:pt x="1407" y="1305"/>
                    <a:pt x="1549" y="1061"/>
                  </a:cubicBezTo>
                  <a:cubicBezTo>
                    <a:pt x="1869" y="514"/>
                    <a:pt x="1377" y="1"/>
                    <a:pt x="89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0" name="Google Shape;2210;p36"/>
            <p:cNvSpPr/>
            <p:nvPr/>
          </p:nvSpPr>
          <p:spPr>
            <a:xfrm rot="-7812958" flipH="1">
              <a:off x="5930536" y="1908958"/>
              <a:ext cx="40844" cy="30753"/>
            </a:xfrm>
            <a:custGeom>
              <a:avLst/>
              <a:gdLst/>
              <a:ahLst/>
              <a:cxnLst/>
              <a:rect l="l" t="t" r="r" b="b"/>
              <a:pathLst>
                <a:path w="1869" h="1407" extrusionOk="0">
                  <a:moveTo>
                    <a:pt x="893" y="0"/>
                  </a:moveTo>
                  <a:cubicBezTo>
                    <a:pt x="677" y="0"/>
                    <a:pt x="462" y="101"/>
                    <a:pt x="321" y="346"/>
                  </a:cubicBezTo>
                  <a:cubicBezTo>
                    <a:pt x="1" y="892"/>
                    <a:pt x="493" y="1406"/>
                    <a:pt x="979" y="1406"/>
                  </a:cubicBezTo>
                  <a:cubicBezTo>
                    <a:pt x="1194" y="1406"/>
                    <a:pt x="1408" y="1305"/>
                    <a:pt x="1550" y="1062"/>
                  </a:cubicBezTo>
                  <a:cubicBezTo>
                    <a:pt x="1869" y="512"/>
                    <a:pt x="1378" y="0"/>
                    <a:pt x="8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1" name="Google Shape;2211;p36"/>
            <p:cNvSpPr/>
            <p:nvPr/>
          </p:nvSpPr>
          <p:spPr>
            <a:xfrm rot="-7812958" flipH="1">
              <a:off x="5584579" y="2385365"/>
              <a:ext cx="40844" cy="30709"/>
            </a:xfrm>
            <a:custGeom>
              <a:avLst/>
              <a:gdLst/>
              <a:ahLst/>
              <a:cxnLst/>
              <a:rect l="l" t="t" r="r" b="b"/>
              <a:pathLst>
                <a:path w="1869" h="1405" extrusionOk="0">
                  <a:moveTo>
                    <a:pt x="890" y="0"/>
                  </a:moveTo>
                  <a:cubicBezTo>
                    <a:pt x="675" y="0"/>
                    <a:pt x="461" y="101"/>
                    <a:pt x="319" y="343"/>
                  </a:cubicBezTo>
                  <a:cubicBezTo>
                    <a:pt x="0" y="892"/>
                    <a:pt x="491" y="1404"/>
                    <a:pt x="976" y="1404"/>
                  </a:cubicBezTo>
                  <a:cubicBezTo>
                    <a:pt x="1192" y="1404"/>
                    <a:pt x="1407" y="1303"/>
                    <a:pt x="1549" y="1059"/>
                  </a:cubicBezTo>
                  <a:cubicBezTo>
                    <a:pt x="1868" y="512"/>
                    <a:pt x="1376" y="0"/>
                    <a:pt x="89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2" name="Google Shape;2212;p36"/>
            <p:cNvSpPr/>
            <p:nvPr/>
          </p:nvSpPr>
          <p:spPr>
            <a:xfrm rot="-7812958" flipH="1">
              <a:off x="5536487" y="1810944"/>
              <a:ext cx="634203" cy="698383"/>
            </a:xfrm>
            <a:custGeom>
              <a:avLst/>
              <a:gdLst/>
              <a:ahLst/>
              <a:cxnLst/>
              <a:rect l="l" t="t" r="r" b="b"/>
              <a:pathLst>
                <a:path w="29021" h="31952" extrusionOk="0">
                  <a:moveTo>
                    <a:pt x="20741" y="1"/>
                  </a:moveTo>
                  <a:cubicBezTo>
                    <a:pt x="20409" y="1"/>
                    <a:pt x="20045" y="267"/>
                    <a:pt x="19640" y="880"/>
                  </a:cubicBezTo>
                  <a:cubicBezTo>
                    <a:pt x="16995" y="4887"/>
                    <a:pt x="22033" y="12699"/>
                    <a:pt x="22033" y="12699"/>
                  </a:cubicBezTo>
                  <a:cubicBezTo>
                    <a:pt x="22033" y="12699"/>
                    <a:pt x="12033" y="3533"/>
                    <a:pt x="8162" y="3533"/>
                  </a:cubicBezTo>
                  <a:cubicBezTo>
                    <a:pt x="7570" y="3533"/>
                    <a:pt x="7122" y="3747"/>
                    <a:pt x="6874" y="4241"/>
                  </a:cubicBezTo>
                  <a:cubicBezTo>
                    <a:pt x="5005" y="7962"/>
                    <a:pt x="20388" y="14973"/>
                    <a:pt x="20388" y="14973"/>
                  </a:cubicBezTo>
                  <a:cubicBezTo>
                    <a:pt x="18314" y="14430"/>
                    <a:pt x="12797" y="13732"/>
                    <a:pt x="8170" y="13732"/>
                  </a:cubicBezTo>
                  <a:cubicBezTo>
                    <a:pt x="3662" y="13732"/>
                    <a:pt x="0" y="14395"/>
                    <a:pt x="1197" y="16511"/>
                  </a:cubicBezTo>
                  <a:cubicBezTo>
                    <a:pt x="2175" y="18240"/>
                    <a:pt x="5465" y="18756"/>
                    <a:pt x="9044" y="18756"/>
                  </a:cubicBezTo>
                  <a:cubicBezTo>
                    <a:pt x="14343" y="18756"/>
                    <a:pt x="20275" y="17625"/>
                    <a:pt x="20276" y="17625"/>
                  </a:cubicBezTo>
                  <a:lnTo>
                    <a:pt x="20276" y="17625"/>
                  </a:lnTo>
                  <a:cubicBezTo>
                    <a:pt x="11186" y="23012"/>
                    <a:pt x="9820" y="31784"/>
                    <a:pt x="12499" y="31949"/>
                  </a:cubicBezTo>
                  <a:cubicBezTo>
                    <a:pt x="12530" y="31951"/>
                    <a:pt x="12562" y="31952"/>
                    <a:pt x="12593" y="31952"/>
                  </a:cubicBezTo>
                  <a:cubicBezTo>
                    <a:pt x="15239" y="31952"/>
                    <a:pt x="17662" y="25175"/>
                    <a:pt x="21097" y="20776"/>
                  </a:cubicBezTo>
                  <a:cubicBezTo>
                    <a:pt x="24569" y="16329"/>
                    <a:pt x="29021" y="15711"/>
                    <a:pt x="29021" y="15711"/>
                  </a:cubicBezTo>
                  <a:cubicBezTo>
                    <a:pt x="29021" y="15711"/>
                    <a:pt x="26593" y="14516"/>
                    <a:pt x="24653" y="10634"/>
                  </a:cubicBezTo>
                  <a:cubicBezTo>
                    <a:pt x="23410" y="8148"/>
                    <a:pt x="22576" y="1"/>
                    <a:pt x="207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3" name="Google Shape;2213;p36"/>
            <p:cNvSpPr/>
            <p:nvPr/>
          </p:nvSpPr>
          <p:spPr>
            <a:xfrm rot="-7812958" flipH="1">
              <a:off x="5595232" y="2205872"/>
              <a:ext cx="28344" cy="21333"/>
            </a:xfrm>
            <a:custGeom>
              <a:avLst/>
              <a:gdLst/>
              <a:ahLst/>
              <a:cxnLst/>
              <a:rect l="l" t="t" r="r" b="b"/>
              <a:pathLst>
                <a:path w="1297" h="976" extrusionOk="0">
                  <a:moveTo>
                    <a:pt x="618" y="1"/>
                  </a:moveTo>
                  <a:cubicBezTo>
                    <a:pt x="468" y="1"/>
                    <a:pt x="319" y="70"/>
                    <a:pt x="220" y="239"/>
                  </a:cubicBezTo>
                  <a:cubicBezTo>
                    <a:pt x="0" y="619"/>
                    <a:pt x="342" y="975"/>
                    <a:pt x="679" y="975"/>
                  </a:cubicBezTo>
                  <a:cubicBezTo>
                    <a:pt x="829" y="975"/>
                    <a:pt x="978" y="905"/>
                    <a:pt x="1076" y="735"/>
                  </a:cubicBezTo>
                  <a:cubicBezTo>
                    <a:pt x="1296" y="355"/>
                    <a:pt x="956" y="1"/>
                    <a:pt x="61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4" name="Google Shape;2214;p36"/>
            <p:cNvSpPr/>
            <p:nvPr/>
          </p:nvSpPr>
          <p:spPr>
            <a:xfrm rot="-7812958" flipH="1">
              <a:off x="6024376" y="1953240"/>
              <a:ext cx="28322" cy="21289"/>
            </a:xfrm>
            <a:custGeom>
              <a:avLst/>
              <a:gdLst/>
              <a:ahLst/>
              <a:cxnLst/>
              <a:rect l="l" t="t" r="r" b="b"/>
              <a:pathLst>
                <a:path w="1296" h="974" extrusionOk="0">
                  <a:moveTo>
                    <a:pt x="617" y="1"/>
                  </a:moveTo>
                  <a:cubicBezTo>
                    <a:pt x="468" y="1"/>
                    <a:pt x="319" y="70"/>
                    <a:pt x="220" y="239"/>
                  </a:cubicBezTo>
                  <a:cubicBezTo>
                    <a:pt x="0" y="619"/>
                    <a:pt x="341" y="974"/>
                    <a:pt x="678" y="974"/>
                  </a:cubicBezTo>
                  <a:cubicBezTo>
                    <a:pt x="827" y="974"/>
                    <a:pt x="975" y="904"/>
                    <a:pt x="1073" y="735"/>
                  </a:cubicBezTo>
                  <a:cubicBezTo>
                    <a:pt x="1295" y="356"/>
                    <a:pt x="955" y="1"/>
                    <a:pt x="61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5" name="Google Shape;2215;p36"/>
            <p:cNvSpPr/>
            <p:nvPr/>
          </p:nvSpPr>
          <p:spPr>
            <a:xfrm rot="-7812958" flipH="1">
              <a:off x="5870008" y="2175038"/>
              <a:ext cx="28038" cy="21289"/>
            </a:xfrm>
            <a:custGeom>
              <a:avLst/>
              <a:gdLst/>
              <a:ahLst/>
              <a:cxnLst/>
              <a:rect l="l" t="t" r="r" b="b"/>
              <a:pathLst>
                <a:path w="1283" h="974" extrusionOk="0">
                  <a:moveTo>
                    <a:pt x="612" y="1"/>
                  </a:moveTo>
                  <a:cubicBezTo>
                    <a:pt x="458" y="1"/>
                    <a:pt x="305" y="74"/>
                    <a:pt x="208" y="252"/>
                  </a:cubicBezTo>
                  <a:cubicBezTo>
                    <a:pt x="1" y="631"/>
                    <a:pt x="340" y="973"/>
                    <a:pt x="672" y="973"/>
                  </a:cubicBezTo>
                  <a:cubicBezTo>
                    <a:pt x="826" y="973"/>
                    <a:pt x="979" y="900"/>
                    <a:pt x="1075" y="723"/>
                  </a:cubicBezTo>
                  <a:cubicBezTo>
                    <a:pt x="1282" y="342"/>
                    <a:pt x="944" y="1"/>
                    <a:pt x="61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6" name="Google Shape;2216;p36"/>
            <p:cNvSpPr/>
            <p:nvPr/>
          </p:nvSpPr>
          <p:spPr>
            <a:xfrm rot="-7812958" flipH="1">
              <a:off x="5638798" y="2216164"/>
              <a:ext cx="18422" cy="13836"/>
            </a:xfrm>
            <a:custGeom>
              <a:avLst/>
              <a:gdLst/>
              <a:ahLst/>
              <a:cxnLst/>
              <a:rect l="l" t="t" r="r" b="b"/>
              <a:pathLst>
                <a:path w="843" h="633" extrusionOk="0">
                  <a:moveTo>
                    <a:pt x="402" y="1"/>
                  </a:moveTo>
                  <a:cubicBezTo>
                    <a:pt x="305" y="1"/>
                    <a:pt x="209" y="46"/>
                    <a:pt x="145" y="156"/>
                  </a:cubicBezTo>
                  <a:cubicBezTo>
                    <a:pt x="0" y="402"/>
                    <a:pt x="222" y="633"/>
                    <a:pt x="440" y="633"/>
                  </a:cubicBezTo>
                  <a:cubicBezTo>
                    <a:pt x="537" y="633"/>
                    <a:pt x="634" y="587"/>
                    <a:pt x="697" y="478"/>
                  </a:cubicBezTo>
                  <a:cubicBezTo>
                    <a:pt x="842" y="231"/>
                    <a:pt x="621" y="1"/>
                    <a:pt x="40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7" name="Google Shape;2217;p36"/>
            <p:cNvSpPr/>
            <p:nvPr/>
          </p:nvSpPr>
          <p:spPr>
            <a:xfrm rot="-7812958" flipH="1">
              <a:off x="6043724" y="2013973"/>
              <a:ext cx="18400" cy="13814"/>
            </a:xfrm>
            <a:custGeom>
              <a:avLst/>
              <a:gdLst/>
              <a:ahLst/>
              <a:cxnLst/>
              <a:rect l="l" t="t" r="r" b="b"/>
              <a:pathLst>
                <a:path w="842" h="632" extrusionOk="0">
                  <a:moveTo>
                    <a:pt x="402" y="0"/>
                  </a:moveTo>
                  <a:cubicBezTo>
                    <a:pt x="304" y="0"/>
                    <a:pt x="207" y="46"/>
                    <a:pt x="143" y="156"/>
                  </a:cubicBezTo>
                  <a:cubicBezTo>
                    <a:pt x="1" y="402"/>
                    <a:pt x="221" y="632"/>
                    <a:pt x="440" y="632"/>
                  </a:cubicBezTo>
                  <a:cubicBezTo>
                    <a:pt x="537" y="632"/>
                    <a:pt x="634" y="586"/>
                    <a:pt x="699" y="477"/>
                  </a:cubicBezTo>
                  <a:cubicBezTo>
                    <a:pt x="841" y="230"/>
                    <a:pt x="621" y="0"/>
                    <a:pt x="40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8" name="Google Shape;2218;p36"/>
            <p:cNvSpPr/>
            <p:nvPr/>
          </p:nvSpPr>
          <p:spPr>
            <a:xfrm rot="-7812958" flipH="1">
              <a:off x="5793352" y="2412878"/>
              <a:ext cx="18379" cy="13836"/>
            </a:xfrm>
            <a:custGeom>
              <a:avLst/>
              <a:gdLst/>
              <a:ahLst/>
              <a:cxnLst/>
              <a:rect l="l" t="t" r="r" b="b"/>
              <a:pathLst>
                <a:path w="841" h="633" extrusionOk="0">
                  <a:moveTo>
                    <a:pt x="402" y="1"/>
                  </a:moveTo>
                  <a:cubicBezTo>
                    <a:pt x="304" y="1"/>
                    <a:pt x="207" y="46"/>
                    <a:pt x="143" y="156"/>
                  </a:cubicBezTo>
                  <a:cubicBezTo>
                    <a:pt x="0" y="402"/>
                    <a:pt x="220" y="632"/>
                    <a:pt x="439" y="632"/>
                  </a:cubicBezTo>
                  <a:cubicBezTo>
                    <a:pt x="536" y="632"/>
                    <a:pt x="633" y="587"/>
                    <a:pt x="698" y="477"/>
                  </a:cubicBezTo>
                  <a:cubicBezTo>
                    <a:pt x="841" y="230"/>
                    <a:pt x="620" y="1"/>
                    <a:pt x="40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9" name="Google Shape;2219;p36"/>
            <p:cNvSpPr/>
            <p:nvPr/>
          </p:nvSpPr>
          <p:spPr>
            <a:xfrm rot="-7812958" flipH="1">
              <a:off x="5618803" y="2241787"/>
              <a:ext cx="12085" cy="9049"/>
            </a:xfrm>
            <a:custGeom>
              <a:avLst/>
              <a:gdLst/>
              <a:ahLst/>
              <a:cxnLst/>
              <a:rect l="l" t="t" r="r" b="b"/>
              <a:pathLst>
                <a:path w="553" h="414" extrusionOk="0">
                  <a:moveTo>
                    <a:pt x="265" y="0"/>
                  </a:moveTo>
                  <a:cubicBezTo>
                    <a:pt x="201" y="0"/>
                    <a:pt x="137" y="30"/>
                    <a:pt x="95" y="103"/>
                  </a:cubicBezTo>
                  <a:cubicBezTo>
                    <a:pt x="1" y="263"/>
                    <a:pt x="146" y="414"/>
                    <a:pt x="290" y="414"/>
                  </a:cubicBezTo>
                  <a:cubicBezTo>
                    <a:pt x="353" y="414"/>
                    <a:pt x="416" y="384"/>
                    <a:pt x="458" y="312"/>
                  </a:cubicBezTo>
                  <a:cubicBezTo>
                    <a:pt x="552" y="150"/>
                    <a:pt x="408" y="0"/>
                    <a:pt x="26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0" name="Google Shape;2220;p36"/>
            <p:cNvSpPr/>
            <p:nvPr/>
          </p:nvSpPr>
          <p:spPr>
            <a:xfrm rot="-7812958" flipH="1">
              <a:off x="5879786" y="2376114"/>
              <a:ext cx="12085" cy="9049"/>
            </a:xfrm>
            <a:custGeom>
              <a:avLst/>
              <a:gdLst/>
              <a:ahLst/>
              <a:cxnLst/>
              <a:rect l="l" t="t" r="r" b="b"/>
              <a:pathLst>
                <a:path w="553" h="414" extrusionOk="0">
                  <a:moveTo>
                    <a:pt x="264" y="0"/>
                  </a:moveTo>
                  <a:cubicBezTo>
                    <a:pt x="200" y="0"/>
                    <a:pt x="137" y="30"/>
                    <a:pt x="95" y="102"/>
                  </a:cubicBezTo>
                  <a:cubicBezTo>
                    <a:pt x="1" y="264"/>
                    <a:pt x="145" y="414"/>
                    <a:pt x="288" y="414"/>
                  </a:cubicBezTo>
                  <a:cubicBezTo>
                    <a:pt x="352" y="414"/>
                    <a:pt x="416" y="384"/>
                    <a:pt x="458" y="311"/>
                  </a:cubicBezTo>
                  <a:cubicBezTo>
                    <a:pt x="553" y="152"/>
                    <a:pt x="407" y="0"/>
                    <a:pt x="26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1" name="Google Shape;2221;p36"/>
            <p:cNvSpPr/>
            <p:nvPr/>
          </p:nvSpPr>
          <p:spPr>
            <a:xfrm rot="-7812958" flipH="1">
              <a:off x="5810203" y="2125533"/>
              <a:ext cx="11976" cy="9027"/>
            </a:xfrm>
            <a:custGeom>
              <a:avLst/>
              <a:gdLst/>
              <a:ahLst/>
              <a:cxnLst/>
              <a:rect l="l" t="t" r="r" b="b"/>
              <a:pathLst>
                <a:path w="548" h="413" extrusionOk="0">
                  <a:moveTo>
                    <a:pt x="262" y="0"/>
                  </a:moveTo>
                  <a:cubicBezTo>
                    <a:pt x="196" y="0"/>
                    <a:pt x="130" y="32"/>
                    <a:pt x="89" y="107"/>
                  </a:cubicBezTo>
                  <a:cubicBezTo>
                    <a:pt x="1" y="267"/>
                    <a:pt x="145" y="412"/>
                    <a:pt x="287" y="412"/>
                  </a:cubicBezTo>
                  <a:cubicBezTo>
                    <a:pt x="353" y="412"/>
                    <a:pt x="418" y="381"/>
                    <a:pt x="459" y="306"/>
                  </a:cubicBezTo>
                  <a:cubicBezTo>
                    <a:pt x="547" y="144"/>
                    <a:pt x="403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" name="Google Shape;2168;p36"/>
          <p:cNvSpPr txBox="1">
            <a:spLocks noGrp="1"/>
          </p:cNvSpPr>
          <p:nvPr>
            <p:ph type="subTitle" idx="1"/>
          </p:nvPr>
        </p:nvSpPr>
        <p:spPr>
          <a:xfrm flipH="1">
            <a:off x="1143000" y="209550"/>
            <a:ext cx="6705600" cy="2819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600" dirty="0" smtClean="0">
                <a:solidFill>
                  <a:schemeClr val="accent5"/>
                </a:solidFill>
              </a:rPr>
              <a:t>This includes meeting with the model and going over client history, consent forms, conducting a skin analysis, and what outcomes the client wants to achieve.</a:t>
            </a: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lang="en-US" sz="1600" dirty="0" smtClean="0"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600" dirty="0" smtClean="0">
                <a:solidFill>
                  <a:schemeClr val="accent5"/>
                </a:solidFill>
              </a:rPr>
              <a:t>The exact product used will depend on the needs of the model. The instructor will discuss the strengths of each product and the best treatment options for each client.</a:t>
            </a: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lang="en-US" sz="1600" dirty="0" smtClean="0"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600" dirty="0" smtClean="0">
                <a:solidFill>
                  <a:schemeClr val="accent5"/>
                </a:solidFill>
              </a:rPr>
              <a:t>This is an excellent real life experience and will prepare each attendee to handle situations that may arise in practice.</a:t>
            </a:r>
            <a:endParaRPr sz="1600" dirty="0">
              <a:solidFill>
                <a:schemeClr val="accent5"/>
              </a:solidFill>
            </a:endParaRPr>
          </a:p>
        </p:txBody>
      </p:sp>
      <p:grpSp>
        <p:nvGrpSpPr>
          <p:cNvPr id="57" name="Google Shape;1984;p34"/>
          <p:cNvGrpSpPr>
            <a:grpSpLocks noChangeAspect="1"/>
          </p:cNvGrpSpPr>
          <p:nvPr/>
        </p:nvGrpSpPr>
        <p:grpSpPr>
          <a:xfrm>
            <a:off x="4114800" y="2813347"/>
            <a:ext cx="851112" cy="2330153"/>
            <a:chOff x="3918238" y="1916230"/>
            <a:chExt cx="1178821" cy="3227359"/>
          </a:xfrm>
        </p:grpSpPr>
        <p:sp>
          <p:nvSpPr>
            <p:cNvPr id="58" name="Google Shape;1985;p34"/>
            <p:cNvSpPr/>
            <p:nvPr/>
          </p:nvSpPr>
          <p:spPr>
            <a:xfrm rot="387233">
              <a:off x="4038542" y="2285957"/>
              <a:ext cx="28476" cy="19469"/>
            </a:xfrm>
            <a:custGeom>
              <a:avLst/>
              <a:gdLst/>
              <a:ahLst/>
              <a:cxnLst/>
              <a:rect l="l" t="t" r="r" b="b"/>
              <a:pathLst>
                <a:path w="1135" h="776" extrusionOk="0">
                  <a:moveTo>
                    <a:pt x="145" y="1"/>
                  </a:moveTo>
                  <a:cubicBezTo>
                    <a:pt x="64" y="1"/>
                    <a:pt x="0" y="104"/>
                    <a:pt x="72" y="174"/>
                  </a:cubicBezTo>
                  <a:cubicBezTo>
                    <a:pt x="206" y="299"/>
                    <a:pt x="335" y="417"/>
                    <a:pt x="483" y="527"/>
                  </a:cubicBezTo>
                  <a:cubicBezTo>
                    <a:pt x="624" y="634"/>
                    <a:pt x="772" y="759"/>
                    <a:pt x="947" y="775"/>
                  </a:cubicBezTo>
                  <a:cubicBezTo>
                    <a:pt x="952" y="775"/>
                    <a:pt x="956" y="775"/>
                    <a:pt x="960" y="775"/>
                  </a:cubicBezTo>
                  <a:cubicBezTo>
                    <a:pt x="1060" y="775"/>
                    <a:pt x="1135" y="638"/>
                    <a:pt x="1076" y="554"/>
                  </a:cubicBezTo>
                  <a:cubicBezTo>
                    <a:pt x="978" y="417"/>
                    <a:pt x="814" y="353"/>
                    <a:pt x="670" y="273"/>
                  </a:cubicBezTo>
                  <a:cubicBezTo>
                    <a:pt x="510" y="185"/>
                    <a:pt x="351" y="102"/>
                    <a:pt x="195" y="14"/>
                  </a:cubicBezTo>
                  <a:cubicBezTo>
                    <a:pt x="178" y="5"/>
                    <a:pt x="161" y="1"/>
                    <a:pt x="1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" name="Google Shape;1986;p34"/>
            <p:cNvSpPr/>
            <p:nvPr/>
          </p:nvSpPr>
          <p:spPr>
            <a:xfrm rot="387233">
              <a:off x="4049643" y="2268846"/>
              <a:ext cx="23985" cy="16534"/>
            </a:xfrm>
            <a:custGeom>
              <a:avLst/>
              <a:gdLst/>
              <a:ahLst/>
              <a:cxnLst/>
              <a:rect l="l" t="t" r="r" b="b"/>
              <a:pathLst>
                <a:path w="956" h="659" extrusionOk="0">
                  <a:moveTo>
                    <a:pt x="142" y="1"/>
                  </a:moveTo>
                  <a:cubicBezTo>
                    <a:pt x="53" y="1"/>
                    <a:pt x="1" y="119"/>
                    <a:pt x="66" y="188"/>
                  </a:cubicBezTo>
                  <a:cubicBezTo>
                    <a:pt x="180" y="305"/>
                    <a:pt x="298" y="408"/>
                    <a:pt x="431" y="500"/>
                  </a:cubicBezTo>
                  <a:cubicBezTo>
                    <a:pt x="539" y="569"/>
                    <a:pt x="642" y="658"/>
                    <a:pt x="769" y="658"/>
                  </a:cubicBezTo>
                  <a:cubicBezTo>
                    <a:pt x="793" y="658"/>
                    <a:pt x="819" y="655"/>
                    <a:pt x="845" y="648"/>
                  </a:cubicBezTo>
                  <a:cubicBezTo>
                    <a:pt x="917" y="625"/>
                    <a:pt x="955" y="553"/>
                    <a:pt x="940" y="484"/>
                  </a:cubicBezTo>
                  <a:cubicBezTo>
                    <a:pt x="906" y="321"/>
                    <a:pt x="747" y="260"/>
                    <a:pt x="613" y="188"/>
                  </a:cubicBezTo>
                  <a:cubicBezTo>
                    <a:pt x="473" y="107"/>
                    <a:pt x="328" y="51"/>
                    <a:pt x="172" y="5"/>
                  </a:cubicBezTo>
                  <a:cubicBezTo>
                    <a:pt x="161" y="2"/>
                    <a:pt x="152" y="1"/>
                    <a:pt x="1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" name="Google Shape;1987;p34"/>
            <p:cNvSpPr/>
            <p:nvPr/>
          </p:nvSpPr>
          <p:spPr>
            <a:xfrm rot="387233">
              <a:off x="4061276" y="2250638"/>
              <a:ext cx="35501" cy="16233"/>
            </a:xfrm>
            <a:custGeom>
              <a:avLst/>
              <a:gdLst/>
              <a:ahLst/>
              <a:cxnLst/>
              <a:rect l="l" t="t" r="r" b="b"/>
              <a:pathLst>
                <a:path w="1415" h="647" extrusionOk="0">
                  <a:moveTo>
                    <a:pt x="171" y="0"/>
                  </a:moveTo>
                  <a:cubicBezTo>
                    <a:pt x="44" y="0"/>
                    <a:pt x="0" y="175"/>
                    <a:pt x="133" y="222"/>
                  </a:cubicBezTo>
                  <a:cubicBezTo>
                    <a:pt x="510" y="359"/>
                    <a:pt x="871" y="576"/>
                    <a:pt x="1266" y="644"/>
                  </a:cubicBezTo>
                  <a:cubicBezTo>
                    <a:pt x="1273" y="646"/>
                    <a:pt x="1279" y="646"/>
                    <a:pt x="1285" y="646"/>
                  </a:cubicBezTo>
                  <a:cubicBezTo>
                    <a:pt x="1363" y="646"/>
                    <a:pt x="1414" y="555"/>
                    <a:pt x="1354" y="488"/>
                  </a:cubicBezTo>
                  <a:cubicBezTo>
                    <a:pt x="1061" y="165"/>
                    <a:pt x="609" y="67"/>
                    <a:pt x="194" y="2"/>
                  </a:cubicBezTo>
                  <a:cubicBezTo>
                    <a:pt x="186" y="1"/>
                    <a:pt x="179" y="0"/>
                    <a:pt x="17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" name="Google Shape;1988;p34"/>
            <p:cNvSpPr/>
            <p:nvPr/>
          </p:nvSpPr>
          <p:spPr>
            <a:xfrm rot="387233">
              <a:off x="4107861" y="2333508"/>
              <a:ext cx="25992" cy="13774"/>
            </a:xfrm>
            <a:custGeom>
              <a:avLst/>
              <a:gdLst/>
              <a:ahLst/>
              <a:cxnLst/>
              <a:rect l="l" t="t" r="r" b="b"/>
              <a:pathLst>
                <a:path w="1036" h="549" extrusionOk="0">
                  <a:moveTo>
                    <a:pt x="134" y="0"/>
                  </a:moveTo>
                  <a:cubicBezTo>
                    <a:pt x="5" y="0"/>
                    <a:pt x="1" y="180"/>
                    <a:pt x="85" y="245"/>
                  </a:cubicBezTo>
                  <a:cubicBezTo>
                    <a:pt x="199" y="332"/>
                    <a:pt x="347" y="385"/>
                    <a:pt x="476" y="447"/>
                  </a:cubicBezTo>
                  <a:cubicBezTo>
                    <a:pt x="602" y="503"/>
                    <a:pt x="731" y="545"/>
                    <a:pt x="868" y="549"/>
                  </a:cubicBezTo>
                  <a:cubicBezTo>
                    <a:pt x="978" y="549"/>
                    <a:pt x="1035" y="408"/>
                    <a:pt x="959" y="332"/>
                  </a:cubicBezTo>
                  <a:cubicBezTo>
                    <a:pt x="853" y="234"/>
                    <a:pt x="720" y="173"/>
                    <a:pt x="583" y="124"/>
                  </a:cubicBezTo>
                  <a:cubicBezTo>
                    <a:pt x="442" y="74"/>
                    <a:pt x="297" y="17"/>
                    <a:pt x="153" y="1"/>
                  </a:cubicBezTo>
                  <a:cubicBezTo>
                    <a:pt x="146" y="0"/>
                    <a:pt x="140" y="0"/>
                    <a:pt x="1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" name="Google Shape;1989;p34"/>
            <p:cNvSpPr/>
            <p:nvPr/>
          </p:nvSpPr>
          <p:spPr>
            <a:xfrm rot="387233">
              <a:off x="4127062" y="2313668"/>
              <a:ext cx="32139" cy="17437"/>
            </a:xfrm>
            <a:custGeom>
              <a:avLst/>
              <a:gdLst/>
              <a:ahLst/>
              <a:cxnLst/>
              <a:rect l="l" t="t" r="r" b="b"/>
              <a:pathLst>
                <a:path w="1281" h="695" extrusionOk="0">
                  <a:moveTo>
                    <a:pt x="174" y="1"/>
                  </a:moveTo>
                  <a:cubicBezTo>
                    <a:pt x="40" y="1"/>
                    <a:pt x="0" y="204"/>
                    <a:pt x="143" y="253"/>
                  </a:cubicBezTo>
                  <a:cubicBezTo>
                    <a:pt x="444" y="363"/>
                    <a:pt x="741" y="522"/>
                    <a:pt x="1022" y="675"/>
                  </a:cubicBezTo>
                  <a:cubicBezTo>
                    <a:pt x="1047" y="688"/>
                    <a:pt x="1072" y="695"/>
                    <a:pt x="1095" y="695"/>
                  </a:cubicBezTo>
                  <a:cubicBezTo>
                    <a:pt x="1216" y="695"/>
                    <a:pt x="1281" y="521"/>
                    <a:pt x="1162" y="431"/>
                  </a:cubicBezTo>
                  <a:cubicBezTo>
                    <a:pt x="873" y="211"/>
                    <a:pt x="562" y="93"/>
                    <a:pt x="211" y="6"/>
                  </a:cubicBezTo>
                  <a:cubicBezTo>
                    <a:pt x="198" y="2"/>
                    <a:pt x="186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" name="Google Shape;1990;p34"/>
            <p:cNvSpPr/>
            <p:nvPr/>
          </p:nvSpPr>
          <p:spPr>
            <a:xfrm rot="387233">
              <a:off x="4085347" y="2301970"/>
              <a:ext cx="20297" cy="10312"/>
            </a:xfrm>
            <a:custGeom>
              <a:avLst/>
              <a:gdLst/>
              <a:ahLst/>
              <a:cxnLst/>
              <a:rect l="l" t="t" r="r" b="b"/>
              <a:pathLst>
                <a:path w="809" h="411" extrusionOk="0">
                  <a:moveTo>
                    <a:pt x="165" y="0"/>
                  </a:moveTo>
                  <a:cubicBezTo>
                    <a:pt x="63" y="0"/>
                    <a:pt x="1" y="153"/>
                    <a:pt x="105" y="206"/>
                  </a:cubicBezTo>
                  <a:cubicBezTo>
                    <a:pt x="270" y="285"/>
                    <a:pt x="452" y="411"/>
                    <a:pt x="638" y="411"/>
                  </a:cubicBezTo>
                  <a:cubicBezTo>
                    <a:pt x="740" y="411"/>
                    <a:pt x="809" y="269"/>
                    <a:pt x="726" y="201"/>
                  </a:cubicBezTo>
                  <a:cubicBezTo>
                    <a:pt x="581" y="76"/>
                    <a:pt x="372" y="50"/>
                    <a:pt x="193" y="4"/>
                  </a:cubicBezTo>
                  <a:cubicBezTo>
                    <a:pt x="184" y="1"/>
                    <a:pt x="174" y="0"/>
                    <a:pt x="16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64" name="Google Shape;1991;p34"/>
            <p:cNvGrpSpPr/>
            <p:nvPr/>
          </p:nvGrpSpPr>
          <p:grpSpPr>
            <a:xfrm>
              <a:off x="4215843" y="2596389"/>
              <a:ext cx="754126" cy="2547200"/>
              <a:chOff x="4172480" y="2420689"/>
              <a:chExt cx="806121" cy="2722822"/>
            </a:xfrm>
          </p:grpSpPr>
          <p:sp>
            <p:nvSpPr>
              <p:cNvPr id="178" name="Google Shape;1992;p34"/>
              <p:cNvSpPr/>
              <p:nvPr/>
            </p:nvSpPr>
            <p:spPr>
              <a:xfrm>
                <a:off x="4560819" y="2420689"/>
                <a:ext cx="152276" cy="2722822"/>
              </a:xfrm>
              <a:custGeom>
                <a:avLst/>
                <a:gdLst/>
                <a:ahLst/>
                <a:cxnLst/>
                <a:rect l="l" t="t" r="r" b="b"/>
                <a:pathLst>
                  <a:path w="3155" h="56414" extrusionOk="0">
                    <a:moveTo>
                      <a:pt x="283" y="1"/>
                    </a:moveTo>
                    <a:cubicBezTo>
                      <a:pt x="276" y="1"/>
                      <a:pt x="269" y="1"/>
                      <a:pt x="261" y="2"/>
                    </a:cubicBezTo>
                    <a:cubicBezTo>
                      <a:pt x="112" y="12"/>
                      <a:pt x="0" y="142"/>
                      <a:pt x="15" y="295"/>
                    </a:cubicBezTo>
                    <a:cubicBezTo>
                      <a:pt x="40" y="632"/>
                      <a:pt x="2611" y="33610"/>
                      <a:pt x="943" y="56414"/>
                    </a:cubicBezTo>
                    <a:lnTo>
                      <a:pt x="1491" y="56414"/>
                    </a:lnTo>
                    <a:cubicBezTo>
                      <a:pt x="3155" y="33566"/>
                      <a:pt x="584" y="585"/>
                      <a:pt x="559" y="251"/>
                    </a:cubicBezTo>
                    <a:cubicBezTo>
                      <a:pt x="548" y="106"/>
                      <a:pt x="429" y="1"/>
                      <a:pt x="28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" name="Google Shape;1993;p34"/>
              <p:cNvSpPr/>
              <p:nvPr/>
            </p:nvSpPr>
            <p:spPr>
              <a:xfrm>
                <a:off x="4597404" y="2460411"/>
                <a:ext cx="381197" cy="409963"/>
              </a:xfrm>
              <a:custGeom>
                <a:avLst/>
                <a:gdLst/>
                <a:ahLst/>
                <a:cxnLst/>
                <a:rect l="l" t="t" r="r" b="b"/>
                <a:pathLst>
                  <a:path w="7898" h="8494" extrusionOk="0">
                    <a:moveTo>
                      <a:pt x="7897" y="1"/>
                    </a:moveTo>
                    <a:lnTo>
                      <a:pt x="7897" y="1"/>
                    </a:lnTo>
                    <a:cubicBezTo>
                      <a:pt x="2306" y="672"/>
                      <a:pt x="0" y="8493"/>
                      <a:pt x="0" y="8493"/>
                    </a:cubicBezTo>
                    <a:cubicBezTo>
                      <a:pt x="6247" y="6176"/>
                      <a:pt x="7897" y="1"/>
                      <a:pt x="789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" name="Google Shape;1994;p34"/>
              <p:cNvSpPr/>
              <p:nvPr/>
            </p:nvSpPr>
            <p:spPr>
              <a:xfrm>
                <a:off x="4195406" y="3132837"/>
                <a:ext cx="433854" cy="372654"/>
              </a:xfrm>
              <a:custGeom>
                <a:avLst/>
                <a:gdLst/>
                <a:ahLst/>
                <a:cxnLst/>
                <a:rect l="l" t="t" r="r" b="b"/>
                <a:pathLst>
                  <a:path w="8989" h="7721" extrusionOk="0">
                    <a:moveTo>
                      <a:pt x="0" y="0"/>
                    </a:moveTo>
                    <a:cubicBezTo>
                      <a:pt x="0" y="0"/>
                      <a:pt x="2360" y="7720"/>
                      <a:pt x="8925" y="7720"/>
                    </a:cubicBezTo>
                    <a:cubicBezTo>
                      <a:pt x="8946" y="7720"/>
                      <a:pt x="8967" y="7720"/>
                      <a:pt x="8989" y="7720"/>
                    </a:cubicBezTo>
                    <a:cubicBezTo>
                      <a:pt x="8989" y="7720"/>
                      <a:pt x="5759" y="54"/>
                      <a:pt x="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" name="Google Shape;1995;p34"/>
              <p:cNvSpPr/>
              <p:nvPr/>
            </p:nvSpPr>
            <p:spPr>
              <a:xfrm>
                <a:off x="4617338" y="3043595"/>
                <a:ext cx="345674" cy="461896"/>
              </a:xfrm>
              <a:custGeom>
                <a:avLst/>
                <a:gdLst/>
                <a:ahLst/>
                <a:cxnLst/>
                <a:rect l="l" t="t" r="r" b="b"/>
                <a:pathLst>
                  <a:path w="7162" h="9570" extrusionOk="0">
                    <a:moveTo>
                      <a:pt x="7162" y="0"/>
                    </a:moveTo>
                    <a:lnTo>
                      <a:pt x="7162" y="0"/>
                    </a:lnTo>
                    <a:cubicBezTo>
                      <a:pt x="482" y="2715"/>
                      <a:pt x="1" y="9569"/>
                      <a:pt x="319" y="9569"/>
                    </a:cubicBezTo>
                    <a:cubicBezTo>
                      <a:pt x="321" y="9569"/>
                      <a:pt x="322" y="9569"/>
                      <a:pt x="323" y="9569"/>
                    </a:cubicBezTo>
                    <a:cubicBezTo>
                      <a:pt x="5893" y="8590"/>
                      <a:pt x="7162" y="0"/>
                      <a:pt x="716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" name="Google Shape;1996;p34"/>
              <p:cNvSpPr/>
              <p:nvPr/>
            </p:nvSpPr>
            <p:spPr>
              <a:xfrm>
                <a:off x="4264184" y="2454861"/>
                <a:ext cx="342006" cy="409866"/>
              </a:xfrm>
              <a:custGeom>
                <a:avLst/>
                <a:gdLst/>
                <a:ahLst/>
                <a:cxnLst/>
                <a:rect l="l" t="t" r="r" b="b"/>
                <a:pathLst>
                  <a:path w="7086" h="8492" extrusionOk="0">
                    <a:moveTo>
                      <a:pt x="1" y="0"/>
                    </a:moveTo>
                    <a:cubicBezTo>
                      <a:pt x="1" y="0"/>
                      <a:pt x="809" y="7361"/>
                      <a:pt x="7085" y="8492"/>
                    </a:cubicBezTo>
                    <a:cubicBezTo>
                      <a:pt x="7085" y="8492"/>
                      <a:pt x="4921" y="1494"/>
                      <a:pt x="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" name="Google Shape;1997;p34"/>
              <p:cNvSpPr/>
              <p:nvPr/>
            </p:nvSpPr>
            <p:spPr>
              <a:xfrm>
                <a:off x="4644462" y="3778764"/>
                <a:ext cx="305083" cy="313433"/>
              </a:xfrm>
              <a:custGeom>
                <a:avLst/>
                <a:gdLst/>
                <a:ahLst/>
                <a:cxnLst/>
                <a:rect l="l" t="t" r="r" b="b"/>
                <a:pathLst>
                  <a:path w="6321" h="6494" extrusionOk="0">
                    <a:moveTo>
                      <a:pt x="6320" y="0"/>
                    </a:moveTo>
                    <a:cubicBezTo>
                      <a:pt x="1400" y="1490"/>
                      <a:pt x="1" y="6484"/>
                      <a:pt x="1" y="6484"/>
                    </a:cubicBezTo>
                    <a:cubicBezTo>
                      <a:pt x="110" y="6490"/>
                      <a:pt x="217" y="6494"/>
                      <a:pt x="323" y="6494"/>
                    </a:cubicBezTo>
                    <a:cubicBezTo>
                      <a:pt x="4979" y="6494"/>
                      <a:pt x="6320" y="1"/>
                      <a:pt x="632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" name="Google Shape;1998;p34"/>
              <p:cNvSpPr/>
              <p:nvPr/>
            </p:nvSpPr>
            <p:spPr>
              <a:xfrm>
                <a:off x="4250718" y="3704195"/>
                <a:ext cx="393794" cy="387616"/>
              </a:xfrm>
              <a:custGeom>
                <a:avLst/>
                <a:gdLst/>
                <a:ahLst/>
                <a:cxnLst/>
                <a:rect l="l" t="t" r="r" b="b"/>
                <a:pathLst>
                  <a:path w="8159" h="8031" extrusionOk="0">
                    <a:moveTo>
                      <a:pt x="0" y="1"/>
                    </a:moveTo>
                    <a:cubicBezTo>
                      <a:pt x="0" y="1"/>
                      <a:pt x="1584" y="8031"/>
                      <a:pt x="7979" y="8031"/>
                    </a:cubicBezTo>
                    <a:cubicBezTo>
                      <a:pt x="8038" y="8031"/>
                      <a:pt x="8098" y="8030"/>
                      <a:pt x="8159" y="8029"/>
                    </a:cubicBezTo>
                    <a:cubicBezTo>
                      <a:pt x="8159" y="8029"/>
                      <a:pt x="5983" y="566"/>
                      <a:pt x="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" name="Google Shape;1999;p34"/>
              <p:cNvSpPr/>
              <p:nvPr/>
            </p:nvSpPr>
            <p:spPr>
              <a:xfrm>
                <a:off x="4172480" y="4272369"/>
                <a:ext cx="470101" cy="344129"/>
              </a:xfrm>
              <a:custGeom>
                <a:avLst/>
                <a:gdLst/>
                <a:ahLst/>
                <a:cxnLst/>
                <a:rect l="l" t="t" r="r" b="b"/>
                <a:pathLst>
                  <a:path w="9740" h="7130" extrusionOk="0">
                    <a:moveTo>
                      <a:pt x="292" y="0"/>
                    </a:moveTo>
                    <a:cubicBezTo>
                      <a:pt x="195" y="0"/>
                      <a:pt x="98" y="2"/>
                      <a:pt x="0" y="6"/>
                    </a:cubicBezTo>
                    <a:cubicBezTo>
                      <a:pt x="0" y="6"/>
                      <a:pt x="2873" y="7129"/>
                      <a:pt x="8594" y="7129"/>
                    </a:cubicBezTo>
                    <a:cubicBezTo>
                      <a:pt x="8964" y="7129"/>
                      <a:pt x="9346" y="7100"/>
                      <a:pt x="9740" y="7036"/>
                    </a:cubicBezTo>
                    <a:cubicBezTo>
                      <a:pt x="9740" y="7036"/>
                      <a:pt x="6353" y="0"/>
                      <a:pt x="29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" name="Google Shape;2000;p34"/>
              <p:cNvSpPr/>
              <p:nvPr/>
            </p:nvSpPr>
            <p:spPr>
              <a:xfrm>
                <a:off x="4642532" y="4234481"/>
                <a:ext cx="320480" cy="378542"/>
              </a:xfrm>
              <a:custGeom>
                <a:avLst/>
                <a:gdLst/>
                <a:ahLst/>
                <a:cxnLst/>
                <a:rect l="l" t="t" r="r" b="b"/>
                <a:pathLst>
                  <a:path w="6640" h="7843" extrusionOk="0">
                    <a:moveTo>
                      <a:pt x="6640" y="0"/>
                    </a:moveTo>
                    <a:cubicBezTo>
                      <a:pt x="740" y="1277"/>
                      <a:pt x="1" y="7843"/>
                      <a:pt x="1" y="7843"/>
                    </a:cubicBezTo>
                    <a:cubicBezTo>
                      <a:pt x="6520" y="7437"/>
                      <a:pt x="6640" y="1"/>
                      <a:pt x="664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" name="Google Shape;2001;p34"/>
              <p:cNvSpPr/>
              <p:nvPr/>
            </p:nvSpPr>
            <p:spPr>
              <a:xfrm>
                <a:off x="4250718" y="4811969"/>
                <a:ext cx="374343" cy="247744"/>
              </a:xfrm>
              <a:custGeom>
                <a:avLst/>
                <a:gdLst/>
                <a:ahLst/>
                <a:cxnLst/>
                <a:rect l="l" t="t" r="r" b="b"/>
                <a:pathLst>
                  <a:path w="7756" h="5133" extrusionOk="0">
                    <a:moveTo>
                      <a:pt x="0" y="1"/>
                    </a:moveTo>
                    <a:cubicBezTo>
                      <a:pt x="0" y="1"/>
                      <a:pt x="1406" y="5132"/>
                      <a:pt x="7268" y="5132"/>
                    </a:cubicBezTo>
                    <a:cubicBezTo>
                      <a:pt x="7427" y="5132"/>
                      <a:pt x="7590" y="5128"/>
                      <a:pt x="7756" y="5121"/>
                    </a:cubicBezTo>
                    <a:cubicBezTo>
                      <a:pt x="7756" y="5121"/>
                      <a:pt x="5972" y="1049"/>
                      <a:pt x="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" name="Google Shape;2002;p34"/>
              <p:cNvSpPr/>
              <p:nvPr/>
            </p:nvSpPr>
            <p:spPr>
              <a:xfrm>
                <a:off x="4625012" y="4750383"/>
                <a:ext cx="296347" cy="309186"/>
              </a:xfrm>
              <a:custGeom>
                <a:avLst/>
                <a:gdLst/>
                <a:ahLst/>
                <a:cxnLst/>
                <a:rect l="l" t="t" r="r" b="b"/>
                <a:pathLst>
                  <a:path w="6140" h="6406" extrusionOk="0">
                    <a:moveTo>
                      <a:pt x="5647" y="0"/>
                    </a:moveTo>
                    <a:lnTo>
                      <a:pt x="5647" y="0"/>
                    </a:lnTo>
                    <a:cubicBezTo>
                      <a:pt x="787" y="1451"/>
                      <a:pt x="1" y="6397"/>
                      <a:pt x="1" y="6397"/>
                    </a:cubicBezTo>
                    <a:cubicBezTo>
                      <a:pt x="133" y="6403"/>
                      <a:pt x="263" y="6406"/>
                      <a:pt x="389" y="6406"/>
                    </a:cubicBezTo>
                    <a:cubicBezTo>
                      <a:pt x="6139" y="6406"/>
                      <a:pt x="5647" y="1"/>
                      <a:pt x="564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" name="Google Shape;2003;p34"/>
              <p:cNvSpPr/>
              <p:nvPr/>
            </p:nvSpPr>
            <p:spPr>
              <a:xfrm>
                <a:off x="4606140" y="2459398"/>
                <a:ext cx="372461" cy="391043"/>
              </a:xfrm>
              <a:custGeom>
                <a:avLst/>
                <a:gdLst/>
                <a:ahLst/>
                <a:cxnLst/>
                <a:rect l="l" t="t" r="r" b="b"/>
                <a:pathLst>
                  <a:path w="7717" h="8102" extrusionOk="0">
                    <a:moveTo>
                      <a:pt x="7716" y="0"/>
                    </a:moveTo>
                    <a:cubicBezTo>
                      <a:pt x="7568" y="182"/>
                      <a:pt x="7422" y="366"/>
                      <a:pt x="7281" y="548"/>
                    </a:cubicBezTo>
                    <a:cubicBezTo>
                      <a:pt x="7136" y="733"/>
                      <a:pt x="6980" y="907"/>
                      <a:pt x="6831" y="1084"/>
                    </a:cubicBezTo>
                    <a:cubicBezTo>
                      <a:pt x="6535" y="1444"/>
                      <a:pt x="6222" y="1792"/>
                      <a:pt x="5911" y="2137"/>
                    </a:cubicBezTo>
                    <a:cubicBezTo>
                      <a:pt x="5283" y="2825"/>
                      <a:pt x="4638" y="3496"/>
                      <a:pt x="3985" y="4163"/>
                    </a:cubicBezTo>
                    <a:cubicBezTo>
                      <a:pt x="3337" y="4834"/>
                      <a:pt x="2669" y="5483"/>
                      <a:pt x="2005" y="6143"/>
                    </a:cubicBezTo>
                    <a:lnTo>
                      <a:pt x="0" y="8101"/>
                    </a:lnTo>
                    <a:cubicBezTo>
                      <a:pt x="743" y="7532"/>
                      <a:pt x="1451" y="6918"/>
                      <a:pt x="2150" y="6295"/>
                    </a:cubicBezTo>
                    <a:cubicBezTo>
                      <a:pt x="2847" y="5671"/>
                      <a:pt x="3521" y="5022"/>
                      <a:pt x="4181" y="4356"/>
                    </a:cubicBezTo>
                    <a:cubicBezTo>
                      <a:pt x="4830" y="3681"/>
                      <a:pt x="5476" y="2999"/>
                      <a:pt x="6066" y="2274"/>
                    </a:cubicBezTo>
                    <a:cubicBezTo>
                      <a:pt x="6661" y="1549"/>
                      <a:pt x="7234" y="805"/>
                      <a:pt x="7716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" name="Google Shape;2004;p34"/>
              <p:cNvSpPr/>
              <p:nvPr/>
            </p:nvSpPr>
            <p:spPr>
              <a:xfrm>
                <a:off x="4264184" y="2453606"/>
                <a:ext cx="323810" cy="390657"/>
              </a:xfrm>
              <a:custGeom>
                <a:avLst/>
                <a:gdLst/>
                <a:ahLst/>
                <a:cxnLst/>
                <a:rect l="l" t="t" r="r" b="b"/>
                <a:pathLst>
                  <a:path w="6709" h="8094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399" y="791"/>
                      <a:pt x="853" y="1553"/>
                      <a:pt x="1328" y="2300"/>
                    </a:cubicBezTo>
                    <a:cubicBezTo>
                      <a:pt x="1799" y="3050"/>
                      <a:pt x="2310" y="3772"/>
                      <a:pt x="2851" y="4476"/>
                    </a:cubicBezTo>
                    <a:cubicBezTo>
                      <a:pt x="3390" y="5179"/>
                      <a:pt x="3964" y="5860"/>
                      <a:pt x="4602" y="6481"/>
                    </a:cubicBezTo>
                    <a:cubicBezTo>
                      <a:pt x="5232" y="7097"/>
                      <a:pt x="5910" y="7695"/>
                      <a:pt x="6708" y="8094"/>
                    </a:cubicBezTo>
                    <a:cubicBezTo>
                      <a:pt x="6531" y="7960"/>
                      <a:pt x="6353" y="7829"/>
                      <a:pt x="6175" y="7702"/>
                    </a:cubicBezTo>
                    <a:cubicBezTo>
                      <a:pt x="6005" y="7561"/>
                      <a:pt x="5845" y="7413"/>
                      <a:pt x="5679" y="7267"/>
                    </a:cubicBezTo>
                    <a:cubicBezTo>
                      <a:pt x="5359" y="6966"/>
                      <a:pt x="5040" y="6665"/>
                      <a:pt x="4750" y="6335"/>
                    </a:cubicBezTo>
                    <a:cubicBezTo>
                      <a:pt x="4159" y="5686"/>
                      <a:pt x="3597" y="5008"/>
                      <a:pt x="3068" y="4309"/>
                    </a:cubicBezTo>
                    <a:cubicBezTo>
                      <a:pt x="2528" y="3616"/>
                      <a:pt x="2013" y="2901"/>
                      <a:pt x="1502" y="2183"/>
                    </a:cubicBezTo>
                    <a:cubicBezTo>
                      <a:pt x="1244" y="1825"/>
                      <a:pt x="994" y="1462"/>
                      <a:pt x="747" y="1096"/>
                    </a:cubicBezTo>
                    <a:cubicBezTo>
                      <a:pt x="493" y="734"/>
                      <a:pt x="250" y="367"/>
                      <a:pt x="1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" name="Google Shape;2005;p34"/>
              <p:cNvSpPr/>
              <p:nvPr/>
            </p:nvSpPr>
            <p:spPr>
              <a:xfrm>
                <a:off x="4195406" y="3131630"/>
                <a:ext cx="424249" cy="361408"/>
              </a:xfrm>
              <a:custGeom>
                <a:avLst/>
                <a:gdLst/>
                <a:ahLst/>
                <a:cxnLst/>
                <a:rect l="l" t="t" r="r" b="b"/>
                <a:pathLst>
                  <a:path w="8790" h="7488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562" y="797"/>
                      <a:pt x="1186" y="1548"/>
                      <a:pt x="1831" y="2277"/>
                    </a:cubicBezTo>
                    <a:cubicBezTo>
                      <a:pt x="2480" y="3006"/>
                      <a:pt x="3162" y="3702"/>
                      <a:pt x="3884" y="4358"/>
                    </a:cubicBezTo>
                    <a:cubicBezTo>
                      <a:pt x="4612" y="5007"/>
                      <a:pt x="5359" y="5642"/>
                      <a:pt x="6179" y="6179"/>
                    </a:cubicBezTo>
                    <a:cubicBezTo>
                      <a:pt x="6995" y="6715"/>
                      <a:pt x="7857" y="7197"/>
                      <a:pt x="8789" y="7487"/>
                    </a:cubicBezTo>
                    <a:cubicBezTo>
                      <a:pt x="8572" y="7379"/>
                      <a:pt x="8354" y="7273"/>
                      <a:pt x="8133" y="7168"/>
                    </a:cubicBezTo>
                    <a:cubicBezTo>
                      <a:pt x="7916" y="7066"/>
                      <a:pt x="7717" y="6925"/>
                      <a:pt x="7506" y="6810"/>
                    </a:cubicBezTo>
                    <a:cubicBezTo>
                      <a:pt x="7292" y="6693"/>
                      <a:pt x="7093" y="6555"/>
                      <a:pt x="6893" y="6421"/>
                    </a:cubicBezTo>
                    <a:cubicBezTo>
                      <a:pt x="6694" y="6283"/>
                      <a:pt x="6490" y="6157"/>
                      <a:pt x="6302" y="6005"/>
                    </a:cubicBezTo>
                    <a:cubicBezTo>
                      <a:pt x="5519" y="5439"/>
                      <a:pt x="4786" y="4804"/>
                      <a:pt x="4069" y="4155"/>
                    </a:cubicBezTo>
                    <a:cubicBezTo>
                      <a:pt x="3347" y="3510"/>
                      <a:pt x="2666" y="2824"/>
                      <a:pt x="1983" y="2132"/>
                    </a:cubicBezTo>
                    <a:cubicBezTo>
                      <a:pt x="1643" y="1788"/>
                      <a:pt x="1313" y="1436"/>
                      <a:pt x="983" y="1077"/>
                    </a:cubicBezTo>
                    <a:cubicBezTo>
                      <a:pt x="649" y="725"/>
                      <a:pt x="327" y="362"/>
                      <a:pt x="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" name="Google Shape;2006;p34"/>
              <p:cNvSpPr/>
              <p:nvPr/>
            </p:nvSpPr>
            <p:spPr>
              <a:xfrm>
                <a:off x="4644462" y="3042340"/>
                <a:ext cx="318549" cy="450699"/>
              </a:xfrm>
              <a:custGeom>
                <a:avLst/>
                <a:gdLst/>
                <a:ahLst/>
                <a:cxnLst/>
                <a:rect l="l" t="t" r="r" b="b"/>
                <a:pathLst>
                  <a:path w="6600" h="9338" extrusionOk="0">
                    <a:moveTo>
                      <a:pt x="6600" y="1"/>
                    </a:moveTo>
                    <a:lnTo>
                      <a:pt x="6600" y="1"/>
                    </a:lnTo>
                    <a:cubicBezTo>
                      <a:pt x="6404" y="443"/>
                      <a:pt x="6263" y="903"/>
                      <a:pt x="6034" y="1328"/>
                    </a:cubicBezTo>
                    <a:cubicBezTo>
                      <a:pt x="5929" y="1545"/>
                      <a:pt x="5842" y="1767"/>
                      <a:pt x="5726" y="1976"/>
                    </a:cubicBezTo>
                    <a:lnTo>
                      <a:pt x="5381" y="2612"/>
                    </a:lnTo>
                    <a:cubicBezTo>
                      <a:pt x="4899" y="3438"/>
                      <a:pt x="4392" y="4254"/>
                      <a:pt x="3815" y="5019"/>
                    </a:cubicBezTo>
                    <a:cubicBezTo>
                      <a:pt x="3246" y="5791"/>
                      <a:pt x="2637" y="6534"/>
                      <a:pt x="2002" y="7256"/>
                    </a:cubicBezTo>
                    <a:cubicBezTo>
                      <a:pt x="1686" y="7619"/>
                      <a:pt x="1360" y="7970"/>
                      <a:pt x="1023" y="8315"/>
                    </a:cubicBezTo>
                    <a:cubicBezTo>
                      <a:pt x="693" y="8670"/>
                      <a:pt x="349" y="9003"/>
                      <a:pt x="1" y="9337"/>
                    </a:cubicBezTo>
                    <a:cubicBezTo>
                      <a:pt x="773" y="8757"/>
                      <a:pt x="1480" y="8094"/>
                      <a:pt x="2158" y="7398"/>
                    </a:cubicBezTo>
                    <a:cubicBezTo>
                      <a:pt x="2832" y="6705"/>
                      <a:pt x="3452" y="5958"/>
                      <a:pt x="4032" y="5182"/>
                    </a:cubicBezTo>
                    <a:cubicBezTo>
                      <a:pt x="4613" y="4402"/>
                      <a:pt x="5120" y="3572"/>
                      <a:pt x="5567" y="2709"/>
                    </a:cubicBezTo>
                    <a:cubicBezTo>
                      <a:pt x="6012" y="1846"/>
                      <a:pt x="6353" y="932"/>
                      <a:pt x="660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" name="Google Shape;2007;p34"/>
              <p:cNvSpPr/>
              <p:nvPr/>
            </p:nvSpPr>
            <p:spPr>
              <a:xfrm>
                <a:off x="4250718" y="3703182"/>
                <a:ext cx="390126" cy="375936"/>
              </a:xfrm>
              <a:custGeom>
                <a:avLst/>
                <a:gdLst/>
                <a:ahLst/>
                <a:cxnLst/>
                <a:rect l="l" t="t" r="r" b="b"/>
                <a:pathLst>
                  <a:path w="8083" h="7789" extrusionOk="0">
                    <a:moveTo>
                      <a:pt x="0" y="0"/>
                    </a:moveTo>
                    <a:cubicBezTo>
                      <a:pt x="449" y="842"/>
                      <a:pt x="979" y="1635"/>
                      <a:pt x="1541" y="2404"/>
                    </a:cubicBezTo>
                    <a:cubicBezTo>
                      <a:pt x="2107" y="3173"/>
                      <a:pt x="2716" y="3909"/>
                      <a:pt x="3379" y="4597"/>
                    </a:cubicBezTo>
                    <a:cubicBezTo>
                      <a:pt x="4050" y="5280"/>
                      <a:pt x="4757" y="5932"/>
                      <a:pt x="5540" y="6483"/>
                    </a:cubicBezTo>
                    <a:cubicBezTo>
                      <a:pt x="6328" y="7031"/>
                      <a:pt x="7172" y="7499"/>
                      <a:pt x="8082" y="7789"/>
                    </a:cubicBezTo>
                    <a:cubicBezTo>
                      <a:pt x="7868" y="7680"/>
                      <a:pt x="7655" y="7575"/>
                      <a:pt x="7444" y="7473"/>
                    </a:cubicBezTo>
                    <a:lnTo>
                      <a:pt x="7285" y="7397"/>
                    </a:lnTo>
                    <a:lnTo>
                      <a:pt x="7133" y="7303"/>
                    </a:lnTo>
                    <a:lnTo>
                      <a:pt x="6832" y="7118"/>
                    </a:lnTo>
                    <a:lnTo>
                      <a:pt x="6527" y="6937"/>
                    </a:lnTo>
                    <a:cubicBezTo>
                      <a:pt x="6429" y="6871"/>
                      <a:pt x="6335" y="6798"/>
                      <a:pt x="6236" y="6733"/>
                    </a:cubicBezTo>
                    <a:cubicBezTo>
                      <a:pt x="6048" y="6592"/>
                      <a:pt x="5849" y="6465"/>
                      <a:pt x="5667" y="6316"/>
                    </a:cubicBezTo>
                    <a:cubicBezTo>
                      <a:pt x="4924" y="5732"/>
                      <a:pt x="4235" y="5087"/>
                      <a:pt x="3575" y="4410"/>
                    </a:cubicBezTo>
                    <a:cubicBezTo>
                      <a:pt x="2916" y="3735"/>
                      <a:pt x="2306" y="3009"/>
                      <a:pt x="1708" y="2277"/>
                    </a:cubicBezTo>
                    <a:cubicBezTo>
                      <a:pt x="1407" y="1911"/>
                      <a:pt x="1117" y="1533"/>
                      <a:pt x="837" y="1153"/>
                    </a:cubicBezTo>
                    <a:cubicBezTo>
                      <a:pt x="548" y="776"/>
                      <a:pt x="272" y="392"/>
                      <a:pt x="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" name="Google Shape;2008;p34"/>
              <p:cNvSpPr/>
              <p:nvPr/>
            </p:nvSpPr>
            <p:spPr>
              <a:xfrm>
                <a:off x="4644462" y="3767567"/>
                <a:ext cx="305083" cy="323086"/>
              </a:xfrm>
              <a:custGeom>
                <a:avLst/>
                <a:gdLst/>
                <a:ahLst/>
                <a:cxnLst/>
                <a:rect l="l" t="t" r="r" b="b"/>
                <a:pathLst>
                  <a:path w="6321" h="6694" extrusionOk="0">
                    <a:moveTo>
                      <a:pt x="6320" y="0"/>
                    </a:moveTo>
                    <a:cubicBezTo>
                      <a:pt x="6237" y="178"/>
                      <a:pt x="6150" y="356"/>
                      <a:pt x="6070" y="534"/>
                    </a:cubicBezTo>
                    <a:lnTo>
                      <a:pt x="5950" y="802"/>
                    </a:lnTo>
                    <a:lnTo>
                      <a:pt x="5806" y="1059"/>
                    </a:lnTo>
                    <a:lnTo>
                      <a:pt x="5523" y="1570"/>
                    </a:lnTo>
                    <a:lnTo>
                      <a:pt x="5200" y="2060"/>
                    </a:lnTo>
                    <a:cubicBezTo>
                      <a:pt x="4762" y="2701"/>
                      <a:pt x="4275" y="3315"/>
                      <a:pt x="3721" y="3862"/>
                    </a:cubicBezTo>
                    <a:cubicBezTo>
                      <a:pt x="3180" y="4420"/>
                      <a:pt x="2590" y="4932"/>
                      <a:pt x="1969" y="5407"/>
                    </a:cubicBezTo>
                    <a:cubicBezTo>
                      <a:pt x="1658" y="5643"/>
                      <a:pt x="1338" y="5871"/>
                      <a:pt x="1008" y="6081"/>
                    </a:cubicBezTo>
                    <a:cubicBezTo>
                      <a:pt x="682" y="6302"/>
                      <a:pt x="345" y="6502"/>
                      <a:pt x="1" y="6694"/>
                    </a:cubicBezTo>
                    <a:cubicBezTo>
                      <a:pt x="740" y="6411"/>
                      <a:pt x="1433" y="6019"/>
                      <a:pt x="2089" y="5577"/>
                    </a:cubicBezTo>
                    <a:cubicBezTo>
                      <a:pt x="2749" y="5134"/>
                      <a:pt x="3358" y="4616"/>
                      <a:pt x="3917" y="4055"/>
                    </a:cubicBezTo>
                    <a:cubicBezTo>
                      <a:pt x="4479" y="3489"/>
                      <a:pt x="4971" y="2854"/>
                      <a:pt x="5378" y="2172"/>
                    </a:cubicBezTo>
                    <a:cubicBezTo>
                      <a:pt x="5806" y="1501"/>
                      <a:pt x="6096" y="751"/>
                      <a:pt x="632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" name="Google Shape;2009;p34"/>
              <p:cNvSpPr/>
              <p:nvPr/>
            </p:nvSpPr>
            <p:spPr>
              <a:xfrm>
                <a:off x="4172480" y="4273672"/>
                <a:ext cx="463971" cy="327478"/>
              </a:xfrm>
              <a:custGeom>
                <a:avLst/>
                <a:gdLst/>
                <a:ahLst/>
                <a:cxnLst/>
                <a:rect l="l" t="t" r="r" b="b"/>
                <a:pathLst>
                  <a:path w="9613" h="6785" extrusionOk="0">
                    <a:moveTo>
                      <a:pt x="0" y="0"/>
                    </a:moveTo>
                    <a:cubicBezTo>
                      <a:pt x="541" y="852"/>
                      <a:pt x="1178" y="1635"/>
                      <a:pt x="1864" y="2383"/>
                    </a:cubicBezTo>
                    <a:cubicBezTo>
                      <a:pt x="2546" y="3126"/>
                      <a:pt x="3297" y="3808"/>
                      <a:pt x="4094" y="4432"/>
                    </a:cubicBezTo>
                    <a:cubicBezTo>
                      <a:pt x="4906" y="5041"/>
                      <a:pt x="5773" y="5578"/>
                      <a:pt x="6694" y="6001"/>
                    </a:cubicBezTo>
                    <a:cubicBezTo>
                      <a:pt x="7626" y="6411"/>
                      <a:pt x="8612" y="6687"/>
                      <a:pt x="9613" y="6785"/>
                    </a:cubicBezTo>
                    <a:cubicBezTo>
                      <a:pt x="9127" y="6651"/>
                      <a:pt x="8630" y="6578"/>
                      <a:pt x="8166" y="6383"/>
                    </a:cubicBezTo>
                    <a:cubicBezTo>
                      <a:pt x="7688" y="6241"/>
                      <a:pt x="7238" y="6016"/>
                      <a:pt x="6784" y="5813"/>
                    </a:cubicBezTo>
                    <a:cubicBezTo>
                      <a:pt x="5899" y="5352"/>
                      <a:pt x="5055" y="4820"/>
                      <a:pt x="4261" y="4217"/>
                    </a:cubicBezTo>
                    <a:cubicBezTo>
                      <a:pt x="3471" y="3605"/>
                      <a:pt x="2727" y="2937"/>
                      <a:pt x="2013" y="2234"/>
                    </a:cubicBezTo>
                    <a:cubicBezTo>
                      <a:pt x="1657" y="1886"/>
                      <a:pt x="1313" y="1520"/>
                      <a:pt x="979" y="1146"/>
                    </a:cubicBezTo>
                    <a:cubicBezTo>
                      <a:pt x="639" y="780"/>
                      <a:pt x="316" y="392"/>
                      <a:pt x="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" name="Google Shape;2010;p34"/>
              <p:cNvSpPr/>
              <p:nvPr/>
            </p:nvSpPr>
            <p:spPr>
              <a:xfrm>
                <a:off x="4656529" y="4234481"/>
                <a:ext cx="306483" cy="366669"/>
              </a:xfrm>
              <a:custGeom>
                <a:avLst/>
                <a:gdLst/>
                <a:ahLst/>
                <a:cxnLst/>
                <a:rect l="l" t="t" r="r" b="b"/>
                <a:pathLst>
                  <a:path w="6350" h="7597" extrusionOk="0">
                    <a:moveTo>
                      <a:pt x="6350" y="0"/>
                    </a:moveTo>
                    <a:lnTo>
                      <a:pt x="6350" y="0"/>
                    </a:lnTo>
                    <a:cubicBezTo>
                      <a:pt x="6008" y="772"/>
                      <a:pt x="5672" y="1542"/>
                      <a:pt x="5222" y="2252"/>
                    </a:cubicBezTo>
                    <a:cubicBezTo>
                      <a:pt x="5016" y="2615"/>
                      <a:pt x="4768" y="2956"/>
                      <a:pt x="4537" y="3300"/>
                    </a:cubicBezTo>
                    <a:cubicBezTo>
                      <a:pt x="4283" y="3634"/>
                      <a:pt x="4043" y="3975"/>
                      <a:pt x="3764" y="4286"/>
                    </a:cubicBezTo>
                    <a:cubicBezTo>
                      <a:pt x="3228" y="4928"/>
                      <a:pt x="2636" y="5523"/>
                      <a:pt x="2010" y="6081"/>
                    </a:cubicBezTo>
                    <a:cubicBezTo>
                      <a:pt x="1697" y="6357"/>
                      <a:pt x="1371" y="6621"/>
                      <a:pt x="1038" y="6875"/>
                    </a:cubicBezTo>
                    <a:cubicBezTo>
                      <a:pt x="704" y="7133"/>
                      <a:pt x="360" y="7372"/>
                      <a:pt x="0" y="7597"/>
                    </a:cubicBezTo>
                    <a:cubicBezTo>
                      <a:pt x="770" y="7245"/>
                      <a:pt x="1480" y="6766"/>
                      <a:pt x="2147" y="6241"/>
                    </a:cubicBezTo>
                    <a:cubicBezTo>
                      <a:pt x="2815" y="5715"/>
                      <a:pt x="3424" y="5113"/>
                      <a:pt x="3971" y="4464"/>
                    </a:cubicBezTo>
                    <a:cubicBezTo>
                      <a:pt x="4254" y="4144"/>
                      <a:pt x="4497" y="3793"/>
                      <a:pt x="4747" y="3448"/>
                    </a:cubicBezTo>
                    <a:cubicBezTo>
                      <a:pt x="4972" y="3086"/>
                      <a:pt x="5222" y="2742"/>
                      <a:pt x="5404" y="2354"/>
                    </a:cubicBezTo>
                    <a:cubicBezTo>
                      <a:pt x="5501" y="2165"/>
                      <a:pt x="5610" y="1984"/>
                      <a:pt x="5693" y="1788"/>
                    </a:cubicBezTo>
                    <a:lnTo>
                      <a:pt x="5948" y="1204"/>
                    </a:lnTo>
                    <a:cubicBezTo>
                      <a:pt x="6035" y="1008"/>
                      <a:pt x="6095" y="805"/>
                      <a:pt x="6161" y="606"/>
                    </a:cubicBezTo>
                    <a:cubicBezTo>
                      <a:pt x="6226" y="402"/>
                      <a:pt x="6291" y="200"/>
                      <a:pt x="635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" name="Google Shape;2011;p34"/>
              <p:cNvSpPr/>
              <p:nvPr/>
            </p:nvSpPr>
            <p:spPr>
              <a:xfrm>
                <a:off x="4250718" y="4811969"/>
                <a:ext cx="359816" cy="241759"/>
              </a:xfrm>
              <a:custGeom>
                <a:avLst/>
                <a:gdLst/>
                <a:ahLst/>
                <a:cxnLst/>
                <a:rect l="l" t="t" r="r" b="b"/>
                <a:pathLst>
                  <a:path w="7455" h="5009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57" y="617"/>
                      <a:pt x="976" y="1186"/>
                      <a:pt x="1515" y="1730"/>
                    </a:cubicBezTo>
                    <a:cubicBezTo>
                      <a:pt x="2056" y="2274"/>
                      <a:pt x="2636" y="2782"/>
                      <a:pt x="3252" y="3246"/>
                    </a:cubicBezTo>
                    <a:cubicBezTo>
                      <a:pt x="3873" y="3699"/>
                      <a:pt x="4518" y="4135"/>
                      <a:pt x="5229" y="4446"/>
                    </a:cubicBezTo>
                    <a:cubicBezTo>
                      <a:pt x="5932" y="4762"/>
                      <a:pt x="6686" y="5001"/>
                      <a:pt x="7455" y="5008"/>
                    </a:cubicBezTo>
                    <a:cubicBezTo>
                      <a:pt x="7270" y="4968"/>
                      <a:pt x="7081" y="4928"/>
                      <a:pt x="6897" y="4893"/>
                    </a:cubicBezTo>
                    <a:cubicBezTo>
                      <a:pt x="6711" y="4852"/>
                      <a:pt x="6534" y="4772"/>
                      <a:pt x="6356" y="4715"/>
                    </a:cubicBezTo>
                    <a:cubicBezTo>
                      <a:pt x="6175" y="4667"/>
                      <a:pt x="6005" y="4580"/>
                      <a:pt x="5831" y="4504"/>
                    </a:cubicBezTo>
                    <a:cubicBezTo>
                      <a:pt x="5657" y="4428"/>
                      <a:pt x="5486" y="4356"/>
                      <a:pt x="5323" y="4258"/>
                    </a:cubicBezTo>
                    <a:cubicBezTo>
                      <a:pt x="4653" y="3910"/>
                      <a:pt x="4025" y="3482"/>
                      <a:pt x="3419" y="3025"/>
                    </a:cubicBezTo>
                    <a:cubicBezTo>
                      <a:pt x="2807" y="2579"/>
                      <a:pt x="2230" y="2083"/>
                      <a:pt x="1661" y="1578"/>
                    </a:cubicBezTo>
                    <a:cubicBezTo>
                      <a:pt x="1374" y="1328"/>
                      <a:pt x="1095" y="1067"/>
                      <a:pt x="824" y="802"/>
                    </a:cubicBezTo>
                    <a:cubicBezTo>
                      <a:pt x="541" y="541"/>
                      <a:pt x="272" y="273"/>
                      <a:pt x="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" name="Google Shape;2012;p34"/>
              <p:cNvSpPr/>
              <p:nvPr/>
            </p:nvSpPr>
            <p:spPr>
              <a:xfrm>
                <a:off x="4629066" y="4744784"/>
                <a:ext cx="269029" cy="308944"/>
              </a:xfrm>
              <a:custGeom>
                <a:avLst/>
                <a:gdLst/>
                <a:ahLst/>
                <a:cxnLst/>
                <a:rect l="l" t="t" r="r" b="b"/>
                <a:pathLst>
                  <a:path w="5574" h="6401" extrusionOk="0">
                    <a:moveTo>
                      <a:pt x="5573" y="1"/>
                    </a:moveTo>
                    <a:lnTo>
                      <a:pt x="5573" y="1"/>
                    </a:lnTo>
                    <a:cubicBezTo>
                      <a:pt x="5446" y="356"/>
                      <a:pt x="5337" y="715"/>
                      <a:pt x="5218" y="1070"/>
                    </a:cubicBezTo>
                    <a:cubicBezTo>
                      <a:pt x="5073" y="1418"/>
                      <a:pt x="4950" y="1770"/>
                      <a:pt x="4793" y="2111"/>
                    </a:cubicBezTo>
                    <a:cubicBezTo>
                      <a:pt x="4612" y="2437"/>
                      <a:pt x="4482" y="2789"/>
                      <a:pt x="4271" y="3097"/>
                    </a:cubicBezTo>
                    <a:cubicBezTo>
                      <a:pt x="4174" y="3253"/>
                      <a:pt x="4083" y="3416"/>
                      <a:pt x="3982" y="3572"/>
                    </a:cubicBezTo>
                    <a:lnTo>
                      <a:pt x="3652" y="4018"/>
                    </a:lnTo>
                    <a:cubicBezTo>
                      <a:pt x="3195" y="4598"/>
                      <a:pt x="2658" y="5117"/>
                      <a:pt x="2045" y="5534"/>
                    </a:cubicBezTo>
                    <a:cubicBezTo>
                      <a:pt x="1893" y="5635"/>
                      <a:pt x="1737" y="5741"/>
                      <a:pt x="1570" y="5824"/>
                    </a:cubicBezTo>
                    <a:cubicBezTo>
                      <a:pt x="1411" y="5918"/>
                      <a:pt x="1240" y="5990"/>
                      <a:pt x="1070" y="6067"/>
                    </a:cubicBezTo>
                    <a:cubicBezTo>
                      <a:pt x="730" y="6219"/>
                      <a:pt x="374" y="6335"/>
                      <a:pt x="0" y="6400"/>
                    </a:cubicBezTo>
                    <a:cubicBezTo>
                      <a:pt x="762" y="6375"/>
                      <a:pt x="1498" y="6096"/>
                      <a:pt x="2158" y="5708"/>
                    </a:cubicBezTo>
                    <a:cubicBezTo>
                      <a:pt x="2822" y="5319"/>
                      <a:pt x="3387" y="4783"/>
                      <a:pt x="3866" y="4185"/>
                    </a:cubicBezTo>
                    <a:lnTo>
                      <a:pt x="4203" y="3717"/>
                    </a:lnTo>
                    <a:cubicBezTo>
                      <a:pt x="4308" y="3557"/>
                      <a:pt x="4398" y="3391"/>
                      <a:pt x="4497" y="3224"/>
                    </a:cubicBezTo>
                    <a:cubicBezTo>
                      <a:pt x="4591" y="3061"/>
                      <a:pt x="4685" y="2894"/>
                      <a:pt x="4758" y="2717"/>
                    </a:cubicBezTo>
                    <a:cubicBezTo>
                      <a:pt x="4837" y="2543"/>
                      <a:pt x="4914" y="2369"/>
                      <a:pt x="4986" y="2191"/>
                    </a:cubicBezTo>
                    <a:cubicBezTo>
                      <a:pt x="5124" y="1839"/>
                      <a:pt x="5225" y="1469"/>
                      <a:pt x="5349" y="1110"/>
                    </a:cubicBezTo>
                    <a:cubicBezTo>
                      <a:pt x="5424" y="740"/>
                      <a:pt x="5508" y="370"/>
                      <a:pt x="557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65" name="Google Shape;2013;p34"/>
            <p:cNvSpPr/>
            <p:nvPr/>
          </p:nvSpPr>
          <p:spPr>
            <a:xfrm rot="387233">
              <a:off x="4036070" y="2059074"/>
              <a:ext cx="578929" cy="456469"/>
            </a:xfrm>
            <a:custGeom>
              <a:avLst/>
              <a:gdLst/>
              <a:ahLst/>
              <a:cxnLst/>
              <a:rect l="l" t="t" r="r" b="b"/>
              <a:pathLst>
                <a:path w="23075" h="18194" extrusionOk="0">
                  <a:moveTo>
                    <a:pt x="6353" y="1"/>
                  </a:moveTo>
                  <a:cubicBezTo>
                    <a:pt x="5892" y="1"/>
                    <a:pt x="5465" y="121"/>
                    <a:pt x="5083" y="381"/>
                  </a:cubicBezTo>
                  <a:cubicBezTo>
                    <a:pt x="0" y="3836"/>
                    <a:pt x="23075" y="18193"/>
                    <a:pt x="23075" y="18193"/>
                  </a:cubicBezTo>
                  <a:cubicBezTo>
                    <a:pt x="23075" y="18193"/>
                    <a:pt x="12034" y="1"/>
                    <a:pt x="635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" name="Google Shape;2014;p34"/>
            <p:cNvSpPr/>
            <p:nvPr/>
          </p:nvSpPr>
          <p:spPr>
            <a:xfrm rot="387233">
              <a:off x="4190134" y="2096931"/>
              <a:ext cx="25641" cy="25114"/>
            </a:xfrm>
            <a:custGeom>
              <a:avLst/>
              <a:gdLst/>
              <a:ahLst/>
              <a:cxnLst/>
              <a:rect l="l" t="t" r="r" b="b"/>
              <a:pathLst>
                <a:path w="1022" h="1001" extrusionOk="0">
                  <a:moveTo>
                    <a:pt x="135" y="1"/>
                  </a:moveTo>
                  <a:cubicBezTo>
                    <a:pt x="61" y="1"/>
                    <a:pt x="1" y="98"/>
                    <a:pt x="62" y="171"/>
                  </a:cubicBezTo>
                  <a:cubicBezTo>
                    <a:pt x="199" y="338"/>
                    <a:pt x="343" y="498"/>
                    <a:pt x="491" y="654"/>
                  </a:cubicBezTo>
                  <a:cubicBezTo>
                    <a:pt x="617" y="787"/>
                    <a:pt x="758" y="928"/>
                    <a:pt x="933" y="996"/>
                  </a:cubicBezTo>
                  <a:cubicBezTo>
                    <a:pt x="940" y="999"/>
                    <a:pt x="947" y="1000"/>
                    <a:pt x="954" y="1000"/>
                  </a:cubicBezTo>
                  <a:cubicBezTo>
                    <a:pt x="998" y="1000"/>
                    <a:pt x="1022" y="941"/>
                    <a:pt x="1005" y="901"/>
                  </a:cubicBezTo>
                  <a:cubicBezTo>
                    <a:pt x="925" y="730"/>
                    <a:pt x="773" y="589"/>
                    <a:pt x="640" y="460"/>
                  </a:cubicBezTo>
                  <a:cubicBezTo>
                    <a:pt x="496" y="319"/>
                    <a:pt x="351" y="175"/>
                    <a:pt x="203" y="31"/>
                  </a:cubicBezTo>
                  <a:cubicBezTo>
                    <a:pt x="181" y="10"/>
                    <a:pt x="157" y="1"/>
                    <a:pt x="1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" name="Google Shape;2015;p34"/>
            <p:cNvSpPr/>
            <p:nvPr/>
          </p:nvSpPr>
          <p:spPr>
            <a:xfrm rot="387233">
              <a:off x="4203352" y="2082498"/>
              <a:ext cx="20673" cy="19544"/>
            </a:xfrm>
            <a:custGeom>
              <a:avLst/>
              <a:gdLst/>
              <a:ahLst/>
              <a:cxnLst/>
              <a:rect l="l" t="t" r="r" b="b"/>
              <a:pathLst>
                <a:path w="824" h="779" extrusionOk="0">
                  <a:moveTo>
                    <a:pt x="139" y="0"/>
                  </a:moveTo>
                  <a:cubicBezTo>
                    <a:pt x="69" y="0"/>
                    <a:pt x="0" y="80"/>
                    <a:pt x="49" y="151"/>
                  </a:cubicBezTo>
                  <a:cubicBezTo>
                    <a:pt x="144" y="288"/>
                    <a:pt x="246" y="422"/>
                    <a:pt x="364" y="539"/>
                  </a:cubicBezTo>
                  <a:cubicBezTo>
                    <a:pt x="470" y="650"/>
                    <a:pt x="581" y="760"/>
                    <a:pt x="740" y="778"/>
                  </a:cubicBezTo>
                  <a:cubicBezTo>
                    <a:pt x="742" y="778"/>
                    <a:pt x="744" y="779"/>
                    <a:pt x="746" y="779"/>
                  </a:cubicBezTo>
                  <a:cubicBezTo>
                    <a:pt x="789" y="779"/>
                    <a:pt x="824" y="727"/>
                    <a:pt x="809" y="687"/>
                  </a:cubicBezTo>
                  <a:cubicBezTo>
                    <a:pt x="756" y="550"/>
                    <a:pt x="642" y="467"/>
                    <a:pt x="535" y="368"/>
                  </a:cubicBezTo>
                  <a:cubicBezTo>
                    <a:pt x="417" y="262"/>
                    <a:pt x="307" y="148"/>
                    <a:pt x="204" y="30"/>
                  </a:cubicBezTo>
                  <a:cubicBezTo>
                    <a:pt x="185" y="9"/>
                    <a:pt x="162" y="0"/>
                    <a:pt x="1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" name="Google Shape;2016;p34"/>
            <p:cNvSpPr/>
            <p:nvPr/>
          </p:nvSpPr>
          <p:spPr>
            <a:xfrm rot="387233">
              <a:off x="4221121" y="2139795"/>
              <a:ext cx="23257" cy="18591"/>
            </a:xfrm>
            <a:custGeom>
              <a:avLst/>
              <a:gdLst/>
              <a:ahLst/>
              <a:cxnLst/>
              <a:rect l="l" t="t" r="r" b="b"/>
              <a:pathLst>
                <a:path w="927" h="741" extrusionOk="0">
                  <a:moveTo>
                    <a:pt x="122" y="1"/>
                  </a:moveTo>
                  <a:cubicBezTo>
                    <a:pt x="51" y="1"/>
                    <a:pt x="0" y="99"/>
                    <a:pt x="56" y="161"/>
                  </a:cubicBezTo>
                  <a:cubicBezTo>
                    <a:pt x="181" y="294"/>
                    <a:pt x="314" y="419"/>
                    <a:pt x="455" y="538"/>
                  </a:cubicBezTo>
                  <a:cubicBezTo>
                    <a:pt x="551" y="620"/>
                    <a:pt x="664" y="740"/>
                    <a:pt x="794" y="740"/>
                  </a:cubicBezTo>
                  <a:cubicBezTo>
                    <a:pt x="814" y="740"/>
                    <a:pt x="834" y="737"/>
                    <a:pt x="855" y="731"/>
                  </a:cubicBezTo>
                  <a:cubicBezTo>
                    <a:pt x="893" y="720"/>
                    <a:pt x="927" y="682"/>
                    <a:pt x="923" y="640"/>
                  </a:cubicBezTo>
                  <a:cubicBezTo>
                    <a:pt x="911" y="477"/>
                    <a:pt x="748" y="405"/>
                    <a:pt x="623" y="321"/>
                  </a:cubicBezTo>
                  <a:cubicBezTo>
                    <a:pt x="470" y="222"/>
                    <a:pt x="323" y="115"/>
                    <a:pt x="170" y="17"/>
                  </a:cubicBezTo>
                  <a:cubicBezTo>
                    <a:pt x="154" y="6"/>
                    <a:pt x="137" y="1"/>
                    <a:pt x="1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" name="Google Shape;2017;p34"/>
            <p:cNvSpPr/>
            <p:nvPr/>
          </p:nvSpPr>
          <p:spPr>
            <a:xfrm rot="387233">
              <a:off x="4232953" y="2114992"/>
              <a:ext cx="26469" cy="22128"/>
            </a:xfrm>
            <a:custGeom>
              <a:avLst/>
              <a:gdLst/>
              <a:ahLst/>
              <a:cxnLst/>
              <a:rect l="l" t="t" r="r" b="b"/>
              <a:pathLst>
                <a:path w="1055" h="882" extrusionOk="0">
                  <a:moveTo>
                    <a:pt x="112" y="1"/>
                  </a:moveTo>
                  <a:cubicBezTo>
                    <a:pt x="52" y="1"/>
                    <a:pt x="1" y="84"/>
                    <a:pt x="53" y="147"/>
                  </a:cubicBezTo>
                  <a:cubicBezTo>
                    <a:pt x="178" y="303"/>
                    <a:pt x="284" y="467"/>
                    <a:pt x="432" y="604"/>
                  </a:cubicBezTo>
                  <a:cubicBezTo>
                    <a:pt x="558" y="718"/>
                    <a:pt x="714" y="874"/>
                    <a:pt x="888" y="881"/>
                  </a:cubicBezTo>
                  <a:cubicBezTo>
                    <a:pt x="891" y="881"/>
                    <a:pt x="894" y="881"/>
                    <a:pt x="897" y="881"/>
                  </a:cubicBezTo>
                  <a:cubicBezTo>
                    <a:pt x="999" y="881"/>
                    <a:pt x="1055" y="761"/>
                    <a:pt x="1007" y="676"/>
                  </a:cubicBezTo>
                  <a:cubicBezTo>
                    <a:pt x="930" y="539"/>
                    <a:pt x="741" y="463"/>
                    <a:pt x="611" y="372"/>
                  </a:cubicBezTo>
                  <a:cubicBezTo>
                    <a:pt x="463" y="265"/>
                    <a:pt x="295" y="162"/>
                    <a:pt x="170" y="30"/>
                  </a:cubicBezTo>
                  <a:cubicBezTo>
                    <a:pt x="152" y="9"/>
                    <a:pt x="132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" name="Google Shape;2018;p34"/>
            <p:cNvSpPr/>
            <p:nvPr/>
          </p:nvSpPr>
          <p:spPr>
            <a:xfrm rot="387233">
              <a:off x="4248535" y="2095933"/>
              <a:ext cx="33318" cy="22179"/>
            </a:xfrm>
            <a:custGeom>
              <a:avLst/>
              <a:gdLst/>
              <a:ahLst/>
              <a:cxnLst/>
              <a:rect l="l" t="t" r="r" b="b"/>
              <a:pathLst>
                <a:path w="1328" h="884" extrusionOk="0">
                  <a:moveTo>
                    <a:pt x="121" y="0"/>
                  </a:moveTo>
                  <a:cubicBezTo>
                    <a:pt x="55" y="0"/>
                    <a:pt x="0" y="82"/>
                    <a:pt x="61" y="140"/>
                  </a:cubicBezTo>
                  <a:cubicBezTo>
                    <a:pt x="221" y="295"/>
                    <a:pt x="399" y="444"/>
                    <a:pt x="578" y="577"/>
                  </a:cubicBezTo>
                  <a:cubicBezTo>
                    <a:pt x="734" y="691"/>
                    <a:pt x="920" y="847"/>
                    <a:pt x="1110" y="881"/>
                  </a:cubicBezTo>
                  <a:cubicBezTo>
                    <a:pt x="1121" y="883"/>
                    <a:pt x="1132" y="884"/>
                    <a:pt x="1143" y="884"/>
                  </a:cubicBezTo>
                  <a:cubicBezTo>
                    <a:pt x="1264" y="884"/>
                    <a:pt x="1328" y="750"/>
                    <a:pt x="1247" y="649"/>
                  </a:cubicBezTo>
                  <a:cubicBezTo>
                    <a:pt x="1126" y="500"/>
                    <a:pt x="901" y="405"/>
                    <a:pt x="734" y="314"/>
                  </a:cubicBezTo>
                  <a:cubicBezTo>
                    <a:pt x="544" y="212"/>
                    <a:pt x="354" y="105"/>
                    <a:pt x="160" y="10"/>
                  </a:cubicBezTo>
                  <a:cubicBezTo>
                    <a:pt x="147" y="3"/>
                    <a:pt x="134" y="0"/>
                    <a:pt x="1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" name="Google Shape;2019;p34"/>
            <p:cNvSpPr/>
            <p:nvPr/>
          </p:nvSpPr>
          <p:spPr>
            <a:xfrm rot="387233">
              <a:off x="4249246" y="2183577"/>
              <a:ext cx="31963" cy="22630"/>
            </a:xfrm>
            <a:custGeom>
              <a:avLst/>
              <a:gdLst/>
              <a:ahLst/>
              <a:cxnLst/>
              <a:rect l="l" t="t" r="r" b="b"/>
              <a:pathLst>
                <a:path w="1274" h="902" extrusionOk="0">
                  <a:moveTo>
                    <a:pt x="160" y="1"/>
                  </a:moveTo>
                  <a:cubicBezTo>
                    <a:pt x="74" y="1"/>
                    <a:pt x="1" y="111"/>
                    <a:pt x="80" y="182"/>
                  </a:cubicBezTo>
                  <a:cubicBezTo>
                    <a:pt x="240" y="322"/>
                    <a:pt x="403" y="463"/>
                    <a:pt x="570" y="592"/>
                  </a:cubicBezTo>
                  <a:cubicBezTo>
                    <a:pt x="749" y="725"/>
                    <a:pt x="902" y="866"/>
                    <a:pt x="1122" y="900"/>
                  </a:cubicBezTo>
                  <a:cubicBezTo>
                    <a:pt x="1129" y="901"/>
                    <a:pt x="1136" y="902"/>
                    <a:pt x="1143" y="902"/>
                  </a:cubicBezTo>
                  <a:cubicBezTo>
                    <a:pt x="1217" y="902"/>
                    <a:pt x="1274" y="831"/>
                    <a:pt x="1236" y="756"/>
                  </a:cubicBezTo>
                  <a:cubicBezTo>
                    <a:pt x="1133" y="565"/>
                    <a:pt x="974" y="478"/>
                    <a:pt x="795" y="360"/>
                  </a:cubicBezTo>
                  <a:cubicBezTo>
                    <a:pt x="605" y="235"/>
                    <a:pt x="407" y="124"/>
                    <a:pt x="209" y="14"/>
                  </a:cubicBezTo>
                  <a:cubicBezTo>
                    <a:pt x="193" y="5"/>
                    <a:pt x="176" y="1"/>
                    <a:pt x="1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" name="Google Shape;2020;p34"/>
            <p:cNvSpPr/>
            <p:nvPr/>
          </p:nvSpPr>
          <p:spPr>
            <a:xfrm rot="387233">
              <a:off x="4272024" y="2169948"/>
              <a:ext cx="24161" cy="19921"/>
            </a:xfrm>
            <a:custGeom>
              <a:avLst/>
              <a:gdLst/>
              <a:ahLst/>
              <a:cxnLst/>
              <a:rect l="l" t="t" r="r" b="b"/>
              <a:pathLst>
                <a:path w="963" h="794" extrusionOk="0">
                  <a:moveTo>
                    <a:pt x="185" y="1"/>
                  </a:moveTo>
                  <a:cubicBezTo>
                    <a:pt x="83" y="1"/>
                    <a:pt x="0" y="119"/>
                    <a:pt x="89" y="220"/>
                  </a:cubicBezTo>
                  <a:cubicBezTo>
                    <a:pt x="191" y="338"/>
                    <a:pt x="294" y="452"/>
                    <a:pt x="412" y="558"/>
                  </a:cubicBezTo>
                  <a:cubicBezTo>
                    <a:pt x="517" y="656"/>
                    <a:pt x="633" y="794"/>
                    <a:pt x="790" y="794"/>
                  </a:cubicBezTo>
                  <a:cubicBezTo>
                    <a:pt x="792" y="794"/>
                    <a:pt x="794" y="794"/>
                    <a:pt x="796" y="794"/>
                  </a:cubicBezTo>
                  <a:cubicBezTo>
                    <a:pt x="891" y="790"/>
                    <a:pt x="963" y="699"/>
                    <a:pt x="940" y="604"/>
                  </a:cubicBezTo>
                  <a:cubicBezTo>
                    <a:pt x="902" y="455"/>
                    <a:pt x="750" y="383"/>
                    <a:pt x="636" y="304"/>
                  </a:cubicBezTo>
                  <a:cubicBezTo>
                    <a:pt x="514" y="213"/>
                    <a:pt x="392" y="125"/>
                    <a:pt x="275" y="34"/>
                  </a:cubicBezTo>
                  <a:cubicBezTo>
                    <a:pt x="246" y="11"/>
                    <a:pt x="214" y="1"/>
                    <a:pt x="18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" name="Google Shape;2021;p34"/>
            <p:cNvSpPr/>
            <p:nvPr/>
          </p:nvSpPr>
          <p:spPr>
            <a:xfrm rot="387233">
              <a:off x="4298085" y="2147990"/>
              <a:ext cx="34397" cy="25064"/>
            </a:xfrm>
            <a:custGeom>
              <a:avLst/>
              <a:gdLst/>
              <a:ahLst/>
              <a:cxnLst/>
              <a:rect l="l" t="t" r="r" b="b"/>
              <a:pathLst>
                <a:path w="1371" h="999" extrusionOk="0">
                  <a:moveTo>
                    <a:pt x="152" y="0"/>
                  </a:moveTo>
                  <a:cubicBezTo>
                    <a:pt x="63" y="0"/>
                    <a:pt x="0" y="138"/>
                    <a:pt x="68" y="219"/>
                  </a:cubicBezTo>
                  <a:cubicBezTo>
                    <a:pt x="357" y="561"/>
                    <a:pt x="768" y="986"/>
                    <a:pt x="1247" y="998"/>
                  </a:cubicBezTo>
                  <a:cubicBezTo>
                    <a:pt x="1248" y="998"/>
                    <a:pt x="1249" y="998"/>
                    <a:pt x="1251" y="998"/>
                  </a:cubicBezTo>
                  <a:cubicBezTo>
                    <a:pt x="1314" y="998"/>
                    <a:pt x="1371" y="913"/>
                    <a:pt x="1326" y="858"/>
                  </a:cubicBezTo>
                  <a:cubicBezTo>
                    <a:pt x="1052" y="496"/>
                    <a:pt x="578" y="295"/>
                    <a:pt x="217" y="25"/>
                  </a:cubicBezTo>
                  <a:cubicBezTo>
                    <a:pt x="195" y="7"/>
                    <a:pt x="173" y="0"/>
                    <a:pt x="1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" name="Google Shape;2022;p34"/>
            <p:cNvSpPr/>
            <p:nvPr/>
          </p:nvSpPr>
          <p:spPr>
            <a:xfrm rot="387233">
              <a:off x="4284124" y="2224758"/>
              <a:ext cx="33619" cy="22781"/>
            </a:xfrm>
            <a:custGeom>
              <a:avLst/>
              <a:gdLst/>
              <a:ahLst/>
              <a:cxnLst/>
              <a:rect l="l" t="t" r="r" b="b"/>
              <a:pathLst>
                <a:path w="1340" h="908" extrusionOk="0">
                  <a:moveTo>
                    <a:pt x="73" y="0"/>
                  </a:moveTo>
                  <a:cubicBezTo>
                    <a:pt x="34" y="0"/>
                    <a:pt x="0" y="49"/>
                    <a:pt x="24" y="83"/>
                  </a:cubicBezTo>
                  <a:cubicBezTo>
                    <a:pt x="145" y="269"/>
                    <a:pt x="343" y="402"/>
                    <a:pt x="522" y="536"/>
                  </a:cubicBezTo>
                  <a:cubicBezTo>
                    <a:pt x="715" y="683"/>
                    <a:pt x="924" y="843"/>
                    <a:pt x="1168" y="904"/>
                  </a:cubicBezTo>
                  <a:cubicBezTo>
                    <a:pt x="1178" y="907"/>
                    <a:pt x="1187" y="908"/>
                    <a:pt x="1196" y="908"/>
                  </a:cubicBezTo>
                  <a:cubicBezTo>
                    <a:pt x="1286" y="908"/>
                    <a:pt x="1340" y="794"/>
                    <a:pt x="1271" y="722"/>
                  </a:cubicBezTo>
                  <a:cubicBezTo>
                    <a:pt x="1111" y="554"/>
                    <a:pt x="891" y="444"/>
                    <a:pt x="693" y="326"/>
                  </a:cubicBezTo>
                  <a:cubicBezTo>
                    <a:pt x="495" y="212"/>
                    <a:pt x="301" y="68"/>
                    <a:pt x="88" y="3"/>
                  </a:cubicBezTo>
                  <a:cubicBezTo>
                    <a:pt x="83" y="1"/>
                    <a:pt x="78" y="0"/>
                    <a:pt x="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" name="Google Shape;2023;p34"/>
            <p:cNvSpPr/>
            <p:nvPr/>
          </p:nvSpPr>
          <p:spPr>
            <a:xfrm rot="387233">
              <a:off x="4307355" y="2218961"/>
              <a:ext cx="23458" cy="15480"/>
            </a:xfrm>
            <a:custGeom>
              <a:avLst/>
              <a:gdLst/>
              <a:ahLst/>
              <a:cxnLst/>
              <a:rect l="l" t="t" r="r" b="b"/>
              <a:pathLst>
                <a:path w="935" h="617" extrusionOk="0">
                  <a:moveTo>
                    <a:pt x="146" y="1"/>
                  </a:moveTo>
                  <a:cubicBezTo>
                    <a:pt x="64" y="1"/>
                    <a:pt x="0" y="105"/>
                    <a:pt x="64" y="188"/>
                  </a:cubicBezTo>
                  <a:cubicBezTo>
                    <a:pt x="168" y="313"/>
                    <a:pt x="285" y="420"/>
                    <a:pt x="426" y="499"/>
                  </a:cubicBezTo>
                  <a:cubicBezTo>
                    <a:pt x="524" y="554"/>
                    <a:pt x="637" y="617"/>
                    <a:pt x="750" y="617"/>
                  </a:cubicBezTo>
                  <a:cubicBezTo>
                    <a:pt x="786" y="617"/>
                    <a:pt x="823" y="610"/>
                    <a:pt x="859" y="595"/>
                  </a:cubicBezTo>
                  <a:cubicBezTo>
                    <a:pt x="935" y="560"/>
                    <a:pt x="928" y="458"/>
                    <a:pt x="882" y="404"/>
                  </a:cubicBezTo>
                  <a:cubicBezTo>
                    <a:pt x="806" y="309"/>
                    <a:pt x="650" y="305"/>
                    <a:pt x="544" y="256"/>
                  </a:cubicBezTo>
                  <a:cubicBezTo>
                    <a:pt x="426" y="199"/>
                    <a:pt x="315" y="123"/>
                    <a:pt x="220" y="32"/>
                  </a:cubicBezTo>
                  <a:cubicBezTo>
                    <a:pt x="196" y="10"/>
                    <a:pt x="170" y="1"/>
                    <a:pt x="1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" name="Google Shape;2024;p34"/>
            <p:cNvSpPr/>
            <p:nvPr/>
          </p:nvSpPr>
          <p:spPr>
            <a:xfrm rot="387233">
              <a:off x="4343707" y="2211111"/>
              <a:ext cx="30358" cy="21853"/>
            </a:xfrm>
            <a:custGeom>
              <a:avLst/>
              <a:gdLst/>
              <a:ahLst/>
              <a:cxnLst/>
              <a:rect l="l" t="t" r="r" b="b"/>
              <a:pathLst>
                <a:path w="1210" h="871" extrusionOk="0">
                  <a:moveTo>
                    <a:pt x="163" y="0"/>
                  </a:moveTo>
                  <a:cubicBezTo>
                    <a:pt x="63" y="0"/>
                    <a:pt x="0" y="146"/>
                    <a:pt x="103" y="213"/>
                  </a:cubicBezTo>
                  <a:cubicBezTo>
                    <a:pt x="403" y="408"/>
                    <a:pt x="662" y="647"/>
                    <a:pt x="954" y="848"/>
                  </a:cubicBezTo>
                  <a:cubicBezTo>
                    <a:pt x="978" y="864"/>
                    <a:pt x="1001" y="871"/>
                    <a:pt x="1024" y="871"/>
                  </a:cubicBezTo>
                  <a:cubicBezTo>
                    <a:pt x="1129" y="871"/>
                    <a:pt x="1209" y="723"/>
                    <a:pt x="1122" y="632"/>
                  </a:cubicBezTo>
                  <a:cubicBezTo>
                    <a:pt x="859" y="366"/>
                    <a:pt x="543" y="195"/>
                    <a:pt x="220" y="16"/>
                  </a:cubicBezTo>
                  <a:cubicBezTo>
                    <a:pt x="201" y="5"/>
                    <a:pt x="181" y="0"/>
                    <a:pt x="1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" name="Google Shape;2025;p34"/>
            <p:cNvSpPr/>
            <p:nvPr/>
          </p:nvSpPr>
          <p:spPr>
            <a:xfrm rot="387233">
              <a:off x="4318114" y="2292750"/>
              <a:ext cx="28903" cy="15906"/>
            </a:xfrm>
            <a:custGeom>
              <a:avLst/>
              <a:gdLst/>
              <a:ahLst/>
              <a:cxnLst/>
              <a:rect l="l" t="t" r="r" b="b"/>
              <a:pathLst>
                <a:path w="1152" h="634" extrusionOk="0">
                  <a:moveTo>
                    <a:pt x="174" y="0"/>
                  </a:moveTo>
                  <a:cubicBezTo>
                    <a:pt x="81" y="0"/>
                    <a:pt x="1" y="111"/>
                    <a:pt x="87" y="188"/>
                  </a:cubicBezTo>
                  <a:cubicBezTo>
                    <a:pt x="340" y="414"/>
                    <a:pt x="674" y="634"/>
                    <a:pt x="1025" y="634"/>
                  </a:cubicBezTo>
                  <a:cubicBezTo>
                    <a:pt x="1028" y="634"/>
                    <a:pt x="1031" y="634"/>
                    <a:pt x="1034" y="633"/>
                  </a:cubicBezTo>
                  <a:cubicBezTo>
                    <a:pt x="1118" y="633"/>
                    <a:pt x="1152" y="516"/>
                    <a:pt x="1076" y="474"/>
                  </a:cubicBezTo>
                  <a:cubicBezTo>
                    <a:pt x="794" y="325"/>
                    <a:pt x="502" y="230"/>
                    <a:pt x="251" y="29"/>
                  </a:cubicBezTo>
                  <a:cubicBezTo>
                    <a:pt x="226" y="9"/>
                    <a:pt x="200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" name="Google Shape;2026;p34"/>
            <p:cNvSpPr/>
            <p:nvPr/>
          </p:nvSpPr>
          <p:spPr>
            <a:xfrm rot="387233">
              <a:off x="4346141" y="2282511"/>
              <a:ext cx="22254" cy="14577"/>
            </a:xfrm>
            <a:custGeom>
              <a:avLst/>
              <a:gdLst/>
              <a:ahLst/>
              <a:cxnLst/>
              <a:rect l="l" t="t" r="r" b="b"/>
              <a:pathLst>
                <a:path w="887" h="581" extrusionOk="0">
                  <a:moveTo>
                    <a:pt x="148" y="0"/>
                  </a:moveTo>
                  <a:cubicBezTo>
                    <a:pt x="67" y="0"/>
                    <a:pt x="0" y="101"/>
                    <a:pt x="70" y="180"/>
                  </a:cubicBezTo>
                  <a:cubicBezTo>
                    <a:pt x="158" y="283"/>
                    <a:pt x="257" y="370"/>
                    <a:pt x="363" y="446"/>
                  </a:cubicBezTo>
                  <a:cubicBezTo>
                    <a:pt x="477" y="525"/>
                    <a:pt x="595" y="556"/>
                    <a:pt x="732" y="579"/>
                  </a:cubicBezTo>
                  <a:cubicBezTo>
                    <a:pt x="737" y="580"/>
                    <a:pt x="742" y="580"/>
                    <a:pt x="747" y="580"/>
                  </a:cubicBezTo>
                  <a:cubicBezTo>
                    <a:pt x="830" y="580"/>
                    <a:pt x="887" y="469"/>
                    <a:pt x="800" y="416"/>
                  </a:cubicBezTo>
                  <a:cubicBezTo>
                    <a:pt x="702" y="358"/>
                    <a:pt x="611" y="290"/>
                    <a:pt x="507" y="237"/>
                  </a:cubicBezTo>
                  <a:cubicBezTo>
                    <a:pt x="405" y="180"/>
                    <a:pt x="310" y="111"/>
                    <a:pt x="223" y="32"/>
                  </a:cubicBezTo>
                  <a:cubicBezTo>
                    <a:pt x="199" y="10"/>
                    <a:pt x="173" y="0"/>
                    <a:pt x="1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" name="Google Shape;2027;p34"/>
            <p:cNvSpPr/>
            <p:nvPr/>
          </p:nvSpPr>
          <p:spPr>
            <a:xfrm rot="387233">
              <a:off x="4367169" y="2265246"/>
              <a:ext cx="26544" cy="17738"/>
            </a:xfrm>
            <a:custGeom>
              <a:avLst/>
              <a:gdLst/>
              <a:ahLst/>
              <a:cxnLst/>
              <a:rect l="l" t="t" r="r" b="b"/>
              <a:pathLst>
                <a:path w="1058" h="707" extrusionOk="0">
                  <a:moveTo>
                    <a:pt x="132" y="1"/>
                  </a:moveTo>
                  <a:cubicBezTo>
                    <a:pt x="48" y="1"/>
                    <a:pt x="0" y="120"/>
                    <a:pt x="84" y="181"/>
                  </a:cubicBezTo>
                  <a:cubicBezTo>
                    <a:pt x="214" y="280"/>
                    <a:pt x="343" y="378"/>
                    <a:pt x="480" y="469"/>
                  </a:cubicBezTo>
                  <a:cubicBezTo>
                    <a:pt x="605" y="557"/>
                    <a:pt x="726" y="656"/>
                    <a:pt x="875" y="702"/>
                  </a:cubicBezTo>
                  <a:cubicBezTo>
                    <a:pt x="887" y="705"/>
                    <a:pt x="898" y="707"/>
                    <a:pt x="909" y="707"/>
                  </a:cubicBezTo>
                  <a:cubicBezTo>
                    <a:pt x="1006" y="707"/>
                    <a:pt x="1057" y="580"/>
                    <a:pt x="989" y="504"/>
                  </a:cubicBezTo>
                  <a:cubicBezTo>
                    <a:pt x="886" y="390"/>
                    <a:pt x="742" y="321"/>
                    <a:pt x="609" y="246"/>
                  </a:cubicBezTo>
                  <a:cubicBezTo>
                    <a:pt x="468" y="165"/>
                    <a:pt x="324" y="90"/>
                    <a:pt x="179" y="13"/>
                  </a:cubicBezTo>
                  <a:cubicBezTo>
                    <a:pt x="162" y="5"/>
                    <a:pt x="146" y="1"/>
                    <a:pt x="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" name="Google Shape;2028;p34"/>
            <p:cNvSpPr/>
            <p:nvPr/>
          </p:nvSpPr>
          <p:spPr>
            <a:xfrm rot="387233">
              <a:off x="4370804" y="2320038"/>
              <a:ext cx="21802" cy="12795"/>
            </a:xfrm>
            <a:custGeom>
              <a:avLst/>
              <a:gdLst/>
              <a:ahLst/>
              <a:cxnLst/>
              <a:rect l="l" t="t" r="r" b="b"/>
              <a:pathLst>
                <a:path w="869" h="510" extrusionOk="0">
                  <a:moveTo>
                    <a:pt x="170" y="0"/>
                  </a:moveTo>
                  <a:cubicBezTo>
                    <a:pt x="42" y="0"/>
                    <a:pt x="0" y="164"/>
                    <a:pt x="105" y="243"/>
                  </a:cubicBezTo>
                  <a:cubicBezTo>
                    <a:pt x="203" y="320"/>
                    <a:pt x="333" y="369"/>
                    <a:pt x="443" y="426"/>
                  </a:cubicBezTo>
                  <a:cubicBezTo>
                    <a:pt x="525" y="470"/>
                    <a:pt x="610" y="510"/>
                    <a:pt x="698" y="510"/>
                  </a:cubicBezTo>
                  <a:cubicBezTo>
                    <a:pt x="724" y="510"/>
                    <a:pt x="751" y="506"/>
                    <a:pt x="777" y="499"/>
                  </a:cubicBezTo>
                  <a:cubicBezTo>
                    <a:pt x="846" y="480"/>
                    <a:pt x="868" y="408"/>
                    <a:pt x="838" y="346"/>
                  </a:cubicBezTo>
                  <a:cubicBezTo>
                    <a:pt x="789" y="236"/>
                    <a:pt x="671" y="190"/>
                    <a:pt x="565" y="145"/>
                  </a:cubicBezTo>
                  <a:cubicBezTo>
                    <a:pt x="447" y="95"/>
                    <a:pt x="329" y="31"/>
                    <a:pt x="207" y="4"/>
                  </a:cubicBezTo>
                  <a:cubicBezTo>
                    <a:pt x="194" y="1"/>
                    <a:pt x="182" y="0"/>
                    <a:pt x="1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" name="Google Shape;2029;p34"/>
            <p:cNvSpPr/>
            <p:nvPr/>
          </p:nvSpPr>
          <p:spPr>
            <a:xfrm rot="387233">
              <a:off x="4332491" y="2259460"/>
              <a:ext cx="23784" cy="12820"/>
            </a:xfrm>
            <a:custGeom>
              <a:avLst/>
              <a:gdLst/>
              <a:ahLst/>
              <a:cxnLst/>
              <a:rect l="l" t="t" r="r" b="b"/>
              <a:pathLst>
                <a:path w="948" h="511" extrusionOk="0">
                  <a:moveTo>
                    <a:pt x="106" y="1"/>
                  </a:moveTo>
                  <a:cubicBezTo>
                    <a:pt x="38" y="4"/>
                    <a:pt x="0" y="73"/>
                    <a:pt x="30" y="130"/>
                  </a:cubicBezTo>
                  <a:cubicBezTo>
                    <a:pt x="95" y="244"/>
                    <a:pt x="236" y="308"/>
                    <a:pt x="350" y="366"/>
                  </a:cubicBezTo>
                  <a:cubicBezTo>
                    <a:pt x="483" y="434"/>
                    <a:pt x="620" y="472"/>
                    <a:pt x="764" y="506"/>
                  </a:cubicBezTo>
                  <a:cubicBezTo>
                    <a:pt x="776" y="509"/>
                    <a:pt x="787" y="510"/>
                    <a:pt x="797" y="510"/>
                  </a:cubicBezTo>
                  <a:cubicBezTo>
                    <a:pt x="919" y="510"/>
                    <a:pt x="948" y="335"/>
                    <a:pt x="825" y="285"/>
                  </a:cubicBezTo>
                  <a:cubicBezTo>
                    <a:pt x="699" y="232"/>
                    <a:pt x="578" y="171"/>
                    <a:pt x="453" y="118"/>
                  </a:cubicBezTo>
                  <a:cubicBezTo>
                    <a:pt x="342" y="73"/>
                    <a:pt x="228" y="1"/>
                    <a:pt x="10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" name="Google Shape;2030;p34"/>
            <p:cNvSpPr/>
            <p:nvPr/>
          </p:nvSpPr>
          <p:spPr>
            <a:xfrm rot="387233">
              <a:off x="4410185" y="2309286"/>
              <a:ext cx="19845" cy="13799"/>
            </a:xfrm>
            <a:custGeom>
              <a:avLst/>
              <a:gdLst/>
              <a:ahLst/>
              <a:cxnLst/>
              <a:rect l="l" t="t" r="r" b="b"/>
              <a:pathLst>
                <a:path w="791" h="550" extrusionOk="0">
                  <a:moveTo>
                    <a:pt x="133" y="0"/>
                  </a:moveTo>
                  <a:cubicBezTo>
                    <a:pt x="48" y="0"/>
                    <a:pt x="0" y="119"/>
                    <a:pt x="62" y="184"/>
                  </a:cubicBezTo>
                  <a:cubicBezTo>
                    <a:pt x="146" y="267"/>
                    <a:pt x="256" y="336"/>
                    <a:pt x="351" y="404"/>
                  </a:cubicBezTo>
                  <a:cubicBezTo>
                    <a:pt x="442" y="469"/>
                    <a:pt x="552" y="541"/>
                    <a:pt x="667" y="549"/>
                  </a:cubicBezTo>
                  <a:cubicBezTo>
                    <a:pt x="668" y="549"/>
                    <a:pt x="670" y="549"/>
                    <a:pt x="671" y="549"/>
                  </a:cubicBezTo>
                  <a:cubicBezTo>
                    <a:pt x="751" y="549"/>
                    <a:pt x="791" y="457"/>
                    <a:pt x="758" y="390"/>
                  </a:cubicBezTo>
                  <a:cubicBezTo>
                    <a:pt x="704" y="294"/>
                    <a:pt x="583" y="222"/>
                    <a:pt x="488" y="169"/>
                  </a:cubicBezTo>
                  <a:cubicBezTo>
                    <a:pt x="385" y="111"/>
                    <a:pt x="279" y="47"/>
                    <a:pt x="165" y="5"/>
                  </a:cubicBezTo>
                  <a:cubicBezTo>
                    <a:pt x="154" y="2"/>
                    <a:pt x="143" y="0"/>
                    <a:pt x="1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" name="Google Shape;2031;p34"/>
            <p:cNvSpPr/>
            <p:nvPr/>
          </p:nvSpPr>
          <p:spPr>
            <a:xfrm rot="387233">
              <a:off x="4411334" y="2274210"/>
              <a:ext cx="20021" cy="15881"/>
            </a:xfrm>
            <a:custGeom>
              <a:avLst/>
              <a:gdLst/>
              <a:ahLst/>
              <a:cxnLst/>
              <a:rect l="l" t="t" r="r" b="b"/>
              <a:pathLst>
                <a:path w="798" h="633" extrusionOk="0">
                  <a:moveTo>
                    <a:pt x="155" y="0"/>
                  </a:moveTo>
                  <a:cubicBezTo>
                    <a:pt x="62" y="0"/>
                    <a:pt x="0" y="118"/>
                    <a:pt x="70" y="202"/>
                  </a:cubicBezTo>
                  <a:cubicBezTo>
                    <a:pt x="149" y="297"/>
                    <a:pt x="241" y="389"/>
                    <a:pt x="340" y="465"/>
                  </a:cubicBezTo>
                  <a:cubicBezTo>
                    <a:pt x="386" y="499"/>
                    <a:pt x="442" y="522"/>
                    <a:pt x="492" y="553"/>
                  </a:cubicBezTo>
                  <a:cubicBezTo>
                    <a:pt x="545" y="587"/>
                    <a:pt x="595" y="621"/>
                    <a:pt x="659" y="632"/>
                  </a:cubicBezTo>
                  <a:cubicBezTo>
                    <a:pt x="663" y="633"/>
                    <a:pt x="667" y="633"/>
                    <a:pt x="672" y="633"/>
                  </a:cubicBezTo>
                  <a:cubicBezTo>
                    <a:pt x="730" y="633"/>
                    <a:pt x="798" y="585"/>
                    <a:pt x="770" y="518"/>
                  </a:cubicBezTo>
                  <a:cubicBezTo>
                    <a:pt x="732" y="411"/>
                    <a:pt x="628" y="309"/>
                    <a:pt x="545" y="233"/>
                  </a:cubicBezTo>
                  <a:cubicBezTo>
                    <a:pt x="451" y="146"/>
                    <a:pt x="328" y="74"/>
                    <a:pt x="214" y="16"/>
                  </a:cubicBezTo>
                  <a:cubicBezTo>
                    <a:pt x="194" y="5"/>
                    <a:pt x="174" y="0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" name="Google Shape;2032;p34"/>
            <p:cNvSpPr/>
            <p:nvPr/>
          </p:nvSpPr>
          <p:spPr>
            <a:xfrm rot="387233">
              <a:off x="4394006" y="2354955"/>
              <a:ext cx="27648" cy="19670"/>
            </a:xfrm>
            <a:custGeom>
              <a:avLst/>
              <a:gdLst/>
              <a:ahLst/>
              <a:cxnLst/>
              <a:rect l="l" t="t" r="r" b="b"/>
              <a:pathLst>
                <a:path w="1102" h="784" extrusionOk="0">
                  <a:moveTo>
                    <a:pt x="150" y="1"/>
                  </a:moveTo>
                  <a:cubicBezTo>
                    <a:pt x="73" y="1"/>
                    <a:pt x="0" y="95"/>
                    <a:pt x="75" y="154"/>
                  </a:cubicBezTo>
                  <a:cubicBezTo>
                    <a:pt x="212" y="260"/>
                    <a:pt x="352" y="363"/>
                    <a:pt x="489" y="473"/>
                  </a:cubicBezTo>
                  <a:cubicBezTo>
                    <a:pt x="619" y="583"/>
                    <a:pt x="736" y="701"/>
                    <a:pt x="893" y="773"/>
                  </a:cubicBezTo>
                  <a:cubicBezTo>
                    <a:pt x="908" y="780"/>
                    <a:pt x="925" y="784"/>
                    <a:pt x="941" y="784"/>
                  </a:cubicBezTo>
                  <a:cubicBezTo>
                    <a:pt x="1022" y="784"/>
                    <a:pt x="1102" y="706"/>
                    <a:pt x="1045" y="621"/>
                  </a:cubicBezTo>
                  <a:cubicBezTo>
                    <a:pt x="945" y="477"/>
                    <a:pt x="813" y="389"/>
                    <a:pt x="668" y="290"/>
                  </a:cubicBezTo>
                  <a:cubicBezTo>
                    <a:pt x="512" y="187"/>
                    <a:pt x="357" y="89"/>
                    <a:pt x="189" y="9"/>
                  </a:cubicBezTo>
                  <a:cubicBezTo>
                    <a:pt x="176" y="3"/>
                    <a:pt x="163" y="1"/>
                    <a:pt x="15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" name="Google Shape;2033;p34"/>
            <p:cNvSpPr/>
            <p:nvPr/>
          </p:nvSpPr>
          <p:spPr>
            <a:xfrm rot="387233">
              <a:off x="4423877" y="2353226"/>
              <a:ext cx="26293" cy="17663"/>
            </a:xfrm>
            <a:custGeom>
              <a:avLst/>
              <a:gdLst/>
              <a:ahLst/>
              <a:cxnLst/>
              <a:rect l="l" t="t" r="r" b="b"/>
              <a:pathLst>
                <a:path w="1048" h="704" extrusionOk="0">
                  <a:moveTo>
                    <a:pt x="138" y="0"/>
                  </a:moveTo>
                  <a:cubicBezTo>
                    <a:pt x="65" y="0"/>
                    <a:pt x="1" y="93"/>
                    <a:pt x="71" y="147"/>
                  </a:cubicBezTo>
                  <a:cubicBezTo>
                    <a:pt x="190" y="246"/>
                    <a:pt x="307" y="349"/>
                    <a:pt x="432" y="444"/>
                  </a:cubicBezTo>
                  <a:cubicBezTo>
                    <a:pt x="573" y="551"/>
                    <a:pt x="699" y="626"/>
                    <a:pt x="862" y="695"/>
                  </a:cubicBezTo>
                  <a:cubicBezTo>
                    <a:pt x="876" y="701"/>
                    <a:pt x="890" y="704"/>
                    <a:pt x="904" y="704"/>
                  </a:cubicBezTo>
                  <a:cubicBezTo>
                    <a:pt x="981" y="704"/>
                    <a:pt x="1047" y="614"/>
                    <a:pt x="976" y="542"/>
                  </a:cubicBezTo>
                  <a:cubicBezTo>
                    <a:pt x="858" y="425"/>
                    <a:pt x="755" y="337"/>
                    <a:pt x="611" y="254"/>
                  </a:cubicBezTo>
                  <a:cubicBezTo>
                    <a:pt x="467" y="166"/>
                    <a:pt x="322" y="90"/>
                    <a:pt x="178" y="10"/>
                  </a:cubicBezTo>
                  <a:cubicBezTo>
                    <a:pt x="165" y="3"/>
                    <a:pt x="151" y="0"/>
                    <a:pt x="1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" name="Google Shape;2034;p34"/>
            <p:cNvSpPr/>
            <p:nvPr/>
          </p:nvSpPr>
          <p:spPr>
            <a:xfrm rot="387233">
              <a:off x="4447126" y="2391201"/>
              <a:ext cx="21953" cy="14326"/>
            </a:xfrm>
            <a:custGeom>
              <a:avLst/>
              <a:gdLst/>
              <a:ahLst/>
              <a:cxnLst/>
              <a:rect l="l" t="t" r="r" b="b"/>
              <a:pathLst>
                <a:path w="875" h="571" extrusionOk="0">
                  <a:moveTo>
                    <a:pt x="161" y="1"/>
                  </a:moveTo>
                  <a:cubicBezTo>
                    <a:pt x="68" y="1"/>
                    <a:pt x="1" y="141"/>
                    <a:pt x="82" y="208"/>
                  </a:cubicBezTo>
                  <a:cubicBezTo>
                    <a:pt x="173" y="285"/>
                    <a:pt x="264" y="353"/>
                    <a:pt x="364" y="418"/>
                  </a:cubicBezTo>
                  <a:cubicBezTo>
                    <a:pt x="470" y="490"/>
                    <a:pt x="557" y="555"/>
                    <a:pt x="687" y="570"/>
                  </a:cubicBezTo>
                  <a:cubicBezTo>
                    <a:pt x="691" y="570"/>
                    <a:pt x="695" y="570"/>
                    <a:pt x="699" y="570"/>
                  </a:cubicBezTo>
                  <a:cubicBezTo>
                    <a:pt x="800" y="570"/>
                    <a:pt x="874" y="429"/>
                    <a:pt x="816" y="350"/>
                  </a:cubicBezTo>
                  <a:cubicBezTo>
                    <a:pt x="736" y="243"/>
                    <a:pt x="638" y="205"/>
                    <a:pt x="524" y="148"/>
                  </a:cubicBezTo>
                  <a:cubicBezTo>
                    <a:pt x="417" y="99"/>
                    <a:pt x="310" y="48"/>
                    <a:pt x="196" y="7"/>
                  </a:cubicBezTo>
                  <a:cubicBezTo>
                    <a:pt x="184" y="3"/>
                    <a:pt x="172" y="1"/>
                    <a:pt x="1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" name="Google Shape;2035;p34"/>
            <p:cNvSpPr/>
            <p:nvPr/>
          </p:nvSpPr>
          <p:spPr>
            <a:xfrm rot="387233">
              <a:off x="4464664" y="2370367"/>
              <a:ext cx="21451" cy="17311"/>
            </a:xfrm>
            <a:custGeom>
              <a:avLst/>
              <a:gdLst/>
              <a:ahLst/>
              <a:cxnLst/>
              <a:rect l="l" t="t" r="r" b="b"/>
              <a:pathLst>
                <a:path w="855" h="690" extrusionOk="0">
                  <a:moveTo>
                    <a:pt x="128" y="0"/>
                  </a:moveTo>
                  <a:cubicBezTo>
                    <a:pt x="61" y="0"/>
                    <a:pt x="1" y="93"/>
                    <a:pt x="44" y="153"/>
                  </a:cubicBezTo>
                  <a:cubicBezTo>
                    <a:pt x="135" y="279"/>
                    <a:pt x="231" y="393"/>
                    <a:pt x="349" y="495"/>
                  </a:cubicBezTo>
                  <a:cubicBezTo>
                    <a:pt x="448" y="584"/>
                    <a:pt x="579" y="690"/>
                    <a:pt x="723" y="690"/>
                  </a:cubicBezTo>
                  <a:cubicBezTo>
                    <a:pt x="727" y="690"/>
                    <a:pt x="732" y="690"/>
                    <a:pt x="737" y="690"/>
                  </a:cubicBezTo>
                  <a:cubicBezTo>
                    <a:pt x="809" y="686"/>
                    <a:pt x="855" y="621"/>
                    <a:pt x="839" y="553"/>
                  </a:cubicBezTo>
                  <a:cubicBezTo>
                    <a:pt x="813" y="409"/>
                    <a:pt x="672" y="302"/>
                    <a:pt x="558" y="222"/>
                  </a:cubicBezTo>
                  <a:cubicBezTo>
                    <a:pt x="432" y="130"/>
                    <a:pt x="300" y="66"/>
                    <a:pt x="155" y="5"/>
                  </a:cubicBezTo>
                  <a:cubicBezTo>
                    <a:pt x="146" y="2"/>
                    <a:pt x="137" y="0"/>
                    <a:pt x="1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" name="Google Shape;2036;p34"/>
            <p:cNvSpPr/>
            <p:nvPr/>
          </p:nvSpPr>
          <p:spPr>
            <a:xfrm rot="387233">
              <a:off x="4487208" y="2418588"/>
              <a:ext cx="20121" cy="15932"/>
            </a:xfrm>
            <a:custGeom>
              <a:avLst/>
              <a:gdLst/>
              <a:ahLst/>
              <a:cxnLst/>
              <a:rect l="l" t="t" r="r" b="b"/>
              <a:pathLst>
                <a:path w="802" h="635" extrusionOk="0">
                  <a:moveTo>
                    <a:pt x="151" y="1"/>
                  </a:moveTo>
                  <a:cubicBezTo>
                    <a:pt x="65" y="1"/>
                    <a:pt x="1" y="107"/>
                    <a:pt x="68" y="197"/>
                  </a:cubicBezTo>
                  <a:cubicBezTo>
                    <a:pt x="201" y="364"/>
                    <a:pt x="372" y="585"/>
                    <a:pt x="593" y="630"/>
                  </a:cubicBezTo>
                  <a:cubicBezTo>
                    <a:pt x="605" y="633"/>
                    <a:pt x="616" y="634"/>
                    <a:pt x="627" y="634"/>
                  </a:cubicBezTo>
                  <a:cubicBezTo>
                    <a:pt x="742" y="634"/>
                    <a:pt x="802" y="499"/>
                    <a:pt x="726" y="406"/>
                  </a:cubicBezTo>
                  <a:cubicBezTo>
                    <a:pt x="654" y="322"/>
                    <a:pt x="566" y="276"/>
                    <a:pt x="475" y="216"/>
                  </a:cubicBezTo>
                  <a:cubicBezTo>
                    <a:pt x="391" y="162"/>
                    <a:pt x="307" y="98"/>
                    <a:pt x="231" y="34"/>
                  </a:cubicBezTo>
                  <a:cubicBezTo>
                    <a:pt x="205" y="10"/>
                    <a:pt x="177" y="1"/>
                    <a:pt x="1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" name="Google Shape;2037;p34"/>
            <p:cNvSpPr/>
            <p:nvPr/>
          </p:nvSpPr>
          <p:spPr>
            <a:xfrm rot="387233">
              <a:off x="4539526" y="1933663"/>
              <a:ext cx="208464" cy="617365"/>
            </a:xfrm>
            <a:custGeom>
              <a:avLst/>
              <a:gdLst/>
              <a:ahLst/>
              <a:cxnLst/>
              <a:rect l="l" t="t" r="r" b="b"/>
              <a:pathLst>
                <a:path w="8309" h="24607" extrusionOk="0">
                  <a:moveTo>
                    <a:pt x="4010" y="1"/>
                  </a:moveTo>
                  <a:cubicBezTo>
                    <a:pt x="0" y="1"/>
                    <a:pt x="3290" y="24606"/>
                    <a:pt x="3290" y="24606"/>
                  </a:cubicBezTo>
                  <a:cubicBezTo>
                    <a:pt x="3290" y="24606"/>
                    <a:pt x="8308" y="459"/>
                    <a:pt x="4122" y="7"/>
                  </a:cubicBezTo>
                  <a:cubicBezTo>
                    <a:pt x="4084" y="3"/>
                    <a:pt x="4047" y="1"/>
                    <a:pt x="40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" name="Google Shape;2038;p34"/>
            <p:cNvSpPr/>
            <p:nvPr/>
          </p:nvSpPr>
          <p:spPr>
            <a:xfrm rot="387233">
              <a:off x="4646339" y="1993949"/>
              <a:ext cx="8330" cy="19293"/>
            </a:xfrm>
            <a:custGeom>
              <a:avLst/>
              <a:gdLst/>
              <a:ahLst/>
              <a:cxnLst/>
              <a:rect l="l" t="t" r="r" b="b"/>
              <a:pathLst>
                <a:path w="332" h="769" extrusionOk="0">
                  <a:moveTo>
                    <a:pt x="166" y="1"/>
                  </a:moveTo>
                  <a:cubicBezTo>
                    <a:pt x="119" y="1"/>
                    <a:pt x="73" y="32"/>
                    <a:pt x="69" y="95"/>
                  </a:cubicBezTo>
                  <a:cubicBezTo>
                    <a:pt x="54" y="281"/>
                    <a:pt x="0" y="509"/>
                    <a:pt x="58" y="688"/>
                  </a:cubicBezTo>
                  <a:cubicBezTo>
                    <a:pt x="75" y="741"/>
                    <a:pt x="120" y="768"/>
                    <a:pt x="166" y="768"/>
                  </a:cubicBezTo>
                  <a:cubicBezTo>
                    <a:pt x="211" y="768"/>
                    <a:pt x="255" y="741"/>
                    <a:pt x="270" y="688"/>
                  </a:cubicBezTo>
                  <a:cubicBezTo>
                    <a:pt x="332" y="509"/>
                    <a:pt x="274" y="281"/>
                    <a:pt x="263" y="95"/>
                  </a:cubicBezTo>
                  <a:cubicBezTo>
                    <a:pt x="259" y="32"/>
                    <a:pt x="213" y="1"/>
                    <a:pt x="16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" name="Google Shape;2039;p34"/>
            <p:cNvSpPr/>
            <p:nvPr/>
          </p:nvSpPr>
          <p:spPr>
            <a:xfrm rot="387233">
              <a:off x="4666679" y="1973047"/>
              <a:ext cx="8505" cy="24236"/>
            </a:xfrm>
            <a:custGeom>
              <a:avLst/>
              <a:gdLst/>
              <a:ahLst/>
              <a:cxnLst/>
              <a:rect l="l" t="t" r="r" b="b"/>
              <a:pathLst>
                <a:path w="339" h="966" extrusionOk="0">
                  <a:moveTo>
                    <a:pt x="235" y="1"/>
                  </a:moveTo>
                  <a:cubicBezTo>
                    <a:pt x="190" y="1"/>
                    <a:pt x="143" y="26"/>
                    <a:pt x="121" y="76"/>
                  </a:cubicBezTo>
                  <a:cubicBezTo>
                    <a:pt x="65" y="213"/>
                    <a:pt x="34" y="346"/>
                    <a:pt x="16" y="494"/>
                  </a:cubicBezTo>
                  <a:cubicBezTo>
                    <a:pt x="0" y="634"/>
                    <a:pt x="49" y="775"/>
                    <a:pt x="102" y="908"/>
                  </a:cubicBezTo>
                  <a:cubicBezTo>
                    <a:pt x="117" y="944"/>
                    <a:pt x="155" y="966"/>
                    <a:pt x="191" y="966"/>
                  </a:cubicBezTo>
                  <a:cubicBezTo>
                    <a:pt x="223" y="966"/>
                    <a:pt x="253" y="948"/>
                    <a:pt x="262" y="908"/>
                  </a:cubicBezTo>
                  <a:cubicBezTo>
                    <a:pt x="293" y="780"/>
                    <a:pt x="335" y="654"/>
                    <a:pt x="335" y="524"/>
                  </a:cubicBezTo>
                  <a:cubicBezTo>
                    <a:pt x="339" y="384"/>
                    <a:pt x="339" y="243"/>
                    <a:pt x="335" y="106"/>
                  </a:cubicBezTo>
                  <a:cubicBezTo>
                    <a:pt x="335" y="35"/>
                    <a:pt x="287" y="1"/>
                    <a:pt x="2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" name="Google Shape;2040;p34"/>
            <p:cNvSpPr/>
            <p:nvPr/>
          </p:nvSpPr>
          <p:spPr>
            <a:xfrm rot="387233">
              <a:off x="4679921" y="2014264"/>
              <a:ext cx="8806" cy="19745"/>
            </a:xfrm>
            <a:custGeom>
              <a:avLst/>
              <a:gdLst/>
              <a:ahLst/>
              <a:cxnLst/>
              <a:rect l="l" t="t" r="r" b="b"/>
              <a:pathLst>
                <a:path w="351" h="787" extrusionOk="0">
                  <a:moveTo>
                    <a:pt x="175" y="0"/>
                  </a:moveTo>
                  <a:cubicBezTo>
                    <a:pt x="135" y="0"/>
                    <a:pt x="95" y="23"/>
                    <a:pt x="84" y="69"/>
                  </a:cubicBezTo>
                  <a:cubicBezTo>
                    <a:pt x="58" y="176"/>
                    <a:pt x="47" y="282"/>
                    <a:pt x="35" y="396"/>
                  </a:cubicBezTo>
                  <a:cubicBezTo>
                    <a:pt x="24" y="507"/>
                    <a:pt x="1" y="625"/>
                    <a:pt x="61" y="723"/>
                  </a:cubicBezTo>
                  <a:cubicBezTo>
                    <a:pt x="90" y="765"/>
                    <a:pt x="133" y="786"/>
                    <a:pt x="175" y="786"/>
                  </a:cubicBezTo>
                  <a:cubicBezTo>
                    <a:pt x="217" y="786"/>
                    <a:pt x="259" y="765"/>
                    <a:pt x="286" y="723"/>
                  </a:cubicBezTo>
                  <a:cubicBezTo>
                    <a:pt x="350" y="625"/>
                    <a:pt x="324" y="507"/>
                    <a:pt x="316" y="396"/>
                  </a:cubicBezTo>
                  <a:cubicBezTo>
                    <a:pt x="305" y="282"/>
                    <a:pt x="293" y="176"/>
                    <a:pt x="266" y="69"/>
                  </a:cubicBezTo>
                  <a:cubicBezTo>
                    <a:pt x="255" y="23"/>
                    <a:pt x="215" y="0"/>
                    <a:pt x="1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" name="Google Shape;2041;p34"/>
            <p:cNvSpPr/>
            <p:nvPr/>
          </p:nvSpPr>
          <p:spPr>
            <a:xfrm rot="387233">
              <a:off x="4657336" y="2042660"/>
              <a:ext cx="7577" cy="24261"/>
            </a:xfrm>
            <a:custGeom>
              <a:avLst/>
              <a:gdLst/>
              <a:ahLst/>
              <a:cxnLst/>
              <a:rect l="l" t="t" r="r" b="b"/>
              <a:pathLst>
                <a:path w="302" h="967" extrusionOk="0">
                  <a:moveTo>
                    <a:pt x="151" y="1"/>
                  </a:moveTo>
                  <a:cubicBezTo>
                    <a:pt x="114" y="1"/>
                    <a:pt x="77" y="28"/>
                    <a:pt x="69" y="81"/>
                  </a:cubicBezTo>
                  <a:cubicBezTo>
                    <a:pt x="32" y="366"/>
                    <a:pt x="1" y="636"/>
                    <a:pt x="88" y="921"/>
                  </a:cubicBezTo>
                  <a:cubicBezTo>
                    <a:pt x="98" y="951"/>
                    <a:pt x="124" y="966"/>
                    <a:pt x="151" y="966"/>
                  </a:cubicBezTo>
                  <a:cubicBezTo>
                    <a:pt x="178" y="966"/>
                    <a:pt x="205" y="951"/>
                    <a:pt x="214" y="921"/>
                  </a:cubicBezTo>
                  <a:cubicBezTo>
                    <a:pt x="302" y="639"/>
                    <a:pt x="271" y="366"/>
                    <a:pt x="233" y="81"/>
                  </a:cubicBezTo>
                  <a:cubicBezTo>
                    <a:pt x="226" y="28"/>
                    <a:pt x="188" y="1"/>
                    <a:pt x="1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" name="Google Shape;2042;p34"/>
            <p:cNvSpPr/>
            <p:nvPr/>
          </p:nvSpPr>
          <p:spPr>
            <a:xfrm rot="387233">
              <a:off x="4632351" y="2062860"/>
              <a:ext cx="11792" cy="28526"/>
            </a:xfrm>
            <a:custGeom>
              <a:avLst/>
              <a:gdLst/>
              <a:ahLst/>
              <a:cxnLst/>
              <a:rect l="l" t="t" r="r" b="b"/>
              <a:pathLst>
                <a:path w="470" h="1137" extrusionOk="0">
                  <a:moveTo>
                    <a:pt x="215" y="1"/>
                  </a:moveTo>
                  <a:cubicBezTo>
                    <a:pt x="171" y="1"/>
                    <a:pt x="125" y="32"/>
                    <a:pt x="123" y="88"/>
                  </a:cubicBezTo>
                  <a:cubicBezTo>
                    <a:pt x="111" y="270"/>
                    <a:pt x="89" y="453"/>
                    <a:pt x="58" y="631"/>
                  </a:cubicBezTo>
                  <a:cubicBezTo>
                    <a:pt x="28" y="779"/>
                    <a:pt x="1" y="920"/>
                    <a:pt x="43" y="1069"/>
                  </a:cubicBezTo>
                  <a:cubicBezTo>
                    <a:pt x="57" y="1112"/>
                    <a:pt x="96" y="1137"/>
                    <a:pt x="136" y="1137"/>
                  </a:cubicBezTo>
                  <a:cubicBezTo>
                    <a:pt x="159" y="1137"/>
                    <a:pt x="183" y="1128"/>
                    <a:pt x="203" y="1110"/>
                  </a:cubicBezTo>
                  <a:cubicBezTo>
                    <a:pt x="469" y="863"/>
                    <a:pt x="385" y="376"/>
                    <a:pt x="297" y="65"/>
                  </a:cubicBezTo>
                  <a:cubicBezTo>
                    <a:pt x="286" y="21"/>
                    <a:pt x="251" y="1"/>
                    <a:pt x="2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" name="Google Shape;2043;p34"/>
            <p:cNvSpPr/>
            <p:nvPr/>
          </p:nvSpPr>
          <p:spPr>
            <a:xfrm rot="387233">
              <a:off x="4645180" y="2098050"/>
              <a:ext cx="8706" cy="21777"/>
            </a:xfrm>
            <a:custGeom>
              <a:avLst/>
              <a:gdLst/>
              <a:ahLst/>
              <a:cxnLst/>
              <a:rect l="l" t="t" r="r" b="b"/>
              <a:pathLst>
                <a:path w="347" h="868" extrusionOk="0">
                  <a:moveTo>
                    <a:pt x="173" y="1"/>
                  </a:moveTo>
                  <a:cubicBezTo>
                    <a:pt x="132" y="1"/>
                    <a:pt x="90" y="30"/>
                    <a:pt x="84" y="90"/>
                  </a:cubicBezTo>
                  <a:cubicBezTo>
                    <a:pt x="69" y="215"/>
                    <a:pt x="46" y="341"/>
                    <a:pt x="34" y="466"/>
                  </a:cubicBezTo>
                  <a:cubicBezTo>
                    <a:pt x="23" y="583"/>
                    <a:pt x="1" y="697"/>
                    <a:pt x="62" y="804"/>
                  </a:cubicBezTo>
                  <a:cubicBezTo>
                    <a:pt x="86" y="846"/>
                    <a:pt x="130" y="867"/>
                    <a:pt x="173" y="867"/>
                  </a:cubicBezTo>
                  <a:cubicBezTo>
                    <a:pt x="216" y="867"/>
                    <a:pt x="259" y="846"/>
                    <a:pt x="282" y="804"/>
                  </a:cubicBezTo>
                  <a:cubicBezTo>
                    <a:pt x="346" y="697"/>
                    <a:pt x="324" y="583"/>
                    <a:pt x="313" y="466"/>
                  </a:cubicBezTo>
                  <a:cubicBezTo>
                    <a:pt x="301" y="341"/>
                    <a:pt x="278" y="215"/>
                    <a:pt x="262" y="90"/>
                  </a:cubicBezTo>
                  <a:cubicBezTo>
                    <a:pt x="257" y="30"/>
                    <a:pt x="215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" name="Google Shape;2044;p34"/>
            <p:cNvSpPr/>
            <p:nvPr/>
          </p:nvSpPr>
          <p:spPr>
            <a:xfrm rot="387233">
              <a:off x="4679891" y="2077996"/>
              <a:ext cx="8907" cy="20046"/>
            </a:xfrm>
            <a:custGeom>
              <a:avLst/>
              <a:gdLst/>
              <a:ahLst/>
              <a:cxnLst/>
              <a:rect l="l" t="t" r="r" b="b"/>
              <a:pathLst>
                <a:path w="355" h="799" extrusionOk="0">
                  <a:moveTo>
                    <a:pt x="93" y="1"/>
                  </a:moveTo>
                  <a:cubicBezTo>
                    <a:pt x="52" y="1"/>
                    <a:pt x="12" y="28"/>
                    <a:pt x="12" y="85"/>
                  </a:cubicBezTo>
                  <a:cubicBezTo>
                    <a:pt x="8" y="203"/>
                    <a:pt x="1" y="317"/>
                    <a:pt x="4" y="435"/>
                  </a:cubicBezTo>
                  <a:cubicBezTo>
                    <a:pt x="12" y="538"/>
                    <a:pt x="12" y="652"/>
                    <a:pt x="58" y="747"/>
                  </a:cubicBezTo>
                  <a:cubicBezTo>
                    <a:pt x="77" y="781"/>
                    <a:pt x="114" y="798"/>
                    <a:pt x="151" y="798"/>
                  </a:cubicBezTo>
                  <a:cubicBezTo>
                    <a:pt x="188" y="798"/>
                    <a:pt x="225" y="781"/>
                    <a:pt x="244" y="747"/>
                  </a:cubicBezTo>
                  <a:cubicBezTo>
                    <a:pt x="355" y="545"/>
                    <a:pt x="263" y="259"/>
                    <a:pt x="183" y="62"/>
                  </a:cubicBezTo>
                  <a:cubicBezTo>
                    <a:pt x="167" y="22"/>
                    <a:pt x="129" y="1"/>
                    <a:pt x="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" name="Google Shape;2045;p34"/>
            <p:cNvSpPr/>
            <p:nvPr/>
          </p:nvSpPr>
          <p:spPr>
            <a:xfrm rot="387233">
              <a:off x="4611704" y="2140483"/>
              <a:ext cx="7201" cy="21125"/>
            </a:xfrm>
            <a:custGeom>
              <a:avLst/>
              <a:gdLst/>
              <a:ahLst/>
              <a:cxnLst/>
              <a:rect l="l" t="t" r="r" b="b"/>
              <a:pathLst>
                <a:path w="287" h="842" extrusionOk="0">
                  <a:moveTo>
                    <a:pt x="85" y="1"/>
                  </a:moveTo>
                  <a:cubicBezTo>
                    <a:pt x="47" y="1"/>
                    <a:pt x="10" y="27"/>
                    <a:pt x="8" y="76"/>
                  </a:cubicBezTo>
                  <a:cubicBezTo>
                    <a:pt x="4" y="312"/>
                    <a:pt x="1" y="563"/>
                    <a:pt x="73" y="791"/>
                  </a:cubicBezTo>
                  <a:cubicBezTo>
                    <a:pt x="82" y="825"/>
                    <a:pt x="110" y="841"/>
                    <a:pt x="139" y="841"/>
                  </a:cubicBezTo>
                  <a:cubicBezTo>
                    <a:pt x="168" y="841"/>
                    <a:pt x="198" y="824"/>
                    <a:pt x="210" y="791"/>
                  </a:cubicBezTo>
                  <a:cubicBezTo>
                    <a:pt x="286" y="548"/>
                    <a:pt x="248" y="290"/>
                    <a:pt x="164" y="58"/>
                  </a:cubicBezTo>
                  <a:cubicBezTo>
                    <a:pt x="150" y="19"/>
                    <a:pt x="117" y="1"/>
                    <a:pt x="8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" name="Google Shape;2046;p34"/>
            <p:cNvSpPr/>
            <p:nvPr/>
          </p:nvSpPr>
          <p:spPr>
            <a:xfrm rot="387233">
              <a:off x="4633293" y="2154790"/>
              <a:ext cx="10613" cy="23483"/>
            </a:xfrm>
            <a:custGeom>
              <a:avLst/>
              <a:gdLst/>
              <a:ahLst/>
              <a:cxnLst/>
              <a:rect l="l" t="t" r="r" b="b"/>
              <a:pathLst>
                <a:path w="423" h="936" extrusionOk="0">
                  <a:moveTo>
                    <a:pt x="212" y="1"/>
                  </a:moveTo>
                  <a:cubicBezTo>
                    <a:pt x="171" y="1"/>
                    <a:pt x="130" y="23"/>
                    <a:pt x="122" y="67"/>
                  </a:cubicBezTo>
                  <a:cubicBezTo>
                    <a:pt x="84" y="318"/>
                    <a:pt x="1" y="645"/>
                    <a:pt x="119" y="884"/>
                  </a:cubicBezTo>
                  <a:cubicBezTo>
                    <a:pt x="137" y="918"/>
                    <a:pt x="175" y="935"/>
                    <a:pt x="213" y="935"/>
                  </a:cubicBezTo>
                  <a:cubicBezTo>
                    <a:pt x="250" y="935"/>
                    <a:pt x="287" y="918"/>
                    <a:pt x="305" y="884"/>
                  </a:cubicBezTo>
                  <a:cubicBezTo>
                    <a:pt x="422" y="645"/>
                    <a:pt x="339" y="318"/>
                    <a:pt x="301" y="67"/>
                  </a:cubicBezTo>
                  <a:cubicBezTo>
                    <a:pt x="293" y="23"/>
                    <a:pt x="253" y="1"/>
                    <a:pt x="2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" name="Google Shape;2047;p34"/>
            <p:cNvSpPr/>
            <p:nvPr/>
          </p:nvSpPr>
          <p:spPr>
            <a:xfrm rot="387233">
              <a:off x="4665825" y="2126542"/>
              <a:ext cx="9107" cy="22103"/>
            </a:xfrm>
            <a:custGeom>
              <a:avLst/>
              <a:gdLst/>
              <a:ahLst/>
              <a:cxnLst/>
              <a:rect l="l" t="t" r="r" b="b"/>
              <a:pathLst>
                <a:path w="363" h="881" extrusionOk="0">
                  <a:moveTo>
                    <a:pt x="182" y="1"/>
                  </a:moveTo>
                  <a:cubicBezTo>
                    <a:pt x="143" y="1"/>
                    <a:pt x="104" y="24"/>
                    <a:pt x="88" y="69"/>
                  </a:cubicBezTo>
                  <a:cubicBezTo>
                    <a:pt x="51" y="187"/>
                    <a:pt x="51" y="324"/>
                    <a:pt x="43" y="446"/>
                  </a:cubicBezTo>
                  <a:cubicBezTo>
                    <a:pt x="32" y="571"/>
                    <a:pt x="1" y="697"/>
                    <a:pt x="66" y="815"/>
                  </a:cubicBezTo>
                  <a:cubicBezTo>
                    <a:pt x="90" y="859"/>
                    <a:pt x="136" y="880"/>
                    <a:pt x="181" y="880"/>
                  </a:cubicBezTo>
                  <a:cubicBezTo>
                    <a:pt x="227" y="880"/>
                    <a:pt x="273" y="859"/>
                    <a:pt x="297" y="815"/>
                  </a:cubicBezTo>
                  <a:cubicBezTo>
                    <a:pt x="362" y="697"/>
                    <a:pt x="332" y="571"/>
                    <a:pt x="320" y="446"/>
                  </a:cubicBezTo>
                  <a:cubicBezTo>
                    <a:pt x="313" y="324"/>
                    <a:pt x="313" y="187"/>
                    <a:pt x="274" y="69"/>
                  </a:cubicBezTo>
                  <a:cubicBezTo>
                    <a:pt x="259" y="24"/>
                    <a:pt x="221" y="1"/>
                    <a:pt x="18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" name="Google Shape;2048;p34"/>
            <p:cNvSpPr/>
            <p:nvPr/>
          </p:nvSpPr>
          <p:spPr>
            <a:xfrm rot="387233">
              <a:off x="4657390" y="2201960"/>
              <a:ext cx="11466" cy="25892"/>
            </a:xfrm>
            <a:custGeom>
              <a:avLst/>
              <a:gdLst/>
              <a:ahLst/>
              <a:cxnLst/>
              <a:rect l="l" t="t" r="r" b="b"/>
              <a:pathLst>
                <a:path w="457" h="1032" extrusionOk="0">
                  <a:moveTo>
                    <a:pt x="213" y="0"/>
                  </a:moveTo>
                  <a:cubicBezTo>
                    <a:pt x="154" y="0"/>
                    <a:pt x="92" y="41"/>
                    <a:pt x="92" y="111"/>
                  </a:cubicBezTo>
                  <a:cubicBezTo>
                    <a:pt x="96" y="270"/>
                    <a:pt x="76" y="419"/>
                    <a:pt x="50" y="575"/>
                  </a:cubicBezTo>
                  <a:cubicBezTo>
                    <a:pt x="27" y="707"/>
                    <a:pt x="1" y="833"/>
                    <a:pt x="43" y="963"/>
                  </a:cubicBezTo>
                  <a:cubicBezTo>
                    <a:pt x="54" y="1009"/>
                    <a:pt x="89" y="1031"/>
                    <a:pt x="128" y="1031"/>
                  </a:cubicBezTo>
                  <a:cubicBezTo>
                    <a:pt x="153" y="1031"/>
                    <a:pt x="180" y="1022"/>
                    <a:pt x="202" y="1004"/>
                  </a:cubicBezTo>
                  <a:cubicBezTo>
                    <a:pt x="457" y="799"/>
                    <a:pt x="381" y="362"/>
                    <a:pt x="316" y="81"/>
                  </a:cubicBezTo>
                  <a:cubicBezTo>
                    <a:pt x="305" y="25"/>
                    <a:pt x="260" y="0"/>
                    <a:pt x="2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" name="Google Shape;2049;p34"/>
            <p:cNvSpPr/>
            <p:nvPr/>
          </p:nvSpPr>
          <p:spPr>
            <a:xfrm rot="387233">
              <a:off x="4629037" y="2209190"/>
              <a:ext cx="10412" cy="23835"/>
            </a:xfrm>
            <a:custGeom>
              <a:avLst/>
              <a:gdLst/>
              <a:ahLst/>
              <a:cxnLst/>
              <a:rect l="l" t="t" r="r" b="b"/>
              <a:pathLst>
                <a:path w="415" h="950" extrusionOk="0">
                  <a:moveTo>
                    <a:pt x="234" y="1"/>
                  </a:moveTo>
                  <a:cubicBezTo>
                    <a:pt x="189" y="1"/>
                    <a:pt x="140" y="34"/>
                    <a:pt x="138" y="86"/>
                  </a:cubicBezTo>
                  <a:cubicBezTo>
                    <a:pt x="126" y="228"/>
                    <a:pt x="103" y="364"/>
                    <a:pt x="73" y="501"/>
                  </a:cubicBezTo>
                  <a:cubicBezTo>
                    <a:pt x="46" y="623"/>
                    <a:pt x="1" y="737"/>
                    <a:pt x="23" y="858"/>
                  </a:cubicBezTo>
                  <a:cubicBezTo>
                    <a:pt x="36" y="916"/>
                    <a:pt x="92" y="950"/>
                    <a:pt x="148" y="950"/>
                  </a:cubicBezTo>
                  <a:cubicBezTo>
                    <a:pt x="179" y="950"/>
                    <a:pt x="210" y="939"/>
                    <a:pt x="232" y="916"/>
                  </a:cubicBezTo>
                  <a:cubicBezTo>
                    <a:pt x="415" y="707"/>
                    <a:pt x="350" y="314"/>
                    <a:pt x="305" y="63"/>
                  </a:cubicBezTo>
                  <a:cubicBezTo>
                    <a:pt x="298" y="20"/>
                    <a:pt x="267" y="1"/>
                    <a:pt x="2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" name="Google Shape;2050;p34"/>
            <p:cNvSpPr/>
            <p:nvPr/>
          </p:nvSpPr>
          <p:spPr>
            <a:xfrm rot="387233">
              <a:off x="4612383" y="2198250"/>
              <a:ext cx="7953" cy="22630"/>
            </a:xfrm>
            <a:custGeom>
              <a:avLst/>
              <a:gdLst/>
              <a:ahLst/>
              <a:cxnLst/>
              <a:rect l="l" t="t" r="r" b="b"/>
              <a:pathLst>
                <a:path w="317" h="902" extrusionOk="0">
                  <a:moveTo>
                    <a:pt x="117" y="0"/>
                  </a:moveTo>
                  <a:cubicBezTo>
                    <a:pt x="68" y="0"/>
                    <a:pt x="14" y="35"/>
                    <a:pt x="12" y="93"/>
                  </a:cubicBezTo>
                  <a:cubicBezTo>
                    <a:pt x="12" y="227"/>
                    <a:pt x="8" y="360"/>
                    <a:pt x="12" y="493"/>
                  </a:cubicBezTo>
                  <a:cubicBezTo>
                    <a:pt x="15" y="614"/>
                    <a:pt x="1" y="736"/>
                    <a:pt x="61" y="846"/>
                  </a:cubicBezTo>
                  <a:cubicBezTo>
                    <a:pt x="82" y="884"/>
                    <a:pt x="117" y="901"/>
                    <a:pt x="153" y="901"/>
                  </a:cubicBezTo>
                  <a:cubicBezTo>
                    <a:pt x="203" y="901"/>
                    <a:pt x="254" y="869"/>
                    <a:pt x="275" y="816"/>
                  </a:cubicBezTo>
                  <a:cubicBezTo>
                    <a:pt x="317" y="698"/>
                    <a:pt x="275" y="561"/>
                    <a:pt x="259" y="439"/>
                  </a:cubicBezTo>
                  <a:cubicBezTo>
                    <a:pt x="240" y="314"/>
                    <a:pt x="217" y="193"/>
                    <a:pt x="198" y="67"/>
                  </a:cubicBezTo>
                  <a:cubicBezTo>
                    <a:pt x="190" y="21"/>
                    <a:pt x="155" y="0"/>
                    <a:pt x="1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" name="Google Shape;2051;p34"/>
            <p:cNvSpPr/>
            <p:nvPr/>
          </p:nvSpPr>
          <p:spPr>
            <a:xfrm rot="387233">
              <a:off x="4604150" y="2259305"/>
              <a:ext cx="8606" cy="18892"/>
            </a:xfrm>
            <a:custGeom>
              <a:avLst/>
              <a:gdLst/>
              <a:ahLst/>
              <a:cxnLst/>
              <a:rect l="l" t="t" r="r" b="b"/>
              <a:pathLst>
                <a:path w="343" h="753" extrusionOk="0">
                  <a:moveTo>
                    <a:pt x="172" y="1"/>
                  </a:moveTo>
                  <a:cubicBezTo>
                    <a:pt x="124" y="1"/>
                    <a:pt x="77" y="27"/>
                    <a:pt x="65" y="80"/>
                  </a:cubicBezTo>
                  <a:cubicBezTo>
                    <a:pt x="43" y="183"/>
                    <a:pt x="39" y="286"/>
                    <a:pt x="35" y="392"/>
                  </a:cubicBezTo>
                  <a:cubicBezTo>
                    <a:pt x="27" y="491"/>
                    <a:pt x="1" y="609"/>
                    <a:pt x="65" y="692"/>
                  </a:cubicBezTo>
                  <a:cubicBezTo>
                    <a:pt x="94" y="733"/>
                    <a:pt x="132" y="753"/>
                    <a:pt x="170" y="753"/>
                  </a:cubicBezTo>
                  <a:cubicBezTo>
                    <a:pt x="209" y="753"/>
                    <a:pt x="248" y="733"/>
                    <a:pt x="278" y="692"/>
                  </a:cubicBezTo>
                  <a:cubicBezTo>
                    <a:pt x="343" y="609"/>
                    <a:pt x="313" y="491"/>
                    <a:pt x="309" y="392"/>
                  </a:cubicBezTo>
                  <a:cubicBezTo>
                    <a:pt x="301" y="286"/>
                    <a:pt x="301" y="183"/>
                    <a:pt x="278" y="80"/>
                  </a:cubicBezTo>
                  <a:cubicBezTo>
                    <a:pt x="267" y="27"/>
                    <a:pt x="219" y="1"/>
                    <a:pt x="1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" name="Google Shape;2052;p34"/>
            <p:cNvSpPr/>
            <p:nvPr/>
          </p:nvSpPr>
          <p:spPr>
            <a:xfrm rot="387233">
              <a:off x="4626940" y="2260210"/>
              <a:ext cx="9283" cy="28451"/>
            </a:xfrm>
            <a:custGeom>
              <a:avLst/>
              <a:gdLst/>
              <a:ahLst/>
              <a:cxnLst/>
              <a:rect l="l" t="t" r="r" b="b"/>
              <a:pathLst>
                <a:path w="370" h="1134" extrusionOk="0">
                  <a:moveTo>
                    <a:pt x="250" y="0"/>
                  </a:moveTo>
                  <a:cubicBezTo>
                    <a:pt x="213" y="0"/>
                    <a:pt x="177" y="22"/>
                    <a:pt x="164" y="70"/>
                  </a:cubicBezTo>
                  <a:cubicBezTo>
                    <a:pt x="118" y="233"/>
                    <a:pt x="84" y="396"/>
                    <a:pt x="61" y="563"/>
                  </a:cubicBezTo>
                  <a:cubicBezTo>
                    <a:pt x="43" y="723"/>
                    <a:pt x="1" y="887"/>
                    <a:pt x="46" y="1039"/>
                  </a:cubicBezTo>
                  <a:cubicBezTo>
                    <a:pt x="61" y="1098"/>
                    <a:pt x="119" y="1133"/>
                    <a:pt x="176" y="1133"/>
                  </a:cubicBezTo>
                  <a:cubicBezTo>
                    <a:pt x="218" y="1133"/>
                    <a:pt x="259" y="1114"/>
                    <a:pt x="282" y="1070"/>
                  </a:cubicBezTo>
                  <a:cubicBezTo>
                    <a:pt x="354" y="928"/>
                    <a:pt x="347" y="777"/>
                    <a:pt x="357" y="621"/>
                  </a:cubicBezTo>
                  <a:cubicBezTo>
                    <a:pt x="369" y="442"/>
                    <a:pt x="369" y="271"/>
                    <a:pt x="350" y="96"/>
                  </a:cubicBezTo>
                  <a:cubicBezTo>
                    <a:pt x="346" y="36"/>
                    <a:pt x="297" y="0"/>
                    <a:pt x="2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2053;p34"/>
            <p:cNvSpPr/>
            <p:nvPr/>
          </p:nvSpPr>
          <p:spPr>
            <a:xfrm rot="387233">
              <a:off x="4648124" y="2253034"/>
              <a:ext cx="9082" cy="23157"/>
            </a:xfrm>
            <a:custGeom>
              <a:avLst/>
              <a:gdLst/>
              <a:ahLst/>
              <a:cxnLst/>
              <a:rect l="l" t="t" r="r" b="b"/>
              <a:pathLst>
                <a:path w="362" h="923" extrusionOk="0">
                  <a:moveTo>
                    <a:pt x="269" y="1"/>
                  </a:moveTo>
                  <a:cubicBezTo>
                    <a:pt x="238" y="1"/>
                    <a:pt x="206" y="19"/>
                    <a:pt x="190" y="60"/>
                  </a:cubicBezTo>
                  <a:cubicBezTo>
                    <a:pt x="95" y="315"/>
                    <a:pt x="8" y="588"/>
                    <a:pt x="0" y="862"/>
                  </a:cubicBezTo>
                  <a:cubicBezTo>
                    <a:pt x="0" y="899"/>
                    <a:pt x="31" y="922"/>
                    <a:pt x="63" y="922"/>
                  </a:cubicBezTo>
                  <a:cubicBezTo>
                    <a:pt x="82" y="922"/>
                    <a:pt x="102" y="913"/>
                    <a:pt x="115" y="892"/>
                  </a:cubicBezTo>
                  <a:cubicBezTo>
                    <a:pt x="243" y="653"/>
                    <a:pt x="304" y="371"/>
                    <a:pt x="350" y="102"/>
                  </a:cubicBezTo>
                  <a:cubicBezTo>
                    <a:pt x="361" y="40"/>
                    <a:pt x="316" y="1"/>
                    <a:pt x="2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2054;p34"/>
            <p:cNvSpPr/>
            <p:nvPr/>
          </p:nvSpPr>
          <p:spPr>
            <a:xfrm rot="387233">
              <a:off x="4631848" y="2315209"/>
              <a:ext cx="11290" cy="26870"/>
            </a:xfrm>
            <a:custGeom>
              <a:avLst/>
              <a:gdLst/>
              <a:ahLst/>
              <a:cxnLst/>
              <a:rect l="l" t="t" r="r" b="b"/>
              <a:pathLst>
                <a:path w="450" h="1071" extrusionOk="0">
                  <a:moveTo>
                    <a:pt x="244" y="1"/>
                  </a:moveTo>
                  <a:cubicBezTo>
                    <a:pt x="186" y="1"/>
                    <a:pt x="124" y="41"/>
                    <a:pt x="126" y="111"/>
                  </a:cubicBezTo>
                  <a:cubicBezTo>
                    <a:pt x="126" y="267"/>
                    <a:pt x="111" y="419"/>
                    <a:pt x="76" y="575"/>
                  </a:cubicBezTo>
                  <a:cubicBezTo>
                    <a:pt x="50" y="712"/>
                    <a:pt x="1" y="830"/>
                    <a:pt x="20" y="971"/>
                  </a:cubicBezTo>
                  <a:cubicBezTo>
                    <a:pt x="29" y="1035"/>
                    <a:pt x="92" y="1071"/>
                    <a:pt x="153" y="1071"/>
                  </a:cubicBezTo>
                  <a:cubicBezTo>
                    <a:pt x="190" y="1071"/>
                    <a:pt x="225" y="1058"/>
                    <a:pt x="248" y="1031"/>
                  </a:cubicBezTo>
                  <a:cubicBezTo>
                    <a:pt x="450" y="803"/>
                    <a:pt x="389" y="359"/>
                    <a:pt x="343" y="81"/>
                  </a:cubicBezTo>
                  <a:cubicBezTo>
                    <a:pt x="334" y="26"/>
                    <a:pt x="291" y="1"/>
                    <a:pt x="2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2055;p34"/>
            <p:cNvSpPr/>
            <p:nvPr/>
          </p:nvSpPr>
          <p:spPr>
            <a:xfrm rot="387233">
              <a:off x="4614038" y="2310901"/>
              <a:ext cx="10613" cy="24462"/>
            </a:xfrm>
            <a:custGeom>
              <a:avLst/>
              <a:gdLst/>
              <a:ahLst/>
              <a:cxnLst/>
              <a:rect l="l" t="t" r="r" b="b"/>
              <a:pathLst>
                <a:path w="423" h="975" extrusionOk="0">
                  <a:moveTo>
                    <a:pt x="240" y="1"/>
                  </a:moveTo>
                  <a:cubicBezTo>
                    <a:pt x="180" y="1"/>
                    <a:pt x="115" y="42"/>
                    <a:pt x="115" y="113"/>
                  </a:cubicBezTo>
                  <a:cubicBezTo>
                    <a:pt x="118" y="253"/>
                    <a:pt x="108" y="390"/>
                    <a:pt x="77" y="527"/>
                  </a:cubicBezTo>
                  <a:cubicBezTo>
                    <a:pt x="50" y="649"/>
                    <a:pt x="1" y="755"/>
                    <a:pt x="20" y="885"/>
                  </a:cubicBezTo>
                  <a:cubicBezTo>
                    <a:pt x="29" y="943"/>
                    <a:pt x="85" y="974"/>
                    <a:pt x="140" y="974"/>
                  </a:cubicBezTo>
                  <a:cubicBezTo>
                    <a:pt x="175" y="974"/>
                    <a:pt x="209" y="962"/>
                    <a:pt x="233" y="938"/>
                  </a:cubicBezTo>
                  <a:cubicBezTo>
                    <a:pt x="422" y="744"/>
                    <a:pt x="373" y="330"/>
                    <a:pt x="339" y="83"/>
                  </a:cubicBezTo>
                  <a:cubicBezTo>
                    <a:pt x="331" y="26"/>
                    <a:pt x="287" y="1"/>
                    <a:pt x="2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2056;p34"/>
            <p:cNvSpPr/>
            <p:nvPr/>
          </p:nvSpPr>
          <p:spPr>
            <a:xfrm rot="387233">
              <a:off x="4596934" y="2370595"/>
              <a:ext cx="10989" cy="24462"/>
            </a:xfrm>
            <a:custGeom>
              <a:avLst/>
              <a:gdLst/>
              <a:ahLst/>
              <a:cxnLst/>
              <a:rect l="l" t="t" r="r" b="b"/>
              <a:pathLst>
                <a:path w="438" h="975" extrusionOk="0">
                  <a:moveTo>
                    <a:pt x="259" y="0"/>
                  </a:moveTo>
                  <a:cubicBezTo>
                    <a:pt x="205" y="0"/>
                    <a:pt x="146" y="38"/>
                    <a:pt x="144" y="103"/>
                  </a:cubicBezTo>
                  <a:cubicBezTo>
                    <a:pt x="144" y="251"/>
                    <a:pt x="122" y="395"/>
                    <a:pt x="84" y="540"/>
                  </a:cubicBezTo>
                  <a:cubicBezTo>
                    <a:pt x="49" y="668"/>
                    <a:pt x="0" y="772"/>
                    <a:pt x="30" y="908"/>
                  </a:cubicBezTo>
                  <a:cubicBezTo>
                    <a:pt x="39" y="949"/>
                    <a:pt x="80" y="974"/>
                    <a:pt x="120" y="974"/>
                  </a:cubicBezTo>
                  <a:cubicBezTo>
                    <a:pt x="137" y="974"/>
                    <a:pt x="153" y="970"/>
                    <a:pt x="167" y="961"/>
                  </a:cubicBezTo>
                  <a:cubicBezTo>
                    <a:pt x="437" y="798"/>
                    <a:pt x="395" y="342"/>
                    <a:pt x="350" y="72"/>
                  </a:cubicBezTo>
                  <a:cubicBezTo>
                    <a:pt x="340" y="22"/>
                    <a:pt x="301" y="0"/>
                    <a:pt x="2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2057;p34"/>
            <p:cNvSpPr/>
            <p:nvPr/>
          </p:nvSpPr>
          <p:spPr>
            <a:xfrm rot="387233">
              <a:off x="4617103" y="2356489"/>
              <a:ext cx="7752" cy="18215"/>
            </a:xfrm>
            <a:custGeom>
              <a:avLst/>
              <a:gdLst/>
              <a:ahLst/>
              <a:cxnLst/>
              <a:rect l="l" t="t" r="r" b="b"/>
              <a:pathLst>
                <a:path w="309" h="726" extrusionOk="0">
                  <a:moveTo>
                    <a:pt x="180" y="0"/>
                  </a:moveTo>
                  <a:cubicBezTo>
                    <a:pt x="132" y="0"/>
                    <a:pt x="82" y="34"/>
                    <a:pt x="84" y="93"/>
                  </a:cubicBezTo>
                  <a:cubicBezTo>
                    <a:pt x="84" y="188"/>
                    <a:pt x="73" y="283"/>
                    <a:pt x="57" y="379"/>
                  </a:cubicBezTo>
                  <a:cubicBezTo>
                    <a:pt x="42" y="470"/>
                    <a:pt x="1" y="553"/>
                    <a:pt x="31" y="644"/>
                  </a:cubicBezTo>
                  <a:cubicBezTo>
                    <a:pt x="48" y="695"/>
                    <a:pt x="94" y="726"/>
                    <a:pt x="141" y="726"/>
                  </a:cubicBezTo>
                  <a:cubicBezTo>
                    <a:pt x="169" y="726"/>
                    <a:pt x="197" y="716"/>
                    <a:pt x="221" y="694"/>
                  </a:cubicBezTo>
                  <a:cubicBezTo>
                    <a:pt x="301" y="618"/>
                    <a:pt x="301" y="496"/>
                    <a:pt x="305" y="390"/>
                  </a:cubicBezTo>
                  <a:cubicBezTo>
                    <a:pt x="308" y="283"/>
                    <a:pt x="289" y="173"/>
                    <a:pt x="266" y="67"/>
                  </a:cubicBezTo>
                  <a:cubicBezTo>
                    <a:pt x="256" y="21"/>
                    <a:pt x="219" y="0"/>
                    <a:pt x="1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2058;p34"/>
            <p:cNvSpPr/>
            <p:nvPr/>
          </p:nvSpPr>
          <p:spPr>
            <a:xfrm rot="387233">
              <a:off x="4613596" y="2127205"/>
              <a:ext cx="457021" cy="496260"/>
            </a:xfrm>
            <a:custGeom>
              <a:avLst/>
              <a:gdLst/>
              <a:ahLst/>
              <a:cxnLst/>
              <a:rect l="l" t="t" r="r" b="b"/>
              <a:pathLst>
                <a:path w="18216" h="19780" extrusionOk="0">
                  <a:moveTo>
                    <a:pt x="16219" y="0"/>
                  </a:moveTo>
                  <a:cubicBezTo>
                    <a:pt x="12976" y="0"/>
                    <a:pt x="0" y="18213"/>
                    <a:pt x="0" y="18213"/>
                  </a:cubicBezTo>
                  <a:lnTo>
                    <a:pt x="0" y="19780"/>
                  </a:lnTo>
                  <a:cubicBezTo>
                    <a:pt x="0" y="19780"/>
                    <a:pt x="18215" y="4519"/>
                    <a:pt x="16851" y="496"/>
                  </a:cubicBezTo>
                  <a:cubicBezTo>
                    <a:pt x="16735" y="156"/>
                    <a:pt x="16519" y="0"/>
                    <a:pt x="162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" name="Google Shape;2059;p34"/>
            <p:cNvSpPr/>
            <p:nvPr/>
          </p:nvSpPr>
          <p:spPr>
            <a:xfrm rot="387233">
              <a:off x="4721202" y="2417293"/>
              <a:ext cx="12996" cy="18365"/>
            </a:xfrm>
            <a:custGeom>
              <a:avLst/>
              <a:gdLst/>
              <a:ahLst/>
              <a:cxnLst/>
              <a:rect l="l" t="t" r="r" b="b"/>
              <a:pathLst>
                <a:path w="518" h="732" extrusionOk="0">
                  <a:moveTo>
                    <a:pt x="409" y="1"/>
                  </a:moveTo>
                  <a:cubicBezTo>
                    <a:pt x="372" y="1"/>
                    <a:pt x="333" y="17"/>
                    <a:pt x="312" y="46"/>
                  </a:cubicBezTo>
                  <a:cubicBezTo>
                    <a:pt x="248" y="129"/>
                    <a:pt x="195" y="213"/>
                    <a:pt x="145" y="307"/>
                  </a:cubicBezTo>
                  <a:cubicBezTo>
                    <a:pt x="95" y="399"/>
                    <a:pt x="0" y="486"/>
                    <a:pt x="4" y="593"/>
                  </a:cubicBezTo>
                  <a:cubicBezTo>
                    <a:pt x="4" y="677"/>
                    <a:pt x="62" y="731"/>
                    <a:pt x="141" y="731"/>
                  </a:cubicBezTo>
                  <a:cubicBezTo>
                    <a:pt x="149" y="731"/>
                    <a:pt x="156" y="731"/>
                    <a:pt x="164" y="730"/>
                  </a:cubicBezTo>
                  <a:cubicBezTo>
                    <a:pt x="290" y="711"/>
                    <a:pt x="377" y="558"/>
                    <a:pt x="430" y="456"/>
                  </a:cubicBezTo>
                  <a:cubicBezTo>
                    <a:pt x="498" y="334"/>
                    <a:pt x="518" y="216"/>
                    <a:pt x="506" y="79"/>
                  </a:cubicBezTo>
                  <a:cubicBezTo>
                    <a:pt x="500" y="25"/>
                    <a:pt x="455" y="1"/>
                    <a:pt x="40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2060;p34"/>
            <p:cNvSpPr/>
            <p:nvPr/>
          </p:nvSpPr>
          <p:spPr>
            <a:xfrm rot="387233">
              <a:off x="4730340" y="2434269"/>
              <a:ext cx="18741" cy="22731"/>
            </a:xfrm>
            <a:custGeom>
              <a:avLst/>
              <a:gdLst/>
              <a:ahLst/>
              <a:cxnLst/>
              <a:rect l="l" t="t" r="r" b="b"/>
              <a:pathLst>
                <a:path w="747" h="906" extrusionOk="0">
                  <a:moveTo>
                    <a:pt x="637" y="1"/>
                  </a:moveTo>
                  <a:cubicBezTo>
                    <a:pt x="615" y="1"/>
                    <a:pt x="591" y="10"/>
                    <a:pt x="573" y="32"/>
                  </a:cubicBezTo>
                  <a:cubicBezTo>
                    <a:pt x="386" y="260"/>
                    <a:pt x="132" y="481"/>
                    <a:pt x="29" y="762"/>
                  </a:cubicBezTo>
                  <a:cubicBezTo>
                    <a:pt x="0" y="843"/>
                    <a:pt x="67" y="905"/>
                    <a:pt x="138" y="905"/>
                  </a:cubicBezTo>
                  <a:cubicBezTo>
                    <a:pt x="163" y="905"/>
                    <a:pt x="189" y="897"/>
                    <a:pt x="211" y="879"/>
                  </a:cubicBezTo>
                  <a:cubicBezTo>
                    <a:pt x="439" y="690"/>
                    <a:pt x="557" y="374"/>
                    <a:pt x="706" y="123"/>
                  </a:cubicBezTo>
                  <a:cubicBezTo>
                    <a:pt x="746" y="58"/>
                    <a:pt x="694" y="1"/>
                    <a:pt x="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2061;p34"/>
            <p:cNvSpPr/>
            <p:nvPr/>
          </p:nvSpPr>
          <p:spPr>
            <a:xfrm rot="387233">
              <a:off x="4770193" y="2407251"/>
              <a:ext cx="22856" cy="24136"/>
            </a:xfrm>
            <a:custGeom>
              <a:avLst/>
              <a:gdLst/>
              <a:ahLst/>
              <a:cxnLst/>
              <a:rect l="l" t="t" r="r" b="b"/>
              <a:pathLst>
                <a:path w="911" h="962" extrusionOk="0">
                  <a:moveTo>
                    <a:pt x="761" y="1"/>
                  </a:moveTo>
                  <a:cubicBezTo>
                    <a:pt x="737" y="1"/>
                    <a:pt x="712" y="10"/>
                    <a:pt x="690" y="31"/>
                  </a:cubicBezTo>
                  <a:cubicBezTo>
                    <a:pt x="569" y="149"/>
                    <a:pt x="451" y="267"/>
                    <a:pt x="337" y="384"/>
                  </a:cubicBezTo>
                  <a:cubicBezTo>
                    <a:pt x="283" y="442"/>
                    <a:pt x="234" y="495"/>
                    <a:pt x="185" y="552"/>
                  </a:cubicBezTo>
                  <a:cubicBezTo>
                    <a:pt x="120" y="624"/>
                    <a:pt x="93" y="697"/>
                    <a:pt x="44" y="777"/>
                  </a:cubicBezTo>
                  <a:cubicBezTo>
                    <a:pt x="0" y="851"/>
                    <a:pt x="59" y="962"/>
                    <a:pt x="139" y="962"/>
                  </a:cubicBezTo>
                  <a:cubicBezTo>
                    <a:pt x="157" y="962"/>
                    <a:pt x="176" y="956"/>
                    <a:pt x="196" y="944"/>
                  </a:cubicBezTo>
                  <a:cubicBezTo>
                    <a:pt x="257" y="898"/>
                    <a:pt x="329" y="872"/>
                    <a:pt x="386" y="818"/>
                  </a:cubicBezTo>
                  <a:cubicBezTo>
                    <a:pt x="451" y="758"/>
                    <a:pt x="508" y="686"/>
                    <a:pt x="561" y="617"/>
                  </a:cubicBezTo>
                  <a:cubicBezTo>
                    <a:pt x="671" y="476"/>
                    <a:pt x="770" y="335"/>
                    <a:pt x="862" y="179"/>
                  </a:cubicBezTo>
                  <a:cubicBezTo>
                    <a:pt x="911" y="98"/>
                    <a:pt x="840" y="1"/>
                    <a:pt x="7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" name="Google Shape;2062;p34"/>
            <p:cNvSpPr/>
            <p:nvPr/>
          </p:nvSpPr>
          <p:spPr>
            <a:xfrm rot="387233">
              <a:off x="4755790" y="2390663"/>
              <a:ext cx="16132" cy="20974"/>
            </a:xfrm>
            <a:custGeom>
              <a:avLst/>
              <a:gdLst/>
              <a:ahLst/>
              <a:cxnLst/>
              <a:rect l="l" t="t" r="r" b="b"/>
              <a:pathLst>
                <a:path w="643" h="836" extrusionOk="0">
                  <a:moveTo>
                    <a:pt x="535" y="0"/>
                  </a:moveTo>
                  <a:cubicBezTo>
                    <a:pt x="511" y="0"/>
                    <a:pt x="487" y="12"/>
                    <a:pt x="471" y="42"/>
                  </a:cubicBezTo>
                  <a:cubicBezTo>
                    <a:pt x="406" y="156"/>
                    <a:pt x="334" y="273"/>
                    <a:pt x="250" y="377"/>
                  </a:cubicBezTo>
                  <a:cubicBezTo>
                    <a:pt x="174" y="471"/>
                    <a:pt x="45" y="563"/>
                    <a:pt x="18" y="688"/>
                  </a:cubicBezTo>
                  <a:cubicBezTo>
                    <a:pt x="1" y="760"/>
                    <a:pt x="49" y="836"/>
                    <a:pt x="123" y="836"/>
                  </a:cubicBezTo>
                  <a:cubicBezTo>
                    <a:pt x="131" y="836"/>
                    <a:pt x="139" y="835"/>
                    <a:pt x="148" y="833"/>
                  </a:cubicBezTo>
                  <a:cubicBezTo>
                    <a:pt x="292" y="798"/>
                    <a:pt x="379" y="654"/>
                    <a:pt x="452" y="533"/>
                  </a:cubicBezTo>
                  <a:cubicBezTo>
                    <a:pt x="527" y="399"/>
                    <a:pt x="588" y="262"/>
                    <a:pt x="627" y="114"/>
                  </a:cubicBezTo>
                  <a:cubicBezTo>
                    <a:pt x="642" y="54"/>
                    <a:pt x="587" y="0"/>
                    <a:pt x="53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" name="Google Shape;2063;p34"/>
            <p:cNvSpPr/>
            <p:nvPr/>
          </p:nvSpPr>
          <p:spPr>
            <a:xfrm rot="387233">
              <a:off x="4780278" y="2356356"/>
              <a:ext cx="7828" cy="14175"/>
            </a:xfrm>
            <a:custGeom>
              <a:avLst/>
              <a:gdLst/>
              <a:ahLst/>
              <a:cxnLst/>
              <a:rect l="l" t="t" r="r" b="b"/>
              <a:pathLst>
                <a:path w="312" h="565" extrusionOk="0">
                  <a:moveTo>
                    <a:pt x="217" y="0"/>
                  </a:moveTo>
                  <a:cubicBezTo>
                    <a:pt x="173" y="0"/>
                    <a:pt x="125" y="30"/>
                    <a:pt x="121" y="80"/>
                  </a:cubicBezTo>
                  <a:cubicBezTo>
                    <a:pt x="113" y="148"/>
                    <a:pt x="95" y="213"/>
                    <a:pt x="72" y="274"/>
                  </a:cubicBezTo>
                  <a:cubicBezTo>
                    <a:pt x="49" y="343"/>
                    <a:pt x="11" y="392"/>
                    <a:pt x="4" y="464"/>
                  </a:cubicBezTo>
                  <a:cubicBezTo>
                    <a:pt x="0" y="517"/>
                    <a:pt x="48" y="564"/>
                    <a:pt x="98" y="564"/>
                  </a:cubicBezTo>
                  <a:cubicBezTo>
                    <a:pt x="112" y="564"/>
                    <a:pt x="127" y="560"/>
                    <a:pt x="140" y="552"/>
                  </a:cubicBezTo>
                  <a:cubicBezTo>
                    <a:pt x="300" y="460"/>
                    <a:pt x="311" y="229"/>
                    <a:pt x="292" y="65"/>
                  </a:cubicBezTo>
                  <a:cubicBezTo>
                    <a:pt x="287" y="20"/>
                    <a:pt x="253" y="0"/>
                    <a:pt x="2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2064;p34"/>
            <p:cNvSpPr/>
            <p:nvPr/>
          </p:nvSpPr>
          <p:spPr>
            <a:xfrm rot="387233">
              <a:off x="4791573" y="2370286"/>
              <a:ext cx="16759" cy="22831"/>
            </a:xfrm>
            <a:custGeom>
              <a:avLst/>
              <a:gdLst/>
              <a:ahLst/>
              <a:cxnLst/>
              <a:rect l="l" t="t" r="r" b="b"/>
              <a:pathLst>
                <a:path w="668" h="910" extrusionOk="0">
                  <a:moveTo>
                    <a:pt x="508" y="1"/>
                  </a:moveTo>
                  <a:cubicBezTo>
                    <a:pt x="484" y="1"/>
                    <a:pt x="459" y="10"/>
                    <a:pt x="437" y="33"/>
                  </a:cubicBezTo>
                  <a:cubicBezTo>
                    <a:pt x="255" y="235"/>
                    <a:pt x="0" y="535"/>
                    <a:pt x="38" y="825"/>
                  </a:cubicBezTo>
                  <a:cubicBezTo>
                    <a:pt x="43" y="877"/>
                    <a:pt x="94" y="910"/>
                    <a:pt x="145" y="910"/>
                  </a:cubicBezTo>
                  <a:cubicBezTo>
                    <a:pt x="171" y="910"/>
                    <a:pt x="197" y="901"/>
                    <a:pt x="216" y="881"/>
                  </a:cubicBezTo>
                  <a:cubicBezTo>
                    <a:pt x="311" y="786"/>
                    <a:pt x="338" y="668"/>
                    <a:pt x="399" y="547"/>
                  </a:cubicBezTo>
                  <a:cubicBezTo>
                    <a:pt x="460" y="421"/>
                    <a:pt x="532" y="300"/>
                    <a:pt x="612" y="186"/>
                  </a:cubicBezTo>
                  <a:cubicBezTo>
                    <a:pt x="667" y="104"/>
                    <a:pt x="589" y="1"/>
                    <a:pt x="5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" name="Google Shape;2065;p34"/>
            <p:cNvSpPr/>
            <p:nvPr/>
          </p:nvSpPr>
          <p:spPr>
            <a:xfrm rot="387233">
              <a:off x="4817455" y="2369332"/>
              <a:ext cx="22655" cy="23257"/>
            </a:xfrm>
            <a:custGeom>
              <a:avLst/>
              <a:gdLst/>
              <a:ahLst/>
              <a:cxnLst/>
              <a:rect l="l" t="t" r="r" b="b"/>
              <a:pathLst>
                <a:path w="903" h="927" extrusionOk="0">
                  <a:moveTo>
                    <a:pt x="766" y="1"/>
                  </a:moveTo>
                  <a:cubicBezTo>
                    <a:pt x="745" y="1"/>
                    <a:pt x="723" y="8"/>
                    <a:pt x="705" y="26"/>
                  </a:cubicBezTo>
                  <a:cubicBezTo>
                    <a:pt x="576" y="151"/>
                    <a:pt x="446" y="272"/>
                    <a:pt x="317" y="395"/>
                  </a:cubicBezTo>
                  <a:cubicBezTo>
                    <a:pt x="199" y="505"/>
                    <a:pt x="78" y="619"/>
                    <a:pt x="29" y="779"/>
                  </a:cubicBezTo>
                  <a:cubicBezTo>
                    <a:pt x="0" y="857"/>
                    <a:pt x="64" y="927"/>
                    <a:pt x="139" y="927"/>
                  </a:cubicBezTo>
                  <a:cubicBezTo>
                    <a:pt x="155" y="927"/>
                    <a:pt x="172" y="923"/>
                    <a:pt x="188" y="916"/>
                  </a:cubicBezTo>
                  <a:cubicBezTo>
                    <a:pt x="336" y="847"/>
                    <a:pt x="439" y="706"/>
                    <a:pt x="530" y="577"/>
                  </a:cubicBezTo>
                  <a:cubicBezTo>
                    <a:pt x="636" y="437"/>
                    <a:pt x="743" y="295"/>
                    <a:pt x="850" y="151"/>
                  </a:cubicBezTo>
                  <a:cubicBezTo>
                    <a:pt x="902" y="84"/>
                    <a:pt x="836" y="1"/>
                    <a:pt x="76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" name="Google Shape;2066;p34"/>
            <p:cNvSpPr/>
            <p:nvPr/>
          </p:nvSpPr>
          <p:spPr>
            <a:xfrm rot="387233">
              <a:off x="4920887" y="2248904"/>
              <a:ext cx="14100" cy="16559"/>
            </a:xfrm>
            <a:custGeom>
              <a:avLst/>
              <a:gdLst/>
              <a:ahLst/>
              <a:cxnLst/>
              <a:rect l="l" t="t" r="r" b="b"/>
              <a:pathLst>
                <a:path w="562" h="660" extrusionOk="0">
                  <a:moveTo>
                    <a:pt x="449" y="1"/>
                  </a:moveTo>
                  <a:cubicBezTo>
                    <a:pt x="431" y="1"/>
                    <a:pt x="411" y="8"/>
                    <a:pt x="394" y="26"/>
                  </a:cubicBezTo>
                  <a:cubicBezTo>
                    <a:pt x="313" y="106"/>
                    <a:pt x="241" y="186"/>
                    <a:pt x="169" y="270"/>
                  </a:cubicBezTo>
                  <a:cubicBezTo>
                    <a:pt x="101" y="349"/>
                    <a:pt x="13" y="433"/>
                    <a:pt x="6" y="544"/>
                  </a:cubicBezTo>
                  <a:cubicBezTo>
                    <a:pt x="0" y="618"/>
                    <a:pt x="57" y="659"/>
                    <a:pt x="118" y="659"/>
                  </a:cubicBezTo>
                  <a:cubicBezTo>
                    <a:pt x="135" y="659"/>
                    <a:pt x="153" y="656"/>
                    <a:pt x="169" y="649"/>
                  </a:cubicBezTo>
                  <a:cubicBezTo>
                    <a:pt x="264" y="616"/>
                    <a:pt x="318" y="502"/>
                    <a:pt x="367" y="421"/>
                  </a:cubicBezTo>
                  <a:cubicBezTo>
                    <a:pt x="424" y="330"/>
                    <a:pt x="478" y="239"/>
                    <a:pt x="527" y="144"/>
                  </a:cubicBezTo>
                  <a:cubicBezTo>
                    <a:pt x="562" y="80"/>
                    <a:pt x="510" y="1"/>
                    <a:pt x="44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" name="Google Shape;2067;p34"/>
            <p:cNvSpPr/>
            <p:nvPr/>
          </p:nvSpPr>
          <p:spPr>
            <a:xfrm rot="387233">
              <a:off x="4907061" y="2277604"/>
              <a:ext cx="21451" cy="25892"/>
            </a:xfrm>
            <a:custGeom>
              <a:avLst/>
              <a:gdLst/>
              <a:ahLst/>
              <a:cxnLst/>
              <a:rect l="l" t="t" r="r" b="b"/>
              <a:pathLst>
                <a:path w="855" h="1032" extrusionOk="0">
                  <a:moveTo>
                    <a:pt x="752" y="0"/>
                  </a:moveTo>
                  <a:cubicBezTo>
                    <a:pt x="734" y="0"/>
                    <a:pt x="716" y="7"/>
                    <a:pt x="701" y="24"/>
                  </a:cubicBezTo>
                  <a:cubicBezTo>
                    <a:pt x="580" y="165"/>
                    <a:pt x="458" y="305"/>
                    <a:pt x="336" y="449"/>
                  </a:cubicBezTo>
                  <a:cubicBezTo>
                    <a:pt x="219" y="583"/>
                    <a:pt x="66" y="723"/>
                    <a:pt x="17" y="898"/>
                  </a:cubicBezTo>
                  <a:cubicBezTo>
                    <a:pt x="0" y="959"/>
                    <a:pt x="43" y="1032"/>
                    <a:pt x="106" y="1032"/>
                  </a:cubicBezTo>
                  <a:cubicBezTo>
                    <a:pt x="114" y="1032"/>
                    <a:pt x="122" y="1030"/>
                    <a:pt x="131" y="1028"/>
                  </a:cubicBezTo>
                  <a:cubicBezTo>
                    <a:pt x="489" y="928"/>
                    <a:pt x="732" y="435"/>
                    <a:pt x="835" y="112"/>
                  </a:cubicBezTo>
                  <a:cubicBezTo>
                    <a:pt x="854" y="58"/>
                    <a:pt x="803" y="0"/>
                    <a:pt x="7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" name="Google Shape;2068;p34"/>
            <p:cNvSpPr/>
            <p:nvPr/>
          </p:nvSpPr>
          <p:spPr>
            <a:xfrm rot="387233">
              <a:off x="4917780" y="2292292"/>
              <a:ext cx="28677" cy="29730"/>
            </a:xfrm>
            <a:custGeom>
              <a:avLst/>
              <a:gdLst/>
              <a:ahLst/>
              <a:cxnLst/>
              <a:rect l="l" t="t" r="r" b="b"/>
              <a:pathLst>
                <a:path w="1143" h="1185" extrusionOk="0">
                  <a:moveTo>
                    <a:pt x="1007" y="1"/>
                  </a:moveTo>
                  <a:cubicBezTo>
                    <a:pt x="988" y="1"/>
                    <a:pt x="969" y="7"/>
                    <a:pt x="953" y="20"/>
                  </a:cubicBezTo>
                  <a:cubicBezTo>
                    <a:pt x="614" y="294"/>
                    <a:pt x="173" y="621"/>
                    <a:pt x="25" y="1043"/>
                  </a:cubicBezTo>
                  <a:cubicBezTo>
                    <a:pt x="0" y="1111"/>
                    <a:pt x="61" y="1185"/>
                    <a:pt x="128" y="1185"/>
                  </a:cubicBezTo>
                  <a:cubicBezTo>
                    <a:pt x="143" y="1185"/>
                    <a:pt x="158" y="1181"/>
                    <a:pt x="173" y="1172"/>
                  </a:cubicBezTo>
                  <a:cubicBezTo>
                    <a:pt x="363" y="1058"/>
                    <a:pt x="496" y="883"/>
                    <a:pt x="633" y="716"/>
                  </a:cubicBezTo>
                  <a:cubicBezTo>
                    <a:pt x="789" y="525"/>
                    <a:pt x="937" y="332"/>
                    <a:pt x="1089" y="142"/>
                  </a:cubicBezTo>
                  <a:cubicBezTo>
                    <a:pt x="1143" y="74"/>
                    <a:pt x="1076" y="1"/>
                    <a:pt x="10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2069;p34"/>
            <p:cNvSpPr/>
            <p:nvPr/>
          </p:nvSpPr>
          <p:spPr>
            <a:xfrm rot="387233">
              <a:off x="4871565" y="2338926"/>
              <a:ext cx="27322" cy="22254"/>
            </a:xfrm>
            <a:custGeom>
              <a:avLst/>
              <a:gdLst/>
              <a:ahLst/>
              <a:cxnLst/>
              <a:rect l="l" t="t" r="r" b="b"/>
              <a:pathLst>
                <a:path w="1089" h="887" extrusionOk="0">
                  <a:moveTo>
                    <a:pt x="878" y="0"/>
                  </a:moveTo>
                  <a:cubicBezTo>
                    <a:pt x="847" y="0"/>
                    <a:pt x="815" y="12"/>
                    <a:pt x="788" y="41"/>
                  </a:cubicBezTo>
                  <a:cubicBezTo>
                    <a:pt x="678" y="171"/>
                    <a:pt x="557" y="289"/>
                    <a:pt x="423" y="395"/>
                  </a:cubicBezTo>
                  <a:cubicBezTo>
                    <a:pt x="359" y="448"/>
                    <a:pt x="309" y="513"/>
                    <a:pt x="248" y="562"/>
                  </a:cubicBezTo>
                  <a:cubicBezTo>
                    <a:pt x="176" y="624"/>
                    <a:pt x="111" y="669"/>
                    <a:pt x="50" y="741"/>
                  </a:cubicBezTo>
                  <a:cubicBezTo>
                    <a:pt x="0" y="799"/>
                    <a:pt x="35" y="886"/>
                    <a:pt x="112" y="886"/>
                  </a:cubicBezTo>
                  <a:cubicBezTo>
                    <a:pt x="117" y="886"/>
                    <a:pt x="122" y="886"/>
                    <a:pt x="127" y="885"/>
                  </a:cubicBezTo>
                  <a:cubicBezTo>
                    <a:pt x="503" y="833"/>
                    <a:pt x="796" y="525"/>
                    <a:pt x="1013" y="236"/>
                  </a:cubicBezTo>
                  <a:cubicBezTo>
                    <a:pt x="1089" y="134"/>
                    <a:pt x="983" y="0"/>
                    <a:pt x="8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" name="Google Shape;2070;p34"/>
            <p:cNvSpPr/>
            <p:nvPr/>
          </p:nvSpPr>
          <p:spPr>
            <a:xfrm rot="387233">
              <a:off x="4847932" y="2313899"/>
              <a:ext cx="22856" cy="19820"/>
            </a:xfrm>
            <a:custGeom>
              <a:avLst/>
              <a:gdLst/>
              <a:ahLst/>
              <a:cxnLst/>
              <a:rect l="l" t="t" r="r" b="b"/>
              <a:pathLst>
                <a:path w="911" h="790" extrusionOk="0">
                  <a:moveTo>
                    <a:pt x="803" y="1"/>
                  </a:moveTo>
                  <a:cubicBezTo>
                    <a:pt x="784" y="1"/>
                    <a:pt x="765" y="9"/>
                    <a:pt x="746" y="27"/>
                  </a:cubicBezTo>
                  <a:cubicBezTo>
                    <a:pt x="640" y="137"/>
                    <a:pt x="518" y="240"/>
                    <a:pt x="392" y="332"/>
                  </a:cubicBezTo>
                  <a:cubicBezTo>
                    <a:pt x="278" y="419"/>
                    <a:pt x="108" y="483"/>
                    <a:pt x="39" y="616"/>
                  </a:cubicBezTo>
                  <a:cubicBezTo>
                    <a:pt x="1" y="693"/>
                    <a:pt x="36" y="780"/>
                    <a:pt x="127" y="788"/>
                  </a:cubicBezTo>
                  <a:cubicBezTo>
                    <a:pt x="137" y="789"/>
                    <a:pt x="147" y="789"/>
                    <a:pt x="157" y="789"/>
                  </a:cubicBezTo>
                  <a:cubicBezTo>
                    <a:pt x="313" y="789"/>
                    <a:pt x="460" y="655"/>
                    <a:pt x="568" y="551"/>
                  </a:cubicBezTo>
                  <a:cubicBezTo>
                    <a:pt x="697" y="430"/>
                    <a:pt x="792" y="297"/>
                    <a:pt x="880" y="137"/>
                  </a:cubicBezTo>
                  <a:cubicBezTo>
                    <a:pt x="911" y="77"/>
                    <a:pt x="862" y="1"/>
                    <a:pt x="8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" name="Google Shape;2071;p34"/>
            <p:cNvSpPr/>
            <p:nvPr/>
          </p:nvSpPr>
          <p:spPr>
            <a:xfrm rot="387233">
              <a:off x="4873979" y="2279749"/>
              <a:ext cx="16609" cy="17863"/>
            </a:xfrm>
            <a:custGeom>
              <a:avLst/>
              <a:gdLst/>
              <a:ahLst/>
              <a:cxnLst/>
              <a:rect l="l" t="t" r="r" b="b"/>
              <a:pathLst>
                <a:path w="662" h="712" extrusionOk="0">
                  <a:moveTo>
                    <a:pt x="541" y="1"/>
                  </a:moveTo>
                  <a:cubicBezTo>
                    <a:pt x="518" y="1"/>
                    <a:pt x="494" y="9"/>
                    <a:pt x="472" y="30"/>
                  </a:cubicBezTo>
                  <a:cubicBezTo>
                    <a:pt x="396" y="106"/>
                    <a:pt x="328" y="193"/>
                    <a:pt x="256" y="277"/>
                  </a:cubicBezTo>
                  <a:cubicBezTo>
                    <a:pt x="225" y="315"/>
                    <a:pt x="187" y="346"/>
                    <a:pt x="156" y="383"/>
                  </a:cubicBezTo>
                  <a:cubicBezTo>
                    <a:pt x="119" y="432"/>
                    <a:pt x="96" y="490"/>
                    <a:pt x="58" y="536"/>
                  </a:cubicBezTo>
                  <a:cubicBezTo>
                    <a:pt x="0" y="612"/>
                    <a:pt x="73" y="711"/>
                    <a:pt x="154" y="711"/>
                  </a:cubicBezTo>
                  <a:cubicBezTo>
                    <a:pt x="170" y="711"/>
                    <a:pt x="186" y="708"/>
                    <a:pt x="202" y="699"/>
                  </a:cubicBezTo>
                  <a:cubicBezTo>
                    <a:pt x="256" y="669"/>
                    <a:pt x="316" y="646"/>
                    <a:pt x="361" y="611"/>
                  </a:cubicBezTo>
                  <a:cubicBezTo>
                    <a:pt x="407" y="574"/>
                    <a:pt x="449" y="520"/>
                    <a:pt x="487" y="471"/>
                  </a:cubicBezTo>
                  <a:cubicBezTo>
                    <a:pt x="559" y="372"/>
                    <a:pt x="624" y="262"/>
                    <a:pt x="647" y="144"/>
                  </a:cubicBezTo>
                  <a:cubicBezTo>
                    <a:pt x="661" y="74"/>
                    <a:pt x="606" y="1"/>
                    <a:pt x="5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" name="Google Shape;2072;p34"/>
            <p:cNvSpPr/>
            <p:nvPr/>
          </p:nvSpPr>
          <p:spPr>
            <a:xfrm rot="387233">
              <a:off x="4804323" y="2342763"/>
              <a:ext cx="18967" cy="21777"/>
            </a:xfrm>
            <a:custGeom>
              <a:avLst/>
              <a:gdLst/>
              <a:ahLst/>
              <a:cxnLst/>
              <a:rect l="l" t="t" r="r" b="b"/>
              <a:pathLst>
                <a:path w="756" h="868" extrusionOk="0">
                  <a:moveTo>
                    <a:pt x="590" y="0"/>
                  </a:moveTo>
                  <a:cubicBezTo>
                    <a:pt x="553" y="0"/>
                    <a:pt x="517" y="18"/>
                    <a:pt x="495" y="60"/>
                  </a:cubicBezTo>
                  <a:cubicBezTo>
                    <a:pt x="427" y="194"/>
                    <a:pt x="343" y="311"/>
                    <a:pt x="244" y="422"/>
                  </a:cubicBezTo>
                  <a:cubicBezTo>
                    <a:pt x="153" y="520"/>
                    <a:pt x="27" y="604"/>
                    <a:pt x="9" y="745"/>
                  </a:cubicBezTo>
                  <a:cubicBezTo>
                    <a:pt x="1" y="809"/>
                    <a:pt x="62" y="859"/>
                    <a:pt x="115" y="866"/>
                  </a:cubicBezTo>
                  <a:cubicBezTo>
                    <a:pt x="124" y="867"/>
                    <a:pt x="133" y="868"/>
                    <a:pt x="142" y="868"/>
                  </a:cubicBezTo>
                  <a:cubicBezTo>
                    <a:pt x="293" y="868"/>
                    <a:pt x="416" y="719"/>
                    <a:pt x="499" y="611"/>
                  </a:cubicBezTo>
                  <a:cubicBezTo>
                    <a:pt x="602" y="482"/>
                    <a:pt x="674" y="330"/>
                    <a:pt x="727" y="174"/>
                  </a:cubicBezTo>
                  <a:cubicBezTo>
                    <a:pt x="756" y="81"/>
                    <a:pt x="670" y="0"/>
                    <a:pt x="5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" name="Google Shape;2073;p34"/>
            <p:cNvSpPr/>
            <p:nvPr/>
          </p:nvSpPr>
          <p:spPr>
            <a:xfrm rot="387233">
              <a:off x="4613099" y="1992168"/>
              <a:ext cx="369661" cy="596993"/>
            </a:xfrm>
            <a:custGeom>
              <a:avLst/>
              <a:gdLst/>
              <a:ahLst/>
              <a:cxnLst/>
              <a:rect l="l" t="t" r="r" b="b"/>
              <a:pathLst>
                <a:path w="14734" h="23795" extrusionOk="0">
                  <a:moveTo>
                    <a:pt x="10465" y="0"/>
                  </a:moveTo>
                  <a:cubicBezTo>
                    <a:pt x="6579" y="0"/>
                    <a:pt x="1" y="22277"/>
                    <a:pt x="1" y="22277"/>
                  </a:cubicBezTo>
                  <a:lnTo>
                    <a:pt x="388" y="23795"/>
                  </a:lnTo>
                  <a:cubicBezTo>
                    <a:pt x="388" y="23795"/>
                    <a:pt x="14733" y="2173"/>
                    <a:pt x="10943" y="123"/>
                  </a:cubicBezTo>
                  <a:cubicBezTo>
                    <a:pt x="10789" y="40"/>
                    <a:pt x="10629" y="0"/>
                    <a:pt x="1046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2074;p34"/>
            <p:cNvSpPr/>
            <p:nvPr/>
          </p:nvSpPr>
          <p:spPr>
            <a:xfrm rot="387233">
              <a:off x="4849692" y="2046852"/>
              <a:ext cx="18491" cy="22580"/>
            </a:xfrm>
            <a:custGeom>
              <a:avLst/>
              <a:gdLst/>
              <a:ahLst/>
              <a:cxnLst/>
              <a:rect l="l" t="t" r="r" b="b"/>
              <a:pathLst>
                <a:path w="737" h="900" extrusionOk="0">
                  <a:moveTo>
                    <a:pt x="591" y="0"/>
                  </a:moveTo>
                  <a:cubicBezTo>
                    <a:pt x="566" y="0"/>
                    <a:pt x="541" y="11"/>
                    <a:pt x="521" y="36"/>
                  </a:cubicBezTo>
                  <a:cubicBezTo>
                    <a:pt x="475" y="90"/>
                    <a:pt x="429" y="143"/>
                    <a:pt x="384" y="196"/>
                  </a:cubicBezTo>
                  <a:cubicBezTo>
                    <a:pt x="378" y="195"/>
                    <a:pt x="372" y="194"/>
                    <a:pt x="366" y="194"/>
                  </a:cubicBezTo>
                  <a:cubicBezTo>
                    <a:pt x="353" y="194"/>
                    <a:pt x="341" y="198"/>
                    <a:pt x="330" y="211"/>
                  </a:cubicBezTo>
                  <a:cubicBezTo>
                    <a:pt x="284" y="276"/>
                    <a:pt x="243" y="345"/>
                    <a:pt x="198" y="409"/>
                  </a:cubicBezTo>
                  <a:cubicBezTo>
                    <a:pt x="110" y="515"/>
                    <a:pt x="7" y="615"/>
                    <a:pt x="3" y="755"/>
                  </a:cubicBezTo>
                  <a:cubicBezTo>
                    <a:pt x="0" y="850"/>
                    <a:pt x="74" y="899"/>
                    <a:pt x="153" y="899"/>
                  </a:cubicBezTo>
                  <a:cubicBezTo>
                    <a:pt x="178" y="899"/>
                    <a:pt x="204" y="894"/>
                    <a:pt x="228" y="884"/>
                  </a:cubicBezTo>
                  <a:cubicBezTo>
                    <a:pt x="353" y="831"/>
                    <a:pt x="414" y="668"/>
                    <a:pt x="482" y="554"/>
                  </a:cubicBezTo>
                  <a:cubicBezTo>
                    <a:pt x="558" y="428"/>
                    <a:pt x="615" y="291"/>
                    <a:pt x="691" y="166"/>
                  </a:cubicBezTo>
                  <a:cubicBezTo>
                    <a:pt x="737" y="89"/>
                    <a:pt x="664" y="0"/>
                    <a:pt x="5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2075;p34"/>
            <p:cNvSpPr/>
            <p:nvPr/>
          </p:nvSpPr>
          <p:spPr>
            <a:xfrm rot="387233">
              <a:off x="4875351" y="2026148"/>
              <a:ext cx="17236" cy="21401"/>
            </a:xfrm>
            <a:custGeom>
              <a:avLst/>
              <a:gdLst/>
              <a:ahLst/>
              <a:cxnLst/>
              <a:rect l="l" t="t" r="r" b="b"/>
              <a:pathLst>
                <a:path w="687" h="853" extrusionOk="0">
                  <a:moveTo>
                    <a:pt x="588" y="0"/>
                  </a:moveTo>
                  <a:cubicBezTo>
                    <a:pt x="568" y="0"/>
                    <a:pt x="548" y="9"/>
                    <a:pt x="531" y="29"/>
                  </a:cubicBezTo>
                  <a:cubicBezTo>
                    <a:pt x="340" y="246"/>
                    <a:pt x="154" y="478"/>
                    <a:pt x="29" y="736"/>
                  </a:cubicBezTo>
                  <a:cubicBezTo>
                    <a:pt x="1" y="796"/>
                    <a:pt x="44" y="852"/>
                    <a:pt x="100" y="852"/>
                  </a:cubicBezTo>
                  <a:cubicBezTo>
                    <a:pt x="113" y="852"/>
                    <a:pt x="126" y="849"/>
                    <a:pt x="139" y="843"/>
                  </a:cubicBezTo>
                  <a:cubicBezTo>
                    <a:pt x="424" y="710"/>
                    <a:pt x="618" y="417"/>
                    <a:pt x="675" y="113"/>
                  </a:cubicBezTo>
                  <a:cubicBezTo>
                    <a:pt x="687" y="56"/>
                    <a:pt x="638" y="0"/>
                    <a:pt x="58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2076;p34"/>
            <p:cNvSpPr/>
            <p:nvPr/>
          </p:nvSpPr>
          <p:spPr>
            <a:xfrm rot="387233">
              <a:off x="4855387" y="2071974"/>
              <a:ext cx="20322" cy="25315"/>
            </a:xfrm>
            <a:custGeom>
              <a:avLst/>
              <a:gdLst/>
              <a:ahLst/>
              <a:cxnLst/>
              <a:rect l="l" t="t" r="r" b="b"/>
              <a:pathLst>
                <a:path w="810" h="1009" extrusionOk="0">
                  <a:moveTo>
                    <a:pt x="681" y="1"/>
                  </a:moveTo>
                  <a:cubicBezTo>
                    <a:pt x="652" y="1"/>
                    <a:pt x="623" y="15"/>
                    <a:pt x="602" y="49"/>
                  </a:cubicBezTo>
                  <a:cubicBezTo>
                    <a:pt x="511" y="197"/>
                    <a:pt x="393" y="330"/>
                    <a:pt x="287" y="463"/>
                  </a:cubicBezTo>
                  <a:cubicBezTo>
                    <a:pt x="196" y="580"/>
                    <a:pt x="54" y="687"/>
                    <a:pt x="21" y="836"/>
                  </a:cubicBezTo>
                  <a:cubicBezTo>
                    <a:pt x="1" y="910"/>
                    <a:pt x="63" y="1008"/>
                    <a:pt x="145" y="1008"/>
                  </a:cubicBezTo>
                  <a:cubicBezTo>
                    <a:pt x="159" y="1008"/>
                    <a:pt x="173" y="1005"/>
                    <a:pt x="188" y="999"/>
                  </a:cubicBezTo>
                  <a:cubicBezTo>
                    <a:pt x="344" y="938"/>
                    <a:pt x="428" y="778"/>
                    <a:pt x="519" y="642"/>
                  </a:cubicBezTo>
                  <a:cubicBezTo>
                    <a:pt x="621" y="486"/>
                    <a:pt x="689" y="319"/>
                    <a:pt x="773" y="152"/>
                  </a:cubicBezTo>
                  <a:cubicBezTo>
                    <a:pt x="810" y="73"/>
                    <a:pt x="746" y="1"/>
                    <a:pt x="68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2077;p34"/>
            <p:cNvSpPr/>
            <p:nvPr/>
          </p:nvSpPr>
          <p:spPr>
            <a:xfrm rot="387233">
              <a:off x="4867337" y="2101248"/>
              <a:ext cx="16383" cy="23107"/>
            </a:xfrm>
            <a:custGeom>
              <a:avLst/>
              <a:gdLst/>
              <a:ahLst/>
              <a:cxnLst/>
              <a:rect l="l" t="t" r="r" b="b"/>
              <a:pathLst>
                <a:path w="653" h="921" extrusionOk="0">
                  <a:moveTo>
                    <a:pt x="620" y="1"/>
                  </a:moveTo>
                  <a:cubicBezTo>
                    <a:pt x="613" y="1"/>
                    <a:pt x="605" y="3"/>
                    <a:pt x="599" y="9"/>
                  </a:cubicBezTo>
                  <a:cubicBezTo>
                    <a:pt x="489" y="120"/>
                    <a:pt x="401" y="241"/>
                    <a:pt x="310" y="367"/>
                  </a:cubicBezTo>
                  <a:cubicBezTo>
                    <a:pt x="219" y="492"/>
                    <a:pt x="63" y="606"/>
                    <a:pt x="25" y="758"/>
                  </a:cubicBezTo>
                  <a:cubicBezTo>
                    <a:pt x="1" y="855"/>
                    <a:pt x="75" y="921"/>
                    <a:pt x="158" y="921"/>
                  </a:cubicBezTo>
                  <a:cubicBezTo>
                    <a:pt x="180" y="921"/>
                    <a:pt x="202" y="917"/>
                    <a:pt x="223" y="907"/>
                  </a:cubicBezTo>
                  <a:cubicBezTo>
                    <a:pt x="371" y="842"/>
                    <a:pt x="458" y="637"/>
                    <a:pt x="531" y="497"/>
                  </a:cubicBezTo>
                  <a:cubicBezTo>
                    <a:pt x="607" y="344"/>
                    <a:pt x="652" y="200"/>
                    <a:pt x="652" y="28"/>
                  </a:cubicBezTo>
                  <a:cubicBezTo>
                    <a:pt x="652" y="13"/>
                    <a:pt x="636" y="1"/>
                    <a:pt x="6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2078;p34"/>
            <p:cNvSpPr/>
            <p:nvPr/>
          </p:nvSpPr>
          <p:spPr>
            <a:xfrm rot="387233">
              <a:off x="4820870" y="2094439"/>
              <a:ext cx="18114" cy="28049"/>
            </a:xfrm>
            <a:custGeom>
              <a:avLst/>
              <a:gdLst/>
              <a:ahLst/>
              <a:cxnLst/>
              <a:rect l="l" t="t" r="r" b="b"/>
              <a:pathLst>
                <a:path w="722" h="1118" extrusionOk="0">
                  <a:moveTo>
                    <a:pt x="605" y="1"/>
                  </a:moveTo>
                  <a:cubicBezTo>
                    <a:pt x="574" y="1"/>
                    <a:pt x="543" y="14"/>
                    <a:pt x="524" y="45"/>
                  </a:cubicBezTo>
                  <a:cubicBezTo>
                    <a:pt x="425" y="205"/>
                    <a:pt x="319" y="365"/>
                    <a:pt x="228" y="532"/>
                  </a:cubicBezTo>
                  <a:cubicBezTo>
                    <a:pt x="144" y="680"/>
                    <a:pt x="33" y="817"/>
                    <a:pt x="10" y="991"/>
                  </a:cubicBezTo>
                  <a:cubicBezTo>
                    <a:pt x="1" y="1077"/>
                    <a:pt x="71" y="1118"/>
                    <a:pt x="142" y="1118"/>
                  </a:cubicBezTo>
                  <a:cubicBezTo>
                    <a:pt x="179" y="1118"/>
                    <a:pt x="215" y="1108"/>
                    <a:pt x="242" y="1087"/>
                  </a:cubicBezTo>
                  <a:cubicBezTo>
                    <a:pt x="375" y="980"/>
                    <a:pt x="447" y="775"/>
                    <a:pt x="516" y="623"/>
                  </a:cubicBezTo>
                  <a:cubicBezTo>
                    <a:pt x="593" y="459"/>
                    <a:pt x="645" y="292"/>
                    <a:pt x="698" y="117"/>
                  </a:cubicBezTo>
                  <a:cubicBezTo>
                    <a:pt x="721" y="50"/>
                    <a:pt x="663" y="1"/>
                    <a:pt x="6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2079;p34"/>
            <p:cNvSpPr/>
            <p:nvPr/>
          </p:nvSpPr>
          <p:spPr>
            <a:xfrm rot="387233">
              <a:off x="4827792" y="2127931"/>
              <a:ext cx="18215" cy="29756"/>
            </a:xfrm>
            <a:custGeom>
              <a:avLst/>
              <a:gdLst/>
              <a:ahLst/>
              <a:cxnLst/>
              <a:rect l="l" t="t" r="r" b="b"/>
              <a:pathLst>
                <a:path w="726" h="1186" extrusionOk="0">
                  <a:moveTo>
                    <a:pt x="620" y="0"/>
                  </a:moveTo>
                  <a:cubicBezTo>
                    <a:pt x="586" y="0"/>
                    <a:pt x="550" y="15"/>
                    <a:pt x="530" y="47"/>
                  </a:cubicBezTo>
                  <a:cubicBezTo>
                    <a:pt x="423" y="210"/>
                    <a:pt x="343" y="393"/>
                    <a:pt x="244" y="560"/>
                  </a:cubicBezTo>
                  <a:cubicBezTo>
                    <a:pt x="153" y="712"/>
                    <a:pt x="58" y="883"/>
                    <a:pt x="16" y="1058"/>
                  </a:cubicBezTo>
                  <a:cubicBezTo>
                    <a:pt x="1" y="1124"/>
                    <a:pt x="52" y="1186"/>
                    <a:pt x="114" y="1186"/>
                  </a:cubicBezTo>
                  <a:cubicBezTo>
                    <a:pt x="131" y="1186"/>
                    <a:pt x="148" y="1181"/>
                    <a:pt x="165" y="1172"/>
                  </a:cubicBezTo>
                  <a:cubicBezTo>
                    <a:pt x="503" y="974"/>
                    <a:pt x="700" y="480"/>
                    <a:pt x="723" y="100"/>
                  </a:cubicBezTo>
                  <a:cubicBezTo>
                    <a:pt x="725" y="35"/>
                    <a:pt x="673" y="0"/>
                    <a:pt x="6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2080;p34"/>
            <p:cNvSpPr/>
            <p:nvPr/>
          </p:nvSpPr>
          <p:spPr>
            <a:xfrm rot="387233">
              <a:off x="4829950" y="2172136"/>
              <a:ext cx="15756" cy="18666"/>
            </a:xfrm>
            <a:custGeom>
              <a:avLst/>
              <a:gdLst/>
              <a:ahLst/>
              <a:cxnLst/>
              <a:rect l="l" t="t" r="r" b="b"/>
              <a:pathLst>
                <a:path w="628" h="744" extrusionOk="0">
                  <a:moveTo>
                    <a:pt x="482" y="0"/>
                  </a:moveTo>
                  <a:cubicBezTo>
                    <a:pt x="447" y="0"/>
                    <a:pt x="413" y="12"/>
                    <a:pt x="388" y="36"/>
                  </a:cubicBezTo>
                  <a:cubicBezTo>
                    <a:pt x="313" y="112"/>
                    <a:pt x="255" y="203"/>
                    <a:pt x="187" y="291"/>
                  </a:cubicBezTo>
                  <a:cubicBezTo>
                    <a:pt x="111" y="386"/>
                    <a:pt x="4" y="458"/>
                    <a:pt x="0" y="591"/>
                  </a:cubicBezTo>
                  <a:cubicBezTo>
                    <a:pt x="0" y="675"/>
                    <a:pt x="73" y="743"/>
                    <a:pt x="156" y="743"/>
                  </a:cubicBezTo>
                  <a:cubicBezTo>
                    <a:pt x="158" y="743"/>
                    <a:pt x="160" y="743"/>
                    <a:pt x="162" y="743"/>
                  </a:cubicBezTo>
                  <a:cubicBezTo>
                    <a:pt x="307" y="743"/>
                    <a:pt x="397" y="601"/>
                    <a:pt x="476" y="489"/>
                  </a:cubicBezTo>
                  <a:cubicBezTo>
                    <a:pt x="548" y="382"/>
                    <a:pt x="604" y="261"/>
                    <a:pt x="620" y="131"/>
                  </a:cubicBezTo>
                  <a:cubicBezTo>
                    <a:pt x="628" y="49"/>
                    <a:pt x="554" y="0"/>
                    <a:pt x="48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" name="Google Shape;2081;p34"/>
            <p:cNvSpPr/>
            <p:nvPr/>
          </p:nvSpPr>
          <p:spPr>
            <a:xfrm rot="387233">
              <a:off x="4797652" y="2156088"/>
              <a:ext cx="17211" cy="25490"/>
            </a:xfrm>
            <a:custGeom>
              <a:avLst/>
              <a:gdLst/>
              <a:ahLst/>
              <a:cxnLst/>
              <a:rect l="l" t="t" r="r" b="b"/>
              <a:pathLst>
                <a:path w="686" h="1016" extrusionOk="0">
                  <a:moveTo>
                    <a:pt x="552" y="1"/>
                  </a:moveTo>
                  <a:cubicBezTo>
                    <a:pt x="513" y="1"/>
                    <a:pt x="475" y="23"/>
                    <a:pt x="458" y="71"/>
                  </a:cubicBezTo>
                  <a:cubicBezTo>
                    <a:pt x="412" y="205"/>
                    <a:pt x="348" y="345"/>
                    <a:pt x="275" y="466"/>
                  </a:cubicBezTo>
                  <a:cubicBezTo>
                    <a:pt x="203" y="584"/>
                    <a:pt x="105" y="684"/>
                    <a:pt x="40" y="809"/>
                  </a:cubicBezTo>
                  <a:cubicBezTo>
                    <a:pt x="0" y="891"/>
                    <a:pt x="56" y="1015"/>
                    <a:pt x="149" y="1015"/>
                  </a:cubicBezTo>
                  <a:cubicBezTo>
                    <a:pt x="163" y="1015"/>
                    <a:pt x="177" y="1012"/>
                    <a:pt x="192" y="1007"/>
                  </a:cubicBezTo>
                  <a:cubicBezTo>
                    <a:pt x="534" y="870"/>
                    <a:pt x="686" y="447"/>
                    <a:pt x="656" y="98"/>
                  </a:cubicBezTo>
                  <a:cubicBezTo>
                    <a:pt x="650" y="36"/>
                    <a:pt x="600" y="1"/>
                    <a:pt x="5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2082;p34"/>
            <p:cNvSpPr/>
            <p:nvPr/>
          </p:nvSpPr>
          <p:spPr>
            <a:xfrm rot="387233">
              <a:off x="4787947" y="2131524"/>
              <a:ext cx="16333" cy="22053"/>
            </a:xfrm>
            <a:custGeom>
              <a:avLst/>
              <a:gdLst/>
              <a:ahLst/>
              <a:cxnLst/>
              <a:rect l="l" t="t" r="r" b="b"/>
              <a:pathLst>
                <a:path w="651" h="879" extrusionOk="0">
                  <a:moveTo>
                    <a:pt x="512" y="1"/>
                  </a:moveTo>
                  <a:cubicBezTo>
                    <a:pt x="478" y="1"/>
                    <a:pt x="446" y="16"/>
                    <a:pt x="428" y="55"/>
                  </a:cubicBezTo>
                  <a:cubicBezTo>
                    <a:pt x="371" y="181"/>
                    <a:pt x="306" y="295"/>
                    <a:pt x="234" y="409"/>
                  </a:cubicBezTo>
                  <a:cubicBezTo>
                    <a:pt x="166" y="519"/>
                    <a:pt x="66" y="610"/>
                    <a:pt x="24" y="735"/>
                  </a:cubicBezTo>
                  <a:cubicBezTo>
                    <a:pt x="1" y="815"/>
                    <a:pt x="70" y="879"/>
                    <a:pt x="142" y="879"/>
                  </a:cubicBezTo>
                  <a:cubicBezTo>
                    <a:pt x="160" y="879"/>
                    <a:pt x="179" y="874"/>
                    <a:pt x="196" y="865"/>
                  </a:cubicBezTo>
                  <a:cubicBezTo>
                    <a:pt x="321" y="800"/>
                    <a:pt x="394" y="660"/>
                    <a:pt x="462" y="542"/>
                  </a:cubicBezTo>
                  <a:cubicBezTo>
                    <a:pt x="535" y="416"/>
                    <a:pt x="584" y="279"/>
                    <a:pt x="626" y="139"/>
                  </a:cubicBezTo>
                  <a:cubicBezTo>
                    <a:pt x="651" y="63"/>
                    <a:pt x="578" y="1"/>
                    <a:pt x="5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2083;p34"/>
            <p:cNvSpPr/>
            <p:nvPr/>
          </p:nvSpPr>
          <p:spPr>
            <a:xfrm rot="387233">
              <a:off x="4759675" y="2206878"/>
              <a:ext cx="19795" cy="24989"/>
            </a:xfrm>
            <a:custGeom>
              <a:avLst/>
              <a:gdLst/>
              <a:ahLst/>
              <a:cxnLst/>
              <a:rect l="l" t="t" r="r" b="b"/>
              <a:pathLst>
                <a:path w="789" h="996" extrusionOk="0">
                  <a:moveTo>
                    <a:pt x="685" y="0"/>
                  </a:moveTo>
                  <a:cubicBezTo>
                    <a:pt x="647" y="0"/>
                    <a:pt x="606" y="17"/>
                    <a:pt x="584" y="47"/>
                  </a:cubicBezTo>
                  <a:cubicBezTo>
                    <a:pt x="493" y="168"/>
                    <a:pt x="413" y="301"/>
                    <a:pt x="318" y="424"/>
                  </a:cubicBezTo>
                  <a:cubicBezTo>
                    <a:pt x="227" y="549"/>
                    <a:pt x="132" y="659"/>
                    <a:pt x="56" y="796"/>
                  </a:cubicBezTo>
                  <a:cubicBezTo>
                    <a:pt x="0" y="892"/>
                    <a:pt x="78" y="996"/>
                    <a:pt x="171" y="996"/>
                  </a:cubicBezTo>
                  <a:cubicBezTo>
                    <a:pt x="192" y="996"/>
                    <a:pt x="214" y="991"/>
                    <a:pt x="235" y="979"/>
                  </a:cubicBezTo>
                  <a:cubicBezTo>
                    <a:pt x="542" y="803"/>
                    <a:pt x="740" y="442"/>
                    <a:pt x="782" y="100"/>
                  </a:cubicBezTo>
                  <a:cubicBezTo>
                    <a:pt x="789" y="32"/>
                    <a:pt x="739" y="0"/>
                    <a:pt x="68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" name="Google Shape;2084;p34"/>
            <p:cNvSpPr/>
            <p:nvPr/>
          </p:nvSpPr>
          <p:spPr>
            <a:xfrm rot="387233">
              <a:off x="4789151" y="2209959"/>
              <a:ext cx="17387" cy="27874"/>
            </a:xfrm>
            <a:custGeom>
              <a:avLst/>
              <a:gdLst/>
              <a:ahLst/>
              <a:cxnLst/>
              <a:rect l="l" t="t" r="r" b="b"/>
              <a:pathLst>
                <a:path w="693" h="1111" extrusionOk="0">
                  <a:moveTo>
                    <a:pt x="565" y="0"/>
                  </a:moveTo>
                  <a:cubicBezTo>
                    <a:pt x="543" y="0"/>
                    <a:pt x="520" y="9"/>
                    <a:pt x="498" y="29"/>
                  </a:cubicBezTo>
                  <a:cubicBezTo>
                    <a:pt x="362" y="159"/>
                    <a:pt x="286" y="345"/>
                    <a:pt x="195" y="501"/>
                  </a:cubicBezTo>
                  <a:cubicBezTo>
                    <a:pt x="103" y="657"/>
                    <a:pt x="5" y="817"/>
                    <a:pt x="0" y="1003"/>
                  </a:cubicBezTo>
                  <a:cubicBezTo>
                    <a:pt x="0" y="1054"/>
                    <a:pt x="53" y="1111"/>
                    <a:pt x="108" y="1111"/>
                  </a:cubicBezTo>
                  <a:cubicBezTo>
                    <a:pt x="117" y="1111"/>
                    <a:pt x="127" y="1109"/>
                    <a:pt x="137" y="1105"/>
                  </a:cubicBezTo>
                  <a:cubicBezTo>
                    <a:pt x="324" y="1029"/>
                    <a:pt x="434" y="866"/>
                    <a:pt x="514" y="687"/>
                  </a:cubicBezTo>
                  <a:cubicBezTo>
                    <a:pt x="593" y="508"/>
                    <a:pt x="693" y="303"/>
                    <a:pt x="670" y="101"/>
                  </a:cubicBezTo>
                  <a:cubicBezTo>
                    <a:pt x="662" y="44"/>
                    <a:pt x="616" y="0"/>
                    <a:pt x="56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2085;p34"/>
            <p:cNvSpPr/>
            <p:nvPr/>
          </p:nvSpPr>
          <p:spPr>
            <a:xfrm rot="387233">
              <a:off x="4749995" y="2261381"/>
              <a:ext cx="16709" cy="24010"/>
            </a:xfrm>
            <a:custGeom>
              <a:avLst/>
              <a:gdLst/>
              <a:ahLst/>
              <a:cxnLst/>
              <a:rect l="l" t="t" r="r" b="b"/>
              <a:pathLst>
                <a:path w="666" h="957" extrusionOk="0">
                  <a:moveTo>
                    <a:pt x="546" y="0"/>
                  </a:moveTo>
                  <a:cubicBezTo>
                    <a:pt x="514" y="0"/>
                    <a:pt x="481" y="14"/>
                    <a:pt x="459" y="47"/>
                  </a:cubicBezTo>
                  <a:cubicBezTo>
                    <a:pt x="379" y="172"/>
                    <a:pt x="303" y="298"/>
                    <a:pt x="227" y="427"/>
                  </a:cubicBezTo>
                  <a:cubicBezTo>
                    <a:pt x="155" y="545"/>
                    <a:pt x="60" y="659"/>
                    <a:pt x="22" y="796"/>
                  </a:cubicBezTo>
                  <a:cubicBezTo>
                    <a:pt x="1" y="871"/>
                    <a:pt x="70" y="956"/>
                    <a:pt x="145" y="956"/>
                  </a:cubicBezTo>
                  <a:cubicBezTo>
                    <a:pt x="165" y="956"/>
                    <a:pt x="185" y="950"/>
                    <a:pt x="204" y="937"/>
                  </a:cubicBezTo>
                  <a:cubicBezTo>
                    <a:pt x="436" y="761"/>
                    <a:pt x="576" y="400"/>
                    <a:pt x="645" y="126"/>
                  </a:cubicBezTo>
                  <a:cubicBezTo>
                    <a:pt x="665" y="52"/>
                    <a:pt x="607" y="0"/>
                    <a:pt x="5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2086;p34"/>
            <p:cNvSpPr/>
            <p:nvPr/>
          </p:nvSpPr>
          <p:spPr>
            <a:xfrm rot="387233">
              <a:off x="4796637" y="2232811"/>
              <a:ext cx="17738" cy="25716"/>
            </a:xfrm>
            <a:custGeom>
              <a:avLst/>
              <a:gdLst/>
              <a:ahLst/>
              <a:cxnLst/>
              <a:rect l="l" t="t" r="r" b="b"/>
              <a:pathLst>
                <a:path w="707" h="1025" extrusionOk="0">
                  <a:moveTo>
                    <a:pt x="593" y="1"/>
                  </a:moveTo>
                  <a:cubicBezTo>
                    <a:pt x="565" y="1"/>
                    <a:pt x="537" y="15"/>
                    <a:pt x="519" y="48"/>
                  </a:cubicBezTo>
                  <a:cubicBezTo>
                    <a:pt x="447" y="188"/>
                    <a:pt x="359" y="321"/>
                    <a:pt x="272" y="451"/>
                  </a:cubicBezTo>
                  <a:cubicBezTo>
                    <a:pt x="188" y="572"/>
                    <a:pt x="36" y="686"/>
                    <a:pt x="13" y="835"/>
                  </a:cubicBezTo>
                  <a:cubicBezTo>
                    <a:pt x="1" y="924"/>
                    <a:pt x="59" y="1025"/>
                    <a:pt x="152" y="1025"/>
                  </a:cubicBezTo>
                  <a:cubicBezTo>
                    <a:pt x="166" y="1025"/>
                    <a:pt x="180" y="1023"/>
                    <a:pt x="196" y="1018"/>
                  </a:cubicBezTo>
                  <a:cubicBezTo>
                    <a:pt x="367" y="960"/>
                    <a:pt x="450" y="781"/>
                    <a:pt x="523" y="630"/>
                  </a:cubicBezTo>
                  <a:cubicBezTo>
                    <a:pt x="606" y="466"/>
                    <a:pt x="656" y="302"/>
                    <a:pt x="694" y="120"/>
                  </a:cubicBezTo>
                  <a:cubicBezTo>
                    <a:pt x="707" y="54"/>
                    <a:pt x="649" y="1"/>
                    <a:pt x="5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2087;p34"/>
            <p:cNvSpPr/>
            <p:nvPr/>
          </p:nvSpPr>
          <p:spPr>
            <a:xfrm rot="387233">
              <a:off x="4745659" y="2310703"/>
              <a:ext cx="19645" cy="26293"/>
            </a:xfrm>
            <a:custGeom>
              <a:avLst/>
              <a:gdLst/>
              <a:ahLst/>
              <a:cxnLst/>
              <a:rect l="l" t="t" r="r" b="b"/>
              <a:pathLst>
                <a:path w="783" h="1048" extrusionOk="0">
                  <a:moveTo>
                    <a:pt x="671" y="1"/>
                  </a:moveTo>
                  <a:cubicBezTo>
                    <a:pt x="643" y="1"/>
                    <a:pt x="616" y="13"/>
                    <a:pt x="599" y="43"/>
                  </a:cubicBezTo>
                  <a:cubicBezTo>
                    <a:pt x="512" y="206"/>
                    <a:pt x="401" y="359"/>
                    <a:pt x="287" y="503"/>
                  </a:cubicBezTo>
                  <a:cubicBezTo>
                    <a:pt x="185" y="632"/>
                    <a:pt x="55" y="743"/>
                    <a:pt x="17" y="906"/>
                  </a:cubicBezTo>
                  <a:cubicBezTo>
                    <a:pt x="0" y="975"/>
                    <a:pt x="50" y="1048"/>
                    <a:pt x="119" y="1048"/>
                  </a:cubicBezTo>
                  <a:cubicBezTo>
                    <a:pt x="129" y="1048"/>
                    <a:pt x="139" y="1046"/>
                    <a:pt x="150" y="1043"/>
                  </a:cubicBezTo>
                  <a:cubicBezTo>
                    <a:pt x="504" y="929"/>
                    <a:pt x="652" y="423"/>
                    <a:pt x="762" y="111"/>
                  </a:cubicBezTo>
                  <a:cubicBezTo>
                    <a:pt x="782" y="49"/>
                    <a:pt x="726" y="1"/>
                    <a:pt x="6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2088;p34"/>
            <p:cNvSpPr/>
            <p:nvPr/>
          </p:nvSpPr>
          <p:spPr>
            <a:xfrm rot="387233">
              <a:off x="4702249" y="2344709"/>
              <a:ext cx="16057" cy="21150"/>
            </a:xfrm>
            <a:custGeom>
              <a:avLst/>
              <a:gdLst/>
              <a:ahLst/>
              <a:cxnLst/>
              <a:rect l="l" t="t" r="r" b="b"/>
              <a:pathLst>
                <a:path w="640" h="843" extrusionOk="0">
                  <a:moveTo>
                    <a:pt x="532" y="1"/>
                  </a:moveTo>
                  <a:cubicBezTo>
                    <a:pt x="505" y="1"/>
                    <a:pt x="479" y="14"/>
                    <a:pt x="463" y="44"/>
                  </a:cubicBezTo>
                  <a:cubicBezTo>
                    <a:pt x="398" y="169"/>
                    <a:pt x="318" y="288"/>
                    <a:pt x="234" y="397"/>
                  </a:cubicBezTo>
                  <a:cubicBezTo>
                    <a:pt x="154" y="493"/>
                    <a:pt x="52" y="599"/>
                    <a:pt x="17" y="721"/>
                  </a:cubicBezTo>
                  <a:cubicBezTo>
                    <a:pt x="0" y="784"/>
                    <a:pt x="51" y="842"/>
                    <a:pt x="110" y="842"/>
                  </a:cubicBezTo>
                  <a:cubicBezTo>
                    <a:pt x="118" y="842"/>
                    <a:pt x="127" y="841"/>
                    <a:pt x="135" y="839"/>
                  </a:cubicBezTo>
                  <a:cubicBezTo>
                    <a:pt x="424" y="767"/>
                    <a:pt x="561" y="367"/>
                    <a:pt x="622" y="112"/>
                  </a:cubicBezTo>
                  <a:cubicBezTo>
                    <a:pt x="640" y="52"/>
                    <a:pt x="585" y="1"/>
                    <a:pt x="5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2089;p34"/>
            <p:cNvSpPr/>
            <p:nvPr/>
          </p:nvSpPr>
          <p:spPr>
            <a:xfrm rot="387233">
              <a:off x="4720229" y="2285225"/>
              <a:ext cx="19720" cy="23759"/>
            </a:xfrm>
            <a:custGeom>
              <a:avLst/>
              <a:gdLst/>
              <a:ahLst/>
              <a:cxnLst/>
              <a:rect l="l" t="t" r="r" b="b"/>
              <a:pathLst>
                <a:path w="786" h="947" extrusionOk="0">
                  <a:moveTo>
                    <a:pt x="654" y="0"/>
                  </a:moveTo>
                  <a:cubicBezTo>
                    <a:pt x="620" y="0"/>
                    <a:pt x="586" y="16"/>
                    <a:pt x="563" y="52"/>
                  </a:cubicBezTo>
                  <a:cubicBezTo>
                    <a:pt x="486" y="178"/>
                    <a:pt x="395" y="306"/>
                    <a:pt x="304" y="420"/>
                  </a:cubicBezTo>
                  <a:cubicBezTo>
                    <a:pt x="209" y="534"/>
                    <a:pt x="91" y="622"/>
                    <a:pt x="34" y="763"/>
                  </a:cubicBezTo>
                  <a:cubicBezTo>
                    <a:pt x="1" y="856"/>
                    <a:pt x="90" y="947"/>
                    <a:pt x="180" y="947"/>
                  </a:cubicBezTo>
                  <a:cubicBezTo>
                    <a:pt x="193" y="947"/>
                    <a:pt x="205" y="945"/>
                    <a:pt x="217" y="941"/>
                  </a:cubicBezTo>
                  <a:cubicBezTo>
                    <a:pt x="377" y="896"/>
                    <a:pt x="482" y="736"/>
                    <a:pt x="570" y="599"/>
                  </a:cubicBezTo>
                  <a:cubicBezTo>
                    <a:pt x="669" y="455"/>
                    <a:pt x="726" y="310"/>
                    <a:pt x="768" y="139"/>
                  </a:cubicBezTo>
                  <a:cubicBezTo>
                    <a:pt x="786" y="59"/>
                    <a:pt x="720" y="0"/>
                    <a:pt x="6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2090;p34"/>
            <p:cNvSpPr/>
            <p:nvPr/>
          </p:nvSpPr>
          <p:spPr>
            <a:xfrm rot="387233">
              <a:off x="4719537" y="2252207"/>
              <a:ext cx="19695" cy="27472"/>
            </a:xfrm>
            <a:custGeom>
              <a:avLst/>
              <a:gdLst/>
              <a:ahLst/>
              <a:cxnLst/>
              <a:rect l="l" t="t" r="r" b="b"/>
              <a:pathLst>
                <a:path w="785" h="1095" extrusionOk="0">
                  <a:moveTo>
                    <a:pt x="640" y="1"/>
                  </a:moveTo>
                  <a:cubicBezTo>
                    <a:pt x="606" y="1"/>
                    <a:pt x="572" y="16"/>
                    <a:pt x="547" y="53"/>
                  </a:cubicBezTo>
                  <a:cubicBezTo>
                    <a:pt x="437" y="209"/>
                    <a:pt x="319" y="360"/>
                    <a:pt x="209" y="516"/>
                  </a:cubicBezTo>
                  <a:cubicBezTo>
                    <a:pt x="106" y="657"/>
                    <a:pt x="49" y="832"/>
                    <a:pt x="11" y="1004"/>
                  </a:cubicBezTo>
                  <a:cubicBezTo>
                    <a:pt x="0" y="1058"/>
                    <a:pt x="40" y="1095"/>
                    <a:pt x="84" y="1095"/>
                  </a:cubicBezTo>
                  <a:cubicBezTo>
                    <a:pt x="102" y="1095"/>
                    <a:pt x="120" y="1089"/>
                    <a:pt x="137" y="1076"/>
                  </a:cubicBezTo>
                  <a:cubicBezTo>
                    <a:pt x="273" y="962"/>
                    <a:pt x="398" y="832"/>
                    <a:pt x="479" y="676"/>
                  </a:cubicBezTo>
                  <a:cubicBezTo>
                    <a:pt x="566" y="505"/>
                    <a:pt x="649" y="334"/>
                    <a:pt x="737" y="163"/>
                  </a:cubicBezTo>
                  <a:cubicBezTo>
                    <a:pt x="784" y="76"/>
                    <a:pt x="714" y="1"/>
                    <a:pt x="6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2091;p34"/>
            <p:cNvSpPr/>
            <p:nvPr/>
          </p:nvSpPr>
          <p:spPr>
            <a:xfrm rot="387233">
              <a:off x="4659962" y="2376103"/>
              <a:ext cx="15078" cy="21150"/>
            </a:xfrm>
            <a:custGeom>
              <a:avLst/>
              <a:gdLst/>
              <a:ahLst/>
              <a:cxnLst/>
              <a:rect l="l" t="t" r="r" b="b"/>
              <a:pathLst>
                <a:path w="601" h="843" extrusionOk="0">
                  <a:moveTo>
                    <a:pt x="384" y="1"/>
                  </a:moveTo>
                  <a:cubicBezTo>
                    <a:pt x="339" y="1"/>
                    <a:pt x="294" y="24"/>
                    <a:pt x="270" y="65"/>
                  </a:cubicBezTo>
                  <a:cubicBezTo>
                    <a:pt x="228" y="137"/>
                    <a:pt x="225" y="213"/>
                    <a:pt x="205" y="293"/>
                  </a:cubicBezTo>
                  <a:cubicBezTo>
                    <a:pt x="183" y="369"/>
                    <a:pt x="141" y="427"/>
                    <a:pt x="103" y="499"/>
                  </a:cubicBezTo>
                  <a:cubicBezTo>
                    <a:pt x="49" y="601"/>
                    <a:pt x="0" y="818"/>
                    <a:pt x="167" y="841"/>
                  </a:cubicBezTo>
                  <a:cubicBezTo>
                    <a:pt x="177" y="842"/>
                    <a:pt x="187" y="843"/>
                    <a:pt x="197" y="843"/>
                  </a:cubicBezTo>
                  <a:cubicBezTo>
                    <a:pt x="361" y="843"/>
                    <a:pt x="485" y="669"/>
                    <a:pt x="528" y="525"/>
                  </a:cubicBezTo>
                  <a:cubicBezTo>
                    <a:pt x="578" y="369"/>
                    <a:pt x="601" y="160"/>
                    <a:pt x="476" y="39"/>
                  </a:cubicBezTo>
                  <a:cubicBezTo>
                    <a:pt x="450" y="13"/>
                    <a:pt x="417" y="1"/>
                    <a:pt x="3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2092;p34"/>
            <p:cNvSpPr/>
            <p:nvPr/>
          </p:nvSpPr>
          <p:spPr>
            <a:xfrm rot="387233">
              <a:off x="4683946" y="2384351"/>
              <a:ext cx="16559" cy="28451"/>
            </a:xfrm>
            <a:custGeom>
              <a:avLst/>
              <a:gdLst/>
              <a:ahLst/>
              <a:cxnLst/>
              <a:rect l="l" t="t" r="r" b="b"/>
              <a:pathLst>
                <a:path w="660" h="1134" extrusionOk="0">
                  <a:moveTo>
                    <a:pt x="567" y="1"/>
                  </a:moveTo>
                  <a:cubicBezTo>
                    <a:pt x="526" y="1"/>
                    <a:pt x="483" y="23"/>
                    <a:pt x="469" y="67"/>
                  </a:cubicBezTo>
                  <a:cubicBezTo>
                    <a:pt x="400" y="253"/>
                    <a:pt x="313" y="432"/>
                    <a:pt x="218" y="607"/>
                  </a:cubicBezTo>
                  <a:cubicBezTo>
                    <a:pt x="141" y="736"/>
                    <a:pt x="1" y="880"/>
                    <a:pt x="20" y="1040"/>
                  </a:cubicBezTo>
                  <a:cubicBezTo>
                    <a:pt x="26" y="1097"/>
                    <a:pt x="63" y="1133"/>
                    <a:pt x="118" y="1133"/>
                  </a:cubicBezTo>
                  <a:cubicBezTo>
                    <a:pt x="126" y="1133"/>
                    <a:pt x="133" y="1133"/>
                    <a:pt x="141" y="1131"/>
                  </a:cubicBezTo>
                  <a:cubicBezTo>
                    <a:pt x="332" y="1097"/>
                    <a:pt x="427" y="850"/>
                    <a:pt x="495" y="691"/>
                  </a:cubicBezTo>
                  <a:cubicBezTo>
                    <a:pt x="578" y="496"/>
                    <a:pt x="624" y="298"/>
                    <a:pt x="651" y="89"/>
                  </a:cubicBezTo>
                  <a:cubicBezTo>
                    <a:pt x="659" y="30"/>
                    <a:pt x="615" y="1"/>
                    <a:pt x="5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2093;p34"/>
            <p:cNvSpPr/>
            <p:nvPr/>
          </p:nvSpPr>
          <p:spPr>
            <a:xfrm rot="387233">
              <a:off x="4310296" y="1932438"/>
              <a:ext cx="321290" cy="583670"/>
            </a:xfrm>
            <a:custGeom>
              <a:avLst/>
              <a:gdLst/>
              <a:ahLst/>
              <a:cxnLst/>
              <a:rect l="l" t="t" r="r" b="b"/>
              <a:pathLst>
                <a:path w="12806" h="23264" extrusionOk="0">
                  <a:moveTo>
                    <a:pt x="4600" y="0"/>
                  </a:moveTo>
                  <a:cubicBezTo>
                    <a:pt x="4508" y="0"/>
                    <a:pt x="4416" y="12"/>
                    <a:pt x="4323" y="34"/>
                  </a:cubicBezTo>
                  <a:cubicBezTo>
                    <a:pt x="0" y="1098"/>
                    <a:pt x="9072" y="19100"/>
                    <a:pt x="12806" y="23264"/>
                  </a:cubicBezTo>
                  <a:cubicBezTo>
                    <a:pt x="12806" y="23264"/>
                    <a:pt x="8822" y="0"/>
                    <a:pt x="460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2094;p34"/>
            <p:cNvSpPr/>
            <p:nvPr/>
          </p:nvSpPr>
          <p:spPr>
            <a:xfrm rot="387233">
              <a:off x="4528680" y="2360988"/>
              <a:ext cx="13648" cy="26971"/>
            </a:xfrm>
            <a:custGeom>
              <a:avLst/>
              <a:gdLst/>
              <a:ahLst/>
              <a:cxnLst/>
              <a:rect l="l" t="t" r="r" b="b"/>
              <a:pathLst>
                <a:path w="544" h="1075" extrusionOk="0">
                  <a:moveTo>
                    <a:pt x="68" y="1"/>
                  </a:moveTo>
                  <a:cubicBezTo>
                    <a:pt x="38" y="1"/>
                    <a:pt x="7" y="27"/>
                    <a:pt x="7" y="58"/>
                  </a:cubicBezTo>
                  <a:cubicBezTo>
                    <a:pt x="0" y="237"/>
                    <a:pt x="30" y="393"/>
                    <a:pt x="76" y="563"/>
                  </a:cubicBezTo>
                  <a:cubicBezTo>
                    <a:pt x="118" y="723"/>
                    <a:pt x="144" y="914"/>
                    <a:pt x="266" y="1031"/>
                  </a:cubicBezTo>
                  <a:cubicBezTo>
                    <a:pt x="299" y="1061"/>
                    <a:pt x="335" y="1074"/>
                    <a:pt x="370" y="1074"/>
                  </a:cubicBezTo>
                  <a:cubicBezTo>
                    <a:pt x="446" y="1074"/>
                    <a:pt x="514" y="1011"/>
                    <a:pt x="525" y="925"/>
                  </a:cubicBezTo>
                  <a:cubicBezTo>
                    <a:pt x="544" y="761"/>
                    <a:pt x="434" y="586"/>
                    <a:pt x="369" y="442"/>
                  </a:cubicBezTo>
                  <a:cubicBezTo>
                    <a:pt x="297" y="286"/>
                    <a:pt x="220" y="149"/>
                    <a:pt x="106" y="19"/>
                  </a:cubicBezTo>
                  <a:cubicBezTo>
                    <a:pt x="95" y="6"/>
                    <a:pt x="81" y="1"/>
                    <a:pt x="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2095;p34"/>
            <p:cNvSpPr/>
            <p:nvPr/>
          </p:nvSpPr>
          <p:spPr>
            <a:xfrm rot="387233">
              <a:off x="4549509" y="2351018"/>
              <a:ext cx="14752" cy="22003"/>
            </a:xfrm>
            <a:custGeom>
              <a:avLst/>
              <a:gdLst/>
              <a:ahLst/>
              <a:cxnLst/>
              <a:rect l="l" t="t" r="r" b="b"/>
              <a:pathLst>
                <a:path w="588" h="877" extrusionOk="0">
                  <a:moveTo>
                    <a:pt x="139" y="0"/>
                  </a:moveTo>
                  <a:cubicBezTo>
                    <a:pt x="72" y="0"/>
                    <a:pt x="1" y="61"/>
                    <a:pt x="26" y="141"/>
                  </a:cubicBezTo>
                  <a:cubicBezTo>
                    <a:pt x="72" y="281"/>
                    <a:pt x="105" y="426"/>
                    <a:pt x="151" y="571"/>
                  </a:cubicBezTo>
                  <a:cubicBezTo>
                    <a:pt x="193" y="688"/>
                    <a:pt x="227" y="844"/>
                    <a:pt x="372" y="874"/>
                  </a:cubicBezTo>
                  <a:cubicBezTo>
                    <a:pt x="380" y="876"/>
                    <a:pt x="388" y="876"/>
                    <a:pt x="395" y="876"/>
                  </a:cubicBezTo>
                  <a:cubicBezTo>
                    <a:pt x="439" y="876"/>
                    <a:pt x="479" y="857"/>
                    <a:pt x="505" y="818"/>
                  </a:cubicBezTo>
                  <a:cubicBezTo>
                    <a:pt x="588" y="697"/>
                    <a:pt x="505" y="560"/>
                    <a:pt x="444" y="446"/>
                  </a:cubicBezTo>
                  <a:cubicBezTo>
                    <a:pt x="375" y="312"/>
                    <a:pt x="300" y="186"/>
                    <a:pt x="227" y="53"/>
                  </a:cubicBezTo>
                  <a:cubicBezTo>
                    <a:pt x="207" y="16"/>
                    <a:pt x="174" y="0"/>
                    <a:pt x="1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2096;p34"/>
            <p:cNvSpPr/>
            <p:nvPr/>
          </p:nvSpPr>
          <p:spPr>
            <a:xfrm rot="387233">
              <a:off x="4559076" y="2311953"/>
              <a:ext cx="10838" cy="19595"/>
            </a:xfrm>
            <a:custGeom>
              <a:avLst/>
              <a:gdLst/>
              <a:ahLst/>
              <a:cxnLst/>
              <a:rect l="l" t="t" r="r" b="b"/>
              <a:pathLst>
                <a:path w="432" h="781" extrusionOk="0">
                  <a:moveTo>
                    <a:pt x="102" y="0"/>
                  </a:moveTo>
                  <a:cubicBezTo>
                    <a:pt x="51" y="0"/>
                    <a:pt x="1" y="43"/>
                    <a:pt x="17" y="110"/>
                  </a:cubicBezTo>
                  <a:cubicBezTo>
                    <a:pt x="43" y="232"/>
                    <a:pt x="73" y="349"/>
                    <a:pt x="112" y="464"/>
                  </a:cubicBezTo>
                  <a:cubicBezTo>
                    <a:pt x="127" y="516"/>
                    <a:pt x="150" y="574"/>
                    <a:pt x="169" y="623"/>
                  </a:cubicBezTo>
                  <a:cubicBezTo>
                    <a:pt x="196" y="688"/>
                    <a:pt x="226" y="704"/>
                    <a:pt x="275" y="753"/>
                  </a:cubicBezTo>
                  <a:cubicBezTo>
                    <a:pt x="294" y="772"/>
                    <a:pt x="315" y="780"/>
                    <a:pt x="335" y="780"/>
                  </a:cubicBezTo>
                  <a:cubicBezTo>
                    <a:pt x="386" y="780"/>
                    <a:pt x="432" y="726"/>
                    <a:pt x="424" y="665"/>
                  </a:cubicBezTo>
                  <a:cubicBezTo>
                    <a:pt x="415" y="597"/>
                    <a:pt x="420" y="574"/>
                    <a:pt x="389" y="509"/>
                  </a:cubicBezTo>
                  <a:cubicBezTo>
                    <a:pt x="366" y="464"/>
                    <a:pt x="340" y="422"/>
                    <a:pt x="321" y="376"/>
                  </a:cubicBezTo>
                  <a:cubicBezTo>
                    <a:pt x="271" y="274"/>
                    <a:pt x="226" y="171"/>
                    <a:pt x="187" y="65"/>
                  </a:cubicBezTo>
                  <a:cubicBezTo>
                    <a:pt x="172" y="20"/>
                    <a:pt x="137" y="0"/>
                    <a:pt x="1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2097;p34"/>
            <p:cNvSpPr/>
            <p:nvPr/>
          </p:nvSpPr>
          <p:spPr>
            <a:xfrm rot="387233">
              <a:off x="4524915" y="2300004"/>
              <a:ext cx="10813" cy="26519"/>
            </a:xfrm>
            <a:custGeom>
              <a:avLst/>
              <a:gdLst/>
              <a:ahLst/>
              <a:cxnLst/>
              <a:rect l="l" t="t" r="r" b="b"/>
              <a:pathLst>
                <a:path w="431" h="1057" extrusionOk="0">
                  <a:moveTo>
                    <a:pt x="115" y="1"/>
                  </a:moveTo>
                  <a:cubicBezTo>
                    <a:pt x="59" y="1"/>
                    <a:pt x="0" y="38"/>
                    <a:pt x="4" y="104"/>
                  </a:cubicBezTo>
                  <a:cubicBezTo>
                    <a:pt x="23" y="389"/>
                    <a:pt x="13" y="785"/>
                    <a:pt x="206" y="1016"/>
                  </a:cubicBezTo>
                  <a:cubicBezTo>
                    <a:pt x="230" y="1044"/>
                    <a:pt x="259" y="1056"/>
                    <a:pt x="289" y="1056"/>
                  </a:cubicBezTo>
                  <a:cubicBezTo>
                    <a:pt x="356" y="1056"/>
                    <a:pt x="424" y="996"/>
                    <a:pt x="427" y="925"/>
                  </a:cubicBezTo>
                  <a:cubicBezTo>
                    <a:pt x="430" y="781"/>
                    <a:pt x="362" y="648"/>
                    <a:pt x="320" y="511"/>
                  </a:cubicBezTo>
                  <a:cubicBezTo>
                    <a:pt x="274" y="367"/>
                    <a:pt x="237" y="226"/>
                    <a:pt x="210" y="74"/>
                  </a:cubicBezTo>
                  <a:cubicBezTo>
                    <a:pt x="202" y="24"/>
                    <a:pt x="159" y="1"/>
                    <a:pt x="1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2098;p34"/>
            <p:cNvSpPr/>
            <p:nvPr/>
          </p:nvSpPr>
          <p:spPr>
            <a:xfrm rot="387233">
              <a:off x="4494824" y="2248905"/>
              <a:ext cx="11566" cy="21075"/>
            </a:xfrm>
            <a:custGeom>
              <a:avLst/>
              <a:gdLst/>
              <a:ahLst/>
              <a:cxnLst/>
              <a:rect l="l" t="t" r="r" b="b"/>
              <a:pathLst>
                <a:path w="461" h="840" extrusionOk="0">
                  <a:moveTo>
                    <a:pt x="114" y="1"/>
                  </a:moveTo>
                  <a:cubicBezTo>
                    <a:pt x="76" y="1"/>
                    <a:pt x="38" y="24"/>
                    <a:pt x="31" y="63"/>
                  </a:cubicBezTo>
                  <a:cubicBezTo>
                    <a:pt x="0" y="188"/>
                    <a:pt x="16" y="302"/>
                    <a:pt x="31" y="428"/>
                  </a:cubicBezTo>
                  <a:cubicBezTo>
                    <a:pt x="50" y="557"/>
                    <a:pt x="46" y="709"/>
                    <a:pt x="153" y="797"/>
                  </a:cubicBezTo>
                  <a:cubicBezTo>
                    <a:pt x="186" y="826"/>
                    <a:pt x="223" y="839"/>
                    <a:pt x="259" y="839"/>
                  </a:cubicBezTo>
                  <a:cubicBezTo>
                    <a:pt x="322" y="839"/>
                    <a:pt x="380" y="798"/>
                    <a:pt x="407" y="728"/>
                  </a:cubicBezTo>
                  <a:cubicBezTo>
                    <a:pt x="461" y="602"/>
                    <a:pt x="384" y="465"/>
                    <a:pt x="339" y="344"/>
                  </a:cubicBezTo>
                  <a:cubicBezTo>
                    <a:pt x="297" y="226"/>
                    <a:pt x="256" y="123"/>
                    <a:pt x="172" y="25"/>
                  </a:cubicBezTo>
                  <a:cubicBezTo>
                    <a:pt x="157" y="8"/>
                    <a:pt x="135" y="1"/>
                    <a:pt x="1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2099;p34"/>
            <p:cNvSpPr/>
            <p:nvPr/>
          </p:nvSpPr>
          <p:spPr>
            <a:xfrm rot="387233">
              <a:off x="4513417" y="2234137"/>
              <a:ext cx="15580" cy="27447"/>
            </a:xfrm>
            <a:custGeom>
              <a:avLst/>
              <a:gdLst/>
              <a:ahLst/>
              <a:cxnLst/>
              <a:rect l="l" t="t" r="r" b="b"/>
              <a:pathLst>
                <a:path w="621" h="1094" extrusionOk="0">
                  <a:moveTo>
                    <a:pt x="186" y="0"/>
                  </a:moveTo>
                  <a:cubicBezTo>
                    <a:pt x="96" y="0"/>
                    <a:pt x="1" y="77"/>
                    <a:pt x="23" y="194"/>
                  </a:cubicBezTo>
                  <a:cubicBezTo>
                    <a:pt x="58" y="361"/>
                    <a:pt x="100" y="524"/>
                    <a:pt x="157" y="680"/>
                  </a:cubicBezTo>
                  <a:cubicBezTo>
                    <a:pt x="210" y="824"/>
                    <a:pt x="256" y="987"/>
                    <a:pt x="388" y="1071"/>
                  </a:cubicBezTo>
                  <a:cubicBezTo>
                    <a:pt x="412" y="1087"/>
                    <a:pt x="438" y="1094"/>
                    <a:pt x="462" y="1094"/>
                  </a:cubicBezTo>
                  <a:cubicBezTo>
                    <a:pt x="540" y="1094"/>
                    <a:pt x="610" y="1025"/>
                    <a:pt x="613" y="942"/>
                  </a:cubicBezTo>
                  <a:cubicBezTo>
                    <a:pt x="621" y="794"/>
                    <a:pt x="518" y="673"/>
                    <a:pt x="465" y="539"/>
                  </a:cubicBezTo>
                  <a:cubicBezTo>
                    <a:pt x="404" y="403"/>
                    <a:pt x="362" y="257"/>
                    <a:pt x="324" y="113"/>
                  </a:cubicBezTo>
                  <a:cubicBezTo>
                    <a:pt x="304" y="34"/>
                    <a:pt x="246" y="0"/>
                    <a:pt x="1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2100;p34"/>
            <p:cNvSpPr/>
            <p:nvPr/>
          </p:nvSpPr>
          <p:spPr>
            <a:xfrm rot="387233">
              <a:off x="4534957" y="2203158"/>
              <a:ext cx="13021" cy="21802"/>
            </a:xfrm>
            <a:custGeom>
              <a:avLst/>
              <a:gdLst/>
              <a:ahLst/>
              <a:cxnLst/>
              <a:rect l="l" t="t" r="r" b="b"/>
              <a:pathLst>
                <a:path w="519" h="869" extrusionOk="0">
                  <a:moveTo>
                    <a:pt x="173" y="0"/>
                  </a:moveTo>
                  <a:cubicBezTo>
                    <a:pt x="87" y="0"/>
                    <a:pt x="0" y="91"/>
                    <a:pt x="56" y="191"/>
                  </a:cubicBezTo>
                  <a:cubicBezTo>
                    <a:pt x="165" y="393"/>
                    <a:pt x="257" y="613"/>
                    <a:pt x="344" y="822"/>
                  </a:cubicBezTo>
                  <a:cubicBezTo>
                    <a:pt x="359" y="855"/>
                    <a:pt x="387" y="869"/>
                    <a:pt x="417" y="869"/>
                  </a:cubicBezTo>
                  <a:cubicBezTo>
                    <a:pt x="466" y="869"/>
                    <a:pt x="518" y="831"/>
                    <a:pt x="516" y="776"/>
                  </a:cubicBezTo>
                  <a:cubicBezTo>
                    <a:pt x="500" y="510"/>
                    <a:pt x="416" y="286"/>
                    <a:pt x="276" y="62"/>
                  </a:cubicBezTo>
                  <a:cubicBezTo>
                    <a:pt x="250" y="18"/>
                    <a:pt x="212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2101;p34"/>
            <p:cNvSpPr/>
            <p:nvPr/>
          </p:nvSpPr>
          <p:spPr>
            <a:xfrm rot="387233">
              <a:off x="4512052" y="2144946"/>
              <a:ext cx="15078" cy="25917"/>
            </a:xfrm>
            <a:custGeom>
              <a:avLst/>
              <a:gdLst/>
              <a:ahLst/>
              <a:cxnLst/>
              <a:rect l="l" t="t" r="r" b="b"/>
              <a:pathLst>
                <a:path w="601" h="1033" extrusionOk="0">
                  <a:moveTo>
                    <a:pt x="163" y="1"/>
                  </a:moveTo>
                  <a:cubicBezTo>
                    <a:pt x="86" y="1"/>
                    <a:pt x="1" y="70"/>
                    <a:pt x="36" y="155"/>
                  </a:cubicBezTo>
                  <a:cubicBezTo>
                    <a:pt x="154" y="434"/>
                    <a:pt x="245" y="776"/>
                    <a:pt x="443" y="1008"/>
                  </a:cubicBezTo>
                  <a:cubicBezTo>
                    <a:pt x="457" y="1025"/>
                    <a:pt x="478" y="1033"/>
                    <a:pt x="500" y="1033"/>
                  </a:cubicBezTo>
                  <a:cubicBezTo>
                    <a:pt x="548" y="1033"/>
                    <a:pt x="600" y="995"/>
                    <a:pt x="594" y="943"/>
                  </a:cubicBezTo>
                  <a:cubicBezTo>
                    <a:pt x="561" y="639"/>
                    <a:pt x="382" y="338"/>
                    <a:pt x="257" y="60"/>
                  </a:cubicBezTo>
                  <a:cubicBezTo>
                    <a:pt x="239" y="19"/>
                    <a:pt x="202" y="1"/>
                    <a:pt x="1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2102;p34"/>
            <p:cNvSpPr/>
            <p:nvPr/>
          </p:nvSpPr>
          <p:spPr>
            <a:xfrm rot="387233">
              <a:off x="4486771" y="2192933"/>
              <a:ext cx="12595" cy="20999"/>
            </a:xfrm>
            <a:custGeom>
              <a:avLst/>
              <a:gdLst/>
              <a:ahLst/>
              <a:cxnLst/>
              <a:rect l="l" t="t" r="r" b="b"/>
              <a:pathLst>
                <a:path w="502" h="837" extrusionOk="0">
                  <a:moveTo>
                    <a:pt x="116" y="0"/>
                  </a:moveTo>
                  <a:cubicBezTo>
                    <a:pt x="57" y="0"/>
                    <a:pt x="0" y="49"/>
                    <a:pt x="12" y="128"/>
                  </a:cubicBezTo>
                  <a:cubicBezTo>
                    <a:pt x="31" y="257"/>
                    <a:pt x="54" y="383"/>
                    <a:pt x="96" y="508"/>
                  </a:cubicBezTo>
                  <a:cubicBezTo>
                    <a:pt x="133" y="622"/>
                    <a:pt x="164" y="763"/>
                    <a:pt x="278" y="820"/>
                  </a:cubicBezTo>
                  <a:cubicBezTo>
                    <a:pt x="299" y="831"/>
                    <a:pt x="325" y="837"/>
                    <a:pt x="350" y="837"/>
                  </a:cubicBezTo>
                  <a:cubicBezTo>
                    <a:pt x="411" y="837"/>
                    <a:pt x="473" y="805"/>
                    <a:pt x="483" y="740"/>
                  </a:cubicBezTo>
                  <a:cubicBezTo>
                    <a:pt x="502" y="607"/>
                    <a:pt x="438" y="527"/>
                    <a:pt x="377" y="413"/>
                  </a:cubicBezTo>
                  <a:cubicBezTo>
                    <a:pt x="319" y="299"/>
                    <a:pt x="263" y="188"/>
                    <a:pt x="217" y="71"/>
                  </a:cubicBezTo>
                  <a:cubicBezTo>
                    <a:pt x="196" y="22"/>
                    <a:pt x="155" y="0"/>
                    <a:pt x="1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2103;p34"/>
            <p:cNvSpPr/>
            <p:nvPr/>
          </p:nvSpPr>
          <p:spPr>
            <a:xfrm rot="387233">
              <a:off x="4464887" y="2170388"/>
              <a:ext cx="10036" cy="19845"/>
            </a:xfrm>
            <a:custGeom>
              <a:avLst/>
              <a:gdLst/>
              <a:ahLst/>
              <a:cxnLst/>
              <a:rect l="l" t="t" r="r" b="b"/>
              <a:pathLst>
                <a:path w="400" h="791" extrusionOk="0">
                  <a:moveTo>
                    <a:pt x="132" y="1"/>
                  </a:moveTo>
                  <a:cubicBezTo>
                    <a:pt x="88" y="1"/>
                    <a:pt x="47" y="24"/>
                    <a:pt x="39" y="77"/>
                  </a:cubicBezTo>
                  <a:cubicBezTo>
                    <a:pt x="4" y="289"/>
                    <a:pt x="1" y="693"/>
                    <a:pt x="240" y="784"/>
                  </a:cubicBezTo>
                  <a:cubicBezTo>
                    <a:pt x="252" y="789"/>
                    <a:pt x="263" y="791"/>
                    <a:pt x="275" y="791"/>
                  </a:cubicBezTo>
                  <a:cubicBezTo>
                    <a:pt x="335" y="791"/>
                    <a:pt x="382" y="728"/>
                    <a:pt x="389" y="670"/>
                  </a:cubicBezTo>
                  <a:cubicBezTo>
                    <a:pt x="400" y="571"/>
                    <a:pt x="324" y="491"/>
                    <a:pt x="290" y="400"/>
                  </a:cubicBezTo>
                  <a:cubicBezTo>
                    <a:pt x="255" y="305"/>
                    <a:pt x="244" y="206"/>
                    <a:pt x="248" y="107"/>
                  </a:cubicBezTo>
                  <a:cubicBezTo>
                    <a:pt x="250" y="40"/>
                    <a:pt x="189" y="1"/>
                    <a:pt x="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2104;p34"/>
            <p:cNvSpPr/>
            <p:nvPr/>
          </p:nvSpPr>
          <p:spPr>
            <a:xfrm rot="387233">
              <a:off x="4465044" y="2132241"/>
              <a:ext cx="17638" cy="23257"/>
            </a:xfrm>
            <a:custGeom>
              <a:avLst/>
              <a:gdLst/>
              <a:ahLst/>
              <a:cxnLst/>
              <a:rect l="l" t="t" r="r" b="b"/>
              <a:pathLst>
                <a:path w="703" h="927" extrusionOk="0">
                  <a:moveTo>
                    <a:pt x="129" y="1"/>
                  </a:moveTo>
                  <a:cubicBezTo>
                    <a:pt x="65" y="1"/>
                    <a:pt x="0" y="42"/>
                    <a:pt x="6" y="116"/>
                  </a:cubicBezTo>
                  <a:cubicBezTo>
                    <a:pt x="29" y="298"/>
                    <a:pt x="79" y="473"/>
                    <a:pt x="174" y="625"/>
                  </a:cubicBezTo>
                  <a:cubicBezTo>
                    <a:pt x="257" y="754"/>
                    <a:pt x="429" y="895"/>
                    <a:pt x="585" y="925"/>
                  </a:cubicBezTo>
                  <a:cubicBezTo>
                    <a:pt x="590" y="926"/>
                    <a:pt x="595" y="927"/>
                    <a:pt x="599" y="927"/>
                  </a:cubicBezTo>
                  <a:cubicBezTo>
                    <a:pt x="652" y="927"/>
                    <a:pt x="703" y="871"/>
                    <a:pt x="664" y="818"/>
                  </a:cubicBezTo>
                  <a:cubicBezTo>
                    <a:pt x="631" y="765"/>
                    <a:pt x="580" y="723"/>
                    <a:pt x="543" y="674"/>
                  </a:cubicBezTo>
                  <a:cubicBezTo>
                    <a:pt x="494" y="618"/>
                    <a:pt x="459" y="549"/>
                    <a:pt x="413" y="488"/>
                  </a:cubicBezTo>
                  <a:cubicBezTo>
                    <a:pt x="326" y="367"/>
                    <a:pt x="269" y="233"/>
                    <a:pt x="243" y="85"/>
                  </a:cubicBezTo>
                  <a:cubicBezTo>
                    <a:pt x="231" y="27"/>
                    <a:pt x="180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2105;p34"/>
            <p:cNvSpPr/>
            <p:nvPr/>
          </p:nvSpPr>
          <p:spPr>
            <a:xfrm rot="387233">
              <a:off x="4483552" y="2105081"/>
              <a:ext cx="13347" cy="23308"/>
            </a:xfrm>
            <a:custGeom>
              <a:avLst/>
              <a:gdLst/>
              <a:ahLst/>
              <a:cxnLst/>
              <a:rect l="l" t="t" r="r" b="b"/>
              <a:pathLst>
                <a:path w="532" h="929" extrusionOk="0">
                  <a:moveTo>
                    <a:pt x="123" y="1"/>
                  </a:moveTo>
                  <a:cubicBezTo>
                    <a:pt x="61" y="1"/>
                    <a:pt x="0" y="67"/>
                    <a:pt x="37" y="142"/>
                  </a:cubicBezTo>
                  <a:cubicBezTo>
                    <a:pt x="94" y="268"/>
                    <a:pt x="140" y="402"/>
                    <a:pt x="178" y="535"/>
                  </a:cubicBezTo>
                  <a:cubicBezTo>
                    <a:pt x="212" y="649"/>
                    <a:pt x="231" y="781"/>
                    <a:pt x="296" y="881"/>
                  </a:cubicBezTo>
                  <a:cubicBezTo>
                    <a:pt x="315" y="912"/>
                    <a:pt x="351" y="928"/>
                    <a:pt x="386" y="928"/>
                  </a:cubicBezTo>
                  <a:cubicBezTo>
                    <a:pt x="428" y="928"/>
                    <a:pt x="468" y="905"/>
                    <a:pt x="478" y="858"/>
                  </a:cubicBezTo>
                  <a:cubicBezTo>
                    <a:pt x="531" y="584"/>
                    <a:pt x="342" y="272"/>
                    <a:pt x="201" y="48"/>
                  </a:cubicBezTo>
                  <a:cubicBezTo>
                    <a:pt x="181" y="14"/>
                    <a:pt x="152" y="1"/>
                    <a:pt x="1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2106;p34"/>
            <p:cNvSpPr/>
            <p:nvPr/>
          </p:nvSpPr>
          <p:spPr>
            <a:xfrm rot="387233">
              <a:off x="4504941" y="2071303"/>
              <a:ext cx="14752" cy="25265"/>
            </a:xfrm>
            <a:custGeom>
              <a:avLst/>
              <a:gdLst/>
              <a:ahLst/>
              <a:cxnLst/>
              <a:rect l="l" t="t" r="r" b="b"/>
              <a:pathLst>
                <a:path w="588" h="1007" extrusionOk="0">
                  <a:moveTo>
                    <a:pt x="120" y="1"/>
                  </a:moveTo>
                  <a:cubicBezTo>
                    <a:pt x="60" y="1"/>
                    <a:pt x="0" y="53"/>
                    <a:pt x="18" y="128"/>
                  </a:cubicBezTo>
                  <a:cubicBezTo>
                    <a:pt x="98" y="435"/>
                    <a:pt x="151" y="789"/>
                    <a:pt x="424" y="995"/>
                  </a:cubicBezTo>
                  <a:cubicBezTo>
                    <a:pt x="437" y="1003"/>
                    <a:pt x="450" y="1007"/>
                    <a:pt x="463" y="1007"/>
                  </a:cubicBezTo>
                  <a:cubicBezTo>
                    <a:pt x="505" y="1007"/>
                    <a:pt x="540" y="963"/>
                    <a:pt x="546" y="922"/>
                  </a:cubicBezTo>
                  <a:cubicBezTo>
                    <a:pt x="588" y="599"/>
                    <a:pt x="368" y="310"/>
                    <a:pt x="204" y="47"/>
                  </a:cubicBezTo>
                  <a:cubicBezTo>
                    <a:pt x="183" y="15"/>
                    <a:pt x="152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2107;p34"/>
            <p:cNvSpPr/>
            <p:nvPr/>
          </p:nvSpPr>
          <p:spPr>
            <a:xfrm rot="387233">
              <a:off x="4442049" y="2063446"/>
              <a:ext cx="10337" cy="21025"/>
            </a:xfrm>
            <a:custGeom>
              <a:avLst/>
              <a:gdLst/>
              <a:ahLst/>
              <a:cxnLst/>
              <a:rect l="l" t="t" r="r" b="b"/>
              <a:pathLst>
                <a:path w="412" h="838" extrusionOk="0">
                  <a:moveTo>
                    <a:pt x="130" y="0"/>
                  </a:moveTo>
                  <a:cubicBezTo>
                    <a:pt x="66" y="0"/>
                    <a:pt x="1" y="42"/>
                    <a:pt x="9" y="120"/>
                  </a:cubicBezTo>
                  <a:cubicBezTo>
                    <a:pt x="24" y="253"/>
                    <a:pt x="29" y="382"/>
                    <a:pt x="43" y="515"/>
                  </a:cubicBezTo>
                  <a:cubicBezTo>
                    <a:pt x="55" y="633"/>
                    <a:pt x="59" y="766"/>
                    <a:pt x="176" y="823"/>
                  </a:cubicBezTo>
                  <a:cubicBezTo>
                    <a:pt x="195" y="832"/>
                    <a:pt x="216" y="837"/>
                    <a:pt x="236" y="837"/>
                  </a:cubicBezTo>
                  <a:cubicBezTo>
                    <a:pt x="266" y="837"/>
                    <a:pt x="295" y="827"/>
                    <a:pt x="317" y="805"/>
                  </a:cubicBezTo>
                  <a:cubicBezTo>
                    <a:pt x="412" y="709"/>
                    <a:pt x="374" y="591"/>
                    <a:pt x="348" y="473"/>
                  </a:cubicBezTo>
                  <a:cubicBezTo>
                    <a:pt x="317" y="344"/>
                    <a:pt x="280" y="219"/>
                    <a:pt x="249" y="86"/>
                  </a:cubicBezTo>
                  <a:cubicBezTo>
                    <a:pt x="235" y="28"/>
                    <a:pt x="183" y="0"/>
                    <a:pt x="1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2108;p34"/>
            <p:cNvSpPr/>
            <p:nvPr/>
          </p:nvSpPr>
          <p:spPr>
            <a:xfrm rot="387233">
              <a:off x="4467004" y="2047030"/>
              <a:ext cx="11165" cy="22505"/>
            </a:xfrm>
            <a:custGeom>
              <a:avLst/>
              <a:gdLst/>
              <a:ahLst/>
              <a:cxnLst/>
              <a:rect l="l" t="t" r="r" b="b"/>
              <a:pathLst>
                <a:path w="445" h="897" extrusionOk="0">
                  <a:moveTo>
                    <a:pt x="130" y="0"/>
                  </a:moveTo>
                  <a:cubicBezTo>
                    <a:pt x="77" y="0"/>
                    <a:pt x="20" y="39"/>
                    <a:pt x="15" y="104"/>
                  </a:cubicBezTo>
                  <a:cubicBezTo>
                    <a:pt x="0" y="355"/>
                    <a:pt x="11" y="762"/>
                    <a:pt x="285" y="884"/>
                  </a:cubicBezTo>
                  <a:cubicBezTo>
                    <a:pt x="302" y="892"/>
                    <a:pt x="319" y="896"/>
                    <a:pt x="335" y="896"/>
                  </a:cubicBezTo>
                  <a:cubicBezTo>
                    <a:pt x="385" y="896"/>
                    <a:pt x="424" y="859"/>
                    <a:pt x="429" y="804"/>
                  </a:cubicBezTo>
                  <a:cubicBezTo>
                    <a:pt x="445" y="679"/>
                    <a:pt x="388" y="560"/>
                    <a:pt x="342" y="446"/>
                  </a:cubicBezTo>
                  <a:cubicBezTo>
                    <a:pt x="297" y="329"/>
                    <a:pt x="247" y="200"/>
                    <a:pt x="220" y="74"/>
                  </a:cubicBezTo>
                  <a:cubicBezTo>
                    <a:pt x="209" y="23"/>
                    <a:pt x="170" y="0"/>
                    <a:pt x="1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2109;p34"/>
            <p:cNvSpPr/>
            <p:nvPr/>
          </p:nvSpPr>
          <p:spPr>
            <a:xfrm rot="387233">
              <a:off x="4487655" y="2004578"/>
              <a:ext cx="13523" cy="21426"/>
            </a:xfrm>
            <a:custGeom>
              <a:avLst/>
              <a:gdLst/>
              <a:ahLst/>
              <a:cxnLst/>
              <a:rect l="l" t="t" r="r" b="b"/>
              <a:pathLst>
                <a:path w="539" h="854" extrusionOk="0">
                  <a:moveTo>
                    <a:pt x="174" y="1"/>
                  </a:moveTo>
                  <a:cubicBezTo>
                    <a:pt x="90" y="1"/>
                    <a:pt x="1" y="80"/>
                    <a:pt x="29" y="180"/>
                  </a:cubicBezTo>
                  <a:cubicBezTo>
                    <a:pt x="63" y="314"/>
                    <a:pt x="105" y="446"/>
                    <a:pt x="143" y="575"/>
                  </a:cubicBezTo>
                  <a:cubicBezTo>
                    <a:pt x="181" y="701"/>
                    <a:pt x="234" y="796"/>
                    <a:pt x="356" y="849"/>
                  </a:cubicBezTo>
                  <a:cubicBezTo>
                    <a:pt x="364" y="852"/>
                    <a:pt x="373" y="854"/>
                    <a:pt x="383" y="854"/>
                  </a:cubicBezTo>
                  <a:cubicBezTo>
                    <a:pt x="420" y="854"/>
                    <a:pt x="462" y="831"/>
                    <a:pt x="478" y="800"/>
                  </a:cubicBezTo>
                  <a:cubicBezTo>
                    <a:pt x="539" y="679"/>
                    <a:pt x="500" y="565"/>
                    <a:pt x="451" y="446"/>
                  </a:cubicBezTo>
                  <a:cubicBezTo>
                    <a:pt x="397" y="321"/>
                    <a:pt x="344" y="195"/>
                    <a:pt x="283" y="70"/>
                  </a:cubicBezTo>
                  <a:cubicBezTo>
                    <a:pt x="259" y="21"/>
                    <a:pt x="21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2110;p34"/>
            <p:cNvSpPr/>
            <p:nvPr/>
          </p:nvSpPr>
          <p:spPr>
            <a:xfrm rot="387233">
              <a:off x="4460560" y="1946444"/>
              <a:ext cx="9258" cy="25465"/>
            </a:xfrm>
            <a:custGeom>
              <a:avLst/>
              <a:gdLst/>
              <a:ahLst/>
              <a:cxnLst/>
              <a:rect l="l" t="t" r="r" b="b"/>
              <a:pathLst>
                <a:path w="369" h="1015" extrusionOk="0">
                  <a:moveTo>
                    <a:pt x="68" y="0"/>
                  </a:moveTo>
                  <a:cubicBezTo>
                    <a:pt x="33" y="0"/>
                    <a:pt x="1" y="22"/>
                    <a:pt x="7" y="68"/>
                  </a:cubicBezTo>
                  <a:cubicBezTo>
                    <a:pt x="45" y="375"/>
                    <a:pt x="56" y="691"/>
                    <a:pt x="197" y="972"/>
                  </a:cubicBezTo>
                  <a:cubicBezTo>
                    <a:pt x="213" y="1002"/>
                    <a:pt x="240" y="1015"/>
                    <a:pt x="267" y="1015"/>
                  </a:cubicBezTo>
                  <a:cubicBezTo>
                    <a:pt x="313" y="1015"/>
                    <a:pt x="362" y="979"/>
                    <a:pt x="364" y="926"/>
                  </a:cubicBezTo>
                  <a:cubicBezTo>
                    <a:pt x="368" y="619"/>
                    <a:pt x="239" y="337"/>
                    <a:pt x="140" y="48"/>
                  </a:cubicBezTo>
                  <a:cubicBezTo>
                    <a:pt x="129" y="17"/>
                    <a:pt x="98" y="0"/>
                    <a:pt x="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2111;p34"/>
            <p:cNvSpPr/>
            <p:nvPr/>
          </p:nvSpPr>
          <p:spPr>
            <a:xfrm rot="387233">
              <a:off x="4439754" y="1960566"/>
              <a:ext cx="10412" cy="16935"/>
            </a:xfrm>
            <a:custGeom>
              <a:avLst/>
              <a:gdLst/>
              <a:ahLst/>
              <a:cxnLst/>
              <a:rect l="l" t="t" r="r" b="b"/>
              <a:pathLst>
                <a:path w="415" h="675" extrusionOk="0">
                  <a:moveTo>
                    <a:pt x="172" y="1"/>
                  </a:moveTo>
                  <a:cubicBezTo>
                    <a:pt x="124" y="1"/>
                    <a:pt x="73" y="28"/>
                    <a:pt x="65" y="78"/>
                  </a:cubicBezTo>
                  <a:cubicBezTo>
                    <a:pt x="34" y="241"/>
                    <a:pt x="0" y="461"/>
                    <a:pt x="99" y="610"/>
                  </a:cubicBezTo>
                  <a:cubicBezTo>
                    <a:pt x="128" y="654"/>
                    <a:pt x="171" y="674"/>
                    <a:pt x="213" y="674"/>
                  </a:cubicBezTo>
                  <a:cubicBezTo>
                    <a:pt x="270" y="674"/>
                    <a:pt x="326" y="638"/>
                    <a:pt x="350" y="575"/>
                  </a:cubicBezTo>
                  <a:cubicBezTo>
                    <a:pt x="414" y="412"/>
                    <a:pt x="323" y="203"/>
                    <a:pt x="258" y="51"/>
                  </a:cubicBezTo>
                  <a:cubicBezTo>
                    <a:pt x="244" y="16"/>
                    <a:pt x="209" y="1"/>
                    <a:pt x="1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2112;p34"/>
            <p:cNvSpPr/>
            <p:nvPr/>
          </p:nvSpPr>
          <p:spPr>
            <a:xfrm rot="387233">
              <a:off x="4432852" y="2011874"/>
              <a:ext cx="9860" cy="18917"/>
            </a:xfrm>
            <a:custGeom>
              <a:avLst/>
              <a:gdLst/>
              <a:ahLst/>
              <a:cxnLst/>
              <a:rect l="l" t="t" r="r" b="b"/>
              <a:pathLst>
                <a:path w="393" h="754" extrusionOk="0">
                  <a:moveTo>
                    <a:pt x="150" y="0"/>
                  </a:moveTo>
                  <a:cubicBezTo>
                    <a:pt x="117" y="0"/>
                    <a:pt x="86" y="18"/>
                    <a:pt x="81" y="59"/>
                  </a:cubicBezTo>
                  <a:cubicBezTo>
                    <a:pt x="54" y="241"/>
                    <a:pt x="1" y="534"/>
                    <a:pt x="111" y="698"/>
                  </a:cubicBezTo>
                  <a:cubicBezTo>
                    <a:pt x="136" y="732"/>
                    <a:pt x="179" y="754"/>
                    <a:pt x="220" y="754"/>
                  </a:cubicBezTo>
                  <a:cubicBezTo>
                    <a:pt x="257" y="754"/>
                    <a:pt x="291" y="737"/>
                    <a:pt x="309" y="698"/>
                  </a:cubicBezTo>
                  <a:cubicBezTo>
                    <a:pt x="392" y="512"/>
                    <a:pt x="301" y="245"/>
                    <a:pt x="241" y="59"/>
                  </a:cubicBezTo>
                  <a:cubicBezTo>
                    <a:pt x="229" y="23"/>
                    <a:pt x="188" y="0"/>
                    <a:pt x="1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2113;p34"/>
            <p:cNvSpPr/>
            <p:nvPr/>
          </p:nvSpPr>
          <p:spPr>
            <a:xfrm rot="387233">
              <a:off x="4458691" y="1998142"/>
              <a:ext cx="14251" cy="31286"/>
            </a:xfrm>
            <a:custGeom>
              <a:avLst/>
              <a:gdLst/>
              <a:ahLst/>
              <a:cxnLst/>
              <a:rect l="l" t="t" r="r" b="b"/>
              <a:pathLst>
                <a:path w="568" h="1247" extrusionOk="0">
                  <a:moveTo>
                    <a:pt x="122" y="1"/>
                  </a:moveTo>
                  <a:cubicBezTo>
                    <a:pt x="74" y="1"/>
                    <a:pt x="27" y="33"/>
                    <a:pt x="23" y="99"/>
                  </a:cubicBezTo>
                  <a:cubicBezTo>
                    <a:pt x="0" y="460"/>
                    <a:pt x="16" y="985"/>
                    <a:pt x="331" y="1224"/>
                  </a:cubicBezTo>
                  <a:cubicBezTo>
                    <a:pt x="352" y="1240"/>
                    <a:pt x="376" y="1247"/>
                    <a:pt x="401" y="1247"/>
                  </a:cubicBezTo>
                  <a:cubicBezTo>
                    <a:pt x="481" y="1247"/>
                    <a:pt x="568" y="1176"/>
                    <a:pt x="559" y="1091"/>
                  </a:cubicBezTo>
                  <a:cubicBezTo>
                    <a:pt x="540" y="928"/>
                    <a:pt x="445" y="802"/>
                    <a:pt x="384" y="651"/>
                  </a:cubicBezTo>
                  <a:cubicBezTo>
                    <a:pt x="316" y="479"/>
                    <a:pt x="251" y="286"/>
                    <a:pt x="228" y="99"/>
                  </a:cubicBezTo>
                  <a:cubicBezTo>
                    <a:pt x="221" y="34"/>
                    <a:pt x="171" y="1"/>
                    <a:pt x="1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2114;p34"/>
            <p:cNvSpPr/>
            <p:nvPr/>
          </p:nvSpPr>
          <p:spPr>
            <a:xfrm rot="387233">
              <a:off x="3930908" y="2256260"/>
              <a:ext cx="677654" cy="263635"/>
            </a:xfrm>
            <a:custGeom>
              <a:avLst/>
              <a:gdLst/>
              <a:ahLst/>
              <a:cxnLst/>
              <a:rect l="l" t="t" r="r" b="b"/>
              <a:pathLst>
                <a:path w="27010" h="10508" extrusionOk="0">
                  <a:moveTo>
                    <a:pt x="4007" y="1"/>
                  </a:moveTo>
                  <a:cubicBezTo>
                    <a:pt x="3262" y="1"/>
                    <a:pt x="2716" y="181"/>
                    <a:pt x="2434" y="588"/>
                  </a:cubicBezTo>
                  <a:cubicBezTo>
                    <a:pt x="0" y="4110"/>
                    <a:pt x="27009" y="10508"/>
                    <a:pt x="27009" y="10508"/>
                  </a:cubicBezTo>
                  <a:cubicBezTo>
                    <a:pt x="27009" y="10508"/>
                    <a:pt x="9698" y="1"/>
                    <a:pt x="400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2115;p34"/>
            <p:cNvSpPr/>
            <p:nvPr/>
          </p:nvSpPr>
          <p:spPr>
            <a:xfrm rot="387233">
              <a:off x="4183345" y="2362053"/>
              <a:ext cx="24838" cy="13498"/>
            </a:xfrm>
            <a:custGeom>
              <a:avLst/>
              <a:gdLst/>
              <a:ahLst/>
              <a:cxnLst/>
              <a:rect l="l" t="t" r="r" b="b"/>
              <a:pathLst>
                <a:path w="990" h="538" extrusionOk="0">
                  <a:moveTo>
                    <a:pt x="116" y="0"/>
                  </a:moveTo>
                  <a:cubicBezTo>
                    <a:pt x="34" y="0"/>
                    <a:pt x="0" y="108"/>
                    <a:pt x="51" y="169"/>
                  </a:cubicBezTo>
                  <a:cubicBezTo>
                    <a:pt x="138" y="287"/>
                    <a:pt x="291" y="370"/>
                    <a:pt x="424" y="431"/>
                  </a:cubicBezTo>
                  <a:cubicBezTo>
                    <a:pt x="522" y="479"/>
                    <a:pt x="645" y="537"/>
                    <a:pt x="760" y="537"/>
                  </a:cubicBezTo>
                  <a:cubicBezTo>
                    <a:pt x="792" y="537"/>
                    <a:pt x="823" y="533"/>
                    <a:pt x="853" y="522"/>
                  </a:cubicBezTo>
                  <a:cubicBezTo>
                    <a:pt x="941" y="492"/>
                    <a:pt x="990" y="374"/>
                    <a:pt x="910" y="301"/>
                  </a:cubicBezTo>
                  <a:cubicBezTo>
                    <a:pt x="812" y="215"/>
                    <a:pt x="663" y="206"/>
                    <a:pt x="534" y="164"/>
                  </a:cubicBezTo>
                  <a:cubicBezTo>
                    <a:pt x="401" y="123"/>
                    <a:pt x="279" y="50"/>
                    <a:pt x="146" y="5"/>
                  </a:cubicBezTo>
                  <a:cubicBezTo>
                    <a:pt x="135" y="2"/>
                    <a:pt x="125" y="0"/>
                    <a:pt x="1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2116;p34"/>
            <p:cNvSpPr/>
            <p:nvPr/>
          </p:nvSpPr>
          <p:spPr>
            <a:xfrm rot="387233">
              <a:off x="4201130" y="2340989"/>
              <a:ext cx="27196" cy="11842"/>
            </a:xfrm>
            <a:custGeom>
              <a:avLst/>
              <a:gdLst/>
              <a:ahLst/>
              <a:cxnLst/>
              <a:rect l="l" t="t" r="r" b="b"/>
              <a:pathLst>
                <a:path w="1084" h="472" extrusionOk="0">
                  <a:moveTo>
                    <a:pt x="216" y="0"/>
                  </a:moveTo>
                  <a:cubicBezTo>
                    <a:pt x="56" y="0"/>
                    <a:pt x="1" y="239"/>
                    <a:pt x="171" y="293"/>
                  </a:cubicBezTo>
                  <a:cubicBezTo>
                    <a:pt x="304" y="331"/>
                    <a:pt x="438" y="369"/>
                    <a:pt x="566" y="407"/>
                  </a:cubicBezTo>
                  <a:cubicBezTo>
                    <a:pt x="662" y="436"/>
                    <a:pt x="756" y="472"/>
                    <a:pt x="852" y="472"/>
                  </a:cubicBezTo>
                  <a:cubicBezTo>
                    <a:pt x="882" y="472"/>
                    <a:pt x="913" y="468"/>
                    <a:pt x="943" y="460"/>
                  </a:cubicBezTo>
                  <a:cubicBezTo>
                    <a:pt x="1042" y="434"/>
                    <a:pt x="1084" y="297"/>
                    <a:pt x="1004" y="225"/>
                  </a:cubicBezTo>
                  <a:cubicBezTo>
                    <a:pt x="908" y="133"/>
                    <a:pt x="783" y="118"/>
                    <a:pt x="654" y="92"/>
                  </a:cubicBezTo>
                  <a:cubicBezTo>
                    <a:pt x="521" y="65"/>
                    <a:pt x="388" y="34"/>
                    <a:pt x="251" y="4"/>
                  </a:cubicBezTo>
                  <a:cubicBezTo>
                    <a:pt x="239" y="1"/>
                    <a:pt x="227" y="0"/>
                    <a:pt x="2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2117;p34"/>
            <p:cNvSpPr/>
            <p:nvPr/>
          </p:nvSpPr>
          <p:spPr>
            <a:xfrm rot="387233">
              <a:off x="4169854" y="2304869"/>
              <a:ext cx="19971" cy="9885"/>
            </a:xfrm>
            <a:custGeom>
              <a:avLst/>
              <a:gdLst/>
              <a:ahLst/>
              <a:cxnLst/>
              <a:rect l="l" t="t" r="r" b="b"/>
              <a:pathLst>
                <a:path w="796" h="394" extrusionOk="0">
                  <a:moveTo>
                    <a:pt x="136" y="0"/>
                  </a:moveTo>
                  <a:cubicBezTo>
                    <a:pt x="23" y="0"/>
                    <a:pt x="1" y="187"/>
                    <a:pt x="115" y="213"/>
                  </a:cubicBezTo>
                  <a:cubicBezTo>
                    <a:pt x="210" y="232"/>
                    <a:pt x="305" y="259"/>
                    <a:pt x="396" y="297"/>
                  </a:cubicBezTo>
                  <a:cubicBezTo>
                    <a:pt x="477" y="329"/>
                    <a:pt x="555" y="393"/>
                    <a:pt x="642" y="393"/>
                  </a:cubicBezTo>
                  <a:cubicBezTo>
                    <a:pt x="649" y="393"/>
                    <a:pt x="656" y="393"/>
                    <a:pt x="663" y="392"/>
                  </a:cubicBezTo>
                  <a:cubicBezTo>
                    <a:pt x="747" y="385"/>
                    <a:pt x="796" y="309"/>
                    <a:pt x="758" y="232"/>
                  </a:cubicBezTo>
                  <a:cubicBezTo>
                    <a:pt x="705" y="134"/>
                    <a:pt x="579" y="104"/>
                    <a:pt x="480" y="69"/>
                  </a:cubicBezTo>
                  <a:cubicBezTo>
                    <a:pt x="370" y="35"/>
                    <a:pt x="256" y="16"/>
                    <a:pt x="145" y="0"/>
                  </a:cubicBezTo>
                  <a:cubicBezTo>
                    <a:pt x="142" y="0"/>
                    <a:pt x="139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2118;p34"/>
            <p:cNvSpPr/>
            <p:nvPr/>
          </p:nvSpPr>
          <p:spPr>
            <a:xfrm rot="387233">
              <a:off x="4235577" y="2377539"/>
              <a:ext cx="27171" cy="14050"/>
            </a:xfrm>
            <a:custGeom>
              <a:avLst/>
              <a:gdLst/>
              <a:ahLst/>
              <a:cxnLst/>
              <a:rect l="l" t="t" r="r" b="b"/>
              <a:pathLst>
                <a:path w="1083" h="560" extrusionOk="0">
                  <a:moveTo>
                    <a:pt x="100" y="0"/>
                  </a:moveTo>
                  <a:cubicBezTo>
                    <a:pt x="32" y="0"/>
                    <a:pt x="1" y="93"/>
                    <a:pt x="49" y="137"/>
                  </a:cubicBezTo>
                  <a:cubicBezTo>
                    <a:pt x="170" y="255"/>
                    <a:pt x="319" y="342"/>
                    <a:pt x="467" y="418"/>
                  </a:cubicBezTo>
                  <a:cubicBezTo>
                    <a:pt x="605" y="489"/>
                    <a:pt x="750" y="560"/>
                    <a:pt x="904" y="560"/>
                  </a:cubicBezTo>
                  <a:cubicBezTo>
                    <a:pt x="915" y="560"/>
                    <a:pt x="927" y="559"/>
                    <a:pt x="939" y="559"/>
                  </a:cubicBezTo>
                  <a:cubicBezTo>
                    <a:pt x="1041" y="551"/>
                    <a:pt x="1083" y="441"/>
                    <a:pt x="1018" y="365"/>
                  </a:cubicBezTo>
                  <a:cubicBezTo>
                    <a:pt x="916" y="232"/>
                    <a:pt x="752" y="171"/>
                    <a:pt x="596" y="118"/>
                  </a:cubicBezTo>
                  <a:cubicBezTo>
                    <a:pt x="437" y="60"/>
                    <a:pt x="273" y="8"/>
                    <a:pt x="105" y="0"/>
                  </a:cubicBezTo>
                  <a:cubicBezTo>
                    <a:pt x="104" y="0"/>
                    <a:pt x="102" y="0"/>
                    <a:pt x="1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2119;p34"/>
            <p:cNvSpPr/>
            <p:nvPr/>
          </p:nvSpPr>
          <p:spPr>
            <a:xfrm rot="387233">
              <a:off x="4268216" y="2366640"/>
              <a:ext cx="30784" cy="14326"/>
            </a:xfrm>
            <a:custGeom>
              <a:avLst/>
              <a:gdLst/>
              <a:ahLst/>
              <a:cxnLst/>
              <a:rect l="l" t="t" r="r" b="b"/>
              <a:pathLst>
                <a:path w="1227" h="571" extrusionOk="0">
                  <a:moveTo>
                    <a:pt x="163" y="0"/>
                  </a:moveTo>
                  <a:cubicBezTo>
                    <a:pt x="57" y="0"/>
                    <a:pt x="1" y="177"/>
                    <a:pt x="112" y="225"/>
                  </a:cubicBezTo>
                  <a:cubicBezTo>
                    <a:pt x="265" y="290"/>
                    <a:pt x="424" y="343"/>
                    <a:pt x="581" y="407"/>
                  </a:cubicBezTo>
                  <a:cubicBezTo>
                    <a:pt x="722" y="467"/>
                    <a:pt x="872" y="571"/>
                    <a:pt x="1029" y="571"/>
                  </a:cubicBezTo>
                  <a:cubicBezTo>
                    <a:pt x="1031" y="571"/>
                    <a:pt x="1034" y="571"/>
                    <a:pt x="1037" y="571"/>
                  </a:cubicBezTo>
                  <a:cubicBezTo>
                    <a:pt x="1135" y="571"/>
                    <a:pt x="1227" y="449"/>
                    <a:pt x="1158" y="362"/>
                  </a:cubicBezTo>
                  <a:cubicBezTo>
                    <a:pt x="1056" y="217"/>
                    <a:pt x="881" y="167"/>
                    <a:pt x="714" y="114"/>
                  </a:cubicBezTo>
                  <a:cubicBezTo>
                    <a:pt x="539" y="53"/>
                    <a:pt x="356" y="11"/>
                    <a:pt x="170" y="0"/>
                  </a:cubicBezTo>
                  <a:cubicBezTo>
                    <a:pt x="168" y="0"/>
                    <a:pt x="166" y="0"/>
                    <a:pt x="1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2120;p34"/>
            <p:cNvSpPr/>
            <p:nvPr/>
          </p:nvSpPr>
          <p:spPr>
            <a:xfrm rot="387233">
              <a:off x="4261336" y="2406554"/>
              <a:ext cx="23433" cy="15104"/>
            </a:xfrm>
            <a:custGeom>
              <a:avLst/>
              <a:gdLst/>
              <a:ahLst/>
              <a:cxnLst/>
              <a:rect l="l" t="t" r="r" b="b"/>
              <a:pathLst>
                <a:path w="934" h="602" extrusionOk="0">
                  <a:moveTo>
                    <a:pt x="121" y="1"/>
                  </a:moveTo>
                  <a:cubicBezTo>
                    <a:pt x="28" y="1"/>
                    <a:pt x="0" y="140"/>
                    <a:pt x="78" y="197"/>
                  </a:cubicBezTo>
                  <a:cubicBezTo>
                    <a:pt x="184" y="277"/>
                    <a:pt x="287" y="361"/>
                    <a:pt x="394" y="441"/>
                  </a:cubicBezTo>
                  <a:cubicBezTo>
                    <a:pt x="492" y="514"/>
                    <a:pt x="602" y="601"/>
                    <a:pt x="729" y="601"/>
                  </a:cubicBezTo>
                  <a:cubicBezTo>
                    <a:pt x="734" y="601"/>
                    <a:pt x="739" y="601"/>
                    <a:pt x="744" y="601"/>
                  </a:cubicBezTo>
                  <a:cubicBezTo>
                    <a:pt x="858" y="592"/>
                    <a:pt x="933" y="475"/>
                    <a:pt x="877" y="368"/>
                  </a:cubicBezTo>
                  <a:cubicBezTo>
                    <a:pt x="808" y="243"/>
                    <a:pt x="668" y="197"/>
                    <a:pt x="542" y="148"/>
                  </a:cubicBezTo>
                  <a:cubicBezTo>
                    <a:pt x="412" y="99"/>
                    <a:pt x="284" y="57"/>
                    <a:pt x="158" y="8"/>
                  </a:cubicBezTo>
                  <a:cubicBezTo>
                    <a:pt x="145" y="3"/>
                    <a:pt x="132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2121;p34"/>
            <p:cNvSpPr/>
            <p:nvPr/>
          </p:nvSpPr>
          <p:spPr>
            <a:xfrm rot="387233">
              <a:off x="4304869" y="2413095"/>
              <a:ext cx="32164" cy="10914"/>
            </a:xfrm>
            <a:custGeom>
              <a:avLst/>
              <a:gdLst/>
              <a:ahLst/>
              <a:cxnLst/>
              <a:rect l="l" t="t" r="r" b="b"/>
              <a:pathLst>
                <a:path w="1282" h="435" extrusionOk="0">
                  <a:moveTo>
                    <a:pt x="275" y="0"/>
                  </a:moveTo>
                  <a:cubicBezTo>
                    <a:pt x="223" y="0"/>
                    <a:pt x="172" y="3"/>
                    <a:pt x="122" y="8"/>
                  </a:cubicBezTo>
                  <a:cubicBezTo>
                    <a:pt x="20" y="19"/>
                    <a:pt x="1" y="149"/>
                    <a:pt x="99" y="191"/>
                  </a:cubicBezTo>
                  <a:cubicBezTo>
                    <a:pt x="282" y="263"/>
                    <a:pt x="487" y="305"/>
                    <a:pt x="677" y="365"/>
                  </a:cubicBezTo>
                  <a:cubicBezTo>
                    <a:pt x="797" y="402"/>
                    <a:pt x="907" y="435"/>
                    <a:pt x="1024" y="435"/>
                  </a:cubicBezTo>
                  <a:cubicBezTo>
                    <a:pt x="1078" y="435"/>
                    <a:pt x="1133" y="428"/>
                    <a:pt x="1191" y="411"/>
                  </a:cubicBezTo>
                  <a:cubicBezTo>
                    <a:pt x="1263" y="388"/>
                    <a:pt x="1282" y="300"/>
                    <a:pt x="1233" y="247"/>
                  </a:cubicBezTo>
                  <a:cubicBezTo>
                    <a:pt x="1099" y="103"/>
                    <a:pt x="936" y="65"/>
                    <a:pt x="745" y="42"/>
                  </a:cubicBezTo>
                  <a:cubicBezTo>
                    <a:pt x="594" y="22"/>
                    <a:pt x="432" y="0"/>
                    <a:pt x="2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2122;p34"/>
            <p:cNvSpPr/>
            <p:nvPr/>
          </p:nvSpPr>
          <p:spPr>
            <a:xfrm rot="387233">
              <a:off x="4341883" y="2436741"/>
              <a:ext cx="32315" cy="13648"/>
            </a:xfrm>
            <a:custGeom>
              <a:avLst/>
              <a:gdLst/>
              <a:ahLst/>
              <a:cxnLst/>
              <a:rect l="l" t="t" r="r" b="b"/>
              <a:pathLst>
                <a:path w="1288" h="544" extrusionOk="0">
                  <a:moveTo>
                    <a:pt x="299" y="1"/>
                  </a:moveTo>
                  <a:cubicBezTo>
                    <a:pt x="279" y="1"/>
                    <a:pt x="259" y="1"/>
                    <a:pt x="239" y="2"/>
                  </a:cubicBezTo>
                  <a:cubicBezTo>
                    <a:pt x="16" y="6"/>
                    <a:pt x="0" y="291"/>
                    <a:pt x="186" y="367"/>
                  </a:cubicBezTo>
                  <a:cubicBezTo>
                    <a:pt x="411" y="458"/>
                    <a:pt x="662" y="488"/>
                    <a:pt x="897" y="538"/>
                  </a:cubicBezTo>
                  <a:cubicBezTo>
                    <a:pt x="914" y="542"/>
                    <a:pt x="931" y="543"/>
                    <a:pt x="946" y="543"/>
                  </a:cubicBezTo>
                  <a:cubicBezTo>
                    <a:pt x="1199" y="543"/>
                    <a:pt x="1288" y="140"/>
                    <a:pt x="1020" y="97"/>
                  </a:cubicBezTo>
                  <a:cubicBezTo>
                    <a:pt x="784" y="58"/>
                    <a:pt x="539" y="1"/>
                    <a:pt x="29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2123;p34"/>
            <p:cNvSpPr/>
            <p:nvPr/>
          </p:nvSpPr>
          <p:spPr>
            <a:xfrm rot="387233">
              <a:off x="4362709" y="2424668"/>
              <a:ext cx="23283" cy="11917"/>
            </a:xfrm>
            <a:custGeom>
              <a:avLst/>
              <a:gdLst/>
              <a:ahLst/>
              <a:cxnLst/>
              <a:rect l="l" t="t" r="r" b="b"/>
              <a:pathLst>
                <a:path w="928" h="475" extrusionOk="0">
                  <a:moveTo>
                    <a:pt x="339" y="0"/>
                  </a:moveTo>
                  <a:cubicBezTo>
                    <a:pt x="237" y="0"/>
                    <a:pt x="137" y="21"/>
                    <a:pt x="65" y="93"/>
                  </a:cubicBezTo>
                  <a:cubicBezTo>
                    <a:pt x="1" y="154"/>
                    <a:pt x="15" y="264"/>
                    <a:pt x="92" y="309"/>
                  </a:cubicBezTo>
                  <a:cubicBezTo>
                    <a:pt x="194" y="370"/>
                    <a:pt x="331" y="359"/>
                    <a:pt x="445" y="393"/>
                  </a:cubicBezTo>
                  <a:cubicBezTo>
                    <a:pt x="502" y="412"/>
                    <a:pt x="552" y="443"/>
                    <a:pt x="608" y="462"/>
                  </a:cubicBezTo>
                  <a:cubicBezTo>
                    <a:pt x="638" y="471"/>
                    <a:pt x="665" y="475"/>
                    <a:pt x="693" y="475"/>
                  </a:cubicBezTo>
                  <a:cubicBezTo>
                    <a:pt x="730" y="475"/>
                    <a:pt x="767" y="468"/>
                    <a:pt x="806" y="462"/>
                  </a:cubicBezTo>
                  <a:cubicBezTo>
                    <a:pt x="882" y="446"/>
                    <a:pt x="928" y="355"/>
                    <a:pt x="905" y="283"/>
                  </a:cubicBezTo>
                  <a:cubicBezTo>
                    <a:pt x="856" y="104"/>
                    <a:pt x="700" y="47"/>
                    <a:pt x="529" y="17"/>
                  </a:cubicBezTo>
                  <a:cubicBezTo>
                    <a:pt x="469" y="8"/>
                    <a:pt x="403" y="0"/>
                    <a:pt x="3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2124;p34"/>
            <p:cNvSpPr/>
            <p:nvPr/>
          </p:nvSpPr>
          <p:spPr>
            <a:xfrm rot="387233">
              <a:off x="4400766" y="2458880"/>
              <a:ext cx="31662" cy="9484"/>
            </a:xfrm>
            <a:custGeom>
              <a:avLst/>
              <a:gdLst/>
              <a:ahLst/>
              <a:cxnLst/>
              <a:rect l="l" t="t" r="r" b="b"/>
              <a:pathLst>
                <a:path w="1262" h="378" extrusionOk="0">
                  <a:moveTo>
                    <a:pt x="701" y="1"/>
                  </a:moveTo>
                  <a:cubicBezTo>
                    <a:pt x="511" y="1"/>
                    <a:pt x="313" y="29"/>
                    <a:pt x="156" y="29"/>
                  </a:cubicBezTo>
                  <a:cubicBezTo>
                    <a:pt x="0" y="29"/>
                    <a:pt x="0" y="266"/>
                    <a:pt x="156" y="269"/>
                  </a:cubicBezTo>
                  <a:cubicBezTo>
                    <a:pt x="339" y="277"/>
                    <a:pt x="521" y="311"/>
                    <a:pt x="704" y="341"/>
                  </a:cubicBezTo>
                  <a:cubicBezTo>
                    <a:pt x="794" y="358"/>
                    <a:pt x="884" y="377"/>
                    <a:pt x="974" y="377"/>
                  </a:cubicBezTo>
                  <a:cubicBezTo>
                    <a:pt x="1031" y="377"/>
                    <a:pt x="1087" y="369"/>
                    <a:pt x="1144" y="349"/>
                  </a:cubicBezTo>
                  <a:cubicBezTo>
                    <a:pt x="1255" y="311"/>
                    <a:pt x="1262" y="185"/>
                    <a:pt x="1175" y="121"/>
                  </a:cubicBezTo>
                  <a:cubicBezTo>
                    <a:pt x="1049" y="26"/>
                    <a:pt x="878" y="1"/>
                    <a:pt x="70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2125;p34"/>
            <p:cNvSpPr/>
            <p:nvPr/>
          </p:nvSpPr>
          <p:spPr>
            <a:xfrm rot="387233">
              <a:off x="4423146" y="2396026"/>
              <a:ext cx="323673" cy="241206"/>
            </a:xfrm>
            <a:custGeom>
              <a:avLst/>
              <a:gdLst/>
              <a:ahLst/>
              <a:cxnLst/>
              <a:rect l="l" t="t" r="r" b="b"/>
              <a:pathLst>
                <a:path w="12901" h="9614" extrusionOk="0">
                  <a:moveTo>
                    <a:pt x="8138" y="1"/>
                  </a:moveTo>
                  <a:cubicBezTo>
                    <a:pt x="7119" y="1"/>
                    <a:pt x="6562" y="5074"/>
                    <a:pt x="6562" y="5074"/>
                  </a:cubicBezTo>
                  <a:cubicBezTo>
                    <a:pt x="6562" y="5074"/>
                    <a:pt x="5760" y="987"/>
                    <a:pt x="4825" y="915"/>
                  </a:cubicBezTo>
                  <a:cubicBezTo>
                    <a:pt x="4817" y="915"/>
                    <a:pt x="4810" y="914"/>
                    <a:pt x="4803" y="914"/>
                  </a:cubicBezTo>
                  <a:cubicBezTo>
                    <a:pt x="3919" y="914"/>
                    <a:pt x="5472" y="5291"/>
                    <a:pt x="5472" y="5291"/>
                  </a:cubicBezTo>
                  <a:cubicBezTo>
                    <a:pt x="5472" y="5291"/>
                    <a:pt x="2788" y="1971"/>
                    <a:pt x="1465" y="1971"/>
                  </a:cubicBezTo>
                  <a:cubicBezTo>
                    <a:pt x="1347" y="1971"/>
                    <a:pt x="1239" y="1998"/>
                    <a:pt x="1145" y="2056"/>
                  </a:cubicBezTo>
                  <a:cubicBezTo>
                    <a:pt x="1" y="2763"/>
                    <a:pt x="3456" y="5295"/>
                    <a:pt x="3456" y="5295"/>
                  </a:cubicBezTo>
                  <a:cubicBezTo>
                    <a:pt x="3456" y="5295"/>
                    <a:pt x="4284" y="9614"/>
                    <a:pt x="6772" y="9614"/>
                  </a:cubicBezTo>
                  <a:cubicBezTo>
                    <a:pt x="6830" y="9614"/>
                    <a:pt x="6890" y="9611"/>
                    <a:pt x="6950" y="9607"/>
                  </a:cubicBezTo>
                  <a:cubicBezTo>
                    <a:pt x="9582" y="9389"/>
                    <a:pt x="9582" y="5770"/>
                    <a:pt x="9582" y="5770"/>
                  </a:cubicBezTo>
                  <a:cubicBezTo>
                    <a:pt x="9582" y="5770"/>
                    <a:pt x="12821" y="3462"/>
                    <a:pt x="12893" y="2462"/>
                  </a:cubicBezTo>
                  <a:cubicBezTo>
                    <a:pt x="12901" y="2359"/>
                    <a:pt x="12856" y="2312"/>
                    <a:pt x="12770" y="2312"/>
                  </a:cubicBezTo>
                  <a:cubicBezTo>
                    <a:pt x="12273" y="2312"/>
                    <a:pt x="10397" y="3849"/>
                    <a:pt x="9201" y="4873"/>
                  </a:cubicBezTo>
                  <a:cubicBezTo>
                    <a:pt x="10163" y="3223"/>
                    <a:pt x="11342" y="968"/>
                    <a:pt x="10638" y="915"/>
                  </a:cubicBezTo>
                  <a:cubicBezTo>
                    <a:pt x="10630" y="915"/>
                    <a:pt x="10621" y="914"/>
                    <a:pt x="10613" y="914"/>
                  </a:cubicBezTo>
                  <a:cubicBezTo>
                    <a:pt x="9976" y="914"/>
                    <a:pt x="9082" y="2585"/>
                    <a:pt x="8441" y="4044"/>
                  </a:cubicBezTo>
                  <a:cubicBezTo>
                    <a:pt x="8657" y="2371"/>
                    <a:pt x="8836" y="82"/>
                    <a:pt x="8175" y="3"/>
                  </a:cubicBezTo>
                  <a:cubicBezTo>
                    <a:pt x="8162" y="1"/>
                    <a:pt x="8150" y="1"/>
                    <a:pt x="813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dk2"/>
        </a:solidFill>
        <a:effectLst/>
      </p:bgPr>
    </p:bg>
    <p:spTree>
      <p:nvGrpSpPr>
        <p:cNvPr id="1" name="Shape 22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26" name="Google Shape;2226;p37"/>
          <p:cNvGrpSpPr/>
          <p:nvPr/>
        </p:nvGrpSpPr>
        <p:grpSpPr>
          <a:xfrm flipH="1">
            <a:off x="-16" y="1692850"/>
            <a:ext cx="4067685" cy="2774137"/>
            <a:chOff x="5143571" y="1692850"/>
            <a:chExt cx="4067685" cy="2774137"/>
          </a:xfrm>
        </p:grpSpPr>
        <p:sp>
          <p:nvSpPr>
            <p:cNvPr id="2227" name="Google Shape;2227;p37"/>
            <p:cNvSpPr/>
            <p:nvPr/>
          </p:nvSpPr>
          <p:spPr>
            <a:xfrm rot="10800000" flipH="1">
              <a:off x="6196271" y="3237635"/>
              <a:ext cx="3014986" cy="859790"/>
            </a:xfrm>
            <a:custGeom>
              <a:avLst/>
              <a:gdLst/>
              <a:ahLst/>
              <a:cxnLst/>
              <a:rect l="l" t="t" r="r" b="b"/>
              <a:pathLst>
                <a:path w="43238" h="12344" extrusionOk="0">
                  <a:moveTo>
                    <a:pt x="28408" y="1"/>
                  </a:moveTo>
                  <a:cubicBezTo>
                    <a:pt x="28358" y="1"/>
                    <a:pt x="28307" y="1"/>
                    <a:pt x="28256" y="1"/>
                  </a:cubicBezTo>
                  <a:cubicBezTo>
                    <a:pt x="20523" y="29"/>
                    <a:pt x="9361" y="2095"/>
                    <a:pt x="117" y="11777"/>
                  </a:cubicBezTo>
                  <a:cubicBezTo>
                    <a:pt x="89" y="11808"/>
                    <a:pt x="64" y="11844"/>
                    <a:pt x="50" y="11883"/>
                  </a:cubicBezTo>
                  <a:cubicBezTo>
                    <a:pt x="1" y="12007"/>
                    <a:pt x="25" y="12155"/>
                    <a:pt x="128" y="12250"/>
                  </a:cubicBezTo>
                  <a:cubicBezTo>
                    <a:pt x="194" y="12313"/>
                    <a:pt x="279" y="12344"/>
                    <a:pt x="362" y="12344"/>
                  </a:cubicBezTo>
                  <a:cubicBezTo>
                    <a:pt x="451" y="12344"/>
                    <a:pt x="539" y="12309"/>
                    <a:pt x="605" y="12240"/>
                  </a:cubicBezTo>
                  <a:cubicBezTo>
                    <a:pt x="9676" y="2737"/>
                    <a:pt x="20639" y="703"/>
                    <a:pt x="28235" y="675"/>
                  </a:cubicBezTo>
                  <a:cubicBezTo>
                    <a:pt x="28299" y="675"/>
                    <a:pt x="28364" y="675"/>
                    <a:pt x="28428" y="675"/>
                  </a:cubicBezTo>
                  <a:cubicBezTo>
                    <a:pt x="36586" y="675"/>
                    <a:pt x="42677" y="2893"/>
                    <a:pt x="42740" y="2918"/>
                  </a:cubicBezTo>
                  <a:cubicBezTo>
                    <a:pt x="42778" y="2932"/>
                    <a:pt x="42818" y="2939"/>
                    <a:pt x="42858" y="2939"/>
                  </a:cubicBezTo>
                  <a:cubicBezTo>
                    <a:pt x="42996" y="2939"/>
                    <a:pt x="43127" y="2856"/>
                    <a:pt x="43171" y="2716"/>
                  </a:cubicBezTo>
                  <a:cubicBezTo>
                    <a:pt x="43238" y="2543"/>
                    <a:pt x="43146" y="2349"/>
                    <a:pt x="42973" y="2286"/>
                  </a:cubicBezTo>
                  <a:cubicBezTo>
                    <a:pt x="42909" y="2261"/>
                    <a:pt x="36704" y="1"/>
                    <a:pt x="2840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8" name="Google Shape;2228;p37"/>
            <p:cNvSpPr/>
            <p:nvPr/>
          </p:nvSpPr>
          <p:spPr>
            <a:xfrm rot="10800000" flipH="1">
              <a:off x="5961350" y="2332080"/>
              <a:ext cx="1358968" cy="1622067"/>
            </a:xfrm>
            <a:custGeom>
              <a:avLst/>
              <a:gdLst/>
              <a:ahLst/>
              <a:cxnLst/>
              <a:rect l="l" t="t" r="r" b="b"/>
              <a:pathLst>
                <a:path w="19489" h="23288" extrusionOk="0">
                  <a:moveTo>
                    <a:pt x="18724" y="1"/>
                  </a:moveTo>
                  <a:cubicBezTo>
                    <a:pt x="18713" y="1"/>
                    <a:pt x="18702" y="1"/>
                    <a:pt x="18690" y="2"/>
                  </a:cubicBezTo>
                  <a:cubicBezTo>
                    <a:pt x="18507" y="20"/>
                    <a:pt x="18373" y="186"/>
                    <a:pt x="18390" y="373"/>
                  </a:cubicBezTo>
                  <a:cubicBezTo>
                    <a:pt x="18397" y="419"/>
                    <a:pt x="18790" y="5253"/>
                    <a:pt x="10930" y="12693"/>
                  </a:cubicBezTo>
                  <a:cubicBezTo>
                    <a:pt x="2957" y="20238"/>
                    <a:pt x="164" y="22671"/>
                    <a:pt x="139" y="22696"/>
                  </a:cubicBezTo>
                  <a:cubicBezTo>
                    <a:pt x="97" y="22732"/>
                    <a:pt x="64" y="22777"/>
                    <a:pt x="47" y="22823"/>
                  </a:cubicBezTo>
                  <a:cubicBezTo>
                    <a:pt x="1" y="22940"/>
                    <a:pt x="19" y="23074"/>
                    <a:pt x="103" y="23173"/>
                  </a:cubicBezTo>
                  <a:cubicBezTo>
                    <a:pt x="171" y="23248"/>
                    <a:pt x="265" y="23288"/>
                    <a:pt x="359" y="23288"/>
                  </a:cubicBezTo>
                  <a:cubicBezTo>
                    <a:pt x="438" y="23288"/>
                    <a:pt x="516" y="23261"/>
                    <a:pt x="580" y="23204"/>
                  </a:cubicBezTo>
                  <a:cubicBezTo>
                    <a:pt x="609" y="23180"/>
                    <a:pt x="3405" y="20740"/>
                    <a:pt x="11392" y="13183"/>
                  </a:cubicBezTo>
                  <a:cubicBezTo>
                    <a:pt x="19489" y="5514"/>
                    <a:pt x="19083" y="514"/>
                    <a:pt x="19062" y="302"/>
                  </a:cubicBezTo>
                  <a:cubicBezTo>
                    <a:pt x="19045" y="130"/>
                    <a:pt x="18897" y="1"/>
                    <a:pt x="1872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229" name="Google Shape;2229;p37"/>
            <p:cNvGrpSpPr/>
            <p:nvPr/>
          </p:nvGrpSpPr>
          <p:grpSpPr>
            <a:xfrm rot="10800000" flipH="1">
              <a:off x="5143571" y="2096324"/>
              <a:ext cx="1715182" cy="1699518"/>
              <a:chOff x="2547657" y="959163"/>
              <a:chExt cx="1078392" cy="1069687"/>
            </a:xfrm>
          </p:grpSpPr>
          <p:sp>
            <p:nvSpPr>
              <p:cNvPr id="2230" name="Google Shape;2230;p37"/>
              <p:cNvSpPr/>
              <p:nvPr/>
            </p:nvSpPr>
            <p:spPr>
              <a:xfrm rot="-2989129">
                <a:off x="2829208" y="1409834"/>
                <a:ext cx="354671" cy="112174"/>
              </a:xfrm>
              <a:custGeom>
                <a:avLst/>
                <a:gdLst/>
                <a:ahLst/>
                <a:cxnLst/>
                <a:rect l="l" t="t" r="r" b="b"/>
                <a:pathLst>
                  <a:path w="14187" h="4487" extrusionOk="0">
                    <a:moveTo>
                      <a:pt x="102" y="1"/>
                    </a:moveTo>
                    <a:cubicBezTo>
                      <a:pt x="20" y="1"/>
                      <a:pt x="1" y="124"/>
                      <a:pt x="88" y="140"/>
                    </a:cubicBezTo>
                    <a:cubicBezTo>
                      <a:pt x="4899" y="1105"/>
                      <a:pt x="9510" y="2596"/>
                      <a:pt x="14038" y="4480"/>
                    </a:cubicBezTo>
                    <a:cubicBezTo>
                      <a:pt x="14050" y="4484"/>
                      <a:pt x="14061" y="4486"/>
                      <a:pt x="14071" y="4486"/>
                    </a:cubicBezTo>
                    <a:cubicBezTo>
                      <a:pt x="14146" y="4486"/>
                      <a:pt x="14187" y="4376"/>
                      <a:pt x="14104" y="4333"/>
                    </a:cubicBezTo>
                    <a:cubicBezTo>
                      <a:pt x="9751" y="2101"/>
                      <a:pt x="4951" y="672"/>
                      <a:pt x="112" y="1"/>
                    </a:cubicBezTo>
                    <a:cubicBezTo>
                      <a:pt x="108" y="1"/>
                      <a:pt x="105" y="1"/>
                      <a:pt x="10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1" name="Google Shape;2231;p37"/>
              <p:cNvSpPr/>
              <p:nvPr/>
            </p:nvSpPr>
            <p:spPr>
              <a:xfrm rot="-2989129">
                <a:off x="2894372" y="1100132"/>
                <a:ext cx="163323" cy="316147"/>
              </a:xfrm>
              <a:custGeom>
                <a:avLst/>
                <a:gdLst/>
                <a:ahLst/>
                <a:cxnLst/>
                <a:rect l="l" t="t" r="r" b="b"/>
                <a:pathLst>
                  <a:path w="6533" h="12646" extrusionOk="0">
                    <a:moveTo>
                      <a:pt x="44" y="0"/>
                    </a:moveTo>
                    <a:cubicBezTo>
                      <a:pt x="22" y="0"/>
                      <a:pt x="1" y="15"/>
                      <a:pt x="4" y="43"/>
                    </a:cubicBezTo>
                    <a:cubicBezTo>
                      <a:pt x="846" y="4700"/>
                      <a:pt x="3110" y="9099"/>
                      <a:pt x="6290" y="12606"/>
                    </a:cubicBezTo>
                    <a:cubicBezTo>
                      <a:pt x="6315" y="12634"/>
                      <a:pt x="6347" y="12646"/>
                      <a:pt x="6378" y="12646"/>
                    </a:cubicBezTo>
                    <a:cubicBezTo>
                      <a:pt x="6459" y="12646"/>
                      <a:pt x="6532" y="12564"/>
                      <a:pt x="6471" y="12477"/>
                    </a:cubicBezTo>
                    <a:cubicBezTo>
                      <a:pt x="3715" y="8659"/>
                      <a:pt x="944" y="4784"/>
                      <a:pt x="88" y="36"/>
                    </a:cubicBezTo>
                    <a:cubicBezTo>
                      <a:pt x="83" y="12"/>
                      <a:pt x="63" y="0"/>
                      <a:pt x="4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2" name="Google Shape;2232;p37"/>
              <p:cNvSpPr/>
              <p:nvPr/>
            </p:nvSpPr>
            <p:spPr>
              <a:xfrm rot="-2989129">
                <a:off x="3063797" y="1475473"/>
                <a:ext cx="281322" cy="220298"/>
              </a:xfrm>
              <a:custGeom>
                <a:avLst/>
                <a:gdLst/>
                <a:ahLst/>
                <a:cxnLst/>
                <a:rect l="l" t="t" r="r" b="b"/>
                <a:pathLst>
                  <a:path w="11253" h="8812" extrusionOk="0">
                    <a:moveTo>
                      <a:pt x="11104" y="0"/>
                    </a:moveTo>
                    <a:cubicBezTo>
                      <a:pt x="11090" y="0"/>
                      <a:pt x="11075" y="3"/>
                      <a:pt x="11058" y="10"/>
                    </a:cubicBezTo>
                    <a:cubicBezTo>
                      <a:pt x="6684" y="1694"/>
                      <a:pt x="2729" y="4943"/>
                      <a:pt x="21" y="8743"/>
                    </a:cubicBezTo>
                    <a:cubicBezTo>
                      <a:pt x="1" y="8775"/>
                      <a:pt x="28" y="8812"/>
                      <a:pt x="58" y="8812"/>
                    </a:cubicBezTo>
                    <a:cubicBezTo>
                      <a:pt x="68" y="8812"/>
                      <a:pt x="79" y="8807"/>
                      <a:pt x="88" y="8796"/>
                    </a:cubicBezTo>
                    <a:cubicBezTo>
                      <a:pt x="3159" y="5058"/>
                      <a:pt x="6816" y="2343"/>
                      <a:pt x="11139" y="223"/>
                    </a:cubicBezTo>
                    <a:cubicBezTo>
                      <a:pt x="11253" y="167"/>
                      <a:pt x="11211" y="0"/>
                      <a:pt x="1110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3" name="Google Shape;2233;p37"/>
              <p:cNvSpPr/>
              <p:nvPr/>
            </p:nvSpPr>
            <p:spPr>
              <a:xfrm rot="-2989129">
                <a:off x="2823348" y="1551732"/>
                <a:ext cx="46725" cy="35175"/>
              </a:xfrm>
              <a:custGeom>
                <a:avLst/>
                <a:gdLst/>
                <a:ahLst/>
                <a:cxnLst/>
                <a:rect l="l" t="t" r="r" b="b"/>
                <a:pathLst>
                  <a:path w="1869" h="1407" extrusionOk="0">
                    <a:moveTo>
                      <a:pt x="891" y="1"/>
                    </a:moveTo>
                    <a:cubicBezTo>
                      <a:pt x="676" y="1"/>
                      <a:pt x="461" y="102"/>
                      <a:pt x="320" y="345"/>
                    </a:cubicBezTo>
                    <a:cubicBezTo>
                      <a:pt x="1" y="894"/>
                      <a:pt x="491" y="1407"/>
                      <a:pt x="977" y="1407"/>
                    </a:cubicBezTo>
                    <a:cubicBezTo>
                      <a:pt x="1193" y="1407"/>
                      <a:pt x="1407" y="1305"/>
                      <a:pt x="1549" y="1061"/>
                    </a:cubicBezTo>
                    <a:cubicBezTo>
                      <a:pt x="1869" y="514"/>
                      <a:pt x="1377" y="1"/>
                      <a:pt x="89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4" name="Google Shape;2234;p37"/>
              <p:cNvSpPr/>
              <p:nvPr/>
            </p:nvSpPr>
            <p:spPr>
              <a:xfrm rot="-2989129">
                <a:off x="3174840" y="1746299"/>
                <a:ext cx="46725" cy="35175"/>
              </a:xfrm>
              <a:custGeom>
                <a:avLst/>
                <a:gdLst/>
                <a:ahLst/>
                <a:cxnLst/>
                <a:rect l="l" t="t" r="r" b="b"/>
                <a:pathLst>
                  <a:path w="1869" h="1407" extrusionOk="0">
                    <a:moveTo>
                      <a:pt x="893" y="0"/>
                    </a:moveTo>
                    <a:cubicBezTo>
                      <a:pt x="677" y="0"/>
                      <a:pt x="462" y="101"/>
                      <a:pt x="321" y="346"/>
                    </a:cubicBezTo>
                    <a:cubicBezTo>
                      <a:pt x="1" y="892"/>
                      <a:pt x="493" y="1406"/>
                      <a:pt x="979" y="1406"/>
                    </a:cubicBezTo>
                    <a:cubicBezTo>
                      <a:pt x="1194" y="1406"/>
                      <a:pt x="1408" y="1305"/>
                      <a:pt x="1550" y="1062"/>
                    </a:cubicBezTo>
                    <a:cubicBezTo>
                      <a:pt x="1869" y="512"/>
                      <a:pt x="1378" y="0"/>
                      <a:pt x="89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5" name="Google Shape;2235;p37"/>
              <p:cNvSpPr/>
              <p:nvPr/>
            </p:nvSpPr>
            <p:spPr>
              <a:xfrm rot="-2989129">
                <a:off x="2779323" y="1201086"/>
                <a:ext cx="46725" cy="35125"/>
              </a:xfrm>
              <a:custGeom>
                <a:avLst/>
                <a:gdLst/>
                <a:ahLst/>
                <a:cxnLst/>
                <a:rect l="l" t="t" r="r" b="b"/>
                <a:pathLst>
                  <a:path w="1869" h="1405" extrusionOk="0">
                    <a:moveTo>
                      <a:pt x="890" y="0"/>
                    </a:moveTo>
                    <a:cubicBezTo>
                      <a:pt x="675" y="0"/>
                      <a:pt x="461" y="101"/>
                      <a:pt x="319" y="343"/>
                    </a:cubicBezTo>
                    <a:cubicBezTo>
                      <a:pt x="0" y="892"/>
                      <a:pt x="491" y="1404"/>
                      <a:pt x="976" y="1404"/>
                    </a:cubicBezTo>
                    <a:cubicBezTo>
                      <a:pt x="1192" y="1404"/>
                      <a:pt x="1407" y="1303"/>
                      <a:pt x="1549" y="1059"/>
                    </a:cubicBezTo>
                    <a:cubicBezTo>
                      <a:pt x="1868" y="512"/>
                      <a:pt x="1376" y="0"/>
                      <a:pt x="89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6" name="Google Shape;2236;p37"/>
              <p:cNvSpPr/>
              <p:nvPr/>
            </p:nvSpPr>
            <p:spPr>
              <a:xfrm rot="-2989129">
                <a:off x="2724094" y="1094611"/>
                <a:ext cx="725517" cy="798792"/>
              </a:xfrm>
              <a:custGeom>
                <a:avLst/>
                <a:gdLst/>
                <a:ahLst/>
                <a:cxnLst/>
                <a:rect l="l" t="t" r="r" b="b"/>
                <a:pathLst>
                  <a:path w="29021" h="31952" extrusionOk="0">
                    <a:moveTo>
                      <a:pt x="20741" y="1"/>
                    </a:moveTo>
                    <a:cubicBezTo>
                      <a:pt x="20409" y="1"/>
                      <a:pt x="20045" y="267"/>
                      <a:pt x="19640" y="880"/>
                    </a:cubicBezTo>
                    <a:cubicBezTo>
                      <a:pt x="16995" y="4887"/>
                      <a:pt x="22033" y="12699"/>
                      <a:pt x="22033" y="12699"/>
                    </a:cubicBezTo>
                    <a:cubicBezTo>
                      <a:pt x="22033" y="12699"/>
                      <a:pt x="12033" y="3533"/>
                      <a:pt x="8162" y="3533"/>
                    </a:cubicBezTo>
                    <a:cubicBezTo>
                      <a:pt x="7570" y="3533"/>
                      <a:pt x="7122" y="3747"/>
                      <a:pt x="6874" y="4241"/>
                    </a:cubicBezTo>
                    <a:cubicBezTo>
                      <a:pt x="5005" y="7962"/>
                      <a:pt x="20388" y="14973"/>
                      <a:pt x="20388" y="14973"/>
                    </a:cubicBezTo>
                    <a:cubicBezTo>
                      <a:pt x="18314" y="14430"/>
                      <a:pt x="12797" y="13732"/>
                      <a:pt x="8170" y="13732"/>
                    </a:cubicBezTo>
                    <a:cubicBezTo>
                      <a:pt x="3662" y="13732"/>
                      <a:pt x="0" y="14395"/>
                      <a:pt x="1197" y="16511"/>
                    </a:cubicBezTo>
                    <a:cubicBezTo>
                      <a:pt x="2175" y="18240"/>
                      <a:pt x="5465" y="18756"/>
                      <a:pt x="9044" y="18756"/>
                    </a:cubicBezTo>
                    <a:cubicBezTo>
                      <a:pt x="14343" y="18756"/>
                      <a:pt x="20275" y="17625"/>
                      <a:pt x="20276" y="17625"/>
                    </a:cubicBezTo>
                    <a:lnTo>
                      <a:pt x="20276" y="17625"/>
                    </a:lnTo>
                    <a:cubicBezTo>
                      <a:pt x="11186" y="23012"/>
                      <a:pt x="9820" y="31784"/>
                      <a:pt x="12499" y="31949"/>
                    </a:cubicBezTo>
                    <a:cubicBezTo>
                      <a:pt x="12530" y="31951"/>
                      <a:pt x="12562" y="31952"/>
                      <a:pt x="12593" y="31952"/>
                    </a:cubicBezTo>
                    <a:cubicBezTo>
                      <a:pt x="15239" y="31952"/>
                      <a:pt x="17662" y="25175"/>
                      <a:pt x="21097" y="20776"/>
                    </a:cubicBezTo>
                    <a:cubicBezTo>
                      <a:pt x="24569" y="16329"/>
                      <a:pt x="29021" y="15711"/>
                      <a:pt x="29021" y="15711"/>
                    </a:cubicBezTo>
                    <a:cubicBezTo>
                      <a:pt x="29021" y="15711"/>
                      <a:pt x="26593" y="14516"/>
                      <a:pt x="24653" y="10634"/>
                    </a:cubicBezTo>
                    <a:cubicBezTo>
                      <a:pt x="23410" y="8148"/>
                      <a:pt x="22576" y="1"/>
                      <a:pt x="2074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7" name="Google Shape;2237;p37"/>
              <p:cNvSpPr/>
              <p:nvPr/>
            </p:nvSpPr>
            <p:spPr>
              <a:xfrm rot="-2989129">
                <a:off x="2791507" y="1417250"/>
                <a:ext cx="32425" cy="24400"/>
              </a:xfrm>
              <a:custGeom>
                <a:avLst/>
                <a:gdLst/>
                <a:ahLst/>
                <a:cxnLst/>
                <a:rect l="l" t="t" r="r" b="b"/>
                <a:pathLst>
                  <a:path w="1297" h="976" extrusionOk="0">
                    <a:moveTo>
                      <a:pt x="618" y="1"/>
                    </a:moveTo>
                    <a:cubicBezTo>
                      <a:pt x="468" y="1"/>
                      <a:pt x="319" y="70"/>
                      <a:pt x="220" y="239"/>
                    </a:cubicBezTo>
                    <a:cubicBezTo>
                      <a:pt x="0" y="619"/>
                      <a:pt x="342" y="975"/>
                      <a:pt x="679" y="975"/>
                    </a:cubicBezTo>
                    <a:cubicBezTo>
                      <a:pt x="829" y="975"/>
                      <a:pt x="978" y="905"/>
                      <a:pt x="1076" y="735"/>
                    </a:cubicBezTo>
                    <a:cubicBezTo>
                      <a:pt x="1296" y="355"/>
                      <a:pt x="956" y="1"/>
                      <a:pt x="61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8" name="Google Shape;2238;p37"/>
              <p:cNvSpPr/>
              <p:nvPr/>
            </p:nvSpPr>
            <p:spPr>
              <a:xfrm rot="-2989129">
                <a:off x="3282129" y="1706446"/>
                <a:ext cx="32400" cy="24350"/>
              </a:xfrm>
              <a:custGeom>
                <a:avLst/>
                <a:gdLst/>
                <a:ahLst/>
                <a:cxnLst/>
                <a:rect l="l" t="t" r="r" b="b"/>
                <a:pathLst>
                  <a:path w="1296" h="974" extrusionOk="0">
                    <a:moveTo>
                      <a:pt x="617" y="1"/>
                    </a:moveTo>
                    <a:cubicBezTo>
                      <a:pt x="468" y="1"/>
                      <a:pt x="319" y="70"/>
                      <a:pt x="220" y="239"/>
                    </a:cubicBezTo>
                    <a:cubicBezTo>
                      <a:pt x="0" y="619"/>
                      <a:pt x="341" y="974"/>
                      <a:pt x="678" y="974"/>
                    </a:cubicBezTo>
                    <a:cubicBezTo>
                      <a:pt x="827" y="974"/>
                      <a:pt x="975" y="904"/>
                      <a:pt x="1073" y="735"/>
                    </a:cubicBezTo>
                    <a:cubicBezTo>
                      <a:pt x="1295" y="356"/>
                      <a:pt x="955" y="1"/>
                      <a:pt x="61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9" name="Google Shape;2239;p37"/>
              <p:cNvSpPr/>
              <p:nvPr/>
            </p:nvSpPr>
            <p:spPr>
              <a:xfrm rot="-2989129">
                <a:off x="3105646" y="1452591"/>
                <a:ext cx="32075" cy="24350"/>
              </a:xfrm>
              <a:custGeom>
                <a:avLst/>
                <a:gdLst/>
                <a:ahLst/>
                <a:cxnLst/>
                <a:rect l="l" t="t" r="r" b="b"/>
                <a:pathLst>
                  <a:path w="1283" h="974" extrusionOk="0">
                    <a:moveTo>
                      <a:pt x="612" y="1"/>
                    </a:moveTo>
                    <a:cubicBezTo>
                      <a:pt x="458" y="1"/>
                      <a:pt x="305" y="74"/>
                      <a:pt x="208" y="252"/>
                    </a:cubicBezTo>
                    <a:cubicBezTo>
                      <a:pt x="1" y="631"/>
                      <a:pt x="340" y="973"/>
                      <a:pt x="672" y="973"/>
                    </a:cubicBezTo>
                    <a:cubicBezTo>
                      <a:pt x="826" y="973"/>
                      <a:pt x="979" y="900"/>
                      <a:pt x="1075" y="723"/>
                    </a:cubicBezTo>
                    <a:cubicBezTo>
                      <a:pt x="1282" y="342"/>
                      <a:pt x="944" y="1"/>
                      <a:pt x="61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0" name="Google Shape;2240;p37"/>
              <p:cNvSpPr/>
              <p:nvPr/>
            </p:nvSpPr>
            <p:spPr>
              <a:xfrm rot="-2989129">
                <a:off x="2841319" y="1414049"/>
                <a:ext cx="21075" cy="15825"/>
              </a:xfrm>
              <a:custGeom>
                <a:avLst/>
                <a:gdLst/>
                <a:ahLst/>
                <a:cxnLst/>
                <a:rect l="l" t="t" r="r" b="b"/>
                <a:pathLst>
                  <a:path w="843" h="633" extrusionOk="0">
                    <a:moveTo>
                      <a:pt x="402" y="1"/>
                    </a:moveTo>
                    <a:cubicBezTo>
                      <a:pt x="305" y="1"/>
                      <a:pt x="209" y="46"/>
                      <a:pt x="145" y="156"/>
                    </a:cubicBezTo>
                    <a:cubicBezTo>
                      <a:pt x="0" y="402"/>
                      <a:pt x="222" y="633"/>
                      <a:pt x="440" y="633"/>
                    </a:cubicBezTo>
                    <a:cubicBezTo>
                      <a:pt x="537" y="633"/>
                      <a:pt x="634" y="587"/>
                      <a:pt x="697" y="478"/>
                    </a:cubicBezTo>
                    <a:cubicBezTo>
                      <a:pt x="842" y="231"/>
                      <a:pt x="621" y="1"/>
                      <a:pt x="40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1" name="Google Shape;2241;p37"/>
              <p:cNvSpPr/>
              <p:nvPr/>
            </p:nvSpPr>
            <p:spPr>
              <a:xfrm rot="-2989129">
                <a:off x="3304252" y="1645488"/>
                <a:ext cx="21050" cy="15800"/>
              </a:xfrm>
              <a:custGeom>
                <a:avLst/>
                <a:gdLst/>
                <a:ahLst/>
                <a:cxnLst/>
                <a:rect l="l" t="t" r="r" b="b"/>
                <a:pathLst>
                  <a:path w="842" h="632" extrusionOk="0">
                    <a:moveTo>
                      <a:pt x="402" y="0"/>
                    </a:moveTo>
                    <a:cubicBezTo>
                      <a:pt x="304" y="0"/>
                      <a:pt x="207" y="46"/>
                      <a:pt x="143" y="156"/>
                    </a:cubicBezTo>
                    <a:cubicBezTo>
                      <a:pt x="1" y="402"/>
                      <a:pt x="221" y="632"/>
                      <a:pt x="440" y="632"/>
                    </a:cubicBezTo>
                    <a:cubicBezTo>
                      <a:pt x="537" y="632"/>
                      <a:pt x="634" y="586"/>
                      <a:pt x="699" y="477"/>
                    </a:cubicBezTo>
                    <a:cubicBezTo>
                      <a:pt x="841" y="230"/>
                      <a:pt x="621" y="0"/>
                      <a:pt x="40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2" name="Google Shape;2242;p37"/>
              <p:cNvSpPr/>
              <p:nvPr/>
            </p:nvSpPr>
            <p:spPr>
              <a:xfrm rot="-2989129">
                <a:off x="3018013" y="1188904"/>
                <a:ext cx="21025" cy="15825"/>
              </a:xfrm>
              <a:custGeom>
                <a:avLst/>
                <a:gdLst/>
                <a:ahLst/>
                <a:cxnLst/>
                <a:rect l="l" t="t" r="r" b="b"/>
                <a:pathLst>
                  <a:path w="841" h="633" extrusionOk="0">
                    <a:moveTo>
                      <a:pt x="402" y="1"/>
                    </a:moveTo>
                    <a:cubicBezTo>
                      <a:pt x="304" y="1"/>
                      <a:pt x="207" y="46"/>
                      <a:pt x="143" y="156"/>
                    </a:cubicBezTo>
                    <a:cubicBezTo>
                      <a:pt x="0" y="402"/>
                      <a:pt x="220" y="632"/>
                      <a:pt x="439" y="632"/>
                    </a:cubicBezTo>
                    <a:cubicBezTo>
                      <a:pt x="536" y="632"/>
                      <a:pt x="633" y="587"/>
                      <a:pt x="698" y="477"/>
                    </a:cubicBezTo>
                    <a:cubicBezTo>
                      <a:pt x="841" y="230"/>
                      <a:pt x="620" y="1"/>
                      <a:pt x="40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3" name="Google Shape;2243;p37"/>
              <p:cNvSpPr/>
              <p:nvPr/>
            </p:nvSpPr>
            <p:spPr>
              <a:xfrm rot="-2989129">
                <a:off x="2818462" y="1390199"/>
                <a:ext cx="13825" cy="10350"/>
              </a:xfrm>
              <a:custGeom>
                <a:avLst/>
                <a:gdLst/>
                <a:ahLst/>
                <a:cxnLst/>
                <a:rect l="l" t="t" r="r" b="b"/>
                <a:pathLst>
                  <a:path w="553" h="414" extrusionOk="0">
                    <a:moveTo>
                      <a:pt x="265" y="0"/>
                    </a:moveTo>
                    <a:cubicBezTo>
                      <a:pt x="201" y="0"/>
                      <a:pt x="137" y="30"/>
                      <a:pt x="95" y="103"/>
                    </a:cubicBezTo>
                    <a:cubicBezTo>
                      <a:pt x="1" y="263"/>
                      <a:pt x="146" y="414"/>
                      <a:pt x="290" y="414"/>
                    </a:cubicBezTo>
                    <a:cubicBezTo>
                      <a:pt x="353" y="414"/>
                      <a:pt x="416" y="384"/>
                      <a:pt x="458" y="312"/>
                    </a:cubicBezTo>
                    <a:cubicBezTo>
                      <a:pt x="552" y="150"/>
                      <a:pt x="408" y="0"/>
                      <a:pt x="26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4" name="Google Shape;2244;p37"/>
              <p:cNvSpPr/>
              <p:nvPr/>
            </p:nvSpPr>
            <p:spPr>
              <a:xfrm rot="-2989129">
                <a:off x="3116832" y="1236458"/>
                <a:ext cx="13825" cy="10350"/>
              </a:xfrm>
              <a:custGeom>
                <a:avLst/>
                <a:gdLst/>
                <a:ahLst/>
                <a:cxnLst/>
                <a:rect l="l" t="t" r="r" b="b"/>
                <a:pathLst>
                  <a:path w="553" h="414" extrusionOk="0">
                    <a:moveTo>
                      <a:pt x="264" y="0"/>
                    </a:moveTo>
                    <a:cubicBezTo>
                      <a:pt x="200" y="0"/>
                      <a:pt x="137" y="30"/>
                      <a:pt x="95" y="102"/>
                    </a:cubicBezTo>
                    <a:cubicBezTo>
                      <a:pt x="1" y="264"/>
                      <a:pt x="145" y="414"/>
                      <a:pt x="288" y="414"/>
                    </a:cubicBezTo>
                    <a:cubicBezTo>
                      <a:pt x="352" y="414"/>
                      <a:pt x="416" y="384"/>
                      <a:pt x="458" y="311"/>
                    </a:cubicBezTo>
                    <a:cubicBezTo>
                      <a:pt x="553" y="152"/>
                      <a:pt x="407" y="0"/>
                      <a:pt x="26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5" name="Google Shape;2245;p37"/>
              <p:cNvSpPr/>
              <p:nvPr/>
            </p:nvSpPr>
            <p:spPr>
              <a:xfrm rot="-2989129">
                <a:off x="3037281" y="1523280"/>
                <a:ext cx="13700" cy="10325"/>
              </a:xfrm>
              <a:custGeom>
                <a:avLst/>
                <a:gdLst/>
                <a:ahLst/>
                <a:cxnLst/>
                <a:rect l="l" t="t" r="r" b="b"/>
                <a:pathLst>
                  <a:path w="548" h="413" extrusionOk="0">
                    <a:moveTo>
                      <a:pt x="262" y="0"/>
                    </a:moveTo>
                    <a:cubicBezTo>
                      <a:pt x="196" y="0"/>
                      <a:pt x="130" y="32"/>
                      <a:pt x="89" y="107"/>
                    </a:cubicBezTo>
                    <a:cubicBezTo>
                      <a:pt x="1" y="267"/>
                      <a:pt x="145" y="412"/>
                      <a:pt x="287" y="412"/>
                    </a:cubicBezTo>
                    <a:cubicBezTo>
                      <a:pt x="353" y="412"/>
                      <a:pt x="418" y="381"/>
                      <a:pt x="459" y="306"/>
                    </a:cubicBezTo>
                    <a:cubicBezTo>
                      <a:pt x="547" y="144"/>
                      <a:pt x="403" y="0"/>
                      <a:pt x="26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246" name="Google Shape;2246;p37"/>
            <p:cNvSpPr/>
            <p:nvPr/>
          </p:nvSpPr>
          <p:spPr>
            <a:xfrm rot="10800000" flipH="1">
              <a:off x="7943707" y="4073262"/>
              <a:ext cx="295516" cy="374870"/>
            </a:xfrm>
            <a:custGeom>
              <a:avLst/>
              <a:gdLst/>
              <a:ahLst/>
              <a:cxnLst/>
              <a:rect l="l" t="t" r="r" b="b"/>
              <a:pathLst>
                <a:path w="4238" h="5382" extrusionOk="0">
                  <a:moveTo>
                    <a:pt x="159" y="0"/>
                  </a:moveTo>
                  <a:lnTo>
                    <a:pt x="159" y="0"/>
                  </a:lnTo>
                  <a:cubicBezTo>
                    <a:pt x="159" y="0"/>
                    <a:pt x="0" y="1900"/>
                    <a:pt x="763" y="3235"/>
                  </a:cubicBezTo>
                  <a:cubicBezTo>
                    <a:pt x="1526" y="4573"/>
                    <a:pt x="4237" y="5382"/>
                    <a:pt x="4237" y="5382"/>
                  </a:cubicBezTo>
                  <a:cubicBezTo>
                    <a:pt x="4237" y="5382"/>
                    <a:pt x="3941" y="3305"/>
                    <a:pt x="2398" y="1809"/>
                  </a:cubicBezTo>
                  <a:cubicBezTo>
                    <a:pt x="851" y="308"/>
                    <a:pt x="159" y="0"/>
                    <a:pt x="1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7" name="Google Shape;2247;p37"/>
            <p:cNvSpPr/>
            <p:nvPr/>
          </p:nvSpPr>
          <p:spPr>
            <a:xfrm rot="10800000" flipH="1">
              <a:off x="7908912" y="3706744"/>
              <a:ext cx="280803" cy="367278"/>
            </a:xfrm>
            <a:custGeom>
              <a:avLst/>
              <a:gdLst/>
              <a:ahLst/>
              <a:cxnLst/>
              <a:rect l="l" t="t" r="r" b="b"/>
              <a:pathLst>
                <a:path w="4027" h="5273" extrusionOk="0">
                  <a:moveTo>
                    <a:pt x="4026" y="0"/>
                  </a:moveTo>
                  <a:lnTo>
                    <a:pt x="4026" y="0"/>
                  </a:lnTo>
                  <a:cubicBezTo>
                    <a:pt x="4026" y="0"/>
                    <a:pt x="1841" y="791"/>
                    <a:pt x="920" y="2627"/>
                  </a:cubicBezTo>
                  <a:cubicBezTo>
                    <a:pt x="1" y="4467"/>
                    <a:pt x="128" y="5272"/>
                    <a:pt x="128" y="5272"/>
                  </a:cubicBezTo>
                  <a:cubicBezTo>
                    <a:pt x="128" y="5272"/>
                    <a:pt x="1492" y="4520"/>
                    <a:pt x="2434" y="3299"/>
                  </a:cubicBezTo>
                  <a:cubicBezTo>
                    <a:pt x="3381" y="2073"/>
                    <a:pt x="4026" y="1"/>
                    <a:pt x="40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248" name="Google Shape;2248;p37"/>
            <p:cNvGrpSpPr/>
            <p:nvPr/>
          </p:nvGrpSpPr>
          <p:grpSpPr>
            <a:xfrm rot="10800000" flipH="1">
              <a:off x="7392848" y="4050668"/>
              <a:ext cx="462435" cy="381492"/>
              <a:chOff x="3961851" y="558662"/>
              <a:chExt cx="290748" cy="240113"/>
            </a:xfrm>
          </p:grpSpPr>
          <p:sp>
            <p:nvSpPr>
              <p:cNvPr id="2249" name="Google Shape;2249;p37"/>
              <p:cNvSpPr/>
              <p:nvPr/>
            </p:nvSpPr>
            <p:spPr>
              <a:xfrm>
                <a:off x="3961851" y="558662"/>
                <a:ext cx="286582" cy="236473"/>
              </a:xfrm>
              <a:custGeom>
                <a:avLst/>
                <a:gdLst/>
                <a:ahLst/>
                <a:cxnLst/>
                <a:rect l="l" t="t" r="r" b="b"/>
                <a:pathLst>
                  <a:path w="6537" h="5394" extrusionOk="0">
                    <a:moveTo>
                      <a:pt x="282" y="1"/>
                    </a:moveTo>
                    <a:lnTo>
                      <a:pt x="282" y="1"/>
                    </a:lnTo>
                    <a:cubicBezTo>
                      <a:pt x="282" y="1"/>
                      <a:pt x="0" y="1682"/>
                      <a:pt x="1554" y="3391"/>
                    </a:cubicBezTo>
                    <a:cubicBezTo>
                      <a:pt x="3104" y="5097"/>
                      <a:pt x="6537" y="5393"/>
                      <a:pt x="6537" y="5393"/>
                    </a:cubicBezTo>
                    <a:cubicBezTo>
                      <a:pt x="6537" y="5393"/>
                      <a:pt x="4933" y="2801"/>
                      <a:pt x="3002" y="1513"/>
                    </a:cubicBezTo>
                    <a:cubicBezTo>
                      <a:pt x="1071" y="227"/>
                      <a:pt x="283" y="1"/>
                      <a:pt x="282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0" name="Google Shape;2250;p37"/>
              <p:cNvSpPr/>
              <p:nvPr/>
            </p:nvSpPr>
            <p:spPr>
              <a:xfrm>
                <a:off x="4001352" y="596585"/>
                <a:ext cx="251247" cy="202190"/>
              </a:xfrm>
              <a:custGeom>
                <a:avLst/>
                <a:gdLst/>
                <a:ahLst/>
                <a:cxnLst/>
                <a:rect l="l" t="t" r="r" b="b"/>
                <a:pathLst>
                  <a:path w="5731" h="4612" extrusionOk="0">
                    <a:moveTo>
                      <a:pt x="94" y="0"/>
                    </a:moveTo>
                    <a:cubicBezTo>
                      <a:pt x="70" y="0"/>
                      <a:pt x="45" y="10"/>
                      <a:pt x="28" y="29"/>
                    </a:cubicBezTo>
                    <a:cubicBezTo>
                      <a:pt x="21" y="37"/>
                      <a:pt x="17" y="44"/>
                      <a:pt x="14" y="50"/>
                    </a:cubicBezTo>
                    <a:cubicBezTo>
                      <a:pt x="0" y="86"/>
                      <a:pt x="7" y="122"/>
                      <a:pt x="35" y="146"/>
                    </a:cubicBezTo>
                    <a:cubicBezTo>
                      <a:pt x="74" y="182"/>
                      <a:pt x="3788" y="3437"/>
                      <a:pt x="5589" y="4599"/>
                    </a:cubicBezTo>
                    <a:cubicBezTo>
                      <a:pt x="5603" y="4608"/>
                      <a:pt x="5619" y="4612"/>
                      <a:pt x="5635" y="4612"/>
                    </a:cubicBezTo>
                    <a:cubicBezTo>
                      <a:pt x="5663" y="4612"/>
                      <a:pt x="5690" y="4599"/>
                      <a:pt x="5706" y="4574"/>
                    </a:cubicBezTo>
                    <a:cubicBezTo>
                      <a:pt x="5730" y="4535"/>
                      <a:pt x="5720" y="4482"/>
                      <a:pt x="5681" y="4457"/>
                    </a:cubicBezTo>
                    <a:cubicBezTo>
                      <a:pt x="3891" y="3299"/>
                      <a:pt x="183" y="55"/>
                      <a:pt x="148" y="19"/>
                    </a:cubicBezTo>
                    <a:cubicBezTo>
                      <a:pt x="133" y="7"/>
                      <a:pt x="113" y="0"/>
                      <a:pt x="9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251" name="Google Shape;2251;p37"/>
            <p:cNvGrpSpPr/>
            <p:nvPr/>
          </p:nvGrpSpPr>
          <p:grpSpPr>
            <a:xfrm rot="10800000" flipH="1">
              <a:off x="7526589" y="3633714"/>
              <a:ext cx="292230" cy="424466"/>
              <a:chOff x="4045939" y="794047"/>
              <a:chExt cx="183735" cy="267161"/>
            </a:xfrm>
          </p:grpSpPr>
          <p:sp>
            <p:nvSpPr>
              <p:cNvPr id="2252" name="Google Shape;2252;p37"/>
              <p:cNvSpPr/>
              <p:nvPr/>
            </p:nvSpPr>
            <p:spPr>
              <a:xfrm>
                <a:off x="4045939" y="797730"/>
                <a:ext cx="179744" cy="263478"/>
              </a:xfrm>
              <a:custGeom>
                <a:avLst/>
                <a:gdLst/>
                <a:ahLst/>
                <a:cxnLst/>
                <a:rect l="l" t="t" r="r" b="b"/>
                <a:pathLst>
                  <a:path w="4100" h="6010" extrusionOk="0">
                    <a:moveTo>
                      <a:pt x="4099" y="0"/>
                    </a:moveTo>
                    <a:lnTo>
                      <a:pt x="4099" y="0"/>
                    </a:lnTo>
                    <a:cubicBezTo>
                      <a:pt x="4099" y="0"/>
                      <a:pt x="1829" y="752"/>
                      <a:pt x="914" y="2426"/>
                    </a:cubicBezTo>
                    <a:cubicBezTo>
                      <a:pt x="0" y="4100"/>
                      <a:pt x="621" y="6010"/>
                      <a:pt x="621" y="6010"/>
                    </a:cubicBezTo>
                    <a:cubicBezTo>
                      <a:pt x="621" y="6010"/>
                      <a:pt x="1042" y="5724"/>
                      <a:pt x="2196" y="4127"/>
                    </a:cubicBezTo>
                    <a:cubicBezTo>
                      <a:pt x="3354" y="2528"/>
                      <a:pt x="4099" y="1"/>
                      <a:pt x="409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3" name="Google Shape;2253;p37"/>
              <p:cNvSpPr/>
              <p:nvPr/>
            </p:nvSpPr>
            <p:spPr>
              <a:xfrm>
                <a:off x="4088465" y="794047"/>
                <a:ext cx="141209" cy="220164"/>
              </a:xfrm>
              <a:custGeom>
                <a:avLst/>
                <a:gdLst/>
                <a:ahLst/>
                <a:cxnLst/>
                <a:rect l="l" t="t" r="r" b="b"/>
                <a:pathLst>
                  <a:path w="3221" h="5022" extrusionOk="0">
                    <a:moveTo>
                      <a:pt x="3129" y="0"/>
                    </a:moveTo>
                    <a:cubicBezTo>
                      <a:pt x="3107" y="0"/>
                      <a:pt x="3085" y="8"/>
                      <a:pt x="3069" y="24"/>
                    </a:cubicBezTo>
                    <a:cubicBezTo>
                      <a:pt x="1459" y="1602"/>
                      <a:pt x="566" y="3495"/>
                      <a:pt x="205" y="4392"/>
                    </a:cubicBezTo>
                    <a:cubicBezTo>
                      <a:pt x="78" y="4713"/>
                      <a:pt x="15" y="4907"/>
                      <a:pt x="15" y="4915"/>
                    </a:cubicBezTo>
                    <a:cubicBezTo>
                      <a:pt x="0" y="4957"/>
                      <a:pt x="26" y="5006"/>
                      <a:pt x="68" y="5017"/>
                    </a:cubicBezTo>
                    <a:cubicBezTo>
                      <a:pt x="78" y="5020"/>
                      <a:pt x="87" y="5021"/>
                      <a:pt x="97" y="5021"/>
                    </a:cubicBezTo>
                    <a:cubicBezTo>
                      <a:pt x="133" y="5021"/>
                      <a:pt x="165" y="5000"/>
                      <a:pt x="174" y="4964"/>
                    </a:cubicBezTo>
                    <a:cubicBezTo>
                      <a:pt x="184" y="4936"/>
                      <a:pt x="1032" y="2256"/>
                      <a:pt x="3186" y="144"/>
                    </a:cubicBezTo>
                    <a:cubicBezTo>
                      <a:pt x="3221" y="112"/>
                      <a:pt x="3221" y="59"/>
                      <a:pt x="3189" y="24"/>
                    </a:cubicBezTo>
                    <a:cubicBezTo>
                      <a:pt x="3173" y="8"/>
                      <a:pt x="3151" y="0"/>
                      <a:pt x="312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254" name="Google Shape;2254;p37"/>
            <p:cNvSpPr/>
            <p:nvPr/>
          </p:nvSpPr>
          <p:spPr>
            <a:xfrm rot="10800000" flipH="1">
              <a:off x="8017761" y="4069429"/>
              <a:ext cx="225925" cy="282232"/>
            </a:xfrm>
            <a:custGeom>
              <a:avLst/>
              <a:gdLst/>
              <a:ahLst/>
              <a:cxnLst/>
              <a:rect l="l" t="t" r="r" b="b"/>
              <a:pathLst>
                <a:path w="3240" h="4052" extrusionOk="0">
                  <a:moveTo>
                    <a:pt x="60" y="0"/>
                  </a:moveTo>
                  <a:cubicBezTo>
                    <a:pt x="49" y="0"/>
                    <a:pt x="38" y="4"/>
                    <a:pt x="29" y="10"/>
                  </a:cubicBezTo>
                  <a:cubicBezTo>
                    <a:pt x="19" y="18"/>
                    <a:pt x="12" y="25"/>
                    <a:pt x="8" y="35"/>
                  </a:cubicBezTo>
                  <a:cubicBezTo>
                    <a:pt x="1" y="53"/>
                    <a:pt x="4" y="74"/>
                    <a:pt x="15" y="88"/>
                  </a:cubicBezTo>
                  <a:cubicBezTo>
                    <a:pt x="33" y="116"/>
                    <a:pt x="1887" y="2779"/>
                    <a:pt x="3136" y="4036"/>
                  </a:cubicBezTo>
                  <a:cubicBezTo>
                    <a:pt x="3147" y="4046"/>
                    <a:pt x="3161" y="4051"/>
                    <a:pt x="3175" y="4051"/>
                  </a:cubicBezTo>
                  <a:cubicBezTo>
                    <a:pt x="3190" y="4051"/>
                    <a:pt x="3204" y="4046"/>
                    <a:pt x="3214" y="4036"/>
                  </a:cubicBezTo>
                  <a:cubicBezTo>
                    <a:pt x="3239" y="4014"/>
                    <a:pt x="3239" y="3980"/>
                    <a:pt x="3214" y="3954"/>
                  </a:cubicBezTo>
                  <a:cubicBezTo>
                    <a:pt x="1971" y="2704"/>
                    <a:pt x="125" y="53"/>
                    <a:pt x="107" y="25"/>
                  </a:cubicBezTo>
                  <a:cubicBezTo>
                    <a:pt x="96" y="9"/>
                    <a:pt x="78" y="0"/>
                    <a:pt x="6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5" name="Google Shape;2255;p37"/>
            <p:cNvSpPr/>
            <p:nvPr/>
          </p:nvSpPr>
          <p:spPr>
            <a:xfrm rot="10800000" flipH="1">
              <a:off x="7947124" y="3761212"/>
              <a:ext cx="246774" cy="316640"/>
            </a:xfrm>
            <a:custGeom>
              <a:avLst/>
              <a:gdLst/>
              <a:ahLst/>
              <a:cxnLst/>
              <a:rect l="l" t="t" r="r" b="b"/>
              <a:pathLst>
                <a:path w="3539" h="4546" extrusionOk="0">
                  <a:moveTo>
                    <a:pt x="3476" y="0"/>
                  </a:moveTo>
                  <a:cubicBezTo>
                    <a:pt x="3460" y="0"/>
                    <a:pt x="3446" y="7"/>
                    <a:pt x="3436" y="20"/>
                  </a:cubicBezTo>
                  <a:cubicBezTo>
                    <a:pt x="2755" y="797"/>
                    <a:pt x="43" y="4420"/>
                    <a:pt x="15" y="4455"/>
                  </a:cubicBezTo>
                  <a:cubicBezTo>
                    <a:pt x="11" y="4459"/>
                    <a:pt x="11" y="4462"/>
                    <a:pt x="8" y="4469"/>
                  </a:cubicBezTo>
                  <a:cubicBezTo>
                    <a:pt x="0" y="4490"/>
                    <a:pt x="8" y="4519"/>
                    <a:pt x="25" y="4532"/>
                  </a:cubicBezTo>
                  <a:cubicBezTo>
                    <a:pt x="35" y="4541"/>
                    <a:pt x="47" y="4545"/>
                    <a:pt x="59" y="4545"/>
                  </a:cubicBezTo>
                  <a:cubicBezTo>
                    <a:pt x="77" y="4545"/>
                    <a:pt x="94" y="4537"/>
                    <a:pt x="106" y="4522"/>
                  </a:cubicBezTo>
                  <a:cubicBezTo>
                    <a:pt x="131" y="4487"/>
                    <a:pt x="2843" y="867"/>
                    <a:pt x="3521" y="94"/>
                  </a:cubicBezTo>
                  <a:cubicBezTo>
                    <a:pt x="3538" y="70"/>
                    <a:pt x="3538" y="34"/>
                    <a:pt x="3514" y="13"/>
                  </a:cubicBezTo>
                  <a:cubicBezTo>
                    <a:pt x="3503" y="5"/>
                    <a:pt x="3489" y="0"/>
                    <a:pt x="347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256" name="Google Shape;2256;p37"/>
            <p:cNvGrpSpPr/>
            <p:nvPr/>
          </p:nvGrpSpPr>
          <p:grpSpPr>
            <a:xfrm rot="10800000" flipH="1">
              <a:off x="8387259" y="4038686"/>
              <a:ext cx="311333" cy="428300"/>
              <a:chOff x="4587071" y="536741"/>
              <a:chExt cx="195746" cy="269575"/>
            </a:xfrm>
          </p:grpSpPr>
          <p:sp>
            <p:nvSpPr>
              <p:cNvPr id="2257" name="Google Shape;2257;p37"/>
              <p:cNvSpPr/>
              <p:nvPr/>
            </p:nvSpPr>
            <p:spPr>
              <a:xfrm>
                <a:off x="4587071" y="536741"/>
                <a:ext cx="195746" cy="267205"/>
              </a:xfrm>
              <a:custGeom>
                <a:avLst/>
                <a:gdLst/>
                <a:ahLst/>
                <a:cxnLst/>
                <a:rect l="l" t="t" r="r" b="b"/>
                <a:pathLst>
                  <a:path w="4465" h="6095" extrusionOk="0">
                    <a:moveTo>
                      <a:pt x="317" y="1"/>
                    </a:moveTo>
                    <a:cubicBezTo>
                      <a:pt x="261" y="1"/>
                      <a:pt x="248" y="21"/>
                      <a:pt x="248" y="21"/>
                    </a:cubicBezTo>
                    <a:cubicBezTo>
                      <a:pt x="248" y="21"/>
                      <a:pt x="1" y="4248"/>
                      <a:pt x="3504" y="6094"/>
                    </a:cubicBezTo>
                    <a:cubicBezTo>
                      <a:pt x="3504" y="6094"/>
                      <a:pt x="4464" y="2927"/>
                      <a:pt x="2445" y="1327"/>
                    </a:cubicBezTo>
                    <a:cubicBezTo>
                      <a:pt x="963" y="157"/>
                      <a:pt x="473" y="1"/>
                      <a:pt x="317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8" name="Google Shape;2258;p37"/>
              <p:cNvSpPr/>
              <p:nvPr/>
            </p:nvSpPr>
            <p:spPr>
              <a:xfrm>
                <a:off x="4648098" y="609343"/>
                <a:ext cx="95220" cy="196973"/>
              </a:xfrm>
              <a:custGeom>
                <a:avLst/>
                <a:gdLst/>
                <a:ahLst/>
                <a:cxnLst/>
                <a:rect l="l" t="t" r="r" b="b"/>
                <a:pathLst>
                  <a:path w="2172" h="4493" extrusionOk="0">
                    <a:moveTo>
                      <a:pt x="59" y="0"/>
                    </a:moveTo>
                    <a:cubicBezTo>
                      <a:pt x="48" y="0"/>
                      <a:pt x="38" y="4"/>
                      <a:pt x="28" y="10"/>
                    </a:cubicBezTo>
                    <a:cubicBezTo>
                      <a:pt x="18" y="14"/>
                      <a:pt x="11" y="25"/>
                      <a:pt x="7" y="35"/>
                    </a:cubicBezTo>
                    <a:cubicBezTo>
                      <a:pt x="0" y="53"/>
                      <a:pt x="4" y="70"/>
                      <a:pt x="15" y="88"/>
                    </a:cubicBezTo>
                    <a:cubicBezTo>
                      <a:pt x="32" y="113"/>
                      <a:pt x="1695" y="2567"/>
                      <a:pt x="2059" y="4449"/>
                    </a:cubicBezTo>
                    <a:cubicBezTo>
                      <a:pt x="2062" y="4474"/>
                      <a:pt x="2087" y="4493"/>
                      <a:pt x="2112" y="4493"/>
                    </a:cubicBezTo>
                    <a:cubicBezTo>
                      <a:pt x="2115" y="4493"/>
                      <a:pt x="2119" y="4492"/>
                      <a:pt x="2122" y="4491"/>
                    </a:cubicBezTo>
                    <a:cubicBezTo>
                      <a:pt x="2155" y="4488"/>
                      <a:pt x="2172" y="4456"/>
                      <a:pt x="2168" y="4428"/>
                    </a:cubicBezTo>
                    <a:cubicBezTo>
                      <a:pt x="1801" y="2521"/>
                      <a:pt x="124" y="49"/>
                      <a:pt x="106" y="25"/>
                    </a:cubicBezTo>
                    <a:cubicBezTo>
                      <a:pt x="95" y="9"/>
                      <a:pt x="77" y="0"/>
                      <a:pt x="5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259" name="Google Shape;2259;p37"/>
            <p:cNvGrpSpPr/>
            <p:nvPr/>
          </p:nvGrpSpPr>
          <p:grpSpPr>
            <a:xfrm rot="10800000" flipH="1">
              <a:off x="8337263" y="3664430"/>
              <a:ext cx="319213" cy="385181"/>
              <a:chOff x="4555637" y="799440"/>
              <a:chExt cx="200700" cy="242435"/>
            </a:xfrm>
          </p:grpSpPr>
          <p:sp>
            <p:nvSpPr>
              <p:cNvPr id="2260" name="Google Shape;2260;p37"/>
              <p:cNvSpPr/>
              <p:nvPr/>
            </p:nvSpPr>
            <p:spPr>
              <a:xfrm>
                <a:off x="4555637" y="801895"/>
                <a:ext cx="200700" cy="239980"/>
              </a:xfrm>
              <a:custGeom>
                <a:avLst/>
                <a:gdLst/>
                <a:ahLst/>
                <a:cxnLst/>
                <a:rect l="l" t="t" r="r" b="b"/>
                <a:pathLst>
                  <a:path w="4578" h="5474" extrusionOk="0">
                    <a:moveTo>
                      <a:pt x="3886" y="0"/>
                    </a:moveTo>
                    <a:cubicBezTo>
                      <a:pt x="3885" y="0"/>
                      <a:pt x="2445" y="75"/>
                      <a:pt x="1604" y="1490"/>
                    </a:cubicBezTo>
                    <a:cubicBezTo>
                      <a:pt x="760" y="2906"/>
                      <a:pt x="1" y="5473"/>
                      <a:pt x="1" y="5473"/>
                    </a:cubicBezTo>
                    <a:cubicBezTo>
                      <a:pt x="1" y="5473"/>
                      <a:pt x="944" y="5460"/>
                      <a:pt x="2763" y="3680"/>
                    </a:cubicBezTo>
                    <a:cubicBezTo>
                      <a:pt x="4577" y="1897"/>
                      <a:pt x="3886" y="0"/>
                      <a:pt x="3886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1" name="Google Shape;2261;p37"/>
              <p:cNvSpPr/>
              <p:nvPr/>
            </p:nvSpPr>
            <p:spPr>
              <a:xfrm>
                <a:off x="4601363" y="799440"/>
                <a:ext cx="127574" cy="193904"/>
              </a:xfrm>
              <a:custGeom>
                <a:avLst/>
                <a:gdLst/>
                <a:ahLst/>
                <a:cxnLst/>
                <a:rect l="l" t="t" r="r" b="b"/>
                <a:pathLst>
                  <a:path w="2910" h="4423" extrusionOk="0">
                    <a:moveTo>
                      <a:pt x="2840" y="1"/>
                    </a:moveTo>
                    <a:cubicBezTo>
                      <a:pt x="2820" y="1"/>
                      <a:pt x="2799" y="12"/>
                      <a:pt x="2789" y="32"/>
                    </a:cubicBezTo>
                    <a:cubicBezTo>
                      <a:pt x="1599" y="2521"/>
                      <a:pt x="35" y="4311"/>
                      <a:pt x="17" y="4329"/>
                    </a:cubicBezTo>
                    <a:cubicBezTo>
                      <a:pt x="14" y="4336"/>
                      <a:pt x="10" y="4339"/>
                      <a:pt x="10" y="4347"/>
                    </a:cubicBezTo>
                    <a:cubicBezTo>
                      <a:pt x="0" y="4368"/>
                      <a:pt x="7" y="4393"/>
                      <a:pt x="25" y="4411"/>
                    </a:cubicBezTo>
                    <a:cubicBezTo>
                      <a:pt x="34" y="4418"/>
                      <a:pt x="47" y="4422"/>
                      <a:pt x="60" y="4422"/>
                    </a:cubicBezTo>
                    <a:cubicBezTo>
                      <a:pt x="75" y="4422"/>
                      <a:pt x="90" y="4416"/>
                      <a:pt x="102" y="4403"/>
                    </a:cubicBezTo>
                    <a:cubicBezTo>
                      <a:pt x="120" y="4385"/>
                      <a:pt x="1691" y="2584"/>
                      <a:pt x="2892" y="81"/>
                    </a:cubicBezTo>
                    <a:cubicBezTo>
                      <a:pt x="2910" y="53"/>
                      <a:pt x="2892" y="17"/>
                      <a:pt x="2864" y="7"/>
                    </a:cubicBezTo>
                    <a:cubicBezTo>
                      <a:pt x="2856" y="3"/>
                      <a:pt x="2848" y="1"/>
                      <a:pt x="284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262" name="Google Shape;2262;p37"/>
            <p:cNvSpPr/>
            <p:nvPr/>
          </p:nvSpPr>
          <p:spPr>
            <a:xfrm rot="-7812958" flipH="1">
              <a:off x="5628307" y="2135633"/>
              <a:ext cx="310032" cy="98073"/>
            </a:xfrm>
            <a:custGeom>
              <a:avLst/>
              <a:gdLst/>
              <a:ahLst/>
              <a:cxnLst/>
              <a:rect l="l" t="t" r="r" b="b"/>
              <a:pathLst>
                <a:path w="14187" h="4487" extrusionOk="0">
                  <a:moveTo>
                    <a:pt x="102" y="1"/>
                  </a:moveTo>
                  <a:cubicBezTo>
                    <a:pt x="20" y="1"/>
                    <a:pt x="1" y="124"/>
                    <a:pt x="88" y="140"/>
                  </a:cubicBezTo>
                  <a:cubicBezTo>
                    <a:pt x="4899" y="1105"/>
                    <a:pt x="9510" y="2596"/>
                    <a:pt x="14038" y="4480"/>
                  </a:cubicBezTo>
                  <a:cubicBezTo>
                    <a:pt x="14050" y="4484"/>
                    <a:pt x="14061" y="4486"/>
                    <a:pt x="14071" y="4486"/>
                  </a:cubicBezTo>
                  <a:cubicBezTo>
                    <a:pt x="14146" y="4486"/>
                    <a:pt x="14187" y="4376"/>
                    <a:pt x="14104" y="4333"/>
                  </a:cubicBezTo>
                  <a:cubicBezTo>
                    <a:pt x="9751" y="2101"/>
                    <a:pt x="4951" y="672"/>
                    <a:pt x="112" y="1"/>
                  </a:cubicBezTo>
                  <a:cubicBezTo>
                    <a:pt x="108" y="1"/>
                    <a:pt x="105" y="1"/>
                    <a:pt x="10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3" name="Google Shape;2263;p37"/>
            <p:cNvSpPr/>
            <p:nvPr/>
          </p:nvSpPr>
          <p:spPr>
            <a:xfrm rot="-7812958" flipH="1">
              <a:off x="5685251" y="2227957"/>
              <a:ext cx="142767" cy="276407"/>
            </a:xfrm>
            <a:custGeom>
              <a:avLst/>
              <a:gdLst/>
              <a:ahLst/>
              <a:cxnLst/>
              <a:rect l="l" t="t" r="r" b="b"/>
              <a:pathLst>
                <a:path w="6533" h="12646" extrusionOk="0">
                  <a:moveTo>
                    <a:pt x="44" y="0"/>
                  </a:moveTo>
                  <a:cubicBezTo>
                    <a:pt x="22" y="0"/>
                    <a:pt x="1" y="15"/>
                    <a:pt x="4" y="43"/>
                  </a:cubicBezTo>
                  <a:cubicBezTo>
                    <a:pt x="846" y="4700"/>
                    <a:pt x="3110" y="9099"/>
                    <a:pt x="6290" y="12606"/>
                  </a:cubicBezTo>
                  <a:cubicBezTo>
                    <a:pt x="6315" y="12634"/>
                    <a:pt x="6347" y="12646"/>
                    <a:pt x="6378" y="12646"/>
                  </a:cubicBezTo>
                  <a:cubicBezTo>
                    <a:pt x="6459" y="12646"/>
                    <a:pt x="6532" y="12564"/>
                    <a:pt x="6471" y="12477"/>
                  </a:cubicBezTo>
                  <a:cubicBezTo>
                    <a:pt x="3715" y="8659"/>
                    <a:pt x="944" y="4784"/>
                    <a:pt x="88" y="36"/>
                  </a:cubicBezTo>
                  <a:cubicBezTo>
                    <a:pt x="83" y="12"/>
                    <a:pt x="63" y="0"/>
                    <a:pt x="4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4" name="Google Shape;2264;p37"/>
            <p:cNvSpPr/>
            <p:nvPr/>
          </p:nvSpPr>
          <p:spPr>
            <a:xfrm rot="-7812958" flipH="1">
              <a:off x="5833481" y="1983784"/>
              <a:ext cx="245915" cy="192606"/>
            </a:xfrm>
            <a:custGeom>
              <a:avLst/>
              <a:gdLst/>
              <a:ahLst/>
              <a:cxnLst/>
              <a:rect l="l" t="t" r="r" b="b"/>
              <a:pathLst>
                <a:path w="11253" h="8812" extrusionOk="0">
                  <a:moveTo>
                    <a:pt x="11104" y="0"/>
                  </a:moveTo>
                  <a:cubicBezTo>
                    <a:pt x="11090" y="0"/>
                    <a:pt x="11075" y="3"/>
                    <a:pt x="11058" y="10"/>
                  </a:cubicBezTo>
                  <a:cubicBezTo>
                    <a:pt x="6684" y="1694"/>
                    <a:pt x="2729" y="4943"/>
                    <a:pt x="21" y="8743"/>
                  </a:cubicBezTo>
                  <a:cubicBezTo>
                    <a:pt x="1" y="8775"/>
                    <a:pt x="28" y="8812"/>
                    <a:pt x="58" y="8812"/>
                  </a:cubicBezTo>
                  <a:cubicBezTo>
                    <a:pt x="68" y="8812"/>
                    <a:pt x="79" y="8807"/>
                    <a:pt x="88" y="8796"/>
                  </a:cubicBezTo>
                  <a:cubicBezTo>
                    <a:pt x="3159" y="5058"/>
                    <a:pt x="6816" y="2343"/>
                    <a:pt x="11139" y="223"/>
                  </a:cubicBezTo>
                  <a:cubicBezTo>
                    <a:pt x="11253" y="167"/>
                    <a:pt x="11211" y="0"/>
                    <a:pt x="111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5" name="Google Shape;2265;p37"/>
            <p:cNvSpPr/>
            <p:nvPr/>
          </p:nvSpPr>
          <p:spPr>
            <a:xfrm rot="-7812958" flipH="1">
              <a:off x="5623087" y="2078955"/>
              <a:ext cx="40844" cy="30753"/>
            </a:xfrm>
            <a:custGeom>
              <a:avLst/>
              <a:gdLst/>
              <a:ahLst/>
              <a:cxnLst/>
              <a:rect l="l" t="t" r="r" b="b"/>
              <a:pathLst>
                <a:path w="1869" h="1407" extrusionOk="0">
                  <a:moveTo>
                    <a:pt x="891" y="1"/>
                  </a:moveTo>
                  <a:cubicBezTo>
                    <a:pt x="676" y="1"/>
                    <a:pt x="461" y="102"/>
                    <a:pt x="320" y="345"/>
                  </a:cubicBezTo>
                  <a:cubicBezTo>
                    <a:pt x="1" y="894"/>
                    <a:pt x="491" y="1407"/>
                    <a:pt x="977" y="1407"/>
                  </a:cubicBezTo>
                  <a:cubicBezTo>
                    <a:pt x="1193" y="1407"/>
                    <a:pt x="1407" y="1305"/>
                    <a:pt x="1549" y="1061"/>
                  </a:cubicBezTo>
                  <a:cubicBezTo>
                    <a:pt x="1869" y="514"/>
                    <a:pt x="1377" y="1"/>
                    <a:pt x="89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6" name="Google Shape;2266;p37"/>
            <p:cNvSpPr/>
            <p:nvPr/>
          </p:nvSpPr>
          <p:spPr>
            <a:xfrm rot="-7812958" flipH="1">
              <a:off x="5930536" y="1908958"/>
              <a:ext cx="40844" cy="30753"/>
            </a:xfrm>
            <a:custGeom>
              <a:avLst/>
              <a:gdLst/>
              <a:ahLst/>
              <a:cxnLst/>
              <a:rect l="l" t="t" r="r" b="b"/>
              <a:pathLst>
                <a:path w="1869" h="1407" extrusionOk="0">
                  <a:moveTo>
                    <a:pt x="893" y="0"/>
                  </a:moveTo>
                  <a:cubicBezTo>
                    <a:pt x="677" y="0"/>
                    <a:pt x="462" y="101"/>
                    <a:pt x="321" y="346"/>
                  </a:cubicBezTo>
                  <a:cubicBezTo>
                    <a:pt x="1" y="892"/>
                    <a:pt x="493" y="1406"/>
                    <a:pt x="979" y="1406"/>
                  </a:cubicBezTo>
                  <a:cubicBezTo>
                    <a:pt x="1194" y="1406"/>
                    <a:pt x="1408" y="1305"/>
                    <a:pt x="1550" y="1062"/>
                  </a:cubicBezTo>
                  <a:cubicBezTo>
                    <a:pt x="1869" y="512"/>
                    <a:pt x="1378" y="0"/>
                    <a:pt x="8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7" name="Google Shape;2267;p37"/>
            <p:cNvSpPr/>
            <p:nvPr/>
          </p:nvSpPr>
          <p:spPr>
            <a:xfrm rot="-7812958" flipH="1">
              <a:off x="5584579" y="2385365"/>
              <a:ext cx="40844" cy="30709"/>
            </a:xfrm>
            <a:custGeom>
              <a:avLst/>
              <a:gdLst/>
              <a:ahLst/>
              <a:cxnLst/>
              <a:rect l="l" t="t" r="r" b="b"/>
              <a:pathLst>
                <a:path w="1869" h="1405" extrusionOk="0">
                  <a:moveTo>
                    <a:pt x="890" y="0"/>
                  </a:moveTo>
                  <a:cubicBezTo>
                    <a:pt x="675" y="0"/>
                    <a:pt x="461" y="101"/>
                    <a:pt x="319" y="343"/>
                  </a:cubicBezTo>
                  <a:cubicBezTo>
                    <a:pt x="0" y="892"/>
                    <a:pt x="491" y="1404"/>
                    <a:pt x="976" y="1404"/>
                  </a:cubicBezTo>
                  <a:cubicBezTo>
                    <a:pt x="1192" y="1404"/>
                    <a:pt x="1407" y="1303"/>
                    <a:pt x="1549" y="1059"/>
                  </a:cubicBezTo>
                  <a:cubicBezTo>
                    <a:pt x="1868" y="512"/>
                    <a:pt x="1376" y="0"/>
                    <a:pt x="89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8" name="Google Shape;2268;p37"/>
            <p:cNvSpPr/>
            <p:nvPr/>
          </p:nvSpPr>
          <p:spPr>
            <a:xfrm rot="-7812958" flipH="1">
              <a:off x="5536487" y="1810944"/>
              <a:ext cx="634203" cy="698383"/>
            </a:xfrm>
            <a:custGeom>
              <a:avLst/>
              <a:gdLst/>
              <a:ahLst/>
              <a:cxnLst/>
              <a:rect l="l" t="t" r="r" b="b"/>
              <a:pathLst>
                <a:path w="29021" h="31952" extrusionOk="0">
                  <a:moveTo>
                    <a:pt x="20741" y="1"/>
                  </a:moveTo>
                  <a:cubicBezTo>
                    <a:pt x="20409" y="1"/>
                    <a:pt x="20045" y="267"/>
                    <a:pt x="19640" y="880"/>
                  </a:cubicBezTo>
                  <a:cubicBezTo>
                    <a:pt x="16995" y="4887"/>
                    <a:pt x="22033" y="12699"/>
                    <a:pt x="22033" y="12699"/>
                  </a:cubicBezTo>
                  <a:cubicBezTo>
                    <a:pt x="22033" y="12699"/>
                    <a:pt x="12033" y="3533"/>
                    <a:pt x="8162" y="3533"/>
                  </a:cubicBezTo>
                  <a:cubicBezTo>
                    <a:pt x="7570" y="3533"/>
                    <a:pt x="7122" y="3747"/>
                    <a:pt x="6874" y="4241"/>
                  </a:cubicBezTo>
                  <a:cubicBezTo>
                    <a:pt x="5005" y="7962"/>
                    <a:pt x="20388" y="14973"/>
                    <a:pt x="20388" y="14973"/>
                  </a:cubicBezTo>
                  <a:cubicBezTo>
                    <a:pt x="18314" y="14430"/>
                    <a:pt x="12797" y="13732"/>
                    <a:pt x="8170" y="13732"/>
                  </a:cubicBezTo>
                  <a:cubicBezTo>
                    <a:pt x="3662" y="13732"/>
                    <a:pt x="0" y="14395"/>
                    <a:pt x="1197" y="16511"/>
                  </a:cubicBezTo>
                  <a:cubicBezTo>
                    <a:pt x="2175" y="18240"/>
                    <a:pt x="5465" y="18756"/>
                    <a:pt x="9044" y="18756"/>
                  </a:cubicBezTo>
                  <a:cubicBezTo>
                    <a:pt x="14343" y="18756"/>
                    <a:pt x="20275" y="17625"/>
                    <a:pt x="20276" y="17625"/>
                  </a:cubicBezTo>
                  <a:lnTo>
                    <a:pt x="20276" y="17625"/>
                  </a:lnTo>
                  <a:cubicBezTo>
                    <a:pt x="11186" y="23012"/>
                    <a:pt x="9820" y="31784"/>
                    <a:pt x="12499" y="31949"/>
                  </a:cubicBezTo>
                  <a:cubicBezTo>
                    <a:pt x="12530" y="31951"/>
                    <a:pt x="12562" y="31952"/>
                    <a:pt x="12593" y="31952"/>
                  </a:cubicBezTo>
                  <a:cubicBezTo>
                    <a:pt x="15239" y="31952"/>
                    <a:pt x="17662" y="25175"/>
                    <a:pt x="21097" y="20776"/>
                  </a:cubicBezTo>
                  <a:cubicBezTo>
                    <a:pt x="24569" y="16329"/>
                    <a:pt x="29021" y="15711"/>
                    <a:pt x="29021" y="15711"/>
                  </a:cubicBezTo>
                  <a:cubicBezTo>
                    <a:pt x="29021" y="15711"/>
                    <a:pt x="26593" y="14516"/>
                    <a:pt x="24653" y="10634"/>
                  </a:cubicBezTo>
                  <a:cubicBezTo>
                    <a:pt x="23410" y="8148"/>
                    <a:pt x="22576" y="1"/>
                    <a:pt x="207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9" name="Google Shape;2269;p37"/>
            <p:cNvSpPr/>
            <p:nvPr/>
          </p:nvSpPr>
          <p:spPr>
            <a:xfrm rot="-7812958" flipH="1">
              <a:off x="5595232" y="2205872"/>
              <a:ext cx="28344" cy="21333"/>
            </a:xfrm>
            <a:custGeom>
              <a:avLst/>
              <a:gdLst/>
              <a:ahLst/>
              <a:cxnLst/>
              <a:rect l="l" t="t" r="r" b="b"/>
              <a:pathLst>
                <a:path w="1297" h="976" extrusionOk="0">
                  <a:moveTo>
                    <a:pt x="618" y="1"/>
                  </a:moveTo>
                  <a:cubicBezTo>
                    <a:pt x="468" y="1"/>
                    <a:pt x="319" y="70"/>
                    <a:pt x="220" y="239"/>
                  </a:cubicBezTo>
                  <a:cubicBezTo>
                    <a:pt x="0" y="619"/>
                    <a:pt x="342" y="975"/>
                    <a:pt x="679" y="975"/>
                  </a:cubicBezTo>
                  <a:cubicBezTo>
                    <a:pt x="829" y="975"/>
                    <a:pt x="978" y="905"/>
                    <a:pt x="1076" y="735"/>
                  </a:cubicBezTo>
                  <a:cubicBezTo>
                    <a:pt x="1296" y="355"/>
                    <a:pt x="956" y="1"/>
                    <a:pt x="61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0" name="Google Shape;2270;p37"/>
            <p:cNvSpPr/>
            <p:nvPr/>
          </p:nvSpPr>
          <p:spPr>
            <a:xfrm rot="-7812958" flipH="1">
              <a:off x="6024376" y="1953240"/>
              <a:ext cx="28322" cy="21289"/>
            </a:xfrm>
            <a:custGeom>
              <a:avLst/>
              <a:gdLst/>
              <a:ahLst/>
              <a:cxnLst/>
              <a:rect l="l" t="t" r="r" b="b"/>
              <a:pathLst>
                <a:path w="1296" h="974" extrusionOk="0">
                  <a:moveTo>
                    <a:pt x="617" y="1"/>
                  </a:moveTo>
                  <a:cubicBezTo>
                    <a:pt x="468" y="1"/>
                    <a:pt x="319" y="70"/>
                    <a:pt x="220" y="239"/>
                  </a:cubicBezTo>
                  <a:cubicBezTo>
                    <a:pt x="0" y="619"/>
                    <a:pt x="341" y="974"/>
                    <a:pt x="678" y="974"/>
                  </a:cubicBezTo>
                  <a:cubicBezTo>
                    <a:pt x="827" y="974"/>
                    <a:pt x="975" y="904"/>
                    <a:pt x="1073" y="735"/>
                  </a:cubicBezTo>
                  <a:cubicBezTo>
                    <a:pt x="1295" y="356"/>
                    <a:pt x="955" y="1"/>
                    <a:pt x="61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1" name="Google Shape;2271;p37"/>
            <p:cNvSpPr/>
            <p:nvPr/>
          </p:nvSpPr>
          <p:spPr>
            <a:xfrm rot="-7812958" flipH="1">
              <a:off x="5870008" y="2175038"/>
              <a:ext cx="28038" cy="21289"/>
            </a:xfrm>
            <a:custGeom>
              <a:avLst/>
              <a:gdLst/>
              <a:ahLst/>
              <a:cxnLst/>
              <a:rect l="l" t="t" r="r" b="b"/>
              <a:pathLst>
                <a:path w="1283" h="974" extrusionOk="0">
                  <a:moveTo>
                    <a:pt x="612" y="1"/>
                  </a:moveTo>
                  <a:cubicBezTo>
                    <a:pt x="458" y="1"/>
                    <a:pt x="305" y="74"/>
                    <a:pt x="208" y="252"/>
                  </a:cubicBezTo>
                  <a:cubicBezTo>
                    <a:pt x="1" y="631"/>
                    <a:pt x="340" y="973"/>
                    <a:pt x="672" y="973"/>
                  </a:cubicBezTo>
                  <a:cubicBezTo>
                    <a:pt x="826" y="973"/>
                    <a:pt x="979" y="900"/>
                    <a:pt x="1075" y="723"/>
                  </a:cubicBezTo>
                  <a:cubicBezTo>
                    <a:pt x="1282" y="342"/>
                    <a:pt x="944" y="1"/>
                    <a:pt x="61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2" name="Google Shape;2272;p37"/>
            <p:cNvSpPr/>
            <p:nvPr/>
          </p:nvSpPr>
          <p:spPr>
            <a:xfrm rot="-7812958" flipH="1">
              <a:off x="5638798" y="2216164"/>
              <a:ext cx="18422" cy="13836"/>
            </a:xfrm>
            <a:custGeom>
              <a:avLst/>
              <a:gdLst/>
              <a:ahLst/>
              <a:cxnLst/>
              <a:rect l="l" t="t" r="r" b="b"/>
              <a:pathLst>
                <a:path w="843" h="633" extrusionOk="0">
                  <a:moveTo>
                    <a:pt x="402" y="1"/>
                  </a:moveTo>
                  <a:cubicBezTo>
                    <a:pt x="305" y="1"/>
                    <a:pt x="209" y="46"/>
                    <a:pt x="145" y="156"/>
                  </a:cubicBezTo>
                  <a:cubicBezTo>
                    <a:pt x="0" y="402"/>
                    <a:pt x="222" y="633"/>
                    <a:pt x="440" y="633"/>
                  </a:cubicBezTo>
                  <a:cubicBezTo>
                    <a:pt x="537" y="633"/>
                    <a:pt x="634" y="587"/>
                    <a:pt x="697" y="478"/>
                  </a:cubicBezTo>
                  <a:cubicBezTo>
                    <a:pt x="842" y="231"/>
                    <a:pt x="621" y="1"/>
                    <a:pt x="40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3" name="Google Shape;2273;p37"/>
            <p:cNvSpPr/>
            <p:nvPr/>
          </p:nvSpPr>
          <p:spPr>
            <a:xfrm rot="-7812958" flipH="1">
              <a:off x="6043724" y="2013973"/>
              <a:ext cx="18400" cy="13814"/>
            </a:xfrm>
            <a:custGeom>
              <a:avLst/>
              <a:gdLst/>
              <a:ahLst/>
              <a:cxnLst/>
              <a:rect l="l" t="t" r="r" b="b"/>
              <a:pathLst>
                <a:path w="842" h="632" extrusionOk="0">
                  <a:moveTo>
                    <a:pt x="402" y="0"/>
                  </a:moveTo>
                  <a:cubicBezTo>
                    <a:pt x="304" y="0"/>
                    <a:pt x="207" y="46"/>
                    <a:pt x="143" y="156"/>
                  </a:cubicBezTo>
                  <a:cubicBezTo>
                    <a:pt x="1" y="402"/>
                    <a:pt x="221" y="632"/>
                    <a:pt x="440" y="632"/>
                  </a:cubicBezTo>
                  <a:cubicBezTo>
                    <a:pt x="537" y="632"/>
                    <a:pt x="634" y="586"/>
                    <a:pt x="699" y="477"/>
                  </a:cubicBezTo>
                  <a:cubicBezTo>
                    <a:pt x="841" y="230"/>
                    <a:pt x="621" y="0"/>
                    <a:pt x="40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4" name="Google Shape;2274;p37"/>
            <p:cNvSpPr/>
            <p:nvPr/>
          </p:nvSpPr>
          <p:spPr>
            <a:xfrm rot="-7812958" flipH="1">
              <a:off x="5793352" y="2412878"/>
              <a:ext cx="18379" cy="13836"/>
            </a:xfrm>
            <a:custGeom>
              <a:avLst/>
              <a:gdLst/>
              <a:ahLst/>
              <a:cxnLst/>
              <a:rect l="l" t="t" r="r" b="b"/>
              <a:pathLst>
                <a:path w="841" h="633" extrusionOk="0">
                  <a:moveTo>
                    <a:pt x="402" y="1"/>
                  </a:moveTo>
                  <a:cubicBezTo>
                    <a:pt x="304" y="1"/>
                    <a:pt x="207" y="46"/>
                    <a:pt x="143" y="156"/>
                  </a:cubicBezTo>
                  <a:cubicBezTo>
                    <a:pt x="0" y="402"/>
                    <a:pt x="220" y="632"/>
                    <a:pt x="439" y="632"/>
                  </a:cubicBezTo>
                  <a:cubicBezTo>
                    <a:pt x="536" y="632"/>
                    <a:pt x="633" y="587"/>
                    <a:pt x="698" y="477"/>
                  </a:cubicBezTo>
                  <a:cubicBezTo>
                    <a:pt x="841" y="230"/>
                    <a:pt x="620" y="1"/>
                    <a:pt x="40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5" name="Google Shape;2275;p37"/>
            <p:cNvSpPr/>
            <p:nvPr/>
          </p:nvSpPr>
          <p:spPr>
            <a:xfrm rot="-7812958" flipH="1">
              <a:off x="5618803" y="2241787"/>
              <a:ext cx="12085" cy="9049"/>
            </a:xfrm>
            <a:custGeom>
              <a:avLst/>
              <a:gdLst/>
              <a:ahLst/>
              <a:cxnLst/>
              <a:rect l="l" t="t" r="r" b="b"/>
              <a:pathLst>
                <a:path w="553" h="414" extrusionOk="0">
                  <a:moveTo>
                    <a:pt x="265" y="0"/>
                  </a:moveTo>
                  <a:cubicBezTo>
                    <a:pt x="201" y="0"/>
                    <a:pt x="137" y="30"/>
                    <a:pt x="95" y="103"/>
                  </a:cubicBezTo>
                  <a:cubicBezTo>
                    <a:pt x="1" y="263"/>
                    <a:pt x="146" y="414"/>
                    <a:pt x="290" y="414"/>
                  </a:cubicBezTo>
                  <a:cubicBezTo>
                    <a:pt x="353" y="414"/>
                    <a:pt x="416" y="384"/>
                    <a:pt x="458" y="312"/>
                  </a:cubicBezTo>
                  <a:cubicBezTo>
                    <a:pt x="552" y="150"/>
                    <a:pt x="408" y="0"/>
                    <a:pt x="26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6" name="Google Shape;2276;p37"/>
            <p:cNvSpPr/>
            <p:nvPr/>
          </p:nvSpPr>
          <p:spPr>
            <a:xfrm rot="-7812958" flipH="1">
              <a:off x="5879786" y="2376114"/>
              <a:ext cx="12085" cy="9049"/>
            </a:xfrm>
            <a:custGeom>
              <a:avLst/>
              <a:gdLst/>
              <a:ahLst/>
              <a:cxnLst/>
              <a:rect l="l" t="t" r="r" b="b"/>
              <a:pathLst>
                <a:path w="553" h="414" extrusionOk="0">
                  <a:moveTo>
                    <a:pt x="264" y="0"/>
                  </a:moveTo>
                  <a:cubicBezTo>
                    <a:pt x="200" y="0"/>
                    <a:pt x="137" y="30"/>
                    <a:pt x="95" y="102"/>
                  </a:cubicBezTo>
                  <a:cubicBezTo>
                    <a:pt x="1" y="264"/>
                    <a:pt x="145" y="414"/>
                    <a:pt x="288" y="414"/>
                  </a:cubicBezTo>
                  <a:cubicBezTo>
                    <a:pt x="352" y="414"/>
                    <a:pt x="416" y="384"/>
                    <a:pt x="458" y="311"/>
                  </a:cubicBezTo>
                  <a:cubicBezTo>
                    <a:pt x="553" y="152"/>
                    <a:pt x="407" y="0"/>
                    <a:pt x="26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7" name="Google Shape;2277;p37"/>
            <p:cNvSpPr/>
            <p:nvPr/>
          </p:nvSpPr>
          <p:spPr>
            <a:xfrm rot="-7812958" flipH="1">
              <a:off x="5810203" y="2125533"/>
              <a:ext cx="11976" cy="9027"/>
            </a:xfrm>
            <a:custGeom>
              <a:avLst/>
              <a:gdLst/>
              <a:ahLst/>
              <a:cxnLst/>
              <a:rect l="l" t="t" r="r" b="b"/>
              <a:pathLst>
                <a:path w="548" h="413" extrusionOk="0">
                  <a:moveTo>
                    <a:pt x="262" y="0"/>
                  </a:moveTo>
                  <a:cubicBezTo>
                    <a:pt x="196" y="0"/>
                    <a:pt x="130" y="32"/>
                    <a:pt x="89" y="107"/>
                  </a:cubicBezTo>
                  <a:cubicBezTo>
                    <a:pt x="1" y="267"/>
                    <a:pt x="145" y="412"/>
                    <a:pt x="287" y="412"/>
                  </a:cubicBezTo>
                  <a:cubicBezTo>
                    <a:pt x="353" y="412"/>
                    <a:pt x="418" y="381"/>
                    <a:pt x="459" y="306"/>
                  </a:cubicBezTo>
                  <a:cubicBezTo>
                    <a:pt x="547" y="144"/>
                    <a:pt x="403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279" name="Google Shape;2279;p37"/>
          <p:cNvSpPr txBox="1">
            <a:spLocks noGrp="1"/>
          </p:cNvSpPr>
          <p:nvPr>
            <p:ph type="ctrTitle"/>
          </p:nvPr>
        </p:nvSpPr>
        <p:spPr>
          <a:xfrm>
            <a:off x="228600" y="895350"/>
            <a:ext cx="2849700" cy="1684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 smtClean="0">
                <a:solidFill>
                  <a:schemeClr val="tx2"/>
                </a:solidFill>
              </a:rPr>
              <a:t>What is a neurotoxin?</a:t>
            </a:r>
            <a:endParaRPr dirty="0">
              <a:solidFill>
                <a:schemeClr val="tx2"/>
              </a:solidFill>
            </a:endParaRPr>
          </a:p>
        </p:txBody>
      </p:sp>
      <p:sp>
        <p:nvSpPr>
          <p:cNvPr id="62" name="Google Shape;2168;p36"/>
          <p:cNvSpPr txBox="1">
            <a:spLocks noGrp="1"/>
          </p:cNvSpPr>
          <p:nvPr>
            <p:ph type="subTitle" idx="1"/>
          </p:nvPr>
        </p:nvSpPr>
        <p:spPr>
          <a:xfrm flipH="1">
            <a:off x="3810000" y="666750"/>
            <a:ext cx="4876800" cy="381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dirty="0" smtClean="0">
                <a:solidFill>
                  <a:schemeClr val="accent5"/>
                </a:solidFill>
              </a:rPr>
              <a:t>There are Four FDA approved neurotoxins.</a:t>
            </a:r>
          </a:p>
          <a:p>
            <a:pPr marL="342900" lvl="0" indent="-342900" algn="l" rtl="0">
              <a:spcBef>
                <a:spcPts val="0"/>
              </a:spcBef>
              <a:spcAft>
                <a:spcPts val="0"/>
              </a:spcAft>
              <a:buFont typeface="+mj-lt"/>
              <a:buAutoNum type="arabicParenR"/>
            </a:pPr>
            <a:r>
              <a:rPr lang="en-US" dirty="0" smtClean="0"/>
              <a:t>Botox</a:t>
            </a:r>
            <a:r>
              <a:rPr lang="en-US" dirty="0" smtClean="0">
                <a:latin typeface="Calibri"/>
                <a:cs typeface="Calibri"/>
              </a:rPr>
              <a:t>®</a:t>
            </a:r>
          </a:p>
          <a:p>
            <a:pPr marL="342900" lvl="0" indent="-342900" algn="l" rtl="0">
              <a:spcBef>
                <a:spcPts val="0"/>
              </a:spcBef>
              <a:spcAft>
                <a:spcPts val="0"/>
              </a:spcAft>
              <a:buFont typeface="+mj-lt"/>
              <a:buAutoNum type="arabicParenR"/>
            </a:pPr>
            <a:r>
              <a:rPr lang="en-US" dirty="0" err="1" smtClean="0">
                <a:latin typeface="Calibri"/>
                <a:cs typeface="Calibri"/>
              </a:rPr>
              <a:t>Dysport</a:t>
            </a:r>
            <a:r>
              <a:rPr lang="en-US" dirty="0" smtClean="0">
                <a:latin typeface="Calibri"/>
                <a:cs typeface="Calibri"/>
              </a:rPr>
              <a:t>®</a:t>
            </a:r>
          </a:p>
          <a:p>
            <a:pPr marL="342900" lvl="0" indent="-342900" algn="l" rtl="0">
              <a:spcBef>
                <a:spcPts val="0"/>
              </a:spcBef>
              <a:spcAft>
                <a:spcPts val="0"/>
              </a:spcAft>
              <a:buFont typeface="+mj-lt"/>
              <a:buAutoNum type="arabicParenR"/>
            </a:pPr>
            <a:r>
              <a:rPr lang="en-US" dirty="0" err="1" smtClean="0">
                <a:latin typeface="Calibri"/>
                <a:cs typeface="Calibri"/>
              </a:rPr>
              <a:t>Jeuveau</a:t>
            </a:r>
            <a:r>
              <a:rPr lang="en-US" dirty="0" smtClean="0">
                <a:latin typeface="Calibri"/>
                <a:cs typeface="Calibri"/>
              </a:rPr>
              <a:t>®</a:t>
            </a:r>
          </a:p>
          <a:p>
            <a:pPr marL="342900" lvl="0" indent="-342900" algn="l" rtl="0">
              <a:spcBef>
                <a:spcPts val="0"/>
              </a:spcBef>
              <a:spcAft>
                <a:spcPts val="0"/>
              </a:spcAft>
              <a:buFont typeface="+mj-lt"/>
              <a:buAutoNum type="arabicParenR"/>
            </a:pPr>
            <a:r>
              <a:rPr lang="en-US" dirty="0" err="1" smtClean="0">
                <a:latin typeface="Calibri"/>
                <a:cs typeface="Calibri"/>
              </a:rPr>
              <a:t>Xeomin</a:t>
            </a:r>
            <a:r>
              <a:rPr lang="en-US" dirty="0" smtClean="0">
                <a:latin typeface="Calibri"/>
                <a:cs typeface="Calibri"/>
              </a:rPr>
              <a:t>®</a:t>
            </a:r>
          </a:p>
          <a:p>
            <a:pPr marL="342900" lvl="0" indent="-342900" algn="l" rtl="0">
              <a:spcBef>
                <a:spcPts val="0"/>
              </a:spcBef>
              <a:spcAft>
                <a:spcPts val="0"/>
              </a:spcAft>
              <a:buFont typeface="+mj-lt"/>
              <a:buAutoNum type="arabicParenR"/>
            </a:pPr>
            <a:endParaRPr lang="en-US" dirty="0" smtClean="0">
              <a:latin typeface="Calibri"/>
              <a:cs typeface="Calibri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</a:pPr>
            <a:r>
              <a:rPr lang="en-US" dirty="0" smtClean="0">
                <a:latin typeface="Calibri"/>
                <a:cs typeface="Calibri"/>
              </a:rPr>
              <a:t>These toxins target the nervous system, disrupting the nerve signaling process that stimulate muscle contraction. These drugs cause a temporary paralysis by preventing the release of acetylcholine</a:t>
            </a:r>
            <a:endParaRPr lang="en-US" dirty="0" smtClean="0"/>
          </a:p>
        </p:txBody>
      </p:sp>
      <p:sp>
        <p:nvSpPr>
          <p:cNvPr id="2280" name="Google Shape;2280;p37"/>
          <p:cNvSpPr/>
          <p:nvPr/>
        </p:nvSpPr>
        <p:spPr>
          <a:xfrm rot="-3265807">
            <a:off x="5070672" y="1363243"/>
            <a:ext cx="9843" cy="11399"/>
          </a:xfrm>
          <a:custGeom>
            <a:avLst/>
            <a:gdLst/>
            <a:ahLst/>
            <a:cxnLst/>
            <a:rect l="l" t="t" r="r" b="b"/>
            <a:pathLst>
              <a:path w="544" h="630" extrusionOk="0">
                <a:moveTo>
                  <a:pt x="450" y="0"/>
                </a:moveTo>
                <a:cubicBezTo>
                  <a:pt x="435" y="0"/>
                  <a:pt x="419" y="6"/>
                  <a:pt x="405" y="21"/>
                </a:cubicBezTo>
                <a:cubicBezTo>
                  <a:pt x="324" y="100"/>
                  <a:pt x="249" y="176"/>
                  <a:pt x="177" y="260"/>
                </a:cubicBezTo>
                <a:cubicBezTo>
                  <a:pt x="104" y="340"/>
                  <a:pt x="17" y="412"/>
                  <a:pt x="9" y="523"/>
                </a:cubicBezTo>
                <a:cubicBezTo>
                  <a:pt x="0" y="589"/>
                  <a:pt x="59" y="629"/>
                  <a:pt x="118" y="629"/>
                </a:cubicBezTo>
                <a:cubicBezTo>
                  <a:pt x="133" y="629"/>
                  <a:pt x="147" y="627"/>
                  <a:pt x="161" y="621"/>
                </a:cubicBezTo>
                <a:cubicBezTo>
                  <a:pt x="252" y="583"/>
                  <a:pt x="302" y="472"/>
                  <a:pt x="355" y="389"/>
                </a:cubicBezTo>
                <a:cubicBezTo>
                  <a:pt x="412" y="302"/>
                  <a:pt x="461" y="211"/>
                  <a:pt x="514" y="116"/>
                </a:cubicBezTo>
                <a:cubicBezTo>
                  <a:pt x="544" y="63"/>
                  <a:pt x="500" y="0"/>
                  <a:pt x="450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81" name="Google Shape;2281;p37"/>
          <p:cNvSpPr/>
          <p:nvPr/>
        </p:nvSpPr>
        <p:spPr>
          <a:xfrm rot="-3265807">
            <a:off x="5083935" y="1370796"/>
            <a:ext cx="17696" cy="17678"/>
          </a:xfrm>
          <a:custGeom>
            <a:avLst/>
            <a:gdLst/>
            <a:ahLst/>
            <a:cxnLst/>
            <a:rect l="l" t="t" r="r" b="b"/>
            <a:pathLst>
              <a:path w="978" h="977" extrusionOk="0">
                <a:moveTo>
                  <a:pt x="857" y="1"/>
                </a:moveTo>
                <a:cubicBezTo>
                  <a:pt x="842" y="1"/>
                  <a:pt x="825" y="5"/>
                  <a:pt x="808" y="17"/>
                </a:cubicBezTo>
                <a:cubicBezTo>
                  <a:pt x="652" y="119"/>
                  <a:pt x="519" y="256"/>
                  <a:pt x="386" y="389"/>
                </a:cubicBezTo>
                <a:cubicBezTo>
                  <a:pt x="268" y="510"/>
                  <a:pt x="85" y="636"/>
                  <a:pt x="32" y="803"/>
                </a:cubicBezTo>
                <a:cubicBezTo>
                  <a:pt x="1" y="904"/>
                  <a:pt x="79" y="976"/>
                  <a:pt x="165" y="976"/>
                </a:cubicBezTo>
                <a:cubicBezTo>
                  <a:pt x="183" y="976"/>
                  <a:pt x="201" y="973"/>
                  <a:pt x="219" y="967"/>
                </a:cubicBezTo>
                <a:cubicBezTo>
                  <a:pt x="378" y="906"/>
                  <a:pt x="496" y="708"/>
                  <a:pt x="606" y="587"/>
                </a:cubicBezTo>
                <a:cubicBezTo>
                  <a:pt x="724" y="454"/>
                  <a:pt x="850" y="313"/>
                  <a:pt x="938" y="161"/>
                </a:cubicBezTo>
                <a:cubicBezTo>
                  <a:pt x="978" y="96"/>
                  <a:pt x="927" y="1"/>
                  <a:pt x="857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82" name="Google Shape;2282;p37"/>
          <p:cNvSpPr/>
          <p:nvPr/>
        </p:nvSpPr>
        <p:spPr>
          <a:xfrm rot="-3265807">
            <a:off x="5099045" y="1409147"/>
            <a:ext cx="24101" cy="20464"/>
          </a:xfrm>
          <a:custGeom>
            <a:avLst/>
            <a:gdLst/>
            <a:ahLst/>
            <a:cxnLst/>
            <a:rect l="l" t="t" r="r" b="b"/>
            <a:pathLst>
              <a:path w="1332" h="1131" extrusionOk="0">
                <a:moveTo>
                  <a:pt x="1163" y="1"/>
                </a:moveTo>
                <a:cubicBezTo>
                  <a:pt x="1138" y="1"/>
                  <a:pt x="1113" y="8"/>
                  <a:pt x="1092" y="27"/>
                </a:cubicBezTo>
                <a:cubicBezTo>
                  <a:pt x="723" y="334"/>
                  <a:pt x="335" y="623"/>
                  <a:pt x="46" y="1008"/>
                </a:cubicBezTo>
                <a:cubicBezTo>
                  <a:pt x="1" y="1069"/>
                  <a:pt x="61" y="1131"/>
                  <a:pt x="122" y="1131"/>
                </a:cubicBezTo>
                <a:cubicBezTo>
                  <a:pt x="132" y="1131"/>
                  <a:pt x="143" y="1129"/>
                  <a:pt x="153" y="1125"/>
                </a:cubicBezTo>
                <a:cubicBezTo>
                  <a:pt x="613" y="932"/>
                  <a:pt x="958" y="562"/>
                  <a:pt x="1267" y="174"/>
                </a:cubicBezTo>
                <a:cubicBezTo>
                  <a:pt x="1331" y="92"/>
                  <a:pt x="1248" y="1"/>
                  <a:pt x="1163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83" name="Google Shape;2283;p37"/>
          <p:cNvSpPr/>
          <p:nvPr/>
        </p:nvSpPr>
        <p:spPr>
          <a:xfrm rot="-3265807">
            <a:off x="5076406" y="1410813"/>
            <a:ext cx="14276" cy="11290"/>
          </a:xfrm>
          <a:custGeom>
            <a:avLst/>
            <a:gdLst/>
            <a:ahLst/>
            <a:cxnLst/>
            <a:rect l="l" t="t" r="r" b="b"/>
            <a:pathLst>
              <a:path w="789" h="624" extrusionOk="0">
                <a:moveTo>
                  <a:pt x="666" y="1"/>
                </a:moveTo>
                <a:cubicBezTo>
                  <a:pt x="642" y="1"/>
                  <a:pt x="618" y="7"/>
                  <a:pt x="597" y="22"/>
                </a:cubicBezTo>
                <a:cubicBezTo>
                  <a:pt x="499" y="90"/>
                  <a:pt x="404" y="178"/>
                  <a:pt x="305" y="250"/>
                </a:cubicBezTo>
                <a:cubicBezTo>
                  <a:pt x="213" y="318"/>
                  <a:pt x="107" y="402"/>
                  <a:pt x="43" y="490"/>
                </a:cubicBezTo>
                <a:cubicBezTo>
                  <a:pt x="1" y="543"/>
                  <a:pt x="46" y="619"/>
                  <a:pt x="107" y="623"/>
                </a:cubicBezTo>
                <a:cubicBezTo>
                  <a:pt x="115" y="623"/>
                  <a:pt x="122" y="623"/>
                  <a:pt x="130" y="623"/>
                </a:cubicBezTo>
                <a:cubicBezTo>
                  <a:pt x="403" y="623"/>
                  <a:pt x="668" y="365"/>
                  <a:pt x="761" y="125"/>
                </a:cubicBezTo>
                <a:cubicBezTo>
                  <a:pt x="789" y="49"/>
                  <a:pt x="730" y="1"/>
                  <a:pt x="6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84" name="Google Shape;2284;p37"/>
          <p:cNvSpPr/>
          <p:nvPr/>
        </p:nvSpPr>
        <p:spPr>
          <a:xfrm rot="-3265807">
            <a:off x="5093204" y="1421994"/>
            <a:ext cx="12304" cy="11924"/>
          </a:xfrm>
          <a:custGeom>
            <a:avLst/>
            <a:gdLst/>
            <a:ahLst/>
            <a:cxnLst/>
            <a:rect l="l" t="t" r="r" b="b"/>
            <a:pathLst>
              <a:path w="680" h="659" extrusionOk="0">
                <a:moveTo>
                  <a:pt x="561" y="0"/>
                </a:moveTo>
                <a:cubicBezTo>
                  <a:pt x="527" y="0"/>
                  <a:pt x="494" y="15"/>
                  <a:pt x="472" y="50"/>
                </a:cubicBezTo>
                <a:cubicBezTo>
                  <a:pt x="430" y="118"/>
                  <a:pt x="365" y="190"/>
                  <a:pt x="304" y="248"/>
                </a:cubicBezTo>
                <a:cubicBezTo>
                  <a:pt x="236" y="313"/>
                  <a:pt x="153" y="346"/>
                  <a:pt x="88" y="411"/>
                </a:cubicBezTo>
                <a:cubicBezTo>
                  <a:pt x="0" y="492"/>
                  <a:pt x="50" y="655"/>
                  <a:pt x="176" y="659"/>
                </a:cubicBezTo>
                <a:cubicBezTo>
                  <a:pt x="179" y="659"/>
                  <a:pt x="182" y="659"/>
                  <a:pt x="185" y="659"/>
                </a:cubicBezTo>
                <a:cubicBezTo>
                  <a:pt x="325" y="659"/>
                  <a:pt x="436" y="580"/>
                  <a:pt x="529" y="476"/>
                </a:cubicBezTo>
                <a:cubicBezTo>
                  <a:pt x="628" y="366"/>
                  <a:pt x="666" y="263"/>
                  <a:pt x="677" y="115"/>
                </a:cubicBezTo>
                <a:cubicBezTo>
                  <a:pt x="680" y="47"/>
                  <a:pt x="620" y="0"/>
                  <a:pt x="561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dk2"/>
        </a:solidFill>
        <a:effectLst/>
      </p:bgPr>
    </p:bg>
    <p:spTree>
      <p:nvGrpSpPr>
        <p:cNvPr id="1" name="Shape 21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30" name="Google Shape;2130;p35"/>
          <p:cNvSpPr txBox="1">
            <a:spLocks noGrp="1"/>
          </p:cNvSpPr>
          <p:nvPr>
            <p:ph type="subTitle" idx="1"/>
          </p:nvPr>
        </p:nvSpPr>
        <p:spPr>
          <a:xfrm>
            <a:off x="685800" y="285750"/>
            <a:ext cx="6085200" cy="228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400" dirty="0" smtClean="0"/>
              <a:t>In 1960 Dr. Alan B. Scott began using BTX-A injections on monkeys in an attempt to find a non-surgical treatment for strabismus.</a:t>
            </a: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lang="en-US" sz="1400" dirty="0" smtClean="0"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400" dirty="0" smtClean="0"/>
              <a:t>In 1978 Dr. Scott was given permission by FDA to start testing on humans.</a:t>
            </a: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lang="en-US" sz="1400" dirty="0" smtClean="0"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400" dirty="0" smtClean="0"/>
              <a:t>He published his results and in 1981 he found small doses appeared to be safe and used for strabismus. </a:t>
            </a: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lang="en-US" sz="1400" dirty="0" smtClean="0"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400" dirty="0" smtClean="0"/>
              <a:t>Further studies showed temporary relief from muscle spasm of the face, neck, etc.</a:t>
            </a:r>
            <a:endParaRPr lang="en-US" sz="1600" dirty="0" smtClean="0">
              <a:latin typeface="Calibri"/>
              <a:cs typeface="Calibri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lang="en-US" sz="1400" dirty="0" smtClean="0">
              <a:latin typeface="Barlow" charset="0"/>
              <a:cs typeface="Calibri"/>
            </a:endParaRPr>
          </a:p>
        </p:txBody>
      </p:sp>
      <p:grpSp>
        <p:nvGrpSpPr>
          <p:cNvPr id="2132" name="Google Shape;2132;p35"/>
          <p:cNvGrpSpPr/>
          <p:nvPr/>
        </p:nvGrpSpPr>
        <p:grpSpPr>
          <a:xfrm>
            <a:off x="5438563" y="1151797"/>
            <a:ext cx="3712817" cy="4007284"/>
            <a:chOff x="5910597" y="1661033"/>
            <a:chExt cx="3241220" cy="3498284"/>
          </a:xfrm>
        </p:grpSpPr>
        <p:grpSp>
          <p:nvGrpSpPr>
            <p:cNvPr id="2133" name="Google Shape;2133;p35"/>
            <p:cNvGrpSpPr/>
            <p:nvPr/>
          </p:nvGrpSpPr>
          <p:grpSpPr>
            <a:xfrm>
              <a:off x="5910597" y="3196166"/>
              <a:ext cx="1449069" cy="1963151"/>
              <a:chOff x="6124028" y="3388598"/>
              <a:chExt cx="1306998" cy="1770679"/>
            </a:xfrm>
          </p:grpSpPr>
          <p:sp>
            <p:nvSpPr>
              <p:cNvPr id="2134" name="Google Shape;2134;p35"/>
              <p:cNvSpPr/>
              <p:nvPr/>
            </p:nvSpPr>
            <p:spPr>
              <a:xfrm>
                <a:off x="6737251" y="3521862"/>
                <a:ext cx="130774" cy="1637415"/>
              </a:xfrm>
              <a:custGeom>
                <a:avLst/>
                <a:gdLst/>
                <a:ahLst/>
                <a:cxnLst/>
                <a:rect l="l" t="t" r="r" b="b"/>
                <a:pathLst>
                  <a:path w="2104" h="26343" extrusionOk="0">
                    <a:moveTo>
                      <a:pt x="537" y="0"/>
                    </a:moveTo>
                    <a:lnTo>
                      <a:pt x="505" y="7"/>
                    </a:lnTo>
                    <a:lnTo>
                      <a:pt x="102" y="76"/>
                    </a:lnTo>
                    <a:lnTo>
                      <a:pt x="1" y="91"/>
                    </a:lnTo>
                    <a:cubicBezTo>
                      <a:pt x="1" y="106"/>
                      <a:pt x="22" y="236"/>
                      <a:pt x="59" y="468"/>
                    </a:cubicBezTo>
                    <a:cubicBezTo>
                      <a:pt x="360" y="2466"/>
                      <a:pt x="1724" y="12006"/>
                      <a:pt x="1451" y="20327"/>
                    </a:cubicBezTo>
                    <a:cubicBezTo>
                      <a:pt x="1441" y="20545"/>
                      <a:pt x="1433" y="20759"/>
                      <a:pt x="1422" y="20973"/>
                    </a:cubicBezTo>
                    <a:cubicBezTo>
                      <a:pt x="1342" y="22876"/>
                      <a:pt x="1165" y="24700"/>
                      <a:pt x="864" y="26343"/>
                    </a:cubicBezTo>
                    <a:lnTo>
                      <a:pt x="1419" y="26343"/>
                    </a:lnTo>
                    <a:cubicBezTo>
                      <a:pt x="2006" y="23061"/>
                      <a:pt x="2104" y="19072"/>
                      <a:pt x="1985" y="15204"/>
                    </a:cubicBezTo>
                    <a:cubicBezTo>
                      <a:pt x="1973" y="14866"/>
                      <a:pt x="1959" y="14530"/>
                      <a:pt x="1945" y="14195"/>
                    </a:cubicBezTo>
                    <a:cubicBezTo>
                      <a:pt x="1828" y="11505"/>
                      <a:pt x="1615" y="8909"/>
                      <a:pt x="1386" y="6690"/>
                    </a:cubicBezTo>
                    <a:cubicBezTo>
                      <a:pt x="1081" y="3713"/>
                      <a:pt x="752" y="1411"/>
                      <a:pt x="610" y="464"/>
                    </a:cubicBezTo>
                    <a:cubicBezTo>
                      <a:pt x="588" y="308"/>
                      <a:pt x="566" y="188"/>
                      <a:pt x="556" y="113"/>
                    </a:cubicBezTo>
                    <a:cubicBezTo>
                      <a:pt x="544" y="47"/>
                      <a:pt x="537" y="11"/>
                      <a:pt x="53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5" name="Google Shape;2135;p35"/>
              <p:cNvSpPr/>
              <p:nvPr/>
            </p:nvSpPr>
            <p:spPr>
              <a:xfrm>
                <a:off x="6360715" y="4360912"/>
                <a:ext cx="482074" cy="467735"/>
              </a:xfrm>
              <a:custGeom>
                <a:avLst/>
                <a:gdLst/>
                <a:ahLst/>
                <a:cxnLst/>
                <a:rect l="l" t="t" r="r" b="b"/>
                <a:pathLst>
                  <a:path w="7756" h="7525" extrusionOk="0">
                    <a:moveTo>
                      <a:pt x="0" y="0"/>
                    </a:moveTo>
                    <a:cubicBezTo>
                      <a:pt x="0" y="0"/>
                      <a:pt x="3143" y="6843"/>
                      <a:pt x="7755" y="7524"/>
                    </a:cubicBezTo>
                    <a:cubicBezTo>
                      <a:pt x="7755" y="7524"/>
                      <a:pt x="5703" y="686"/>
                      <a:pt x="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6" name="Google Shape;2136;p35"/>
              <p:cNvSpPr/>
              <p:nvPr/>
            </p:nvSpPr>
            <p:spPr>
              <a:xfrm>
                <a:off x="6842728" y="4083011"/>
                <a:ext cx="353475" cy="387490"/>
              </a:xfrm>
              <a:custGeom>
                <a:avLst/>
                <a:gdLst/>
                <a:ahLst/>
                <a:cxnLst/>
                <a:rect l="l" t="t" r="r" b="b"/>
                <a:pathLst>
                  <a:path w="5687" h="6234" extrusionOk="0">
                    <a:moveTo>
                      <a:pt x="5687" y="1"/>
                    </a:moveTo>
                    <a:lnTo>
                      <a:pt x="5687" y="1"/>
                    </a:lnTo>
                    <a:cubicBezTo>
                      <a:pt x="599" y="1117"/>
                      <a:pt x="0" y="6233"/>
                      <a:pt x="0" y="6233"/>
                    </a:cubicBezTo>
                    <a:cubicBezTo>
                      <a:pt x="3699" y="5676"/>
                      <a:pt x="5686" y="1"/>
                      <a:pt x="5687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7" name="Google Shape;2137;p35"/>
              <p:cNvSpPr/>
              <p:nvPr/>
            </p:nvSpPr>
            <p:spPr>
              <a:xfrm>
                <a:off x="6124028" y="3469774"/>
                <a:ext cx="479402" cy="403278"/>
              </a:xfrm>
              <a:custGeom>
                <a:avLst/>
                <a:gdLst/>
                <a:ahLst/>
                <a:cxnLst/>
                <a:rect l="l" t="t" r="r" b="b"/>
                <a:pathLst>
                  <a:path w="7713" h="6488" extrusionOk="0">
                    <a:moveTo>
                      <a:pt x="7713" y="0"/>
                    </a:moveTo>
                    <a:cubicBezTo>
                      <a:pt x="7712" y="1"/>
                      <a:pt x="1" y="4674"/>
                      <a:pt x="976" y="6274"/>
                    </a:cubicBezTo>
                    <a:cubicBezTo>
                      <a:pt x="1066" y="6421"/>
                      <a:pt x="1196" y="6488"/>
                      <a:pt x="1359" y="6488"/>
                    </a:cubicBezTo>
                    <a:cubicBezTo>
                      <a:pt x="2961" y="6488"/>
                      <a:pt x="7712" y="1"/>
                      <a:pt x="771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8" name="Google Shape;2138;p35"/>
              <p:cNvSpPr/>
              <p:nvPr/>
            </p:nvSpPr>
            <p:spPr>
              <a:xfrm>
                <a:off x="6424051" y="3449698"/>
                <a:ext cx="250174" cy="543940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8751" extrusionOk="0">
                    <a:moveTo>
                      <a:pt x="4025" y="0"/>
                    </a:moveTo>
                    <a:lnTo>
                      <a:pt x="4025" y="0"/>
                    </a:lnTo>
                    <a:cubicBezTo>
                      <a:pt x="4025" y="1"/>
                      <a:pt x="0" y="8308"/>
                      <a:pt x="1863" y="8736"/>
                    </a:cubicBezTo>
                    <a:cubicBezTo>
                      <a:pt x="1906" y="8745"/>
                      <a:pt x="1948" y="8750"/>
                      <a:pt x="1989" y="8750"/>
                    </a:cubicBezTo>
                    <a:cubicBezTo>
                      <a:pt x="3744" y="8750"/>
                      <a:pt x="4025" y="1"/>
                      <a:pt x="402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9" name="Google Shape;2139;p35"/>
              <p:cNvSpPr/>
              <p:nvPr/>
            </p:nvSpPr>
            <p:spPr>
              <a:xfrm>
                <a:off x="6737251" y="3457157"/>
                <a:ext cx="273668" cy="557801"/>
              </a:xfrm>
              <a:custGeom>
                <a:avLst/>
                <a:gdLst/>
                <a:ahLst/>
                <a:cxnLst/>
                <a:rect l="l" t="t" r="r" b="b"/>
                <a:pathLst>
                  <a:path w="4403" h="8974" extrusionOk="0">
                    <a:moveTo>
                      <a:pt x="1" y="0"/>
                    </a:moveTo>
                    <a:cubicBezTo>
                      <a:pt x="1" y="1"/>
                      <a:pt x="661" y="8974"/>
                      <a:pt x="2480" y="8974"/>
                    </a:cubicBezTo>
                    <a:cubicBezTo>
                      <a:pt x="2500" y="8974"/>
                      <a:pt x="2519" y="8973"/>
                      <a:pt x="2539" y="8971"/>
                    </a:cubicBezTo>
                    <a:cubicBezTo>
                      <a:pt x="4403" y="8775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0" name="Google Shape;2140;p35"/>
              <p:cNvSpPr/>
              <p:nvPr/>
            </p:nvSpPr>
            <p:spPr>
              <a:xfrm>
                <a:off x="6753971" y="3457157"/>
                <a:ext cx="415941" cy="510127"/>
              </a:xfrm>
              <a:custGeom>
                <a:avLst/>
                <a:gdLst/>
                <a:ahLst/>
                <a:cxnLst/>
                <a:rect l="l" t="t" r="r" b="b"/>
                <a:pathLst>
                  <a:path w="6692" h="8207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0"/>
                      <a:pt x="4" y="5"/>
                      <a:pt x="11" y="13"/>
                    </a:cubicBezTo>
                    <a:lnTo>
                      <a:pt x="11" y="13"/>
                    </a:lnTo>
                    <a:cubicBezTo>
                      <a:pt x="6" y="5"/>
                      <a:pt x="3" y="1"/>
                      <a:pt x="0" y="0"/>
                    </a:cubicBezTo>
                    <a:close/>
                    <a:moveTo>
                      <a:pt x="11" y="13"/>
                    </a:moveTo>
                    <a:lnTo>
                      <a:pt x="11" y="13"/>
                    </a:lnTo>
                    <a:cubicBezTo>
                      <a:pt x="235" y="367"/>
                      <a:pt x="2992" y="8206"/>
                      <a:pt x="4783" y="8206"/>
                    </a:cubicBezTo>
                    <a:cubicBezTo>
                      <a:pt x="4829" y="8206"/>
                      <a:pt x="4873" y="8201"/>
                      <a:pt x="4917" y="8191"/>
                    </a:cubicBezTo>
                    <a:cubicBezTo>
                      <a:pt x="6691" y="7777"/>
                      <a:pt x="307" y="355"/>
                      <a:pt x="11" y="1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1" name="Google Shape;2141;p35"/>
              <p:cNvSpPr/>
              <p:nvPr/>
            </p:nvSpPr>
            <p:spPr>
              <a:xfrm>
                <a:off x="6875173" y="3457157"/>
                <a:ext cx="555852" cy="310104"/>
              </a:xfrm>
              <a:custGeom>
                <a:avLst/>
                <a:gdLst/>
                <a:ahLst/>
                <a:cxnLst/>
                <a:rect l="l" t="t" r="r" b="b"/>
                <a:pathLst>
                  <a:path w="8943" h="4989" extrusionOk="0">
                    <a:moveTo>
                      <a:pt x="1" y="0"/>
                    </a:moveTo>
                    <a:cubicBezTo>
                      <a:pt x="1" y="1"/>
                      <a:pt x="3978" y="4989"/>
                      <a:pt x="6256" y="4989"/>
                    </a:cubicBezTo>
                    <a:cubicBezTo>
                      <a:pt x="6478" y="4989"/>
                      <a:pt x="6684" y="4941"/>
                      <a:pt x="6868" y="4837"/>
                    </a:cubicBezTo>
                    <a:cubicBezTo>
                      <a:pt x="8942" y="3666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2" name="Google Shape;2142;p35"/>
              <p:cNvSpPr/>
              <p:nvPr/>
            </p:nvSpPr>
            <p:spPr>
              <a:xfrm>
                <a:off x="6823150" y="3442053"/>
                <a:ext cx="403448" cy="388049"/>
              </a:xfrm>
              <a:custGeom>
                <a:avLst/>
                <a:gdLst/>
                <a:ahLst/>
                <a:cxnLst/>
                <a:rect l="l" t="t" r="r" b="b"/>
                <a:pathLst>
                  <a:path w="6491" h="6243" extrusionOk="0">
                    <a:moveTo>
                      <a:pt x="0" y="1"/>
                    </a:moveTo>
                    <a:lnTo>
                      <a:pt x="0" y="1052"/>
                    </a:lnTo>
                    <a:cubicBezTo>
                      <a:pt x="0" y="1052"/>
                      <a:pt x="3265" y="6243"/>
                      <a:pt x="4834" y="6243"/>
                    </a:cubicBezTo>
                    <a:cubicBezTo>
                      <a:pt x="4895" y="6243"/>
                      <a:pt x="4953" y="6235"/>
                      <a:pt x="5008" y="6219"/>
                    </a:cubicBezTo>
                    <a:cubicBezTo>
                      <a:pt x="6491" y="579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3" name="Google Shape;2143;p35"/>
              <p:cNvSpPr/>
              <p:nvPr/>
            </p:nvSpPr>
            <p:spPr>
              <a:xfrm>
                <a:off x="6278856" y="3484443"/>
                <a:ext cx="361121" cy="438832"/>
              </a:xfrm>
              <a:custGeom>
                <a:avLst/>
                <a:gdLst/>
                <a:ahLst/>
                <a:cxnLst/>
                <a:rect l="l" t="t" r="r" b="b"/>
                <a:pathLst>
                  <a:path w="5810" h="7060" extrusionOk="0">
                    <a:moveTo>
                      <a:pt x="5302" y="0"/>
                    </a:moveTo>
                    <a:cubicBezTo>
                      <a:pt x="5302" y="0"/>
                      <a:pt x="0" y="5816"/>
                      <a:pt x="1230" y="6947"/>
                    </a:cubicBezTo>
                    <a:cubicBezTo>
                      <a:pt x="1313" y="7024"/>
                      <a:pt x="1407" y="7060"/>
                      <a:pt x="1508" y="7060"/>
                    </a:cubicBezTo>
                    <a:cubicBezTo>
                      <a:pt x="2898" y="7060"/>
                      <a:pt x="5809" y="312"/>
                      <a:pt x="5809" y="312"/>
                    </a:cubicBezTo>
                    <a:lnTo>
                      <a:pt x="5302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4" name="Google Shape;2144;p35"/>
              <p:cNvSpPr/>
              <p:nvPr/>
            </p:nvSpPr>
            <p:spPr>
              <a:xfrm>
                <a:off x="6631774" y="3498864"/>
                <a:ext cx="165332" cy="480540"/>
              </a:xfrm>
              <a:custGeom>
                <a:avLst/>
                <a:gdLst/>
                <a:ahLst/>
                <a:cxnLst/>
                <a:rect l="l" t="t" r="r" b="b"/>
                <a:pathLst>
                  <a:path w="2660" h="7731" extrusionOk="0">
                    <a:moveTo>
                      <a:pt x="1332" y="0"/>
                    </a:moveTo>
                    <a:lnTo>
                      <a:pt x="799" y="156"/>
                    </a:lnTo>
                    <a:cubicBezTo>
                      <a:pt x="799" y="156"/>
                      <a:pt x="1" y="7731"/>
                      <a:pt x="1332" y="7731"/>
                    </a:cubicBezTo>
                    <a:cubicBezTo>
                      <a:pt x="2659" y="7731"/>
                      <a:pt x="1332" y="0"/>
                      <a:pt x="133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5" name="Google Shape;2145;p35"/>
              <p:cNvSpPr/>
              <p:nvPr/>
            </p:nvSpPr>
            <p:spPr>
              <a:xfrm>
                <a:off x="6509204" y="3388598"/>
                <a:ext cx="483690" cy="162604"/>
              </a:xfrm>
              <a:custGeom>
                <a:avLst/>
                <a:gdLst/>
                <a:ahLst/>
                <a:cxnLst/>
                <a:rect l="l" t="t" r="r" b="b"/>
                <a:pathLst>
                  <a:path w="7782" h="2616" extrusionOk="0">
                    <a:moveTo>
                      <a:pt x="3891" y="1"/>
                    </a:moveTo>
                    <a:cubicBezTo>
                      <a:pt x="1745" y="1"/>
                      <a:pt x="1" y="973"/>
                      <a:pt x="1" y="1557"/>
                    </a:cubicBezTo>
                    <a:cubicBezTo>
                      <a:pt x="1" y="2141"/>
                      <a:pt x="1745" y="2615"/>
                      <a:pt x="3891" y="2615"/>
                    </a:cubicBezTo>
                    <a:cubicBezTo>
                      <a:pt x="6041" y="2615"/>
                      <a:pt x="7781" y="2141"/>
                      <a:pt x="7781" y="1557"/>
                    </a:cubicBezTo>
                    <a:cubicBezTo>
                      <a:pt x="7781" y="973"/>
                      <a:pt x="6041" y="1"/>
                      <a:pt x="389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146" name="Google Shape;2146;p35"/>
            <p:cNvGrpSpPr/>
            <p:nvPr/>
          </p:nvGrpSpPr>
          <p:grpSpPr>
            <a:xfrm>
              <a:off x="7160321" y="1661033"/>
              <a:ext cx="1991496" cy="3497997"/>
              <a:chOff x="7801383" y="2969578"/>
              <a:chExt cx="1246633" cy="2189670"/>
            </a:xfrm>
          </p:grpSpPr>
          <p:sp>
            <p:nvSpPr>
              <p:cNvPr id="2147" name="Google Shape;2147;p35"/>
              <p:cNvSpPr/>
              <p:nvPr/>
            </p:nvSpPr>
            <p:spPr>
              <a:xfrm>
                <a:off x="8043305" y="3282142"/>
                <a:ext cx="295246" cy="1877106"/>
              </a:xfrm>
              <a:custGeom>
                <a:avLst/>
                <a:gdLst/>
                <a:ahLst/>
                <a:cxnLst/>
                <a:rect l="l" t="t" r="r" b="b"/>
                <a:pathLst>
                  <a:path w="6683" h="42489" extrusionOk="0">
                    <a:moveTo>
                      <a:pt x="6332" y="0"/>
                    </a:moveTo>
                    <a:cubicBezTo>
                      <a:pt x="6206" y="0"/>
                      <a:pt x="6094" y="86"/>
                      <a:pt x="6067" y="213"/>
                    </a:cubicBezTo>
                    <a:cubicBezTo>
                      <a:pt x="6055" y="250"/>
                      <a:pt x="6055" y="253"/>
                      <a:pt x="6059" y="359"/>
                    </a:cubicBezTo>
                    <a:cubicBezTo>
                      <a:pt x="6070" y="670"/>
                      <a:pt x="6085" y="1197"/>
                      <a:pt x="6099" y="1910"/>
                    </a:cubicBezTo>
                    <a:cubicBezTo>
                      <a:pt x="6107" y="2465"/>
                      <a:pt x="6110" y="3129"/>
                      <a:pt x="6110" y="3887"/>
                    </a:cubicBezTo>
                    <a:cubicBezTo>
                      <a:pt x="6110" y="4746"/>
                      <a:pt x="6102" y="5732"/>
                      <a:pt x="6080" y="6827"/>
                    </a:cubicBezTo>
                    <a:cubicBezTo>
                      <a:pt x="6077" y="7027"/>
                      <a:pt x="6074" y="7233"/>
                      <a:pt x="6067" y="7444"/>
                    </a:cubicBezTo>
                    <a:cubicBezTo>
                      <a:pt x="6012" y="9681"/>
                      <a:pt x="5899" y="12309"/>
                      <a:pt x="5682" y="15181"/>
                    </a:cubicBezTo>
                    <a:cubicBezTo>
                      <a:pt x="5657" y="15482"/>
                      <a:pt x="5635" y="15790"/>
                      <a:pt x="5610" y="16103"/>
                    </a:cubicBezTo>
                    <a:cubicBezTo>
                      <a:pt x="5483" y="17636"/>
                      <a:pt x="5323" y="19232"/>
                      <a:pt x="5131" y="20864"/>
                    </a:cubicBezTo>
                    <a:cubicBezTo>
                      <a:pt x="5091" y="21201"/>
                      <a:pt x="5051" y="21542"/>
                      <a:pt x="5007" y="21886"/>
                    </a:cubicBezTo>
                    <a:cubicBezTo>
                      <a:pt x="4144" y="28706"/>
                      <a:pt x="2629" y="36114"/>
                      <a:pt x="0" y="42489"/>
                    </a:cubicBezTo>
                    <a:lnTo>
                      <a:pt x="584" y="42489"/>
                    </a:lnTo>
                    <a:cubicBezTo>
                      <a:pt x="3173" y="36132"/>
                      <a:pt x="4674" y="28793"/>
                      <a:pt x="5533" y="22027"/>
                    </a:cubicBezTo>
                    <a:cubicBezTo>
                      <a:pt x="5570" y="21777"/>
                      <a:pt x="5598" y="21527"/>
                      <a:pt x="5628" y="21277"/>
                    </a:cubicBezTo>
                    <a:cubicBezTo>
                      <a:pt x="5827" y="19631"/>
                      <a:pt x="5990" y="18024"/>
                      <a:pt x="6121" y="16480"/>
                    </a:cubicBezTo>
                    <a:cubicBezTo>
                      <a:pt x="6128" y="16399"/>
                      <a:pt x="6135" y="16320"/>
                      <a:pt x="6142" y="16240"/>
                    </a:cubicBezTo>
                    <a:cubicBezTo>
                      <a:pt x="6447" y="12582"/>
                      <a:pt x="6581" y="9264"/>
                      <a:pt x="6632" y="6599"/>
                    </a:cubicBezTo>
                    <a:cubicBezTo>
                      <a:pt x="6639" y="6283"/>
                      <a:pt x="6643" y="5979"/>
                      <a:pt x="6646" y="5685"/>
                    </a:cubicBezTo>
                    <a:cubicBezTo>
                      <a:pt x="6683" y="2981"/>
                      <a:pt x="6632" y="1070"/>
                      <a:pt x="6607" y="340"/>
                    </a:cubicBezTo>
                    <a:lnTo>
                      <a:pt x="6603" y="275"/>
                    </a:lnTo>
                    <a:cubicBezTo>
                      <a:pt x="6607" y="152"/>
                      <a:pt x="6520" y="36"/>
                      <a:pt x="6393" y="7"/>
                    </a:cubicBezTo>
                    <a:cubicBezTo>
                      <a:pt x="6372" y="3"/>
                      <a:pt x="6352" y="0"/>
                      <a:pt x="633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8" name="Google Shape;2148;p35"/>
              <p:cNvSpPr/>
              <p:nvPr/>
            </p:nvSpPr>
            <p:spPr>
              <a:xfrm>
                <a:off x="8285183" y="3631993"/>
                <a:ext cx="762832" cy="490029"/>
              </a:xfrm>
              <a:custGeom>
                <a:avLst/>
                <a:gdLst/>
                <a:ahLst/>
                <a:cxnLst/>
                <a:rect l="l" t="t" r="r" b="b"/>
                <a:pathLst>
                  <a:path w="17267" h="11092" extrusionOk="0">
                    <a:moveTo>
                      <a:pt x="11050" y="0"/>
                    </a:moveTo>
                    <a:cubicBezTo>
                      <a:pt x="6182" y="0"/>
                      <a:pt x="1" y="10123"/>
                      <a:pt x="1" y="10123"/>
                    </a:cubicBezTo>
                    <a:lnTo>
                      <a:pt x="1" y="11091"/>
                    </a:lnTo>
                    <a:cubicBezTo>
                      <a:pt x="1" y="11091"/>
                      <a:pt x="17267" y="2320"/>
                      <a:pt x="12285" y="243"/>
                    </a:cubicBezTo>
                    <a:cubicBezTo>
                      <a:pt x="11886" y="77"/>
                      <a:pt x="11473" y="0"/>
                      <a:pt x="1105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9" name="Google Shape;2149;p35"/>
              <p:cNvSpPr/>
              <p:nvPr/>
            </p:nvSpPr>
            <p:spPr>
              <a:xfrm>
                <a:off x="7876222" y="3649178"/>
                <a:ext cx="436706" cy="354313"/>
              </a:xfrm>
              <a:custGeom>
                <a:avLst/>
                <a:gdLst/>
                <a:ahLst/>
                <a:cxnLst/>
                <a:rect l="l" t="t" r="r" b="b"/>
                <a:pathLst>
                  <a:path w="9885" h="8020" extrusionOk="0">
                    <a:moveTo>
                      <a:pt x="2426" y="0"/>
                    </a:moveTo>
                    <a:cubicBezTo>
                      <a:pt x="2300" y="0"/>
                      <a:pt x="2182" y="22"/>
                      <a:pt x="2074" y="68"/>
                    </a:cubicBezTo>
                    <a:cubicBezTo>
                      <a:pt x="0" y="949"/>
                      <a:pt x="9837" y="8019"/>
                      <a:pt x="9837" y="8019"/>
                    </a:cubicBezTo>
                    <a:lnTo>
                      <a:pt x="9740" y="7374"/>
                    </a:lnTo>
                    <a:cubicBezTo>
                      <a:pt x="9884" y="7243"/>
                      <a:pt x="4728" y="0"/>
                      <a:pt x="242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0" name="Google Shape;2150;p35"/>
              <p:cNvSpPr/>
              <p:nvPr/>
            </p:nvSpPr>
            <p:spPr>
              <a:xfrm>
                <a:off x="8331483" y="3283953"/>
                <a:ext cx="432862" cy="291800"/>
              </a:xfrm>
              <a:custGeom>
                <a:avLst/>
                <a:gdLst/>
                <a:ahLst/>
                <a:cxnLst/>
                <a:rect l="l" t="t" r="r" b="b"/>
                <a:pathLst>
                  <a:path w="9798" h="6605" extrusionOk="0">
                    <a:moveTo>
                      <a:pt x="6539" y="1"/>
                    </a:moveTo>
                    <a:cubicBezTo>
                      <a:pt x="4006" y="1"/>
                      <a:pt x="0" y="5822"/>
                      <a:pt x="0" y="5822"/>
                    </a:cubicBezTo>
                    <a:lnTo>
                      <a:pt x="0" y="6605"/>
                    </a:lnTo>
                    <a:cubicBezTo>
                      <a:pt x="0" y="6605"/>
                      <a:pt x="9797" y="2544"/>
                      <a:pt x="7513" y="386"/>
                    </a:cubicBezTo>
                    <a:cubicBezTo>
                      <a:pt x="7228" y="118"/>
                      <a:pt x="6898" y="1"/>
                      <a:pt x="653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1" name="Google Shape;2151;p35"/>
              <p:cNvSpPr/>
              <p:nvPr/>
            </p:nvSpPr>
            <p:spPr>
              <a:xfrm>
                <a:off x="7935819" y="2969622"/>
                <a:ext cx="395708" cy="506861"/>
              </a:xfrm>
              <a:custGeom>
                <a:avLst/>
                <a:gdLst/>
                <a:ahLst/>
                <a:cxnLst/>
                <a:rect l="l" t="t" r="r" b="b"/>
                <a:pathLst>
                  <a:path w="8957" h="11473" extrusionOk="0">
                    <a:moveTo>
                      <a:pt x="3214" y="0"/>
                    </a:moveTo>
                    <a:cubicBezTo>
                      <a:pt x="3146" y="0"/>
                      <a:pt x="3078" y="6"/>
                      <a:pt x="3009" y="17"/>
                    </a:cubicBezTo>
                    <a:cubicBezTo>
                      <a:pt x="0" y="521"/>
                      <a:pt x="8956" y="11472"/>
                      <a:pt x="8956" y="11472"/>
                    </a:cubicBezTo>
                    <a:lnTo>
                      <a:pt x="8956" y="10417"/>
                    </a:lnTo>
                    <a:cubicBezTo>
                      <a:pt x="8956" y="10417"/>
                      <a:pt x="6151" y="0"/>
                      <a:pt x="321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2" name="Google Shape;2152;p35"/>
              <p:cNvSpPr/>
              <p:nvPr/>
            </p:nvSpPr>
            <p:spPr>
              <a:xfrm>
                <a:off x="8028240" y="3437739"/>
                <a:ext cx="303286" cy="183209"/>
              </a:xfrm>
              <a:custGeom>
                <a:avLst/>
                <a:gdLst/>
                <a:ahLst/>
                <a:cxnLst/>
                <a:rect l="l" t="t" r="r" b="b"/>
                <a:pathLst>
                  <a:path w="6865" h="4147" extrusionOk="0">
                    <a:moveTo>
                      <a:pt x="1761" y="0"/>
                    </a:moveTo>
                    <a:cubicBezTo>
                      <a:pt x="1619" y="0"/>
                      <a:pt x="1492" y="28"/>
                      <a:pt x="1382" y="90"/>
                    </a:cubicBezTo>
                    <a:cubicBezTo>
                      <a:pt x="0" y="854"/>
                      <a:pt x="6864" y="4147"/>
                      <a:pt x="6864" y="4147"/>
                    </a:cubicBezTo>
                    <a:lnTo>
                      <a:pt x="6864" y="3762"/>
                    </a:lnTo>
                    <a:cubicBezTo>
                      <a:pt x="6864" y="3762"/>
                      <a:pt x="3391" y="0"/>
                      <a:pt x="176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3" name="Google Shape;2153;p35"/>
              <p:cNvSpPr/>
              <p:nvPr/>
            </p:nvSpPr>
            <p:spPr>
              <a:xfrm>
                <a:off x="7801383" y="4016214"/>
                <a:ext cx="480487" cy="238786"/>
              </a:xfrm>
              <a:custGeom>
                <a:avLst/>
                <a:gdLst/>
                <a:ahLst/>
                <a:cxnLst/>
                <a:rect l="l" t="t" r="r" b="b"/>
                <a:pathLst>
                  <a:path w="10876" h="5405" extrusionOk="0">
                    <a:moveTo>
                      <a:pt x="2790" y="0"/>
                    </a:moveTo>
                    <a:cubicBezTo>
                      <a:pt x="2338" y="0"/>
                      <a:pt x="1966" y="137"/>
                      <a:pt x="1716" y="458"/>
                    </a:cubicBezTo>
                    <a:cubicBezTo>
                      <a:pt x="1" y="2660"/>
                      <a:pt x="10792" y="5404"/>
                      <a:pt x="10792" y="5404"/>
                    </a:cubicBezTo>
                    <a:lnTo>
                      <a:pt x="10875" y="4708"/>
                    </a:lnTo>
                    <a:cubicBezTo>
                      <a:pt x="10875" y="4708"/>
                      <a:pt x="5443" y="0"/>
                      <a:pt x="279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4" name="Google Shape;2154;p35"/>
              <p:cNvSpPr/>
              <p:nvPr/>
            </p:nvSpPr>
            <p:spPr>
              <a:xfrm>
                <a:off x="8261327" y="4343843"/>
                <a:ext cx="413645" cy="376800"/>
              </a:xfrm>
              <a:custGeom>
                <a:avLst/>
                <a:gdLst/>
                <a:ahLst/>
                <a:cxnLst/>
                <a:rect l="l" t="t" r="r" b="b"/>
                <a:pathLst>
                  <a:path w="9363" h="8529" extrusionOk="0">
                    <a:moveTo>
                      <a:pt x="109" y="0"/>
                    </a:moveTo>
                    <a:lnTo>
                      <a:pt x="0" y="736"/>
                    </a:lnTo>
                    <a:cubicBezTo>
                      <a:pt x="0" y="736"/>
                      <a:pt x="3093" y="8529"/>
                      <a:pt x="5701" y="8529"/>
                    </a:cubicBezTo>
                    <a:cubicBezTo>
                      <a:pt x="6019" y="8529"/>
                      <a:pt x="6330" y="8412"/>
                      <a:pt x="6628" y="8152"/>
                    </a:cubicBezTo>
                    <a:cubicBezTo>
                      <a:pt x="9362" y="5755"/>
                      <a:pt x="109" y="0"/>
                      <a:pt x="10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5" name="Google Shape;2155;p35"/>
              <p:cNvSpPr/>
              <p:nvPr/>
            </p:nvSpPr>
            <p:spPr>
              <a:xfrm>
                <a:off x="8270295" y="4110889"/>
                <a:ext cx="370349" cy="206712"/>
              </a:xfrm>
              <a:custGeom>
                <a:avLst/>
                <a:gdLst/>
                <a:ahLst/>
                <a:cxnLst/>
                <a:rect l="l" t="t" r="r" b="b"/>
                <a:pathLst>
                  <a:path w="8383" h="4679" extrusionOk="0">
                    <a:moveTo>
                      <a:pt x="5806" y="0"/>
                    </a:moveTo>
                    <a:cubicBezTo>
                      <a:pt x="3662" y="0"/>
                      <a:pt x="0" y="4080"/>
                      <a:pt x="0" y="4080"/>
                    </a:cubicBezTo>
                    <a:lnTo>
                      <a:pt x="0" y="4679"/>
                    </a:lnTo>
                    <a:cubicBezTo>
                      <a:pt x="0" y="4679"/>
                      <a:pt x="8383" y="1201"/>
                      <a:pt x="6429" y="147"/>
                    </a:cubicBezTo>
                    <a:cubicBezTo>
                      <a:pt x="6243" y="46"/>
                      <a:pt x="6033" y="0"/>
                      <a:pt x="580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6" name="Google Shape;2156;p35"/>
              <p:cNvSpPr/>
              <p:nvPr/>
            </p:nvSpPr>
            <p:spPr>
              <a:xfrm>
                <a:off x="8285183" y="3653287"/>
                <a:ext cx="561952" cy="425970"/>
              </a:xfrm>
              <a:custGeom>
                <a:avLst/>
                <a:gdLst/>
                <a:ahLst/>
                <a:cxnLst/>
                <a:rect l="l" t="t" r="r" b="b"/>
                <a:pathLst>
                  <a:path w="12720" h="9642" extrusionOk="0">
                    <a:moveTo>
                      <a:pt x="12720" y="0"/>
                    </a:moveTo>
                    <a:lnTo>
                      <a:pt x="12720" y="0"/>
                    </a:lnTo>
                    <a:cubicBezTo>
                      <a:pt x="11404" y="301"/>
                      <a:pt x="10208" y="976"/>
                      <a:pt x="9073" y="1689"/>
                    </a:cubicBezTo>
                    <a:cubicBezTo>
                      <a:pt x="7934" y="2412"/>
                      <a:pt x="6864" y="3231"/>
                      <a:pt x="5820" y="4076"/>
                    </a:cubicBezTo>
                    <a:cubicBezTo>
                      <a:pt x="4787" y="4939"/>
                      <a:pt x="3782" y="5827"/>
                      <a:pt x="2811" y="6755"/>
                    </a:cubicBezTo>
                    <a:cubicBezTo>
                      <a:pt x="1842" y="7687"/>
                      <a:pt x="896" y="8641"/>
                      <a:pt x="1" y="9641"/>
                    </a:cubicBezTo>
                    <a:cubicBezTo>
                      <a:pt x="490" y="9181"/>
                      <a:pt x="972" y="8716"/>
                      <a:pt x="1469" y="8267"/>
                    </a:cubicBezTo>
                    <a:cubicBezTo>
                      <a:pt x="1959" y="7811"/>
                      <a:pt x="2451" y="7357"/>
                      <a:pt x="2952" y="6911"/>
                    </a:cubicBezTo>
                    <a:cubicBezTo>
                      <a:pt x="3949" y="6015"/>
                      <a:pt x="4953" y="5127"/>
                      <a:pt x="5994" y="4286"/>
                    </a:cubicBezTo>
                    <a:cubicBezTo>
                      <a:pt x="7020" y="3430"/>
                      <a:pt x="8082" y="2618"/>
                      <a:pt x="9188" y="1863"/>
                    </a:cubicBezTo>
                    <a:cubicBezTo>
                      <a:pt x="9739" y="1487"/>
                      <a:pt x="10301" y="1128"/>
                      <a:pt x="10889" y="809"/>
                    </a:cubicBezTo>
                    <a:cubicBezTo>
                      <a:pt x="11473" y="482"/>
                      <a:pt x="12082" y="203"/>
                      <a:pt x="1272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7" name="Google Shape;2157;p35"/>
              <p:cNvSpPr/>
              <p:nvPr/>
            </p:nvSpPr>
            <p:spPr>
              <a:xfrm>
                <a:off x="7967804" y="3652182"/>
                <a:ext cx="338718" cy="322769"/>
              </a:xfrm>
              <a:custGeom>
                <a:avLst/>
                <a:gdLst/>
                <a:ahLst/>
                <a:cxnLst/>
                <a:rect l="l" t="t" r="r" b="b"/>
                <a:pathLst>
                  <a:path w="7667" h="7306" extrusionOk="0">
                    <a:moveTo>
                      <a:pt x="1" y="0"/>
                    </a:moveTo>
                    <a:cubicBezTo>
                      <a:pt x="179" y="134"/>
                      <a:pt x="357" y="265"/>
                      <a:pt x="534" y="392"/>
                    </a:cubicBezTo>
                    <a:lnTo>
                      <a:pt x="1045" y="812"/>
                    </a:lnTo>
                    <a:cubicBezTo>
                      <a:pt x="1383" y="1098"/>
                      <a:pt x="1720" y="1381"/>
                      <a:pt x="2039" y="1686"/>
                    </a:cubicBezTo>
                    <a:cubicBezTo>
                      <a:pt x="2688" y="2284"/>
                      <a:pt x="3326" y="2894"/>
                      <a:pt x="3947" y="3520"/>
                    </a:cubicBezTo>
                    <a:cubicBezTo>
                      <a:pt x="4577" y="4141"/>
                      <a:pt x="5194" y="4771"/>
                      <a:pt x="5814" y="5402"/>
                    </a:cubicBezTo>
                    <a:lnTo>
                      <a:pt x="7667" y="7306"/>
                    </a:lnTo>
                    <a:cubicBezTo>
                      <a:pt x="7130" y="6599"/>
                      <a:pt x="6554" y="5925"/>
                      <a:pt x="5966" y="5261"/>
                    </a:cubicBezTo>
                    <a:cubicBezTo>
                      <a:pt x="5379" y="4594"/>
                      <a:pt x="4765" y="3955"/>
                      <a:pt x="4139" y="3324"/>
                    </a:cubicBezTo>
                    <a:cubicBezTo>
                      <a:pt x="3511" y="2701"/>
                      <a:pt x="2862" y="2092"/>
                      <a:pt x="2177" y="1526"/>
                    </a:cubicBezTo>
                    <a:cubicBezTo>
                      <a:pt x="1492" y="964"/>
                      <a:pt x="789" y="413"/>
                      <a:pt x="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8" name="Google Shape;2158;p35"/>
              <p:cNvSpPr/>
              <p:nvPr/>
            </p:nvSpPr>
            <p:spPr>
              <a:xfrm>
                <a:off x="8264640" y="4353606"/>
                <a:ext cx="289503" cy="350381"/>
              </a:xfrm>
              <a:custGeom>
                <a:avLst/>
                <a:gdLst/>
                <a:ahLst/>
                <a:cxnLst/>
                <a:rect l="l" t="t" r="r" b="b"/>
                <a:pathLst>
                  <a:path w="6553" h="7931" extrusionOk="0">
                    <a:moveTo>
                      <a:pt x="1" y="0"/>
                    </a:moveTo>
                    <a:cubicBezTo>
                      <a:pt x="146" y="160"/>
                      <a:pt x="287" y="320"/>
                      <a:pt x="436" y="475"/>
                    </a:cubicBezTo>
                    <a:lnTo>
                      <a:pt x="857" y="962"/>
                    </a:lnTo>
                    <a:cubicBezTo>
                      <a:pt x="1136" y="1284"/>
                      <a:pt x="1419" y="1607"/>
                      <a:pt x="1687" y="1941"/>
                    </a:cubicBezTo>
                    <a:cubicBezTo>
                      <a:pt x="2231" y="2604"/>
                      <a:pt x="2775" y="3264"/>
                      <a:pt x="3308" y="3935"/>
                    </a:cubicBezTo>
                    <a:lnTo>
                      <a:pt x="4926" y="5936"/>
                    </a:lnTo>
                    <a:lnTo>
                      <a:pt x="5734" y="6937"/>
                    </a:lnTo>
                    <a:lnTo>
                      <a:pt x="6553" y="7931"/>
                    </a:lnTo>
                    <a:cubicBezTo>
                      <a:pt x="6093" y="7206"/>
                      <a:pt x="5596" y="6505"/>
                      <a:pt x="5088" y="5809"/>
                    </a:cubicBezTo>
                    <a:cubicBezTo>
                      <a:pt x="4588" y="5113"/>
                      <a:pt x="4059" y="4435"/>
                      <a:pt x="3522" y="3764"/>
                    </a:cubicBezTo>
                    <a:cubicBezTo>
                      <a:pt x="2981" y="3097"/>
                      <a:pt x="2431" y="2433"/>
                      <a:pt x="1847" y="1802"/>
                    </a:cubicBezTo>
                    <a:cubicBezTo>
                      <a:pt x="1263" y="1172"/>
                      <a:pt x="665" y="544"/>
                      <a:pt x="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9" name="Google Shape;2159;p35"/>
              <p:cNvSpPr/>
              <p:nvPr/>
            </p:nvSpPr>
            <p:spPr>
              <a:xfrm>
                <a:off x="8281826" y="4117339"/>
                <a:ext cx="272538" cy="183651"/>
              </a:xfrm>
              <a:custGeom>
                <a:avLst/>
                <a:gdLst/>
                <a:ahLst/>
                <a:cxnLst/>
                <a:rect l="l" t="t" r="r" b="b"/>
                <a:pathLst>
                  <a:path w="6169" h="4157" extrusionOk="0">
                    <a:moveTo>
                      <a:pt x="6168" y="1"/>
                    </a:moveTo>
                    <a:lnTo>
                      <a:pt x="6168" y="1"/>
                    </a:lnTo>
                    <a:cubicBezTo>
                      <a:pt x="5559" y="149"/>
                      <a:pt x="4975" y="396"/>
                      <a:pt x="4413" y="675"/>
                    </a:cubicBezTo>
                    <a:cubicBezTo>
                      <a:pt x="3851" y="961"/>
                      <a:pt x="3322" y="1302"/>
                      <a:pt x="2803" y="1658"/>
                    </a:cubicBezTo>
                    <a:cubicBezTo>
                      <a:pt x="2291" y="2024"/>
                      <a:pt x="1799" y="2411"/>
                      <a:pt x="1331" y="2829"/>
                    </a:cubicBezTo>
                    <a:cubicBezTo>
                      <a:pt x="863" y="3246"/>
                      <a:pt x="410" y="3681"/>
                      <a:pt x="0" y="4156"/>
                    </a:cubicBezTo>
                    <a:cubicBezTo>
                      <a:pt x="246" y="3960"/>
                      <a:pt x="482" y="3757"/>
                      <a:pt x="733" y="3569"/>
                    </a:cubicBezTo>
                    <a:cubicBezTo>
                      <a:pt x="972" y="3373"/>
                      <a:pt x="1218" y="3177"/>
                      <a:pt x="1465" y="2992"/>
                    </a:cubicBezTo>
                    <a:cubicBezTo>
                      <a:pt x="1962" y="2615"/>
                      <a:pt x="2452" y="2237"/>
                      <a:pt x="2962" y="1882"/>
                    </a:cubicBezTo>
                    <a:cubicBezTo>
                      <a:pt x="3466" y="1524"/>
                      <a:pt x="3985" y="1182"/>
                      <a:pt x="4515" y="860"/>
                    </a:cubicBezTo>
                    <a:cubicBezTo>
                      <a:pt x="4783" y="707"/>
                      <a:pt x="5047" y="545"/>
                      <a:pt x="5327" y="410"/>
                    </a:cubicBezTo>
                    <a:cubicBezTo>
                      <a:pt x="5598" y="254"/>
                      <a:pt x="5885" y="142"/>
                      <a:pt x="6168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0" name="Google Shape;2160;p35"/>
              <p:cNvSpPr/>
              <p:nvPr/>
            </p:nvSpPr>
            <p:spPr>
              <a:xfrm>
                <a:off x="7877150" y="4036404"/>
                <a:ext cx="387535" cy="203840"/>
              </a:xfrm>
              <a:custGeom>
                <a:avLst/>
                <a:gdLst/>
                <a:ahLst/>
                <a:cxnLst/>
                <a:rect l="l" t="t" r="r" b="b"/>
                <a:pathLst>
                  <a:path w="8772" h="4614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414" y="99"/>
                      <a:pt x="828" y="150"/>
                      <a:pt x="1223" y="288"/>
                    </a:cubicBezTo>
                    <a:cubicBezTo>
                      <a:pt x="1629" y="386"/>
                      <a:pt x="2017" y="541"/>
                      <a:pt x="2409" y="680"/>
                    </a:cubicBezTo>
                    <a:cubicBezTo>
                      <a:pt x="3177" y="998"/>
                      <a:pt x="3928" y="1358"/>
                      <a:pt x="4653" y="1763"/>
                    </a:cubicBezTo>
                    <a:cubicBezTo>
                      <a:pt x="5378" y="2176"/>
                      <a:pt x="6078" y="2626"/>
                      <a:pt x="6767" y="3102"/>
                    </a:cubicBezTo>
                    <a:cubicBezTo>
                      <a:pt x="7112" y="3337"/>
                      <a:pt x="7448" y="3584"/>
                      <a:pt x="7783" y="3838"/>
                    </a:cubicBezTo>
                    <a:cubicBezTo>
                      <a:pt x="8119" y="4084"/>
                      <a:pt x="8446" y="4349"/>
                      <a:pt x="8772" y="4613"/>
                    </a:cubicBezTo>
                    <a:cubicBezTo>
                      <a:pt x="8196" y="3997"/>
                      <a:pt x="7554" y="3450"/>
                      <a:pt x="6891" y="2931"/>
                    </a:cubicBezTo>
                    <a:cubicBezTo>
                      <a:pt x="6227" y="2416"/>
                      <a:pt x="5520" y="1948"/>
                      <a:pt x="4787" y="1528"/>
                    </a:cubicBezTo>
                    <a:cubicBezTo>
                      <a:pt x="4048" y="1118"/>
                      <a:pt x="3279" y="759"/>
                      <a:pt x="2481" y="484"/>
                    </a:cubicBezTo>
                    <a:cubicBezTo>
                      <a:pt x="1676" y="218"/>
                      <a:pt x="843" y="41"/>
                      <a:pt x="1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1" name="Google Shape;2161;p35"/>
              <p:cNvSpPr/>
              <p:nvPr/>
            </p:nvSpPr>
            <p:spPr>
              <a:xfrm>
                <a:off x="8331483" y="3301006"/>
                <a:ext cx="331958" cy="252834"/>
              </a:xfrm>
              <a:custGeom>
                <a:avLst/>
                <a:gdLst/>
                <a:ahLst/>
                <a:cxnLst/>
                <a:rect l="l" t="t" r="r" b="b"/>
                <a:pathLst>
                  <a:path w="7514" h="5723" extrusionOk="0">
                    <a:moveTo>
                      <a:pt x="7513" y="0"/>
                    </a:moveTo>
                    <a:lnTo>
                      <a:pt x="7513" y="0"/>
                    </a:lnTo>
                    <a:cubicBezTo>
                      <a:pt x="6733" y="182"/>
                      <a:pt x="5990" y="512"/>
                      <a:pt x="5287" y="896"/>
                    </a:cubicBezTo>
                    <a:cubicBezTo>
                      <a:pt x="4587" y="1287"/>
                      <a:pt x="3935" y="1763"/>
                      <a:pt x="3307" y="2259"/>
                    </a:cubicBezTo>
                    <a:cubicBezTo>
                      <a:pt x="2687" y="2767"/>
                      <a:pt x="2096" y="3315"/>
                      <a:pt x="1545" y="3895"/>
                    </a:cubicBezTo>
                    <a:cubicBezTo>
                      <a:pt x="993" y="4472"/>
                      <a:pt x="464" y="5073"/>
                      <a:pt x="0" y="5722"/>
                    </a:cubicBezTo>
                    <a:cubicBezTo>
                      <a:pt x="275" y="5436"/>
                      <a:pt x="551" y="5150"/>
                      <a:pt x="838" y="4870"/>
                    </a:cubicBezTo>
                    <a:cubicBezTo>
                      <a:pt x="1117" y="4587"/>
                      <a:pt x="1400" y="4311"/>
                      <a:pt x="1694" y="4043"/>
                    </a:cubicBezTo>
                    <a:cubicBezTo>
                      <a:pt x="2273" y="3503"/>
                      <a:pt x="2861" y="2970"/>
                      <a:pt x="3478" y="2474"/>
                    </a:cubicBezTo>
                    <a:cubicBezTo>
                      <a:pt x="4094" y="1977"/>
                      <a:pt x="4728" y="1505"/>
                      <a:pt x="5396" y="1078"/>
                    </a:cubicBezTo>
                    <a:cubicBezTo>
                      <a:pt x="5559" y="969"/>
                      <a:pt x="5733" y="874"/>
                      <a:pt x="5903" y="773"/>
                    </a:cubicBezTo>
                    <a:cubicBezTo>
                      <a:pt x="5990" y="722"/>
                      <a:pt x="6074" y="671"/>
                      <a:pt x="6161" y="624"/>
                    </a:cubicBezTo>
                    <a:lnTo>
                      <a:pt x="6425" y="494"/>
                    </a:lnTo>
                    <a:cubicBezTo>
                      <a:pt x="6603" y="407"/>
                      <a:pt x="6773" y="298"/>
                      <a:pt x="6962" y="233"/>
                    </a:cubicBezTo>
                    <a:cubicBezTo>
                      <a:pt x="7143" y="156"/>
                      <a:pt x="7329" y="80"/>
                      <a:pt x="751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2" name="Google Shape;2162;p35"/>
              <p:cNvSpPr/>
              <p:nvPr/>
            </p:nvSpPr>
            <p:spPr>
              <a:xfrm>
                <a:off x="8058680" y="2969578"/>
                <a:ext cx="258445" cy="449518"/>
              </a:xfrm>
              <a:custGeom>
                <a:avLst/>
                <a:gdLst/>
                <a:ahLst/>
                <a:cxnLst/>
                <a:rect l="l" t="t" r="r" b="b"/>
                <a:pathLst>
                  <a:path w="5850" h="10175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85" y="167"/>
                      <a:pt x="370" y="331"/>
                      <a:pt x="555" y="490"/>
                    </a:cubicBezTo>
                    <a:lnTo>
                      <a:pt x="1052" y="1037"/>
                    </a:lnTo>
                    <a:cubicBezTo>
                      <a:pt x="1364" y="1419"/>
                      <a:pt x="1669" y="1802"/>
                      <a:pt x="1930" y="2219"/>
                    </a:cubicBezTo>
                    <a:cubicBezTo>
                      <a:pt x="2473" y="3039"/>
                      <a:pt x="2966" y="3894"/>
                      <a:pt x="3409" y="4776"/>
                    </a:cubicBezTo>
                    <a:cubicBezTo>
                      <a:pt x="3861" y="5650"/>
                      <a:pt x="4286" y="6542"/>
                      <a:pt x="4688" y="7445"/>
                    </a:cubicBezTo>
                    <a:cubicBezTo>
                      <a:pt x="4892" y="7894"/>
                      <a:pt x="5088" y="8347"/>
                      <a:pt x="5280" y="8804"/>
                    </a:cubicBezTo>
                    <a:cubicBezTo>
                      <a:pt x="5476" y="9258"/>
                      <a:pt x="5664" y="9718"/>
                      <a:pt x="5849" y="10175"/>
                    </a:cubicBezTo>
                    <a:cubicBezTo>
                      <a:pt x="5585" y="9221"/>
                      <a:pt x="5247" y="8286"/>
                      <a:pt x="4881" y="7365"/>
                    </a:cubicBezTo>
                    <a:cubicBezTo>
                      <a:pt x="4522" y="6436"/>
                      <a:pt x="4105" y="5534"/>
                      <a:pt x="3652" y="4649"/>
                    </a:cubicBezTo>
                    <a:cubicBezTo>
                      <a:pt x="3198" y="3764"/>
                      <a:pt x="2695" y="2902"/>
                      <a:pt x="2104" y="2100"/>
                    </a:cubicBezTo>
                    <a:cubicBezTo>
                      <a:pt x="1512" y="1306"/>
                      <a:pt x="856" y="519"/>
                      <a:pt x="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3" name="Google Shape;2163;p35"/>
              <p:cNvSpPr/>
              <p:nvPr/>
            </p:nvSpPr>
            <p:spPr>
              <a:xfrm>
                <a:off x="8089295" y="3441671"/>
                <a:ext cx="242231" cy="170485"/>
              </a:xfrm>
              <a:custGeom>
                <a:avLst/>
                <a:gdLst/>
                <a:ahLst/>
                <a:cxnLst/>
                <a:rect l="l" t="t" r="r" b="b"/>
                <a:pathLst>
                  <a:path w="5483" h="3859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511" y="240"/>
                      <a:pt x="971" y="555"/>
                      <a:pt x="1436" y="863"/>
                    </a:cubicBezTo>
                    <a:cubicBezTo>
                      <a:pt x="1893" y="1182"/>
                      <a:pt x="2346" y="1505"/>
                      <a:pt x="2792" y="1842"/>
                    </a:cubicBezTo>
                    <a:cubicBezTo>
                      <a:pt x="3691" y="2506"/>
                      <a:pt x="4569" y="3199"/>
                      <a:pt x="5482" y="3858"/>
                    </a:cubicBezTo>
                    <a:cubicBezTo>
                      <a:pt x="4710" y="3035"/>
                      <a:pt x="3854" y="2299"/>
                      <a:pt x="2955" y="1624"/>
                    </a:cubicBezTo>
                    <a:cubicBezTo>
                      <a:pt x="2502" y="1288"/>
                      <a:pt x="2037" y="968"/>
                      <a:pt x="1548" y="685"/>
                    </a:cubicBezTo>
                    <a:cubicBezTo>
                      <a:pt x="1063" y="399"/>
                      <a:pt x="547" y="142"/>
                      <a:pt x="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38" name="TextBox 37"/>
          <p:cNvSpPr txBox="1"/>
          <p:nvPr/>
        </p:nvSpPr>
        <p:spPr>
          <a:xfrm>
            <a:off x="990600" y="2724150"/>
            <a:ext cx="44958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>
                <a:solidFill>
                  <a:schemeClr val="accent5"/>
                </a:solidFill>
                <a:latin typeface="Barlow" charset="0"/>
              </a:rPr>
              <a:t>In 1988 </a:t>
            </a:r>
            <a:r>
              <a:rPr lang="en-US" dirty="0" err="1" smtClean="0">
                <a:solidFill>
                  <a:schemeClr val="accent5"/>
                </a:solidFill>
                <a:latin typeface="Barlow" charset="0"/>
              </a:rPr>
              <a:t>Allergan</a:t>
            </a:r>
            <a:r>
              <a:rPr lang="en-US" dirty="0" smtClean="0">
                <a:solidFill>
                  <a:schemeClr val="accent5"/>
                </a:solidFill>
                <a:latin typeface="Barlow" charset="0"/>
              </a:rPr>
              <a:t> bought the rights to Dr. Smith’s BTX-A and renamed it Botox</a:t>
            </a:r>
            <a:r>
              <a:rPr lang="en-US" dirty="0" smtClean="0">
                <a:solidFill>
                  <a:schemeClr val="accent5"/>
                </a:solidFill>
                <a:latin typeface="Calibri"/>
                <a:cs typeface="Calibri"/>
              </a:rPr>
              <a:t>®</a:t>
            </a:r>
            <a:r>
              <a:rPr lang="en-US" dirty="0" smtClean="0">
                <a:solidFill>
                  <a:schemeClr val="accent5"/>
                </a:solidFill>
                <a:latin typeface="Barlow" charset="0"/>
                <a:cs typeface="Calibri"/>
              </a:rPr>
              <a:t>.</a:t>
            </a:r>
            <a:endParaRPr lang="en-US" dirty="0">
              <a:solidFill>
                <a:schemeClr val="accent5"/>
              </a:solidFill>
              <a:latin typeface="Barlow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1600200" y="3409950"/>
            <a:ext cx="3962400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/>
            <a:r>
              <a:rPr lang="en-US" dirty="0" smtClean="0">
                <a:solidFill>
                  <a:schemeClr val="accent5"/>
                </a:solidFill>
                <a:latin typeface="Barlow" charset="0"/>
                <a:cs typeface="Calibri"/>
              </a:rPr>
              <a:t>The most startling discovery came in 1992 by Dr. </a:t>
            </a:r>
            <a:r>
              <a:rPr lang="en-US" dirty="0" err="1" smtClean="0">
                <a:solidFill>
                  <a:schemeClr val="accent5"/>
                </a:solidFill>
                <a:latin typeface="Barlow" charset="0"/>
                <a:cs typeface="Calibri"/>
              </a:rPr>
              <a:t>Carruthers</a:t>
            </a:r>
            <a:r>
              <a:rPr lang="en-US" dirty="0" smtClean="0">
                <a:solidFill>
                  <a:schemeClr val="accent5"/>
                </a:solidFill>
                <a:latin typeface="Barlow" charset="0"/>
                <a:cs typeface="Calibri"/>
              </a:rPr>
              <a:t> when she used it to treat blepharospasm and notice frown lines begin to fade.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4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09" name="Google Shape;3409;p47"/>
          <p:cNvSpPr/>
          <p:nvPr/>
        </p:nvSpPr>
        <p:spPr>
          <a:xfrm rot="-850406">
            <a:off x="5712745" y="3646574"/>
            <a:ext cx="18219" cy="12457"/>
          </a:xfrm>
          <a:custGeom>
            <a:avLst/>
            <a:gdLst/>
            <a:ahLst/>
            <a:cxnLst/>
            <a:rect l="l" t="t" r="r" b="b"/>
            <a:pathLst>
              <a:path w="1135" h="776" extrusionOk="0">
                <a:moveTo>
                  <a:pt x="145" y="1"/>
                </a:moveTo>
                <a:cubicBezTo>
                  <a:pt x="64" y="1"/>
                  <a:pt x="0" y="104"/>
                  <a:pt x="72" y="174"/>
                </a:cubicBezTo>
                <a:cubicBezTo>
                  <a:pt x="206" y="299"/>
                  <a:pt x="335" y="417"/>
                  <a:pt x="483" y="527"/>
                </a:cubicBezTo>
                <a:cubicBezTo>
                  <a:pt x="624" y="634"/>
                  <a:pt x="772" y="759"/>
                  <a:pt x="947" y="775"/>
                </a:cubicBezTo>
                <a:cubicBezTo>
                  <a:pt x="952" y="775"/>
                  <a:pt x="956" y="775"/>
                  <a:pt x="960" y="775"/>
                </a:cubicBezTo>
                <a:cubicBezTo>
                  <a:pt x="1060" y="775"/>
                  <a:pt x="1135" y="638"/>
                  <a:pt x="1076" y="554"/>
                </a:cubicBezTo>
                <a:cubicBezTo>
                  <a:pt x="978" y="417"/>
                  <a:pt x="814" y="353"/>
                  <a:pt x="670" y="273"/>
                </a:cubicBezTo>
                <a:cubicBezTo>
                  <a:pt x="510" y="185"/>
                  <a:pt x="351" y="102"/>
                  <a:pt x="195" y="14"/>
                </a:cubicBezTo>
                <a:cubicBezTo>
                  <a:pt x="178" y="5"/>
                  <a:pt x="161" y="1"/>
                  <a:pt x="14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410" name="Google Shape;3410;p47"/>
          <p:cNvSpPr/>
          <p:nvPr/>
        </p:nvSpPr>
        <p:spPr>
          <a:xfrm rot="-850406">
            <a:off x="5715297" y="3634392"/>
            <a:ext cx="15346" cy="10579"/>
          </a:xfrm>
          <a:custGeom>
            <a:avLst/>
            <a:gdLst/>
            <a:ahLst/>
            <a:cxnLst/>
            <a:rect l="l" t="t" r="r" b="b"/>
            <a:pathLst>
              <a:path w="956" h="659" extrusionOk="0">
                <a:moveTo>
                  <a:pt x="142" y="1"/>
                </a:moveTo>
                <a:cubicBezTo>
                  <a:pt x="53" y="1"/>
                  <a:pt x="1" y="119"/>
                  <a:pt x="66" y="188"/>
                </a:cubicBezTo>
                <a:cubicBezTo>
                  <a:pt x="180" y="305"/>
                  <a:pt x="298" y="408"/>
                  <a:pt x="431" y="500"/>
                </a:cubicBezTo>
                <a:cubicBezTo>
                  <a:pt x="539" y="569"/>
                  <a:pt x="642" y="658"/>
                  <a:pt x="769" y="658"/>
                </a:cubicBezTo>
                <a:cubicBezTo>
                  <a:pt x="793" y="658"/>
                  <a:pt x="819" y="655"/>
                  <a:pt x="845" y="648"/>
                </a:cubicBezTo>
                <a:cubicBezTo>
                  <a:pt x="917" y="625"/>
                  <a:pt x="955" y="553"/>
                  <a:pt x="940" y="484"/>
                </a:cubicBezTo>
                <a:cubicBezTo>
                  <a:pt x="906" y="321"/>
                  <a:pt x="747" y="260"/>
                  <a:pt x="613" y="188"/>
                </a:cubicBezTo>
                <a:cubicBezTo>
                  <a:pt x="473" y="107"/>
                  <a:pt x="328" y="51"/>
                  <a:pt x="172" y="5"/>
                </a:cubicBezTo>
                <a:cubicBezTo>
                  <a:pt x="161" y="2"/>
                  <a:pt x="152" y="1"/>
                  <a:pt x="142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411" name="Google Shape;3411;p47"/>
          <p:cNvSpPr/>
          <p:nvPr/>
        </p:nvSpPr>
        <p:spPr>
          <a:xfrm rot="-850406">
            <a:off x="5717888" y="3619575"/>
            <a:ext cx="22714" cy="10386"/>
          </a:xfrm>
          <a:custGeom>
            <a:avLst/>
            <a:gdLst/>
            <a:ahLst/>
            <a:cxnLst/>
            <a:rect l="l" t="t" r="r" b="b"/>
            <a:pathLst>
              <a:path w="1415" h="647" extrusionOk="0">
                <a:moveTo>
                  <a:pt x="171" y="0"/>
                </a:moveTo>
                <a:cubicBezTo>
                  <a:pt x="44" y="0"/>
                  <a:pt x="0" y="175"/>
                  <a:pt x="133" y="222"/>
                </a:cubicBezTo>
                <a:cubicBezTo>
                  <a:pt x="510" y="359"/>
                  <a:pt x="871" y="576"/>
                  <a:pt x="1266" y="644"/>
                </a:cubicBezTo>
                <a:cubicBezTo>
                  <a:pt x="1273" y="646"/>
                  <a:pt x="1279" y="646"/>
                  <a:pt x="1285" y="646"/>
                </a:cubicBezTo>
                <a:cubicBezTo>
                  <a:pt x="1363" y="646"/>
                  <a:pt x="1414" y="555"/>
                  <a:pt x="1354" y="488"/>
                </a:cubicBezTo>
                <a:cubicBezTo>
                  <a:pt x="1061" y="165"/>
                  <a:pt x="609" y="67"/>
                  <a:pt x="194" y="2"/>
                </a:cubicBezTo>
                <a:cubicBezTo>
                  <a:pt x="186" y="1"/>
                  <a:pt x="179" y="0"/>
                  <a:pt x="171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412" name="Google Shape;3412;p47"/>
          <p:cNvSpPr/>
          <p:nvPr/>
        </p:nvSpPr>
        <p:spPr>
          <a:xfrm rot="121333" flipH="1">
            <a:off x="9041960" y="2443808"/>
            <a:ext cx="28477" cy="19470"/>
          </a:xfrm>
          <a:custGeom>
            <a:avLst/>
            <a:gdLst/>
            <a:ahLst/>
            <a:cxnLst/>
            <a:rect l="l" t="t" r="r" b="b"/>
            <a:pathLst>
              <a:path w="1135" h="776" extrusionOk="0">
                <a:moveTo>
                  <a:pt x="145" y="1"/>
                </a:moveTo>
                <a:cubicBezTo>
                  <a:pt x="64" y="1"/>
                  <a:pt x="0" y="104"/>
                  <a:pt x="72" y="174"/>
                </a:cubicBezTo>
                <a:cubicBezTo>
                  <a:pt x="206" y="299"/>
                  <a:pt x="335" y="417"/>
                  <a:pt x="483" y="527"/>
                </a:cubicBezTo>
                <a:cubicBezTo>
                  <a:pt x="624" y="634"/>
                  <a:pt x="772" y="759"/>
                  <a:pt x="947" y="775"/>
                </a:cubicBezTo>
                <a:cubicBezTo>
                  <a:pt x="952" y="775"/>
                  <a:pt x="956" y="775"/>
                  <a:pt x="960" y="775"/>
                </a:cubicBezTo>
                <a:cubicBezTo>
                  <a:pt x="1060" y="775"/>
                  <a:pt x="1135" y="638"/>
                  <a:pt x="1076" y="554"/>
                </a:cubicBezTo>
                <a:cubicBezTo>
                  <a:pt x="978" y="417"/>
                  <a:pt x="814" y="353"/>
                  <a:pt x="670" y="273"/>
                </a:cubicBezTo>
                <a:cubicBezTo>
                  <a:pt x="510" y="185"/>
                  <a:pt x="351" y="102"/>
                  <a:pt x="195" y="14"/>
                </a:cubicBezTo>
                <a:cubicBezTo>
                  <a:pt x="178" y="5"/>
                  <a:pt x="161" y="1"/>
                  <a:pt x="14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413" name="Google Shape;3413;p47"/>
          <p:cNvSpPr/>
          <p:nvPr/>
        </p:nvSpPr>
        <p:spPr>
          <a:xfrm rot="121333" flipH="1">
            <a:off x="9038185" y="2425594"/>
            <a:ext cx="23986" cy="16534"/>
          </a:xfrm>
          <a:custGeom>
            <a:avLst/>
            <a:gdLst/>
            <a:ahLst/>
            <a:cxnLst/>
            <a:rect l="l" t="t" r="r" b="b"/>
            <a:pathLst>
              <a:path w="956" h="659" extrusionOk="0">
                <a:moveTo>
                  <a:pt x="142" y="1"/>
                </a:moveTo>
                <a:cubicBezTo>
                  <a:pt x="53" y="1"/>
                  <a:pt x="1" y="119"/>
                  <a:pt x="66" y="188"/>
                </a:cubicBezTo>
                <a:cubicBezTo>
                  <a:pt x="180" y="305"/>
                  <a:pt x="298" y="408"/>
                  <a:pt x="431" y="500"/>
                </a:cubicBezTo>
                <a:cubicBezTo>
                  <a:pt x="539" y="569"/>
                  <a:pt x="642" y="658"/>
                  <a:pt x="769" y="658"/>
                </a:cubicBezTo>
                <a:cubicBezTo>
                  <a:pt x="793" y="658"/>
                  <a:pt x="819" y="655"/>
                  <a:pt x="845" y="648"/>
                </a:cubicBezTo>
                <a:cubicBezTo>
                  <a:pt x="917" y="625"/>
                  <a:pt x="955" y="553"/>
                  <a:pt x="940" y="484"/>
                </a:cubicBezTo>
                <a:cubicBezTo>
                  <a:pt x="906" y="321"/>
                  <a:pt x="747" y="260"/>
                  <a:pt x="613" y="188"/>
                </a:cubicBezTo>
                <a:cubicBezTo>
                  <a:pt x="473" y="107"/>
                  <a:pt x="328" y="51"/>
                  <a:pt x="172" y="5"/>
                </a:cubicBezTo>
                <a:cubicBezTo>
                  <a:pt x="161" y="2"/>
                  <a:pt x="152" y="1"/>
                  <a:pt x="142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414" name="Google Shape;3414;p47"/>
          <p:cNvSpPr/>
          <p:nvPr/>
        </p:nvSpPr>
        <p:spPr>
          <a:xfrm rot="121333" flipH="1">
            <a:off x="9017932" y="2405023"/>
            <a:ext cx="35502" cy="16233"/>
          </a:xfrm>
          <a:custGeom>
            <a:avLst/>
            <a:gdLst/>
            <a:ahLst/>
            <a:cxnLst/>
            <a:rect l="l" t="t" r="r" b="b"/>
            <a:pathLst>
              <a:path w="1415" h="647" extrusionOk="0">
                <a:moveTo>
                  <a:pt x="171" y="0"/>
                </a:moveTo>
                <a:cubicBezTo>
                  <a:pt x="44" y="0"/>
                  <a:pt x="0" y="175"/>
                  <a:pt x="133" y="222"/>
                </a:cubicBezTo>
                <a:cubicBezTo>
                  <a:pt x="510" y="359"/>
                  <a:pt x="871" y="576"/>
                  <a:pt x="1266" y="644"/>
                </a:cubicBezTo>
                <a:cubicBezTo>
                  <a:pt x="1273" y="646"/>
                  <a:pt x="1279" y="646"/>
                  <a:pt x="1285" y="646"/>
                </a:cubicBezTo>
                <a:cubicBezTo>
                  <a:pt x="1363" y="646"/>
                  <a:pt x="1414" y="555"/>
                  <a:pt x="1354" y="488"/>
                </a:cubicBezTo>
                <a:cubicBezTo>
                  <a:pt x="1061" y="165"/>
                  <a:pt x="609" y="67"/>
                  <a:pt x="194" y="2"/>
                </a:cubicBezTo>
                <a:cubicBezTo>
                  <a:pt x="186" y="1"/>
                  <a:pt x="179" y="0"/>
                  <a:pt x="171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415" name="Google Shape;3415;p47"/>
          <p:cNvSpPr/>
          <p:nvPr/>
        </p:nvSpPr>
        <p:spPr>
          <a:xfrm rot="121333" flipH="1">
            <a:off x="8969278" y="2480837"/>
            <a:ext cx="25993" cy="13774"/>
          </a:xfrm>
          <a:custGeom>
            <a:avLst/>
            <a:gdLst/>
            <a:ahLst/>
            <a:cxnLst/>
            <a:rect l="l" t="t" r="r" b="b"/>
            <a:pathLst>
              <a:path w="1036" h="549" extrusionOk="0">
                <a:moveTo>
                  <a:pt x="134" y="0"/>
                </a:moveTo>
                <a:cubicBezTo>
                  <a:pt x="5" y="0"/>
                  <a:pt x="1" y="180"/>
                  <a:pt x="85" y="245"/>
                </a:cubicBezTo>
                <a:cubicBezTo>
                  <a:pt x="199" y="332"/>
                  <a:pt x="347" y="385"/>
                  <a:pt x="476" y="447"/>
                </a:cubicBezTo>
                <a:cubicBezTo>
                  <a:pt x="602" y="503"/>
                  <a:pt x="731" y="545"/>
                  <a:pt x="868" y="549"/>
                </a:cubicBezTo>
                <a:cubicBezTo>
                  <a:pt x="978" y="549"/>
                  <a:pt x="1035" y="408"/>
                  <a:pt x="959" y="332"/>
                </a:cubicBezTo>
                <a:cubicBezTo>
                  <a:pt x="853" y="234"/>
                  <a:pt x="720" y="173"/>
                  <a:pt x="583" y="124"/>
                </a:cubicBezTo>
                <a:cubicBezTo>
                  <a:pt x="442" y="74"/>
                  <a:pt x="297" y="17"/>
                  <a:pt x="153" y="1"/>
                </a:cubicBezTo>
                <a:cubicBezTo>
                  <a:pt x="146" y="0"/>
                  <a:pt x="140" y="0"/>
                  <a:pt x="13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416" name="Google Shape;3416;p47"/>
          <p:cNvSpPr/>
          <p:nvPr/>
        </p:nvSpPr>
        <p:spPr>
          <a:xfrm rot="121333" flipH="1">
            <a:off x="9002114" y="2453400"/>
            <a:ext cx="20297" cy="10312"/>
          </a:xfrm>
          <a:custGeom>
            <a:avLst/>
            <a:gdLst/>
            <a:ahLst/>
            <a:cxnLst/>
            <a:rect l="l" t="t" r="r" b="b"/>
            <a:pathLst>
              <a:path w="809" h="411" extrusionOk="0">
                <a:moveTo>
                  <a:pt x="165" y="0"/>
                </a:moveTo>
                <a:cubicBezTo>
                  <a:pt x="63" y="0"/>
                  <a:pt x="1" y="153"/>
                  <a:pt x="105" y="206"/>
                </a:cubicBezTo>
                <a:cubicBezTo>
                  <a:pt x="270" y="285"/>
                  <a:pt x="452" y="411"/>
                  <a:pt x="638" y="411"/>
                </a:cubicBezTo>
                <a:cubicBezTo>
                  <a:pt x="740" y="411"/>
                  <a:pt x="809" y="269"/>
                  <a:pt x="726" y="201"/>
                </a:cubicBezTo>
                <a:cubicBezTo>
                  <a:pt x="581" y="76"/>
                  <a:pt x="372" y="50"/>
                  <a:pt x="193" y="4"/>
                </a:cubicBezTo>
                <a:cubicBezTo>
                  <a:pt x="184" y="1"/>
                  <a:pt x="174" y="0"/>
                  <a:pt x="16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417" name="Google Shape;3417;p47"/>
          <p:cNvSpPr/>
          <p:nvPr/>
        </p:nvSpPr>
        <p:spPr>
          <a:xfrm rot="-1799979" flipH="1">
            <a:off x="6497667" y="2831265"/>
            <a:ext cx="22120" cy="22932"/>
          </a:xfrm>
          <a:custGeom>
            <a:avLst/>
            <a:gdLst/>
            <a:ahLst/>
            <a:cxnLst/>
            <a:rect l="l" t="t" r="r" b="b"/>
            <a:pathLst>
              <a:path w="491" h="509" extrusionOk="0">
                <a:moveTo>
                  <a:pt x="343" y="0"/>
                </a:moveTo>
                <a:cubicBezTo>
                  <a:pt x="297" y="0"/>
                  <a:pt x="254" y="26"/>
                  <a:pt x="225" y="67"/>
                </a:cubicBezTo>
                <a:cubicBezTo>
                  <a:pt x="149" y="170"/>
                  <a:pt x="1" y="395"/>
                  <a:pt x="164" y="493"/>
                </a:cubicBezTo>
                <a:cubicBezTo>
                  <a:pt x="182" y="504"/>
                  <a:pt x="203" y="508"/>
                  <a:pt x="225" y="508"/>
                </a:cubicBezTo>
                <a:cubicBezTo>
                  <a:pt x="251" y="508"/>
                  <a:pt x="277" y="502"/>
                  <a:pt x="297" y="489"/>
                </a:cubicBezTo>
                <a:cubicBezTo>
                  <a:pt x="347" y="459"/>
                  <a:pt x="370" y="409"/>
                  <a:pt x="385" y="356"/>
                </a:cubicBezTo>
                <a:cubicBezTo>
                  <a:pt x="400" y="300"/>
                  <a:pt x="422" y="249"/>
                  <a:pt x="453" y="200"/>
                </a:cubicBezTo>
                <a:cubicBezTo>
                  <a:pt x="491" y="135"/>
                  <a:pt x="468" y="56"/>
                  <a:pt x="408" y="18"/>
                </a:cubicBezTo>
                <a:cubicBezTo>
                  <a:pt x="386" y="6"/>
                  <a:pt x="364" y="0"/>
                  <a:pt x="34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418" name="Google Shape;3418;p47"/>
          <p:cNvSpPr/>
          <p:nvPr/>
        </p:nvSpPr>
        <p:spPr>
          <a:xfrm rot="-1799979" flipH="1">
            <a:off x="6539057" y="2997579"/>
            <a:ext cx="17525" cy="26851"/>
          </a:xfrm>
          <a:custGeom>
            <a:avLst/>
            <a:gdLst/>
            <a:ahLst/>
            <a:cxnLst/>
            <a:rect l="l" t="t" r="r" b="b"/>
            <a:pathLst>
              <a:path w="389" h="596" extrusionOk="0">
                <a:moveTo>
                  <a:pt x="330" y="0"/>
                </a:moveTo>
                <a:cubicBezTo>
                  <a:pt x="310" y="0"/>
                  <a:pt x="289" y="9"/>
                  <a:pt x="275" y="28"/>
                </a:cubicBezTo>
                <a:cubicBezTo>
                  <a:pt x="222" y="100"/>
                  <a:pt x="180" y="179"/>
                  <a:pt x="127" y="252"/>
                </a:cubicBezTo>
                <a:cubicBezTo>
                  <a:pt x="77" y="325"/>
                  <a:pt x="1" y="397"/>
                  <a:pt x="13" y="492"/>
                </a:cubicBezTo>
                <a:cubicBezTo>
                  <a:pt x="16" y="546"/>
                  <a:pt x="57" y="595"/>
                  <a:pt x="113" y="595"/>
                </a:cubicBezTo>
                <a:cubicBezTo>
                  <a:pt x="123" y="595"/>
                  <a:pt x="134" y="594"/>
                  <a:pt x="145" y="590"/>
                </a:cubicBezTo>
                <a:cubicBezTo>
                  <a:pt x="252" y="556"/>
                  <a:pt x="290" y="453"/>
                  <a:pt x="324" y="355"/>
                </a:cubicBezTo>
                <a:cubicBezTo>
                  <a:pt x="362" y="256"/>
                  <a:pt x="389" y="160"/>
                  <a:pt x="385" y="58"/>
                </a:cubicBezTo>
                <a:cubicBezTo>
                  <a:pt x="385" y="20"/>
                  <a:pt x="358" y="0"/>
                  <a:pt x="330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" name="Google Shape;3419;p47"/>
          <p:cNvGrpSpPr/>
          <p:nvPr/>
        </p:nvGrpSpPr>
        <p:grpSpPr>
          <a:xfrm>
            <a:off x="5641752" y="2001492"/>
            <a:ext cx="3529514" cy="3319877"/>
            <a:chOff x="5641752" y="2001492"/>
            <a:chExt cx="3529514" cy="3319877"/>
          </a:xfrm>
        </p:grpSpPr>
        <p:grpSp>
          <p:nvGrpSpPr>
            <p:cNvPr id="3" name="Google Shape;3420;p47"/>
            <p:cNvGrpSpPr/>
            <p:nvPr/>
          </p:nvGrpSpPr>
          <p:grpSpPr>
            <a:xfrm>
              <a:off x="5641752" y="3267709"/>
              <a:ext cx="1271232" cy="2053659"/>
              <a:chOff x="5641752" y="3267709"/>
              <a:chExt cx="1271232" cy="2053659"/>
            </a:xfrm>
          </p:grpSpPr>
          <p:grpSp>
            <p:nvGrpSpPr>
              <p:cNvPr id="4" name="Google Shape;3421;p47"/>
              <p:cNvGrpSpPr/>
              <p:nvPr/>
            </p:nvGrpSpPr>
            <p:grpSpPr>
              <a:xfrm rot="-1237639">
                <a:off x="6158877" y="3658876"/>
                <a:ext cx="482503" cy="1629743"/>
                <a:chOff x="4172480" y="2420689"/>
                <a:chExt cx="806121" cy="2722822"/>
              </a:xfrm>
            </p:grpSpPr>
            <p:sp>
              <p:nvSpPr>
                <p:cNvPr id="3422" name="Google Shape;3422;p47"/>
                <p:cNvSpPr/>
                <p:nvPr/>
              </p:nvSpPr>
              <p:spPr>
                <a:xfrm>
                  <a:off x="4560819" y="2420689"/>
                  <a:ext cx="152276" cy="27228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55" h="56414" extrusionOk="0">
                      <a:moveTo>
                        <a:pt x="283" y="1"/>
                      </a:moveTo>
                      <a:cubicBezTo>
                        <a:pt x="276" y="1"/>
                        <a:pt x="269" y="1"/>
                        <a:pt x="261" y="2"/>
                      </a:cubicBezTo>
                      <a:cubicBezTo>
                        <a:pt x="112" y="12"/>
                        <a:pt x="0" y="142"/>
                        <a:pt x="15" y="295"/>
                      </a:cubicBezTo>
                      <a:cubicBezTo>
                        <a:pt x="40" y="632"/>
                        <a:pt x="2611" y="33610"/>
                        <a:pt x="943" y="56414"/>
                      </a:cubicBezTo>
                      <a:lnTo>
                        <a:pt x="1491" y="56414"/>
                      </a:lnTo>
                      <a:cubicBezTo>
                        <a:pt x="3155" y="33566"/>
                        <a:pt x="584" y="585"/>
                        <a:pt x="559" y="251"/>
                      </a:cubicBezTo>
                      <a:cubicBezTo>
                        <a:pt x="548" y="106"/>
                        <a:pt x="429" y="1"/>
                        <a:pt x="28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23" name="Google Shape;3423;p47"/>
                <p:cNvSpPr/>
                <p:nvPr/>
              </p:nvSpPr>
              <p:spPr>
                <a:xfrm>
                  <a:off x="4597404" y="2460411"/>
                  <a:ext cx="381197" cy="4099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98" h="8494" extrusionOk="0">
                      <a:moveTo>
                        <a:pt x="7897" y="1"/>
                      </a:moveTo>
                      <a:lnTo>
                        <a:pt x="7897" y="1"/>
                      </a:lnTo>
                      <a:cubicBezTo>
                        <a:pt x="2306" y="672"/>
                        <a:pt x="0" y="8493"/>
                        <a:pt x="0" y="8493"/>
                      </a:cubicBezTo>
                      <a:cubicBezTo>
                        <a:pt x="6247" y="6176"/>
                        <a:pt x="7897" y="1"/>
                        <a:pt x="789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24" name="Google Shape;3424;p47"/>
                <p:cNvSpPr/>
                <p:nvPr/>
              </p:nvSpPr>
              <p:spPr>
                <a:xfrm>
                  <a:off x="4195406" y="3132837"/>
                  <a:ext cx="433854" cy="3726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89" h="7721" extrusionOk="0">
                      <a:moveTo>
                        <a:pt x="0" y="0"/>
                      </a:moveTo>
                      <a:cubicBezTo>
                        <a:pt x="0" y="0"/>
                        <a:pt x="2360" y="7720"/>
                        <a:pt x="8925" y="7720"/>
                      </a:cubicBezTo>
                      <a:cubicBezTo>
                        <a:pt x="8946" y="7720"/>
                        <a:pt x="8967" y="7720"/>
                        <a:pt x="8989" y="7720"/>
                      </a:cubicBezTo>
                      <a:cubicBezTo>
                        <a:pt x="8989" y="7720"/>
                        <a:pt x="5759" y="54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25" name="Google Shape;3425;p47"/>
                <p:cNvSpPr/>
                <p:nvPr/>
              </p:nvSpPr>
              <p:spPr>
                <a:xfrm>
                  <a:off x="4617338" y="3043595"/>
                  <a:ext cx="345674" cy="4618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62" h="9570" extrusionOk="0">
                      <a:moveTo>
                        <a:pt x="7162" y="0"/>
                      </a:moveTo>
                      <a:lnTo>
                        <a:pt x="7162" y="0"/>
                      </a:lnTo>
                      <a:cubicBezTo>
                        <a:pt x="482" y="2715"/>
                        <a:pt x="1" y="9569"/>
                        <a:pt x="319" y="9569"/>
                      </a:cubicBezTo>
                      <a:cubicBezTo>
                        <a:pt x="321" y="9569"/>
                        <a:pt x="322" y="9569"/>
                        <a:pt x="323" y="9569"/>
                      </a:cubicBezTo>
                      <a:cubicBezTo>
                        <a:pt x="5893" y="8590"/>
                        <a:pt x="7162" y="0"/>
                        <a:pt x="7162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26" name="Google Shape;3426;p47"/>
                <p:cNvSpPr/>
                <p:nvPr/>
              </p:nvSpPr>
              <p:spPr>
                <a:xfrm>
                  <a:off x="4264184" y="2454861"/>
                  <a:ext cx="342006" cy="4098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86" h="8492" extrusionOk="0">
                      <a:moveTo>
                        <a:pt x="1" y="0"/>
                      </a:moveTo>
                      <a:cubicBezTo>
                        <a:pt x="1" y="0"/>
                        <a:pt x="809" y="7361"/>
                        <a:pt x="7085" y="8492"/>
                      </a:cubicBezTo>
                      <a:cubicBezTo>
                        <a:pt x="7085" y="8492"/>
                        <a:pt x="4921" y="1494"/>
                        <a:pt x="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27" name="Google Shape;3427;p47"/>
                <p:cNvSpPr/>
                <p:nvPr/>
              </p:nvSpPr>
              <p:spPr>
                <a:xfrm>
                  <a:off x="4644462" y="3778764"/>
                  <a:ext cx="305083" cy="3134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1" h="6494" extrusionOk="0">
                      <a:moveTo>
                        <a:pt x="6320" y="0"/>
                      </a:moveTo>
                      <a:cubicBezTo>
                        <a:pt x="1400" y="1490"/>
                        <a:pt x="1" y="6484"/>
                        <a:pt x="1" y="6484"/>
                      </a:cubicBezTo>
                      <a:cubicBezTo>
                        <a:pt x="110" y="6490"/>
                        <a:pt x="217" y="6494"/>
                        <a:pt x="323" y="6494"/>
                      </a:cubicBezTo>
                      <a:cubicBezTo>
                        <a:pt x="4979" y="6494"/>
                        <a:pt x="6320" y="1"/>
                        <a:pt x="632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28" name="Google Shape;3428;p47"/>
                <p:cNvSpPr/>
                <p:nvPr/>
              </p:nvSpPr>
              <p:spPr>
                <a:xfrm>
                  <a:off x="4250718" y="3704195"/>
                  <a:ext cx="393794" cy="3876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59" h="8031" extrusionOk="0">
                      <a:moveTo>
                        <a:pt x="0" y="1"/>
                      </a:moveTo>
                      <a:cubicBezTo>
                        <a:pt x="0" y="1"/>
                        <a:pt x="1584" y="8031"/>
                        <a:pt x="7979" y="8031"/>
                      </a:cubicBezTo>
                      <a:cubicBezTo>
                        <a:pt x="8038" y="8031"/>
                        <a:pt x="8098" y="8030"/>
                        <a:pt x="8159" y="8029"/>
                      </a:cubicBezTo>
                      <a:cubicBezTo>
                        <a:pt x="8159" y="8029"/>
                        <a:pt x="5983" y="566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29" name="Google Shape;3429;p47"/>
                <p:cNvSpPr/>
                <p:nvPr/>
              </p:nvSpPr>
              <p:spPr>
                <a:xfrm>
                  <a:off x="4172480" y="4272369"/>
                  <a:ext cx="470101" cy="3441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40" h="7130" extrusionOk="0">
                      <a:moveTo>
                        <a:pt x="292" y="0"/>
                      </a:moveTo>
                      <a:cubicBezTo>
                        <a:pt x="195" y="0"/>
                        <a:pt x="98" y="2"/>
                        <a:pt x="0" y="6"/>
                      </a:cubicBezTo>
                      <a:cubicBezTo>
                        <a:pt x="0" y="6"/>
                        <a:pt x="2873" y="7129"/>
                        <a:pt x="8594" y="7129"/>
                      </a:cubicBezTo>
                      <a:cubicBezTo>
                        <a:pt x="8964" y="7129"/>
                        <a:pt x="9346" y="7100"/>
                        <a:pt x="9740" y="7036"/>
                      </a:cubicBezTo>
                      <a:cubicBezTo>
                        <a:pt x="9740" y="7036"/>
                        <a:pt x="6353" y="0"/>
                        <a:pt x="292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30" name="Google Shape;3430;p47"/>
                <p:cNvSpPr/>
                <p:nvPr/>
              </p:nvSpPr>
              <p:spPr>
                <a:xfrm>
                  <a:off x="4642532" y="4234481"/>
                  <a:ext cx="320480" cy="3785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40" h="7843" extrusionOk="0">
                      <a:moveTo>
                        <a:pt x="6640" y="0"/>
                      </a:moveTo>
                      <a:cubicBezTo>
                        <a:pt x="740" y="1277"/>
                        <a:pt x="1" y="7843"/>
                        <a:pt x="1" y="7843"/>
                      </a:cubicBezTo>
                      <a:cubicBezTo>
                        <a:pt x="6520" y="7437"/>
                        <a:pt x="6640" y="1"/>
                        <a:pt x="6640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31" name="Google Shape;3431;p47"/>
                <p:cNvSpPr/>
                <p:nvPr/>
              </p:nvSpPr>
              <p:spPr>
                <a:xfrm>
                  <a:off x="4250718" y="4811969"/>
                  <a:ext cx="374343" cy="2477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56" h="5133" extrusionOk="0">
                      <a:moveTo>
                        <a:pt x="0" y="1"/>
                      </a:moveTo>
                      <a:cubicBezTo>
                        <a:pt x="0" y="1"/>
                        <a:pt x="1406" y="5132"/>
                        <a:pt x="7268" y="5132"/>
                      </a:cubicBezTo>
                      <a:cubicBezTo>
                        <a:pt x="7427" y="5132"/>
                        <a:pt x="7590" y="5128"/>
                        <a:pt x="7756" y="5121"/>
                      </a:cubicBezTo>
                      <a:cubicBezTo>
                        <a:pt x="7756" y="5121"/>
                        <a:pt x="5972" y="1049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32" name="Google Shape;3432;p47"/>
                <p:cNvSpPr/>
                <p:nvPr/>
              </p:nvSpPr>
              <p:spPr>
                <a:xfrm>
                  <a:off x="4625012" y="4750383"/>
                  <a:ext cx="296347" cy="3091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40" h="6406" extrusionOk="0">
                      <a:moveTo>
                        <a:pt x="5647" y="0"/>
                      </a:moveTo>
                      <a:lnTo>
                        <a:pt x="5647" y="0"/>
                      </a:lnTo>
                      <a:cubicBezTo>
                        <a:pt x="787" y="1451"/>
                        <a:pt x="1" y="6397"/>
                        <a:pt x="1" y="6397"/>
                      </a:cubicBezTo>
                      <a:cubicBezTo>
                        <a:pt x="133" y="6403"/>
                        <a:pt x="263" y="6406"/>
                        <a:pt x="389" y="6406"/>
                      </a:cubicBezTo>
                      <a:cubicBezTo>
                        <a:pt x="6139" y="6406"/>
                        <a:pt x="5647" y="1"/>
                        <a:pt x="564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33" name="Google Shape;3433;p47"/>
                <p:cNvSpPr/>
                <p:nvPr/>
              </p:nvSpPr>
              <p:spPr>
                <a:xfrm>
                  <a:off x="4606140" y="2459398"/>
                  <a:ext cx="372461" cy="3910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17" h="8102" extrusionOk="0">
                      <a:moveTo>
                        <a:pt x="7716" y="0"/>
                      </a:moveTo>
                      <a:cubicBezTo>
                        <a:pt x="7568" y="182"/>
                        <a:pt x="7422" y="366"/>
                        <a:pt x="7281" y="548"/>
                      </a:cubicBezTo>
                      <a:cubicBezTo>
                        <a:pt x="7136" y="733"/>
                        <a:pt x="6980" y="907"/>
                        <a:pt x="6831" y="1084"/>
                      </a:cubicBezTo>
                      <a:cubicBezTo>
                        <a:pt x="6535" y="1444"/>
                        <a:pt x="6222" y="1792"/>
                        <a:pt x="5911" y="2137"/>
                      </a:cubicBezTo>
                      <a:cubicBezTo>
                        <a:pt x="5283" y="2825"/>
                        <a:pt x="4638" y="3496"/>
                        <a:pt x="3985" y="4163"/>
                      </a:cubicBezTo>
                      <a:cubicBezTo>
                        <a:pt x="3337" y="4834"/>
                        <a:pt x="2669" y="5483"/>
                        <a:pt x="2005" y="6143"/>
                      </a:cubicBezTo>
                      <a:lnTo>
                        <a:pt x="0" y="8101"/>
                      </a:lnTo>
                      <a:cubicBezTo>
                        <a:pt x="743" y="7532"/>
                        <a:pt x="1451" y="6918"/>
                        <a:pt x="2150" y="6295"/>
                      </a:cubicBezTo>
                      <a:cubicBezTo>
                        <a:pt x="2847" y="5671"/>
                        <a:pt x="3521" y="5022"/>
                        <a:pt x="4181" y="4356"/>
                      </a:cubicBezTo>
                      <a:cubicBezTo>
                        <a:pt x="4830" y="3681"/>
                        <a:pt x="5476" y="2999"/>
                        <a:pt x="6066" y="2274"/>
                      </a:cubicBezTo>
                      <a:cubicBezTo>
                        <a:pt x="6661" y="1549"/>
                        <a:pt x="7234" y="805"/>
                        <a:pt x="7716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34" name="Google Shape;3434;p47"/>
                <p:cNvSpPr/>
                <p:nvPr/>
              </p:nvSpPr>
              <p:spPr>
                <a:xfrm>
                  <a:off x="4264184" y="2453606"/>
                  <a:ext cx="323810" cy="3906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09" h="8094" extrusionOk="0">
                      <a:moveTo>
                        <a:pt x="1" y="1"/>
                      </a:moveTo>
                      <a:lnTo>
                        <a:pt x="1" y="1"/>
                      </a:lnTo>
                      <a:cubicBezTo>
                        <a:pt x="399" y="791"/>
                        <a:pt x="853" y="1553"/>
                        <a:pt x="1328" y="2300"/>
                      </a:cubicBezTo>
                      <a:cubicBezTo>
                        <a:pt x="1799" y="3050"/>
                        <a:pt x="2310" y="3772"/>
                        <a:pt x="2851" y="4476"/>
                      </a:cubicBezTo>
                      <a:cubicBezTo>
                        <a:pt x="3390" y="5179"/>
                        <a:pt x="3964" y="5860"/>
                        <a:pt x="4602" y="6481"/>
                      </a:cubicBezTo>
                      <a:cubicBezTo>
                        <a:pt x="5232" y="7097"/>
                        <a:pt x="5910" y="7695"/>
                        <a:pt x="6708" y="8094"/>
                      </a:cubicBezTo>
                      <a:cubicBezTo>
                        <a:pt x="6531" y="7960"/>
                        <a:pt x="6353" y="7829"/>
                        <a:pt x="6175" y="7702"/>
                      </a:cubicBezTo>
                      <a:cubicBezTo>
                        <a:pt x="6005" y="7561"/>
                        <a:pt x="5845" y="7413"/>
                        <a:pt x="5679" y="7267"/>
                      </a:cubicBezTo>
                      <a:cubicBezTo>
                        <a:pt x="5359" y="6966"/>
                        <a:pt x="5040" y="6665"/>
                        <a:pt x="4750" y="6335"/>
                      </a:cubicBezTo>
                      <a:cubicBezTo>
                        <a:pt x="4159" y="5686"/>
                        <a:pt x="3597" y="5008"/>
                        <a:pt x="3068" y="4309"/>
                      </a:cubicBezTo>
                      <a:cubicBezTo>
                        <a:pt x="2528" y="3616"/>
                        <a:pt x="2013" y="2901"/>
                        <a:pt x="1502" y="2183"/>
                      </a:cubicBezTo>
                      <a:cubicBezTo>
                        <a:pt x="1244" y="1825"/>
                        <a:pt x="994" y="1462"/>
                        <a:pt x="747" y="1096"/>
                      </a:cubicBezTo>
                      <a:cubicBezTo>
                        <a:pt x="493" y="734"/>
                        <a:pt x="250" y="367"/>
                        <a:pt x="1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35" name="Google Shape;3435;p47"/>
                <p:cNvSpPr/>
                <p:nvPr/>
              </p:nvSpPr>
              <p:spPr>
                <a:xfrm>
                  <a:off x="4195406" y="3131630"/>
                  <a:ext cx="424249" cy="36140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90" h="7488" extrusionOk="0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562" y="797"/>
                        <a:pt x="1186" y="1548"/>
                        <a:pt x="1831" y="2277"/>
                      </a:cubicBezTo>
                      <a:cubicBezTo>
                        <a:pt x="2480" y="3006"/>
                        <a:pt x="3162" y="3702"/>
                        <a:pt x="3884" y="4358"/>
                      </a:cubicBezTo>
                      <a:cubicBezTo>
                        <a:pt x="4612" y="5007"/>
                        <a:pt x="5359" y="5642"/>
                        <a:pt x="6179" y="6179"/>
                      </a:cubicBezTo>
                      <a:cubicBezTo>
                        <a:pt x="6995" y="6715"/>
                        <a:pt x="7857" y="7197"/>
                        <a:pt x="8789" y="7487"/>
                      </a:cubicBezTo>
                      <a:cubicBezTo>
                        <a:pt x="8572" y="7379"/>
                        <a:pt x="8354" y="7273"/>
                        <a:pt x="8133" y="7168"/>
                      </a:cubicBezTo>
                      <a:cubicBezTo>
                        <a:pt x="7916" y="7066"/>
                        <a:pt x="7717" y="6925"/>
                        <a:pt x="7506" y="6810"/>
                      </a:cubicBezTo>
                      <a:cubicBezTo>
                        <a:pt x="7292" y="6693"/>
                        <a:pt x="7093" y="6555"/>
                        <a:pt x="6893" y="6421"/>
                      </a:cubicBezTo>
                      <a:cubicBezTo>
                        <a:pt x="6694" y="6283"/>
                        <a:pt x="6490" y="6157"/>
                        <a:pt x="6302" y="6005"/>
                      </a:cubicBezTo>
                      <a:cubicBezTo>
                        <a:pt x="5519" y="5439"/>
                        <a:pt x="4786" y="4804"/>
                        <a:pt x="4069" y="4155"/>
                      </a:cubicBezTo>
                      <a:cubicBezTo>
                        <a:pt x="3347" y="3510"/>
                        <a:pt x="2666" y="2824"/>
                        <a:pt x="1983" y="2132"/>
                      </a:cubicBezTo>
                      <a:cubicBezTo>
                        <a:pt x="1643" y="1788"/>
                        <a:pt x="1313" y="1436"/>
                        <a:pt x="983" y="1077"/>
                      </a:cubicBezTo>
                      <a:cubicBezTo>
                        <a:pt x="649" y="725"/>
                        <a:pt x="327" y="362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36" name="Google Shape;3436;p47"/>
                <p:cNvSpPr/>
                <p:nvPr/>
              </p:nvSpPr>
              <p:spPr>
                <a:xfrm>
                  <a:off x="4644462" y="3042340"/>
                  <a:ext cx="318549" cy="450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0" h="9338" extrusionOk="0">
                      <a:moveTo>
                        <a:pt x="6600" y="1"/>
                      </a:moveTo>
                      <a:lnTo>
                        <a:pt x="6600" y="1"/>
                      </a:lnTo>
                      <a:cubicBezTo>
                        <a:pt x="6404" y="443"/>
                        <a:pt x="6263" y="903"/>
                        <a:pt x="6034" y="1328"/>
                      </a:cubicBezTo>
                      <a:cubicBezTo>
                        <a:pt x="5929" y="1545"/>
                        <a:pt x="5842" y="1767"/>
                        <a:pt x="5726" y="1976"/>
                      </a:cubicBezTo>
                      <a:lnTo>
                        <a:pt x="5381" y="2612"/>
                      </a:lnTo>
                      <a:cubicBezTo>
                        <a:pt x="4899" y="3438"/>
                        <a:pt x="4392" y="4254"/>
                        <a:pt x="3815" y="5019"/>
                      </a:cubicBezTo>
                      <a:cubicBezTo>
                        <a:pt x="3246" y="5791"/>
                        <a:pt x="2637" y="6534"/>
                        <a:pt x="2002" y="7256"/>
                      </a:cubicBezTo>
                      <a:cubicBezTo>
                        <a:pt x="1686" y="7619"/>
                        <a:pt x="1360" y="7970"/>
                        <a:pt x="1023" y="8315"/>
                      </a:cubicBezTo>
                      <a:cubicBezTo>
                        <a:pt x="693" y="8670"/>
                        <a:pt x="349" y="9003"/>
                        <a:pt x="1" y="9337"/>
                      </a:cubicBezTo>
                      <a:cubicBezTo>
                        <a:pt x="773" y="8757"/>
                        <a:pt x="1480" y="8094"/>
                        <a:pt x="2158" y="7398"/>
                      </a:cubicBezTo>
                      <a:cubicBezTo>
                        <a:pt x="2832" y="6705"/>
                        <a:pt x="3452" y="5958"/>
                        <a:pt x="4032" y="5182"/>
                      </a:cubicBezTo>
                      <a:cubicBezTo>
                        <a:pt x="4613" y="4402"/>
                        <a:pt x="5120" y="3572"/>
                        <a:pt x="5567" y="2709"/>
                      </a:cubicBezTo>
                      <a:cubicBezTo>
                        <a:pt x="6012" y="1846"/>
                        <a:pt x="6353" y="932"/>
                        <a:pt x="660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37" name="Google Shape;3437;p47"/>
                <p:cNvSpPr/>
                <p:nvPr/>
              </p:nvSpPr>
              <p:spPr>
                <a:xfrm>
                  <a:off x="4250718" y="3703182"/>
                  <a:ext cx="390126" cy="3759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83" h="7789" extrusionOk="0">
                      <a:moveTo>
                        <a:pt x="0" y="0"/>
                      </a:moveTo>
                      <a:cubicBezTo>
                        <a:pt x="449" y="842"/>
                        <a:pt x="979" y="1635"/>
                        <a:pt x="1541" y="2404"/>
                      </a:cubicBezTo>
                      <a:cubicBezTo>
                        <a:pt x="2107" y="3173"/>
                        <a:pt x="2716" y="3909"/>
                        <a:pt x="3379" y="4597"/>
                      </a:cubicBezTo>
                      <a:cubicBezTo>
                        <a:pt x="4050" y="5280"/>
                        <a:pt x="4757" y="5932"/>
                        <a:pt x="5540" y="6483"/>
                      </a:cubicBezTo>
                      <a:cubicBezTo>
                        <a:pt x="6328" y="7031"/>
                        <a:pt x="7172" y="7499"/>
                        <a:pt x="8082" y="7789"/>
                      </a:cubicBezTo>
                      <a:cubicBezTo>
                        <a:pt x="7868" y="7680"/>
                        <a:pt x="7655" y="7575"/>
                        <a:pt x="7444" y="7473"/>
                      </a:cubicBezTo>
                      <a:lnTo>
                        <a:pt x="7285" y="7397"/>
                      </a:lnTo>
                      <a:lnTo>
                        <a:pt x="7133" y="7303"/>
                      </a:lnTo>
                      <a:lnTo>
                        <a:pt x="6832" y="7118"/>
                      </a:lnTo>
                      <a:lnTo>
                        <a:pt x="6527" y="6937"/>
                      </a:lnTo>
                      <a:cubicBezTo>
                        <a:pt x="6429" y="6871"/>
                        <a:pt x="6335" y="6798"/>
                        <a:pt x="6236" y="6733"/>
                      </a:cubicBezTo>
                      <a:cubicBezTo>
                        <a:pt x="6048" y="6592"/>
                        <a:pt x="5849" y="6465"/>
                        <a:pt x="5667" y="6316"/>
                      </a:cubicBezTo>
                      <a:cubicBezTo>
                        <a:pt x="4924" y="5732"/>
                        <a:pt x="4235" y="5087"/>
                        <a:pt x="3575" y="4410"/>
                      </a:cubicBezTo>
                      <a:cubicBezTo>
                        <a:pt x="2916" y="3735"/>
                        <a:pt x="2306" y="3009"/>
                        <a:pt x="1708" y="2277"/>
                      </a:cubicBezTo>
                      <a:cubicBezTo>
                        <a:pt x="1407" y="1911"/>
                        <a:pt x="1117" y="1533"/>
                        <a:pt x="837" y="1153"/>
                      </a:cubicBezTo>
                      <a:cubicBezTo>
                        <a:pt x="548" y="776"/>
                        <a:pt x="272" y="392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38" name="Google Shape;3438;p47"/>
                <p:cNvSpPr/>
                <p:nvPr/>
              </p:nvSpPr>
              <p:spPr>
                <a:xfrm>
                  <a:off x="4644462" y="3767567"/>
                  <a:ext cx="305083" cy="3230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1" h="6694" extrusionOk="0">
                      <a:moveTo>
                        <a:pt x="6320" y="0"/>
                      </a:moveTo>
                      <a:cubicBezTo>
                        <a:pt x="6237" y="178"/>
                        <a:pt x="6150" y="356"/>
                        <a:pt x="6070" y="534"/>
                      </a:cubicBezTo>
                      <a:lnTo>
                        <a:pt x="5950" y="802"/>
                      </a:lnTo>
                      <a:lnTo>
                        <a:pt x="5806" y="1059"/>
                      </a:lnTo>
                      <a:lnTo>
                        <a:pt x="5523" y="1570"/>
                      </a:lnTo>
                      <a:lnTo>
                        <a:pt x="5200" y="2060"/>
                      </a:lnTo>
                      <a:cubicBezTo>
                        <a:pt x="4762" y="2701"/>
                        <a:pt x="4275" y="3315"/>
                        <a:pt x="3721" y="3862"/>
                      </a:cubicBezTo>
                      <a:cubicBezTo>
                        <a:pt x="3180" y="4420"/>
                        <a:pt x="2590" y="4932"/>
                        <a:pt x="1969" y="5407"/>
                      </a:cubicBezTo>
                      <a:cubicBezTo>
                        <a:pt x="1658" y="5643"/>
                        <a:pt x="1338" y="5871"/>
                        <a:pt x="1008" y="6081"/>
                      </a:cubicBezTo>
                      <a:cubicBezTo>
                        <a:pt x="682" y="6302"/>
                        <a:pt x="345" y="6502"/>
                        <a:pt x="1" y="6694"/>
                      </a:cubicBezTo>
                      <a:cubicBezTo>
                        <a:pt x="740" y="6411"/>
                        <a:pt x="1433" y="6019"/>
                        <a:pt x="2089" y="5577"/>
                      </a:cubicBezTo>
                      <a:cubicBezTo>
                        <a:pt x="2749" y="5134"/>
                        <a:pt x="3358" y="4616"/>
                        <a:pt x="3917" y="4055"/>
                      </a:cubicBezTo>
                      <a:cubicBezTo>
                        <a:pt x="4479" y="3489"/>
                        <a:pt x="4971" y="2854"/>
                        <a:pt x="5378" y="2172"/>
                      </a:cubicBezTo>
                      <a:cubicBezTo>
                        <a:pt x="5806" y="1501"/>
                        <a:pt x="6096" y="751"/>
                        <a:pt x="6320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39" name="Google Shape;3439;p47"/>
                <p:cNvSpPr/>
                <p:nvPr/>
              </p:nvSpPr>
              <p:spPr>
                <a:xfrm>
                  <a:off x="4172480" y="4273672"/>
                  <a:ext cx="463971" cy="3274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13" h="6785" extrusionOk="0">
                      <a:moveTo>
                        <a:pt x="0" y="0"/>
                      </a:moveTo>
                      <a:cubicBezTo>
                        <a:pt x="541" y="852"/>
                        <a:pt x="1178" y="1635"/>
                        <a:pt x="1864" y="2383"/>
                      </a:cubicBezTo>
                      <a:cubicBezTo>
                        <a:pt x="2546" y="3126"/>
                        <a:pt x="3297" y="3808"/>
                        <a:pt x="4094" y="4432"/>
                      </a:cubicBezTo>
                      <a:cubicBezTo>
                        <a:pt x="4906" y="5041"/>
                        <a:pt x="5773" y="5578"/>
                        <a:pt x="6694" y="6001"/>
                      </a:cubicBezTo>
                      <a:cubicBezTo>
                        <a:pt x="7626" y="6411"/>
                        <a:pt x="8612" y="6687"/>
                        <a:pt x="9613" y="6785"/>
                      </a:cubicBezTo>
                      <a:cubicBezTo>
                        <a:pt x="9127" y="6651"/>
                        <a:pt x="8630" y="6578"/>
                        <a:pt x="8166" y="6383"/>
                      </a:cubicBezTo>
                      <a:cubicBezTo>
                        <a:pt x="7688" y="6241"/>
                        <a:pt x="7238" y="6016"/>
                        <a:pt x="6784" y="5813"/>
                      </a:cubicBezTo>
                      <a:cubicBezTo>
                        <a:pt x="5899" y="5352"/>
                        <a:pt x="5055" y="4820"/>
                        <a:pt x="4261" y="4217"/>
                      </a:cubicBezTo>
                      <a:cubicBezTo>
                        <a:pt x="3471" y="3605"/>
                        <a:pt x="2727" y="2937"/>
                        <a:pt x="2013" y="2234"/>
                      </a:cubicBezTo>
                      <a:cubicBezTo>
                        <a:pt x="1657" y="1886"/>
                        <a:pt x="1313" y="1520"/>
                        <a:pt x="979" y="1146"/>
                      </a:cubicBezTo>
                      <a:cubicBezTo>
                        <a:pt x="639" y="780"/>
                        <a:pt x="316" y="392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40" name="Google Shape;3440;p47"/>
                <p:cNvSpPr/>
                <p:nvPr/>
              </p:nvSpPr>
              <p:spPr>
                <a:xfrm>
                  <a:off x="4656529" y="4234481"/>
                  <a:ext cx="306483" cy="3666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50" h="7597" extrusionOk="0">
                      <a:moveTo>
                        <a:pt x="6350" y="0"/>
                      </a:moveTo>
                      <a:lnTo>
                        <a:pt x="6350" y="0"/>
                      </a:lnTo>
                      <a:cubicBezTo>
                        <a:pt x="6008" y="772"/>
                        <a:pt x="5672" y="1542"/>
                        <a:pt x="5222" y="2252"/>
                      </a:cubicBezTo>
                      <a:cubicBezTo>
                        <a:pt x="5016" y="2615"/>
                        <a:pt x="4768" y="2956"/>
                        <a:pt x="4537" y="3300"/>
                      </a:cubicBezTo>
                      <a:cubicBezTo>
                        <a:pt x="4283" y="3634"/>
                        <a:pt x="4043" y="3975"/>
                        <a:pt x="3764" y="4286"/>
                      </a:cubicBezTo>
                      <a:cubicBezTo>
                        <a:pt x="3228" y="4928"/>
                        <a:pt x="2636" y="5523"/>
                        <a:pt x="2010" y="6081"/>
                      </a:cubicBezTo>
                      <a:cubicBezTo>
                        <a:pt x="1697" y="6357"/>
                        <a:pt x="1371" y="6621"/>
                        <a:pt x="1038" y="6875"/>
                      </a:cubicBezTo>
                      <a:cubicBezTo>
                        <a:pt x="704" y="7133"/>
                        <a:pt x="360" y="7372"/>
                        <a:pt x="0" y="7597"/>
                      </a:cubicBezTo>
                      <a:cubicBezTo>
                        <a:pt x="770" y="7245"/>
                        <a:pt x="1480" y="6766"/>
                        <a:pt x="2147" y="6241"/>
                      </a:cubicBezTo>
                      <a:cubicBezTo>
                        <a:pt x="2815" y="5715"/>
                        <a:pt x="3424" y="5113"/>
                        <a:pt x="3971" y="4464"/>
                      </a:cubicBezTo>
                      <a:cubicBezTo>
                        <a:pt x="4254" y="4144"/>
                        <a:pt x="4497" y="3793"/>
                        <a:pt x="4747" y="3448"/>
                      </a:cubicBezTo>
                      <a:cubicBezTo>
                        <a:pt x="4972" y="3086"/>
                        <a:pt x="5222" y="2742"/>
                        <a:pt x="5404" y="2354"/>
                      </a:cubicBezTo>
                      <a:cubicBezTo>
                        <a:pt x="5501" y="2165"/>
                        <a:pt x="5610" y="1984"/>
                        <a:pt x="5693" y="1788"/>
                      </a:cubicBezTo>
                      <a:lnTo>
                        <a:pt x="5948" y="1204"/>
                      </a:lnTo>
                      <a:cubicBezTo>
                        <a:pt x="6035" y="1008"/>
                        <a:pt x="6095" y="805"/>
                        <a:pt x="6161" y="606"/>
                      </a:cubicBezTo>
                      <a:cubicBezTo>
                        <a:pt x="6226" y="402"/>
                        <a:pt x="6291" y="200"/>
                        <a:pt x="635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41" name="Google Shape;3441;p47"/>
                <p:cNvSpPr/>
                <p:nvPr/>
              </p:nvSpPr>
              <p:spPr>
                <a:xfrm>
                  <a:off x="4250718" y="4811969"/>
                  <a:ext cx="359816" cy="2417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55" h="5009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457" y="617"/>
                        <a:pt x="976" y="1186"/>
                        <a:pt x="1515" y="1730"/>
                      </a:cubicBezTo>
                      <a:cubicBezTo>
                        <a:pt x="2056" y="2274"/>
                        <a:pt x="2636" y="2782"/>
                        <a:pt x="3252" y="3246"/>
                      </a:cubicBezTo>
                      <a:cubicBezTo>
                        <a:pt x="3873" y="3699"/>
                        <a:pt x="4518" y="4135"/>
                        <a:pt x="5229" y="4446"/>
                      </a:cubicBezTo>
                      <a:cubicBezTo>
                        <a:pt x="5932" y="4762"/>
                        <a:pt x="6686" y="5001"/>
                        <a:pt x="7455" y="5008"/>
                      </a:cubicBezTo>
                      <a:cubicBezTo>
                        <a:pt x="7270" y="4968"/>
                        <a:pt x="7081" y="4928"/>
                        <a:pt x="6897" y="4893"/>
                      </a:cubicBezTo>
                      <a:cubicBezTo>
                        <a:pt x="6711" y="4852"/>
                        <a:pt x="6534" y="4772"/>
                        <a:pt x="6356" y="4715"/>
                      </a:cubicBezTo>
                      <a:cubicBezTo>
                        <a:pt x="6175" y="4667"/>
                        <a:pt x="6005" y="4580"/>
                        <a:pt x="5831" y="4504"/>
                      </a:cubicBezTo>
                      <a:cubicBezTo>
                        <a:pt x="5657" y="4428"/>
                        <a:pt x="5486" y="4356"/>
                        <a:pt x="5323" y="4258"/>
                      </a:cubicBezTo>
                      <a:cubicBezTo>
                        <a:pt x="4653" y="3910"/>
                        <a:pt x="4025" y="3482"/>
                        <a:pt x="3419" y="3025"/>
                      </a:cubicBezTo>
                      <a:cubicBezTo>
                        <a:pt x="2807" y="2579"/>
                        <a:pt x="2230" y="2083"/>
                        <a:pt x="1661" y="1578"/>
                      </a:cubicBezTo>
                      <a:cubicBezTo>
                        <a:pt x="1374" y="1328"/>
                        <a:pt x="1095" y="1067"/>
                        <a:pt x="824" y="802"/>
                      </a:cubicBezTo>
                      <a:cubicBezTo>
                        <a:pt x="541" y="541"/>
                        <a:pt x="272" y="273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42" name="Google Shape;3442;p47"/>
                <p:cNvSpPr/>
                <p:nvPr/>
              </p:nvSpPr>
              <p:spPr>
                <a:xfrm>
                  <a:off x="4629066" y="4744784"/>
                  <a:ext cx="269029" cy="3089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4" h="6401" extrusionOk="0">
                      <a:moveTo>
                        <a:pt x="5573" y="1"/>
                      </a:moveTo>
                      <a:lnTo>
                        <a:pt x="5573" y="1"/>
                      </a:lnTo>
                      <a:cubicBezTo>
                        <a:pt x="5446" y="356"/>
                        <a:pt x="5337" y="715"/>
                        <a:pt x="5218" y="1070"/>
                      </a:cubicBezTo>
                      <a:cubicBezTo>
                        <a:pt x="5073" y="1418"/>
                        <a:pt x="4950" y="1770"/>
                        <a:pt x="4793" y="2111"/>
                      </a:cubicBezTo>
                      <a:cubicBezTo>
                        <a:pt x="4612" y="2437"/>
                        <a:pt x="4482" y="2789"/>
                        <a:pt x="4271" y="3097"/>
                      </a:cubicBezTo>
                      <a:cubicBezTo>
                        <a:pt x="4174" y="3253"/>
                        <a:pt x="4083" y="3416"/>
                        <a:pt x="3982" y="3572"/>
                      </a:cubicBezTo>
                      <a:lnTo>
                        <a:pt x="3652" y="4018"/>
                      </a:lnTo>
                      <a:cubicBezTo>
                        <a:pt x="3195" y="4598"/>
                        <a:pt x="2658" y="5117"/>
                        <a:pt x="2045" y="5534"/>
                      </a:cubicBezTo>
                      <a:cubicBezTo>
                        <a:pt x="1893" y="5635"/>
                        <a:pt x="1737" y="5741"/>
                        <a:pt x="1570" y="5824"/>
                      </a:cubicBezTo>
                      <a:cubicBezTo>
                        <a:pt x="1411" y="5918"/>
                        <a:pt x="1240" y="5990"/>
                        <a:pt x="1070" y="6067"/>
                      </a:cubicBezTo>
                      <a:cubicBezTo>
                        <a:pt x="730" y="6219"/>
                        <a:pt x="374" y="6335"/>
                        <a:pt x="0" y="6400"/>
                      </a:cubicBezTo>
                      <a:cubicBezTo>
                        <a:pt x="762" y="6375"/>
                        <a:pt x="1498" y="6096"/>
                        <a:pt x="2158" y="5708"/>
                      </a:cubicBezTo>
                      <a:cubicBezTo>
                        <a:pt x="2822" y="5319"/>
                        <a:pt x="3387" y="4783"/>
                        <a:pt x="3866" y="4185"/>
                      </a:cubicBezTo>
                      <a:lnTo>
                        <a:pt x="4203" y="3717"/>
                      </a:lnTo>
                      <a:cubicBezTo>
                        <a:pt x="4308" y="3557"/>
                        <a:pt x="4398" y="3391"/>
                        <a:pt x="4497" y="3224"/>
                      </a:cubicBezTo>
                      <a:cubicBezTo>
                        <a:pt x="4591" y="3061"/>
                        <a:pt x="4685" y="2894"/>
                        <a:pt x="4758" y="2717"/>
                      </a:cubicBezTo>
                      <a:cubicBezTo>
                        <a:pt x="4837" y="2543"/>
                        <a:pt x="4914" y="2369"/>
                        <a:pt x="4986" y="2191"/>
                      </a:cubicBezTo>
                      <a:cubicBezTo>
                        <a:pt x="5124" y="1839"/>
                        <a:pt x="5225" y="1469"/>
                        <a:pt x="5349" y="1110"/>
                      </a:cubicBezTo>
                      <a:cubicBezTo>
                        <a:pt x="5424" y="740"/>
                        <a:pt x="5508" y="370"/>
                        <a:pt x="557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3443" name="Google Shape;3443;p47"/>
              <p:cNvSpPr/>
              <p:nvPr/>
            </p:nvSpPr>
            <p:spPr>
              <a:xfrm rot="-850406">
                <a:off x="5698086" y="3440275"/>
                <a:ext cx="370409" cy="292057"/>
              </a:xfrm>
              <a:custGeom>
                <a:avLst/>
                <a:gdLst/>
                <a:ahLst/>
                <a:cxnLst/>
                <a:rect l="l" t="t" r="r" b="b"/>
                <a:pathLst>
                  <a:path w="23075" h="18194" extrusionOk="0">
                    <a:moveTo>
                      <a:pt x="6353" y="1"/>
                    </a:moveTo>
                    <a:cubicBezTo>
                      <a:pt x="5892" y="1"/>
                      <a:pt x="5465" y="121"/>
                      <a:pt x="5083" y="381"/>
                    </a:cubicBezTo>
                    <a:cubicBezTo>
                      <a:pt x="0" y="3836"/>
                      <a:pt x="23075" y="18193"/>
                      <a:pt x="23075" y="18193"/>
                    </a:cubicBezTo>
                    <a:cubicBezTo>
                      <a:pt x="23075" y="18193"/>
                      <a:pt x="12034" y="1"/>
                      <a:pt x="635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44" name="Google Shape;3444;p47"/>
              <p:cNvSpPr/>
              <p:nvPr/>
            </p:nvSpPr>
            <p:spPr>
              <a:xfrm rot="-850406">
                <a:off x="5761606" y="3499420"/>
                <a:ext cx="16406" cy="16068"/>
              </a:xfrm>
              <a:custGeom>
                <a:avLst/>
                <a:gdLst/>
                <a:ahLst/>
                <a:cxnLst/>
                <a:rect l="l" t="t" r="r" b="b"/>
                <a:pathLst>
                  <a:path w="1022" h="1001" extrusionOk="0">
                    <a:moveTo>
                      <a:pt x="135" y="1"/>
                    </a:moveTo>
                    <a:cubicBezTo>
                      <a:pt x="61" y="1"/>
                      <a:pt x="1" y="98"/>
                      <a:pt x="62" y="171"/>
                    </a:cubicBezTo>
                    <a:cubicBezTo>
                      <a:pt x="199" y="338"/>
                      <a:pt x="343" y="498"/>
                      <a:pt x="491" y="654"/>
                    </a:cubicBezTo>
                    <a:cubicBezTo>
                      <a:pt x="617" y="787"/>
                      <a:pt x="758" y="928"/>
                      <a:pt x="933" y="996"/>
                    </a:cubicBezTo>
                    <a:cubicBezTo>
                      <a:pt x="940" y="999"/>
                      <a:pt x="947" y="1000"/>
                      <a:pt x="954" y="1000"/>
                    </a:cubicBezTo>
                    <a:cubicBezTo>
                      <a:pt x="998" y="1000"/>
                      <a:pt x="1022" y="941"/>
                      <a:pt x="1005" y="901"/>
                    </a:cubicBezTo>
                    <a:cubicBezTo>
                      <a:pt x="925" y="730"/>
                      <a:pt x="773" y="589"/>
                      <a:pt x="640" y="460"/>
                    </a:cubicBezTo>
                    <a:cubicBezTo>
                      <a:pt x="496" y="319"/>
                      <a:pt x="351" y="175"/>
                      <a:pt x="203" y="31"/>
                    </a:cubicBezTo>
                    <a:cubicBezTo>
                      <a:pt x="181" y="10"/>
                      <a:pt x="157" y="1"/>
                      <a:pt x="13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45" name="Google Shape;3445;p47"/>
              <p:cNvSpPr/>
              <p:nvPr/>
            </p:nvSpPr>
            <p:spPr>
              <a:xfrm rot="-850406">
                <a:off x="5765742" y="3488472"/>
                <a:ext cx="13227" cy="12505"/>
              </a:xfrm>
              <a:custGeom>
                <a:avLst/>
                <a:gdLst/>
                <a:ahLst/>
                <a:cxnLst/>
                <a:rect l="l" t="t" r="r" b="b"/>
                <a:pathLst>
                  <a:path w="824" h="779" extrusionOk="0">
                    <a:moveTo>
                      <a:pt x="139" y="0"/>
                    </a:moveTo>
                    <a:cubicBezTo>
                      <a:pt x="69" y="0"/>
                      <a:pt x="0" y="80"/>
                      <a:pt x="49" y="151"/>
                    </a:cubicBezTo>
                    <a:cubicBezTo>
                      <a:pt x="144" y="288"/>
                      <a:pt x="246" y="422"/>
                      <a:pt x="364" y="539"/>
                    </a:cubicBezTo>
                    <a:cubicBezTo>
                      <a:pt x="470" y="650"/>
                      <a:pt x="581" y="760"/>
                      <a:pt x="740" y="778"/>
                    </a:cubicBezTo>
                    <a:cubicBezTo>
                      <a:pt x="742" y="778"/>
                      <a:pt x="744" y="779"/>
                      <a:pt x="746" y="779"/>
                    </a:cubicBezTo>
                    <a:cubicBezTo>
                      <a:pt x="789" y="779"/>
                      <a:pt x="824" y="727"/>
                      <a:pt x="809" y="687"/>
                    </a:cubicBezTo>
                    <a:cubicBezTo>
                      <a:pt x="756" y="550"/>
                      <a:pt x="642" y="467"/>
                      <a:pt x="535" y="368"/>
                    </a:cubicBezTo>
                    <a:cubicBezTo>
                      <a:pt x="417" y="262"/>
                      <a:pt x="307" y="148"/>
                      <a:pt x="204" y="30"/>
                    </a:cubicBezTo>
                    <a:cubicBezTo>
                      <a:pt x="185" y="9"/>
                      <a:pt x="162" y="0"/>
                      <a:pt x="13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46" name="Google Shape;3446;p47"/>
              <p:cNvSpPr/>
              <p:nvPr/>
            </p:nvSpPr>
            <p:spPr>
              <a:xfrm rot="-850406">
                <a:off x="5789137" y="3518505"/>
                <a:ext cx="14881" cy="11895"/>
              </a:xfrm>
              <a:custGeom>
                <a:avLst/>
                <a:gdLst/>
                <a:ahLst/>
                <a:cxnLst/>
                <a:rect l="l" t="t" r="r" b="b"/>
                <a:pathLst>
                  <a:path w="927" h="741" extrusionOk="0">
                    <a:moveTo>
                      <a:pt x="122" y="1"/>
                    </a:moveTo>
                    <a:cubicBezTo>
                      <a:pt x="51" y="1"/>
                      <a:pt x="0" y="99"/>
                      <a:pt x="56" y="161"/>
                    </a:cubicBezTo>
                    <a:cubicBezTo>
                      <a:pt x="181" y="294"/>
                      <a:pt x="314" y="419"/>
                      <a:pt x="455" y="538"/>
                    </a:cubicBezTo>
                    <a:cubicBezTo>
                      <a:pt x="551" y="620"/>
                      <a:pt x="664" y="740"/>
                      <a:pt x="794" y="740"/>
                    </a:cubicBezTo>
                    <a:cubicBezTo>
                      <a:pt x="814" y="740"/>
                      <a:pt x="834" y="737"/>
                      <a:pt x="855" y="731"/>
                    </a:cubicBezTo>
                    <a:cubicBezTo>
                      <a:pt x="893" y="720"/>
                      <a:pt x="927" y="682"/>
                      <a:pt x="923" y="640"/>
                    </a:cubicBezTo>
                    <a:cubicBezTo>
                      <a:pt x="911" y="477"/>
                      <a:pt x="748" y="405"/>
                      <a:pt x="623" y="321"/>
                    </a:cubicBezTo>
                    <a:cubicBezTo>
                      <a:pt x="470" y="222"/>
                      <a:pt x="323" y="115"/>
                      <a:pt x="170" y="17"/>
                    </a:cubicBezTo>
                    <a:cubicBezTo>
                      <a:pt x="154" y="6"/>
                      <a:pt x="137" y="1"/>
                      <a:pt x="12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47" name="Google Shape;3447;p47"/>
              <p:cNvSpPr/>
              <p:nvPr/>
            </p:nvSpPr>
            <p:spPr>
              <a:xfrm rot="-850406">
                <a:off x="5790964" y="3500551"/>
                <a:ext cx="16935" cy="14158"/>
              </a:xfrm>
              <a:custGeom>
                <a:avLst/>
                <a:gdLst/>
                <a:ahLst/>
                <a:cxnLst/>
                <a:rect l="l" t="t" r="r" b="b"/>
                <a:pathLst>
                  <a:path w="1055" h="882" extrusionOk="0">
                    <a:moveTo>
                      <a:pt x="112" y="1"/>
                    </a:moveTo>
                    <a:cubicBezTo>
                      <a:pt x="52" y="1"/>
                      <a:pt x="1" y="84"/>
                      <a:pt x="53" y="147"/>
                    </a:cubicBezTo>
                    <a:cubicBezTo>
                      <a:pt x="178" y="303"/>
                      <a:pt x="284" y="467"/>
                      <a:pt x="432" y="604"/>
                    </a:cubicBezTo>
                    <a:cubicBezTo>
                      <a:pt x="558" y="718"/>
                      <a:pt x="714" y="874"/>
                      <a:pt x="888" y="881"/>
                    </a:cubicBezTo>
                    <a:cubicBezTo>
                      <a:pt x="891" y="881"/>
                      <a:pt x="894" y="881"/>
                      <a:pt x="897" y="881"/>
                    </a:cubicBezTo>
                    <a:cubicBezTo>
                      <a:pt x="999" y="881"/>
                      <a:pt x="1055" y="761"/>
                      <a:pt x="1007" y="676"/>
                    </a:cubicBezTo>
                    <a:cubicBezTo>
                      <a:pt x="930" y="539"/>
                      <a:pt x="741" y="463"/>
                      <a:pt x="611" y="372"/>
                    </a:cubicBezTo>
                    <a:cubicBezTo>
                      <a:pt x="463" y="265"/>
                      <a:pt x="295" y="162"/>
                      <a:pt x="170" y="30"/>
                    </a:cubicBezTo>
                    <a:cubicBezTo>
                      <a:pt x="152" y="9"/>
                      <a:pt x="132" y="1"/>
                      <a:pt x="11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48" name="Google Shape;3448;p47"/>
              <p:cNvSpPr/>
              <p:nvPr/>
            </p:nvSpPr>
            <p:spPr>
              <a:xfrm rot="-850406">
                <a:off x="5795864" y="3484854"/>
                <a:ext cx="21318" cy="14190"/>
              </a:xfrm>
              <a:custGeom>
                <a:avLst/>
                <a:gdLst/>
                <a:ahLst/>
                <a:cxnLst/>
                <a:rect l="l" t="t" r="r" b="b"/>
                <a:pathLst>
                  <a:path w="1328" h="884" extrusionOk="0">
                    <a:moveTo>
                      <a:pt x="121" y="0"/>
                    </a:moveTo>
                    <a:cubicBezTo>
                      <a:pt x="55" y="0"/>
                      <a:pt x="0" y="82"/>
                      <a:pt x="61" y="140"/>
                    </a:cubicBezTo>
                    <a:cubicBezTo>
                      <a:pt x="221" y="295"/>
                      <a:pt x="399" y="444"/>
                      <a:pt x="578" y="577"/>
                    </a:cubicBezTo>
                    <a:cubicBezTo>
                      <a:pt x="734" y="691"/>
                      <a:pt x="920" y="847"/>
                      <a:pt x="1110" y="881"/>
                    </a:cubicBezTo>
                    <a:cubicBezTo>
                      <a:pt x="1121" y="883"/>
                      <a:pt x="1132" y="884"/>
                      <a:pt x="1143" y="884"/>
                    </a:cubicBezTo>
                    <a:cubicBezTo>
                      <a:pt x="1264" y="884"/>
                      <a:pt x="1328" y="750"/>
                      <a:pt x="1247" y="649"/>
                    </a:cubicBezTo>
                    <a:cubicBezTo>
                      <a:pt x="1126" y="500"/>
                      <a:pt x="901" y="405"/>
                      <a:pt x="734" y="314"/>
                    </a:cubicBezTo>
                    <a:cubicBezTo>
                      <a:pt x="544" y="212"/>
                      <a:pt x="354" y="105"/>
                      <a:pt x="160" y="10"/>
                    </a:cubicBezTo>
                    <a:cubicBezTo>
                      <a:pt x="147" y="3"/>
                      <a:pt x="134" y="0"/>
                      <a:pt x="12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49" name="Google Shape;3449;p47"/>
              <p:cNvSpPr/>
              <p:nvPr/>
            </p:nvSpPr>
            <p:spPr>
              <a:xfrm rot="-850406">
                <a:off x="5816123" y="3537318"/>
                <a:ext cx="20451" cy="14479"/>
              </a:xfrm>
              <a:custGeom>
                <a:avLst/>
                <a:gdLst/>
                <a:ahLst/>
                <a:cxnLst/>
                <a:rect l="l" t="t" r="r" b="b"/>
                <a:pathLst>
                  <a:path w="1274" h="902" extrusionOk="0">
                    <a:moveTo>
                      <a:pt x="160" y="1"/>
                    </a:moveTo>
                    <a:cubicBezTo>
                      <a:pt x="74" y="1"/>
                      <a:pt x="1" y="111"/>
                      <a:pt x="80" y="182"/>
                    </a:cubicBezTo>
                    <a:cubicBezTo>
                      <a:pt x="240" y="322"/>
                      <a:pt x="403" y="463"/>
                      <a:pt x="570" y="592"/>
                    </a:cubicBezTo>
                    <a:cubicBezTo>
                      <a:pt x="749" y="725"/>
                      <a:pt x="902" y="866"/>
                      <a:pt x="1122" y="900"/>
                    </a:cubicBezTo>
                    <a:cubicBezTo>
                      <a:pt x="1129" y="901"/>
                      <a:pt x="1136" y="902"/>
                      <a:pt x="1143" y="902"/>
                    </a:cubicBezTo>
                    <a:cubicBezTo>
                      <a:pt x="1217" y="902"/>
                      <a:pt x="1274" y="831"/>
                      <a:pt x="1236" y="756"/>
                    </a:cubicBezTo>
                    <a:cubicBezTo>
                      <a:pt x="1133" y="565"/>
                      <a:pt x="974" y="478"/>
                      <a:pt x="795" y="360"/>
                    </a:cubicBezTo>
                    <a:cubicBezTo>
                      <a:pt x="605" y="235"/>
                      <a:pt x="407" y="124"/>
                      <a:pt x="209" y="14"/>
                    </a:cubicBezTo>
                    <a:cubicBezTo>
                      <a:pt x="193" y="5"/>
                      <a:pt x="176" y="1"/>
                      <a:pt x="16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50" name="Google Shape;3450;p47"/>
              <p:cNvSpPr/>
              <p:nvPr/>
            </p:nvSpPr>
            <p:spPr>
              <a:xfrm rot="-850406">
                <a:off x="5826546" y="3524958"/>
                <a:ext cx="15458" cy="12746"/>
              </a:xfrm>
              <a:custGeom>
                <a:avLst/>
                <a:gdLst/>
                <a:ahLst/>
                <a:cxnLst/>
                <a:rect l="l" t="t" r="r" b="b"/>
                <a:pathLst>
                  <a:path w="963" h="794" extrusionOk="0">
                    <a:moveTo>
                      <a:pt x="185" y="1"/>
                    </a:moveTo>
                    <a:cubicBezTo>
                      <a:pt x="83" y="1"/>
                      <a:pt x="0" y="119"/>
                      <a:pt x="89" y="220"/>
                    </a:cubicBezTo>
                    <a:cubicBezTo>
                      <a:pt x="191" y="338"/>
                      <a:pt x="294" y="452"/>
                      <a:pt x="412" y="558"/>
                    </a:cubicBezTo>
                    <a:cubicBezTo>
                      <a:pt x="517" y="656"/>
                      <a:pt x="633" y="794"/>
                      <a:pt x="790" y="794"/>
                    </a:cubicBezTo>
                    <a:cubicBezTo>
                      <a:pt x="792" y="794"/>
                      <a:pt x="794" y="794"/>
                      <a:pt x="796" y="794"/>
                    </a:cubicBezTo>
                    <a:cubicBezTo>
                      <a:pt x="891" y="790"/>
                      <a:pt x="963" y="699"/>
                      <a:pt x="940" y="604"/>
                    </a:cubicBezTo>
                    <a:cubicBezTo>
                      <a:pt x="902" y="455"/>
                      <a:pt x="750" y="383"/>
                      <a:pt x="636" y="304"/>
                    </a:cubicBezTo>
                    <a:cubicBezTo>
                      <a:pt x="514" y="213"/>
                      <a:pt x="392" y="125"/>
                      <a:pt x="275" y="34"/>
                    </a:cubicBezTo>
                    <a:cubicBezTo>
                      <a:pt x="246" y="11"/>
                      <a:pt x="214" y="1"/>
                      <a:pt x="18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51" name="Google Shape;3451;p47"/>
              <p:cNvSpPr/>
              <p:nvPr/>
            </p:nvSpPr>
            <p:spPr>
              <a:xfrm rot="-850406">
                <a:off x="5837571" y="3504676"/>
                <a:ext cx="22008" cy="16036"/>
              </a:xfrm>
              <a:custGeom>
                <a:avLst/>
                <a:gdLst/>
                <a:ahLst/>
                <a:cxnLst/>
                <a:rect l="l" t="t" r="r" b="b"/>
                <a:pathLst>
                  <a:path w="1371" h="999" extrusionOk="0">
                    <a:moveTo>
                      <a:pt x="152" y="0"/>
                    </a:moveTo>
                    <a:cubicBezTo>
                      <a:pt x="63" y="0"/>
                      <a:pt x="0" y="138"/>
                      <a:pt x="68" y="219"/>
                    </a:cubicBezTo>
                    <a:cubicBezTo>
                      <a:pt x="357" y="561"/>
                      <a:pt x="768" y="986"/>
                      <a:pt x="1247" y="998"/>
                    </a:cubicBezTo>
                    <a:cubicBezTo>
                      <a:pt x="1248" y="998"/>
                      <a:pt x="1249" y="998"/>
                      <a:pt x="1251" y="998"/>
                    </a:cubicBezTo>
                    <a:cubicBezTo>
                      <a:pt x="1314" y="998"/>
                      <a:pt x="1371" y="913"/>
                      <a:pt x="1326" y="858"/>
                    </a:cubicBezTo>
                    <a:cubicBezTo>
                      <a:pt x="1052" y="496"/>
                      <a:pt x="578" y="295"/>
                      <a:pt x="217" y="25"/>
                    </a:cubicBezTo>
                    <a:cubicBezTo>
                      <a:pt x="195" y="7"/>
                      <a:pt x="173" y="0"/>
                      <a:pt x="15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52" name="Google Shape;3452;p47"/>
              <p:cNvSpPr/>
              <p:nvPr/>
            </p:nvSpPr>
            <p:spPr>
              <a:xfrm rot="-850406">
                <a:off x="5846274" y="3553926"/>
                <a:ext cx="21510" cy="14576"/>
              </a:xfrm>
              <a:custGeom>
                <a:avLst/>
                <a:gdLst/>
                <a:ahLst/>
                <a:cxnLst/>
                <a:rect l="l" t="t" r="r" b="b"/>
                <a:pathLst>
                  <a:path w="1340" h="908" extrusionOk="0">
                    <a:moveTo>
                      <a:pt x="73" y="0"/>
                    </a:moveTo>
                    <a:cubicBezTo>
                      <a:pt x="34" y="0"/>
                      <a:pt x="0" y="49"/>
                      <a:pt x="24" y="83"/>
                    </a:cubicBezTo>
                    <a:cubicBezTo>
                      <a:pt x="145" y="269"/>
                      <a:pt x="343" y="402"/>
                      <a:pt x="522" y="536"/>
                    </a:cubicBezTo>
                    <a:cubicBezTo>
                      <a:pt x="715" y="683"/>
                      <a:pt x="924" y="843"/>
                      <a:pt x="1168" y="904"/>
                    </a:cubicBezTo>
                    <a:cubicBezTo>
                      <a:pt x="1178" y="907"/>
                      <a:pt x="1187" y="908"/>
                      <a:pt x="1196" y="908"/>
                    </a:cubicBezTo>
                    <a:cubicBezTo>
                      <a:pt x="1286" y="908"/>
                      <a:pt x="1340" y="794"/>
                      <a:pt x="1271" y="722"/>
                    </a:cubicBezTo>
                    <a:cubicBezTo>
                      <a:pt x="1111" y="554"/>
                      <a:pt x="891" y="444"/>
                      <a:pt x="693" y="326"/>
                    </a:cubicBezTo>
                    <a:cubicBezTo>
                      <a:pt x="495" y="212"/>
                      <a:pt x="301" y="68"/>
                      <a:pt x="88" y="3"/>
                    </a:cubicBezTo>
                    <a:cubicBezTo>
                      <a:pt x="83" y="1"/>
                      <a:pt x="78" y="0"/>
                      <a:pt x="7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53" name="Google Shape;3453;p47"/>
              <p:cNvSpPr/>
              <p:nvPr/>
            </p:nvSpPr>
            <p:spPr>
              <a:xfrm rot="-850406">
                <a:off x="5858263" y="3546513"/>
                <a:ext cx="15009" cy="9904"/>
              </a:xfrm>
              <a:custGeom>
                <a:avLst/>
                <a:gdLst/>
                <a:ahLst/>
                <a:cxnLst/>
                <a:rect l="l" t="t" r="r" b="b"/>
                <a:pathLst>
                  <a:path w="935" h="617" extrusionOk="0">
                    <a:moveTo>
                      <a:pt x="146" y="1"/>
                    </a:moveTo>
                    <a:cubicBezTo>
                      <a:pt x="64" y="1"/>
                      <a:pt x="0" y="105"/>
                      <a:pt x="64" y="188"/>
                    </a:cubicBezTo>
                    <a:cubicBezTo>
                      <a:pt x="168" y="313"/>
                      <a:pt x="285" y="420"/>
                      <a:pt x="426" y="499"/>
                    </a:cubicBezTo>
                    <a:cubicBezTo>
                      <a:pt x="524" y="554"/>
                      <a:pt x="637" y="617"/>
                      <a:pt x="750" y="617"/>
                    </a:cubicBezTo>
                    <a:cubicBezTo>
                      <a:pt x="786" y="617"/>
                      <a:pt x="823" y="610"/>
                      <a:pt x="859" y="595"/>
                    </a:cubicBezTo>
                    <a:cubicBezTo>
                      <a:pt x="935" y="560"/>
                      <a:pt x="928" y="458"/>
                      <a:pt x="882" y="404"/>
                    </a:cubicBezTo>
                    <a:cubicBezTo>
                      <a:pt x="806" y="309"/>
                      <a:pt x="650" y="305"/>
                      <a:pt x="544" y="256"/>
                    </a:cubicBezTo>
                    <a:cubicBezTo>
                      <a:pt x="426" y="199"/>
                      <a:pt x="315" y="123"/>
                      <a:pt x="220" y="32"/>
                    </a:cubicBezTo>
                    <a:cubicBezTo>
                      <a:pt x="196" y="10"/>
                      <a:pt x="170" y="1"/>
                      <a:pt x="14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54" name="Google Shape;3454;p47"/>
              <p:cNvSpPr/>
              <p:nvPr/>
            </p:nvSpPr>
            <p:spPr>
              <a:xfrm rot="-850406">
                <a:off x="5878838" y="3532711"/>
                <a:ext cx="19423" cy="13982"/>
              </a:xfrm>
              <a:custGeom>
                <a:avLst/>
                <a:gdLst/>
                <a:ahLst/>
                <a:cxnLst/>
                <a:rect l="l" t="t" r="r" b="b"/>
                <a:pathLst>
                  <a:path w="1210" h="871" extrusionOk="0">
                    <a:moveTo>
                      <a:pt x="163" y="0"/>
                    </a:moveTo>
                    <a:cubicBezTo>
                      <a:pt x="63" y="0"/>
                      <a:pt x="0" y="146"/>
                      <a:pt x="103" y="213"/>
                    </a:cubicBezTo>
                    <a:cubicBezTo>
                      <a:pt x="403" y="408"/>
                      <a:pt x="662" y="647"/>
                      <a:pt x="954" y="848"/>
                    </a:cubicBezTo>
                    <a:cubicBezTo>
                      <a:pt x="978" y="864"/>
                      <a:pt x="1001" y="871"/>
                      <a:pt x="1024" y="871"/>
                    </a:cubicBezTo>
                    <a:cubicBezTo>
                      <a:pt x="1129" y="871"/>
                      <a:pt x="1209" y="723"/>
                      <a:pt x="1122" y="632"/>
                    </a:cubicBezTo>
                    <a:cubicBezTo>
                      <a:pt x="859" y="366"/>
                      <a:pt x="543" y="195"/>
                      <a:pt x="220" y="16"/>
                    </a:cubicBezTo>
                    <a:cubicBezTo>
                      <a:pt x="201" y="5"/>
                      <a:pt x="181" y="0"/>
                      <a:pt x="16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55" name="Google Shape;3455;p47"/>
              <p:cNvSpPr/>
              <p:nvPr/>
            </p:nvSpPr>
            <p:spPr>
              <a:xfrm rot="-850406">
                <a:off x="5881274" y="3587651"/>
                <a:ext cx="18492" cy="10177"/>
              </a:xfrm>
              <a:custGeom>
                <a:avLst/>
                <a:gdLst/>
                <a:ahLst/>
                <a:cxnLst/>
                <a:rect l="l" t="t" r="r" b="b"/>
                <a:pathLst>
                  <a:path w="1152" h="634" extrusionOk="0">
                    <a:moveTo>
                      <a:pt x="174" y="0"/>
                    </a:moveTo>
                    <a:cubicBezTo>
                      <a:pt x="81" y="0"/>
                      <a:pt x="1" y="111"/>
                      <a:pt x="87" y="188"/>
                    </a:cubicBezTo>
                    <a:cubicBezTo>
                      <a:pt x="340" y="414"/>
                      <a:pt x="674" y="634"/>
                      <a:pt x="1025" y="634"/>
                    </a:cubicBezTo>
                    <a:cubicBezTo>
                      <a:pt x="1028" y="634"/>
                      <a:pt x="1031" y="634"/>
                      <a:pt x="1034" y="633"/>
                    </a:cubicBezTo>
                    <a:cubicBezTo>
                      <a:pt x="1118" y="633"/>
                      <a:pt x="1152" y="516"/>
                      <a:pt x="1076" y="474"/>
                    </a:cubicBezTo>
                    <a:cubicBezTo>
                      <a:pt x="794" y="325"/>
                      <a:pt x="502" y="230"/>
                      <a:pt x="251" y="29"/>
                    </a:cubicBezTo>
                    <a:cubicBezTo>
                      <a:pt x="226" y="9"/>
                      <a:pt x="200" y="0"/>
                      <a:pt x="17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56" name="Google Shape;3456;p47"/>
              <p:cNvSpPr/>
              <p:nvPr/>
            </p:nvSpPr>
            <p:spPr>
              <a:xfrm rot="-850406">
                <a:off x="5895735" y="3575979"/>
                <a:ext cx="14238" cy="9326"/>
              </a:xfrm>
              <a:custGeom>
                <a:avLst/>
                <a:gdLst/>
                <a:ahLst/>
                <a:cxnLst/>
                <a:rect l="l" t="t" r="r" b="b"/>
                <a:pathLst>
                  <a:path w="887" h="581" extrusionOk="0">
                    <a:moveTo>
                      <a:pt x="148" y="0"/>
                    </a:moveTo>
                    <a:cubicBezTo>
                      <a:pt x="67" y="0"/>
                      <a:pt x="0" y="101"/>
                      <a:pt x="70" y="180"/>
                    </a:cubicBezTo>
                    <a:cubicBezTo>
                      <a:pt x="158" y="283"/>
                      <a:pt x="257" y="370"/>
                      <a:pt x="363" y="446"/>
                    </a:cubicBezTo>
                    <a:cubicBezTo>
                      <a:pt x="477" y="525"/>
                      <a:pt x="595" y="556"/>
                      <a:pt x="732" y="579"/>
                    </a:cubicBezTo>
                    <a:cubicBezTo>
                      <a:pt x="737" y="580"/>
                      <a:pt x="742" y="580"/>
                      <a:pt x="747" y="580"/>
                    </a:cubicBezTo>
                    <a:cubicBezTo>
                      <a:pt x="830" y="580"/>
                      <a:pt x="887" y="469"/>
                      <a:pt x="800" y="416"/>
                    </a:cubicBezTo>
                    <a:cubicBezTo>
                      <a:pt x="702" y="358"/>
                      <a:pt x="611" y="290"/>
                      <a:pt x="507" y="237"/>
                    </a:cubicBezTo>
                    <a:cubicBezTo>
                      <a:pt x="405" y="180"/>
                      <a:pt x="310" y="111"/>
                      <a:pt x="223" y="32"/>
                    </a:cubicBezTo>
                    <a:cubicBezTo>
                      <a:pt x="199" y="10"/>
                      <a:pt x="173" y="0"/>
                      <a:pt x="14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57" name="Google Shape;3457;p47"/>
              <p:cNvSpPr/>
              <p:nvPr/>
            </p:nvSpPr>
            <p:spPr>
              <a:xfrm rot="-850406">
                <a:off x="5904703" y="3560353"/>
                <a:ext cx="16983" cy="11349"/>
              </a:xfrm>
              <a:custGeom>
                <a:avLst/>
                <a:gdLst/>
                <a:ahLst/>
                <a:cxnLst/>
                <a:rect l="l" t="t" r="r" b="b"/>
                <a:pathLst>
                  <a:path w="1058" h="707" extrusionOk="0">
                    <a:moveTo>
                      <a:pt x="132" y="1"/>
                    </a:moveTo>
                    <a:cubicBezTo>
                      <a:pt x="48" y="1"/>
                      <a:pt x="0" y="120"/>
                      <a:pt x="84" y="181"/>
                    </a:cubicBezTo>
                    <a:cubicBezTo>
                      <a:pt x="214" y="280"/>
                      <a:pt x="343" y="378"/>
                      <a:pt x="480" y="469"/>
                    </a:cubicBezTo>
                    <a:cubicBezTo>
                      <a:pt x="605" y="557"/>
                      <a:pt x="726" y="656"/>
                      <a:pt x="875" y="702"/>
                    </a:cubicBezTo>
                    <a:cubicBezTo>
                      <a:pt x="887" y="705"/>
                      <a:pt x="898" y="707"/>
                      <a:pt x="909" y="707"/>
                    </a:cubicBezTo>
                    <a:cubicBezTo>
                      <a:pt x="1006" y="707"/>
                      <a:pt x="1057" y="580"/>
                      <a:pt x="989" y="504"/>
                    </a:cubicBezTo>
                    <a:cubicBezTo>
                      <a:pt x="886" y="390"/>
                      <a:pt x="742" y="321"/>
                      <a:pt x="609" y="246"/>
                    </a:cubicBezTo>
                    <a:cubicBezTo>
                      <a:pt x="468" y="165"/>
                      <a:pt x="324" y="90"/>
                      <a:pt x="179" y="13"/>
                    </a:cubicBezTo>
                    <a:cubicBezTo>
                      <a:pt x="162" y="5"/>
                      <a:pt x="146" y="1"/>
                      <a:pt x="13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58" name="Google Shape;3458;p47"/>
              <p:cNvSpPr/>
              <p:nvPr/>
            </p:nvSpPr>
            <p:spPr>
              <a:xfrm rot="-850406">
                <a:off x="5918771" y="3592979"/>
                <a:ext cx="13950" cy="8187"/>
              </a:xfrm>
              <a:custGeom>
                <a:avLst/>
                <a:gdLst/>
                <a:ahLst/>
                <a:cxnLst/>
                <a:rect l="l" t="t" r="r" b="b"/>
                <a:pathLst>
                  <a:path w="869" h="510" extrusionOk="0">
                    <a:moveTo>
                      <a:pt x="170" y="0"/>
                    </a:moveTo>
                    <a:cubicBezTo>
                      <a:pt x="42" y="0"/>
                      <a:pt x="0" y="164"/>
                      <a:pt x="105" y="243"/>
                    </a:cubicBezTo>
                    <a:cubicBezTo>
                      <a:pt x="203" y="320"/>
                      <a:pt x="333" y="369"/>
                      <a:pt x="443" y="426"/>
                    </a:cubicBezTo>
                    <a:cubicBezTo>
                      <a:pt x="525" y="470"/>
                      <a:pt x="610" y="510"/>
                      <a:pt x="698" y="510"/>
                    </a:cubicBezTo>
                    <a:cubicBezTo>
                      <a:pt x="724" y="510"/>
                      <a:pt x="751" y="506"/>
                      <a:pt x="777" y="499"/>
                    </a:cubicBezTo>
                    <a:cubicBezTo>
                      <a:pt x="846" y="480"/>
                      <a:pt x="868" y="408"/>
                      <a:pt x="838" y="346"/>
                    </a:cubicBezTo>
                    <a:cubicBezTo>
                      <a:pt x="789" y="236"/>
                      <a:pt x="671" y="190"/>
                      <a:pt x="565" y="145"/>
                    </a:cubicBezTo>
                    <a:cubicBezTo>
                      <a:pt x="447" y="95"/>
                      <a:pt x="329" y="31"/>
                      <a:pt x="207" y="4"/>
                    </a:cubicBezTo>
                    <a:cubicBezTo>
                      <a:pt x="194" y="1"/>
                      <a:pt x="182" y="0"/>
                      <a:pt x="17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59" name="Google Shape;3459;p47"/>
              <p:cNvSpPr/>
              <p:nvPr/>
            </p:nvSpPr>
            <p:spPr>
              <a:xfrm rot="-850406">
                <a:off x="5882137" y="3565117"/>
                <a:ext cx="15218" cy="8203"/>
              </a:xfrm>
              <a:custGeom>
                <a:avLst/>
                <a:gdLst/>
                <a:ahLst/>
                <a:cxnLst/>
                <a:rect l="l" t="t" r="r" b="b"/>
                <a:pathLst>
                  <a:path w="948" h="511" extrusionOk="0">
                    <a:moveTo>
                      <a:pt x="106" y="1"/>
                    </a:moveTo>
                    <a:cubicBezTo>
                      <a:pt x="38" y="4"/>
                      <a:pt x="0" y="73"/>
                      <a:pt x="30" y="130"/>
                    </a:cubicBezTo>
                    <a:cubicBezTo>
                      <a:pt x="95" y="244"/>
                      <a:pt x="236" y="308"/>
                      <a:pt x="350" y="366"/>
                    </a:cubicBezTo>
                    <a:cubicBezTo>
                      <a:pt x="483" y="434"/>
                      <a:pt x="620" y="472"/>
                      <a:pt x="764" y="506"/>
                    </a:cubicBezTo>
                    <a:cubicBezTo>
                      <a:pt x="776" y="509"/>
                      <a:pt x="787" y="510"/>
                      <a:pt x="797" y="510"/>
                    </a:cubicBezTo>
                    <a:cubicBezTo>
                      <a:pt x="919" y="510"/>
                      <a:pt x="948" y="335"/>
                      <a:pt x="825" y="285"/>
                    </a:cubicBezTo>
                    <a:cubicBezTo>
                      <a:pt x="699" y="232"/>
                      <a:pt x="578" y="171"/>
                      <a:pt x="453" y="118"/>
                    </a:cubicBezTo>
                    <a:cubicBezTo>
                      <a:pt x="342" y="73"/>
                      <a:pt x="228" y="1"/>
                      <a:pt x="10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60" name="Google Shape;3460;p47"/>
              <p:cNvSpPr/>
              <p:nvPr/>
            </p:nvSpPr>
            <p:spPr>
              <a:xfrm rot="-850406">
                <a:off x="5940081" y="3577864"/>
                <a:ext cx="12697" cy="8829"/>
              </a:xfrm>
              <a:custGeom>
                <a:avLst/>
                <a:gdLst/>
                <a:ahLst/>
                <a:cxnLst/>
                <a:rect l="l" t="t" r="r" b="b"/>
                <a:pathLst>
                  <a:path w="791" h="550" extrusionOk="0">
                    <a:moveTo>
                      <a:pt x="133" y="0"/>
                    </a:moveTo>
                    <a:cubicBezTo>
                      <a:pt x="48" y="0"/>
                      <a:pt x="0" y="119"/>
                      <a:pt x="62" y="184"/>
                    </a:cubicBezTo>
                    <a:cubicBezTo>
                      <a:pt x="146" y="267"/>
                      <a:pt x="256" y="336"/>
                      <a:pt x="351" y="404"/>
                    </a:cubicBezTo>
                    <a:cubicBezTo>
                      <a:pt x="442" y="469"/>
                      <a:pt x="552" y="541"/>
                      <a:pt x="667" y="549"/>
                    </a:cubicBezTo>
                    <a:cubicBezTo>
                      <a:pt x="668" y="549"/>
                      <a:pt x="670" y="549"/>
                      <a:pt x="671" y="549"/>
                    </a:cubicBezTo>
                    <a:cubicBezTo>
                      <a:pt x="751" y="549"/>
                      <a:pt x="791" y="457"/>
                      <a:pt x="758" y="390"/>
                    </a:cubicBezTo>
                    <a:cubicBezTo>
                      <a:pt x="704" y="294"/>
                      <a:pt x="583" y="222"/>
                      <a:pt x="488" y="169"/>
                    </a:cubicBezTo>
                    <a:cubicBezTo>
                      <a:pt x="385" y="111"/>
                      <a:pt x="279" y="47"/>
                      <a:pt x="165" y="5"/>
                    </a:cubicBezTo>
                    <a:cubicBezTo>
                      <a:pt x="154" y="2"/>
                      <a:pt x="143" y="0"/>
                      <a:pt x="13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61" name="Google Shape;3461;p47"/>
              <p:cNvSpPr/>
              <p:nvPr/>
            </p:nvSpPr>
            <p:spPr>
              <a:xfrm rot="-850406">
                <a:off x="5933094" y="3556539"/>
                <a:ext cx="12810" cy="10161"/>
              </a:xfrm>
              <a:custGeom>
                <a:avLst/>
                <a:gdLst/>
                <a:ahLst/>
                <a:cxnLst/>
                <a:rect l="l" t="t" r="r" b="b"/>
                <a:pathLst>
                  <a:path w="798" h="633" extrusionOk="0">
                    <a:moveTo>
                      <a:pt x="155" y="0"/>
                    </a:moveTo>
                    <a:cubicBezTo>
                      <a:pt x="62" y="0"/>
                      <a:pt x="0" y="118"/>
                      <a:pt x="70" y="202"/>
                    </a:cubicBezTo>
                    <a:cubicBezTo>
                      <a:pt x="149" y="297"/>
                      <a:pt x="241" y="389"/>
                      <a:pt x="340" y="465"/>
                    </a:cubicBezTo>
                    <a:cubicBezTo>
                      <a:pt x="386" y="499"/>
                      <a:pt x="442" y="522"/>
                      <a:pt x="492" y="553"/>
                    </a:cubicBezTo>
                    <a:cubicBezTo>
                      <a:pt x="545" y="587"/>
                      <a:pt x="595" y="621"/>
                      <a:pt x="659" y="632"/>
                    </a:cubicBezTo>
                    <a:cubicBezTo>
                      <a:pt x="663" y="633"/>
                      <a:pt x="667" y="633"/>
                      <a:pt x="672" y="633"/>
                    </a:cubicBezTo>
                    <a:cubicBezTo>
                      <a:pt x="730" y="633"/>
                      <a:pt x="798" y="585"/>
                      <a:pt x="770" y="518"/>
                    </a:cubicBezTo>
                    <a:cubicBezTo>
                      <a:pt x="732" y="411"/>
                      <a:pt x="628" y="309"/>
                      <a:pt x="545" y="233"/>
                    </a:cubicBezTo>
                    <a:cubicBezTo>
                      <a:pt x="451" y="146"/>
                      <a:pt x="328" y="74"/>
                      <a:pt x="214" y="16"/>
                    </a:cubicBezTo>
                    <a:cubicBezTo>
                      <a:pt x="194" y="5"/>
                      <a:pt x="174" y="0"/>
                      <a:pt x="15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62" name="Google Shape;3462;p47"/>
              <p:cNvSpPr/>
              <p:nvPr/>
            </p:nvSpPr>
            <p:spPr>
              <a:xfrm rot="-850406">
                <a:off x="5941189" y="3607858"/>
                <a:ext cx="17690" cy="12585"/>
              </a:xfrm>
              <a:custGeom>
                <a:avLst/>
                <a:gdLst/>
                <a:ahLst/>
                <a:cxnLst/>
                <a:rect l="l" t="t" r="r" b="b"/>
                <a:pathLst>
                  <a:path w="1102" h="784" extrusionOk="0">
                    <a:moveTo>
                      <a:pt x="150" y="1"/>
                    </a:moveTo>
                    <a:cubicBezTo>
                      <a:pt x="73" y="1"/>
                      <a:pt x="0" y="95"/>
                      <a:pt x="75" y="154"/>
                    </a:cubicBezTo>
                    <a:cubicBezTo>
                      <a:pt x="212" y="260"/>
                      <a:pt x="352" y="363"/>
                      <a:pt x="489" y="473"/>
                    </a:cubicBezTo>
                    <a:cubicBezTo>
                      <a:pt x="619" y="583"/>
                      <a:pt x="736" y="701"/>
                      <a:pt x="893" y="773"/>
                    </a:cubicBezTo>
                    <a:cubicBezTo>
                      <a:pt x="908" y="780"/>
                      <a:pt x="925" y="784"/>
                      <a:pt x="941" y="784"/>
                    </a:cubicBezTo>
                    <a:cubicBezTo>
                      <a:pt x="1022" y="784"/>
                      <a:pt x="1102" y="706"/>
                      <a:pt x="1045" y="621"/>
                    </a:cubicBezTo>
                    <a:cubicBezTo>
                      <a:pt x="945" y="477"/>
                      <a:pt x="813" y="389"/>
                      <a:pt x="668" y="290"/>
                    </a:cubicBezTo>
                    <a:cubicBezTo>
                      <a:pt x="512" y="187"/>
                      <a:pt x="357" y="89"/>
                      <a:pt x="189" y="9"/>
                    </a:cubicBezTo>
                    <a:cubicBezTo>
                      <a:pt x="176" y="3"/>
                      <a:pt x="163" y="1"/>
                      <a:pt x="15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63" name="Google Shape;3463;p47"/>
              <p:cNvSpPr/>
              <p:nvPr/>
            </p:nvSpPr>
            <p:spPr>
              <a:xfrm rot="-850406">
                <a:off x="5958488" y="3600283"/>
                <a:ext cx="16823" cy="11301"/>
              </a:xfrm>
              <a:custGeom>
                <a:avLst/>
                <a:gdLst/>
                <a:ahLst/>
                <a:cxnLst/>
                <a:rect l="l" t="t" r="r" b="b"/>
                <a:pathLst>
                  <a:path w="1048" h="704" extrusionOk="0">
                    <a:moveTo>
                      <a:pt x="138" y="0"/>
                    </a:moveTo>
                    <a:cubicBezTo>
                      <a:pt x="65" y="0"/>
                      <a:pt x="1" y="93"/>
                      <a:pt x="71" y="147"/>
                    </a:cubicBezTo>
                    <a:cubicBezTo>
                      <a:pt x="190" y="246"/>
                      <a:pt x="307" y="349"/>
                      <a:pt x="432" y="444"/>
                    </a:cubicBezTo>
                    <a:cubicBezTo>
                      <a:pt x="573" y="551"/>
                      <a:pt x="699" y="626"/>
                      <a:pt x="862" y="695"/>
                    </a:cubicBezTo>
                    <a:cubicBezTo>
                      <a:pt x="876" y="701"/>
                      <a:pt x="890" y="704"/>
                      <a:pt x="904" y="704"/>
                    </a:cubicBezTo>
                    <a:cubicBezTo>
                      <a:pt x="981" y="704"/>
                      <a:pt x="1047" y="614"/>
                      <a:pt x="976" y="542"/>
                    </a:cubicBezTo>
                    <a:cubicBezTo>
                      <a:pt x="858" y="425"/>
                      <a:pt x="755" y="337"/>
                      <a:pt x="611" y="254"/>
                    </a:cubicBezTo>
                    <a:cubicBezTo>
                      <a:pt x="467" y="166"/>
                      <a:pt x="322" y="90"/>
                      <a:pt x="178" y="10"/>
                    </a:cubicBezTo>
                    <a:cubicBezTo>
                      <a:pt x="165" y="3"/>
                      <a:pt x="151" y="0"/>
                      <a:pt x="13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64" name="Google Shape;3464;p47"/>
              <p:cNvSpPr/>
              <p:nvPr/>
            </p:nvSpPr>
            <p:spPr>
              <a:xfrm rot="-850406">
                <a:off x="5980682" y="3618340"/>
                <a:ext cx="14046" cy="9166"/>
              </a:xfrm>
              <a:custGeom>
                <a:avLst/>
                <a:gdLst/>
                <a:ahLst/>
                <a:cxnLst/>
                <a:rect l="l" t="t" r="r" b="b"/>
                <a:pathLst>
                  <a:path w="875" h="571" extrusionOk="0">
                    <a:moveTo>
                      <a:pt x="161" y="1"/>
                    </a:moveTo>
                    <a:cubicBezTo>
                      <a:pt x="68" y="1"/>
                      <a:pt x="1" y="141"/>
                      <a:pt x="82" y="208"/>
                    </a:cubicBezTo>
                    <a:cubicBezTo>
                      <a:pt x="173" y="285"/>
                      <a:pt x="264" y="353"/>
                      <a:pt x="364" y="418"/>
                    </a:cubicBezTo>
                    <a:cubicBezTo>
                      <a:pt x="470" y="490"/>
                      <a:pt x="557" y="555"/>
                      <a:pt x="687" y="570"/>
                    </a:cubicBezTo>
                    <a:cubicBezTo>
                      <a:pt x="691" y="570"/>
                      <a:pt x="695" y="570"/>
                      <a:pt x="699" y="570"/>
                    </a:cubicBezTo>
                    <a:cubicBezTo>
                      <a:pt x="800" y="570"/>
                      <a:pt x="874" y="429"/>
                      <a:pt x="816" y="350"/>
                    </a:cubicBezTo>
                    <a:cubicBezTo>
                      <a:pt x="736" y="243"/>
                      <a:pt x="638" y="205"/>
                      <a:pt x="524" y="148"/>
                    </a:cubicBezTo>
                    <a:cubicBezTo>
                      <a:pt x="417" y="99"/>
                      <a:pt x="310" y="48"/>
                      <a:pt x="196" y="7"/>
                    </a:cubicBezTo>
                    <a:cubicBezTo>
                      <a:pt x="184" y="3"/>
                      <a:pt x="172" y="1"/>
                      <a:pt x="16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65" name="Google Shape;3465;p47"/>
              <p:cNvSpPr/>
              <p:nvPr/>
            </p:nvSpPr>
            <p:spPr>
              <a:xfrm rot="-850406">
                <a:off x="5986834" y="3601906"/>
                <a:ext cx="13725" cy="11076"/>
              </a:xfrm>
              <a:custGeom>
                <a:avLst/>
                <a:gdLst/>
                <a:ahLst/>
                <a:cxnLst/>
                <a:rect l="l" t="t" r="r" b="b"/>
                <a:pathLst>
                  <a:path w="855" h="690" extrusionOk="0">
                    <a:moveTo>
                      <a:pt x="128" y="0"/>
                    </a:moveTo>
                    <a:cubicBezTo>
                      <a:pt x="61" y="0"/>
                      <a:pt x="1" y="93"/>
                      <a:pt x="44" y="153"/>
                    </a:cubicBezTo>
                    <a:cubicBezTo>
                      <a:pt x="135" y="279"/>
                      <a:pt x="231" y="393"/>
                      <a:pt x="349" y="495"/>
                    </a:cubicBezTo>
                    <a:cubicBezTo>
                      <a:pt x="448" y="584"/>
                      <a:pt x="579" y="690"/>
                      <a:pt x="723" y="690"/>
                    </a:cubicBezTo>
                    <a:cubicBezTo>
                      <a:pt x="727" y="690"/>
                      <a:pt x="732" y="690"/>
                      <a:pt x="737" y="690"/>
                    </a:cubicBezTo>
                    <a:cubicBezTo>
                      <a:pt x="809" y="686"/>
                      <a:pt x="855" y="621"/>
                      <a:pt x="839" y="553"/>
                    </a:cubicBezTo>
                    <a:cubicBezTo>
                      <a:pt x="813" y="409"/>
                      <a:pt x="672" y="302"/>
                      <a:pt x="558" y="222"/>
                    </a:cubicBezTo>
                    <a:cubicBezTo>
                      <a:pt x="432" y="130"/>
                      <a:pt x="300" y="66"/>
                      <a:pt x="155" y="5"/>
                    </a:cubicBezTo>
                    <a:cubicBezTo>
                      <a:pt x="146" y="2"/>
                      <a:pt x="137" y="0"/>
                      <a:pt x="12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66" name="Google Shape;3466;p47"/>
              <p:cNvSpPr/>
              <p:nvPr/>
            </p:nvSpPr>
            <p:spPr>
              <a:xfrm rot="-850406">
                <a:off x="6011074" y="3625878"/>
                <a:ext cx="12874" cy="10193"/>
              </a:xfrm>
              <a:custGeom>
                <a:avLst/>
                <a:gdLst/>
                <a:ahLst/>
                <a:cxnLst/>
                <a:rect l="l" t="t" r="r" b="b"/>
                <a:pathLst>
                  <a:path w="802" h="635" extrusionOk="0">
                    <a:moveTo>
                      <a:pt x="151" y="1"/>
                    </a:moveTo>
                    <a:cubicBezTo>
                      <a:pt x="65" y="1"/>
                      <a:pt x="1" y="107"/>
                      <a:pt x="68" y="197"/>
                    </a:cubicBezTo>
                    <a:cubicBezTo>
                      <a:pt x="201" y="364"/>
                      <a:pt x="372" y="585"/>
                      <a:pt x="593" y="630"/>
                    </a:cubicBezTo>
                    <a:cubicBezTo>
                      <a:pt x="605" y="633"/>
                      <a:pt x="616" y="634"/>
                      <a:pt x="627" y="634"/>
                    </a:cubicBezTo>
                    <a:cubicBezTo>
                      <a:pt x="742" y="634"/>
                      <a:pt x="802" y="499"/>
                      <a:pt x="726" y="406"/>
                    </a:cubicBezTo>
                    <a:cubicBezTo>
                      <a:pt x="654" y="322"/>
                      <a:pt x="566" y="276"/>
                      <a:pt x="475" y="216"/>
                    </a:cubicBezTo>
                    <a:cubicBezTo>
                      <a:pt x="391" y="162"/>
                      <a:pt x="307" y="98"/>
                      <a:pt x="231" y="34"/>
                    </a:cubicBezTo>
                    <a:cubicBezTo>
                      <a:pt x="205" y="10"/>
                      <a:pt x="177" y="1"/>
                      <a:pt x="15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67" name="Google Shape;3467;p47"/>
              <p:cNvSpPr/>
              <p:nvPr/>
            </p:nvSpPr>
            <p:spPr>
              <a:xfrm rot="-850406">
                <a:off x="5997019" y="3290151"/>
                <a:ext cx="133379" cy="395001"/>
              </a:xfrm>
              <a:custGeom>
                <a:avLst/>
                <a:gdLst/>
                <a:ahLst/>
                <a:cxnLst/>
                <a:rect l="l" t="t" r="r" b="b"/>
                <a:pathLst>
                  <a:path w="8309" h="24607" extrusionOk="0">
                    <a:moveTo>
                      <a:pt x="4010" y="1"/>
                    </a:moveTo>
                    <a:cubicBezTo>
                      <a:pt x="0" y="1"/>
                      <a:pt x="3290" y="24606"/>
                      <a:pt x="3290" y="24606"/>
                    </a:cubicBezTo>
                    <a:cubicBezTo>
                      <a:pt x="3290" y="24606"/>
                      <a:pt x="8308" y="459"/>
                      <a:pt x="4122" y="7"/>
                    </a:cubicBezTo>
                    <a:cubicBezTo>
                      <a:pt x="4084" y="3"/>
                      <a:pt x="4047" y="1"/>
                      <a:pt x="401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68" name="Google Shape;3468;p47"/>
              <p:cNvSpPr/>
              <p:nvPr/>
            </p:nvSpPr>
            <p:spPr>
              <a:xfrm rot="-850406">
                <a:off x="6011269" y="3336996"/>
                <a:ext cx="5329" cy="12344"/>
              </a:xfrm>
              <a:custGeom>
                <a:avLst/>
                <a:gdLst/>
                <a:ahLst/>
                <a:cxnLst/>
                <a:rect l="l" t="t" r="r" b="b"/>
                <a:pathLst>
                  <a:path w="332" h="769" extrusionOk="0">
                    <a:moveTo>
                      <a:pt x="166" y="1"/>
                    </a:moveTo>
                    <a:cubicBezTo>
                      <a:pt x="119" y="1"/>
                      <a:pt x="73" y="32"/>
                      <a:pt x="69" y="95"/>
                    </a:cubicBezTo>
                    <a:cubicBezTo>
                      <a:pt x="54" y="281"/>
                      <a:pt x="0" y="509"/>
                      <a:pt x="58" y="688"/>
                    </a:cubicBezTo>
                    <a:cubicBezTo>
                      <a:pt x="75" y="741"/>
                      <a:pt x="120" y="768"/>
                      <a:pt x="166" y="768"/>
                    </a:cubicBezTo>
                    <a:cubicBezTo>
                      <a:pt x="211" y="768"/>
                      <a:pt x="255" y="741"/>
                      <a:pt x="270" y="688"/>
                    </a:cubicBezTo>
                    <a:cubicBezTo>
                      <a:pt x="332" y="509"/>
                      <a:pt x="274" y="281"/>
                      <a:pt x="263" y="95"/>
                    </a:cubicBezTo>
                    <a:cubicBezTo>
                      <a:pt x="259" y="32"/>
                      <a:pt x="213" y="1"/>
                      <a:pt x="16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69" name="Google Shape;3469;p47"/>
              <p:cNvSpPr/>
              <p:nvPr/>
            </p:nvSpPr>
            <p:spPr>
              <a:xfrm rot="-850406">
                <a:off x="6019291" y="3319774"/>
                <a:ext cx="5442" cy="15507"/>
              </a:xfrm>
              <a:custGeom>
                <a:avLst/>
                <a:gdLst/>
                <a:ahLst/>
                <a:cxnLst/>
                <a:rect l="l" t="t" r="r" b="b"/>
                <a:pathLst>
                  <a:path w="339" h="966" extrusionOk="0">
                    <a:moveTo>
                      <a:pt x="235" y="1"/>
                    </a:moveTo>
                    <a:cubicBezTo>
                      <a:pt x="190" y="1"/>
                      <a:pt x="143" y="26"/>
                      <a:pt x="121" y="76"/>
                    </a:cubicBezTo>
                    <a:cubicBezTo>
                      <a:pt x="65" y="213"/>
                      <a:pt x="34" y="346"/>
                      <a:pt x="16" y="494"/>
                    </a:cubicBezTo>
                    <a:cubicBezTo>
                      <a:pt x="0" y="634"/>
                      <a:pt x="49" y="775"/>
                      <a:pt x="102" y="908"/>
                    </a:cubicBezTo>
                    <a:cubicBezTo>
                      <a:pt x="117" y="944"/>
                      <a:pt x="155" y="966"/>
                      <a:pt x="191" y="966"/>
                    </a:cubicBezTo>
                    <a:cubicBezTo>
                      <a:pt x="223" y="966"/>
                      <a:pt x="253" y="948"/>
                      <a:pt x="262" y="908"/>
                    </a:cubicBezTo>
                    <a:cubicBezTo>
                      <a:pt x="293" y="780"/>
                      <a:pt x="335" y="654"/>
                      <a:pt x="335" y="524"/>
                    </a:cubicBezTo>
                    <a:cubicBezTo>
                      <a:pt x="339" y="384"/>
                      <a:pt x="339" y="243"/>
                      <a:pt x="335" y="106"/>
                    </a:cubicBezTo>
                    <a:cubicBezTo>
                      <a:pt x="335" y="35"/>
                      <a:pt x="287" y="1"/>
                      <a:pt x="23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70" name="Google Shape;3470;p47"/>
              <p:cNvSpPr/>
              <p:nvPr/>
            </p:nvSpPr>
            <p:spPr>
              <a:xfrm rot="-850406">
                <a:off x="6035998" y="3341529"/>
                <a:ext cx="5634" cy="12633"/>
              </a:xfrm>
              <a:custGeom>
                <a:avLst/>
                <a:gdLst/>
                <a:ahLst/>
                <a:cxnLst/>
                <a:rect l="l" t="t" r="r" b="b"/>
                <a:pathLst>
                  <a:path w="351" h="787" extrusionOk="0">
                    <a:moveTo>
                      <a:pt x="175" y="0"/>
                    </a:moveTo>
                    <a:cubicBezTo>
                      <a:pt x="135" y="0"/>
                      <a:pt x="95" y="23"/>
                      <a:pt x="84" y="69"/>
                    </a:cubicBezTo>
                    <a:cubicBezTo>
                      <a:pt x="58" y="176"/>
                      <a:pt x="47" y="282"/>
                      <a:pt x="35" y="396"/>
                    </a:cubicBezTo>
                    <a:cubicBezTo>
                      <a:pt x="24" y="507"/>
                      <a:pt x="1" y="625"/>
                      <a:pt x="61" y="723"/>
                    </a:cubicBezTo>
                    <a:cubicBezTo>
                      <a:pt x="90" y="765"/>
                      <a:pt x="133" y="786"/>
                      <a:pt x="175" y="786"/>
                    </a:cubicBezTo>
                    <a:cubicBezTo>
                      <a:pt x="217" y="786"/>
                      <a:pt x="259" y="765"/>
                      <a:pt x="286" y="723"/>
                    </a:cubicBezTo>
                    <a:cubicBezTo>
                      <a:pt x="350" y="625"/>
                      <a:pt x="324" y="507"/>
                      <a:pt x="316" y="396"/>
                    </a:cubicBezTo>
                    <a:cubicBezTo>
                      <a:pt x="305" y="282"/>
                      <a:pt x="293" y="176"/>
                      <a:pt x="266" y="69"/>
                    </a:cubicBezTo>
                    <a:cubicBezTo>
                      <a:pt x="255" y="23"/>
                      <a:pt x="215" y="0"/>
                      <a:pt x="17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71" name="Google Shape;3471;p47"/>
              <p:cNvSpPr/>
              <p:nvPr/>
            </p:nvSpPr>
            <p:spPr>
              <a:xfrm rot="-850406">
                <a:off x="6029409" y="3363669"/>
                <a:ext cx="4848" cy="15523"/>
              </a:xfrm>
              <a:custGeom>
                <a:avLst/>
                <a:gdLst/>
                <a:ahLst/>
                <a:cxnLst/>
                <a:rect l="l" t="t" r="r" b="b"/>
                <a:pathLst>
                  <a:path w="302" h="967" extrusionOk="0">
                    <a:moveTo>
                      <a:pt x="151" y="1"/>
                    </a:moveTo>
                    <a:cubicBezTo>
                      <a:pt x="114" y="1"/>
                      <a:pt x="77" y="28"/>
                      <a:pt x="69" y="81"/>
                    </a:cubicBezTo>
                    <a:cubicBezTo>
                      <a:pt x="32" y="366"/>
                      <a:pt x="1" y="636"/>
                      <a:pt x="88" y="921"/>
                    </a:cubicBezTo>
                    <a:cubicBezTo>
                      <a:pt x="98" y="951"/>
                      <a:pt x="124" y="966"/>
                      <a:pt x="151" y="966"/>
                    </a:cubicBezTo>
                    <a:cubicBezTo>
                      <a:pt x="178" y="966"/>
                      <a:pt x="205" y="951"/>
                      <a:pt x="214" y="921"/>
                    </a:cubicBezTo>
                    <a:cubicBezTo>
                      <a:pt x="302" y="639"/>
                      <a:pt x="271" y="366"/>
                      <a:pt x="233" y="81"/>
                    </a:cubicBezTo>
                    <a:cubicBezTo>
                      <a:pt x="226" y="28"/>
                      <a:pt x="188" y="1"/>
                      <a:pt x="15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72" name="Google Shape;3472;p47"/>
              <p:cNvSpPr/>
              <p:nvPr/>
            </p:nvSpPr>
            <p:spPr>
              <a:xfrm rot="-850406">
                <a:off x="6019395" y="3380833"/>
                <a:ext cx="7545" cy="18252"/>
              </a:xfrm>
              <a:custGeom>
                <a:avLst/>
                <a:gdLst/>
                <a:ahLst/>
                <a:cxnLst/>
                <a:rect l="l" t="t" r="r" b="b"/>
                <a:pathLst>
                  <a:path w="470" h="1137" extrusionOk="0">
                    <a:moveTo>
                      <a:pt x="215" y="1"/>
                    </a:moveTo>
                    <a:cubicBezTo>
                      <a:pt x="171" y="1"/>
                      <a:pt x="125" y="32"/>
                      <a:pt x="123" y="88"/>
                    </a:cubicBezTo>
                    <a:cubicBezTo>
                      <a:pt x="111" y="270"/>
                      <a:pt x="89" y="453"/>
                      <a:pt x="58" y="631"/>
                    </a:cubicBezTo>
                    <a:cubicBezTo>
                      <a:pt x="28" y="779"/>
                      <a:pt x="1" y="920"/>
                      <a:pt x="43" y="1069"/>
                    </a:cubicBezTo>
                    <a:cubicBezTo>
                      <a:pt x="57" y="1112"/>
                      <a:pt x="96" y="1137"/>
                      <a:pt x="136" y="1137"/>
                    </a:cubicBezTo>
                    <a:cubicBezTo>
                      <a:pt x="159" y="1137"/>
                      <a:pt x="183" y="1128"/>
                      <a:pt x="203" y="1110"/>
                    </a:cubicBezTo>
                    <a:cubicBezTo>
                      <a:pt x="469" y="863"/>
                      <a:pt x="385" y="376"/>
                      <a:pt x="297" y="65"/>
                    </a:cubicBezTo>
                    <a:cubicBezTo>
                      <a:pt x="286" y="21"/>
                      <a:pt x="251" y="1"/>
                      <a:pt x="21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73" name="Google Shape;3473;p47"/>
              <p:cNvSpPr/>
              <p:nvPr/>
            </p:nvSpPr>
            <p:spPr>
              <a:xfrm rot="-850406">
                <a:off x="6034311" y="3399500"/>
                <a:ext cx="5570" cy="13933"/>
              </a:xfrm>
              <a:custGeom>
                <a:avLst/>
                <a:gdLst/>
                <a:ahLst/>
                <a:cxnLst/>
                <a:rect l="l" t="t" r="r" b="b"/>
                <a:pathLst>
                  <a:path w="347" h="868" extrusionOk="0">
                    <a:moveTo>
                      <a:pt x="173" y="1"/>
                    </a:moveTo>
                    <a:cubicBezTo>
                      <a:pt x="132" y="1"/>
                      <a:pt x="90" y="30"/>
                      <a:pt x="84" y="90"/>
                    </a:cubicBezTo>
                    <a:cubicBezTo>
                      <a:pt x="69" y="215"/>
                      <a:pt x="46" y="341"/>
                      <a:pt x="34" y="466"/>
                    </a:cubicBezTo>
                    <a:cubicBezTo>
                      <a:pt x="23" y="583"/>
                      <a:pt x="1" y="697"/>
                      <a:pt x="62" y="804"/>
                    </a:cubicBezTo>
                    <a:cubicBezTo>
                      <a:pt x="86" y="846"/>
                      <a:pt x="130" y="867"/>
                      <a:pt x="173" y="867"/>
                    </a:cubicBezTo>
                    <a:cubicBezTo>
                      <a:pt x="216" y="867"/>
                      <a:pt x="259" y="846"/>
                      <a:pt x="282" y="804"/>
                    </a:cubicBezTo>
                    <a:cubicBezTo>
                      <a:pt x="346" y="697"/>
                      <a:pt x="324" y="583"/>
                      <a:pt x="313" y="466"/>
                    </a:cubicBezTo>
                    <a:cubicBezTo>
                      <a:pt x="301" y="341"/>
                      <a:pt x="278" y="215"/>
                      <a:pt x="262" y="90"/>
                    </a:cubicBezTo>
                    <a:cubicBezTo>
                      <a:pt x="257" y="30"/>
                      <a:pt x="215" y="1"/>
                      <a:pt x="17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74" name="Google Shape;3474;p47"/>
              <p:cNvSpPr/>
              <p:nvPr/>
            </p:nvSpPr>
            <p:spPr>
              <a:xfrm rot="-850406">
                <a:off x="6050377" y="3379680"/>
                <a:ext cx="5699" cy="12826"/>
              </a:xfrm>
              <a:custGeom>
                <a:avLst/>
                <a:gdLst/>
                <a:ahLst/>
                <a:cxnLst/>
                <a:rect l="l" t="t" r="r" b="b"/>
                <a:pathLst>
                  <a:path w="355" h="799" extrusionOk="0">
                    <a:moveTo>
                      <a:pt x="93" y="1"/>
                    </a:moveTo>
                    <a:cubicBezTo>
                      <a:pt x="52" y="1"/>
                      <a:pt x="12" y="28"/>
                      <a:pt x="12" y="85"/>
                    </a:cubicBezTo>
                    <a:cubicBezTo>
                      <a:pt x="8" y="203"/>
                      <a:pt x="1" y="317"/>
                      <a:pt x="4" y="435"/>
                    </a:cubicBezTo>
                    <a:cubicBezTo>
                      <a:pt x="12" y="538"/>
                      <a:pt x="12" y="652"/>
                      <a:pt x="58" y="747"/>
                    </a:cubicBezTo>
                    <a:cubicBezTo>
                      <a:pt x="77" y="781"/>
                      <a:pt x="114" y="798"/>
                      <a:pt x="151" y="798"/>
                    </a:cubicBezTo>
                    <a:cubicBezTo>
                      <a:pt x="188" y="798"/>
                      <a:pt x="225" y="781"/>
                      <a:pt x="244" y="747"/>
                    </a:cubicBezTo>
                    <a:cubicBezTo>
                      <a:pt x="355" y="545"/>
                      <a:pt x="263" y="259"/>
                      <a:pt x="183" y="62"/>
                    </a:cubicBezTo>
                    <a:cubicBezTo>
                      <a:pt x="167" y="22"/>
                      <a:pt x="129" y="1"/>
                      <a:pt x="9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75" name="Google Shape;3475;p47"/>
              <p:cNvSpPr/>
              <p:nvPr/>
            </p:nvSpPr>
            <p:spPr>
              <a:xfrm rot="-850406">
                <a:off x="6023787" y="3432637"/>
                <a:ext cx="4607" cy="13516"/>
              </a:xfrm>
              <a:custGeom>
                <a:avLst/>
                <a:gdLst/>
                <a:ahLst/>
                <a:cxnLst/>
                <a:rect l="l" t="t" r="r" b="b"/>
                <a:pathLst>
                  <a:path w="287" h="842" extrusionOk="0">
                    <a:moveTo>
                      <a:pt x="85" y="1"/>
                    </a:moveTo>
                    <a:cubicBezTo>
                      <a:pt x="47" y="1"/>
                      <a:pt x="10" y="27"/>
                      <a:pt x="8" y="76"/>
                    </a:cubicBezTo>
                    <a:cubicBezTo>
                      <a:pt x="4" y="312"/>
                      <a:pt x="1" y="563"/>
                      <a:pt x="73" y="791"/>
                    </a:cubicBezTo>
                    <a:cubicBezTo>
                      <a:pt x="82" y="825"/>
                      <a:pt x="110" y="841"/>
                      <a:pt x="139" y="841"/>
                    </a:cubicBezTo>
                    <a:cubicBezTo>
                      <a:pt x="168" y="841"/>
                      <a:pt x="198" y="824"/>
                      <a:pt x="210" y="791"/>
                    </a:cubicBezTo>
                    <a:cubicBezTo>
                      <a:pt x="286" y="548"/>
                      <a:pt x="248" y="290"/>
                      <a:pt x="164" y="58"/>
                    </a:cubicBezTo>
                    <a:cubicBezTo>
                      <a:pt x="150" y="19"/>
                      <a:pt x="117" y="1"/>
                      <a:pt x="8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76" name="Google Shape;3476;p47"/>
              <p:cNvSpPr/>
              <p:nvPr/>
            </p:nvSpPr>
            <p:spPr>
              <a:xfrm rot="-850406">
                <a:off x="6040136" y="3435905"/>
                <a:ext cx="6790" cy="15025"/>
              </a:xfrm>
              <a:custGeom>
                <a:avLst/>
                <a:gdLst/>
                <a:ahLst/>
                <a:cxnLst/>
                <a:rect l="l" t="t" r="r" b="b"/>
                <a:pathLst>
                  <a:path w="423" h="936" extrusionOk="0">
                    <a:moveTo>
                      <a:pt x="212" y="1"/>
                    </a:moveTo>
                    <a:cubicBezTo>
                      <a:pt x="171" y="1"/>
                      <a:pt x="130" y="23"/>
                      <a:pt x="122" y="67"/>
                    </a:cubicBezTo>
                    <a:cubicBezTo>
                      <a:pt x="84" y="318"/>
                      <a:pt x="1" y="645"/>
                      <a:pt x="119" y="884"/>
                    </a:cubicBezTo>
                    <a:cubicBezTo>
                      <a:pt x="137" y="918"/>
                      <a:pt x="175" y="935"/>
                      <a:pt x="213" y="935"/>
                    </a:cubicBezTo>
                    <a:cubicBezTo>
                      <a:pt x="250" y="935"/>
                      <a:pt x="287" y="918"/>
                      <a:pt x="305" y="884"/>
                    </a:cubicBezTo>
                    <a:cubicBezTo>
                      <a:pt x="422" y="645"/>
                      <a:pt x="339" y="318"/>
                      <a:pt x="301" y="67"/>
                    </a:cubicBezTo>
                    <a:cubicBezTo>
                      <a:pt x="293" y="23"/>
                      <a:pt x="253" y="1"/>
                      <a:pt x="21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77" name="Google Shape;3477;p47"/>
              <p:cNvSpPr/>
              <p:nvPr/>
            </p:nvSpPr>
            <p:spPr>
              <a:xfrm rot="-850406">
                <a:off x="6053124" y="3411855"/>
                <a:ext cx="5827" cy="14142"/>
              </a:xfrm>
              <a:custGeom>
                <a:avLst/>
                <a:gdLst/>
                <a:ahLst/>
                <a:cxnLst/>
                <a:rect l="l" t="t" r="r" b="b"/>
                <a:pathLst>
                  <a:path w="363" h="881" extrusionOk="0">
                    <a:moveTo>
                      <a:pt x="182" y="1"/>
                    </a:moveTo>
                    <a:cubicBezTo>
                      <a:pt x="143" y="1"/>
                      <a:pt x="104" y="24"/>
                      <a:pt x="88" y="69"/>
                    </a:cubicBezTo>
                    <a:cubicBezTo>
                      <a:pt x="51" y="187"/>
                      <a:pt x="51" y="324"/>
                      <a:pt x="43" y="446"/>
                    </a:cubicBezTo>
                    <a:cubicBezTo>
                      <a:pt x="32" y="571"/>
                      <a:pt x="1" y="697"/>
                      <a:pt x="66" y="815"/>
                    </a:cubicBezTo>
                    <a:cubicBezTo>
                      <a:pt x="90" y="859"/>
                      <a:pt x="136" y="880"/>
                      <a:pt x="181" y="880"/>
                    </a:cubicBezTo>
                    <a:cubicBezTo>
                      <a:pt x="227" y="880"/>
                      <a:pt x="273" y="859"/>
                      <a:pt x="297" y="815"/>
                    </a:cubicBezTo>
                    <a:cubicBezTo>
                      <a:pt x="362" y="697"/>
                      <a:pt x="332" y="571"/>
                      <a:pt x="320" y="446"/>
                    </a:cubicBezTo>
                    <a:cubicBezTo>
                      <a:pt x="313" y="324"/>
                      <a:pt x="313" y="187"/>
                      <a:pt x="274" y="69"/>
                    </a:cubicBezTo>
                    <a:cubicBezTo>
                      <a:pt x="259" y="24"/>
                      <a:pt x="221" y="1"/>
                      <a:pt x="18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78" name="Google Shape;3478;p47"/>
              <p:cNvSpPr/>
              <p:nvPr/>
            </p:nvSpPr>
            <p:spPr>
              <a:xfrm rot="-850406">
                <a:off x="6065451" y="3458573"/>
                <a:ext cx="7336" cy="16566"/>
              </a:xfrm>
              <a:custGeom>
                <a:avLst/>
                <a:gdLst/>
                <a:ahLst/>
                <a:cxnLst/>
                <a:rect l="l" t="t" r="r" b="b"/>
                <a:pathLst>
                  <a:path w="457" h="1032" extrusionOk="0">
                    <a:moveTo>
                      <a:pt x="213" y="0"/>
                    </a:moveTo>
                    <a:cubicBezTo>
                      <a:pt x="154" y="0"/>
                      <a:pt x="92" y="41"/>
                      <a:pt x="92" y="111"/>
                    </a:cubicBezTo>
                    <a:cubicBezTo>
                      <a:pt x="96" y="270"/>
                      <a:pt x="76" y="419"/>
                      <a:pt x="50" y="575"/>
                    </a:cubicBezTo>
                    <a:cubicBezTo>
                      <a:pt x="27" y="707"/>
                      <a:pt x="1" y="833"/>
                      <a:pt x="43" y="963"/>
                    </a:cubicBezTo>
                    <a:cubicBezTo>
                      <a:pt x="54" y="1009"/>
                      <a:pt x="89" y="1031"/>
                      <a:pt x="128" y="1031"/>
                    </a:cubicBezTo>
                    <a:cubicBezTo>
                      <a:pt x="153" y="1031"/>
                      <a:pt x="180" y="1022"/>
                      <a:pt x="202" y="1004"/>
                    </a:cubicBezTo>
                    <a:cubicBezTo>
                      <a:pt x="457" y="799"/>
                      <a:pt x="381" y="362"/>
                      <a:pt x="316" y="81"/>
                    </a:cubicBezTo>
                    <a:cubicBezTo>
                      <a:pt x="305" y="25"/>
                      <a:pt x="260" y="0"/>
                      <a:pt x="21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79" name="Google Shape;3479;p47"/>
              <p:cNvSpPr/>
              <p:nvPr/>
            </p:nvSpPr>
            <p:spPr>
              <a:xfrm rot="-850406">
                <a:off x="6049893" y="3469454"/>
                <a:ext cx="6662" cy="15250"/>
              </a:xfrm>
              <a:custGeom>
                <a:avLst/>
                <a:gdLst/>
                <a:ahLst/>
                <a:cxnLst/>
                <a:rect l="l" t="t" r="r" b="b"/>
                <a:pathLst>
                  <a:path w="415" h="950" extrusionOk="0">
                    <a:moveTo>
                      <a:pt x="234" y="1"/>
                    </a:moveTo>
                    <a:cubicBezTo>
                      <a:pt x="189" y="1"/>
                      <a:pt x="140" y="34"/>
                      <a:pt x="138" y="86"/>
                    </a:cubicBezTo>
                    <a:cubicBezTo>
                      <a:pt x="126" y="228"/>
                      <a:pt x="103" y="364"/>
                      <a:pt x="73" y="501"/>
                    </a:cubicBezTo>
                    <a:cubicBezTo>
                      <a:pt x="46" y="623"/>
                      <a:pt x="1" y="737"/>
                      <a:pt x="23" y="858"/>
                    </a:cubicBezTo>
                    <a:cubicBezTo>
                      <a:pt x="36" y="916"/>
                      <a:pt x="92" y="950"/>
                      <a:pt x="148" y="950"/>
                    </a:cubicBezTo>
                    <a:cubicBezTo>
                      <a:pt x="179" y="950"/>
                      <a:pt x="210" y="939"/>
                      <a:pt x="232" y="916"/>
                    </a:cubicBezTo>
                    <a:cubicBezTo>
                      <a:pt x="415" y="707"/>
                      <a:pt x="350" y="314"/>
                      <a:pt x="305" y="63"/>
                    </a:cubicBezTo>
                    <a:cubicBezTo>
                      <a:pt x="298" y="20"/>
                      <a:pt x="267" y="1"/>
                      <a:pt x="2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80" name="Google Shape;3480;p47"/>
              <p:cNvSpPr/>
              <p:nvPr/>
            </p:nvSpPr>
            <p:spPr>
              <a:xfrm rot="-850406">
                <a:off x="6037369" y="3466959"/>
                <a:ext cx="5089" cy="14479"/>
              </a:xfrm>
              <a:custGeom>
                <a:avLst/>
                <a:gdLst/>
                <a:ahLst/>
                <a:cxnLst/>
                <a:rect l="l" t="t" r="r" b="b"/>
                <a:pathLst>
                  <a:path w="317" h="902" extrusionOk="0">
                    <a:moveTo>
                      <a:pt x="117" y="0"/>
                    </a:moveTo>
                    <a:cubicBezTo>
                      <a:pt x="68" y="0"/>
                      <a:pt x="14" y="35"/>
                      <a:pt x="12" y="93"/>
                    </a:cubicBezTo>
                    <a:cubicBezTo>
                      <a:pt x="12" y="227"/>
                      <a:pt x="8" y="360"/>
                      <a:pt x="12" y="493"/>
                    </a:cubicBezTo>
                    <a:cubicBezTo>
                      <a:pt x="15" y="614"/>
                      <a:pt x="1" y="736"/>
                      <a:pt x="61" y="846"/>
                    </a:cubicBezTo>
                    <a:cubicBezTo>
                      <a:pt x="82" y="884"/>
                      <a:pt x="117" y="901"/>
                      <a:pt x="153" y="901"/>
                    </a:cubicBezTo>
                    <a:cubicBezTo>
                      <a:pt x="203" y="901"/>
                      <a:pt x="254" y="869"/>
                      <a:pt x="275" y="816"/>
                    </a:cubicBezTo>
                    <a:cubicBezTo>
                      <a:pt x="317" y="698"/>
                      <a:pt x="275" y="561"/>
                      <a:pt x="259" y="439"/>
                    </a:cubicBezTo>
                    <a:cubicBezTo>
                      <a:pt x="240" y="314"/>
                      <a:pt x="217" y="193"/>
                      <a:pt x="198" y="67"/>
                    </a:cubicBezTo>
                    <a:cubicBezTo>
                      <a:pt x="190" y="21"/>
                      <a:pt x="155" y="0"/>
                      <a:pt x="11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81" name="Google Shape;3481;p47"/>
              <p:cNvSpPr/>
              <p:nvPr/>
            </p:nvSpPr>
            <p:spPr>
              <a:xfrm rot="-850406">
                <a:off x="6045766" y="3505378"/>
                <a:ext cx="5506" cy="12087"/>
              </a:xfrm>
              <a:custGeom>
                <a:avLst/>
                <a:gdLst/>
                <a:ahLst/>
                <a:cxnLst/>
                <a:rect l="l" t="t" r="r" b="b"/>
                <a:pathLst>
                  <a:path w="343" h="753" extrusionOk="0">
                    <a:moveTo>
                      <a:pt x="172" y="1"/>
                    </a:moveTo>
                    <a:cubicBezTo>
                      <a:pt x="124" y="1"/>
                      <a:pt x="77" y="27"/>
                      <a:pt x="65" y="80"/>
                    </a:cubicBezTo>
                    <a:cubicBezTo>
                      <a:pt x="43" y="183"/>
                      <a:pt x="39" y="286"/>
                      <a:pt x="35" y="392"/>
                    </a:cubicBezTo>
                    <a:cubicBezTo>
                      <a:pt x="27" y="491"/>
                      <a:pt x="1" y="609"/>
                      <a:pt x="65" y="692"/>
                    </a:cubicBezTo>
                    <a:cubicBezTo>
                      <a:pt x="94" y="733"/>
                      <a:pt x="132" y="753"/>
                      <a:pt x="170" y="753"/>
                    </a:cubicBezTo>
                    <a:cubicBezTo>
                      <a:pt x="209" y="753"/>
                      <a:pt x="248" y="733"/>
                      <a:pt x="278" y="692"/>
                    </a:cubicBezTo>
                    <a:cubicBezTo>
                      <a:pt x="343" y="609"/>
                      <a:pt x="313" y="491"/>
                      <a:pt x="309" y="392"/>
                    </a:cubicBezTo>
                    <a:cubicBezTo>
                      <a:pt x="301" y="286"/>
                      <a:pt x="301" y="183"/>
                      <a:pt x="278" y="80"/>
                    </a:cubicBezTo>
                    <a:cubicBezTo>
                      <a:pt x="267" y="27"/>
                      <a:pt x="219" y="1"/>
                      <a:pt x="17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82" name="Google Shape;3482;p47"/>
              <p:cNvSpPr/>
              <p:nvPr/>
            </p:nvSpPr>
            <p:spPr>
              <a:xfrm rot="-850406">
                <a:off x="6060681" y="3500510"/>
                <a:ext cx="5939" cy="18203"/>
              </a:xfrm>
              <a:custGeom>
                <a:avLst/>
                <a:gdLst/>
                <a:ahLst/>
                <a:cxnLst/>
                <a:rect l="l" t="t" r="r" b="b"/>
                <a:pathLst>
                  <a:path w="370" h="1134" extrusionOk="0">
                    <a:moveTo>
                      <a:pt x="250" y="0"/>
                    </a:moveTo>
                    <a:cubicBezTo>
                      <a:pt x="213" y="0"/>
                      <a:pt x="177" y="22"/>
                      <a:pt x="164" y="70"/>
                    </a:cubicBezTo>
                    <a:cubicBezTo>
                      <a:pt x="118" y="233"/>
                      <a:pt x="84" y="396"/>
                      <a:pt x="61" y="563"/>
                    </a:cubicBezTo>
                    <a:cubicBezTo>
                      <a:pt x="43" y="723"/>
                      <a:pt x="1" y="887"/>
                      <a:pt x="46" y="1039"/>
                    </a:cubicBezTo>
                    <a:cubicBezTo>
                      <a:pt x="61" y="1098"/>
                      <a:pt x="119" y="1133"/>
                      <a:pt x="176" y="1133"/>
                    </a:cubicBezTo>
                    <a:cubicBezTo>
                      <a:pt x="218" y="1133"/>
                      <a:pt x="259" y="1114"/>
                      <a:pt x="282" y="1070"/>
                    </a:cubicBezTo>
                    <a:cubicBezTo>
                      <a:pt x="354" y="928"/>
                      <a:pt x="347" y="777"/>
                      <a:pt x="357" y="621"/>
                    </a:cubicBezTo>
                    <a:cubicBezTo>
                      <a:pt x="369" y="442"/>
                      <a:pt x="369" y="271"/>
                      <a:pt x="350" y="96"/>
                    </a:cubicBezTo>
                    <a:cubicBezTo>
                      <a:pt x="346" y="36"/>
                      <a:pt x="297" y="0"/>
                      <a:pt x="25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83" name="Google Shape;3483;p47"/>
              <p:cNvSpPr/>
              <p:nvPr/>
            </p:nvSpPr>
            <p:spPr>
              <a:xfrm rot="-850406">
                <a:off x="6071155" y="3491570"/>
                <a:ext cx="5811" cy="14816"/>
              </a:xfrm>
              <a:custGeom>
                <a:avLst/>
                <a:gdLst/>
                <a:ahLst/>
                <a:cxnLst/>
                <a:rect l="l" t="t" r="r" b="b"/>
                <a:pathLst>
                  <a:path w="362" h="923" extrusionOk="0">
                    <a:moveTo>
                      <a:pt x="269" y="1"/>
                    </a:moveTo>
                    <a:cubicBezTo>
                      <a:pt x="238" y="1"/>
                      <a:pt x="206" y="19"/>
                      <a:pt x="190" y="60"/>
                    </a:cubicBezTo>
                    <a:cubicBezTo>
                      <a:pt x="95" y="315"/>
                      <a:pt x="8" y="588"/>
                      <a:pt x="0" y="862"/>
                    </a:cubicBezTo>
                    <a:cubicBezTo>
                      <a:pt x="0" y="899"/>
                      <a:pt x="31" y="922"/>
                      <a:pt x="63" y="922"/>
                    </a:cubicBezTo>
                    <a:cubicBezTo>
                      <a:pt x="82" y="922"/>
                      <a:pt x="102" y="913"/>
                      <a:pt x="115" y="892"/>
                    </a:cubicBezTo>
                    <a:cubicBezTo>
                      <a:pt x="243" y="653"/>
                      <a:pt x="304" y="371"/>
                      <a:pt x="350" y="102"/>
                    </a:cubicBezTo>
                    <a:cubicBezTo>
                      <a:pt x="361" y="40"/>
                      <a:pt x="316" y="1"/>
                      <a:pt x="26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84" name="Google Shape;3484;p47"/>
              <p:cNvSpPr/>
              <p:nvPr/>
            </p:nvSpPr>
            <p:spPr>
              <a:xfrm rot="-850406">
                <a:off x="6075797" y="3532144"/>
                <a:ext cx="7224" cy="17192"/>
              </a:xfrm>
              <a:custGeom>
                <a:avLst/>
                <a:gdLst/>
                <a:ahLst/>
                <a:cxnLst/>
                <a:rect l="l" t="t" r="r" b="b"/>
                <a:pathLst>
                  <a:path w="450" h="1071" extrusionOk="0">
                    <a:moveTo>
                      <a:pt x="244" y="1"/>
                    </a:moveTo>
                    <a:cubicBezTo>
                      <a:pt x="186" y="1"/>
                      <a:pt x="124" y="41"/>
                      <a:pt x="126" y="111"/>
                    </a:cubicBezTo>
                    <a:cubicBezTo>
                      <a:pt x="126" y="267"/>
                      <a:pt x="111" y="419"/>
                      <a:pt x="76" y="575"/>
                    </a:cubicBezTo>
                    <a:cubicBezTo>
                      <a:pt x="50" y="712"/>
                      <a:pt x="1" y="830"/>
                      <a:pt x="20" y="971"/>
                    </a:cubicBezTo>
                    <a:cubicBezTo>
                      <a:pt x="29" y="1035"/>
                      <a:pt x="92" y="1071"/>
                      <a:pt x="153" y="1071"/>
                    </a:cubicBezTo>
                    <a:cubicBezTo>
                      <a:pt x="190" y="1071"/>
                      <a:pt x="225" y="1058"/>
                      <a:pt x="248" y="1031"/>
                    </a:cubicBezTo>
                    <a:cubicBezTo>
                      <a:pt x="450" y="803"/>
                      <a:pt x="389" y="359"/>
                      <a:pt x="343" y="81"/>
                    </a:cubicBezTo>
                    <a:cubicBezTo>
                      <a:pt x="334" y="26"/>
                      <a:pt x="291" y="1"/>
                      <a:pt x="24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85" name="Google Shape;3485;p47"/>
              <p:cNvSpPr/>
              <p:nvPr/>
            </p:nvSpPr>
            <p:spPr>
              <a:xfrm rot="-850406">
                <a:off x="6063904" y="3533705"/>
                <a:ext cx="6790" cy="15651"/>
              </a:xfrm>
              <a:custGeom>
                <a:avLst/>
                <a:gdLst/>
                <a:ahLst/>
                <a:cxnLst/>
                <a:rect l="l" t="t" r="r" b="b"/>
                <a:pathLst>
                  <a:path w="423" h="975" extrusionOk="0">
                    <a:moveTo>
                      <a:pt x="240" y="1"/>
                    </a:moveTo>
                    <a:cubicBezTo>
                      <a:pt x="180" y="1"/>
                      <a:pt x="115" y="42"/>
                      <a:pt x="115" y="113"/>
                    </a:cubicBezTo>
                    <a:cubicBezTo>
                      <a:pt x="118" y="253"/>
                      <a:pt x="108" y="390"/>
                      <a:pt x="77" y="527"/>
                    </a:cubicBezTo>
                    <a:cubicBezTo>
                      <a:pt x="50" y="649"/>
                      <a:pt x="1" y="755"/>
                      <a:pt x="20" y="885"/>
                    </a:cubicBezTo>
                    <a:cubicBezTo>
                      <a:pt x="29" y="943"/>
                      <a:pt x="85" y="974"/>
                      <a:pt x="140" y="974"/>
                    </a:cubicBezTo>
                    <a:cubicBezTo>
                      <a:pt x="175" y="974"/>
                      <a:pt x="209" y="962"/>
                      <a:pt x="233" y="938"/>
                    </a:cubicBezTo>
                    <a:cubicBezTo>
                      <a:pt x="422" y="744"/>
                      <a:pt x="373" y="330"/>
                      <a:pt x="339" y="83"/>
                    </a:cubicBezTo>
                    <a:cubicBezTo>
                      <a:pt x="331" y="26"/>
                      <a:pt x="287" y="1"/>
                      <a:pt x="24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86" name="Google Shape;3486;p47"/>
              <p:cNvSpPr/>
              <p:nvPr/>
            </p:nvSpPr>
            <p:spPr>
              <a:xfrm rot="-850406">
                <a:off x="6067109" y="3573262"/>
                <a:ext cx="7031" cy="15651"/>
              </a:xfrm>
              <a:custGeom>
                <a:avLst/>
                <a:gdLst/>
                <a:ahLst/>
                <a:cxnLst/>
                <a:rect l="l" t="t" r="r" b="b"/>
                <a:pathLst>
                  <a:path w="438" h="975" extrusionOk="0">
                    <a:moveTo>
                      <a:pt x="259" y="0"/>
                    </a:moveTo>
                    <a:cubicBezTo>
                      <a:pt x="205" y="0"/>
                      <a:pt x="146" y="38"/>
                      <a:pt x="144" y="103"/>
                    </a:cubicBezTo>
                    <a:cubicBezTo>
                      <a:pt x="144" y="251"/>
                      <a:pt x="122" y="395"/>
                      <a:pt x="84" y="540"/>
                    </a:cubicBezTo>
                    <a:cubicBezTo>
                      <a:pt x="49" y="668"/>
                      <a:pt x="0" y="772"/>
                      <a:pt x="30" y="908"/>
                    </a:cubicBezTo>
                    <a:cubicBezTo>
                      <a:pt x="39" y="949"/>
                      <a:pt x="80" y="974"/>
                      <a:pt x="120" y="974"/>
                    </a:cubicBezTo>
                    <a:cubicBezTo>
                      <a:pt x="137" y="974"/>
                      <a:pt x="153" y="970"/>
                      <a:pt x="167" y="961"/>
                    </a:cubicBezTo>
                    <a:cubicBezTo>
                      <a:pt x="437" y="798"/>
                      <a:pt x="395" y="342"/>
                      <a:pt x="350" y="72"/>
                    </a:cubicBezTo>
                    <a:cubicBezTo>
                      <a:pt x="340" y="22"/>
                      <a:pt x="301" y="0"/>
                      <a:pt x="25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87" name="Google Shape;3487;p47"/>
              <p:cNvSpPr/>
              <p:nvPr/>
            </p:nvSpPr>
            <p:spPr>
              <a:xfrm rot="-850406">
                <a:off x="6075369" y="3560762"/>
                <a:ext cx="4960" cy="11654"/>
              </a:xfrm>
              <a:custGeom>
                <a:avLst/>
                <a:gdLst/>
                <a:ahLst/>
                <a:cxnLst/>
                <a:rect l="l" t="t" r="r" b="b"/>
                <a:pathLst>
                  <a:path w="309" h="726" extrusionOk="0">
                    <a:moveTo>
                      <a:pt x="180" y="0"/>
                    </a:moveTo>
                    <a:cubicBezTo>
                      <a:pt x="132" y="0"/>
                      <a:pt x="82" y="34"/>
                      <a:pt x="84" y="93"/>
                    </a:cubicBezTo>
                    <a:cubicBezTo>
                      <a:pt x="84" y="188"/>
                      <a:pt x="73" y="283"/>
                      <a:pt x="57" y="379"/>
                    </a:cubicBezTo>
                    <a:cubicBezTo>
                      <a:pt x="42" y="470"/>
                      <a:pt x="1" y="553"/>
                      <a:pt x="31" y="644"/>
                    </a:cubicBezTo>
                    <a:cubicBezTo>
                      <a:pt x="48" y="695"/>
                      <a:pt x="94" y="726"/>
                      <a:pt x="141" y="726"/>
                    </a:cubicBezTo>
                    <a:cubicBezTo>
                      <a:pt x="169" y="726"/>
                      <a:pt x="197" y="716"/>
                      <a:pt x="221" y="694"/>
                    </a:cubicBezTo>
                    <a:cubicBezTo>
                      <a:pt x="301" y="618"/>
                      <a:pt x="301" y="496"/>
                      <a:pt x="305" y="390"/>
                    </a:cubicBezTo>
                    <a:cubicBezTo>
                      <a:pt x="308" y="283"/>
                      <a:pt x="289" y="173"/>
                      <a:pt x="266" y="67"/>
                    </a:cubicBezTo>
                    <a:cubicBezTo>
                      <a:pt x="256" y="21"/>
                      <a:pt x="219" y="0"/>
                      <a:pt x="18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88" name="Google Shape;3488;p47"/>
              <p:cNvSpPr/>
              <p:nvPr/>
            </p:nvSpPr>
            <p:spPr>
              <a:xfrm rot="-850406">
                <a:off x="6066250" y="3363820"/>
                <a:ext cx="292410" cy="317516"/>
              </a:xfrm>
              <a:custGeom>
                <a:avLst/>
                <a:gdLst/>
                <a:ahLst/>
                <a:cxnLst/>
                <a:rect l="l" t="t" r="r" b="b"/>
                <a:pathLst>
                  <a:path w="18216" h="19780" extrusionOk="0">
                    <a:moveTo>
                      <a:pt x="16219" y="0"/>
                    </a:moveTo>
                    <a:cubicBezTo>
                      <a:pt x="12976" y="0"/>
                      <a:pt x="0" y="18213"/>
                      <a:pt x="0" y="18213"/>
                    </a:cubicBezTo>
                    <a:lnTo>
                      <a:pt x="0" y="19780"/>
                    </a:lnTo>
                    <a:cubicBezTo>
                      <a:pt x="0" y="19780"/>
                      <a:pt x="18215" y="4519"/>
                      <a:pt x="16851" y="496"/>
                    </a:cubicBezTo>
                    <a:cubicBezTo>
                      <a:pt x="16735" y="156"/>
                      <a:pt x="16519" y="0"/>
                      <a:pt x="1621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89" name="Google Shape;3489;p47"/>
              <p:cNvSpPr/>
              <p:nvPr/>
            </p:nvSpPr>
            <p:spPr>
              <a:xfrm rot="-850406">
                <a:off x="6151318" y="3573113"/>
                <a:ext cx="8315" cy="11750"/>
              </a:xfrm>
              <a:custGeom>
                <a:avLst/>
                <a:gdLst/>
                <a:ahLst/>
                <a:cxnLst/>
                <a:rect l="l" t="t" r="r" b="b"/>
                <a:pathLst>
                  <a:path w="518" h="732" extrusionOk="0">
                    <a:moveTo>
                      <a:pt x="409" y="1"/>
                    </a:moveTo>
                    <a:cubicBezTo>
                      <a:pt x="372" y="1"/>
                      <a:pt x="333" y="17"/>
                      <a:pt x="312" y="46"/>
                    </a:cubicBezTo>
                    <a:cubicBezTo>
                      <a:pt x="248" y="129"/>
                      <a:pt x="195" y="213"/>
                      <a:pt x="145" y="307"/>
                    </a:cubicBezTo>
                    <a:cubicBezTo>
                      <a:pt x="95" y="399"/>
                      <a:pt x="0" y="486"/>
                      <a:pt x="4" y="593"/>
                    </a:cubicBezTo>
                    <a:cubicBezTo>
                      <a:pt x="4" y="677"/>
                      <a:pt x="62" y="731"/>
                      <a:pt x="141" y="731"/>
                    </a:cubicBezTo>
                    <a:cubicBezTo>
                      <a:pt x="149" y="731"/>
                      <a:pt x="156" y="731"/>
                      <a:pt x="164" y="730"/>
                    </a:cubicBezTo>
                    <a:cubicBezTo>
                      <a:pt x="290" y="711"/>
                      <a:pt x="377" y="558"/>
                      <a:pt x="430" y="456"/>
                    </a:cubicBezTo>
                    <a:cubicBezTo>
                      <a:pt x="498" y="334"/>
                      <a:pt x="518" y="216"/>
                      <a:pt x="506" y="79"/>
                    </a:cubicBezTo>
                    <a:cubicBezTo>
                      <a:pt x="500" y="25"/>
                      <a:pt x="455" y="1"/>
                      <a:pt x="40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90" name="Google Shape;3490;p47"/>
              <p:cNvSpPr/>
              <p:nvPr/>
            </p:nvSpPr>
            <p:spPr>
              <a:xfrm rot="-850406">
                <a:off x="6160991" y="3580482"/>
                <a:ext cx="11991" cy="14543"/>
              </a:xfrm>
              <a:custGeom>
                <a:avLst/>
                <a:gdLst/>
                <a:ahLst/>
                <a:cxnLst/>
                <a:rect l="l" t="t" r="r" b="b"/>
                <a:pathLst>
                  <a:path w="747" h="906" extrusionOk="0">
                    <a:moveTo>
                      <a:pt x="637" y="1"/>
                    </a:moveTo>
                    <a:cubicBezTo>
                      <a:pt x="615" y="1"/>
                      <a:pt x="591" y="10"/>
                      <a:pt x="573" y="32"/>
                    </a:cubicBezTo>
                    <a:cubicBezTo>
                      <a:pt x="386" y="260"/>
                      <a:pt x="132" y="481"/>
                      <a:pt x="29" y="762"/>
                    </a:cubicBezTo>
                    <a:cubicBezTo>
                      <a:pt x="0" y="843"/>
                      <a:pt x="67" y="905"/>
                      <a:pt x="138" y="905"/>
                    </a:cubicBezTo>
                    <a:cubicBezTo>
                      <a:pt x="163" y="905"/>
                      <a:pt x="189" y="897"/>
                      <a:pt x="211" y="879"/>
                    </a:cubicBezTo>
                    <a:cubicBezTo>
                      <a:pt x="439" y="690"/>
                      <a:pt x="557" y="374"/>
                      <a:pt x="706" y="123"/>
                    </a:cubicBezTo>
                    <a:cubicBezTo>
                      <a:pt x="746" y="58"/>
                      <a:pt x="694" y="1"/>
                      <a:pt x="63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91" name="Google Shape;3491;p47"/>
              <p:cNvSpPr/>
              <p:nvPr/>
            </p:nvSpPr>
            <p:spPr>
              <a:xfrm rot="-850406">
                <a:off x="6178839" y="3554828"/>
                <a:ext cx="14624" cy="15442"/>
              </a:xfrm>
              <a:custGeom>
                <a:avLst/>
                <a:gdLst/>
                <a:ahLst/>
                <a:cxnLst/>
                <a:rect l="l" t="t" r="r" b="b"/>
                <a:pathLst>
                  <a:path w="911" h="962" extrusionOk="0">
                    <a:moveTo>
                      <a:pt x="761" y="1"/>
                    </a:moveTo>
                    <a:cubicBezTo>
                      <a:pt x="737" y="1"/>
                      <a:pt x="712" y="10"/>
                      <a:pt x="690" y="31"/>
                    </a:cubicBezTo>
                    <a:cubicBezTo>
                      <a:pt x="569" y="149"/>
                      <a:pt x="451" y="267"/>
                      <a:pt x="337" y="384"/>
                    </a:cubicBezTo>
                    <a:cubicBezTo>
                      <a:pt x="283" y="442"/>
                      <a:pt x="234" y="495"/>
                      <a:pt x="185" y="552"/>
                    </a:cubicBezTo>
                    <a:cubicBezTo>
                      <a:pt x="120" y="624"/>
                      <a:pt x="93" y="697"/>
                      <a:pt x="44" y="777"/>
                    </a:cubicBezTo>
                    <a:cubicBezTo>
                      <a:pt x="0" y="851"/>
                      <a:pt x="59" y="962"/>
                      <a:pt x="139" y="962"/>
                    </a:cubicBezTo>
                    <a:cubicBezTo>
                      <a:pt x="157" y="962"/>
                      <a:pt x="176" y="956"/>
                      <a:pt x="196" y="944"/>
                    </a:cubicBezTo>
                    <a:cubicBezTo>
                      <a:pt x="257" y="898"/>
                      <a:pt x="329" y="872"/>
                      <a:pt x="386" y="818"/>
                    </a:cubicBezTo>
                    <a:cubicBezTo>
                      <a:pt x="451" y="758"/>
                      <a:pt x="508" y="686"/>
                      <a:pt x="561" y="617"/>
                    </a:cubicBezTo>
                    <a:cubicBezTo>
                      <a:pt x="671" y="476"/>
                      <a:pt x="770" y="335"/>
                      <a:pt x="862" y="179"/>
                    </a:cubicBezTo>
                    <a:cubicBezTo>
                      <a:pt x="911" y="98"/>
                      <a:pt x="840" y="1"/>
                      <a:pt x="76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92" name="Google Shape;3492;p47"/>
              <p:cNvSpPr/>
              <p:nvPr/>
            </p:nvSpPr>
            <p:spPr>
              <a:xfrm rot="-850406">
                <a:off x="6166257" y="3548964"/>
                <a:ext cx="10322" cy="13420"/>
              </a:xfrm>
              <a:custGeom>
                <a:avLst/>
                <a:gdLst/>
                <a:ahLst/>
                <a:cxnLst/>
                <a:rect l="l" t="t" r="r" b="b"/>
                <a:pathLst>
                  <a:path w="643" h="836" extrusionOk="0">
                    <a:moveTo>
                      <a:pt x="535" y="0"/>
                    </a:moveTo>
                    <a:cubicBezTo>
                      <a:pt x="511" y="0"/>
                      <a:pt x="487" y="12"/>
                      <a:pt x="471" y="42"/>
                    </a:cubicBezTo>
                    <a:cubicBezTo>
                      <a:pt x="406" y="156"/>
                      <a:pt x="334" y="273"/>
                      <a:pt x="250" y="377"/>
                    </a:cubicBezTo>
                    <a:cubicBezTo>
                      <a:pt x="174" y="471"/>
                      <a:pt x="45" y="563"/>
                      <a:pt x="18" y="688"/>
                    </a:cubicBezTo>
                    <a:cubicBezTo>
                      <a:pt x="1" y="760"/>
                      <a:pt x="49" y="836"/>
                      <a:pt x="123" y="836"/>
                    </a:cubicBezTo>
                    <a:cubicBezTo>
                      <a:pt x="131" y="836"/>
                      <a:pt x="139" y="835"/>
                      <a:pt x="148" y="833"/>
                    </a:cubicBezTo>
                    <a:cubicBezTo>
                      <a:pt x="292" y="798"/>
                      <a:pt x="379" y="654"/>
                      <a:pt x="452" y="533"/>
                    </a:cubicBezTo>
                    <a:cubicBezTo>
                      <a:pt x="527" y="399"/>
                      <a:pt x="588" y="262"/>
                      <a:pt x="627" y="114"/>
                    </a:cubicBezTo>
                    <a:cubicBezTo>
                      <a:pt x="642" y="54"/>
                      <a:pt x="587" y="0"/>
                      <a:pt x="53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93" name="Google Shape;3493;p47"/>
              <p:cNvSpPr/>
              <p:nvPr/>
            </p:nvSpPr>
            <p:spPr>
              <a:xfrm rot="-850406">
                <a:off x="6172592" y="3523977"/>
                <a:ext cx="5008" cy="9070"/>
              </a:xfrm>
              <a:custGeom>
                <a:avLst/>
                <a:gdLst/>
                <a:ahLst/>
                <a:cxnLst/>
                <a:rect l="l" t="t" r="r" b="b"/>
                <a:pathLst>
                  <a:path w="312" h="565" extrusionOk="0">
                    <a:moveTo>
                      <a:pt x="217" y="0"/>
                    </a:moveTo>
                    <a:cubicBezTo>
                      <a:pt x="173" y="0"/>
                      <a:pt x="125" y="30"/>
                      <a:pt x="121" y="80"/>
                    </a:cubicBezTo>
                    <a:cubicBezTo>
                      <a:pt x="113" y="148"/>
                      <a:pt x="95" y="213"/>
                      <a:pt x="72" y="274"/>
                    </a:cubicBezTo>
                    <a:cubicBezTo>
                      <a:pt x="49" y="343"/>
                      <a:pt x="11" y="392"/>
                      <a:pt x="4" y="464"/>
                    </a:cubicBezTo>
                    <a:cubicBezTo>
                      <a:pt x="0" y="517"/>
                      <a:pt x="48" y="564"/>
                      <a:pt x="98" y="564"/>
                    </a:cubicBezTo>
                    <a:cubicBezTo>
                      <a:pt x="112" y="564"/>
                      <a:pt x="127" y="560"/>
                      <a:pt x="140" y="552"/>
                    </a:cubicBezTo>
                    <a:cubicBezTo>
                      <a:pt x="300" y="460"/>
                      <a:pt x="311" y="229"/>
                      <a:pt x="292" y="65"/>
                    </a:cubicBezTo>
                    <a:cubicBezTo>
                      <a:pt x="287" y="20"/>
                      <a:pt x="253" y="0"/>
                      <a:pt x="21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94" name="Google Shape;3494;p47"/>
              <p:cNvSpPr/>
              <p:nvPr/>
            </p:nvSpPr>
            <p:spPr>
              <a:xfrm rot="-850406">
                <a:off x="6183287" y="3528588"/>
                <a:ext cx="10723" cy="14608"/>
              </a:xfrm>
              <a:custGeom>
                <a:avLst/>
                <a:gdLst/>
                <a:ahLst/>
                <a:cxnLst/>
                <a:rect l="l" t="t" r="r" b="b"/>
                <a:pathLst>
                  <a:path w="668" h="910" extrusionOk="0">
                    <a:moveTo>
                      <a:pt x="508" y="1"/>
                    </a:moveTo>
                    <a:cubicBezTo>
                      <a:pt x="484" y="1"/>
                      <a:pt x="459" y="10"/>
                      <a:pt x="437" y="33"/>
                    </a:cubicBezTo>
                    <a:cubicBezTo>
                      <a:pt x="255" y="235"/>
                      <a:pt x="0" y="535"/>
                      <a:pt x="38" y="825"/>
                    </a:cubicBezTo>
                    <a:cubicBezTo>
                      <a:pt x="43" y="877"/>
                      <a:pt x="94" y="910"/>
                      <a:pt x="145" y="910"/>
                    </a:cubicBezTo>
                    <a:cubicBezTo>
                      <a:pt x="171" y="910"/>
                      <a:pt x="197" y="901"/>
                      <a:pt x="216" y="881"/>
                    </a:cubicBezTo>
                    <a:cubicBezTo>
                      <a:pt x="311" y="786"/>
                      <a:pt x="338" y="668"/>
                      <a:pt x="399" y="547"/>
                    </a:cubicBezTo>
                    <a:cubicBezTo>
                      <a:pt x="460" y="421"/>
                      <a:pt x="532" y="300"/>
                      <a:pt x="612" y="186"/>
                    </a:cubicBezTo>
                    <a:cubicBezTo>
                      <a:pt x="667" y="104"/>
                      <a:pt x="589" y="1"/>
                      <a:pt x="50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95" name="Google Shape;3495;p47"/>
              <p:cNvSpPr/>
              <p:nvPr/>
            </p:nvSpPr>
            <p:spPr>
              <a:xfrm rot="-850406">
                <a:off x="6198497" y="3521510"/>
                <a:ext cx="14495" cy="14881"/>
              </a:xfrm>
              <a:custGeom>
                <a:avLst/>
                <a:gdLst/>
                <a:ahLst/>
                <a:cxnLst/>
                <a:rect l="l" t="t" r="r" b="b"/>
                <a:pathLst>
                  <a:path w="903" h="927" extrusionOk="0">
                    <a:moveTo>
                      <a:pt x="766" y="1"/>
                    </a:moveTo>
                    <a:cubicBezTo>
                      <a:pt x="745" y="1"/>
                      <a:pt x="723" y="8"/>
                      <a:pt x="705" y="26"/>
                    </a:cubicBezTo>
                    <a:cubicBezTo>
                      <a:pt x="576" y="151"/>
                      <a:pt x="446" y="272"/>
                      <a:pt x="317" y="395"/>
                    </a:cubicBezTo>
                    <a:cubicBezTo>
                      <a:pt x="199" y="505"/>
                      <a:pt x="78" y="619"/>
                      <a:pt x="29" y="779"/>
                    </a:cubicBezTo>
                    <a:cubicBezTo>
                      <a:pt x="0" y="857"/>
                      <a:pt x="64" y="927"/>
                      <a:pt x="139" y="927"/>
                    </a:cubicBezTo>
                    <a:cubicBezTo>
                      <a:pt x="155" y="927"/>
                      <a:pt x="172" y="923"/>
                      <a:pt x="188" y="916"/>
                    </a:cubicBezTo>
                    <a:cubicBezTo>
                      <a:pt x="336" y="847"/>
                      <a:pt x="439" y="706"/>
                      <a:pt x="530" y="577"/>
                    </a:cubicBezTo>
                    <a:cubicBezTo>
                      <a:pt x="636" y="437"/>
                      <a:pt x="743" y="295"/>
                      <a:pt x="850" y="151"/>
                    </a:cubicBezTo>
                    <a:cubicBezTo>
                      <a:pt x="902" y="84"/>
                      <a:pt x="836" y="1"/>
                      <a:pt x="76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96" name="Google Shape;3496;p47"/>
              <p:cNvSpPr/>
              <p:nvPr/>
            </p:nvSpPr>
            <p:spPr>
              <a:xfrm rot="-850406">
                <a:off x="6232708" y="3427186"/>
                <a:ext cx="9021" cy="10595"/>
              </a:xfrm>
              <a:custGeom>
                <a:avLst/>
                <a:gdLst/>
                <a:ahLst/>
                <a:cxnLst/>
                <a:rect l="l" t="t" r="r" b="b"/>
                <a:pathLst>
                  <a:path w="562" h="660" extrusionOk="0">
                    <a:moveTo>
                      <a:pt x="449" y="1"/>
                    </a:moveTo>
                    <a:cubicBezTo>
                      <a:pt x="431" y="1"/>
                      <a:pt x="411" y="8"/>
                      <a:pt x="394" y="26"/>
                    </a:cubicBezTo>
                    <a:cubicBezTo>
                      <a:pt x="313" y="106"/>
                      <a:pt x="241" y="186"/>
                      <a:pt x="169" y="270"/>
                    </a:cubicBezTo>
                    <a:cubicBezTo>
                      <a:pt x="101" y="349"/>
                      <a:pt x="13" y="433"/>
                      <a:pt x="6" y="544"/>
                    </a:cubicBezTo>
                    <a:cubicBezTo>
                      <a:pt x="0" y="618"/>
                      <a:pt x="57" y="659"/>
                      <a:pt x="118" y="659"/>
                    </a:cubicBezTo>
                    <a:cubicBezTo>
                      <a:pt x="135" y="659"/>
                      <a:pt x="153" y="656"/>
                      <a:pt x="169" y="649"/>
                    </a:cubicBezTo>
                    <a:cubicBezTo>
                      <a:pt x="264" y="616"/>
                      <a:pt x="318" y="502"/>
                      <a:pt x="367" y="421"/>
                    </a:cubicBezTo>
                    <a:cubicBezTo>
                      <a:pt x="424" y="330"/>
                      <a:pt x="478" y="239"/>
                      <a:pt x="527" y="144"/>
                    </a:cubicBezTo>
                    <a:cubicBezTo>
                      <a:pt x="562" y="80"/>
                      <a:pt x="510" y="1"/>
                      <a:pt x="44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97" name="Google Shape;3497;p47"/>
              <p:cNvSpPr/>
              <p:nvPr/>
            </p:nvSpPr>
            <p:spPr>
              <a:xfrm rot="-850406">
                <a:off x="6231800" y="3446468"/>
                <a:ext cx="13725" cy="16566"/>
              </a:xfrm>
              <a:custGeom>
                <a:avLst/>
                <a:gdLst/>
                <a:ahLst/>
                <a:cxnLst/>
                <a:rect l="l" t="t" r="r" b="b"/>
                <a:pathLst>
                  <a:path w="855" h="1032" extrusionOk="0">
                    <a:moveTo>
                      <a:pt x="752" y="0"/>
                    </a:moveTo>
                    <a:cubicBezTo>
                      <a:pt x="734" y="0"/>
                      <a:pt x="716" y="7"/>
                      <a:pt x="701" y="24"/>
                    </a:cubicBezTo>
                    <a:cubicBezTo>
                      <a:pt x="580" y="165"/>
                      <a:pt x="458" y="305"/>
                      <a:pt x="336" y="449"/>
                    </a:cubicBezTo>
                    <a:cubicBezTo>
                      <a:pt x="219" y="583"/>
                      <a:pt x="66" y="723"/>
                      <a:pt x="17" y="898"/>
                    </a:cubicBezTo>
                    <a:cubicBezTo>
                      <a:pt x="0" y="959"/>
                      <a:pt x="43" y="1032"/>
                      <a:pt x="106" y="1032"/>
                    </a:cubicBezTo>
                    <a:cubicBezTo>
                      <a:pt x="114" y="1032"/>
                      <a:pt x="122" y="1030"/>
                      <a:pt x="131" y="1028"/>
                    </a:cubicBezTo>
                    <a:cubicBezTo>
                      <a:pt x="489" y="928"/>
                      <a:pt x="732" y="435"/>
                      <a:pt x="835" y="112"/>
                    </a:cubicBezTo>
                    <a:cubicBezTo>
                      <a:pt x="854" y="58"/>
                      <a:pt x="803" y="0"/>
                      <a:pt x="75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98" name="Google Shape;3498;p47"/>
              <p:cNvSpPr/>
              <p:nvPr/>
            </p:nvSpPr>
            <p:spPr>
              <a:xfrm rot="-850406">
                <a:off x="6241813" y="3451954"/>
                <a:ext cx="18348" cy="19022"/>
              </a:xfrm>
              <a:custGeom>
                <a:avLst/>
                <a:gdLst/>
                <a:ahLst/>
                <a:cxnLst/>
                <a:rect l="l" t="t" r="r" b="b"/>
                <a:pathLst>
                  <a:path w="1143" h="1185" extrusionOk="0">
                    <a:moveTo>
                      <a:pt x="1007" y="1"/>
                    </a:moveTo>
                    <a:cubicBezTo>
                      <a:pt x="988" y="1"/>
                      <a:pt x="969" y="7"/>
                      <a:pt x="953" y="20"/>
                    </a:cubicBezTo>
                    <a:cubicBezTo>
                      <a:pt x="614" y="294"/>
                      <a:pt x="173" y="621"/>
                      <a:pt x="25" y="1043"/>
                    </a:cubicBezTo>
                    <a:cubicBezTo>
                      <a:pt x="0" y="1111"/>
                      <a:pt x="61" y="1185"/>
                      <a:pt x="128" y="1185"/>
                    </a:cubicBezTo>
                    <a:cubicBezTo>
                      <a:pt x="143" y="1185"/>
                      <a:pt x="158" y="1181"/>
                      <a:pt x="173" y="1172"/>
                    </a:cubicBezTo>
                    <a:cubicBezTo>
                      <a:pt x="363" y="1058"/>
                      <a:pt x="496" y="883"/>
                      <a:pt x="633" y="716"/>
                    </a:cubicBezTo>
                    <a:cubicBezTo>
                      <a:pt x="789" y="525"/>
                      <a:pt x="937" y="332"/>
                      <a:pt x="1089" y="142"/>
                    </a:cubicBezTo>
                    <a:cubicBezTo>
                      <a:pt x="1143" y="74"/>
                      <a:pt x="1076" y="1"/>
                      <a:pt x="100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99" name="Google Shape;3499;p47"/>
              <p:cNvSpPr/>
              <p:nvPr/>
            </p:nvSpPr>
            <p:spPr>
              <a:xfrm rot="-850406">
                <a:off x="6223836" y="3490601"/>
                <a:ext cx="17481" cy="14238"/>
              </a:xfrm>
              <a:custGeom>
                <a:avLst/>
                <a:gdLst/>
                <a:ahLst/>
                <a:cxnLst/>
                <a:rect l="l" t="t" r="r" b="b"/>
                <a:pathLst>
                  <a:path w="1089" h="887" extrusionOk="0">
                    <a:moveTo>
                      <a:pt x="878" y="0"/>
                    </a:moveTo>
                    <a:cubicBezTo>
                      <a:pt x="847" y="0"/>
                      <a:pt x="815" y="12"/>
                      <a:pt x="788" y="41"/>
                    </a:cubicBezTo>
                    <a:cubicBezTo>
                      <a:pt x="678" y="171"/>
                      <a:pt x="557" y="289"/>
                      <a:pt x="423" y="395"/>
                    </a:cubicBezTo>
                    <a:cubicBezTo>
                      <a:pt x="359" y="448"/>
                      <a:pt x="309" y="513"/>
                      <a:pt x="248" y="562"/>
                    </a:cubicBezTo>
                    <a:cubicBezTo>
                      <a:pt x="176" y="624"/>
                      <a:pt x="111" y="669"/>
                      <a:pt x="50" y="741"/>
                    </a:cubicBezTo>
                    <a:cubicBezTo>
                      <a:pt x="0" y="799"/>
                      <a:pt x="35" y="886"/>
                      <a:pt x="112" y="886"/>
                    </a:cubicBezTo>
                    <a:cubicBezTo>
                      <a:pt x="117" y="886"/>
                      <a:pt x="122" y="886"/>
                      <a:pt x="127" y="885"/>
                    </a:cubicBezTo>
                    <a:cubicBezTo>
                      <a:pt x="503" y="833"/>
                      <a:pt x="796" y="525"/>
                      <a:pt x="1013" y="236"/>
                    </a:cubicBezTo>
                    <a:cubicBezTo>
                      <a:pt x="1089" y="134"/>
                      <a:pt x="983" y="0"/>
                      <a:pt x="87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00" name="Google Shape;3500;p47"/>
              <p:cNvSpPr/>
              <p:nvPr/>
            </p:nvSpPr>
            <p:spPr>
              <a:xfrm rot="-850406">
                <a:off x="6203861" y="3481495"/>
                <a:ext cx="14624" cy="12681"/>
              </a:xfrm>
              <a:custGeom>
                <a:avLst/>
                <a:gdLst/>
                <a:ahLst/>
                <a:cxnLst/>
                <a:rect l="l" t="t" r="r" b="b"/>
                <a:pathLst>
                  <a:path w="911" h="790" extrusionOk="0">
                    <a:moveTo>
                      <a:pt x="803" y="1"/>
                    </a:moveTo>
                    <a:cubicBezTo>
                      <a:pt x="784" y="1"/>
                      <a:pt x="765" y="9"/>
                      <a:pt x="746" y="27"/>
                    </a:cubicBezTo>
                    <a:cubicBezTo>
                      <a:pt x="640" y="137"/>
                      <a:pt x="518" y="240"/>
                      <a:pt x="392" y="332"/>
                    </a:cubicBezTo>
                    <a:cubicBezTo>
                      <a:pt x="278" y="419"/>
                      <a:pt x="108" y="483"/>
                      <a:pt x="39" y="616"/>
                    </a:cubicBezTo>
                    <a:cubicBezTo>
                      <a:pt x="1" y="693"/>
                      <a:pt x="36" y="780"/>
                      <a:pt x="127" y="788"/>
                    </a:cubicBezTo>
                    <a:cubicBezTo>
                      <a:pt x="137" y="789"/>
                      <a:pt x="147" y="789"/>
                      <a:pt x="157" y="789"/>
                    </a:cubicBezTo>
                    <a:cubicBezTo>
                      <a:pt x="313" y="789"/>
                      <a:pt x="460" y="655"/>
                      <a:pt x="568" y="551"/>
                    </a:cubicBezTo>
                    <a:cubicBezTo>
                      <a:pt x="697" y="430"/>
                      <a:pt x="792" y="297"/>
                      <a:pt x="880" y="137"/>
                    </a:cubicBezTo>
                    <a:cubicBezTo>
                      <a:pt x="911" y="77"/>
                      <a:pt x="862" y="1"/>
                      <a:pt x="80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01" name="Google Shape;3501;p47"/>
              <p:cNvSpPr/>
              <p:nvPr/>
            </p:nvSpPr>
            <p:spPr>
              <a:xfrm rot="-850406">
                <a:off x="6211668" y="3455919"/>
                <a:ext cx="10627" cy="11429"/>
              </a:xfrm>
              <a:custGeom>
                <a:avLst/>
                <a:gdLst/>
                <a:ahLst/>
                <a:cxnLst/>
                <a:rect l="l" t="t" r="r" b="b"/>
                <a:pathLst>
                  <a:path w="662" h="712" extrusionOk="0">
                    <a:moveTo>
                      <a:pt x="541" y="1"/>
                    </a:moveTo>
                    <a:cubicBezTo>
                      <a:pt x="518" y="1"/>
                      <a:pt x="494" y="9"/>
                      <a:pt x="472" y="30"/>
                    </a:cubicBezTo>
                    <a:cubicBezTo>
                      <a:pt x="396" y="106"/>
                      <a:pt x="328" y="193"/>
                      <a:pt x="256" y="277"/>
                    </a:cubicBezTo>
                    <a:cubicBezTo>
                      <a:pt x="225" y="315"/>
                      <a:pt x="187" y="346"/>
                      <a:pt x="156" y="383"/>
                    </a:cubicBezTo>
                    <a:cubicBezTo>
                      <a:pt x="119" y="432"/>
                      <a:pt x="96" y="490"/>
                      <a:pt x="58" y="536"/>
                    </a:cubicBezTo>
                    <a:cubicBezTo>
                      <a:pt x="0" y="612"/>
                      <a:pt x="73" y="711"/>
                      <a:pt x="154" y="711"/>
                    </a:cubicBezTo>
                    <a:cubicBezTo>
                      <a:pt x="170" y="711"/>
                      <a:pt x="186" y="708"/>
                      <a:pt x="202" y="699"/>
                    </a:cubicBezTo>
                    <a:cubicBezTo>
                      <a:pt x="256" y="669"/>
                      <a:pt x="316" y="646"/>
                      <a:pt x="361" y="611"/>
                    </a:cubicBezTo>
                    <a:cubicBezTo>
                      <a:pt x="407" y="574"/>
                      <a:pt x="449" y="520"/>
                      <a:pt x="487" y="471"/>
                    </a:cubicBezTo>
                    <a:cubicBezTo>
                      <a:pt x="559" y="372"/>
                      <a:pt x="624" y="262"/>
                      <a:pt x="647" y="144"/>
                    </a:cubicBezTo>
                    <a:cubicBezTo>
                      <a:pt x="661" y="74"/>
                      <a:pt x="606" y="1"/>
                      <a:pt x="54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02" name="Google Shape;3502;p47"/>
              <p:cNvSpPr/>
              <p:nvPr/>
            </p:nvSpPr>
            <p:spPr>
              <a:xfrm rot="-850406">
                <a:off x="6184554" y="3509007"/>
                <a:ext cx="12136" cy="13933"/>
              </a:xfrm>
              <a:custGeom>
                <a:avLst/>
                <a:gdLst/>
                <a:ahLst/>
                <a:cxnLst/>
                <a:rect l="l" t="t" r="r" b="b"/>
                <a:pathLst>
                  <a:path w="756" h="868" extrusionOk="0">
                    <a:moveTo>
                      <a:pt x="590" y="0"/>
                    </a:moveTo>
                    <a:cubicBezTo>
                      <a:pt x="553" y="0"/>
                      <a:pt x="517" y="18"/>
                      <a:pt x="495" y="60"/>
                    </a:cubicBezTo>
                    <a:cubicBezTo>
                      <a:pt x="427" y="194"/>
                      <a:pt x="343" y="311"/>
                      <a:pt x="244" y="422"/>
                    </a:cubicBezTo>
                    <a:cubicBezTo>
                      <a:pt x="153" y="520"/>
                      <a:pt x="27" y="604"/>
                      <a:pt x="9" y="745"/>
                    </a:cubicBezTo>
                    <a:cubicBezTo>
                      <a:pt x="1" y="809"/>
                      <a:pt x="62" y="859"/>
                      <a:pt x="115" y="866"/>
                    </a:cubicBezTo>
                    <a:cubicBezTo>
                      <a:pt x="124" y="867"/>
                      <a:pt x="133" y="868"/>
                      <a:pt x="142" y="868"/>
                    </a:cubicBezTo>
                    <a:cubicBezTo>
                      <a:pt x="293" y="868"/>
                      <a:pt x="416" y="719"/>
                      <a:pt x="499" y="611"/>
                    </a:cubicBezTo>
                    <a:cubicBezTo>
                      <a:pt x="602" y="482"/>
                      <a:pt x="674" y="330"/>
                      <a:pt x="727" y="174"/>
                    </a:cubicBezTo>
                    <a:cubicBezTo>
                      <a:pt x="756" y="81"/>
                      <a:pt x="670" y="0"/>
                      <a:pt x="59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03" name="Google Shape;3503;p47"/>
              <p:cNvSpPr/>
              <p:nvPr/>
            </p:nvSpPr>
            <p:spPr>
              <a:xfrm rot="-850406">
                <a:off x="6048659" y="3290852"/>
                <a:ext cx="236516" cy="381966"/>
              </a:xfrm>
              <a:custGeom>
                <a:avLst/>
                <a:gdLst/>
                <a:ahLst/>
                <a:cxnLst/>
                <a:rect l="l" t="t" r="r" b="b"/>
                <a:pathLst>
                  <a:path w="14734" h="23795" extrusionOk="0">
                    <a:moveTo>
                      <a:pt x="10465" y="0"/>
                    </a:moveTo>
                    <a:cubicBezTo>
                      <a:pt x="6579" y="0"/>
                      <a:pt x="1" y="22277"/>
                      <a:pt x="1" y="22277"/>
                    </a:cubicBezTo>
                    <a:lnTo>
                      <a:pt x="388" y="23795"/>
                    </a:lnTo>
                    <a:cubicBezTo>
                      <a:pt x="388" y="23795"/>
                      <a:pt x="14733" y="2173"/>
                      <a:pt x="10943" y="123"/>
                    </a:cubicBezTo>
                    <a:cubicBezTo>
                      <a:pt x="10789" y="40"/>
                      <a:pt x="10629" y="0"/>
                      <a:pt x="1046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04" name="Google Shape;3504;p47"/>
              <p:cNvSpPr/>
              <p:nvPr/>
            </p:nvSpPr>
            <p:spPr>
              <a:xfrm rot="-850406">
                <a:off x="6145123" y="3321626"/>
                <a:ext cx="11831" cy="14447"/>
              </a:xfrm>
              <a:custGeom>
                <a:avLst/>
                <a:gdLst/>
                <a:ahLst/>
                <a:cxnLst/>
                <a:rect l="l" t="t" r="r" b="b"/>
                <a:pathLst>
                  <a:path w="737" h="900" extrusionOk="0">
                    <a:moveTo>
                      <a:pt x="591" y="0"/>
                    </a:moveTo>
                    <a:cubicBezTo>
                      <a:pt x="566" y="0"/>
                      <a:pt x="541" y="11"/>
                      <a:pt x="521" y="36"/>
                    </a:cubicBezTo>
                    <a:cubicBezTo>
                      <a:pt x="475" y="90"/>
                      <a:pt x="429" y="143"/>
                      <a:pt x="384" y="196"/>
                    </a:cubicBezTo>
                    <a:cubicBezTo>
                      <a:pt x="378" y="195"/>
                      <a:pt x="372" y="194"/>
                      <a:pt x="366" y="194"/>
                    </a:cubicBezTo>
                    <a:cubicBezTo>
                      <a:pt x="353" y="194"/>
                      <a:pt x="341" y="198"/>
                      <a:pt x="330" y="211"/>
                    </a:cubicBezTo>
                    <a:cubicBezTo>
                      <a:pt x="284" y="276"/>
                      <a:pt x="243" y="345"/>
                      <a:pt x="198" y="409"/>
                    </a:cubicBezTo>
                    <a:cubicBezTo>
                      <a:pt x="110" y="515"/>
                      <a:pt x="7" y="615"/>
                      <a:pt x="3" y="755"/>
                    </a:cubicBezTo>
                    <a:cubicBezTo>
                      <a:pt x="0" y="850"/>
                      <a:pt x="74" y="899"/>
                      <a:pt x="153" y="899"/>
                    </a:cubicBezTo>
                    <a:cubicBezTo>
                      <a:pt x="178" y="899"/>
                      <a:pt x="204" y="894"/>
                      <a:pt x="228" y="884"/>
                    </a:cubicBezTo>
                    <a:cubicBezTo>
                      <a:pt x="353" y="831"/>
                      <a:pt x="414" y="668"/>
                      <a:pt x="482" y="554"/>
                    </a:cubicBezTo>
                    <a:cubicBezTo>
                      <a:pt x="558" y="428"/>
                      <a:pt x="615" y="291"/>
                      <a:pt x="691" y="166"/>
                    </a:cubicBezTo>
                    <a:cubicBezTo>
                      <a:pt x="737" y="89"/>
                      <a:pt x="664" y="0"/>
                      <a:pt x="59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05" name="Google Shape;3505;p47"/>
              <p:cNvSpPr/>
              <p:nvPr/>
            </p:nvSpPr>
            <p:spPr>
              <a:xfrm rot="-850406">
                <a:off x="6155714" y="3303610"/>
                <a:ext cx="11028" cy="13693"/>
              </a:xfrm>
              <a:custGeom>
                <a:avLst/>
                <a:gdLst/>
                <a:ahLst/>
                <a:cxnLst/>
                <a:rect l="l" t="t" r="r" b="b"/>
                <a:pathLst>
                  <a:path w="687" h="853" extrusionOk="0">
                    <a:moveTo>
                      <a:pt x="588" y="0"/>
                    </a:moveTo>
                    <a:cubicBezTo>
                      <a:pt x="568" y="0"/>
                      <a:pt x="548" y="9"/>
                      <a:pt x="531" y="29"/>
                    </a:cubicBezTo>
                    <a:cubicBezTo>
                      <a:pt x="340" y="246"/>
                      <a:pt x="154" y="478"/>
                      <a:pt x="29" y="736"/>
                    </a:cubicBezTo>
                    <a:cubicBezTo>
                      <a:pt x="1" y="796"/>
                      <a:pt x="44" y="852"/>
                      <a:pt x="100" y="852"/>
                    </a:cubicBezTo>
                    <a:cubicBezTo>
                      <a:pt x="113" y="852"/>
                      <a:pt x="126" y="849"/>
                      <a:pt x="139" y="843"/>
                    </a:cubicBezTo>
                    <a:cubicBezTo>
                      <a:pt x="424" y="710"/>
                      <a:pt x="618" y="417"/>
                      <a:pt x="675" y="113"/>
                    </a:cubicBezTo>
                    <a:cubicBezTo>
                      <a:pt x="687" y="56"/>
                      <a:pt x="638" y="0"/>
                      <a:pt x="58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06" name="Google Shape;3506;p47"/>
              <p:cNvSpPr/>
              <p:nvPr/>
            </p:nvSpPr>
            <p:spPr>
              <a:xfrm rot="-850406">
                <a:off x="6154466" y="3335123"/>
                <a:ext cx="13002" cy="16197"/>
              </a:xfrm>
              <a:custGeom>
                <a:avLst/>
                <a:gdLst/>
                <a:ahLst/>
                <a:cxnLst/>
                <a:rect l="l" t="t" r="r" b="b"/>
                <a:pathLst>
                  <a:path w="810" h="1009" extrusionOk="0">
                    <a:moveTo>
                      <a:pt x="681" y="1"/>
                    </a:moveTo>
                    <a:cubicBezTo>
                      <a:pt x="652" y="1"/>
                      <a:pt x="623" y="15"/>
                      <a:pt x="602" y="49"/>
                    </a:cubicBezTo>
                    <a:cubicBezTo>
                      <a:pt x="511" y="197"/>
                      <a:pt x="393" y="330"/>
                      <a:pt x="287" y="463"/>
                    </a:cubicBezTo>
                    <a:cubicBezTo>
                      <a:pt x="196" y="580"/>
                      <a:pt x="54" y="687"/>
                      <a:pt x="21" y="836"/>
                    </a:cubicBezTo>
                    <a:cubicBezTo>
                      <a:pt x="1" y="910"/>
                      <a:pt x="63" y="1008"/>
                      <a:pt x="145" y="1008"/>
                    </a:cubicBezTo>
                    <a:cubicBezTo>
                      <a:pt x="159" y="1008"/>
                      <a:pt x="173" y="1005"/>
                      <a:pt x="188" y="999"/>
                    </a:cubicBezTo>
                    <a:cubicBezTo>
                      <a:pt x="344" y="938"/>
                      <a:pt x="428" y="778"/>
                      <a:pt x="519" y="642"/>
                    </a:cubicBezTo>
                    <a:cubicBezTo>
                      <a:pt x="621" y="486"/>
                      <a:pt x="689" y="319"/>
                      <a:pt x="773" y="152"/>
                    </a:cubicBezTo>
                    <a:cubicBezTo>
                      <a:pt x="810" y="73"/>
                      <a:pt x="746" y="1"/>
                      <a:pt x="68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07" name="Google Shape;3507;p47"/>
              <p:cNvSpPr/>
              <p:nvPr/>
            </p:nvSpPr>
            <p:spPr>
              <a:xfrm rot="-850406">
                <a:off x="6168052" y="3350448"/>
                <a:ext cx="10482" cy="14784"/>
              </a:xfrm>
              <a:custGeom>
                <a:avLst/>
                <a:gdLst/>
                <a:ahLst/>
                <a:cxnLst/>
                <a:rect l="l" t="t" r="r" b="b"/>
                <a:pathLst>
                  <a:path w="653" h="921" extrusionOk="0">
                    <a:moveTo>
                      <a:pt x="620" y="1"/>
                    </a:moveTo>
                    <a:cubicBezTo>
                      <a:pt x="613" y="1"/>
                      <a:pt x="605" y="3"/>
                      <a:pt x="599" y="9"/>
                    </a:cubicBezTo>
                    <a:cubicBezTo>
                      <a:pt x="489" y="120"/>
                      <a:pt x="401" y="241"/>
                      <a:pt x="310" y="367"/>
                    </a:cubicBezTo>
                    <a:cubicBezTo>
                      <a:pt x="219" y="492"/>
                      <a:pt x="63" y="606"/>
                      <a:pt x="25" y="758"/>
                    </a:cubicBezTo>
                    <a:cubicBezTo>
                      <a:pt x="1" y="855"/>
                      <a:pt x="75" y="921"/>
                      <a:pt x="158" y="921"/>
                    </a:cubicBezTo>
                    <a:cubicBezTo>
                      <a:pt x="180" y="921"/>
                      <a:pt x="202" y="917"/>
                      <a:pt x="223" y="907"/>
                    </a:cubicBezTo>
                    <a:cubicBezTo>
                      <a:pt x="371" y="842"/>
                      <a:pt x="458" y="637"/>
                      <a:pt x="531" y="497"/>
                    </a:cubicBezTo>
                    <a:cubicBezTo>
                      <a:pt x="607" y="344"/>
                      <a:pt x="652" y="200"/>
                      <a:pt x="652" y="28"/>
                    </a:cubicBezTo>
                    <a:cubicBezTo>
                      <a:pt x="652" y="13"/>
                      <a:pt x="636" y="1"/>
                      <a:pt x="62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08" name="Google Shape;3508;p47"/>
              <p:cNvSpPr/>
              <p:nvPr/>
            </p:nvSpPr>
            <p:spPr>
              <a:xfrm rot="-850406">
                <a:off x="6139215" y="3356548"/>
                <a:ext cx="11590" cy="17947"/>
              </a:xfrm>
              <a:custGeom>
                <a:avLst/>
                <a:gdLst/>
                <a:ahLst/>
                <a:cxnLst/>
                <a:rect l="l" t="t" r="r" b="b"/>
                <a:pathLst>
                  <a:path w="722" h="1118" extrusionOk="0">
                    <a:moveTo>
                      <a:pt x="605" y="1"/>
                    </a:moveTo>
                    <a:cubicBezTo>
                      <a:pt x="574" y="1"/>
                      <a:pt x="543" y="14"/>
                      <a:pt x="524" y="45"/>
                    </a:cubicBezTo>
                    <a:cubicBezTo>
                      <a:pt x="425" y="205"/>
                      <a:pt x="319" y="365"/>
                      <a:pt x="228" y="532"/>
                    </a:cubicBezTo>
                    <a:cubicBezTo>
                      <a:pt x="144" y="680"/>
                      <a:pt x="33" y="817"/>
                      <a:pt x="10" y="991"/>
                    </a:cubicBezTo>
                    <a:cubicBezTo>
                      <a:pt x="1" y="1077"/>
                      <a:pt x="71" y="1118"/>
                      <a:pt x="142" y="1118"/>
                    </a:cubicBezTo>
                    <a:cubicBezTo>
                      <a:pt x="179" y="1118"/>
                      <a:pt x="215" y="1108"/>
                      <a:pt x="242" y="1087"/>
                    </a:cubicBezTo>
                    <a:cubicBezTo>
                      <a:pt x="375" y="980"/>
                      <a:pt x="447" y="775"/>
                      <a:pt x="516" y="623"/>
                    </a:cubicBezTo>
                    <a:cubicBezTo>
                      <a:pt x="593" y="459"/>
                      <a:pt x="645" y="292"/>
                      <a:pt x="698" y="117"/>
                    </a:cubicBezTo>
                    <a:cubicBezTo>
                      <a:pt x="721" y="50"/>
                      <a:pt x="663" y="1"/>
                      <a:pt x="60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09" name="Google Shape;3509;p47"/>
              <p:cNvSpPr/>
              <p:nvPr/>
            </p:nvSpPr>
            <p:spPr>
              <a:xfrm rot="-850406">
                <a:off x="6151099" y="3374996"/>
                <a:ext cx="11654" cy="19038"/>
              </a:xfrm>
              <a:custGeom>
                <a:avLst/>
                <a:gdLst/>
                <a:ahLst/>
                <a:cxnLst/>
                <a:rect l="l" t="t" r="r" b="b"/>
                <a:pathLst>
                  <a:path w="726" h="1186" extrusionOk="0">
                    <a:moveTo>
                      <a:pt x="620" y="0"/>
                    </a:moveTo>
                    <a:cubicBezTo>
                      <a:pt x="586" y="0"/>
                      <a:pt x="550" y="15"/>
                      <a:pt x="530" y="47"/>
                    </a:cubicBezTo>
                    <a:cubicBezTo>
                      <a:pt x="423" y="210"/>
                      <a:pt x="343" y="393"/>
                      <a:pt x="244" y="560"/>
                    </a:cubicBezTo>
                    <a:cubicBezTo>
                      <a:pt x="153" y="712"/>
                      <a:pt x="58" y="883"/>
                      <a:pt x="16" y="1058"/>
                    </a:cubicBezTo>
                    <a:cubicBezTo>
                      <a:pt x="1" y="1124"/>
                      <a:pt x="52" y="1186"/>
                      <a:pt x="114" y="1186"/>
                    </a:cubicBezTo>
                    <a:cubicBezTo>
                      <a:pt x="131" y="1186"/>
                      <a:pt x="148" y="1181"/>
                      <a:pt x="165" y="1172"/>
                    </a:cubicBezTo>
                    <a:cubicBezTo>
                      <a:pt x="503" y="974"/>
                      <a:pt x="700" y="480"/>
                      <a:pt x="723" y="100"/>
                    </a:cubicBezTo>
                    <a:cubicBezTo>
                      <a:pt x="725" y="35"/>
                      <a:pt x="673" y="0"/>
                      <a:pt x="62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10" name="Google Shape;3510;p47"/>
              <p:cNvSpPr/>
              <p:nvPr/>
            </p:nvSpPr>
            <p:spPr>
              <a:xfrm rot="-850406">
                <a:off x="6161156" y="3401484"/>
                <a:ext cx="10081" cy="11943"/>
              </a:xfrm>
              <a:custGeom>
                <a:avLst/>
                <a:gdLst/>
                <a:ahLst/>
                <a:cxnLst/>
                <a:rect l="l" t="t" r="r" b="b"/>
                <a:pathLst>
                  <a:path w="628" h="744" extrusionOk="0">
                    <a:moveTo>
                      <a:pt x="482" y="0"/>
                    </a:moveTo>
                    <a:cubicBezTo>
                      <a:pt x="447" y="0"/>
                      <a:pt x="413" y="12"/>
                      <a:pt x="388" y="36"/>
                    </a:cubicBezTo>
                    <a:cubicBezTo>
                      <a:pt x="313" y="112"/>
                      <a:pt x="255" y="203"/>
                      <a:pt x="187" y="291"/>
                    </a:cubicBezTo>
                    <a:cubicBezTo>
                      <a:pt x="111" y="386"/>
                      <a:pt x="4" y="458"/>
                      <a:pt x="0" y="591"/>
                    </a:cubicBezTo>
                    <a:cubicBezTo>
                      <a:pt x="0" y="675"/>
                      <a:pt x="73" y="743"/>
                      <a:pt x="156" y="743"/>
                    </a:cubicBezTo>
                    <a:cubicBezTo>
                      <a:pt x="158" y="743"/>
                      <a:pt x="160" y="743"/>
                      <a:pt x="162" y="743"/>
                    </a:cubicBezTo>
                    <a:cubicBezTo>
                      <a:pt x="307" y="743"/>
                      <a:pt x="397" y="601"/>
                      <a:pt x="476" y="489"/>
                    </a:cubicBezTo>
                    <a:cubicBezTo>
                      <a:pt x="548" y="382"/>
                      <a:pt x="604" y="261"/>
                      <a:pt x="620" y="131"/>
                    </a:cubicBezTo>
                    <a:cubicBezTo>
                      <a:pt x="628" y="49"/>
                      <a:pt x="554" y="0"/>
                      <a:pt x="48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11" name="Google Shape;3511;p47"/>
              <p:cNvSpPr/>
              <p:nvPr/>
            </p:nvSpPr>
            <p:spPr>
              <a:xfrm rot="-850406">
                <a:off x="6138937" y="3398851"/>
                <a:ext cx="11012" cy="1630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016" extrusionOk="0">
                    <a:moveTo>
                      <a:pt x="552" y="1"/>
                    </a:moveTo>
                    <a:cubicBezTo>
                      <a:pt x="513" y="1"/>
                      <a:pt x="475" y="23"/>
                      <a:pt x="458" y="71"/>
                    </a:cubicBezTo>
                    <a:cubicBezTo>
                      <a:pt x="412" y="205"/>
                      <a:pt x="348" y="345"/>
                      <a:pt x="275" y="466"/>
                    </a:cubicBezTo>
                    <a:cubicBezTo>
                      <a:pt x="203" y="584"/>
                      <a:pt x="105" y="684"/>
                      <a:pt x="40" y="809"/>
                    </a:cubicBezTo>
                    <a:cubicBezTo>
                      <a:pt x="0" y="891"/>
                      <a:pt x="56" y="1015"/>
                      <a:pt x="149" y="1015"/>
                    </a:cubicBezTo>
                    <a:cubicBezTo>
                      <a:pt x="163" y="1015"/>
                      <a:pt x="177" y="1012"/>
                      <a:pt x="192" y="1007"/>
                    </a:cubicBezTo>
                    <a:cubicBezTo>
                      <a:pt x="534" y="870"/>
                      <a:pt x="686" y="447"/>
                      <a:pt x="656" y="98"/>
                    </a:cubicBezTo>
                    <a:cubicBezTo>
                      <a:pt x="650" y="36"/>
                      <a:pt x="600" y="1"/>
                      <a:pt x="5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12" name="Google Shape;3512;p47"/>
              <p:cNvSpPr/>
              <p:nvPr/>
            </p:nvSpPr>
            <p:spPr>
              <a:xfrm rot="-850406">
                <a:off x="6127220" y="3386499"/>
                <a:ext cx="10450" cy="1411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879" extrusionOk="0">
                    <a:moveTo>
                      <a:pt x="512" y="1"/>
                    </a:moveTo>
                    <a:cubicBezTo>
                      <a:pt x="478" y="1"/>
                      <a:pt x="446" y="16"/>
                      <a:pt x="428" y="55"/>
                    </a:cubicBezTo>
                    <a:cubicBezTo>
                      <a:pt x="371" y="181"/>
                      <a:pt x="306" y="295"/>
                      <a:pt x="234" y="409"/>
                    </a:cubicBezTo>
                    <a:cubicBezTo>
                      <a:pt x="166" y="519"/>
                      <a:pt x="66" y="610"/>
                      <a:pt x="24" y="735"/>
                    </a:cubicBezTo>
                    <a:cubicBezTo>
                      <a:pt x="1" y="815"/>
                      <a:pt x="70" y="879"/>
                      <a:pt x="142" y="879"/>
                    </a:cubicBezTo>
                    <a:cubicBezTo>
                      <a:pt x="160" y="879"/>
                      <a:pt x="179" y="874"/>
                      <a:pt x="196" y="865"/>
                    </a:cubicBezTo>
                    <a:cubicBezTo>
                      <a:pt x="321" y="800"/>
                      <a:pt x="394" y="660"/>
                      <a:pt x="462" y="542"/>
                    </a:cubicBezTo>
                    <a:cubicBezTo>
                      <a:pt x="535" y="416"/>
                      <a:pt x="584" y="279"/>
                      <a:pt x="626" y="139"/>
                    </a:cubicBezTo>
                    <a:cubicBezTo>
                      <a:pt x="651" y="63"/>
                      <a:pt x="578" y="1"/>
                      <a:pt x="51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13" name="Google Shape;3513;p47"/>
              <p:cNvSpPr/>
              <p:nvPr/>
            </p:nvSpPr>
            <p:spPr>
              <a:xfrm rot="-850406">
                <a:off x="6127535" y="3437543"/>
                <a:ext cx="12665" cy="15988"/>
              </a:xfrm>
              <a:custGeom>
                <a:avLst/>
                <a:gdLst/>
                <a:ahLst/>
                <a:cxnLst/>
                <a:rect l="l" t="t" r="r" b="b"/>
                <a:pathLst>
                  <a:path w="789" h="996" extrusionOk="0">
                    <a:moveTo>
                      <a:pt x="685" y="0"/>
                    </a:moveTo>
                    <a:cubicBezTo>
                      <a:pt x="647" y="0"/>
                      <a:pt x="606" y="17"/>
                      <a:pt x="584" y="47"/>
                    </a:cubicBezTo>
                    <a:cubicBezTo>
                      <a:pt x="493" y="168"/>
                      <a:pt x="413" y="301"/>
                      <a:pt x="318" y="424"/>
                    </a:cubicBezTo>
                    <a:cubicBezTo>
                      <a:pt x="227" y="549"/>
                      <a:pt x="132" y="659"/>
                      <a:pt x="56" y="796"/>
                    </a:cubicBezTo>
                    <a:cubicBezTo>
                      <a:pt x="0" y="892"/>
                      <a:pt x="78" y="996"/>
                      <a:pt x="171" y="996"/>
                    </a:cubicBezTo>
                    <a:cubicBezTo>
                      <a:pt x="192" y="996"/>
                      <a:pt x="214" y="991"/>
                      <a:pt x="235" y="979"/>
                    </a:cubicBezTo>
                    <a:cubicBezTo>
                      <a:pt x="542" y="803"/>
                      <a:pt x="740" y="442"/>
                      <a:pt x="782" y="100"/>
                    </a:cubicBezTo>
                    <a:cubicBezTo>
                      <a:pt x="789" y="32"/>
                      <a:pt x="739" y="0"/>
                      <a:pt x="68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14" name="Google Shape;3514;p47"/>
              <p:cNvSpPr/>
              <p:nvPr/>
            </p:nvSpPr>
            <p:spPr>
              <a:xfrm rot="-850406">
                <a:off x="6146255" y="3432957"/>
                <a:ext cx="11124" cy="17834"/>
              </a:xfrm>
              <a:custGeom>
                <a:avLst/>
                <a:gdLst/>
                <a:ahLst/>
                <a:cxnLst/>
                <a:rect l="l" t="t" r="r" b="b"/>
                <a:pathLst>
                  <a:path w="693" h="1111" extrusionOk="0">
                    <a:moveTo>
                      <a:pt x="565" y="0"/>
                    </a:moveTo>
                    <a:cubicBezTo>
                      <a:pt x="543" y="0"/>
                      <a:pt x="520" y="9"/>
                      <a:pt x="498" y="29"/>
                    </a:cubicBezTo>
                    <a:cubicBezTo>
                      <a:pt x="362" y="159"/>
                      <a:pt x="286" y="345"/>
                      <a:pt x="195" y="501"/>
                    </a:cubicBezTo>
                    <a:cubicBezTo>
                      <a:pt x="103" y="657"/>
                      <a:pt x="5" y="817"/>
                      <a:pt x="0" y="1003"/>
                    </a:cubicBezTo>
                    <a:cubicBezTo>
                      <a:pt x="0" y="1054"/>
                      <a:pt x="53" y="1111"/>
                      <a:pt x="108" y="1111"/>
                    </a:cubicBezTo>
                    <a:cubicBezTo>
                      <a:pt x="117" y="1111"/>
                      <a:pt x="127" y="1109"/>
                      <a:pt x="137" y="1105"/>
                    </a:cubicBezTo>
                    <a:cubicBezTo>
                      <a:pt x="324" y="1029"/>
                      <a:pt x="434" y="866"/>
                      <a:pt x="514" y="687"/>
                    </a:cubicBezTo>
                    <a:cubicBezTo>
                      <a:pt x="593" y="508"/>
                      <a:pt x="693" y="303"/>
                      <a:pt x="670" y="101"/>
                    </a:cubicBezTo>
                    <a:cubicBezTo>
                      <a:pt x="662" y="44"/>
                      <a:pt x="616" y="0"/>
                      <a:pt x="56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15" name="Google Shape;3515;p47"/>
              <p:cNvSpPr/>
              <p:nvPr/>
            </p:nvSpPr>
            <p:spPr>
              <a:xfrm rot="-850406">
                <a:off x="6133977" y="3472729"/>
                <a:ext cx="10691" cy="15362"/>
              </a:xfrm>
              <a:custGeom>
                <a:avLst/>
                <a:gdLst/>
                <a:ahLst/>
                <a:cxnLst/>
                <a:rect l="l" t="t" r="r" b="b"/>
                <a:pathLst>
                  <a:path w="666" h="957" extrusionOk="0">
                    <a:moveTo>
                      <a:pt x="546" y="0"/>
                    </a:moveTo>
                    <a:cubicBezTo>
                      <a:pt x="514" y="0"/>
                      <a:pt x="481" y="14"/>
                      <a:pt x="459" y="47"/>
                    </a:cubicBezTo>
                    <a:cubicBezTo>
                      <a:pt x="379" y="172"/>
                      <a:pt x="303" y="298"/>
                      <a:pt x="227" y="427"/>
                    </a:cubicBezTo>
                    <a:cubicBezTo>
                      <a:pt x="155" y="545"/>
                      <a:pt x="60" y="659"/>
                      <a:pt x="22" y="796"/>
                    </a:cubicBezTo>
                    <a:cubicBezTo>
                      <a:pt x="1" y="871"/>
                      <a:pt x="70" y="956"/>
                      <a:pt x="145" y="956"/>
                    </a:cubicBezTo>
                    <a:cubicBezTo>
                      <a:pt x="165" y="956"/>
                      <a:pt x="185" y="950"/>
                      <a:pt x="204" y="937"/>
                    </a:cubicBezTo>
                    <a:cubicBezTo>
                      <a:pt x="436" y="761"/>
                      <a:pt x="576" y="400"/>
                      <a:pt x="645" y="126"/>
                    </a:cubicBezTo>
                    <a:cubicBezTo>
                      <a:pt x="665" y="52"/>
                      <a:pt x="607" y="0"/>
                      <a:pt x="54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16" name="Google Shape;3516;p47"/>
              <p:cNvSpPr/>
              <p:nvPr/>
            </p:nvSpPr>
            <p:spPr>
              <a:xfrm rot="-850406">
                <a:off x="6155638" y="3444958"/>
                <a:ext cx="11349" cy="16454"/>
              </a:xfrm>
              <a:custGeom>
                <a:avLst/>
                <a:gdLst/>
                <a:ahLst/>
                <a:cxnLst/>
                <a:rect l="l" t="t" r="r" b="b"/>
                <a:pathLst>
                  <a:path w="707" h="1025" extrusionOk="0">
                    <a:moveTo>
                      <a:pt x="593" y="1"/>
                    </a:moveTo>
                    <a:cubicBezTo>
                      <a:pt x="565" y="1"/>
                      <a:pt x="537" y="15"/>
                      <a:pt x="519" y="48"/>
                    </a:cubicBezTo>
                    <a:cubicBezTo>
                      <a:pt x="447" y="188"/>
                      <a:pt x="359" y="321"/>
                      <a:pt x="272" y="451"/>
                    </a:cubicBezTo>
                    <a:cubicBezTo>
                      <a:pt x="188" y="572"/>
                      <a:pt x="36" y="686"/>
                      <a:pt x="13" y="835"/>
                    </a:cubicBezTo>
                    <a:cubicBezTo>
                      <a:pt x="1" y="924"/>
                      <a:pt x="59" y="1025"/>
                      <a:pt x="152" y="1025"/>
                    </a:cubicBezTo>
                    <a:cubicBezTo>
                      <a:pt x="166" y="1025"/>
                      <a:pt x="180" y="1023"/>
                      <a:pt x="196" y="1018"/>
                    </a:cubicBezTo>
                    <a:cubicBezTo>
                      <a:pt x="367" y="960"/>
                      <a:pt x="450" y="781"/>
                      <a:pt x="523" y="630"/>
                    </a:cubicBezTo>
                    <a:cubicBezTo>
                      <a:pt x="606" y="466"/>
                      <a:pt x="656" y="302"/>
                      <a:pt x="694" y="120"/>
                    </a:cubicBezTo>
                    <a:cubicBezTo>
                      <a:pt x="707" y="54"/>
                      <a:pt x="649" y="1"/>
                      <a:pt x="59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17" name="Google Shape;3517;p47"/>
              <p:cNvSpPr/>
              <p:nvPr/>
            </p:nvSpPr>
            <p:spPr>
              <a:xfrm rot="-850406">
                <a:off x="6142695" y="3502863"/>
                <a:ext cx="12569" cy="16823"/>
              </a:xfrm>
              <a:custGeom>
                <a:avLst/>
                <a:gdLst/>
                <a:ahLst/>
                <a:cxnLst/>
                <a:rect l="l" t="t" r="r" b="b"/>
                <a:pathLst>
                  <a:path w="783" h="1048" extrusionOk="0">
                    <a:moveTo>
                      <a:pt x="671" y="1"/>
                    </a:moveTo>
                    <a:cubicBezTo>
                      <a:pt x="643" y="1"/>
                      <a:pt x="616" y="13"/>
                      <a:pt x="599" y="43"/>
                    </a:cubicBezTo>
                    <a:cubicBezTo>
                      <a:pt x="512" y="206"/>
                      <a:pt x="401" y="359"/>
                      <a:pt x="287" y="503"/>
                    </a:cubicBezTo>
                    <a:cubicBezTo>
                      <a:pt x="185" y="632"/>
                      <a:pt x="55" y="743"/>
                      <a:pt x="17" y="906"/>
                    </a:cubicBezTo>
                    <a:cubicBezTo>
                      <a:pt x="0" y="975"/>
                      <a:pt x="50" y="1048"/>
                      <a:pt x="119" y="1048"/>
                    </a:cubicBezTo>
                    <a:cubicBezTo>
                      <a:pt x="129" y="1048"/>
                      <a:pt x="139" y="1046"/>
                      <a:pt x="150" y="1043"/>
                    </a:cubicBezTo>
                    <a:cubicBezTo>
                      <a:pt x="504" y="929"/>
                      <a:pt x="652" y="423"/>
                      <a:pt x="762" y="111"/>
                    </a:cubicBezTo>
                    <a:cubicBezTo>
                      <a:pt x="782" y="49"/>
                      <a:pt x="726" y="1"/>
                      <a:pt x="67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18" name="Google Shape;3518;p47"/>
              <p:cNvSpPr/>
              <p:nvPr/>
            </p:nvSpPr>
            <p:spPr>
              <a:xfrm rot="-850406">
                <a:off x="6123860" y="3533520"/>
                <a:ext cx="10274" cy="13532"/>
              </a:xfrm>
              <a:custGeom>
                <a:avLst/>
                <a:gdLst/>
                <a:ahLst/>
                <a:cxnLst/>
                <a:rect l="l" t="t" r="r" b="b"/>
                <a:pathLst>
                  <a:path w="640" h="843" extrusionOk="0">
                    <a:moveTo>
                      <a:pt x="532" y="1"/>
                    </a:moveTo>
                    <a:cubicBezTo>
                      <a:pt x="505" y="1"/>
                      <a:pt x="479" y="14"/>
                      <a:pt x="463" y="44"/>
                    </a:cubicBezTo>
                    <a:cubicBezTo>
                      <a:pt x="398" y="169"/>
                      <a:pt x="318" y="288"/>
                      <a:pt x="234" y="397"/>
                    </a:cubicBezTo>
                    <a:cubicBezTo>
                      <a:pt x="154" y="493"/>
                      <a:pt x="52" y="599"/>
                      <a:pt x="17" y="721"/>
                    </a:cubicBezTo>
                    <a:cubicBezTo>
                      <a:pt x="0" y="784"/>
                      <a:pt x="51" y="842"/>
                      <a:pt x="110" y="842"/>
                    </a:cubicBezTo>
                    <a:cubicBezTo>
                      <a:pt x="118" y="842"/>
                      <a:pt x="127" y="841"/>
                      <a:pt x="135" y="839"/>
                    </a:cubicBezTo>
                    <a:cubicBezTo>
                      <a:pt x="424" y="767"/>
                      <a:pt x="561" y="367"/>
                      <a:pt x="622" y="112"/>
                    </a:cubicBezTo>
                    <a:cubicBezTo>
                      <a:pt x="640" y="52"/>
                      <a:pt x="585" y="1"/>
                      <a:pt x="53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19" name="Google Shape;3519;p47"/>
              <p:cNvSpPr/>
              <p:nvPr/>
            </p:nvSpPr>
            <p:spPr>
              <a:xfrm rot="-850406">
                <a:off x="6121438" y="3493382"/>
                <a:ext cx="12617" cy="15202"/>
              </a:xfrm>
              <a:custGeom>
                <a:avLst/>
                <a:gdLst/>
                <a:ahLst/>
                <a:cxnLst/>
                <a:rect l="l" t="t" r="r" b="b"/>
                <a:pathLst>
                  <a:path w="786" h="947" extrusionOk="0">
                    <a:moveTo>
                      <a:pt x="654" y="0"/>
                    </a:moveTo>
                    <a:cubicBezTo>
                      <a:pt x="620" y="0"/>
                      <a:pt x="586" y="16"/>
                      <a:pt x="563" y="52"/>
                    </a:cubicBezTo>
                    <a:cubicBezTo>
                      <a:pt x="486" y="178"/>
                      <a:pt x="395" y="306"/>
                      <a:pt x="304" y="420"/>
                    </a:cubicBezTo>
                    <a:cubicBezTo>
                      <a:pt x="209" y="534"/>
                      <a:pt x="91" y="622"/>
                      <a:pt x="34" y="763"/>
                    </a:cubicBezTo>
                    <a:cubicBezTo>
                      <a:pt x="1" y="856"/>
                      <a:pt x="90" y="947"/>
                      <a:pt x="180" y="947"/>
                    </a:cubicBezTo>
                    <a:cubicBezTo>
                      <a:pt x="193" y="947"/>
                      <a:pt x="205" y="945"/>
                      <a:pt x="217" y="941"/>
                    </a:cubicBezTo>
                    <a:cubicBezTo>
                      <a:pt x="377" y="896"/>
                      <a:pt x="482" y="736"/>
                      <a:pt x="570" y="599"/>
                    </a:cubicBezTo>
                    <a:cubicBezTo>
                      <a:pt x="669" y="455"/>
                      <a:pt x="726" y="310"/>
                      <a:pt x="768" y="139"/>
                    </a:cubicBezTo>
                    <a:cubicBezTo>
                      <a:pt x="786" y="59"/>
                      <a:pt x="720" y="0"/>
                      <a:pt x="65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20" name="Google Shape;3520;p47"/>
              <p:cNvSpPr/>
              <p:nvPr/>
            </p:nvSpPr>
            <p:spPr>
              <a:xfrm rot="-850406">
                <a:off x="6114000" y="3473694"/>
                <a:ext cx="12601" cy="17577"/>
              </a:xfrm>
              <a:custGeom>
                <a:avLst/>
                <a:gdLst/>
                <a:ahLst/>
                <a:cxnLst/>
                <a:rect l="l" t="t" r="r" b="b"/>
                <a:pathLst>
                  <a:path w="785" h="1095" extrusionOk="0">
                    <a:moveTo>
                      <a:pt x="640" y="1"/>
                    </a:moveTo>
                    <a:cubicBezTo>
                      <a:pt x="606" y="1"/>
                      <a:pt x="572" y="16"/>
                      <a:pt x="547" y="53"/>
                    </a:cubicBezTo>
                    <a:cubicBezTo>
                      <a:pt x="437" y="209"/>
                      <a:pt x="319" y="360"/>
                      <a:pt x="209" y="516"/>
                    </a:cubicBezTo>
                    <a:cubicBezTo>
                      <a:pt x="106" y="657"/>
                      <a:pt x="49" y="832"/>
                      <a:pt x="11" y="1004"/>
                    </a:cubicBezTo>
                    <a:cubicBezTo>
                      <a:pt x="0" y="1058"/>
                      <a:pt x="40" y="1095"/>
                      <a:pt x="84" y="1095"/>
                    </a:cubicBezTo>
                    <a:cubicBezTo>
                      <a:pt x="102" y="1095"/>
                      <a:pt x="120" y="1089"/>
                      <a:pt x="137" y="1076"/>
                    </a:cubicBezTo>
                    <a:cubicBezTo>
                      <a:pt x="273" y="962"/>
                      <a:pt x="398" y="832"/>
                      <a:pt x="479" y="676"/>
                    </a:cubicBezTo>
                    <a:cubicBezTo>
                      <a:pt x="566" y="505"/>
                      <a:pt x="649" y="334"/>
                      <a:pt x="737" y="163"/>
                    </a:cubicBezTo>
                    <a:cubicBezTo>
                      <a:pt x="784" y="76"/>
                      <a:pt x="714" y="1"/>
                      <a:pt x="64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21" name="Google Shape;3521;p47"/>
              <p:cNvSpPr/>
              <p:nvPr/>
            </p:nvSpPr>
            <p:spPr>
              <a:xfrm rot="-850406">
                <a:off x="6105635" y="3561960"/>
                <a:ext cx="9647" cy="13532"/>
              </a:xfrm>
              <a:custGeom>
                <a:avLst/>
                <a:gdLst/>
                <a:ahLst/>
                <a:cxnLst/>
                <a:rect l="l" t="t" r="r" b="b"/>
                <a:pathLst>
                  <a:path w="601" h="843" extrusionOk="0">
                    <a:moveTo>
                      <a:pt x="384" y="1"/>
                    </a:moveTo>
                    <a:cubicBezTo>
                      <a:pt x="339" y="1"/>
                      <a:pt x="294" y="24"/>
                      <a:pt x="270" y="65"/>
                    </a:cubicBezTo>
                    <a:cubicBezTo>
                      <a:pt x="228" y="137"/>
                      <a:pt x="225" y="213"/>
                      <a:pt x="205" y="293"/>
                    </a:cubicBezTo>
                    <a:cubicBezTo>
                      <a:pt x="183" y="369"/>
                      <a:pt x="141" y="427"/>
                      <a:pt x="103" y="499"/>
                    </a:cubicBezTo>
                    <a:cubicBezTo>
                      <a:pt x="49" y="601"/>
                      <a:pt x="0" y="818"/>
                      <a:pt x="167" y="841"/>
                    </a:cubicBezTo>
                    <a:cubicBezTo>
                      <a:pt x="177" y="842"/>
                      <a:pt x="187" y="843"/>
                      <a:pt x="197" y="843"/>
                    </a:cubicBezTo>
                    <a:cubicBezTo>
                      <a:pt x="361" y="843"/>
                      <a:pt x="485" y="669"/>
                      <a:pt x="528" y="525"/>
                    </a:cubicBezTo>
                    <a:cubicBezTo>
                      <a:pt x="578" y="369"/>
                      <a:pt x="601" y="160"/>
                      <a:pt x="476" y="39"/>
                    </a:cubicBezTo>
                    <a:cubicBezTo>
                      <a:pt x="450" y="13"/>
                      <a:pt x="417" y="1"/>
                      <a:pt x="38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22" name="Google Shape;3522;p47"/>
              <p:cNvSpPr/>
              <p:nvPr/>
            </p:nvSpPr>
            <p:spPr>
              <a:xfrm rot="-850406">
                <a:off x="6122648" y="3561177"/>
                <a:ext cx="10595" cy="18203"/>
              </a:xfrm>
              <a:custGeom>
                <a:avLst/>
                <a:gdLst/>
                <a:ahLst/>
                <a:cxnLst/>
                <a:rect l="l" t="t" r="r" b="b"/>
                <a:pathLst>
                  <a:path w="660" h="1134" extrusionOk="0">
                    <a:moveTo>
                      <a:pt x="567" y="1"/>
                    </a:moveTo>
                    <a:cubicBezTo>
                      <a:pt x="526" y="1"/>
                      <a:pt x="483" y="23"/>
                      <a:pt x="469" y="67"/>
                    </a:cubicBezTo>
                    <a:cubicBezTo>
                      <a:pt x="400" y="253"/>
                      <a:pt x="313" y="432"/>
                      <a:pt x="218" y="607"/>
                    </a:cubicBezTo>
                    <a:cubicBezTo>
                      <a:pt x="141" y="736"/>
                      <a:pt x="1" y="880"/>
                      <a:pt x="20" y="1040"/>
                    </a:cubicBezTo>
                    <a:cubicBezTo>
                      <a:pt x="26" y="1097"/>
                      <a:pt x="63" y="1133"/>
                      <a:pt x="118" y="1133"/>
                    </a:cubicBezTo>
                    <a:cubicBezTo>
                      <a:pt x="126" y="1133"/>
                      <a:pt x="133" y="1133"/>
                      <a:pt x="141" y="1131"/>
                    </a:cubicBezTo>
                    <a:cubicBezTo>
                      <a:pt x="332" y="1097"/>
                      <a:pt x="427" y="850"/>
                      <a:pt x="495" y="691"/>
                    </a:cubicBezTo>
                    <a:cubicBezTo>
                      <a:pt x="578" y="496"/>
                      <a:pt x="624" y="298"/>
                      <a:pt x="651" y="89"/>
                    </a:cubicBezTo>
                    <a:cubicBezTo>
                      <a:pt x="659" y="30"/>
                      <a:pt x="615" y="1"/>
                      <a:pt x="5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23" name="Google Shape;3523;p47"/>
              <p:cNvSpPr/>
              <p:nvPr/>
            </p:nvSpPr>
            <p:spPr>
              <a:xfrm rot="-850406">
                <a:off x="5853369" y="3329062"/>
                <a:ext cx="205567" cy="373443"/>
              </a:xfrm>
              <a:custGeom>
                <a:avLst/>
                <a:gdLst/>
                <a:ahLst/>
                <a:cxnLst/>
                <a:rect l="l" t="t" r="r" b="b"/>
                <a:pathLst>
                  <a:path w="12806" h="23264" extrusionOk="0">
                    <a:moveTo>
                      <a:pt x="4600" y="0"/>
                    </a:moveTo>
                    <a:cubicBezTo>
                      <a:pt x="4508" y="0"/>
                      <a:pt x="4416" y="12"/>
                      <a:pt x="4323" y="34"/>
                    </a:cubicBezTo>
                    <a:cubicBezTo>
                      <a:pt x="0" y="1098"/>
                      <a:pt x="9072" y="19100"/>
                      <a:pt x="12806" y="23264"/>
                    </a:cubicBezTo>
                    <a:cubicBezTo>
                      <a:pt x="12806" y="23264"/>
                      <a:pt x="8822" y="0"/>
                      <a:pt x="460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24" name="Google Shape;3524;p47"/>
              <p:cNvSpPr/>
              <p:nvPr/>
            </p:nvSpPr>
            <p:spPr>
              <a:xfrm rot="-850406">
                <a:off x="6024302" y="3582542"/>
                <a:ext cx="8732" cy="17256"/>
              </a:xfrm>
              <a:custGeom>
                <a:avLst/>
                <a:gdLst/>
                <a:ahLst/>
                <a:cxnLst/>
                <a:rect l="l" t="t" r="r" b="b"/>
                <a:pathLst>
                  <a:path w="544" h="1075" extrusionOk="0">
                    <a:moveTo>
                      <a:pt x="68" y="1"/>
                    </a:moveTo>
                    <a:cubicBezTo>
                      <a:pt x="38" y="1"/>
                      <a:pt x="7" y="27"/>
                      <a:pt x="7" y="58"/>
                    </a:cubicBezTo>
                    <a:cubicBezTo>
                      <a:pt x="0" y="237"/>
                      <a:pt x="30" y="393"/>
                      <a:pt x="76" y="563"/>
                    </a:cubicBezTo>
                    <a:cubicBezTo>
                      <a:pt x="118" y="723"/>
                      <a:pt x="144" y="914"/>
                      <a:pt x="266" y="1031"/>
                    </a:cubicBezTo>
                    <a:cubicBezTo>
                      <a:pt x="299" y="1061"/>
                      <a:pt x="335" y="1074"/>
                      <a:pt x="370" y="1074"/>
                    </a:cubicBezTo>
                    <a:cubicBezTo>
                      <a:pt x="446" y="1074"/>
                      <a:pt x="514" y="1011"/>
                      <a:pt x="525" y="925"/>
                    </a:cubicBezTo>
                    <a:cubicBezTo>
                      <a:pt x="544" y="761"/>
                      <a:pt x="434" y="586"/>
                      <a:pt x="369" y="442"/>
                    </a:cubicBezTo>
                    <a:cubicBezTo>
                      <a:pt x="297" y="286"/>
                      <a:pt x="220" y="149"/>
                      <a:pt x="106" y="19"/>
                    </a:cubicBezTo>
                    <a:cubicBezTo>
                      <a:pt x="95" y="6"/>
                      <a:pt x="81" y="1"/>
                      <a:pt x="6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25" name="Google Shape;3525;p47"/>
              <p:cNvSpPr/>
              <p:nvPr/>
            </p:nvSpPr>
            <p:spPr>
              <a:xfrm rot="-850406">
                <a:off x="6033944" y="3571855"/>
                <a:ext cx="9439" cy="14078"/>
              </a:xfrm>
              <a:custGeom>
                <a:avLst/>
                <a:gdLst/>
                <a:ahLst/>
                <a:cxnLst/>
                <a:rect l="l" t="t" r="r" b="b"/>
                <a:pathLst>
                  <a:path w="588" h="877" extrusionOk="0">
                    <a:moveTo>
                      <a:pt x="139" y="0"/>
                    </a:moveTo>
                    <a:cubicBezTo>
                      <a:pt x="72" y="0"/>
                      <a:pt x="1" y="61"/>
                      <a:pt x="26" y="141"/>
                    </a:cubicBezTo>
                    <a:cubicBezTo>
                      <a:pt x="72" y="281"/>
                      <a:pt x="105" y="426"/>
                      <a:pt x="151" y="571"/>
                    </a:cubicBezTo>
                    <a:cubicBezTo>
                      <a:pt x="193" y="688"/>
                      <a:pt x="227" y="844"/>
                      <a:pt x="372" y="874"/>
                    </a:cubicBezTo>
                    <a:cubicBezTo>
                      <a:pt x="380" y="876"/>
                      <a:pt x="388" y="876"/>
                      <a:pt x="395" y="876"/>
                    </a:cubicBezTo>
                    <a:cubicBezTo>
                      <a:pt x="439" y="876"/>
                      <a:pt x="479" y="857"/>
                      <a:pt x="505" y="818"/>
                    </a:cubicBezTo>
                    <a:cubicBezTo>
                      <a:pt x="588" y="697"/>
                      <a:pt x="505" y="560"/>
                      <a:pt x="444" y="446"/>
                    </a:cubicBezTo>
                    <a:cubicBezTo>
                      <a:pt x="375" y="312"/>
                      <a:pt x="300" y="186"/>
                      <a:pt x="227" y="53"/>
                    </a:cubicBezTo>
                    <a:cubicBezTo>
                      <a:pt x="207" y="16"/>
                      <a:pt x="174" y="0"/>
                      <a:pt x="13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26" name="Google Shape;3526;p47"/>
              <p:cNvSpPr/>
              <p:nvPr/>
            </p:nvSpPr>
            <p:spPr>
              <a:xfrm rot="-850406">
                <a:off x="6030677" y="3546797"/>
                <a:ext cx="6935" cy="12537"/>
              </a:xfrm>
              <a:custGeom>
                <a:avLst/>
                <a:gdLst/>
                <a:ahLst/>
                <a:cxnLst/>
                <a:rect l="l" t="t" r="r" b="b"/>
                <a:pathLst>
                  <a:path w="432" h="781" extrusionOk="0">
                    <a:moveTo>
                      <a:pt x="102" y="0"/>
                    </a:moveTo>
                    <a:cubicBezTo>
                      <a:pt x="51" y="0"/>
                      <a:pt x="1" y="43"/>
                      <a:pt x="17" y="110"/>
                    </a:cubicBezTo>
                    <a:cubicBezTo>
                      <a:pt x="43" y="232"/>
                      <a:pt x="73" y="349"/>
                      <a:pt x="112" y="464"/>
                    </a:cubicBezTo>
                    <a:cubicBezTo>
                      <a:pt x="127" y="516"/>
                      <a:pt x="150" y="574"/>
                      <a:pt x="169" y="623"/>
                    </a:cubicBezTo>
                    <a:cubicBezTo>
                      <a:pt x="196" y="688"/>
                      <a:pt x="226" y="704"/>
                      <a:pt x="275" y="753"/>
                    </a:cubicBezTo>
                    <a:cubicBezTo>
                      <a:pt x="294" y="772"/>
                      <a:pt x="315" y="780"/>
                      <a:pt x="335" y="780"/>
                    </a:cubicBezTo>
                    <a:cubicBezTo>
                      <a:pt x="386" y="780"/>
                      <a:pt x="432" y="726"/>
                      <a:pt x="424" y="665"/>
                    </a:cubicBezTo>
                    <a:cubicBezTo>
                      <a:pt x="415" y="597"/>
                      <a:pt x="420" y="574"/>
                      <a:pt x="389" y="509"/>
                    </a:cubicBezTo>
                    <a:cubicBezTo>
                      <a:pt x="366" y="464"/>
                      <a:pt x="340" y="422"/>
                      <a:pt x="321" y="376"/>
                    </a:cubicBezTo>
                    <a:cubicBezTo>
                      <a:pt x="271" y="274"/>
                      <a:pt x="226" y="171"/>
                      <a:pt x="187" y="65"/>
                    </a:cubicBezTo>
                    <a:cubicBezTo>
                      <a:pt x="172" y="20"/>
                      <a:pt x="137" y="0"/>
                      <a:pt x="10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27" name="Google Shape;3527;p47"/>
              <p:cNvSpPr/>
              <p:nvPr/>
            </p:nvSpPr>
            <p:spPr>
              <a:xfrm rot="-850406">
                <a:off x="6008308" y="3547203"/>
                <a:ext cx="6919" cy="16967"/>
              </a:xfrm>
              <a:custGeom>
                <a:avLst/>
                <a:gdLst/>
                <a:ahLst/>
                <a:cxnLst/>
                <a:rect l="l" t="t" r="r" b="b"/>
                <a:pathLst>
                  <a:path w="431" h="1057" extrusionOk="0">
                    <a:moveTo>
                      <a:pt x="115" y="1"/>
                    </a:moveTo>
                    <a:cubicBezTo>
                      <a:pt x="59" y="1"/>
                      <a:pt x="0" y="38"/>
                      <a:pt x="4" y="104"/>
                    </a:cubicBezTo>
                    <a:cubicBezTo>
                      <a:pt x="23" y="389"/>
                      <a:pt x="13" y="785"/>
                      <a:pt x="206" y="1016"/>
                    </a:cubicBezTo>
                    <a:cubicBezTo>
                      <a:pt x="230" y="1044"/>
                      <a:pt x="259" y="1056"/>
                      <a:pt x="289" y="1056"/>
                    </a:cubicBezTo>
                    <a:cubicBezTo>
                      <a:pt x="356" y="1056"/>
                      <a:pt x="424" y="996"/>
                      <a:pt x="427" y="925"/>
                    </a:cubicBezTo>
                    <a:cubicBezTo>
                      <a:pt x="430" y="781"/>
                      <a:pt x="362" y="648"/>
                      <a:pt x="320" y="511"/>
                    </a:cubicBezTo>
                    <a:cubicBezTo>
                      <a:pt x="274" y="367"/>
                      <a:pt x="237" y="226"/>
                      <a:pt x="210" y="74"/>
                    </a:cubicBezTo>
                    <a:cubicBezTo>
                      <a:pt x="202" y="24"/>
                      <a:pt x="159" y="1"/>
                      <a:pt x="11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28" name="Google Shape;3528;p47"/>
              <p:cNvSpPr/>
              <p:nvPr/>
            </p:nvSpPr>
            <p:spPr>
              <a:xfrm rot="-850406">
                <a:off x="5978143" y="3523414"/>
                <a:ext cx="7400" cy="13484"/>
              </a:xfrm>
              <a:custGeom>
                <a:avLst/>
                <a:gdLst/>
                <a:ahLst/>
                <a:cxnLst/>
                <a:rect l="l" t="t" r="r" b="b"/>
                <a:pathLst>
                  <a:path w="461" h="840" extrusionOk="0">
                    <a:moveTo>
                      <a:pt x="114" y="1"/>
                    </a:moveTo>
                    <a:cubicBezTo>
                      <a:pt x="76" y="1"/>
                      <a:pt x="38" y="24"/>
                      <a:pt x="31" y="63"/>
                    </a:cubicBezTo>
                    <a:cubicBezTo>
                      <a:pt x="0" y="188"/>
                      <a:pt x="16" y="302"/>
                      <a:pt x="31" y="428"/>
                    </a:cubicBezTo>
                    <a:cubicBezTo>
                      <a:pt x="50" y="557"/>
                      <a:pt x="46" y="709"/>
                      <a:pt x="153" y="797"/>
                    </a:cubicBezTo>
                    <a:cubicBezTo>
                      <a:pt x="186" y="826"/>
                      <a:pt x="223" y="839"/>
                      <a:pt x="259" y="839"/>
                    </a:cubicBezTo>
                    <a:cubicBezTo>
                      <a:pt x="322" y="839"/>
                      <a:pt x="380" y="798"/>
                      <a:pt x="407" y="728"/>
                    </a:cubicBezTo>
                    <a:cubicBezTo>
                      <a:pt x="461" y="602"/>
                      <a:pt x="384" y="465"/>
                      <a:pt x="339" y="344"/>
                    </a:cubicBezTo>
                    <a:cubicBezTo>
                      <a:pt x="297" y="226"/>
                      <a:pt x="256" y="123"/>
                      <a:pt x="172" y="25"/>
                    </a:cubicBezTo>
                    <a:cubicBezTo>
                      <a:pt x="157" y="8"/>
                      <a:pt x="135" y="1"/>
                      <a:pt x="11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29" name="Google Shape;3529;p47"/>
              <p:cNvSpPr/>
              <p:nvPr/>
            </p:nvSpPr>
            <p:spPr>
              <a:xfrm rot="-850406">
                <a:off x="5986584" y="3509797"/>
                <a:ext cx="9969" cy="17561"/>
              </a:xfrm>
              <a:custGeom>
                <a:avLst/>
                <a:gdLst/>
                <a:ahLst/>
                <a:cxnLst/>
                <a:rect l="l" t="t" r="r" b="b"/>
                <a:pathLst>
                  <a:path w="621" h="1094" extrusionOk="0">
                    <a:moveTo>
                      <a:pt x="186" y="0"/>
                    </a:moveTo>
                    <a:cubicBezTo>
                      <a:pt x="96" y="0"/>
                      <a:pt x="1" y="77"/>
                      <a:pt x="23" y="194"/>
                    </a:cubicBezTo>
                    <a:cubicBezTo>
                      <a:pt x="58" y="361"/>
                      <a:pt x="100" y="524"/>
                      <a:pt x="157" y="680"/>
                    </a:cubicBezTo>
                    <a:cubicBezTo>
                      <a:pt x="210" y="824"/>
                      <a:pt x="256" y="987"/>
                      <a:pt x="388" y="1071"/>
                    </a:cubicBezTo>
                    <a:cubicBezTo>
                      <a:pt x="412" y="1087"/>
                      <a:pt x="438" y="1094"/>
                      <a:pt x="462" y="1094"/>
                    </a:cubicBezTo>
                    <a:cubicBezTo>
                      <a:pt x="540" y="1094"/>
                      <a:pt x="610" y="1025"/>
                      <a:pt x="613" y="942"/>
                    </a:cubicBezTo>
                    <a:cubicBezTo>
                      <a:pt x="621" y="794"/>
                      <a:pt x="518" y="673"/>
                      <a:pt x="465" y="539"/>
                    </a:cubicBezTo>
                    <a:cubicBezTo>
                      <a:pt x="404" y="403"/>
                      <a:pt x="362" y="257"/>
                      <a:pt x="324" y="113"/>
                    </a:cubicBezTo>
                    <a:cubicBezTo>
                      <a:pt x="304" y="34"/>
                      <a:pt x="246" y="0"/>
                      <a:pt x="18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30" name="Google Shape;3530;p47"/>
              <p:cNvSpPr/>
              <p:nvPr/>
            </p:nvSpPr>
            <p:spPr>
              <a:xfrm rot="-850406">
                <a:off x="5991916" y="3486796"/>
                <a:ext cx="8331" cy="13950"/>
              </a:xfrm>
              <a:custGeom>
                <a:avLst/>
                <a:gdLst/>
                <a:ahLst/>
                <a:cxnLst/>
                <a:rect l="l" t="t" r="r" b="b"/>
                <a:pathLst>
                  <a:path w="519" h="869" extrusionOk="0">
                    <a:moveTo>
                      <a:pt x="173" y="0"/>
                    </a:moveTo>
                    <a:cubicBezTo>
                      <a:pt x="87" y="0"/>
                      <a:pt x="0" y="91"/>
                      <a:pt x="56" y="191"/>
                    </a:cubicBezTo>
                    <a:cubicBezTo>
                      <a:pt x="165" y="393"/>
                      <a:pt x="257" y="613"/>
                      <a:pt x="344" y="822"/>
                    </a:cubicBezTo>
                    <a:cubicBezTo>
                      <a:pt x="359" y="855"/>
                      <a:pt x="387" y="869"/>
                      <a:pt x="417" y="869"/>
                    </a:cubicBezTo>
                    <a:cubicBezTo>
                      <a:pt x="466" y="869"/>
                      <a:pt x="518" y="831"/>
                      <a:pt x="516" y="776"/>
                    </a:cubicBezTo>
                    <a:cubicBezTo>
                      <a:pt x="500" y="510"/>
                      <a:pt x="416" y="286"/>
                      <a:pt x="276" y="62"/>
                    </a:cubicBezTo>
                    <a:cubicBezTo>
                      <a:pt x="250" y="18"/>
                      <a:pt x="212" y="0"/>
                      <a:pt x="17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31" name="Google Shape;3531;p47"/>
              <p:cNvSpPr/>
              <p:nvPr/>
            </p:nvSpPr>
            <p:spPr>
              <a:xfrm rot="-850406">
                <a:off x="5965501" y="3456785"/>
                <a:ext cx="9647" cy="16582"/>
              </a:xfrm>
              <a:custGeom>
                <a:avLst/>
                <a:gdLst/>
                <a:ahLst/>
                <a:cxnLst/>
                <a:rect l="l" t="t" r="r" b="b"/>
                <a:pathLst>
                  <a:path w="601" h="1033" extrusionOk="0">
                    <a:moveTo>
                      <a:pt x="163" y="1"/>
                    </a:moveTo>
                    <a:cubicBezTo>
                      <a:pt x="86" y="1"/>
                      <a:pt x="1" y="70"/>
                      <a:pt x="36" y="155"/>
                    </a:cubicBezTo>
                    <a:cubicBezTo>
                      <a:pt x="154" y="434"/>
                      <a:pt x="245" y="776"/>
                      <a:pt x="443" y="1008"/>
                    </a:cubicBezTo>
                    <a:cubicBezTo>
                      <a:pt x="457" y="1025"/>
                      <a:pt x="478" y="1033"/>
                      <a:pt x="500" y="1033"/>
                    </a:cubicBezTo>
                    <a:cubicBezTo>
                      <a:pt x="548" y="1033"/>
                      <a:pt x="600" y="995"/>
                      <a:pt x="594" y="943"/>
                    </a:cubicBezTo>
                    <a:cubicBezTo>
                      <a:pt x="561" y="639"/>
                      <a:pt x="382" y="338"/>
                      <a:pt x="257" y="60"/>
                    </a:cubicBezTo>
                    <a:cubicBezTo>
                      <a:pt x="239" y="19"/>
                      <a:pt x="202" y="1"/>
                      <a:pt x="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32" name="Google Shape;3532;p47"/>
              <p:cNvSpPr/>
              <p:nvPr/>
            </p:nvSpPr>
            <p:spPr>
              <a:xfrm rot="-850406">
                <a:off x="5960675" y="3491599"/>
                <a:ext cx="8058" cy="13436"/>
              </a:xfrm>
              <a:custGeom>
                <a:avLst/>
                <a:gdLst/>
                <a:ahLst/>
                <a:cxnLst/>
                <a:rect l="l" t="t" r="r" b="b"/>
                <a:pathLst>
                  <a:path w="502" h="837" extrusionOk="0">
                    <a:moveTo>
                      <a:pt x="116" y="0"/>
                    </a:moveTo>
                    <a:cubicBezTo>
                      <a:pt x="57" y="0"/>
                      <a:pt x="0" y="49"/>
                      <a:pt x="12" y="128"/>
                    </a:cubicBezTo>
                    <a:cubicBezTo>
                      <a:pt x="31" y="257"/>
                      <a:pt x="54" y="383"/>
                      <a:pt x="96" y="508"/>
                    </a:cubicBezTo>
                    <a:cubicBezTo>
                      <a:pt x="133" y="622"/>
                      <a:pt x="164" y="763"/>
                      <a:pt x="278" y="820"/>
                    </a:cubicBezTo>
                    <a:cubicBezTo>
                      <a:pt x="299" y="831"/>
                      <a:pt x="325" y="837"/>
                      <a:pt x="350" y="837"/>
                    </a:cubicBezTo>
                    <a:cubicBezTo>
                      <a:pt x="411" y="837"/>
                      <a:pt x="473" y="805"/>
                      <a:pt x="483" y="740"/>
                    </a:cubicBezTo>
                    <a:cubicBezTo>
                      <a:pt x="502" y="607"/>
                      <a:pt x="438" y="527"/>
                      <a:pt x="377" y="413"/>
                    </a:cubicBezTo>
                    <a:cubicBezTo>
                      <a:pt x="319" y="299"/>
                      <a:pt x="263" y="188"/>
                      <a:pt x="217" y="71"/>
                    </a:cubicBezTo>
                    <a:cubicBezTo>
                      <a:pt x="196" y="22"/>
                      <a:pt x="155" y="0"/>
                      <a:pt x="11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33" name="Google Shape;3533;p47"/>
              <p:cNvSpPr/>
              <p:nvPr/>
            </p:nvSpPr>
            <p:spPr>
              <a:xfrm rot="-850406">
                <a:off x="5942412" y="3483344"/>
                <a:ext cx="6421" cy="12697"/>
              </a:xfrm>
              <a:custGeom>
                <a:avLst/>
                <a:gdLst/>
                <a:ahLst/>
                <a:cxnLst/>
                <a:rect l="l" t="t" r="r" b="b"/>
                <a:pathLst>
                  <a:path w="400" h="791" extrusionOk="0">
                    <a:moveTo>
                      <a:pt x="132" y="1"/>
                    </a:moveTo>
                    <a:cubicBezTo>
                      <a:pt x="88" y="1"/>
                      <a:pt x="47" y="24"/>
                      <a:pt x="39" y="77"/>
                    </a:cubicBezTo>
                    <a:cubicBezTo>
                      <a:pt x="4" y="289"/>
                      <a:pt x="1" y="693"/>
                      <a:pt x="240" y="784"/>
                    </a:cubicBezTo>
                    <a:cubicBezTo>
                      <a:pt x="252" y="789"/>
                      <a:pt x="263" y="791"/>
                      <a:pt x="275" y="791"/>
                    </a:cubicBezTo>
                    <a:cubicBezTo>
                      <a:pt x="335" y="791"/>
                      <a:pt x="382" y="728"/>
                      <a:pt x="389" y="670"/>
                    </a:cubicBezTo>
                    <a:cubicBezTo>
                      <a:pt x="400" y="571"/>
                      <a:pt x="324" y="491"/>
                      <a:pt x="290" y="400"/>
                    </a:cubicBezTo>
                    <a:cubicBezTo>
                      <a:pt x="255" y="305"/>
                      <a:pt x="244" y="206"/>
                      <a:pt x="248" y="107"/>
                    </a:cubicBezTo>
                    <a:cubicBezTo>
                      <a:pt x="250" y="40"/>
                      <a:pt x="189" y="1"/>
                      <a:pt x="13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34" name="Google Shape;3534;p47"/>
              <p:cNvSpPr/>
              <p:nvPr/>
            </p:nvSpPr>
            <p:spPr>
              <a:xfrm rot="-850406">
                <a:off x="5934136" y="3459539"/>
                <a:ext cx="11285" cy="14881"/>
              </a:xfrm>
              <a:custGeom>
                <a:avLst/>
                <a:gdLst/>
                <a:ahLst/>
                <a:cxnLst/>
                <a:rect l="l" t="t" r="r" b="b"/>
                <a:pathLst>
                  <a:path w="703" h="927" extrusionOk="0">
                    <a:moveTo>
                      <a:pt x="129" y="1"/>
                    </a:moveTo>
                    <a:cubicBezTo>
                      <a:pt x="65" y="1"/>
                      <a:pt x="0" y="42"/>
                      <a:pt x="6" y="116"/>
                    </a:cubicBezTo>
                    <a:cubicBezTo>
                      <a:pt x="29" y="298"/>
                      <a:pt x="79" y="473"/>
                      <a:pt x="174" y="625"/>
                    </a:cubicBezTo>
                    <a:cubicBezTo>
                      <a:pt x="257" y="754"/>
                      <a:pt x="429" y="895"/>
                      <a:pt x="585" y="925"/>
                    </a:cubicBezTo>
                    <a:cubicBezTo>
                      <a:pt x="590" y="926"/>
                      <a:pt x="595" y="927"/>
                      <a:pt x="599" y="927"/>
                    </a:cubicBezTo>
                    <a:cubicBezTo>
                      <a:pt x="652" y="927"/>
                      <a:pt x="703" y="871"/>
                      <a:pt x="664" y="818"/>
                    </a:cubicBezTo>
                    <a:cubicBezTo>
                      <a:pt x="631" y="765"/>
                      <a:pt x="580" y="723"/>
                      <a:pt x="543" y="674"/>
                    </a:cubicBezTo>
                    <a:cubicBezTo>
                      <a:pt x="494" y="618"/>
                      <a:pt x="459" y="549"/>
                      <a:pt x="413" y="488"/>
                    </a:cubicBezTo>
                    <a:cubicBezTo>
                      <a:pt x="326" y="367"/>
                      <a:pt x="269" y="233"/>
                      <a:pt x="243" y="85"/>
                    </a:cubicBezTo>
                    <a:cubicBezTo>
                      <a:pt x="231" y="27"/>
                      <a:pt x="180" y="1"/>
                      <a:pt x="12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35" name="Google Shape;3535;p47"/>
              <p:cNvSpPr/>
              <p:nvPr/>
            </p:nvSpPr>
            <p:spPr>
              <a:xfrm rot="-850406">
                <a:off x="5939191" y="3439586"/>
                <a:ext cx="8540" cy="14913"/>
              </a:xfrm>
              <a:custGeom>
                <a:avLst/>
                <a:gdLst/>
                <a:ahLst/>
                <a:cxnLst/>
                <a:rect l="l" t="t" r="r" b="b"/>
                <a:pathLst>
                  <a:path w="532" h="929" extrusionOk="0">
                    <a:moveTo>
                      <a:pt x="123" y="1"/>
                    </a:moveTo>
                    <a:cubicBezTo>
                      <a:pt x="61" y="1"/>
                      <a:pt x="0" y="67"/>
                      <a:pt x="37" y="142"/>
                    </a:cubicBezTo>
                    <a:cubicBezTo>
                      <a:pt x="94" y="268"/>
                      <a:pt x="140" y="402"/>
                      <a:pt x="178" y="535"/>
                    </a:cubicBezTo>
                    <a:cubicBezTo>
                      <a:pt x="212" y="649"/>
                      <a:pt x="231" y="781"/>
                      <a:pt x="296" y="881"/>
                    </a:cubicBezTo>
                    <a:cubicBezTo>
                      <a:pt x="315" y="912"/>
                      <a:pt x="351" y="928"/>
                      <a:pt x="386" y="928"/>
                    </a:cubicBezTo>
                    <a:cubicBezTo>
                      <a:pt x="428" y="928"/>
                      <a:pt x="468" y="905"/>
                      <a:pt x="478" y="858"/>
                    </a:cubicBezTo>
                    <a:cubicBezTo>
                      <a:pt x="531" y="584"/>
                      <a:pt x="342" y="272"/>
                      <a:pt x="201" y="48"/>
                    </a:cubicBezTo>
                    <a:cubicBezTo>
                      <a:pt x="181" y="14"/>
                      <a:pt x="152" y="1"/>
                      <a:pt x="12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36" name="Google Shape;3536;p47"/>
              <p:cNvSpPr/>
              <p:nvPr/>
            </p:nvSpPr>
            <p:spPr>
              <a:xfrm rot="-850406">
                <a:off x="5944577" y="3414341"/>
                <a:ext cx="9439" cy="16165"/>
              </a:xfrm>
              <a:custGeom>
                <a:avLst/>
                <a:gdLst/>
                <a:ahLst/>
                <a:cxnLst/>
                <a:rect l="l" t="t" r="r" b="b"/>
                <a:pathLst>
                  <a:path w="588" h="1007" extrusionOk="0">
                    <a:moveTo>
                      <a:pt x="120" y="1"/>
                    </a:moveTo>
                    <a:cubicBezTo>
                      <a:pt x="60" y="1"/>
                      <a:pt x="0" y="53"/>
                      <a:pt x="18" y="128"/>
                    </a:cubicBezTo>
                    <a:cubicBezTo>
                      <a:pt x="98" y="435"/>
                      <a:pt x="151" y="789"/>
                      <a:pt x="424" y="995"/>
                    </a:cubicBezTo>
                    <a:cubicBezTo>
                      <a:pt x="437" y="1003"/>
                      <a:pt x="450" y="1007"/>
                      <a:pt x="463" y="1007"/>
                    </a:cubicBezTo>
                    <a:cubicBezTo>
                      <a:pt x="505" y="1007"/>
                      <a:pt x="540" y="963"/>
                      <a:pt x="546" y="922"/>
                    </a:cubicBezTo>
                    <a:cubicBezTo>
                      <a:pt x="588" y="599"/>
                      <a:pt x="368" y="310"/>
                      <a:pt x="204" y="47"/>
                    </a:cubicBezTo>
                    <a:cubicBezTo>
                      <a:pt x="183" y="15"/>
                      <a:pt x="152" y="1"/>
                      <a:pt x="12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37" name="Google Shape;3537;p47"/>
              <p:cNvSpPr/>
              <p:nvPr/>
            </p:nvSpPr>
            <p:spPr>
              <a:xfrm rot="-850406">
                <a:off x="5904759" y="3424396"/>
                <a:ext cx="6614" cy="13452"/>
              </a:xfrm>
              <a:custGeom>
                <a:avLst/>
                <a:gdLst/>
                <a:ahLst/>
                <a:cxnLst/>
                <a:rect l="l" t="t" r="r" b="b"/>
                <a:pathLst>
                  <a:path w="412" h="838" extrusionOk="0">
                    <a:moveTo>
                      <a:pt x="130" y="0"/>
                    </a:moveTo>
                    <a:cubicBezTo>
                      <a:pt x="66" y="0"/>
                      <a:pt x="1" y="42"/>
                      <a:pt x="9" y="120"/>
                    </a:cubicBezTo>
                    <a:cubicBezTo>
                      <a:pt x="24" y="253"/>
                      <a:pt x="29" y="382"/>
                      <a:pt x="43" y="515"/>
                    </a:cubicBezTo>
                    <a:cubicBezTo>
                      <a:pt x="55" y="633"/>
                      <a:pt x="59" y="766"/>
                      <a:pt x="176" y="823"/>
                    </a:cubicBezTo>
                    <a:cubicBezTo>
                      <a:pt x="195" y="832"/>
                      <a:pt x="216" y="837"/>
                      <a:pt x="236" y="837"/>
                    </a:cubicBezTo>
                    <a:cubicBezTo>
                      <a:pt x="266" y="837"/>
                      <a:pt x="295" y="827"/>
                      <a:pt x="317" y="805"/>
                    </a:cubicBezTo>
                    <a:cubicBezTo>
                      <a:pt x="412" y="709"/>
                      <a:pt x="374" y="591"/>
                      <a:pt x="348" y="473"/>
                    </a:cubicBezTo>
                    <a:cubicBezTo>
                      <a:pt x="317" y="344"/>
                      <a:pt x="280" y="219"/>
                      <a:pt x="249" y="86"/>
                    </a:cubicBezTo>
                    <a:cubicBezTo>
                      <a:pt x="235" y="28"/>
                      <a:pt x="183" y="0"/>
                      <a:pt x="13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38" name="Google Shape;3538;p47"/>
              <p:cNvSpPr/>
              <p:nvPr/>
            </p:nvSpPr>
            <p:spPr>
              <a:xfrm rot="-850406">
                <a:off x="5916151" y="3408818"/>
                <a:ext cx="7143" cy="14399"/>
              </a:xfrm>
              <a:custGeom>
                <a:avLst/>
                <a:gdLst/>
                <a:ahLst/>
                <a:cxnLst/>
                <a:rect l="l" t="t" r="r" b="b"/>
                <a:pathLst>
                  <a:path w="445" h="897" extrusionOk="0">
                    <a:moveTo>
                      <a:pt x="130" y="0"/>
                    </a:moveTo>
                    <a:cubicBezTo>
                      <a:pt x="77" y="0"/>
                      <a:pt x="20" y="39"/>
                      <a:pt x="15" y="104"/>
                    </a:cubicBezTo>
                    <a:cubicBezTo>
                      <a:pt x="0" y="355"/>
                      <a:pt x="11" y="762"/>
                      <a:pt x="285" y="884"/>
                    </a:cubicBezTo>
                    <a:cubicBezTo>
                      <a:pt x="302" y="892"/>
                      <a:pt x="319" y="896"/>
                      <a:pt x="335" y="896"/>
                    </a:cubicBezTo>
                    <a:cubicBezTo>
                      <a:pt x="385" y="896"/>
                      <a:pt x="424" y="859"/>
                      <a:pt x="429" y="804"/>
                    </a:cubicBezTo>
                    <a:cubicBezTo>
                      <a:pt x="445" y="679"/>
                      <a:pt x="388" y="560"/>
                      <a:pt x="342" y="446"/>
                    </a:cubicBezTo>
                    <a:cubicBezTo>
                      <a:pt x="297" y="329"/>
                      <a:pt x="247" y="200"/>
                      <a:pt x="220" y="74"/>
                    </a:cubicBezTo>
                    <a:cubicBezTo>
                      <a:pt x="209" y="23"/>
                      <a:pt x="170" y="0"/>
                      <a:pt x="13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39" name="Google Shape;3539;p47"/>
              <p:cNvSpPr/>
              <p:nvPr/>
            </p:nvSpPr>
            <p:spPr>
              <a:xfrm rot="-850406">
                <a:off x="5918779" y="3378499"/>
                <a:ext cx="8652" cy="13709"/>
              </a:xfrm>
              <a:custGeom>
                <a:avLst/>
                <a:gdLst/>
                <a:ahLst/>
                <a:cxnLst/>
                <a:rect l="l" t="t" r="r" b="b"/>
                <a:pathLst>
                  <a:path w="539" h="854" extrusionOk="0">
                    <a:moveTo>
                      <a:pt x="174" y="1"/>
                    </a:moveTo>
                    <a:cubicBezTo>
                      <a:pt x="90" y="1"/>
                      <a:pt x="1" y="80"/>
                      <a:pt x="29" y="180"/>
                    </a:cubicBezTo>
                    <a:cubicBezTo>
                      <a:pt x="63" y="314"/>
                      <a:pt x="105" y="446"/>
                      <a:pt x="143" y="575"/>
                    </a:cubicBezTo>
                    <a:cubicBezTo>
                      <a:pt x="181" y="701"/>
                      <a:pt x="234" y="796"/>
                      <a:pt x="356" y="849"/>
                    </a:cubicBezTo>
                    <a:cubicBezTo>
                      <a:pt x="364" y="852"/>
                      <a:pt x="373" y="854"/>
                      <a:pt x="383" y="854"/>
                    </a:cubicBezTo>
                    <a:cubicBezTo>
                      <a:pt x="420" y="854"/>
                      <a:pt x="462" y="831"/>
                      <a:pt x="478" y="800"/>
                    </a:cubicBezTo>
                    <a:cubicBezTo>
                      <a:pt x="539" y="679"/>
                      <a:pt x="500" y="565"/>
                      <a:pt x="451" y="446"/>
                    </a:cubicBezTo>
                    <a:cubicBezTo>
                      <a:pt x="397" y="321"/>
                      <a:pt x="344" y="195"/>
                      <a:pt x="283" y="70"/>
                    </a:cubicBezTo>
                    <a:cubicBezTo>
                      <a:pt x="259" y="21"/>
                      <a:pt x="217" y="1"/>
                      <a:pt x="17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40" name="Google Shape;3540;p47"/>
              <p:cNvSpPr/>
              <p:nvPr/>
            </p:nvSpPr>
            <p:spPr>
              <a:xfrm rot="-850406">
                <a:off x="5889993" y="3350194"/>
                <a:ext cx="5923" cy="16293"/>
              </a:xfrm>
              <a:custGeom>
                <a:avLst/>
                <a:gdLst/>
                <a:ahLst/>
                <a:cxnLst/>
                <a:rect l="l" t="t" r="r" b="b"/>
                <a:pathLst>
                  <a:path w="369" h="1015" extrusionOk="0">
                    <a:moveTo>
                      <a:pt x="68" y="0"/>
                    </a:moveTo>
                    <a:cubicBezTo>
                      <a:pt x="33" y="0"/>
                      <a:pt x="1" y="22"/>
                      <a:pt x="7" y="68"/>
                    </a:cubicBezTo>
                    <a:cubicBezTo>
                      <a:pt x="45" y="375"/>
                      <a:pt x="56" y="691"/>
                      <a:pt x="197" y="972"/>
                    </a:cubicBezTo>
                    <a:cubicBezTo>
                      <a:pt x="213" y="1002"/>
                      <a:pt x="240" y="1015"/>
                      <a:pt x="267" y="1015"/>
                    </a:cubicBezTo>
                    <a:cubicBezTo>
                      <a:pt x="313" y="1015"/>
                      <a:pt x="362" y="979"/>
                      <a:pt x="364" y="926"/>
                    </a:cubicBezTo>
                    <a:cubicBezTo>
                      <a:pt x="368" y="619"/>
                      <a:pt x="239" y="337"/>
                      <a:pt x="140" y="48"/>
                    </a:cubicBezTo>
                    <a:cubicBezTo>
                      <a:pt x="129" y="17"/>
                      <a:pt x="98" y="0"/>
                      <a:pt x="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41" name="Google Shape;3541;p47"/>
              <p:cNvSpPr/>
              <p:nvPr/>
            </p:nvSpPr>
            <p:spPr>
              <a:xfrm rot="-850406">
                <a:off x="5879733" y="3363384"/>
                <a:ext cx="6662" cy="10835"/>
              </a:xfrm>
              <a:custGeom>
                <a:avLst/>
                <a:gdLst/>
                <a:ahLst/>
                <a:cxnLst/>
                <a:rect l="l" t="t" r="r" b="b"/>
                <a:pathLst>
                  <a:path w="415" h="675" extrusionOk="0">
                    <a:moveTo>
                      <a:pt x="172" y="1"/>
                    </a:moveTo>
                    <a:cubicBezTo>
                      <a:pt x="124" y="1"/>
                      <a:pt x="73" y="28"/>
                      <a:pt x="65" y="78"/>
                    </a:cubicBezTo>
                    <a:cubicBezTo>
                      <a:pt x="34" y="241"/>
                      <a:pt x="0" y="461"/>
                      <a:pt x="99" y="610"/>
                    </a:cubicBezTo>
                    <a:cubicBezTo>
                      <a:pt x="128" y="654"/>
                      <a:pt x="171" y="674"/>
                      <a:pt x="213" y="674"/>
                    </a:cubicBezTo>
                    <a:cubicBezTo>
                      <a:pt x="270" y="674"/>
                      <a:pt x="326" y="638"/>
                      <a:pt x="350" y="575"/>
                    </a:cubicBezTo>
                    <a:cubicBezTo>
                      <a:pt x="414" y="412"/>
                      <a:pt x="323" y="203"/>
                      <a:pt x="258" y="51"/>
                    </a:cubicBezTo>
                    <a:cubicBezTo>
                      <a:pt x="244" y="16"/>
                      <a:pt x="209" y="1"/>
                      <a:pt x="17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42" name="Google Shape;3542;p47"/>
              <p:cNvSpPr/>
              <p:nvPr/>
            </p:nvSpPr>
            <p:spPr>
              <a:xfrm rot="-850406">
                <a:off x="5887399" y="3395685"/>
                <a:ext cx="6309" cy="12103"/>
              </a:xfrm>
              <a:custGeom>
                <a:avLst/>
                <a:gdLst/>
                <a:ahLst/>
                <a:cxnLst/>
                <a:rect l="l" t="t" r="r" b="b"/>
                <a:pathLst>
                  <a:path w="393" h="754" extrusionOk="0">
                    <a:moveTo>
                      <a:pt x="150" y="0"/>
                    </a:moveTo>
                    <a:cubicBezTo>
                      <a:pt x="117" y="0"/>
                      <a:pt x="86" y="18"/>
                      <a:pt x="81" y="59"/>
                    </a:cubicBezTo>
                    <a:cubicBezTo>
                      <a:pt x="54" y="241"/>
                      <a:pt x="1" y="534"/>
                      <a:pt x="111" y="698"/>
                    </a:cubicBezTo>
                    <a:cubicBezTo>
                      <a:pt x="136" y="732"/>
                      <a:pt x="179" y="754"/>
                      <a:pt x="220" y="754"/>
                    </a:cubicBezTo>
                    <a:cubicBezTo>
                      <a:pt x="257" y="754"/>
                      <a:pt x="291" y="737"/>
                      <a:pt x="309" y="698"/>
                    </a:cubicBezTo>
                    <a:cubicBezTo>
                      <a:pt x="392" y="512"/>
                      <a:pt x="301" y="245"/>
                      <a:pt x="241" y="59"/>
                    </a:cubicBezTo>
                    <a:cubicBezTo>
                      <a:pt x="229" y="23"/>
                      <a:pt x="188" y="0"/>
                      <a:pt x="15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43" name="Google Shape;3543;p47"/>
              <p:cNvSpPr/>
              <p:nvPr/>
            </p:nvSpPr>
            <p:spPr>
              <a:xfrm rot="-850406">
                <a:off x="5901080" y="3380890"/>
                <a:ext cx="9118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568" h="1247" extrusionOk="0">
                    <a:moveTo>
                      <a:pt x="122" y="1"/>
                    </a:moveTo>
                    <a:cubicBezTo>
                      <a:pt x="74" y="1"/>
                      <a:pt x="27" y="33"/>
                      <a:pt x="23" y="99"/>
                    </a:cubicBezTo>
                    <a:cubicBezTo>
                      <a:pt x="0" y="460"/>
                      <a:pt x="16" y="985"/>
                      <a:pt x="331" y="1224"/>
                    </a:cubicBezTo>
                    <a:cubicBezTo>
                      <a:pt x="352" y="1240"/>
                      <a:pt x="376" y="1247"/>
                      <a:pt x="401" y="1247"/>
                    </a:cubicBezTo>
                    <a:cubicBezTo>
                      <a:pt x="481" y="1247"/>
                      <a:pt x="568" y="1176"/>
                      <a:pt x="559" y="1091"/>
                    </a:cubicBezTo>
                    <a:cubicBezTo>
                      <a:pt x="540" y="928"/>
                      <a:pt x="445" y="802"/>
                      <a:pt x="384" y="651"/>
                    </a:cubicBezTo>
                    <a:cubicBezTo>
                      <a:pt x="316" y="479"/>
                      <a:pt x="251" y="286"/>
                      <a:pt x="228" y="99"/>
                    </a:cubicBezTo>
                    <a:cubicBezTo>
                      <a:pt x="221" y="34"/>
                      <a:pt x="171" y="1"/>
                      <a:pt x="12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44" name="Google Shape;3544;p47"/>
              <p:cNvSpPr/>
              <p:nvPr/>
            </p:nvSpPr>
            <p:spPr>
              <a:xfrm rot="-850406">
                <a:off x="5655804" y="3574882"/>
                <a:ext cx="433575" cy="168678"/>
              </a:xfrm>
              <a:custGeom>
                <a:avLst/>
                <a:gdLst/>
                <a:ahLst/>
                <a:cxnLst/>
                <a:rect l="l" t="t" r="r" b="b"/>
                <a:pathLst>
                  <a:path w="27010" h="10508" extrusionOk="0">
                    <a:moveTo>
                      <a:pt x="4007" y="1"/>
                    </a:moveTo>
                    <a:cubicBezTo>
                      <a:pt x="3262" y="1"/>
                      <a:pt x="2716" y="181"/>
                      <a:pt x="2434" y="588"/>
                    </a:cubicBezTo>
                    <a:cubicBezTo>
                      <a:pt x="0" y="4110"/>
                      <a:pt x="27009" y="10508"/>
                      <a:pt x="27009" y="10508"/>
                    </a:cubicBezTo>
                    <a:cubicBezTo>
                      <a:pt x="27009" y="10508"/>
                      <a:pt x="9698" y="1"/>
                      <a:pt x="400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45" name="Google Shape;3545;p47"/>
              <p:cNvSpPr/>
              <p:nvPr/>
            </p:nvSpPr>
            <p:spPr>
              <a:xfrm rot="-850406">
                <a:off x="5764381" y="3659819"/>
                <a:ext cx="16630" cy="8813"/>
              </a:xfrm>
              <a:custGeom>
                <a:avLst/>
                <a:gdLst/>
                <a:ahLst/>
                <a:cxnLst/>
                <a:rect l="l" t="t" r="r" b="b"/>
                <a:pathLst>
                  <a:path w="1036" h="549" extrusionOk="0">
                    <a:moveTo>
                      <a:pt x="134" y="0"/>
                    </a:moveTo>
                    <a:cubicBezTo>
                      <a:pt x="5" y="0"/>
                      <a:pt x="1" y="180"/>
                      <a:pt x="85" y="245"/>
                    </a:cubicBezTo>
                    <a:cubicBezTo>
                      <a:pt x="199" y="332"/>
                      <a:pt x="347" y="385"/>
                      <a:pt x="476" y="447"/>
                    </a:cubicBezTo>
                    <a:cubicBezTo>
                      <a:pt x="602" y="503"/>
                      <a:pt x="731" y="545"/>
                      <a:pt x="868" y="549"/>
                    </a:cubicBezTo>
                    <a:cubicBezTo>
                      <a:pt x="978" y="549"/>
                      <a:pt x="1035" y="408"/>
                      <a:pt x="959" y="332"/>
                    </a:cubicBezTo>
                    <a:cubicBezTo>
                      <a:pt x="853" y="234"/>
                      <a:pt x="720" y="173"/>
                      <a:pt x="583" y="124"/>
                    </a:cubicBezTo>
                    <a:cubicBezTo>
                      <a:pt x="442" y="74"/>
                      <a:pt x="297" y="17"/>
                      <a:pt x="153" y="1"/>
                    </a:cubicBezTo>
                    <a:cubicBezTo>
                      <a:pt x="146" y="0"/>
                      <a:pt x="140" y="0"/>
                      <a:pt x="1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46" name="Google Shape;3546;p47"/>
              <p:cNvSpPr/>
              <p:nvPr/>
            </p:nvSpPr>
            <p:spPr>
              <a:xfrm rot="-850406">
                <a:off x="5771693" y="3642844"/>
                <a:ext cx="20563" cy="11156"/>
              </a:xfrm>
              <a:custGeom>
                <a:avLst/>
                <a:gdLst/>
                <a:ahLst/>
                <a:cxnLst/>
                <a:rect l="l" t="t" r="r" b="b"/>
                <a:pathLst>
                  <a:path w="1281" h="695" extrusionOk="0">
                    <a:moveTo>
                      <a:pt x="174" y="1"/>
                    </a:moveTo>
                    <a:cubicBezTo>
                      <a:pt x="40" y="1"/>
                      <a:pt x="0" y="204"/>
                      <a:pt x="143" y="253"/>
                    </a:cubicBezTo>
                    <a:cubicBezTo>
                      <a:pt x="444" y="363"/>
                      <a:pt x="741" y="522"/>
                      <a:pt x="1022" y="675"/>
                    </a:cubicBezTo>
                    <a:cubicBezTo>
                      <a:pt x="1047" y="688"/>
                      <a:pt x="1072" y="695"/>
                      <a:pt x="1095" y="695"/>
                    </a:cubicBezTo>
                    <a:cubicBezTo>
                      <a:pt x="1216" y="695"/>
                      <a:pt x="1281" y="521"/>
                      <a:pt x="1162" y="431"/>
                    </a:cubicBezTo>
                    <a:cubicBezTo>
                      <a:pt x="873" y="211"/>
                      <a:pt x="562" y="93"/>
                      <a:pt x="211" y="6"/>
                    </a:cubicBezTo>
                    <a:cubicBezTo>
                      <a:pt x="198" y="2"/>
                      <a:pt x="186" y="1"/>
                      <a:pt x="17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47" name="Google Shape;3547;p47"/>
              <p:cNvSpPr/>
              <p:nvPr/>
            </p:nvSpPr>
            <p:spPr>
              <a:xfrm rot="-850406">
                <a:off x="5743517" y="3646722"/>
                <a:ext cx="12986" cy="6598"/>
              </a:xfrm>
              <a:custGeom>
                <a:avLst/>
                <a:gdLst/>
                <a:ahLst/>
                <a:cxnLst/>
                <a:rect l="l" t="t" r="r" b="b"/>
                <a:pathLst>
                  <a:path w="809" h="411" extrusionOk="0">
                    <a:moveTo>
                      <a:pt x="165" y="0"/>
                    </a:moveTo>
                    <a:cubicBezTo>
                      <a:pt x="63" y="0"/>
                      <a:pt x="1" y="153"/>
                      <a:pt x="105" y="206"/>
                    </a:cubicBezTo>
                    <a:cubicBezTo>
                      <a:pt x="270" y="285"/>
                      <a:pt x="452" y="411"/>
                      <a:pt x="638" y="411"/>
                    </a:cubicBezTo>
                    <a:cubicBezTo>
                      <a:pt x="740" y="411"/>
                      <a:pt x="809" y="269"/>
                      <a:pt x="726" y="201"/>
                    </a:cubicBezTo>
                    <a:cubicBezTo>
                      <a:pt x="581" y="76"/>
                      <a:pt x="372" y="50"/>
                      <a:pt x="193" y="4"/>
                    </a:cubicBezTo>
                    <a:cubicBezTo>
                      <a:pt x="184" y="1"/>
                      <a:pt x="174" y="0"/>
                      <a:pt x="16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48" name="Google Shape;3548;p47"/>
              <p:cNvSpPr/>
              <p:nvPr/>
            </p:nvSpPr>
            <p:spPr>
              <a:xfrm rot="-850406">
                <a:off x="5816007" y="3660034"/>
                <a:ext cx="15892" cy="8636"/>
              </a:xfrm>
              <a:custGeom>
                <a:avLst/>
                <a:gdLst/>
                <a:ahLst/>
                <a:cxnLst/>
                <a:rect l="l" t="t" r="r" b="b"/>
                <a:pathLst>
                  <a:path w="990" h="538" extrusionOk="0">
                    <a:moveTo>
                      <a:pt x="116" y="0"/>
                    </a:moveTo>
                    <a:cubicBezTo>
                      <a:pt x="34" y="0"/>
                      <a:pt x="0" y="108"/>
                      <a:pt x="51" y="169"/>
                    </a:cubicBezTo>
                    <a:cubicBezTo>
                      <a:pt x="138" y="287"/>
                      <a:pt x="291" y="370"/>
                      <a:pt x="424" y="431"/>
                    </a:cubicBezTo>
                    <a:cubicBezTo>
                      <a:pt x="522" y="479"/>
                      <a:pt x="645" y="537"/>
                      <a:pt x="760" y="537"/>
                    </a:cubicBezTo>
                    <a:cubicBezTo>
                      <a:pt x="792" y="537"/>
                      <a:pt x="823" y="533"/>
                      <a:pt x="853" y="522"/>
                    </a:cubicBezTo>
                    <a:cubicBezTo>
                      <a:pt x="941" y="492"/>
                      <a:pt x="990" y="374"/>
                      <a:pt x="910" y="301"/>
                    </a:cubicBezTo>
                    <a:cubicBezTo>
                      <a:pt x="812" y="215"/>
                      <a:pt x="663" y="206"/>
                      <a:pt x="534" y="164"/>
                    </a:cubicBezTo>
                    <a:cubicBezTo>
                      <a:pt x="401" y="123"/>
                      <a:pt x="279" y="50"/>
                      <a:pt x="146" y="5"/>
                    </a:cubicBezTo>
                    <a:cubicBezTo>
                      <a:pt x="135" y="2"/>
                      <a:pt x="125" y="0"/>
                      <a:pt x="11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49" name="Google Shape;3549;p47"/>
              <p:cNvSpPr/>
              <p:nvPr/>
            </p:nvSpPr>
            <p:spPr>
              <a:xfrm rot="-850406">
                <a:off x="5821674" y="3643181"/>
                <a:ext cx="17401" cy="7577"/>
              </a:xfrm>
              <a:custGeom>
                <a:avLst/>
                <a:gdLst/>
                <a:ahLst/>
                <a:cxnLst/>
                <a:rect l="l" t="t" r="r" b="b"/>
                <a:pathLst>
                  <a:path w="1084" h="472" extrusionOk="0">
                    <a:moveTo>
                      <a:pt x="216" y="0"/>
                    </a:moveTo>
                    <a:cubicBezTo>
                      <a:pt x="56" y="0"/>
                      <a:pt x="1" y="239"/>
                      <a:pt x="171" y="293"/>
                    </a:cubicBezTo>
                    <a:cubicBezTo>
                      <a:pt x="304" y="331"/>
                      <a:pt x="438" y="369"/>
                      <a:pt x="566" y="407"/>
                    </a:cubicBezTo>
                    <a:cubicBezTo>
                      <a:pt x="662" y="436"/>
                      <a:pt x="756" y="472"/>
                      <a:pt x="852" y="472"/>
                    </a:cubicBezTo>
                    <a:cubicBezTo>
                      <a:pt x="882" y="472"/>
                      <a:pt x="913" y="468"/>
                      <a:pt x="943" y="460"/>
                    </a:cubicBezTo>
                    <a:cubicBezTo>
                      <a:pt x="1042" y="434"/>
                      <a:pt x="1084" y="297"/>
                      <a:pt x="1004" y="225"/>
                    </a:cubicBezTo>
                    <a:cubicBezTo>
                      <a:pt x="908" y="133"/>
                      <a:pt x="783" y="118"/>
                      <a:pt x="654" y="92"/>
                    </a:cubicBezTo>
                    <a:cubicBezTo>
                      <a:pt x="521" y="65"/>
                      <a:pt x="388" y="34"/>
                      <a:pt x="251" y="4"/>
                    </a:cubicBezTo>
                    <a:cubicBezTo>
                      <a:pt x="239" y="1"/>
                      <a:pt x="227" y="0"/>
                      <a:pt x="21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0" name="Google Shape;3550;p47"/>
              <p:cNvSpPr/>
              <p:nvPr/>
            </p:nvSpPr>
            <p:spPr>
              <a:xfrm rot="-850406">
                <a:off x="5794732" y="3629456"/>
                <a:ext cx="12778" cy="6325"/>
              </a:xfrm>
              <a:custGeom>
                <a:avLst/>
                <a:gdLst/>
                <a:ahLst/>
                <a:cxnLst/>
                <a:rect l="l" t="t" r="r" b="b"/>
                <a:pathLst>
                  <a:path w="796" h="394" extrusionOk="0">
                    <a:moveTo>
                      <a:pt x="136" y="0"/>
                    </a:moveTo>
                    <a:cubicBezTo>
                      <a:pt x="23" y="0"/>
                      <a:pt x="1" y="187"/>
                      <a:pt x="115" y="213"/>
                    </a:cubicBezTo>
                    <a:cubicBezTo>
                      <a:pt x="210" y="232"/>
                      <a:pt x="305" y="259"/>
                      <a:pt x="396" y="297"/>
                    </a:cubicBezTo>
                    <a:cubicBezTo>
                      <a:pt x="477" y="329"/>
                      <a:pt x="555" y="393"/>
                      <a:pt x="642" y="393"/>
                    </a:cubicBezTo>
                    <a:cubicBezTo>
                      <a:pt x="649" y="393"/>
                      <a:pt x="656" y="393"/>
                      <a:pt x="663" y="392"/>
                    </a:cubicBezTo>
                    <a:cubicBezTo>
                      <a:pt x="747" y="385"/>
                      <a:pt x="796" y="309"/>
                      <a:pt x="758" y="232"/>
                    </a:cubicBezTo>
                    <a:cubicBezTo>
                      <a:pt x="705" y="134"/>
                      <a:pt x="579" y="104"/>
                      <a:pt x="480" y="69"/>
                    </a:cubicBezTo>
                    <a:cubicBezTo>
                      <a:pt x="370" y="35"/>
                      <a:pt x="256" y="16"/>
                      <a:pt x="145" y="0"/>
                    </a:cubicBezTo>
                    <a:cubicBezTo>
                      <a:pt x="142" y="0"/>
                      <a:pt x="139" y="0"/>
                      <a:pt x="13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1" name="Google Shape;3551;p47"/>
              <p:cNvSpPr/>
              <p:nvPr/>
            </p:nvSpPr>
            <p:spPr>
              <a:xfrm rot="-850406">
                <a:off x="5850788" y="3657259"/>
                <a:ext cx="17385" cy="8989"/>
              </a:xfrm>
              <a:custGeom>
                <a:avLst/>
                <a:gdLst/>
                <a:ahLst/>
                <a:cxnLst/>
                <a:rect l="l" t="t" r="r" b="b"/>
                <a:pathLst>
                  <a:path w="1083" h="560" extrusionOk="0">
                    <a:moveTo>
                      <a:pt x="100" y="0"/>
                    </a:moveTo>
                    <a:cubicBezTo>
                      <a:pt x="32" y="0"/>
                      <a:pt x="1" y="93"/>
                      <a:pt x="49" y="137"/>
                    </a:cubicBezTo>
                    <a:cubicBezTo>
                      <a:pt x="170" y="255"/>
                      <a:pt x="319" y="342"/>
                      <a:pt x="467" y="418"/>
                    </a:cubicBezTo>
                    <a:cubicBezTo>
                      <a:pt x="605" y="489"/>
                      <a:pt x="750" y="560"/>
                      <a:pt x="904" y="560"/>
                    </a:cubicBezTo>
                    <a:cubicBezTo>
                      <a:pt x="915" y="560"/>
                      <a:pt x="927" y="559"/>
                      <a:pt x="939" y="559"/>
                    </a:cubicBezTo>
                    <a:cubicBezTo>
                      <a:pt x="1041" y="551"/>
                      <a:pt x="1083" y="441"/>
                      <a:pt x="1018" y="365"/>
                    </a:cubicBezTo>
                    <a:cubicBezTo>
                      <a:pt x="916" y="232"/>
                      <a:pt x="752" y="171"/>
                      <a:pt x="596" y="118"/>
                    </a:cubicBezTo>
                    <a:cubicBezTo>
                      <a:pt x="437" y="60"/>
                      <a:pt x="273" y="8"/>
                      <a:pt x="105" y="0"/>
                    </a:cubicBezTo>
                    <a:cubicBezTo>
                      <a:pt x="104" y="0"/>
                      <a:pt x="102" y="0"/>
                      <a:pt x="10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2" name="Google Shape;3552;p47"/>
              <p:cNvSpPr/>
              <p:nvPr/>
            </p:nvSpPr>
            <p:spPr>
              <a:xfrm rot="-850406">
                <a:off x="5867833" y="3642964"/>
                <a:ext cx="19696" cy="9166"/>
              </a:xfrm>
              <a:custGeom>
                <a:avLst/>
                <a:gdLst/>
                <a:ahLst/>
                <a:cxnLst/>
                <a:rect l="l" t="t" r="r" b="b"/>
                <a:pathLst>
                  <a:path w="1227" h="571" extrusionOk="0">
                    <a:moveTo>
                      <a:pt x="163" y="0"/>
                    </a:moveTo>
                    <a:cubicBezTo>
                      <a:pt x="57" y="0"/>
                      <a:pt x="1" y="177"/>
                      <a:pt x="112" y="225"/>
                    </a:cubicBezTo>
                    <a:cubicBezTo>
                      <a:pt x="265" y="290"/>
                      <a:pt x="424" y="343"/>
                      <a:pt x="581" y="407"/>
                    </a:cubicBezTo>
                    <a:cubicBezTo>
                      <a:pt x="722" y="467"/>
                      <a:pt x="872" y="571"/>
                      <a:pt x="1029" y="571"/>
                    </a:cubicBezTo>
                    <a:cubicBezTo>
                      <a:pt x="1031" y="571"/>
                      <a:pt x="1034" y="571"/>
                      <a:pt x="1037" y="571"/>
                    </a:cubicBezTo>
                    <a:cubicBezTo>
                      <a:pt x="1135" y="571"/>
                      <a:pt x="1227" y="449"/>
                      <a:pt x="1158" y="362"/>
                    </a:cubicBezTo>
                    <a:cubicBezTo>
                      <a:pt x="1056" y="217"/>
                      <a:pt x="881" y="167"/>
                      <a:pt x="714" y="114"/>
                    </a:cubicBezTo>
                    <a:cubicBezTo>
                      <a:pt x="539" y="53"/>
                      <a:pt x="356" y="11"/>
                      <a:pt x="170" y="0"/>
                    </a:cubicBezTo>
                    <a:cubicBezTo>
                      <a:pt x="168" y="0"/>
                      <a:pt x="166" y="0"/>
                      <a:pt x="16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3" name="Google Shape;3553;p47"/>
              <p:cNvSpPr/>
              <p:nvPr/>
            </p:nvSpPr>
            <p:spPr>
              <a:xfrm rot="-850406">
                <a:off x="5872948" y="3669227"/>
                <a:ext cx="14993" cy="9664"/>
              </a:xfrm>
              <a:custGeom>
                <a:avLst/>
                <a:gdLst/>
                <a:ahLst/>
                <a:cxnLst/>
                <a:rect l="l" t="t" r="r" b="b"/>
                <a:pathLst>
                  <a:path w="934" h="602" extrusionOk="0">
                    <a:moveTo>
                      <a:pt x="121" y="1"/>
                    </a:moveTo>
                    <a:cubicBezTo>
                      <a:pt x="28" y="1"/>
                      <a:pt x="0" y="140"/>
                      <a:pt x="78" y="197"/>
                    </a:cubicBezTo>
                    <a:cubicBezTo>
                      <a:pt x="184" y="277"/>
                      <a:pt x="287" y="361"/>
                      <a:pt x="394" y="441"/>
                    </a:cubicBezTo>
                    <a:cubicBezTo>
                      <a:pt x="492" y="514"/>
                      <a:pt x="602" y="601"/>
                      <a:pt x="729" y="601"/>
                    </a:cubicBezTo>
                    <a:cubicBezTo>
                      <a:pt x="734" y="601"/>
                      <a:pt x="739" y="601"/>
                      <a:pt x="744" y="601"/>
                    </a:cubicBezTo>
                    <a:cubicBezTo>
                      <a:pt x="858" y="592"/>
                      <a:pt x="933" y="475"/>
                      <a:pt x="877" y="368"/>
                    </a:cubicBezTo>
                    <a:cubicBezTo>
                      <a:pt x="808" y="243"/>
                      <a:pt x="668" y="197"/>
                      <a:pt x="542" y="148"/>
                    </a:cubicBezTo>
                    <a:cubicBezTo>
                      <a:pt x="412" y="99"/>
                      <a:pt x="284" y="57"/>
                      <a:pt x="158" y="8"/>
                    </a:cubicBezTo>
                    <a:cubicBezTo>
                      <a:pt x="145" y="3"/>
                      <a:pt x="132" y="1"/>
                      <a:pt x="12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4" name="Google Shape;3554;p47"/>
              <p:cNvSpPr/>
              <p:nvPr/>
            </p:nvSpPr>
            <p:spPr>
              <a:xfrm rot="-850406">
                <a:off x="5899839" y="3662434"/>
                <a:ext cx="20579" cy="6983"/>
              </a:xfrm>
              <a:custGeom>
                <a:avLst/>
                <a:gdLst/>
                <a:ahLst/>
                <a:cxnLst/>
                <a:rect l="l" t="t" r="r" b="b"/>
                <a:pathLst>
                  <a:path w="1282" h="435" extrusionOk="0">
                    <a:moveTo>
                      <a:pt x="275" y="0"/>
                    </a:moveTo>
                    <a:cubicBezTo>
                      <a:pt x="223" y="0"/>
                      <a:pt x="172" y="3"/>
                      <a:pt x="122" y="8"/>
                    </a:cubicBezTo>
                    <a:cubicBezTo>
                      <a:pt x="20" y="19"/>
                      <a:pt x="1" y="149"/>
                      <a:pt x="99" y="191"/>
                    </a:cubicBezTo>
                    <a:cubicBezTo>
                      <a:pt x="282" y="263"/>
                      <a:pt x="487" y="305"/>
                      <a:pt x="677" y="365"/>
                    </a:cubicBezTo>
                    <a:cubicBezTo>
                      <a:pt x="797" y="402"/>
                      <a:pt x="907" y="435"/>
                      <a:pt x="1024" y="435"/>
                    </a:cubicBezTo>
                    <a:cubicBezTo>
                      <a:pt x="1078" y="435"/>
                      <a:pt x="1133" y="428"/>
                      <a:pt x="1191" y="411"/>
                    </a:cubicBezTo>
                    <a:cubicBezTo>
                      <a:pt x="1263" y="388"/>
                      <a:pt x="1282" y="300"/>
                      <a:pt x="1233" y="247"/>
                    </a:cubicBezTo>
                    <a:cubicBezTo>
                      <a:pt x="1099" y="103"/>
                      <a:pt x="936" y="65"/>
                      <a:pt x="745" y="42"/>
                    </a:cubicBezTo>
                    <a:cubicBezTo>
                      <a:pt x="594" y="22"/>
                      <a:pt x="432" y="0"/>
                      <a:pt x="27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5" name="Google Shape;3555;p47"/>
              <p:cNvSpPr/>
              <p:nvPr/>
            </p:nvSpPr>
            <p:spPr>
              <a:xfrm rot="-850406">
                <a:off x="5927638" y="3668177"/>
                <a:ext cx="20675" cy="8732"/>
              </a:xfrm>
              <a:custGeom>
                <a:avLst/>
                <a:gdLst/>
                <a:ahLst/>
                <a:cxnLst/>
                <a:rect l="l" t="t" r="r" b="b"/>
                <a:pathLst>
                  <a:path w="1288" h="544" extrusionOk="0">
                    <a:moveTo>
                      <a:pt x="299" y="1"/>
                    </a:moveTo>
                    <a:cubicBezTo>
                      <a:pt x="279" y="1"/>
                      <a:pt x="259" y="1"/>
                      <a:pt x="239" y="2"/>
                    </a:cubicBezTo>
                    <a:cubicBezTo>
                      <a:pt x="16" y="6"/>
                      <a:pt x="0" y="291"/>
                      <a:pt x="186" y="367"/>
                    </a:cubicBezTo>
                    <a:cubicBezTo>
                      <a:pt x="411" y="458"/>
                      <a:pt x="662" y="488"/>
                      <a:pt x="897" y="538"/>
                    </a:cubicBezTo>
                    <a:cubicBezTo>
                      <a:pt x="914" y="542"/>
                      <a:pt x="931" y="543"/>
                      <a:pt x="946" y="543"/>
                    </a:cubicBezTo>
                    <a:cubicBezTo>
                      <a:pt x="1199" y="543"/>
                      <a:pt x="1288" y="140"/>
                      <a:pt x="1020" y="97"/>
                    </a:cubicBezTo>
                    <a:cubicBezTo>
                      <a:pt x="784" y="58"/>
                      <a:pt x="539" y="1"/>
                      <a:pt x="29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6" name="Google Shape;3556;p47"/>
              <p:cNvSpPr/>
              <p:nvPr/>
            </p:nvSpPr>
            <p:spPr>
              <a:xfrm rot="-850406">
                <a:off x="5937378" y="3657307"/>
                <a:ext cx="14897" cy="7625"/>
              </a:xfrm>
              <a:custGeom>
                <a:avLst/>
                <a:gdLst/>
                <a:ahLst/>
                <a:cxnLst/>
                <a:rect l="l" t="t" r="r" b="b"/>
                <a:pathLst>
                  <a:path w="928" h="475" extrusionOk="0">
                    <a:moveTo>
                      <a:pt x="339" y="0"/>
                    </a:moveTo>
                    <a:cubicBezTo>
                      <a:pt x="237" y="0"/>
                      <a:pt x="137" y="21"/>
                      <a:pt x="65" y="93"/>
                    </a:cubicBezTo>
                    <a:cubicBezTo>
                      <a:pt x="1" y="154"/>
                      <a:pt x="15" y="264"/>
                      <a:pt x="92" y="309"/>
                    </a:cubicBezTo>
                    <a:cubicBezTo>
                      <a:pt x="194" y="370"/>
                      <a:pt x="331" y="359"/>
                      <a:pt x="445" y="393"/>
                    </a:cubicBezTo>
                    <a:cubicBezTo>
                      <a:pt x="502" y="412"/>
                      <a:pt x="552" y="443"/>
                      <a:pt x="608" y="462"/>
                    </a:cubicBezTo>
                    <a:cubicBezTo>
                      <a:pt x="638" y="471"/>
                      <a:pt x="665" y="475"/>
                      <a:pt x="693" y="475"/>
                    </a:cubicBezTo>
                    <a:cubicBezTo>
                      <a:pt x="730" y="475"/>
                      <a:pt x="767" y="468"/>
                      <a:pt x="806" y="462"/>
                    </a:cubicBezTo>
                    <a:cubicBezTo>
                      <a:pt x="882" y="446"/>
                      <a:pt x="928" y="355"/>
                      <a:pt x="905" y="283"/>
                    </a:cubicBezTo>
                    <a:cubicBezTo>
                      <a:pt x="856" y="104"/>
                      <a:pt x="700" y="47"/>
                      <a:pt x="529" y="17"/>
                    </a:cubicBezTo>
                    <a:cubicBezTo>
                      <a:pt x="469" y="8"/>
                      <a:pt x="403" y="0"/>
                      <a:pt x="33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7" name="Google Shape;3557;p47"/>
              <p:cNvSpPr/>
              <p:nvPr/>
            </p:nvSpPr>
            <p:spPr>
              <a:xfrm rot="-850406">
                <a:off x="5967431" y="3668321"/>
                <a:ext cx="20258" cy="6068"/>
              </a:xfrm>
              <a:custGeom>
                <a:avLst/>
                <a:gdLst/>
                <a:ahLst/>
                <a:cxnLst/>
                <a:rect l="l" t="t" r="r" b="b"/>
                <a:pathLst>
                  <a:path w="1262" h="378" extrusionOk="0">
                    <a:moveTo>
                      <a:pt x="701" y="1"/>
                    </a:moveTo>
                    <a:cubicBezTo>
                      <a:pt x="511" y="1"/>
                      <a:pt x="313" y="29"/>
                      <a:pt x="156" y="29"/>
                    </a:cubicBezTo>
                    <a:cubicBezTo>
                      <a:pt x="0" y="29"/>
                      <a:pt x="0" y="266"/>
                      <a:pt x="156" y="269"/>
                    </a:cubicBezTo>
                    <a:cubicBezTo>
                      <a:pt x="339" y="277"/>
                      <a:pt x="521" y="311"/>
                      <a:pt x="704" y="341"/>
                    </a:cubicBezTo>
                    <a:cubicBezTo>
                      <a:pt x="794" y="358"/>
                      <a:pt x="884" y="377"/>
                      <a:pt x="974" y="377"/>
                    </a:cubicBezTo>
                    <a:cubicBezTo>
                      <a:pt x="1031" y="377"/>
                      <a:pt x="1087" y="369"/>
                      <a:pt x="1144" y="349"/>
                    </a:cubicBezTo>
                    <a:cubicBezTo>
                      <a:pt x="1255" y="311"/>
                      <a:pt x="1262" y="185"/>
                      <a:pt x="1175" y="121"/>
                    </a:cubicBezTo>
                    <a:cubicBezTo>
                      <a:pt x="1049" y="26"/>
                      <a:pt x="878" y="1"/>
                      <a:pt x="7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8" name="Google Shape;3558;p47"/>
              <p:cNvSpPr/>
              <p:nvPr/>
            </p:nvSpPr>
            <p:spPr>
              <a:xfrm rot="-850406">
                <a:off x="5986792" y="3587978"/>
                <a:ext cx="207092" cy="154328"/>
              </a:xfrm>
              <a:custGeom>
                <a:avLst/>
                <a:gdLst/>
                <a:ahLst/>
                <a:cxnLst/>
                <a:rect l="l" t="t" r="r" b="b"/>
                <a:pathLst>
                  <a:path w="12901" h="9614" extrusionOk="0">
                    <a:moveTo>
                      <a:pt x="8138" y="1"/>
                    </a:moveTo>
                    <a:cubicBezTo>
                      <a:pt x="7119" y="1"/>
                      <a:pt x="6562" y="5074"/>
                      <a:pt x="6562" y="5074"/>
                    </a:cubicBezTo>
                    <a:cubicBezTo>
                      <a:pt x="6562" y="5074"/>
                      <a:pt x="5760" y="987"/>
                      <a:pt x="4825" y="915"/>
                    </a:cubicBezTo>
                    <a:cubicBezTo>
                      <a:pt x="4817" y="915"/>
                      <a:pt x="4810" y="914"/>
                      <a:pt x="4803" y="914"/>
                    </a:cubicBezTo>
                    <a:cubicBezTo>
                      <a:pt x="3919" y="914"/>
                      <a:pt x="5472" y="5291"/>
                      <a:pt x="5472" y="5291"/>
                    </a:cubicBezTo>
                    <a:cubicBezTo>
                      <a:pt x="5472" y="5291"/>
                      <a:pt x="2788" y="1971"/>
                      <a:pt x="1465" y="1971"/>
                    </a:cubicBezTo>
                    <a:cubicBezTo>
                      <a:pt x="1347" y="1971"/>
                      <a:pt x="1239" y="1998"/>
                      <a:pt x="1145" y="2056"/>
                    </a:cubicBezTo>
                    <a:cubicBezTo>
                      <a:pt x="1" y="2763"/>
                      <a:pt x="3456" y="5295"/>
                      <a:pt x="3456" y="5295"/>
                    </a:cubicBezTo>
                    <a:cubicBezTo>
                      <a:pt x="3456" y="5295"/>
                      <a:pt x="4284" y="9614"/>
                      <a:pt x="6772" y="9614"/>
                    </a:cubicBezTo>
                    <a:cubicBezTo>
                      <a:pt x="6830" y="9614"/>
                      <a:pt x="6890" y="9611"/>
                      <a:pt x="6950" y="9607"/>
                    </a:cubicBezTo>
                    <a:cubicBezTo>
                      <a:pt x="9582" y="9389"/>
                      <a:pt x="9582" y="5770"/>
                      <a:pt x="9582" y="5770"/>
                    </a:cubicBezTo>
                    <a:cubicBezTo>
                      <a:pt x="9582" y="5770"/>
                      <a:pt x="12821" y="3462"/>
                      <a:pt x="12893" y="2462"/>
                    </a:cubicBezTo>
                    <a:cubicBezTo>
                      <a:pt x="12901" y="2359"/>
                      <a:pt x="12856" y="2312"/>
                      <a:pt x="12770" y="2312"/>
                    </a:cubicBezTo>
                    <a:cubicBezTo>
                      <a:pt x="12273" y="2312"/>
                      <a:pt x="10397" y="3849"/>
                      <a:pt x="9201" y="4873"/>
                    </a:cubicBezTo>
                    <a:cubicBezTo>
                      <a:pt x="10163" y="3223"/>
                      <a:pt x="11342" y="968"/>
                      <a:pt x="10638" y="915"/>
                    </a:cubicBezTo>
                    <a:cubicBezTo>
                      <a:pt x="10630" y="915"/>
                      <a:pt x="10621" y="914"/>
                      <a:pt x="10613" y="914"/>
                    </a:cubicBezTo>
                    <a:cubicBezTo>
                      <a:pt x="9976" y="914"/>
                      <a:pt x="9082" y="2585"/>
                      <a:pt x="8441" y="4044"/>
                    </a:cubicBezTo>
                    <a:cubicBezTo>
                      <a:pt x="8657" y="2371"/>
                      <a:pt x="8836" y="82"/>
                      <a:pt x="8175" y="3"/>
                    </a:cubicBezTo>
                    <a:cubicBezTo>
                      <a:pt x="8162" y="1"/>
                      <a:pt x="8150" y="1"/>
                      <a:pt x="8138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" name="Google Shape;3559;p47"/>
            <p:cNvGrpSpPr/>
            <p:nvPr/>
          </p:nvGrpSpPr>
          <p:grpSpPr>
            <a:xfrm>
              <a:off x="7729227" y="2001492"/>
              <a:ext cx="1442039" cy="3244870"/>
              <a:chOff x="7729227" y="2001492"/>
              <a:chExt cx="1442039" cy="3244870"/>
            </a:xfrm>
          </p:grpSpPr>
          <p:grpSp>
            <p:nvGrpSpPr>
              <p:cNvPr id="6" name="Google Shape;3560;p47"/>
              <p:cNvGrpSpPr/>
              <p:nvPr/>
            </p:nvGrpSpPr>
            <p:grpSpPr>
              <a:xfrm rot="508565" flipH="1">
                <a:off x="7912837" y="2657437"/>
                <a:ext cx="754143" cy="2547258"/>
                <a:chOff x="4172480" y="2420689"/>
                <a:chExt cx="806121" cy="2722822"/>
              </a:xfrm>
            </p:grpSpPr>
            <p:sp>
              <p:nvSpPr>
                <p:cNvPr id="3561" name="Google Shape;3561;p47"/>
                <p:cNvSpPr/>
                <p:nvPr/>
              </p:nvSpPr>
              <p:spPr>
                <a:xfrm>
                  <a:off x="4560819" y="2420689"/>
                  <a:ext cx="152276" cy="27228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55" h="56414" extrusionOk="0">
                      <a:moveTo>
                        <a:pt x="283" y="1"/>
                      </a:moveTo>
                      <a:cubicBezTo>
                        <a:pt x="276" y="1"/>
                        <a:pt x="269" y="1"/>
                        <a:pt x="261" y="2"/>
                      </a:cubicBezTo>
                      <a:cubicBezTo>
                        <a:pt x="112" y="12"/>
                        <a:pt x="0" y="142"/>
                        <a:pt x="15" y="295"/>
                      </a:cubicBezTo>
                      <a:cubicBezTo>
                        <a:pt x="40" y="632"/>
                        <a:pt x="2611" y="33610"/>
                        <a:pt x="943" y="56414"/>
                      </a:cubicBezTo>
                      <a:lnTo>
                        <a:pt x="1491" y="56414"/>
                      </a:lnTo>
                      <a:cubicBezTo>
                        <a:pt x="3155" y="33566"/>
                        <a:pt x="584" y="585"/>
                        <a:pt x="559" y="251"/>
                      </a:cubicBezTo>
                      <a:cubicBezTo>
                        <a:pt x="548" y="106"/>
                        <a:pt x="429" y="1"/>
                        <a:pt x="28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62" name="Google Shape;3562;p47"/>
                <p:cNvSpPr/>
                <p:nvPr/>
              </p:nvSpPr>
              <p:spPr>
                <a:xfrm>
                  <a:off x="4597404" y="2460411"/>
                  <a:ext cx="381197" cy="4099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98" h="8494" extrusionOk="0">
                      <a:moveTo>
                        <a:pt x="7897" y="1"/>
                      </a:moveTo>
                      <a:lnTo>
                        <a:pt x="7897" y="1"/>
                      </a:lnTo>
                      <a:cubicBezTo>
                        <a:pt x="2306" y="672"/>
                        <a:pt x="0" y="8493"/>
                        <a:pt x="0" y="8493"/>
                      </a:cubicBezTo>
                      <a:cubicBezTo>
                        <a:pt x="6247" y="6176"/>
                        <a:pt x="7897" y="1"/>
                        <a:pt x="789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63" name="Google Shape;3563;p47"/>
                <p:cNvSpPr/>
                <p:nvPr/>
              </p:nvSpPr>
              <p:spPr>
                <a:xfrm>
                  <a:off x="4195406" y="3132837"/>
                  <a:ext cx="433854" cy="3726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89" h="7721" extrusionOk="0">
                      <a:moveTo>
                        <a:pt x="0" y="0"/>
                      </a:moveTo>
                      <a:cubicBezTo>
                        <a:pt x="0" y="0"/>
                        <a:pt x="2360" y="7720"/>
                        <a:pt x="8925" y="7720"/>
                      </a:cubicBezTo>
                      <a:cubicBezTo>
                        <a:pt x="8946" y="7720"/>
                        <a:pt x="8967" y="7720"/>
                        <a:pt x="8989" y="7720"/>
                      </a:cubicBezTo>
                      <a:cubicBezTo>
                        <a:pt x="8989" y="7720"/>
                        <a:pt x="5759" y="54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64" name="Google Shape;3564;p47"/>
                <p:cNvSpPr/>
                <p:nvPr/>
              </p:nvSpPr>
              <p:spPr>
                <a:xfrm>
                  <a:off x="4617338" y="3043595"/>
                  <a:ext cx="345674" cy="4618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62" h="9570" extrusionOk="0">
                      <a:moveTo>
                        <a:pt x="7162" y="0"/>
                      </a:moveTo>
                      <a:lnTo>
                        <a:pt x="7162" y="0"/>
                      </a:lnTo>
                      <a:cubicBezTo>
                        <a:pt x="482" y="2715"/>
                        <a:pt x="1" y="9569"/>
                        <a:pt x="319" y="9569"/>
                      </a:cubicBezTo>
                      <a:cubicBezTo>
                        <a:pt x="321" y="9569"/>
                        <a:pt x="322" y="9569"/>
                        <a:pt x="323" y="9569"/>
                      </a:cubicBezTo>
                      <a:cubicBezTo>
                        <a:pt x="5893" y="8590"/>
                        <a:pt x="7162" y="0"/>
                        <a:pt x="7162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65" name="Google Shape;3565;p47"/>
                <p:cNvSpPr/>
                <p:nvPr/>
              </p:nvSpPr>
              <p:spPr>
                <a:xfrm>
                  <a:off x="4264184" y="2454861"/>
                  <a:ext cx="342006" cy="4098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86" h="8492" extrusionOk="0">
                      <a:moveTo>
                        <a:pt x="1" y="0"/>
                      </a:moveTo>
                      <a:cubicBezTo>
                        <a:pt x="1" y="0"/>
                        <a:pt x="809" y="7361"/>
                        <a:pt x="7085" y="8492"/>
                      </a:cubicBezTo>
                      <a:cubicBezTo>
                        <a:pt x="7085" y="8492"/>
                        <a:pt x="4921" y="1494"/>
                        <a:pt x="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66" name="Google Shape;3566;p47"/>
                <p:cNvSpPr/>
                <p:nvPr/>
              </p:nvSpPr>
              <p:spPr>
                <a:xfrm>
                  <a:off x="4644462" y="3778764"/>
                  <a:ext cx="305083" cy="3134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1" h="6494" extrusionOk="0">
                      <a:moveTo>
                        <a:pt x="6320" y="0"/>
                      </a:moveTo>
                      <a:cubicBezTo>
                        <a:pt x="1400" y="1490"/>
                        <a:pt x="1" y="6484"/>
                        <a:pt x="1" y="6484"/>
                      </a:cubicBezTo>
                      <a:cubicBezTo>
                        <a:pt x="110" y="6490"/>
                        <a:pt x="217" y="6494"/>
                        <a:pt x="323" y="6494"/>
                      </a:cubicBezTo>
                      <a:cubicBezTo>
                        <a:pt x="4979" y="6494"/>
                        <a:pt x="6320" y="1"/>
                        <a:pt x="632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67" name="Google Shape;3567;p47"/>
                <p:cNvSpPr/>
                <p:nvPr/>
              </p:nvSpPr>
              <p:spPr>
                <a:xfrm>
                  <a:off x="4250718" y="3704195"/>
                  <a:ext cx="393794" cy="3876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59" h="8031" extrusionOk="0">
                      <a:moveTo>
                        <a:pt x="0" y="1"/>
                      </a:moveTo>
                      <a:cubicBezTo>
                        <a:pt x="0" y="1"/>
                        <a:pt x="1584" y="8031"/>
                        <a:pt x="7979" y="8031"/>
                      </a:cubicBezTo>
                      <a:cubicBezTo>
                        <a:pt x="8038" y="8031"/>
                        <a:pt x="8098" y="8030"/>
                        <a:pt x="8159" y="8029"/>
                      </a:cubicBezTo>
                      <a:cubicBezTo>
                        <a:pt x="8159" y="8029"/>
                        <a:pt x="5983" y="566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68" name="Google Shape;3568;p47"/>
                <p:cNvSpPr/>
                <p:nvPr/>
              </p:nvSpPr>
              <p:spPr>
                <a:xfrm>
                  <a:off x="4172480" y="4272369"/>
                  <a:ext cx="470101" cy="3441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40" h="7130" extrusionOk="0">
                      <a:moveTo>
                        <a:pt x="292" y="0"/>
                      </a:moveTo>
                      <a:cubicBezTo>
                        <a:pt x="195" y="0"/>
                        <a:pt x="98" y="2"/>
                        <a:pt x="0" y="6"/>
                      </a:cubicBezTo>
                      <a:cubicBezTo>
                        <a:pt x="0" y="6"/>
                        <a:pt x="2873" y="7129"/>
                        <a:pt x="8594" y="7129"/>
                      </a:cubicBezTo>
                      <a:cubicBezTo>
                        <a:pt x="8964" y="7129"/>
                        <a:pt x="9346" y="7100"/>
                        <a:pt x="9740" y="7036"/>
                      </a:cubicBezTo>
                      <a:cubicBezTo>
                        <a:pt x="9740" y="7036"/>
                        <a:pt x="6353" y="0"/>
                        <a:pt x="292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69" name="Google Shape;3569;p47"/>
                <p:cNvSpPr/>
                <p:nvPr/>
              </p:nvSpPr>
              <p:spPr>
                <a:xfrm>
                  <a:off x="4642532" y="4234481"/>
                  <a:ext cx="320480" cy="3785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40" h="7843" extrusionOk="0">
                      <a:moveTo>
                        <a:pt x="6640" y="0"/>
                      </a:moveTo>
                      <a:cubicBezTo>
                        <a:pt x="740" y="1277"/>
                        <a:pt x="1" y="7843"/>
                        <a:pt x="1" y="7843"/>
                      </a:cubicBezTo>
                      <a:cubicBezTo>
                        <a:pt x="6520" y="7437"/>
                        <a:pt x="6640" y="1"/>
                        <a:pt x="6640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70" name="Google Shape;3570;p47"/>
                <p:cNvSpPr/>
                <p:nvPr/>
              </p:nvSpPr>
              <p:spPr>
                <a:xfrm>
                  <a:off x="4250718" y="4811969"/>
                  <a:ext cx="374343" cy="2477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56" h="5133" extrusionOk="0">
                      <a:moveTo>
                        <a:pt x="0" y="1"/>
                      </a:moveTo>
                      <a:cubicBezTo>
                        <a:pt x="0" y="1"/>
                        <a:pt x="1406" y="5132"/>
                        <a:pt x="7268" y="5132"/>
                      </a:cubicBezTo>
                      <a:cubicBezTo>
                        <a:pt x="7427" y="5132"/>
                        <a:pt x="7590" y="5128"/>
                        <a:pt x="7756" y="5121"/>
                      </a:cubicBezTo>
                      <a:cubicBezTo>
                        <a:pt x="7756" y="5121"/>
                        <a:pt x="5972" y="1049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71" name="Google Shape;3571;p47"/>
                <p:cNvSpPr/>
                <p:nvPr/>
              </p:nvSpPr>
              <p:spPr>
                <a:xfrm>
                  <a:off x="4625012" y="4750383"/>
                  <a:ext cx="296347" cy="3091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40" h="6406" extrusionOk="0">
                      <a:moveTo>
                        <a:pt x="5647" y="0"/>
                      </a:moveTo>
                      <a:lnTo>
                        <a:pt x="5647" y="0"/>
                      </a:lnTo>
                      <a:cubicBezTo>
                        <a:pt x="787" y="1451"/>
                        <a:pt x="1" y="6397"/>
                        <a:pt x="1" y="6397"/>
                      </a:cubicBezTo>
                      <a:cubicBezTo>
                        <a:pt x="133" y="6403"/>
                        <a:pt x="263" y="6406"/>
                        <a:pt x="389" y="6406"/>
                      </a:cubicBezTo>
                      <a:cubicBezTo>
                        <a:pt x="6139" y="6406"/>
                        <a:pt x="5647" y="1"/>
                        <a:pt x="564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72" name="Google Shape;3572;p47"/>
                <p:cNvSpPr/>
                <p:nvPr/>
              </p:nvSpPr>
              <p:spPr>
                <a:xfrm>
                  <a:off x="4606140" y="2459398"/>
                  <a:ext cx="372461" cy="3910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17" h="8102" extrusionOk="0">
                      <a:moveTo>
                        <a:pt x="7716" y="0"/>
                      </a:moveTo>
                      <a:cubicBezTo>
                        <a:pt x="7568" y="182"/>
                        <a:pt x="7422" y="366"/>
                        <a:pt x="7281" y="548"/>
                      </a:cubicBezTo>
                      <a:cubicBezTo>
                        <a:pt x="7136" y="733"/>
                        <a:pt x="6980" y="907"/>
                        <a:pt x="6831" y="1084"/>
                      </a:cubicBezTo>
                      <a:cubicBezTo>
                        <a:pt x="6535" y="1444"/>
                        <a:pt x="6222" y="1792"/>
                        <a:pt x="5911" y="2137"/>
                      </a:cubicBezTo>
                      <a:cubicBezTo>
                        <a:pt x="5283" y="2825"/>
                        <a:pt x="4638" y="3496"/>
                        <a:pt x="3985" y="4163"/>
                      </a:cubicBezTo>
                      <a:cubicBezTo>
                        <a:pt x="3337" y="4834"/>
                        <a:pt x="2669" y="5483"/>
                        <a:pt x="2005" y="6143"/>
                      </a:cubicBezTo>
                      <a:lnTo>
                        <a:pt x="0" y="8101"/>
                      </a:lnTo>
                      <a:cubicBezTo>
                        <a:pt x="743" y="7532"/>
                        <a:pt x="1451" y="6918"/>
                        <a:pt x="2150" y="6295"/>
                      </a:cubicBezTo>
                      <a:cubicBezTo>
                        <a:pt x="2847" y="5671"/>
                        <a:pt x="3521" y="5022"/>
                        <a:pt x="4181" y="4356"/>
                      </a:cubicBezTo>
                      <a:cubicBezTo>
                        <a:pt x="4830" y="3681"/>
                        <a:pt x="5476" y="2999"/>
                        <a:pt x="6066" y="2274"/>
                      </a:cubicBezTo>
                      <a:cubicBezTo>
                        <a:pt x="6661" y="1549"/>
                        <a:pt x="7234" y="805"/>
                        <a:pt x="7716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73" name="Google Shape;3573;p47"/>
                <p:cNvSpPr/>
                <p:nvPr/>
              </p:nvSpPr>
              <p:spPr>
                <a:xfrm>
                  <a:off x="4264184" y="2453606"/>
                  <a:ext cx="323810" cy="3906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09" h="8094" extrusionOk="0">
                      <a:moveTo>
                        <a:pt x="1" y="1"/>
                      </a:moveTo>
                      <a:lnTo>
                        <a:pt x="1" y="1"/>
                      </a:lnTo>
                      <a:cubicBezTo>
                        <a:pt x="399" y="791"/>
                        <a:pt x="853" y="1553"/>
                        <a:pt x="1328" y="2300"/>
                      </a:cubicBezTo>
                      <a:cubicBezTo>
                        <a:pt x="1799" y="3050"/>
                        <a:pt x="2310" y="3772"/>
                        <a:pt x="2851" y="4476"/>
                      </a:cubicBezTo>
                      <a:cubicBezTo>
                        <a:pt x="3390" y="5179"/>
                        <a:pt x="3964" y="5860"/>
                        <a:pt x="4602" y="6481"/>
                      </a:cubicBezTo>
                      <a:cubicBezTo>
                        <a:pt x="5232" y="7097"/>
                        <a:pt x="5910" y="7695"/>
                        <a:pt x="6708" y="8094"/>
                      </a:cubicBezTo>
                      <a:cubicBezTo>
                        <a:pt x="6531" y="7960"/>
                        <a:pt x="6353" y="7829"/>
                        <a:pt x="6175" y="7702"/>
                      </a:cubicBezTo>
                      <a:cubicBezTo>
                        <a:pt x="6005" y="7561"/>
                        <a:pt x="5845" y="7413"/>
                        <a:pt x="5679" y="7267"/>
                      </a:cubicBezTo>
                      <a:cubicBezTo>
                        <a:pt x="5359" y="6966"/>
                        <a:pt x="5040" y="6665"/>
                        <a:pt x="4750" y="6335"/>
                      </a:cubicBezTo>
                      <a:cubicBezTo>
                        <a:pt x="4159" y="5686"/>
                        <a:pt x="3597" y="5008"/>
                        <a:pt x="3068" y="4309"/>
                      </a:cubicBezTo>
                      <a:cubicBezTo>
                        <a:pt x="2528" y="3616"/>
                        <a:pt x="2013" y="2901"/>
                        <a:pt x="1502" y="2183"/>
                      </a:cubicBezTo>
                      <a:cubicBezTo>
                        <a:pt x="1244" y="1825"/>
                        <a:pt x="994" y="1462"/>
                        <a:pt x="747" y="1096"/>
                      </a:cubicBezTo>
                      <a:cubicBezTo>
                        <a:pt x="493" y="734"/>
                        <a:pt x="250" y="367"/>
                        <a:pt x="1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74" name="Google Shape;3574;p47"/>
                <p:cNvSpPr/>
                <p:nvPr/>
              </p:nvSpPr>
              <p:spPr>
                <a:xfrm>
                  <a:off x="4195406" y="3131630"/>
                  <a:ext cx="424249" cy="36140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90" h="7488" extrusionOk="0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562" y="797"/>
                        <a:pt x="1186" y="1548"/>
                        <a:pt x="1831" y="2277"/>
                      </a:cubicBezTo>
                      <a:cubicBezTo>
                        <a:pt x="2480" y="3006"/>
                        <a:pt x="3162" y="3702"/>
                        <a:pt x="3884" y="4358"/>
                      </a:cubicBezTo>
                      <a:cubicBezTo>
                        <a:pt x="4612" y="5007"/>
                        <a:pt x="5359" y="5642"/>
                        <a:pt x="6179" y="6179"/>
                      </a:cubicBezTo>
                      <a:cubicBezTo>
                        <a:pt x="6995" y="6715"/>
                        <a:pt x="7857" y="7197"/>
                        <a:pt x="8789" y="7487"/>
                      </a:cubicBezTo>
                      <a:cubicBezTo>
                        <a:pt x="8572" y="7379"/>
                        <a:pt x="8354" y="7273"/>
                        <a:pt x="8133" y="7168"/>
                      </a:cubicBezTo>
                      <a:cubicBezTo>
                        <a:pt x="7916" y="7066"/>
                        <a:pt x="7717" y="6925"/>
                        <a:pt x="7506" y="6810"/>
                      </a:cubicBezTo>
                      <a:cubicBezTo>
                        <a:pt x="7292" y="6693"/>
                        <a:pt x="7093" y="6555"/>
                        <a:pt x="6893" y="6421"/>
                      </a:cubicBezTo>
                      <a:cubicBezTo>
                        <a:pt x="6694" y="6283"/>
                        <a:pt x="6490" y="6157"/>
                        <a:pt x="6302" y="6005"/>
                      </a:cubicBezTo>
                      <a:cubicBezTo>
                        <a:pt x="5519" y="5439"/>
                        <a:pt x="4786" y="4804"/>
                        <a:pt x="4069" y="4155"/>
                      </a:cubicBezTo>
                      <a:cubicBezTo>
                        <a:pt x="3347" y="3510"/>
                        <a:pt x="2666" y="2824"/>
                        <a:pt x="1983" y="2132"/>
                      </a:cubicBezTo>
                      <a:cubicBezTo>
                        <a:pt x="1643" y="1788"/>
                        <a:pt x="1313" y="1436"/>
                        <a:pt x="983" y="1077"/>
                      </a:cubicBezTo>
                      <a:cubicBezTo>
                        <a:pt x="649" y="725"/>
                        <a:pt x="327" y="362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75" name="Google Shape;3575;p47"/>
                <p:cNvSpPr/>
                <p:nvPr/>
              </p:nvSpPr>
              <p:spPr>
                <a:xfrm>
                  <a:off x="4644462" y="3042340"/>
                  <a:ext cx="318549" cy="450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0" h="9338" extrusionOk="0">
                      <a:moveTo>
                        <a:pt x="6600" y="1"/>
                      </a:moveTo>
                      <a:lnTo>
                        <a:pt x="6600" y="1"/>
                      </a:lnTo>
                      <a:cubicBezTo>
                        <a:pt x="6404" y="443"/>
                        <a:pt x="6263" y="903"/>
                        <a:pt x="6034" y="1328"/>
                      </a:cubicBezTo>
                      <a:cubicBezTo>
                        <a:pt x="5929" y="1545"/>
                        <a:pt x="5842" y="1767"/>
                        <a:pt x="5726" y="1976"/>
                      </a:cubicBezTo>
                      <a:lnTo>
                        <a:pt x="5381" y="2612"/>
                      </a:lnTo>
                      <a:cubicBezTo>
                        <a:pt x="4899" y="3438"/>
                        <a:pt x="4392" y="4254"/>
                        <a:pt x="3815" y="5019"/>
                      </a:cubicBezTo>
                      <a:cubicBezTo>
                        <a:pt x="3246" y="5791"/>
                        <a:pt x="2637" y="6534"/>
                        <a:pt x="2002" y="7256"/>
                      </a:cubicBezTo>
                      <a:cubicBezTo>
                        <a:pt x="1686" y="7619"/>
                        <a:pt x="1360" y="7970"/>
                        <a:pt x="1023" y="8315"/>
                      </a:cubicBezTo>
                      <a:cubicBezTo>
                        <a:pt x="693" y="8670"/>
                        <a:pt x="349" y="9003"/>
                        <a:pt x="1" y="9337"/>
                      </a:cubicBezTo>
                      <a:cubicBezTo>
                        <a:pt x="773" y="8757"/>
                        <a:pt x="1480" y="8094"/>
                        <a:pt x="2158" y="7398"/>
                      </a:cubicBezTo>
                      <a:cubicBezTo>
                        <a:pt x="2832" y="6705"/>
                        <a:pt x="3452" y="5958"/>
                        <a:pt x="4032" y="5182"/>
                      </a:cubicBezTo>
                      <a:cubicBezTo>
                        <a:pt x="4613" y="4402"/>
                        <a:pt x="5120" y="3572"/>
                        <a:pt x="5567" y="2709"/>
                      </a:cubicBezTo>
                      <a:cubicBezTo>
                        <a:pt x="6012" y="1846"/>
                        <a:pt x="6353" y="932"/>
                        <a:pt x="660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76" name="Google Shape;3576;p47"/>
                <p:cNvSpPr/>
                <p:nvPr/>
              </p:nvSpPr>
              <p:spPr>
                <a:xfrm>
                  <a:off x="4250718" y="3703182"/>
                  <a:ext cx="390126" cy="3759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83" h="7789" extrusionOk="0">
                      <a:moveTo>
                        <a:pt x="0" y="0"/>
                      </a:moveTo>
                      <a:cubicBezTo>
                        <a:pt x="449" y="842"/>
                        <a:pt x="979" y="1635"/>
                        <a:pt x="1541" y="2404"/>
                      </a:cubicBezTo>
                      <a:cubicBezTo>
                        <a:pt x="2107" y="3173"/>
                        <a:pt x="2716" y="3909"/>
                        <a:pt x="3379" y="4597"/>
                      </a:cubicBezTo>
                      <a:cubicBezTo>
                        <a:pt x="4050" y="5280"/>
                        <a:pt x="4757" y="5932"/>
                        <a:pt x="5540" y="6483"/>
                      </a:cubicBezTo>
                      <a:cubicBezTo>
                        <a:pt x="6328" y="7031"/>
                        <a:pt x="7172" y="7499"/>
                        <a:pt x="8082" y="7789"/>
                      </a:cubicBezTo>
                      <a:cubicBezTo>
                        <a:pt x="7868" y="7680"/>
                        <a:pt x="7655" y="7575"/>
                        <a:pt x="7444" y="7473"/>
                      </a:cubicBezTo>
                      <a:lnTo>
                        <a:pt x="7285" y="7397"/>
                      </a:lnTo>
                      <a:lnTo>
                        <a:pt x="7133" y="7303"/>
                      </a:lnTo>
                      <a:lnTo>
                        <a:pt x="6832" y="7118"/>
                      </a:lnTo>
                      <a:lnTo>
                        <a:pt x="6527" y="6937"/>
                      </a:lnTo>
                      <a:cubicBezTo>
                        <a:pt x="6429" y="6871"/>
                        <a:pt x="6335" y="6798"/>
                        <a:pt x="6236" y="6733"/>
                      </a:cubicBezTo>
                      <a:cubicBezTo>
                        <a:pt x="6048" y="6592"/>
                        <a:pt x="5849" y="6465"/>
                        <a:pt x="5667" y="6316"/>
                      </a:cubicBezTo>
                      <a:cubicBezTo>
                        <a:pt x="4924" y="5732"/>
                        <a:pt x="4235" y="5087"/>
                        <a:pt x="3575" y="4410"/>
                      </a:cubicBezTo>
                      <a:cubicBezTo>
                        <a:pt x="2916" y="3735"/>
                        <a:pt x="2306" y="3009"/>
                        <a:pt x="1708" y="2277"/>
                      </a:cubicBezTo>
                      <a:cubicBezTo>
                        <a:pt x="1407" y="1911"/>
                        <a:pt x="1117" y="1533"/>
                        <a:pt x="837" y="1153"/>
                      </a:cubicBezTo>
                      <a:cubicBezTo>
                        <a:pt x="548" y="776"/>
                        <a:pt x="272" y="392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77" name="Google Shape;3577;p47"/>
                <p:cNvSpPr/>
                <p:nvPr/>
              </p:nvSpPr>
              <p:spPr>
                <a:xfrm>
                  <a:off x="4644462" y="3767567"/>
                  <a:ext cx="305083" cy="3230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1" h="6694" extrusionOk="0">
                      <a:moveTo>
                        <a:pt x="6320" y="0"/>
                      </a:moveTo>
                      <a:cubicBezTo>
                        <a:pt x="6237" y="178"/>
                        <a:pt x="6150" y="356"/>
                        <a:pt x="6070" y="534"/>
                      </a:cubicBezTo>
                      <a:lnTo>
                        <a:pt x="5950" y="802"/>
                      </a:lnTo>
                      <a:lnTo>
                        <a:pt x="5806" y="1059"/>
                      </a:lnTo>
                      <a:lnTo>
                        <a:pt x="5523" y="1570"/>
                      </a:lnTo>
                      <a:lnTo>
                        <a:pt x="5200" y="2060"/>
                      </a:lnTo>
                      <a:cubicBezTo>
                        <a:pt x="4762" y="2701"/>
                        <a:pt x="4275" y="3315"/>
                        <a:pt x="3721" y="3862"/>
                      </a:cubicBezTo>
                      <a:cubicBezTo>
                        <a:pt x="3180" y="4420"/>
                        <a:pt x="2590" y="4932"/>
                        <a:pt x="1969" y="5407"/>
                      </a:cubicBezTo>
                      <a:cubicBezTo>
                        <a:pt x="1658" y="5643"/>
                        <a:pt x="1338" y="5871"/>
                        <a:pt x="1008" y="6081"/>
                      </a:cubicBezTo>
                      <a:cubicBezTo>
                        <a:pt x="682" y="6302"/>
                        <a:pt x="345" y="6502"/>
                        <a:pt x="1" y="6694"/>
                      </a:cubicBezTo>
                      <a:cubicBezTo>
                        <a:pt x="740" y="6411"/>
                        <a:pt x="1433" y="6019"/>
                        <a:pt x="2089" y="5577"/>
                      </a:cubicBezTo>
                      <a:cubicBezTo>
                        <a:pt x="2749" y="5134"/>
                        <a:pt x="3358" y="4616"/>
                        <a:pt x="3917" y="4055"/>
                      </a:cubicBezTo>
                      <a:cubicBezTo>
                        <a:pt x="4479" y="3489"/>
                        <a:pt x="4971" y="2854"/>
                        <a:pt x="5378" y="2172"/>
                      </a:cubicBezTo>
                      <a:cubicBezTo>
                        <a:pt x="5806" y="1501"/>
                        <a:pt x="6096" y="751"/>
                        <a:pt x="6320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78" name="Google Shape;3578;p47"/>
                <p:cNvSpPr/>
                <p:nvPr/>
              </p:nvSpPr>
              <p:spPr>
                <a:xfrm>
                  <a:off x="4172480" y="4273672"/>
                  <a:ext cx="463971" cy="3274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13" h="6785" extrusionOk="0">
                      <a:moveTo>
                        <a:pt x="0" y="0"/>
                      </a:moveTo>
                      <a:cubicBezTo>
                        <a:pt x="541" y="852"/>
                        <a:pt x="1178" y="1635"/>
                        <a:pt x="1864" y="2383"/>
                      </a:cubicBezTo>
                      <a:cubicBezTo>
                        <a:pt x="2546" y="3126"/>
                        <a:pt x="3297" y="3808"/>
                        <a:pt x="4094" y="4432"/>
                      </a:cubicBezTo>
                      <a:cubicBezTo>
                        <a:pt x="4906" y="5041"/>
                        <a:pt x="5773" y="5578"/>
                        <a:pt x="6694" y="6001"/>
                      </a:cubicBezTo>
                      <a:cubicBezTo>
                        <a:pt x="7626" y="6411"/>
                        <a:pt x="8612" y="6687"/>
                        <a:pt x="9613" y="6785"/>
                      </a:cubicBezTo>
                      <a:cubicBezTo>
                        <a:pt x="9127" y="6651"/>
                        <a:pt x="8630" y="6578"/>
                        <a:pt x="8166" y="6383"/>
                      </a:cubicBezTo>
                      <a:cubicBezTo>
                        <a:pt x="7688" y="6241"/>
                        <a:pt x="7238" y="6016"/>
                        <a:pt x="6784" y="5813"/>
                      </a:cubicBezTo>
                      <a:cubicBezTo>
                        <a:pt x="5899" y="5352"/>
                        <a:pt x="5055" y="4820"/>
                        <a:pt x="4261" y="4217"/>
                      </a:cubicBezTo>
                      <a:cubicBezTo>
                        <a:pt x="3471" y="3605"/>
                        <a:pt x="2727" y="2937"/>
                        <a:pt x="2013" y="2234"/>
                      </a:cubicBezTo>
                      <a:cubicBezTo>
                        <a:pt x="1657" y="1886"/>
                        <a:pt x="1313" y="1520"/>
                        <a:pt x="979" y="1146"/>
                      </a:cubicBezTo>
                      <a:cubicBezTo>
                        <a:pt x="639" y="780"/>
                        <a:pt x="316" y="392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79" name="Google Shape;3579;p47"/>
                <p:cNvSpPr/>
                <p:nvPr/>
              </p:nvSpPr>
              <p:spPr>
                <a:xfrm>
                  <a:off x="4656529" y="4234481"/>
                  <a:ext cx="306483" cy="3666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50" h="7597" extrusionOk="0">
                      <a:moveTo>
                        <a:pt x="6350" y="0"/>
                      </a:moveTo>
                      <a:lnTo>
                        <a:pt x="6350" y="0"/>
                      </a:lnTo>
                      <a:cubicBezTo>
                        <a:pt x="6008" y="772"/>
                        <a:pt x="5672" y="1542"/>
                        <a:pt x="5222" y="2252"/>
                      </a:cubicBezTo>
                      <a:cubicBezTo>
                        <a:pt x="5016" y="2615"/>
                        <a:pt x="4768" y="2956"/>
                        <a:pt x="4537" y="3300"/>
                      </a:cubicBezTo>
                      <a:cubicBezTo>
                        <a:pt x="4283" y="3634"/>
                        <a:pt x="4043" y="3975"/>
                        <a:pt x="3764" y="4286"/>
                      </a:cubicBezTo>
                      <a:cubicBezTo>
                        <a:pt x="3228" y="4928"/>
                        <a:pt x="2636" y="5523"/>
                        <a:pt x="2010" y="6081"/>
                      </a:cubicBezTo>
                      <a:cubicBezTo>
                        <a:pt x="1697" y="6357"/>
                        <a:pt x="1371" y="6621"/>
                        <a:pt x="1038" y="6875"/>
                      </a:cubicBezTo>
                      <a:cubicBezTo>
                        <a:pt x="704" y="7133"/>
                        <a:pt x="360" y="7372"/>
                        <a:pt x="0" y="7597"/>
                      </a:cubicBezTo>
                      <a:cubicBezTo>
                        <a:pt x="770" y="7245"/>
                        <a:pt x="1480" y="6766"/>
                        <a:pt x="2147" y="6241"/>
                      </a:cubicBezTo>
                      <a:cubicBezTo>
                        <a:pt x="2815" y="5715"/>
                        <a:pt x="3424" y="5113"/>
                        <a:pt x="3971" y="4464"/>
                      </a:cubicBezTo>
                      <a:cubicBezTo>
                        <a:pt x="4254" y="4144"/>
                        <a:pt x="4497" y="3793"/>
                        <a:pt x="4747" y="3448"/>
                      </a:cubicBezTo>
                      <a:cubicBezTo>
                        <a:pt x="4972" y="3086"/>
                        <a:pt x="5222" y="2742"/>
                        <a:pt x="5404" y="2354"/>
                      </a:cubicBezTo>
                      <a:cubicBezTo>
                        <a:pt x="5501" y="2165"/>
                        <a:pt x="5610" y="1984"/>
                        <a:pt x="5693" y="1788"/>
                      </a:cubicBezTo>
                      <a:lnTo>
                        <a:pt x="5948" y="1204"/>
                      </a:lnTo>
                      <a:cubicBezTo>
                        <a:pt x="6035" y="1008"/>
                        <a:pt x="6095" y="805"/>
                        <a:pt x="6161" y="606"/>
                      </a:cubicBezTo>
                      <a:cubicBezTo>
                        <a:pt x="6226" y="402"/>
                        <a:pt x="6291" y="200"/>
                        <a:pt x="635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80" name="Google Shape;3580;p47"/>
                <p:cNvSpPr/>
                <p:nvPr/>
              </p:nvSpPr>
              <p:spPr>
                <a:xfrm>
                  <a:off x="4250718" y="4811969"/>
                  <a:ext cx="359816" cy="2417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55" h="5009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457" y="617"/>
                        <a:pt x="976" y="1186"/>
                        <a:pt x="1515" y="1730"/>
                      </a:cubicBezTo>
                      <a:cubicBezTo>
                        <a:pt x="2056" y="2274"/>
                        <a:pt x="2636" y="2782"/>
                        <a:pt x="3252" y="3246"/>
                      </a:cubicBezTo>
                      <a:cubicBezTo>
                        <a:pt x="3873" y="3699"/>
                        <a:pt x="4518" y="4135"/>
                        <a:pt x="5229" y="4446"/>
                      </a:cubicBezTo>
                      <a:cubicBezTo>
                        <a:pt x="5932" y="4762"/>
                        <a:pt x="6686" y="5001"/>
                        <a:pt x="7455" y="5008"/>
                      </a:cubicBezTo>
                      <a:cubicBezTo>
                        <a:pt x="7270" y="4968"/>
                        <a:pt x="7081" y="4928"/>
                        <a:pt x="6897" y="4893"/>
                      </a:cubicBezTo>
                      <a:cubicBezTo>
                        <a:pt x="6711" y="4852"/>
                        <a:pt x="6534" y="4772"/>
                        <a:pt x="6356" y="4715"/>
                      </a:cubicBezTo>
                      <a:cubicBezTo>
                        <a:pt x="6175" y="4667"/>
                        <a:pt x="6005" y="4580"/>
                        <a:pt x="5831" y="4504"/>
                      </a:cubicBezTo>
                      <a:cubicBezTo>
                        <a:pt x="5657" y="4428"/>
                        <a:pt x="5486" y="4356"/>
                        <a:pt x="5323" y="4258"/>
                      </a:cubicBezTo>
                      <a:cubicBezTo>
                        <a:pt x="4653" y="3910"/>
                        <a:pt x="4025" y="3482"/>
                        <a:pt x="3419" y="3025"/>
                      </a:cubicBezTo>
                      <a:cubicBezTo>
                        <a:pt x="2807" y="2579"/>
                        <a:pt x="2230" y="2083"/>
                        <a:pt x="1661" y="1578"/>
                      </a:cubicBezTo>
                      <a:cubicBezTo>
                        <a:pt x="1374" y="1328"/>
                        <a:pt x="1095" y="1067"/>
                        <a:pt x="824" y="802"/>
                      </a:cubicBezTo>
                      <a:cubicBezTo>
                        <a:pt x="541" y="541"/>
                        <a:pt x="272" y="273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81" name="Google Shape;3581;p47"/>
                <p:cNvSpPr/>
                <p:nvPr/>
              </p:nvSpPr>
              <p:spPr>
                <a:xfrm>
                  <a:off x="4629066" y="4744784"/>
                  <a:ext cx="269029" cy="3089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4" h="6401" extrusionOk="0">
                      <a:moveTo>
                        <a:pt x="5573" y="1"/>
                      </a:moveTo>
                      <a:lnTo>
                        <a:pt x="5573" y="1"/>
                      </a:lnTo>
                      <a:cubicBezTo>
                        <a:pt x="5446" y="356"/>
                        <a:pt x="5337" y="715"/>
                        <a:pt x="5218" y="1070"/>
                      </a:cubicBezTo>
                      <a:cubicBezTo>
                        <a:pt x="5073" y="1418"/>
                        <a:pt x="4950" y="1770"/>
                        <a:pt x="4793" y="2111"/>
                      </a:cubicBezTo>
                      <a:cubicBezTo>
                        <a:pt x="4612" y="2437"/>
                        <a:pt x="4482" y="2789"/>
                        <a:pt x="4271" y="3097"/>
                      </a:cubicBezTo>
                      <a:cubicBezTo>
                        <a:pt x="4174" y="3253"/>
                        <a:pt x="4083" y="3416"/>
                        <a:pt x="3982" y="3572"/>
                      </a:cubicBezTo>
                      <a:lnTo>
                        <a:pt x="3652" y="4018"/>
                      </a:lnTo>
                      <a:cubicBezTo>
                        <a:pt x="3195" y="4598"/>
                        <a:pt x="2658" y="5117"/>
                        <a:pt x="2045" y="5534"/>
                      </a:cubicBezTo>
                      <a:cubicBezTo>
                        <a:pt x="1893" y="5635"/>
                        <a:pt x="1737" y="5741"/>
                        <a:pt x="1570" y="5824"/>
                      </a:cubicBezTo>
                      <a:cubicBezTo>
                        <a:pt x="1411" y="5918"/>
                        <a:pt x="1240" y="5990"/>
                        <a:pt x="1070" y="6067"/>
                      </a:cubicBezTo>
                      <a:cubicBezTo>
                        <a:pt x="730" y="6219"/>
                        <a:pt x="374" y="6335"/>
                        <a:pt x="0" y="6400"/>
                      </a:cubicBezTo>
                      <a:cubicBezTo>
                        <a:pt x="762" y="6375"/>
                        <a:pt x="1498" y="6096"/>
                        <a:pt x="2158" y="5708"/>
                      </a:cubicBezTo>
                      <a:cubicBezTo>
                        <a:pt x="2822" y="5319"/>
                        <a:pt x="3387" y="4783"/>
                        <a:pt x="3866" y="4185"/>
                      </a:cubicBezTo>
                      <a:lnTo>
                        <a:pt x="4203" y="3717"/>
                      </a:lnTo>
                      <a:cubicBezTo>
                        <a:pt x="4308" y="3557"/>
                        <a:pt x="4398" y="3391"/>
                        <a:pt x="4497" y="3224"/>
                      </a:cubicBezTo>
                      <a:cubicBezTo>
                        <a:pt x="4591" y="3061"/>
                        <a:pt x="4685" y="2894"/>
                        <a:pt x="4758" y="2717"/>
                      </a:cubicBezTo>
                      <a:cubicBezTo>
                        <a:pt x="4837" y="2543"/>
                        <a:pt x="4914" y="2369"/>
                        <a:pt x="4986" y="2191"/>
                      </a:cubicBezTo>
                      <a:cubicBezTo>
                        <a:pt x="5124" y="1839"/>
                        <a:pt x="5225" y="1469"/>
                        <a:pt x="5349" y="1110"/>
                      </a:cubicBezTo>
                      <a:cubicBezTo>
                        <a:pt x="5424" y="740"/>
                        <a:pt x="5508" y="370"/>
                        <a:pt x="557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3582" name="Google Shape;3582;p47"/>
              <p:cNvSpPr/>
              <p:nvPr/>
            </p:nvSpPr>
            <p:spPr>
              <a:xfrm rot="121333" flipH="1">
                <a:off x="8498182" y="2176807"/>
                <a:ext cx="578942" cy="456480"/>
              </a:xfrm>
              <a:custGeom>
                <a:avLst/>
                <a:gdLst/>
                <a:ahLst/>
                <a:cxnLst/>
                <a:rect l="l" t="t" r="r" b="b"/>
                <a:pathLst>
                  <a:path w="23075" h="18194" extrusionOk="0">
                    <a:moveTo>
                      <a:pt x="6353" y="1"/>
                    </a:moveTo>
                    <a:cubicBezTo>
                      <a:pt x="5892" y="1"/>
                      <a:pt x="5465" y="121"/>
                      <a:pt x="5083" y="381"/>
                    </a:cubicBezTo>
                    <a:cubicBezTo>
                      <a:pt x="0" y="3836"/>
                      <a:pt x="23075" y="18193"/>
                      <a:pt x="23075" y="18193"/>
                    </a:cubicBezTo>
                    <a:cubicBezTo>
                      <a:pt x="23075" y="18193"/>
                      <a:pt x="12034" y="1"/>
                      <a:pt x="635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3" name="Google Shape;3583;p47"/>
              <p:cNvSpPr/>
              <p:nvPr/>
            </p:nvSpPr>
            <p:spPr>
              <a:xfrm rot="121333" flipH="1">
                <a:off x="8922287" y="2234676"/>
                <a:ext cx="25642" cy="25115"/>
              </a:xfrm>
              <a:custGeom>
                <a:avLst/>
                <a:gdLst/>
                <a:ahLst/>
                <a:cxnLst/>
                <a:rect l="l" t="t" r="r" b="b"/>
                <a:pathLst>
                  <a:path w="1022" h="1001" extrusionOk="0">
                    <a:moveTo>
                      <a:pt x="135" y="1"/>
                    </a:moveTo>
                    <a:cubicBezTo>
                      <a:pt x="61" y="1"/>
                      <a:pt x="1" y="98"/>
                      <a:pt x="62" y="171"/>
                    </a:cubicBezTo>
                    <a:cubicBezTo>
                      <a:pt x="199" y="338"/>
                      <a:pt x="343" y="498"/>
                      <a:pt x="491" y="654"/>
                    </a:cubicBezTo>
                    <a:cubicBezTo>
                      <a:pt x="617" y="787"/>
                      <a:pt x="758" y="928"/>
                      <a:pt x="933" y="996"/>
                    </a:cubicBezTo>
                    <a:cubicBezTo>
                      <a:pt x="940" y="999"/>
                      <a:pt x="947" y="1000"/>
                      <a:pt x="954" y="1000"/>
                    </a:cubicBezTo>
                    <a:cubicBezTo>
                      <a:pt x="998" y="1000"/>
                      <a:pt x="1022" y="941"/>
                      <a:pt x="1005" y="901"/>
                    </a:cubicBezTo>
                    <a:cubicBezTo>
                      <a:pt x="925" y="730"/>
                      <a:pt x="773" y="589"/>
                      <a:pt x="640" y="460"/>
                    </a:cubicBezTo>
                    <a:cubicBezTo>
                      <a:pt x="496" y="319"/>
                      <a:pt x="351" y="175"/>
                      <a:pt x="203" y="31"/>
                    </a:cubicBezTo>
                    <a:cubicBezTo>
                      <a:pt x="181" y="10"/>
                      <a:pt x="157" y="1"/>
                      <a:pt x="13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4" name="Google Shape;3584;p47"/>
              <p:cNvSpPr/>
              <p:nvPr/>
            </p:nvSpPr>
            <p:spPr>
              <a:xfrm rot="121333" flipH="1">
                <a:off x="8916691" y="2218848"/>
                <a:ext cx="20674" cy="19545"/>
              </a:xfrm>
              <a:custGeom>
                <a:avLst/>
                <a:gdLst/>
                <a:ahLst/>
                <a:cxnLst/>
                <a:rect l="l" t="t" r="r" b="b"/>
                <a:pathLst>
                  <a:path w="824" h="779" extrusionOk="0">
                    <a:moveTo>
                      <a:pt x="139" y="0"/>
                    </a:moveTo>
                    <a:cubicBezTo>
                      <a:pt x="69" y="0"/>
                      <a:pt x="0" y="80"/>
                      <a:pt x="49" y="151"/>
                    </a:cubicBezTo>
                    <a:cubicBezTo>
                      <a:pt x="144" y="288"/>
                      <a:pt x="246" y="422"/>
                      <a:pt x="364" y="539"/>
                    </a:cubicBezTo>
                    <a:cubicBezTo>
                      <a:pt x="470" y="650"/>
                      <a:pt x="581" y="760"/>
                      <a:pt x="740" y="778"/>
                    </a:cubicBezTo>
                    <a:cubicBezTo>
                      <a:pt x="742" y="778"/>
                      <a:pt x="744" y="779"/>
                      <a:pt x="746" y="779"/>
                    </a:cubicBezTo>
                    <a:cubicBezTo>
                      <a:pt x="789" y="779"/>
                      <a:pt x="824" y="727"/>
                      <a:pt x="809" y="687"/>
                    </a:cubicBezTo>
                    <a:cubicBezTo>
                      <a:pt x="756" y="550"/>
                      <a:pt x="642" y="467"/>
                      <a:pt x="535" y="368"/>
                    </a:cubicBezTo>
                    <a:cubicBezTo>
                      <a:pt x="417" y="262"/>
                      <a:pt x="307" y="148"/>
                      <a:pt x="204" y="30"/>
                    </a:cubicBezTo>
                    <a:cubicBezTo>
                      <a:pt x="185" y="9"/>
                      <a:pt x="162" y="0"/>
                      <a:pt x="13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5" name="Google Shape;3585;p47"/>
              <p:cNvSpPr/>
              <p:nvPr/>
            </p:nvSpPr>
            <p:spPr>
              <a:xfrm rot="121333" flipH="1">
                <a:off x="8888170" y="2272716"/>
                <a:ext cx="23258" cy="18591"/>
              </a:xfrm>
              <a:custGeom>
                <a:avLst/>
                <a:gdLst/>
                <a:ahLst/>
                <a:cxnLst/>
                <a:rect l="l" t="t" r="r" b="b"/>
                <a:pathLst>
                  <a:path w="927" h="741" extrusionOk="0">
                    <a:moveTo>
                      <a:pt x="122" y="1"/>
                    </a:moveTo>
                    <a:cubicBezTo>
                      <a:pt x="51" y="1"/>
                      <a:pt x="0" y="99"/>
                      <a:pt x="56" y="161"/>
                    </a:cubicBezTo>
                    <a:cubicBezTo>
                      <a:pt x="181" y="294"/>
                      <a:pt x="314" y="419"/>
                      <a:pt x="455" y="538"/>
                    </a:cubicBezTo>
                    <a:cubicBezTo>
                      <a:pt x="551" y="620"/>
                      <a:pt x="664" y="740"/>
                      <a:pt x="794" y="740"/>
                    </a:cubicBezTo>
                    <a:cubicBezTo>
                      <a:pt x="814" y="740"/>
                      <a:pt x="834" y="737"/>
                      <a:pt x="855" y="731"/>
                    </a:cubicBezTo>
                    <a:cubicBezTo>
                      <a:pt x="893" y="720"/>
                      <a:pt x="927" y="682"/>
                      <a:pt x="923" y="640"/>
                    </a:cubicBezTo>
                    <a:cubicBezTo>
                      <a:pt x="911" y="477"/>
                      <a:pt x="748" y="405"/>
                      <a:pt x="623" y="321"/>
                    </a:cubicBezTo>
                    <a:cubicBezTo>
                      <a:pt x="470" y="222"/>
                      <a:pt x="323" y="115"/>
                      <a:pt x="170" y="17"/>
                    </a:cubicBezTo>
                    <a:cubicBezTo>
                      <a:pt x="154" y="6"/>
                      <a:pt x="137" y="1"/>
                      <a:pt x="12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6" name="Google Shape;3586;p47"/>
              <p:cNvSpPr/>
              <p:nvPr/>
            </p:nvSpPr>
            <p:spPr>
              <a:xfrm rot="121333" flipH="1">
                <a:off x="8876669" y="2246183"/>
                <a:ext cx="26469" cy="22129"/>
              </a:xfrm>
              <a:custGeom>
                <a:avLst/>
                <a:gdLst/>
                <a:ahLst/>
                <a:cxnLst/>
                <a:rect l="l" t="t" r="r" b="b"/>
                <a:pathLst>
                  <a:path w="1055" h="882" extrusionOk="0">
                    <a:moveTo>
                      <a:pt x="112" y="1"/>
                    </a:moveTo>
                    <a:cubicBezTo>
                      <a:pt x="52" y="1"/>
                      <a:pt x="1" y="84"/>
                      <a:pt x="53" y="147"/>
                    </a:cubicBezTo>
                    <a:cubicBezTo>
                      <a:pt x="178" y="303"/>
                      <a:pt x="284" y="467"/>
                      <a:pt x="432" y="604"/>
                    </a:cubicBezTo>
                    <a:cubicBezTo>
                      <a:pt x="558" y="718"/>
                      <a:pt x="714" y="874"/>
                      <a:pt x="888" y="881"/>
                    </a:cubicBezTo>
                    <a:cubicBezTo>
                      <a:pt x="891" y="881"/>
                      <a:pt x="894" y="881"/>
                      <a:pt x="897" y="881"/>
                    </a:cubicBezTo>
                    <a:cubicBezTo>
                      <a:pt x="999" y="881"/>
                      <a:pt x="1055" y="761"/>
                      <a:pt x="1007" y="676"/>
                    </a:cubicBezTo>
                    <a:cubicBezTo>
                      <a:pt x="930" y="539"/>
                      <a:pt x="741" y="463"/>
                      <a:pt x="611" y="372"/>
                    </a:cubicBezTo>
                    <a:cubicBezTo>
                      <a:pt x="463" y="265"/>
                      <a:pt x="295" y="162"/>
                      <a:pt x="170" y="30"/>
                    </a:cubicBezTo>
                    <a:cubicBezTo>
                      <a:pt x="152" y="9"/>
                      <a:pt x="132" y="1"/>
                      <a:pt x="11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7" name="Google Shape;3587;p47"/>
              <p:cNvSpPr/>
              <p:nvPr/>
            </p:nvSpPr>
            <p:spPr>
              <a:xfrm rot="121333" flipH="1">
                <a:off x="8857250" y="2224530"/>
                <a:ext cx="33319" cy="22179"/>
              </a:xfrm>
              <a:custGeom>
                <a:avLst/>
                <a:gdLst/>
                <a:ahLst/>
                <a:cxnLst/>
                <a:rect l="l" t="t" r="r" b="b"/>
                <a:pathLst>
                  <a:path w="1328" h="884" extrusionOk="0">
                    <a:moveTo>
                      <a:pt x="121" y="0"/>
                    </a:moveTo>
                    <a:cubicBezTo>
                      <a:pt x="55" y="0"/>
                      <a:pt x="0" y="82"/>
                      <a:pt x="61" y="140"/>
                    </a:cubicBezTo>
                    <a:cubicBezTo>
                      <a:pt x="221" y="295"/>
                      <a:pt x="399" y="444"/>
                      <a:pt x="578" y="577"/>
                    </a:cubicBezTo>
                    <a:cubicBezTo>
                      <a:pt x="734" y="691"/>
                      <a:pt x="920" y="847"/>
                      <a:pt x="1110" y="881"/>
                    </a:cubicBezTo>
                    <a:cubicBezTo>
                      <a:pt x="1121" y="883"/>
                      <a:pt x="1132" y="884"/>
                      <a:pt x="1143" y="884"/>
                    </a:cubicBezTo>
                    <a:cubicBezTo>
                      <a:pt x="1264" y="884"/>
                      <a:pt x="1328" y="750"/>
                      <a:pt x="1247" y="649"/>
                    </a:cubicBezTo>
                    <a:cubicBezTo>
                      <a:pt x="1126" y="500"/>
                      <a:pt x="901" y="405"/>
                      <a:pt x="734" y="314"/>
                    </a:cubicBezTo>
                    <a:cubicBezTo>
                      <a:pt x="544" y="212"/>
                      <a:pt x="354" y="105"/>
                      <a:pt x="160" y="10"/>
                    </a:cubicBezTo>
                    <a:cubicBezTo>
                      <a:pt x="147" y="3"/>
                      <a:pt x="134" y="0"/>
                      <a:pt x="12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8" name="Google Shape;3588;p47"/>
              <p:cNvSpPr/>
              <p:nvPr/>
            </p:nvSpPr>
            <p:spPr>
              <a:xfrm rot="121333" flipH="1">
                <a:off x="8844942" y="2311212"/>
                <a:ext cx="31964" cy="22631"/>
              </a:xfrm>
              <a:custGeom>
                <a:avLst/>
                <a:gdLst/>
                <a:ahLst/>
                <a:cxnLst/>
                <a:rect l="l" t="t" r="r" b="b"/>
                <a:pathLst>
                  <a:path w="1274" h="902" extrusionOk="0">
                    <a:moveTo>
                      <a:pt x="160" y="1"/>
                    </a:moveTo>
                    <a:cubicBezTo>
                      <a:pt x="74" y="1"/>
                      <a:pt x="1" y="111"/>
                      <a:pt x="80" y="182"/>
                    </a:cubicBezTo>
                    <a:cubicBezTo>
                      <a:pt x="240" y="322"/>
                      <a:pt x="403" y="463"/>
                      <a:pt x="570" y="592"/>
                    </a:cubicBezTo>
                    <a:cubicBezTo>
                      <a:pt x="749" y="725"/>
                      <a:pt x="902" y="866"/>
                      <a:pt x="1122" y="900"/>
                    </a:cubicBezTo>
                    <a:cubicBezTo>
                      <a:pt x="1129" y="901"/>
                      <a:pt x="1136" y="902"/>
                      <a:pt x="1143" y="902"/>
                    </a:cubicBezTo>
                    <a:cubicBezTo>
                      <a:pt x="1217" y="902"/>
                      <a:pt x="1274" y="831"/>
                      <a:pt x="1236" y="756"/>
                    </a:cubicBezTo>
                    <a:cubicBezTo>
                      <a:pt x="1133" y="565"/>
                      <a:pt x="974" y="478"/>
                      <a:pt x="795" y="360"/>
                    </a:cubicBezTo>
                    <a:cubicBezTo>
                      <a:pt x="605" y="235"/>
                      <a:pt x="407" y="124"/>
                      <a:pt x="209" y="14"/>
                    </a:cubicBezTo>
                    <a:cubicBezTo>
                      <a:pt x="193" y="5"/>
                      <a:pt x="176" y="1"/>
                      <a:pt x="16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9" name="Google Shape;3589;p47"/>
              <p:cNvSpPr/>
              <p:nvPr/>
            </p:nvSpPr>
            <p:spPr>
              <a:xfrm rot="121333" flipH="1">
                <a:off x="8832381" y="2294964"/>
                <a:ext cx="24161" cy="19921"/>
              </a:xfrm>
              <a:custGeom>
                <a:avLst/>
                <a:gdLst/>
                <a:ahLst/>
                <a:cxnLst/>
                <a:rect l="l" t="t" r="r" b="b"/>
                <a:pathLst>
                  <a:path w="963" h="794" extrusionOk="0">
                    <a:moveTo>
                      <a:pt x="185" y="1"/>
                    </a:moveTo>
                    <a:cubicBezTo>
                      <a:pt x="83" y="1"/>
                      <a:pt x="0" y="119"/>
                      <a:pt x="89" y="220"/>
                    </a:cubicBezTo>
                    <a:cubicBezTo>
                      <a:pt x="191" y="338"/>
                      <a:pt x="294" y="452"/>
                      <a:pt x="412" y="558"/>
                    </a:cubicBezTo>
                    <a:cubicBezTo>
                      <a:pt x="517" y="656"/>
                      <a:pt x="633" y="794"/>
                      <a:pt x="790" y="794"/>
                    </a:cubicBezTo>
                    <a:cubicBezTo>
                      <a:pt x="792" y="794"/>
                      <a:pt x="794" y="794"/>
                      <a:pt x="796" y="794"/>
                    </a:cubicBezTo>
                    <a:cubicBezTo>
                      <a:pt x="891" y="790"/>
                      <a:pt x="963" y="699"/>
                      <a:pt x="940" y="604"/>
                    </a:cubicBezTo>
                    <a:cubicBezTo>
                      <a:pt x="902" y="455"/>
                      <a:pt x="750" y="383"/>
                      <a:pt x="636" y="304"/>
                    </a:cubicBezTo>
                    <a:cubicBezTo>
                      <a:pt x="514" y="213"/>
                      <a:pt x="392" y="125"/>
                      <a:pt x="275" y="34"/>
                    </a:cubicBezTo>
                    <a:cubicBezTo>
                      <a:pt x="246" y="11"/>
                      <a:pt x="214" y="1"/>
                      <a:pt x="18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0" name="Google Shape;3590;p47"/>
              <p:cNvSpPr/>
              <p:nvPr/>
            </p:nvSpPr>
            <p:spPr>
              <a:xfrm rot="121333" flipH="1">
                <a:off x="8799281" y="2268622"/>
                <a:ext cx="34398" cy="25064"/>
              </a:xfrm>
              <a:custGeom>
                <a:avLst/>
                <a:gdLst/>
                <a:ahLst/>
                <a:cxnLst/>
                <a:rect l="l" t="t" r="r" b="b"/>
                <a:pathLst>
                  <a:path w="1371" h="999" extrusionOk="0">
                    <a:moveTo>
                      <a:pt x="152" y="0"/>
                    </a:moveTo>
                    <a:cubicBezTo>
                      <a:pt x="63" y="0"/>
                      <a:pt x="0" y="138"/>
                      <a:pt x="68" y="219"/>
                    </a:cubicBezTo>
                    <a:cubicBezTo>
                      <a:pt x="357" y="561"/>
                      <a:pt x="768" y="986"/>
                      <a:pt x="1247" y="998"/>
                    </a:cubicBezTo>
                    <a:cubicBezTo>
                      <a:pt x="1248" y="998"/>
                      <a:pt x="1249" y="998"/>
                      <a:pt x="1251" y="998"/>
                    </a:cubicBezTo>
                    <a:cubicBezTo>
                      <a:pt x="1314" y="998"/>
                      <a:pt x="1371" y="913"/>
                      <a:pt x="1326" y="858"/>
                    </a:cubicBezTo>
                    <a:cubicBezTo>
                      <a:pt x="1052" y="496"/>
                      <a:pt x="578" y="295"/>
                      <a:pt x="217" y="25"/>
                    </a:cubicBezTo>
                    <a:cubicBezTo>
                      <a:pt x="195" y="7"/>
                      <a:pt x="173" y="0"/>
                      <a:pt x="15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1" name="Google Shape;3591;p47"/>
              <p:cNvSpPr/>
              <p:nvPr/>
            </p:nvSpPr>
            <p:spPr>
              <a:xfrm rot="121333" flipH="1">
                <a:off x="8802716" y="2346680"/>
                <a:ext cx="33620" cy="22781"/>
              </a:xfrm>
              <a:custGeom>
                <a:avLst/>
                <a:gdLst/>
                <a:ahLst/>
                <a:cxnLst/>
                <a:rect l="l" t="t" r="r" b="b"/>
                <a:pathLst>
                  <a:path w="1340" h="908" extrusionOk="0">
                    <a:moveTo>
                      <a:pt x="73" y="0"/>
                    </a:moveTo>
                    <a:cubicBezTo>
                      <a:pt x="34" y="0"/>
                      <a:pt x="0" y="49"/>
                      <a:pt x="24" y="83"/>
                    </a:cubicBezTo>
                    <a:cubicBezTo>
                      <a:pt x="145" y="269"/>
                      <a:pt x="343" y="402"/>
                      <a:pt x="522" y="536"/>
                    </a:cubicBezTo>
                    <a:cubicBezTo>
                      <a:pt x="715" y="683"/>
                      <a:pt x="924" y="843"/>
                      <a:pt x="1168" y="904"/>
                    </a:cubicBezTo>
                    <a:cubicBezTo>
                      <a:pt x="1178" y="907"/>
                      <a:pt x="1187" y="908"/>
                      <a:pt x="1196" y="908"/>
                    </a:cubicBezTo>
                    <a:cubicBezTo>
                      <a:pt x="1286" y="908"/>
                      <a:pt x="1340" y="794"/>
                      <a:pt x="1271" y="722"/>
                    </a:cubicBezTo>
                    <a:cubicBezTo>
                      <a:pt x="1111" y="554"/>
                      <a:pt x="891" y="444"/>
                      <a:pt x="693" y="326"/>
                    </a:cubicBezTo>
                    <a:cubicBezTo>
                      <a:pt x="495" y="212"/>
                      <a:pt x="301" y="68"/>
                      <a:pt x="88" y="3"/>
                    </a:cubicBezTo>
                    <a:cubicBezTo>
                      <a:pt x="83" y="1"/>
                      <a:pt x="78" y="0"/>
                      <a:pt x="7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2" name="Google Shape;3592;p47"/>
              <p:cNvSpPr/>
              <p:nvPr/>
            </p:nvSpPr>
            <p:spPr>
              <a:xfrm rot="121333" flipH="1">
                <a:off x="8791238" y="2338311"/>
                <a:ext cx="23459" cy="15480"/>
              </a:xfrm>
              <a:custGeom>
                <a:avLst/>
                <a:gdLst/>
                <a:ahLst/>
                <a:cxnLst/>
                <a:rect l="l" t="t" r="r" b="b"/>
                <a:pathLst>
                  <a:path w="935" h="617" extrusionOk="0">
                    <a:moveTo>
                      <a:pt x="146" y="1"/>
                    </a:moveTo>
                    <a:cubicBezTo>
                      <a:pt x="64" y="1"/>
                      <a:pt x="0" y="105"/>
                      <a:pt x="64" y="188"/>
                    </a:cubicBezTo>
                    <a:cubicBezTo>
                      <a:pt x="168" y="313"/>
                      <a:pt x="285" y="420"/>
                      <a:pt x="426" y="499"/>
                    </a:cubicBezTo>
                    <a:cubicBezTo>
                      <a:pt x="524" y="554"/>
                      <a:pt x="637" y="617"/>
                      <a:pt x="750" y="617"/>
                    </a:cubicBezTo>
                    <a:cubicBezTo>
                      <a:pt x="786" y="617"/>
                      <a:pt x="823" y="610"/>
                      <a:pt x="859" y="595"/>
                    </a:cubicBezTo>
                    <a:cubicBezTo>
                      <a:pt x="935" y="560"/>
                      <a:pt x="928" y="458"/>
                      <a:pt x="882" y="404"/>
                    </a:cubicBezTo>
                    <a:cubicBezTo>
                      <a:pt x="806" y="309"/>
                      <a:pt x="650" y="305"/>
                      <a:pt x="544" y="256"/>
                    </a:cubicBezTo>
                    <a:cubicBezTo>
                      <a:pt x="426" y="199"/>
                      <a:pt x="315" y="123"/>
                      <a:pt x="220" y="32"/>
                    </a:cubicBezTo>
                    <a:cubicBezTo>
                      <a:pt x="196" y="10"/>
                      <a:pt x="170" y="1"/>
                      <a:pt x="14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3" name="Google Shape;3593;p47"/>
              <p:cNvSpPr/>
              <p:nvPr/>
            </p:nvSpPr>
            <p:spPr>
              <a:xfrm rot="121333" flipH="1">
                <a:off x="8749107" y="2324645"/>
                <a:ext cx="30358" cy="21853"/>
              </a:xfrm>
              <a:custGeom>
                <a:avLst/>
                <a:gdLst/>
                <a:ahLst/>
                <a:cxnLst/>
                <a:rect l="l" t="t" r="r" b="b"/>
                <a:pathLst>
                  <a:path w="1210" h="871" extrusionOk="0">
                    <a:moveTo>
                      <a:pt x="163" y="0"/>
                    </a:moveTo>
                    <a:cubicBezTo>
                      <a:pt x="63" y="0"/>
                      <a:pt x="0" y="146"/>
                      <a:pt x="103" y="213"/>
                    </a:cubicBezTo>
                    <a:cubicBezTo>
                      <a:pt x="403" y="408"/>
                      <a:pt x="662" y="647"/>
                      <a:pt x="954" y="848"/>
                    </a:cubicBezTo>
                    <a:cubicBezTo>
                      <a:pt x="978" y="864"/>
                      <a:pt x="1001" y="871"/>
                      <a:pt x="1024" y="871"/>
                    </a:cubicBezTo>
                    <a:cubicBezTo>
                      <a:pt x="1129" y="871"/>
                      <a:pt x="1209" y="723"/>
                      <a:pt x="1122" y="632"/>
                    </a:cubicBezTo>
                    <a:cubicBezTo>
                      <a:pt x="859" y="366"/>
                      <a:pt x="543" y="195"/>
                      <a:pt x="220" y="16"/>
                    </a:cubicBezTo>
                    <a:cubicBezTo>
                      <a:pt x="201" y="5"/>
                      <a:pt x="181" y="0"/>
                      <a:pt x="16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4" name="Google Shape;3594;p47"/>
              <p:cNvSpPr/>
              <p:nvPr/>
            </p:nvSpPr>
            <p:spPr>
              <a:xfrm rot="121333" flipH="1">
                <a:off x="8764272" y="2409306"/>
                <a:ext cx="28903" cy="15907"/>
              </a:xfrm>
              <a:custGeom>
                <a:avLst/>
                <a:gdLst/>
                <a:ahLst/>
                <a:cxnLst/>
                <a:rect l="l" t="t" r="r" b="b"/>
                <a:pathLst>
                  <a:path w="1152" h="634" extrusionOk="0">
                    <a:moveTo>
                      <a:pt x="174" y="0"/>
                    </a:moveTo>
                    <a:cubicBezTo>
                      <a:pt x="81" y="0"/>
                      <a:pt x="1" y="111"/>
                      <a:pt x="87" y="188"/>
                    </a:cubicBezTo>
                    <a:cubicBezTo>
                      <a:pt x="340" y="414"/>
                      <a:pt x="674" y="634"/>
                      <a:pt x="1025" y="634"/>
                    </a:cubicBezTo>
                    <a:cubicBezTo>
                      <a:pt x="1028" y="634"/>
                      <a:pt x="1031" y="634"/>
                      <a:pt x="1034" y="633"/>
                    </a:cubicBezTo>
                    <a:cubicBezTo>
                      <a:pt x="1118" y="633"/>
                      <a:pt x="1152" y="516"/>
                      <a:pt x="1076" y="474"/>
                    </a:cubicBezTo>
                    <a:cubicBezTo>
                      <a:pt x="794" y="325"/>
                      <a:pt x="502" y="230"/>
                      <a:pt x="251" y="29"/>
                    </a:cubicBezTo>
                    <a:cubicBezTo>
                      <a:pt x="226" y="9"/>
                      <a:pt x="200" y="0"/>
                      <a:pt x="17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5" name="Google Shape;3595;p47"/>
              <p:cNvSpPr/>
              <p:nvPr/>
            </p:nvSpPr>
            <p:spPr>
              <a:xfrm rot="121333" flipH="1">
                <a:off x="8744771" y="2395545"/>
                <a:ext cx="22254" cy="14577"/>
              </a:xfrm>
              <a:custGeom>
                <a:avLst/>
                <a:gdLst/>
                <a:ahLst/>
                <a:cxnLst/>
                <a:rect l="l" t="t" r="r" b="b"/>
                <a:pathLst>
                  <a:path w="887" h="581" extrusionOk="0">
                    <a:moveTo>
                      <a:pt x="148" y="0"/>
                    </a:moveTo>
                    <a:cubicBezTo>
                      <a:pt x="67" y="0"/>
                      <a:pt x="0" y="101"/>
                      <a:pt x="70" y="180"/>
                    </a:cubicBezTo>
                    <a:cubicBezTo>
                      <a:pt x="158" y="283"/>
                      <a:pt x="257" y="370"/>
                      <a:pt x="363" y="446"/>
                    </a:cubicBezTo>
                    <a:cubicBezTo>
                      <a:pt x="477" y="525"/>
                      <a:pt x="595" y="556"/>
                      <a:pt x="732" y="579"/>
                    </a:cubicBezTo>
                    <a:cubicBezTo>
                      <a:pt x="737" y="580"/>
                      <a:pt x="742" y="580"/>
                      <a:pt x="747" y="580"/>
                    </a:cubicBezTo>
                    <a:cubicBezTo>
                      <a:pt x="830" y="580"/>
                      <a:pt x="887" y="469"/>
                      <a:pt x="800" y="416"/>
                    </a:cubicBezTo>
                    <a:cubicBezTo>
                      <a:pt x="702" y="358"/>
                      <a:pt x="611" y="290"/>
                      <a:pt x="507" y="237"/>
                    </a:cubicBezTo>
                    <a:cubicBezTo>
                      <a:pt x="405" y="180"/>
                      <a:pt x="310" y="111"/>
                      <a:pt x="223" y="32"/>
                    </a:cubicBezTo>
                    <a:cubicBezTo>
                      <a:pt x="199" y="10"/>
                      <a:pt x="173" y="0"/>
                      <a:pt x="14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6" name="Google Shape;3596;p47"/>
              <p:cNvSpPr/>
              <p:nvPr/>
            </p:nvSpPr>
            <p:spPr>
              <a:xfrm rot="121333" flipH="1">
                <a:off x="8722017" y="2375036"/>
                <a:ext cx="26545" cy="17738"/>
              </a:xfrm>
              <a:custGeom>
                <a:avLst/>
                <a:gdLst/>
                <a:ahLst/>
                <a:cxnLst/>
                <a:rect l="l" t="t" r="r" b="b"/>
                <a:pathLst>
                  <a:path w="1058" h="707" extrusionOk="0">
                    <a:moveTo>
                      <a:pt x="132" y="1"/>
                    </a:moveTo>
                    <a:cubicBezTo>
                      <a:pt x="48" y="1"/>
                      <a:pt x="0" y="120"/>
                      <a:pt x="84" y="181"/>
                    </a:cubicBezTo>
                    <a:cubicBezTo>
                      <a:pt x="214" y="280"/>
                      <a:pt x="343" y="378"/>
                      <a:pt x="480" y="469"/>
                    </a:cubicBezTo>
                    <a:cubicBezTo>
                      <a:pt x="605" y="557"/>
                      <a:pt x="726" y="656"/>
                      <a:pt x="875" y="702"/>
                    </a:cubicBezTo>
                    <a:cubicBezTo>
                      <a:pt x="887" y="705"/>
                      <a:pt x="898" y="707"/>
                      <a:pt x="909" y="707"/>
                    </a:cubicBezTo>
                    <a:cubicBezTo>
                      <a:pt x="1006" y="707"/>
                      <a:pt x="1057" y="580"/>
                      <a:pt x="989" y="504"/>
                    </a:cubicBezTo>
                    <a:cubicBezTo>
                      <a:pt x="886" y="390"/>
                      <a:pt x="742" y="321"/>
                      <a:pt x="609" y="246"/>
                    </a:cubicBezTo>
                    <a:cubicBezTo>
                      <a:pt x="468" y="165"/>
                      <a:pt x="324" y="90"/>
                      <a:pt x="179" y="13"/>
                    </a:cubicBezTo>
                    <a:cubicBezTo>
                      <a:pt x="162" y="5"/>
                      <a:pt x="146" y="1"/>
                      <a:pt x="13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7" name="Google Shape;3597;p47"/>
              <p:cNvSpPr/>
              <p:nvPr/>
            </p:nvSpPr>
            <p:spPr>
              <a:xfrm rot="121333" flipH="1">
                <a:off x="8715425" y="2429070"/>
                <a:ext cx="21803" cy="12796"/>
              </a:xfrm>
              <a:custGeom>
                <a:avLst/>
                <a:gdLst/>
                <a:ahLst/>
                <a:cxnLst/>
                <a:rect l="l" t="t" r="r" b="b"/>
                <a:pathLst>
                  <a:path w="869" h="510" extrusionOk="0">
                    <a:moveTo>
                      <a:pt x="170" y="0"/>
                    </a:moveTo>
                    <a:cubicBezTo>
                      <a:pt x="42" y="0"/>
                      <a:pt x="0" y="164"/>
                      <a:pt x="105" y="243"/>
                    </a:cubicBezTo>
                    <a:cubicBezTo>
                      <a:pt x="203" y="320"/>
                      <a:pt x="333" y="369"/>
                      <a:pt x="443" y="426"/>
                    </a:cubicBezTo>
                    <a:cubicBezTo>
                      <a:pt x="525" y="470"/>
                      <a:pt x="610" y="510"/>
                      <a:pt x="698" y="510"/>
                    </a:cubicBezTo>
                    <a:cubicBezTo>
                      <a:pt x="724" y="510"/>
                      <a:pt x="751" y="506"/>
                      <a:pt x="777" y="499"/>
                    </a:cubicBezTo>
                    <a:cubicBezTo>
                      <a:pt x="846" y="480"/>
                      <a:pt x="868" y="408"/>
                      <a:pt x="838" y="346"/>
                    </a:cubicBezTo>
                    <a:cubicBezTo>
                      <a:pt x="789" y="236"/>
                      <a:pt x="671" y="190"/>
                      <a:pt x="565" y="145"/>
                    </a:cubicBezTo>
                    <a:cubicBezTo>
                      <a:pt x="447" y="95"/>
                      <a:pt x="329" y="31"/>
                      <a:pt x="207" y="4"/>
                    </a:cubicBezTo>
                    <a:cubicBezTo>
                      <a:pt x="194" y="1"/>
                      <a:pt x="182" y="0"/>
                      <a:pt x="17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8" name="Google Shape;3598;p47"/>
              <p:cNvSpPr/>
              <p:nvPr/>
            </p:nvSpPr>
            <p:spPr>
              <a:xfrm rot="121333" flipH="1">
                <a:off x="8760277" y="2374654"/>
                <a:ext cx="23785" cy="12821"/>
              </a:xfrm>
              <a:custGeom>
                <a:avLst/>
                <a:gdLst/>
                <a:ahLst/>
                <a:cxnLst/>
                <a:rect l="l" t="t" r="r" b="b"/>
                <a:pathLst>
                  <a:path w="948" h="511" extrusionOk="0">
                    <a:moveTo>
                      <a:pt x="106" y="1"/>
                    </a:moveTo>
                    <a:cubicBezTo>
                      <a:pt x="38" y="4"/>
                      <a:pt x="0" y="73"/>
                      <a:pt x="30" y="130"/>
                    </a:cubicBezTo>
                    <a:cubicBezTo>
                      <a:pt x="95" y="244"/>
                      <a:pt x="236" y="308"/>
                      <a:pt x="350" y="366"/>
                    </a:cubicBezTo>
                    <a:cubicBezTo>
                      <a:pt x="483" y="434"/>
                      <a:pt x="620" y="472"/>
                      <a:pt x="764" y="506"/>
                    </a:cubicBezTo>
                    <a:cubicBezTo>
                      <a:pt x="776" y="509"/>
                      <a:pt x="787" y="510"/>
                      <a:pt x="797" y="510"/>
                    </a:cubicBezTo>
                    <a:cubicBezTo>
                      <a:pt x="919" y="510"/>
                      <a:pt x="948" y="335"/>
                      <a:pt x="825" y="285"/>
                    </a:cubicBezTo>
                    <a:cubicBezTo>
                      <a:pt x="699" y="232"/>
                      <a:pt x="578" y="171"/>
                      <a:pt x="453" y="118"/>
                    </a:cubicBezTo>
                    <a:cubicBezTo>
                      <a:pt x="342" y="73"/>
                      <a:pt x="228" y="1"/>
                      <a:pt x="10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9" name="Google Shape;3599;p47"/>
              <p:cNvSpPr/>
              <p:nvPr/>
            </p:nvSpPr>
            <p:spPr>
              <a:xfrm rot="121333" flipH="1">
                <a:off x="8679931" y="2412770"/>
                <a:ext cx="19846" cy="13799"/>
              </a:xfrm>
              <a:custGeom>
                <a:avLst/>
                <a:gdLst/>
                <a:ahLst/>
                <a:cxnLst/>
                <a:rect l="l" t="t" r="r" b="b"/>
                <a:pathLst>
                  <a:path w="791" h="550" extrusionOk="0">
                    <a:moveTo>
                      <a:pt x="133" y="0"/>
                    </a:moveTo>
                    <a:cubicBezTo>
                      <a:pt x="48" y="0"/>
                      <a:pt x="0" y="119"/>
                      <a:pt x="62" y="184"/>
                    </a:cubicBezTo>
                    <a:cubicBezTo>
                      <a:pt x="146" y="267"/>
                      <a:pt x="256" y="336"/>
                      <a:pt x="351" y="404"/>
                    </a:cubicBezTo>
                    <a:cubicBezTo>
                      <a:pt x="442" y="469"/>
                      <a:pt x="552" y="541"/>
                      <a:pt x="667" y="549"/>
                    </a:cubicBezTo>
                    <a:cubicBezTo>
                      <a:pt x="668" y="549"/>
                      <a:pt x="670" y="549"/>
                      <a:pt x="671" y="549"/>
                    </a:cubicBezTo>
                    <a:cubicBezTo>
                      <a:pt x="751" y="549"/>
                      <a:pt x="791" y="457"/>
                      <a:pt x="758" y="390"/>
                    </a:cubicBezTo>
                    <a:cubicBezTo>
                      <a:pt x="704" y="294"/>
                      <a:pt x="583" y="222"/>
                      <a:pt x="488" y="169"/>
                    </a:cubicBezTo>
                    <a:cubicBezTo>
                      <a:pt x="385" y="111"/>
                      <a:pt x="279" y="47"/>
                      <a:pt x="165" y="5"/>
                    </a:cubicBezTo>
                    <a:cubicBezTo>
                      <a:pt x="154" y="2"/>
                      <a:pt x="143" y="0"/>
                      <a:pt x="13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00" name="Google Shape;3600;p47"/>
              <p:cNvSpPr/>
              <p:nvPr/>
            </p:nvSpPr>
            <p:spPr>
              <a:xfrm rot="121333" flipH="1">
                <a:off x="8683637" y="2377883"/>
                <a:ext cx="20021" cy="15882"/>
              </a:xfrm>
              <a:custGeom>
                <a:avLst/>
                <a:gdLst/>
                <a:ahLst/>
                <a:cxnLst/>
                <a:rect l="l" t="t" r="r" b="b"/>
                <a:pathLst>
                  <a:path w="798" h="633" extrusionOk="0">
                    <a:moveTo>
                      <a:pt x="155" y="0"/>
                    </a:moveTo>
                    <a:cubicBezTo>
                      <a:pt x="62" y="0"/>
                      <a:pt x="0" y="118"/>
                      <a:pt x="70" y="202"/>
                    </a:cubicBezTo>
                    <a:cubicBezTo>
                      <a:pt x="149" y="297"/>
                      <a:pt x="241" y="389"/>
                      <a:pt x="340" y="465"/>
                    </a:cubicBezTo>
                    <a:cubicBezTo>
                      <a:pt x="386" y="499"/>
                      <a:pt x="442" y="522"/>
                      <a:pt x="492" y="553"/>
                    </a:cubicBezTo>
                    <a:cubicBezTo>
                      <a:pt x="545" y="587"/>
                      <a:pt x="595" y="621"/>
                      <a:pt x="659" y="632"/>
                    </a:cubicBezTo>
                    <a:cubicBezTo>
                      <a:pt x="663" y="633"/>
                      <a:pt x="667" y="633"/>
                      <a:pt x="672" y="633"/>
                    </a:cubicBezTo>
                    <a:cubicBezTo>
                      <a:pt x="730" y="633"/>
                      <a:pt x="798" y="585"/>
                      <a:pt x="770" y="518"/>
                    </a:cubicBezTo>
                    <a:cubicBezTo>
                      <a:pt x="732" y="411"/>
                      <a:pt x="628" y="309"/>
                      <a:pt x="545" y="233"/>
                    </a:cubicBezTo>
                    <a:cubicBezTo>
                      <a:pt x="451" y="146"/>
                      <a:pt x="328" y="74"/>
                      <a:pt x="214" y="16"/>
                    </a:cubicBezTo>
                    <a:cubicBezTo>
                      <a:pt x="194" y="5"/>
                      <a:pt x="174" y="0"/>
                      <a:pt x="15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01" name="Google Shape;3601;p47"/>
              <p:cNvSpPr/>
              <p:nvPr/>
            </p:nvSpPr>
            <p:spPr>
              <a:xfrm rot="121333" flipH="1">
                <a:off x="8681009" y="2459719"/>
                <a:ext cx="27649" cy="19670"/>
              </a:xfrm>
              <a:custGeom>
                <a:avLst/>
                <a:gdLst/>
                <a:ahLst/>
                <a:cxnLst/>
                <a:rect l="l" t="t" r="r" b="b"/>
                <a:pathLst>
                  <a:path w="1102" h="784" extrusionOk="0">
                    <a:moveTo>
                      <a:pt x="150" y="1"/>
                    </a:moveTo>
                    <a:cubicBezTo>
                      <a:pt x="73" y="1"/>
                      <a:pt x="0" y="95"/>
                      <a:pt x="75" y="154"/>
                    </a:cubicBezTo>
                    <a:cubicBezTo>
                      <a:pt x="212" y="260"/>
                      <a:pt x="352" y="363"/>
                      <a:pt x="489" y="473"/>
                    </a:cubicBezTo>
                    <a:cubicBezTo>
                      <a:pt x="619" y="583"/>
                      <a:pt x="736" y="701"/>
                      <a:pt x="893" y="773"/>
                    </a:cubicBezTo>
                    <a:cubicBezTo>
                      <a:pt x="908" y="780"/>
                      <a:pt x="925" y="784"/>
                      <a:pt x="941" y="784"/>
                    </a:cubicBezTo>
                    <a:cubicBezTo>
                      <a:pt x="1022" y="784"/>
                      <a:pt x="1102" y="706"/>
                      <a:pt x="1045" y="621"/>
                    </a:cubicBezTo>
                    <a:cubicBezTo>
                      <a:pt x="945" y="477"/>
                      <a:pt x="813" y="389"/>
                      <a:pt x="668" y="290"/>
                    </a:cubicBezTo>
                    <a:cubicBezTo>
                      <a:pt x="512" y="187"/>
                      <a:pt x="357" y="89"/>
                      <a:pt x="189" y="9"/>
                    </a:cubicBezTo>
                    <a:cubicBezTo>
                      <a:pt x="176" y="3"/>
                      <a:pt x="163" y="1"/>
                      <a:pt x="15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02" name="Google Shape;3602;p47"/>
              <p:cNvSpPr/>
              <p:nvPr/>
            </p:nvSpPr>
            <p:spPr>
              <a:xfrm rot="121333" flipH="1">
                <a:off x="8653214" y="2453717"/>
                <a:ext cx="26294" cy="17663"/>
              </a:xfrm>
              <a:custGeom>
                <a:avLst/>
                <a:gdLst/>
                <a:ahLst/>
                <a:cxnLst/>
                <a:rect l="l" t="t" r="r" b="b"/>
                <a:pathLst>
                  <a:path w="1048" h="704" extrusionOk="0">
                    <a:moveTo>
                      <a:pt x="138" y="0"/>
                    </a:moveTo>
                    <a:cubicBezTo>
                      <a:pt x="65" y="0"/>
                      <a:pt x="1" y="93"/>
                      <a:pt x="71" y="147"/>
                    </a:cubicBezTo>
                    <a:cubicBezTo>
                      <a:pt x="190" y="246"/>
                      <a:pt x="307" y="349"/>
                      <a:pt x="432" y="444"/>
                    </a:cubicBezTo>
                    <a:cubicBezTo>
                      <a:pt x="573" y="551"/>
                      <a:pt x="699" y="626"/>
                      <a:pt x="862" y="695"/>
                    </a:cubicBezTo>
                    <a:cubicBezTo>
                      <a:pt x="876" y="701"/>
                      <a:pt x="890" y="704"/>
                      <a:pt x="904" y="704"/>
                    </a:cubicBezTo>
                    <a:cubicBezTo>
                      <a:pt x="981" y="704"/>
                      <a:pt x="1047" y="614"/>
                      <a:pt x="976" y="542"/>
                    </a:cubicBezTo>
                    <a:cubicBezTo>
                      <a:pt x="858" y="425"/>
                      <a:pt x="755" y="337"/>
                      <a:pt x="611" y="254"/>
                    </a:cubicBezTo>
                    <a:cubicBezTo>
                      <a:pt x="467" y="166"/>
                      <a:pt x="322" y="90"/>
                      <a:pt x="178" y="10"/>
                    </a:cubicBezTo>
                    <a:cubicBezTo>
                      <a:pt x="165" y="3"/>
                      <a:pt x="151" y="0"/>
                      <a:pt x="13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03" name="Google Shape;3603;p47"/>
              <p:cNvSpPr/>
              <p:nvPr/>
            </p:nvSpPr>
            <p:spPr>
              <a:xfrm rot="121333" flipH="1">
                <a:off x="8629183" y="2488189"/>
                <a:ext cx="21953" cy="14326"/>
              </a:xfrm>
              <a:custGeom>
                <a:avLst/>
                <a:gdLst/>
                <a:ahLst/>
                <a:cxnLst/>
                <a:rect l="l" t="t" r="r" b="b"/>
                <a:pathLst>
                  <a:path w="875" h="571" extrusionOk="0">
                    <a:moveTo>
                      <a:pt x="161" y="1"/>
                    </a:moveTo>
                    <a:cubicBezTo>
                      <a:pt x="68" y="1"/>
                      <a:pt x="1" y="141"/>
                      <a:pt x="82" y="208"/>
                    </a:cubicBezTo>
                    <a:cubicBezTo>
                      <a:pt x="173" y="285"/>
                      <a:pt x="264" y="353"/>
                      <a:pt x="364" y="418"/>
                    </a:cubicBezTo>
                    <a:cubicBezTo>
                      <a:pt x="470" y="490"/>
                      <a:pt x="557" y="555"/>
                      <a:pt x="687" y="570"/>
                    </a:cubicBezTo>
                    <a:cubicBezTo>
                      <a:pt x="691" y="570"/>
                      <a:pt x="695" y="570"/>
                      <a:pt x="699" y="570"/>
                    </a:cubicBezTo>
                    <a:cubicBezTo>
                      <a:pt x="800" y="570"/>
                      <a:pt x="874" y="429"/>
                      <a:pt x="816" y="350"/>
                    </a:cubicBezTo>
                    <a:cubicBezTo>
                      <a:pt x="736" y="243"/>
                      <a:pt x="638" y="205"/>
                      <a:pt x="524" y="148"/>
                    </a:cubicBezTo>
                    <a:cubicBezTo>
                      <a:pt x="417" y="99"/>
                      <a:pt x="310" y="48"/>
                      <a:pt x="196" y="7"/>
                    </a:cubicBezTo>
                    <a:cubicBezTo>
                      <a:pt x="184" y="3"/>
                      <a:pt x="172" y="1"/>
                      <a:pt x="16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04" name="Google Shape;3604;p47"/>
              <p:cNvSpPr/>
              <p:nvPr/>
            </p:nvSpPr>
            <p:spPr>
              <a:xfrm rot="121333" flipH="1">
                <a:off x="8615187" y="2465017"/>
                <a:ext cx="21452" cy="17312"/>
              </a:xfrm>
              <a:custGeom>
                <a:avLst/>
                <a:gdLst/>
                <a:ahLst/>
                <a:cxnLst/>
                <a:rect l="l" t="t" r="r" b="b"/>
                <a:pathLst>
                  <a:path w="855" h="690" extrusionOk="0">
                    <a:moveTo>
                      <a:pt x="128" y="0"/>
                    </a:moveTo>
                    <a:cubicBezTo>
                      <a:pt x="61" y="0"/>
                      <a:pt x="1" y="93"/>
                      <a:pt x="44" y="153"/>
                    </a:cubicBezTo>
                    <a:cubicBezTo>
                      <a:pt x="135" y="279"/>
                      <a:pt x="231" y="393"/>
                      <a:pt x="349" y="495"/>
                    </a:cubicBezTo>
                    <a:cubicBezTo>
                      <a:pt x="448" y="584"/>
                      <a:pt x="579" y="690"/>
                      <a:pt x="723" y="690"/>
                    </a:cubicBezTo>
                    <a:cubicBezTo>
                      <a:pt x="727" y="690"/>
                      <a:pt x="732" y="690"/>
                      <a:pt x="737" y="690"/>
                    </a:cubicBezTo>
                    <a:cubicBezTo>
                      <a:pt x="809" y="686"/>
                      <a:pt x="855" y="621"/>
                      <a:pt x="839" y="553"/>
                    </a:cubicBezTo>
                    <a:cubicBezTo>
                      <a:pt x="813" y="409"/>
                      <a:pt x="672" y="302"/>
                      <a:pt x="558" y="222"/>
                    </a:cubicBezTo>
                    <a:cubicBezTo>
                      <a:pt x="432" y="130"/>
                      <a:pt x="300" y="66"/>
                      <a:pt x="155" y="5"/>
                    </a:cubicBezTo>
                    <a:cubicBezTo>
                      <a:pt x="146" y="2"/>
                      <a:pt x="137" y="0"/>
                      <a:pt x="12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05" name="Google Shape;3605;p47"/>
              <p:cNvSpPr/>
              <p:nvPr/>
            </p:nvSpPr>
            <p:spPr>
              <a:xfrm rot="121333" flipH="1">
                <a:off x="8587205" y="2509495"/>
                <a:ext cx="20122" cy="15932"/>
              </a:xfrm>
              <a:custGeom>
                <a:avLst/>
                <a:gdLst/>
                <a:ahLst/>
                <a:cxnLst/>
                <a:rect l="l" t="t" r="r" b="b"/>
                <a:pathLst>
                  <a:path w="802" h="635" extrusionOk="0">
                    <a:moveTo>
                      <a:pt x="151" y="1"/>
                    </a:moveTo>
                    <a:cubicBezTo>
                      <a:pt x="65" y="1"/>
                      <a:pt x="1" y="107"/>
                      <a:pt x="68" y="197"/>
                    </a:cubicBezTo>
                    <a:cubicBezTo>
                      <a:pt x="201" y="364"/>
                      <a:pt x="372" y="585"/>
                      <a:pt x="593" y="630"/>
                    </a:cubicBezTo>
                    <a:cubicBezTo>
                      <a:pt x="605" y="633"/>
                      <a:pt x="616" y="634"/>
                      <a:pt x="627" y="634"/>
                    </a:cubicBezTo>
                    <a:cubicBezTo>
                      <a:pt x="742" y="634"/>
                      <a:pt x="802" y="499"/>
                      <a:pt x="726" y="406"/>
                    </a:cubicBezTo>
                    <a:cubicBezTo>
                      <a:pt x="654" y="322"/>
                      <a:pt x="566" y="276"/>
                      <a:pt x="475" y="216"/>
                    </a:cubicBezTo>
                    <a:cubicBezTo>
                      <a:pt x="391" y="162"/>
                      <a:pt x="307" y="98"/>
                      <a:pt x="231" y="34"/>
                    </a:cubicBezTo>
                    <a:cubicBezTo>
                      <a:pt x="205" y="10"/>
                      <a:pt x="177" y="1"/>
                      <a:pt x="15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06" name="Google Shape;3606;p47"/>
              <p:cNvSpPr/>
              <p:nvPr/>
            </p:nvSpPr>
            <p:spPr>
              <a:xfrm rot="121333" flipH="1">
                <a:off x="8375291" y="2004978"/>
                <a:ext cx="208469" cy="617379"/>
              </a:xfrm>
              <a:custGeom>
                <a:avLst/>
                <a:gdLst/>
                <a:ahLst/>
                <a:cxnLst/>
                <a:rect l="l" t="t" r="r" b="b"/>
                <a:pathLst>
                  <a:path w="8309" h="24607" extrusionOk="0">
                    <a:moveTo>
                      <a:pt x="4010" y="1"/>
                    </a:moveTo>
                    <a:cubicBezTo>
                      <a:pt x="0" y="1"/>
                      <a:pt x="3290" y="24606"/>
                      <a:pt x="3290" y="24606"/>
                    </a:cubicBezTo>
                    <a:cubicBezTo>
                      <a:pt x="3290" y="24606"/>
                      <a:pt x="8308" y="459"/>
                      <a:pt x="4122" y="7"/>
                    </a:cubicBezTo>
                    <a:cubicBezTo>
                      <a:pt x="4084" y="3"/>
                      <a:pt x="4047" y="1"/>
                      <a:pt x="401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07" name="Google Shape;3607;p47"/>
              <p:cNvSpPr/>
              <p:nvPr/>
            </p:nvSpPr>
            <p:spPr>
              <a:xfrm rot="121333" flipH="1">
                <a:off x="8503880" y="2066880"/>
                <a:ext cx="8330" cy="19294"/>
              </a:xfrm>
              <a:custGeom>
                <a:avLst/>
                <a:gdLst/>
                <a:ahLst/>
                <a:cxnLst/>
                <a:rect l="l" t="t" r="r" b="b"/>
                <a:pathLst>
                  <a:path w="332" h="769" extrusionOk="0">
                    <a:moveTo>
                      <a:pt x="166" y="1"/>
                    </a:moveTo>
                    <a:cubicBezTo>
                      <a:pt x="119" y="1"/>
                      <a:pt x="73" y="32"/>
                      <a:pt x="69" y="95"/>
                    </a:cubicBezTo>
                    <a:cubicBezTo>
                      <a:pt x="54" y="281"/>
                      <a:pt x="0" y="509"/>
                      <a:pt x="58" y="688"/>
                    </a:cubicBezTo>
                    <a:cubicBezTo>
                      <a:pt x="75" y="741"/>
                      <a:pt x="120" y="768"/>
                      <a:pt x="166" y="768"/>
                    </a:cubicBezTo>
                    <a:cubicBezTo>
                      <a:pt x="211" y="768"/>
                      <a:pt x="255" y="741"/>
                      <a:pt x="270" y="688"/>
                    </a:cubicBezTo>
                    <a:cubicBezTo>
                      <a:pt x="332" y="509"/>
                      <a:pt x="274" y="281"/>
                      <a:pt x="263" y="95"/>
                    </a:cubicBezTo>
                    <a:cubicBezTo>
                      <a:pt x="259" y="32"/>
                      <a:pt x="213" y="1"/>
                      <a:pt x="16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08" name="Google Shape;3608;p47"/>
              <p:cNvSpPr/>
              <p:nvPr/>
            </p:nvSpPr>
            <p:spPr>
              <a:xfrm rot="121333" flipH="1">
                <a:off x="8486304" y="2043167"/>
                <a:ext cx="8505" cy="24237"/>
              </a:xfrm>
              <a:custGeom>
                <a:avLst/>
                <a:gdLst/>
                <a:ahLst/>
                <a:cxnLst/>
                <a:rect l="l" t="t" r="r" b="b"/>
                <a:pathLst>
                  <a:path w="339" h="966" extrusionOk="0">
                    <a:moveTo>
                      <a:pt x="235" y="1"/>
                    </a:moveTo>
                    <a:cubicBezTo>
                      <a:pt x="190" y="1"/>
                      <a:pt x="143" y="26"/>
                      <a:pt x="121" y="76"/>
                    </a:cubicBezTo>
                    <a:cubicBezTo>
                      <a:pt x="65" y="213"/>
                      <a:pt x="34" y="346"/>
                      <a:pt x="16" y="494"/>
                    </a:cubicBezTo>
                    <a:cubicBezTo>
                      <a:pt x="0" y="634"/>
                      <a:pt x="49" y="775"/>
                      <a:pt x="102" y="908"/>
                    </a:cubicBezTo>
                    <a:cubicBezTo>
                      <a:pt x="117" y="944"/>
                      <a:pt x="155" y="966"/>
                      <a:pt x="191" y="966"/>
                    </a:cubicBezTo>
                    <a:cubicBezTo>
                      <a:pt x="223" y="966"/>
                      <a:pt x="253" y="948"/>
                      <a:pt x="262" y="908"/>
                    </a:cubicBezTo>
                    <a:cubicBezTo>
                      <a:pt x="293" y="780"/>
                      <a:pt x="335" y="654"/>
                      <a:pt x="335" y="524"/>
                    </a:cubicBezTo>
                    <a:cubicBezTo>
                      <a:pt x="339" y="384"/>
                      <a:pt x="339" y="243"/>
                      <a:pt x="335" y="106"/>
                    </a:cubicBezTo>
                    <a:cubicBezTo>
                      <a:pt x="335" y="35"/>
                      <a:pt x="287" y="1"/>
                      <a:pt x="23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09" name="Google Shape;3609;p47"/>
              <p:cNvSpPr/>
              <p:nvPr/>
            </p:nvSpPr>
            <p:spPr>
              <a:xfrm rot="121333" flipH="1">
                <a:off x="8467163" y="2081986"/>
                <a:ext cx="8806" cy="19745"/>
              </a:xfrm>
              <a:custGeom>
                <a:avLst/>
                <a:gdLst/>
                <a:ahLst/>
                <a:cxnLst/>
                <a:rect l="l" t="t" r="r" b="b"/>
                <a:pathLst>
                  <a:path w="351" h="787" extrusionOk="0">
                    <a:moveTo>
                      <a:pt x="175" y="0"/>
                    </a:moveTo>
                    <a:cubicBezTo>
                      <a:pt x="135" y="0"/>
                      <a:pt x="95" y="23"/>
                      <a:pt x="84" y="69"/>
                    </a:cubicBezTo>
                    <a:cubicBezTo>
                      <a:pt x="58" y="176"/>
                      <a:pt x="47" y="282"/>
                      <a:pt x="35" y="396"/>
                    </a:cubicBezTo>
                    <a:cubicBezTo>
                      <a:pt x="24" y="507"/>
                      <a:pt x="1" y="625"/>
                      <a:pt x="61" y="723"/>
                    </a:cubicBezTo>
                    <a:cubicBezTo>
                      <a:pt x="90" y="765"/>
                      <a:pt x="133" y="786"/>
                      <a:pt x="175" y="786"/>
                    </a:cubicBezTo>
                    <a:cubicBezTo>
                      <a:pt x="217" y="786"/>
                      <a:pt x="259" y="765"/>
                      <a:pt x="286" y="723"/>
                    </a:cubicBezTo>
                    <a:cubicBezTo>
                      <a:pt x="350" y="625"/>
                      <a:pt x="324" y="507"/>
                      <a:pt x="316" y="396"/>
                    </a:cubicBezTo>
                    <a:cubicBezTo>
                      <a:pt x="305" y="282"/>
                      <a:pt x="293" y="176"/>
                      <a:pt x="266" y="69"/>
                    </a:cubicBezTo>
                    <a:cubicBezTo>
                      <a:pt x="255" y="23"/>
                      <a:pt x="215" y="0"/>
                      <a:pt x="17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0" name="Google Shape;3610;p47"/>
              <p:cNvSpPr/>
              <p:nvPr/>
            </p:nvSpPr>
            <p:spPr>
              <a:xfrm rot="121333" flipH="1">
                <a:off x="8486206" y="2113467"/>
                <a:ext cx="7577" cy="24262"/>
              </a:xfrm>
              <a:custGeom>
                <a:avLst/>
                <a:gdLst/>
                <a:ahLst/>
                <a:cxnLst/>
                <a:rect l="l" t="t" r="r" b="b"/>
                <a:pathLst>
                  <a:path w="302" h="967" extrusionOk="0">
                    <a:moveTo>
                      <a:pt x="151" y="1"/>
                    </a:moveTo>
                    <a:cubicBezTo>
                      <a:pt x="114" y="1"/>
                      <a:pt x="77" y="28"/>
                      <a:pt x="69" y="81"/>
                    </a:cubicBezTo>
                    <a:cubicBezTo>
                      <a:pt x="32" y="366"/>
                      <a:pt x="1" y="636"/>
                      <a:pt x="88" y="921"/>
                    </a:cubicBezTo>
                    <a:cubicBezTo>
                      <a:pt x="98" y="951"/>
                      <a:pt x="124" y="966"/>
                      <a:pt x="151" y="966"/>
                    </a:cubicBezTo>
                    <a:cubicBezTo>
                      <a:pt x="178" y="966"/>
                      <a:pt x="205" y="951"/>
                      <a:pt x="214" y="921"/>
                    </a:cubicBezTo>
                    <a:cubicBezTo>
                      <a:pt x="302" y="639"/>
                      <a:pt x="271" y="366"/>
                      <a:pt x="233" y="81"/>
                    </a:cubicBezTo>
                    <a:cubicBezTo>
                      <a:pt x="226" y="28"/>
                      <a:pt x="188" y="1"/>
                      <a:pt x="15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1" name="Google Shape;3611;p47"/>
              <p:cNvSpPr/>
              <p:nvPr/>
            </p:nvSpPr>
            <p:spPr>
              <a:xfrm rot="121333" flipH="1">
                <a:off x="8503434" y="2136796"/>
                <a:ext cx="11792" cy="28527"/>
              </a:xfrm>
              <a:custGeom>
                <a:avLst/>
                <a:gdLst/>
                <a:ahLst/>
                <a:cxnLst/>
                <a:rect l="l" t="t" r="r" b="b"/>
                <a:pathLst>
                  <a:path w="470" h="1137" extrusionOk="0">
                    <a:moveTo>
                      <a:pt x="215" y="1"/>
                    </a:moveTo>
                    <a:cubicBezTo>
                      <a:pt x="171" y="1"/>
                      <a:pt x="125" y="32"/>
                      <a:pt x="123" y="88"/>
                    </a:cubicBezTo>
                    <a:cubicBezTo>
                      <a:pt x="111" y="270"/>
                      <a:pt x="89" y="453"/>
                      <a:pt x="58" y="631"/>
                    </a:cubicBezTo>
                    <a:cubicBezTo>
                      <a:pt x="28" y="779"/>
                      <a:pt x="1" y="920"/>
                      <a:pt x="43" y="1069"/>
                    </a:cubicBezTo>
                    <a:cubicBezTo>
                      <a:pt x="57" y="1112"/>
                      <a:pt x="96" y="1137"/>
                      <a:pt x="136" y="1137"/>
                    </a:cubicBezTo>
                    <a:cubicBezTo>
                      <a:pt x="159" y="1137"/>
                      <a:pt x="183" y="1128"/>
                      <a:pt x="203" y="1110"/>
                    </a:cubicBezTo>
                    <a:cubicBezTo>
                      <a:pt x="469" y="863"/>
                      <a:pt x="385" y="376"/>
                      <a:pt x="297" y="65"/>
                    </a:cubicBezTo>
                    <a:cubicBezTo>
                      <a:pt x="286" y="21"/>
                      <a:pt x="251" y="1"/>
                      <a:pt x="21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2" name="Google Shape;3612;p47"/>
              <p:cNvSpPr/>
              <p:nvPr/>
            </p:nvSpPr>
            <p:spPr>
              <a:xfrm rot="121333" flipH="1">
                <a:off x="8489125" y="2169975"/>
                <a:ext cx="8706" cy="21778"/>
              </a:xfrm>
              <a:custGeom>
                <a:avLst/>
                <a:gdLst/>
                <a:ahLst/>
                <a:cxnLst/>
                <a:rect l="l" t="t" r="r" b="b"/>
                <a:pathLst>
                  <a:path w="347" h="868" extrusionOk="0">
                    <a:moveTo>
                      <a:pt x="173" y="1"/>
                    </a:moveTo>
                    <a:cubicBezTo>
                      <a:pt x="132" y="1"/>
                      <a:pt x="90" y="30"/>
                      <a:pt x="84" y="90"/>
                    </a:cubicBezTo>
                    <a:cubicBezTo>
                      <a:pt x="69" y="215"/>
                      <a:pt x="46" y="341"/>
                      <a:pt x="34" y="466"/>
                    </a:cubicBezTo>
                    <a:cubicBezTo>
                      <a:pt x="23" y="583"/>
                      <a:pt x="1" y="697"/>
                      <a:pt x="62" y="804"/>
                    </a:cubicBezTo>
                    <a:cubicBezTo>
                      <a:pt x="86" y="846"/>
                      <a:pt x="130" y="867"/>
                      <a:pt x="173" y="867"/>
                    </a:cubicBezTo>
                    <a:cubicBezTo>
                      <a:pt x="216" y="867"/>
                      <a:pt x="259" y="846"/>
                      <a:pt x="282" y="804"/>
                    </a:cubicBezTo>
                    <a:cubicBezTo>
                      <a:pt x="346" y="697"/>
                      <a:pt x="324" y="583"/>
                      <a:pt x="313" y="466"/>
                    </a:cubicBezTo>
                    <a:cubicBezTo>
                      <a:pt x="301" y="341"/>
                      <a:pt x="278" y="215"/>
                      <a:pt x="262" y="90"/>
                    </a:cubicBezTo>
                    <a:cubicBezTo>
                      <a:pt x="257" y="30"/>
                      <a:pt x="215" y="1"/>
                      <a:pt x="17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3" name="Google Shape;3613;p47"/>
              <p:cNvSpPr/>
              <p:nvPr/>
            </p:nvSpPr>
            <p:spPr>
              <a:xfrm rot="121333" flipH="1">
                <a:off x="8457676" y="2145018"/>
                <a:ext cx="8907" cy="20047"/>
              </a:xfrm>
              <a:custGeom>
                <a:avLst/>
                <a:gdLst/>
                <a:ahLst/>
                <a:cxnLst/>
                <a:rect l="l" t="t" r="r" b="b"/>
                <a:pathLst>
                  <a:path w="355" h="799" extrusionOk="0">
                    <a:moveTo>
                      <a:pt x="93" y="1"/>
                    </a:moveTo>
                    <a:cubicBezTo>
                      <a:pt x="52" y="1"/>
                      <a:pt x="12" y="28"/>
                      <a:pt x="12" y="85"/>
                    </a:cubicBezTo>
                    <a:cubicBezTo>
                      <a:pt x="8" y="203"/>
                      <a:pt x="1" y="317"/>
                      <a:pt x="4" y="435"/>
                    </a:cubicBezTo>
                    <a:cubicBezTo>
                      <a:pt x="12" y="538"/>
                      <a:pt x="12" y="652"/>
                      <a:pt x="58" y="747"/>
                    </a:cubicBezTo>
                    <a:cubicBezTo>
                      <a:pt x="77" y="781"/>
                      <a:pt x="114" y="798"/>
                      <a:pt x="151" y="798"/>
                    </a:cubicBezTo>
                    <a:cubicBezTo>
                      <a:pt x="188" y="798"/>
                      <a:pt x="225" y="781"/>
                      <a:pt x="244" y="747"/>
                    </a:cubicBezTo>
                    <a:cubicBezTo>
                      <a:pt x="355" y="545"/>
                      <a:pt x="263" y="259"/>
                      <a:pt x="183" y="62"/>
                    </a:cubicBezTo>
                    <a:cubicBezTo>
                      <a:pt x="167" y="22"/>
                      <a:pt x="129" y="1"/>
                      <a:pt x="9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4" name="Google Shape;3614;p47"/>
              <p:cNvSpPr/>
              <p:nvPr/>
            </p:nvSpPr>
            <p:spPr>
              <a:xfrm rot="121333" flipH="1">
                <a:off x="8517527" y="2216994"/>
                <a:ext cx="7201" cy="21125"/>
              </a:xfrm>
              <a:custGeom>
                <a:avLst/>
                <a:gdLst/>
                <a:ahLst/>
                <a:cxnLst/>
                <a:rect l="l" t="t" r="r" b="b"/>
                <a:pathLst>
                  <a:path w="287" h="842" extrusionOk="0">
                    <a:moveTo>
                      <a:pt x="85" y="1"/>
                    </a:moveTo>
                    <a:cubicBezTo>
                      <a:pt x="47" y="1"/>
                      <a:pt x="10" y="27"/>
                      <a:pt x="8" y="76"/>
                    </a:cubicBezTo>
                    <a:cubicBezTo>
                      <a:pt x="4" y="312"/>
                      <a:pt x="1" y="563"/>
                      <a:pt x="73" y="791"/>
                    </a:cubicBezTo>
                    <a:cubicBezTo>
                      <a:pt x="82" y="825"/>
                      <a:pt x="110" y="841"/>
                      <a:pt x="139" y="841"/>
                    </a:cubicBezTo>
                    <a:cubicBezTo>
                      <a:pt x="168" y="841"/>
                      <a:pt x="198" y="824"/>
                      <a:pt x="210" y="791"/>
                    </a:cubicBezTo>
                    <a:cubicBezTo>
                      <a:pt x="286" y="548"/>
                      <a:pt x="248" y="290"/>
                      <a:pt x="164" y="58"/>
                    </a:cubicBezTo>
                    <a:cubicBezTo>
                      <a:pt x="150" y="19"/>
                      <a:pt x="117" y="1"/>
                      <a:pt x="8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5" name="Google Shape;3615;p47"/>
              <p:cNvSpPr/>
              <p:nvPr/>
            </p:nvSpPr>
            <p:spPr>
              <a:xfrm rot="121333" flipH="1">
                <a:off x="8490497" y="2227699"/>
                <a:ext cx="10613" cy="23484"/>
              </a:xfrm>
              <a:custGeom>
                <a:avLst/>
                <a:gdLst/>
                <a:ahLst/>
                <a:cxnLst/>
                <a:rect l="l" t="t" r="r" b="b"/>
                <a:pathLst>
                  <a:path w="423" h="936" extrusionOk="0">
                    <a:moveTo>
                      <a:pt x="212" y="1"/>
                    </a:moveTo>
                    <a:cubicBezTo>
                      <a:pt x="171" y="1"/>
                      <a:pt x="130" y="23"/>
                      <a:pt x="122" y="67"/>
                    </a:cubicBezTo>
                    <a:cubicBezTo>
                      <a:pt x="84" y="318"/>
                      <a:pt x="1" y="645"/>
                      <a:pt x="119" y="884"/>
                    </a:cubicBezTo>
                    <a:cubicBezTo>
                      <a:pt x="137" y="918"/>
                      <a:pt x="175" y="935"/>
                      <a:pt x="213" y="935"/>
                    </a:cubicBezTo>
                    <a:cubicBezTo>
                      <a:pt x="250" y="935"/>
                      <a:pt x="287" y="918"/>
                      <a:pt x="305" y="884"/>
                    </a:cubicBezTo>
                    <a:cubicBezTo>
                      <a:pt x="422" y="645"/>
                      <a:pt x="339" y="318"/>
                      <a:pt x="301" y="67"/>
                    </a:cubicBezTo>
                    <a:cubicBezTo>
                      <a:pt x="293" y="23"/>
                      <a:pt x="253" y="1"/>
                      <a:pt x="21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6" name="Google Shape;3616;p47"/>
              <p:cNvSpPr/>
              <p:nvPr/>
            </p:nvSpPr>
            <p:spPr>
              <a:xfrm rot="121333" flipH="1">
                <a:off x="8464082" y="2195082"/>
                <a:ext cx="9108" cy="22104"/>
              </a:xfrm>
              <a:custGeom>
                <a:avLst/>
                <a:gdLst/>
                <a:ahLst/>
                <a:cxnLst/>
                <a:rect l="l" t="t" r="r" b="b"/>
                <a:pathLst>
                  <a:path w="363" h="881" extrusionOk="0">
                    <a:moveTo>
                      <a:pt x="182" y="1"/>
                    </a:moveTo>
                    <a:cubicBezTo>
                      <a:pt x="143" y="1"/>
                      <a:pt x="104" y="24"/>
                      <a:pt x="88" y="69"/>
                    </a:cubicBezTo>
                    <a:cubicBezTo>
                      <a:pt x="51" y="187"/>
                      <a:pt x="51" y="324"/>
                      <a:pt x="43" y="446"/>
                    </a:cubicBezTo>
                    <a:cubicBezTo>
                      <a:pt x="32" y="571"/>
                      <a:pt x="1" y="697"/>
                      <a:pt x="66" y="815"/>
                    </a:cubicBezTo>
                    <a:cubicBezTo>
                      <a:pt x="90" y="859"/>
                      <a:pt x="136" y="880"/>
                      <a:pt x="181" y="880"/>
                    </a:cubicBezTo>
                    <a:cubicBezTo>
                      <a:pt x="227" y="880"/>
                      <a:pt x="273" y="859"/>
                      <a:pt x="297" y="815"/>
                    </a:cubicBezTo>
                    <a:cubicBezTo>
                      <a:pt x="362" y="697"/>
                      <a:pt x="332" y="571"/>
                      <a:pt x="320" y="446"/>
                    </a:cubicBezTo>
                    <a:cubicBezTo>
                      <a:pt x="313" y="324"/>
                      <a:pt x="313" y="187"/>
                      <a:pt x="274" y="69"/>
                    </a:cubicBezTo>
                    <a:cubicBezTo>
                      <a:pt x="259" y="24"/>
                      <a:pt x="221" y="1"/>
                      <a:pt x="18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7" name="Google Shape;3617;p47"/>
              <p:cNvSpPr/>
              <p:nvPr/>
            </p:nvSpPr>
            <p:spPr>
              <a:xfrm rot="121333" flipH="1">
                <a:off x="8458684" y="2270727"/>
                <a:ext cx="11466" cy="25892"/>
              </a:xfrm>
              <a:custGeom>
                <a:avLst/>
                <a:gdLst/>
                <a:ahLst/>
                <a:cxnLst/>
                <a:rect l="l" t="t" r="r" b="b"/>
                <a:pathLst>
                  <a:path w="457" h="1032" extrusionOk="0">
                    <a:moveTo>
                      <a:pt x="213" y="0"/>
                    </a:moveTo>
                    <a:cubicBezTo>
                      <a:pt x="154" y="0"/>
                      <a:pt x="92" y="41"/>
                      <a:pt x="92" y="111"/>
                    </a:cubicBezTo>
                    <a:cubicBezTo>
                      <a:pt x="96" y="270"/>
                      <a:pt x="76" y="419"/>
                      <a:pt x="50" y="575"/>
                    </a:cubicBezTo>
                    <a:cubicBezTo>
                      <a:pt x="27" y="707"/>
                      <a:pt x="1" y="833"/>
                      <a:pt x="43" y="963"/>
                    </a:cubicBezTo>
                    <a:cubicBezTo>
                      <a:pt x="54" y="1009"/>
                      <a:pt x="89" y="1031"/>
                      <a:pt x="128" y="1031"/>
                    </a:cubicBezTo>
                    <a:cubicBezTo>
                      <a:pt x="153" y="1031"/>
                      <a:pt x="180" y="1022"/>
                      <a:pt x="202" y="1004"/>
                    </a:cubicBezTo>
                    <a:cubicBezTo>
                      <a:pt x="457" y="799"/>
                      <a:pt x="381" y="362"/>
                      <a:pt x="316" y="81"/>
                    </a:cubicBezTo>
                    <a:cubicBezTo>
                      <a:pt x="305" y="25"/>
                      <a:pt x="260" y="0"/>
                      <a:pt x="21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8" name="Google Shape;3618;p47"/>
              <p:cNvSpPr/>
              <p:nvPr/>
            </p:nvSpPr>
            <p:spPr>
              <a:xfrm rot="121333" flipH="1">
                <a:off x="8486861" y="2282146"/>
                <a:ext cx="10412" cy="23835"/>
              </a:xfrm>
              <a:custGeom>
                <a:avLst/>
                <a:gdLst/>
                <a:ahLst/>
                <a:cxnLst/>
                <a:rect l="l" t="t" r="r" b="b"/>
                <a:pathLst>
                  <a:path w="415" h="950" extrusionOk="0">
                    <a:moveTo>
                      <a:pt x="234" y="1"/>
                    </a:moveTo>
                    <a:cubicBezTo>
                      <a:pt x="189" y="1"/>
                      <a:pt x="140" y="34"/>
                      <a:pt x="138" y="86"/>
                    </a:cubicBezTo>
                    <a:cubicBezTo>
                      <a:pt x="126" y="228"/>
                      <a:pt x="103" y="364"/>
                      <a:pt x="73" y="501"/>
                    </a:cubicBezTo>
                    <a:cubicBezTo>
                      <a:pt x="46" y="623"/>
                      <a:pt x="1" y="737"/>
                      <a:pt x="23" y="858"/>
                    </a:cubicBezTo>
                    <a:cubicBezTo>
                      <a:pt x="36" y="916"/>
                      <a:pt x="92" y="950"/>
                      <a:pt x="148" y="950"/>
                    </a:cubicBezTo>
                    <a:cubicBezTo>
                      <a:pt x="179" y="950"/>
                      <a:pt x="210" y="939"/>
                      <a:pt x="232" y="916"/>
                    </a:cubicBezTo>
                    <a:cubicBezTo>
                      <a:pt x="415" y="707"/>
                      <a:pt x="350" y="314"/>
                      <a:pt x="305" y="63"/>
                    </a:cubicBezTo>
                    <a:cubicBezTo>
                      <a:pt x="298" y="20"/>
                      <a:pt x="267" y="1"/>
                      <a:pt x="2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9" name="Google Shape;3619;p47"/>
              <p:cNvSpPr/>
              <p:nvPr/>
            </p:nvSpPr>
            <p:spPr>
              <a:xfrm rot="121333" flipH="1">
                <a:off x="8507480" y="2273969"/>
                <a:ext cx="7953" cy="22631"/>
              </a:xfrm>
              <a:custGeom>
                <a:avLst/>
                <a:gdLst/>
                <a:ahLst/>
                <a:cxnLst/>
                <a:rect l="l" t="t" r="r" b="b"/>
                <a:pathLst>
                  <a:path w="317" h="902" extrusionOk="0">
                    <a:moveTo>
                      <a:pt x="117" y="0"/>
                    </a:moveTo>
                    <a:cubicBezTo>
                      <a:pt x="68" y="0"/>
                      <a:pt x="14" y="35"/>
                      <a:pt x="12" y="93"/>
                    </a:cubicBezTo>
                    <a:cubicBezTo>
                      <a:pt x="12" y="227"/>
                      <a:pt x="8" y="360"/>
                      <a:pt x="12" y="493"/>
                    </a:cubicBezTo>
                    <a:cubicBezTo>
                      <a:pt x="15" y="614"/>
                      <a:pt x="1" y="736"/>
                      <a:pt x="61" y="846"/>
                    </a:cubicBezTo>
                    <a:cubicBezTo>
                      <a:pt x="82" y="884"/>
                      <a:pt x="117" y="901"/>
                      <a:pt x="153" y="901"/>
                    </a:cubicBezTo>
                    <a:cubicBezTo>
                      <a:pt x="203" y="901"/>
                      <a:pt x="254" y="869"/>
                      <a:pt x="275" y="816"/>
                    </a:cubicBezTo>
                    <a:cubicBezTo>
                      <a:pt x="317" y="698"/>
                      <a:pt x="275" y="561"/>
                      <a:pt x="259" y="439"/>
                    </a:cubicBezTo>
                    <a:cubicBezTo>
                      <a:pt x="240" y="314"/>
                      <a:pt x="217" y="193"/>
                      <a:pt x="198" y="67"/>
                    </a:cubicBezTo>
                    <a:cubicBezTo>
                      <a:pt x="190" y="21"/>
                      <a:pt x="155" y="0"/>
                      <a:pt x="11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20" name="Google Shape;3620;p47"/>
              <p:cNvSpPr/>
              <p:nvPr/>
            </p:nvSpPr>
            <p:spPr>
              <a:xfrm rot="121333" flipH="1">
                <a:off x="8506251" y="2335544"/>
                <a:ext cx="8606" cy="18892"/>
              </a:xfrm>
              <a:custGeom>
                <a:avLst/>
                <a:gdLst/>
                <a:ahLst/>
                <a:cxnLst/>
                <a:rect l="l" t="t" r="r" b="b"/>
                <a:pathLst>
                  <a:path w="343" h="753" extrusionOk="0">
                    <a:moveTo>
                      <a:pt x="172" y="1"/>
                    </a:moveTo>
                    <a:cubicBezTo>
                      <a:pt x="124" y="1"/>
                      <a:pt x="77" y="27"/>
                      <a:pt x="65" y="80"/>
                    </a:cubicBezTo>
                    <a:cubicBezTo>
                      <a:pt x="43" y="183"/>
                      <a:pt x="39" y="286"/>
                      <a:pt x="35" y="392"/>
                    </a:cubicBezTo>
                    <a:cubicBezTo>
                      <a:pt x="27" y="491"/>
                      <a:pt x="1" y="609"/>
                      <a:pt x="65" y="692"/>
                    </a:cubicBezTo>
                    <a:cubicBezTo>
                      <a:pt x="94" y="733"/>
                      <a:pt x="132" y="753"/>
                      <a:pt x="170" y="753"/>
                    </a:cubicBezTo>
                    <a:cubicBezTo>
                      <a:pt x="209" y="753"/>
                      <a:pt x="248" y="733"/>
                      <a:pt x="278" y="692"/>
                    </a:cubicBezTo>
                    <a:cubicBezTo>
                      <a:pt x="343" y="609"/>
                      <a:pt x="313" y="491"/>
                      <a:pt x="309" y="392"/>
                    </a:cubicBezTo>
                    <a:cubicBezTo>
                      <a:pt x="301" y="286"/>
                      <a:pt x="301" y="183"/>
                      <a:pt x="278" y="80"/>
                    </a:cubicBezTo>
                    <a:cubicBezTo>
                      <a:pt x="267" y="27"/>
                      <a:pt x="219" y="1"/>
                      <a:pt x="17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21" name="Google Shape;3621;p47"/>
              <p:cNvSpPr/>
              <p:nvPr/>
            </p:nvSpPr>
            <p:spPr>
              <a:xfrm rot="121333" flipH="1">
                <a:off x="8482198" y="2332977"/>
                <a:ext cx="9283" cy="28452"/>
              </a:xfrm>
              <a:custGeom>
                <a:avLst/>
                <a:gdLst/>
                <a:ahLst/>
                <a:cxnLst/>
                <a:rect l="l" t="t" r="r" b="b"/>
                <a:pathLst>
                  <a:path w="370" h="1134" extrusionOk="0">
                    <a:moveTo>
                      <a:pt x="250" y="0"/>
                    </a:moveTo>
                    <a:cubicBezTo>
                      <a:pt x="213" y="0"/>
                      <a:pt x="177" y="22"/>
                      <a:pt x="164" y="70"/>
                    </a:cubicBezTo>
                    <a:cubicBezTo>
                      <a:pt x="118" y="233"/>
                      <a:pt x="84" y="396"/>
                      <a:pt x="61" y="563"/>
                    </a:cubicBezTo>
                    <a:cubicBezTo>
                      <a:pt x="43" y="723"/>
                      <a:pt x="1" y="887"/>
                      <a:pt x="46" y="1039"/>
                    </a:cubicBezTo>
                    <a:cubicBezTo>
                      <a:pt x="61" y="1098"/>
                      <a:pt x="119" y="1133"/>
                      <a:pt x="176" y="1133"/>
                    </a:cubicBezTo>
                    <a:cubicBezTo>
                      <a:pt x="218" y="1133"/>
                      <a:pt x="259" y="1114"/>
                      <a:pt x="282" y="1070"/>
                    </a:cubicBezTo>
                    <a:cubicBezTo>
                      <a:pt x="354" y="928"/>
                      <a:pt x="347" y="777"/>
                      <a:pt x="357" y="621"/>
                    </a:cubicBezTo>
                    <a:cubicBezTo>
                      <a:pt x="369" y="442"/>
                      <a:pt x="369" y="271"/>
                      <a:pt x="350" y="96"/>
                    </a:cubicBezTo>
                    <a:cubicBezTo>
                      <a:pt x="346" y="36"/>
                      <a:pt x="297" y="0"/>
                      <a:pt x="25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22" name="Google Shape;3622;p47"/>
              <p:cNvSpPr/>
              <p:nvPr/>
            </p:nvSpPr>
            <p:spPr>
              <a:xfrm rot="121333" flipH="1">
                <a:off x="8462893" y="2322800"/>
                <a:ext cx="9082" cy="23158"/>
              </a:xfrm>
              <a:custGeom>
                <a:avLst/>
                <a:gdLst/>
                <a:ahLst/>
                <a:cxnLst/>
                <a:rect l="l" t="t" r="r" b="b"/>
                <a:pathLst>
                  <a:path w="362" h="923" extrusionOk="0">
                    <a:moveTo>
                      <a:pt x="269" y="1"/>
                    </a:moveTo>
                    <a:cubicBezTo>
                      <a:pt x="238" y="1"/>
                      <a:pt x="206" y="19"/>
                      <a:pt x="190" y="60"/>
                    </a:cubicBezTo>
                    <a:cubicBezTo>
                      <a:pt x="95" y="315"/>
                      <a:pt x="8" y="588"/>
                      <a:pt x="0" y="862"/>
                    </a:cubicBezTo>
                    <a:cubicBezTo>
                      <a:pt x="0" y="899"/>
                      <a:pt x="31" y="922"/>
                      <a:pt x="63" y="922"/>
                    </a:cubicBezTo>
                    <a:cubicBezTo>
                      <a:pt x="82" y="922"/>
                      <a:pt x="102" y="913"/>
                      <a:pt x="115" y="892"/>
                    </a:cubicBezTo>
                    <a:cubicBezTo>
                      <a:pt x="243" y="653"/>
                      <a:pt x="304" y="371"/>
                      <a:pt x="350" y="102"/>
                    </a:cubicBezTo>
                    <a:cubicBezTo>
                      <a:pt x="361" y="40"/>
                      <a:pt x="316" y="1"/>
                      <a:pt x="26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23" name="Google Shape;3623;p47"/>
              <p:cNvSpPr/>
              <p:nvPr/>
            </p:nvSpPr>
            <p:spPr>
              <a:xfrm rot="121333" flipH="1">
                <a:off x="8467356" y="2386514"/>
                <a:ext cx="11290" cy="26871"/>
              </a:xfrm>
              <a:custGeom>
                <a:avLst/>
                <a:gdLst/>
                <a:ahLst/>
                <a:cxnLst/>
                <a:rect l="l" t="t" r="r" b="b"/>
                <a:pathLst>
                  <a:path w="450" h="1071" extrusionOk="0">
                    <a:moveTo>
                      <a:pt x="244" y="1"/>
                    </a:moveTo>
                    <a:cubicBezTo>
                      <a:pt x="186" y="1"/>
                      <a:pt x="124" y="41"/>
                      <a:pt x="126" y="111"/>
                    </a:cubicBezTo>
                    <a:cubicBezTo>
                      <a:pt x="126" y="267"/>
                      <a:pt x="111" y="419"/>
                      <a:pt x="76" y="575"/>
                    </a:cubicBezTo>
                    <a:cubicBezTo>
                      <a:pt x="50" y="712"/>
                      <a:pt x="1" y="830"/>
                      <a:pt x="20" y="971"/>
                    </a:cubicBezTo>
                    <a:cubicBezTo>
                      <a:pt x="29" y="1035"/>
                      <a:pt x="92" y="1071"/>
                      <a:pt x="153" y="1071"/>
                    </a:cubicBezTo>
                    <a:cubicBezTo>
                      <a:pt x="190" y="1071"/>
                      <a:pt x="225" y="1058"/>
                      <a:pt x="248" y="1031"/>
                    </a:cubicBezTo>
                    <a:cubicBezTo>
                      <a:pt x="450" y="803"/>
                      <a:pt x="389" y="359"/>
                      <a:pt x="343" y="81"/>
                    </a:cubicBezTo>
                    <a:cubicBezTo>
                      <a:pt x="334" y="26"/>
                      <a:pt x="291" y="1"/>
                      <a:pt x="24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24" name="Google Shape;3624;p47"/>
              <p:cNvSpPr/>
              <p:nvPr/>
            </p:nvSpPr>
            <p:spPr>
              <a:xfrm rot="121333" flipH="1">
                <a:off x="8486459" y="2384942"/>
                <a:ext cx="10613" cy="24462"/>
              </a:xfrm>
              <a:custGeom>
                <a:avLst/>
                <a:gdLst/>
                <a:ahLst/>
                <a:cxnLst/>
                <a:rect l="l" t="t" r="r" b="b"/>
                <a:pathLst>
                  <a:path w="423" h="975" extrusionOk="0">
                    <a:moveTo>
                      <a:pt x="240" y="1"/>
                    </a:moveTo>
                    <a:cubicBezTo>
                      <a:pt x="180" y="1"/>
                      <a:pt x="115" y="42"/>
                      <a:pt x="115" y="113"/>
                    </a:cubicBezTo>
                    <a:cubicBezTo>
                      <a:pt x="118" y="253"/>
                      <a:pt x="108" y="390"/>
                      <a:pt x="77" y="527"/>
                    </a:cubicBezTo>
                    <a:cubicBezTo>
                      <a:pt x="50" y="649"/>
                      <a:pt x="1" y="755"/>
                      <a:pt x="20" y="885"/>
                    </a:cubicBezTo>
                    <a:cubicBezTo>
                      <a:pt x="29" y="943"/>
                      <a:pt x="85" y="974"/>
                      <a:pt x="140" y="974"/>
                    </a:cubicBezTo>
                    <a:cubicBezTo>
                      <a:pt x="175" y="974"/>
                      <a:pt x="209" y="962"/>
                      <a:pt x="233" y="938"/>
                    </a:cubicBezTo>
                    <a:cubicBezTo>
                      <a:pt x="422" y="744"/>
                      <a:pt x="373" y="330"/>
                      <a:pt x="339" y="83"/>
                    </a:cubicBezTo>
                    <a:cubicBezTo>
                      <a:pt x="331" y="26"/>
                      <a:pt x="287" y="1"/>
                      <a:pt x="24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25" name="Google Shape;3625;p47"/>
              <p:cNvSpPr/>
              <p:nvPr/>
            </p:nvSpPr>
            <p:spPr>
              <a:xfrm rot="121333" flipH="1">
                <a:off x="8494203" y="2446478"/>
                <a:ext cx="10989" cy="24462"/>
              </a:xfrm>
              <a:custGeom>
                <a:avLst/>
                <a:gdLst/>
                <a:ahLst/>
                <a:cxnLst/>
                <a:rect l="l" t="t" r="r" b="b"/>
                <a:pathLst>
                  <a:path w="438" h="975" extrusionOk="0">
                    <a:moveTo>
                      <a:pt x="259" y="0"/>
                    </a:moveTo>
                    <a:cubicBezTo>
                      <a:pt x="205" y="0"/>
                      <a:pt x="146" y="38"/>
                      <a:pt x="144" y="103"/>
                    </a:cubicBezTo>
                    <a:cubicBezTo>
                      <a:pt x="144" y="251"/>
                      <a:pt x="122" y="395"/>
                      <a:pt x="84" y="540"/>
                    </a:cubicBezTo>
                    <a:cubicBezTo>
                      <a:pt x="49" y="668"/>
                      <a:pt x="0" y="772"/>
                      <a:pt x="30" y="908"/>
                    </a:cubicBezTo>
                    <a:cubicBezTo>
                      <a:pt x="39" y="949"/>
                      <a:pt x="80" y="974"/>
                      <a:pt x="120" y="974"/>
                    </a:cubicBezTo>
                    <a:cubicBezTo>
                      <a:pt x="137" y="974"/>
                      <a:pt x="153" y="970"/>
                      <a:pt x="167" y="961"/>
                    </a:cubicBezTo>
                    <a:cubicBezTo>
                      <a:pt x="437" y="798"/>
                      <a:pt x="395" y="342"/>
                      <a:pt x="350" y="72"/>
                    </a:cubicBezTo>
                    <a:cubicBezTo>
                      <a:pt x="340" y="22"/>
                      <a:pt x="301" y="0"/>
                      <a:pt x="25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26" name="Google Shape;3626;p47"/>
              <p:cNvSpPr/>
              <p:nvPr/>
            </p:nvSpPr>
            <p:spPr>
              <a:xfrm rot="121333" flipH="1">
                <a:off x="8480013" y="2429826"/>
                <a:ext cx="7753" cy="18215"/>
              </a:xfrm>
              <a:custGeom>
                <a:avLst/>
                <a:gdLst/>
                <a:ahLst/>
                <a:cxnLst/>
                <a:rect l="l" t="t" r="r" b="b"/>
                <a:pathLst>
                  <a:path w="309" h="726" extrusionOk="0">
                    <a:moveTo>
                      <a:pt x="180" y="0"/>
                    </a:moveTo>
                    <a:cubicBezTo>
                      <a:pt x="132" y="0"/>
                      <a:pt x="82" y="34"/>
                      <a:pt x="84" y="93"/>
                    </a:cubicBezTo>
                    <a:cubicBezTo>
                      <a:pt x="84" y="188"/>
                      <a:pt x="73" y="283"/>
                      <a:pt x="57" y="379"/>
                    </a:cubicBezTo>
                    <a:cubicBezTo>
                      <a:pt x="42" y="470"/>
                      <a:pt x="1" y="553"/>
                      <a:pt x="31" y="644"/>
                    </a:cubicBezTo>
                    <a:cubicBezTo>
                      <a:pt x="48" y="695"/>
                      <a:pt x="94" y="726"/>
                      <a:pt x="141" y="726"/>
                    </a:cubicBezTo>
                    <a:cubicBezTo>
                      <a:pt x="169" y="726"/>
                      <a:pt x="197" y="716"/>
                      <a:pt x="221" y="694"/>
                    </a:cubicBezTo>
                    <a:cubicBezTo>
                      <a:pt x="301" y="618"/>
                      <a:pt x="301" y="496"/>
                      <a:pt x="305" y="390"/>
                    </a:cubicBezTo>
                    <a:cubicBezTo>
                      <a:pt x="308" y="283"/>
                      <a:pt x="289" y="173"/>
                      <a:pt x="266" y="67"/>
                    </a:cubicBezTo>
                    <a:cubicBezTo>
                      <a:pt x="256" y="21"/>
                      <a:pt x="219" y="0"/>
                      <a:pt x="18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27" name="Google Shape;3627;p47"/>
              <p:cNvSpPr/>
              <p:nvPr/>
            </p:nvSpPr>
            <p:spPr>
              <a:xfrm rot="121333" flipH="1">
                <a:off x="8035221" y="2167836"/>
                <a:ext cx="457032" cy="496272"/>
              </a:xfrm>
              <a:custGeom>
                <a:avLst/>
                <a:gdLst/>
                <a:ahLst/>
                <a:cxnLst/>
                <a:rect l="l" t="t" r="r" b="b"/>
                <a:pathLst>
                  <a:path w="18216" h="19780" extrusionOk="0">
                    <a:moveTo>
                      <a:pt x="16219" y="0"/>
                    </a:moveTo>
                    <a:cubicBezTo>
                      <a:pt x="12976" y="0"/>
                      <a:pt x="0" y="18213"/>
                      <a:pt x="0" y="18213"/>
                    </a:cubicBezTo>
                    <a:lnTo>
                      <a:pt x="0" y="19780"/>
                    </a:lnTo>
                    <a:cubicBezTo>
                      <a:pt x="0" y="19780"/>
                      <a:pt x="18215" y="4519"/>
                      <a:pt x="16851" y="496"/>
                    </a:cubicBezTo>
                    <a:cubicBezTo>
                      <a:pt x="16735" y="156"/>
                      <a:pt x="16519" y="0"/>
                      <a:pt x="1621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28" name="Google Shape;3628;p47"/>
              <p:cNvSpPr/>
              <p:nvPr/>
            </p:nvSpPr>
            <p:spPr>
              <a:xfrm rot="121333" flipH="1">
                <a:off x="8362859" y="2474235"/>
                <a:ext cx="12996" cy="18366"/>
              </a:xfrm>
              <a:custGeom>
                <a:avLst/>
                <a:gdLst/>
                <a:ahLst/>
                <a:cxnLst/>
                <a:rect l="l" t="t" r="r" b="b"/>
                <a:pathLst>
                  <a:path w="518" h="732" extrusionOk="0">
                    <a:moveTo>
                      <a:pt x="409" y="1"/>
                    </a:moveTo>
                    <a:cubicBezTo>
                      <a:pt x="372" y="1"/>
                      <a:pt x="333" y="17"/>
                      <a:pt x="312" y="46"/>
                    </a:cubicBezTo>
                    <a:cubicBezTo>
                      <a:pt x="248" y="129"/>
                      <a:pt x="195" y="213"/>
                      <a:pt x="145" y="307"/>
                    </a:cubicBezTo>
                    <a:cubicBezTo>
                      <a:pt x="95" y="399"/>
                      <a:pt x="0" y="486"/>
                      <a:pt x="4" y="593"/>
                    </a:cubicBezTo>
                    <a:cubicBezTo>
                      <a:pt x="4" y="677"/>
                      <a:pt x="62" y="731"/>
                      <a:pt x="141" y="731"/>
                    </a:cubicBezTo>
                    <a:cubicBezTo>
                      <a:pt x="149" y="731"/>
                      <a:pt x="156" y="731"/>
                      <a:pt x="164" y="730"/>
                    </a:cubicBezTo>
                    <a:cubicBezTo>
                      <a:pt x="290" y="711"/>
                      <a:pt x="377" y="558"/>
                      <a:pt x="430" y="456"/>
                    </a:cubicBezTo>
                    <a:cubicBezTo>
                      <a:pt x="498" y="334"/>
                      <a:pt x="518" y="216"/>
                      <a:pt x="506" y="79"/>
                    </a:cubicBezTo>
                    <a:cubicBezTo>
                      <a:pt x="500" y="25"/>
                      <a:pt x="455" y="1"/>
                      <a:pt x="40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29" name="Google Shape;3629;p47"/>
              <p:cNvSpPr/>
              <p:nvPr/>
            </p:nvSpPr>
            <p:spPr>
              <a:xfrm rot="121333" flipH="1">
                <a:off x="8345283" y="2489232"/>
                <a:ext cx="18742" cy="22731"/>
              </a:xfrm>
              <a:custGeom>
                <a:avLst/>
                <a:gdLst/>
                <a:ahLst/>
                <a:cxnLst/>
                <a:rect l="l" t="t" r="r" b="b"/>
                <a:pathLst>
                  <a:path w="747" h="906" extrusionOk="0">
                    <a:moveTo>
                      <a:pt x="637" y="1"/>
                    </a:moveTo>
                    <a:cubicBezTo>
                      <a:pt x="615" y="1"/>
                      <a:pt x="591" y="10"/>
                      <a:pt x="573" y="32"/>
                    </a:cubicBezTo>
                    <a:cubicBezTo>
                      <a:pt x="386" y="260"/>
                      <a:pt x="132" y="481"/>
                      <a:pt x="29" y="762"/>
                    </a:cubicBezTo>
                    <a:cubicBezTo>
                      <a:pt x="0" y="843"/>
                      <a:pt x="67" y="905"/>
                      <a:pt x="138" y="905"/>
                    </a:cubicBezTo>
                    <a:cubicBezTo>
                      <a:pt x="163" y="905"/>
                      <a:pt x="189" y="897"/>
                      <a:pt x="211" y="879"/>
                    </a:cubicBezTo>
                    <a:cubicBezTo>
                      <a:pt x="439" y="690"/>
                      <a:pt x="557" y="374"/>
                      <a:pt x="706" y="123"/>
                    </a:cubicBezTo>
                    <a:cubicBezTo>
                      <a:pt x="746" y="58"/>
                      <a:pt x="694" y="1"/>
                      <a:pt x="63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30" name="Google Shape;3630;p47"/>
              <p:cNvSpPr/>
              <p:nvPr/>
            </p:nvSpPr>
            <p:spPr>
              <a:xfrm rot="121333" flipH="1">
                <a:off x="8305651" y="2456324"/>
                <a:ext cx="22857" cy="24136"/>
              </a:xfrm>
              <a:custGeom>
                <a:avLst/>
                <a:gdLst/>
                <a:ahLst/>
                <a:cxnLst/>
                <a:rect l="l" t="t" r="r" b="b"/>
                <a:pathLst>
                  <a:path w="911" h="962" extrusionOk="0">
                    <a:moveTo>
                      <a:pt x="761" y="1"/>
                    </a:moveTo>
                    <a:cubicBezTo>
                      <a:pt x="737" y="1"/>
                      <a:pt x="712" y="10"/>
                      <a:pt x="690" y="31"/>
                    </a:cubicBezTo>
                    <a:cubicBezTo>
                      <a:pt x="569" y="149"/>
                      <a:pt x="451" y="267"/>
                      <a:pt x="337" y="384"/>
                    </a:cubicBezTo>
                    <a:cubicBezTo>
                      <a:pt x="283" y="442"/>
                      <a:pt x="234" y="495"/>
                      <a:pt x="185" y="552"/>
                    </a:cubicBezTo>
                    <a:cubicBezTo>
                      <a:pt x="120" y="624"/>
                      <a:pt x="93" y="697"/>
                      <a:pt x="44" y="777"/>
                    </a:cubicBezTo>
                    <a:cubicBezTo>
                      <a:pt x="0" y="851"/>
                      <a:pt x="59" y="962"/>
                      <a:pt x="139" y="962"/>
                    </a:cubicBezTo>
                    <a:cubicBezTo>
                      <a:pt x="157" y="962"/>
                      <a:pt x="176" y="956"/>
                      <a:pt x="196" y="944"/>
                    </a:cubicBezTo>
                    <a:cubicBezTo>
                      <a:pt x="257" y="898"/>
                      <a:pt x="329" y="872"/>
                      <a:pt x="386" y="818"/>
                    </a:cubicBezTo>
                    <a:cubicBezTo>
                      <a:pt x="451" y="758"/>
                      <a:pt x="508" y="686"/>
                      <a:pt x="561" y="617"/>
                    </a:cubicBezTo>
                    <a:cubicBezTo>
                      <a:pt x="671" y="476"/>
                      <a:pt x="770" y="335"/>
                      <a:pt x="862" y="179"/>
                    </a:cubicBezTo>
                    <a:cubicBezTo>
                      <a:pt x="911" y="98"/>
                      <a:pt x="840" y="1"/>
                      <a:pt x="76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31" name="Google Shape;3631;p47"/>
              <p:cNvSpPr/>
              <p:nvPr/>
            </p:nvSpPr>
            <p:spPr>
              <a:xfrm rot="121333" flipH="1">
                <a:off x="8329263" y="2442552"/>
                <a:ext cx="16133" cy="20975"/>
              </a:xfrm>
              <a:custGeom>
                <a:avLst/>
                <a:gdLst/>
                <a:ahLst/>
                <a:cxnLst/>
                <a:rect l="l" t="t" r="r" b="b"/>
                <a:pathLst>
                  <a:path w="643" h="836" extrusionOk="0">
                    <a:moveTo>
                      <a:pt x="535" y="0"/>
                    </a:moveTo>
                    <a:cubicBezTo>
                      <a:pt x="511" y="0"/>
                      <a:pt x="487" y="12"/>
                      <a:pt x="471" y="42"/>
                    </a:cubicBezTo>
                    <a:cubicBezTo>
                      <a:pt x="406" y="156"/>
                      <a:pt x="334" y="273"/>
                      <a:pt x="250" y="377"/>
                    </a:cubicBezTo>
                    <a:cubicBezTo>
                      <a:pt x="174" y="471"/>
                      <a:pt x="45" y="563"/>
                      <a:pt x="18" y="688"/>
                    </a:cubicBezTo>
                    <a:cubicBezTo>
                      <a:pt x="1" y="760"/>
                      <a:pt x="49" y="836"/>
                      <a:pt x="123" y="836"/>
                    </a:cubicBezTo>
                    <a:cubicBezTo>
                      <a:pt x="131" y="836"/>
                      <a:pt x="139" y="835"/>
                      <a:pt x="148" y="833"/>
                    </a:cubicBezTo>
                    <a:cubicBezTo>
                      <a:pt x="292" y="798"/>
                      <a:pt x="379" y="654"/>
                      <a:pt x="452" y="533"/>
                    </a:cubicBezTo>
                    <a:cubicBezTo>
                      <a:pt x="527" y="399"/>
                      <a:pt x="588" y="262"/>
                      <a:pt x="627" y="114"/>
                    </a:cubicBezTo>
                    <a:cubicBezTo>
                      <a:pt x="642" y="54"/>
                      <a:pt x="587" y="0"/>
                      <a:pt x="53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32" name="Google Shape;3632;p47"/>
              <p:cNvSpPr/>
              <p:nvPr/>
            </p:nvSpPr>
            <p:spPr>
              <a:xfrm rot="121333" flipH="1">
                <a:off x="8318858" y="2405658"/>
                <a:ext cx="7828" cy="14176"/>
              </a:xfrm>
              <a:custGeom>
                <a:avLst/>
                <a:gdLst/>
                <a:ahLst/>
                <a:cxnLst/>
                <a:rect l="l" t="t" r="r" b="b"/>
                <a:pathLst>
                  <a:path w="312" h="565" extrusionOk="0">
                    <a:moveTo>
                      <a:pt x="217" y="0"/>
                    </a:moveTo>
                    <a:cubicBezTo>
                      <a:pt x="173" y="0"/>
                      <a:pt x="125" y="30"/>
                      <a:pt x="121" y="80"/>
                    </a:cubicBezTo>
                    <a:cubicBezTo>
                      <a:pt x="113" y="148"/>
                      <a:pt x="95" y="213"/>
                      <a:pt x="72" y="274"/>
                    </a:cubicBezTo>
                    <a:cubicBezTo>
                      <a:pt x="49" y="343"/>
                      <a:pt x="11" y="392"/>
                      <a:pt x="4" y="464"/>
                    </a:cubicBezTo>
                    <a:cubicBezTo>
                      <a:pt x="0" y="517"/>
                      <a:pt x="48" y="564"/>
                      <a:pt x="98" y="564"/>
                    </a:cubicBezTo>
                    <a:cubicBezTo>
                      <a:pt x="112" y="564"/>
                      <a:pt x="127" y="560"/>
                      <a:pt x="140" y="552"/>
                    </a:cubicBezTo>
                    <a:cubicBezTo>
                      <a:pt x="300" y="460"/>
                      <a:pt x="311" y="229"/>
                      <a:pt x="292" y="65"/>
                    </a:cubicBezTo>
                    <a:cubicBezTo>
                      <a:pt x="287" y="20"/>
                      <a:pt x="253" y="0"/>
                      <a:pt x="21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33" name="Google Shape;3633;p47"/>
              <p:cNvSpPr/>
              <p:nvPr/>
            </p:nvSpPr>
            <p:spPr>
              <a:xfrm rot="121333" flipH="1">
                <a:off x="8296112" y="2417066"/>
                <a:ext cx="16760" cy="22832"/>
              </a:xfrm>
              <a:custGeom>
                <a:avLst/>
                <a:gdLst/>
                <a:ahLst/>
                <a:cxnLst/>
                <a:rect l="l" t="t" r="r" b="b"/>
                <a:pathLst>
                  <a:path w="668" h="910" extrusionOk="0">
                    <a:moveTo>
                      <a:pt x="508" y="1"/>
                    </a:moveTo>
                    <a:cubicBezTo>
                      <a:pt x="484" y="1"/>
                      <a:pt x="459" y="10"/>
                      <a:pt x="437" y="33"/>
                    </a:cubicBezTo>
                    <a:cubicBezTo>
                      <a:pt x="255" y="235"/>
                      <a:pt x="0" y="535"/>
                      <a:pt x="38" y="825"/>
                    </a:cubicBezTo>
                    <a:cubicBezTo>
                      <a:pt x="43" y="877"/>
                      <a:pt x="94" y="910"/>
                      <a:pt x="145" y="910"/>
                    </a:cubicBezTo>
                    <a:cubicBezTo>
                      <a:pt x="171" y="910"/>
                      <a:pt x="197" y="901"/>
                      <a:pt x="216" y="881"/>
                    </a:cubicBezTo>
                    <a:cubicBezTo>
                      <a:pt x="311" y="786"/>
                      <a:pt x="338" y="668"/>
                      <a:pt x="399" y="547"/>
                    </a:cubicBezTo>
                    <a:cubicBezTo>
                      <a:pt x="460" y="421"/>
                      <a:pt x="532" y="300"/>
                      <a:pt x="612" y="186"/>
                    </a:cubicBezTo>
                    <a:cubicBezTo>
                      <a:pt x="667" y="104"/>
                      <a:pt x="589" y="1"/>
                      <a:pt x="50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34" name="Google Shape;3634;p47"/>
              <p:cNvSpPr/>
              <p:nvPr/>
            </p:nvSpPr>
            <p:spPr>
              <a:xfrm rot="121333" flipH="1">
                <a:off x="8264758" y="2411871"/>
                <a:ext cx="22656" cy="23258"/>
              </a:xfrm>
              <a:custGeom>
                <a:avLst/>
                <a:gdLst/>
                <a:ahLst/>
                <a:cxnLst/>
                <a:rect l="l" t="t" r="r" b="b"/>
                <a:pathLst>
                  <a:path w="903" h="927" extrusionOk="0">
                    <a:moveTo>
                      <a:pt x="766" y="1"/>
                    </a:moveTo>
                    <a:cubicBezTo>
                      <a:pt x="745" y="1"/>
                      <a:pt x="723" y="8"/>
                      <a:pt x="705" y="26"/>
                    </a:cubicBezTo>
                    <a:cubicBezTo>
                      <a:pt x="576" y="151"/>
                      <a:pt x="446" y="272"/>
                      <a:pt x="317" y="395"/>
                    </a:cubicBezTo>
                    <a:cubicBezTo>
                      <a:pt x="199" y="505"/>
                      <a:pt x="78" y="619"/>
                      <a:pt x="29" y="779"/>
                    </a:cubicBezTo>
                    <a:cubicBezTo>
                      <a:pt x="0" y="857"/>
                      <a:pt x="64" y="927"/>
                      <a:pt x="139" y="927"/>
                    </a:cubicBezTo>
                    <a:cubicBezTo>
                      <a:pt x="155" y="927"/>
                      <a:pt x="172" y="923"/>
                      <a:pt x="188" y="916"/>
                    </a:cubicBezTo>
                    <a:cubicBezTo>
                      <a:pt x="336" y="847"/>
                      <a:pt x="439" y="706"/>
                      <a:pt x="530" y="577"/>
                    </a:cubicBezTo>
                    <a:cubicBezTo>
                      <a:pt x="636" y="437"/>
                      <a:pt x="743" y="295"/>
                      <a:pt x="850" y="151"/>
                    </a:cubicBezTo>
                    <a:cubicBezTo>
                      <a:pt x="902" y="84"/>
                      <a:pt x="836" y="1"/>
                      <a:pt x="76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35" name="Google Shape;3635;p47"/>
              <p:cNvSpPr/>
              <p:nvPr/>
            </p:nvSpPr>
            <p:spPr>
              <a:xfrm rot="121333" flipH="1">
                <a:off x="8189207" y="2278177"/>
                <a:ext cx="14100" cy="16559"/>
              </a:xfrm>
              <a:custGeom>
                <a:avLst/>
                <a:gdLst/>
                <a:ahLst/>
                <a:cxnLst/>
                <a:rect l="l" t="t" r="r" b="b"/>
                <a:pathLst>
                  <a:path w="562" h="660" extrusionOk="0">
                    <a:moveTo>
                      <a:pt x="449" y="1"/>
                    </a:moveTo>
                    <a:cubicBezTo>
                      <a:pt x="431" y="1"/>
                      <a:pt x="411" y="8"/>
                      <a:pt x="394" y="26"/>
                    </a:cubicBezTo>
                    <a:cubicBezTo>
                      <a:pt x="313" y="106"/>
                      <a:pt x="241" y="186"/>
                      <a:pt x="169" y="270"/>
                    </a:cubicBezTo>
                    <a:cubicBezTo>
                      <a:pt x="101" y="349"/>
                      <a:pt x="13" y="433"/>
                      <a:pt x="6" y="544"/>
                    </a:cubicBezTo>
                    <a:cubicBezTo>
                      <a:pt x="0" y="618"/>
                      <a:pt x="57" y="659"/>
                      <a:pt x="118" y="659"/>
                    </a:cubicBezTo>
                    <a:cubicBezTo>
                      <a:pt x="135" y="659"/>
                      <a:pt x="153" y="656"/>
                      <a:pt x="169" y="649"/>
                    </a:cubicBezTo>
                    <a:cubicBezTo>
                      <a:pt x="264" y="616"/>
                      <a:pt x="318" y="502"/>
                      <a:pt x="367" y="421"/>
                    </a:cubicBezTo>
                    <a:cubicBezTo>
                      <a:pt x="424" y="330"/>
                      <a:pt x="478" y="239"/>
                      <a:pt x="527" y="144"/>
                    </a:cubicBezTo>
                    <a:cubicBezTo>
                      <a:pt x="562" y="80"/>
                      <a:pt x="510" y="1"/>
                      <a:pt x="44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36" name="Google Shape;3636;p47"/>
              <p:cNvSpPr/>
              <p:nvPr/>
            </p:nvSpPr>
            <p:spPr>
              <a:xfrm rot="121333" flipH="1">
                <a:off x="8190653" y="2308010"/>
                <a:ext cx="21452" cy="25892"/>
              </a:xfrm>
              <a:custGeom>
                <a:avLst/>
                <a:gdLst/>
                <a:ahLst/>
                <a:cxnLst/>
                <a:rect l="l" t="t" r="r" b="b"/>
                <a:pathLst>
                  <a:path w="855" h="1032" extrusionOk="0">
                    <a:moveTo>
                      <a:pt x="752" y="0"/>
                    </a:moveTo>
                    <a:cubicBezTo>
                      <a:pt x="734" y="0"/>
                      <a:pt x="716" y="7"/>
                      <a:pt x="701" y="24"/>
                    </a:cubicBezTo>
                    <a:cubicBezTo>
                      <a:pt x="580" y="165"/>
                      <a:pt x="458" y="305"/>
                      <a:pt x="336" y="449"/>
                    </a:cubicBezTo>
                    <a:cubicBezTo>
                      <a:pt x="219" y="583"/>
                      <a:pt x="66" y="723"/>
                      <a:pt x="17" y="898"/>
                    </a:cubicBezTo>
                    <a:cubicBezTo>
                      <a:pt x="0" y="959"/>
                      <a:pt x="43" y="1032"/>
                      <a:pt x="106" y="1032"/>
                    </a:cubicBezTo>
                    <a:cubicBezTo>
                      <a:pt x="114" y="1032"/>
                      <a:pt x="122" y="1030"/>
                      <a:pt x="131" y="1028"/>
                    </a:cubicBezTo>
                    <a:cubicBezTo>
                      <a:pt x="489" y="928"/>
                      <a:pt x="732" y="435"/>
                      <a:pt x="835" y="112"/>
                    </a:cubicBezTo>
                    <a:cubicBezTo>
                      <a:pt x="854" y="58"/>
                      <a:pt x="803" y="0"/>
                      <a:pt x="75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37" name="Google Shape;3637;p47"/>
              <p:cNvSpPr/>
              <p:nvPr/>
            </p:nvSpPr>
            <p:spPr>
              <a:xfrm rot="121333" flipH="1">
                <a:off x="8170417" y="2320403"/>
                <a:ext cx="28677" cy="29731"/>
              </a:xfrm>
              <a:custGeom>
                <a:avLst/>
                <a:gdLst/>
                <a:ahLst/>
                <a:cxnLst/>
                <a:rect l="l" t="t" r="r" b="b"/>
                <a:pathLst>
                  <a:path w="1143" h="1185" extrusionOk="0">
                    <a:moveTo>
                      <a:pt x="1007" y="1"/>
                    </a:moveTo>
                    <a:cubicBezTo>
                      <a:pt x="988" y="1"/>
                      <a:pt x="969" y="7"/>
                      <a:pt x="953" y="20"/>
                    </a:cubicBezTo>
                    <a:cubicBezTo>
                      <a:pt x="614" y="294"/>
                      <a:pt x="173" y="621"/>
                      <a:pt x="25" y="1043"/>
                    </a:cubicBezTo>
                    <a:cubicBezTo>
                      <a:pt x="0" y="1111"/>
                      <a:pt x="61" y="1185"/>
                      <a:pt x="128" y="1185"/>
                    </a:cubicBezTo>
                    <a:cubicBezTo>
                      <a:pt x="143" y="1185"/>
                      <a:pt x="158" y="1181"/>
                      <a:pt x="173" y="1172"/>
                    </a:cubicBezTo>
                    <a:cubicBezTo>
                      <a:pt x="363" y="1058"/>
                      <a:pt x="496" y="883"/>
                      <a:pt x="633" y="716"/>
                    </a:cubicBezTo>
                    <a:cubicBezTo>
                      <a:pt x="789" y="525"/>
                      <a:pt x="937" y="332"/>
                      <a:pt x="1089" y="142"/>
                    </a:cubicBezTo>
                    <a:cubicBezTo>
                      <a:pt x="1143" y="74"/>
                      <a:pt x="1076" y="1"/>
                      <a:pt x="100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38" name="Google Shape;3638;p47"/>
              <p:cNvSpPr/>
              <p:nvPr/>
            </p:nvSpPr>
            <p:spPr>
              <a:xfrm rot="121333" flipH="1">
                <a:off x="8211152" y="2373482"/>
                <a:ext cx="27323" cy="22254"/>
              </a:xfrm>
              <a:custGeom>
                <a:avLst/>
                <a:gdLst/>
                <a:ahLst/>
                <a:cxnLst/>
                <a:rect l="l" t="t" r="r" b="b"/>
                <a:pathLst>
                  <a:path w="1089" h="887" extrusionOk="0">
                    <a:moveTo>
                      <a:pt x="878" y="0"/>
                    </a:moveTo>
                    <a:cubicBezTo>
                      <a:pt x="847" y="0"/>
                      <a:pt x="815" y="12"/>
                      <a:pt x="788" y="41"/>
                    </a:cubicBezTo>
                    <a:cubicBezTo>
                      <a:pt x="678" y="171"/>
                      <a:pt x="557" y="289"/>
                      <a:pt x="423" y="395"/>
                    </a:cubicBezTo>
                    <a:cubicBezTo>
                      <a:pt x="359" y="448"/>
                      <a:pt x="309" y="513"/>
                      <a:pt x="248" y="562"/>
                    </a:cubicBezTo>
                    <a:cubicBezTo>
                      <a:pt x="176" y="624"/>
                      <a:pt x="111" y="669"/>
                      <a:pt x="50" y="741"/>
                    </a:cubicBezTo>
                    <a:cubicBezTo>
                      <a:pt x="0" y="799"/>
                      <a:pt x="35" y="886"/>
                      <a:pt x="112" y="886"/>
                    </a:cubicBezTo>
                    <a:cubicBezTo>
                      <a:pt x="117" y="886"/>
                      <a:pt x="122" y="886"/>
                      <a:pt x="127" y="885"/>
                    </a:cubicBezTo>
                    <a:cubicBezTo>
                      <a:pt x="503" y="833"/>
                      <a:pt x="796" y="525"/>
                      <a:pt x="1013" y="236"/>
                    </a:cubicBezTo>
                    <a:cubicBezTo>
                      <a:pt x="1089" y="134"/>
                      <a:pt x="983" y="0"/>
                      <a:pt x="87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39" name="Google Shape;3639;p47"/>
              <p:cNvSpPr/>
              <p:nvPr/>
            </p:nvSpPr>
            <p:spPr>
              <a:xfrm rot="121333" flipH="1">
                <a:off x="8242837" y="2352554"/>
                <a:ext cx="22857" cy="19821"/>
              </a:xfrm>
              <a:custGeom>
                <a:avLst/>
                <a:gdLst/>
                <a:ahLst/>
                <a:cxnLst/>
                <a:rect l="l" t="t" r="r" b="b"/>
                <a:pathLst>
                  <a:path w="911" h="790" extrusionOk="0">
                    <a:moveTo>
                      <a:pt x="803" y="1"/>
                    </a:moveTo>
                    <a:cubicBezTo>
                      <a:pt x="784" y="1"/>
                      <a:pt x="765" y="9"/>
                      <a:pt x="746" y="27"/>
                    </a:cubicBezTo>
                    <a:cubicBezTo>
                      <a:pt x="640" y="137"/>
                      <a:pt x="518" y="240"/>
                      <a:pt x="392" y="332"/>
                    </a:cubicBezTo>
                    <a:cubicBezTo>
                      <a:pt x="278" y="419"/>
                      <a:pt x="108" y="483"/>
                      <a:pt x="39" y="616"/>
                    </a:cubicBezTo>
                    <a:cubicBezTo>
                      <a:pt x="1" y="693"/>
                      <a:pt x="36" y="780"/>
                      <a:pt x="127" y="788"/>
                    </a:cubicBezTo>
                    <a:cubicBezTo>
                      <a:pt x="137" y="789"/>
                      <a:pt x="147" y="789"/>
                      <a:pt x="157" y="789"/>
                    </a:cubicBezTo>
                    <a:cubicBezTo>
                      <a:pt x="313" y="789"/>
                      <a:pt x="460" y="655"/>
                      <a:pt x="568" y="551"/>
                    </a:cubicBezTo>
                    <a:cubicBezTo>
                      <a:pt x="697" y="430"/>
                      <a:pt x="792" y="297"/>
                      <a:pt x="880" y="137"/>
                    </a:cubicBezTo>
                    <a:cubicBezTo>
                      <a:pt x="911" y="77"/>
                      <a:pt x="862" y="1"/>
                      <a:pt x="80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40" name="Google Shape;3640;p47"/>
              <p:cNvSpPr/>
              <p:nvPr/>
            </p:nvSpPr>
            <p:spPr>
              <a:xfrm rot="121333" flipH="1">
                <a:off x="8228466" y="2315407"/>
                <a:ext cx="16609" cy="17864"/>
              </a:xfrm>
              <a:custGeom>
                <a:avLst/>
                <a:gdLst/>
                <a:ahLst/>
                <a:cxnLst/>
                <a:rect l="l" t="t" r="r" b="b"/>
                <a:pathLst>
                  <a:path w="662" h="712" extrusionOk="0">
                    <a:moveTo>
                      <a:pt x="541" y="1"/>
                    </a:moveTo>
                    <a:cubicBezTo>
                      <a:pt x="518" y="1"/>
                      <a:pt x="494" y="9"/>
                      <a:pt x="472" y="30"/>
                    </a:cubicBezTo>
                    <a:cubicBezTo>
                      <a:pt x="396" y="106"/>
                      <a:pt x="328" y="193"/>
                      <a:pt x="256" y="277"/>
                    </a:cubicBezTo>
                    <a:cubicBezTo>
                      <a:pt x="225" y="315"/>
                      <a:pt x="187" y="346"/>
                      <a:pt x="156" y="383"/>
                    </a:cubicBezTo>
                    <a:cubicBezTo>
                      <a:pt x="119" y="432"/>
                      <a:pt x="96" y="490"/>
                      <a:pt x="58" y="536"/>
                    </a:cubicBezTo>
                    <a:cubicBezTo>
                      <a:pt x="0" y="612"/>
                      <a:pt x="73" y="711"/>
                      <a:pt x="154" y="711"/>
                    </a:cubicBezTo>
                    <a:cubicBezTo>
                      <a:pt x="170" y="711"/>
                      <a:pt x="186" y="708"/>
                      <a:pt x="202" y="699"/>
                    </a:cubicBezTo>
                    <a:cubicBezTo>
                      <a:pt x="256" y="669"/>
                      <a:pt x="316" y="646"/>
                      <a:pt x="361" y="611"/>
                    </a:cubicBezTo>
                    <a:cubicBezTo>
                      <a:pt x="407" y="574"/>
                      <a:pt x="449" y="520"/>
                      <a:pt x="487" y="471"/>
                    </a:cubicBezTo>
                    <a:cubicBezTo>
                      <a:pt x="559" y="372"/>
                      <a:pt x="624" y="262"/>
                      <a:pt x="647" y="144"/>
                    </a:cubicBezTo>
                    <a:cubicBezTo>
                      <a:pt x="661" y="74"/>
                      <a:pt x="606" y="1"/>
                      <a:pt x="54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41" name="Google Shape;3641;p47"/>
              <p:cNvSpPr/>
              <p:nvPr/>
            </p:nvSpPr>
            <p:spPr>
              <a:xfrm rot="121333" flipH="1">
                <a:off x="8285441" y="2387807"/>
                <a:ext cx="18968" cy="21778"/>
              </a:xfrm>
              <a:custGeom>
                <a:avLst/>
                <a:gdLst/>
                <a:ahLst/>
                <a:cxnLst/>
                <a:rect l="l" t="t" r="r" b="b"/>
                <a:pathLst>
                  <a:path w="756" h="868" extrusionOk="0">
                    <a:moveTo>
                      <a:pt x="590" y="0"/>
                    </a:moveTo>
                    <a:cubicBezTo>
                      <a:pt x="553" y="0"/>
                      <a:pt x="517" y="18"/>
                      <a:pt x="495" y="60"/>
                    </a:cubicBezTo>
                    <a:cubicBezTo>
                      <a:pt x="427" y="194"/>
                      <a:pt x="343" y="311"/>
                      <a:pt x="244" y="422"/>
                    </a:cubicBezTo>
                    <a:cubicBezTo>
                      <a:pt x="153" y="520"/>
                      <a:pt x="27" y="604"/>
                      <a:pt x="9" y="745"/>
                    </a:cubicBezTo>
                    <a:cubicBezTo>
                      <a:pt x="1" y="809"/>
                      <a:pt x="62" y="859"/>
                      <a:pt x="115" y="866"/>
                    </a:cubicBezTo>
                    <a:cubicBezTo>
                      <a:pt x="124" y="867"/>
                      <a:pt x="133" y="868"/>
                      <a:pt x="142" y="868"/>
                    </a:cubicBezTo>
                    <a:cubicBezTo>
                      <a:pt x="293" y="868"/>
                      <a:pt x="416" y="719"/>
                      <a:pt x="499" y="611"/>
                    </a:cubicBezTo>
                    <a:cubicBezTo>
                      <a:pt x="602" y="482"/>
                      <a:pt x="674" y="330"/>
                      <a:pt x="727" y="174"/>
                    </a:cubicBezTo>
                    <a:cubicBezTo>
                      <a:pt x="756" y="81"/>
                      <a:pt x="670" y="0"/>
                      <a:pt x="59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42" name="Google Shape;3642;p47"/>
              <p:cNvSpPr/>
              <p:nvPr/>
            </p:nvSpPr>
            <p:spPr>
              <a:xfrm rot="121333" flipH="1">
                <a:off x="8135078" y="2040232"/>
                <a:ext cx="369670" cy="597006"/>
              </a:xfrm>
              <a:custGeom>
                <a:avLst/>
                <a:gdLst/>
                <a:ahLst/>
                <a:cxnLst/>
                <a:rect l="l" t="t" r="r" b="b"/>
                <a:pathLst>
                  <a:path w="14734" h="23795" extrusionOk="0">
                    <a:moveTo>
                      <a:pt x="10465" y="0"/>
                    </a:moveTo>
                    <a:cubicBezTo>
                      <a:pt x="6579" y="0"/>
                      <a:pt x="1" y="22277"/>
                      <a:pt x="1" y="22277"/>
                    </a:cubicBezTo>
                    <a:lnTo>
                      <a:pt x="388" y="23795"/>
                    </a:lnTo>
                    <a:cubicBezTo>
                      <a:pt x="388" y="23795"/>
                      <a:pt x="14733" y="2173"/>
                      <a:pt x="10943" y="123"/>
                    </a:cubicBezTo>
                    <a:cubicBezTo>
                      <a:pt x="10789" y="40"/>
                      <a:pt x="10629" y="0"/>
                      <a:pt x="1046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43" name="Google Shape;3643;p47"/>
              <p:cNvSpPr/>
              <p:nvPr/>
            </p:nvSpPr>
            <p:spPr>
              <a:xfrm rot="121333" flipH="1">
                <a:off x="8284598" y="2088465"/>
                <a:ext cx="18491" cy="22581"/>
              </a:xfrm>
              <a:custGeom>
                <a:avLst/>
                <a:gdLst/>
                <a:ahLst/>
                <a:cxnLst/>
                <a:rect l="l" t="t" r="r" b="b"/>
                <a:pathLst>
                  <a:path w="737" h="900" extrusionOk="0">
                    <a:moveTo>
                      <a:pt x="591" y="0"/>
                    </a:moveTo>
                    <a:cubicBezTo>
                      <a:pt x="566" y="0"/>
                      <a:pt x="541" y="11"/>
                      <a:pt x="521" y="36"/>
                    </a:cubicBezTo>
                    <a:cubicBezTo>
                      <a:pt x="475" y="90"/>
                      <a:pt x="429" y="143"/>
                      <a:pt x="384" y="196"/>
                    </a:cubicBezTo>
                    <a:cubicBezTo>
                      <a:pt x="378" y="195"/>
                      <a:pt x="372" y="194"/>
                      <a:pt x="366" y="194"/>
                    </a:cubicBezTo>
                    <a:cubicBezTo>
                      <a:pt x="353" y="194"/>
                      <a:pt x="341" y="198"/>
                      <a:pt x="330" y="211"/>
                    </a:cubicBezTo>
                    <a:cubicBezTo>
                      <a:pt x="284" y="276"/>
                      <a:pt x="243" y="345"/>
                      <a:pt x="198" y="409"/>
                    </a:cubicBezTo>
                    <a:cubicBezTo>
                      <a:pt x="110" y="515"/>
                      <a:pt x="7" y="615"/>
                      <a:pt x="3" y="755"/>
                    </a:cubicBezTo>
                    <a:cubicBezTo>
                      <a:pt x="0" y="850"/>
                      <a:pt x="74" y="899"/>
                      <a:pt x="153" y="899"/>
                    </a:cubicBezTo>
                    <a:cubicBezTo>
                      <a:pt x="178" y="899"/>
                      <a:pt x="204" y="894"/>
                      <a:pt x="228" y="884"/>
                    </a:cubicBezTo>
                    <a:cubicBezTo>
                      <a:pt x="353" y="831"/>
                      <a:pt x="414" y="668"/>
                      <a:pt x="482" y="554"/>
                    </a:cubicBezTo>
                    <a:cubicBezTo>
                      <a:pt x="558" y="428"/>
                      <a:pt x="615" y="291"/>
                      <a:pt x="691" y="166"/>
                    </a:cubicBezTo>
                    <a:cubicBezTo>
                      <a:pt x="737" y="89"/>
                      <a:pt x="664" y="0"/>
                      <a:pt x="59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44" name="Google Shape;3644;p47"/>
              <p:cNvSpPr/>
              <p:nvPr/>
            </p:nvSpPr>
            <p:spPr>
              <a:xfrm rot="121333" flipH="1">
                <a:off x="8263605" y="2064303"/>
                <a:ext cx="17237" cy="21401"/>
              </a:xfrm>
              <a:custGeom>
                <a:avLst/>
                <a:gdLst/>
                <a:ahLst/>
                <a:cxnLst/>
                <a:rect l="l" t="t" r="r" b="b"/>
                <a:pathLst>
                  <a:path w="687" h="853" extrusionOk="0">
                    <a:moveTo>
                      <a:pt x="588" y="0"/>
                    </a:moveTo>
                    <a:cubicBezTo>
                      <a:pt x="568" y="0"/>
                      <a:pt x="548" y="9"/>
                      <a:pt x="531" y="29"/>
                    </a:cubicBezTo>
                    <a:cubicBezTo>
                      <a:pt x="340" y="246"/>
                      <a:pt x="154" y="478"/>
                      <a:pt x="29" y="736"/>
                    </a:cubicBezTo>
                    <a:cubicBezTo>
                      <a:pt x="1" y="796"/>
                      <a:pt x="44" y="852"/>
                      <a:pt x="100" y="852"/>
                    </a:cubicBezTo>
                    <a:cubicBezTo>
                      <a:pt x="113" y="852"/>
                      <a:pt x="126" y="849"/>
                      <a:pt x="139" y="843"/>
                    </a:cubicBezTo>
                    <a:cubicBezTo>
                      <a:pt x="424" y="710"/>
                      <a:pt x="618" y="417"/>
                      <a:pt x="675" y="113"/>
                    </a:cubicBezTo>
                    <a:cubicBezTo>
                      <a:pt x="687" y="56"/>
                      <a:pt x="638" y="0"/>
                      <a:pt x="58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45" name="Google Shape;3645;p47"/>
              <p:cNvSpPr/>
              <p:nvPr/>
            </p:nvSpPr>
            <p:spPr>
              <a:xfrm rot="121333" flipH="1">
                <a:off x="8273239" y="2112323"/>
                <a:ext cx="20323" cy="25315"/>
              </a:xfrm>
              <a:custGeom>
                <a:avLst/>
                <a:gdLst/>
                <a:ahLst/>
                <a:cxnLst/>
                <a:rect l="l" t="t" r="r" b="b"/>
                <a:pathLst>
                  <a:path w="810" h="1009" extrusionOk="0">
                    <a:moveTo>
                      <a:pt x="681" y="1"/>
                    </a:moveTo>
                    <a:cubicBezTo>
                      <a:pt x="652" y="1"/>
                      <a:pt x="623" y="15"/>
                      <a:pt x="602" y="49"/>
                    </a:cubicBezTo>
                    <a:cubicBezTo>
                      <a:pt x="511" y="197"/>
                      <a:pt x="393" y="330"/>
                      <a:pt x="287" y="463"/>
                    </a:cubicBezTo>
                    <a:cubicBezTo>
                      <a:pt x="196" y="580"/>
                      <a:pt x="54" y="687"/>
                      <a:pt x="21" y="836"/>
                    </a:cubicBezTo>
                    <a:cubicBezTo>
                      <a:pt x="1" y="910"/>
                      <a:pt x="63" y="1008"/>
                      <a:pt x="145" y="1008"/>
                    </a:cubicBezTo>
                    <a:cubicBezTo>
                      <a:pt x="159" y="1008"/>
                      <a:pt x="173" y="1005"/>
                      <a:pt x="188" y="999"/>
                    </a:cubicBezTo>
                    <a:cubicBezTo>
                      <a:pt x="344" y="938"/>
                      <a:pt x="428" y="778"/>
                      <a:pt x="519" y="642"/>
                    </a:cubicBezTo>
                    <a:cubicBezTo>
                      <a:pt x="621" y="486"/>
                      <a:pt x="689" y="319"/>
                      <a:pt x="773" y="152"/>
                    </a:cubicBezTo>
                    <a:cubicBezTo>
                      <a:pt x="810" y="73"/>
                      <a:pt x="746" y="1"/>
                      <a:pt x="68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46" name="Google Shape;3646;p47"/>
              <p:cNvSpPr/>
              <p:nvPr/>
            </p:nvSpPr>
            <p:spPr>
              <a:xfrm rot="121333" flipH="1">
                <a:off x="8261184" y="2139820"/>
                <a:ext cx="16383" cy="23107"/>
              </a:xfrm>
              <a:custGeom>
                <a:avLst/>
                <a:gdLst/>
                <a:ahLst/>
                <a:cxnLst/>
                <a:rect l="l" t="t" r="r" b="b"/>
                <a:pathLst>
                  <a:path w="653" h="921" extrusionOk="0">
                    <a:moveTo>
                      <a:pt x="620" y="1"/>
                    </a:moveTo>
                    <a:cubicBezTo>
                      <a:pt x="613" y="1"/>
                      <a:pt x="605" y="3"/>
                      <a:pt x="599" y="9"/>
                    </a:cubicBezTo>
                    <a:cubicBezTo>
                      <a:pt x="489" y="120"/>
                      <a:pt x="401" y="241"/>
                      <a:pt x="310" y="367"/>
                    </a:cubicBezTo>
                    <a:cubicBezTo>
                      <a:pt x="219" y="492"/>
                      <a:pt x="63" y="606"/>
                      <a:pt x="25" y="758"/>
                    </a:cubicBezTo>
                    <a:cubicBezTo>
                      <a:pt x="1" y="855"/>
                      <a:pt x="75" y="921"/>
                      <a:pt x="158" y="921"/>
                    </a:cubicBezTo>
                    <a:cubicBezTo>
                      <a:pt x="180" y="921"/>
                      <a:pt x="202" y="917"/>
                      <a:pt x="223" y="907"/>
                    </a:cubicBezTo>
                    <a:cubicBezTo>
                      <a:pt x="371" y="842"/>
                      <a:pt x="458" y="637"/>
                      <a:pt x="531" y="497"/>
                    </a:cubicBezTo>
                    <a:cubicBezTo>
                      <a:pt x="607" y="344"/>
                      <a:pt x="652" y="200"/>
                      <a:pt x="652" y="28"/>
                    </a:cubicBezTo>
                    <a:cubicBezTo>
                      <a:pt x="652" y="13"/>
                      <a:pt x="636" y="1"/>
                      <a:pt x="62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47" name="Google Shape;3647;p47"/>
              <p:cNvSpPr/>
              <p:nvPr/>
            </p:nvSpPr>
            <p:spPr>
              <a:xfrm rot="121333" flipH="1">
                <a:off x="8306062" y="2139779"/>
                <a:ext cx="18115" cy="28050"/>
              </a:xfrm>
              <a:custGeom>
                <a:avLst/>
                <a:gdLst/>
                <a:ahLst/>
                <a:cxnLst/>
                <a:rect l="l" t="t" r="r" b="b"/>
                <a:pathLst>
                  <a:path w="722" h="1118" extrusionOk="0">
                    <a:moveTo>
                      <a:pt x="605" y="1"/>
                    </a:moveTo>
                    <a:cubicBezTo>
                      <a:pt x="574" y="1"/>
                      <a:pt x="543" y="14"/>
                      <a:pt x="524" y="45"/>
                    </a:cubicBezTo>
                    <a:cubicBezTo>
                      <a:pt x="425" y="205"/>
                      <a:pt x="319" y="365"/>
                      <a:pt x="228" y="532"/>
                    </a:cubicBezTo>
                    <a:cubicBezTo>
                      <a:pt x="144" y="680"/>
                      <a:pt x="33" y="817"/>
                      <a:pt x="10" y="991"/>
                    </a:cubicBezTo>
                    <a:cubicBezTo>
                      <a:pt x="1" y="1077"/>
                      <a:pt x="71" y="1118"/>
                      <a:pt x="142" y="1118"/>
                    </a:cubicBezTo>
                    <a:cubicBezTo>
                      <a:pt x="179" y="1118"/>
                      <a:pt x="215" y="1108"/>
                      <a:pt x="242" y="1087"/>
                    </a:cubicBezTo>
                    <a:cubicBezTo>
                      <a:pt x="375" y="980"/>
                      <a:pt x="447" y="775"/>
                      <a:pt x="516" y="623"/>
                    </a:cubicBezTo>
                    <a:cubicBezTo>
                      <a:pt x="593" y="459"/>
                      <a:pt x="645" y="292"/>
                      <a:pt x="698" y="117"/>
                    </a:cubicBezTo>
                    <a:cubicBezTo>
                      <a:pt x="721" y="50"/>
                      <a:pt x="663" y="1"/>
                      <a:pt x="60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48" name="Google Shape;3648;p47"/>
              <p:cNvSpPr/>
              <p:nvPr/>
            </p:nvSpPr>
            <p:spPr>
              <a:xfrm rot="121333" flipH="1">
                <a:off x="8294054" y="2171869"/>
                <a:ext cx="18215" cy="29756"/>
              </a:xfrm>
              <a:custGeom>
                <a:avLst/>
                <a:gdLst/>
                <a:ahLst/>
                <a:cxnLst/>
                <a:rect l="l" t="t" r="r" b="b"/>
                <a:pathLst>
                  <a:path w="726" h="1186" extrusionOk="0">
                    <a:moveTo>
                      <a:pt x="620" y="0"/>
                    </a:moveTo>
                    <a:cubicBezTo>
                      <a:pt x="586" y="0"/>
                      <a:pt x="550" y="15"/>
                      <a:pt x="530" y="47"/>
                    </a:cubicBezTo>
                    <a:cubicBezTo>
                      <a:pt x="423" y="210"/>
                      <a:pt x="343" y="393"/>
                      <a:pt x="244" y="560"/>
                    </a:cubicBezTo>
                    <a:cubicBezTo>
                      <a:pt x="153" y="712"/>
                      <a:pt x="58" y="883"/>
                      <a:pt x="16" y="1058"/>
                    </a:cubicBezTo>
                    <a:cubicBezTo>
                      <a:pt x="1" y="1124"/>
                      <a:pt x="52" y="1186"/>
                      <a:pt x="114" y="1186"/>
                    </a:cubicBezTo>
                    <a:cubicBezTo>
                      <a:pt x="131" y="1186"/>
                      <a:pt x="148" y="1181"/>
                      <a:pt x="165" y="1172"/>
                    </a:cubicBezTo>
                    <a:cubicBezTo>
                      <a:pt x="503" y="974"/>
                      <a:pt x="700" y="480"/>
                      <a:pt x="723" y="100"/>
                    </a:cubicBezTo>
                    <a:cubicBezTo>
                      <a:pt x="725" y="35"/>
                      <a:pt x="673" y="0"/>
                      <a:pt x="62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49" name="Google Shape;3649;p47"/>
              <p:cNvSpPr/>
              <p:nvPr/>
            </p:nvSpPr>
            <p:spPr>
              <a:xfrm rot="121333" flipH="1">
                <a:off x="8288666" y="2215516"/>
                <a:ext cx="15756" cy="18667"/>
              </a:xfrm>
              <a:custGeom>
                <a:avLst/>
                <a:gdLst/>
                <a:ahLst/>
                <a:cxnLst/>
                <a:rect l="l" t="t" r="r" b="b"/>
                <a:pathLst>
                  <a:path w="628" h="744" extrusionOk="0">
                    <a:moveTo>
                      <a:pt x="482" y="0"/>
                    </a:moveTo>
                    <a:cubicBezTo>
                      <a:pt x="447" y="0"/>
                      <a:pt x="413" y="12"/>
                      <a:pt x="388" y="36"/>
                    </a:cubicBezTo>
                    <a:cubicBezTo>
                      <a:pt x="313" y="112"/>
                      <a:pt x="255" y="203"/>
                      <a:pt x="187" y="291"/>
                    </a:cubicBezTo>
                    <a:cubicBezTo>
                      <a:pt x="111" y="386"/>
                      <a:pt x="4" y="458"/>
                      <a:pt x="0" y="591"/>
                    </a:cubicBezTo>
                    <a:cubicBezTo>
                      <a:pt x="0" y="675"/>
                      <a:pt x="73" y="743"/>
                      <a:pt x="156" y="743"/>
                    </a:cubicBezTo>
                    <a:cubicBezTo>
                      <a:pt x="158" y="743"/>
                      <a:pt x="160" y="743"/>
                      <a:pt x="162" y="743"/>
                    </a:cubicBezTo>
                    <a:cubicBezTo>
                      <a:pt x="307" y="743"/>
                      <a:pt x="397" y="601"/>
                      <a:pt x="476" y="489"/>
                    </a:cubicBezTo>
                    <a:cubicBezTo>
                      <a:pt x="548" y="382"/>
                      <a:pt x="604" y="261"/>
                      <a:pt x="620" y="131"/>
                    </a:cubicBezTo>
                    <a:cubicBezTo>
                      <a:pt x="628" y="49"/>
                      <a:pt x="554" y="0"/>
                      <a:pt x="48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50" name="Google Shape;3650;p47"/>
              <p:cNvSpPr/>
              <p:nvPr/>
            </p:nvSpPr>
            <p:spPr>
              <a:xfrm rot="121333" flipH="1">
                <a:off x="8321028" y="2204259"/>
                <a:ext cx="17211" cy="25491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016" extrusionOk="0">
                    <a:moveTo>
                      <a:pt x="552" y="1"/>
                    </a:moveTo>
                    <a:cubicBezTo>
                      <a:pt x="513" y="1"/>
                      <a:pt x="475" y="23"/>
                      <a:pt x="458" y="71"/>
                    </a:cubicBezTo>
                    <a:cubicBezTo>
                      <a:pt x="412" y="205"/>
                      <a:pt x="348" y="345"/>
                      <a:pt x="275" y="466"/>
                    </a:cubicBezTo>
                    <a:cubicBezTo>
                      <a:pt x="203" y="584"/>
                      <a:pt x="105" y="684"/>
                      <a:pt x="40" y="809"/>
                    </a:cubicBezTo>
                    <a:cubicBezTo>
                      <a:pt x="0" y="891"/>
                      <a:pt x="56" y="1015"/>
                      <a:pt x="149" y="1015"/>
                    </a:cubicBezTo>
                    <a:cubicBezTo>
                      <a:pt x="163" y="1015"/>
                      <a:pt x="177" y="1012"/>
                      <a:pt x="192" y="1007"/>
                    </a:cubicBezTo>
                    <a:cubicBezTo>
                      <a:pt x="534" y="870"/>
                      <a:pt x="686" y="447"/>
                      <a:pt x="656" y="98"/>
                    </a:cubicBezTo>
                    <a:cubicBezTo>
                      <a:pt x="650" y="36"/>
                      <a:pt x="600" y="1"/>
                      <a:pt x="5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51" name="Google Shape;3651;p47"/>
              <p:cNvSpPr/>
              <p:nvPr/>
            </p:nvSpPr>
            <p:spPr>
              <a:xfrm rot="121333" flipH="1">
                <a:off x="8335374" y="2181477"/>
                <a:ext cx="16333" cy="22054"/>
              </a:xfrm>
              <a:custGeom>
                <a:avLst/>
                <a:gdLst/>
                <a:ahLst/>
                <a:cxnLst/>
                <a:rect l="l" t="t" r="r" b="b"/>
                <a:pathLst>
                  <a:path w="651" h="879" extrusionOk="0">
                    <a:moveTo>
                      <a:pt x="512" y="1"/>
                    </a:moveTo>
                    <a:cubicBezTo>
                      <a:pt x="478" y="1"/>
                      <a:pt x="446" y="16"/>
                      <a:pt x="428" y="55"/>
                    </a:cubicBezTo>
                    <a:cubicBezTo>
                      <a:pt x="371" y="181"/>
                      <a:pt x="306" y="295"/>
                      <a:pt x="234" y="409"/>
                    </a:cubicBezTo>
                    <a:cubicBezTo>
                      <a:pt x="166" y="519"/>
                      <a:pt x="66" y="610"/>
                      <a:pt x="24" y="735"/>
                    </a:cubicBezTo>
                    <a:cubicBezTo>
                      <a:pt x="1" y="815"/>
                      <a:pt x="70" y="879"/>
                      <a:pt x="142" y="879"/>
                    </a:cubicBezTo>
                    <a:cubicBezTo>
                      <a:pt x="160" y="879"/>
                      <a:pt x="179" y="874"/>
                      <a:pt x="196" y="865"/>
                    </a:cubicBezTo>
                    <a:cubicBezTo>
                      <a:pt x="321" y="800"/>
                      <a:pt x="394" y="660"/>
                      <a:pt x="462" y="542"/>
                    </a:cubicBezTo>
                    <a:cubicBezTo>
                      <a:pt x="535" y="416"/>
                      <a:pt x="584" y="279"/>
                      <a:pt x="626" y="139"/>
                    </a:cubicBezTo>
                    <a:cubicBezTo>
                      <a:pt x="651" y="63"/>
                      <a:pt x="578" y="1"/>
                      <a:pt x="51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52" name="Google Shape;3652;p47"/>
              <p:cNvSpPr/>
              <p:nvPr/>
            </p:nvSpPr>
            <p:spPr>
              <a:xfrm rot="121333" flipH="1">
                <a:off x="8348571" y="2259906"/>
                <a:ext cx="19796" cy="24989"/>
              </a:xfrm>
              <a:custGeom>
                <a:avLst/>
                <a:gdLst/>
                <a:ahLst/>
                <a:cxnLst/>
                <a:rect l="l" t="t" r="r" b="b"/>
                <a:pathLst>
                  <a:path w="789" h="996" extrusionOk="0">
                    <a:moveTo>
                      <a:pt x="685" y="0"/>
                    </a:moveTo>
                    <a:cubicBezTo>
                      <a:pt x="647" y="0"/>
                      <a:pt x="606" y="17"/>
                      <a:pt x="584" y="47"/>
                    </a:cubicBezTo>
                    <a:cubicBezTo>
                      <a:pt x="493" y="168"/>
                      <a:pt x="413" y="301"/>
                      <a:pt x="318" y="424"/>
                    </a:cubicBezTo>
                    <a:cubicBezTo>
                      <a:pt x="227" y="549"/>
                      <a:pt x="132" y="659"/>
                      <a:pt x="56" y="796"/>
                    </a:cubicBezTo>
                    <a:cubicBezTo>
                      <a:pt x="0" y="892"/>
                      <a:pt x="78" y="996"/>
                      <a:pt x="171" y="996"/>
                    </a:cubicBezTo>
                    <a:cubicBezTo>
                      <a:pt x="192" y="996"/>
                      <a:pt x="214" y="991"/>
                      <a:pt x="235" y="979"/>
                    </a:cubicBezTo>
                    <a:cubicBezTo>
                      <a:pt x="542" y="803"/>
                      <a:pt x="740" y="442"/>
                      <a:pt x="782" y="100"/>
                    </a:cubicBezTo>
                    <a:cubicBezTo>
                      <a:pt x="789" y="32"/>
                      <a:pt x="739" y="0"/>
                      <a:pt x="68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53" name="Google Shape;3653;p47"/>
              <p:cNvSpPr/>
              <p:nvPr/>
            </p:nvSpPr>
            <p:spPr>
              <a:xfrm rot="121333" flipH="1">
                <a:off x="8321145" y="2258771"/>
                <a:ext cx="17387" cy="27875"/>
              </a:xfrm>
              <a:custGeom>
                <a:avLst/>
                <a:gdLst/>
                <a:ahLst/>
                <a:cxnLst/>
                <a:rect l="l" t="t" r="r" b="b"/>
                <a:pathLst>
                  <a:path w="693" h="1111" extrusionOk="0">
                    <a:moveTo>
                      <a:pt x="565" y="0"/>
                    </a:moveTo>
                    <a:cubicBezTo>
                      <a:pt x="543" y="0"/>
                      <a:pt x="520" y="9"/>
                      <a:pt x="498" y="29"/>
                    </a:cubicBezTo>
                    <a:cubicBezTo>
                      <a:pt x="362" y="159"/>
                      <a:pt x="286" y="345"/>
                      <a:pt x="195" y="501"/>
                    </a:cubicBezTo>
                    <a:cubicBezTo>
                      <a:pt x="103" y="657"/>
                      <a:pt x="5" y="817"/>
                      <a:pt x="0" y="1003"/>
                    </a:cubicBezTo>
                    <a:cubicBezTo>
                      <a:pt x="0" y="1054"/>
                      <a:pt x="53" y="1111"/>
                      <a:pt x="108" y="1111"/>
                    </a:cubicBezTo>
                    <a:cubicBezTo>
                      <a:pt x="117" y="1111"/>
                      <a:pt x="127" y="1109"/>
                      <a:pt x="137" y="1105"/>
                    </a:cubicBezTo>
                    <a:cubicBezTo>
                      <a:pt x="324" y="1029"/>
                      <a:pt x="434" y="866"/>
                      <a:pt x="514" y="687"/>
                    </a:cubicBezTo>
                    <a:cubicBezTo>
                      <a:pt x="593" y="508"/>
                      <a:pt x="693" y="303"/>
                      <a:pt x="670" y="101"/>
                    </a:cubicBezTo>
                    <a:cubicBezTo>
                      <a:pt x="662" y="44"/>
                      <a:pt x="616" y="0"/>
                      <a:pt x="56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54" name="Google Shape;3654;p47"/>
              <p:cNvSpPr/>
              <p:nvPr/>
            </p:nvSpPr>
            <p:spPr>
              <a:xfrm rot="121333" flipH="1">
                <a:off x="8353253" y="2315474"/>
                <a:ext cx="16710" cy="24011"/>
              </a:xfrm>
              <a:custGeom>
                <a:avLst/>
                <a:gdLst/>
                <a:ahLst/>
                <a:cxnLst/>
                <a:rect l="l" t="t" r="r" b="b"/>
                <a:pathLst>
                  <a:path w="666" h="957" extrusionOk="0">
                    <a:moveTo>
                      <a:pt x="546" y="0"/>
                    </a:moveTo>
                    <a:cubicBezTo>
                      <a:pt x="514" y="0"/>
                      <a:pt x="481" y="14"/>
                      <a:pt x="459" y="47"/>
                    </a:cubicBezTo>
                    <a:cubicBezTo>
                      <a:pt x="379" y="172"/>
                      <a:pt x="303" y="298"/>
                      <a:pt x="227" y="427"/>
                    </a:cubicBezTo>
                    <a:cubicBezTo>
                      <a:pt x="155" y="545"/>
                      <a:pt x="60" y="659"/>
                      <a:pt x="22" y="796"/>
                    </a:cubicBezTo>
                    <a:cubicBezTo>
                      <a:pt x="1" y="871"/>
                      <a:pt x="70" y="956"/>
                      <a:pt x="145" y="956"/>
                    </a:cubicBezTo>
                    <a:cubicBezTo>
                      <a:pt x="165" y="956"/>
                      <a:pt x="185" y="950"/>
                      <a:pt x="204" y="937"/>
                    </a:cubicBezTo>
                    <a:cubicBezTo>
                      <a:pt x="436" y="761"/>
                      <a:pt x="576" y="400"/>
                      <a:pt x="645" y="126"/>
                    </a:cubicBezTo>
                    <a:cubicBezTo>
                      <a:pt x="665" y="52"/>
                      <a:pt x="607" y="0"/>
                      <a:pt x="54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55" name="Google Shape;3655;p47"/>
              <p:cNvSpPr/>
              <p:nvPr/>
            </p:nvSpPr>
            <p:spPr>
              <a:xfrm rot="121333" flipH="1">
                <a:off x="8310181" y="2280256"/>
                <a:ext cx="17738" cy="25717"/>
              </a:xfrm>
              <a:custGeom>
                <a:avLst/>
                <a:gdLst/>
                <a:ahLst/>
                <a:cxnLst/>
                <a:rect l="l" t="t" r="r" b="b"/>
                <a:pathLst>
                  <a:path w="707" h="1025" extrusionOk="0">
                    <a:moveTo>
                      <a:pt x="593" y="1"/>
                    </a:moveTo>
                    <a:cubicBezTo>
                      <a:pt x="565" y="1"/>
                      <a:pt x="537" y="15"/>
                      <a:pt x="519" y="48"/>
                    </a:cubicBezTo>
                    <a:cubicBezTo>
                      <a:pt x="447" y="188"/>
                      <a:pt x="359" y="321"/>
                      <a:pt x="272" y="451"/>
                    </a:cubicBezTo>
                    <a:cubicBezTo>
                      <a:pt x="188" y="572"/>
                      <a:pt x="36" y="686"/>
                      <a:pt x="13" y="835"/>
                    </a:cubicBezTo>
                    <a:cubicBezTo>
                      <a:pt x="1" y="924"/>
                      <a:pt x="59" y="1025"/>
                      <a:pt x="152" y="1025"/>
                    </a:cubicBezTo>
                    <a:cubicBezTo>
                      <a:pt x="166" y="1025"/>
                      <a:pt x="180" y="1023"/>
                      <a:pt x="196" y="1018"/>
                    </a:cubicBezTo>
                    <a:cubicBezTo>
                      <a:pt x="367" y="960"/>
                      <a:pt x="450" y="781"/>
                      <a:pt x="523" y="630"/>
                    </a:cubicBezTo>
                    <a:cubicBezTo>
                      <a:pt x="606" y="466"/>
                      <a:pt x="656" y="302"/>
                      <a:pt x="694" y="120"/>
                    </a:cubicBezTo>
                    <a:cubicBezTo>
                      <a:pt x="707" y="54"/>
                      <a:pt x="649" y="1"/>
                      <a:pt x="59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56" name="Google Shape;3656;p47"/>
              <p:cNvSpPr/>
              <p:nvPr/>
            </p:nvSpPr>
            <p:spPr>
              <a:xfrm rot="121333" flipH="1">
                <a:off x="8347184" y="2364669"/>
                <a:ext cx="19645" cy="26294"/>
              </a:xfrm>
              <a:custGeom>
                <a:avLst/>
                <a:gdLst/>
                <a:ahLst/>
                <a:cxnLst/>
                <a:rect l="l" t="t" r="r" b="b"/>
                <a:pathLst>
                  <a:path w="783" h="1048" extrusionOk="0">
                    <a:moveTo>
                      <a:pt x="671" y="1"/>
                    </a:moveTo>
                    <a:cubicBezTo>
                      <a:pt x="643" y="1"/>
                      <a:pt x="616" y="13"/>
                      <a:pt x="599" y="43"/>
                    </a:cubicBezTo>
                    <a:cubicBezTo>
                      <a:pt x="512" y="206"/>
                      <a:pt x="401" y="359"/>
                      <a:pt x="287" y="503"/>
                    </a:cubicBezTo>
                    <a:cubicBezTo>
                      <a:pt x="185" y="632"/>
                      <a:pt x="55" y="743"/>
                      <a:pt x="17" y="906"/>
                    </a:cubicBezTo>
                    <a:cubicBezTo>
                      <a:pt x="0" y="975"/>
                      <a:pt x="50" y="1048"/>
                      <a:pt x="119" y="1048"/>
                    </a:cubicBezTo>
                    <a:cubicBezTo>
                      <a:pt x="129" y="1048"/>
                      <a:pt x="139" y="1046"/>
                      <a:pt x="150" y="1043"/>
                    </a:cubicBezTo>
                    <a:cubicBezTo>
                      <a:pt x="504" y="929"/>
                      <a:pt x="652" y="423"/>
                      <a:pt x="762" y="111"/>
                    </a:cubicBezTo>
                    <a:cubicBezTo>
                      <a:pt x="782" y="49"/>
                      <a:pt x="726" y="1"/>
                      <a:pt x="67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57" name="Google Shape;3657;p47"/>
              <p:cNvSpPr/>
              <p:nvPr/>
            </p:nvSpPr>
            <p:spPr>
              <a:xfrm rot="121333" flipH="1">
                <a:off x="8389056" y="2404996"/>
                <a:ext cx="16057" cy="21151"/>
              </a:xfrm>
              <a:custGeom>
                <a:avLst/>
                <a:gdLst/>
                <a:ahLst/>
                <a:cxnLst/>
                <a:rect l="l" t="t" r="r" b="b"/>
                <a:pathLst>
                  <a:path w="640" h="843" extrusionOk="0">
                    <a:moveTo>
                      <a:pt x="532" y="1"/>
                    </a:moveTo>
                    <a:cubicBezTo>
                      <a:pt x="505" y="1"/>
                      <a:pt x="479" y="14"/>
                      <a:pt x="463" y="44"/>
                    </a:cubicBezTo>
                    <a:cubicBezTo>
                      <a:pt x="398" y="169"/>
                      <a:pt x="318" y="288"/>
                      <a:pt x="234" y="397"/>
                    </a:cubicBezTo>
                    <a:cubicBezTo>
                      <a:pt x="154" y="493"/>
                      <a:pt x="52" y="599"/>
                      <a:pt x="17" y="721"/>
                    </a:cubicBezTo>
                    <a:cubicBezTo>
                      <a:pt x="0" y="784"/>
                      <a:pt x="51" y="842"/>
                      <a:pt x="110" y="842"/>
                    </a:cubicBezTo>
                    <a:cubicBezTo>
                      <a:pt x="118" y="842"/>
                      <a:pt x="127" y="841"/>
                      <a:pt x="135" y="839"/>
                    </a:cubicBezTo>
                    <a:cubicBezTo>
                      <a:pt x="424" y="767"/>
                      <a:pt x="561" y="367"/>
                      <a:pt x="622" y="112"/>
                    </a:cubicBezTo>
                    <a:cubicBezTo>
                      <a:pt x="640" y="52"/>
                      <a:pt x="585" y="1"/>
                      <a:pt x="53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58" name="Google Shape;3658;p47"/>
              <p:cNvSpPr/>
              <p:nvPr/>
            </p:nvSpPr>
            <p:spPr>
              <a:xfrm rot="121333" flipH="1">
                <a:off x="8376204" y="2343225"/>
                <a:ext cx="19720" cy="23760"/>
              </a:xfrm>
              <a:custGeom>
                <a:avLst/>
                <a:gdLst/>
                <a:ahLst/>
                <a:cxnLst/>
                <a:rect l="l" t="t" r="r" b="b"/>
                <a:pathLst>
                  <a:path w="786" h="947" extrusionOk="0">
                    <a:moveTo>
                      <a:pt x="654" y="0"/>
                    </a:moveTo>
                    <a:cubicBezTo>
                      <a:pt x="620" y="0"/>
                      <a:pt x="586" y="16"/>
                      <a:pt x="563" y="52"/>
                    </a:cubicBezTo>
                    <a:cubicBezTo>
                      <a:pt x="486" y="178"/>
                      <a:pt x="395" y="306"/>
                      <a:pt x="304" y="420"/>
                    </a:cubicBezTo>
                    <a:cubicBezTo>
                      <a:pt x="209" y="534"/>
                      <a:pt x="91" y="622"/>
                      <a:pt x="34" y="763"/>
                    </a:cubicBezTo>
                    <a:cubicBezTo>
                      <a:pt x="1" y="856"/>
                      <a:pt x="90" y="947"/>
                      <a:pt x="180" y="947"/>
                    </a:cubicBezTo>
                    <a:cubicBezTo>
                      <a:pt x="193" y="947"/>
                      <a:pt x="205" y="945"/>
                      <a:pt x="217" y="941"/>
                    </a:cubicBezTo>
                    <a:cubicBezTo>
                      <a:pt x="377" y="896"/>
                      <a:pt x="482" y="736"/>
                      <a:pt x="570" y="599"/>
                    </a:cubicBezTo>
                    <a:cubicBezTo>
                      <a:pt x="669" y="455"/>
                      <a:pt x="726" y="310"/>
                      <a:pt x="768" y="139"/>
                    </a:cubicBezTo>
                    <a:cubicBezTo>
                      <a:pt x="786" y="59"/>
                      <a:pt x="720" y="0"/>
                      <a:pt x="65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59" name="Google Shape;3659;p47"/>
              <p:cNvSpPr/>
              <p:nvPr/>
            </p:nvSpPr>
            <p:spPr>
              <a:xfrm rot="121333" flipH="1">
                <a:off x="8381506" y="2310651"/>
                <a:ext cx="19695" cy="27473"/>
              </a:xfrm>
              <a:custGeom>
                <a:avLst/>
                <a:gdLst/>
                <a:ahLst/>
                <a:cxnLst/>
                <a:rect l="l" t="t" r="r" b="b"/>
                <a:pathLst>
                  <a:path w="785" h="1095" extrusionOk="0">
                    <a:moveTo>
                      <a:pt x="640" y="1"/>
                    </a:moveTo>
                    <a:cubicBezTo>
                      <a:pt x="606" y="1"/>
                      <a:pt x="572" y="16"/>
                      <a:pt x="547" y="53"/>
                    </a:cubicBezTo>
                    <a:cubicBezTo>
                      <a:pt x="437" y="209"/>
                      <a:pt x="319" y="360"/>
                      <a:pt x="209" y="516"/>
                    </a:cubicBezTo>
                    <a:cubicBezTo>
                      <a:pt x="106" y="657"/>
                      <a:pt x="49" y="832"/>
                      <a:pt x="11" y="1004"/>
                    </a:cubicBezTo>
                    <a:cubicBezTo>
                      <a:pt x="0" y="1058"/>
                      <a:pt x="40" y="1095"/>
                      <a:pt x="84" y="1095"/>
                    </a:cubicBezTo>
                    <a:cubicBezTo>
                      <a:pt x="102" y="1095"/>
                      <a:pt x="120" y="1089"/>
                      <a:pt x="137" y="1076"/>
                    </a:cubicBezTo>
                    <a:cubicBezTo>
                      <a:pt x="273" y="962"/>
                      <a:pt x="398" y="832"/>
                      <a:pt x="479" y="676"/>
                    </a:cubicBezTo>
                    <a:cubicBezTo>
                      <a:pt x="566" y="505"/>
                      <a:pt x="649" y="334"/>
                      <a:pt x="737" y="163"/>
                    </a:cubicBezTo>
                    <a:cubicBezTo>
                      <a:pt x="784" y="76"/>
                      <a:pt x="714" y="1"/>
                      <a:pt x="64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60" name="Google Shape;3660;p47"/>
              <p:cNvSpPr/>
              <p:nvPr/>
            </p:nvSpPr>
            <p:spPr>
              <a:xfrm rot="121333" flipH="1">
                <a:off x="8427227" y="2442352"/>
                <a:ext cx="15079" cy="21151"/>
              </a:xfrm>
              <a:custGeom>
                <a:avLst/>
                <a:gdLst/>
                <a:ahLst/>
                <a:cxnLst/>
                <a:rect l="l" t="t" r="r" b="b"/>
                <a:pathLst>
                  <a:path w="601" h="843" extrusionOk="0">
                    <a:moveTo>
                      <a:pt x="384" y="1"/>
                    </a:moveTo>
                    <a:cubicBezTo>
                      <a:pt x="339" y="1"/>
                      <a:pt x="294" y="24"/>
                      <a:pt x="270" y="65"/>
                    </a:cubicBezTo>
                    <a:cubicBezTo>
                      <a:pt x="228" y="137"/>
                      <a:pt x="225" y="213"/>
                      <a:pt x="205" y="293"/>
                    </a:cubicBezTo>
                    <a:cubicBezTo>
                      <a:pt x="183" y="369"/>
                      <a:pt x="141" y="427"/>
                      <a:pt x="103" y="499"/>
                    </a:cubicBezTo>
                    <a:cubicBezTo>
                      <a:pt x="49" y="601"/>
                      <a:pt x="0" y="818"/>
                      <a:pt x="167" y="841"/>
                    </a:cubicBezTo>
                    <a:cubicBezTo>
                      <a:pt x="177" y="842"/>
                      <a:pt x="187" y="843"/>
                      <a:pt x="197" y="843"/>
                    </a:cubicBezTo>
                    <a:cubicBezTo>
                      <a:pt x="361" y="843"/>
                      <a:pt x="485" y="669"/>
                      <a:pt x="528" y="525"/>
                    </a:cubicBezTo>
                    <a:cubicBezTo>
                      <a:pt x="578" y="369"/>
                      <a:pt x="601" y="160"/>
                      <a:pt x="476" y="39"/>
                    </a:cubicBezTo>
                    <a:cubicBezTo>
                      <a:pt x="450" y="13"/>
                      <a:pt x="417" y="1"/>
                      <a:pt x="38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61" name="Google Shape;3661;p47"/>
              <p:cNvSpPr/>
              <p:nvPr/>
            </p:nvSpPr>
            <p:spPr>
              <a:xfrm rot="121333" flipH="1">
                <a:off x="8400279" y="2446827"/>
                <a:ext cx="16559" cy="28452"/>
              </a:xfrm>
              <a:custGeom>
                <a:avLst/>
                <a:gdLst/>
                <a:ahLst/>
                <a:cxnLst/>
                <a:rect l="l" t="t" r="r" b="b"/>
                <a:pathLst>
                  <a:path w="660" h="1134" extrusionOk="0">
                    <a:moveTo>
                      <a:pt x="567" y="1"/>
                    </a:moveTo>
                    <a:cubicBezTo>
                      <a:pt x="526" y="1"/>
                      <a:pt x="483" y="23"/>
                      <a:pt x="469" y="67"/>
                    </a:cubicBezTo>
                    <a:cubicBezTo>
                      <a:pt x="400" y="253"/>
                      <a:pt x="313" y="432"/>
                      <a:pt x="218" y="607"/>
                    </a:cubicBezTo>
                    <a:cubicBezTo>
                      <a:pt x="141" y="736"/>
                      <a:pt x="1" y="880"/>
                      <a:pt x="20" y="1040"/>
                    </a:cubicBezTo>
                    <a:cubicBezTo>
                      <a:pt x="26" y="1097"/>
                      <a:pt x="63" y="1133"/>
                      <a:pt x="118" y="1133"/>
                    </a:cubicBezTo>
                    <a:cubicBezTo>
                      <a:pt x="126" y="1133"/>
                      <a:pt x="133" y="1133"/>
                      <a:pt x="141" y="1131"/>
                    </a:cubicBezTo>
                    <a:cubicBezTo>
                      <a:pt x="332" y="1097"/>
                      <a:pt x="427" y="850"/>
                      <a:pt x="495" y="691"/>
                    </a:cubicBezTo>
                    <a:cubicBezTo>
                      <a:pt x="578" y="496"/>
                      <a:pt x="624" y="298"/>
                      <a:pt x="651" y="89"/>
                    </a:cubicBezTo>
                    <a:cubicBezTo>
                      <a:pt x="659" y="30"/>
                      <a:pt x="615" y="1"/>
                      <a:pt x="5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62" name="Google Shape;3662;p47"/>
              <p:cNvSpPr/>
              <p:nvPr/>
            </p:nvSpPr>
            <p:spPr>
              <a:xfrm rot="121333" flipH="1">
                <a:off x="8492474" y="2029424"/>
                <a:ext cx="321297" cy="583684"/>
              </a:xfrm>
              <a:custGeom>
                <a:avLst/>
                <a:gdLst/>
                <a:ahLst/>
                <a:cxnLst/>
                <a:rect l="l" t="t" r="r" b="b"/>
                <a:pathLst>
                  <a:path w="12806" h="23264" extrusionOk="0">
                    <a:moveTo>
                      <a:pt x="4600" y="0"/>
                    </a:moveTo>
                    <a:cubicBezTo>
                      <a:pt x="4508" y="0"/>
                      <a:pt x="4416" y="12"/>
                      <a:pt x="4323" y="34"/>
                    </a:cubicBezTo>
                    <a:cubicBezTo>
                      <a:pt x="0" y="1098"/>
                      <a:pt x="9072" y="19100"/>
                      <a:pt x="12806" y="23264"/>
                    </a:cubicBezTo>
                    <a:cubicBezTo>
                      <a:pt x="12806" y="23264"/>
                      <a:pt x="8822" y="0"/>
                      <a:pt x="460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63" name="Google Shape;3663;p47"/>
              <p:cNvSpPr/>
              <p:nvPr/>
            </p:nvSpPr>
            <p:spPr>
              <a:xfrm rot="121333" flipH="1">
                <a:off x="8560299" y="2446826"/>
                <a:ext cx="13649" cy="26971"/>
              </a:xfrm>
              <a:custGeom>
                <a:avLst/>
                <a:gdLst/>
                <a:ahLst/>
                <a:cxnLst/>
                <a:rect l="l" t="t" r="r" b="b"/>
                <a:pathLst>
                  <a:path w="544" h="1075" extrusionOk="0">
                    <a:moveTo>
                      <a:pt x="68" y="1"/>
                    </a:moveTo>
                    <a:cubicBezTo>
                      <a:pt x="38" y="1"/>
                      <a:pt x="7" y="27"/>
                      <a:pt x="7" y="58"/>
                    </a:cubicBezTo>
                    <a:cubicBezTo>
                      <a:pt x="0" y="237"/>
                      <a:pt x="30" y="393"/>
                      <a:pt x="76" y="563"/>
                    </a:cubicBezTo>
                    <a:cubicBezTo>
                      <a:pt x="118" y="723"/>
                      <a:pt x="144" y="914"/>
                      <a:pt x="266" y="1031"/>
                    </a:cubicBezTo>
                    <a:cubicBezTo>
                      <a:pt x="299" y="1061"/>
                      <a:pt x="335" y="1074"/>
                      <a:pt x="370" y="1074"/>
                    </a:cubicBezTo>
                    <a:cubicBezTo>
                      <a:pt x="446" y="1074"/>
                      <a:pt x="514" y="1011"/>
                      <a:pt x="525" y="925"/>
                    </a:cubicBezTo>
                    <a:cubicBezTo>
                      <a:pt x="544" y="761"/>
                      <a:pt x="434" y="586"/>
                      <a:pt x="369" y="442"/>
                    </a:cubicBezTo>
                    <a:cubicBezTo>
                      <a:pt x="297" y="286"/>
                      <a:pt x="220" y="149"/>
                      <a:pt x="106" y="19"/>
                    </a:cubicBezTo>
                    <a:cubicBezTo>
                      <a:pt x="95" y="6"/>
                      <a:pt x="81" y="1"/>
                      <a:pt x="6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64" name="Google Shape;3664;p47"/>
              <p:cNvSpPr/>
              <p:nvPr/>
            </p:nvSpPr>
            <p:spPr>
              <a:xfrm rot="121333" flipH="1">
                <a:off x="8540435" y="2433842"/>
                <a:ext cx="14753" cy="22004"/>
              </a:xfrm>
              <a:custGeom>
                <a:avLst/>
                <a:gdLst/>
                <a:ahLst/>
                <a:cxnLst/>
                <a:rect l="l" t="t" r="r" b="b"/>
                <a:pathLst>
                  <a:path w="588" h="877" extrusionOk="0">
                    <a:moveTo>
                      <a:pt x="139" y="0"/>
                    </a:moveTo>
                    <a:cubicBezTo>
                      <a:pt x="72" y="0"/>
                      <a:pt x="1" y="61"/>
                      <a:pt x="26" y="141"/>
                    </a:cubicBezTo>
                    <a:cubicBezTo>
                      <a:pt x="72" y="281"/>
                      <a:pt x="105" y="426"/>
                      <a:pt x="151" y="571"/>
                    </a:cubicBezTo>
                    <a:cubicBezTo>
                      <a:pt x="193" y="688"/>
                      <a:pt x="227" y="844"/>
                      <a:pt x="372" y="874"/>
                    </a:cubicBezTo>
                    <a:cubicBezTo>
                      <a:pt x="380" y="876"/>
                      <a:pt x="388" y="876"/>
                      <a:pt x="395" y="876"/>
                    </a:cubicBezTo>
                    <a:cubicBezTo>
                      <a:pt x="439" y="876"/>
                      <a:pt x="479" y="857"/>
                      <a:pt x="505" y="818"/>
                    </a:cubicBezTo>
                    <a:cubicBezTo>
                      <a:pt x="588" y="697"/>
                      <a:pt x="505" y="560"/>
                      <a:pt x="444" y="446"/>
                    </a:cubicBezTo>
                    <a:cubicBezTo>
                      <a:pt x="375" y="312"/>
                      <a:pt x="300" y="186"/>
                      <a:pt x="227" y="53"/>
                    </a:cubicBezTo>
                    <a:cubicBezTo>
                      <a:pt x="207" y="16"/>
                      <a:pt x="174" y="0"/>
                      <a:pt x="13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65" name="Google Shape;3665;p47"/>
              <p:cNvSpPr/>
              <p:nvPr/>
            </p:nvSpPr>
            <p:spPr>
              <a:xfrm rot="121333" flipH="1">
                <a:off x="8540800" y="2394093"/>
                <a:ext cx="10839" cy="19595"/>
              </a:xfrm>
              <a:custGeom>
                <a:avLst/>
                <a:gdLst/>
                <a:ahLst/>
                <a:cxnLst/>
                <a:rect l="l" t="t" r="r" b="b"/>
                <a:pathLst>
                  <a:path w="432" h="781" extrusionOk="0">
                    <a:moveTo>
                      <a:pt x="102" y="0"/>
                    </a:moveTo>
                    <a:cubicBezTo>
                      <a:pt x="51" y="0"/>
                      <a:pt x="1" y="43"/>
                      <a:pt x="17" y="110"/>
                    </a:cubicBezTo>
                    <a:cubicBezTo>
                      <a:pt x="43" y="232"/>
                      <a:pt x="73" y="349"/>
                      <a:pt x="112" y="464"/>
                    </a:cubicBezTo>
                    <a:cubicBezTo>
                      <a:pt x="127" y="516"/>
                      <a:pt x="150" y="574"/>
                      <a:pt x="169" y="623"/>
                    </a:cubicBezTo>
                    <a:cubicBezTo>
                      <a:pt x="196" y="688"/>
                      <a:pt x="226" y="704"/>
                      <a:pt x="275" y="753"/>
                    </a:cubicBezTo>
                    <a:cubicBezTo>
                      <a:pt x="294" y="772"/>
                      <a:pt x="315" y="780"/>
                      <a:pt x="335" y="780"/>
                    </a:cubicBezTo>
                    <a:cubicBezTo>
                      <a:pt x="386" y="780"/>
                      <a:pt x="432" y="726"/>
                      <a:pt x="424" y="665"/>
                    </a:cubicBezTo>
                    <a:cubicBezTo>
                      <a:pt x="415" y="597"/>
                      <a:pt x="420" y="574"/>
                      <a:pt x="389" y="509"/>
                    </a:cubicBezTo>
                    <a:cubicBezTo>
                      <a:pt x="366" y="464"/>
                      <a:pt x="340" y="422"/>
                      <a:pt x="321" y="376"/>
                    </a:cubicBezTo>
                    <a:cubicBezTo>
                      <a:pt x="271" y="274"/>
                      <a:pt x="226" y="171"/>
                      <a:pt x="187" y="65"/>
                    </a:cubicBezTo>
                    <a:cubicBezTo>
                      <a:pt x="172" y="20"/>
                      <a:pt x="137" y="0"/>
                      <a:pt x="10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66" name="Google Shape;3666;p47"/>
              <p:cNvSpPr/>
              <p:nvPr/>
            </p:nvSpPr>
            <p:spPr>
              <a:xfrm rot="121333" flipH="1">
                <a:off x="8575865" y="2387274"/>
                <a:ext cx="10814" cy="26520"/>
              </a:xfrm>
              <a:custGeom>
                <a:avLst/>
                <a:gdLst/>
                <a:ahLst/>
                <a:cxnLst/>
                <a:rect l="l" t="t" r="r" b="b"/>
                <a:pathLst>
                  <a:path w="431" h="1057" extrusionOk="0">
                    <a:moveTo>
                      <a:pt x="115" y="1"/>
                    </a:moveTo>
                    <a:cubicBezTo>
                      <a:pt x="59" y="1"/>
                      <a:pt x="0" y="38"/>
                      <a:pt x="4" y="104"/>
                    </a:cubicBezTo>
                    <a:cubicBezTo>
                      <a:pt x="23" y="389"/>
                      <a:pt x="13" y="785"/>
                      <a:pt x="206" y="1016"/>
                    </a:cubicBezTo>
                    <a:cubicBezTo>
                      <a:pt x="230" y="1044"/>
                      <a:pt x="259" y="1056"/>
                      <a:pt x="289" y="1056"/>
                    </a:cubicBezTo>
                    <a:cubicBezTo>
                      <a:pt x="356" y="1056"/>
                      <a:pt x="424" y="996"/>
                      <a:pt x="427" y="925"/>
                    </a:cubicBezTo>
                    <a:cubicBezTo>
                      <a:pt x="430" y="781"/>
                      <a:pt x="362" y="648"/>
                      <a:pt x="320" y="511"/>
                    </a:cubicBezTo>
                    <a:cubicBezTo>
                      <a:pt x="274" y="367"/>
                      <a:pt x="237" y="226"/>
                      <a:pt x="210" y="74"/>
                    </a:cubicBezTo>
                    <a:cubicBezTo>
                      <a:pt x="202" y="24"/>
                      <a:pt x="159" y="1"/>
                      <a:pt x="11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67" name="Google Shape;3667;p47"/>
              <p:cNvSpPr/>
              <p:nvPr/>
            </p:nvSpPr>
            <p:spPr>
              <a:xfrm rot="121333" flipH="1">
                <a:off x="8612813" y="2341142"/>
                <a:ext cx="11566" cy="21075"/>
              </a:xfrm>
              <a:custGeom>
                <a:avLst/>
                <a:gdLst/>
                <a:ahLst/>
                <a:cxnLst/>
                <a:rect l="l" t="t" r="r" b="b"/>
                <a:pathLst>
                  <a:path w="461" h="840" extrusionOk="0">
                    <a:moveTo>
                      <a:pt x="114" y="1"/>
                    </a:moveTo>
                    <a:cubicBezTo>
                      <a:pt x="76" y="1"/>
                      <a:pt x="38" y="24"/>
                      <a:pt x="31" y="63"/>
                    </a:cubicBezTo>
                    <a:cubicBezTo>
                      <a:pt x="0" y="188"/>
                      <a:pt x="16" y="302"/>
                      <a:pt x="31" y="428"/>
                    </a:cubicBezTo>
                    <a:cubicBezTo>
                      <a:pt x="50" y="557"/>
                      <a:pt x="46" y="709"/>
                      <a:pt x="153" y="797"/>
                    </a:cubicBezTo>
                    <a:cubicBezTo>
                      <a:pt x="186" y="826"/>
                      <a:pt x="223" y="839"/>
                      <a:pt x="259" y="839"/>
                    </a:cubicBezTo>
                    <a:cubicBezTo>
                      <a:pt x="322" y="839"/>
                      <a:pt x="380" y="798"/>
                      <a:pt x="407" y="728"/>
                    </a:cubicBezTo>
                    <a:cubicBezTo>
                      <a:pt x="461" y="602"/>
                      <a:pt x="384" y="465"/>
                      <a:pt x="339" y="344"/>
                    </a:cubicBezTo>
                    <a:cubicBezTo>
                      <a:pt x="297" y="226"/>
                      <a:pt x="256" y="123"/>
                      <a:pt x="172" y="25"/>
                    </a:cubicBezTo>
                    <a:cubicBezTo>
                      <a:pt x="157" y="8"/>
                      <a:pt x="135" y="1"/>
                      <a:pt x="11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68" name="Google Shape;3668;p47"/>
              <p:cNvSpPr/>
              <p:nvPr/>
            </p:nvSpPr>
            <p:spPr>
              <a:xfrm rot="121333" flipH="1">
                <a:off x="8592137" y="2323463"/>
                <a:ext cx="15581" cy="27448"/>
              </a:xfrm>
              <a:custGeom>
                <a:avLst/>
                <a:gdLst/>
                <a:ahLst/>
                <a:cxnLst/>
                <a:rect l="l" t="t" r="r" b="b"/>
                <a:pathLst>
                  <a:path w="621" h="1094" extrusionOk="0">
                    <a:moveTo>
                      <a:pt x="186" y="0"/>
                    </a:moveTo>
                    <a:cubicBezTo>
                      <a:pt x="96" y="0"/>
                      <a:pt x="1" y="77"/>
                      <a:pt x="23" y="194"/>
                    </a:cubicBezTo>
                    <a:cubicBezTo>
                      <a:pt x="58" y="361"/>
                      <a:pt x="100" y="524"/>
                      <a:pt x="157" y="680"/>
                    </a:cubicBezTo>
                    <a:cubicBezTo>
                      <a:pt x="210" y="824"/>
                      <a:pt x="256" y="987"/>
                      <a:pt x="388" y="1071"/>
                    </a:cubicBezTo>
                    <a:cubicBezTo>
                      <a:pt x="412" y="1087"/>
                      <a:pt x="438" y="1094"/>
                      <a:pt x="462" y="1094"/>
                    </a:cubicBezTo>
                    <a:cubicBezTo>
                      <a:pt x="540" y="1094"/>
                      <a:pt x="610" y="1025"/>
                      <a:pt x="613" y="942"/>
                    </a:cubicBezTo>
                    <a:cubicBezTo>
                      <a:pt x="621" y="794"/>
                      <a:pt x="518" y="673"/>
                      <a:pt x="465" y="539"/>
                    </a:cubicBezTo>
                    <a:cubicBezTo>
                      <a:pt x="404" y="403"/>
                      <a:pt x="362" y="257"/>
                      <a:pt x="324" y="113"/>
                    </a:cubicBezTo>
                    <a:cubicBezTo>
                      <a:pt x="304" y="34"/>
                      <a:pt x="246" y="0"/>
                      <a:pt x="18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69" name="Google Shape;3669;p47"/>
              <p:cNvSpPr/>
              <p:nvPr/>
            </p:nvSpPr>
            <p:spPr>
              <a:xfrm rot="121333" flipH="1">
                <a:off x="8578359" y="2289866"/>
                <a:ext cx="13021" cy="21803"/>
              </a:xfrm>
              <a:custGeom>
                <a:avLst/>
                <a:gdLst/>
                <a:ahLst/>
                <a:cxnLst/>
                <a:rect l="l" t="t" r="r" b="b"/>
                <a:pathLst>
                  <a:path w="519" h="869" extrusionOk="0">
                    <a:moveTo>
                      <a:pt x="173" y="0"/>
                    </a:moveTo>
                    <a:cubicBezTo>
                      <a:pt x="87" y="0"/>
                      <a:pt x="0" y="91"/>
                      <a:pt x="56" y="191"/>
                    </a:cubicBezTo>
                    <a:cubicBezTo>
                      <a:pt x="165" y="393"/>
                      <a:pt x="257" y="613"/>
                      <a:pt x="344" y="822"/>
                    </a:cubicBezTo>
                    <a:cubicBezTo>
                      <a:pt x="359" y="855"/>
                      <a:pt x="387" y="869"/>
                      <a:pt x="417" y="869"/>
                    </a:cubicBezTo>
                    <a:cubicBezTo>
                      <a:pt x="466" y="869"/>
                      <a:pt x="518" y="831"/>
                      <a:pt x="516" y="776"/>
                    </a:cubicBezTo>
                    <a:cubicBezTo>
                      <a:pt x="500" y="510"/>
                      <a:pt x="416" y="286"/>
                      <a:pt x="276" y="62"/>
                    </a:cubicBezTo>
                    <a:cubicBezTo>
                      <a:pt x="250" y="18"/>
                      <a:pt x="212" y="0"/>
                      <a:pt x="17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70" name="Google Shape;3670;p47"/>
              <p:cNvSpPr/>
              <p:nvPr/>
            </p:nvSpPr>
            <p:spPr>
              <a:xfrm rot="121333" flipH="1">
                <a:off x="8607246" y="2235491"/>
                <a:ext cx="15079" cy="25918"/>
              </a:xfrm>
              <a:custGeom>
                <a:avLst/>
                <a:gdLst/>
                <a:ahLst/>
                <a:cxnLst/>
                <a:rect l="l" t="t" r="r" b="b"/>
                <a:pathLst>
                  <a:path w="601" h="1033" extrusionOk="0">
                    <a:moveTo>
                      <a:pt x="163" y="1"/>
                    </a:moveTo>
                    <a:cubicBezTo>
                      <a:pt x="86" y="1"/>
                      <a:pt x="1" y="70"/>
                      <a:pt x="36" y="155"/>
                    </a:cubicBezTo>
                    <a:cubicBezTo>
                      <a:pt x="154" y="434"/>
                      <a:pt x="245" y="776"/>
                      <a:pt x="443" y="1008"/>
                    </a:cubicBezTo>
                    <a:cubicBezTo>
                      <a:pt x="457" y="1025"/>
                      <a:pt x="478" y="1033"/>
                      <a:pt x="500" y="1033"/>
                    </a:cubicBezTo>
                    <a:cubicBezTo>
                      <a:pt x="548" y="1033"/>
                      <a:pt x="600" y="995"/>
                      <a:pt x="594" y="943"/>
                    </a:cubicBezTo>
                    <a:cubicBezTo>
                      <a:pt x="561" y="639"/>
                      <a:pt x="382" y="338"/>
                      <a:pt x="257" y="60"/>
                    </a:cubicBezTo>
                    <a:cubicBezTo>
                      <a:pt x="239" y="19"/>
                      <a:pt x="202" y="1"/>
                      <a:pt x="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71" name="Google Shape;3671;p47"/>
              <p:cNvSpPr/>
              <p:nvPr/>
            </p:nvSpPr>
            <p:spPr>
              <a:xfrm rot="121333" flipH="1">
                <a:off x="8628011" y="2286892"/>
                <a:ext cx="12595" cy="21000"/>
              </a:xfrm>
              <a:custGeom>
                <a:avLst/>
                <a:gdLst/>
                <a:ahLst/>
                <a:cxnLst/>
                <a:rect l="l" t="t" r="r" b="b"/>
                <a:pathLst>
                  <a:path w="502" h="837" extrusionOk="0">
                    <a:moveTo>
                      <a:pt x="116" y="0"/>
                    </a:moveTo>
                    <a:cubicBezTo>
                      <a:pt x="57" y="0"/>
                      <a:pt x="0" y="49"/>
                      <a:pt x="12" y="128"/>
                    </a:cubicBezTo>
                    <a:cubicBezTo>
                      <a:pt x="31" y="257"/>
                      <a:pt x="54" y="383"/>
                      <a:pt x="96" y="508"/>
                    </a:cubicBezTo>
                    <a:cubicBezTo>
                      <a:pt x="133" y="622"/>
                      <a:pt x="164" y="763"/>
                      <a:pt x="278" y="820"/>
                    </a:cubicBezTo>
                    <a:cubicBezTo>
                      <a:pt x="299" y="831"/>
                      <a:pt x="325" y="837"/>
                      <a:pt x="350" y="837"/>
                    </a:cubicBezTo>
                    <a:cubicBezTo>
                      <a:pt x="411" y="837"/>
                      <a:pt x="473" y="805"/>
                      <a:pt x="483" y="740"/>
                    </a:cubicBezTo>
                    <a:cubicBezTo>
                      <a:pt x="502" y="607"/>
                      <a:pt x="438" y="527"/>
                      <a:pt x="377" y="413"/>
                    </a:cubicBezTo>
                    <a:cubicBezTo>
                      <a:pt x="319" y="299"/>
                      <a:pt x="263" y="188"/>
                      <a:pt x="217" y="71"/>
                    </a:cubicBezTo>
                    <a:cubicBezTo>
                      <a:pt x="196" y="22"/>
                      <a:pt x="155" y="0"/>
                      <a:pt x="11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72" name="Google Shape;3672;p47"/>
              <p:cNvSpPr/>
              <p:nvPr/>
            </p:nvSpPr>
            <p:spPr>
              <a:xfrm rot="121333" flipH="1">
                <a:off x="8655610" y="2268013"/>
                <a:ext cx="10036" cy="19846"/>
              </a:xfrm>
              <a:custGeom>
                <a:avLst/>
                <a:gdLst/>
                <a:ahLst/>
                <a:cxnLst/>
                <a:rect l="l" t="t" r="r" b="b"/>
                <a:pathLst>
                  <a:path w="400" h="791" extrusionOk="0">
                    <a:moveTo>
                      <a:pt x="132" y="1"/>
                    </a:moveTo>
                    <a:cubicBezTo>
                      <a:pt x="88" y="1"/>
                      <a:pt x="47" y="24"/>
                      <a:pt x="39" y="77"/>
                    </a:cubicBezTo>
                    <a:cubicBezTo>
                      <a:pt x="4" y="289"/>
                      <a:pt x="1" y="693"/>
                      <a:pt x="240" y="784"/>
                    </a:cubicBezTo>
                    <a:cubicBezTo>
                      <a:pt x="252" y="789"/>
                      <a:pt x="263" y="791"/>
                      <a:pt x="275" y="791"/>
                    </a:cubicBezTo>
                    <a:cubicBezTo>
                      <a:pt x="335" y="791"/>
                      <a:pt x="382" y="728"/>
                      <a:pt x="389" y="670"/>
                    </a:cubicBezTo>
                    <a:cubicBezTo>
                      <a:pt x="400" y="571"/>
                      <a:pt x="324" y="491"/>
                      <a:pt x="290" y="400"/>
                    </a:cubicBezTo>
                    <a:cubicBezTo>
                      <a:pt x="255" y="305"/>
                      <a:pt x="244" y="206"/>
                      <a:pt x="248" y="107"/>
                    </a:cubicBezTo>
                    <a:cubicBezTo>
                      <a:pt x="250" y="40"/>
                      <a:pt x="189" y="1"/>
                      <a:pt x="13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73" name="Google Shape;3673;p47"/>
              <p:cNvSpPr/>
              <p:nvPr/>
            </p:nvSpPr>
            <p:spPr>
              <a:xfrm rot="121333" flipH="1">
                <a:off x="8653265" y="2229679"/>
                <a:ext cx="17638" cy="23258"/>
              </a:xfrm>
              <a:custGeom>
                <a:avLst/>
                <a:gdLst/>
                <a:ahLst/>
                <a:cxnLst/>
                <a:rect l="l" t="t" r="r" b="b"/>
                <a:pathLst>
                  <a:path w="703" h="927" extrusionOk="0">
                    <a:moveTo>
                      <a:pt x="129" y="1"/>
                    </a:moveTo>
                    <a:cubicBezTo>
                      <a:pt x="65" y="1"/>
                      <a:pt x="0" y="42"/>
                      <a:pt x="6" y="116"/>
                    </a:cubicBezTo>
                    <a:cubicBezTo>
                      <a:pt x="29" y="298"/>
                      <a:pt x="79" y="473"/>
                      <a:pt x="174" y="625"/>
                    </a:cubicBezTo>
                    <a:cubicBezTo>
                      <a:pt x="257" y="754"/>
                      <a:pt x="429" y="895"/>
                      <a:pt x="585" y="925"/>
                    </a:cubicBezTo>
                    <a:cubicBezTo>
                      <a:pt x="590" y="926"/>
                      <a:pt x="595" y="927"/>
                      <a:pt x="599" y="927"/>
                    </a:cubicBezTo>
                    <a:cubicBezTo>
                      <a:pt x="652" y="927"/>
                      <a:pt x="703" y="871"/>
                      <a:pt x="664" y="818"/>
                    </a:cubicBezTo>
                    <a:cubicBezTo>
                      <a:pt x="631" y="765"/>
                      <a:pt x="580" y="723"/>
                      <a:pt x="543" y="674"/>
                    </a:cubicBezTo>
                    <a:cubicBezTo>
                      <a:pt x="494" y="618"/>
                      <a:pt x="459" y="549"/>
                      <a:pt x="413" y="488"/>
                    </a:cubicBezTo>
                    <a:cubicBezTo>
                      <a:pt x="326" y="367"/>
                      <a:pt x="269" y="233"/>
                      <a:pt x="243" y="85"/>
                    </a:cubicBezTo>
                    <a:cubicBezTo>
                      <a:pt x="231" y="27"/>
                      <a:pt x="180" y="1"/>
                      <a:pt x="12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74" name="Google Shape;3674;p47"/>
              <p:cNvSpPr/>
              <p:nvPr/>
            </p:nvSpPr>
            <p:spPr>
              <a:xfrm rot="121333" flipH="1">
                <a:off x="8643225" y="2200403"/>
                <a:ext cx="13348" cy="23308"/>
              </a:xfrm>
              <a:custGeom>
                <a:avLst/>
                <a:gdLst/>
                <a:ahLst/>
                <a:cxnLst/>
                <a:rect l="l" t="t" r="r" b="b"/>
                <a:pathLst>
                  <a:path w="532" h="929" extrusionOk="0">
                    <a:moveTo>
                      <a:pt x="123" y="1"/>
                    </a:moveTo>
                    <a:cubicBezTo>
                      <a:pt x="61" y="1"/>
                      <a:pt x="0" y="67"/>
                      <a:pt x="37" y="142"/>
                    </a:cubicBezTo>
                    <a:cubicBezTo>
                      <a:pt x="94" y="268"/>
                      <a:pt x="140" y="402"/>
                      <a:pt x="178" y="535"/>
                    </a:cubicBezTo>
                    <a:cubicBezTo>
                      <a:pt x="212" y="649"/>
                      <a:pt x="231" y="781"/>
                      <a:pt x="296" y="881"/>
                    </a:cubicBezTo>
                    <a:cubicBezTo>
                      <a:pt x="315" y="912"/>
                      <a:pt x="351" y="928"/>
                      <a:pt x="386" y="928"/>
                    </a:cubicBezTo>
                    <a:cubicBezTo>
                      <a:pt x="428" y="928"/>
                      <a:pt x="468" y="905"/>
                      <a:pt x="478" y="858"/>
                    </a:cubicBezTo>
                    <a:cubicBezTo>
                      <a:pt x="531" y="584"/>
                      <a:pt x="342" y="272"/>
                      <a:pt x="201" y="48"/>
                    </a:cubicBezTo>
                    <a:cubicBezTo>
                      <a:pt x="181" y="14"/>
                      <a:pt x="152" y="1"/>
                      <a:pt x="12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75" name="Google Shape;3675;p47"/>
              <p:cNvSpPr/>
              <p:nvPr/>
            </p:nvSpPr>
            <p:spPr>
              <a:xfrm rot="121333" flipH="1">
                <a:off x="8625507" y="2163727"/>
                <a:ext cx="14753" cy="25265"/>
              </a:xfrm>
              <a:custGeom>
                <a:avLst/>
                <a:gdLst/>
                <a:ahLst/>
                <a:cxnLst/>
                <a:rect l="l" t="t" r="r" b="b"/>
                <a:pathLst>
                  <a:path w="588" h="1007" extrusionOk="0">
                    <a:moveTo>
                      <a:pt x="120" y="1"/>
                    </a:moveTo>
                    <a:cubicBezTo>
                      <a:pt x="60" y="1"/>
                      <a:pt x="0" y="53"/>
                      <a:pt x="18" y="128"/>
                    </a:cubicBezTo>
                    <a:cubicBezTo>
                      <a:pt x="98" y="435"/>
                      <a:pt x="151" y="789"/>
                      <a:pt x="424" y="995"/>
                    </a:cubicBezTo>
                    <a:cubicBezTo>
                      <a:pt x="437" y="1003"/>
                      <a:pt x="450" y="1007"/>
                      <a:pt x="463" y="1007"/>
                    </a:cubicBezTo>
                    <a:cubicBezTo>
                      <a:pt x="505" y="1007"/>
                      <a:pt x="540" y="963"/>
                      <a:pt x="546" y="922"/>
                    </a:cubicBezTo>
                    <a:cubicBezTo>
                      <a:pt x="588" y="599"/>
                      <a:pt x="368" y="310"/>
                      <a:pt x="204" y="47"/>
                    </a:cubicBezTo>
                    <a:cubicBezTo>
                      <a:pt x="183" y="15"/>
                      <a:pt x="152" y="1"/>
                      <a:pt x="12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76" name="Google Shape;3676;p47"/>
              <p:cNvSpPr/>
              <p:nvPr/>
            </p:nvSpPr>
            <p:spPr>
              <a:xfrm rot="121333" flipH="1">
                <a:off x="8693575" y="2165574"/>
                <a:ext cx="10337" cy="21025"/>
              </a:xfrm>
              <a:custGeom>
                <a:avLst/>
                <a:gdLst/>
                <a:ahLst/>
                <a:cxnLst/>
                <a:rect l="l" t="t" r="r" b="b"/>
                <a:pathLst>
                  <a:path w="412" h="838" extrusionOk="0">
                    <a:moveTo>
                      <a:pt x="130" y="0"/>
                    </a:moveTo>
                    <a:cubicBezTo>
                      <a:pt x="66" y="0"/>
                      <a:pt x="1" y="42"/>
                      <a:pt x="9" y="120"/>
                    </a:cubicBezTo>
                    <a:cubicBezTo>
                      <a:pt x="24" y="253"/>
                      <a:pt x="29" y="382"/>
                      <a:pt x="43" y="515"/>
                    </a:cubicBezTo>
                    <a:cubicBezTo>
                      <a:pt x="55" y="633"/>
                      <a:pt x="59" y="766"/>
                      <a:pt x="176" y="823"/>
                    </a:cubicBezTo>
                    <a:cubicBezTo>
                      <a:pt x="195" y="832"/>
                      <a:pt x="216" y="837"/>
                      <a:pt x="236" y="837"/>
                    </a:cubicBezTo>
                    <a:cubicBezTo>
                      <a:pt x="266" y="837"/>
                      <a:pt x="295" y="827"/>
                      <a:pt x="317" y="805"/>
                    </a:cubicBezTo>
                    <a:cubicBezTo>
                      <a:pt x="412" y="709"/>
                      <a:pt x="374" y="591"/>
                      <a:pt x="348" y="473"/>
                    </a:cubicBezTo>
                    <a:cubicBezTo>
                      <a:pt x="317" y="344"/>
                      <a:pt x="280" y="219"/>
                      <a:pt x="249" y="86"/>
                    </a:cubicBezTo>
                    <a:cubicBezTo>
                      <a:pt x="235" y="28"/>
                      <a:pt x="183" y="0"/>
                      <a:pt x="13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77" name="Google Shape;3677;p47"/>
              <p:cNvSpPr/>
              <p:nvPr/>
            </p:nvSpPr>
            <p:spPr>
              <a:xfrm rot="121333" flipH="1">
                <a:off x="8670380" y="2145590"/>
                <a:ext cx="11165" cy="22505"/>
              </a:xfrm>
              <a:custGeom>
                <a:avLst/>
                <a:gdLst/>
                <a:ahLst/>
                <a:cxnLst/>
                <a:rect l="l" t="t" r="r" b="b"/>
                <a:pathLst>
                  <a:path w="445" h="897" extrusionOk="0">
                    <a:moveTo>
                      <a:pt x="130" y="0"/>
                    </a:moveTo>
                    <a:cubicBezTo>
                      <a:pt x="77" y="0"/>
                      <a:pt x="20" y="39"/>
                      <a:pt x="15" y="104"/>
                    </a:cubicBezTo>
                    <a:cubicBezTo>
                      <a:pt x="0" y="355"/>
                      <a:pt x="11" y="762"/>
                      <a:pt x="285" y="884"/>
                    </a:cubicBezTo>
                    <a:cubicBezTo>
                      <a:pt x="302" y="892"/>
                      <a:pt x="319" y="896"/>
                      <a:pt x="335" y="896"/>
                    </a:cubicBezTo>
                    <a:cubicBezTo>
                      <a:pt x="385" y="896"/>
                      <a:pt x="424" y="859"/>
                      <a:pt x="429" y="804"/>
                    </a:cubicBezTo>
                    <a:cubicBezTo>
                      <a:pt x="445" y="679"/>
                      <a:pt x="388" y="560"/>
                      <a:pt x="342" y="446"/>
                    </a:cubicBezTo>
                    <a:cubicBezTo>
                      <a:pt x="297" y="329"/>
                      <a:pt x="247" y="200"/>
                      <a:pt x="220" y="74"/>
                    </a:cubicBezTo>
                    <a:cubicBezTo>
                      <a:pt x="209" y="23"/>
                      <a:pt x="170" y="0"/>
                      <a:pt x="13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78" name="Google Shape;3678;p47"/>
              <p:cNvSpPr/>
              <p:nvPr/>
            </p:nvSpPr>
            <p:spPr>
              <a:xfrm rot="121333" flipH="1">
                <a:off x="8653945" y="2100389"/>
                <a:ext cx="13523" cy="21426"/>
              </a:xfrm>
              <a:custGeom>
                <a:avLst/>
                <a:gdLst/>
                <a:ahLst/>
                <a:cxnLst/>
                <a:rect l="l" t="t" r="r" b="b"/>
                <a:pathLst>
                  <a:path w="539" h="854" extrusionOk="0">
                    <a:moveTo>
                      <a:pt x="174" y="1"/>
                    </a:moveTo>
                    <a:cubicBezTo>
                      <a:pt x="90" y="1"/>
                      <a:pt x="1" y="80"/>
                      <a:pt x="29" y="180"/>
                    </a:cubicBezTo>
                    <a:cubicBezTo>
                      <a:pt x="63" y="314"/>
                      <a:pt x="105" y="446"/>
                      <a:pt x="143" y="575"/>
                    </a:cubicBezTo>
                    <a:cubicBezTo>
                      <a:pt x="181" y="701"/>
                      <a:pt x="234" y="796"/>
                      <a:pt x="356" y="849"/>
                    </a:cubicBezTo>
                    <a:cubicBezTo>
                      <a:pt x="364" y="852"/>
                      <a:pt x="373" y="854"/>
                      <a:pt x="383" y="854"/>
                    </a:cubicBezTo>
                    <a:cubicBezTo>
                      <a:pt x="420" y="854"/>
                      <a:pt x="462" y="831"/>
                      <a:pt x="478" y="800"/>
                    </a:cubicBezTo>
                    <a:cubicBezTo>
                      <a:pt x="539" y="679"/>
                      <a:pt x="500" y="565"/>
                      <a:pt x="451" y="446"/>
                    </a:cubicBezTo>
                    <a:cubicBezTo>
                      <a:pt x="397" y="321"/>
                      <a:pt x="344" y="195"/>
                      <a:pt x="283" y="70"/>
                    </a:cubicBezTo>
                    <a:cubicBezTo>
                      <a:pt x="259" y="21"/>
                      <a:pt x="217" y="1"/>
                      <a:pt x="17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79" name="Google Shape;3679;p47"/>
              <p:cNvSpPr/>
              <p:nvPr/>
            </p:nvSpPr>
            <p:spPr>
              <a:xfrm rot="121333" flipH="1">
                <a:off x="8693259" y="2047174"/>
                <a:ext cx="9258" cy="25466"/>
              </a:xfrm>
              <a:custGeom>
                <a:avLst/>
                <a:gdLst/>
                <a:ahLst/>
                <a:cxnLst/>
                <a:rect l="l" t="t" r="r" b="b"/>
                <a:pathLst>
                  <a:path w="369" h="1015" extrusionOk="0">
                    <a:moveTo>
                      <a:pt x="68" y="0"/>
                    </a:moveTo>
                    <a:cubicBezTo>
                      <a:pt x="33" y="0"/>
                      <a:pt x="1" y="22"/>
                      <a:pt x="7" y="68"/>
                    </a:cubicBezTo>
                    <a:cubicBezTo>
                      <a:pt x="45" y="375"/>
                      <a:pt x="56" y="691"/>
                      <a:pt x="197" y="972"/>
                    </a:cubicBezTo>
                    <a:cubicBezTo>
                      <a:pt x="213" y="1002"/>
                      <a:pt x="240" y="1015"/>
                      <a:pt x="267" y="1015"/>
                    </a:cubicBezTo>
                    <a:cubicBezTo>
                      <a:pt x="313" y="1015"/>
                      <a:pt x="362" y="979"/>
                      <a:pt x="364" y="926"/>
                    </a:cubicBezTo>
                    <a:cubicBezTo>
                      <a:pt x="368" y="619"/>
                      <a:pt x="239" y="337"/>
                      <a:pt x="140" y="48"/>
                    </a:cubicBezTo>
                    <a:cubicBezTo>
                      <a:pt x="129" y="17"/>
                      <a:pt x="98" y="0"/>
                      <a:pt x="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80" name="Google Shape;3680;p47"/>
              <p:cNvSpPr/>
              <p:nvPr/>
            </p:nvSpPr>
            <p:spPr>
              <a:xfrm rot="121333" flipH="1">
                <a:off x="8711237" y="2064170"/>
                <a:ext cx="10412" cy="16935"/>
              </a:xfrm>
              <a:custGeom>
                <a:avLst/>
                <a:gdLst/>
                <a:ahLst/>
                <a:cxnLst/>
                <a:rect l="l" t="t" r="r" b="b"/>
                <a:pathLst>
                  <a:path w="415" h="675" extrusionOk="0">
                    <a:moveTo>
                      <a:pt x="172" y="1"/>
                    </a:moveTo>
                    <a:cubicBezTo>
                      <a:pt x="124" y="1"/>
                      <a:pt x="73" y="28"/>
                      <a:pt x="65" y="78"/>
                    </a:cubicBezTo>
                    <a:cubicBezTo>
                      <a:pt x="34" y="241"/>
                      <a:pt x="0" y="461"/>
                      <a:pt x="99" y="610"/>
                    </a:cubicBezTo>
                    <a:cubicBezTo>
                      <a:pt x="128" y="654"/>
                      <a:pt x="171" y="674"/>
                      <a:pt x="213" y="674"/>
                    </a:cubicBezTo>
                    <a:cubicBezTo>
                      <a:pt x="270" y="674"/>
                      <a:pt x="326" y="638"/>
                      <a:pt x="350" y="575"/>
                    </a:cubicBezTo>
                    <a:cubicBezTo>
                      <a:pt x="414" y="412"/>
                      <a:pt x="323" y="203"/>
                      <a:pt x="258" y="51"/>
                    </a:cubicBezTo>
                    <a:cubicBezTo>
                      <a:pt x="244" y="16"/>
                      <a:pt x="209" y="1"/>
                      <a:pt x="17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81" name="Google Shape;3681;p47"/>
              <p:cNvSpPr/>
              <p:nvPr/>
            </p:nvSpPr>
            <p:spPr>
              <a:xfrm rot="121333" flipH="1">
                <a:off x="8710904" y="2115966"/>
                <a:ext cx="9860" cy="18918"/>
              </a:xfrm>
              <a:custGeom>
                <a:avLst/>
                <a:gdLst/>
                <a:ahLst/>
                <a:cxnLst/>
                <a:rect l="l" t="t" r="r" b="b"/>
                <a:pathLst>
                  <a:path w="393" h="754" extrusionOk="0">
                    <a:moveTo>
                      <a:pt x="150" y="0"/>
                    </a:moveTo>
                    <a:cubicBezTo>
                      <a:pt x="117" y="0"/>
                      <a:pt x="86" y="18"/>
                      <a:pt x="81" y="59"/>
                    </a:cubicBezTo>
                    <a:cubicBezTo>
                      <a:pt x="54" y="241"/>
                      <a:pt x="1" y="534"/>
                      <a:pt x="111" y="698"/>
                    </a:cubicBezTo>
                    <a:cubicBezTo>
                      <a:pt x="136" y="732"/>
                      <a:pt x="179" y="754"/>
                      <a:pt x="220" y="754"/>
                    </a:cubicBezTo>
                    <a:cubicBezTo>
                      <a:pt x="257" y="754"/>
                      <a:pt x="291" y="737"/>
                      <a:pt x="309" y="698"/>
                    </a:cubicBezTo>
                    <a:cubicBezTo>
                      <a:pt x="392" y="512"/>
                      <a:pt x="301" y="245"/>
                      <a:pt x="241" y="59"/>
                    </a:cubicBezTo>
                    <a:cubicBezTo>
                      <a:pt x="229" y="23"/>
                      <a:pt x="188" y="0"/>
                      <a:pt x="15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82" name="Google Shape;3682;p47"/>
              <p:cNvSpPr/>
              <p:nvPr/>
            </p:nvSpPr>
            <p:spPr>
              <a:xfrm rot="121333" flipH="1">
                <a:off x="8682092" y="2098185"/>
                <a:ext cx="14251" cy="31287"/>
              </a:xfrm>
              <a:custGeom>
                <a:avLst/>
                <a:gdLst/>
                <a:ahLst/>
                <a:cxnLst/>
                <a:rect l="l" t="t" r="r" b="b"/>
                <a:pathLst>
                  <a:path w="568" h="1247" extrusionOk="0">
                    <a:moveTo>
                      <a:pt x="122" y="1"/>
                    </a:moveTo>
                    <a:cubicBezTo>
                      <a:pt x="74" y="1"/>
                      <a:pt x="27" y="33"/>
                      <a:pt x="23" y="99"/>
                    </a:cubicBezTo>
                    <a:cubicBezTo>
                      <a:pt x="0" y="460"/>
                      <a:pt x="16" y="985"/>
                      <a:pt x="331" y="1224"/>
                    </a:cubicBezTo>
                    <a:cubicBezTo>
                      <a:pt x="352" y="1240"/>
                      <a:pt x="376" y="1247"/>
                      <a:pt x="401" y="1247"/>
                    </a:cubicBezTo>
                    <a:cubicBezTo>
                      <a:pt x="481" y="1247"/>
                      <a:pt x="568" y="1176"/>
                      <a:pt x="559" y="1091"/>
                    </a:cubicBezTo>
                    <a:cubicBezTo>
                      <a:pt x="540" y="928"/>
                      <a:pt x="445" y="802"/>
                      <a:pt x="384" y="651"/>
                    </a:cubicBezTo>
                    <a:cubicBezTo>
                      <a:pt x="316" y="479"/>
                      <a:pt x="251" y="286"/>
                      <a:pt x="228" y="99"/>
                    </a:cubicBezTo>
                    <a:cubicBezTo>
                      <a:pt x="221" y="34"/>
                      <a:pt x="171" y="1"/>
                      <a:pt x="12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83" name="Google Shape;3683;p47"/>
              <p:cNvSpPr/>
              <p:nvPr/>
            </p:nvSpPr>
            <p:spPr>
              <a:xfrm rot="121333" flipH="1">
                <a:off x="8489157" y="2381122"/>
                <a:ext cx="677669" cy="263641"/>
              </a:xfrm>
              <a:custGeom>
                <a:avLst/>
                <a:gdLst/>
                <a:ahLst/>
                <a:cxnLst/>
                <a:rect l="l" t="t" r="r" b="b"/>
                <a:pathLst>
                  <a:path w="27010" h="10508" extrusionOk="0">
                    <a:moveTo>
                      <a:pt x="4007" y="1"/>
                    </a:moveTo>
                    <a:cubicBezTo>
                      <a:pt x="3262" y="1"/>
                      <a:pt x="2716" y="181"/>
                      <a:pt x="2434" y="588"/>
                    </a:cubicBezTo>
                    <a:cubicBezTo>
                      <a:pt x="0" y="4110"/>
                      <a:pt x="27009" y="10508"/>
                      <a:pt x="27009" y="10508"/>
                    </a:cubicBezTo>
                    <a:cubicBezTo>
                      <a:pt x="27009" y="10508"/>
                      <a:pt x="9698" y="1"/>
                      <a:pt x="400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84" name="Google Shape;3684;p47"/>
              <p:cNvSpPr/>
              <p:nvPr/>
            </p:nvSpPr>
            <p:spPr>
              <a:xfrm rot="121333" flipH="1">
                <a:off x="8946828" y="2457911"/>
                <a:ext cx="32140" cy="17437"/>
              </a:xfrm>
              <a:custGeom>
                <a:avLst/>
                <a:gdLst/>
                <a:ahLst/>
                <a:cxnLst/>
                <a:rect l="l" t="t" r="r" b="b"/>
                <a:pathLst>
                  <a:path w="1281" h="695" extrusionOk="0">
                    <a:moveTo>
                      <a:pt x="174" y="1"/>
                    </a:moveTo>
                    <a:cubicBezTo>
                      <a:pt x="40" y="1"/>
                      <a:pt x="0" y="204"/>
                      <a:pt x="143" y="253"/>
                    </a:cubicBezTo>
                    <a:cubicBezTo>
                      <a:pt x="444" y="363"/>
                      <a:pt x="741" y="522"/>
                      <a:pt x="1022" y="675"/>
                    </a:cubicBezTo>
                    <a:cubicBezTo>
                      <a:pt x="1047" y="688"/>
                      <a:pt x="1072" y="695"/>
                      <a:pt x="1095" y="695"/>
                    </a:cubicBezTo>
                    <a:cubicBezTo>
                      <a:pt x="1216" y="695"/>
                      <a:pt x="1281" y="521"/>
                      <a:pt x="1162" y="431"/>
                    </a:cubicBezTo>
                    <a:cubicBezTo>
                      <a:pt x="873" y="211"/>
                      <a:pt x="562" y="93"/>
                      <a:pt x="211" y="6"/>
                    </a:cubicBezTo>
                    <a:cubicBezTo>
                      <a:pt x="198" y="2"/>
                      <a:pt x="186" y="1"/>
                      <a:pt x="17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85" name="Google Shape;3685;p47"/>
              <p:cNvSpPr/>
              <p:nvPr/>
            </p:nvSpPr>
            <p:spPr>
              <a:xfrm rot="121333" flipH="1">
                <a:off x="8891577" y="2498032"/>
                <a:ext cx="24839" cy="13498"/>
              </a:xfrm>
              <a:custGeom>
                <a:avLst/>
                <a:gdLst/>
                <a:ahLst/>
                <a:cxnLst/>
                <a:rect l="l" t="t" r="r" b="b"/>
                <a:pathLst>
                  <a:path w="990" h="538" extrusionOk="0">
                    <a:moveTo>
                      <a:pt x="116" y="0"/>
                    </a:moveTo>
                    <a:cubicBezTo>
                      <a:pt x="34" y="0"/>
                      <a:pt x="0" y="108"/>
                      <a:pt x="51" y="169"/>
                    </a:cubicBezTo>
                    <a:cubicBezTo>
                      <a:pt x="138" y="287"/>
                      <a:pt x="291" y="370"/>
                      <a:pt x="424" y="431"/>
                    </a:cubicBezTo>
                    <a:cubicBezTo>
                      <a:pt x="522" y="479"/>
                      <a:pt x="645" y="537"/>
                      <a:pt x="760" y="537"/>
                    </a:cubicBezTo>
                    <a:cubicBezTo>
                      <a:pt x="792" y="537"/>
                      <a:pt x="823" y="533"/>
                      <a:pt x="853" y="522"/>
                    </a:cubicBezTo>
                    <a:cubicBezTo>
                      <a:pt x="941" y="492"/>
                      <a:pt x="990" y="374"/>
                      <a:pt x="910" y="301"/>
                    </a:cubicBezTo>
                    <a:cubicBezTo>
                      <a:pt x="812" y="215"/>
                      <a:pt x="663" y="206"/>
                      <a:pt x="534" y="164"/>
                    </a:cubicBezTo>
                    <a:cubicBezTo>
                      <a:pt x="401" y="123"/>
                      <a:pt x="279" y="50"/>
                      <a:pt x="146" y="5"/>
                    </a:cubicBezTo>
                    <a:cubicBezTo>
                      <a:pt x="135" y="2"/>
                      <a:pt x="125" y="0"/>
                      <a:pt x="11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86" name="Google Shape;3686;p47"/>
              <p:cNvSpPr/>
              <p:nvPr/>
            </p:nvSpPr>
            <p:spPr>
              <a:xfrm rot="121333" flipH="1">
                <a:off x="8874868" y="2474411"/>
                <a:ext cx="27197" cy="11842"/>
              </a:xfrm>
              <a:custGeom>
                <a:avLst/>
                <a:gdLst/>
                <a:ahLst/>
                <a:cxnLst/>
                <a:rect l="l" t="t" r="r" b="b"/>
                <a:pathLst>
                  <a:path w="1084" h="472" extrusionOk="0">
                    <a:moveTo>
                      <a:pt x="216" y="0"/>
                    </a:moveTo>
                    <a:cubicBezTo>
                      <a:pt x="56" y="0"/>
                      <a:pt x="1" y="239"/>
                      <a:pt x="171" y="293"/>
                    </a:cubicBezTo>
                    <a:cubicBezTo>
                      <a:pt x="304" y="331"/>
                      <a:pt x="438" y="369"/>
                      <a:pt x="566" y="407"/>
                    </a:cubicBezTo>
                    <a:cubicBezTo>
                      <a:pt x="662" y="436"/>
                      <a:pt x="756" y="472"/>
                      <a:pt x="852" y="472"/>
                    </a:cubicBezTo>
                    <a:cubicBezTo>
                      <a:pt x="882" y="472"/>
                      <a:pt x="913" y="468"/>
                      <a:pt x="943" y="460"/>
                    </a:cubicBezTo>
                    <a:cubicBezTo>
                      <a:pt x="1042" y="434"/>
                      <a:pt x="1084" y="297"/>
                      <a:pt x="1004" y="225"/>
                    </a:cubicBezTo>
                    <a:cubicBezTo>
                      <a:pt x="908" y="133"/>
                      <a:pt x="783" y="118"/>
                      <a:pt x="654" y="92"/>
                    </a:cubicBezTo>
                    <a:cubicBezTo>
                      <a:pt x="521" y="65"/>
                      <a:pt x="388" y="34"/>
                      <a:pt x="251" y="4"/>
                    </a:cubicBezTo>
                    <a:cubicBezTo>
                      <a:pt x="239" y="1"/>
                      <a:pt x="227" y="0"/>
                      <a:pt x="21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87" name="Google Shape;3687;p47"/>
              <p:cNvSpPr/>
              <p:nvPr/>
            </p:nvSpPr>
            <p:spPr>
              <a:xfrm rot="121333" flipH="1">
                <a:off x="8918457" y="2443838"/>
                <a:ext cx="19971" cy="9885"/>
              </a:xfrm>
              <a:custGeom>
                <a:avLst/>
                <a:gdLst/>
                <a:ahLst/>
                <a:cxnLst/>
                <a:rect l="l" t="t" r="r" b="b"/>
                <a:pathLst>
                  <a:path w="796" h="394" extrusionOk="0">
                    <a:moveTo>
                      <a:pt x="136" y="0"/>
                    </a:moveTo>
                    <a:cubicBezTo>
                      <a:pt x="23" y="0"/>
                      <a:pt x="1" y="187"/>
                      <a:pt x="115" y="213"/>
                    </a:cubicBezTo>
                    <a:cubicBezTo>
                      <a:pt x="210" y="232"/>
                      <a:pt x="305" y="259"/>
                      <a:pt x="396" y="297"/>
                    </a:cubicBezTo>
                    <a:cubicBezTo>
                      <a:pt x="477" y="329"/>
                      <a:pt x="555" y="393"/>
                      <a:pt x="642" y="393"/>
                    </a:cubicBezTo>
                    <a:cubicBezTo>
                      <a:pt x="649" y="393"/>
                      <a:pt x="656" y="393"/>
                      <a:pt x="663" y="392"/>
                    </a:cubicBezTo>
                    <a:cubicBezTo>
                      <a:pt x="747" y="385"/>
                      <a:pt x="796" y="309"/>
                      <a:pt x="758" y="232"/>
                    </a:cubicBezTo>
                    <a:cubicBezTo>
                      <a:pt x="705" y="134"/>
                      <a:pt x="579" y="104"/>
                      <a:pt x="480" y="69"/>
                    </a:cubicBezTo>
                    <a:cubicBezTo>
                      <a:pt x="370" y="35"/>
                      <a:pt x="256" y="16"/>
                      <a:pt x="145" y="0"/>
                    </a:cubicBezTo>
                    <a:cubicBezTo>
                      <a:pt x="142" y="0"/>
                      <a:pt x="139" y="0"/>
                      <a:pt x="13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88" name="Google Shape;3688;p47"/>
              <p:cNvSpPr/>
              <p:nvPr/>
            </p:nvSpPr>
            <p:spPr>
              <a:xfrm rot="121333" flipH="1">
                <a:off x="8835271" y="2505474"/>
                <a:ext cx="27172" cy="14050"/>
              </a:xfrm>
              <a:custGeom>
                <a:avLst/>
                <a:gdLst/>
                <a:ahLst/>
                <a:cxnLst/>
                <a:rect l="l" t="t" r="r" b="b"/>
                <a:pathLst>
                  <a:path w="1083" h="560" extrusionOk="0">
                    <a:moveTo>
                      <a:pt x="100" y="0"/>
                    </a:moveTo>
                    <a:cubicBezTo>
                      <a:pt x="32" y="0"/>
                      <a:pt x="1" y="93"/>
                      <a:pt x="49" y="137"/>
                    </a:cubicBezTo>
                    <a:cubicBezTo>
                      <a:pt x="170" y="255"/>
                      <a:pt x="319" y="342"/>
                      <a:pt x="467" y="418"/>
                    </a:cubicBezTo>
                    <a:cubicBezTo>
                      <a:pt x="605" y="489"/>
                      <a:pt x="750" y="560"/>
                      <a:pt x="904" y="560"/>
                    </a:cubicBezTo>
                    <a:cubicBezTo>
                      <a:pt x="915" y="560"/>
                      <a:pt x="927" y="559"/>
                      <a:pt x="939" y="559"/>
                    </a:cubicBezTo>
                    <a:cubicBezTo>
                      <a:pt x="1041" y="551"/>
                      <a:pt x="1083" y="441"/>
                      <a:pt x="1018" y="365"/>
                    </a:cubicBezTo>
                    <a:cubicBezTo>
                      <a:pt x="916" y="232"/>
                      <a:pt x="752" y="171"/>
                      <a:pt x="596" y="118"/>
                    </a:cubicBezTo>
                    <a:cubicBezTo>
                      <a:pt x="437" y="60"/>
                      <a:pt x="273" y="8"/>
                      <a:pt x="105" y="0"/>
                    </a:cubicBezTo>
                    <a:cubicBezTo>
                      <a:pt x="104" y="0"/>
                      <a:pt x="102" y="0"/>
                      <a:pt x="10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89" name="Google Shape;3689;p47"/>
              <p:cNvSpPr/>
              <p:nvPr/>
            </p:nvSpPr>
            <p:spPr>
              <a:xfrm rot="121333" flipH="1">
                <a:off x="8800981" y="2489616"/>
                <a:ext cx="30785" cy="14326"/>
              </a:xfrm>
              <a:custGeom>
                <a:avLst/>
                <a:gdLst/>
                <a:ahLst/>
                <a:cxnLst/>
                <a:rect l="l" t="t" r="r" b="b"/>
                <a:pathLst>
                  <a:path w="1227" h="571" extrusionOk="0">
                    <a:moveTo>
                      <a:pt x="163" y="0"/>
                    </a:moveTo>
                    <a:cubicBezTo>
                      <a:pt x="57" y="0"/>
                      <a:pt x="1" y="177"/>
                      <a:pt x="112" y="225"/>
                    </a:cubicBezTo>
                    <a:cubicBezTo>
                      <a:pt x="265" y="290"/>
                      <a:pt x="424" y="343"/>
                      <a:pt x="581" y="407"/>
                    </a:cubicBezTo>
                    <a:cubicBezTo>
                      <a:pt x="722" y="467"/>
                      <a:pt x="872" y="571"/>
                      <a:pt x="1029" y="571"/>
                    </a:cubicBezTo>
                    <a:cubicBezTo>
                      <a:pt x="1031" y="571"/>
                      <a:pt x="1034" y="571"/>
                      <a:pt x="1037" y="571"/>
                    </a:cubicBezTo>
                    <a:cubicBezTo>
                      <a:pt x="1135" y="571"/>
                      <a:pt x="1227" y="449"/>
                      <a:pt x="1158" y="362"/>
                    </a:cubicBezTo>
                    <a:cubicBezTo>
                      <a:pt x="1056" y="217"/>
                      <a:pt x="881" y="167"/>
                      <a:pt x="714" y="114"/>
                    </a:cubicBezTo>
                    <a:cubicBezTo>
                      <a:pt x="539" y="53"/>
                      <a:pt x="356" y="11"/>
                      <a:pt x="170" y="0"/>
                    </a:cubicBezTo>
                    <a:cubicBezTo>
                      <a:pt x="168" y="0"/>
                      <a:pt x="166" y="0"/>
                      <a:pt x="16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90" name="Google Shape;3690;p47"/>
              <p:cNvSpPr/>
              <p:nvPr/>
            </p:nvSpPr>
            <p:spPr>
              <a:xfrm rot="121333" flipH="1">
                <a:off x="8809157" y="2530646"/>
                <a:ext cx="23434" cy="15104"/>
              </a:xfrm>
              <a:custGeom>
                <a:avLst/>
                <a:gdLst/>
                <a:ahLst/>
                <a:cxnLst/>
                <a:rect l="l" t="t" r="r" b="b"/>
                <a:pathLst>
                  <a:path w="934" h="602" extrusionOk="0">
                    <a:moveTo>
                      <a:pt x="121" y="1"/>
                    </a:moveTo>
                    <a:cubicBezTo>
                      <a:pt x="28" y="1"/>
                      <a:pt x="0" y="140"/>
                      <a:pt x="78" y="197"/>
                    </a:cubicBezTo>
                    <a:cubicBezTo>
                      <a:pt x="184" y="277"/>
                      <a:pt x="287" y="361"/>
                      <a:pt x="394" y="441"/>
                    </a:cubicBezTo>
                    <a:cubicBezTo>
                      <a:pt x="492" y="514"/>
                      <a:pt x="602" y="601"/>
                      <a:pt x="729" y="601"/>
                    </a:cubicBezTo>
                    <a:cubicBezTo>
                      <a:pt x="734" y="601"/>
                      <a:pt x="739" y="601"/>
                      <a:pt x="744" y="601"/>
                    </a:cubicBezTo>
                    <a:cubicBezTo>
                      <a:pt x="858" y="592"/>
                      <a:pt x="933" y="475"/>
                      <a:pt x="877" y="368"/>
                    </a:cubicBezTo>
                    <a:cubicBezTo>
                      <a:pt x="808" y="243"/>
                      <a:pt x="668" y="197"/>
                      <a:pt x="542" y="148"/>
                    </a:cubicBezTo>
                    <a:cubicBezTo>
                      <a:pt x="412" y="99"/>
                      <a:pt x="284" y="57"/>
                      <a:pt x="158" y="8"/>
                    </a:cubicBezTo>
                    <a:cubicBezTo>
                      <a:pt x="145" y="3"/>
                      <a:pt x="132" y="1"/>
                      <a:pt x="12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91" name="Google Shape;3691;p47"/>
              <p:cNvSpPr/>
              <p:nvPr/>
            </p:nvSpPr>
            <p:spPr>
              <a:xfrm rot="121333" flipH="1">
                <a:off x="8756758" y="2530079"/>
                <a:ext cx="32165" cy="10914"/>
              </a:xfrm>
              <a:custGeom>
                <a:avLst/>
                <a:gdLst/>
                <a:ahLst/>
                <a:cxnLst/>
                <a:rect l="l" t="t" r="r" b="b"/>
                <a:pathLst>
                  <a:path w="1282" h="435" extrusionOk="0">
                    <a:moveTo>
                      <a:pt x="275" y="0"/>
                    </a:moveTo>
                    <a:cubicBezTo>
                      <a:pt x="223" y="0"/>
                      <a:pt x="172" y="3"/>
                      <a:pt x="122" y="8"/>
                    </a:cubicBezTo>
                    <a:cubicBezTo>
                      <a:pt x="20" y="19"/>
                      <a:pt x="1" y="149"/>
                      <a:pt x="99" y="191"/>
                    </a:cubicBezTo>
                    <a:cubicBezTo>
                      <a:pt x="282" y="263"/>
                      <a:pt x="487" y="305"/>
                      <a:pt x="677" y="365"/>
                    </a:cubicBezTo>
                    <a:cubicBezTo>
                      <a:pt x="797" y="402"/>
                      <a:pt x="907" y="435"/>
                      <a:pt x="1024" y="435"/>
                    </a:cubicBezTo>
                    <a:cubicBezTo>
                      <a:pt x="1078" y="435"/>
                      <a:pt x="1133" y="428"/>
                      <a:pt x="1191" y="411"/>
                    </a:cubicBezTo>
                    <a:cubicBezTo>
                      <a:pt x="1263" y="388"/>
                      <a:pt x="1282" y="300"/>
                      <a:pt x="1233" y="247"/>
                    </a:cubicBezTo>
                    <a:cubicBezTo>
                      <a:pt x="1099" y="103"/>
                      <a:pt x="936" y="65"/>
                      <a:pt x="745" y="42"/>
                    </a:cubicBezTo>
                    <a:cubicBezTo>
                      <a:pt x="594" y="22"/>
                      <a:pt x="432" y="0"/>
                      <a:pt x="27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92" name="Google Shape;3692;p47"/>
              <p:cNvSpPr/>
              <p:nvPr/>
            </p:nvSpPr>
            <p:spPr>
              <a:xfrm rot="121333" flipH="1">
                <a:off x="8716311" y="2547985"/>
                <a:ext cx="32315" cy="13649"/>
              </a:xfrm>
              <a:custGeom>
                <a:avLst/>
                <a:gdLst/>
                <a:ahLst/>
                <a:cxnLst/>
                <a:rect l="l" t="t" r="r" b="b"/>
                <a:pathLst>
                  <a:path w="1288" h="544" extrusionOk="0">
                    <a:moveTo>
                      <a:pt x="299" y="1"/>
                    </a:moveTo>
                    <a:cubicBezTo>
                      <a:pt x="279" y="1"/>
                      <a:pt x="259" y="1"/>
                      <a:pt x="239" y="2"/>
                    </a:cubicBezTo>
                    <a:cubicBezTo>
                      <a:pt x="16" y="6"/>
                      <a:pt x="0" y="291"/>
                      <a:pt x="186" y="367"/>
                    </a:cubicBezTo>
                    <a:cubicBezTo>
                      <a:pt x="411" y="458"/>
                      <a:pt x="662" y="488"/>
                      <a:pt x="897" y="538"/>
                    </a:cubicBezTo>
                    <a:cubicBezTo>
                      <a:pt x="914" y="542"/>
                      <a:pt x="931" y="543"/>
                      <a:pt x="946" y="543"/>
                    </a:cubicBezTo>
                    <a:cubicBezTo>
                      <a:pt x="1199" y="543"/>
                      <a:pt x="1288" y="140"/>
                      <a:pt x="1020" y="97"/>
                    </a:cubicBezTo>
                    <a:cubicBezTo>
                      <a:pt x="784" y="58"/>
                      <a:pt x="539" y="1"/>
                      <a:pt x="29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93" name="Google Shape;3693;p47"/>
              <p:cNvSpPr/>
              <p:nvPr/>
            </p:nvSpPr>
            <p:spPr>
              <a:xfrm rot="121333" flipH="1">
                <a:off x="8706602" y="2533649"/>
                <a:ext cx="23283" cy="11918"/>
              </a:xfrm>
              <a:custGeom>
                <a:avLst/>
                <a:gdLst/>
                <a:ahLst/>
                <a:cxnLst/>
                <a:rect l="l" t="t" r="r" b="b"/>
                <a:pathLst>
                  <a:path w="928" h="475" extrusionOk="0">
                    <a:moveTo>
                      <a:pt x="339" y="0"/>
                    </a:moveTo>
                    <a:cubicBezTo>
                      <a:pt x="237" y="0"/>
                      <a:pt x="137" y="21"/>
                      <a:pt x="65" y="93"/>
                    </a:cubicBezTo>
                    <a:cubicBezTo>
                      <a:pt x="1" y="154"/>
                      <a:pt x="15" y="264"/>
                      <a:pt x="92" y="309"/>
                    </a:cubicBezTo>
                    <a:cubicBezTo>
                      <a:pt x="194" y="370"/>
                      <a:pt x="331" y="359"/>
                      <a:pt x="445" y="393"/>
                    </a:cubicBezTo>
                    <a:cubicBezTo>
                      <a:pt x="502" y="412"/>
                      <a:pt x="552" y="443"/>
                      <a:pt x="608" y="462"/>
                    </a:cubicBezTo>
                    <a:cubicBezTo>
                      <a:pt x="638" y="471"/>
                      <a:pt x="665" y="475"/>
                      <a:pt x="693" y="475"/>
                    </a:cubicBezTo>
                    <a:cubicBezTo>
                      <a:pt x="730" y="475"/>
                      <a:pt x="767" y="468"/>
                      <a:pt x="806" y="462"/>
                    </a:cubicBezTo>
                    <a:cubicBezTo>
                      <a:pt x="882" y="446"/>
                      <a:pt x="928" y="355"/>
                      <a:pt x="905" y="283"/>
                    </a:cubicBezTo>
                    <a:cubicBezTo>
                      <a:pt x="856" y="104"/>
                      <a:pt x="700" y="47"/>
                      <a:pt x="529" y="17"/>
                    </a:cubicBezTo>
                    <a:cubicBezTo>
                      <a:pt x="469" y="8"/>
                      <a:pt x="403" y="0"/>
                      <a:pt x="33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94" name="Google Shape;3694;p47"/>
              <p:cNvSpPr/>
              <p:nvPr/>
            </p:nvSpPr>
            <p:spPr>
              <a:xfrm rot="121333" flipH="1">
                <a:off x="8655763" y="2561274"/>
                <a:ext cx="31663" cy="9484"/>
              </a:xfrm>
              <a:custGeom>
                <a:avLst/>
                <a:gdLst/>
                <a:ahLst/>
                <a:cxnLst/>
                <a:rect l="l" t="t" r="r" b="b"/>
                <a:pathLst>
                  <a:path w="1262" h="378" extrusionOk="0">
                    <a:moveTo>
                      <a:pt x="701" y="1"/>
                    </a:moveTo>
                    <a:cubicBezTo>
                      <a:pt x="511" y="1"/>
                      <a:pt x="313" y="29"/>
                      <a:pt x="156" y="29"/>
                    </a:cubicBezTo>
                    <a:cubicBezTo>
                      <a:pt x="0" y="29"/>
                      <a:pt x="0" y="266"/>
                      <a:pt x="156" y="269"/>
                    </a:cubicBezTo>
                    <a:cubicBezTo>
                      <a:pt x="339" y="277"/>
                      <a:pt x="521" y="311"/>
                      <a:pt x="704" y="341"/>
                    </a:cubicBezTo>
                    <a:cubicBezTo>
                      <a:pt x="794" y="358"/>
                      <a:pt x="884" y="377"/>
                      <a:pt x="974" y="377"/>
                    </a:cubicBezTo>
                    <a:cubicBezTo>
                      <a:pt x="1031" y="377"/>
                      <a:pt x="1087" y="369"/>
                      <a:pt x="1144" y="349"/>
                    </a:cubicBezTo>
                    <a:cubicBezTo>
                      <a:pt x="1255" y="311"/>
                      <a:pt x="1262" y="185"/>
                      <a:pt x="1175" y="121"/>
                    </a:cubicBezTo>
                    <a:cubicBezTo>
                      <a:pt x="1049" y="26"/>
                      <a:pt x="878" y="1"/>
                      <a:pt x="7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95" name="Google Shape;3695;p47"/>
              <p:cNvSpPr/>
              <p:nvPr/>
            </p:nvSpPr>
            <p:spPr>
              <a:xfrm rot="121333" flipH="1">
                <a:off x="8335391" y="2473020"/>
                <a:ext cx="323680" cy="241211"/>
              </a:xfrm>
              <a:custGeom>
                <a:avLst/>
                <a:gdLst/>
                <a:ahLst/>
                <a:cxnLst/>
                <a:rect l="l" t="t" r="r" b="b"/>
                <a:pathLst>
                  <a:path w="12901" h="9614" extrusionOk="0">
                    <a:moveTo>
                      <a:pt x="8138" y="1"/>
                    </a:moveTo>
                    <a:cubicBezTo>
                      <a:pt x="7119" y="1"/>
                      <a:pt x="6562" y="5074"/>
                      <a:pt x="6562" y="5074"/>
                    </a:cubicBezTo>
                    <a:cubicBezTo>
                      <a:pt x="6562" y="5074"/>
                      <a:pt x="5760" y="987"/>
                      <a:pt x="4825" y="915"/>
                    </a:cubicBezTo>
                    <a:cubicBezTo>
                      <a:pt x="4817" y="915"/>
                      <a:pt x="4810" y="914"/>
                      <a:pt x="4803" y="914"/>
                    </a:cubicBezTo>
                    <a:cubicBezTo>
                      <a:pt x="3919" y="914"/>
                      <a:pt x="5472" y="5291"/>
                      <a:pt x="5472" y="5291"/>
                    </a:cubicBezTo>
                    <a:cubicBezTo>
                      <a:pt x="5472" y="5291"/>
                      <a:pt x="2788" y="1971"/>
                      <a:pt x="1465" y="1971"/>
                    </a:cubicBezTo>
                    <a:cubicBezTo>
                      <a:pt x="1347" y="1971"/>
                      <a:pt x="1239" y="1998"/>
                      <a:pt x="1145" y="2056"/>
                    </a:cubicBezTo>
                    <a:cubicBezTo>
                      <a:pt x="1" y="2763"/>
                      <a:pt x="3456" y="5295"/>
                      <a:pt x="3456" y="5295"/>
                    </a:cubicBezTo>
                    <a:cubicBezTo>
                      <a:pt x="3456" y="5295"/>
                      <a:pt x="4284" y="9614"/>
                      <a:pt x="6772" y="9614"/>
                    </a:cubicBezTo>
                    <a:cubicBezTo>
                      <a:pt x="6830" y="9614"/>
                      <a:pt x="6890" y="9611"/>
                      <a:pt x="6950" y="9607"/>
                    </a:cubicBezTo>
                    <a:cubicBezTo>
                      <a:pt x="9582" y="9389"/>
                      <a:pt x="9582" y="5770"/>
                      <a:pt x="9582" y="5770"/>
                    </a:cubicBezTo>
                    <a:cubicBezTo>
                      <a:pt x="9582" y="5770"/>
                      <a:pt x="12821" y="3462"/>
                      <a:pt x="12893" y="2462"/>
                    </a:cubicBezTo>
                    <a:cubicBezTo>
                      <a:pt x="12901" y="2359"/>
                      <a:pt x="12856" y="2312"/>
                      <a:pt x="12770" y="2312"/>
                    </a:cubicBezTo>
                    <a:cubicBezTo>
                      <a:pt x="12273" y="2312"/>
                      <a:pt x="10397" y="3849"/>
                      <a:pt x="9201" y="4873"/>
                    </a:cubicBezTo>
                    <a:cubicBezTo>
                      <a:pt x="10163" y="3223"/>
                      <a:pt x="11342" y="968"/>
                      <a:pt x="10638" y="915"/>
                    </a:cubicBezTo>
                    <a:cubicBezTo>
                      <a:pt x="10630" y="915"/>
                      <a:pt x="10621" y="914"/>
                      <a:pt x="10613" y="914"/>
                    </a:cubicBezTo>
                    <a:cubicBezTo>
                      <a:pt x="9976" y="914"/>
                      <a:pt x="9082" y="2585"/>
                      <a:pt x="8441" y="4044"/>
                    </a:cubicBezTo>
                    <a:cubicBezTo>
                      <a:pt x="8657" y="2371"/>
                      <a:pt x="8836" y="82"/>
                      <a:pt x="8175" y="3"/>
                    </a:cubicBezTo>
                    <a:cubicBezTo>
                      <a:pt x="8162" y="1"/>
                      <a:pt x="8150" y="1"/>
                      <a:pt x="8138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" name="Google Shape;3696;p47"/>
            <p:cNvGrpSpPr/>
            <p:nvPr/>
          </p:nvGrpSpPr>
          <p:grpSpPr>
            <a:xfrm>
              <a:off x="6325368" y="2308442"/>
              <a:ext cx="1729974" cy="2987462"/>
              <a:chOff x="6325368" y="2308442"/>
              <a:chExt cx="1729974" cy="2987462"/>
            </a:xfrm>
          </p:grpSpPr>
          <p:grpSp>
            <p:nvGrpSpPr>
              <p:cNvPr id="8" name="Google Shape;3697;p47"/>
              <p:cNvGrpSpPr/>
              <p:nvPr/>
            </p:nvGrpSpPr>
            <p:grpSpPr>
              <a:xfrm flipH="1">
                <a:off x="6503906" y="3049351"/>
                <a:ext cx="1279025" cy="2246552"/>
                <a:chOff x="7801383" y="2969578"/>
                <a:chExt cx="1246613" cy="2189622"/>
              </a:xfrm>
            </p:grpSpPr>
            <p:sp>
              <p:nvSpPr>
                <p:cNvPr id="3698" name="Google Shape;3698;p47"/>
                <p:cNvSpPr/>
                <p:nvPr/>
              </p:nvSpPr>
              <p:spPr>
                <a:xfrm>
                  <a:off x="8043305" y="3282142"/>
                  <a:ext cx="295238" cy="18770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83" h="42489" extrusionOk="0">
                      <a:moveTo>
                        <a:pt x="6332" y="0"/>
                      </a:moveTo>
                      <a:cubicBezTo>
                        <a:pt x="6206" y="0"/>
                        <a:pt x="6094" y="86"/>
                        <a:pt x="6067" y="213"/>
                      </a:cubicBezTo>
                      <a:cubicBezTo>
                        <a:pt x="6055" y="250"/>
                        <a:pt x="6055" y="253"/>
                        <a:pt x="6059" y="359"/>
                      </a:cubicBezTo>
                      <a:cubicBezTo>
                        <a:pt x="6070" y="670"/>
                        <a:pt x="6085" y="1197"/>
                        <a:pt x="6099" y="1910"/>
                      </a:cubicBezTo>
                      <a:cubicBezTo>
                        <a:pt x="6107" y="2465"/>
                        <a:pt x="6110" y="3129"/>
                        <a:pt x="6110" y="3887"/>
                      </a:cubicBezTo>
                      <a:cubicBezTo>
                        <a:pt x="6110" y="4746"/>
                        <a:pt x="6102" y="5732"/>
                        <a:pt x="6080" y="6827"/>
                      </a:cubicBezTo>
                      <a:cubicBezTo>
                        <a:pt x="6077" y="7027"/>
                        <a:pt x="6074" y="7233"/>
                        <a:pt x="6067" y="7444"/>
                      </a:cubicBezTo>
                      <a:cubicBezTo>
                        <a:pt x="6012" y="9681"/>
                        <a:pt x="5899" y="12309"/>
                        <a:pt x="5682" y="15181"/>
                      </a:cubicBezTo>
                      <a:cubicBezTo>
                        <a:pt x="5657" y="15482"/>
                        <a:pt x="5635" y="15790"/>
                        <a:pt x="5610" y="16103"/>
                      </a:cubicBezTo>
                      <a:cubicBezTo>
                        <a:pt x="5483" y="17636"/>
                        <a:pt x="5323" y="19232"/>
                        <a:pt x="5131" y="20864"/>
                      </a:cubicBezTo>
                      <a:cubicBezTo>
                        <a:pt x="5091" y="21201"/>
                        <a:pt x="5051" y="21542"/>
                        <a:pt x="5007" y="21886"/>
                      </a:cubicBezTo>
                      <a:cubicBezTo>
                        <a:pt x="4144" y="28706"/>
                        <a:pt x="2629" y="36114"/>
                        <a:pt x="0" y="42489"/>
                      </a:cubicBezTo>
                      <a:lnTo>
                        <a:pt x="584" y="42489"/>
                      </a:lnTo>
                      <a:cubicBezTo>
                        <a:pt x="3173" y="36132"/>
                        <a:pt x="4674" y="28793"/>
                        <a:pt x="5533" y="22027"/>
                      </a:cubicBezTo>
                      <a:cubicBezTo>
                        <a:pt x="5570" y="21777"/>
                        <a:pt x="5598" y="21527"/>
                        <a:pt x="5628" y="21277"/>
                      </a:cubicBezTo>
                      <a:cubicBezTo>
                        <a:pt x="5827" y="19631"/>
                        <a:pt x="5990" y="18024"/>
                        <a:pt x="6121" y="16480"/>
                      </a:cubicBezTo>
                      <a:cubicBezTo>
                        <a:pt x="6128" y="16399"/>
                        <a:pt x="6135" y="16320"/>
                        <a:pt x="6142" y="16240"/>
                      </a:cubicBezTo>
                      <a:cubicBezTo>
                        <a:pt x="6447" y="12582"/>
                        <a:pt x="6581" y="9264"/>
                        <a:pt x="6632" y="6599"/>
                      </a:cubicBezTo>
                      <a:cubicBezTo>
                        <a:pt x="6639" y="6283"/>
                        <a:pt x="6643" y="5979"/>
                        <a:pt x="6646" y="5685"/>
                      </a:cubicBezTo>
                      <a:cubicBezTo>
                        <a:pt x="6683" y="2981"/>
                        <a:pt x="6632" y="1070"/>
                        <a:pt x="6607" y="340"/>
                      </a:cubicBezTo>
                      <a:lnTo>
                        <a:pt x="6603" y="275"/>
                      </a:lnTo>
                      <a:cubicBezTo>
                        <a:pt x="6607" y="152"/>
                        <a:pt x="6520" y="36"/>
                        <a:pt x="6393" y="7"/>
                      </a:cubicBezTo>
                      <a:cubicBezTo>
                        <a:pt x="6372" y="3"/>
                        <a:pt x="6352" y="0"/>
                        <a:pt x="633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99" name="Google Shape;3699;p47"/>
                <p:cNvSpPr/>
                <p:nvPr/>
              </p:nvSpPr>
              <p:spPr>
                <a:xfrm>
                  <a:off x="8285183" y="3631993"/>
                  <a:ext cx="762813" cy="4900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267" h="11092" extrusionOk="0">
                      <a:moveTo>
                        <a:pt x="11050" y="0"/>
                      </a:moveTo>
                      <a:cubicBezTo>
                        <a:pt x="6182" y="0"/>
                        <a:pt x="1" y="10123"/>
                        <a:pt x="1" y="10123"/>
                      </a:cubicBezTo>
                      <a:lnTo>
                        <a:pt x="1" y="11091"/>
                      </a:lnTo>
                      <a:cubicBezTo>
                        <a:pt x="1" y="11091"/>
                        <a:pt x="17267" y="2320"/>
                        <a:pt x="12285" y="243"/>
                      </a:cubicBezTo>
                      <a:cubicBezTo>
                        <a:pt x="11886" y="77"/>
                        <a:pt x="11473" y="0"/>
                        <a:pt x="1105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00" name="Google Shape;3700;p47"/>
                <p:cNvSpPr/>
                <p:nvPr/>
              </p:nvSpPr>
              <p:spPr>
                <a:xfrm>
                  <a:off x="7876222" y="3649178"/>
                  <a:ext cx="436695" cy="3543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85" h="8020" extrusionOk="0">
                      <a:moveTo>
                        <a:pt x="2426" y="0"/>
                      </a:moveTo>
                      <a:cubicBezTo>
                        <a:pt x="2300" y="0"/>
                        <a:pt x="2182" y="22"/>
                        <a:pt x="2074" y="68"/>
                      </a:cubicBezTo>
                      <a:cubicBezTo>
                        <a:pt x="0" y="949"/>
                        <a:pt x="9837" y="8019"/>
                        <a:pt x="9837" y="8019"/>
                      </a:cubicBezTo>
                      <a:lnTo>
                        <a:pt x="9740" y="7374"/>
                      </a:lnTo>
                      <a:cubicBezTo>
                        <a:pt x="9884" y="7243"/>
                        <a:pt x="4728" y="0"/>
                        <a:pt x="242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01" name="Google Shape;3701;p47"/>
                <p:cNvSpPr/>
                <p:nvPr/>
              </p:nvSpPr>
              <p:spPr>
                <a:xfrm>
                  <a:off x="8331483" y="3283953"/>
                  <a:ext cx="432851" cy="2917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98" h="6605" extrusionOk="0">
                      <a:moveTo>
                        <a:pt x="6539" y="1"/>
                      </a:moveTo>
                      <a:cubicBezTo>
                        <a:pt x="4006" y="1"/>
                        <a:pt x="0" y="5822"/>
                        <a:pt x="0" y="5822"/>
                      </a:cubicBezTo>
                      <a:lnTo>
                        <a:pt x="0" y="6605"/>
                      </a:lnTo>
                      <a:cubicBezTo>
                        <a:pt x="0" y="6605"/>
                        <a:pt x="9797" y="2544"/>
                        <a:pt x="7513" y="386"/>
                      </a:cubicBezTo>
                      <a:cubicBezTo>
                        <a:pt x="7228" y="118"/>
                        <a:pt x="6898" y="1"/>
                        <a:pt x="653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02" name="Google Shape;3702;p47"/>
                <p:cNvSpPr/>
                <p:nvPr/>
              </p:nvSpPr>
              <p:spPr>
                <a:xfrm>
                  <a:off x="7935819" y="2969622"/>
                  <a:ext cx="395698" cy="5068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57" h="11473" extrusionOk="0">
                      <a:moveTo>
                        <a:pt x="3214" y="0"/>
                      </a:moveTo>
                      <a:cubicBezTo>
                        <a:pt x="3146" y="0"/>
                        <a:pt x="3078" y="6"/>
                        <a:pt x="3009" y="17"/>
                      </a:cubicBezTo>
                      <a:cubicBezTo>
                        <a:pt x="0" y="521"/>
                        <a:pt x="8956" y="11472"/>
                        <a:pt x="8956" y="11472"/>
                      </a:cubicBezTo>
                      <a:lnTo>
                        <a:pt x="8956" y="10417"/>
                      </a:lnTo>
                      <a:cubicBezTo>
                        <a:pt x="8956" y="10417"/>
                        <a:pt x="6151" y="0"/>
                        <a:pt x="321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03" name="Google Shape;3703;p47"/>
                <p:cNvSpPr/>
                <p:nvPr/>
              </p:nvSpPr>
              <p:spPr>
                <a:xfrm>
                  <a:off x="8028240" y="3437739"/>
                  <a:ext cx="303279" cy="1832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65" h="4147" extrusionOk="0">
                      <a:moveTo>
                        <a:pt x="1761" y="0"/>
                      </a:moveTo>
                      <a:cubicBezTo>
                        <a:pt x="1619" y="0"/>
                        <a:pt x="1492" y="28"/>
                        <a:pt x="1382" y="90"/>
                      </a:cubicBezTo>
                      <a:cubicBezTo>
                        <a:pt x="0" y="854"/>
                        <a:pt x="6864" y="4147"/>
                        <a:pt x="6864" y="4147"/>
                      </a:cubicBezTo>
                      <a:lnTo>
                        <a:pt x="6864" y="3762"/>
                      </a:lnTo>
                      <a:cubicBezTo>
                        <a:pt x="6864" y="3762"/>
                        <a:pt x="3391" y="0"/>
                        <a:pt x="176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04" name="Google Shape;3704;p47"/>
                <p:cNvSpPr/>
                <p:nvPr/>
              </p:nvSpPr>
              <p:spPr>
                <a:xfrm>
                  <a:off x="7801383" y="4016214"/>
                  <a:ext cx="480474" cy="2387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76" h="5405" extrusionOk="0">
                      <a:moveTo>
                        <a:pt x="2790" y="0"/>
                      </a:moveTo>
                      <a:cubicBezTo>
                        <a:pt x="2338" y="0"/>
                        <a:pt x="1966" y="137"/>
                        <a:pt x="1716" y="458"/>
                      </a:cubicBezTo>
                      <a:cubicBezTo>
                        <a:pt x="1" y="2660"/>
                        <a:pt x="10792" y="5404"/>
                        <a:pt x="10792" y="5404"/>
                      </a:cubicBezTo>
                      <a:lnTo>
                        <a:pt x="10875" y="4708"/>
                      </a:lnTo>
                      <a:cubicBezTo>
                        <a:pt x="10875" y="4708"/>
                        <a:pt x="5443" y="0"/>
                        <a:pt x="279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05" name="Google Shape;3705;p47"/>
                <p:cNvSpPr/>
                <p:nvPr/>
              </p:nvSpPr>
              <p:spPr>
                <a:xfrm>
                  <a:off x="8261327" y="4343843"/>
                  <a:ext cx="413634" cy="3767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63" h="8529" extrusionOk="0">
                      <a:moveTo>
                        <a:pt x="109" y="0"/>
                      </a:moveTo>
                      <a:lnTo>
                        <a:pt x="0" y="736"/>
                      </a:lnTo>
                      <a:cubicBezTo>
                        <a:pt x="0" y="736"/>
                        <a:pt x="3093" y="8529"/>
                        <a:pt x="5701" y="8529"/>
                      </a:cubicBezTo>
                      <a:cubicBezTo>
                        <a:pt x="6019" y="8529"/>
                        <a:pt x="6330" y="8412"/>
                        <a:pt x="6628" y="8152"/>
                      </a:cubicBezTo>
                      <a:cubicBezTo>
                        <a:pt x="9362" y="5755"/>
                        <a:pt x="109" y="0"/>
                        <a:pt x="10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06" name="Google Shape;3706;p47"/>
                <p:cNvSpPr/>
                <p:nvPr/>
              </p:nvSpPr>
              <p:spPr>
                <a:xfrm>
                  <a:off x="8270295" y="4110889"/>
                  <a:ext cx="370340" cy="2067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83" h="4679" extrusionOk="0">
                      <a:moveTo>
                        <a:pt x="5806" y="0"/>
                      </a:moveTo>
                      <a:cubicBezTo>
                        <a:pt x="3662" y="0"/>
                        <a:pt x="0" y="4080"/>
                        <a:pt x="0" y="4080"/>
                      </a:cubicBezTo>
                      <a:lnTo>
                        <a:pt x="0" y="4679"/>
                      </a:lnTo>
                      <a:cubicBezTo>
                        <a:pt x="0" y="4679"/>
                        <a:pt x="8383" y="1201"/>
                        <a:pt x="6429" y="147"/>
                      </a:cubicBezTo>
                      <a:cubicBezTo>
                        <a:pt x="6243" y="46"/>
                        <a:pt x="6033" y="0"/>
                        <a:pt x="580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07" name="Google Shape;3707;p47"/>
                <p:cNvSpPr/>
                <p:nvPr/>
              </p:nvSpPr>
              <p:spPr>
                <a:xfrm>
                  <a:off x="8285183" y="3653287"/>
                  <a:ext cx="561938" cy="4259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20" h="9642" extrusionOk="0">
                      <a:moveTo>
                        <a:pt x="12720" y="0"/>
                      </a:moveTo>
                      <a:lnTo>
                        <a:pt x="12720" y="0"/>
                      </a:lnTo>
                      <a:cubicBezTo>
                        <a:pt x="11404" y="301"/>
                        <a:pt x="10208" y="976"/>
                        <a:pt x="9073" y="1689"/>
                      </a:cubicBezTo>
                      <a:cubicBezTo>
                        <a:pt x="7934" y="2412"/>
                        <a:pt x="6864" y="3231"/>
                        <a:pt x="5820" y="4076"/>
                      </a:cubicBezTo>
                      <a:cubicBezTo>
                        <a:pt x="4787" y="4939"/>
                        <a:pt x="3782" y="5827"/>
                        <a:pt x="2811" y="6755"/>
                      </a:cubicBezTo>
                      <a:cubicBezTo>
                        <a:pt x="1842" y="7687"/>
                        <a:pt x="896" y="8641"/>
                        <a:pt x="1" y="9641"/>
                      </a:cubicBezTo>
                      <a:cubicBezTo>
                        <a:pt x="490" y="9181"/>
                        <a:pt x="972" y="8716"/>
                        <a:pt x="1469" y="8267"/>
                      </a:cubicBezTo>
                      <a:cubicBezTo>
                        <a:pt x="1959" y="7811"/>
                        <a:pt x="2451" y="7357"/>
                        <a:pt x="2952" y="6911"/>
                      </a:cubicBezTo>
                      <a:cubicBezTo>
                        <a:pt x="3949" y="6015"/>
                        <a:pt x="4953" y="5127"/>
                        <a:pt x="5994" y="4286"/>
                      </a:cubicBezTo>
                      <a:cubicBezTo>
                        <a:pt x="7020" y="3430"/>
                        <a:pt x="8082" y="2618"/>
                        <a:pt x="9188" y="1863"/>
                      </a:cubicBezTo>
                      <a:cubicBezTo>
                        <a:pt x="9739" y="1487"/>
                        <a:pt x="10301" y="1128"/>
                        <a:pt x="10889" y="809"/>
                      </a:cubicBezTo>
                      <a:cubicBezTo>
                        <a:pt x="11473" y="482"/>
                        <a:pt x="12082" y="203"/>
                        <a:pt x="12720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08" name="Google Shape;3708;p47"/>
                <p:cNvSpPr/>
                <p:nvPr/>
              </p:nvSpPr>
              <p:spPr>
                <a:xfrm>
                  <a:off x="7967804" y="3652182"/>
                  <a:ext cx="338709" cy="32276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67" h="7306" extrusionOk="0">
                      <a:moveTo>
                        <a:pt x="1" y="0"/>
                      </a:moveTo>
                      <a:cubicBezTo>
                        <a:pt x="179" y="134"/>
                        <a:pt x="357" y="265"/>
                        <a:pt x="534" y="392"/>
                      </a:cubicBezTo>
                      <a:lnTo>
                        <a:pt x="1045" y="812"/>
                      </a:lnTo>
                      <a:cubicBezTo>
                        <a:pt x="1383" y="1098"/>
                        <a:pt x="1720" y="1381"/>
                        <a:pt x="2039" y="1686"/>
                      </a:cubicBezTo>
                      <a:cubicBezTo>
                        <a:pt x="2688" y="2284"/>
                        <a:pt x="3326" y="2894"/>
                        <a:pt x="3947" y="3520"/>
                      </a:cubicBezTo>
                      <a:cubicBezTo>
                        <a:pt x="4577" y="4141"/>
                        <a:pt x="5194" y="4771"/>
                        <a:pt x="5814" y="5402"/>
                      </a:cubicBezTo>
                      <a:lnTo>
                        <a:pt x="7667" y="7306"/>
                      </a:lnTo>
                      <a:cubicBezTo>
                        <a:pt x="7130" y="6599"/>
                        <a:pt x="6554" y="5925"/>
                        <a:pt x="5966" y="5261"/>
                      </a:cubicBezTo>
                      <a:cubicBezTo>
                        <a:pt x="5379" y="4594"/>
                        <a:pt x="4765" y="3955"/>
                        <a:pt x="4139" y="3324"/>
                      </a:cubicBezTo>
                      <a:cubicBezTo>
                        <a:pt x="3511" y="2701"/>
                        <a:pt x="2862" y="2092"/>
                        <a:pt x="2177" y="1526"/>
                      </a:cubicBezTo>
                      <a:cubicBezTo>
                        <a:pt x="1492" y="964"/>
                        <a:pt x="789" y="413"/>
                        <a:pt x="1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09" name="Google Shape;3709;p47"/>
                <p:cNvSpPr/>
                <p:nvPr/>
              </p:nvSpPr>
              <p:spPr>
                <a:xfrm>
                  <a:off x="8264640" y="4353606"/>
                  <a:ext cx="289495" cy="3503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53" h="7931" extrusionOk="0">
                      <a:moveTo>
                        <a:pt x="1" y="0"/>
                      </a:moveTo>
                      <a:cubicBezTo>
                        <a:pt x="146" y="160"/>
                        <a:pt x="287" y="320"/>
                        <a:pt x="436" y="475"/>
                      </a:cubicBezTo>
                      <a:lnTo>
                        <a:pt x="857" y="962"/>
                      </a:lnTo>
                      <a:cubicBezTo>
                        <a:pt x="1136" y="1284"/>
                        <a:pt x="1419" y="1607"/>
                        <a:pt x="1687" y="1941"/>
                      </a:cubicBezTo>
                      <a:cubicBezTo>
                        <a:pt x="2231" y="2604"/>
                        <a:pt x="2775" y="3264"/>
                        <a:pt x="3308" y="3935"/>
                      </a:cubicBezTo>
                      <a:lnTo>
                        <a:pt x="4926" y="5936"/>
                      </a:lnTo>
                      <a:lnTo>
                        <a:pt x="5734" y="6937"/>
                      </a:lnTo>
                      <a:lnTo>
                        <a:pt x="6553" y="7931"/>
                      </a:lnTo>
                      <a:cubicBezTo>
                        <a:pt x="6093" y="7206"/>
                        <a:pt x="5596" y="6505"/>
                        <a:pt x="5088" y="5809"/>
                      </a:cubicBezTo>
                      <a:cubicBezTo>
                        <a:pt x="4588" y="5113"/>
                        <a:pt x="4059" y="4435"/>
                        <a:pt x="3522" y="3764"/>
                      </a:cubicBezTo>
                      <a:cubicBezTo>
                        <a:pt x="2981" y="3097"/>
                        <a:pt x="2431" y="2433"/>
                        <a:pt x="1847" y="1802"/>
                      </a:cubicBezTo>
                      <a:cubicBezTo>
                        <a:pt x="1263" y="1172"/>
                        <a:pt x="665" y="544"/>
                        <a:pt x="1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10" name="Google Shape;3710;p47"/>
                <p:cNvSpPr/>
                <p:nvPr/>
              </p:nvSpPr>
              <p:spPr>
                <a:xfrm>
                  <a:off x="8281826" y="4117339"/>
                  <a:ext cx="272531" cy="1836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69" h="4157" extrusionOk="0">
                      <a:moveTo>
                        <a:pt x="6168" y="1"/>
                      </a:moveTo>
                      <a:lnTo>
                        <a:pt x="6168" y="1"/>
                      </a:lnTo>
                      <a:cubicBezTo>
                        <a:pt x="5559" y="149"/>
                        <a:pt x="4975" y="396"/>
                        <a:pt x="4413" y="675"/>
                      </a:cubicBezTo>
                      <a:cubicBezTo>
                        <a:pt x="3851" y="961"/>
                        <a:pt x="3322" y="1302"/>
                        <a:pt x="2803" y="1658"/>
                      </a:cubicBezTo>
                      <a:cubicBezTo>
                        <a:pt x="2291" y="2024"/>
                        <a:pt x="1799" y="2411"/>
                        <a:pt x="1331" y="2829"/>
                      </a:cubicBezTo>
                      <a:cubicBezTo>
                        <a:pt x="863" y="3246"/>
                        <a:pt x="410" y="3681"/>
                        <a:pt x="0" y="4156"/>
                      </a:cubicBezTo>
                      <a:cubicBezTo>
                        <a:pt x="246" y="3960"/>
                        <a:pt x="482" y="3757"/>
                        <a:pt x="733" y="3569"/>
                      </a:cubicBezTo>
                      <a:cubicBezTo>
                        <a:pt x="972" y="3373"/>
                        <a:pt x="1218" y="3177"/>
                        <a:pt x="1465" y="2992"/>
                      </a:cubicBezTo>
                      <a:cubicBezTo>
                        <a:pt x="1962" y="2615"/>
                        <a:pt x="2452" y="2237"/>
                        <a:pt x="2962" y="1882"/>
                      </a:cubicBezTo>
                      <a:cubicBezTo>
                        <a:pt x="3466" y="1524"/>
                        <a:pt x="3985" y="1182"/>
                        <a:pt x="4515" y="860"/>
                      </a:cubicBezTo>
                      <a:cubicBezTo>
                        <a:pt x="4783" y="707"/>
                        <a:pt x="5047" y="545"/>
                        <a:pt x="5327" y="410"/>
                      </a:cubicBezTo>
                      <a:cubicBezTo>
                        <a:pt x="5598" y="254"/>
                        <a:pt x="5885" y="142"/>
                        <a:pt x="6168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11" name="Google Shape;3711;p47"/>
                <p:cNvSpPr/>
                <p:nvPr/>
              </p:nvSpPr>
              <p:spPr>
                <a:xfrm>
                  <a:off x="7877150" y="4036404"/>
                  <a:ext cx="387525" cy="2038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72" h="4614" extrusionOk="0">
                      <a:moveTo>
                        <a:pt x="1" y="1"/>
                      </a:moveTo>
                      <a:lnTo>
                        <a:pt x="1" y="1"/>
                      </a:lnTo>
                      <a:cubicBezTo>
                        <a:pt x="414" y="99"/>
                        <a:pt x="828" y="150"/>
                        <a:pt x="1223" y="288"/>
                      </a:cubicBezTo>
                      <a:cubicBezTo>
                        <a:pt x="1629" y="386"/>
                        <a:pt x="2017" y="541"/>
                        <a:pt x="2409" y="680"/>
                      </a:cubicBezTo>
                      <a:cubicBezTo>
                        <a:pt x="3177" y="998"/>
                        <a:pt x="3928" y="1358"/>
                        <a:pt x="4653" y="1763"/>
                      </a:cubicBezTo>
                      <a:cubicBezTo>
                        <a:pt x="5378" y="2176"/>
                        <a:pt x="6078" y="2626"/>
                        <a:pt x="6767" y="3102"/>
                      </a:cubicBezTo>
                      <a:cubicBezTo>
                        <a:pt x="7112" y="3337"/>
                        <a:pt x="7448" y="3584"/>
                        <a:pt x="7783" y="3838"/>
                      </a:cubicBezTo>
                      <a:cubicBezTo>
                        <a:pt x="8119" y="4084"/>
                        <a:pt x="8446" y="4349"/>
                        <a:pt x="8772" y="4613"/>
                      </a:cubicBezTo>
                      <a:cubicBezTo>
                        <a:pt x="8196" y="3997"/>
                        <a:pt x="7554" y="3450"/>
                        <a:pt x="6891" y="2931"/>
                      </a:cubicBezTo>
                      <a:cubicBezTo>
                        <a:pt x="6227" y="2416"/>
                        <a:pt x="5520" y="1948"/>
                        <a:pt x="4787" y="1528"/>
                      </a:cubicBezTo>
                      <a:cubicBezTo>
                        <a:pt x="4048" y="1118"/>
                        <a:pt x="3279" y="759"/>
                        <a:pt x="2481" y="484"/>
                      </a:cubicBezTo>
                      <a:cubicBezTo>
                        <a:pt x="1676" y="218"/>
                        <a:pt x="843" y="41"/>
                        <a:pt x="1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12" name="Google Shape;3712;p47"/>
                <p:cNvSpPr/>
                <p:nvPr/>
              </p:nvSpPr>
              <p:spPr>
                <a:xfrm>
                  <a:off x="8331483" y="3301006"/>
                  <a:ext cx="331950" cy="2528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14" h="5723" extrusionOk="0">
                      <a:moveTo>
                        <a:pt x="7513" y="0"/>
                      </a:moveTo>
                      <a:lnTo>
                        <a:pt x="7513" y="0"/>
                      </a:lnTo>
                      <a:cubicBezTo>
                        <a:pt x="6733" y="182"/>
                        <a:pt x="5990" y="512"/>
                        <a:pt x="5287" y="896"/>
                      </a:cubicBezTo>
                      <a:cubicBezTo>
                        <a:pt x="4587" y="1287"/>
                        <a:pt x="3935" y="1763"/>
                        <a:pt x="3307" y="2259"/>
                      </a:cubicBezTo>
                      <a:cubicBezTo>
                        <a:pt x="2687" y="2767"/>
                        <a:pt x="2096" y="3315"/>
                        <a:pt x="1545" y="3895"/>
                      </a:cubicBezTo>
                      <a:cubicBezTo>
                        <a:pt x="993" y="4472"/>
                        <a:pt x="464" y="5073"/>
                        <a:pt x="0" y="5722"/>
                      </a:cubicBezTo>
                      <a:cubicBezTo>
                        <a:pt x="275" y="5436"/>
                        <a:pt x="551" y="5150"/>
                        <a:pt x="838" y="4870"/>
                      </a:cubicBezTo>
                      <a:cubicBezTo>
                        <a:pt x="1117" y="4587"/>
                        <a:pt x="1400" y="4311"/>
                        <a:pt x="1694" y="4043"/>
                      </a:cubicBezTo>
                      <a:cubicBezTo>
                        <a:pt x="2273" y="3503"/>
                        <a:pt x="2861" y="2970"/>
                        <a:pt x="3478" y="2474"/>
                      </a:cubicBezTo>
                      <a:cubicBezTo>
                        <a:pt x="4094" y="1977"/>
                        <a:pt x="4728" y="1505"/>
                        <a:pt x="5396" y="1078"/>
                      </a:cubicBezTo>
                      <a:cubicBezTo>
                        <a:pt x="5559" y="969"/>
                        <a:pt x="5733" y="874"/>
                        <a:pt x="5903" y="773"/>
                      </a:cubicBezTo>
                      <a:cubicBezTo>
                        <a:pt x="5990" y="722"/>
                        <a:pt x="6074" y="671"/>
                        <a:pt x="6161" y="624"/>
                      </a:cubicBezTo>
                      <a:lnTo>
                        <a:pt x="6425" y="494"/>
                      </a:lnTo>
                      <a:cubicBezTo>
                        <a:pt x="6603" y="407"/>
                        <a:pt x="6773" y="298"/>
                        <a:pt x="6962" y="233"/>
                      </a:cubicBezTo>
                      <a:cubicBezTo>
                        <a:pt x="7143" y="156"/>
                        <a:pt x="7329" y="80"/>
                        <a:pt x="7513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13" name="Google Shape;3713;p47"/>
                <p:cNvSpPr/>
                <p:nvPr/>
              </p:nvSpPr>
              <p:spPr>
                <a:xfrm>
                  <a:off x="8058680" y="2969578"/>
                  <a:ext cx="258438" cy="4495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50" h="10175" extrusionOk="0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185" y="167"/>
                        <a:pt x="370" y="331"/>
                        <a:pt x="555" y="490"/>
                      </a:cubicBezTo>
                      <a:lnTo>
                        <a:pt x="1052" y="1037"/>
                      </a:lnTo>
                      <a:cubicBezTo>
                        <a:pt x="1364" y="1419"/>
                        <a:pt x="1669" y="1802"/>
                        <a:pt x="1930" y="2219"/>
                      </a:cubicBezTo>
                      <a:cubicBezTo>
                        <a:pt x="2473" y="3039"/>
                        <a:pt x="2966" y="3894"/>
                        <a:pt x="3409" y="4776"/>
                      </a:cubicBezTo>
                      <a:cubicBezTo>
                        <a:pt x="3861" y="5650"/>
                        <a:pt x="4286" y="6542"/>
                        <a:pt x="4688" y="7445"/>
                      </a:cubicBezTo>
                      <a:cubicBezTo>
                        <a:pt x="4892" y="7894"/>
                        <a:pt x="5088" y="8347"/>
                        <a:pt x="5280" y="8804"/>
                      </a:cubicBezTo>
                      <a:cubicBezTo>
                        <a:pt x="5476" y="9258"/>
                        <a:pt x="5664" y="9718"/>
                        <a:pt x="5849" y="10175"/>
                      </a:cubicBezTo>
                      <a:cubicBezTo>
                        <a:pt x="5585" y="9221"/>
                        <a:pt x="5247" y="8286"/>
                        <a:pt x="4881" y="7365"/>
                      </a:cubicBezTo>
                      <a:cubicBezTo>
                        <a:pt x="4522" y="6436"/>
                        <a:pt x="4105" y="5534"/>
                        <a:pt x="3652" y="4649"/>
                      </a:cubicBezTo>
                      <a:cubicBezTo>
                        <a:pt x="3198" y="3764"/>
                        <a:pt x="2695" y="2902"/>
                        <a:pt x="2104" y="2100"/>
                      </a:cubicBezTo>
                      <a:cubicBezTo>
                        <a:pt x="1512" y="1306"/>
                        <a:pt x="856" y="519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14" name="Google Shape;3714;p47"/>
                <p:cNvSpPr/>
                <p:nvPr/>
              </p:nvSpPr>
              <p:spPr>
                <a:xfrm>
                  <a:off x="8089295" y="3441671"/>
                  <a:ext cx="242225" cy="1704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83" h="3859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511" y="240"/>
                        <a:pt x="971" y="555"/>
                        <a:pt x="1436" y="863"/>
                      </a:cubicBezTo>
                      <a:cubicBezTo>
                        <a:pt x="1893" y="1182"/>
                        <a:pt x="2346" y="1505"/>
                        <a:pt x="2792" y="1842"/>
                      </a:cubicBezTo>
                      <a:cubicBezTo>
                        <a:pt x="3691" y="2506"/>
                        <a:pt x="4569" y="3199"/>
                        <a:pt x="5482" y="3858"/>
                      </a:cubicBezTo>
                      <a:cubicBezTo>
                        <a:pt x="4710" y="3035"/>
                        <a:pt x="3854" y="2299"/>
                        <a:pt x="2955" y="1624"/>
                      </a:cubicBezTo>
                      <a:cubicBezTo>
                        <a:pt x="2502" y="1288"/>
                        <a:pt x="2037" y="968"/>
                        <a:pt x="1548" y="685"/>
                      </a:cubicBezTo>
                      <a:cubicBezTo>
                        <a:pt x="1063" y="399"/>
                        <a:pt x="547" y="142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3715" name="Google Shape;3715;p47"/>
              <p:cNvSpPr/>
              <p:nvPr/>
            </p:nvSpPr>
            <p:spPr>
              <a:xfrm rot="-1799979" flipH="1">
                <a:off x="6597148" y="3628259"/>
                <a:ext cx="34644" cy="16760"/>
              </a:xfrm>
              <a:custGeom>
                <a:avLst/>
                <a:gdLst/>
                <a:ahLst/>
                <a:cxnLst/>
                <a:rect l="l" t="t" r="r" b="b"/>
                <a:pathLst>
                  <a:path w="769" h="372" extrusionOk="0">
                    <a:moveTo>
                      <a:pt x="156" y="0"/>
                    </a:moveTo>
                    <a:cubicBezTo>
                      <a:pt x="34" y="0"/>
                      <a:pt x="0" y="198"/>
                      <a:pt x="125" y="217"/>
                    </a:cubicBezTo>
                    <a:cubicBezTo>
                      <a:pt x="216" y="236"/>
                      <a:pt x="308" y="259"/>
                      <a:pt x="392" y="293"/>
                    </a:cubicBezTo>
                    <a:cubicBezTo>
                      <a:pt x="462" y="323"/>
                      <a:pt x="530" y="371"/>
                      <a:pt x="603" y="371"/>
                    </a:cubicBezTo>
                    <a:cubicBezTo>
                      <a:pt x="621" y="371"/>
                      <a:pt x="639" y="368"/>
                      <a:pt x="658" y="362"/>
                    </a:cubicBezTo>
                    <a:cubicBezTo>
                      <a:pt x="723" y="343"/>
                      <a:pt x="768" y="278"/>
                      <a:pt x="746" y="209"/>
                    </a:cubicBezTo>
                    <a:cubicBezTo>
                      <a:pt x="684" y="11"/>
                      <a:pt x="330" y="0"/>
                      <a:pt x="15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16" name="Google Shape;3716;p47"/>
              <p:cNvSpPr/>
              <p:nvPr/>
            </p:nvSpPr>
            <p:spPr>
              <a:xfrm rot="-1799979" flipH="1">
                <a:off x="6484644" y="2532560"/>
                <a:ext cx="664269" cy="815138"/>
              </a:xfrm>
              <a:custGeom>
                <a:avLst/>
                <a:gdLst/>
                <a:ahLst/>
                <a:cxnLst/>
                <a:rect l="l" t="t" r="r" b="b"/>
                <a:pathLst>
                  <a:path w="14745" h="18093" extrusionOk="0">
                    <a:moveTo>
                      <a:pt x="6241" y="0"/>
                    </a:moveTo>
                    <a:cubicBezTo>
                      <a:pt x="4617" y="0"/>
                      <a:pt x="2764" y="1908"/>
                      <a:pt x="2164" y="3166"/>
                    </a:cubicBezTo>
                    <a:cubicBezTo>
                      <a:pt x="1042" y="5522"/>
                      <a:pt x="840" y="8264"/>
                      <a:pt x="711" y="10834"/>
                    </a:cubicBezTo>
                    <a:cubicBezTo>
                      <a:pt x="632" y="12469"/>
                      <a:pt x="612" y="14119"/>
                      <a:pt x="726" y="15754"/>
                    </a:cubicBezTo>
                    <a:cubicBezTo>
                      <a:pt x="726" y="15754"/>
                      <a:pt x="0" y="17799"/>
                      <a:pt x="1939" y="18043"/>
                    </a:cubicBezTo>
                    <a:cubicBezTo>
                      <a:pt x="2209" y="18077"/>
                      <a:pt x="2478" y="18093"/>
                      <a:pt x="2747" y="18093"/>
                    </a:cubicBezTo>
                    <a:cubicBezTo>
                      <a:pt x="5267" y="18093"/>
                      <a:pt x="7707" y="16668"/>
                      <a:pt x="9638" y="15184"/>
                    </a:cubicBezTo>
                    <a:cubicBezTo>
                      <a:pt x="11779" y="13541"/>
                      <a:pt x="13527" y="11317"/>
                      <a:pt x="14155" y="8655"/>
                    </a:cubicBezTo>
                    <a:cubicBezTo>
                      <a:pt x="14626" y="6663"/>
                      <a:pt x="14745" y="3648"/>
                      <a:pt x="12418" y="2770"/>
                    </a:cubicBezTo>
                    <a:cubicBezTo>
                      <a:pt x="12255" y="2709"/>
                      <a:pt x="11950" y="2642"/>
                      <a:pt x="11542" y="2642"/>
                    </a:cubicBezTo>
                    <a:cubicBezTo>
                      <a:pt x="10793" y="2642"/>
                      <a:pt x="9696" y="2870"/>
                      <a:pt x="8498" y="3792"/>
                    </a:cubicBezTo>
                    <a:cubicBezTo>
                      <a:pt x="8570" y="2854"/>
                      <a:pt x="8433" y="1717"/>
                      <a:pt x="7886" y="930"/>
                    </a:cubicBezTo>
                    <a:cubicBezTo>
                      <a:pt x="7421" y="266"/>
                      <a:pt x="6847" y="0"/>
                      <a:pt x="624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17" name="Google Shape;3717;p47"/>
              <p:cNvSpPr/>
              <p:nvPr/>
            </p:nvSpPr>
            <p:spPr>
              <a:xfrm rot="-1799979" flipH="1">
                <a:off x="6529989" y="3286229"/>
                <a:ext cx="851409" cy="620195"/>
              </a:xfrm>
              <a:custGeom>
                <a:avLst/>
                <a:gdLst/>
                <a:ahLst/>
                <a:cxnLst/>
                <a:rect l="l" t="t" r="r" b="b"/>
                <a:pathLst>
                  <a:path w="18899" h="13766" extrusionOk="0">
                    <a:moveTo>
                      <a:pt x="4424" y="0"/>
                    </a:moveTo>
                    <a:cubicBezTo>
                      <a:pt x="4372" y="0"/>
                      <a:pt x="4319" y="1"/>
                      <a:pt x="4267" y="1"/>
                    </a:cubicBezTo>
                    <a:cubicBezTo>
                      <a:pt x="2050" y="13"/>
                      <a:pt x="1" y="20"/>
                      <a:pt x="1" y="20"/>
                    </a:cubicBezTo>
                    <a:cubicBezTo>
                      <a:pt x="1" y="20"/>
                      <a:pt x="3624" y="13129"/>
                      <a:pt x="10920" y="13733"/>
                    </a:cubicBezTo>
                    <a:cubicBezTo>
                      <a:pt x="11180" y="13755"/>
                      <a:pt x="11423" y="13765"/>
                      <a:pt x="11651" y="13765"/>
                    </a:cubicBezTo>
                    <a:cubicBezTo>
                      <a:pt x="16959" y="13765"/>
                      <a:pt x="13852" y="8145"/>
                      <a:pt x="13852" y="8145"/>
                    </a:cubicBezTo>
                    <a:lnTo>
                      <a:pt x="13852" y="8145"/>
                    </a:lnTo>
                    <a:cubicBezTo>
                      <a:pt x="13852" y="8145"/>
                      <a:pt x="14347" y="8240"/>
                      <a:pt x="15005" y="8240"/>
                    </a:cubicBezTo>
                    <a:cubicBezTo>
                      <a:pt x="16216" y="8240"/>
                      <a:pt x="17979" y="7918"/>
                      <a:pt x="18236" y="6088"/>
                    </a:cubicBezTo>
                    <a:cubicBezTo>
                      <a:pt x="18899" y="1327"/>
                      <a:pt x="10569" y="0"/>
                      <a:pt x="442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18" name="Google Shape;3718;p47"/>
              <p:cNvSpPr/>
              <p:nvPr/>
            </p:nvSpPr>
            <p:spPr>
              <a:xfrm rot="-1799979" flipH="1">
                <a:off x="7203821" y="3041283"/>
                <a:ext cx="727340" cy="691648"/>
              </a:xfrm>
              <a:custGeom>
                <a:avLst/>
                <a:gdLst/>
                <a:ahLst/>
                <a:cxnLst/>
                <a:rect l="l" t="t" r="r" b="b"/>
                <a:pathLst>
                  <a:path w="16145" h="15352" extrusionOk="0">
                    <a:moveTo>
                      <a:pt x="12593" y="0"/>
                    </a:moveTo>
                    <a:cubicBezTo>
                      <a:pt x="12287" y="0"/>
                      <a:pt x="12091" y="98"/>
                      <a:pt x="12091" y="98"/>
                    </a:cubicBezTo>
                    <a:cubicBezTo>
                      <a:pt x="10418" y="680"/>
                      <a:pt x="8783" y="1410"/>
                      <a:pt x="7209" y="2216"/>
                    </a:cubicBezTo>
                    <a:cubicBezTo>
                      <a:pt x="7149" y="2246"/>
                      <a:pt x="7084" y="2281"/>
                      <a:pt x="7019" y="2311"/>
                    </a:cubicBezTo>
                    <a:lnTo>
                      <a:pt x="7019" y="2314"/>
                    </a:lnTo>
                    <a:cubicBezTo>
                      <a:pt x="7012" y="2319"/>
                      <a:pt x="7000" y="2323"/>
                      <a:pt x="6986" y="2330"/>
                    </a:cubicBezTo>
                    <a:cubicBezTo>
                      <a:pt x="4659" y="3509"/>
                      <a:pt x="1613" y="4897"/>
                      <a:pt x="716" y="7512"/>
                    </a:cubicBezTo>
                    <a:cubicBezTo>
                      <a:pt x="1" y="9603"/>
                      <a:pt x="853" y="12497"/>
                      <a:pt x="3252" y="13013"/>
                    </a:cubicBezTo>
                    <a:cubicBezTo>
                      <a:pt x="3500" y="13067"/>
                      <a:pt x="3758" y="13092"/>
                      <a:pt x="4020" y="13092"/>
                    </a:cubicBezTo>
                    <a:cubicBezTo>
                      <a:pt x="4787" y="13092"/>
                      <a:pt x="5583" y="12876"/>
                      <a:pt x="6233" y="12516"/>
                    </a:cubicBezTo>
                    <a:cubicBezTo>
                      <a:pt x="6233" y="12516"/>
                      <a:pt x="6653" y="15351"/>
                      <a:pt x="10481" y="15351"/>
                    </a:cubicBezTo>
                    <a:cubicBezTo>
                      <a:pt x="10556" y="15351"/>
                      <a:pt x="10631" y="15350"/>
                      <a:pt x="10708" y="15348"/>
                    </a:cubicBezTo>
                    <a:cubicBezTo>
                      <a:pt x="13924" y="15257"/>
                      <a:pt x="16144" y="10321"/>
                      <a:pt x="15692" y="5554"/>
                    </a:cubicBezTo>
                    <a:cubicBezTo>
                      <a:pt x="15574" y="4345"/>
                      <a:pt x="15285" y="3147"/>
                      <a:pt x="14802" y="2041"/>
                    </a:cubicBezTo>
                    <a:cubicBezTo>
                      <a:pt x="14037" y="311"/>
                      <a:pt x="13139" y="0"/>
                      <a:pt x="1259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19" name="Google Shape;3719;p47"/>
              <p:cNvSpPr/>
              <p:nvPr/>
            </p:nvSpPr>
            <p:spPr>
              <a:xfrm rot="-1799979" flipH="1">
                <a:off x="6947393" y="2492360"/>
                <a:ext cx="913939" cy="665337"/>
              </a:xfrm>
              <a:custGeom>
                <a:avLst/>
                <a:gdLst/>
                <a:ahLst/>
                <a:cxnLst/>
                <a:rect l="l" t="t" r="r" b="b"/>
                <a:pathLst>
                  <a:path w="20287" h="14768" extrusionOk="0">
                    <a:moveTo>
                      <a:pt x="6939" y="1"/>
                    </a:moveTo>
                    <a:cubicBezTo>
                      <a:pt x="6231" y="1"/>
                      <a:pt x="5529" y="120"/>
                      <a:pt x="4847" y="407"/>
                    </a:cubicBezTo>
                    <a:cubicBezTo>
                      <a:pt x="3201" y="1103"/>
                      <a:pt x="2110" y="3346"/>
                      <a:pt x="3185" y="4958"/>
                    </a:cubicBezTo>
                    <a:cubicBezTo>
                      <a:pt x="3185" y="4958"/>
                      <a:pt x="0" y="5068"/>
                      <a:pt x="228" y="8539"/>
                    </a:cubicBezTo>
                    <a:cubicBezTo>
                      <a:pt x="413" y="11354"/>
                      <a:pt x="8241" y="14767"/>
                      <a:pt x="14406" y="14767"/>
                    </a:cubicBezTo>
                    <a:cubicBezTo>
                      <a:pt x="15835" y="14767"/>
                      <a:pt x="17175" y="14584"/>
                      <a:pt x="18310" y="14167"/>
                    </a:cubicBezTo>
                    <a:cubicBezTo>
                      <a:pt x="20287" y="10889"/>
                      <a:pt x="18820" y="10185"/>
                      <a:pt x="18820" y="10185"/>
                    </a:cubicBezTo>
                    <a:cubicBezTo>
                      <a:pt x="18798" y="10175"/>
                      <a:pt x="18779" y="10171"/>
                      <a:pt x="18760" y="10171"/>
                    </a:cubicBezTo>
                    <a:cubicBezTo>
                      <a:pt x="18625" y="10171"/>
                      <a:pt x="18563" y="10408"/>
                      <a:pt x="18492" y="10408"/>
                    </a:cubicBezTo>
                    <a:cubicBezTo>
                      <a:pt x="18474" y="10408"/>
                      <a:pt x="18456" y="10392"/>
                      <a:pt x="18436" y="10353"/>
                    </a:cubicBezTo>
                    <a:cubicBezTo>
                      <a:pt x="17892" y="9285"/>
                      <a:pt x="17036" y="6767"/>
                      <a:pt x="16356" y="5779"/>
                    </a:cubicBezTo>
                    <a:cubicBezTo>
                      <a:pt x="14896" y="3669"/>
                      <a:pt x="12972" y="1699"/>
                      <a:pt x="10520" y="780"/>
                    </a:cubicBezTo>
                    <a:cubicBezTo>
                      <a:pt x="9356" y="342"/>
                      <a:pt x="8139" y="1"/>
                      <a:pt x="693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0" name="Google Shape;3720;p47"/>
              <p:cNvSpPr/>
              <p:nvPr/>
            </p:nvSpPr>
            <p:spPr>
              <a:xfrm rot="-1799979" flipH="1">
                <a:off x="7743862" y="3180607"/>
                <a:ext cx="32301" cy="29690"/>
              </a:xfrm>
              <a:custGeom>
                <a:avLst/>
                <a:gdLst/>
                <a:ahLst/>
                <a:cxnLst/>
                <a:rect l="l" t="t" r="r" b="b"/>
                <a:pathLst>
                  <a:path w="717" h="659" extrusionOk="0">
                    <a:moveTo>
                      <a:pt x="606" y="0"/>
                    </a:moveTo>
                    <a:cubicBezTo>
                      <a:pt x="600" y="0"/>
                      <a:pt x="593" y="1"/>
                      <a:pt x="587" y="2"/>
                    </a:cubicBezTo>
                    <a:cubicBezTo>
                      <a:pt x="476" y="25"/>
                      <a:pt x="381" y="151"/>
                      <a:pt x="305" y="230"/>
                    </a:cubicBezTo>
                    <a:cubicBezTo>
                      <a:pt x="218" y="325"/>
                      <a:pt x="130" y="421"/>
                      <a:pt x="50" y="523"/>
                    </a:cubicBezTo>
                    <a:cubicBezTo>
                      <a:pt x="1" y="581"/>
                      <a:pt x="49" y="659"/>
                      <a:pt x="107" y="659"/>
                    </a:cubicBezTo>
                    <a:cubicBezTo>
                      <a:pt x="125" y="659"/>
                      <a:pt x="143" y="651"/>
                      <a:pt x="160" y="633"/>
                    </a:cubicBezTo>
                    <a:cubicBezTo>
                      <a:pt x="244" y="546"/>
                      <a:pt x="336" y="458"/>
                      <a:pt x="427" y="379"/>
                    </a:cubicBezTo>
                    <a:cubicBezTo>
                      <a:pt x="506" y="307"/>
                      <a:pt x="643" y="234"/>
                      <a:pt x="685" y="135"/>
                    </a:cubicBezTo>
                    <a:cubicBezTo>
                      <a:pt x="717" y="69"/>
                      <a:pt x="674" y="0"/>
                      <a:pt x="60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1" name="Google Shape;3721;p47"/>
              <p:cNvSpPr/>
              <p:nvPr/>
            </p:nvSpPr>
            <p:spPr>
              <a:xfrm rot="-1799979" flipH="1">
                <a:off x="7745357" y="3216771"/>
                <a:ext cx="26670" cy="25320"/>
              </a:xfrm>
              <a:custGeom>
                <a:avLst/>
                <a:gdLst/>
                <a:ahLst/>
                <a:cxnLst/>
                <a:rect l="l" t="t" r="r" b="b"/>
                <a:pathLst>
                  <a:path w="592" h="562" extrusionOk="0">
                    <a:moveTo>
                      <a:pt x="490" y="0"/>
                    </a:moveTo>
                    <a:cubicBezTo>
                      <a:pt x="482" y="0"/>
                      <a:pt x="475" y="1"/>
                      <a:pt x="467" y="3"/>
                    </a:cubicBezTo>
                    <a:cubicBezTo>
                      <a:pt x="373" y="26"/>
                      <a:pt x="304" y="136"/>
                      <a:pt x="243" y="205"/>
                    </a:cubicBezTo>
                    <a:cubicBezTo>
                      <a:pt x="175" y="285"/>
                      <a:pt x="110" y="361"/>
                      <a:pt x="41" y="441"/>
                    </a:cubicBezTo>
                    <a:cubicBezTo>
                      <a:pt x="1" y="491"/>
                      <a:pt x="35" y="561"/>
                      <a:pt x="89" y="561"/>
                    </a:cubicBezTo>
                    <a:cubicBezTo>
                      <a:pt x="100" y="561"/>
                      <a:pt x="112" y="558"/>
                      <a:pt x="125" y="550"/>
                    </a:cubicBezTo>
                    <a:cubicBezTo>
                      <a:pt x="220" y="494"/>
                      <a:pt x="311" y="433"/>
                      <a:pt x="395" y="357"/>
                    </a:cubicBezTo>
                    <a:cubicBezTo>
                      <a:pt x="475" y="289"/>
                      <a:pt x="578" y="205"/>
                      <a:pt x="589" y="94"/>
                    </a:cubicBezTo>
                    <a:cubicBezTo>
                      <a:pt x="592" y="39"/>
                      <a:pt x="538" y="0"/>
                      <a:pt x="49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2" name="Google Shape;3722;p47"/>
              <p:cNvSpPr/>
              <p:nvPr/>
            </p:nvSpPr>
            <p:spPr>
              <a:xfrm rot="-1799979" flipH="1">
                <a:off x="7628528" y="3173416"/>
                <a:ext cx="32391" cy="21130"/>
              </a:xfrm>
              <a:custGeom>
                <a:avLst/>
                <a:gdLst/>
                <a:ahLst/>
                <a:cxnLst/>
                <a:rect l="l" t="t" r="r" b="b"/>
                <a:pathLst>
                  <a:path w="719" h="469" extrusionOk="0">
                    <a:moveTo>
                      <a:pt x="635" y="1"/>
                    </a:moveTo>
                    <a:cubicBezTo>
                      <a:pt x="418" y="1"/>
                      <a:pt x="206" y="202"/>
                      <a:pt x="57" y="343"/>
                    </a:cubicBezTo>
                    <a:cubicBezTo>
                      <a:pt x="1" y="396"/>
                      <a:pt x="53" y="468"/>
                      <a:pt x="115" y="468"/>
                    </a:cubicBezTo>
                    <a:cubicBezTo>
                      <a:pt x="133" y="468"/>
                      <a:pt x="151" y="462"/>
                      <a:pt x="167" y="449"/>
                    </a:cubicBezTo>
                    <a:cubicBezTo>
                      <a:pt x="251" y="380"/>
                      <a:pt x="343" y="320"/>
                      <a:pt x="438" y="266"/>
                    </a:cubicBezTo>
                    <a:cubicBezTo>
                      <a:pt x="521" y="221"/>
                      <a:pt x="612" y="187"/>
                      <a:pt x="680" y="115"/>
                    </a:cubicBezTo>
                    <a:cubicBezTo>
                      <a:pt x="719" y="73"/>
                      <a:pt x="692" y="1"/>
                      <a:pt x="63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3" name="Google Shape;3723;p47"/>
              <p:cNvSpPr/>
              <p:nvPr/>
            </p:nvSpPr>
            <p:spPr>
              <a:xfrm rot="-1799979" flipH="1">
                <a:off x="7647692" y="3199504"/>
                <a:ext cx="33157" cy="23427"/>
              </a:xfrm>
              <a:custGeom>
                <a:avLst/>
                <a:gdLst/>
                <a:ahLst/>
                <a:cxnLst/>
                <a:rect l="l" t="t" r="r" b="b"/>
                <a:pathLst>
                  <a:path w="736" h="520" extrusionOk="0">
                    <a:moveTo>
                      <a:pt x="586" y="1"/>
                    </a:moveTo>
                    <a:cubicBezTo>
                      <a:pt x="380" y="1"/>
                      <a:pt x="202" y="215"/>
                      <a:pt x="67" y="346"/>
                    </a:cubicBezTo>
                    <a:cubicBezTo>
                      <a:pt x="0" y="416"/>
                      <a:pt x="60" y="520"/>
                      <a:pt x="139" y="520"/>
                    </a:cubicBezTo>
                    <a:cubicBezTo>
                      <a:pt x="155" y="520"/>
                      <a:pt x="172" y="515"/>
                      <a:pt x="188" y="506"/>
                    </a:cubicBezTo>
                    <a:cubicBezTo>
                      <a:pt x="276" y="457"/>
                      <a:pt x="371" y="415"/>
                      <a:pt x="462" y="369"/>
                    </a:cubicBezTo>
                    <a:cubicBezTo>
                      <a:pt x="550" y="327"/>
                      <a:pt x="660" y="290"/>
                      <a:pt x="706" y="194"/>
                    </a:cubicBezTo>
                    <a:cubicBezTo>
                      <a:pt x="736" y="130"/>
                      <a:pt x="717" y="16"/>
                      <a:pt x="630" y="4"/>
                    </a:cubicBezTo>
                    <a:cubicBezTo>
                      <a:pt x="615" y="2"/>
                      <a:pt x="601" y="1"/>
                      <a:pt x="58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4" name="Google Shape;3724;p47"/>
              <p:cNvSpPr/>
              <p:nvPr/>
            </p:nvSpPr>
            <p:spPr>
              <a:xfrm rot="-1799979" flipH="1">
                <a:off x="7687383" y="3245121"/>
                <a:ext cx="32481" cy="25184"/>
              </a:xfrm>
              <a:custGeom>
                <a:avLst/>
                <a:gdLst/>
                <a:ahLst/>
                <a:cxnLst/>
                <a:rect l="l" t="t" r="r" b="b"/>
                <a:pathLst>
                  <a:path w="721" h="559" extrusionOk="0">
                    <a:moveTo>
                      <a:pt x="605" y="0"/>
                    </a:moveTo>
                    <a:cubicBezTo>
                      <a:pt x="602" y="0"/>
                      <a:pt x="599" y="0"/>
                      <a:pt x="597" y="1"/>
                    </a:cubicBezTo>
                    <a:cubicBezTo>
                      <a:pt x="482" y="16"/>
                      <a:pt x="410" y="96"/>
                      <a:pt x="326" y="168"/>
                    </a:cubicBezTo>
                    <a:cubicBezTo>
                      <a:pt x="239" y="244"/>
                      <a:pt x="151" y="320"/>
                      <a:pt x="65" y="397"/>
                    </a:cubicBezTo>
                    <a:cubicBezTo>
                      <a:pt x="1" y="456"/>
                      <a:pt x="61" y="558"/>
                      <a:pt x="134" y="558"/>
                    </a:cubicBezTo>
                    <a:cubicBezTo>
                      <a:pt x="148" y="558"/>
                      <a:pt x="164" y="554"/>
                      <a:pt x="179" y="544"/>
                    </a:cubicBezTo>
                    <a:cubicBezTo>
                      <a:pt x="274" y="480"/>
                      <a:pt x="372" y="416"/>
                      <a:pt x="467" y="351"/>
                    </a:cubicBezTo>
                    <a:cubicBezTo>
                      <a:pt x="558" y="290"/>
                      <a:pt x="658" y="240"/>
                      <a:pt x="699" y="134"/>
                    </a:cubicBezTo>
                    <a:cubicBezTo>
                      <a:pt x="721" y="79"/>
                      <a:pt x="666" y="0"/>
                      <a:pt x="60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5" name="Google Shape;3725;p47"/>
              <p:cNvSpPr/>
              <p:nvPr/>
            </p:nvSpPr>
            <p:spPr>
              <a:xfrm rot="-1799979" flipH="1">
                <a:off x="7689239" y="3310141"/>
                <a:ext cx="32211" cy="2851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633" extrusionOk="0">
                    <a:moveTo>
                      <a:pt x="591" y="1"/>
                    </a:moveTo>
                    <a:cubicBezTo>
                      <a:pt x="580" y="1"/>
                      <a:pt x="568" y="3"/>
                      <a:pt x="555" y="7"/>
                    </a:cubicBezTo>
                    <a:cubicBezTo>
                      <a:pt x="445" y="45"/>
                      <a:pt x="373" y="136"/>
                      <a:pt x="294" y="216"/>
                    </a:cubicBezTo>
                    <a:cubicBezTo>
                      <a:pt x="210" y="300"/>
                      <a:pt x="130" y="387"/>
                      <a:pt x="54" y="478"/>
                    </a:cubicBezTo>
                    <a:cubicBezTo>
                      <a:pt x="1" y="534"/>
                      <a:pt x="47" y="633"/>
                      <a:pt x="113" y="633"/>
                    </a:cubicBezTo>
                    <a:cubicBezTo>
                      <a:pt x="128" y="633"/>
                      <a:pt x="144" y="627"/>
                      <a:pt x="160" y="615"/>
                    </a:cubicBezTo>
                    <a:cubicBezTo>
                      <a:pt x="252" y="547"/>
                      <a:pt x="346" y="482"/>
                      <a:pt x="434" y="410"/>
                    </a:cubicBezTo>
                    <a:cubicBezTo>
                      <a:pt x="522" y="342"/>
                      <a:pt x="636" y="273"/>
                      <a:pt x="681" y="170"/>
                    </a:cubicBezTo>
                    <a:cubicBezTo>
                      <a:pt x="714" y="100"/>
                      <a:pt x="672" y="1"/>
                      <a:pt x="59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6" name="Google Shape;3726;p47"/>
              <p:cNvSpPr/>
              <p:nvPr/>
            </p:nvSpPr>
            <p:spPr>
              <a:xfrm rot="-1799979" flipH="1">
                <a:off x="7676154" y="3379093"/>
                <a:ext cx="31355" cy="29509"/>
              </a:xfrm>
              <a:custGeom>
                <a:avLst/>
                <a:gdLst/>
                <a:ahLst/>
                <a:cxnLst/>
                <a:rect l="l" t="t" r="r" b="b"/>
                <a:pathLst>
                  <a:path w="696" h="655" extrusionOk="0">
                    <a:moveTo>
                      <a:pt x="561" y="0"/>
                    </a:moveTo>
                    <a:cubicBezTo>
                      <a:pt x="552" y="0"/>
                      <a:pt x="543" y="1"/>
                      <a:pt x="535" y="3"/>
                    </a:cubicBezTo>
                    <a:cubicBezTo>
                      <a:pt x="398" y="31"/>
                      <a:pt x="317" y="152"/>
                      <a:pt x="226" y="254"/>
                    </a:cubicBezTo>
                    <a:cubicBezTo>
                      <a:pt x="143" y="350"/>
                      <a:pt x="56" y="452"/>
                      <a:pt x="14" y="574"/>
                    </a:cubicBezTo>
                    <a:cubicBezTo>
                      <a:pt x="0" y="610"/>
                      <a:pt x="35" y="654"/>
                      <a:pt x="74" y="654"/>
                    </a:cubicBezTo>
                    <a:cubicBezTo>
                      <a:pt x="81" y="654"/>
                      <a:pt x="87" y="653"/>
                      <a:pt x="94" y="650"/>
                    </a:cubicBezTo>
                    <a:cubicBezTo>
                      <a:pt x="208" y="601"/>
                      <a:pt x="306" y="513"/>
                      <a:pt x="401" y="429"/>
                    </a:cubicBezTo>
                    <a:cubicBezTo>
                      <a:pt x="454" y="388"/>
                      <a:pt x="505" y="346"/>
                      <a:pt x="557" y="304"/>
                    </a:cubicBezTo>
                    <a:cubicBezTo>
                      <a:pt x="619" y="254"/>
                      <a:pt x="645" y="213"/>
                      <a:pt x="671" y="137"/>
                    </a:cubicBezTo>
                    <a:cubicBezTo>
                      <a:pt x="695" y="63"/>
                      <a:pt x="631" y="0"/>
                      <a:pt x="56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7" name="Google Shape;3727;p47"/>
              <p:cNvSpPr/>
              <p:nvPr/>
            </p:nvSpPr>
            <p:spPr>
              <a:xfrm rot="-1799979" flipH="1">
                <a:off x="7634831" y="3345614"/>
                <a:ext cx="30950" cy="28563"/>
              </a:xfrm>
              <a:custGeom>
                <a:avLst/>
                <a:gdLst/>
                <a:ahLst/>
                <a:cxnLst/>
                <a:rect l="l" t="t" r="r" b="b"/>
                <a:pathLst>
                  <a:path w="687" h="634" extrusionOk="0">
                    <a:moveTo>
                      <a:pt x="588" y="0"/>
                    </a:moveTo>
                    <a:cubicBezTo>
                      <a:pt x="466" y="8"/>
                      <a:pt x="382" y="95"/>
                      <a:pt x="298" y="179"/>
                    </a:cubicBezTo>
                    <a:cubicBezTo>
                      <a:pt x="211" y="267"/>
                      <a:pt x="135" y="362"/>
                      <a:pt x="56" y="457"/>
                    </a:cubicBezTo>
                    <a:cubicBezTo>
                      <a:pt x="0" y="521"/>
                      <a:pt x="50" y="633"/>
                      <a:pt x="123" y="633"/>
                    </a:cubicBezTo>
                    <a:cubicBezTo>
                      <a:pt x="140" y="633"/>
                      <a:pt x="158" y="627"/>
                      <a:pt x="177" y="613"/>
                    </a:cubicBezTo>
                    <a:cubicBezTo>
                      <a:pt x="279" y="536"/>
                      <a:pt x="382" y="464"/>
                      <a:pt x="477" y="381"/>
                    </a:cubicBezTo>
                    <a:cubicBezTo>
                      <a:pt x="572" y="301"/>
                      <a:pt x="663" y="221"/>
                      <a:pt x="679" y="92"/>
                    </a:cubicBezTo>
                    <a:cubicBezTo>
                      <a:pt x="686" y="46"/>
                      <a:pt x="633" y="0"/>
                      <a:pt x="58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8" name="Google Shape;3728;p47"/>
              <p:cNvSpPr/>
              <p:nvPr/>
            </p:nvSpPr>
            <p:spPr>
              <a:xfrm rot="-1799979" flipH="1">
                <a:off x="7556088" y="3172426"/>
                <a:ext cx="28967" cy="17796"/>
              </a:xfrm>
              <a:custGeom>
                <a:avLst/>
                <a:gdLst/>
                <a:ahLst/>
                <a:cxnLst/>
                <a:rect l="l" t="t" r="r" b="b"/>
                <a:pathLst>
                  <a:path w="643" h="395" extrusionOk="0">
                    <a:moveTo>
                      <a:pt x="526" y="1"/>
                    </a:moveTo>
                    <a:cubicBezTo>
                      <a:pt x="445" y="1"/>
                      <a:pt x="374" y="42"/>
                      <a:pt x="304" y="85"/>
                    </a:cubicBezTo>
                    <a:cubicBezTo>
                      <a:pt x="220" y="134"/>
                      <a:pt x="132" y="184"/>
                      <a:pt x="60" y="248"/>
                    </a:cubicBezTo>
                    <a:cubicBezTo>
                      <a:pt x="0" y="308"/>
                      <a:pt x="55" y="394"/>
                      <a:pt x="127" y="394"/>
                    </a:cubicBezTo>
                    <a:cubicBezTo>
                      <a:pt x="132" y="394"/>
                      <a:pt x="138" y="394"/>
                      <a:pt x="144" y="393"/>
                    </a:cubicBezTo>
                    <a:cubicBezTo>
                      <a:pt x="235" y="373"/>
                      <a:pt x="323" y="328"/>
                      <a:pt x="406" y="290"/>
                    </a:cubicBezTo>
                    <a:cubicBezTo>
                      <a:pt x="483" y="252"/>
                      <a:pt x="581" y="210"/>
                      <a:pt x="620" y="131"/>
                    </a:cubicBezTo>
                    <a:cubicBezTo>
                      <a:pt x="642" y="85"/>
                      <a:pt x="627" y="12"/>
                      <a:pt x="569" y="5"/>
                    </a:cubicBezTo>
                    <a:cubicBezTo>
                      <a:pt x="554" y="2"/>
                      <a:pt x="540" y="1"/>
                      <a:pt x="52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9" name="Google Shape;3729;p47"/>
              <p:cNvSpPr/>
              <p:nvPr/>
            </p:nvSpPr>
            <p:spPr>
              <a:xfrm rot="-1799979" flipH="1">
                <a:off x="7794365" y="3339690"/>
                <a:ext cx="28832" cy="30501"/>
              </a:xfrm>
              <a:custGeom>
                <a:avLst/>
                <a:gdLst/>
                <a:ahLst/>
                <a:cxnLst/>
                <a:rect l="l" t="t" r="r" b="b"/>
                <a:pathLst>
                  <a:path w="640" h="677" extrusionOk="0">
                    <a:moveTo>
                      <a:pt x="504" y="1"/>
                    </a:moveTo>
                    <a:cubicBezTo>
                      <a:pt x="481" y="1"/>
                      <a:pt x="457" y="9"/>
                      <a:pt x="437" y="27"/>
                    </a:cubicBezTo>
                    <a:cubicBezTo>
                      <a:pt x="354" y="103"/>
                      <a:pt x="267" y="176"/>
                      <a:pt x="191" y="263"/>
                    </a:cubicBezTo>
                    <a:cubicBezTo>
                      <a:pt x="114" y="343"/>
                      <a:pt x="0" y="431"/>
                      <a:pt x="12" y="548"/>
                    </a:cubicBezTo>
                    <a:cubicBezTo>
                      <a:pt x="15" y="631"/>
                      <a:pt x="70" y="676"/>
                      <a:pt x="143" y="676"/>
                    </a:cubicBezTo>
                    <a:cubicBezTo>
                      <a:pt x="153" y="676"/>
                      <a:pt x="164" y="675"/>
                      <a:pt x="175" y="673"/>
                    </a:cubicBezTo>
                    <a:cubicBezTo>
                      <a:pt x="290" y="659"/>
                      <a:pt x="354" y="522"/>
                      <a:pt x="415" y="434"/>
                    </a:cubicBezTo>
                    <a:cubicBezTo>
                      <a:pt x="483" y="343"/>
                      <a:pt x="533" y="245"/>
                      <a:pt x="593" y="149"/>
                    </a:cubicBezTo>
                    <a:cubicBezTo>
                      <a:pt x="639" y="75"/>
                      <a:pt x="573" y="1"/>
                      <a:pt x="50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0" name="Google Shape;3730;p47"/>
              <p:cNvSpPr/>
              <p:nvPr/>
            </p:nvSpPr>
            <p:spPr>
              <a:xfrm rot="-1799979" flipH="1">
                <a:off x="7802964" y="3313017"/>
                <a:ext cx="22165" cy="19553"/>
              </a:xfrm>
              <a:custGeom>
                <a:avLst/>
                <a:gdLst/>
                <a:ahLst/>
                <a:cxnLst/>
                <a:rect l="l" t="t" r="r" b="b"/>
                <a:pathLst>
                  <a:path w="492" h="434" extrusionOk="0">
                    <a:moveTo>
                      <a:pt x="365" y="1"/>
                    </a:moveTo>
                    <a:cubicBezTo>
                      <a:pt x="344" y="1"/>
                      <a:pt x="323" y="8"/>
                      <a:pt x="305" y="25"/>
                    </a:cubicBezTo>
                    <a:cubicBezTo>
                      <a:pt x="256" y="74"/>
                      <a:pt x="198" y="120"/>
                      <a:pt x="145" y="165"/>
                    </a:cubicBezTo>
                    <a:cubicBezTo>
                      <a:pt x="88" y="211"/>
                      <a:pt x="0" y="260"/>
                      <a:pt x="8" y="340"/>
                    </a:cubicBezTo>
                    <a:cubicBezTo>
                      <a:pt x="12" y="386"/>
                      <a:pt x="35" y="412"/>
                      <a:pt x="77" y="427"/>
                    </a:cubicBezTo>
                    <a:cubicBezTo>
                      <a:pt x="89" y="432"/>
                      <a:pt x="101" y="434"/>
                      <a:pt x="112" y="434"/>
                    </a:cubicBezTo>
                    <a:cubicBezTo>
                      <a:pt x="182" y="434"/>
                      <a:pt x="248" y="363"/>
                      <a:pt x="293" y="318"/>
                    </a:cubicBezTo>
                    <a:cubicBezTo>
                      <a:pt x="351" y="256"/>
                      <a:pt x="396" y="195"/>
                      <a:pt x="445" y="130"/>
                    </a:cubicBezTo>
                    <a:cubicBezTo>
                      <a:pt x="492" y="68"/>
                      <a:pt x="429" y="1"/>
                      <a:pt x="36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1" name="Google Shape;3731;p47"/>
              <p:cNvSpPr/>
              <p:nvPr/>
            </p:nvSpPr>
            <p:spPr>
              <a:xfrm rot="-1799979" flipH="1">
                <a:off x="7803355" y="3273199"/>
                <a:ext cx="22435" cy="13786"/>
              </a:xfrm>
              <a:custGeom>
                <a:avLst/>
                <a:gdLst/>
                <a:ahLst/>
                <a:cxnLst/>
                <a:rect l="l" t="t" r="r" b="b"/>
                <a:pathLst>
                  <a:path w="498" h="306" extrusionOk="0">
                    <a:moveTo>
                      <a:pt x="408" y="0"/>
                    </a:moveTo>
                    <a:cubicBezTo>
                      <a:pt x="402" y="0"/>
                      <a:pt x="395" y="1"/>
                      <a:pt x="389" y="4"/>
                    </a:cubicBezTo>
                    <a:cubicBezTo>
                      <a:pt x="339" y="19"/>
                      <a:pt x="286" y="37"/>
                      <a:pt x="236" y="57"/>
                    </a:cubicBezTo>
                    <a:cubicBezTo>
                      <a:pt x="187" y="79"/>
                      <a:pt x="138" y="110"/>
                      <a:pt x="88" y="137"/>
                    </a:cubicBezTo>
                    <a:cubicBezTo>
                      <a:pt x="1" y="185"/>
                      <a:pt x="54" y="305"/>
                      <a:pt x="135" y="305"/>
                    </a:cubicBezTo>
                    <a:cubicBezTo>
                      <a:pt x="149" y="305"/>
                      <a:pt x="164" y="301"/>
                      <a:pt x="180" y="293"/>
                    </a:cubicBezTo>
                    <a:cubicBezTo>
                      <a:pt x="229" y="266"/>
                      <a:pt x="278" y="243"/>
                      <a:pt x="324" y="213"/>
                    </a:cubicBezTo>
                    <a:cubicBezTo>
                      <a:pt x="369" y="179"/>
                      <a:pt x="411" y="144"/>
                      <a:pt x="453" y="110"/>
                    </a:cubicBezTo>
                    <a:cubicBezTo>
                      <a:pt x="497" y="76"/>
                      <a:pt x="460" y="0"/>
                      <a:pt x="40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2" name="Google Shape;3732;p47"/>
              <p:cNvSpPr/>
              <p:nvPr/>
            </p:nvSpPr>
            <p:spPr>
              <a:xfrm rot="-1799979" flipH="1">
                <a:off x="7740721" y="3372693"/>
                <a:ext cx="39419" cy="31717"/>
              </a:xfrm>
              <a:custGeom>
                <a:avLst/>
                <a:gdLst/>
                <a:ahLst/>
                <a:cxnLst/>
                <a:rect l="l" t="t" r="r" b="b"/>
                <a:pathLst>
                  <a:path w="875" h="704" extrusionOk="0">
                    <a:moveTo>
                      <a:pt x="776" y="0"/>
                    </a:moveTo>
                    <a:cubicBezTo>
                      <a:pt x="757" y="0"/>
                      <a:pt x="738" y="8"/>
                      <a:pt x="721" y="26"/>
                    </a:cubicBezTo>
                    <a:cubicBezTo>
                      <a:pt x="621" y="126"/>
                      <a:pt x="503" y="228"/>
                      <a:pt x="386" y="308"/>
                    </a:cubicBezTo>
                    <a:cubicBezTo>
                      <a:pt x="329" y="349"/>
                      <a:pt x="287" y="399"/>
                      <a:pt x="233" y="445"/>
                    </a:cubicBezTo>
                    <a:cubicBezTo>
                      <a:pt x="184" y="491"/>
                      <a:pt x="124" y="528"/>
                      <a:pt x="66" y="574"/>
                    </a:cubicBezTo>
                    <a:cubicBezTo>
                      <a:pt x="1" y="625"/>
                      <a:pt x="72" y="704"/>
                      <a:pt x="134" y="704"/>
                    </a:cubicBezTo>
                    <a:cubicBezTo>
                      <a:pt x="137" y="704"/>
                      <a:pt x="139" y="704"/>
                      <a:pt x="142" y="703"/>
                    </a:cubicBezTo>
                    <a:cubicBezTo>
                      <a:pt x="291" y="681"/>
                      <a:pt x="461" y="616"/>
                      <a:pt x="572" y="517"/>
                    </a:cubicBezTo>
                    <a:cubicBezTo>
                      <a:pt x="698" y="399"/>
                      <a:pt x="781" y="277"/>
                      <a:pt x="849" y="126"/>
                    </a:cubicBezTo>
                    <a:cubicBezTo>
                      <a:pt x="875" y="66"/>
                      <a:pt x="829" y="0"/>
                      <a:pt x="77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3" name="Google Shape;3733;p47"/>
              <p:cNvSpPr/>
              <p:nvPr/>
            </p:nvSpPr>
            <p:spPr>
              <a:xfrm rot="-1799979" flipH="1">
                <a:off x="7754774" y="3303019"/>
                <a:ext cx="28922" cy="23247"/>
              </a:xfrm>
              <a:custGeom>
                <a:avLst/>
                <a:gdLst/>
                <a:ahLst/>
                <a:cxnLst/>
                <a:rect l="l" t="t" r="r" b="b"/>
                <a:pathLst>
                  <a:path w="642" h="516" extrusionOk="0">
                    <a:moveTo>
                      <a:pt x="511" y="1"/>
                    </a:moveTo>
                    <a:cubicBezTo>
                      <a:pt x="495" y="1"/>
                      <a:pt x="478" y="4"/>
                      <a:pt x="460" y="12"/>
                    </a:cubicBezTo>
                    <a:cubicBezTo>
                      <a:pt x="369" y="54"/>
                      <a:pt x="297" y="118"/>
                      <a:pt x="221" y="183"/>
                    </a:cubicBezTo>
                    <a:cubicBezTo>
                      <a:pt x="148" y="244"/>
                      <a:pt x="46" y="283"/>
                      <a:pt x="20" y="377"/>
                    </a:cubicBezTo>
                    <a:cubicBezTo>
                      <a:pt x="0" y="430"/>
                      <a:pt x="39" y="495"/>
                      <a:pt x="92" y="511"/>
                    </a:cubicBezTo>
                    <a:cubicBezTo>
                      <a:pt x="106" y="514"/>
                      <a:pt x="119" y="516"/>
                      <a:pt x="133" y="516"/>
                    </a:cubicBezTo>
                    <a:cubicBezTo>
                      <a:pt x="225" y="516"/>
                      <a:pt x="311" y="446"/>
                      <a:pt x="384" y="397"/>
                    </a:cubicBezTo>
                    <a:cubicBezTo>
                      <a:pt x="479" y="332"/>
                      <a:pt x="559" y="263"/>
                      <a:pt x="604" y="157"/>
                    </a:cubicBezTo>
                    <a:cubicBezTo>
                      <a:pt x="642" y="79"/>
                      <a:pt x="587" y="1"/>
                      <a:pt x="51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4" name="Google Shape;3734;p47"/>
              <p:cNvSpPr/>
              <p:nvPr/>
            </p:nvSpPr>
            <p:spPr>
              <a:xfrm rot="-1799979" flipH="1">
                <a:off x="7812552" y="3415352"/>
                <a:ext cx="29959" cy="27482"/>
              </a:xfrm>
              <a:custGeom>
                <a:avLst/>
                <a:gdLst/>
                <a:ahLst/>
                <a:cxnLst/>
                <a:rect l="l" t="t" r="r" b="b"/>
                <a:pathLst>
                  <a:path w="665" h="610" extrusionOk="0">
                    <a:moveTo>
                      <a:pt x="548" y="1"/>
                    </a:moveTo>
                    <a:cubicBezTo>
                      <a:pt x="443" y="1"/>
                      <a:pt x="358" y="111"/>
                      <a:pt x="280" y="182"/>
                    </a:cubicBezTo>
                    <a:cubicBezTo>
                      <a:pt x="235" y="224"/>
                      <a:pt x="185" y="266"/>
                      <a:pt x="143" y="311"/>
                    </a:cubicBezTo>
                    <a:cubicBezTo>
                      <a:pt x="98" y="357"/>
                      <a:pt x="68" y="421"/>
                      <a:pt x="33" y="478"/>
                    </a:cubicBezTo>
                    <a:cubicBezTo>
                      <a:pt x="0" y="527"/>
                      <a:pt x="45" y="609"/>
                      <a:pt x="102" y="609"/>
                    </a:cubicBezTo>
                    <a:cubicBezTo>
                      <a:pt x="111" y="609"/>
                      <a:pt x="120" y="607"/>
                      <a:pt x="129" y="603"/>
                    </a:cubicBezTo>
                    <a:cubicBezTo>
                      <a:pt x="189" y="580"/>
                      <a:pt x="257" y="558"/>
                      <a:pt x="311" y="524"/>
                    </a:cubicBezTo>
                    <a:cubicBezTo>
                      <a:pt x="364" y="486"/>
                      <a:pt x="413" y="429"/>
                      <a:pt x="459" y="380"/>
                    </a:cubicBezTo>
                    <a:cubicBezTo>
                      <a:pt x="524" y="299"/>
                      <a:pt x="664" y="166"/>
                      <a:pt x="626" y="52"/>
                    </a:cubicBezTo>
                    <a:cubicBezTo>
                      <a:pt x="619" y="29"/>
                      <a:pt x="600" y="6"/>
                      <a:pt x="573" y="3"/>
                    </a:cubicBezTo>
                    <a:cubicBezTo>
                      <a:pt x="565" y="1"/>
                      <a:pt x="557" y="1"/>
                      <a:pt x="54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5" name="Google Shape;3735;p47"/>
              <p:cNvSpPr/>
              <p:nvPr/>
            </p:nvSpPr>
            <p:spPr>
              <a:xfrm rot="-1799979" flipH="1">
                <a:off x="7804449" y="3441142"/>
                <a:ext cx="26445" cy="27707"/>
              </a:xfrm>
              <a:custGeom>
                <a:avLst/>
                <a:gdLst/>
                <a:ahLst/>
                <a:cxnLst/>
                <a:rect l="l" t="t" r="r" b="b"/>
                <a:pathLst>
                  <a:path w="587" h="615" extrusionOk="0">
                    <a:moveTo>
                      <a:pt x="482" y="1"/>
                    </a:moveTo>
                    <a:cubicBezTo>
                      <a:pt x="454" y="1"/>
                      <a:pt x="425" y="13"/>
                      <a:pt x="407" y="39"/>
                    </a:cubicBezTo>
                    <a:cubicBezTo>
                      <a:pt x="350" y="126"/>
                      <a:pt x="262" y="214"/>
                      <a:pt x="183" y="282"/>
                    </a:cubicBezTo>
                    <a:cubicBezTo>
                      <a:pt x="164" y="298"/>
                      <a:pt x="141" y="313"/>
                      <a:pt x="126" y="328"/>
                    </a:cubicBezTo>
                    <a:cubicBezTo>
                      <a:pt x="126" y="331"/>
                      <a:pt x="99" y="381"/>
                      <a:pt x="95" y="385"/>
                    </a:cubicBezTo>
                    <a:cubicBezTo>
                      <a:pt x="69" y="431"/>
                      <a:pt x="27" y="457"/>
                      <a:pt x="12" y="510"/>
                    </a:cubicBezTo>
                    <a:cubicBezTo>
                      <a:pt x="1" y="568"/>
                      <a:pt x="38" y="605"/>
                      <a:pt x="87" y="613"/>
                    </a:cubicBezTo>
                    <a:cubicBezTo>
                      <a:pt x="93" y="614"/>
                      <a:pt x="99" y="614"/>
                      <a:pt x="104" y="614"/>
                    </a:cubicBezTo>
                    <a:cubicBezTo>
                      <a:pt x="158" y="614"/>
                      <a:pt x="203" y="585"/>
                      <a:pt x="252" y="564"/>
                    </a:cubicBezTo>
                    <a:cubicBezTo>
                      <a:pt x="320" y="533"/>
                      <a:pt x="354" y="496"/>
                      <a:pt x="399" y="438"/>
                    </a:cubicBezTo>
                    <a:cubicBezTo>
                      <a:pt x="480" y="331"/>
                      <a:pt x="521" y="229"/>
                      <a:pt x="566" y="108"/>
                    </a:cubicBezTo>
                    <a:cubicBezTo>
                      <a:pt x="587" y="43"/>
                      <a:pt x="535" y="1"/>
                      <a:pt x="48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6" name="Google Shape;3736;p47"/>
              <p:cNvSpPr/>
              <p:nvPr/>
            </p:nvSpPr>
            <p:spPr>
              <a:xfrm rot="-1799979" flipH="1">
                <a:off x="7701443" y="3440782"/>
                <a:ext cx="27165" cy="24959"/>
              </a:xfrm>
              <a:custGeom>
                <a:avLst/>
                <a:gdLst/>
                <a:ahLst/>
                <a:cxnLst/>
                <a:rect l="l" t="t" r="r" b="b"/>
                <a:pathLst>
                  <a:path w="603" h="554" extrusionOk="0">
                    <a:moveTo>
                      <a:pt x="492" y="0"/>
                    </a:moveTo>
                    <a:cubicBezTo>
                      <a:pt x="483" y="0"/>
                      <a:pt x="474" y="2"/>
                      <a:pt x="464" y="6"/>
                    </a:cubicBezTo>
                    <a:cubicBezTo>
                      <a:pt x="354" y="52"/>
                      <a:pt x="259" y="105"/>
                      <a:pt x="168" y="185"/>
                    </a:cubicBezTo>
                    <a:cubicBezTo>
                      <a:pt x="103" y="246"/>
                      <a:pt x="1" y="383"/>
                      <a:pt x="8" y="478"/>
                    </a:cubicBezTo>
                    <a:cubicBezTo>
                      <a:pt x="8" y="517"/>
                      <a:pt x="39" y="553"/>
                      <a:pt x="79" y="553"/>
                    </a:cubicBezTo>
                    <a:cubicBezTo>
                      <a:pt x="85" y="553"/>
                      <a:pt x="92" y="552"/>
                      <a:pt x="99" y="550"/>
                    </a:cubicBezTo>
                    <a:cubicBezTo>
                      <a:pt x="153" y="531"/>
                      <a:pt x="180" y="497"/>
                      <a:pt x="217" y="462"/>
                    </a:cubicBezTo>
                    <a:cubicBezTo>
                      <a:pt x="252" y="429"/>
                      <a:pt x="294" y="401"/>
                      <a:pt x="328" y="364"/>
                    </a:cubicBezTo>
                    <a:cubicBezTo>
                      <a:pt x="396" y="287"/>
                      <a:pt x="473" y="215"/>
                      <a:pt x="548" y="147"/>
                    </a:cubicBezTo>
                    <a:cubicBezTo>
                      <a:pt x="602" y="100"/>
                      <a:pt x="558" y="0"/>
                      <a:pt x="49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7" name="Google Shape;3737;p47"/>
              <p:cNvSpPr/>
              <p:nvPr/>
            </p:nvSpPr>
            <p:spPr>
              <a:xfrm rot="-1799979" flipH="1">
                <a:off x="7711200" y="3484113"/>
                <a:ext cx="27616" cy="32168"/>
              </a:xfrm>
              <a:custGeom>
                <a:avLst/>
                <a:gdLst/>
                <a:ahLst/>
                <a:cxnLst/>
                <a:rect l="l" t="t" r="r" b="b"/>
                <a:pathLst>
                  <a:path w="613" h="714" extrusionOk="0">
                    <a:moveTo>
                      <a:pt x="482" y="1"/>
                    </a:moveTo>
                    <a:cubicBezTo>
                      <a:pt x="459" y="1"/>
                      <a:pt x="436" y="10"/>
                      <a:pt x="418" y="31"/>
                    </a:cubicBezTo>
                    <a:cubicBezTo>
                      <a:pt x="335" y="126"/>
                      <a:pt x="247" y="214"/>
                      <a:pt x="167" y="312"/>
                    </a:cubicBezTo>
                    <a:cubicBezTo>
                      <a:pt x="95" y="403"/>
                      <a:pt x="15" y="495"/>
                      <a:pt x="4" y="613"/>
                    </a:cubicBezTo>
                    <a:cubicBezTo>
                      <a:pt x="0" y="664"/>
                      <a:pt x="52" y="713"/>
                      <a:pt x="102" y="713"/>
                    </a:cubicBezTo>
                    <a:cubicBezTo>
                      <a:pt x="111" y="713"/>
                      <a:pt x="121" y="712"/>
                      <a:pt x="129" y="708"/>
                    </a:cubicBezTo>
                    <a:cubicBezTo>
                      <a:pt x="240" y="666"/>
                      <a:pt x="304" y="563"/>
                      <a:pt x="369" y="468"/>
                    </a:cubicBezTo>
                    <a:cubicBezTo>
                      <a:pt x="441" y="362"/>
                      <a:pt x="502" y="252"/>
                      <a:pt x="570" y="145"/>
                    </a:cubicBezTo>
                    <a:cubicBezTo>
                      <a:pt x="613" y="77"/>
                      <a:pt x="548" y="1"/>
                      <a:pt x="48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8" name="Google Shape;3738;p47"/>
              <p:cNvSpPr/>
              <p:nvPr/>
            </p:nvSpPr>
            <p:spPr>
              <a:xfrm rot="-1799979" flipH="1">
                <a:off x="7633777" y="3450380"/>
                <a:ext cx="20228" cy="22977"/>
              </a:xfrm>
              <a:custGeom>
                <a:avLst/>
                <a:gdLst/>
                <a:ahLst/>
                <a:cxnLst/>
                <a:rect l="l" t="t" r="r" b="b"/>
                <a:pathLst>
                  <a:path w="449" h="510" extrusionOk="0">
                    <a:moveTo>
                      <a:pt x="346" y="1"/>
                    </a:moveTo>
                    <a:cubicBezTo>
                      <a:pt x="309" y="1"/>
                      <a:pt x="270" y="21"/>
                      <a:pt x="251" y="64"/>
                    </a:cubicBezTo>
                    <a:cubicBezTo>
                      <a:pt x="225" y="133"/>
                      <a:pt x="175" y="182"/>
                      <a:pt x="137" y="243"/>
                    </a:cubicBezTo>
                    <a:cubicBezTo>
                      <a:pt x="100" y="301"/>
                      <a:pt x="31" y="346"/>
                      <a:pt x="12" y="415"/>
                    </a:cubicBezTo>
                    <a:cubicBezTo>
                      <a:pt x="0" y="464"/>
                      <a:pt x="39" y="506"/>
                      <a:pt x="88" y="509"/>
                    </a:cubicBezTo>
                    <a:cubicBezTo>
                      <a:pt x="91" y="510"/>
                      <a:pt x="94" y="510"/>
                      <a:pt x="97" y="510"/>
                    </a:cubicBezTo>
                    <a:cubicBezTo>
                      <a:pt x="178" y="510"/>
                      <a:pt x="265" y="420"/>
                      <a:pt x="316" y="364"/>
                    </a:cubicBezTo>
                    <a:cubicBezTo>
                      <a:pt x="373" y="296"/>
                      <a:pt x="407" y="197"/>
                      <a:pt x="430" y="113"/>
                    </a:cubicBezTo>
                    <a:cubicBezTo>
                      <a:pt x="448" y="42"/>
                      <a:pt x="399" y="1"/>
                      <a:pt x="34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9" name="Google Shape;3739;p47"/>
              <p:cNvSpPr/>
              <p:nvPr/>
            </p:nvSpPr>
            <p:spPr>
              <a:xfrm rot="-1799979" flipH="1">
                <a:off x="7608216" y="3407716"/>
                <a:ext cx="20633" cy="21265"/>
              </a:xfrm>
              <a:custGeom>
                <a:avLst/>
                <a:gdLst/>
                <a:ahLst/>
                <a:cxnLst/>
                <a:rect l="l" t="t" r="r" b="b"/>
                <a:pathLst>
                  <a:path w="458" h="472" extrusionOk="0">
                    <a:moveTo>
                      <a:pt x="334" y="1"/>
                    </a:moveTo>
                    <a:cubicBezTo>
                      <a:pt x="313" y="1"/>
                      <a:pt x="292" y="8"/>
                      <a:pt x="274" y="26"/>
                    </a:cubicBezTo>
                    <a:cubicBezTo>
                      <a:pt x="221" y="76"/>
                      <a:pt x="168" y="126"/>
                      <a:pt x="119" y="182"/>
                    </a:cubicBezTo>
                    <a:cubicBezTo>
                      <a:pt x="58" y="243"/>
                      <a:pt x="0" y="300"/>
                      <a:pt x="19" y="396"/>
                    </a:cubicBezTo>
                    <a:cubicBezTo>
                      <a:pt x="28" y="437"/>
                      <a:pt x="77" y="472"/>
                      <a:pt x="119" y="472"/>
                    </a:cubicBezTo>
                    <a:cubicBezTo>
                      <a:pt x="210" y="468"/>
                      <a:pt x="256" y="391"/>
                      <a:pt x="301" y="323"/>
                    </a:cubicBezTo>
                    <a:cubicBezTo>
                      <a:pt x="342" y="263"/>
                      <a:pt x="377" y="198"/>
                      <a:pt x="415" y="137"/>
                    </a:cubicBezTo>
                    <a:cubicBezTo>
                      <a:pt x="458" y="71"/>
                      <a:pt x="398" y="1"/>
                      <a:pt x="3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0" name="Google Shape;3740;p47"/>
              <p:cNvSpPr/>
              <p:nvPr/>
            </p:nvSpPr>
            <p:spPr>
              <a:xfrm rot="-1799979" flipH="1">
                <a:off x="7566340" y="3380554"/>
                <a:ext cx="25634" cy="22526"/>
              </a:xfrm>
              <a:custGeom>
                <a:avLst/>
                <a:gdLst/>
                <a:ahLst/>
                <a:cxnLst/>
                <a:rect l="l" t="t" r="r" b="b"/>
                <a:pathLst>
                  <a:path w="569" h="500" extrusionOk="0">
                    <a:moveTo>
                      <a:pt x="435" y="1"/>
                    </a:moveTo>
                    <a:cubicBezTo>
                      <a:pt x="417" y="1"/>
                      <a:pt x="399" y="6"/>
                      <a:pt x="381" y="18"/>
                    </a:cubicBezTo>
                    <a:cubicBezTo>
                      <a:pt x="300" y="64"/>
                      <a:pt x="240" y="117"/>
                      <a:pt x="175" y="178"/>
                    </a:cubicBezTo>
                    <a:cubicBezTo>
                      <a:pt x="118" y="234"/>
                      <a:pt x="19" y="292"/>
                      <a:pt x="8" y="376"/>
                    </a:cubicBezTo>
                    <a:cubicBezTo>
                      <a:pt x="0" y="422"/>
                      <a:pt x="19" y="490"/>
                      <a:pt x="77" y="497"/>
                    </a:cubicBezTo>
                    <a:cubicBezTo>
                      <a:pt x="88" y="499"/>
                      <a:pt x="98" y="499"/>
                      <a:pt x="108" y="499"/>
                    </a:cubicBezTo>
                    <a:cubicBezTo>
                      <a:pt x="150" y="499"/>
                      <a:pt x="184" y="487"/>
                      <a:pt x="221" y="459"/>
                    </a:cubicBezTo>
                    <a:cubicBezTo>
                      <a:pt x="259" y="432"/>
                      <a:pt x="297" y="406"/>
                      <a:pt x="331" y="380"/>
                    </a:cubicBezTo>
                    <a:cubicBezTo>
                      <a:pt x="369" y="349"/>
                      <a:pt x="407" y="326"/>
                      <a:pt x="442" y="288"/>
                    </a:cubicBezTo>
                    <a:cubicBezTo>
                      <a:pt x="476" y="250"/>
                      <a:pt x="502" y="208"/>
                      <a:pt x="525" y="162"/>
                    </a:cubicBezTo>
                    <a:cubicBezTo>
                      <a:pt x="568" y="89"/>
                      <a:pt x="508" y="1"/>
                      <a:pt x="43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1" name="Google Shape;3741;p47"/>
              <p:cNvSpPr/>
              <p:nvPr/>
            </p:nvSpPr>
            <p:spPr>
              <a:xfrm rot="-1799979" flipH="1">
                <a:off x="7577229" y="3506287"/>
                <a:ext cx="24913" cy="35141"/>
              </a:xfrm>
              <a:custGeom>
                <a:avLst/>
                <a:gdLst/>
                <a:ahLst/>
                <a:cxnLst/>
                <a:rect l="l" t="t" r="r" b="b"/>
                <a:pathLst>
                  <a:path w="553" h="780" extrusionOk="0">
                    <a:moveTo>
                      <a:pt x="459" y="0"/>
                    </a:moveTo>
                    <a:cubicBezTo>
                      <a:pt x="439" y="0"/>
                      <a:pt x="420" y="7"/>
                      <a:pt x="406" y="23"/>
                    </a:cubicBezTo>
                    <a:cubicBezTo>
                      <a:pt x="322" y="119"/>
                      <a:pt x="250" y="225"/>
                      <a:pt x="185" y="336"/>
                    </a:cubicBezTo>
                    <a:cubicBezTo>
                      <a:pt x="155" y="393"/>
                      <a:pt x="136" y="453"/>
                      <a:pt x="106" y="507"/>
                    </a:cubicBezTo>
                    <a:cubicBezTo>
                      <a:pt x="71" y="564"/>
                      <a:pt x="38" y="613"/>
                      <a:pt x="18" y="678"/>
                    </a:cubicBezTo>
                    <a:cubicBezTo>
                      <a:pt x="1" y="734"/>
                      <a:pt x="48" y="780"/>
                      <a:pt x="101" y="780"/>
                    </a:cubicBezTo>
                    <a:cubicBezTo>
                      <a:pt x="115" y="780"/>
                      <a:pt x="130" y="776"/>
                      <a:pt x="143" y="769"/>
                    </a:cubicBezTo>
                    <a:cubicBezTo>
                      <a:pt x="201" y="742"/>
                      <a:pt x="243" y="693"/>
                      <a:pt x="284" y="648"/>
                    </a:cubicBezTo>
                    <a:cubicBezTo>
                      <a:pt x="334" y="590"/>
                      <a:pt x="394" y="541"/>
                      <a:pt x="429" y="476"/>
                    </a:cubicBezTo>
                    <a:cubicBezTo>
                      <a:pt x="501" y="358"/>
                      <a:pt x="543" y="221"/>
                      <a:pt x="550" y="85"/>
                    </a:cubicBezTo>
                    <a:cubicBezTo>
                      <a:pt x="553" y="37"/>
                      <a:pt x="504" y="0"/>
                      <a:pt x="45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2" name="Google Shape;3742;p47"/>
              <p:cNvSpPr/>
              <p:nvPr/>
            </p:nvSpPr>
            <p:spPr>
              <a:xfrm rot="-1799979" flipH="1">
                <a:off x="7644772" y="3532459"/>
                <a:ext cx="28427" cy="42665"/>
              </a:xfrm>
              <a:custGeom>
                <a:avLst/>
                <a:gdLst/>
                <a:ahLst/>
                <a:cxnLst/>
                <a:rect l="l" t="t" r="r" b="b"/>
                <a:pathLst>
                  <a:path w="631" h="947" extrusionOk="0">
                    <a:moveTo>
                      <a:pt x="559" y="1"/>
                    </a:moveTo>
                    <a:cubicBezTo>
                      <a:pt x="541" y="1"/>
                      <a:pt x="523" y="9"/>
                      <a:pt x="510" y="29"/>
                    </a:cubicBezTo>
                    <a:cubicBezTo>
                      <a:pt x="419" y="166"/>
                      <a:pt x="335" y="306"/>
                      <a:pt x="247" y="447"/>
                    </a:cubicBezTo>
                    <a:cubicBezTo>
                      <a:pt x="168" y="576"/>
                      <a:pt x="73" y="694"/>
                      <a:pt x="19" y="838"/>
                    </a:cubicBezTo>
                    <a:cubicBezTo>
                      <a:pt x="1" y="890"/>
                      <a:pt x="53" y="946"/>
                      <a:pt x="104" y="946"/>
                    </a:cubicBezTo>
                    <a:cubicBezTo>
                      <a:pt x="117" y="946"/>
                      <a:pt x="130" y="942"/>
                      <a:pt x="141" y="934"/>
                    </a:cubicBezTo>
                    <a:cubicBezTo>
                      <a:pt x="396" y="743"/>
                      <a:pt x="552" y="378"/>
                      <a:pt x="620" y="78"/>
                    </a:cubicBezTo>
                    <a:cubicBezTo>
                      <a:pt x="630" y="33"/>
                      <a:pt x="595" y="1"/>
                      <a:pt x="55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3" name="Google Shape;3743;p47"/>
              <p:cNvSpPr/>
              <p:nvPr/>
            </p:nvSpPr>
            <p:spPr>
              <a:xfrm rot="-1799979" flipH="1">
                <a:off x="7673977" y="3583720"/>
                <a:ext cx="30815" cy="42485"/>
              </a:xfrm>
              <a:custGeom>
                <a:avLst/>
                <a:gdLst/>
                <a:ahLst/>
                <a:cxnLst/>
                <a:rect l="l" t="t" r="r" b="b"/>
                <a:pathLst>
                  <a:path w="684" h="943" extrusionOk="0">
                    <a:moveTo>
                      <a:pt x="636" y="1"/>
                    </a:moveTo>
                    <a:cubicBezTo>
                      <a:pt x="623" y="1"/>
                      <a:pt x="609" y="7"/>
                      <a:pt x="599" y="22"/>
                    </a:cubicBezTo>
                    <a:cubicBezTo>
                      <a:pt x="496" y="162"/>
                      <a:pt x="397" y="310"/>
                      <a:pt x="290" y="447"/>
                    </a:cubicBezTo>
                    <a:cubicBezTo>
                      <a:pt x="199" y="569"/>
                      <a:pt x="70" y="675"/>
                      <a:pt x="20" y="824"/>
                    </a:cubicBezTo>
                    <a:cubicBezTo>
                      <a:pt x="0" y="880"/>
                      <a:pt x="50" y="942"/>
                      <a:pt x="105" y="942"/>
                    </a:cubicBezTo>
                    <a:cubicBezTo>
                      <a:pt x="114" y="942"/>
                      <a:pt x="122" y="941"/>
                      <a:pt x="131" y="938"/>
                    </a:cubicBezTo>
                    <a:cubicBezTo>
                      <a:pt x="298" y="880"/>
                      <a:pt x="401" y="721"/>
                      <a:pt x="488" y="580"/>
                    </a:cubicBezTo>
                    <a:cubicBezTo>
                      <a:pt x="595" y="410"/>
                      <a:pt x="652" y="254"/>
                      <a:pt x="678" y="56"/>
                    </a:cubicBezTo>
                    <a:cubicBezTo>
                      <a:pt x="683" y="23"/>
                      <a:pt x="661" y="1"/>
                      <a:pt x="6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4" name="Google Shape;3744;p47"/>
              <p:cNvSpPr/>
              <p:nvPr/>
            </p:nvSpPr>
            <p:spPr>
              <a:xfrm rot="-1799979" flipH="1">
                <a:off x="7605727" y="3594502"/>
                <a:ext cx="28157" cy="35141"/>
              </a:xfrm>
              <a:custGeom>
                <a:avLst/>
                <a:gdLst/>
                <a:ahLst/>
                <a:cxnLst/>
                <a:rect l="l" t="t" r="r" b="b"/>
                <a:pathLst>
                  <a:path w="625" h="780" extrusionOk="0">
                    <a:moveTo>
                      <a:pt x="510" y="1"/>
                    </a:moveTo>
                    <a:cubicBezTo>
                      <a:pt x="488" y="1"/>
                      <a:pt x="466" y="9"/>
                      <a:pt x="449" y="28"/>
                    </a:cubicBezTo>
                    <a:cubicBezTo>
                      <a:pt x="362" y="127"/>
                      <a:pt x="274" y="229"/>
                      <a:pt x="186" y="332"/>
                    </a:cubicBezTo>
                    <a:cubicBezTo>
                      <a:pt x="103" y="431"/>
                      <a:pt x="8" y="534"/>
                      <a:pt x="4" y="667"/>
                    </a:cubicBezTo>
                    <a:cubicBezTo>
                      <a:pt x="1" y="733"/>
                      <a:pt x="58" y="779"/>
                      <a:pt x="121" y="779"/>
                    </a:cubicBezTo>
                    <a:cubicBezTo>
                      <a:pt x="130" y="779"/>
                      <a:pt x="139" y="778"/>
                      <a:pt x="148" y="776"/>
                    </a:cubicBezTo>
                    <a:cubicBezTo>
                      <a:pt x="281" y="743"/>
                      <a:pt x="365" y="610"/>
                      <a:pt x="430" y="495"/>
                    </a:cubicBezTo>
                    <a:cubicBezTo>
                      <a:pt x="506" y="374"/>
                      <a:pt x="555" y="252"/>
                      <a:pt x="604" y="115"/>
                    </a:cubicBezTo>
                    <a:cubicBezTo>
                      <a:pt x="624" y="55"/>
                      <a:pt x="566" y="1"/>
                      <a:pt x="51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5" name="Google Shape;3745;p47"/>
              <p:cNvSpPr/>
              <p:nvPr/>
            </p:nvSpPr>
            <p:spPr>
              <a:xfrm rot="-1799979" flipH="1">
                <a:off x="7558655" y="3556536"/>
                <a:ext cx="25273" cy="23563"/>
              </a:xfrm>
              <a:custGeom>
                <a:avLst/>
                <a:gdLst/>
                <a:ahLst/>
                <a:cxnLst/>
                <a:rect l="l" t="t" r="r" b="b"/>
                <a:pathLst>
                  <a:path w="561" h="523" extrusionOk="0">
                    <a:moveTo>
                      <a:pt x="409" y="0"/>
                    </a:moveTo>
                    <a:cubicBezTo>
                      <a:pt x="384" y="0"/>
                      <a:pt x="359" y="9"/>
                      <a:pt x="339" y="28"/>
                    </a:cubicBezTo>
                    <a:cubicBezTo>
                      <a:pt x="228" y="130"/>
                      <a:pt x="0" y="276"/>
                      <a:pt x="39" y="450"/>
                    </a:cubicBezTo>
                    <a:cubicBezTo>
                      <a:pt x="50" y="495"/>
                      <a:pt x="92" y="518"/>
                      <a:pt x="134" y="522"/>
                    </a:cubicBezTo>
                    <a:cubicBezTo>
                      <a:pt x="137" y="522"/>
                      <a:pt x="141" y="522"/>
                      <a:pt x="145" y="522"/>
                    </a:cubicBezTo>
                    <a:cubicBezTo>
                      <a:pt x="232" y="522"/>
                      <a:pt x="310" y="433"/>
                      <a:pt x="358" y="370"/>
                    </a:cubicBezTo>
                    <a:cubicBezTo>
                      <a:pt x="407" y="298"/>
                      <a:pt x="457" y="225"/>
                      <a:pt x="506" y="157"/>
                    </a:cubicBezTo>
                    <a:cubicBezTo>
                      <a:pt x="560" y="80"/>
                      <a:pt x="485" y="0"/>
                      <a:pt x="40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6" name="Google Shape;3746;p47"/>
              <p:cNvSpPr/>
              <p:nvPr/>
            </p:nvSpPr>
            <p:spPr>
              <a:xfrm rot="-1799979" flipH="1">
                <a:off x="7603895" y="3673279"/>
                <a:ext cx="23291" cy="30411"/>
              </a:xfrm>
              <a:custGeom>
                <a:avLst/>
                <a:gdLst/>
                <a:ahLst/>
                <a:cxnLst/>
                <a:rect l="l" t="t" r="r" b="b"/>
                <a:pathLst>
                  <a:path w="517" h="675" extrusionOk="0">
                    <a:moveTo>
                      <a:pt x="400" y="0"/>
                    </a:moveTo>
                    <a:cubicBezTo>
                      <a:pt x="371" y="0"/>
                      <a:pt x="343" y="13"/>
                      <a:pt x="328" y="44"/>
                    </a:cubicBezTo>
                    <a:cubicBezTo>
                      <a:pt x="248" y="204"/>
                      <a:pt x="1" y="470"/>
                      <a:pt x="153" y="648"/>
                    </a:cubicBezTo>
                    <a:cubicBezTo>
                      <a:pt x="170" y="665"/>
                      <a:pt x="195" y="674"/>
                      <a:pt x="220" y="674"/>
                    </a:cubicBezTo>
                    <a:cubicBezTo>
                      <a:pt x="228" y="674"/>
                      <a:pt x="237" y="673"/>
                      <a:pt x="244" y="671"/>
                    </a:cubicBezTo>
                    <a:cubicBezTo>
                      <a:pt x="355" y="641"/>
                      <a:pt x="378" y="534"/>
                      <a:pt x="404" y="439"/>
                    </a:cubicBezTo>
                    <a:cubicBezTo>
                      <a:pt x="434" y="334"/>
                      <a:pt x="450" y="215"/>
                      <a:pt x="492" y="113"/>
                    </a:cubicBezTo>
                    <a:cubicBezTo>
                      <a:pt x="517" y="50"/>
                      <a:pt x="457" y="0"/>
                      <a:pt x="40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7" name="Google Shape;3747;p47"/>
              <p:cNvSpPr/>
              <p:nvPr/>
            </p:nvSpPr>
            <p:spPr>
              <a:xfrm rot="-1799979" flipH="1">
                <a:off x="7559393" y="3690838"/>
                <a:ext cx="15813" cy="32528"/>
              </a:xfrm>
              <a:custGeom>
                <a:avLst/>
                <a:gdLst/>
                <a:ahLst/>
                <a:cxnLst/>
                <a:rect l="l" t="t" r="r" b="b"/>
                <a:pathLst>
                  <a:path w="351" h="722" extrusionOk="0">
                    <a:moveTo>
                      <a:pt x="201" y="0"/>
                    </a:moveTo>
                    <a:cubicBezTo>
                      <a:pt x="154" y="0"/>
                      <a:pt x="107" y="27"/>
                      <a:pt x="88" y="82"/>
                    </a:cubicBezTo>
                    <a:cubicBezTo>
                      <a:pt x="54" y="184"/>
                      <a:pt x="28" y="279"/>
                      <a:pt x="19" y="386"/>
                    </a:cubicBezTo>
                    <a:cubicBezTo>
                      <a:pt x="8" y="489"/>
                      <a:pt x="0" y="607"/>
                      <a:pt x="84" y="682"/>
                    </a:cubicBezTo>
                    <a:cubicBezTo>
                      <a:pt x="110" y="707"/>
                      <a:pt x="148" y="721"/>
                      <a:pt x="185" y="721"/>
                    </a:cubicBezTo>
                    <a:cubicBezTo>
                      <a:pt x="218" y="721"/>
                      <a:pt x="251" y="710"/>
                      <a:pt x="274" y="682"/>
                    </a:cubicBezTo>
                    <a:cubicBezTo>
                      <a:pt x="351" y="595"/>
                      <a:pt x="335" y="512"/>
                      <a:pt x="331" y="405"/>
                    </a:cubicBezTo>
                    <a:cubicBezTo>
                      <a:pt x="328" y="306"/>
                      <a:pt x="316" y="211"/>
                      <a:pt x="316" y="112"/>
                    </a:cubicBezTo>
                    <a:cubicBezTo>
                      <a:pt x="314" y="39"/>
                      <a:pt x="258" y="0"/>
                      <a:pt x="2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8" name="Google Shape;3748;p47"/>
              <p:cNvSpPr/>
              <p:nvPr/>
            </p:nvSpPr>
            <p:spPr>
              <a:xfrm rot="-1799979" flipH="1">
                <a:off x="7493467" y="3691945"/>
                <a:ext cx="13380" cy="31267"/>
              </a:xfrm>
              <a:custGeom>
                <a:avLst/>
                <a:gdLst/>
                <a:ahLst/>
                <a:cxnLst/>
                <a:rect l="l" t="t" r="r" b="b"/>
                <a:pathLst>
                  <a:path w="297" h="694" extrusionOk="0">
                    <a:moveTo>
                      <a:pt x="151" y="1"/>
                    </a:moveTo>
                    <a:cubicBezTo>
                      <a:pt x="111" y="1"/>
                      <a:pt x="71" y="22"/>
                      <a:pt x="65" y="66"/>
                    </a:cubicBezTo>
                    <a:cubicBezTo>
                      <a:pt x="50" y="173"/>
                      <a:pt x="28" y="279"/>
                      <a:pt x="16" y="390"/>
                    </a:cubicBezTo>
                    <a:cubicBezTo>
                      <a:pt x="5" y="496"/>
                      <a:pt x="0" y="599"/>
                      <a:pt x="92" y="671"/>
                    </a:cubicBezTo>
                    <a:cubicBezTo>
                      <a:pt x="111" y="686"/>
                      <a:pt x="131" y="693"/>
                      <a:pt x="151" y="693"/>
                    </a:cubicBezTo>
                    <a:cubicBezTo>
                      <a:pt x="171" y="693"/>
                      <a:pt x="191" y="686"/>
                      <a:pt x="210" y="671"/>
                    </a:cubicBezTo>
                    <a:cubicBezTo>
                      <a:pt x="297" y="599"/>
                      <a:pt x="293" y="496"/>
                      <a:pt x="282" y="390"/>
                    </a:cubicBezTo>
                    <a:cubicBezTo>
                      <a:pt x="270" y="279"/>
                      <a:pt x="251" y="173"/>
                      <a:pt x="237" y="66"/>
                    </a:cubicBezTo>
                    <a:cubicBezTo>
                      <a:pt x="231" y="22"/>
                      <a:pt x="191" y="1"/>
                      <a:pt x="15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9" name="Google Shape;3749;p47"/>
              <p:cNvSpPr/>
              <p:nvPr/>
            </p:nvSpPr>
            <p:spPr>
              <a:xfrm rot="-1799979" flipH="1">
                <a:off x="7441954" y="3670660"/>
                <a:ext cx="20228" cy="33384"/>
              </a:xfrm>
              <a:custGeom>
                <a:avLst/>
                <a:gdLst/>
                <a:ahLst/>
                <a:cxnLst/>
                <a:rect l="l" t="t" r="r" b="b"/>
                <a:pathLst>
                  <a:path w="449" h="741" extrusionOk="0">
                    <a:moveTo>
                      <a:pt x="316" y="1"/>
                    </a:moveTo>
                    <a:cubicBezTo>
                      <a:pt x="282" y="1"/>
                      <a:pt x="250" y="18"/>
                      <a:pt x="232" y="58"/>
                    </a:cubicBezTo>
                    <a:cubicBezTo>
                      <a:pt x="175" y="176"/>
                      <a:pt x="118" y="294"/>
                      <a:pt x="57" y="411"/>
                    </a:cubicBezTo>
                    <a:cubicBezTo>
                      <a:pt x="15" y="503"/>
                      <a:pt x="0" y="697"/>
                      <a:pt x="122" y="734"/>
                    </a:cubicBezTo>
                    <a:cubicBezTo>
                      <a:pt x="135" y="738"/>
                      <a:pt x="148" y="740"/>
                      <a:pt x="161" y="740"/>
                    </a:cubicBezTo>
                    <a:cubicBezTo>
                      <a:pt x="271" y="740"/>
                      <a:pt x="368" y="603"/>
                      <a:pt x="392" y="515"/>
                    </a:cubicBezTo>
                    <a:cubicBezTo>
                      <a:pt x="430" y="385"/>
                      <a:pt x="448" y="248"/>
                      <a:pt x="441" y="115"/>
                    </a:cubicBezTo>
                    <a:cubicBezTo>
                      <a:pt x="436" y="50"/>
                      <a:pt x="374" y="1"/>
                      <a:pt x="31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0" name="Google Shape;3750;p47"/>
              <p:cNvSpPr/>
              <p:nvPr/>
            </p:nvSpPr>
            <p:spPr>
              <a:xfrm rot="-1799979" flipH="1">
                <a:off x="7467313" y="3600567"/>
                <a:ext cx="15948" cy="32258"/>
              </a:xfrm>
              <a:custGeom>
                <a:avLst/>
                <a:gdLst/>
                <a:ahLst/>
                <a:cxnLst/>
                <a:rect l="l" t="t" r="r" b="b"/>
                <a:pathLst>
                  <a:path w="354" h="716" extrusionOk="0">
                    <a:moveTo>
                      <a:pt x="240" y="1"/>
                    </a:moveTo>
                    <a:cubicBezTo>
                      <a:pt x="198" y="1"/>
                      <a:pt x="153" y="30"/>
                      <a:pt x="153" y="81"/>
                    </a:cubicBezTo>
                    <a:cubicBezTo>
                      <a:pt x="149" y="188"/>
                      <a:pt x="115" y="290"/>
                      <a:pt x="77" y="389"/>
                    </a:cubicBezTo>
                    <a:cubicBezTo>
                      <a:pt x="50" y="469"/>
                      <a:pt x="4" y="568"/>
                      <a:pt x="1" y="655"/>
                    </a:cubicBezTo>
                    <a:cubicBezTo>
                      <a:pt x="1" y="691"/>
                      <a:pt x="31" y="715"/>
                      <a:pt x="63" y="715"/>
                    </a:cubicBezTo>
                    <a:cubicBezTo>
                      <a:pt x="69" y="715"/>
                      <a:pt x="74" y="715"/>
                      <a:pt x="80" y="713"/>
                    </a:cubicBezTo>
                    <a:cubicBezTo>
                      <a:pt x="187" y="685"/>
                      <a:pt x="282" y="553"/>
                      <a:pt x="313" y="450"/>
                    </a:cubicBezTo>
                    <a:cubicBezTo>
                      <a:pt x="354" y="320"/>
                      <a:pt x="343" y="192"/>
                      <a:pt x="313" y="59"/>
                    </a:cubicBezTo>
                    <a:cubicBezTo>
                      <a:pt x="304" y="19"/>
                      <a:pt x="273" y="1"/>
                      <a:pt x="24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1" name="Google Shape;3751;p47"/>
              <p:cNvSpPr/>
              <p:nvPr/>
            </p:nvSpPr>
            <p:spPr>
              <a:xfrm rot="-1799979" flipH="1">
                <a:off x="7522708" y="3619397"/>
                <a:ext cx="21624" cy="38475"/>
              </a:xfrm>
              <a:custGeom>
                <a:avLst/>
                <a:gdLst/>
                <a:ahLst/>
                <a:cxnLst/>
                <a:rect l="l" t="t" r="r" b="b"/>
                <a:pathLst>
                  <a:path w="480" h="854" extrusionOk="0">
                    <a:moveTo>
                      <a:pt x="258" y="1"/>
                    </a:moveTo>
                    <a:cubicBezTo>
                      <a:pt x="216" y="1"/>
                      <a:pt x="172" y="29"/>
                      <a:pt x="172" y="79"/>
                    </a:cubicBezTo>
                    <a:cubicBezTo>
                      <a:pt x="172" y="211"/>
                      <a:pt x="130" y="353"/>
                      <a:pt x="92" y="478"/>
                    </a:cubicBezTo>
                    <a:cubicBezTo>
                      <a:pt x="57" y="592"/>
                      <a:pt x="1" y="695"/>
                      <a:pt x="73" y="804"/>
                    </a:cubicBezTo>
                    <a:cubicBezTo>
                      <a:pt x="92" y="833"/>
                      <a:pt x="126" y="853"/>
                      <a:pt x="162" y="853"/>
                    </a:cubicBezTo>
                    <a:cubicBezTo>
                      <a:pt x="170" y="853"/>
                      <a:pt x="179" y="852"/>
                      <a:pt x="187" y="850"/>
                    </a:cubicBezTo>
                    <a:cubicBezTo>
                      <a:pt x="480" y="759"/>
                      <a:pt x="362" y="272"/>
                      <a:pt x="328" y="56"/>
                    </a:cubicBezTo>
                    <a:cubicBezTo>
                      <a:pt x="321" y="18"/>
                      <a:pt x="290" y="1"/>
                      <a:pt x="25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2" name="Google Shape;3752;p47"/>
              <p:cNvSpPr/>
              <p:nvPr/>
            </p:nvSpPr>
            <p:spPr>
              <a:xfrm rot="-1799979" flipH="1">
                <a:off x="7442563" y="3545904"/>
                <a:ext cx="24102" cy="33474"/>
              </a:xfrm>
              <a:custGeom>
                <a:avLst/>
                <a:gdLst/>
                <a:ahLst/>
                <a:cxnLst/>
                <a:rect l="l" t="t" r="r" b="b"/>
                <a:pathLst>
                  <a:path w="535" h="743" extrusionOk="0">
                    <a:moveTo>
                      <a:pt x="420" y="0"/>
                    </a:moveTo>
                    <a:cubicBezTo>
                      <a:pt x="391" y="0"/>
                      <a:pt x="363" y="13"/>
                      <a:pt x="347" y="44"/>
                    </a:cubicBezTo>
                    <a:cubicBezTo>
                      <a:pt x="241" y="230"/>
                      <a:pt x="1" y="458"/>
                      <a:pt x="62" y="690"/>
                    </a:cubicBezTo>
                    <a:cubicBezTo>
                      <a:pt x="71" y="722"/>
                      <a:pt x="102" y="743"/>
                      <a:pt x="136" y="743"/>
                    </a:cubicBezTo>
                    <a:cubicBezTo>
                      <a:pt x="143" y="743"/>
                      <a:pt x="150" y="742"/>
                      <a:pt x="157" y="740"/>
                    </a:cubicBezTo>
                    <a:cubicBezTo>
                      <a:pt x="404" y="679"/>
                      <a:pt x="457" y="321"/>
                      <a:pt x="515" y="116"/>
                    </a:cubicBezTo>
                    <a:cubicBezTo>
                      <a:pt x="535" y="51"/>
                      <a:pt x="476" y="0"/>
                      <a:pt x="42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3" name="Google Shape;3753;p47"/>
              <p:cNvSpPr/>
              <p:nvPr/>
            </p:nvSpPr>
            <p:spPr>
              <a:xfrm rot="-1799979" flipH="1">
                <a:off x="7474957" y="3526148"/>
                <a:ext cx="19552" cy="29104"/>
              </a:xfrm>
              <a:custGeom>
                <a:avLst/>
                <a:gdLst/>
                <a:ahLst/>
                <a:cxnLst/>
                <a:rect l="l" t="t" r="r" b="b"/>
                <a:pathLst>
                  <a:path w="434" h="646" extrusionOk="0">
                    <a:moveTo>
                      <a:pt x="329" y="0"/>
                    </a:moveTo>
                    <a:cubicBezTo>
                      <a:pt x="305" y="0"/>
                      <a:pt x="279" y="12"/>
                      <a:pt x="260" y="41"/>
                    </a:cubicBezTo>
                    <a:cubicBezTo>
                      <a:pt x="203" y="118"/>
                      <a:pt x="146" y="201"/>
                      <a:pt x="104" y="285"/>
                    </a:cubicBezTo>
                    <a:cubicBezTo>
                      <a:pt x="66" y="369"/>
                      <a:pt x="1" y="467"/>
                      <a:pt x="39" y="558"/>
                    </a:cubicBezTo>
                    <a:cubicBezTo>
                      <a:pt x="56" y="603"/>
                      <a:pt x="103" y="646"/>
                      <a:pt x="153" y="646"/>
                    </a:cubicBezTo>
                    <a:cubicBezTo>
                      <a:pt x="171" y="646"/>
                      <a:pt x="189" y="640"/>
                      <a:pt x="206" y="627"/>
                    </a:cubicBezTo>
                    <a:cubicBezTo>
                      <a:pt x="290" y="562"/>
                      <a:pt x="290" y="486"/>
                      <a:pt x="317" y="391"/>
                    </a:cubicBezTo>
                    <a:cubicBezTo>
                      <a:pt x="343" y="300"/>
                      <a:pt x="366" y="213"/>
                      <a:pt x="404" y="125"/>
                    </a:cubicBezTo>
                    <a:cubicBezTo>
                      <a:pt x="433" y="57"/>
                      <a:pt x="383" y="0"/>
                      <a:pt x="32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4" name="Google Shape;3754;p47"/>
              <p:cNvSpPr/>
              <p:nvPr/>
            </p:nvSpPr>
            <p:spPr>
              <a:xfrm rot="-1799979" flipH="1">
                <a:off x="7364565" y="3499223"/>
                <a:ext cx="13605" cy="33339"/>
              </a:xfrm>
              <a:custGeom>
                <a:avLst/>
                <a:gdLst/>
                <a:ahLst/>
                <a:cxnLst/>
                <a:rect l="l" t="t" r="r" b="b"/>
                <a:pathLst>
                  <a:path w="302" h="740" extrusionOk="0">
                    <a:moveTo>
                      <a:pt x="153" y="0"/>
                    </a:moveTo>
                    <a:cubicBezTo>
                      <a:pt x="105" y="0"/>
                      <a:pt x="58" y="33"/>
                      <a:pt x="54" y="98"/>
                    </a:cubicBezTo>
                    <a:cubicBezTo>
                      <a:pt x="42" y="306"/>
                      <a:pt x="1" y="508"/>
                      <a:pt x="92" y="705"/>
                    </a:cubicBezTo>
                    <a:cubicBezTo>
                      <a:pt x="101" y="728"/>
                      <a:pt x="127" y="739"/>
                      <a:pt x="153" y="739"/>
                    </a:cubicBezTo>
                    <a:cubicBezTo>
                      <a:pt x="178" y="739"/>
                      <a:pt x="204" y="728"/>
                      <a:pt x="214" y="705"/>
                    </a:cubicBezTo>
                    <a:cubicBezTo>
                      <a:pt x="301" y="508"/>
                      <a:pt x="263" y="306"/>
                      <a:pt x="252" y="98"/>
                    </a:cubicBezTo>
                    <a:cubicBezTo>
                      <a:pt x="248" y="33"/>
                      <a:pt x="200" y="0"/>
                      <a:pt x="15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5" name="Google Shape;3755;p47"/>
              <p:cNvSpPr/>
              <p:nvPr/>
            </p:nvSpPr>
            <p:spPr>
              <a:xfrm rot="-1799979" flipH="1">
                <a:off x="7386378" y="3582100"/>
                <a:ext cx="14146" cy="33474"/>
              </a:xfrm>
              <a:custGeom>
                <a:avLst/>
                <a:gdLst/>
                <a:ahLst/>
                <a:cxnLst/>
                <a:rect l="l" t="t" r="r" b="b"/>
                <a:pathLst>
                  <a:path w="314" h="743" extrusionOk="0">
                    <a:moveTo>
                      <a:pt x="174" y="1"/>
                    </a:moveTo>
                    <a:cubicBezTo>
                      <a:pt x="145" y="1"/>
                      <a:pt x="118" y="16"/>
                      <a:pt x="111" y="53"/>
                    </a:cubicBezTo>
                    <a:cubicBezTo>
                      <a:pt x="92" y="164"/>
                      <a:pt x="58" y="271"/>
                      <a:pt x="43" y="381"/>
                    </a:cubicBezTo>
                    <a:cubicBezTo>
                      <a:pt x="27" y="487"/>
                      <a:pt x="1" y="582"/>
                      <a:pt x="50" y="685"/>
                    </a:cubicBezTo>
                    <a:cubicBezTo>
                      <a:pt x="70" y="725"/>
                      <a:pt x="108" y="742"/>
                      <a:pt x="147" y="742"/>
                    </a:cubicBezTo>
                    <a:cubicBezTo>
                      <a:pt x="190" y="742"/>
                      <a:pt x="235" y="721"/>
                      <a:pt x="259" y="685"/>
                    </a:cubicBezTo>
                    <a:cubicBezTo>
                      <a:pt x="313" y="594"/>
                      <a:pt x="294" y="495"/>
                      <a:pt x="290" y="392"/>
                    </a:cubicBezTo>
                    <a:cubicBezTo>
                      <a:pt x="290" y="285"/>
                      <a:pt x="267" y="183"/>
                      <a:pt x="259" y="76"/>
                    </a:cubicBezTo>
                    <a:cubicBezTo>
                      <a:pt x="257" y="30"/>
                      <a:pt x="213" y="1"/>
                      <a:pt x="17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6" name="Google Shape;3756;p47"/>
              <p:cNvSpPr/>
              <p:nvPr/>
            </p:nvSpPr>
            <p:spPr>
              <a:xfrm rot="-1799979" flipH="1">
                <a:off x="7341811" y="3596520"/>
                <a:ext cx="16488" cy="29825"/>
              </a:xfrm>
              <a:custGeom>
                <a:avLst/>
                <a:gdLst/>
                <a:ahLst/>
                <a:cxnLst/>
                <a:rect l="l" t="t" r="r" b="b"/>
                <a:pathLst>
                  <a:path w="366" h="662" extrusionOk="0">
                    <a:moveTo>
                      <a:pt x="184" y="1"/>
                    </a:moveTo>
                    <a:cubicBezTo>
                      <a:pt x="154" y="1"/>
                      <a:pt x="123" y="19"/>
                      <a:pt x="110" y="55"/>
                    </a:cubicBezTo>
                    <a:cubicBezTo>
                      <a:pt x="76" y="147"/>
                      <a:pt x="53" y="238"/>
                      <a:pt x="41" y="333"/>
                    </a:cubicBezTo>
                    <a:cubicBezTo>
                      <a:pt x="27" y="443"/>
                      <a:pt x="0" y="534"/>
                      <a:pt x="87" y="621"/>
                    </a:cubicBezTo>
                    <a:cubicBezTo>
                      <a:pt x="112" y="648"/>
                      <a:pt x="147" y="661"/>
                      <a:pt x="183" y="661"/>
                    </a:cubicBezTo>
                    <a:cubicBezTo>
                      <a:pt x="219" y="661"/>
                      <a:pt x="255" y="648"/>
                      <a:pt x="281" y="621"/>
                    </a:cubicBezTo>
                    <a:cubicBezTo>
                      <a:pt x="365" y="534"/>
                      <a:pt x="342" y="443"/>
                      <a:pt x="327" y="333"/>
                    </a:cubicBezTo>
                    <a:cubicBezTo>
                      <a:pt x="315" y="238"/>
                      <a:pt x="292" y="147"/>
                      <a:pt x="258" y="55"/>
                    </a:cubicBezTo>
                    <a:cubicBezTo>
                      <a:pt x="245" y="19"/>
                      <a:pt x="215" y="1"/>
                      <a:pt x="18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7" name="Google Shape;3757;p47"/>
              <p:cNvSpPr/>
              <p:nvPr/>
            </p:nvSpPr>
            <p:spPr>
              <a:xfrm rot="-1799979" flipH="1">
                <a:off x="7276331" y="3530645"/>
                <a:ext cx="19552" cy="33204"/>
              </a:xfrm>
              <a:custGeom>
                <a:avLst/>
                <a:gdLst/>
                <a:ahLst/>
                <a:cxnLst/>
                <a:rect l="l" t="t" r="r" b="b"/>
                <a:pathLst>
                  <a:path w="434" h="737" extrusionOk="0">
                    <a:moveTo>
                      <a:pt x="99" y="1"/>
                    </a:moveTo>
                    <a:cubicBezTo>
                      <a:pt x="50" y="1"/>
                      <a:pt x="0" y="33"/>
                      <a:pt x="7" y="89"/>
                    </a:cubicBezTo>
                    <a:cubicBezTo>
                      <a:pt x="23" y="192"/>
                      <a:pt x="19" y="303"/>
                      <a:pt x="19" y="405"/>
                    </a:cubicBezTo>
                    <a:cubicBezTo>
                      <a:pt x="19" y="519"/>
                      <a:pt x="7" y="610"/>
                      <a:pt x="87" y="701"/>
                    </a:cubicBezTo>
                    <a:cubicBezTo>
                      <a:pt x="108" y="726"/>
                      <a:pt x="140" y="737"/>
                      <a:pt x="172" y="737"/>
                    </a:cubicBezTo>
                    <a:cubicBezTo>
                      <a:pt x="206" y="737"/>
                      <a:pt x="240" y="725"/>
                      <a:pt x="262" y="701"/>
                    </a:cubicBezTo>
                    <a:cubicBezTo>
                      <a:pt x="433" y="526"/>
                      <a:pt x="274" y="219"/>
                      <a:pt x="179" y="44"/>
                    </a:cubicBezTo>
                    <a:cubicBezTo>
                      <a:pt x="162" y="14"/>
                      <a:pt x="131" y="1"/>
                      <a:pt x="9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8" name="Google Shape;3758;p47"/>
              <p:cNvSpPr/>
              <p:nvPr/>
            </p:nvSpPr>
            <p:spPr>
              <a:xfrm rot="-1799979" flipH="1">
                <a:off x="7289388" y="3481886"/>
                <a:ext cx="12749" cy="33789"/>
              </a:xfrm>
              <a:custGeom>
                <a:avLst/>
                <a:gdLst/>
                <a:ahLst/>
                <a:cxnLst/>
                <a:rect l="l" t="t" r="r" b="b"/>
                <a:pathLst>
                  <a:path w="283" h="750" extrusionOk="0">
                    <a:moveTo>
                      <a:pt x="187" y="0"/>
                    </a:moveTo>
                    <a:cubicBezTo>
                      <a:pt x="148" y="0"/>
                      <a:pt x="105" y="30"/>
                      <a:pt x="100" y="76"/>
                    </a:cubicBezTo>
                    <a:cubicBezTo>
                      <a:pt x="88" y="183"/>
                      <a:pt x="74" y="293"/>
                      <a:pt x="55" y="399"/>
                    </a:cubicBezTo>
                    <a:cubicBezTo>
                      <a:pt x="36" y="495"/>
                      <a:pt x="1" y="578"/>
                      <a:pt x="28" y="677"/>
                    </a:cubicBezTo>
                    <a:cubicBezTo>
                      <a:pt x="40" y="726"/>
                      <a:pt x="79" y="749"/>
                      <a:pt x="120" y="749"/>
                    </a:cubicBezTo>
                    <a:cubicBezTo>
                      <a:pt x="156" y="749"/>
                      <a:pt x="193" y="732"/>
                      <a:pt x="218" y="700"/>
                    </a:cubicBezTo>
                    <a:cubicBezTo>
                      <a:pt x="283" y="616"/>
                      <a:pt x="271" y="487"/>
                      <a:pt x="275" y="385"/>
                    </a:cubicBezTo>
                    <a:cubicBezTo>
                      <a:pt x="279" y="274"/>
                      <a:pt x="264" y="164"/>
                      <a:pt x="248" y="53"/>
                    </a:cubicBezTo>
                    <a:cubicBezTo>
                      <a:pt x="242" y="16"/>
                      <a:pt x="216" y="0"/>
                      <a:pt x="18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9" name="Google Shape;3759;p47"/>
              <p:cNvSpPr/>
              <p:nvPr/>
            </p:nvSpPr>
            <p:spPr>
              <a:xfrm rot="-1799979" flipH="1">
                <a:off x="7239372" y="3439187"/>
                <a:ext cx="16353" cy="25139"/>
              </a:xfrm>
              <a:custGeom>
                <a:avLst/>
                <a:gdLst/>
                <a:ahLst/>
                <a:cxnLst/>
                <a:rect l="l" t="t" r="r" b="b"/>
                <a:pathLst>
                  <a:path w="363" h="558" extrusionOk="0">
                    <a:moveTo>
                      <a:pt x="147" y="0"/>
                    </a:moveTo>
                    <a:cubicBezTo>
                      <a:pt x="118" y="0"/>
                      <a:pt x="90" y="16"/>
                      <a:pt x="85" y="54"/>
                    </a:cubicBezTo>
                    <a:cubicBezTo>
                      <a:pt x="62" y="199"/>
                      <a:pt x="1" y="401"/>
                      <a:pt x="108" y="526"/>
                    </a:cubicBezTo>
                    <a:cubicBezTo>
                      <a:pt x="128" y="547"/>
                      <a:pt x="155" y="557"/>
                      <a:pt x="182" y="557"/>
                    </a:cubicBezTo>
                    <a:cubicBezTo>
                      <a:pt x="222" y="557"/>
                      <a:pt x="262" y="537"/>
                      <a:pt x="283" y="503"/>
                    </a:cubicBezTo>
                    <a:cubicBezTo>
                      <a:pt x="362" y="373"/>
                      <a:pt x="271" y="184"/>
                      <a:pt x="225" y="54"/>
                    </a:cubicBezTo>
                    <a:cubicBezTo>
                      <a:pt x="215" y="20"/>
                      <a:pt x="180" y="0"/>
                      <a:pt x="14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0" name="Google Shape;3760;p47"/>
              <p:cNvSpPr/>
              <p:nvPr/>
            </p:nvSpPr>
            <p:spPr>
              <a:xfrm rot="-1799979" flipH="1">
                <a:off x="7240312" y="3386557"/>
                <a:ext cx="16804" cy="31357"/>
              </a:xfrm>
              <a:custGeom>
                <a:avLst/>
                <a:gdLst/>
                <a:ahLst/>
                <a:cxnLst/>
                <a:rect l="l" t="t" r="r" b="b"/>
                <a:pathLst>
                  <a:path w="373" h="696" extrusionOk="0">
                    <a:moveTo>
                      <a:pt x="188" y="1"/>
                    </a:moveTo>
                    <a:cubicBezTo>
                      <a:pt x="163" y="1"/>
                      <a:pt x="137" y="15"/>
                      <a:pt x="130" y="44"/>
                    </a:cubicBezTo>
                    <a:cubicBezTo>
                      <a:pt x="81" y="249"/>
                      <a:pt x="0" y="496"/>
                      <a:pt x="141" y="679"/>
                    </a:cubicBezTo>
                    <a:cubicBezTo>
                      <a:pt x="150" y="690"/>
                      <a:pt x="168" y="696"/>
                      <a:pt x="186" y="696"/>
                    </a:cubicBezTo>
                    <a:cubicBezTo>
                      <a:pt x="204" y="696"/>
                      <a:pt x="222" y="690"/>
                      <a:pt x="232" y="679"/>
                    </a:cubicBezTo>
                    <a:cubicBezTo>
                      <a:pt x="373" y="496"/>
                      <a:pt x="293" y="249"/>
                      <a:pt x="244" y="44"/>
                    </a:cubicBezTo>
                    <a:cubicBezTo>
                      <a:pt x="238" y="15"/>
                      <a:pt x="213" y="1"/>
                      <a:pt x="18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1" name="Google Shape;3761;p47"/>
              <p:cNvSpPr/>
              <p:nvPr/>
            </p:nvSpPr>
            <p:spPr>
              <a:xfrm rot="-1799979" flipH="1">
                <a:off x="7293342" y="3393874"/>
                <a:ext cx="14777" cy="40052"/>
              </a:xfrm>
              <a:custGeom>
                <a:avLst/>
                <a:gdLst/>
                <a:ahLst/>
                <a:cxnLst/>
                <a:rect l="l" t="t" r="r" b="b"/>
                <a:pathLst>
                  <a:path w="328" h="889" extrusionOk="0">
                    <a:moveTo>
                      <a:pt x="164" y="1"/>
                    </a:moveTo>
                    <a:cubicBezTo>
                      <a:pt x="143" y="1"/>
                      <a:pt x="122" y="13"/>
                      <a:pt x="115" y="38"/>
                    </a:cubicBezTo>
                    <a:cubicBezTo>
                      <a:pt x="73" y="160"/>
                      <a:pt x="62" y="289"/>
                      <a:pt x="46" y="415"/>
                    </a:cubicBezTo>
                    <a:cubicBezTo>
                      <a:pt x="31" y="540"/>
                      <a:pt x="1" y="688"/>
                      <a:pt x="50" y="806"/>
                    </a:cubicBezTo>
                    <a:cubicBezTo>
                      <a:pt x="73" y="861"/>
                      <a:pt x="118" y="889"/>
                      <a:pt x="164" y="889"/>
                    </a:cubicBezTo>
                    <a:cubicBezTo>
                      <a:pt x="210" y="889"/>
                      <a:pt x="255" y="861"/>
                      <a:pt x="278" y="806"/>
                    </a:cubicBezTo>
                    <a:cubicBezTo>
                      <a:pt x="327" y="688"/>
                      <a:pt x="297" y="540"/>
                      <a:pt x="282" y="415"/>
                    </a:cubicBezTo>
                    <a:cubicBezTo>
                      <a:pt x="267" y="289"/>
                      <a:pt x="255" y="160"/>
                      <a:pt x="213" y="38"/>
                    </a:cubicBezTo>
                    <a:cubicBezTo>
                      <a:pt x="206" y="13"/>
                      <a:pt x="185" y="1"/>
                      <a:pt x="16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2" name="Google Shape;3762;p47"/>
              <p:cNvSpPr/>
              <p:nvPr/>
            </p:nvSpPr>
            <p:spPr>
              <a:xfrm rot="-1799979" flipH="1">
                <a:off x="7351667" y="3456938"/>
                <a:ext cx="14326" cy="27978"/>
              </a:xfrm>
              <a:custGeom>
                <a:avLst/>
                <a:gdLst/>
                <a:ahLst/>
                <a:cxnLst/>
                <a:rect l="l" t="t" r="r" b="b"/>
                <a:pathLst>
                  <a:path w="318" h="621" extrusionOk="0">
                    <a:moveTo>
                      <a:pt x="239" y="1"/>
                    </a:moveTo>
                    <a:cubicBezTo>
                      <a:pt x="216" y="1"/>
                      <a:pt x="195" y="11"/>
                      <a:pt x="187" y="33"/>
                    </a:cubicBezTo>
                    <a:cubicBezTo>
                      <a:pt x="148" y="117"/>
                      <a:pt x="111" y="197"/>
                      <a:pt x="80" y="284"/>
                    </a:cubicBezTo>
                    <a:cubicBezTo>
                      <a:pt x="46" y="372"/>
                      <a:pt x="1" y="452"/>
                      <a:pt x="27" y="547"/>
                    </a:cubicBezTo>
                    <a:cubicBezTo>
                      <a:pt x="39" y="593"/>
                      <a:pt x="84" y="620"/>
                      <a:pt x="129" y="620"/>
                    </a:cubicBezTo>
                    <a:cubicBezTo>
                      <a:pt x="154" y="620"/>
                      <a:pt x="179" y="612"/>
                      <a:pt x="199" y="593"/>
                    </a:cubicBezTo>
                    <a:cubicBezTo>
                      <a:pt x="267" y="524"/>
                      <a:pt x="267" y="429"/>
                      <a:pt x="282" y="338"/>
                    </a:cubicBezTo>
                    <a:cubicBezTo>
                      <a:pt x="297" y="250"/>
                      <a:pt x="301" y="159"/>
                      <a:pt x="313" y="68"/>
                    </a:cubicBezTo>
                    <a:cubicBezTo>
                      <a:pt x="317" y="28"/>
                      <a:pt x="276" y="1"/>
                      <a:pt x="23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3" name="Google Shape;3763;p47"/>
              <p:cNvSpPr/>
              <p:nvPr/>
            </p:nvSpPr>
            <p:spPr>
              <a:xfrm rot="-1799979" flipH="1">
                <a:off x="7524841" y="3056581"/>
                <a:ext cx="51988" cy="17210"/>
              </a:xfrm>
              <a:custGeom>
                <a:avLst/>
                <a:gdLst/>
                <a:ahLst/>
                <a:cxnLst/>
                <a:rect l="l" t="t" r="r" b="b"/>
                <a:pathLst>
                  <a:path w="1154" h="382" extrusionOk="0">
                    <a:moveTo>
                      <a:pt x="467" y="0"/>
                    </a:moveTo>
                    <a:cubicBezTo>
                      <a:pt x="337" y="0"/>
                      <a:pt x="207" y="11"/>
                      <a:pt x="92" y="16"/>
                    </a:cubicBezTo>
                    <a:cubicBezTo>
                      <a:pt x="1" y="24"/>
                      <a:pt x="5" y="146"/>
                      <a:pt x="92" y="158"/>
                    </a:cubicBezTo>
                    <a:cubicBezTo>
                      <a:pt x="252" y="180"/>
                      <a:pt x="404" y="230"/>
                      <a:pt x="560" y="275"/>
                    </a:cubicBezTo>
                    <a:cubicBezTo>
                      <a:pt x="689" y="316"/>
                      <a:pt x="814" y="381"/>
                      <a:pt x="950" y="381"/>
                    </a:cubicBezTo>
                    <a:cubicBezTo>
                      <a:pt x="954" y="381"/>
                      <a:pt x="959" y="381"/>
                      <a:pt x="963" y="381"/>
                    </a:cubicBezTo>
                    <a:cubicBezTo>
                      <a:pt x="1066" y="381"/>
                      <a:pt x="1153" y="230"/>
                      <a:pt x="1055" y="153"/>
                    </a:cubicBezTo>
                    <a:cubicBezTo>
                      <a:pt x="896" y="28"/>
                      <a:pt x="681" y="0"/>
                      <a:pt x="4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4" name="Google Shape;3764;p47"/>
              <p:cNvSpPr/>
              <p:nvPr/>
            </p:nvSpPr>
            <p:spPr>
              <a:xfrm rot="-1799979" flipH="1">
                <a:off x="7456814" y="3104101"/>
                <a:ext cx="38788" cy="13336"/>
              </a:xfrm>
              <a:custGeom>
                <a:avLst/>
                <a:gdLst/>
                <a:ahLst/>
                <a:cxnLst/>
                <a:rect l="l" t="t" r="r" b="b"/>
                <a:pathLst>
                  <a:path w="861" h="296" extrusionOk="0">
                    <a:moveTo>
                      <a:pt x="153" y="0"/>
                    </a:moveTo>
                    <a:cubicBezTo>
                      <a:pt x="42" y="0"/>
                      <a:pt x="1" y="156"/>
                      <a:pt x="119" y="195"/>
                    </a:cubicBezTo>
                    <a:cubicBezTo>
                      <a:pt x="268" y="244"/>
                      <a:pt x="433" y="295"/>
                      <a:pt x="594" y="295"/>
                    </a:cubicBezTo>
                    <a:cubicBezTo>
                      <a:pt x="623" y="295"/>
                      <a:pt x="651" y="294"/>
                      <a:pt x="678" y="290"/>
                    </a:cubicBezTo>
                    <a:cubicBezTo>
                      <a:pt x="853" y="267"/>
                      <a:pt x="861" y="28"/>
                      <a:pt x="678" y="13"/>
                    </a:cubicBezTo>
                    <a:cubicBezTo>
                      <a:pt x="638" y="9"/>
                      <a:pt x="597" y="8"/>
                      <a:pt x="556" y="8"/>
                    </a:cubicBezTo>
                    <a:cubicBezTo>
                      <a:pt x="484" y="8"/>
                      <a:pt x="412" y="12"/>
                      <a:pt x="341" y="12"/>
                    </a:cubicBezTo>
                    <a:cubicBezTo>
                      <a:pt x="284" y="12"/>
                      <a:pt x="228" y="9"/>
                      <a:pt x="172" y="2"/>
                    </a:cubicBezTo>
                    <a:cubicBezTo>
                      <a:pt x="165" y="1"/>
                      <a:pt x="159" y="0"/>
                      <a:pt x="15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5" name="Google Shape;3765;p47"/>
              <p:cNvSpPr/>
              <p:nvPr/>
            </p:nvSpPr>
            <p:spPr>
              <a:xfrm rot="-1799979" flipH="1">
                <a:off x="7473253" y="3051130"/>
                <a:ext cx="45951" cy="14642"/>
              </a:xfrm>
              <a:custGeom>
                <a:avLst/>
                <a:gdLst/>
                <a:ahLst/>
                <a:cxnLst/>
                <a:rect l="l" t="t" r="r" b="b"/>
                <a:pathLst>
                  <a:path w="1020" h="325" extrusionOk="0">
                    <a:moveTo>
                      <a:pt x="224" y="1"/>
                    </a:moveTo>
                    <a:cubicBezTo>
                      <a:pt x="206" y="1"/>
                      <a:pt x="189" y="1"/>
                      <a:pt x="172" y="1"/>
                    </a:cubicBezTo>
                    <a:cubicBezTo>
                      <a:pt x="35" y="5"/>
                      <a:pt x="1" y="210"/>
                      <a:pt x="138" y="244"/>
                    </a:cubicBezTo>
                    <a:cubicBezTo>
                      <a:pt x="267" y="279"/>
                      <a:pt x="408" y="298"/>
                      <a:pt x="541" y="309"/>
                    </a:cubicBezTo>
                    <a:cubicBezTo>
                      <a:pt x="608" y="315"/>
                      <a:pt x="682" y="324"/>
                      <a:pt x="753" y="324"/>
                    </a:cubicBezTo>
                    <a:cubicBezTo>
                      <a:pt x="810" y="324"/>
                      <a:pt x="866" y="319"/>
                      <a:pt x="917" y="302"/>
                    </a:cubicBezTo>
                    <a:cubicBezTo>
                      <a:pt x="1001" y="279"/>
                      <a:pt x="1020" y="165"/>
                      <a:pt x="943" y="119"/>
                    </a:cubicBezTo>
                    <a:cubicBezTo>
                      <a:pt x="837" y="58"/>
                      <a:pt x="701" y="43"/>
                      <a:pt x="578" y="28"/>
                    </a:cubicBezTo>
                    <a:cubicBezTo>
                      <a:pt x="463" y="11"/>
                      <a:pt x="341" y="1"/>
                      <a:pt x="22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6" name="Google Shape;3766;p47"/>
              <p:cNvSpPr/>
              <p:nvPr/>
            </p:nvSpPr>
            <p:spPr>
              <a:xfrm rot="-1799979" flipH="1">
                <a:off x="7391036" y="3126871"/>
                <a:ext cx="36130" cy="13291"/>
              </a:xfrm>
              <a:custGeom>
                <a:avLst/>
                <a:gdLst/>
                <a:ahLst/>
                <a:cxnLst/>
                <a:rect l="l" t="t" r="r" b="b"/>
                <a:pathLst>
                  <a:path w="802" h="295" extrusionOk="0">
                    <a:moveTo>
                      <a:pt x="497" y="1"/>
                    </a:moveTo>
                    <a:cubicBezTo>
                      <a:pt x="375" y="1"/>
                      <a:pt x="245" y="23"/>
                      <a:pt x="133" y="23"/>
                    </a:cubicBezTo>
                    <a:cubicBezTo>
                      <a:pt x="128" y="23"/>
                      <a:pt x="123" y="23"/>
                      <a:pt x="117" y="23"/>
                    </a:cubicBezTo>
                    <a:cubicBezTo>
                      <a:pt x="116" y="23"/>
                      <a:pt x="115" y="23"/>
                      <a:pt x="114" y="23"/>
                    </a:cubicBezTo>
                    <a:cubicBezTo>
                      <a:pt x="26" y="23"/>
                      <a:pt x="1" y="172"/>
                      <a:pt x="95" y="187"/>
                    </a:cubicBezTo>
                    <a:cubicBezTo>
                      <a:pt x="259" y="216"/>
                      <a:pt x="440" y="294"/>
                      <a:pt x="612" y="294"/>
                    </a:cubicBezTo>
                    <a:cubicBezTo>
                      <a:pt x="643" y="294"/>
                      <a:pt x="673" y="292"/>
                      <a:pt x="703" y="286"/>
                    </a:cubicBezTo>
                    <a:cubicBezTo>
                      <a:pt x="749" y="278"/>
                      <a:pt x="783" y="237"/>
                      <a:pt x="795" y="195"/>
                    </a:cubicBezTo>
                    <a:cubicBezTo>
                      <a:pt x="802" y="172"/>
                      <a:pt x="798" y="149"/>
                      <a:pt x="795" y="126"/>
                    </a:cubicBezTo>
                    <a:cubicBezTo>
                      <a:pt x="790" y="77"/>
                      <a:pt x="744" y="50"/>
                      <a:pt x="703" y="35"/>
                    </a:cubicBezTo>
                    <a:cubicBezTo>
                      <a:pt x="641" y="9"/>
                      <a:pt x="570" y="1"/>
                      <a:pt x="49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7" name="Google Shape;3767;p47"/>
              <p:cNvSpPr/>
              <p:nvPr/>
            </p:nvSpPr>
            <p:spPr>
              <a:xfrm rot="-1799979" flipH="1">
                <a:off x="7600459" y="2988579"/>
                <a:ext cx="29688" cy="11353"/>
              </a:xfrm>
              <a:custGeom>
                <a:avLst/>
                <a:gdLst/>
                <a:ahLst/>
                <a:cxnLst/>
                <a:rect l="l" t="t" r="r" b="b"/>
                <a:pathLst>
                  <a:path w="659" h="252" extrusionOk="0">
                    <a:moveTo>
                      <a:pt x="408" y="0"/>
                    </a:moveTo>
                    <a:cubicBezTo>
                      <a:pt x="315" y="0"/>
                      <a:pt x="218" y="18"/>
                      <a:pt x="130" y="25"/>
                    </a:cubicBezTo>
                    <a:cubicBezTo>
                      <a:pt x="0" y="37"/>
                      <a:pt x="0" y="216"/>
                      <a:pt x="130" y="227"/>
                    </a:cubicBezTo>
                    <a:cubicBezTo>
                      <a:pt x="218" y="235"/>
                      <a:pt x="314" y="252"/>
                      <a:pt x="407" y="252"/>
                    </a:cubicBezTo>
                    <a:cubicBezTo>
                      <a:pt x="455" y="252"/>
                      <a:pt x="503" y="247"/>
                      <a:pt x="548" y="234"/>
                    </a:cubicBezTo>
                    <a:cubicBezTo>
                      <a:pt x="658" y="208"/>
                      <a:pt x="658" y="44"/>
                      <a:pt x="548" y="18"/>
                    </a:cubicBezTo>
                    <a:cubicBezTo>
                      <a:pt x="503" y="5"/>
                      <a:pt x="456" y="0"/>
                      <a:pt x="40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8" name="Google Shape;3768;p47"/>
              <p:cNvSpPr/>
              <p:nvPr/>
            </p:nvSpPr>
            <p:spPr>
              <a:xfrm rot="-1799979" flipH="1">
                <a:off x="7586181" y="2964137"/>
                <a:ext cx="451" cy="225"/>
              </a:xfrm>
              <a:custGeom>
                <a:avLst/>
                <a:gdLst/>
                <a:ahLst/>
                <a:cxnLst/>
                <a:rect l="l" t="t" r="r" b="b"/>
                <a:pathLst>
                  <a:path w="10" h="5" extrusionOk="0">
                    <a:moveTo>
                      <a:pt x="5" y="1"/>
                    </a:moveTo>
                    <a:cubicBezTo>
                      <a:pt x="1" y="1"/>
                      <a:pt x="1" y="4"/>
                      <a:pt x="5" y="4"/>
                    </a:cubicBezTo>
                    <a:cubicBezTo>
                      <a:pt x="9" y="4"/>
                      <a:pt x="9" y="1"/>
                      <a:pt x="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9" name="Google Shape;3769;p47"/>
              <p:cNvSpPr/>
              <p:nvPr/>
            </p:nvSpPr>
            <p:spPr>
              <a:xfrm rot="-1799979" flipH="1">
                <a:off x="7638939" y="2911028"/>
                <a:ext cx="37527" cy="12570"/>
              </a:xfrm>
              <a:custGeom>
                <a:avLst/>
                <a:gdLst/>
                <a:ahLst/>
                <a:cxnLst/>
                <a:rect l="l" t="t" r="r" b="b"/>
                <a:pathLst>
                  <a:path w="833" h="279" extrusionOk="0">
                    <a:moveTo>
                      <a:pt x="125" y="1"/>
                    </a:moveTo>
                    <a:cubicBezTo>
                      <a:pt x="35" y="1"/>
                      <a:pt x="0" y="125"/>
                      <a:pt x="96" y="154"/>
                    </a:cubicBezTo>
                    <a:cubicBezTo>
                      <a:pt x="232" y="199"/>
                      <a:pt x="430" y="278"/>
                      <a:pt x="598" y="278"/>
                    </a:cubicBezTo>
                    <a:cubicBezTo>
                      <a:pt x="659" y="278"/>
                      <a:pt x="716" y="268"/>
                      <a:pt x="765" y="242"/>
                    </a:cubicBezTo>
                    <a:cubicBezTo>
                      <a:pt x="833" y="203"/>
                      <a:pt x="829" y="105"/>
                      <a:pt x="765" y="66"/>
                    </a:cubicBezTo>
                    <a:cubicBezTo>
                      <a:pt x="700" y="28"/>
                      <a:pt x="624" y="24"/>
                      <a:pt x="549" y="24"/>
                    </a:cubicBezTo>
                    <a:cubicBezTo>
                      <a:pt x="527" y="24"/>
                      <a:pt x="505" y="24"/>
                      <a:pt x="483" y="24"/>
                    </a:cubicBezTo>
                    <a:cubicBezTo>
                      <a:pt x="365" y="21"/>
                      <a:pt x="255" y="21"/>
                      <a:pt x="137" y="2"/>
                    </a:cubicBezTo>
                    <a:cubicBezTo>
                      <a:pt x="133" y="1"/>
                      <a:pt x="129" y="1"/>
                      <a:pt x="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0" name="Google Shape;3770;p47"/>
              <p:cNvSpPr/>
              <p:nvPr/>
            </p:nvSpPr>
            <p:spPr>
              <a:xfrm rot="-1799979" flipH="1">
                <a:off x="7585293" y="2889068"/>
                <a:ext cx="41176" cy="17796"/>
              </a:xfrm>
              <a:custGeom>
                <a:avLst/>
                <a:gdLst/>
                <a:ahLst/>
                <a:cxnLst/>
                <a:rect l="l" t="t" r="r" b="b"/>
                <a:pathLst>
                  <a:path w="914" h="395" extrusionOk="0">
                    <a:moveTo>
                      <a:pt x="190" y="1"/>
                    </a:moveTo>
                    <a:cubicBezTo>
                      <a:pt x="160" y="1"/>
                      <a:pt x="130" y="3"/>
                      <a:pt x="99" y="7"/>
                    </a:cubicBezTo>
                    <a:cubicBezTo>
                      <a:pt x="1" y="22"/>
                      <a:pt x="12" y="148"/>
                      <a:pt x="73" y="190"/>
                    </a:cubicBezTo>
                    <a:cubicBezTo>
                      <a:pt x="176" y="266"/>
                      <a:pt x="305" y="292"/>
                      <a:pt x="419" y="327"/>
                    </a:cubicBezTo>
                    <a:cubicBezTo>
                      <a:pt x="507" y="355"/>
                      <a:pt x="598" y="394"/>
                      <a:pt x="691" y="394"/>
                    </a:cubicBezTo>
                    <a:cubicBezTo>
                      <a:pt x="722" y="394"/>
                      <a:pt x="753" y="390"/>
                      <a:pt x="784" y="380"/>
                    </a:cubicBezTo>
                    <a:cubicBezTo>
                      <a:pt x="875" y="353"/>
                      <a:pt x="913" y="236"/>
                      <a:pt x="841" y="163"/>
                    </a:cubicBezTo>
                    <a:cubicBezTo>
                      <a:pt x="746" y="64"/>
                      <a:pt x="605" y="60"/>
                      <a:pt x="476" y="37"/>
                    </a:cubicBezTo>
                    <a:cubicBezTo>
                      <a:pt x="381" y="20"/>
                      <a:pt x="286" y="1"/>
                      <a:pt x="19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1" name="Google Shape;3771;p47"/>
              <p:cNvSpPr/>
              <p:nvPr/>
            </p:nvSpPr>
            <p:spPr>
              <a:xfrm rot="-1799979" flipH="1">
                <a:off x="7542149" y="2768349"/>
                <a:ext cx="35860" cy="18562"/>
              </a:xfrm>
              <a:custGeom>
                <a:avLst/>
                <a:gdLst/>
                <a:ahLst/>
                <a:cxnLst/>
                <a:rect l="l" t="t" r="r" b="b"/>
                <a:pathLst>
                  <a:path w="796" h="412" extrusionOk="0">
                    <a:moveTo>
                      <a:pt x="124" y="0"/>
                    </a:moveTo>
                    <a:cubicBezTo>
                      <a:pt x="57" y="0"/>
                      <a:pt x="1" y="80"/>
                      <a:pt x="62" y="137"/>
                    </a:cubicBezTo>
                    <a:cubicBezTo>
                      <a:pt x="230" y="293"/>
                      <a:pt x="423" y="392"/>
                      <a:pt x="655" y="411"/>
                    </a:cubicBezTo>
                    <a:cubicBezTo>
                      <a:pt x="657" y="411"/>
                      <a:pt x="660" y="411"/>
                      <a:pt x="662" y="411"/>
                    </a:cubicBezTo>
                    <a:cubicBezTo>
                      <a:pt x="706" y="411"/>
                      <a:pt x="747" y="383"/>
                      <a:pt x="769" y="346"/>
                    </a:cubicBezTo>
                    <a:cubicBezTo>
                      <a:pt x="795" y="301"/>
                      <a:pt x="795" y="255"/>
                      <a:pt x="769" y="209"/>
                    </a:cubicBezTo>
                    <a:cubicBezTo>
                      <a:pt x="727" y="146"/>
                      <a:pt x="667" y="149"/>
                      <a:pt x="595" y="137"/>
                    </a:cubicBezTo>
                    <a:cubicBezTo>
                      <a:pt x="446" y="115"/>
                      <a:pt x="298" y="73"/>
                      <a:pt x="161" y="9"/>
                    </a:cubicBezTo>
                    <a:cubicBezTo>
                      <a:pt x="149" y="3"/>
                      <a:pt x="136" y="0"/>
                      <a:pt x="12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2" name="Google Shape;3772;p47"/>
              <p:cNvSpPr/>
              <p:nvPr/>
            </p:nvSpPr>
            <p:spPr>
              <a:xfrm rot="-1799979" flipH="1">
                <a:off x="7572140" y="2791905"/>
                <a:ext cx="40140" cy="18156"/>
              </a:xfrm>
              <a:custGeom>
                <a:avLst/>
                <a:gdLst/>
                <a:ahLst/>
                <a:cxnLst/>
                <a:rect l="l" t="t" r="r" b="b"/>
                <a:pathLst>
                  <a:path w="891" h="403" extrusionOk="0">
                    <a:moveTo>
                      <a:pt x="126" y="0"/>
                    </a:moveTo>
                    <a:cubicBezTo>
                      <a:pt x="43" y="0"/>
                      <a:pt x="1" y="123"/>
                      <a:pt x="80" y="171"/>
                    </a:cubicBezTo>
                    <a:cubicBezTo>
                      <a:pt x="210" y="244"/>
                      <a:pt x="339" y="301"/>
                      <a:pt x="476" y="347"/>
                    </a:cubicBezTo>
                    <a:cubicBezTo>
                      <a:pt x="550" y="374"/>
                      <a:pt x="636" y="403"/>
                      <a:pt x="717" y="403"/>
                    </a:cubicBezTo>
                    <a:cubicBezTo>
                      <a:pt x="760" y="403"/>
                      <a:pt x="802" y="394"/>
                      <a:pt x="841" y="373"/>
                    </a:cubicBezTo>
                    <a:cubicBezTo>
                      <a:pt x="890" y="350"/>
                      <a:pt x="887" y="289"/>
                      <a:pt x="856" y="252"/>
                    </a:cubicBezTo>
                    <a:cubicBezTo>
                      <a:pt x="787" y="164"/>
                      <a:pt x="647" y="145"/>
                      <a:pt x="540" y="118"/>
                    </a:cubicBezTo>
                    <a:cubicBezTo>
                      <a:pt x="411" y="84"/>
                      <a:pt x="282" y="43"/>
                      <a:pt x="152" y="4"/>
                    </a:cubicBezTo>
                    <a:cubicBezTo>
                      <a:pt x="143" y="2"/>
                      <a:pt x="134" y="0"/>
                      <a:pt x="12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3" name="Google Shape;3773;p47"/>
              <p:cNvSpPr/>
              <p:nvPr/>
            </p:nvSpPr>
            <p:spPr>
              <a:xfrm rot="-1799979" flipH="1">
                <a:off x="7620441" y="2815585"/>
                <a:ext cx="43654" cy="19328"/>
              </a:xfrm>
              <a:custGeom>
                <a:avLst/>
                <a:gdLst/>
                <a:ahLst/>
                <a:cxnLst/>
                <a:rect l="l" t="t" r="r" b="b"/>
                <a:pathLst>
                  <a:path w="969" h="429" extrusionOk="0">
                    <a:moveTo>
                      <a:pt x="134" y="1"/>
                    </a:moveTo>
                    <a:cubicBezTo>
                      <a:pt x="44" y="1"/>
                      <a:pt x="1" y="138"/>
                      <a:pt x="90" y="189"/>
                    </a:cubicBezTo>
                    <a:cubicBezTo>
                      <a:pt x="257" y="284"/>
                      <a:pt x="518" y="429"/>
                      <a:pt x="739" y="429"/>
                    </a:cubicBezTo>
                    <a:cubicBezTo>
                      <a:pt x="783" y="429"/>
                      <a:pt x="826" y="423"/>
                      <a:pt x="866" y="410"/>
                    </a:cubicBezTo>
                    <a:cubicBezTo>
                      <a:pt x="957" y="380"/>
                      <a:pt x="968" y="261"/>
                      <a:pt x="892" y="208"/>
                    </a:cubicBezTo>
                    <a:cubicBezTo>
                      <a:pt x="786" y="136"/>
                      <a:pt x="656" y="140"/>
                      <a:pt x="535" y="113"/>
                    </a:cubicBezTo>
                    <a:cubicBezTo>
                      <a:pt x="410" y="83"/>
                      <a:pt x="287" y="48"/>
                      <a:pt x="166" y="6"/>
                    </a:cubicBezTo>
                    <a:cubicBezTo>
                      <a:pt x="155" y="3"/>
                      <a:pt x="144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4" name="Google Shape;3774;p47"/>
              <p:cNvSpPr/>
              <p:nvPr/>
            </p:nvSpPr>
            <p:spPr>
              <a:xfrm rot="-1799979" flipH="1">
                <a:off x="7486511" y="2759211"/>
                <a:ext cx="31040" cy="17300"/>
              </a:xfrm>
              <a:custGeom>
                <a:avLst/>
                <a:gdLst/>
                <a:ahLst/>
                <a:cxnLst/>
                <a:rect l="l" t="t" r="r" b="b"/>
                <a:pathLst>
                  <a:path w="689" h="384" extrusionOk="0">
                    <a:moveTo>
                      <a:pt x="85" y="1"/>
                    </a:moveTo>
                    <a:cubicBezTo>
                      <a:pt x="13" y="1"/>
                      <a:pt x="1" y="89"/>
                      <a:pt x="50" y="123"/>
                    </a:cubicBezTo>
                    <a:cubicBezTo>
                      <a:pt x="182" y="223"/>
                      <a:pt x="368" y="383"/>
                      <a:pt x="549" y="383"/>
                    </a:cubicBezTo>
                    <a:cubicBezTo>
                      <a:pt x="560" y="383"/>
                      <a:pt x="572" y="383"/>
                      <a:pt x="583" y="381"/>
                    </a:cubicBezTo>
                    <a:cubicBezTo>
                      <a:pt x="655" y="374"/>
                      <a:pt x="689" y="313"/>
                      <a:pt x="662" y="245"/>
                    </a:cubicBezTo>
                    <a:cubicBezTo>
                      <a:pt x="617" y="146"/>
                      <a:pt x="503" y="89"/>
                      <a:pt x="408" y="55"/>
                    </a:cubicBezTo>
                    <a:cubicBezTo>
                      <a:pt x="297" y="16"/>
                      <a:pt x="195" y="1"/>
                      <a:pt x="8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5" name="Google Shape;3775;p47"/>
              <p:cNvSpPr/>
              <p:nvPr/>
            </p:nvSpPr>
            <p:spPr>
              <a:xfrm rot="-1799979" flipH="1">
                <a:off x="7520711" y="2682547"/>
                <a:ext cx="30724" cy="16715"/>
              </a:xfrm>
              <a:custGeom>
                <a:avLst/>
                <a:gdLst/>
                <a:ahLst/>
                <a:cxnLst/>
                <a:rect l="l" t="t" r="r" b="b"/>
                <a:pathLst>
                  <a:path w="682" h="371" extrusionOk="0">
                    <a:moveTo>
                      <a:pt x="127" y="0"/>
                    </a:moveTo>
                    <a:cubicBezTo>
                      <a:pt x="56" y="0"/>
                      <a:pt x="1" y="102"/>
                      <a:pt x="81" y="138"/>
                    </a:cubicBezTo>
                    <a:cubicBezTo>
                      <a:pt x="164" y="173"/>
                      <a:pt x="244" y="214"/>
                      <a:pt x="323" y="256"/>
                    </a:cubicBezTo>
                    <a:cubicBezTo>
                      <a:pt x="404" y="302"/>
                      <a:pt x="472" y="371"/>
                      <a:pt x="563" y="371"/>
                    </a:cubicBezTo>
                    <a:cubicBezTo>
                      <a:pt x="643" y="371"/>
                      <a:pt x="681" y="290"/>
                      <a:pt x="651" y="225"/>
                    </a:cubicBezTo>
                    <a:cubicBezTo>
                      <a:pt x="605" y="142"/>
                      <a:pt x="499" y="111"/>
                      <a:pt x="415" y="81"/>
                    </a:cubicBezTo>
                    <a:cubicBezTo>
                      <a:pt x="323" y="43"/>
                      <a:pt x="232" y="20"/>
                      <a:pt x="137" y="1"/>
                    </a:cubicBezTo>
                    <a:cubicBezTo>
                      <a:pt x="134" y="0"/>
                      <a:pt x="130" y="0"/>
                      <a:pt x="12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6" name="Google Shape;3776;p47"/>
              <p:cNvSpPr/>
              <p:nvPr/>
            </p:nvSpPr>
            <p:spPr>
              <a:xfrm rot="-1799979" flipH="1">
                <a:off x="7567196" y="2665774"/>
                <a:ext cx="39644" cy="20048"/>
              </a:xfrm>
              <a:custGeom>
                <a:avLst/>
                <a:gdLst/>
                <a:ahLst/>
                <a:cxnLst/>
                <a:rect l="l" t="t" r="r" b="b"/>
                <a:pathLst>
                  <a:path w="880" h="445" extrusionOk="0">
                    <a:moveTo>
                      <a:pt x="89" y="1"/>
                    </a:moveTo>
                    <a:cubicBezTo>
                      <a:pt x="31" y="1"/>
                      <a:pt x="1" y="90"/>
                      <a:pt x="60" y="121"/>
                    </a:cubicBezTo>
                    <a:cubicBezTo>
                      <a:pt x="281" y="247"/>
                      <a:pt x="532" y="425"/>
                      <a:pt x="794" y="444"/>
                    </a:cubicBezTo>
                    <a:cubicBezTo>
                      <a:pt x="796" y="444"/>
                      <a:pt x="799" y="444"/>
                      <a:pt x="802" y="444"/>
                    </a:cubicBezTo>
                    <a:cubicBezTo>
                      <a:pt x="854" y="444"/>
                      <a:pt x="880" y="366"/>
                      <a:pt x="843" y="330"/>
                    </a:cubicBezTo>
                    <a:cubicBezTo>
                      <a:pt x="653" y="151"/>
                      <a:pt x="349" y="82"/>
                      <a:pt x="106" y="3"/>
                    </a:cubicBezTo>
                    <a:cubicBezTo>
                      <a:pt x="100" y="1"/>
                      <a:pt x="94" y="1"/>
                      <a:pt x="8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7" name="Google Shape;3777;p47"/>
              <p:cNvSpPr/>
              <p:nvPr/>
            </p:nvSpPr>
            <p:spPr>
              <a:xfrm rot="-1799979" flipH="1">
                <a:off x="7619034" y="2679027"/>
                <a:ext cx="33382" cy="18922"/>
              </a:xfrm>
              <a:custGeom>
                <a:avLst/>
                <a:gdLst/>
                <a:ahLst/>
                <a:cxnLst/>
                <a:rect l="l" t="t" r="r" b="b"/>
                <a:pathLst>
                  <a:path w="741" h="420" extrusionOk="0">
                    <a:moveTo>
                      <a:pt x="87" y="1"/>
                    </a:moveTo>
                    <a:cubicBezTo>
                      <a:pt x="25" y="1"/>
                      <a:pt x="0" y="85"/>
                      <a:pt x="41" y="122"/>
                    </a:cubicBezTo>
                    <a:cubicBezTo>
                      <a:pt x="117" y="206"/>
                      <a:pt x="219" y="255"/>
                      <a:pt x="314" y="312"/>
                    </a:cubicBezTo>
                    <a:cubicBezTo>
                      <a:pt x="405" y="359"/>
                      <a:pt x="502" y="419"/>
                      <a:pt x="605" y="419"/>
                    </a:cubicBezTo>
                    <a:cubicBezTo>
                      <a:pt x="611" y="419"/>
                      <a:pt x="617" y="419"/>
                      <a:pt x="623" y="419"/>
                    </a:cubicBezTo>
                    <a:cubicBezTo>
                      <a:pt x="684" y="419"/>
                      <a:pt x="740" y="343"/>
                      <a:pt x="699" y="285"/>
                    </a:cubicBezTo>
                    <a:cubicBezTo>
                      <a:pt x="630" y="194"/>
                      <a:pt x="528" y="152"/>
                      <a:pt x="425" y="107"/>
                    </a:cubicBezTo>
                    <a:cubicBezTo>
                      <a:pt x="314" y="61"/>
                      <a:pt x="209" y="12"/>
                      <a:pt x="91" y="1"/>
                    </a:cubicBezTo>
                    <a:cubicBezTo>
                      <a:pt x="89" y="1"/>
                      <a:pt x="88" y="1"/>
                      <a:pt x="8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8" name="Google Shape;3778;p47"/>
              <p:cNvSpPr/>
              <p:nvPr/>
            </p:nvSpPr>
            <p:spPr>
              <a:xfrm rot="-1799979" flipH="1">
                <a:off x="7602582" y="2744264"/>
                <a:ext cx="28832" cy="17030"/>
              </a:xfrm>
              <a:custGeom>
                <a:avLst/>
                <a:gdLst/>
                <a:ahLst/>
                <a:cxnLst/>
                <a:rect l="l" t="t" r="r" b="b"/>
                <a:pathLst>
                  <a:path w="640" h="378" extrusionOk="0">
                    <a:moveTo>
                      <a:pt x="125" y="1"/>
                    </a:moveTo>
                    <a:cubicBezTo>
                      <a:pt x="121" y="1"/>
                      <a:pt x="118" y="1"/>
                      <a:pt x="115" y="1"/>
                    </a:cubicBezTo>
                    <a:cubicBezTo>
                      <a:pt x="34" y="5"/>
                      <a:pt x="1" y="92"/>
                      <a:pt x="54" y="153"/>
                    </a:cubicBezTo>
                    <a:cubicBezTo>
                      <a:pt x="107" y="217"/>
                      <a:pt x="206" y="256"/>
                      <a:pt x="282" y="294"/>
                    </a:cubicBezTo>
                    <a:cubicBezTo>
                      <a:pt x="347" y="331"/>
                      <a:pt x="417" y="378"/>
                      <a:pt x="490" y="378"/>
                    </a:cubicBezTo>
                    <a:cubicBezTo>
                      <a:pt x="507" y="378"/>
                      <a:pt x="524" y="375"/>
                      <a:pt x="541" y="370"/>
                    </a:cubicBezTo>
                    <a:cubicBezTo>
                      <a:pt x="613" y="347"/>
                      <a:pt x="639" y="275"/>
                      <a:pt x="609" y="210"/>
                    </a:cubicBezTo>
                    <a:cubicBezTo>
                      <a:pt x="567" y="122"/>
                      <a:pt x="457" y="100"/>
                      <a:pt x="373" y="69"/>
                    </a:cubicBezTo>
                    <a:cubicBezTo>
                      <a:pt x="297" y="44"/>
                      <a:pt x="209" y="1"/>
                      <a:pt x="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9" name="Google Shape;3779;p47"/>
              <p:cNvSpPr/>
              <p:nvPr/>
            </p:nvSpPr>
            <p:spPr>
              <a:xfrm rot="-1799979" flipH="1">
                <a:off x="7677614" y="2772340"/>
                <a:ext cx="40816" cy="20995"/>
              </a:xfrm>
              <a:custGeom>
                <a:avLst/>
                <a:gdLst/>
                <a:ahLst/>
                <a:cxnLst/>
                <a:rect l="l" t="t" r="r" b="b"/>
                <a:pathLst>
                  <a:path w="906" h="466" extrusionOk="0">
                    <a:moveTo>
                      <a:pt x="108" y="1"/>
                    </a:moveTo>
                    <a:cubicBezTo>
                      <a:pt x="34" y="1"/>
                      <a:pt x="0" y="88"/>
                      <a:pt x="65" y="138"/>
                    </a:cubicBezTo>
                    <a:cubicBezTo>
                      <a:pt x="171" y="221"/>
                      <a:pt x="289" y="283"/>
                      <a:pt x="411" y="339"/>
                    </a:cubicBezTo>
                    <a:cubicBezTo>
                      <a:pt x="513" y="391"/>
                      <a:pt x="618" y="466"/>
                      <a:pt x="737" y="466"/>
                    </a:cubicBezTo>
                    <a:cubicBezTo>
                      <a:pt x="742" y="466"/>
                      <a:pt x="747" y="465"/>
                      <a:pt x="753" y="465"/>
                    </a:cubicBezTo>
                    <a:cubicBezTo>
                      <a:pt x="859" y="458"/>
                      <a:pt x="905" y="339"/>
                      <a:pt x="837" y="260"/>
                    </a:cubicBezTo>
                    <a:cubicBezTo>
                      <a:pt x="757" y="169"/>
                      <a:pt x="620" y="146"/>
                      <a:pt x="510" y="104"/>
                    </a:cubicBezTo>
                    <a:cubicBezTo>
                      <a:pt x="384" y="58"/>
                      <a:pt x="255" y="20"/>
                      <a:pt x="122" y="2"/>
                    </a:cubicBezTo>
                    <a:cubicBezTo>
                      <a:pt x="117" y="1"/>
                      <a:pt x="113" y="1"/>
                      <a:pt x="10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0" name="Google Shape;3780;p47"/>
              <p:cNvSpPr/>
              <p:nvPr/>
            </p:nvSpPr>
            <p:spPr>
              <a:xfrm rot="-1799979" flipH="1">
                <a:off x="7683621" y="2824177"/>
                <a:ext cx="38924" cy="22076"/>
              </a:xfrm>
              <a:custGeom>
                <a:avLst/>
                <a:gdLst/>
                <a:ahLst/>
                <a:cxnLst/>
                <a:rect l="l" t="t" r="r" b="b"/>
                <a:pathLst>
                  <a:path w="864" h="490" extrusionOk="0">
                    <a:moveTo>
                      <a:pt x="141" y="0"/>
                    </a:moveTo>
                    <a:cubicBezTo>
                      <a:pt x="51" y="0"/>
                      <a:pt x="1" y="154"/>
                      <a:pt x="96" y="205"/>
                    </a:cubicBezTo>
                    <a:cubicBezTo>
                      <a:pt x="207" y="262"/>
                      <a:pt x="312" y="327"/>
                      <a:pt x="427" y="379"/>
                    </a:cubicBezTo>
                    <a:cubicBezTo>
                      <a:pt x="521" y="429"/>
                      <a:pt x="632" y="490"/>
                      <a:pt x="742" y="490"/>
                    </a:cubicBezTo>
                    <a:cubicBezTo>
                      <a:pt x="833" y="490"/>
                      <a:pt x="864" y="388"/>
                      <a:pt x="811" y="323"/>
                    </a:cubicBezTo>
                    <a:cubicBezTo>
                      <a:pt x="742" y="239"/>
                      <a:pt x="621" y="197"/>
                      <a:pt x="521" y="151"/>
                    </a:cubicBezTo>
                    <a:cubicBezTo>
                      <a:pt x="407" y="102"/>
                      <a:pt x="293" y="56"/>
                      <a:pt x="176" y="7"/>
                    </a:cubicBezTo>
                    <a:cubicBezTo>
                      <a:pt x="164" y="2"/>
                      <a:pt x="152" y="0"/>
                      <a:pt x="14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1" name="Google Shape;3781;p47"/>
              <p:cNvSpPr/>
              <p:nvPr/>
            </p:nvSpPr>
            <p:spPr>
              <a:xfrm rot="-1799979" flipH="1">
                <a:off x="7534495" y="2588806"/>
                <a:ext cx="34464" cy="22616"/>
              </a:xfrm>
              <a:custGeom>
                <a:avLst/>
                <a:gdLst/>
                <a:ahLst/>
                <a:cxnLst/>
                <a:rect l="l" t="t" r="r" b="b"/>
                <a:pathLst>
                  <a:path w="765" h="502" extrusionOk="0">
                    <a:moveTo>
                      <a:pt x="149" y="0"/>
                    </a:moveTo>
                    <a:cubicBezTo>
                      <a:pt x="61" y="0"/>
                      <a:pt x="1" y="123"/>
                      <a:pt x="96" y="178"/>
                    </a:cubicBezTo>
                    <a:cubicBezTo>
                      <a:pt x="202" y="239"/>
                      <a:pt x="305" y="304"/>
                      <a:pt x="408" y="376"/>
                    </a:cubicBezTo>
                    <a:cubicBezTo>
                      <a:pt x="488" y="433"/>
                      <a:pt x="556" y="501"/>
                      <a:pt x="654" y="501"/>
                    </a:cubicBezTo>
                    <a:cubicBezTo>
                      <a:pt x="668" y="501"/>
                      <a:pt x="682" y="500"/>
                      <a:pt x="696" y="497"/>
                    </a:cubicBezTo>
                    <a:cubicBezTo>
                      <a:pt x="746" y="486"/>
                      <a:pt x="765" y="434"/>
                      <a:pt x="757" y="388"/>
                    </a:cubicBezTo>
                    <a:cubicBezTo>
                      <a:pt x="738" y="274"/>
                      <a:pt x="617" y="224"/>
                      <a:pt x="525" y="171"/>
                    </a:cubicBezTo>
                    <a:cubicBezTo>
                      <a:pt x="419" y="114"/>
                      <a:pt x="308" y="60"/>
                      <a:pt x="194" y="11"/>
                    </a:cubicBezTo>
                    <a:cubicBezTo>
                      <a:pt x="179" y="4"/>
                      <a:pt x="164" y="0"/>
                      <a:pt x="14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2" name="Google Shape;3782;p47"/>
              <p:cNvSpPr/>
              <p:nvPr/>
            </p:nvSpPr>
            <p:spPr>
              <a:xfrm rot="-1799979" flipH="1">
                <a:off x="7526322" y="2546081"/>
                <a:ext cx="37527" cy="23968"/>
              </a:xfrm>
              <a:custGeom>
                <a:avLst/>
                <a:gdLst/>
                <a:ahLst/>
                <a:cxnLst/>
                <a:rect l="l" t="t" r="r" b="b"/>
                <a:pathLst>
                  <a:path w="833" h="532" extrusionOk="0">
                    <a:moveTo>
                      <a:pt x="145" y="0"/>
                    </a:moveTo>
                    <a:cubicBezTo>
                      <a:pt x="46" y="0"/>
                      <a:pt x="0" y="130"/>
                      <a:pt x="93" y="194"/>
                    </a:cubicBezTo>
                    <a:cubicBezTo>
                      <a:pt x="179" y="250"/>
                      <a:pt x="267" y="308"/>
                      <a:pt x="358" y="364"/>
                    </a:cubicBezTo>
                    <a:cubicBezTo>
                      <a:pt x="446" y="422"/>
                      <a:pt x="530" y="486"/>
                      <a:pt x="628" y="524"/>
                    </a:cubicBezTo>
                    <a:cubicBezTo>
                      <a:pt x="644" y="529"/>
                      <a:pt x="658" y="531"/>
                      <a:pt x="671" y="531"/>
                    </a:cubicBezTo>
                    <a:cubicBezTo>
                      <a:pt x="783" y="531"/>
                      <a:pt x="832" y="377"/>
                      <a:pt x="762" y="292"/>
                    </a:cubicBezTo>
                    <a:cubicBezTo>
                      <a:pt x="693" y="208"/>
                      <a:pt x="583" y="159"/>
                      <a:pt x="484" y="110"/>
                    </a:cubicBezTo>
                    <a:cubicBezTo>
                      <a:pt x="381" y="64"/>
                      <a:pt x="279" y="26"/>
                      <a:pt x="168" y="3"/>
                    </a:cubicBezTo>
                    <a:cubicBezTo>
                      <a:pt x="160" y="1"/>
                      <a:pt x="152" y="0"/>
                      <a:pt x="14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3" name="Google Shape;3783;p47"/>
              <p:cNvSpPr/>
              <p:nvPr/>
            </p:nvSpPr>
            <p:spPr>
              <a:xfrm rot="-1799979" flipH="1">
                <a:off x="7479995" y="2489770"/>
                <a:ext cx="42978" cy="25094"/>
              </a:xfrm>
              <a:custGeom>
                <a:avLst/>
                <a:gdLst/>
                <a:ahLst/>
                <a:cxnLst/>
                <a:rect l="l" t="t" r="r" b="b"/>
                <a:pathLst>
                  <a:path w="954" h="557" extrusionOk="0">
                    <a:moveTo>
                      <a:pt x="170" y="0"/>
                    </a:moveTo>
                    <a:cubicBezTo>
                      <a:pt x="67" y="0"/>
                      <a:pt x="0" y="144"/>
                      <a:pt x="108" y="207"/>
                    </a:cubicBezTo>
                    <a:cubicBezTo>
                      <a:pt x="329" y="332"/>
                      <a:pt x="583" y="533"/>
                      <a:pt x="838" y="556"/>
                    </a:cubicBezTo>
                    <a:cubicBezTo>
                      <a:pt x="842" y="557"/>
                      <a:pt x="846" y="557"/>
                      <a:pt x="850" y="557"/>
                    </a:cubicBezTo>
                    <a:cubicBezTo>
                      <a:pt x="931" y="557"/>
                      <a:pt x="954" y="447"/>
                      <a:pt x="906" y="393"/>
                    </a:cubicBezTo>
                    <a:cubicBezTo>
                      <a:pt x="827" y="293"/>
                      <a:pt x="701" y="240"/>
                      <a:pt x="587" y="188"/>
                    </a:cubicBezTo>
                    <a:cubicBezTo>
                      <a:pt x="466" y="126"/>
                      <a:pt x="344" y="70"/>
                      <a:pt x="222" y="12"/>
                    </a:cubicBezTo>
                    <a:cubicBezTo>
                      <a:pt x="204" y="4"/>
                      <a:pt x="187" y="0"/>
                      <a:pt x="17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4" name="Google Shape;3784;p47"/>
              <p:cNvSpPr/>
              <p:nvPr/>
            </p:nvSpPr>
            <p:spPr>
              <a:xfrm rot="-1799979" flipH="1">
                <a:off x="7440912" y="2475707"/>
                <a:ext cx="43654" cy="27572"/>
              </a:xfrm>
              <a:custGeom>
                <a:avLst/>
                <a:gdLst/>
                <a:ahLst/>
                <a:cxnLst/>
                <a:rect l="l" t="t" r="r" b="b"/>
                <a:pathLst>
                  <a:path w="969" h="612" extrusionOk="0">
                    <a:moveTo>
                      <a:pt x="165" y="1"/>
                    </a:moveTo>
                    <a:cubicBezTo>
                      <a:pt x="67" y="1"/>
                      <a:pt x="1" y="135"/>
                      <a:pt x="80" y="207"/>
                    </a:cubicBezTo>
                    <a:cubicBezTo>
                      <a:pt x="281" y="393"/>
                      <a:pt x="543" y="569"/>
                      <a:pt x="813" y="610"/>
                    </a:cubicBezTo>
                    <a:cubicBezTo>
                      <a:pt x="820" y="611"/>
                      <a:pt x="827" y="611"/>
                      <a:pt x="834" y="611"/>
                    </a:cubicBezTo>
                    <a:cubicBezTo>
                      <a:pt x="921" y="611"/>
                      <a:pt x="968" y="521"/>
                      <a:pt x="908" y="446"/>
                    </a:cubicBezTo>
                    <a:cubicBezTo>
                      <a:pt x="738" y="234"/>
                      <a:pt x="457" y="89"/>
                      <a:pt x="197" y="6"/>
                    </a:cubicBezTo>
                    <a:cubicBezTo>
                      <a:pt x="186" y="2"/>
                      <a:pt x="175" y="1"/>
                      <a:pt x="16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5" name="Google Shape;3785;p47"/>
              <p:cNvSpPr/>
              <p:nvPr/>
            </p:nvSpPr>
            <p:spPr>
              <a:xfrm rot="-1799979" flipH="1">
                <a:off x="7386278" y="2485498"/>
                <a:ext cx="47393" cy="30005"/>
              </a:xfrm>
              <a:custGeom>
                <a:avLst/>
                <a:gdLst/>
                <a:ahLst/>
                <a:cxnLst/>
                <a:rect l="l" t="t" r="r" b="b"/>
                <a:pathLst>
                  <a:path w="1052" h="666" extrusionOk="0">
                    <a:moveTo>
                      <a:pt x="172" y="1"/>
                    </a:moveTo>
                    <a:cubicBezTo>
                      <a:pt x="64" y="1"/>
                      <a:pt x="0" y="149"/>
                      <a:pt x="110" y="224"/>
                    </a:cubicBezTo>
                    <a:cubicBezTo>
                      <a:pt x="239" y="308"/>
                      <a:pt x="369" y="395"/>
                      <a:pt x="502" y="479"/>
                    </a:cubicBezTo>
                    <a:cubicBezTo>
                      <a:pt x="623" y="554"/>
                      <a:pt x="738" y="650"/>
                      <a:pt x="882" y="665"/>
                    </a:cubicBezTo>
                    <a:cubicBezTo>
                      <a:pt x="885" y="665"/>
                      <a:pt x="888" y="665"/>
                      <a:pt x="891" y="665"/>
                    </a:cubicBezTo>
                    <a:cubicBezTo>
                      <a:pt x="985" y="665"/>
                      <a:pt x="1051" y="541"/>
                      <a:pt x="996" y="463"/>
                    </a:cubicBezTo>
                    <a:cubicBezTo>
                      <a:pt x="913" y="345"/>
                      <a:pt x="776" y="296"/>
                      <a:pt x="646" y="228"/>
                    </a:cubicBezTo>
                    <a:cubicBezTo>
                      <a:pt x="509" y="156"/>
                      <a:pt x="369" y="87"/>
                      <a:pt x="232" y="15"/>
                    </a:cubicBezTo>
                    <a:cubicBezTo>
                      <a:pt x="211" y="5"/>
                      <a:pt x="191" y="1"/>
                      <a:pt x="17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6" name="Google Shape;3786;p47"/>
              <p:cNvSpPr/>
              <p:nvPr/>
            </p:nvSpPr>
            <p:spPr>
              <a:xfrm rot="-1799979" flipH="1">
                <a:off x="7422276" y="2574418"/>
                <a:ext cx="35410" cy="22797"/>
              </a:xfrm>
              <a:custGeom>
                <a:avLst/>
                <a:gdLst/>
                <a:ahLst/>
                <a:cxnLst/>
                <a:rect l="l" t="t" r="r" b="b"/>
                <a:pathLst>
                  <a:path w="786" h="506" extrusionOk="0">
                    <a:moveTo>
                      <a:pt x="113" y="0"/>
                    </a:moveTo>
                    <a:cubicBezTo>
                      <a:pt x="45" y="0"/>
                      <a:pt x="0" y="89"/>
                      <a:pt x="56" y="144"/>
                    </a:cubicBezTo>
                    <a:cubicBezTo>
                      <a:pt x="140" y="224"/>
                      <a:pt x="250" y="285"/>
                      <a:pt x="345" y="349"/>
                    </a:cubicBezTo>
                    <a:cubicBezTo>
                      <a:pt x="440" y="410"/>
                      <a:pt x="535" y="502"/>
                      <a:pt x="652" y="505"/>
                    </a:cubicBezTo>
                    <a:cubicBezTo>
                      <a:pt x="733" y="505"/>
                      <a:pt x="786" y="414"/>
                      <a:pt x="744" y="345"/>
                    </a:cubicBezTo>
                    <a:cubicBezTo>
                      <a:pt x="683" y="247"/>
                      <a:pt x="558" y="205"/>
                      <a:pt x="459" y="156"/>
                    </a:cubicBezTo>
                    <a:cubicBezTo>
                      <a:pt x="352" y="103"/>
                      <a:pt x="250" y="38"/>
                      <a:pt x="136" y="3"/>
                    </a:cubicBezTo>
                    <a:cubicBezTo>
                      <a:pt x="128" y="1"/>
                      <a:pt x="121" y="0"/>
                      <a:pt x="11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7" name="Google Shape;3787;p47"/>
              <p:cNvSpPr/>
              <p:nvPr/>
            </p:nvSpPr>
            <p:spPr>
              <a:xfrm rot="-1799979" flipH="1">
                <a:off x="7436659" y="2608663"/>
                <a:ext cx="37392" cy="28113"/>
              </a:xfrm>
              <a:custGeom>
                <a:avLst/>
                <a:gdLst/>
                <a:ahLst/>
                <a:cxnLst/>
                <a:rect l="l" t="t" r="r" b="b"/>
                <a:pathLst>
                  <a:path w="830" h="624" extrusionOk="0">
                    <a:moveTo>
                      <a:pt x="141" y="0"/>
                    </a:moveTo>
                    <a:cubicBezTo>
                      <a:pt x="61" y="0"/>
                      <a:pt x="0" y="97"/>
                      <a:pt x="70" y="167"/>
                    </a:cubicBezTo>
                    <a:cubicBezTo>
                      <a:pt x="162" y="266"/>
                      <a:pt x="260" y="354"/>
                      <a:pt x="367" y="437"/>
                    </a:cubicBezTo>
                    <a:cubicBezTo>
                      <a:pt x="466" y="514"/>
                      <a:pt x="569" y="612"/>
                      <a:pt x="694" y="623"/>
                    </a:cubicBezTo>
                    <a:cubicBezTo>
                      <a:pt x="697" y="623"/>
                      <a:pt x="700" y="624"/>
                      <a:pt x="703" y="624"/>
                    </a:cubicBezTo>
                    <a:cubicBezTo>
                      <a:pt x="768" y="624"/>
                      <a:pt x="829" y="541"/>
                      <a:pt x="804" y="479"/>
                    </a:cubicBezTo>
                    <a:cubicBezTo>
                      <a:pt x="755" y="361"/>
                      <a:pt x="641" y="296"/>
                      <a:pt x="538" y="224"/>
                    </a:cubicBezTo>
                    <a:cubicBezTo>
                      <a:pt x="427" y="144"/>
                      <a:pt x="310" y="72"/>
                      <a:pt x="188" y="12"/>
                    </a:cubicBezTo>
                    <a:cubicBezTo>
                      <a:pt x="172" y="4"/>
                      <a:pt x="156" y="0"/>
                      <a:pt x="14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8" name="Google Shape;3788;p47"/>
              <p:cNvSpPr/>
              <p:nvPr/>
            </p:nvSpPr>
            <p:spPr>
              <a:xfrm rot="-1799979" flipH="1">
                <a:off x="7357829" y="2565871"/>
                <a:ext cx="37887" cy="24283"/>
              </a:xfrm>
              <a:custGeom>
                <a:avLst/>
                <a:gdLst/>
                <a:ahLst/>
                <a:cxnLst/>
                <a:rect l="l" t="t" r="r" b="b"/>
                <a:pathLst>
                  <a:path w="841" h="539" extrusionOk="0">
                    <a:moveTo>
                      <a:pt x="80" y="1"/>
                    </a:moveTo>
                    <a:cubicBezTo>
                      <a:pt x="39" y="1"/>
                      <a:pt x="0" y="54"/>
                      <a:pt x="30" y="92"/>
                    </a:cubicBezTo>
                    <a:cubicBezTo>
                      <a:pt x="103" y="195"/>
                      <a:pt x="206" y="275"/>
                      <a:pt x="308" y="347"/>
                    </a:cubicBezTo>
                    <a:cubicBezTo>
                      <a:pt x="365" y="385"/>
                      <a:pt x="422" y="423"/>
                      <a:pt x="479" y="461"/>
                    </a:cubicBezTo>
                    <a:cubicBezTo>
                      <a:pt x="544" y="503"/>
                      <a:pt x="604" y="510"/>
                      <a:pt x="677" y="533"/>
                    </a:cubicBezTo>
                    <a:cubicBezTo>
                      <a:pt x="689" y="537"/>
                      <a:pt x="701" y="538"/>
                      <a:pt x="711" y="538"/>
                    </a:cubicBezTo>
                    <a:cubicBezTo>
                      <a:pt x="799" y="538"/>
                      <a:pt x="841" y="422"/>
                      <a:pt x="783" y="355"/>
                    </a:cubicBezTo>
                    <a:cubicBezTo>
                      <a:pt x="738" y="301"/>
                      <a:pt x="711" y="252"/>
                      <a:pt x="650" y="213"/>
                    </a:cubicBezTo>
                    <a:cubicBezTo>
                      <a:pt x="586" y="172"/>
                      <a:pt x="518" y="138"/>
                      <a:pt x="449" y="104"/>
                    </a:cubicBezTo>
                    <a:cubicBezTo>
                      <a:pt x="335" y="50"/>
                      <a:pt x="209" y="1"/>
                      <a:pt x="8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9" name="Google Shape;3789;p47"/>
              <p:cNvSpPr/>
              <p:nvPr/>
            </p:nvSpPr>
            <p:spPr>
              <a:xfrm rot="-1799979" flipH="1">
                <a:off x="7409494" y="2694689"/>
                <a:ext cx="28697" cy="17300"/>
              </a:xfrm>
              <a:custGeom>
                <a:avLst/>
                <a:gdLst/>
                <a:ahLst/>
                <a:cxnLst/>
                <a:rect l="l" t="t" r="r" b="b"/>
                <a:pathLst>
                  <a:path w="637" h="384" extrusionOk="0">
                    <a:moveTo>
                      <a:pt x="144" y="1"/>
                    </a:moveTo>
                    <a:cubicBezTo>
                      <a:pt x="41" y="1"/>
                      <a:pt x="1" y="154"/>
                      <a:pt x="112" y="185"/>
                    </a:cubicBezTo>
                    <a:cubicBezTo>
                      <a:pt x="192" y="205"/>
                      <a:pt x="264" y="235"/>
                      <a:pt x="332" y="277"/>
                    </a:cubicBezTo>
                    <a:cubicBezTo>
                      <a:pt x="394" y="313"/>
                      <a:pt x="452" y="384"/>
                      <a:pt x="527" y="384"/>
                    </a:cubicBezTo>
                    <a:cubicBezTo>
                      <a:pt x="530" y="384"/>
                      <a:pt x="534" y="384"/>
                      <a:pt x="537" y="383"/>
                    </a:cubicBezTo>
                    <a:cubicBezTo>
                      <a:pt x="583" y="380"/>
                      <a:pt x="637" y="345"/>
                      <a:pt x="629" y="292"/>
                    </a:cubicBezTo>
                    <a:cubicBezTo>
                      <a:pt x="618" y="185"/>
                      <a:pt x="526" y="140"/>
                      <a:pt x="439" y="94"/>
                    </a:cubicBezTo>
                    <a:cubicBezTo>
                      <a:pt x="351" y="52"/>
                      <a:pt x="260" y="22"/>
                      <a:pt x="165" y="3"/>
                    </a:cubicBezTo>
                    <a:cubicBezTo>
                      <a:pt x="158" y="2"/>
                      <a:pt x="151" y="1"/>
                      <a:pt x="14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0" name="Google Shape;3790;p47"/>
              <p:cNvSpPr/>
              <p:nvPr/>
            </p:nvSpPr>
            <p:spPr>
              <a:xfrm rot="-1799979" flipH="1">
                <a:off x="7435113" y="2720179"/>
                <a:ext cx="37842" cy="22707"/>
              </a:xfrm>
              <a:custGeom>
                <a:avLst/>
                <a:gdLst/>
                <a:ahLst/>
                <a:cxnLst/>
                <a:rect l="l" t="t" r="r" b="b"/>
                <a:pathLst>
                  <a:path w="840" h="504" extrusionOk="0">
                    <a:moveTo>
                      <a:pt x="126" y="0"/>
                    </a:moveTo>
                    <a:cubicBezTo>
                      <a:pt x="46" y="0"/>
                      <a:pt x="1" y="138"/>
                      <a:pt x="85" y="179"/>
                    </a:cubicBezTo>
                    <a:cubicBezTo>
                      <a:pt x="192" y="235"/>
                      <a:pt x="299" y="293"/>
                      <a:pt x="405" y="353"/>
                    </a:cubicBezTo>
                    <a:cubicBezTo>
                      <a:pt x="454" y="384"/>
                      <a:pt x="504" y="425"/>
                      <a:pt x="561" y="448"/>
                    </a:cubicBezTo>
                    <a:cubicBezTo>
                      <a:pt x="610" y="467"/>
                      <a:pt x="659" y="475"/>
                      <a:pt x="709" y="498"/>
                    </a:cubicBezTo>
                    <a:cubicBezTo>
                      <a:pt x="718" y="502"/>
                      <a:pt x="726" y="503"/>
                      <a:pt x="734" y="503"/>
                    </a:cubicBezTo>
                    <a:cubicBezTo>
                      <a:pt x="797" y="503"/>
                      <a:pt x="840" y="409"/>
                      <a:pt x="789" y="365"/>
                    </a:cubicBezTo>
                    <a:cubicBezTo>
                      <a:pt x="747" y="327"/>
                      <a:pt x="717" y="285"/>
                      <a:pt x="671" y="251"/>
                    </a:cubicBezTo>
                    <a:cubicBezTo>
                      <a:pt x="622" y="212"/>
                      <a:pt x="550" y="186"/>
                      <a:pt x="492" y="156"/>
                    </a:cubicBezTo>
                    <a:cubicBezTo>
                      <a:pt x="382" y="102"/>
                      <a:pt x="271" y="53"/>
                      <a:pt x="157" y="7"/>
                    </a:cubicBezTo>
                    <a:cubicBezTo>
                      <a:pt x="147" y="3"/>
                      <a:pt x="136" y="0"/>
                      <a:pt x="12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1" name="Google Shape;3791;p47"/>
              <p:cNvSpPr/>
              <p:nvPr/>
            </p:nvSpPr>
            <p:spPr>
              <a:xfrm rot="-1799979" flipH="1">
                <a:off x="7339748" y="2665620"/>
                <a:ext cx="36986" cy="22797"/>
              </a:xfrm>
              <a:custGeom>
                <a:avLst/>
                <a:gdLst/>
                <a:ahLst/>
                <a:cxnLst/>
                <a:rect l="l" t="t" r="r" b="b"/>
                <a:pathLst>
                  <a:path w="821" h="506" extrusionOk="0">
                    <a:moveTo>
                      <a:pt x="75" y="1"/>
                    </a:moveTo>
                    <a:cubicBezTo>
                      <a:pt x="6" y="1"/>
                      <a:pt x="1" y="97"/>
                      <a:pt x="48" y="131"/>
                    </a:cubicBezTo>
                    <a:cubicBezTo>
                      <a:pt x="151" y="199"/>
                      <a:pt x="269" y="249"/>
                      <a:pt x="376" y="313"/>
                    </a:cubicBezTo>
                    <a:cubicBezTo>
                      <a:pt x="474" y="375"/>
                      <a:pt x="569" y="477"/>
                      <a:pt x="683" y="503"/>
                    </a:cubicBezTo>
                    <a:cubicBezTo>
                      <a:pt x="691" y="505"/>
                      <a:pt x="698" y="506"/>
                      <a:pt x="705" y="506"/>
                    </a:cubicBezTo>
                    <a:cubicBezTo>
                      <a:pt x="771" y="506"/>
                      <a:pt x="820" y="432"/>
                      <a:pt x="786" y="370"/>
                    </a:cubicBezTo>
                    <a:cubicBezTo>
                      <a:pt x="722" y="256"/>
                      <a:pt x="569" y="192"/>
                      <a:pt x="455" y="135"/>
                    </a:cubicBezTo>
                    <a:cubicBezTo>
                      <a:pt x="341" y="78"/>
                      <a:pt x="212" y="17"/>
                      <a:pt x="83" y="1"/>
                    </a:cubicBezTo>
                    <a:cubicBezTo>
                      <a:pt x="80" y="1"/>
                      <a:pt x="78" y="1"/>
                      <a:pt x="7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2" name="Google Shape;3792;p47"/>
              <p:cNvSpPr/>
              <p:nvPr/>
            </p:nvSpPr>
            <p:spPr>
              <a:xfrm rot="-1799979" flipH="1">
                <a:off x="7306022" y="2626239"/>
                <a:ext cx="41491" cy="27302"/>
              </a:xfrm>
              <a:custGeom>
                <a:avLst/>
                <a:gdLst/>
                <a:ahLst/>
                <a:cxnLst/>
                <a:rect l="l" t="t" r="r" b="b"/>
                <a:pathLst>
                  <a:path w="921" h="606" extrusionOk="0">
                    <a:moveTo>
                      <a:pt x="140" y="0"/>
                    </a:moveTo>
                    <a:cubicBezTo>
                      <a:pt x="52" y="0"/>
                      <a:pt x="0" y="114"/>
                      <a:pt x="65" y="179"/>
                    </a:cubicBezTo>
                    <a:cubicBezTo>
                      <a:pt x="168" y="286"/>
                      <a:pt x="293" y="365"/>
                      <a:pt x="415" y="445"/>
                    </a:cubicBezTo>
                    <a:cubicBezTo>
                      <a:pt x="529" y="521"/>
                      <a:pt x="647" y="605"/>
                      <a:pt x="791" y="605"/>
                    </a:cubicBezTo>
                    <a:cubicBezTo>
                      <a:pt x="875" y="605"/>
                      <a:pt x="921" y="518"/>
                      <a:pt x="882" y="445"/>
                    </a:cubicBezTo>
                    <a:cubicBezTo>
                      <a:pt x="818" y="316"/>
                      <a:pt x="684" y="256"/>
                      <a:pt x="563" y="187"/>
                    </a:cubicBezTo>
                    <a:cubicBezTo>
                      <a:pt x="438" y="119"/>
                      <a:pt x="309" y="46"/>
                      <a:pt x="172" y="5"/>
                    </a:cubicBezTo>
                    <a:cubicBezTo>
                      <a:pt x="161" y="2"/>
                      <a:pt x="150" y="0"/>
                      <a:pt x="14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3" name="Google Shape;3793;p47"/>
              <p:cNvSpPr/>
              <p:nvPr/>
            </p:nvSpPr>
            <p:spPr>
              <a:xfrm rot="-1799979" flipH="1">
                <a:off x="7315840" y="2544871"/>
                <a:ext cx="30229" cy="22166"/>
              </a:xfrm>
              <a:custGeom>
                <a:avLst/>
                <a:gdLst/>
                <a:ahLst/>
                <a:cxnLst/>
                <a:rect l="l" t="t" r="r" b="b"/>
                <a:pathLst>
                  <a:path w="671" h="492" extrusionOk="0">
                    <a:moveTo>
                      <a:pt x="132" y="1"/>
                    </a:moveTo>
                    <a:cubicBezTo>
                      <a:pt x="53" y="1"/>
                      <a:pt x="0" y="107"/>
                      <a:pt x="62" y="164"/>
                    </a:cubicBezTo>
                    <a:cubicBezTo>
                      <a:pt x="150" y="241"/>
                      <a:pt x="237" y="329"/>
                      <a:pt x="332" y="389"/>
                    </a:cubicBezTo>
                    <a:cubicBezTo>
                      <a:pt x="382" y="415"/>
                      <a:pt x="435" y="434"/>
                      <a:pt x="488" y="457"/>
                    </a:cubicBezTo>
                    <a:cubicBezTo>
                      <a:pt x="527" y="478"/>
                      <a:pt x="554" y="492"/>
                      <a:pt x="589" y="492"/>
                    </a:cubicBezTo>
                    <a:cubicBezTo>
                      <a:pt x="599" y="492"/>
                      <a:pt x="610" y="491"/>
                      <a:pt x="622" y="488"/>
                    </a:cubicBezTo>
                    <a:cubicBezTo>
                      <a:pt x="652" y="480"/>
                      <a:pt x="667" y="450"/>
                      <a:pt x="671" y="423"/>
                    </a:cubicBezTo>
                    <a:cubicBezTo>
                      <a:pt x="671" y="370"/>
                      <a:pt x="648" y="336"/>
                      <a:pt x="613" y="298"/>
                    </a:cubicBezTo>
                    <a:cubicBezTo>
                      <a:pt x="572" y="252"/>
                      <a:pt x="534" y="199"/>
                      <a:pt x="488" y="161"/>
                    </a:cubicBezTo>
                    <a:cubicBezTo>
                      <a:pt x="393" y="85"/>
                      <a:pt x="271" y="39"/>
                      <a:pt x="157" y="5"/>
                    </a:cubicBezTo>
                    <a:cubicBezTo>
                      <a:pt x="148" y="2"/>
                      <a:pt x="140" y="1"/>
                      <a:pt x="13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4" name="Google Shape;3794;p47"/>
              <p:cNvSpPr/>
              <p:nvPr/>
            </p:nvSpPr>
            <p:spPr>
              <a:xfrm rot="-1799979" flipH="1">
                <a:off x="7234751" y="2609463"/>
                <a:ext cx="40545" cy="31537"/>
              </a:xfrm>
              <a:custGeom>
                <a:avLst/>
                <a:gdLst/>
                <a:ahLst/>
                <a:cxnLst/>
                <a:rect l="l" t="t" r="r" b="b"/>
                <a:pathLst>
                  <a:path w="900" h="700" extrusionOk="0">
                    <a:moveTo>
                      <a:pt x="154" y="1"/>
                    </a:moveTo>
                    <a:cubicBezTo>
                      <a:pt x="66" y="1"/>
                      <a:pt x="0" y="134"/>
                      <a:pt x="78" y="198"/>
                    </a:cubicBezTo>
                    <a:cubicBezTo>
                      <a:pt x="196" y="289"/>
                      <a:pt x="310" y="392"/>
                      <a:pt x="420" y="495"/>
                    </a:cubicBezTo>
                    <a:cubicBezTo>
                      <a:pt x="521" y="588"/>
                      <a:pt x="606" y="699"/>
                      <a:pt x="746" y="699"/>
                    </a:cubicBezTo>
                    <a:cubicBezTo>
                      <a:pt x="759" y="699"/>
                      <a:pt x="772" y="698"/>
                      <a:pt x="785" y="696"/>
                    </a:cubicBezTo>
                    <a:cubicBezTo>
                      <a:pt x="819" y="688"/>
                      <a:pt x="857" y="651"/>
                      <a:pt x="861" y="616"/>
                    </a:cubicBezTo>
                    <a:cubicBezTo>
                      <a:pt x="899" y="437"/>
                      <a:pt x="743" y="335"/>
                      <a:pt x="617" y="240"/>
                    </a:cubicBezTo>
                    <a:cubicBezTo>
                      <a:pt x="484" y="137"/>
                      <a:pt x="340" y="69"/>
                      <a:pt x="187" y="7"/>
                    </a:cubicBezTo>
                    <a:cubicBezTo>
                      <a:pt x="176" y="3"/>
                      <a:pt x="165" y="1"/>
                      <a:pt x="15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5" name="Google Shape;3795;p47"/>
              <p:cNvSpPr/>
              <p:nvPr/>
            </p:nvSpPr>
            <p:spPr>
              <a:xfrm rot="-1799979" flipH="1">
                <a:off x="7252713" y="2695000"/>
                <a:ext cx="25408" cy="21175"/>
              </a:xfrm>
              <a:custGeom>
                <a:avLst/>
                <a:gdLst/>
                <a:ahLst/>
                <a:cxnLst/>
                <a:rect l="l" t="t" r="r" b="b"/>
                <a:pathLst>
                  <a:path w="564" h="470" extrusionOk="0">
                    <a:moveTo>
                      <a:pt x="124" y="1"/>
                    </a:moveTo>
                    <a:cubicBezTo>
                      <a:pt x="113" y="1"/>
                      <a:pt x="101" y="2"/>
                      <a:pt x="88" y="4"/>
                    </a:cubicBezTo>
                    <a:cubicBezTo>
                      <a:pt x="43" y="8"/>
                      <a:pt x="1" y="66"/>
                      <a:pt x="5" y="111"/>
                    </a:cubicBezTo>
                    <a:cubicBezTo>
                      <a:pt x="12" y="191"/>
                      <a:pt x="62" y="240"/>
                      <a:pt x="119" y="294"/>
                    </a:cubicBezTo>
                    <a:cubicBezTo>
                      <a:pt x="168" y="336"/>
                      <a:pt x="217" y="381"/>
                      <a:pt x="267" y="422"/>
                    </a:cubicBezTo>
                    <a:cubicBezTo>
                      <a:pt x="302" y="453"/>
                      <a:pt x="343" y="469"/>
                      <a:pt x="383" y="469"/>
                    </a:cubicBezTo>
                    <a:cubicBezTo>
                      <a:pt x="427" y="469"/>
                      <a:pt x="471" y="449"/>
                      <a:pt x="503" y="408"/>
                    </a:cubicBezTo>
                    <a:cubicBezTo>
                      <a:pt x="564" y="331"/>
                      <a:pt x="536" y="229"/>
                      <a:pt x="457" y="176"/>
                    </a:cubicBezTo>
                    <a:cubicBezTo>
                      <a:pt x="404" y="141"/>
                      <a:pt x="347" y="103"/>
                      <a:pt x="294" y="69"/>
                    </a:cubicBezTo>
                    <a:cubicBezTo>
                      <a:pt x="239" y="34"/>
                      <a:pt x="187" y="1"/>
                      <a:pt x="12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6" name="Google Shape;3796;p47"/>
              <p:cNvSpPr/>
              <p:nvPr/>
            </p:nvSpPr>
            <p:spPr>
              <a:xfrm rot="-1799979" flipH="1">
                <a:off x="7292769" y="2736711"/>
                <a:ext cx="31040" cy="20229"/>
              </a:xfrm>
              <a:custGeom>
                <a:avLst/>
                <a:gdLst/>
                <a:ahLst/>
                <a:cxnLst/>
                <a:rect l="l" t="t" r="r" b="b"/>
                <a:pathLst>
                  <a:path w="689" h="449" extrusionOk="0">
                    <a:moveTo>
                      <a:pt x="179" y="0"/>
                    </a:moveTo>
                    <a:cubicBezTo>
                      <a:pt x="67" y="0"/>
                      <a:pt x="1" y="150"/>
                      <a:pt x="114" y="227"/>
                    </a:cubicBezTo>
                    <a:cubicBezTo>
                      <a:pt x="186" y="277"/>
                      <a:pt x="263" y="338"/>
                      <a:pt x="342" y="380"/>
                    </a:cubicBezTo>
                    <a:cubicBezTo>
                      <a:pt x="409" y="411"/>
                      <a:pt x="484" y="448"/>
                      <a:pt x="558" y="448"/>
                    </a:cubicBezTo>
                    <a:cubicBezTo>
                      <a:pt x="572" y="448"/>
                      <a:pt x="586" y="447"/>
                      <a:pt x="600" y="444"/>
                    </a:cubicBezTo>
                    <a:cubicBezTo>
                      <a:pt x="654" y="436"/>
                      <a:pt x="688" y="368"/>
                      <a:pt x="673" y="319"/>
                    </a:cubicBezTo>
                    <a:cubicBezTo>
                      <a:pt x="642" y="235"/>
                      <a:pt x="559" y="182"/>
                      <a:pt x="486" y="132"/>
                    </a:cubicBezTo>
                    <a:cubicBezTo>
                      <a:pt x="411" y="83"/>
                      <a:pt x="319" y="52"/>
                      <a:pt x="240" y="15"/>
                    </a:cubicBezTo>
                    <a:cubicBezTo>
                      <a:pt x="219" y="5"/>
                      <a:pt x="198" y="0"/>
                      <a:pt x="17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7" name="Google Shape;3797;p47"/>
              <p:cNvSpPr/>
              <p:nvPr/>
            </p:nvSpPr>
            <p:spPr>
              <a:xfrm rot="-1799979" flipH="1">
                <a:off x="7449585" y="2804547"/>
                <a:ext cx="37437" cy="22797"/>
              </a:xfrm>
              <a:custGeom>
                <a:avLst/>
                <a:gdLst/>
                <a:ahLst/>
                <a:cxnLst/>
                <a:rect l="l" t="t" r="r" b="b"/>
                <a:pathLst>
                  <a:path w="831" h="506" extrusionOk="0">
                    <a:moveTo>
                      <a:pt x="173" y="0"/>
                    </a:moveTo>
                    <a:cubicBezTo>
                      <a:pt x="71" y="0"/>
                      <a:pt x="1" y="141"/>
                      <a:pt x="111" y="201"/>
                    </a:cubicBezTo>
                    <a:cubicBezTo>
                      <a:pt x="278" y="292"/>
                      <a:pt x="441" y="387"/>
                      <a:pt x="601" y="486"/>
                    </a:cubicBezTo>
                    <a:cubicBezTo>
                      <a:pt x="623" y="499"/>
                      <a:pt x="644" y="505"/>
                      <a:pt x="664" y="505"/>
                    </a:cubicBezTo>
                    <a:cubicBezTo>
                      <a:pt x="766" y="505"/>
                      <a:pt x="830" y="350"/>
                      <a:pt x="722" y="280"/>
                    </a:cubicBezTo>
                    <a:cubicBezTo>
                      <a:pt x="562" y="173"/>
                      <a:pt x="399" y="87"/>
                      <a:pt x="220" y="10"/>
                    </a:cubicBezTo>
                    <a:cubicBezTo>
                      <a:pt x="204" y="3"/>
                      <a:pt x="189" y="0"/>
                      <a:pt x="17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8" name="Google Shape;3798;p47"/>
              <p:cNvSpPr/>
              <p:nvPr/>
            </p:nvSpPr>
            <p:spPr>
              <a:xfrm rot="-1799979" flipH="1">
                <a:off x="7216516" y="2769211"/>
                <a:ext cx="30319" cy="21220"/>
              </a:xfrm>
              <a:custGeom>
                <a:avLst/>
                <a:gdLst/>
                <a:ahLst/>
                <a:cxnLst/>
                <a:rect l="l" t="t" r="r" b="b"/>
                <a:pathLst>
                  <a:path w="673" h="471" extrusionOk="0">
                    <a:moveTo>
                      <a:pt x="123" y="0"/>
                    </a:moveTo>
                    <a:cubicBezTo>
                      <a:pt x="60" y="0"/>
                      <a:pt x="1" y="86"/>
                      <a:pt x="62" y="135"/>
                    </a:cubicBezTo>
                    <a:cubicBezTo>
                      <a:pt x="141" y="200"/>
                      <a:pt x="222" y="265"/>
                      <a:pt x="305" y="325"/>
                    </a:cubicBezTo>
                    <a:cubicBezTo>
                      <a:pt x="385" y="386"/>
                      <a:pt x="461" y="458"/>
                      <a:pt x="564" y="470"/>
                    </a:cubicBezTo>
                    <a:cubicBezTo>
                      <a:pt x="568" y="470"/>
                      <a:pt x="572" y="471"/>
                      <a:pt x="576" y="471"/>
                    </a:cubicBezTo>
                    <a:cubicBezTo>
                      <a:pt x="640" y="471"/>
                      <a:pt x="673" y="386"/>
                      <a:pt x="643" y="333"/>
                    </a:cubicBezTo>
                    <a:cubicBezTo>
                      <a:pt x="598" y="253"/>
                      <a:pt x="499" y="207"/>
                      <a:pt x="419" y="161"/>
                    </a:cubicBezTo>
                    <a:cubicBezTo>
                      <a:pt x="336" y="109"/>
                      <a:pt x="244" y="59"/>
                      <a:pt x="157" y="9"/>
                    </a:cubicBezTo>
                    <a:cubicBezTo>
                      <a:pt x="146" y="3"/>
                      <a:pt x="134" y="0"/>
                      <a:pt x="12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9" name="Google Shape;3799;p47"/>
              <p:cNvSpPr/>
              <p:nvPr/>
            </p:nvSpPr>
            <p:spPr>
              <a:xfrm rot="-1799979" flipH="1">
                <a:off x="7177755" y="2735680"/>
                <a:ext cx="41762" cy="26446"/>
              </a:xfrm>
              <a:custGeom>
                <a:avLst/>
                <a:gdLst/>
                <a:ahLst/>
                <a:cxnLst/>
                <a:rect l="l" t="t" r="r" b="b"/>
                <a:pathLst>
                  <a:path w="927" h="587" extrusionOk="0">
                    <a:moveTo>
                      <a:pt x="120" y="1"/>
                    </a:moveTo>
                    <a:cubicBezTo>
                      <a:pt x="42" y="1"/>
                      <a:pt x="1" y="125"/>
                      <a:pt x="79" y="166"/>
                    </a:cubicBezTo>
                    <a:cubicBezTo>
                      <a:pt x="327" y="294"/>
                      <a:pt x="536" y="470"/>
                      <a:pt x="794" y="580"/>
                    </a:cubicBezTo>
                    <a:cubicBezTo>
                      <a:pt x="803" y="585"/>
                      <a:pt x="813" y="587"/>
                      <a:pt x="823" y="587"/>
                    </a:cubicBezTo>
                    <a:cubicBezTo>
                      <a:pt x="873" y="587"/>
                      <a:pt x="927" y="538"/>
                      <a:pt x="889" y="485"/>
                    </a:cubicBezTo>
                    <a:cubicBezTo>
                      <a:pt x="703" y="226"/>
                      <a:pt x="436" y="108"/>
                      <a:pt x="148" y="6"/>
                    </a:cubicBezTo>
                    <a:cubicBezTo>
                      <a:pt x="138" y="3"/>
                      <a:pt x="129" y="1"/>
                      <a:pt x="12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0" name="Google Shape;3800;p47"/>
              <p:cNvSpPr/>
              <p:nvPr/>
            </p:nvSpPr>
            <p:spPr>
              <a:xfrm rot="-1799979" flipH="1">
                <a:off x="7207178" y="2841763"/>
                <a:ext cx="25994" cy="21896"/>
              </a:xfrm>
              <a:custGeom>
                <a:avLst/>
                <a:gdLst/>
                <a:ahLst/>
                <a:cxnLst/>
                <a:rect l="l" t="t" r="r" b="b"/>
                <a:pathLst>
                  <a:path w="577" h="486" extrusionOk="0">
                    <a:moveTo>
                      <a:pt x="137" y="1"/>
                    </a:moveTo>
                    <a:cubicBezTo>
                      <a:pt x="57" y="1"/>
                      <a:pt x="1" y="112"/>
                      <a:pt x="63" y="180"/>
                    </a:cubicBezTo>
                    <a:cubicBezTo>
                      <a:pt x="162" y="291"/>
                      <a:pt x="269" y="439"/>
                      <a:pt x="421" y="481"/>
                    </a:cubicBezTo>
                    <a:cubicBezTo>
                      <a:pt x="432" y="484"/>
                      <a:pt x="442" y="486"/>
                      <a:pt x="452" y="486"/>
                    </a:cubicBezTo>
                    <a:cubicBezTo>
                      <a:pt x="532" y="486"/>
                      <a:pt x="577" y="396"/>
                      <a:pt x="546" y="322"/>
                    </a:cubicBezTo>
                    <a:cubicBezTo>
                      <a:pt x="481" y="180"/>
                      <a:pt x="311" y="97"/>
                      <a:pt x="189" y="17"/>
                    </a:cubicBezTo>
                    <a:cubicBezTo>
                      <a:pt x="171" y="6"/>
                      <a:pt x="154" y="1"/>
                      <a:pt x="13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1" name="Google Shape;3801;p47"/>
              <p:cNvSpPr/>
              <p:nvPr/>
            </p:nvSpPr>
            <p:spPr>
              <a:xfrm rot="-1799979" flipH="1">
                <a:off x="7164510" y="2814035"/>
                <a:ext cx="30860" cy="30951"/>
              </a:xfrm>
              <a:custGeom>
                <a:avLst/>
                <a:gdLst/>
                <a:ahLst/>
                <a:cxnLst/>
                <a:rect l="l" t="t" r="r" b="b"/>
                <a:pathLst>
                  <a:path w="685" h="687" extrusionOk="0">
                    <a:moveTo>
                      <a:pt x="118" y="1"/>
                    </a:moveTo>
                    <a:cubicBezTo>
                      <a:pt x="49" y="1"/>
                      <a:pt x="0" y="88"/>
                      <a:pt x="31" y="159"/>
                    </a:cubicBezTo>
                    <a:cubicBezTo>
                      <a:pt x="77" y="257"/>
                      <a:pt x="133" y="341"/>
                      <a:pt x="202" y="429"/>
                    </a:cubicBezTo>
                    <a:cubicBezTo>
                      <a:pt x="270" y="524"/>
                      <a:pt x="354" y="585"/>
                      <a:pt x="442" y="657"/>
                    </a:cubicBezTo>
                    <a:cubicBezTo>
                      <a:pt x="466" y="677"/>
                      <a:pt x="495" y="686"/>
                      <a:pt x="522" y="686"/>
                    </a:cubicBezTo>
                    <a:cubicBezTo>
                      <a:pt x="607" y="686"/>
                      <a:pt x="685" y="604"/>
                      <a:pt x="628" y="512"/>
                    </a:cubicBezTo>
                    <a:cubicBezTo>
                      <a:pt x="567" y="409"/>
                      <a:pt x="514" y="315"/>
                      <a:pt x="430" y="231"/>
                    </a:cubicBezTo>
                    <a:cubicBezTo>
                      <a:pt x="351" y="147"/>
                      <a:pt x="267" y="78"/>
                      <a:pt x="172" y="18"/>
                    </a:cubicBezTo>
                    <a:cubicBezTo>
                      <a:pt x="153" y="6"/>
                      <a:pt x="135" y="1"/>
                      <a:pt x="11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2" name="Google Shape;3802;p47"/>
              <p:cNvSpPr/>
              <p:nvPr/>
            </p:nvSpPr>
            <p:spPr>
              <a:xfrm rot="-1799979" flipH="1">
                <a:off x="7174186" y="2922130"/>
                <a:ext cx="31445" cy="24554"/>
              </a:xfrm>
              <a:custGeom>
                <a:avLst/>
                <a:gdLst/>
                <a:ahLst/>
                <a:cxnLst/>
                <a:rect l="l" t="t" r="r" b="b"/>
                <a:pathLst>
                  <a:path w="698" h="545" extrusionOk="0">
                    <a:moveTo>
                      <a:pt x="119" y="1"/>
                    </a:moveTo>
                    <a:cubicBezTo>
                      <a:pt x="53" y="1"/>
                      <a:pt x="0" y="93"/>
                      <a:pt x="57" y="143"/>
                    </a:cubicBezTo>
                    <a:cubicBezTo>
                      <a:pt x="141" y="219"/>
                      <a:pt x="225" y="295"/>
                      <a:pt x="308" y="367"/>
                    </a:cubicBezTo>
                    <a:cubicBezTo>
                      <a:pt x="381" y="428"/>
                      <a:pt x="464" y="526"/>
                      <a:pt x="563" y="542"/>
                    </a:cubicBezTo>
                    <a:cubicBezTo>
                      <a:pt x="571" y="543"/>
                      <a:pt x="579" y="544"/>
                      <a:pt x="586" y="544"/>
                    </a:cubicBezTo>
                    <a:cubicBezTo>
                      <a:pt x="656" y="544"/>
                      <a:pt x="697" y="478"/>
                      <a:pt x="669" y="409"/>
                    </a:cubicBezTo>
                    <a:cubicBezTo>
                      <a:pt x="632" y="317"/>
                      <a:pt x="513" y="257"/>
                      <a:pt x="434" y="203"/>
                    </a:cubicBezTo>
                    <a:cubicBezTo>
                      <a:pt x="343" y="139"/>
                      <a:pt x="251" y="78"/>
                      <a:pt x="160" y="14"/>
                    </a:cubicBezTo>
                    <a:cubicBezTo>
                      <a:pt x="146" y="5"/>
                      <a:pt x="132" y="1"/>
                      <a:pt x="11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3" name="Google Shape;3803;p47"/>
              <p:cNvSpPr/>
              <p:nvPr/>
            </p:nvSpPr>
            <p:spPr>
              <a:xfrm rot="-1799979" flipH="1">
                <a:off x="7138783" y="2892739"/>
                <a:ext cx="28652" cy="29014"/>
              </a:xfrm>
              <a:custGeom>
                <a:avLst/>
                <a:gdLst/>
                <a:ahLst/>
                <a:cxnLst/>
                <a:rect l="l" t="t" r="r" b="b"/>
                <a:pathLst>
                  <a:path w="636" h="644" extrusionOk="0">
                    <a:moveTo>
                      <a:pt x="145" y="1"/>
                    </a:moveTo>
                    <a:cubicBezTo>
                      <a:pt x="53" y="1"/>
                      <a:pt x="1" y="100"/>
                      <a:pt x="43" y="180"/>
                    </a:cubicBezTo>
                    <a:cubicBezTo>
                      <a:pt x="84" y="264"/>
                      <a:pt x="168" y="317"/>
                      <a:pt x="225" y="393"/>
                    </a:cubicBezTo>
                    <a:cubicBezTo>
                      <a:pt x="286" y="476"/>
                      <a:pt x="313" y="576"/>
                      <a:pt x="411" y="617"/>
                    </a:cubicBezTo>
                    <a:cubicBezTo>
                      <a:pt x="433" y="636"/>
                      <a:pt x="458" y="644"/>
                      <a:pt x="483" y="644"/>
                    </a:cubicBezTo>
                    <a:cubicBezTo>
                      <a:pt x="538" y="644"/>
                      <a:pt x="591" y="602"/>
                      <a:pt x="601" y="541"/>
                    </a:cubicBezTo>
                    <a:cubicBezTo>
                      <a:pt x="636" y="469"/>
                      <a:pt x="624" y="404"/>
                      <a:pt x="578" y="332"/>
                    </a:cubicBezTo>
                    <a:cubicBezTo>
                      <a:pt x="548" y="279"/>
                      <a:pt x="510" y="225"/>
                      <a:pt x="464" y="180"/>
                    </a:cubicBezTo>
                    <a:cubicBezTo>
                      <a:pt x="385" y="92"/>
                      <a:pt x="267" y="1"/>
                      <a:pt x="14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4" name="Google Shape;3804;p47"/>
              <p:cNvSpPr/>
              <p:nvPr/>
            </p:nvSpPr>
            <p:spPr>
              <a:xfrm rot="-1799979" flipH="1">
                <a:off x="7145160" y="2971845"/>
                <a:ext cx="26084" cy="21715"/>
              </a:xfrm>
              <a:custGeom>
                <a:avLst/>
                <a:gdLst/>
                <a:ahLst/>
                <a:cxnLst/>
                <a:rect l="l" t="t" r="r" b="b"/>
                <a:pathLst>
                  <a:path w="579" h="482" extrusionOk="0">
                    <a:moveTo>
                      <a:pt x="144" y="1"/>
                    </a:moveTo>
                    <a:cubicBezTo>
                      <a:pt x="63" y="1"/>
                      <a:pt x="0" y="116"/>
                      <a:pt x="69" y="185"/>
                    </a:cubicBezTo>
                    <a:cubicBezTo>
                      <a:pt x="126" y="242"/>
                      <a:pt x="180" y="306"/>
                      <a:pt x="244" y="360"/>
                    </a:cubicBezTo>
                    <a:cubicBezTo>
                      <a:pt x="308" y="413"/>
                      <a:pt x="380" y="481"/>
                      <a:pt x="468" y="481"/>
                    </a:cubicBezTo>
                    <a:cubicBezTo>
                      <a:pt x="470" y="482"/>
                      <a:pt x="472" y="482"/>
                      <a:pt x="473" y="482"/>
                    </a:cubicBezTo>
                    <a:cubicBezTo>
                      <a:pt x="539" y="482"/>
                      <a:pt x="578" y="415"/>
                      <a:pt x="567" y="356"/>
                    </a:cubicBezTo>
                    <a:cubicBezTo>
                      <a:pt x="552" y="276"/>
                      <a:pt x="464" y="211"/>
                      <a:pt x="403" y="162"/>
                    </a:cubicBezTo>
                    <a:cubicBezTo>
                      <a:pt x="339" y="109"/>
                      <a:pt x="266" y="67"/>
                      <a:pt x="198" y="18"/>
                    </a:cubicBezTo>
                    <a:cubicBezTo>
                      <a:pt x="180" y="6"/>
                      <a:pt x="162" y="1"/>
                      <a:pt x="14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5" name="Google Shape;3805;p47"/>
              <p:cNvSpPr/>
              <p:nvPr/>
            </p:nvSpPr>
            <p:spPr>
              <a:xfrm rot="-1799979" flipH="1">
                <a:off x="7077284" y="2907960"/>
                <a:ext cx="12569" cy="22842"/>
              </a:xfrm>
              <a:custGeom>
                <a:avLst/>
                <a:gdLst/>
                <a:ahLst/>
                <a:cxnLst/>
                <a:rect l="l" t="t" r="r" b="b"/>
                <a:pathLst>
                  <a:path w="279" h="507" extrusionOk="0">
                    <a:moveTo>
                      <a:pt x="188" y="0"/>
                    </a:moveTo>
                    <a:cubicBezTo>
                      <a:pt x="158" y="0"/>
                      <a:pt x="128" y="17"/>
                      <a:pt x="114" y="57"/>
                    </a:cubicBezTo>
                    <a:cubicBezTo>
                      <a:pt x="96" y="121"/>
                      <a:pt x="73" y="186"/>
                      <a:pt x="54" y="255"/>
                    </a:cubicBezTo>
                    <a:cubicBezTo>
                      <a:pt x="35" y="316"/>
                      <a:pt x="0" y="380"/>
                      <a:pt x="28" y="444"/>
                    </a:cubicBezTo>
                    <a:cubicBezTo>
                      <a:pt x="39" y="483"/>
                      <a:pt x="73" y="507"/>
                      <a:pt x="108" y="507"/>
                    </a:cubicBezTo>
                    <a:cubicBezTo>
                      <a:pt x="128" y="507"/>
                      <a:pt x="148" y="499"/>
                      <a:pt x="165" y="483"/>
                    </a:cubicBezTo>
                    <a:cubicBezTo>
                      <a:pt x="217" y="437"/>
                      <a:pt x="221" y="369"/>
                      <a:pt x="233" y="304"/>
                    </a:cubicBezTo>
                    <a:lnTo>
                      <a:pt x="267" y="99"/>
                    </a:lnTo>
                    <a:cubicBezTo>
                      <a:pt x="278" y="39"/>
                      <a:pt x="233" y="0"/>
                      <a:pt x="18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6" name="Google Shape;3806;p47"/>
              <p:cNvSpPr/>
              <p:nvPr/>
            </p:nvSpPr>
            <p:spPr>
              <a:xfrm rot="-1799979" flipH="1">
                <a:off x="7068998" y="2861886"/>
                <a:ext cx="16624" cy="26806"/>
              </a:xfrm>
              <a:custGeom>
                <a:avLst/>
                <a:gdLst/>
                <a:ahLst/>
                <a:cxnLst/>
                <a:rect l="l" t="t" r="r" b="b"/>
                <a:pathLst>
                  <a:path w="369" h="595" extrusionOk="0">
                    <a:moveTo>
                      <a:pt x="258" y="1"/>
                    </a:moveTo>
                    <a:cubicBezTo>
                      <a:pt x="219" y="1"/>
                      <a:pt x="178" y="21"/>
                      <a:pt x="160" y="68"/>
                    </a:cubicBezTo>
                    <a:cubicBezTo>
                      <a:pt x="126" y="147"/>
                      <a:pt x="91" y="223"/>
                      <a:pt x="61" y="303"/>
                    </a:cubicBezTo>
                    <a:cubicBezTo>
                      <a:pt x="46" y="341"/>
                      <a:pt x="19" y="383"/>
                      <a:pt x="12" y="424"/>
                    </a:cubicBezTo>
                    <a:cubicBezTo>
                      <a:pt x="0" y="463"/>
                      <a:pt x="16" y="497"/>
                      <a:pt x="19" y="535"/>
                    </a:cubicBezTo>
                    <a:cubicBezTo>
                      <a:pt x="26" y="576"/>
                      <a:pt x="61" y="594"/>
                      <a:pt x="97" y="594"/>
                    </a:cubicBezTo>
                    <a:cubicBezTo>
                      <a:pt x="120" y="594"/>
                      <a:pt x="143" y="587"/>
                      <a:pt x="160" y="573"/>
                    </a:cubicBezTo>
                    <a:cubicBezTo>
                      <a:pt x="194" y="542"/>
                      <a:pt x="217" y="528"/>
                      <a:pt x="232" y="486"/>
                    </a:cubicBezTo>
                    <a:cubicBezTo>
                      <a:pt x="251" y="447"/>
                      <a:pt x="259" y="402"/>
                      <a:pt x="270" y="364"/>
                    </a:cubicBezTo>
                    <a:cubicBezTo>
                      <a:pt x="297" y="280"/>
                      <a:pt x="319" y="200"/>
                      <a:pt x="346" y="117"/>
                    </a:cubicBezTo>
                    <a:cubicBezTo>
                      <a:pt x="369" y="44"/>
                      <a:pt x="315" y="1"/>
                      <a:pt x="25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7" name="Google Shape;3807;p47"/>
              <p:cNvSpPr/>
              <p:nvPr/>
            </p:nvSpPr>
            <p:spPr>
              <a:xfrm rot="-1799979" flipH="1">
                <a:off x="6974123" y="2822039"/>
                <a:ext cx="16534" cy="19147"/>
              </a:xfrm>
              <a:custGeom>
                <a:avLst/>
                <a:gdLst/>
                <a:ahLst/>
                <a:cxnLst/>
                <a:rect l="l" t="t" r="r" b="b"/>
                <a:pathLst>
                  <a:path w="367" h="425" extrusionOk="0">
                    <a:moveTo>
                      <a:pt x="226" y="1"/>
                    </a:moveTo>
                    <a:cubicBezTo>
                      <a:pt x="161" y="5"/>
                      <a:pt x="119" y="43"/>
                      <a:pt x="96" y="104"/>
                    </a:cubicBezTo>
                    <a:cubicBezTo>
                      <a:pt x="98" y="97"/>
                      <a:pt x="99" y="94"/>
                      <a:pt x="99" y="94"/>
                    </a:cubicBezTo>
                    <a:lnTo>
                      <a:pt x="99" y="94"/>
                    </a:lnTo>
                    <a:cubicBezTo>
                      <a:pt x="99" y="94"/>
                      <a:pt x="98" y="96"/>
                      <a:pt x="96" y="100"/>
                    </a:cubicBezTo>
                    <a:cubicBezTo>
                      <a:pt x="89" y="115"/>
                      <a:pt x="82" y="126"/>
                      <a:pt x="77" y="142"/>
                    </a:cubicBezTo>
                    <a:cubicBezTo>
                      <a:pt x="73" y="157"/>
                      <a:pt x="73" y="172"/>
                      <a:pt x="73" y="188"/>
                    </a:cubicBezTo>
                    <a:cubicBezTo>
                      <a:pt x="70" y="206"/>
                      <a:pt x="62" y="218"/>
                      <a:pt x="54" y="233"/>
                    </a:cubicBezTo>
                    <a:cubicBezTo>
                      <a:pt x="0" y="324"/>
                      <a:pt x="82" y="425"/>
                      <a:pt x="168" y="425"/>
                    </a:cubicBezTo>
                    <a:cubicBezTo>
                      <a:pt x="197" y="425"/>
                      <a:pt x="227" y="413"/>
                      <a:pt x="252" y="385"/>
                    </a:cubicBezTo>
                    <a:cubicBezTo>
                      <a:pt x="282" y="355"/>
                      <a:pt x="310" y="316"/>
                      <a:pt x="332" y="279"/>
                    </a:cubicBezTo>
                    <a:lnTo>
                      <a:pt x="332" y="279"/>
                    </a:lnTo>
                    <a:cubicBezTo>
                      <a:pt x="326" y="284"/>
                      <a:pt x="323" y="286"/>
                      <a:pt x="322" y="286"/>
                    </a:cubicBezTo>
                    <a:cubicBezTo>
                      <a:pt x="320" y="286"/>
                      <a:pt x="329" y="276"/>
                      <a:pt x="347" y="256"/>
                    </a:cubicBezTo>
                    <a:cubicBezTo>
                      <a:pt x="359" y="233"/>
                      <a:pt x="366" y="206"/>
                      <a:pt x="366" y="179"/>
                    </a:cubicBezTo>
                    <a:cubicBezTo>
                      <a:pt x="366" y="153"/>
                      <a:pt x="363" y="126"/>
                      <a:pt x="359" y="104"/>
                    </a:cubicBezTo>
                    <a:cubicBezTo>
                      <a:pt x="347" y="46"/>
                      <a:pt x="279" y="1"/>
                      <a:pt x="22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8" name="Google Shape;3808;p47"/>
              <p:cNvSpPr/>
              <p:nvPr/>
            </p:nvSpPr>
            <p:spPr>
              <a:xfrm rot="-1799979" flipH="1">
                <a:off x="7000873" y="2769350"/>
                <a:ext cx="20723" cy="32798"/>
              </a:xfrm>
              <a:custGeom>
                <a:avLst/>
                <a:gdLst/>
                <a:ahLst/>
                <a:cxnLst/>
                <a:rect l="l" t="t" r="r" b="b"/>
                <a:pathLst>
                  <a:path w="460" h="728" extrusionOk="0">
                    <a:moveTo>
                      <a:pt x="343" y="1"/>
                    </a:moveTo>
                    <a:cubicBezTo>
                      <a:pt x="311" y="1"/>
                      <a:pt x="279" y="15"/>
                      <a:pt x="256" y="48"/>
                    </a:cubicBezTo>
                    <a:cubicBezTo>
                      <a:pt x="191" y="143"/>
                      <a:pt x="134" y="231"/>
                      <a:pt x="85" y="338"/>
                    </a:cubicBezTo>
                    <a:cubicBezTo>
                      <a:pt x="62" y="383"/>
                      <a:pt x="35" y="433"/>
                      <a:pt x="20" y="482"/>
                    </a:cubicBezTo>
                    <a:cubicBezTo>
                      <a:pt x="1" y="547"/>
                      <a:pt x="20" y="589"/>
                      <a:pt x="32" y="650"/>
                    </a:cubicBezTo>
                    <a:cubicBezTo>
                      <a:pt x="44" y="703"/>
                      <a:pt x="89" y="728"/>
                      <a:pt x="136" y="728"/>
                    </a:cubicBezTo>
                    <a:cubicBezTo>
                      <a:pt x="166" y="728"/>
                      <a:pt x="196" y="718"/>
                      <a:pt x="218" y="699"/>
                    </a:cubicBezTo>
                    <a:cubicBezTo>
                      <a:pt x="264" y="657"/>
                      <a:pt x="290" y="641"/>
                      <a:pt x="317" y="585"/>
                    </a:cubicBezTo>
                    <a:cubicBezTo>
                      <a:pt x="336" y="539"/>
                      <a:pt x="348" y="482"/>
                      <a:pt x="362" y="433"/>
                    </a:cubicBezTo>
                    <a:cubicBezTo>
                      <a:pt x="393" y="330"/>
                      <a:pt x="416" y="227"/>
                      <a:pt x="442" y="125"/>
                    </a:cubicBezTo>
                    <a:cubicBezTo>
                      <a:pt x="460" y="51"/>
                      <a:pt x="403" y="1"/>
                      <a:pt x="34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9" name="Google Shape;3809;p47"/>
              <p:cNvSpPr/>
              <p:nvPr/>
            </p:nvSpPr>
            <p:spPr>
              <a:xfrm rot="-1799979" flipH="1">
                <a:off x="6949177" y="2739030"/>
                <a:ext cx="16488" cy="24689"/>
              </a:xfrm>
              <a:custGeom>
                <a:avLst/>
                <a:gdLst/>
                <a:ahLst/>
                <a:cxnLst/>
                <a:rect l="l" t="t" r="r" b="b"/>
                <a:pathLst>
                  <a:path w="366" h="548" extrusionOk="0">
                    <a:moveTo>
                      <a:pt x="214" y="1"/>
                    </a:moveTo>
                    <a:cubicBezTo>
                      <a:pt x="173" y="1"/>
                      <a:pt x="132" y="21"/>
                      <a:pt x="107" y="61"/>
                    </a:cubicBezTo>
                    <a:cubicBezTo>
                      <a:pt x="73" y="118"/>
                      <a:pt x="85" y="190"/>
                      <a:pt x="65" y="255"/>
                    </a:cubicBezTo>
                    <a:cubicBezTo>
                      <a:pt x="43" y="330"/>
                      <a:pt x="1" y="407"/>
                      <a:pt x="54" y="483"/>
                    </a:cubicBezTo>
                    <a:cubicBezTo>
                      <a:pt x="75" y="519"/>
                      <a:pt x="114" y="548"/>
                      <a:pt x="156" y="548"/>
                    </a:cubicBezTo>
                    <a:cubicBezTo>
                      <a:pt x="159" y="548"/>
                      <a:pt x="161" y="548"/>
                      <a:pt x="164" y="548"/>
                    </a:cubicBezTo>
                    <a:cubicBezTo>
                      <a:pt x="297" y="540"/>
                      <a:pt x="343" y="418"/>
                      <a:pt x="355" y="304"/>
                    </a:cubicBezTo>
                    <a:cubicBezTo>
                      <a:pt x="366" y="216"/>
                      <a:pt x="366" y="99"/>
                      <a:pt x="297" y="34"/>
                    </a:cubicBezTo>
                    <a:cubicBezTo>
                      <a:pt x="273" y="12"/>
                      <a:pt x="244" y="1"/>
                      <a:pt x="21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0" name="Google Shape;3810;p47"/>
              <p:cNvSpPr/>
              <p:nvPr/>
            </p:nvSpPr>
            <p:spPr>
              <a:xfrm rot="-1799979" flipH="1">
                <a:off x="6887352" y="2756193"/>
                <a:ext cx="24733" cy="35817"/>
              </a:xfrm>
              <a:custGeom>
                <a:avLst/>
                <a:gdLst/>
                <a:ahLst/>
                <a:cxnLst/>
                <a:rect l="l" t="t" r="r" b="b"/>
                <a:pathLst>
                  <a:path w="549" h="795" extrusionOk="0">
                    <a:moveTo>
                      <a:pt x="427" y="1"/>
                    </a:moveTo>
                    <a:cubicBezTo>
                      <a:pt x="400" y="1"/>
                      <a:pt x="371" y="14"/>
                      <a:pt x="350" y="46"/>
                    </a:cubicBezTo>
                    <a:cubicBezTo>
                      <a:pt x="240" y="217"/>
                      <a:pt x="1" y="487"/>
                      <a:pt x="77" y="703"/>
                    </a:cubicBezTo>
                    <a:cubicBezTo>
                      <a:pt x="93" y="751"/>
                      <a:pt x="145" y="795"/>
                      <a:pt x="199" y="795"/>
                    </a:cubicBezTo>
                    <a:cubicBezTo>
                      <a:pt x="218" y="795"/>
                      <a:pt x="237" y="789"/>
                      <a:pt x="255" y="776"/>
                    </a:cubicBezTo>
                    <a:cubicBezTo>
                      <a:pt x="434" y="639"/>
                      <a:pt x="431" y="343"/>
                      <a:pt x="517" y="145"/>
                    </a:cubicBezTo>
                    <a:cubicBezTo>
                      <a:pt x="549" y="68"/>
                      <a:pt x="490" y="1"/>
                      <a:pt x="42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1" name="Google Shape;3811;p47"/>
              <p:cNvSpPr/>
              <p:nvPr/>
            </p:nvSpPr>
            <p:spPr>
              <a:xfrm rot="-1799979" flipH="1">
                <a:off x="6855054" y="2793462"/>
                <a:ext cx="22886" cy="32258"/>
              </a:xfrm>
              <a:custGeom>
                <a:avLst/>
                <a:gdLst/>
                <a:ahLst/>
                <a:cxnLst/>
                <a:rect l="l" t="t" r="r" b="b"/>
                <a:pathLst>
                  <a:path w="508" h="716" extrusionOk="0">
                    <a:moveTo>
                      <a:pt x="414" y="1"/>
                    </a:moveTo>
                    <a:cubicBezTo>
                      <a:pt x="388" y="1"/>
                      <a:pt x="363" y="11"/>
                      <a:pt x="347" y="35"/>
                    </a:cubicBezTo>
                    <a:cubicBezTo>
                      <a:pt x="275" y="137"/>
                      <a:pt x="199" y="229"/>
                      <a:pt x="138" y="335"/>
                    </a:cubicBezTo>
                    <a:cubicBezTo>
                      <a:pt x="80" y="430"/>
                      <a:pt x="1" y="529"/>
                      <a:pt x="39" y="643"/>
                    </a:cubicBezTo>
                    <a:cubicBezTo>
                      <a:pt x="51" y="684"/>
                      <a:pt x="91" y="715"/>
                      <a:pt x="132" y="715"/>
                    </a:cubicBezTo>
                    <a:cubicBezTo>
                      <a:pt x="141" y="715"/>
                      <a:pt x="149" y="714"/>
                      <a:pt x="157" y="711"/>
                    </a:cubicBezTo>
                    <a:cubicBezTo>
                      <a:pt x="282" y="669"/>
                      <a:pt x="313" y="552"/>
                      <a:pt x="362" y="441"/>
                    </a:cubicBezTo>
                    <a:cubicBezTo>
                      <a:pt x="411" y="327"/>
                      <a:pt x="442" y="209"/>
                      <a:pt x="487" y="92"/>
                    </a:cubicBezTo>
                    <a:cubicBezTo>
                      <a:pt x="507" y="37"/>
                      <a:pt x="461" y="1"/>
                      <a:pt x="41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2" name="Google Shape;3812;p47"/>
              <p:cNvSpPr/>
              <p:nvPr/>
            </p:nvSpPr>
            <p:spPr>
              <a:xfrm rot="-1799979" flipH="1">
                <a:off x="6830018" y="2846648"/>
                <a:ext cx="19822" cy="29915"/>
              </a:xfrm>
              <a:custGeom>
                <a:avLst/>
                <a:gdLst/>
                <a:ahLst/>
                <a:cxnLst/>
                <a:rect l="l" t="t" r="r" b="b"/>
                <a:pathLst>
                  <a:path w="440" h="664" extrusionOk="0">
                    <a:moveTo>
                      <a:pt x="352" y="0"/>
                    </a:moveTo>
                    <a:cubicBezTo>
                      <a:pt x="329" y="0"/>
                      <a:pt x="307" y="7"/>
                      <a:pt x="289" y="22"/>
                    </a:cubicBezTo>
                    <a:cubicBezTo>
                      <a:pt x="213" y="91"/>
                      <a:pt x="153" y="182"/>
                      <a:pt x="114" y="277"/>
                    </a:cubicBezTo>
                    <a:cubicBezTo>
                      <a:pt x="69" y="380"/>
                      <a:pt x="0" y="490"/>
                      <a:pt x="65" y="600"/>
                    </a:cubicBezTo>
                    <a:cubicBezTo>
                      <a:pt x="90" y="642"/>
                      <a:pt x="133" y="664"/>
                      <a:pt x="177" y="664"/>
                    </a:cubicBezTo>
                    <a:cubicBezTo>
                      <a:pt x="201" y="664"/>
                      <a:pt x="225" y="658"/>
                      <a:pt x="247" y="646"/>
                    </a:cubicBezTo>
                    <a:cubicBezTo>
                      <a:pt x="350" y="593"/>
                      <a:pt x="354" y="475"/>
                      <a:pt x="384" y="372"/>
                    </a:cubicBezTo>
                    <a:cubicBezTo>
                      <a:pt x="411" y="281"/>
                      <a:pt x="434" y="182"/>
                      <a:pt x="437" y="83"/>
                    </a:cubicBezTo>
                    <a:cubicBezTo>
                      <a:pt x="440" y="30"/>
                      <a:pt x="396" y="0"/>
                      <a:pt x="35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3" name="Google Shape;3813;p47"/>
              <p:cNvSpPr/>
              <p:nvPr/>
            </p:nvSpPr>
            <p:spPr>
              <a:xfrm rot="-1799979" flipH="1">
                <a:off x="6772118" y="2791701"/>
                <a:ext cx="23516" cy="26356"/>
              </a:xfrm>
              <a:custGeom>
                <a:avLst/>
                <a:gdLst/>
                <a:ahLst/>
                <a:cxnLst/>
                <a:rect l="l" t="t" r="r" b="b"/>
                <a:pathLst>
                  <a:path w="522" h="585" extrusionOk="0">
                    <a:moveTo>
                      <a:pt x="348" y="1"/>
                    </a:moveTo>
                    <a:cubicBezTo>
                      <a:pt x="327" y="1"/>
                      <a:pt x="305" y="9"/>
                      <a:pt x="289" y="26"/>
                    </a:cubicBezTo>
                    <a:cubicBezTo>
                      <a:pt x="205" y="118"/>
                      <a:pt x="167" y="228"/>
                      <a:pt x="69" y="307"/>
                    </a:cubicBezTo>
                    <a:cubicBezTo>
                      <a:pt x="0" y="361"/>
                      <a:pt x="11" y="479"/>
                      <a:pt x="69" y="536"/>
                    </a:cubicBezTo>
                    <a:cubicBezTo>
                      <a:pt x="100" y="567"/>
                      <a:pt x="145" y="584"/>
                      <a:pt x="190" y="584"/>
                    </a:cubicBezTo>
                    <a:cubicBezTo>
                      <a:pt x="232" y="584"/>
                      <a:pt x="273" y="569"/>
                      <a:pt x="300" y="536"/>
                    </a:cubicBezTo>
                    <a:cubicBezTo>
                      <a:pt x="411" y="411"/>
                      <a:pt x="521" y="213"/>
                      <a:pt x="426" y="46"/>
                    </a:cubicBezTo>
                    <a:cubicBezTo>
                      <a:pt x="410" y="17"/>
                      <a:pt x="379" y="1"/>
                      <a:pt x="34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4" name="Google Shape;3814;p47"/>
              <p:cNvSpPr/>
              <p:nvPr/>
            </p:nvSpPr>
            <p:spPr>
              <a:xfrm rot="-1799979" flipH="1">
                <a:off x="6792920" y="2727930"/>
                <a:ext cx="18561" cy="34105"/>
              </a:xfrm>
              <a:custGeom>
                <a:avLst/>
                <a:gdLst/>
                <a:ahLst/>
                <a:cxnLst/>
                <a:rect l="l" t="t" r="r" b="b"/>
                <a:pathLst>
                  <a:path w="412" h="757" extrusionOk="0">
                    <a:moveTo>
                      <a:pt x="280" y="0"/>
                    </a:moveTo>
                    <a:cubicBezTo>
                      <a:pt x="249" y="0"/>
                      <a:pt x="221" y="15"/>
                      <a:pt x="206" y="53"/>
                    </a:cubicBezTo>
                    <a:cubicBezTo>
                      <a:pt x="164" y="152"/>
                      <a:pt x="118" y="246"/>
                      <a:pt x="80" y="350"/>
                    </a:cubicBezTo>
                    <a:cubicBezTo>
                      <a:pt x="65" y="399"/>
                      <a:pt x="38" y="444"/>
                      <a:pt x="23" y="494"/>
                    </a:cubicBezTo>
                    <a:cubicBezTo>
                      <a:pt x="0" y="551"/>
                      <a:pt x="11" y="604"/>
                      <a:pt x="20" y="665"/>
                    </a:cubicBezTo>
                    <a:cubicBezTo>
                      <a:pt x="28" y="730"/>
                      <a:pt x="79" y="756"/>
                      <a:pt x="134" y="756"/>
                    </a:cubicBezTo>
                    <a:cubicBezTo>
                      <a:pt x="172" y="756"/>
                      <a:pt x="211" y="744"/>
                      <a:pt x="240" y="722"/>
                    </a:cubicBezTo>
                    <a:cubicBezTo>
                      <a:pt x="407" y="592"/>
                      <a:pt x="411" y="300"/>
                      <a:pt x="396" y="102"/>
                    </a:cubicBezTo>
                    <a:cubicBezTo>
                      <a:pt x="391" y="47"/>
                      <a:pt x="332" y="0"/>
                      <a:pt x="28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5" name="Google Shape;3815;p47"/>
              <p:cNvSpPr/>
              <p:nvPr/>
            </p:nvSpPr>
            <p:spPr>
              <a:xfrm rot="-1799979" flipH="1">
                <a:off x="6846356" y="2702003"/>
                <a:ext cx="20903" cy="31852"/>
              </a:xfrm>
              <a:custGeom>
                <a:avLst/>
                <a:gdLst/>
                <a:ahLst/>
                <a:cxnLst/>
                <a:rect l="l" t="t" r="r" b="b"/>
                <a:pathLst>
                  <a:path w="464" h="707" extrusionOk="0">
                    <a:moveTo>
                      <a:pt x="352" y="0"/>
                    </a:moveTo>
                    <a:cubicBezTo>
                      <a:pt x="329" y="0"/>
                      <a:pt x="306" y="11"/>
                      <a:pt x="289" y="33"/>
                    </a:cubicBezTo>
                    <a:cubicBezTo>
                      <a:pt x="228" y="113"/>
                      <a:pt x="194" y="216"/>
                      <a:pt x="152" y="307"/>
                    </a:cubicBezTo>
                    <a:cubicBezTo>
                      <a:pt x="110" y="390"/>
                      <a:pt x="22" y="486"/>
                      <a:pt x="11" y="577"/>
                    </a:cubicBezTo>
                    <a:cubicBezTo>
                      <a:pt x="1" y="640"/>
                      <a:pt x="41" y="706"/>
                      <a:pt x="107" y="706"/>
                    </a:cubicBezTo>
                    <a:cubicBezTo>
                      <a:pt x="116" y="706"/>
                      <a:pt x="126" y="705"/>
                      <a:pt x="136" y="702"/>
                    </a:cubicBezTo>
                    <a:cubicBezTo>
                      <a:pt x="250" y="668"/>
                      <a:pt x="334" y="527"/>
                      <a:pt x="384" y="421"/>
                    </a:cubicBezTo>
                    <a:cubicBezTo>
                      <a:pt x="433" y="307"/>
                      <a:pt x="464" y="166"/>
                      <a:pt x="418" y="48"/>
                    </a:cubicBezTo>
                    <a:cubicBezTo>
                      <a:pt x="406" y="17"/>
                      <a:pt x="379" y="0"/>
                      <a:pt x="35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6" name="Google Shape;3816;p47"/>
              <p:cNvSpPr/>
              <p:nvPr/>
            </p:nvSpPr>
            <p:spPr>
              <a:xfrm rot="-1799979" flipH="1">
                <a:off x="6902084" y="2672610"/>
                <a:ext cx="18381" cy="30816"/>
              </a:xfrm>
              <a:custGeom>
                <a:avLst/>
                <a:gdLst/>
                <a:ahLst/>
                <a:cxnLst/>
                <a:rect l="l" t="t" r="r" b="b"/>
                <a:pathLst>
                  <a:path w="408" h="684" extrusionOk="0">
                    <a:moveTo>
                      <a:pt x="298" y="0"/>
                    </a:moveTo>
                    <a:cubicBezTo>
                      <a:pt x="257" y="0"/>
                      <a:pt x="218" y="22"/>
                      <a:pt x="206" y="72"/>
                    </a:cubicBezTo>
                    <a:cubicBezTo>
                      <a:pt x="183" y="159"/>
                      <a:pt x="146" y="251"/>
                      <a:pt x="108" y="331"/>
                    </a:cubicBezTo>
                    <a:cubicBezTo>
                      <a:pt x="62" y="429"/>
                      <a:pt x="1" y="505"/>
                      <a:pt x="58" y="615"/>
                    </a:cubicBezTo>
                    <a:cubicBezTo>
                      <a:pt x="83" y="663"/>
                      <a:pt x="131" y="683"/>
                      <a:pt x="181" y="683"/>
                    </a:cubicBezTo>
                    <a:cubicBezTo>
                      <a:pt x="192" y="683"/>
                      <a:pt x="203" y="682"/>
                      <a:pt x="215" y="680"/>
                    </a:cubicBezTo>
                    <a:cubicBezTo>
                      <a:pt x="336" y="654"/>
                      <a:pt x="362" y="521"/>
                      <a:pt x="385" y="414"/>
                    </a:cubicBezTo>
                    <a:cubicBezTo>
                      <a:pt x="408" y="308"/>
                      <a:pt x="408" y="209"/>
                      <a:pt x="408" y="103"/>
                    </a:cubicBezTo>
                    <a:cubicBezTo>
                      <a:pt x="408" y="38"/>
                      <a:pt x="352" y="0"/>
                      <a:pt x="29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7" name="Google Shape;3817;p47"/>
              <p:cNvSpPr/>
              <p:nvPr/>
            </p:nvSpPr>
            <p:spPr>
              <a:xfrm rot="-1799979" flipH="1">
                <a:off x="6915890" y="2632113"/>
                <a:ext cx="15587" cy="38385"/>
              </a:xfrm>
              <a:custGeom>
                <a:avLst/>
                <a:gdLst/>
                <a:ahLst/>
                <a:cxnLst/>
                <a:rect l="l" t="t" r="r" b="b"/>
                <a:pathLst>
                  <a:path w="346" h="852" extrusionOk="0">
                    <a:moveTo>
                      <a:pt x="267" y="1"/>
                    </a:moveTo>
                    <a:cubicBezTo>
                      <a:pt x="245" y="1"/>
                      <a:pt x="224" y="13"/>
                      <a:pt x="217" y="39"/>
                    </a:cubicBezTo>
                    <a:cubicBezTo>
                      <a:pt x="183" y="165"/>
                      <a:pt x="130" y="287"/>
                      <a:pt x="88" y="408"/>
                    </a:cubicBezTo>
                    <a:cubicBezTo>
                      <a:pt x="54" y="527"/>
                      <a:pt x="0" y="641"/>
                      <a:pt x="27" y="762"/>
                    </a:cubicBezTo>
                    <a:cubicBezTo>
                      <a:pt x="39" y="817"/>
                      <a:pt x="94" y="851"/>
                      <a:pt x="148" y="851"/>
                    </a:cubicBezTo>
                    <a:cubicBezTo>
                      <a:pt x="179" y="851"/>
                      <a:pt x="210" y="840"/>
                      <a:pt x="232" y="815"/>
                    </a:cubicBezTo>
                    <a:cubicBezTo>
                      <a:pt x="319" y="720"/>
                      <a:pt x="323" y="590"/>
                      <a:pt x="335" y="465"/>
                    </a:cubicBezTo>
                    <a:cubicBezTo>
                      <a:pt x="346" y="329"/>
                      <a:pt x="331" y="195"/>
                      <a:pt x="323" y="55"/>
                    </a:cubicBezTo>
                    <a:cubicBezTo>
                      <a:pt x="323" y="21"/>
                      <a:pt x="294" y="1"/>
                      <a:pt x="2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8" name="Google Shape;3818;p47"/>
              <p:cNvSpPr/>
              <p:nvPr/>
            </p:nvSpPr>
            <p:spPr>
              <a:xfrm rot="-1799979" flipH="1">
                <a:off x="6810362" y="2586783"/>
                <a:ext cx="21579" cy="39556"/>
              </a:xfrm>
              <a:custGeom>
                <a:avLst/>
                <a:gdLst/>
                <a:ahLst/>
                <a:cxnLst/>
                <a:rect l="l" t="t" r="r" b="b"/>
                <a:pathLst>
                  <a:path w="479" h="878" extrusionOk="0">
                    <a:moveTo>
                      <a:pt x="324" y="0"/>
                    </a:moveTo>
                    <a:cubicBezTo>
                      <a:pt x="292" y="0"/>
                      <a:pt x="261" y="17"/>
                      <a:pt x="254" y="55"/>
                    </a:cubicBezTo>
                    <a:cubicBezTo>
                      <a:pt x="231" y="180"/>
                      <a:pt x="189" y="313"/>
                      <a:pt x="136" y="434"/>
                    </a:cubicBezTo>
                    <a:cubicBezTo>
                      <a:pt x="87" y="545"/>
                      <a:pt x="18" y="648"/>
                      <a:pt x="6" y="773"/>
                    </a:cubicBezTo>
                    <a:cubicBezTo>
                      <a:pt x="0" y="828"/>
                      <a:pt x="54" y="877"/>
                      <a:pt x="107" y="877"/>
                    </a:cubicBezTo>
                    <a:cubicBezTo>
                      <a:pt x="117" y="877"/>
                      <a:pt x="127" y="876"/>
                      <a:pt x="136" y="872"/>
                    </a:cubicBezTo>
                    <a:cubicBezTo>
                      <a:pt x="440" y="754"/>
                      <a:pt x="478" y="325"/>
                      <a:pt x="402" y="55"/>
                    </a:cubicBezTo>
                    <a:cubicBezTo>
                      <a:pt x="393" y="20"/>
                      <a:pt x="358" y="0"/>
                      <a:pt x="32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9" name="Google Shape;3819;p47"/>
              <p:cNvSpPr/>
              <p:nvPr/>
            </p:nvSpPr>
            <p:spPr>
              <a:xfrm rot="-1799979" flipH="1">
                <a:off x="6805250" y="2641360"/>
                <a:ext cx="21444" cy="35276"/>
              </a:xfrm>
              <a:custGeom>
                <a:avLst/>
                <a:gdLst/>
                <a:ahLst/>
                <a:cxnLst/>
                <a:rect l="l" t="t" r="r" b="b"/>
                <a:pathLst>
                  <a:path w="476" h="783" extrusionOk="0">
                    <a:moveTo>
                      <a:pt x="322" y="0"/>
                    </a:moveTo>
                    <a:cubicBezTo>
                      <a:pt x="277" y="0"/>
                      <a:pt x="232" y="24"/>
                      <a:pt x="225" y="71"/>
                    </a:cubicBezTo>
                    <a:cubicBezTo>
                      <a:pt x="209" y="185"/>
                      <a:pt x="164" y="303"/>
                      <a:pt x="115" y="406"/>
                    </a:cubicBezTo>
                    <a:cubicBezTo>
                      <a:pt x="62" y="508"/>
                      <a:pt x="0" y="612"/>
                      <a:pt x="65" y="726"/>
                    </a:cubicBezTo>
                    <a:cubicBezTo>
                      <a:pt x="84" y="759"/>
                      <a:pt x="122" y="779"/>
                      <a:pt x="164" y="782"/>
                    </a:cubicBezTo>
                    <a:cubicBezTo>
                      <a:pt x="165" y="782"/>
                      <a:pt x="167" y="782"/>
                      <a:pt x="168" y="782"/>
                    </a:cubicBezTo>
                    <a:cubicBezTo>
                      <a:pt x="476" y="782"/>
                      <a:pt x="445" y="269"/>
                      <a:pt x="418" y="71"/>
                    </a:cubicBezTo>
                    <a:cubicBezTo>
                      <a:pt x="411" y="24"/>
                      <a:pt x="366" y="0"/>
                      <a:pt x="32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0" name="Google Shape;3820;p47"/>
              <p:cNvSpPr/>
              <p:nvPr/>
            </p:nvSpPr>
            <p:spPr>
              <a:xfrm rot="-1799979" flipH="1">
                <a:off x="6746542" y="2675418"/>
                <a:ext cx="24417" cy="39061"/>
              </a:xfrm>
              <a:custGeom>
                <a:avLst/>
                <a:gdLst/>
                <a:ahLst/>
                <a:cxnLst/>
                <a:rect l="l" t="t" r="r" b="b"/>
                <a:pathLst>
                  <a:path w="542" h="867" extrusionOk="0">
                    <a:moveTo>
                      <a:pt x="424" y="0"/>
                    </a:moveTo>
                    <a:cubicBezTo>
                      <a:pt x="379" y="0"/>
                      <a:pt x="333" y="26"/>
                      <a:pt x="317" y="80"/>
                    </a:cubicBezTo>
                    <a:cubicBezTo>
                      <a:pt x="249" y="305"/>
                      <a:pt x="86" y="480"/>
                      <a:pt x="25" y="700"/>
                    </a:cubicBezTo>
                    <a:cubicBezTo>
                      <a:pt x="0" y="795"/>
                      <a:pt x="75" y="867"/>
                      <a:pt x="157" y="867"/>
                    </a:cubicBezTo>
                    <a:cubicBezTo>
                      <a:pt x="178" y="867"/>
                      <a:pt x="199" y="862"/>
                      <a:pt x="219" y="852"/>
                    </a:cubicBezTo>
                    <a:cubicBezTo>
                      <a:pt x="477" y="719"/>
                      <a:pt x="542" y="377"/>
                      <a:pt x="535" y="107"/>
                    </a:cubicBezTo>
                    <a:cubicBezTo>
                      <a:pt x="535" y="38"/>
                      <a:pt x="479" y="0"/>
                      <a:pt x="42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1" name="Google Shape;3821;p47"/>
              <p:cNvSpPr/>
              <p:nvPr/>
            </p:nvSpPr>
            <p:spPr>
              <a:xfrm rot="-1799979" flipH="1">
                <a:off x="6712966" y="2610859"/>
                <a:ext cx="20903" cy="32258"/>
              </a:xfrm>
              <a:custGeom>
                <a:avLst/>
                <a:gdLst/>
                <a:ahLst/>
                <a:cxnLst/>
                <a:rect l="l" t="t" r="r" b="b"/>
                <a:pathLst>
                  <a:path w="464" h="716" extrusionOk="0">
                    <a:moveTo>
                      <a:pt x="358" y="1"/>
                    </a:moveTo>
                    <a:cubicBezTo>
                      <a:pt x="318" y="1"/>
                      <a:pt x="277" y="22"/>
                      <a:pt x="269" y="64"/>
                    </a:cubicBezTo>
                    <a:cubicBezTo>
                      <a:pt x="251" y="160"/>
                      <a:pt x="217" y="255"/>
                      <a:pt x="160" y="338"/>
                    </a:cubicBezTo>
                    <a:cubicBezTo>
                      <a:pt x="137" y="376"/>
                      <a:pt x="114" y="422"/>
                      <a:pt x="87" y="460"/>
                    </a:cubicBezTo>
                    <a:cubicBezTo>
                      <a:pt x="57" y="502"/>
                      <a:pt x="23" y="533"/>
                      <a:pt x="11" y="585"/>
                    </a:cubicBezTo>
                    <a:cubicBezTo>
                      <a:pt x="1" y="649"/>
                      <a:pt x="36" y="715"/>
                      <a:pt x="104" y="715"/>
                    </a:cubicBezTo>
                    <a:cubicBezTo>
                      <a:pt x="106" y="715"/>
                      <a:pt x="108" y="715"/>
                      <a:pt x="110" y="715"/>
                    </a:cubicBezTo>
                    <a:cubicBezTo>
                      <a:pt x="239" y="711"/>
                      <a:pt x="353" y="566"/>
                      <a:pt x="399" y="457"/>
                    </a:cubicBezTo>
                    <a:cubicBezTo>
                      <a:pt x="457" y="327"/>
                      <a:pt x="464" y="201"/>
                      <a:pt x="441" y="64"/>
                    </a:cubicBezTo>
                    <a:cubicBezTo>
                      <a:pt x="435" y="22"/>
                      <a:pt x="397" y="1"/>
                      <a:pt x="35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2" name="Google Shape;3822;p47"/>
              <p:cNvSpPr/>
              <p:nvPr/>
            </p:nvSpPr>
            <p:spPr>
              <a:xfrm rot="-1799979" flipH="1">
                <a:off x="6708309" y="2571508"/>
                <a:ext cx="23381" cy="27302"/>
              </a:xfrm>
              <a:custGeom>
                <a:avLst/>
                <a:gdLst/>
                <a:ahLst/>
                <a:cxnLst/>
                <a:rect l="l" t="t" r="r" b="b"/>
                <a:pathLst>
                  <a:path w="519" h="606" extrusionOk="0">
                    <a:moveTo>
                      <a:pt x="402" y="0"/>
                    </a:moveTo>
                    <a:cubicBezTo>
                      <a:pt x="379" y="0"/>
                      <a:pt x="355" y="9"/>
                      <a:pt x="335" y="30"/>
                    </a:cubicBezTo>
                    <a:cubicBezTo>
                      <a:pt x="274" y="95"/>
                      <a:pt x="216" y="160"/>
                      <a:pt x="156" y="225"/>
                    </a:cubicBezTo>
                    <a:cubicBezTo>
                      <a:pt x="95" y="297"/>
                      <a:pt x="0" y="372"/>
                      <a:pt x="7" y="475"/>
                    </a:cubicBezTo>
                    <a:cubicBezTo>
                      <a:pt x="11" y="548"/>
                      <a:pt x="61" y="605"/>
                      <a:pt x="137" y="605"/>
                    </a:cubicBezTo>
                    <a:cubicBezTo>
                      <a:pt x="139" y="605"/>
                      <a:pt x="141" y="605"/>
                      <a:pt x="143" y="605"/>
                    </a:cubicBezTo>
                    <a:cubicBezTo>
                      <a:pt x="257" y="605"/>
                      <a:pt x="331" y="493"/>
                      <a:pt x="388" y="403"/>
                    </a:cubicBezTo>
                    <a:cubicBezTo>
                      <a:pt x="445" y="316"/>
                      <a:pt x="479" y="228"/>
                      <a:pt x="502" y="130"/>
                    </a:cubicBezTo>
                    <a:cubicBezTo>
                      <a:pt x="518" y="61"/>
                      <a:pt x="462" y="0"/>
                      <a:pt x="40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3" name="Google Shape;3823;p47"/>
              <p:cNvSpPr/>
              <p:nvPr/>
            </p:nvSpPr>
            <p:spPr>
              <a:xfrm rot="-1799979" flipH="1">
                <a:off x="6663103" y="2667471"/>
                <a:ext cx="15633" cy="33339"/>
              </a:xfrm>
              <a:custGeom>
                <a:avLst/>
                <a:gdLst/>
                <a:ahLst/>
                <a:cxnLst/>
                <a:rect l="l" t="t" r="r" b="b"/>
                <a:pathLst>
                  <a:path w="347" h="740" extrusionOk="0">
                    <a:moveTo>
                      <a:pt x="253" y="1"/>
                    </a:moveTo>
                    <a:cubicBezTo>
                      <a:pt x="219" y="1"/>
                      <a:pt x="186" y="19"/>
                      <a:pt x="172" y="59"/>
                    </a:cubicBezTo>
                    <a:cubicBezTo>
                      <a:pt x="108" y="249"/>
                      <a:pt x="1" y="473"/>
                      <a:pt x="39" y="678"/>
                    </a:cubicBezTo>
                    <a:cubicBezTo>
                      <a:pt x="49" y="719"/>
                      <a:pt x="86" y="740"/>
                      <a:pt x="123" y="740"/>
                    </a:cubicBezTo>
                    <a:cubicBezTo>
                      <a:pt x="146" y="740"/>
                      <a:pt x="168" y="732"/>
                      <a:pt x="183" y="717"/>
                    </a:cubicBezTo>
                    <a:cubicBezTo>
                      <a:pt x="339" y="564"/>
                      <a:pt x="347" y="287"/>
                      <a:pt x="336" y="81"/>
                    </a:cubicBezTo>
                    <a:cubicBezTo>
                      <a:pt x="334" y="29"/>
                      <a:pt x="293" y="1"/>
                      <a:pt x="25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4" name="Google Shape;3824;p47"/>
              <p:cNvSpPr/>
              <p:nvPr/>
            </p:nvSpPr>
            <p:spPr>
              <a:xfrm rot="-1799979" flipH="1">
                <a:off x="6688787" y="2747288"/>
                <a:ext cx="18786" cy="28518"/>
              </a:xfrm>
              <a:custGeom>
                <a:avLst/>
                <a:gdLst/>
                <a:ahLst/>
                <a:cxnLst/>
                <a:rect l="l" t="t" r="r" b="b"/>
                <a:pathLst>
                  <a:path w="417" h="633" extrusionOk="0">
                    <a:moveTo>
                      <a:pt x="300" y="1"/>
                    </a:moveTo>
                    <a:cubicBezTo>
                      <a:pt x="258" y="1"/>
                      <a:pt x="214" y="25"/>
                      <a:pt x="196" y="78"/>
                    </a:cubicBezTo>
                    <a:cubicBezTo>
                      <a:pt x="169" y="150"/>
                      <a:pt x="143" y="226"/>
                      <a:pt x="104" y="299"/>
                    </a:cubicBezTo>
                    <a:cubicBezTo>
                      <a:pt x="70" y="359"/>
                      <a:pt x="36" y="408"/>
                      <a:pt x="36" y="469"/>
                    </a:cubicBezTo>
                    <a:cubicBezTo>
                      <a:pt x="32" y="481"/>
                      <a:pt x="29" y="492"/>
                      <a:pt x="24" y="504"/>
                    </a:cubicBezTo>
                    <a:cubicBezTo>
                      <a:pt x="0" y="567"/>
                      <a:pt x="65" y="633"/>
                      <a:pt x="126" y="633"/>
                    </a:cubicBezTo>
                    <a:cubicBezTo>
                      <a:pt x="143" y="633"/>
                      <a:pt x="159" y="628"/>
                      <a:pt x="173" y="618"/>
                    </a:cubicBezTo>
                    <a:cubicBezTo>
                      <a:pt x="184" y="610"/>
                      <a:pt x="192" y="603"/>
                      <a:pt x="199" y="599"/>
                    </a:cubicBezTo>
                    <a:cubicBezTo>
                      <a:pt x="290" y="576"/>
                      <a:pt x="329" y="473"/>
                      <a:pt x="362" y="390"/>
                    </a:cubicBezTo>
                    <a:cubicBezTo>
                      <a:pt x="401" y="299"/>
                      <a:pt x="416" y="203"/>
                      <a:pt x="408" y="104"/>
                    </a:cubicBezTo>
                    <a:cubicBezTo>
                      <a:pt x="404" y="37"/>
                      <a:pt x="353" y="1"/>
                      <a:pt x="30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5" name="Google Shape;3825;p47"/>
              <p:cNvSpPr/>
              <p:nvPr/>
            </p:nvSpPr>
            <p:spPr>
              <a:xfrm rot="-1799979" flipH="1">
                <a:off x="6858976" y="2926102"/>
                <a:ext cx="20093" cy="38115"/>
              </a:xfrm>
              <a:custGeom>
                <a:avLst/>
                <a:gdLst/>
                <a:ahLst/>
                <a:cxnLst/>
                <a:rect l="l" t="t" r="r" b="b"/>
                <a:pathLst>
                  <a:path w="446" h="846" extrusionOk="0">
                    <a:moveTo>
                      <a:pt x="343" y="0"/>
                    </a:moveTo>
                    <a:cubicBezTo>
                      <a:pt x="306" y="0"/>
                      <a:pt x="269" y="22"/>
                      <a:pt x="251" y="67"/>
                    </a:cubicBezTo>
                    <a:cubicBezTo>
                      <a:pt x="202" y="184"/>
                      <a:pt x="160" y="306"/>
                      <a:pt x="111" y="427"/>
                    </a:cubicBezTo>
                    <a:cubicBezTo>
                      <a:pt x="69" y="541"/>
                      <a:pt x="0" y="637"/>
                      <a:pt x="27" y="766"/>
                    </a:cubicBezTo>
                    <a:cubicBezTo>
                      <a:pt x="40" y="821"/>
                      <a:pt x="89" y="846"/>
                      <a:pt x="138" y="846"/>
                    </a:cubicBezTo>
                    <a:cubicBezTo>
                      <a:pt x="158" y="846"/>
                      <a:pt x="177" y="842"/>
                      <a:pt x="195" y="834"/>
                    </a:cubicBezTo>
                    <a:cubicBezTo>
                      <a:pt x="320" y="774"/>
                      <a:pt x="354" y="625"/>
                      <a:pt x="388" y="504"/>
                    </a:cubicBezTo>
                    <a:cubicBezTo>
                      <a:pt x="430" y="367"/>
                      <a:pt x="445" y="230"/>
                      <a:pt x="434" y="90"/>
                    </a:cubicBezTo>
                    <a:cubicBezTo>
                      <a:pt x="430" y="31"/>
                      <a:pt x="387" y="0"/>
                      <a:pt x="34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6" name="Google Shape;3826;p47"/>
              <p:cNvSpPr/>
              <p:nvPr/>
            </p:nvSpPr>
            <p:spPr>
              <a:xfrm rot="-1799979" flipH="1">
                <a:off x="6807738" y="2930526"/>
                <a:ext cx="19867" cy="31492"/>
              </a:xfrm>
              <a:custGeom>
                <a:avLst/>
                <a:gdLst/>
                <a:ahLst/>
                <a:cxnLst/>
                <a:rect l="l" t="t" r="r" b="b"/>
                <a:pathLst>
                  <a:path w="441" h="699" extrusionOk="0">
                    <a:moveTo>
                      <a:pt x="328" y="1"/>
                    </a:moveTo>
                    <a:cubicBezTo>
                      <a:pt x="301" y="1"/>
                      <a:pt x="275" y="14"/>
                      <a:pt x="260" y="47"/>
                    </a:cubicBezTo>
                    <a:cubicBezTo>
                      <a:pt x="219" y="138"/>
                      <a:pt x="169" y="226"/>
                      <a:pt x="120" y="314"/>
                    </a:cubicBezTo>
                    <a:cubicBezTo>
                      <a:pt x="67" y="400"/>
                      <a:pt x="48" y="492"/>
                      <a:pt x="17" y="587"/>
                    </a:cubicBezTo>
                    <a:cubicBezTo>
                      <a:pt x="1" y="648"/>
                      <a:pt x="54" y="698"/>
                      <a:pt x="108" y="698"/>
                    </a:cubicBezTo>
                    <a:cubicBezTo>
                      <a:pt x="128" y="698"/>
                      <a:pt x="149" y="691"/>
                      <a:pt x="165" y="674"/>
                    </a:cubicBezTo>
                    <a:cubicBezTo>
                      <a:pt x="242" y="598"/>
                      <a:pt x="306" y="530"/>
                      <a:pt x="344" y="428"/>
                    </a:cubicBezTo>
                    <a:cubicBezTo>
                      <a:pt x="382" y="328"/>
                      <a:pt x="405" y="226"/>
                      <a:pt x="428" y="119"/>
                    </a:cubicBezTo>
                    <a:cubicBezTo>
                      <a:pt x="441" y="56"/>
                      <a:pt x="382" y="1"/>
                      <a:pt x="32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7" name="Google Shape;3827;p47"/>
              <p:cNvSpPr/>
              <p:nvPr/>
            </p:nvSpPr>
            <p:spPr>
              <a:xfrm rot="-1799979" flipH="1">
                <a:off x="6778195" y="2874875"/>
                <a:ext cx="18651" cy="26536"/>
              </a:xfrm>
              <a:custGeom>
                <a:avLst/>
                <a:gdLst/>
                <a:ahLst/>
                <a:cxnLst/>
                <a:rect l="l" t="t" r="r" b="b"/>
                <a:pathLst>
                  <a:path w="414" h="589" extrusionOk="0">
                    <a:moveTo>
                      <a:pt x="305" y="1"/>
                    </a:moveTo>
                    <a:cubicBezTo>
                      <a:pt x="276" y="1"/>
                      <a:pt x="246" y="14"/>
                      <a:pt x="225" y="45"/>
                    </a:cubicBezTo>
                    <a:cubicBezTo>
                      <a:pt x="157" y="151"/>
                      <a:pt x="92" y="251"/>
                      <a:pt x="31" y="360"/>
                    </a:cubicBezTo>
                    <a:cubicBezTo>
                      <a:pt x="5" y="406"/>
                      <a:pt x="1" y="471"/>
                      <a:pt x="31" y="513"/>
                    </a:cubicBezTo>
                    <a:cubicBezTo>
                      <a:pt x="35" y="520"/>
                      <a:pt x="38" y="524"/>
                      <a:pt x="43" y="528"/>
                    </a:cubicBezTo>
                    <a:cubicBezTo>
                      <a:pt x="70" y="568"/>
                      <a:pt x="105" y="588"/>
                      <a:pt x="150" y="588"/>
                    </a:cubicBezTo>
                    <a:cubicBezTo>
                      <a:pt x="161" y="588"/>
                      <a:pt x="172" y="587"/>
                      <a:pt x="183" y="585"/>
                    </a:cubicBezTo>
                    <a:lnTo>
                      <a:pt x="203" y="585"/>
                    </a:lnTo>
                    <a:cubicBezTo>
                      <a:pt x="252" y="577"/>
                      <a:pt x="294" y="524"/>
                      <a:pt x="308" y="479"/>
                    </a:cubicBezTo>
                    <a:cubicBezTo>
                      <a:pt x="343" y="357"/>
                      <a:pt x="370" y="239"/>
                      <a:pt x="396" y="117"/>
                    </a:cubicBezTo>
                    <a:cubicBezTo>
                      <a:pt x="413" y="50"/>
                      <a:pt x="360" y="1"/>
                      <a:pt x="30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8" name="Google Shape;3828;p47"/>
              <p:cNvSpPr/>
              <p:nvPr/>
            </p:nvSpPr>
            <p:spPr>
              <a:xfrm rot="-1799979" flipH="1">
                <a:off x="6755917" y="2950149"/>
                <a:ext cx="17525" cy="26176"/>
              </a:xfrm>
              <a:custGeom>
                <a:avLst/>
                <a:gdLst/>
                <a:ahLst/>
                <a:cxnLst/>
                <a:rect l="l" t="t" r="r" b="b"/>
                <a:pathLst>
                  <a:path w="389" h="581" extrusionOk="0">
                    <a:moveTo>
                      <a:pt x="240" y="1"/>
                    </a:moveTo>
                    <a:cubicBezTo>
                      <a:pt x="212" y="1"/>
                      <a:pt x="184" y="12"/>
                      <a:pt x="164" y="38"/>
                    </a:cubicBezTo>
                    <a:cubicBezTo>
                      <a:pt x="111" y="101"/>
                      <a:pt x="62" y="216"/>
                      <a:pt x="46" y="299"/>
                    </a:cubicBezTo>
                    <a:cubicBezTo>
                      <a:pt x="35" y="375"/>
                      <a:pt x="1" y="478"/>
                      <a:pt x="39" y="550"/>
                    </a:cubicBezTo>
                    <a:cubicBezTo>
                      <a:pt x="50" y="570"/>
                      <a:pt x="73" y="580"/>
                      <a:pt x="92" y="580"/>
                    </a:cubicBezTo>
                    <a:cubicBezTo>
                      <a:pt x="183" y="580"/>
                      <a:pt x="264" y="478"/>
                      <a:pt x="305" y="410"/>
                    </a:cubicBezTo>
                    <a:cubicBezTo>
                      <a:pt x="358" y="330"/>
                      <a:pt x="389" y="182"/>
                      <a:pt x="362" y="90"/>
                    </a:cubicBezTo>
                    <a:cubicBezTo>
                      <a:pt x="347" y="38"/>
                      <a:pt x="293" y="1"/>
                      <a:pt x="24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9" name="Google Shape;3829;p47"/>
              <p:cNvSpPr/>
              <p:nvPr/>
            </p:nvSpPr>
            <p:spPr>
              <a:xfrm rot="-1799979" flipH="1">
                <a:off x="6677133" y="2930137"/>
                <a:ext cx="20768" cy="31537"/>
              </a:xfrm>
              <a:custGeom>
                <a:avLst/>
                <a:gdLst/>
                <a:ahLst/>
                <a:cxnLst/>
                <a:rect l="l" t="t" r="r" b="b"/>
                <a:pathLst>
                  <a:path w="461" h="700" extrusionOk="0">
                    <a:moveTo>
                      <a:pt x="319" y="1"/>
                    </a:moveTo>
                    <a:cubicBezTo>
                      <a:pt x="281" y="1"/>
                      <a:pt x="244" y="19"/>
                      <a:pt x="225" y="62"/>
                    </a:cubicBezTo>
                    <a:cubicBezTo>
                      <a:pt x="172" y="187"/>
                      <a:pt x="104" y="309"/>
                      <a:pt x="39" y="427"/>
                    </a:cubicBezTo>
                    <a:cubicBezTo>
                      <a:pt x="0" y="499"/>
                      <a:pt x="8" y="590"/>
                      <a:pt x="69" y="651"/>
                    </a:cubicBezTo>
                    <a:cubicBezTo>
                      <a:pt x="92" y="671"/>
                      <a:pt x="118" y="693"/>
                      <a:pt x="149" y="697"/>
                    </a:cubicBezTo>
                    <a:cubicBezTo>
                      <a:pt x="161" y="699"/>
                      <a:pt x="174" y="700"/>
                      <a:pt x="188" y="700"/>
                    </a:cubicBezTo>
                    <a:cubicBezTo>
                      <a:pt x="253" y="700"/>
                      <a:pt x="326" y="676"/>
                      <a:pt x="354" y="613"/>
                    </a:cubicBezTo>
                    <a:cubicBezTo>
                      <a:pt x="427" y="453"/>
                      <a:pt x="460" y="301"/>
                      <a:pt x="457" y="123"/>
                    </a:cubicBezTo>
                    <a:cubicBezTo>
                      <a:pt x="454" y="53"/>
                      <a:pt x="384" y="1"/>
                      <a:pt x="31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0" name="Google Shape;3830;p47"/>
              <p:cNvSpPr/>
              <p:nvPr/>
            </p:nvSpPr>
            <p:spPr>
              <a:xfrm rot="-1799979" flipH="1">
                <a:off x="6688018" y="2876552"/>
                <a:ext cx="20723" cy="36583"/>
              </a:xfrm>
              <a:custGeom>
                <a:avLst/>
                <a:gdLst/>
                <a:ahLst/>
                <a:cxnLst/>
                <a:rect l="l" t="t" r="r" b="b"/>
                <a:pathLst>
                  <a:path w="460" h="812" extrusionOk="0">
                    <a:moveTo>
                      <a:pt x="357" y="1"/>
                    </a:moveTo>
                    <a:cubicBezTo>
                      <a:pt x="318" y="1"/>
                      <a:pt x="282" y="22"/>
                      <a:pt x="274" y="70"/>
                    </a:cubicBezTo>
                    <a:cubicBezTo>
                      <a:pt x="251" y="184"/>
                      <a:pt x="205" y="287"/>
                      <a:pt x="149" y="390"/>
                    </a:cubicBezTo>
                    <a:cubicBezTo>
                      <a:pt x="98" y="488"/>
                      <a:pt x="3" y="568"/>
                      <a:pt x="3" y="686"/>
                    </a:cubicBezTo>
                    <a:cubicBezTo>
                      <a:pt x="0" y="759"/>
                      <a:pt x="63" y="811"/>
                      <a:pt x="132" y="811"/>
                    </a:cubicBezTo>
                    <a:cubicBezTo>
                      <a:pt x="142" y="811"/>
                      <a:pt x="153" y="810"/>
                      <a:pt x="163" y="807"/>
                    </a:cubicBezTo>
                    <a:cubicBezTo>
                      <a:pt x="296" y="774"/>
                      <a:pt x="357" y="618"/>
                      <a:pt x="403" y="496"/>
                    </a:cubicBezTo>
                    <a:cubicBezTo>
                      <a:pt x="452" y="370"/>
                      <a:pt x="460" y="230"/>
                      <a:pt x="460" y="97"/>
                    </a:cubicBezTo>
                    <a:cubicBezTo>
                      <a:pt x="460" y="37"/>
                      <a:pt x="406" y="1"/>
                      <a:pt x="35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1" name="Google Shape;3831;p47"/>
              <p:cNvSpPr/>
              <p:nvPr/>
            </p:nvSpPr>
            <p:spPr>
              <a:xfrm rot="-1799979" flipH="1">
                <a:off x="6666911" y="2831441"/>
                <a:ext cx="19642" cy="28924"/>
              </a:xfrm>
              <a:custGeom>
                <a:avLst/>
                <a:gdLst/>
                <a:ahLst/>
                <a:cxnLst/>
                <a:rect l="l" t="t" r="r" b="b"/>
                <a:pathLst>
                  <a:path w="436" h="642" extrusionOk="0">
                    <a:moveTo>
                      <a:pt x="323" y="1"/>
                    </a:moveTo>
                    <a:cubicBezTo>
                      <a:pt x="293" y="1"/>
                      <a:pt x="262" y="14"/>
                      <a:pt x="241" y="45"/>
                    </a:cubicBezTo>
                    <a:cubicBezTo>
                      <a:pt x="183" y="129"/>
                      <a:pt x="111" y="204"/>
                      <a:pt x="73" y="299"/>
                    </a:cubicBezTo>
                    <a:cubicBezTo>
                      <a:pt x="39" y="383"/>
                      <a:pt x="1" y="482"/>
                      <a:pt x="20" y="573"/>
                    </a:cubicBezTo>
                    <a:cubicBezTo>
                      <a:pt x="28" y="617"/>
                      <a:pt x="70" y="641"/>
                      <a:pt x="111" y="641"/>
                    </a:cubicBezTo>
                    <a:cubicBezTo>
                      <a:pt x="127" y="641"/>
                      <a:pt x="143" y="638"/>
                      <a:pt x="157" y="631"/>
                    </a:cubicBezTo>
                    <a:cubicBezTo>
                      <a:pt x="233" y="589"/>
                      <a:pt x="294" y="482"/>
                      <a:pt x="332" y="406"/>
                    </a:cubicBezTo>
                    <a:cubicBezTo>
                      <a:pt x="373" y="315"/>
                      <a:pt x="389" y="215"/>
                      <a:pt x="415" y="121"/>
                    </a:cubicBezTo>
                    <a:cubicBezTo>
                      <a:pt x="435" y="48"/>
                      <a:pt x="380" y="1"/>
                      <a:pt x="32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2" name="Google Shape;3832;p47"/>
              <p:cNvSpPr/>
              <p:nvPr/>
            </p:nvSpPr>
            <p:spPr>
              <a:xfrm rot="-1799979" flipH="1">
                <a:off x="6557676" y="2805523"/>
                <a:ext cx="19957" cy="35817"/>
              </a:xfrm>
              <a:custGeom>
                <a:avLst/>
                <a:gdLst/>
                <a:ahLst/>
                <a:cxnLst/>
                <a:rect l="l" t="t" r="r" b="b"/>
                <a:pathLst>
                  <a:path w="443" h="795" extrusionOk="0">
                    <a:moveTo>
                      <a:pt x="323" y="0"/>
                    </a:moveTo>
                    <a:cubicBezTo>
                      <a:pt x="294" y="0"/>
                      <a:pt x="266" y="15"/>
                      <a:pt x="248" y="49"/>
                    </a:cubicBezTo>
                    <a:cubicBezTo>
                      <a:pt x="153" y="246"/>
                      <a:pt x="1" y="494"/>
                      <a:pt x="35" y="722"/>
                    </a:cubicBezTo>
                    <a:cubicBezTo>
                      <a:pt x="44" y="771"/>
                      <a:pt x="87" y="794"/>
                      <a:pt x="129" y="794"/>
                    </a:cubicBezTo>
                    <a:cubicBezTo>
                      <a:pt x="156" y="794"/>
                      <a:pt x="183" y="785"/>
                      <a:pt x="202" y="767"/>
                    </a:cubicBezTo>
                    <a:cubicBezTo>
                      <a:pt x="359" y="620"/>
                      <a:pt x="385" y="327"/>
                      <a:pt x="427" y="125"/>
                    </a:cubicBezTo>
                    <a:cubicBezTo>
                      <a:pt x="442" y="57"/>
                      <a:pt x="381" y="0"/>
                      <a:pt x="32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3" name="Google Shape;3833;p47"/>
              <p:cNvSpPr/>
              <p:nvPr/>
            </p:nvSpPr>
            <p:spPr>
              <a:xfrm rot="-1799979" flipH="1">
                <a:off x="6606343" y="2874503"/>
                <a:ext cx="13921" cy="24103"/>
              </a:xfrm>
              <a:custGeom>
                <a:avLst/>
                <a:gdLst/>
                <a:ahLst/>
                <a:cxnLst/>
                <a:rect l="l" t="t" r="r" b="b"/>
                <a:pathLst>
                  <a:path w="309" h="535" extrusionOk="0">
                    <a:moveTo>
                      <a:pt x="211" y="1"/>
                    </a:moveTo>
                    <a:cubicBezTo>
                      <a:pt x="174" y="1"/>
                      <a:pt x="138" y="21"/>
                      <a:pt x="130" y="66"/>
                    </a:cubicBezTo>
                    <a:cubicBezTo>
                      <a:pt x="114" y="135"/>
                      <a:pt x="92" y="207"/>
                      <a:pt x="65" y="271"/>
                    </a:cubicBezTo>
                    <a:cubicBezTo>
                      <a:pt x="39" y="351"/>
                      <a:pt x="0" y="400"/>
                      <a:pt x="39" y="484"/>
                    </a:cubicBezTo>
                    <a:cubicBezTo>
                      <a:pt x="54" y="514"/>
                      <a:pt x="92" y="535"/>
                      <a:pt x="126" y="535"/>
                    </a:cubicBezTo>
                    <a:cubicBezTo>
                      <a:pt x="135" y="535"/>
                      <a:pt x="145" y="533"/>
                      <a:pt x="153" y="530"/>
                    </a:cubicBezTo>
                    <a:cubicBezTo>
                      <a:pt x="248" y="500"/>
                      <a:pt x="263" y="419"/>
                      <a:pt x="281" y="332"/>
                    </a:cubicBezTo>
                    <a:cubicBezTo>
                      <a:pt x="301" y="252"/>
                      <a:pt x="304" y="172"/>
                      <a:pt x="309" y="89"/>
                    </a:cubicBezTo>
                    <a:cubicBezTo>
                      <a:pt x="309" y="33"/>
                      <a:pt x="259" y="1"/>
                      <a:pt x="21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4" name="Google Shape;3834;p47"/>
              <p:cNvSpPr/>
              <p:nvPr/>
            </p:nvSpPr>
            <p:spPr>
              <a:xfrm rot="-1799979" flipH="1">
                <a:off x="6547992" y="2883043"/>
                <a:ext cx="21489" cy="39286"/>
              </a:xfrm>
              <a:custGeom>
                <a:avLst/>
                <a:gdLst/>
                <a:ahLst/>
                <a:cxnLst/>
                <a:rect l="l" t="t" r="r" b="b"/>
                <a:pathLst>
                  <a:path w="477" h="872" extrusionOk="0">
                    <a:moveTo>
                      <a:pt x="360" y="1"/>
                    </a:moveTo>
                    <a:cubicBezTo>
                      <a:pt x="326" y="1"/>
                      <a:pt x="294" y="17"/>
                      <a:pt x="278" y="55"/>
                    </a:cubicBezTo>
                    <a:cubicBezTo>
                      <a:pt x="225" y="169"/>
                      <a:pt x="172" y="283"/>
                      <a:pt x="123" y="404"/>
                    </a:cubicBezTo>
                    <a:cubicBezTo>
                      <a:pt x="73" y="526"/>
                      <a:pt x="1" y="632"/>
                      <a:pt x="27" y="766"/>
                    </a:cubicBezTo>
                    <a:cubicBezTo>
                      <a:pt x="41" y="832"/>
                      <a:pt x="106" y="872"/>
                      <a:pt x="169" y="872"/>
                    </a:cubicBezTo>
                    <a:cubicBezTo>
                      <a:pt x="193" y="872"/>
                      <a:pt x="217" y="866"/>
                      <a:pt x="237" y="853"/>
                    </a:cubicBezTo>
                    <a:cubicBezTo>
                      <a:pt x="355" y="781"/>
                      <a:pt x="385" y="636"/>
                      <a:pt x="423" y="511"/>
                    </a:cubicBezTo>
                    <a:cubicBezTo>
                      <a:pt x="461" y="374"/>
                      <a:pt x="472" y="245"/>
                      <a:pt x="476" y="108"/>
                    </a:cubicBezTo>
                    <a:cubicBezTo>
                      <a:pt x="476" y="44"/>
                      <a:pt x="416" y="1"/>
                      <a:pt x="36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5" name="Google Shape;3835;p47"/>
              <p:cNvSpPr/>
              <p:nvPr/>
            </p:nvSpPr>
            <p:spPr>
              <a:xfrm rot="-1799979" flipH="1">
                <a:off x="6585223" y="2971981"/>
                <a:ext cx="26490" cy="34285"/>
              </a:xfrm>
              <a:custGeom>
                <a:avLst/>
                <a:gdLst/>
                <a:ahLst/>
                <a:cxnLst/>
                <a:rect l="l" t="t" r="r" b="b"/>
                <a:pathLst>
                  <a:path w="588" h="761" extrusionOk="0">
                    <a:moveTo>
                      <a:pt x="443" y="1"/>
                    </a:moveTo>
                    <a:cubicBezTo>
                      <a:pt x="416" y="1"/>
                      <a:pt x="390" y="10"/>
                      <a:pt x="371" y="33"/>
                    </a:cubicBezTo>
                    <a:cubicBezTo>
                      <a:pt x="298" y="120"/>
                      <a:pt x="234" y="208"/>
                      <a:pt x="169" y="299"/>
                    </a:cubicBezTo>
                    <a:cubicBezTo>
                      <a:pt x="108" y="394"/>
                      <a:pt x="36" y="485"/>
                      <a:pt x="17" y="600"/>
                    </a:cubicBezTo>
                    <a:cubicBezTo>
                      <a:pt x="0" y="694"/>
                      <a:pt x="65" y="760"/>
                      <a:pt x="142" y="760"/>
                    </a:cubicBezTo>
                    <a:cubicBezTo>
                      <a:pt x="174" y="760"/>
                      <a:pt x="207" y="749"/>
                      <a:pt x="238" y="725"/>
                    </a:cubicBezTo>
                    <a:cubicBezTo>
                      <a:pt x="329" y="657"/>
                      <a:pt x="371" y="550"/>
                      <a:pt x="424" y="448"/>
                    </a:cubicBezTo>
                    <a:cubicBezTo>
                      <a:pt x="473" y="349"/>
                      <a:pt x="519" y="250"/>
                      <a:pt x="557" y="143"/>
                    </a:cubicBezTo>
                    <a:cubicBezTo>
                      <a:pt x="587" y="69"/>
                      <a:pt x="513" y="1"/>
                      <a:pt x="44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6" name="Google Shape;3836;p47"/>
              <p:cNvSpPr/>
              <p:nvPr/>
            </p:nvSpPr>
            <p:spPr>
              <a:xfrm rot="-1799979" flipH="1">
                <a:off x="6668079" y="3035487"/>
                <a:ext cx="26670" cy="35141"/>
              </a:xfrm>
              <a:custGeom>
                <a:avLst/>
                <a:gdLst/>
                <a:ahLst/>
                <a:cxnLst/>
                <a:rect l="l" t="t" r="r" b="b"/>
                <a:pathLst>
                  <a:path w="592" h="780" extrusionOk="0">
                    <a:moveTo>
                      <a:pt x="472" y="1"/>
                    </a:moveTo>
                    <a:cubicBezTo>
                      <a:pt x="441" y="1"/>
                      <a:pt x="410" y="14"/>
                      <a:pt x="391" y="45"/>
                    </a:cubicBezTo>
                    <a:cubicBezTo>
                      <a:pt x="337" y="144"/>
                      <a:pt x="272" y="239"/>
                      <a:pt x="208" y="334"/>
                    </a:cubicBezTo>
                    <a:cubicBezTo>
                      <a:pt x="140" y="430"/>
                      <a:pt x="94" y="524"/>
                      <a:pt x="40" y="627"/>
                    </a:cubicBezTo>
                    <a:cubicBezTo>
                      <a:pt x="1" y="704"/>
                      <a:pt x="62" y="779"/>
                      <a:pt x="132" y="779"/>
                    </a:cubicBezTo>
                    <a:cubicBezTo>
                      <a:pt x="155" y="779"/>
                      <a:pt x="179" y="771"/>
                      <a:pt x="200" y="753"/>
                    </a:cubicBezTo>
                    <a:cubicBezTo>
                      <a:pt x="300" y="661"/>
                      <a:pt x="372" y="585"/>
                      <a:pt x="432" y="463"/>
                    </a:cubicBezTo>
                    <a:cubicBezTo>
                      <a:pt x="486" y="349"/>
                      <a:pt x="528" y="239"/>
                      <a:pt x="569" y="121"/>
                    </a:cubicBezTo>
                    <a:cubicBezTo>
                      <a:pt x="592" y="51"/>
                      <a:pt x="532" y="1"/>
                      <a:pt x="47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7" name="Google Shape;3837;p47"/>
              <p:cNvSpPr/>
              <p:nvPr/>
            </p:nvSpPr>
            <p:spPr>
              <a:xfrm rot="-1799979" flipH="1">
                <a:off x="6603400" y="3062456"/>
                <a:ext cx="29238" cy="35051"/>
              </a:xfrm>
              <a:custGeom>
                <a:avLst/>
                <a:gdLst/>
                <a:ahLst/>
                <a:cxnLst/>
                <a:rect l="l" t="t" r="r" b="b"/>
                <a:pathLst>
                  <a:path w="649" h="778" extrusionOk="0">
                    <a:moveTo>
                      <a:pt x="488" y="1"/>
                    </a:moveTo>
                    <a:cubicBezTo>
                      <a:pt x="447" y="1"/>
                      <a:pt x="405" y="18"/>
                      <a:pt x="380" y="59"/>
                    </a:cubicBezTo>
                    <a:cubicBezTo>
                      <a:pt x="320" y="158"/>
                      <a:pt x="248" y="250"/>
                      <a:pt x="179" y="344"/>
                    </a:cubicBezTo>
                    <a:cubicBezTo>
                      <a:pt x="106" y="443"/>
                      <a:pt x="0" y="527"/>
                      <a:pt x="42" y="664"/>
                    </a:cubicBezTo>
                    <a:cubicBezTo>
                      <a:pt x="65" y="729"/>
                      <a:pt x="122" y="778"/>
                      <a:pt x="194" y="778"/>
                    </a:cubicBezTo>
                    <a:cubicBezTo>
                      <a:pt x="350" y="774"/>
                      <a:pt x="403" y="637"/>
                      <a:pt x="468" y="511"/>
                    </a:cubicBezTo>
                    <a:cubicBezTo>
                      <a:pt x="529" y="397"/>
                      <a:pt x="571" y="280"/>
                      <a:pt x="616" y="158"/>
                    </a:cubicBezTo>
                    <a:cubicBezTo>
                      <a:pt x="649" y="65"/>
                      <a:pt x="568" y="1"/>
                      <a:pt x="48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8" name="Google Shape;3838;p47"/>
              <p:cNvSpPr/>
              <p:nvPr/>
            </p:nvSpPr>
            <p:spPr>
              <a:xfrm rot="-1799979" flipH="1">
                <a:off x="6717778" y="3002283"/>
                <a:ext cx="18696" cy="23743"/>
              </a:xfrm>
              <a:custGeom>
                <a:avLst/>
                <a:gdLst/>
                <a:ahLst/>
                <a:cxnLst/>
                <a:rect l="l" t="t" r="r" b="b"/>
                <a:pathLst>
                  <a:path w="415" h="527" extrusionOk="0">
                    <a:moveTo>
                      <a:pt x="259" y="0"/>
                    </a:moveTo>
                    <a:cubicBezTo>
                      <a:pt x="226" y="0"/>
                      <a:pt x="194" y="14"/>
                      <a:pt x="171" y="49"/>
                    </a:cubicBezTo>
                    <a:cubicBezTo>
                      <a:pt x="134" y="117"/>
                      <a:pt x="95" y="186"/>
                      <a:pt x="65" y="254"/>
                    </a:cubicBezTo>
                    <a:cubicBezTo>
                      <a:pt x="34" y="326"/>
                      <a:pt x="1" y="395"/>
                      <a:pt x="12" y="471"/>
                    </a:cubicBezTo>
                    <a:cubicBezTo>
                      <a:pt x="19" y="509"/>
                      <a:pt x="50" y="526"/>
                      <a:pt x="82" y="526"/>
                    </a:cubicBezTo>
                    <a:cubicBezTo>
                      <a:pt x="104" y="526"/>
                      <a:pt x="126" y="519"/>
                      <a:pt x="141" y="505"/>
                    </a:cubicBezTo>
                    <a:cubicBezTo>
                      <a:pt x="190" y="463"/>
                      <a:pt x="213" y="388"/>
                      <a:pt x="244" y="330"/>
                    </a:cubicBezTo>
                    <a:cubicBezTo>
                      <a:pt x="278" y="270"/>
                      <a:pt x="316" y="212"/>
                      <a:pt x="358" y="159"/>
                    </a:cubicBezTo>
                    <a:cubicBezTo>
                      <a:pt x="414" y="82"/>
                      <a:pt x="336" y="0"/>
                      <a:pt x="25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9" name="Google Shape;3839;p47"/>
              <p:cNvSpPr/>
              <p:nvPr/>
            </p:nvSpPr>
            <p:spPr>
              <a:xfrm rot="-1799979" flipH="1">
                <a:off x="6778816" y="3087418"/>
                <a:ext cx="19237" cy="20995"/>
              </a:xfrm>
              <a:custGeom>
                <a:avLst/>
                <a:gdLst/>
                <a:ahLst/>
                <a:cxnLst/>
                <a:rect l="l" t="t" r="r" b="b"/>
                <a:pathLst>
                  <a:path w="427" h="466" extrusionOk="0">
                    <a:moveTo>
                      <a:pt x="291" y="1"/>
                    </a:moveTo>
                    <a:cubicBezTo>
                      <a:pt x="269" y="1"/>
                      <a:pt x="246" y="10"/>
                      <a:pt x="229" y="32"/>
                    </a:cubicBezTo>
                    <a:cubicBezTo>
                      <a:pt x="187" y="81"/>
                      <a:pt x="145" y="134"/>
                      <a:pt x="103" y="188"/>
                    </a:cubicBezTo>
                    <a:cubicBezTo>
                      <a:pt x="54" y="245"/>
                      <a:pt x="5" y="294"/>
                      <a:pt x="1" y="370"/>
                    </a:cubicBezTo>
                    <a:cubicBezTo>
                      <a:pt x="1" y="419"/>
                      <a:pt x="49" y="466"/>
                      <a:pt x="96" y="466"/>
                    </a:cubicBezTo>
                    <a:cubicBezTo>
                      <a:pt x="104" y="466"/>
                      <a:pt x="111" y="464"/>
                      <a:pt x="119" y="462"/>
                    </a:cubicBezTo>
                    <a:cubicBezTo>
                      <a:pt x="194" y="435"/>
                      <a:pt x="225" y="374"/>
                      <a:pt x="267" y="313"/>
                    </a:cubicBezTo>
                    <a:cubicBezTo>
                      <a:pt x="305" y="260"/>
                      <a:pt x="343" y="203"/>
                      <a:pt x="381" y="150"/>
                    </a:cubicBezTo>
                    <a:cubicBezTo>
                      <a:pt x="426" y="81"/>
                      <a:pt x="357" y="1"/>
                      <a:pt x="29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0" name="Google Shape;3840;p47"/>
              <p:cNvSpPr/>
              <p:nvPr/>
            </p:nvSpPr>
            <p:spPr>
              <a:xfrm rot="-1799979" flipH="1">
                <a:off x="6713598" y="3099092"/>
                <a:ext cx="23922" cy="40232"/>
              </a:xfrm>
              <a:custGeom>
                <a:avLst/>
                <a:gdLst/>
                <a:ahLst/>
                <a:cxnLst/>
                <a:rect l="l" t="t" r="r" b="b"/>
                <a:pathLst>
                  <a:path w="531" h="893" extrusionOk="0">
                    <a:moveTo>
                      <a:pt x="414" y="0"/>
                    </a:moveTo>
                    <a:cubicBezTo>
                      <a:pt x="382" y="0"/>
                      <a:pt x="351" y="16"/>
                      <a:pt x="330" y="51"/>
                    </a:cubicBezTo>
                    <a:cubicBezTo>
                      <a:pt x="261" y="169"/>
                      <a:pt x="182" y="279"/>
                      <a:pt x="121" y="404"/>
                    </a:cubicBezTo>
                    <a:cubicBezTo>
                      <a:pt x="68" y="515"/>
                      <a:pt x="3" y="652"/>
                      <a:pt x="3" y="773"/>
                    </a:cubicBezTo>
                    <a:cubicBezTo>
                      <a:pt x="0" y="834"/>
                      <a:pt x="61" y="892"/>
                      <a:pt x="122" y="892"/>
                    </a:cubicBezTo>
                    <a:cubicBezTo>
                      <a:pt x="141" y="892"/>
                      <a:pt x="161" y="886"/>
                      <a:pt x="178" y="872"/>
                    </a:cubicBezTo>
                    <a:cubicBezTo>
                      <a:pt x="395" y="705"/>
                      <a:pt x="456" y="378"/>
                      <a:pt x="516" y="127"/>
                    </a:cubicBezTo>
                    <a:cubicBezTo>
                      <a:pt x="531" y="55"/>
                      <a:pt x="473" y="0"/>
                      <a:pt x="41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1" name="Google Shape;3841;p47"/>
              <p:cNvSpPr/>
              <p:nvPr/>
            </p:nvSpPr>
            <p:spPr>
              <a:xfrm rot="-1799979" flipH="1">
                <a:off x="6778275" y="3138681"/>
                <a:ext cx="29959" cy="35727"/>
              </a:xfrm>
              <a:custGeom>
                <a:avLst/>
                <a:gdLst/>
                <a:ahLst/>
                <a:cxnLst/>
                <a:rect l="l" t="t" r="r" b="b"/>
                <a:pathLst>
                  <a:path w="665" h="793" extrusionOk="0">
                    <a:moveTo>
                      <a:pt x="539" y="1"/>
                    </a:moveTo>
                    <a:cubicBezTo>
                      <a:pt x="512" y="1"/>
                      <a:pt x="485" y="10"/>
                      <a:pt x="466" y="30"/>
                    </a:cubicBezTo>
                    <a:cubicBezTo>
                      <a:pt x="380" y="129"/>
                      <a:pt x="299" y="228"/>
                      <a:pt x="215" y="326"/>
                    </a:cubicBezTo>
                    <a:cubicBezTo>
                      <a:pt x="140" y="417"/>
                      <a:pt x="48" y="543"/>
                      <a:pt x="18" y="661"/>
                    </a:cubicBezTo>
                    <a:cubicBezTo>
                      <a:pt x="1" y="737"/>
                      <a:pt x="57" y="793"/>
                      <a:pt x="127" y="793"/>
                    </a:cubicBezTo>
                    <a:cubicBezTo>
                      <a:pt x="135" y="793"/>
                      <a:pt x="143" y="792"/>
                      <a:pt x="151" y="791"/>
                    </a:cubicBezTo>
                    <a:cubicBezTo>
                      <a:pt x="292" y="768"/>
                      <a:pt x="425" y="638"/>
                      <a:pt x="501" y="524"/>
                    </a:cubicBezTo>
                    <a:cubicBezTo>
                      <a:pt x="592" y="387"/>
                      <a:pt x="634" y="270"/>
                      <a:pt x="657" y="110"/>
                    </a:cubicBezTo>
                    <a:cubicBezTo>
                      <a:pt x="664" y="45"/>
                      <a:pt x="600" y="1"/>
                      <a:pt x="53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2" name="Google Shape;3842;p47"/>
              <p:cNvSpPr/>
              <p:nvPr/>
            </p:nvSpPr>
            <p:spPr>
              <a:xfrm rot="-1799979" flipH="1">
                <a:off x="6861795" y="3157501"/>
                <a:ext cx="35139" cy="37349"/>
              </a:xfrm>
              <a:custGeom>
                <a:avLst/>
                <a:gdLst/>
                <a:ahLst/>
                <a:cxnLst/>
                <a:rect l="l" t="t" r="r" b="b"/>
                <a:pathLst>
                  <a:path w="780" h="829" extrusionOk="0">
                    <a:moveTo>
                      <a:pt x="624" y="0"/>
                    </a:moveTo>
                    <a:cubicBezTo>
                      <a:pt x="600" y="0"/>
                      <a:pt x="575" y="9"/>
                      <a:pt x="555" y="30"/>
                    </a:cubicBezTo>
                    <a:cubicBezTo>
                      <a:pt x="350" y="251"/>
                      <a:pt x="136" y="460"/>
                      <a:pt x="19" y="741"/>
                    </a:cubicBezTo>
                    <a:cubicBezTo>
                      <a:pt x="1" y="786"/>
                      <a:pt x="46" y="828"/>
                      <a:pt x="88" y="828"/>
                    </a:cubicBezTo>
                    <a:cubicBezTo>
                      <a:pt x="100" y="828"/>
                      <a:pt x="112" y="825"/>
                      <a:pt x="122" y="818"/>
                    </a:cubicBezTo>
                    <a:cubicBezTo>
                      <a:pt x="380" y="654"/>
                      <a:pt x="547" y="399"/>
                      <a:pt x="722" y="164"/>
                    </a:cubicBezTo>
                    <a:cubicBezTo>
                      <a:pt x="780" y="89"/>
                      <a:pt x="701" y="0"/>
                      <a:pt x="62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3" name="Google Shape;3843;p47"/>
              <p:cNvSpPr/>
              <p:nvPr/>
            </p:nvSpPr>
            <p:spPr>
              <a:xfrm rot="-1799979" flipH="1">
                <a:off x="6976382" y="3241596"/>
                <a:ext cx="44059" cy="16309"/>
              </a:xfrm>
              <a:custGeom>
                <a:avLst/>
                <a:gdLst/>
                <a:ahLst/>
                <a:cxnLst/>
                <a:rect l="l" t="t" r="r" b="b"/>
                <a:pathLst>
                  <a:path w="978" h="362" extrusionOk="0">
                    <a:moveTo>
                      <a:pt x="397" y="0"/>
                    </a:moveTo>
                    <a:cubicBezTo>
                      <a:pt x="299" y="0"/>
                      <a:pt x="200" y="11"/>
                      <a:pt x="107" y="27"/>
                    </a:cubicBezTo>
                    <a:cubicBezTo>
                      <a:pt x="1" y="42"/>
                      <a:pt x="24" y="187"/>
                      <a:pt x="107" y="217"/>
                    </a:cubicBezTo>
                    <a:cubicBezTo>
                      <a:pt x="292" y="284"/>
                      <a:pt x="500" y="361"/>
                      <a:pt x="704" y="361"/>
                    </a:cubicBezTo>
                    <a:cubicBezTo>
                      <a:pt x="764" y="361"/>
                      <a:pt x="824" y="355"/>
                      <a:pt x="882" y="339"/>
                    </a:cubicBezTo>
                    <a:cubicBezTo>
                      <a:pt x="951" y="324"/>
                      <a:pt x="977" y="229"/>
                      <a:pt x="924" y="176"/>
                    </a:cubicBezTo>
                    <a:cubicBezTo>
                      <a:pt x="781" y="42"/>
                      <a:pt x="590" y="0"/>
                      <a:pt x="39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4" name="Google Shape;3844;p47"/>
              <p:cNvSpPr/>
              <p:nvPr/>
            </p:nvSpPr>
            <p:spPr>
              <a:xfrm rot="-1799979" flipH="1">
                <a:off x="6901482" y="3275801"/>
                <a:ext cx="36356" cy="13966"/>
              </a:xfrm>
              <a:custGeom>
                <a:avLst/>
                <a:gdLst/>
                <a:ahLst/>
                <a:cxnLst/>
                <a:rect l="l" t="t" r="r" b="b"/>
                <a:pathLst>
                  <a:path w="807" h="310" extrusionOk="0">
                    <a:moveTo>
                      <a:pt x="438" y="1"/>
                    </a:moveTo>
                    <a:cubicBezTo>
                      <a:pt x="327" y="1"/>
                      <a:pt x="213" y="19"/>
                      <a:pt x="111" y="47"/>
                    </a:cubicBezTo>
                    <a:cubicBezTo>
                      <a:pt x="0" y="77"/>
                      <a:pt x="23" y="244"/>
                      <a:pt x="134" y="244"/>
                    </a:cubicBezTo>
                    <a:cubicBezTo>
                      <a:pt x="146" y="243"/>
                      <a:pt x="158" y="243"/>
                      <a:pt x="170" y="243"/>
                    </a:cubicBezTo>
                    <a:cubicBezTo>
                      <a:pt x="255" y="243"/>
                      <a:pt x="335" y="254"/>
                      <a:pt x="418" y="266"/>
                    </a:cubicBezTo>
                    <a:cubicBezTo>
                      <a:pt x="489" y="281"/>
                      <a:pt x="555" y="310"/>
                      <a:pt x="622" y="310"/>
                    </a:cubicBezTo>
                    <a:cubicBezTo>
                      <a:pt x="646" y="310"/>
                      <a:pt x="669" y="306"/>
                      <a:pt x="692" y="297"/>
                    </a:cubicBezTo>
                    <a:cubicBezTo>
                      <a:pt x="783" y="259"/>
                      <a:pt x="806" y="168"/>
                      <a:pt x="750" y="92"/>
                    </a:cubicBezTo>
                    <a:cubicBezTo>
                      <a:pt x="681" y="5"/>
                      <a:pt x="540" y="1"/>
                      <a:pt x="43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5" name="Google Shape;3845;p47"/>
              <p:cNvSpPr/>
              <p:nvPr/>
            </p:nvSpPr>
            <p:spPr>
              <a:xfrm rot="-1799979" flipH="1">
                <a:off x="6925796" y="3192233"/>
                <a:ext cx="27841" cy="22166"/>
              </a:xfrm>
              <a:custGeom>
                <a:avLst/>
                <a:gdLst/>
                <a:ahLst/>
                <a:cxnLst/>
                <a:rect l="l" t="t" r="r" b="b"/>
                <a:pathLst>
                  <a:path w="618" h="492" extrusionOk="0">
                    <a:moveTo>
                      <a:pt x="489" y="1"/>
                    </a:moveTo>
                    <a:cubicBezTo>
                      <a:pt x="390" y="5"/>
                      <a:pt x="333" y="69"/>
                      <a:pt x="265" y="127"/>
                    </a:cubicBezTo>
                    <a:cubicBezTo>
                      <a:pt x="203" y="180"/>
                      <a:pt x="143" y="233"/>
                      <a:pt x="82" y="286"/>
                    </a:cubicBezTo>
                    <a:cubicBezTo>
                      <a:pt x="0" y="359"/>
                      <a:pt x="77" y="491"/>
                      <a:pt x="169" y="491"/>
                    </a:cubicBezTo>
                    <a:cubicBezTo>
                      <a:pt x="188" y="491"/>
                      <a:pt x="207" y="486"/>
                      <a:pt x="226" y="473"/>
                    </a:cubicBezTo>
                    <a:cubicBezTo>
                      <a:pt x="291" y="427"/>
                      <a:pt x="356" y="378"/>
                      <a:pt x="424" y="332"/>
                    </a:cubicBezTo>
                    <a:cubicBezTo>
                      <a:pt x="496" y="283"/>
                      <a:pt x="577" y="241"/>
                      <a:pt x="599" y="150"/>
                    </a:cubicBezTo>
                    <a:cubicBezTo>
                      <a:pt x="618" y="77"/>
                      <a:pt x="565" y="1"/>
                      <a:pt x="48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6" name="Google Shape;3846;p47"/>
              <p:cNvSpPr/>
              <p:nvPr/>
            </p:nvSpPr>
            <p:spPr>
              <a:xfrm rot="-1799979" flipH="1">
                <a:off x="6889851" y="3327903"/>
                <a:ext cx="40005" cy="19147"/>
              </a:xfrm>
              <a:custGeom>
                <a:avLst/>
                <a:gdLst/>
                <a:ahLst/>
                <a:cxnLst/>
                <a:rect l="l" t="t" r="r" b="b"/>
                <a:pathLst>
                  <a:path w="888" h="425" extrusionOk="0">
                    <a:moveTo>
                      <a:pt x="121" y="0"/>
                    </a:moveTo>
                    <a:cubicBezTo>
                      <a:pt x="25" y="0"/>
                      <a:pt x="1" y="150"/>
                      <a:pt x="100" y="192"/>
                    </a:cubicBezTo>
                    <a:cubicBezTo>
                      <a:pt x="211" y="234"/>
                      <a:pt x="321" y="279"/>
                      <a:pt x="432" y="325"/>
                    </a:cubicBezTo>
                    <a:cubicBezTo>
                      <a:pt x="523" y="363"/>
                      <a:pt x="625" y="425"/>
                      <a:pt x="727" y="425"/>
                    </a:cubicBezTo>
                    <a:cubicBezTo>
                      <a:pt x="735" y="425"/>
                      <a:pt x="743" y="424"/>
                      <a:pt x="751" y="423"/>
                    </a:cubicBezTo>
                    <a:cubicBezTo>
                      <a:pt x="834" y="416"/>
                      <a:pt x="888" y="317"/>
                      <a:pt x="819" y="252"/>
                    </a:cubicBezTo>
                    <a:cubicBezTo>
                      <a:pt x="739" y="169"/>
                      <a:pt x="621" y="150"/>
                      <a:pt x="511" y="115"/>
                    </a:cubicBezTo>
                    <a:cubicBezTo>
                      <a:pt x="393" y="81"/>
                      <a:pt x="272" y="43"/>
                      <a:pt x="154" y="6"/>
                    </a:cubicBezTo>
                    <a:cubicBezTo>
                      <a:pt x="143" y="2"/>
                      <a:pt x="132" y="0"/>
                      <a:pt x="12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7" name="Google Shape;3847;p47"/>
              <p:cNvSpPr/>
              <p:nvPr/>
            </p:nvSpPr>
            <p:spPr>
              <a:xfrm rot="-1799979" flipH="1">
                <a:off x="6799485" y="3363059"/>
                <a:ext cx="45997" cy="21265"/>
              </a:xfrm>
              <a:custGeom>
                <a:avLst/>
                <a:gdLst/>
                <a:ahLst/>
                <a:cxnLst/>
                <a:rect l="l" t="t" r="r" b="b"/>
                <a:pathLst>
                  <a:path w="1021" h="472" extrusionOk="0">
                    <a:moveTo>
                      <a:pt x="192" y="0"/>
                    </a:moveTo>
                    <a:cubicBezTo>
                      <a:pt x="80" y="0"/>
                      <a:pt x="1" y="157"/>
                      <a:pt x="119" y="215"/>
                    </a:cubicBezTo>
                    <a:cubicBezTo>
                      <a:pt x="317" y="312"/>
                      <a:pt x="580" y="471"/>
                      <a:pt x="817" y="471"/>
                    </a:cubicBezTo>
                    <a:cubicBezTo>
                      <a:pt x="849" y="471"/>
                      <a:pt x="880" y="468"/>
                      <a:pt x="910" y="462"/>
                    </a:cubicBezTo>
                    <a:cubicBezTo>
                      <a:pt x="1002" y="439"/>
                      <a:pt x="1021" y="321"/>
                      <a:pt x="963" y="257"/>
                    </a:cubicBezTo>
                    <a:cubicBezTo>
                      <a:pt x="880" y="166"/>
                      <a:pt x="735" y="127"/>
                      <a:pt x="621" y="93"/>
                    </a:cubicBezTo>
                    <a:cubicBezTo>
                      <a:pt x="484" y="52"/>
                      <a:pt x="347" y="29"/>
                      <a:pt x="211" y="1"/>
                    </a:cubicBezTo>
                    <a:cubicBezTo>
                      <a:pt x="204" y="1"/>
                      <a:pt x="198" y="0"/>
                      <a:pt x="19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8" name="Google Shape;3848;p47"/>
              <p:cNvSpPr/>
              <p:nvPr/>
            </p:nvSpPr>
            <p:spPr>
              <a:xfrm rot="-1799979" flipH="1">
                <a:off x="6832762" y="3400092"/>
                <a:ext cx="31851" cy="16354"/>
              </a:xfrm>
              <a:custGeom>
                <a:avLst/>
                <a:gdLst/>
                <a:ahLst/>
                <a:cxnLst/>
                <a:rect l="l" t="t" r="r" b="b"/>
                <a:pathLst>
                  <a:path w="707" h="363" extrusionOk="0">
                    <a:moveTo>
                      <a:pt x="175" y="0"/>
                    </a:moveTo>
                    <a:cubicBezTo>
                      <a:pt x="70" y="0"/>
                      <a:pt x="1" y="148"/>
                      <a:pt x="113" y="200"/>
                    </a:cubicBezTo>
                    <a:cubicBezTo>
                      <a:pt x="193" y="242"/>
                      <a:pt x="273" y="277"/>
                      <a:pt x="356" y="311"/>
                    </a:cubicBezTo>
                    <a:cubicBezTo>
                      <a:pt x="423" y="336"/>
                      <a:pt x="490" y="362"/>
                      <a:pt x="561" y="362"/>
                    </a:cubicBezTo>
                    <a:cubicBezTo>
                      <a:pt x="579" y="362"/>
                      <a:pt x="597" y="360"/>
                      <a:pt x="615" y="356"/>
                    </a:cubicBezTo>
                    <a:cubicBezTo>
                      <a:pt x="684" y="342"/>
                      <a:pt x="706" y="242"/>
                      <a:pt x="657" y="197"/>
                    </a:cubicBezTo>
                    <a:cubicBezTo>
                      <a:pt x="596" y="140"/>
                      <a:pt x="520" y="128"/>
                      <a:pt x="444" y="102"/>
                    </a:cubicBezTo>
                    <a:cubicBezTo>
                      <a:pt x="368" y="75"/>
                      <a:pt x="296" y="45"/>
                      <a:pt x="224" y="11"/>
                    </a:cubicBezTo>
                    <a:cubicBezTo>
                      <a:pt x="207" y="3"/>
                      <a:pt x="191" y="0"/>
                      <a:pt x="17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9" name="Google Shape;3849;p47"/>
              <p:cNvSpPr/>
              <p:nvPr/>
            </p:nvSpPr>
            <p:spPr>
              <a:xfrm rot="-1799979" flipH="1">
                <a:off x="6713761" y="3439831"/>
                <a:ext cx="44510" cy="24734"/>
              </a:xfrm>
              <a:custGeom>
                <a:avLst/>
                <a:gdLst/>
                <a:ahLst/>
                <a:cxnLst/>
                <a:rect l="l" t="t" r="r" b="b"/>
                <a:pathLst>
                  <a:path w="988" h="549" extrusionOk="0">
                    <a:moveTo>
                      <a:pt x="166" y="0"/>
                    </a:moveTo>
                    <a:cubicBezTo>
                      <a:pt x="59" y="0"/>
                      <a:pt x="0" y="174"/>
                      <a:pt x="110" y="232"/>
                    </a:cubicBezTo>
                    <a:cubicBezTo>
                      <a:pt x="227" y="293"/>
                      <a:pt x="345" y="357"/>
                      <a:pt x="463" y="415"/>
                    </a:cubicBezTo>
                    <a:cubicBezTo>
                      <a:pt x="569" y="469"/>
                      <a:pt x="674" y="548"/>
                      <a:pt x="793" y="548"/>
                    </a:cubicBezTo>
                    <a:cubicBezTo>
                      <a:pt x="798" y="548"/>
                      <a:pt x="803" y="548"/>
                      <a:pt x="809" y="548"/>
                    </a:cubicBezTo>
                    <a:cubicBezTo>
                      <a:pt x="896" y="540"/>
                      <a:pt x="987" y="438"/>
                      <a:pt x="923" y="354"/>
                    </a:cubicBezTo>
                    <a:cubicBezTo>
                      <a:pt x="840" y="243"/>
                      <a:pt x="722" y="213"/>
                      <a:pt x="596" y="164"/>
                    </a:cubicBezTo>
                    <a:cubicBezTo>
                      <a:pt x="466" y="111"/>
                      <a:pt x="334" y="61"/>
                      <a:pt x="205" y="8"/>
                    </a:cubicBezTo>
                    <a:cubicBezTo>
                      <a:pt x="191" y="3"/>
                      <a:pt x="178" y="0"/>
                      <a:pt x="16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0" name="Google Shape;3850;p47"/>
              <p:cNvSpPr/>
              <p:nvPr/>
            </p:nvSpPr>
            <p:spPr>
              <a:xfrm rot="-1799979" flipH="1">
                <a:off x="6771920" y="3474146"/>
                <a:ext cx="30184" cy="19057"/>
              </a:xfrm>
              <a:custGeom>
                <a:avLst/>
                <a:gdLst/>
                <a:ahLst/>
                <a:cxnLst/>
                <a:rect l="l" t="t" r="r" b="b"/>
                <a:pathLst>
                  <a:path w="670" h="423" extrusionOk="0">
                    <a:moveTo>
                      <a:pt x="97" y="0"/>
                    </a:moveTo>
                    <a:cubicBezTo>
                      <a:pt x="40" y="0"/>
                      <a:pt x="0" y="71"/>
                      <a:pt x="45" y="116"/>
                    </a:cubicBezTo>
                    <a:cubicBezTo>
                      <a:pt x="122" y="188"/>
                      <a:pt x="201" y="249"/>
                      <a:pt x="289" y="309"/>
                    </a:cubicBezTo>
                    <a:cubicBezTo>
                      <a:pt x="370" y="367"/>
                      <a:pt x="442" y="422"/>
                      <a:pt x="538" y="422"/>
                    </a:cubicBezTo>
                    <a:cubicBezTo>
                      <a:pt x="549" y="422"/>
                      <a:pt x="561" y="422"/>
                      <a:pt x="573" y="420"/>
                    </a:cubicBezTo>
                    <a:cubicBezTo>
                      <a:pt x="654" y="409"/>
                      <a:pt x="669" y="314"/>
                      <a:pt x="642" y="253"/>
                    </a:cubicBezTo>
                    <a:cubicBezTo>
                      <a:pt x="601" y="165"/>
                      <a:pt x="482" y="132"/>
                      <a:pt x="395" y="97"/>
                    </a:cubicBezTo>
                    <a:cubicBezTo>
                      <a:pt x="304" y="59"/>
                      <a:pt x="213" y="25"/>
                      <a:pt x="114" y="2"/>
                    </a:cubicBezTo>
                    <a:cubicBezTo>
                      <a:pt x="108" y="1"/>
                      <a:pt x="102" y="0"/>
                      <a:pt x="9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1" name="Google Shape;3851;p47"/>
              <p:cNvSpPr/>
              <p:nvPr/>
            </p:nvSpPr>
            <p:spPr>
              <a:xfrm rot="-1799979" flipH="1">
                <a:off x="6811800" y="3490309"/>
                <a:ext cx="27165" cy="20093"/>
              </a:xfrm>
              <a:custGeom>
                <a:avLst/>
                <a:gdLst/>
                <a:ahLst/>
                <a:cxnLst/>
                <a:rect l="l" t="t" r="r" b="b"/>
                <a:pathLst>
                  <a:path w="603" h="446" extrusionOk="0">
                    <a:moveTo>
                      <a:pt x="153" y="0"/>
                    </a:moveTo>
                    <a:cubicBezTo>
                      <a:pt x="71" y="0"/>
                      <a:pt x="0" y="79"/>
                      <a:pt x="51" y="176"/>
                    </a:cubicBezTo>
                    <a:cubicBezTo>
                      <a:pt x="112" y="292"/>
                      <a:pt x="275" y="446"/>
                      <a:pt x="423" y="446"/>
                    </a:cubicBezTo>
                    <a:cubicBezTo>
                      <a:pt x="469" y="446"/>
                      <a:pt x="513" y="431"/>
                      <a:pt x="553" y="396"/>
                    </a:cubicBezTo>
                    <a:cubicBezTo>
                      <a:pt x="602" y="355"/>
                      <a:pt x="595" y="290"/>
                      <a:pt x="576" y="241"/>
                    </a:cubicBezTo>
                    <a:cubicBezTo>
                      <a:pt x="541" y="160"/>
                      <a:pt x="458" y="153"/>
                      <a:pt x="390" y="122"/>
                    </a:cubicBezTo>
                    <a:cubicBezTo>
                      <a:pt x="336" y="104"/>
                      <a:pt x="283" y="65"/>
                      <a:pt x="237" y="31"/>
                    </a:cubicBezTo>
                    <a:cubicBezTo>
                      <a:pt x="211" y="9"/>
                      <a:pt x="182" y="0"/>
                      <a:pt x="15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2" name="Google Shape;3852;p47"/>
              <p:cNvSpPr/>
              <p:nvPr/>
            </p:nvSpPr>
            <p:spPr>
              <a:xfrm rot="-1799979" flipH="1">
                <a:off x="6774608" y="3423693"/>
                <a:ext cx="24372" cy="13516"/>
              </a:xfrm>
              <a:custGeom>
                <a:avLst/>
                <a:gdLst/>
                <a:ahLst/>
                <a:cxnLst/>
                <a:rect l="l" t="t" r="r" b="b"/>
                <a:pathLst>
                  <a:path w="541" h="300" extrusionOk="0">
                    <a:moveTo>
                      <a:pt x="140" y="0"/>
                    </a:moveTo>
                    <a:cubicBezTo>
                      <a:pt x="52" y="0"/>
                      <a:pt x="1" y="117"/>
                      <a:pt x="88" y="179"/>
                    </a:cubicBezTo>
                    <a:cubicBezTo>
                      <a:pt x="175" y="236"/>
                      <a:pt x="305" y="300"/>
                      <a:pt x="418" y="300"/>
                    </a:cubicBezTo>
                    <a:cubicBezTo>
                      <a:pt x="439" y="300"/>
                      <a:pt x="460" y="297"/>
                      <a:pt x="479" y="293"/>
                    </a:cubicBezTo>
                    <a:cubicBezTo>
                      <a:pt x="525" y="282"/>
                      <a:pt x="541" y="221"/>
                      <a:pt x="507" y="190"/>
                    </a:cubicBezTo>
                    <a:cubicBezTo>
                      <a:pt x="465" y="148"/>
                      <a:pt x="407" y="129"/>
                      <a:pt x="354" y="103"/>
                    </a:cubicBezTo>
                    <a:cubicBezTo>
                      <a:pt x="297" y="69"/>
                      <a:pt x="244" y="42"/>
                      <a:pt x="188" y="12"/>
                    </a:cubicBezTo>
                    <a:cubicBezTo>
                      <a:pt x="171" y="4"/>
                      <a:pt x="155" y="0"/>
                      <a:pt x="14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3" name="Google Shape;3853;p47"/>
              <p:cNvSpPr/>
              <p:nvPr/>
            </p:nvSpPr>
            <p:spPr>
              <a:xfrm rot="-1799979" flipH="1">
                <a:off x="6818354" y="3545527"/>
                <a:ext cx="38563" cy="21040"/>
              </a:xfrm>
              <a:custGeom>
                <a:avLst/>
                <a:gdLst/>
                <a:ahLst/>
                <a:cxnLst/>
                <a:rect l="l" t="t" r="r" b="b"/>
                <a:pathLst>
                  <a:path w="856" h="467" extrusionOk="0">
                    <a:moveTo>
                      <a:pt x="160" y="1"/>
                    </a:moveTo>
                    <a:cubicBezTo>
                      <a:pt x="37" y="1"/>
                      <a:pt x="0" y="169"/>
                      <a:pt x="126" y="219"/>
                    </a:cubicBezTo>
                    <a:cubicBezTo>
                      <a:pt x="232" y="261"/>
                      <a:pt x="327" y="322"/>
                      <a:pt x="430" y="371"/>
                    </a:cubicBezTo>
                    <a:cubicBezTo>
                      <a:pt x="514" y="412"/>
                      <a:pt x="624" y="466"/>
                      <a:pt x="718" y="466"/>
                    </a:cubicBezTo>
                    <a:cubicBezTo>
                      <a:pt x="721" y="466"/>
                      <a:pt x="724" y="466"/>
                      <a:pt x="727" y="466"/>
                    </a:cubicBezTo>
                    <a:cubicBezTo>
                      <a:pt x="810" y="463"/>
                      <a:pt x="856" y="379"/>
                      <a:pt x="818" y="303"/>
                    </a:cubicBezTo>
                    <a:cubicBezTo>
                      <a:pt x="773" y="212"/>
                      <a:pt x="643" y="135"/>
                      <a:pt x="544" y="98"/>
                    </a:cubicBezTo>
                    <a:cubicBezTo>
                      <a:pt x="430" y="52"/>
                      <a:pt x="304" y="26"/>
                      <a:pt x="183" y="3"/>
                    </a:cubicBezTo>
                    <a:cubicBezTo>
                      <a:pt x="175" y="1"/>
                      <a:pt x="167" y="1"/>
                      <a:pt x="16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4" name="Google Shape;3854;p47"/>
              <p:cNvSpPr/>
              <p:nvPr/>
            </p:nvSpPr>
            <p:spPr>
              <a:xfrm rot="-1799979" flipH="1">
                <a:off x="6879692" y="3547598"/>
                <a:ext cx="35139" cy="23427"/>
              </a:xfrm>
              <a:custGeom>
                <a:avLst/>
                <a:gdLst/>
                <a:ahLst/>
                <a:cxnLst/>
                <a:rect l="l" t="t" r="r" b="b"/>
                <a:pathLst>
                  <a:path w="780" h="520" extrusionOk="0">
                    <a:moveTo>
                      <a:pt x="180" y="1"/>
                    </a:moveTo>
                    <a:cubicBezTo>
                      <a:pt x="82" y="1"/>
                      <a:pt x="0" y="146"/>
                      <a:pt x="88" y="224"/>
                    </a:cubicBezTo>
                    <a:cubicBezTo>
                      <a:pt x="160" y="289"/>
                      <a:pt x="240" y="369"/>
                      <a:pt x="327" y="407"/>
                    </a:cubicBezTo>
                    <a:cubicBezTo>
                      <a:pt x="415" y="449"/>
                      <a:pt x="506" y="483"/>
                      <a:pt x="597" y="514"/>
                    </a:cubicBezTo>
                    <a:cubicBezTo>
                      <a:pt x="609" y="518"/>
                      <a:pt x="621" y="520"/>
                      <a:pt x="632" y="520"/>
                    </a:cubicBezTo>
                    <a:cubicBezTo>
                      <a:pt x="728" y="520"/>
                      <a:pt x="780" y="371"/>
                      <a:pt x="685" y="316"/>
                    </a:cubicBezTo>
                    <a:cubicBezTo>
                      <a:pt x="604" y="270"/>
                      <a:pt x="536" y="224"/>
                      <a:pt x="468" y="167"/>
                    </a:cubicBezTo>
                    <a:cubicBezTo>
                      <a:pt x="399" y="114"/>
                      <a:pt x="316" y="76"/>
                      <a:pt x="243" y="23"/>
                    </a:cubicBezTo>
                    <a:cubicBezTo>
                      <a:pt x="222" y="7"/>
                      <a:pt x="201" y="1"/>
                      <a:pt x="18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5" name="Google Shape;3855;p47"/>
              <p:cNvSpPr/>
              <p:nvPr/>
            </p:nvSpPr>
            <p:spPr>
              <a:xfrm rot="-1799979" flipH="1">
                <a:off x="6946148" y="3549209"/>
                <a:ext cx="28517" cy="17210"/>
              </a:xfrm>
              <a:custGeom>
                <a:avLst/>
                <a:gdLst/>
                <a:ahLst/>
                <a:cxnLst/>
                <a:rect l="l" t="t" r="r" b="b"/>
                <a:pathLst>
                  <a:path w="633" h="382" extrusionOk="0">
                    <a:moveTo>
                      <a:pt x="104" y="0"/>
                    </a:moveTo>
                    <a:cubicBezTo>
                      <a:pt x="15" y="0"/>
                      <a:pt x="1" y="131"/>
                      <a:pt x="70" y="175"/>
                    </a:cubicBezTo>
                    <a:cubicBezTo>
                      <a:pt x="142" y="224"/>
                      <a:pt x="222" y="263"/>
                      <a:pt x="298" y="305"/>
                    </a:cubicBezTo>
                    <a:cubicBezTo>
                      <a:pt x="356" y="338"/>
                      <a:pt x="429" y="382"/>
                      <a:pt x="498" y="382"/>
                    </a:cubicBezTo>
                    <a:cubicBezTo>
                      <a:pt x="515" y="382"/>
                      <a:pt x="532" y="379"/>
                      <a:pt x="549" y="373"/>
                    </a:cubicBezTo>
                    <a:cubicBezTo>
                      <a:pt x="602" y="354"/>
                      <a:pt x="633" y="305"/>
                      <a:pt x="617" y="252"/>
                    </a:cubicBezTo>
                    <a:cubicBezTo>
                      <a:pt x="594" y="152"/>
                      <a:pt x="484" y="107"/>
                      <a:pt x="396" y="73"/>
                    </a:cubicBezTo>
                    <a:cubicBezTo>
                      <a:pt x="305" y="35"/>
                      <a:pt x="214" y="12"/>
                      <a:pt x="115" y="1"/>
                    </a:cubicBezTo>
                    <a:cubicBezTo>
                      <a:pt x="111" y="0"/>
                      <a:pt x="108" y="0"/>
                      <a:pt x="10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6" name="Google Shape;3856;p47"/>
              <p:cNvSpPr/>
              <p:nvPr/>
            </p:nvSpPr>
            <p:spPr>
              <a:xfrm rot="-1799979" flipH="1">
                <a:off x="6980487" y="3591768"/>
                <a:ext cx="32932" cy="18336"/>
              </a:xfrm>
              <a:custGeom>
                <a:avLst/>
                <a:gdLst/>
                <a:ahLst/>
                <a:cxnLst/>
                <a:rect l="l" t="t" r="r" b="b"/>
                <a:pathLst>
                  <a:path w="731" h="407" extrusionOk="0">
                    <a:moveTo>
                      <a:pt x="162" y="1"/>
                    </a:moveTo>
                    <a:cubicBezTo>
                      <a:pt x="59" y="1"/>
                      <a:pt x="1" y="167"/>
                      <a:pt x="107" y="216"/>
                    </a:cubicBezTo>
                    <a:cubicBezTo>
                      <a:pt x="190" y="253"/>
                      <a:pt x="274" y="292"/>
                      <a:pt x="358" y="330"/>
                    </a:cubicBezTo>
                    <a:cubicBezTo>
                      <a:pt x="425" y="363"/>
                      <a:pt x="493" y="407"/>
                      <a:pt x="566" y="407"/>
                    </a:cubicBezTo>
                    <a:cubicBezTo>
                      <a:pt x="584" y="407"/>
                      <a:pt x="602" y="404"/>
                      <a:pt x="620" y="398"/>
                    </a:cubicBezTo>
                    <a:cubicBezTo>
                      <a:pt x="692" y="376"/>
                      <a:pt x="731" y="292"/>
                      <a:pt x="692" y="227"/>
                    </a:cubicBezTo>
                    <a:cubicBezTo>
                      <a:pt x="643" y="139"/>
                      <a:pt x="548" y="125"/>
                      <a:pt x="457" y="94"/>
                    </a:cubicBezTo>
                    <a:cubicBezTo>
                      <a:pt x="369" y="64"/>
                      <a:pt x="282" y="37"/>
                      <a:pt x="195" y="6"/>
                    </a:cubicBezTo>
                    <a:cubicBezTo>
                      <a:pt x="184" y="2"/>
                      <a:pt x="173" y="1"/>
                      <a:pt x="16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7" name="Google Shape;3857;p47"/>
              <p:cNvSpPr/>
              <p:nvPr/>
            </p:nvSpPr>
            <p:spPr>
              <a:xfrm rot="-1799979" flipH="1">
                <a:off x="6901507" y="3608104"/>
                <a:ext cx="30679" cy="19012"/>
              </a:xfrm>
              <a:custGeom>
                <a:avLst/>
                <a:gdLst/>
                <a:ahLst/>
                <a:cxnLst/>
                <a:rect l="l" t="t" r="r" b="b"/>
                <a:pathLst>
                  <a:path w="681" h="422" extrusionOk="0">
                    <a:moveTo>
                      <a:pt x="161" y="1"/>
                    </a:moveTo>
                    <a:cubicBezTo>
                      <a:pt x="75" y="1"/>
                      <a:pt x="1" y="129"/>
                      <a:pt x="79" y="194"/>
                    </a:cubicBezTo>
                    <a:cubicBezTo>
                      <a:pt x="156" y="259"/>
                      <a:pt x="235" y="313"/>
                      <a:pt x="323" y="354"/>
                    </a:cubicBezTo>
                    <a:cubicBezTo>
                      <a:pt x="385" y="384"/>
                      <a:pt x="459" y="421"/>
                      <a:pt x="529" y="421"/>
                    </a:cubicBezTo>
                    <a:cubicBezTo>
                      <a:pt x="558" y="421"/>
                      <a:pt x="586" y="415"/>
                      <a:pt x="612" y="400"/>
                    </a:cubicBezTo>
                    <a:cubicBezTo>
                      <a:pt x="658" y="370"/>
                      <a:pt x="681" y="305"/>
                      <a:pt x="649" y="259"/>
                    </a:cubicBezTo>
                    <a:cubicBezTo>
                      <a:pt x="597" y="176"/>
                      <a:pt x="509" y="180"/>
                      <a:pt x="425" y="145"/>
                    </a:cubicBezTo>
                    <a:cubicBezTo>
                      <a:pt x="349" y="115"/>
                      <a:pt x="281" y="69"/>
                      <a:pt x="216" y="20"/>
                    </a:cubicBezTo>
                    <a:cubicBezTo>
                      <a:pt x="198" y="7"/>
                      <a:pt x="179" y="1"/>
                      <a:pt x="16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8" name="Google Shape;3858;p47"/>
              <p:cNvSpPr/>
              <p:nvPr/>
            </p:nvSpPr>
            <p:spPr>
              <a:xfrm rot="-1799979" flipH="1">
                <a:off x="6820238" y="3631561"/>
                <a:ext cx="44059" cy="22526"/>
              </a:xfrm>
              <a:custGeom>
                <a:avLst/>
                <a:gdLst/>
                <a:ahLst/>
                <a:cxnLst/>
                <a:rect l="l" t="t" r="r" b="b"/>
                <a:pathLst>
                  <a:path w="978" h="500" extrusionOk="0">
                    <a:moveTo>
                      <a:pt x="164" y="0"/>
                    </a:moveTo>
                    <a:cubicBezTo>
                      <a:pt x="60" y="0"/>
                      <a:pt x="1" y="164"/>
                      <a:pt x="107" y="220"/>
                    </a:cubicBezTo>
                    <a:cubicBezTo>
                      <a:pt x="310" y="318"/>
                      <a:pt x="551" y="500"/>
                      <a:pt x="786" y="500"/>
                    </a:cubicBezTo>
                    <a:cubicBezTo>
                      <a:pt x="803" y="500"/>
                      <a:pt x="820" y="499"/>
                      <a:pt x="837" y="497"/>
                    </a:cubicBezTo>
                    <a:cubicBezTo>
                      <a:pt x="936" y="485"/>
                      <a:pt x="978" y="390"/>
                      <a:pt x="913" y="314"/>
                    </a:cubicBezTo>
                    <a:cubicBezTo>
                      <a:pt x="753" y="113"/>
                      <a:pt x="430" y="79"/>
                      <a:pt x="199" y="6"/>
                    </a:cubicBezTo>
                    <a:cubicBezTo>
                      <a:pt x="187" y="2"/>
                      <a:pt x="175" y="0"/>
                      <a:pt x="16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9" name="Google Shape;3859;p47"/>
              <p:cNvSpPr/>
              <p:nvPr/>
            </p:nvSpPr>
            <p:spPr>
              <a:xfrm rot="-1799979" flipH="1">
                <a:off x="6756183" y="3626729"/>
                <a:ext cx="31265" cy="19328"/>
              </a:xfrm>
              <a:custGeom>
                <a:avLst/>
                <a:gdLst/>
                <a:ahLst/>
                <a:cxnLst/>
                <a:rect l="l" t="t" r="r" b="b"/>
                <a:pathLst>
                  <a:path w="694" h="429" extrusionOk="0">
                    <a:moveTo>
                      <a:pt x="180" y="1"/>
                    </a:moveTo>
                    <a:cubicBezTo>
                      <a:pt x="64" y="1"/>
                      <a:pt x="1" y="171"/>
                      <a:pt x="116" y="234"/>
                    </a:cubicBezTo>
                    <a:cubicBezTo>
                      <a:pt x="218" y="291"/>
                      <a:pt x="317" y="351"/>
                      <a:pt x="420" y="409"/>
                    </a:cubicBezTo>
                    <a:cubicBezTo>
                      <a:pt x="447" y="422"/>
                      <a:pt x="477" y="429"/>
                      <a:pt x="507" y="429"/>
                    </a:cubicBezTo>
                    <a:cubicBezTo>
                      <a:pt x="565" y="429"/>
                      <a:pt x="621" y="403"/>
                      <a:pt x="651" y="348"/>
                    </a:cubicBezTo>
                    <a:cubicBezTo>
                      <a:pt x="656" y="333"/>
                      <a:pt x="663" y="321"/>
                      <a:pt x="667" y="306"/>
                    </a:cubicBezTo>
                    <a:cubicBezTo>
                      <a:pt x="693" y="219"/>
                      <a:pt x="633" y="128"/>
                      <a:pt x="549" y="100"/>
                    </a:cubicBezTo>
                    <a:cubicBezTo>
                      <a:pt x="439" y="67"/>
                      <a:pt x="325" y="40"/>
                      <a:pt x="214" y="6"/>
                    </a:cubicBezTo>
                    <a:cubicBezTo>
                      <a:pt x="203" y="2"/>
                      <a:pt x="191" y="1"/>
                      <a:pt x="18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0" name="Google Shape;3860;p47"/>
              <p:cNvSpPr/>
              <p:nvPr/>
            </p:nvSpPr>
            <p:spPr>
              <a:xfrm rot="-1799979" flipH="1">
                <a:off x="6754567" y="3579033"/>
                <a:ext cx="46402" cy="22166"/>
              </a:xfrm>
              <a:custGeom>
                <a:avLst/>
                <a:gdLst/>
                <a:ahLst/>
                <a:cxnLst/>
                <a:rect l="l" t="t" r="r" b="b"/>
                <a:pathLst>
                  <a:path w="1030" h="492" extrusionOk="0">
                    <a:moveTo>
                      <a:pt x="193" y="0"/>
                    </a:moveTo>
                    <a:cubicBezTo>
                      <a:pt x="54" y="0"/>
                      <a:pt x="0" y="198"/>
                      <a:pt x="152" y="248"/>
                    </a:cubicBezTo>
                    <a:cubicBezTo>
                      <a:pt x="277" y="290"/>
                      <a:pt x="406" y="344"/>
                      <a:pt x="531" y="393"/>
                    </a:cubicBezTo>
                    <a:cubicBezTo>
                      <a:pt x="641" y="439"/>
                      <a:pt x="730" y="492"/>
                      <a:pt x="842" y="492"/>
                    </a:cubicBezTo>
                    <a:cubicBezTo>
                      <a:pt x="858" y="492"/>
                      <a:pt x="875" y="491"/>
                      <a:pt x="893" y="488"/>
                    </a:cubicBezTo>
                    <a:cubicBezTo>
                      <a:pt x="984" y="476"/>
                      <a:pt x="1030" y="348"/>
                      <a:pt x="980" y="276"/>
                    </a:cubicBezTo>
                    <a:cubicBezTo>
                      <a:pt x="896" y="162"/>
                      <a:pt x="775" y="131"/>
                      <a:pt x="638" y="93"/>
                    </a:cubicBezTo>
                    <a:cubicBezTo>
                      <a:pt x="501" y="48"/>
                      <a:pt x="361" y="25"/>
                      <a:pt x="216" y="2"/>
                    </a:cubicBezTo>
                    <a:cubicBezTo>
                      <a:pt x="208" y="1"/>
                      <a:pt x="200" y="0"/>
                      <a:pt x="19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1" name="Google Shape;3861;p47"/>
              <p:cNvSpPr/>
              <p:nvPr/>
            </p:nvSpPr>
            <p:spPr>
              <a:xfrm rot="-1799979" flipH="1">
                <a:off x="6751075" y="3528221"/>
                <a:ext cx="43068" cy="22842"/>
              </a:xfrm>
              <a:custGeom>
                <a:avLst/>
                <a:gdLst/>
                <a:ahLst/>
                <a:cxnLst/>
                <a:rect l="l" t="t" r="r" b="b"/>
                <a:pathLst>
                  <a:path w="956" h="507" extrusionOk="0">
                    <a:moveTo>
                      <a:pt x="208" y="1"/>
                    </a:moveTo>
                    <a:cubicBezTo>
                      <a:pt x="43" y="1"/>
                      <a:pt x="0" y="240"/>
                      <a:pt x="169" y="311"/>
                    </a:cubicBezTo>
                    <a:cubicBezTo>
                      <a:pt x="283" y="356"/>
                      <a:pt x="393" y="398"/>
                      <a:pt x="507" y="439"/>
                    </a:cubicBezTo>
                    <a:cubicBezTo>
                      <a:pt x="589" y="472"/>
                      <a:pt x="674" y="506"/>
                      <a:pt x="761" y="506"/>
                    </a:cubicBezTo>
                    <a:cubicBezTo>
                      <a:pt x="786" y="506"/>
                      <a:pt x="812" y="503"/>
                      <a:pt x="838" y="497"/>
                    </a:cubicBezTo>
                    <a:cubicBezTo>
                      <a:pt x="918" y="474"/>
                      <a:pt x="955" y="379"/>
                      <a:pt x="913" y="307"/>
                    </a:cubicBezTo>
                    <a:cubicBezTo>
                      <a:pt x="853" y="196"/>
                      <a:pt x="731" y="151"/>
                      <a:pt x="621" y="113"/>
                    </a:cubicBezTo>
                    <a:cubicBezTo>
                      <a:pt x="499" y="67"/>
                      <a:pt x="378" y="33"/>
                      <a:pt x="252" y="6"/>
                    </a:cubicBezTo>
                    <a:cubicBezTo>
                      <a:pt x="237" y="2"/>
                      <a:pt x="222" y="1"/>
                      <a:pt x="20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2" name="Google Shape;3862;p47"/>
              <p:cNvSpPr/>
              <p:nvPr/>
            </p:nvSpPr>
            <p:spPr>
              <a:xfrm rot="-1799979" flipH="1">
                <a:off x="6686149" y="3578252"/>
                <a:ext cx="45681" cy="25320"/>
              </a:xfrm>
              <a:custGeom>
                <a:avLst/>
                <a:gdLst/>
                <a:ahLst/>
                <a:cxnLst/>
                <a:rect l="l" t="t" r="r" b="b"/>
                <a:pathLst>
                  <a:path w="1014" h="562" extrusionOk="0">
                    <a:moveTo>
                      <a:pt x="157" y="0"/>
                    </a:moveTo>
                    <a:cubicBezTo>
                      <a:pt x="42" y="0"/>
                      <a:pt x="0" y="149"/>
                      <a:pt x="98" y="226"/>
                    </a:cubicBezTo>
                    <a:cubicBezTo>
                      <a:pt x="202" y="305"/>
                      <a:pt x="514" y="561"/>
                      <a:pt x="721" y="561"/>
                    </a:cubicBezTo>
                    <a:cubicBezTo>
                      <a:pt x="792" y="561"/>
                      <a:pt x="850" y="531"/>
                      <a:pt x="884" y="454"/>
                    </a:cubicBezTo>
                    <a:cubicBezTo>
                      <a:pt x="1014" y="153"/>
                      <a:pt x="368" y="39"/>
                      <a:pt x="192" y="5"/>
                    </a:cubicBezTo>
                    <a:cubicBezTo>
                      <a:pt x="180" y="2"/>
                      <a:pt x="168" y="0"/>
                      <a:pt x="15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3" name="Google Shape;3863;p47"/>
              <p:cNvSpPr/>
              <p:nvPr/>
            </p:nvSpPr>
            <p:spPr>
              <a:xfrm rot="-1799979" flipH="1">
                <a:off x="6659284" y="3531562"/>
                <a:ext cx="42122" cy="13606"/>
              </a:xfrm>
              <a:custGeom>
                <a:avLst/>
                <a:gdLst/>
                <a:ahLst/>
                <a:cxnLst/>
                <a:rect l="l" t="t" r="r" b="b"/>
                <a:pathLst>
                  <a:path w="935" h="302" extrusionOk="0">
                    <a:moveTo>
                      <a:pt x="141" y="1"/>
                    </a:moveTo>
                    <a:cubicBezTo>
                      <a:pt x="44" y="1"/>
                      <a:pt x="1" y="147"/>
                      <a:pt x="110" y="173"/>
                    </a:cubicBezTo>
                    <a:cubicBezTo>
                      <a:pt x="227" y="199"/>
                      <a:pt x="345" y="230"/>
                      <a:pt x="466" y="253"/>
                    </a:cubicBezTo>
                    <a:cubicBezTo>
                      <a:pt x="557" y="272"/>
                      <a:pt x="657" y="302"/>
                      <a:pt x="753" y="302"/>
                    </a:cubicBezTo>
                    <a:cubicBezTo>
                      <a:pt x="770" y="302"/>
                      <a:pt x="788" y="301"/>
                      <a:pt x="805" y="298"/>
                    </a:cubicBezTo>
                    <a:cubicBezTo>
                      <a:pt x="882" y="290"/>
                      <a:pt x="935" y="181"/>
                      <a:pt x="847" y="135"/>
                    </a:cubicBezTo>
                    <a:cubicBezTo>
                      <a:pt x="654" y="32"/>
                      <a:pt x="372" y="32"/>
                      <a:pt x="155" y="2"/>
                    </a:cubicBezTo>
                    <a:cubicBezTo>
                      <a:pt x="150" y="1"/>
                      <a:pt x="146" y="1"/>
                      <a:pt x="14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4" name="Google Shape;3864;p47"/>
              <p:cNvSpPr/>
              <p:nvPr/>
            </p:nvSpPr>
            <p:spPr>
              <a:xfrm rot="-1799979" flipH="1">
                <a:off x="6670552" y="3633389"/>
                <a:ext cx="26850" cy="17435"/>
              </a:xfrm>
              <a:custGeom>
                <a:avLst/>
                <a:gdLst/>
                <a:ahLst/>
                <a:cxnLst/>
                <a:rect l="l" t="t" r="r" b="b"/>
                <a:pathLst>
                  <a:path w="596" h="387" extrusionOk="0">
                    <a:moveTo>
                      <a:pt x="143" y="1"/>
                    </a:moveTo>
                    <a:cubicBezTo>
                      <a:pt x="53" y="1"/>
                      <a:pt x="1" y="100"/>
                      <a:pt x="41" y="184"/>
                    </a:cubicBezTo>
                    <a:cubicBezTo>
                      <a:pt x="68" y="249"/>
                      <a:pt x="140" y="298"/>
                      <a:pt x="201" y="328"/>
                    </a:cubicBezTo>
                    <a:cubicBezTo>
                      <a:pt x="273" y="367"/>
                      <a:pt x="349" y="386"/>
                      <a:pt x="429" y="386"/>
                    </a:cubicBezTo>
                    <a:cubicBezTo>
                      <a:pt x="431" y="386"/>
                      <a:pt x="433" y="386"/>
                      <a:pt x="435" y="386"/>
                    </a:cubicBezTo>
                    <a:cubicBezTo>
                      <a:pt x="523" y="386"/>
                      <a:pt x="596" y="304"/>
                      <a:pt x="596" y="219"/>
                    </a:cubicBezTo>
                    <a:cubicBezTo>
                      <a:pt x="596" y="138"/>
                      <a:pt x="526" y="51"/>
                      <a:pt x="439" y="51"/>
                    </a:cubicBezTo>
                    <a:cubicBezTo>
                      <a:pt x="436" y="51"/>
                      <a:pt x="432" y="51"/>
                      <a:pt x="429" y="51"/>
                    </a:cubicBezTo>
                    <a:cubicBezTo>
                      <a:pt x="413" y="53"/>
                      <a:pt x="395" y="54"/>
                      <a:pt x="377" y="54"/>
                    </a:cubicBezTo>
                    <a:cubicBezTo>
                      <a:pt x="351" y="54"/>
                      <a:pt x="326" y="52"/>
                      <a:pt x="310" y="47"/>
                    </a:cubicBezTo>
                    <a:cubicBezTo>
                      <a:pt x="261" y="40"/>
                      <a:pt x="224" y="14"/>
                      <a:pt x="178" y="5"/>
                    </a:cubicBezTo>
                    <a:cubicBezTo>
                      <a:pt x="166" y="2"/>
                      <a:pt x="154" y="1"/>
                      <a:pt x="14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5" name="Google Shape;3865;p47"/>
              <p:cNvSpPr/>
              <p:nvPr/>
            </p:nvSpPr>
            <p:spPr>
              <a:xfrm rot="-1799979" flipH="1">
                <a:off x="6645808" y="3678042"/>
                <a:ext cx="32076" cy="17255"/>
              </a:xfrm>
              <a:custGeom>
                <a:avLst/>
                <a:gdLst/>
                <a:ahLst/>
                <a:cxnLst/>
                <a:rect l="l" t="t" r="r" b="b"/>
                <a:pathLst>
                  <a:path w="712" h="383" extrusionOk="0">
                    <a:moveTo>
                      <a:pt x="123" y="0"/>
                    </a:moveTo>
                    <a:cubicBezTo>
                      <a:pt x="66" y="0"/>
                      <a:pt x="15" y="57"/>
                      <a:pt x="8" y="112"/>
                    </a:cubicBezTo>
                    <a:cubicBezTo>
                      <a:pt x="0" y="180"/>
                      <a:pt x="38" y="229"/>
                      <a:pt x="99" y="252"/>
                    </a:cubicBezTo>
                    <a:cubicBezTo>
                      <a:pt x="183" y="282"/>
                      <a:pt x="266" y="320"/>
                      <a:pt x="350" y="347"/>
                    </a:cubicBezTo>
                    <a:cubicBezTo>
                      <a:pt x="404" y="363"/>
                      <a:pt x="461" y="383"/>
                      <a:pt x="516" y="383"/>
                    </a:cubicBezTo>
                    <a:cubicBezTo>
                      <a:pt x="554" y="383"/>
                      <a:pt x="592" y="373"/>
                      <a:pt x="627" y="347"/>
                    </a:cubicBezTo>
                    <a:cubicBezTo>
                      <a:pt x="688" y="305"/>
                      <a:pt x="711" y="233"/>
                      <a:pt x="673" y="161"/>
                    </a:cubicBezTo>
                    <a:cubicBezTo>
                      <a:pt x="624" y="62"/>
                      <a:pt x="517" y="50"/>
                      <a:pt x="418" y="35"/>
                    </a:cubicBezTo>
                    <a:cubicBezTo>
                      <a:pt x="327" y="17"/>
                      <a:pt x="229" y="12"/>
                      <a:pt x="133" y="1"/>
                    </a:cubicBezTo>
                    <a:cubicBezTo>
                      <a:pt x="129" y="1"/>
                      <a:pt x="126" y="0"/>
                      <a:pt x="12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6" name="Google Shape;3866;p47"/>
              <p:cNvSpPr/>
              <p:nvPr/>
            </p:nvSpPr>
            <p:spPr>
              <a:xfrm rot="-1799979" flipH="1">
                <a:off x="6695689" y="3708789"/>
                <a:ext cx="30679" cy="16489"/>
              </a:xfrm>
              <a:custGeom>
                <a:avLst/>
                <a:gdLst/>
                <a:ahLst/>
                <a:cxnLst/>
                <a:rect l="l" t="t" r="r" b="b"/>
                <a:pathLst>
                  <a:path w="681" h="366" extrusionOk="0">
                    <a:moveTo>
                      <a:pt x="160" y="1"/>
                    </a:moveTo>
                    <a:cubicBezTo>
                      <a:pt x="65" y="1"/>
                      <a:pt x="0" y="148"/>
                      <a:pt x="106" y="193"/>
                    </a:cubicBezTo>
                    <a:cubicBezTo>
                      <a:pt x="186" y="228"/>
                      <a:pt x="262" y="266"/>
                      <a:pt x="343" y="304"/>
                    </a:cubicBezTo>
                    <a:cubicBezTo>
                      <a:pt x="405" y="335"/>
                      <a:pt x="463" y="366"/>
                      <a:pt x="524" y="366"/>
                    </a:cubicBezTo>
                    <a:cubicBezTo>
                      <a:pt x="552" y="366"/>
                      <a:pt x="581" y="359"/>
                      <a:pt x="612" y="342"/>
                    </a:cubicBezTo>
                    <a:cubicBezTo>
                      <a:pt x="673" y="311"/>
                      <a:pt x="680" y="235"/>
                      <a:pt x="654" y="179"/>
                    </a:cubicBezTo>
                    <a:cubicBezTo>
                      <a:pt x="616" y="91"/>
                      <a:pt x="517" y="79"/>
                      <a:pt x="429" y="60"/>
                    </a:cubicBezTo>
                    <a:cubicBezTo>
                      <a:pt x="350" y="42"/>
                      <a:pt x="266" y="26"/>
                      <a:pt x="183" y="4"/>
                    </a:cubicBezTo>
                    <a:cubicBezTo>
                      <a:pt x="175" y="2"/>
                      <a:pt x="167" y="1"/>
                      <a:pt x="16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7" name="Google Shape;3867;p47"/>
              <p:cNvSpPr/>
              <p:nvPr/>
            </p:nvSpPr>
            <p:spPr>
              <a:xfrm rot="-1799979" flipH="1">
                <a:off x="6698459" y="3659656"/>
                <a:ext cx="27165" cy="15003"/>
              </a:xfrm>
              <a:custGeom>
                <a:avLst/>
                <a:gdLst/>
                <a:ahLst/>
                <a:cxnLst/>
                <a:rect l="l" t="t" r="r" b="b"/>
                <a:pathLst>
                  <a:path w="603" h="333" extrusionOk="0">
                    <a:moveTo>
                      <a:pt x="171" y="0"/>
                    </a:moveTo>
                    <a:cubicBezTo>
                      <a:pt x="44" y="0"/>
                      <a:pt x="0" y="185"/>
                      <a:pt x="135" y="228"/>
                    </a:cubicBezTo>
                    <a:cubicBezTo>
                      <a:pt x="226" y="258"/>
                      <a:pt x="314" y="296"/>
                      <a:pt x="405" y="326"/>
                    </a:cubicBezTo>
                    <a:cubicBezTo>
                      <a:pt x="417" y="331"/>
                      <a:pt x="430" y="333"/>
                      <a:pt x="443" y="333"/>
                    </a:cubicBezTo>
                    <a:cubicBezTo>
                      <a:pt x="504" y="333"/>
                      <a:pt x="565" y="284"/>
                      <a:pt x="584" y="228"/>
                    </a:cubicBezTo>
                    <a:cubicBezTo>
                      <a:pt x="603" y="155"/>
                      <a:pt x="557" y="61"/>
                      <a:pt x="481" y="49"/>
                    </a:cubicBezTo>
                    <a:cubicBezTo>
                      <a:pt x="386" y="33"/>
                      <a:pt x="291" y="22"/>
                      <a:pt x="199" y="3"/>
                    </a:cubicBezTo>
                    <a:cubicBezTo>
                      <a:pt x="190" y="1"/>
                      <a:pt x="180" y="0"/>
                      <a:pt x="17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8" name="Google Shape;3868;p47"/>
              <p:cNvSpPr/>
              <p:nvPr/>
            </p:nvSpPr>
            <p:spPr>
              <a:xfrm rot="-1799979" flipH="1">
                <a:off x="6796071" y="3693935"/>
                <a:ext cx="33923" cy="14822"/>
              </a:xfrm>
              <a:custGeom>
                <a:avLst/>
                <a:gdLst/>
                <a:ahLst/>
                <a:cxnLst/>
                <a:rect l="l" t="t" r="r" b="b"/>
                <a:pathLst>
                  <a:path w="753" h="329" extrusionOk="0">
                    <a:moveTo>
                      <a:pt x="85" y="1"/>
                    </a:moveTo>
                    <a:cubicBezTo>
                      <a:pt x="32" y="1"/>
                      <a:pt x="0" y="81"/>
                      <a:pt x="54" y="109"/>
                    </a:cubicBezTo>
                    <a:cubicBezTo>
                      <a:pt x="204" y="193"/>
                      <a:pt x="403" y="328"/>
                      <a:pt x="588" y="328"/>
                    </a:cubicBezTo>
                    <a:cubicBezTo>
                      <a:pt x="604" y="328"/>
                      <a:pt x="619" y="327"/>
                      <a:pt x="635" y="325"/>
                    </a:cubicBezTo>
                    <a:cubicBezTo>
                      <a:pt x="692" y="318"/>
                      <a:pt x="752" y="238"/>
                      <a:pt x="692" y="192"/>
                    </a:cubicBezTo>
                    <a:cubicBezTo>
                      <a:pt x="533" y="67"/>
                      <a:pt x="289" y="55"/>
                      <a:pt x="99" y="2"/>
                    </a:cubicBezTo>
                    <a:cubicBezTo>
                      <a:pt x="94" y="1"/>
                      <a:pt x="90" y="1"/>
                      <a:pt x="8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9" name="Google Shape;3869;p47"/>
              <p:cNvSpPr/>
              <p:nvPr/>
            </p:nvSpPr>
            <p:spPr>
              <a:xfrm rot="-1799979" flipH="1">
                <a:off x="6856730" y="3740399"/>
                <a:ext cx="30184" cy="15904"/>
              </a:xfrm>
              <a:custGeom>
                <a:avLst/>
                <a:gdLst/>
                <a:ahLst/>
                <a:cxnLst/>
                <a:rect l="l" t="t" r="r" b="b"/>
                <a:pathLst>
                  <a:path w="670" h="353" extrusionOk="0">
                    <a:moveTo>
                      <a:pt x="255" y="1"/>
                    </a:moveTo>
                    <a:cubicBezTo>
                      <a:pt x="214" y="1"/>
                      <a:pt x="172" y="2"/>
                      <a:pt x="130" y="6"/>
                    </a:cubicBezTo>
                    <a:cubicBezTo>
                      <a:pt x="69" y="13"/>
                      <a:pt x="16" y="48"/>
                      <a:pt x="8" y="113"/>
                    </a:cubicBezTo>
                    <a:cubicBezTo>
                      <a:pt x="1" y="169"/>
                      <a:pt x="35" y="241"/>
                      <a:pt x="96" y="250"/>
                    </a:cubicBezTo>
                    <a:cubicBezTo>
                      <a:pt x="217" y="268"/>
                      <a:pt x="335" y="302"/>
                      <a:pt x="449" y="344"/>
                    </a:cubicBezTo>
                    <a:cubicBezTo>
                      <a:pt x="463" y="350"/>
                      <a:pt x="477" y="352"/>
                      <a:pt x="490" y="352"/>
                    </a:cubicBezTo>
                    <a:cubicBezTo>
                      <a:pt x="534" y="352"/>
                      <a:pt x="578" y="328"/>
                      <a:pt x="612" y="302"/>
                    </a:cubicBezTo>
                    <a:cubicBezTo>
                      <a:pt x="617" y="299"/>
                      <a:pt x="621" y="299"/>
                      <a:pt x="624" y="295"/>
                    </a:cubicBezTo>
                    <a:cubicBezTo>
                      <a:pt x="658" y="264"/>
                      <a:pt x="670" y="204"/>
                      <a:pt x="658" y="158"/>
                    </a:cubicBezTo>
                    <a:cubicBezTo>
                      <a:pt x="658" y="154"/>
                      <a:pt x="654" y="146"/>
                      <a:pt x="654" y="143"/>
                    </a:cubicBezTo>
                    <a:cubicBezTo>
                      <a:pt x="640" y="90"/>
                      <a:pt x="594" y="36"/>
                      <a:pt x="537" y="25"/>
                    </a:cubicBezTo>
                    <a:cubicBezTo>
                      <a:pt x="442" y="9"/>
                      <a:pt x="349" y="1"/>
                      <a:pt x="25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70" name="Google Shape;3870;p47"/>
              <p:cNvSpPr/>
              <p:nvPr/>
            </p:nvSpPr>
            <p:spPr>
              <a:xfrm rot="-1799979" flipH="1">
                <a:off x="6890188" y="3681832"/>
                <a:ext cx="25589" cy="15904"/>
              </a:xfrm>
              <a:custGeom>
                <a:avLst/>
                <a:gdLst/>
                <a:ahLst/>
                <a:cxnLst/>
                <a:rect l="l" t="t" r="r" b="b"/>
                <a:pathLst>
                  <a:path w="568" h="353" extrusionOk="0">
                    <a:moveTo>
                      <a:pt x="129" y="1"/>
                    </a:moveTo>
                    <a:cubicBezTo>
                      <a:pt x="81" y="1"/>
                      <a:pt x="33" y="40"/>
                      <a:pt x="20" y="86"/>
                    </a:cubicBezTo>
                    <a:cubicBezTo>
                      <a:pt x="1" y="151"/>
                      <a:pt x="43" y="208"/>
                      <a:pt x="99" y="231"/>
                    </a:cubicBezTo>
                    <a:cubicBezTo>
                      <a:pt x="164" y="258"/>
                      <a:pt x="229" y="284"/>
                      <a:pt x="297" y="307"/>
                    </a:cubicBezTo>
                    <a:cubicBezTo>
                      <a:pt x="343" y="327"/>
                      <a:pt x="390" y="352"/>
                      <a:pt x="438" y="352"/>
                    </a:cubicBezTo>
                    <a:cubicBezTo>
                      <a:pt x="462" y="352"/>
                      <a:pt x="486" y="346"/>
                      <a:pt x="510" y="330"/>
                    </a:cubicBezTo>
                    <a:cubicBezTo>
                      <a:pt x="548" y="300"/>
                      <a:pt x="568" y="258"/>
                      <a:pt x="556" y="212"/>
                    </a:cubicBezTo>
                    <a:cubicBezTo>
                      <a:pt x="533" y="121"/>
                      <a:pt x="450" y="105"/>
                      <a:pt x="373" y="79"/>
                    </a:cubicBezTo>
                    <a:cubicBezTo>
                      <a:pt x="301" y="52"/>
                      <a:pt x="233" y="29"/>
                      <a:pt x="161" y="7"/>
                    </a:cubicBezTo>
                    <a:cubicBezTo>
                      <a:pt x="150" y="3"/>
                      <a:pt x="140" y="1"/>
                      <a:pt x="12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71" name="Google Shape;3871;p47"/>
              <p:cNvSpPr/>
              <p:nvPr/>
            </p:nvSpPr>
            <p:spPr>
              <a:xfrm rot="-1799979" flipH="1">
                <a:off x="6924494" y="3732030"/>
                <a:ext cx="31400" cy="20544"/>
              </a:xfrm>
              <a:custGeom>
                <a:avLst/>
                <a:gdLst/>
                <a:ahLst/>
                <a:cxnLst/>
                <a:rect l="l" t="t" r="r" b="b"/>
                <a:pathLst>
                  <a:path w="697" h="456" extrusionOk="0">
                    <a:moveTo>
                      <a:pt x="126" y="0"/>
                    </a:moveTo>
                    <a:cubicBezTo>
                      <a:pt x="44" y="0"/>
                      <a:pt x="1" y="127"/>
                      <a:pt x="80" y="171"/>
                    </a:cubicBezTo>
                    <a:cubicBezTo>
                      <a:pt x="182" y="233"/>
                      <a:pt x="278" y="297"/>
                      <a:pt x="369" y="366"/>
                    </a:cubicBezTo>
                    <a:cubicBezTo>
                      <a:pt x="436" y="416"/>
                      <a:pt x="493" y="455"/>
                      <a:pt x="563" y="455"/>
                    </a:cubicBezTo>
                    <a:cubicBezTo>
                      <a:pt x="588" y="455"/>
                      <a:pt x="616" y="450"/>
                      <a:pt x="647" y="438"/>
                    </a:cubicBezTo>
                    <a:cubicBezTo>
                      <a:pt x="673" y="430"/>
                      <a:pt x="689" y="411"/>
                      <a:pt x="689" y="384"/>
                    </a:cubicBezTo>
                    <a:cubicBezTo>
                      <a:pt x="696" y="266"/>
                      <a:pt x="624" y="198"/>
                      <a:pt x="517" y="145"/>
                    </a:cubicBezTo>
                    <a:cubicBezTo>
                      <a:pt x="403" y="84"/>
                      <a:pt x="278" y="42"/>
                      <a:pt x="152" y="4"/>
                    </a:cubicBezTo>
                    <a:cubicBezTo>
                      <a:pt x="143" y="1"/>
                      <a:pt x="134" y="0"/>
                      <a:pt x="12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72" name="Google Shape;3872;p47"/>
              <p:cNvSpPr/>
              <p:nvPr/>
            </p:nvSpPr>
            <p:spPr>
              <a:xfrm rot="-1799979" flipH="1">
                <a:off x="6958443" y="3688654"/>
                <a:ext cx="26535" cy="17165"/>
              </a:xfrm>
              <a:custGeom>
                <a:avLst/>
                <a:gdLst/>
                <a:ahLst/>
                <a:cxnLst/>
                <a:rect l="l" t="t" r="r" b="b"/>
                <a:pathLst>
                  <a:path w="589" h="381" extrusionOk="0">
                    <a:moveTo>
                      <a:pt x="130" y="0"/>
                    </a:moveTo>
                    <a:cubicBezTo>
                      <a:pt x="48" y="0"/>
                      <a:pt x="0" y="122"/>
                      <a:pt x="83" y="183"/>
                    </a:cubicBezTo>
                    <a:cubicBezTo>
                      <a:pt x="151" y="229"/>
                      <a:pt x="220" y="278"/>
                      <a:pt x="288" y="320"/>
                    </a:cubicBezTo>
                    <a:cubicBezTo>
                      <a:pt x="318" y="338"/>
                      <a:pt x="349" y="366"/>
                      <a:pt x="383" y="373"/>
                    </a:cubicBezTo>
                    <a:cubicBezTo>
                      <a:pt x="400" y="378"/>
                      <a:pt x="424" y="380"/>
                      <a:pt x="448" y="380"/>
                    </a:cubicBezTo>
                    <a:cubicBezTo>
                      <a:pt x="472" y="380"/>
                      <a:pt x="495" y="378"/>
                      <a:pt x="513" y="377"/>
                    </a:cubicBezTo>
                    <a:cubicBezTo>
                      <a:pt x="558" y="369"/>
                      <a:pt x="588" y="327"/>
                      <a:pt x="566" y="282"/>
                    </a:cubicBezTo>
                    <a:cubicBezTo>
                      <a:pt x="527" y="217"/>
                      <a:pt x="490" y="171"/>
                      <a:pt x="413" y="133"/>
                    </a:cubicBezTo>
                    <a:cubicBezTo>
                      <a:pt x="334" y="96"/>
                      <a:pt x="258" y="57"/>
                      <a:pt x="181" y="15"/>
                    </a:cubicBezTo>
                    <a:cubicBezTo>
                      <a:pt x="163" y="5"/>
                      <a:pt x="146" y="0"/>
                      <a:pt x="13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73" name="Google Shape;3873;p47"/>
              <p:cNvSpPr/>
              <p:nvPr/>
            </p:nvSpPr>
            <p:spPr>
              <a:xfrm rot="-1799979" flipH="1">
                <a:off x="7121255" y="3650148"/>
                <a:ext cx="34914" cy="27392"/>
              </a:xfrm>
              <a:custGeom>
                <a:avLst/>
                <a:gdLst/>
                <a:ahLst/>
                <a:cxnLst/>
                <a:rect l="l" t="t" r="r" b="b"/>
                <a:pathLst>
                  <a:path w="775" h="608" extrusionOk="0">
                    <a:moveTo>
                      <a:pt x="125" y="1"/>
                    </a:moveTo>
                    <a:cubicBezTo>
                      <a:pt x="45" y="1"/>
                      <a:pt x="0" y="110"/>
                      <a:pt x="80" y="168"/>
                    </a:cubicBezTo>
                    <a:cubicBezTo>
                      <a:pt x="175" y="237"/>
                      <a:pt x="267" y="317"/>
                      <a:pt x="354" y="396"/>
                    </a:cubicBezTo>
                    <a:cubicBezTo>
                      <a:pt x="434" y="465"/>
                      <a:pt x="510" y="583"/>
                      <a:pt x="616" y="605"/>
                    </a:cubicBezTo>
                    <a:cubicBezTo>
                      <a:pt x="625" y="607"/>
                      <a:pt x="633" y="608"/>
                      <a:pt x="642" y="608"/>
                    </a:cubicBezTo>
                    <a:cubicBezTo>
                      <a:pt x="720" y="608"/>
                      <a:pt x="774" y="544"/>
                      <a:pt x="761" y="461"/>
                    </a:cubicBezTo>
                    <a:cubicBezTo>
                      <a:pt x="734" y="343"/>
                      <a:pt x="597" y="267"/>
                      <a:pt x="506" y="198"/>
                    </a:cubicBezTo>
                    <a:cubicBezTo>
                      <a:pt x="400" y="123"/>
                      <a:pt x="289" y="70"/>
                      <a:pt x="172" y="12"/>
                    </a:cubicBezTo>
                    <a:cubicBezTo>
                      <a:pt x="155" y="4"/>
                      <a:pt x="140" y="1"/>
                      <a:pt x="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74" name="Google Shape;3874;p47"/>
              <p:cNvSpPr/>
              <p:nvPr/>
            </p:nvSpPr>
            <p:spPr>
              <a:xfrm rot="-1799979" flipH="1">
                <a:off x="7132325" y="3575977"/>
                <a:ext cx="31355" cy="27617"/>
              </a:xfrm>
              <a:custGeom>
                <a:avLst/>
                <a:gdLst/>
                <a:ahLst/>
                <a:cxnLst/>
                <a:rect l="l" t="t" r="r" b="b"/>
                <a:pathLst>
                  <a:path w="696" h="613" extrusionOk="0">
                    <a:moveTo>
                      <a:pt x="113" y="0"/>
                    </a:moveTo>
                    <a:cubicBezTo>
                      <a:pt x="44" y="0"/>
                      <a:pt x="0" y="85"/>
                      <a:pt x="34" y="145"/>
                    </a:cubicBezTo>
                    <a:cubicBezTo>
                      <a:pt x="91" y="259"/>
                      <a:pt x="182" y="347"/>
                      <a:pt x="273" y="438"/>
                    </a:cubicBezTo>
                    <a:cubicBezTo>
                      <a:pt x="356" y="521"/>
                      <a:pt x="441" y="612"/>
                      <a:pt x="561" y="612"/>
                    </a:cubicBezTo>
                    <a:cubicBezTo>
                      <a:pt x="573" y="612"/>
                      <a:pt x="586" y="611"/>
                      <a:pt x="600" y="609"/>
                    </a:cubicBezTo>
                    <a:cubicBezTo>
                      <a:pt x="654" y="598"/>
                      <a:pt x="691" y="540"/>
                      <a:pt x="691" y="488"/>
                    </a:cubicBezTo>
                    <a:cubicBezTo>
                      <a:pt x="696" y="351"/>
                      <a:pt x="559" y="267"/>
                      <a:pt x="459" y="195"/>
                    </a:cubicBezTo>
                    <a:cubicBezTo>
                      <a:pt x="357" y="119"/>
                      <a:pt x="258" y="47"/>
                      <a:pt x="140" y="5"/>
                    </a:cubicBezTo>
                    <a:cubicBezTo>
                      <a:pt x="131" y="2"/>
                      <a:pt x="121" y="0"/>
                      <a:pt x="11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75" name="Google Shape;3875;p47"/>
              <p:cNvSpPr/>
              <p:nvPr/>
            </p:nvSpPr>
            <p:spPr>
              <a:xfrm rot="-1799979" flipH="1">
                <a:off x="7078435" y="3621883"/>
                <a:ext cx="35770" cy="28879"/>
              </a:xfrm>
              <a:custGeom>
                <a:avLst/>
                <a:gdLst/>
                <a:ahLst/>
                <a:cxnLst/>
                <a:rect l="l" t="t" r="r" b="b"/>
                <a:pathLst>
                  <a:path w="794" h="641" extrusionOk="0">
                    <a:moveTo>
                      <a:pt x="116" y="1"/>
                    </a:moveTo>
                    <a:cubicBezTo>
                      <a:pt x="54" y="1"/>
                      <a:pt x="0" y="81"/>
                      <a:pt x="37" y="139"/>
                    </a:cubicBezTo>
                    <a:cubicBezTo>
                      <a:pt x="70" y="192"/>
                      <a:pt x="90" y="249"/>
                      <a:pt x="128" y="298"/>
                    </a:cubicBezTo>
                    <a:cubicBezTo>
                      <a:pt x="170" y="352"/>
                      <a:pt x="211" y="398"/>
                      <a:pt x="257" y="439"/>
                    </a:cubicBezTo>
                    <a:cubicBezTo>
                      <a:pt x="299" y="481"/>
                      <a:pt x="344" y="515"/>
                      <a:pt x="386" y="553"/>
                    </a:cubicBezTo>
                    <a:cubicBezTo>
                      <a:pt x="451" y="603"/>
                      <a:pt x="508" y="621"/>
                      <a:pt x="588" y="637"/>
                    </a:cubicBezTo>
                    <a:cubicBezTo>
                      <a:pt x="600" y="639"/>
                      <a:pt x="612" y="641"/>
                      <a:pt x="623" y="641"/>
                    </a:cubicBezTo>
                    <a:cubicBezTo>
                      <a:pt x="737" y="641"/>
                      <a:pt x="793" y="510"/>
                      <a:pt x="717" y="416"/>
                    </a:cubicBezTo>
                    <a:cubicBezTo>
                      <a:pt x="675" y="363"/>
                      <a:pt x="644" y="325"/>
                      <a:pt x="592" y="291"/>
                    </a:cubicBezTo>
                    <a:cubicBezTo>
                      <a:pt x="542" y="261"/>
                      <a:pt x="493" y="230"/>
                      <a:pt x="447" y="196"/>
                    </a:cubicBezTo>
                    <a:cubicBezTo>
                      <a:pt x="352" y="135"/>
                      <a:pt x="249" y="82"/>
                      <a:pt x="162" y="17"/>
                    </a:cubicBezTo>
                    <a:cubicBezTo>
                      <a:pt x="147" y="6"/>
                      <a:pt x="131" y="1"/>
                      <a:pt x="11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76" name="Google Shape;3876;p47"/>
              <p:cNvSpPr/>
              <p:nvPr/>
            </p:nvSpPr>
            <p:spPr>
              <a:xfrm rot="-1799979" flipH="1">
                <a:off x="7016967" y="3685251"/>
                <a:ext cx="38518" cy="33024"/>
              </a:xfrm>
              <a:custGeom>
                <a:avLst/>
                <a:gdLst/>
                <a:ahLst/>
                <a:cxnLst/>
                <a:rect l="l" t="t" r="r" b="b"/>
                <a:pathLst>
                  <a:path w="855" h="733" extrusionOk="0">
                    <a:moveTo>
                      <a:pt x="15" y="1"/>
                    </a:moveTo>
                    <a:cubicBezTo>
                      <a:pt x="7" y="1"/>
                      <a:pt x="1" y="15"/>
                      <a:pt x="7" y="23"/>
                    </a:cubicBezTo>
                    <a:cubicBezTo>
                      <a:pt x="67" y="95"/>
                      <a:pt x="94" y="195"/>
                      <a:pt x="144" y="271"/>
                    </a:cubicBezTo>
                    <a:cubicBezTo>
                      <a:pt x="193" y="343"/>
                      <a:pt x="246" y="408"/>
                      <a:pt x="304" y="469"/>
                    </a:cubicBezTo>
                    <a:cubicBezTo>
                      <a:pt x="410" y="578"/>
                      <a:pt x="538" y="732"/>
                      <a:pt x="697" y="732"/>
                    </a:cubicBezTo>
                    <a:cubicBezTo>
                      <a:pt x="713" y="732"/>
                      <a:pt x="731" y="731"/>
                      <a:pt x="748" y="727"/>
                    </a:cubicBezTo>
                    <a:cubicBezTo>
                      <a:pt x="805" y="711"/>
                      <a:pt x="855" y="647"/>
                      <a:pt x="851" y="590"/>
                    </a:cubicBezTo>
                    <a:cubicBezTo>
                      <a:pt x="836" y="408"/>
                      <a:pt x="653" y="332"/>
                      <a:pt x="513" y="241"/>
                    </a:cubicBezTo>
                    <a:cubicBezTo>
                      <a:pt x="444" y="195"/>
                      <a:pt x="372" y="157"/>
                      <a:pt x="295" y="118"/>
                    </a:cubicBezTo>
                    <a:cubicBezTo>
                      <a:pt x="212" y="76"/>
                      <a:pt x="102" y="58"/>
                      <a:pt x="22" y="4"/>
                    </a:cubicBezTo>
                    <a:cubicBezTo>
                      <a:pt x="19" y="2"/>
                      <a:pt x="17" y="1"/>
                      <a:pt x="1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77" name="Google Shape;3877;p47"/>
              <p:cNvSpPr/>
              <p:nvPr/>
            </p:nvSpPr>
            <p:spPr>
              <a:xfrm rot="-1799979" flipH="1">
                <a:off x="7170353" y="3514151"/>
                <a:ext cx="18200" cy="19283"/>
              </a:xfrm>
              <a:custGeom>
                <a:avLst/>
                <a:gdLst/>
                <a:ahLst/>
                <a:cxnLst/>
                <a:rect l="l" t="t" r="r" b="b"/>
                <a:pathLst>
                  <a:path w="404" h="428" extrusionOk="0">
                    <a:moveTo>
                      <a:pt x="112" y="1"/>
                    </a:moveTo>
                    <a:cubicBezTo>
                      <a:pt x="96" y="1"/>
                      <a:pt x="80" y="5"/>
                      <a:pt x="65" y="14"/>
                    </a:cubicBezTo>
                    <a:cubicBezTo>
                      <a:pt x="27" y="33"/>
                      <a:pt x="1" y="86"/>
                      <a:pt x="20" y="125"/>
                    </a:cubicBezTo>
                    <a:cubicBezTo>
                      <a:pt x="23" y="144"/>
                      <a:pt x="31" y="174"/>
                      <a:pt x="43" y="197"/>
                    </a:cubicBezTo>
                    <a:cubicBezTo>
                      <a:pt x="54" y="216"/>
                      <a:pt x="62" y="235"/>
                      <a:pt x="73" y="258"/>
                    </a:cubicBezTo>
                    <a:cubicBezTo>
                      <a:pt x="95" y="304"/>
                      <a:pt x="118" y="346"/>
                      <a:pt x="148" y="387"/>
                    </a:cubicBezTo>
                    <a:cubicBezTo>
                      <a:pt x="172" y="415"/>
                      <a:pt x="208" y="427"/>
                      <a:pt x="243" y="427"/>
                    </a:cubicBezTo>
                    <a:cubicBezTo>
                      <a:pt x="275" y="427"/>
                      <a:pt x="307" y="417"/>
                      <a:pt x="331" y="398"/>
                    </a:cubicBezTo>
                    <a:cubicBezTo>
                      <a:pt x="385" y="356"/>
                      <a:pt x="404" y="281"/>
                      <a:pt x="366" y="220"/>
                    </a:cubicBezTo>
                    <a:cubicBezTo>
                      <a:pt x="343" y="178"/>
                      <a:pt x="304" y="144"/>
                      <a:pt x="271" y="106"/>
                    </a:cubicBezTo>
                    <a:cubicBezTo>
                      <a:pt x="240" y="79"/>
                      <a:pt x="217" y="49"/>
                      <a:pt x="183" y="30"/>
                    </a:cubicBezTo>
                    <a:cubicBezTo>
                      <a:pt x="162" y="11"/>
                      <a:pt x="137" y="1"/>
                      <a:pt x="11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78" name="Google Shape;3878;p47"/>
              <p:cNvSpPr/>
              <p:nvPr/>
            </p:nvSpPr>
            <p:spPr>
              <a:xfrm rot="-1799979" flipH="1">
                <a:off x="7078914" y="3773970"/>
                <a:ext cx="32301" cy="23202"/>
              </a:xfrm>
              <a:custGeom>
                <a:avLst/>
                <a:gdLst/>
                <a:ahLst/>
                <a:cxnLst/>
                <a:rect l="l" t="t" r="r" b="b"/>
                <a:pathLst>
                  <a:path w="717" h="515" extrusionOk="0">
                    <a:moveTo>
                      <a:pt x="156" y="1"/>
                    </a:moveTo>
                    <a:cubicBezTo>
                      <a:pt x="72" y="1"/>
                      <a:pt x="1" y="102"/>
                      <a:pt x="78" y="179"/>
                    </a:cubicBezTo>
                    <a:cubicBezTo>
                      <a:pt x="154" y="258"/>
                      <a:pt x="238" y="331"/>
                      <a:pt x="325" y="400"/>
                    </a:cubicBezTo>
                    <a:cubicBezTo>
                      <a:pt x="397" y="453"/>
                      <a:pt x="510" y="514"/>
                      <a:pt x="603" y="514"/>
                    </a:cubicBezTo>
                    <a:cubicBezTo>
                      <a:pt x="608" y="514"/>
                      <a:pt x="613" y="514"/>
                      <a:pt x="618" y="514"/>
                    </a:cubicBezTo>
                    <a:cubicBezTo>
                      <a:pt x="678" y="509"/>
                      <a:pt x="717" y="449"/>
                      <a:pt x="686" y="395"/>
                    </a:cubicBezTo>
                    <a:cubicBezTo>
                      <a:pt x="648" y="319"/>
                      <a:pt x="545" y="247"/>
                      <a:pt x="477" y="205"/>
                    </a:cubicBezTo>
                    <a:cubicBezTo>
                      <a:pt x="390" y="152"/>
                      <a:pt x="306" y="91"/>
                      <a:pt x="226" y="26"/>
                    </a:cubicBezTo>
                    <a:cubicBezTo>
                      <a:pt x="204" y="8"/>
                      <a:pt x="180" y="1"/>
                      <a:pt x="15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79" name="Google Shape;3879;p47"/>
              <p:cNvSpPr/>
              <p:nvPr/>
            </p:nvSpPr>
            <p:spPr>
              <a:xfrm rot="-1799979" flipH="1">
                <a:off x="7029953" y="3772364"/>
                <a:ext cx="43474" cy="28428"/>
              </a:xfrm>
              <a:custGeom>
                <a:avLst/>
                <a:gdLst/>
                <a:ahLst/>
                <a:cxnLst/>
                <a:rect l="l" t="t" r="r" b="b"/>
                <a:pathLst>
                  <a:path w="965" h="631" extrusionOk="0">
                    <a:moveTo>
                      <a:pt x="152" y="1"/>
                    </a:moveTo>
                    <a:cubicBezTo>
                      <a:pt x="55" y="1"/>
                      <a:pt x="1" y="108"/>
                      <a:pt x="68" y="185"/>
                    </a:cubicBezTo>
                    <a:cubicBezTo>
                      <a:pt x="163" y="299"/>
                      <a:pt x="280" y="376"/>
                      <a:pt x="403" y="455"/>
                    </a:cubicBezTo>
                    <a:cubicBezTo>
                      <a:pt x="513" y="529"/>
                      <a:pt x="641" y="631"/>
                      <a:pt x="777" y="631"/>
                    </a:cubicBezTo>
                    <a:cubicBezTo>
                      <a:pt x="781" y="631"/>
                      <a:pt x="786" y="631"/>
                      <a:pt x="790" y="630"/>
                    </a:cubicBezTo>
                    <a:cubicBezTo>
                      <a:pt x="904" y="627"/>
                      <a:pt x="965" y="516"/>
                      <a:pt x="915" y="413"/>
                    </a:cubicBezTo>
                    <a:cubicBezTo>
                      <a:pt x="855" y="292"/>
                      <a:pt x="691" y="227"/>
                      <a:pt x="573" y="167"/>
                    </a:cubicBezTo>
                    <a:cubicBezTo>
                      <a:pt x="445" y="98"/>
                      <a:pt x="319" y="34"/>
                      <a:pt x="174" y="3"/>
                    </a:cubicBezTo>
                    <a:cubicBezTo>
                      <a:pt x="167" y="1"/>
                      <a:pt x="159" y="1"/>
                      <a:pt x="1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80" name="Google Shape;3880;p47"/>
              <p:cNvSpPr/>
              <p:nvPr/>
            </p:nvSpPr>
            <p:spPr>
              <a:xfrm rot="-1799979" flipH="1">
                <a:off x="6981201" y="3873152"/>
                <a:ext cx="38428" cy="22616"/>
              </a:xfrm>
              <a:custGeom>
                <a:avLst/>
                <a:gdLst/>
                <a:ahLst/>
                <a:cxnLst/>
                <a:rect l="l" t="t" r="r" b="b"/>
                <a:pathLst>
                  <a:path w="853" h="502" extrusionOk="0">
                    <a:moveTo>
                      <a:pt x="190" y="1"/>
                    </a:moveTo>
                    <a:cubicBezTo>
                      <a:pt x="163" y="1"/>
                      <a:pt x="135" y="2"/>
                      <a:pt x="107" y="6"/>
                    </a:cubicBezTo>
                    <a:cubicBezTo>
                      <a:pt x="19" y="17"/>
                      <a:pt x="0" y="143"/>
                      <a:pt x="58" y="200"/>
                    </a:cubicBezTo>
                    <a:cubicBezTo>
                      <a:pt x="133" y="276"/>
                      <a:pt x="228" y="326"/>
                      <a:pt x="328" y="375"/>
                    </a:cubicBezTo>
                    <a:cubicBezTo>
                      <a:pt x="430" y="428"/>
                      <a:pt x="529" y="493"/>
                      <a:pt x="647" y="501"/>
                    </a:cubicBezTo>
                    <a:cubicBezTo>
                      <a:pt x="652" y="501"/>
                      <a:pt x="658" y="501"/>
                      <a:pt x="663" y="501"/>
                    </a:cubicBezTo>
                    <a:cubicBezTo>
                      <a:pt x="810" y="501"/>
                      <a:pt x="853" y="307"/>
                      <a:pt x="768" y="208"/>
                    </a:cubicBezTo>
                    <a:cubicBezTo>
                      <a:pt x="693" y="120"/>
                      <a:pt x="552" y="78"/>
                      <a:pt x="442" y="45"/>
                    </a:cubicBezTo>
                    <a:cubicBezTo>
                      <a:pt x="358" y="18"/>
                      <a:pt x="276" y="1"/>
                      <a:pt x="19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81" name="Google Shape;3881;p47"/>
              <p:cNvSpPr/>
              <p:nvPr/>
            </p:nvSpPr>
            <p:spPr>
              <a:xfrm rot="-1799979" flipH="1">
                <a:off x="6970727" y="3795577"/>
                <a:ext cx="36130" cy="23157"/>
              </a:xfrm>
              <a:custGeom>
                <a:avLst/>
                <a:gdLst/>
                <a:ahLst/>
                <a:cxnLst/>
                <a:rect l="l" t="t" r="r" b="b"/>
                <a:pathLst>
                  <a:path w="802" h="514" extrusionOk="0">
                    <a:moveTo>
                      <a:pt x="119" y="1"/>
                    </a:moveTo>
                    <a:cubicBezTo>
                      <a:pt x="42" y="1"/>
                      <a:pt x="0" y="118"/>
                      <a:pt x="77" y="160"/>
                    </a:cubicBezTo>
                    <a:cubicBezTo>
                      <a:pt x="180" y="213"/>
                      <a:pt x="279" y="278"/>
                      <a:pt x="370" y="350"/>
                    </a:cubicBezTo>
                    <a:cubicBezTo>
                      <a:pt x="412" y="380"/>
                      <a:pt x="446" y="415"/>
                      <a:pt x="488" y="445"/>
                    </a:cubicBezTo>
                    <a:cubicBezTo>
                      <a:pt x="537" y="479"/>
                      <a:pt x="594" y="490"/>
                      <a:pt x="651" y="509"/>
                    </a:cubicBezTo>
                    <a:cubicBezTo>
                      <a:pt x="660" y="512"/>
                      <a:pt x="669" y="514"/>
                      <a:pt x="677" y="514"/>
                    </a:cubicBezTo>
                    <a:cubicBezTo>
                      <a:pt x="747" y="514"/>
                      <a:pt x="802" y="426"/>
                      <a:pt x="761" y="365"/>
                    </a:cubicBezTo>
                    <a:cubicBezTo>
                      <a:pt x="728" y="315"/>
                      <a:pt x="705" y="262"/>
                      <a:pt x="655" y="224"/>
                    </a:cubicBezTo>
                    <a:cubicBezTo>
                      <a:pt x="605" y="190"/>
                      <a:pt x="541" y="164"/>
                      <a:pt x="484" y="137"/>
                    </a:cubicBezTo>
                    <a:cubicBezTo>
                      <a:pt x="374" y="87"/>
                      <a:pt x="260" y="41"/>
                      <a:pt x="142" y="4"/>
                    </a:cubicBezTo>
                    <a:cubicBezTo>
                      <a:pt x="134" y="2"/>
                      <a:pt x="126" y="1"/>
                      <a:pt x="11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82" name="Google Shape;3882;p47"/>
              <p:cNvSpPr/>
              <p:nvPr/>
            </p:nvSpPr>
            <p:spPr>
              <a:xfrm rot="-1799979" flipH="1">
                <a:off x="6923769" y="3881385"/>
                <a:ext cx="27210" cy="15633"/>
              </a:xfrm>
              <a:custGeom>
                <a:avLst/>
                <a:gdLst/>
                <a:ahLst/>
                <a:cxnLst/>
                <a:rect l="l" t="t" r="r" b="b"/>
                <a:pathLst>
                  <a:path w="604" h="347" extrusionOk="0">
                    <a:moveTo>
                      <a:pt x="61" y="0"/>
                    </a:moveTo>
                    <a:cubicBezTo>
                      <a:pt x="13" y="0"/>
                      <a:pt x="1" y="75"/>
                      <a:pt x="41" y="96"/>
                    </a:cubicBezTo>
                    <a:cubicBezTo>
                      <a:pt x="159" y="160"/>
                      <a:pt x="273" y="252"/>
                      <a:pt x="383" y="328"/>
                    </a:cubicBezTo>
                    <a:cubicBezTo>
                      <a:pt x="403" y="341"/>
                      <a:pt x="428" y="347"/>
                      <a:pt x="453" y="347"/>
                    </a:cubicBezTo>
                    <a:cubicBezTo>
                      <a:pt x="479" y="347"/>
                      <a:pt x="506" y="340"/>
                      <a:pt x="527" y="328"/>
                    </a:cubicBezTo>
                    <a:cubicBezTo>
                      <a:pt x="532" y="325"/>
                      <a:pt x="535" y="320"/>
                      <a:pt x="543" y="320"/>
                    </a:cubicBezTo>
                    <a:cubicBezTo>
                      <a:pt x="573" y="302"/>
                      <a:pt x="604" y="260"/>
                      <a:pt x="600" y="221"/>
                    </a:cubicBezTo>
                    <a:cubicBezTo>
                      <a:pt x="600" y="214"/>
                      <a:pt x="596" y="211"/>
                      <a:pt x="596" y="206"/>
                    </a:cubicBezTo>
                    <a:cubicBezTo>
                      <a:pt x="588" y="142"/>
                      <a:pt x="558" y="88"/>
                      <a:pt x="493" y="69"/>
                    </a:cubicBezTo>
                    <a:cubicBezTo>
                      <a:pt x="421" y="46"/>
                      <a:pt x="349" y="28"/>
                      <a:pt x="276" y="13"/>
                    </a:cubicBezTo>
                    <a:cubicBezTo>
                      <a:pt x="208" y="1"/>
                      <a:pt x="136" y="9"/>
                      <a:pt x="67" y="1"/>
                    </a:cubicBezTo>
                    <a:cubicBezTo>
                      <a:pt x="65" y="0"/>
                      <a:pt x="63" y="0"/>
                      <a:pt x="6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83" name="Google Shape;3883;p47"/>
              <p:cNvSpPr/>
              <p:nvPr/>
            </p:nvSpPr>
            <p:spPr>
              <a:xfrm rot="-1799979" flipH="1">
                <a:off x="6888359" y="3805915"/>
                <a:ext cx="55367" cy="26085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579" extrusionOk="0">
                    <a:moveTo>
                      <a:pt x="287" y="1"/>
                    </a:moveTo>
                    <a:cubicBezTo>
                      <a:pt x="240" y="1"/>
                      <a:pt x="195" y="3"/>
                      <a:pt x="153" y="8"/>
                    </a:cubicBezTo>
                    <a:cubicBezTo>
                      <a:pt x="65" y="16"/>
                      <a:pt x="0" y="149"/>
                      <a:pt x="100" y="194"/>
                    </a:cubicBezTo>
                    <a:cubicBezTo>
                      <a:pt x="270" y="275"/>
                      <a:pt x="445" y="328"/>
                      <a:pt x="616" y="408"/>
                    </a:cubicBezTo>
                    <a:cubicBezTo>
                      <a:pt x="773" y="482"/>
                      <a:pt x="908" y="579"/>
                      <a:pt x="1085" y="579"/>
                    </a:cubicBezTo>
                    <a:cubicBezTo>
                      <a:pt x="1089" y="579"/>
                      <a:pt x="1092" y="579"/>
                      <a:pt x="1095" y="579"/>
                    </a:cubicBezTo>
                    <a:cubicBezTo>
                      <a:pt x="1156" y="575"/>
                      <a:pt x="1228" y="506"/>
                      <a:pt x="1198" y="438"/>
                    </a:cubicBezTo>
                    <a:cubicBezTo>
                      <a:pt x="1072" y="135"/>
                      <a:pt x="626" y="1"/>
                      <a:pt x="28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84" name="Google Shape;3884;p47"/>
              <p:cNvSpPr/>
              <p:nvPr/>
            </p:nvSpPr>
            <p:spPr>
              <a:xfrm rot="-1799979" flipH="1">
                <a:off x="6774910" y="2756317"/>
                <a:ext cx="924256" cy="867083"/>
              </a:xfrm>
              <a:custGeom>
                <a:avLst/>
                <a:gdLst/>
                <a:ahLst/>
                <a:cxnLst/>
                <a:rect l="l" t="t" r="r" b="b"/>
                <a:pathLst>
                  <a:path w="20516" h="19246" extrusionOk="0">
                    <a:moveTo>
                      <a:pt x="12371" y="0"/>
                    </a:moveTo>
                    <a:cubicBezTo>
                      <a:pt x="10886" y="0"/>
                      <a:pt x="10119" y="5006"/>
                      <a:pt x="10216" y="8067"/>
                    </a:cubicBezTo>
                    <a:cubicBezTo>
                      <a:pt x="9992" y="7779"/>
                      <a:pt x="9756" y="7500"/>
                      <a:pt x="9513" y="7231"/>
                    </a:cubicBezTo>
                    <a:cubicBezTo>
                      <a:pt x="8607" y="6235"/>
                      <a:pt x="7570" y="5322"/>
                      <a:pt x="6414" y="4562"/>
                    </a:cubicBezTo>
                    <a:cubicBezTo>
                      <a:pt x="5650" y="4056"/>
                      <a:pt x="4783" y="3474"/>
                      <a:pt x="3817" y="3341"/>
                    </a:cubicBezTo>
                    <a:cubicBezTo>
                      <a:pt x="3725" y="3328"/>
                      <a:pt x="3633" y="3322"/>
                      <a:pt x="3541" y="3322"/>
                    </a:cubicBezTo>
                    <a:cubicBezTo>
                      <a:pt x="2954" y="3322"/>
                      <a:pt x="2393" y="3588"/>
                      <a:pt x="2300" y="4166"/>
                    </a:cubicBezTo>
                    <a:cubicBezTo>
                      <a:pt x="2209" y="4714"/>
                      <a:pt x="2490" y="5322"/>
                      <a:pt x="2848" y="5752"/>
                    </a:cubicBezTo>
                    <a:cubicBezTo>
                      <a:pt x="3197" y="6166"/>
                      <a:pt x="3715" y="6691"/>
                      <a:pt x="4243" y="6926"/>
                    </a:cubicBezTo>
                    <a:cubicBezTo>
                      <a:pt x="4241" y="6926"/>
                      <a:pt x="2845" y="6306"/>
                      <a:pt x="1707" y="6306"/>
                    </a:cubicBezTo>
                    <a:cubicBezTo>
                      <a:pt x="1016" y="6306"/>
                      <a:pt x="419" y="6535"/>
                      <a:pt x="286" y="7268"/>
                    </a:cubicBezTo>
                    <a:cubicBezTo>
                      <a:pt x="0" y="8835"/>
                      <a:pt x="5426" y="10109"/>
                      <a:pt x="8479" y="10197"/>
                    </a:cubicBezTo>
                    <a:cubicBezTo>
                      <a:pt x="7426" y="10899"/>
                      <a:pt x="6429" y="11729"/>
                      <a:pt x="5551" y="12678"/>
                    </a:cubicBezTo>
                    <a:cubicBezTo>
                      <a:pt x="4927" y="13356"/>
                      <a:pt x="4213" y="14116"/>
                      <a:pt x="3924" y="15044"/>
                    </a:cubicBezTo>
                    <a:cubicBezTo>
                      <a:pt x="3718" y="15698"/>
                      <a:pt x="3852" y="16462"/>
                      <a:pt x="4490" y="16679"/>
                    </a:cubicBezTo>
                    <a:cubicBezTo>
                      <a:pt x="4635" y="16727"/>
                      <a:pt x="4789" y="16748"/>
                      <a:pt x="4947" y="16748"/>
                    </a:cubicBezTo>
                    <a:cubicBezTo>
                      <a:pt x="5360" y="16748"/>
                      <a:pt x="5797" y="16600"/>
                      <a:pt x="6144" y="16393"/>
                    </a:cubicBezTo>
                    <a:cubicBezTo>
                      <a:pt x="6608" y="16116"/>
                      <a:pt x="7212" y="15690"/>
                      <a:pt x="7531" y="15207"/>
                    </a:cubicBezTo>
                    <a:lnTo>
                      <a:pt x="7531" y="15207"/>
                    </a:lnTo>
                    <a:cubicBezTo>
                      <a:pt x="7520" y="15226"/>
                      <a:pt x="5874" y="18543"/>
                      <a:pt x="7730" y="19207"/>
                    </a:cubicBezTo>
                    <a:cubicBezTo>
                      <a:pt x="7802" y="19233"/>
                      <a:pt x="7875" y="19246"/>
                      <a:pt x="7948" y="19246"/>
                    </a:cubicBezTo>
                    <a:cubicBezTo>
                      <a:pt x="9326" y="19246"/>
                      <a:pt x="10744" y="14770"/>
                      <a:pt x="11379" y="11896"/>
                    </a:cubicBezTo>
                    <a:cubicBezTo>
                      <a:pt x="12136" y="12762"/>
                      <a:pt x="12995" y="13564"/>
                      <a:pt x="13942" y="14264"/>
                    </a:cubicBezTo>
                    <a:cubicBezTo>
                      <a:pt x="14680" y="14808"/>
                      <a:pt x="15516" y="15431"/>
                      <a:pt x="16470" y="15618"/>
                    </a:cubicBezTo>
                    <a:cubicBezTo>
                      <a:pt x="16595" y="15642"/>
                      <a:pt x="16723" y="15655"/>
                      <a:pt x="16849" y="15655"/>
                    </a:cubicBezTo>
                    <a:cubicBezTo>
                      <a:pt x="17400" y="15655"/>
                      <a:pt x="17915" y="15412"/>
                      <a:pt x="18033" y="14873"/>
                    </a:cubicBezTo>
                    <a:cubicBezTo>
                      <a:pt x="18147" y="14333"/>
                      <a:pt x="17904" y="13710"/>
                      <a:pt x="17565" y="13261"/>
                    </a:cubicBezTo>
                    <a:cubicBezTo>
                      <a:pt x="17238" y="12831"/>
                      <a:pt x="16751" y="12280"/>
                      <a:pt x="16235" y="12017"/>
                    </a:cubicBezTo>
                    <a:lnTo>
                      <a:pt x="16235" y="12017"/>
                    </a:lnTo>
                    <a:cubicBezTo>
                      <a:pt x="16240" y="12019"/>
                      <a:pt x="17723" y="12772"/>
                      <a:pt x="18886" y="12772"/>
                    </a:cubicBezTo>
                    <a:cubicBezTo>
                      <a:pt x="19513" y="12772"/>
                      <a:pt x="20048" y="12553"/>
                      <a:pt x="20208" y="11880"/>
                    </a:cubicBezTo>
                    <a:cubicBezTo>
                      <a:pt x="20515" y="10565"/>
                      <a:pt x="16714" y="9249"/>
                      <a:pt x="13694" y="8725"/>
                    </a:cubicBezTo>
                    <a:cubicBezTo>
                      <a:pt x="14440" y="7858"/>
                      <a:pt x="15113" y="6903"/>
                      <a:pt x="15668" y="5877"/>
                    </a:cubicBezTo>
                    <a:cubicBezTo>
                      <a:pt x="16105" y="5068"/>
                      <a:pt x="16607" y="4155"/>
                      <a:pt x="16656" y="3181"/>
                    </a:cubicBezTo>
                    <a:cubicBezTo>
                      <a:pt x="16691" y="2497"/>
                      <a:pt x="16375" y="1790"/>
                      <a:pt x="15698" y="1741"/>
                    </a:cubicBezTo>
                    <a:cubicBezTo>
                      <a:pt x="15666" y="1738"/>
                      <a:pt x="15635" y="1737"/>
                      <a:pt x="15603" y="1737"/>
                    </a:cubicBezTo>
                    <a:cubicBezTo>
                      <a:pt x="15081" y="1737"/>
                      <a:pt x="14543" y="2053"/>
                      <a:pt x="14170" y="2425"/>
                    </a:cubicBezTo>
                    <a:cubicBezTo>
                      <a:pt x="13794" y="2806"/>
                      <a:pt x="13320" y="3361"/>
                      <a:pt x="13126" y="3904"/>
                    </a:cubicBezTo>
                    <a:lnTo>
                      <a:pt x="13126" y="3904"/>
                    </a:lnTo>
                    <a:cubicBezTo>
                      <a:pt x="13213" y="3649"/>
                      <a:pt x="14330" y="179"/>
                      <a:pt x="12432" y="3"/>
                    </a:cubicBezTo>
                    <a:cubicBezTo>
                      <a:pt x="12412" y="1"/>
                      <a:pt x="12391" y="0"/>
                      <a:pt x="1237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85" name="Google Shape;3885;p47"/>
              <p:cNvSpPr/>
              <p:nvPr/>
            </p:nvSpPr>
            <p:spPr>
              <a:xfrm rot="-1799979" flipH="1">
                <a:off x="6997350" y="3010269"/>
                <a:ext cx="167227" cy="248646"/>
              </a:xfrm>
              <a:custGeom>
                <a:avLst/>
                <a:gdLst/>
                <a:ahLst/>
                <a:cxnLst/>
                <a:rect l="l" t="t" r="r" b="b"/>
                <a:pathLst>
                  <a:path w="3712" h="5519" extrusionOk="0">
                    <a:moveTo>
                      <a:pt x="1872" y="1515"/>
                    </a:moveTo>
                    <a:lnTo>
                      <a:pt x="1872" y="1515"/>
                    </a:lnTo>
                    <a:cubicBezTo>
                      <a:pt x="1921" y="1873"/>
                      <a:pt x="1887" y="2257"/>
                      <a:pt x="1705" y="2573"/>
                    </a:cubicBezTo>
                    <a:cubicBezTo>
                      <a:pt x="1673" y="2627"/>
                      <a:pt x="1527" y="2873"/>
                      <a:pt x="1398" y="2873"/>
                    </a:cubicBezTo>
                    <a:cubicBezTo>
                      <a:pt x="1356" y="2873"/>
                      <a:pt x="1316" y="2846"/>
                      <a:pt x="1282" y="2778"/>
                    </a:cubicBezTo>
                    <a:cubicBezTo>
                      <a:pt x="1240" y="2690"/>
                      <a:pt x="1354" y="2409"/>
                      <a:pt x="1385" y="2318"/>
                    </a:cubicBezTo>
                    <a:cubicBezTo>
                      <a:pt x="1484" y="2040"/>
                      <a:pt x="1651" y="1755"/>
                      <a:pt x="1872" y="1515"/>
                    </a:cubicBezTo>
                    <a:close/>
                    <a:moveTo>
                      <a:pt x="1073" y="0"/>
                    </a:moveTo>
                    <a:cubicBezTo>
                      <a:pt x="1020" y="0"/>
                      <a:pt x="964" y="10"/>
                      <a:pt x="906" y="32"/>
                    </a:cubicBezTo>
                    <a:cubicBezTo>
                      <a:pt x="624" y="139"/>
                      <a:pt x="506" y="508"/>
                      <a:pt x="423" y="762"/>
                    </a:cubicBezTo>
                    <a:cubicBezTo>
                      <a:pt x="301" y="1116"/>
                      <a:pt x="245" y="1485"/>
                      <a:pt x="199" y="1854"/>
                    </a:cubicBezTo>
                    <a:cubicBezTo>
                      <a:pt x="77" y="2820"/>
                      <a:pt x="1" y="3835"/>
                      <a:pt x="115" y="4804"/>
                    </a:cubicBezTo>
                    <a:cubicBezTo>
                      <a:pt x="117" y="4825"/>
                      <a:pt x="132" y="4835"/>
                      <a:pt x="147" y="4835"/>
                    </a:cubicBezTo>
                    <a:cubicBezTo>
                      <a:pt x="162" y="4835"/>
                      <a:pt x="176" y="4825"/>
                      <a:pt x="176" y="4804"/>
                    </a:cubicBezTo>
                    <a:cubicBezTo>
                      <a:pt x="248" y="3496"/>
                      <a:pt x="138" y="2067"/>
                      <a:pt x="575" y="808"/>
                    </a:cubicBezTo>
                    <a:cubicBezTo>
                      <a:pt x="624" y="671"/>
                      <a:pt x="674" y="527"/>
                      <a:pt x="750" y="405"/>
                    </a:cubicBezTo>
                    <a:cubicBezTo>
                      <a:pt x="830" y="269"/>
                      <a:pt x="937" y="215"/>
                      <a:pt x="1047" y="215"/>
                    </a:cubicBezTo>
                    <a:cubicBezTo>
                      <a:pt x="1220" y="215"/>
                      <a:pt x="1401" y="348"/>
                      <a:pt x="1503" y="508"/>
                    </a:cubicBezTo>
                    <a:cubicBezTo>
                      <a:pt x="1655" y="748"/>
                      <a:pt x="1761" y="1021"/>
                      <a:pt x="1826" y="1299"/>
                    </a:cubicBezTo>
                    <a:cubicBezTo>
                      <a:pt x="1457" y="1648"/>
                      <a:pt x="1069" y="2250"/>
                      <a:pt x="1085" y="2778"/>
                    </a:cubicBezTo>
                    <a:cubicBezTo>
                      <a:pt x="1093" y="3011"/>
                      <a:pt x="1190" y="3097"/>
                      <a:pt x="1314" y="3097"/>
                    </a:cubicBezTo>
                    <a:cubicBezTo>
                      <a:pt x="1485" y="3097"/>
                      <a:pt x="1708" y="2934"/>
                      <a:pt x="1819" y="2766"/>
                    </a:cubicBezTo>
                    <a:cubicBezTo>
                      <a:pt x="2096" y="2344"/>
                      <a:pt x="2130" y="1839"/>
                      <a:pt x="2028" y="1360"/>
                    </a:cubicBezTo>
                    <a:cubicBezTo>
                      <a:pt x="2210" y="1196"/>
                      <a:pt x="2419" y="1071"/>
                      <a:pt x="2640" y="1002"/>
                    </a:cubicBezTo>
                    <a:cubicBezTo>
                      <a:pt x="2727" y="976"/>
                      <a:pt x="2803" y="964"/>
                      <a:pt x="2870" y="964"/>
                    </a:cubicBezTo>
                    <a:cubicBezTo>
                      <a:pt x="3311" y="964"/>
                      <a:pt x="3328" y="1490"/>
                      <a:pt x="3153" y="1850"/>
                    </a:cubicBezTo>
                    <a:cubicBezTo>
                      <a:pt x="3031" y="2097"/>
                      <a:pt x="2872" y="2333"/>
                      <a:pt x="2723" y="2561"/>
                    </a:cubicBezTo>
                    <a:cubicBezTo>
                      <a:pt x="2031" y="3610"/>
                      <a:pt x="1161" y="4534"/>
                      <a:pt x="168" y="5302"/>
                    </a:cubicBezTo>
                    <a:cubicBezTo>
                      <a:pt x="74" y="5374"/>
                      <a:pt x="132" y="5518"/>
                      <a:pt x="221" y="5518"/>
                    </a:cubicBezTo>
                    <a:cubicBezTo>
                      <a:pt x="241" y="5518"/>
                      <a:pt x="261" y="5512"/>
                      <a:pt x="282" y="5496"/>
                    </a:cubicBezTo>
                    <a:cubicBezTo>
                      <a:pt x="1434" y="4614"/>
                      <a:pt x="2431" y="3522"/>
                      <a:pt x="3168" y="2268"/>
                    </a:cubicBezTo>
                    <a:cubicBezTo>
                      <a:pt x="3404" y="1869"/>
                      <a:pt x="3712" y="1211"/>
                      <a:pt x="3221" y="858"/>
                    </a:cubicBezTo>
                    <a:cubicBezTo>
                      <a:pt x="3115" y="782"/>
                      <a:pt x="2999" y="750"/>
                      <a:pt x="2878" y="750"/>
                    </a:cubicBezTo>
                    <a:cubicBezTo>
                      <a:pt x="2565" y="750"/>
                      <a:pt x="2225" y="963"/>
                      <a:pt x="1978" y="1166"/>
                    </a:cubicBezTo>
                    <a:cubicBezTo>
                      <a:pt x="1947" y="1063"/>
                      <a:pt x="1913" y="964"/>
                      <a:pt x="1875" y="869"/>
                    </a:cubicBezTo>
                    <a:cubicBezTo>
                      <a:pt x="1748" y="564"/>
                      <a:pt x="1475" y="0"/>
                      <a:pt x="107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86" name="Google Shape;3886;p47"/>
              <p:cNvSpPr/>
              <p:nvPr/>
            </p:nvSpPr>
            <p:spPr>
              <a:xfrm rot="-1799979" flipH="1">
                <a:off x="7167317" y="2961505"/>
                <a:ext cx="321660" cy="167190"/>
              </a:xfrm>
              <a:custGeom>
                <a:avLst/>
                <a:gdLst/>
                <a:ahLst/>
                <a:cxnLst/>
                <a:rect l="l" t="t" r="r" b="b"/>
                <a:pathLst>
                  <a:path w="7140" h="3711" extrusionOk="0">
                    <a:moveTo>
                      <a:pt x="2567" y="1509"/>
                    </a:moveTo>
                    <a:lnTo>
                      <a:pt x="2567" y="1509"/>
                    </a:lnTo>
                    <a:cubicBezTo>
                      <a:pt x="2826" y="1550"/>
                      <a:pt x="3080" y="1611"/>
                      <a:pt x="3324" y="1695"/>
                    </a:cubicBezTo>
                    <a:cubicBezTo>
                      <a:pt x="3517" y="1760"/>
                      <a:pt x="3738" y="1801"/>
                      <a:pt x="3772" y="2014"/>
                    </a:cubicBezTo>
                    <a:cubicBezTo>
                      <a:pt x="3790" y="2122"/>
                      <a:pt x="3800" y="2145"/>
                      <a:pt x="3776" y="2145"/>
                    </a:cubicBezTo>
                    <a:cubicBezTo>
                      <a:pt x="3759" y="2145"/>
                      <a:pt x="3728" y="2135"/>
                      <a:pt x="3673" y="2132"/>
                    </a:cubicBezTo>
                    <a:cubicBezTo>
                      <a:pt x="3624" y="2128"/>
                      <a:pt x="3548" y="2086"/>
                      <a:pt x="3510" y="2071"/>
                    </a:cubicBezTo>
                    <a:cubicBezTo>
                      <a:pt x="3243" y="1965"/>
                      <a:pt x="2985" y="1820"/>
                      <a:pt x="2753" y="1649"/>
                    </a:cubicBezTo>
                    <a:cubicBezTo>
                      <a:pt x="2689" y="1607"/>
                      <a:pt x="2628" y="1558"/>
                      <a:pt x="2567" y="1509"/>
                    </a:cubicBezTo>
                    <a:close/>
                    <a:moveTo>
                      <a:pt x="2081" y="1"/>
                    </a:moveTo>
                    <a:cubicBezTo>
                      <a:pt x="1757" y="1"/>
                      <a:pt x="1484" y="105"/>
                      <a:pt x="1525" y="470"/>
                    </a:cubicBezTo>
                    <a:cubicBezTo>
                      <a:pt x="1555" y="763"/>
                      <a:pt x="1780" y="1014"/>
                      <a:pt x="1966" y="1227"/>
                    </a:cubicBezTo>
                    <a:cubicBezTo>
                      <a:pt x="1891" y="1223"/>
                      <a:pt x="1815" y="1221"/>
                      <a:pt x="1739" y="1221"/>
                    </a:cubicBezTo>
                    <a:cubicBezTo>
                      <a:pt x="1686" y="1221"/>
                      <a:pt x="1632" y="1222"/>
                      <a:pt x="1578" y="1223"/>
                    </a:cubicBezTo>
                    <a:cubicBezTo>
                      <a:pt x="1221" y="1230"/>
                      <a:pt x="776" y="1242"/>
                      <a:pt x="483" y="1478"/>
                    </a:cubicBezTo>
                    <a:cubicBezTo>
                      <a:pt x="1" y="1858"/>
                      <a:pt x="251" y="2383"/>
                      <a:pt x="704" y="2637"/>
                    </a:cubicBezTo>
                    <a:cubicBezTo>
                      <a:pt x="1506" y="3083"/>
                      <a:pt x="2480" y="3334"/>
                      <a:pt x="3377" y="3504"/>
                    </a:cubicBezTo>
                    <a:cubicBezTo>
                      <a:pt x="4098" y="3643"/>
                      <a:pt x="4832" y="3711"/>
                      <a:pt x="5568" y="3711"/>
                    </a:cubicBezTo>
                    <a:cubicBezTo>
                      <a:pt x="5840" y="3711"/>
                      <a:pt x="6112" y="3702"/>
                      <a:pt x="6384" y="3683"/>
                    </a:cubicBezTo>
                    <a:cubicBezTo>
                      <a:pt x="6521" y="3672"/>
                      <a:pt x="6525" y="3458"/>
                      <a:pt x="6394" y="3458"/>
                    </a:cubicBezTo>
                    <a:cubicBezTo>
                      <a:pt x="6391" y="3458"/>
                      <a:pt x="6388" y="3458"/>
                      <a:pt x="6384" y="3459"/>
                    </a:cubicBezTo>
                    <a:cubicBezTo>
                      <a:pt x="6111" y="3477"/>
                      <a:pt x="5839" y="3487"/>
                      <a:pt x="5566" y="3487"/>
                    </a:cubicBezTo>
                    <a:cubicBezTo>
                      <a:pt x="4612" y="3487"/>
                      <a:pt x="3664" y="3371"/>
                      <a:pt x="2738" y="3132"/>
                    </a:cubicBezTo>
                    <a:cubicBezTo>
                      <a:pt x="2141" y="2980"/>
                      <a:pt x="1544" y="2786"/>
                      <a:pt x="985" y="2527"/>
                    </a:cubicBezTo>
                    <a:cubicBezTo>
                      <a:pt x="727" y="2409"/>
                      <a:pt x="404" y="2246"/>
                      <a:pt x="469" y="1919"/>
                    </a:cubicBezTo>
                    <a:cubicBezTo>
                      <a:pt x="560" y="1470"/>
                      <a:pt x="1145" y="1459"/>
                      <a:pt x="1518" y="1444"/>
                    </a:cubicBezTo>
                    <a:cubicBezTo>
                      <a:pt x="1588" y="1441"/>
                      <a:pt x="1659" y="1440"/>
                      <a:pt x="1730" y="1440"/>
                    </a:cubicBezTo>
                    <a:cubicBezTo>
                      <a:pt x="1883" y="1440"/>
                      <a:pt x="2037" y="1446"/>
                      <a:pt x="2190" y="1459"/>
                    </a:cubicBezTo>
                    <a:cubicBezTo>
                      <a:pt x="2385" y="1649"/>
                      <a:pt x="2597" y="1816"/>
                      <a:pt x="2826" y="1960"/>
                    </a:cubicBezTo>
                    <a:cubicBezTo>
                      <a:pt x="2990" y="2063"/>
                      <a:pt x="3474" y="2372"/>
                      <a:pt x="3815" y="2372"/>
                    </a:cubicBezTo>
                    <a:cubicBezTo>
                      <a:pt x="3954" y="2372"/>
                      <a:pt x="4070" y="2321"/>
                      <a:pt x="4129" y="2181"/>
                    </a:cubicBezTo>
                    <a:cubicBezTo>
                      <a:pt x="4365" y="1641"/>
                      <a:pt x="3054" y="1379"/>
                      <a:pt x="2764" y="1322"/>
                    </a:cubicBezTo>
                    <a:cubicBezTo>
                      <a:pt x="2605" y="1292"/>
                      <a:pt x="2445" y="1269"/>
                      <a:pt x="2285" y="1250"/>
                    </a:cubicBezTo>
                    <a:cubicBezTo>
                      <a:pt x="2240" y="1208"/>
                      <a:pt x="2198" y="1162"/>
                      <a:pt x="2157" y="1116"/>
                    </a:cubicBezTo>
                    <a:cubicBezTo>
                      <a:pt x="2065" y="1014"/>
                      <a:pt x="1978" y="907"/>
                      <a:pt x="1898" y="793"/>
                    </a:cubicBezTo>
                    <a:cubicBezTo>
                      <a:pt x="1867" y="751"/>
                      <a:pt x="1837" y="710"/>
                      <a:pt x="1815" y="668"/>
                    </a:cubicBezTo>
                    <a:cubicBezTo>
                      <a:pt x="1711" y="478"/>
                      <a:pt x="1845" y="272"/>
                      <a:pt x="2034" y="219"/>
                    </a:cubicBezTo>
                    <a:cubicBezTo>
                      <a:pt x="2085" y="205"/>
                      <a:pt x="2139" y="199"/>
                      <a:pt x="2197" y="199"/>
                    </a:cubicBezTo>
                    <a:cubicBezTo>
                      <a:pt x="2453" y="199"/>
                      <a:pt x="2765" y="323"/>
                      <a:pt x="2973" y="395"/>
                    </a:cubicBezTo>
                    <a:cubicBezTo>
                      <a:pt x="3278" y="505"/>
                      <a:pt x="3575" y="634"/>
                      <a:pt x="3868" y="771"/>
                    </a:cubicBezTo>
                    <a:cubicBezTo>
                      <a:pt x="5023" y="1311"/>
                      <a:pt x="6007" y="2048"/>
                      <a:pt x="7027" y="2801"/>
                    </a:cubicBezTo>
                    <a:cubicBezTo>
                      <a:pt x="7037" y="2808"/>
                      <a:pt x="7047" y="2812"/>
                      <a:pt x="7057" y="2812"/>
                    </a:cubicBezTo>
                    <a:cubicBezTo>
                      <a:pt x="7103" y="2812"/>
                      <a:pt x="7140" y="2743"/>
                      <a:pt x="7102" y="2702"/>
                    </a:cubicBezTo>
                    <a:cubicBezTo>
                      <a:pt x="6544" y="2116"/>
                      <a:pt x="5844" y="1634"/>
                      <a:pt x="5152" y="1220"/>
                    </a:cubicBezTo>
                    <a:cubicBezTo>
                      <a:pt x="4449" y="793"/>
                      <a:pt x="3689" y="402"/>
                      <a:pt x="2905" y="147"/>
                    </a:cubicBezTo>
                    <a:cubicBezTo>
                      <a:pt x="2731" y="92"/>
                      <a:pt x="2384" y="1"/>
                      <a:pt x="208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87" name="Google Shape;3887;p47"/>
              <p:cNvSpPr/>
              <p:nvPr/>
            </p:nvSpPr>
            <p:spPr>
              <a:xfrm rot="-1799979" flipH="1">
                <a:off x="7256408" y="3149293"/>
                <a:ext cx="228901" cy="228912"/>
              </a:xfrm>
              <a:custGeom>
                <a:avLst/>
                <a:gdLst/>
                <a:ahLst/>
                <a:cxnLst/>
                <a:rect l="l" t="t" r="r" b="b"/>
                <a:pathLst>
                  <a:path w="5081" h="5081" extrusionOk="0">
                    <a:moveTo>
                      <a:pt x="2665" y="2908"/>
                    </a:moveTo>
                    <a:cubicBezTo>
                      <a:pt x="2726" y="2950"/>
                      <a:pt x="2787" y="2992"/>
                      <a:pt x="2848" y="3033"/>
                    </a:cubicBezTo>
                    <a:cubicBezTo>
                      <a:pt x="2821" y="3083"/>
                      <a:pt x="2798" y="3132"/>
                      <a:pt x="2772" y="3181"/>
                    </a:cubicBezTo>
                    <a:cubicBezTo>
                      <a:pt x="2582" y="3543"/>
                      <a:pt x="2316" y="3885"/>
                      <a:pt x="2004" y="4159"/>
                    </a:cubicBezTo>
                    <a:cubicBezTo>
                      <a:pt x="1996" y="4098"/>
                      <a:pt x="1996" y="4036"/>
                      <a:pt x="2000" y="3980"/>
                    </a:cubicBezTo>
                    <a:cubicBezTo>
                      <a:pt x="2019" y="3722"/>
                      <a:pt x="2110" y="3478"/>
                      <a:pt x="2263" y="3269"/>
                    </a:cubicBezTo>
                    <a:cubicBezTo>
                      <a:pt x="2335" y="3170"/>
                      <a:pt x="2419" y="3086"/>
                      <a:pt x="2517" y="3010"/>
                    </a:cubicBezTo>
                    <a:cubicBezTo>
                      <a:pt x="2536" y="2995"/>
                      <a:pt x="2631" y="2908"/>
                      <a:pt x="2665" y="2908"/>
                    </a:cubicBezTo>
                    <a:close/>
                    <a:moveTo>
                      <a:pt x="4253" y="1"/>
                    </a:moveTo>
                    <a:cubicBezTo>
                      <a:pt x="4247" y="1"/>
                      <a:pt x="4242" y="1"/>
                      <a:pt x="4236" y="3"/>
                    </a:cubicBezTo>
                    <a:cubicBezTo>
                      <a:pt x="3506" y="223"/>
                      <a:pt x="2893" y="642"/>
                      <a:pt x="2331" y="1144"/>
                    </a:cubicBezTo>
                    <a:cubicBezTo>
                      <a:pt x="1753" y="1657"/>
                      <a:pt x="1175" y="2234"/>
                      <a:pt x="703" y="2850"/>
                    </a:cubicBezTo>
                    <a:cubicBezTo>
                      <a:pt x="358" y="3303"/>
                      <a:pt x="1" y="4064"/>
                      <a:pt x="338" y="4622"/>
                    </a:cubicBezTo>
                    <a:cubicBezTo>
                      <a:pt x="461" y="4820"/>
                      <a:pt x="652" y="4894"/>
                      <a:pt x="863" y="4894"/>
                    </a:cubicBezTo>
                    <a:cubicBezTo>
                      <a:pt x="1213" y="4894"/>
                      <a:pt x="1619" y="4694"/>
                      <a:pt x="1867" y="4524"/>
                    </a:cubicBezTo>
                    <a:cubicBezTo>
                      <a:pt x="1871" y="4535"/>
                      <a:pt x="1875" y="4546"/>
                      <a:pt x="1879" y="4561"/>
                    </a:cubicBezTo>
                    <a:cubicBezTo>
                      <a:pt x="2014" y="4904"/>
                      <a:pt x="2279" y="5081"/>
                      <a:pt x="2572" y="5081"/>
                    </a:cubicBezTo>
                    <a:cubicBezTo>
                      <a:pt x="2746" y="5081"/>
                      <a:pt x="2930" y="5018"/>
                      <a:pt x="3103" y="4892"/>
                    </a:cubicBezTo>
                    <a:cubicBezTo>
                      <a:pt x="3734" y="4436"/>
                      <a:pt x="4137" y="3626"/>
                      <a:pt x="4411" y="2919"/>
                    </a:cubicBezTo>
                    <a:cubicBezTo>
                      <a:pt x="4726" y="2109"/>
                      <a:pt x="4897" y="1253"/>
                      <a:pt x="5065" y="402"/>
                    </a:cubicBezTo>
                    <a:cubicBezTo>
                      <a:pt x="5081" y="322"/>
                      <a:pt x="5013" y="269"/>
                      <a:pt x="4950" y="269"/>
                    </a:cubicBezTo>
                    <a:cubicBezTo>
                      <a:pt x="4909" y="269"/>
                      <a:pt x="4870" y="292"/>
                      <a:pt x="4860" y="345"/>
                    </a:cubicBezTo>
                    <a:cubicBezTo>
                      <a:pt x="4669" y="1314"/>
                      <a:pt x="4475" y="2295"/>
                      <a:pt x="4065" y="3201"/>
                    </a:cubicBezTo>
                    <a:cubicBezTo>
                      <a:pt x="3856" y="3660"/>
                      <a:pt x="3589" y="4101"/>
                      <a:pt x="3244" y="4474"/>
                    </a:cubicBezTo>
                    <a:cubicBezTo>
                      <a:pt x="3070" y="4665"/>
                      <a:pt x="2836" y="4871"/>
                      <a:pt x="2580" y="4871"/>
                    </a:cubicBezTo>
                    <a:cubicBezTo>
                      <a:pt x="2505" y="4871"/>
                      <a:pt x="2428" y="4853"/>
                      <a:pt x="2350" y="4812"/>
                    </a:cubicBezTo>
                    <a:cubicBezTo>
                      <a:pt x="2191" y="4725"/>
                      <a:pt x="2091" y="4566"/>
                      <a:pt x="2042" y="4387"/>
                    </a:cubicBezTo>
                    <a:cubicBezTo>
                      <a:pt x="2251" y="4212"/>
                      <a:pt x="2442" y="4014"/>
                      <a:pt x="2609" y="3797"/>
                    </a:cubicBezTo>
                    <a:cubicBezTo>
                      <a:pt x="2784" y="3576"/>
                      <a:pt x="3026" y="3273"/>
                      <a:pt x="3065" y="2983"/>
                    </a:cubicBezTo>
                    <a:cubicBezTo>
                      <a:pt x="3095" y="2748"/>
                      <a:pt x="3004" y="2666"/>
                      <a:pt x="2871" y="2666"/>
                    </a:cubicBezTo>
                    <a:cubicBezTo>
                      <a:pt x="2664" y="2666"/>
                      <a:pt x="2356" y="2862"/>
                      <a:pt x="2236" y="2987"/>
                    </a:cubicBezTo>
                    <a:cubicBezTo>
                      <a:pt x="1901" y="3329"/>
                      <a:pt x="1726" y="3843"/>
                      <a:pt x="1810" y="4315"/>
                    </a:cubicBezTo>
                    <a:cubicBezTo>
                      <a:pt x="1753" y="4356"/>
                      <a:pt x="1696" y="4398"/>
                      <a:pt x="1639" y="4432"/>
                    </a:cubicBezTo>
                    <a:cubicBezTo>
                      <a:pt x="1421" y="4569"/>
                      <a:pt x="1167" y="4677"/>
                      <a:pt x="907" y="4677"/>
                    </a:cubicBezTo>
                    <a:cubicBezTo>
                      <a:pt x="886" y="4677"/>
                      <a:pt x="866" y="4677"/>
                      <a:pt x="845" y="4675"/>
                    </a:cubicBezTo>
                    <a:cubicBezTo>
                      <a:pt x="350" y="4649"/>
                      <a:pt x="373" y="4033"/>
                      <a:pt x="475" y="3676"/>
                    </a:cubicBezTo>
                    <a:cubicBezTo>
                      <a:pt x="631" y="3136"/>
                      <a:pt x="1054" y="2722"/>
                      <a:pt x="1426" y="2318"/>
                    </a:cubicBezTo>
                    <a:cubicBezTo>
                      <a:pt x="2247" y="1432"/>
                      <a:pt x="3121" y="562"/>
                      <a:pt x="4262" y="102"/>
                    </a:cubicBezTo>
                    <a:cubicBezTo>
                      <a:pt x="4317" y="78"/>
                      <a:pt x="4304" y="1"/>
                      <a:pt x="425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88" name="Google Shape;3888;p47"/>
              <p:cNvSpPr/>
              <p:nvPr/>
            </p:nvSpPr>
            <p:spPr>
              <a:xfrm rot="-1799979" flipH="1">
                <a:off x="6982329" y="3253542"/>
                <a:ext cx="283007" cy="188861"/>
              </a:xfrm>
              <a:custGeom>
                <a:avLst/>
                <a:gdLst/>
                <a:ahLst/>
                <a:cxnLst/>
                <a:rect l="l" t="t" r="r" b="b"/>
                <a:pathLst>
                  <a:path w="6282" h="4192" extrusionOk="0">
                    <a:moveTo>
                      <a:pt x="3189" y="1568"/>
                    </a:moveTo>
                    <a:cubicBezTo>
                      <a:pt x="3222" y="1568"/>
                      <a:pt x="3257" y="1582"/>
                      <a:pt x="3297" y="1608"/>
                    </a:cubicBezTo>
                    <a:cubicBezTo>
                      <a:pt x="3434" y="1635"/>
                      <a:pt x="3604" y="1749"/>
                      <a:pt x="3730" y="1822"/>
                    </a:cubicBezTo>
                    <a:cubicBezTo>
                      <a:pt x="3875" y="1905"/>
                      <a:pt x="4027" y="2004"/>
                      <a:pt x="4171" y="2114"/>
                    </a:cubicBezTo>
                    <a:cubicBezTo>
                      <a:pt x="3886" y="2087"/>
                      <a:pt x="3597" y="2038"/>
                      <a:pt x="3327" y="1936"/>
                    </a:cubicBezTo>
                    <a:cubicBezTo>
                      <a:pt x="3213" y="1901"/>
                      <a:pt x="3111" y="1848"/>
                      <a:pt x="3020" y="1772"/>
                    </a:cubicBezTo>
                    <a:cubicBezTo>
                      <a:pt x="3059" y="1637"/>
                      <a:pt x="3115" y="1568"/>
                      <a:pt x="3189" y="1568"/>
                    </a:cubicBezTo>
                    <a:close/>
                    <a:moveTo>
                      <a:pt x="1224" y="0"/>
                    </a:moveTo>
                    <a:cubicBezTo>
                      <a:pt x="1081" y="0"/>
                      <a:pt x="1083" y="225"/>
                      <a:pt x="1232" y="232"/>
                    </a:cubicBezTo>
                    <a:cubicBezTo>
                      <a:pt x="2646" y="308"/>
                      <a:pt x="4042" y="673"/>
                      <a:pt x="5304" y="1331"/>
                    </a:cubicBezTo>
                    <a:cubicBezTo>
                      <a:pt x="5441" y="1399"/>
                      <a:pt x="5666" y="1487"/>
                      <a:pt x="5761" y="1612"/>
                    </a:cubicBezTo>
                    <a:cubicBezTo>
                      <a:pt x="6068" y="2023"/>
                      <a:pt x="5612" y="2103"/>
                      <a:pt x="5392" y="2126"/>
                    </a:cubicBezTo>
                    <a:cubicBezTo>
                      <a:pt x="5235" y="2140"/>
                      <a:pt x="5075" y="2146"/>
                      <a:pt x="4915" y="2146"/>
                    </a:cubicBezTo>
                    <a:cubicBezTo>
                      <a:pt x="4783" y="2146"/>
                      <a:pt x="4652" y="2142"/>
                      <a:pt x="4521" y="2137"/>
                    </a:cubicBezTo>
                    <a:cubicBezTo>
                      <a:pt x="4327" y="1959"/>
                      <a:pt x="4115" y="1799"/>
                      <a:pt x="3890" y="1666"/>
                    </a:cubicBezTo>
                    <a:cubicBezTo>
                      <a:pt x="3690" y="1547"/>
                      <a:pt x="3334" y="1321"/>
                      <a:pt x="3074" y="1321"/>
                    </a:cubicBezTo>
                    <a:cubicBezTo>
                      <a:pt x="3058" y="1321"/>
                      <a:pt x="3042" y="1322"/>
                      <a:pt x="3027" y="1324"/>
                    </a:cubicBezTo>
                    <a:cubicBezTo>
                      <a:pt x="2864" y="1343"/>
                      <a:pt x="2749" y="1464"/>
                      <a:pt x="2746" y="1631"/>
                    </a:cubicBezTo>
                    <a:cubicBezTo>
                      <a:pt x="2742" y="1859"/>
                      <a:pt x="2939" y="1996"/>
                      <a:pt x="3130" y="2084"/>
                    </a:cubicBezTo>
                    <a:cubicBezTo>
                      <a:pt x="3529" y="2263"/>
                      <a:pt x="3997" y="2338"/>
                      <a:pt x="4464" y="2357"/>
                    </a:cubicBezTo>
                    <a:cubicBezTo>
                      <a:pt x="4753" y="2631"/>
                      <a:pt x="4996" y="2958"/>
                      <a:pt x="5106" y="3312"/>
                    </a:cubicBezTo>
                    <a:cubicBezTo>
                      <a:pt x="5201" y="3619"/>
                      <a:pt x="5137" y="3928"/>
                      <a:pt x="4741" y="3958"/>
                    </a:cubicBezTo>
                    <a:cubicBezTo>
                      <a:pt x="4720" y="3960"/>
                      <a:pt x="4698" y="3961"/>
                      <a:pt x="4676" y="3961"/>
                    </a:cubicBezTo>
                    <a:cubicBezTo>
                      <a:pt x="4517" y="3961"/>
                      <a:pt x="4341" y="3917"/>
                      <a:pt x="4190" y="3890"/>
                    </a:cubicBezTo>
                    <a:cubicBezTo>
                      <a:pt x="3871" y="3840"/>
                      <a:pt x="3555" y="3772"/>
                      <a:pt x="3251" y="3658"/>
                    </a:cubicBezTo>
                    <a:cubicBezTo>
                      <a:pt x="2582" y="3400"/>
                      <a:pt x="2092" y="2878"/>
                      <a:pt x="1579" y="2396"/>
                    </a:cubicBezTo>
                    <a:cubicBezTo>
                      <a:pt x="1084" y="1928"/>
                      <a:pt x="605" y="1426"/>
                      <a:pt x="61" y="1015"/>
                    </a:cubicBezTo>
                    <a:cubicBezTo>
                      <a:pt x="55" y="1011"/>
                      <a:pt x="49" y="1009"/>
                      <a:pt x="44" y="1009"/>
                    </a:cubicBezTo>
                    <a:cubicBezTo>
                      <a:pt x="18" y="1009"/>
                      <a:pt x="1" y="1047"/>
                      <a:pt x="19" y="1073"/>
                    </a:cubicBezTo>
                    <a:cubicBezTo>
                      <a:pt x="575" y="1757"/>
                      <a:pt x="1259" y="2369"/>
                      <a:pt x="1898" y="2981"/>
                    </a:cubicBezTo>
                    <a:cubicBezTo>
                      <a:pt x="2430" y="3487"/>
                      <a:pt x="2989" y="3852"/>
                      <a:pt x="3715" y="4019"/>
                    </a:cubicBezTo>
                    <a:cubicBezTo>
                      <a:pt x="3941" y="4071"/>
                      <a:pt x="4356" y="4192"/>
                      <a:pt x="4715" y="4192"/>
                    </a:cubicBezTo>
                    <a:cubicBezTo>
                      <a:pt x="4990" y="4192"/>
                      <a:pt x="5232" y="4121"/>
                      <a:pt x="5331" y="3893"/>
                    </a:cubicBezTo>
                    <a:cubicBezTo>
                      <a:pt x="5555" y="3377"/>
                      <a:pt x="5118" y="2757"/>
                      <a:pt x="4753" y="2365"/>
                    </a:cubicBezTo>
                    <a:cubicBezTo>
                      <a:pt x="4973" y="2365"/>
                      <a:pt x="5187" y="2350"/>
                      <a:pt x="5392" y="2335"/>
                    </a:cubicBezTo>
                    <a:cubicBezTo>
                      <a:pt x="5772" y="2301"/>
                      <a:pt x="6282" y="2061"/>
                      <a:pt x="6019" y="1601"/>
                    </a:cubicBezTo>
                    <a:cubicBezTo>
                      <a:pt x="5845" y="1301"/>
                      <a:pt x="5422" y="1145"/>
                      <a:pt x="5129" y="1001"/>
                    </a:cubicBezTo>
                    <a:cubicBezTo>
                      <a:pt x="4741" y="814"/>
                      <a:pt x="4339" y="650"/>
                      <a:pt x="3932" y="510"/>
                    </a:cubicBezTo>
                    <a:cubicBezTo>
                      <a:pt x="3057" y="217"/>
                      <a:pt x="2153" y="53"/>
                      <a:pt x="1232" y="1"/>
                    </a:cubicBezTo>
                    <a:cubicBezTo>
                      <a:pt x="1229" y="0"/>
                      <a:pt x="1227" y="0"/>
                      <a:pt x="122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89" name="Google Shape;3889;p47"/>
              <p:cNvSpPr/>
              <p:nvPr/>
            </p:nvSpPr>
            <p:spPr>
              <a:xfrm rot="-1799979" flipH="1">
                <a:off x="7126846" y="3113652"/>
                <a:ext cx="159704" cy="159667"/>
              </a:xfrm>
              <a:custGeom>
                <a:avLst/>
                <a:gdLst/>
                <a:ahLst/>
                <a:cxnLst/>
                <a:rect l="l" t="t" r="r" b="b"/>
                <a:pathLst>
                  <a:path w="3545" h="3544" extrusionOk="0">
                    <a:moveTo>
                      <a:pt x="1772" y="0"/>
                    </a:moveTo>
                    <a:cubicBezTo>
                      <a:pt x="795" y="0"/>
                      <a:pt x="0" y="795"/>
                      <a:pt x="0" y="1772"/>
                    </a:cubicBezTo>
                    <a:cubicBezTo>
                      <a:pt x="0" y="2749"/>
                      <a:pt x="795" y="3543"/>
                      <a:pt x="1772" y="3543"/>
                    </a:cubicBezTo>
                    <a:cubicBezTo>
                      <a:pt x="2749" y="3543"/>
                      <a:pt x="3544" y="2749"/>
                      <a:pt x="3544" y="1772"/>
                    </a:cubicBezTo>
                    <a:cubicBezTo>
                      <a:pt x="3544" y="795"/>
                      <a:pt x="2749" y="0"/>
                      <a:pt x="177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0" name="Google Shape;3890;p47"/>
              <p:cNvSpPr/>
              <p:nvPr/>
            </p:nvSpPr>
            <p:spPr>
              <a:xfrm rot="-1799979" flipH="1">
                <a:off x="7079045" y="3065672"/>
                <a:ext cx="255256" cy="255449"/>
              </a:xfrm>
              <a:custGeom>
                <a:avLst/>
                <a:gdLst/>
                <a:ahLst/>
                <a:cxnLst/>
                <a:rect l="l" t="t" r="r" b="b"/>
                <a:pathLst>
                  <a:path w="5666" h="5670" extrusionOk="0">
                    <a:moveTo>
                      <a:pt x="2826" y="0"/>
                    </a:moveTo>
                    <a:cubicBezTo>
                      <a:pt x="2726" y="5"/>
                      <a:pt x="2647" y="84"/>
                      <a:pt x="2647" y="179"/>
                    </a:cubicBezTo>
                    <a:cubicBezTo>
                      <a:pt x="2647" y="279"/>
                      <a:pt x="2726" y="358"/>
                      <a:pt x="2826" y="358"/>
                    </a:cubicBezTo>
                    <a:cubicBezTo>
                      <a:pt x="2924" y="358"/>
                      <a:pt x="3005" y="279"/>
                      <a:pt x="3005" y="179"/>
                    </a:cubicBezTo>
                    <a:cubicBezTo>
                      <a:pt x="3005" y="81"/>
                      <a:pt x="2924" y="0"/>
                      <a:pt x="2826" y="0"/>
                    </a:cubicBezTo>
                    <a:close/>
                    <a:moveTo>
                      <a:pt x="3647" y="129"/>
                    </a:moveTo>
                    <a:cubicBezTo>
                      <a:pt x="3572" y="129"/>
                      <a:pt x="3501" y="177"/>
                      <a:pt x="3476" y="251"/>
                    </a:cubicBezTo>
                    <a:cubicBezTo>
                      <a:pt x="3445" y="347"/>
                      <a:pt x="3498" y="446"/>
                      <a:pt x="3590" y="476"/>
                    </a:cubicBezTo>
                    <a:cubicBezTo>
                      <a:pt x="3609" y="484"/>
                      <a:pt x="3628" y="488"/>
                      <a:pt x="3647" y="488"/>
                    </a:cubicBezTo>
                    <a:cubicBezTo>
                      <a:pt x="3723" y="488"/>
                      <a:pt x="3791" y="438"/>
                      <a:pt x="3814" y="362"/>
                    </a:cubicBezTo>
                    <a:cubicBezTo>
                      <a:pt x="3844" y="267"/>
                      <a:pt x="3795" y="168"/>
                      <a:pt x="3700" y="137"/>
                    </a:cubicBezTo>
                    <a:cubicBezTo>
                      <a:pt x="3683" y="131"/>
                      <a:pt x="3665" y="129"/>
                      <a:pt x="3647" y="129"/>
                    </a:cubicBezTo>
                    <a:close/>
                    <a:moveTo>
                      <a:pt x="2004" y="133"/>
                    </a:moveTo>
                    <a:cubicBezTo>
                      <a:pt x="1987" y="133"/>
                      <a:pt x="1968" y="136"/>
                      <a:pt x="1951" y="142"/>
                    </a:cubicBezTo>
                    <a:cubicBezTo>
                      <a:pt x="1856" y="172"/>
                      <a:pt x="1807" y="274"/>
                      <a:pt x="1837" y="365"/>
                    </a:cubicBezTo>
                    <a:cubicBezTo>
                      <a:pt x="1860" y="442"/>
                      <a:pt x="1933" y="491"/>
                      <a:pt x="2005" y="491"/>
                    </a:cubicBezTo>
                    <a:cubicBezTo>
                      <a:pt x="2024" y="491"/>
                      <a:pt x="2042" y="488"/>
                      <a:pt x="2061" y="479"/>
                    </a:cubicBezTo>
                    <a:cubicBezTo>
                      <a:pt x="2153" y="449"/>
                      <a:pt x="2206" y="351"/>
                      <a:pt x="2175" y="256"/>
                    </a:cubicBezTo>
                    <a:cubicBezTo>
                      <a:pt x="2151" y="182"/>
                      <a:pt x="2079" y="133"/>
                      <a:pt x="2004" y="133"/>
                    </a:cubicBezTo>
                    <a:close/>
                    <a:moveTo>
                      <a:pt x="4388" y="504"/>
                    </a:moveTo>
                    <a:cubicBezTo>
                      <a:pt x="4333" y="504"/>
                      <a:pt x="4278" y="530"/>
                      <a:pt x="4244" y="579"/>
                    </a:cubicBezTo>
                    <a:cubicBezTo>
                      <a:pt x="4186" y="658"/>
                      <a:pt x="4202" y="769"/>
                      <a:pt x="4282" y="826"/>
                    </a:cubicBezTo>
                    <a:cubicBezTo>
                      <a:pt x="4316" y="849"/>
                      <a:pt x="4351" y="860"/>
                      <a:pt x="4388" y="860"/>
                    </a:cubicBezTo>
                    <a:cubicBezTo>
                      <a:pt x="4442" y="860"/>
                      <a:pt x="4498" y="837"/>
                      <a:pt x="4533" y="788"/>
                    </a:cubicBezTo>
                    <a:cubicBezTo>
                      <a:pt x="4590" y="707"/>
                      <a:pt x="4571" y="598"/>
                      <a:pt x="4491" y="537"/>
                    </a:cubicBezTo>
                    <a:cubicBezTo>
                      <a:pt x="4460" y="514"/>
                      <a:pt x="4424" y="504"/>
                      <a:pt x="4388" y="504"/>
                    </a:cubicBezTo>
                    <a:close/>
                    <a:moveTo>
                      <a:pt x="1267" y="514"/>
                    </a:moveTo>
                    <a:cubicBezTo>
                      <a:pt x="1230" y="514"/>
                      <a:pt x="1193" y="525"/>
                      <a:pt x="1161" y="548"/>
                    </a:cubicBezTo>
                    <a:cubicBezTo>
                      <a:pt x="1080" y="605"/>
                      <a:pt x="1066" y="716"/>
                      <a:pt x="1122" y="795"/>
                    </a:cubicBezTo>
                    <a:cubicBezTo>
                      <a:pt x="1157" y="844"/>
                      <a:pt x="1214" y="872"/>
                      <a:pt x="1266" y="872"/>
                    </a:cubicBezTo>
                    <a:cubicBezTo>
                      <a:pt x="1305" y="872"/>
                      <a:pt x="1339" y="860"/>
                      <a:pt x="1373" y="837"/>
                    </a:cubicBezTo>
                    <a:cubicBezTo>
                      <a:pt x="1454" y="776"/>
                      <a:pt x="1468" y="666"/>
                      <a:pt x="1412" y="586"/>
                    </a:cubicBezTo>
                    <a:cubicBezTo>
                      <a:pt x="1377" y="539"/>
                      <a:pt x="1323" y="514"/>
                      <a:pt x="1267" y="514"/>
                    </a:cubicBezTo>
                    <a:close/>
                    <a:moveTo>
                      <a:pt x="4974" y="1089"/>
                    </a:moveTo>
                    <a:cubicBezTo>
                      <a:pt x="4938" y="1089"/>
                      <a:pt x="4902" y="1100"/>
                      <a:pt x="4871" y="1123"/>
                    </a:cubicBezTo>
                    <a:cubicBezTo>
                      <a:pt x="4791" y="1183"/>
                      <a:pt x="4776" y="1293"/>
                      <a:pt x="4833" y="1374"/>
                    </a:cubicBezTo>
                    <a:cubicBezTo>
                      <a:pt x="4867" y="1419"/>
                      <a:pt x="4921" y="1446"/>
                      <a:pt x="4978" y="1446"/>
                    </a:cubicBezTo>
                    <a:cubicBezTo>
                      <a:pt x="5012" y="1446"/>
                      <a:pt x="5050" y="1434"/>
                      <a:pt x="5081" y="1411"/>
                    </a:cubicBezTo>
                    <a:cubicBezTo>
                      <a:pt x="5160" y="1354"/>
                      <a:pt x="5179" y="1240"/>
                      <a:pt x="5118" y="1164"/>
                    </a:cubicBezTo>
                    <a:lnTo>
                      <a:pt x="5122" y="1164"/>
                    </a:lnTo>
                    <a:cubicBezTo>
                      <a:pt x="5085" y="1115"/>
                      <a:pt x="5030" y="1089"/>
                      <a:pt x="4974" y="1089"/>
                    </a:cubicBezTo>
                    <a:close/>
                    <a:moveTo>
                      <a:pt x="679" y="1102"/>
                    </a:moveTo>
                    <a:cubicBezTo>
                      <a:pt x="624" y="1102"/>
                      <a:pt x="571" y="1127"/>
                      <a:pt x="537" y="1176"/>
                    </a:cubicBezTo>
                    <a:cubicBezTo>
                      <a:pt x="480" y="1255"/>
                      <a:pt x="495" y="1365"/>
                      <a:pt x="575" y="1426"/>
                    </a:cubicBezTo>
                    <a:cubicBezTo>
                      <a:pt x="610" y="1449"/>
                      <a:pt x="643" y="1460"/>
                      <a:pt x="682" y="1460"/>
                    </a:cubicBezTo>
                    <a:cubicBezTo>
                      <a:pt x="735" y="1460"/>
                      <a:pt x="792" y="1434"/>
                      <a:pt x="826" y="1385"/>
                    </a:cubicBezTo>
                    <a:cubicBezTo>
                      <a:pt x="883" y="1305"/>
                      <a:pt x="864" y="1195"/>
                      <a:pt x="784" y="1137"/>
                    </a:cubicBezTo>
                    <a:cubicBezTo>
                      <a:pt x="752" y="1113"/>
                      <a:pt x="715" y="1102"/>
                      <a:pt x="679" y="1102"/>
                    </a:cubicBezTo>
                    <a:close/>
                    <a:moveTo>
                      <a:pt x="5357" y="1828"/>
                    </a:moveTo>
                    <a:cubicBezTo>
                      <a:pt x="5338" y="1828"/>
                      <a:pt x="5319" y="1831"/>
                      <a:pt x="5301" y="1837"/>
                    </a:cubicBezTo>
                    <a:cubicBezTo>
                      <a:pt x="5206" y="1867"/>
                      <a:pt x="5156" y="1970"/>
                      <a:pt x="5186" y="2062"/>
                    </a:cubicBezTo>
                    <a:cubicBezTo>
                      <a:pt x="5213" y="2137"/>
                      <a:pt x="5281" y="2183"/>
                      <a:pt x="5358" y="2183"/>
                    </a:cubicBezTo>
                    <a:cubicBezTo>
                      <a:pt x="5377" y="2183"/>
                      <a:pt x="5395" y="2183"/>
                      <a:pt x="5411" y="2176"/>
                    </a:cubicBezTo>
                    <a:cubicBezTo>
                      <a:pt x="5506" y="2145"/>
                      <a:pt x="5555" y="2042"/>
                      <a:pt x="5525" y="1951"/>
                    </a:cubicBezTo>
                    <a:cubicBezTo>
                      <a:pt x="5501" y="1875"/>
                      <a:pt x="5432" y="1828"/>
                      <a:pt x="5357" y="1828"/>
                    </a:cubicBezTo>
                    <a:close/>
                    <a:moveTo>
                      <a:pt x="303" y="1843"/>
                    </a:moveTo>
                    <a:cubicBezTo>
                      <a:pt x="229" y="1843"/>
                      <a:pt x="158" y="1890"/>
                      <a:pt x="134" y="1967"/>
                    </a:cubicBezTo>
                    <a:cubicBezTo>
                      <a:pt x="108" y="2062"/>
                      <a:pt x="157" y="2160"/>
                      <a:pt x="252" y="2190"/>
                    </a:cubicBezTo>
                    <a:cubicBezTo>
                      <a:pt x="267" y="2198"/>
                      <a:pt x="286" y="2198"/>
                      <a:pt x="305" y="2198"/>
                    </a:cubicBezTo>
                    <a:cubicBezTo>
                      <a:pt x="381" y="2198"/>
                      <a:pt x="450" y="2153"/>
                      <a:pt x="476" y="2076"/>
                    </a:cubicBezTo>
                    <a:cubicBezTo>
                      <a:pt x="503" y="1981"/>
                      <a:pt x="453" y="1883"/>
                      <a:pt x="359" y="1853"/>
                    </a:cubicBezTo>
                    <a:cubicBezTo>
                      <a:pt x="340" y="1846"/>
                      <a:pt x="321" y="1843"/>
                      <a:pt x="303" y="1843"/>
                    </a:cubicBezTo>
                    <a:close/>
                    <a:moveTo>
                      <a:pt x="5487" y="2646"/>
                    </a:moveTo>
                    <a:cubicBezTo>
                      <a:pt x="5388" y="2646"/>
                      <a:pt x="5312" y="2727"/>
                      <a:pt x="5312" y="2825"/>
                    </a:cubicBezTo>
                    <a:lnTo>
                      <a:pt x="5312" y="2834"/>
                    </a:lnTo>
                    <a:lnTo>
                      <a:pt x="5312" y="2837"/>
                    </a:lnTo>
                    <a:cubicBezTo>
                      <a:pt x="5312" y="2936"/>
                      <a:pt x="5392" y="3016"/>
                      <a:pt x="5491" y="3016"/>
                    </a:cubicBezTo>
                    <a:cubicBezTo>
                      <a:pt x="5586" y="3016"/>
                      <a:pt x="5666" y="2936"/>
                      <a:pt x="5666" y="2837"/>
                    </a:cubicBezTo>
                    <a:lnTo>
                      <a:pt x="5666" y="2829"/>
                    </a:lnTo>
                    <a:lnTo>
                      <a:pt x="5666" y="2825"/>
                    </a:lnTo>
                    <a:cubicBezTo>
                      <a:pt x="5666" y="2727"/>
                      <a:pt x="5586" y="2646"/>
                      <a:pt x="5487" y="2646"/>
                    </a:cubicBezTo>
                    <a:close/>
                    <a:moveTo>
                      <a:pt x="176" y="2662"/>
                    </a:moveTo>
                    <a:cubicBezTo>
                      <a:pt x="80" y="2662"/>
                      <a:pt x="1" y="2742"/>
                      <a:pt x="1" y="2841"/>
                    </a:cubicBezTo>
                    <a:cubicBezTo>
                      <a:pt x="1" y="2939"/>
                      <a:pt x="80" y="3020"/>
                      <a:pt x="180" y="3020"/>
                    </a:cubicBezTo>
                    <a:cubicBezTo>
                      <a:pt x="275" y="3020"/>
                      <a:pt x="354" y="2939"/>
                      <a:pt x="354" y="2841"/>
                    </a:cubicBezTo>
                    <a:cubicBezTo>
                      <a:pt x="354" y="2742"/>
                      <a:pt x="275" y="2662"/>
                      <a:pt x="176" y="2662"/>
                    </a:cubicBezTo>
                    <a:close/>
                    <a:moveTo>
                      <a:pt x="5360" y="3478"/>
                    </a:moveTo>
                    <a:cubicBezTo>
                      <a:pt x="5284" y="3478"/>
                      <a:pt x="5215" y="3527"/>
                      <a:pt x="5190" y="3601"/>
                    </a:cubicBezTo>
                    <a:cubicBezTo>
                      <a:pt x="5160" y="3696"/>
                      <a:pt x="5209" y="3795"/>
                      <a:pt x="5304" y="3825"/>
                    </a:cubicBezTo>
                    <a:cubicBezTo>
                      <a:pt x="5323" y="3833"/>
                      <a:pt x="5342" y="3837"/>
                      <a:pt x="5362" y="3837"/>
                    </a:cubicBezTo>
                    <a:cubicBezTo>
                      <a:pt x="5434" y="3837"/>
                      <a:pt x="5506" y="3787"/>
                      <a:pt x="5529" y="3711"/>
                    </a:cubicBezTo>
                    <a:cubicBezTo>
                      <a:pt x="5560" y="3616"/>
                      <a:pt x="5509" y="3518"/>
                      <a:pt x="5415" y="3487"/>
                    </a:cubicBezTo>
                    <a:cubicBezTo>
                      <a:pt x="5396" y="3481"/>
                      <a:pt x="5378" y="3478"/>
                      <a:pt x="5360" y="3478"/>
                    </a:cubicBezTo>
                    <a:close/>
                    <a:moveTo>
                      <a:pt x="306" y="3482"/>
                    </a:moveTo>
                    <a:cubicBezTo>
                      <a:pt x="288" y="3482"/>
                      <a:pt x="270" y="3485"/>
                      <a:pt x="252" y="3491"/>
                    </a:cubicBezTo>
                    <a:cubicBezTo>
                      <a:pt x="161" y="3522"/>
                      <a:pt x="108" y="3624"/>
                      <a:pt x="138" y="3715"/>
                    </a:cubicBezTo>
                    <a:cubicBezTo>
                      <a:pt x="164" y="3792"/>
                      <a:pt x="233" y="3841"/>
                      <a:pt x="308" y="3841"/>
                    </a:cubicBezTo>
                    <a:cubicBezTo>
                      <a:pt x="328" y="3841"/>
                      <a:pt x="343" y="3837"/>
                      <a:pt x="362" y="3829"/>
                    </a:cubicBezTo>
                    <a:cubicBezTo>
                      <a:pt x="457" y="3799"/>
                      <a:pt x="506" y="3700"/>
                      <a:pt x="476" y="3605"/>
                    </a:cubicBezTo>
                    <a:cubicBezTo>
                      <a:pt x="451" y="3531"/>
                      <a:pt x="382" y="3482"/>
                      <a:pt x="306" y="3482"/>
                    </a:cubicBezTo>
                    <a:close/>
                    <a:moveTo>
                      <a:pt x="4985" y="4218"/>
                    </a:moveTo>
                    <a:cubicBezTo>
                      <a:pt x="4929" y="4218"/>
                      <a:pt x="4874" y="4245"/>
                      <a:pt x="4837" y="4293"/>
                    </a:cubicBezTo>
                    <a:cubicBezTo>
                      <a:pt x="4779" y="4373"/>
                      <a:pt x="4799" y="4483"/>
                      <a:pt x="4879" y="4540"/>
                    </a:cubicBezTo>
                    <a:cubicBezTo>
                      <a:pt x="4909" y="4563"/>
                      <a:pt x="4947" y="4575"/>
                      <a:pt x="4981" y="4575"/>
                    </a:cubicBezTo>
                    <a:cubicBezTo>
                      <a:pt x="5039" y="4575"/>
                      <a:pt x="5092" y="4548"/>
                      <a:pt x="5126" y="4502"/>
                    </a:cubicBezTo>
                    <a:cubicBezTo>
                      <a:pt x="5183" y="4422"/>
                      <a:pt x="5167" y="4312"/>
                      <a:pt x="5088" y="4252"/>
                    </a:cubicBezTo>
                    <a:cubicBezTo>
                      <a:pt x="5057" y="4229"/>
                      <a:pt x="5021" y="4218"/>
                      <a:pt x="4985" y="4218"/>
                    </a:cubicBezTo>
                    <a:close/>
                    <a:moveTo>
                      <a:pt x="688" y="4223"/>
                    </a:moveTo>
                    <a:cubicBezTo>
                      <a:pt x="651" y="4223"/>
                      <a:pt x="614" y="4234"/>
                      <a:pt x="582" y="4259"/>
                    </a:cubicBezTo>
                    <a:cubicBezTo>
                      <a:pt x="503" y="4316"/>
                      <a:pt x="484" y="4426"/>
                      <a:pt x="545" y="4506"/>
                    </a:cubicBezTo>
                    <a:cubicBezTo>
                      <a:pt x="578" y="4555"/>
                      <a:pt x="632" y="4578"/>
                      <a:pt x="685" y="4578"/>
                    </a:cubicBezTo>
                    <a:cubicBezTo>
                      <a:pt x="724" y="4578"/>
                      <a:pt x="761" y="4567"/>
                      <a:pt x="792" y="4544"/>
                    </a:cubicBezTo>
                    <a:cubicBezTo>
                      <a:pt x="871" y="4487"/>
                      <a:pt x="887" y="4377"/>
                      <a:pt x="829" y="4297"/>
                    </a:cubicBezTo>
                    <a:cubicBezTo>
                      <a:pt x="795" y="4249"/>
                      <a:pt x="742" y="4223"/>
                      <a:pt x="688" y="4223"/>
                    </a:cubicBezTo>
                    <a:close/>
                    <a:moveTo>
                      <a:pt x="4396" y="4806"/>
                    </a:moveTo>
                    <a:cubicBezTo>
                      <a:pt x="4359" y="4806"/>
                      <a:pt x="4322" y="4818"/>
                      <a:pt x="4290" y="4841"/>
                    </a:cubicBezTo>
                    <a:cubicBezTo>
                      <a:pt x="4209" y="4898"/>
                      <a:pt x="4195" y="5008"/>
                      <a:pt x="4251" y="5087"/>
                    </a:cubicBezTo>
                    <a:cubicBezTo>
                      <a:pt x="4286" y="5138"/>
                      <a:pt x="4342" y="5164"/>
                      <a:pt x="4396" y="5164"/>
                    </a:cubicBezTo>
                    <a:cubicBezTo>
                      <a:pt x="4434" y="5164"/>
                      <a:pt x="4468" y="5152"/>
                      <a:pt x="4502" y="5129"/>
                    </a:cubicBezTo>
                    <a:cubicBezTo>
                      <a:pt x="4579" y="5069"/>
                      <a:pt x="4597" y="4959"/>
                      <a:pt x="4540" y="4878"/>
                    </a:cubicBezTo>
                    <a:cubicBezTo>
                      <a:pt x="4504" y="4831"/>
                      <a:pt x="4450" y="4806"/>
                      <a:pt x="4396" y="4806"/>
                    </a:cubicBezTo>
                    <a:close/>
                    <a:moveTo>
                      <a:pt x="1274" y="4809"/>
                    </a:moveTo>
                    <a:cubicBezTo>
                      <a:pt x="1219" y="4809"/>
                      <a:pt x="1164" y="4834"/>
                      <a:pt x="1130" y="4882"/>
                    </a:cubicBezTo>
                    <a:cubicBezTo>
                      <a:pt x="1073" y="4962"/>
                      <a:pt x="1092" y="5073"/>
                      <a:pt x="1172" y="5133"/>
                    </a:cubicBezTo>
                    <a:cubicBezTo>
                      <a:pt x="1203" y="5152"/>
                      <a:pt x="1240" y="5168"/>
                      <a:pt x="1275" y="5168"/>
                    </a:cubicBezTo>
                    <a:cubicBezTo>
                      <a:pt x="1331" y="5168"/>
                      <a:pt x="1385" y="5141"/>
                      <a:pt x="1419" y="5092"/>
                    </a:cubicBezTo>
                    <a:cubicBezTo>
                      <a:pt x="1476" y="5012"/>
                      <a:pt x="1461" y="4901"/>
                      <a:pt x="1381" y="4845"/>
                    </a:cubicBezTo>
                    <a:cubicBezTo>
                      <a:pt x="1349" y="4820"/>
                      <a:pt x="1311" y="4809"/>
                      <a:pt x="1274" y="4809"/>
                    </a:cubicBezTo>
                    <a:close/>
                    <a:moveTo>
                      <a:pt x="2016" y="5186"/>
                    </a:moveTo>
                    <a:cubicBezTo>
                      <a:pt x="1941" y="5186"/>
                      <a:pt x="1869" y="5234"/>
                      <a:pt x="1845" y="5308"/>
                    </a:cubicBezTo>
                    <a:cubicBezTo>
                      <a:pt x="1814" y="5403"/>
                      <a:pt x="1868" y="5503"/>
                      <a:pt x="1959" y="5533"/>
                    </a:cubicBezTo>
                    <a:cubicBezTo>
                      <a:pt x="1978" y="5540"/>
                      <a:pt x="1996" y="5540"/>
                      <a:pt x="2016" y="5540"/>
                    </a:cubicBezTo>
                    <a:cubicBezTo>
                      <a:pt x="2092" y="5540"/>
                      <a:pt x="2161" y="5494"/>
                      <a:pt x="2184" y="5419"/>
                    </a:cubicBezTo>
                    <a:cubicBezTo>
                      <a:pt x="2214" y="5324"/>
                      <a:pt x="2164" y="5224"/>
                      <a:pt x="2069" y="5194"/>
                    </a:cubicBezTo>
                    <a:cubicBezTo>
                      <a:pt x="2052" y="5188"/>
                      <a:pt x="2034" y="5186"/>
                      <a:pt x="2016" y="5186"/>
                    </a:cubicBezTo>
                    <a:close/>
                    <a:moveTo>
                      <a:pt x="3658" y="5185"/>
                    </a:moveTo>
                    <a:cubicBezTo>
                      <a:pt x="3639" y="5185"/>
                      <a:pt x="3620" y="5188"/>
                      <a:pt x="3602" y="5194"/>
                    </a:cubicBezTo>
                    <a:cubicBezTo>
                      <a:pt x="3507" y="5224"/>
                      <a:pt x="3456" y="5324"/>
                      <a:pt x="3487" y="5419"/>
                    </a:cubicBezTo>
                    <a:cubicBezTo>
                      <a:pt x="3510" y="5494"/>
                      <a:pt x="3582" y="5540"/>
                      <a:pt x="3654" y="5540"/>
                    </a:cubicBezTo>
                    <a:cubicBezTo>
                      <a:pt x="3674" y="5540"/>
                      <a:pt x="3693" y="5536"/>
                      <a:pt x="3712" y="5533"/>
                    </a:cubicBezTo>
                    <a:cubicBezTo>
                      <a:pt x="3807" y="5503"/>
                      <a:pt x="3856" y="5399"/>
                      <a:pt x="3826" y="5308"/>
                    </a:cubicBezTo>
                    <a:cubicBezTo>
                      <a:pt x="3801" y="5232"/>
                      <a:pt x="3733" y="5185"/>
                      <a:pt x="3658" y="5185"/>
                    </a:cubicBezTo>
                    <a:close/>
                    <a:moveTo>
                      <a:pt x="2837" y="5312"/>
                    </a:moveTo>
                    <a:cubicBezTo>
                      <a:pt x="2738" y="5315"/>
                      <a:pt x="2658" y="5392"/>
                      <a:pt x="2658" y="5494"/>
                    </a:cubicBezTo>
                    <a:cubicBezTo>
                      <a:pt x="2658" y="5589"/>
                      <a:pt x="2738" y="5669"/>
                      <a:pt x="2837" y="5669"/>
                    </a:cubicBezTo>
                    <a:cubicBezTo>
                      <a:pt x="2936" y="5669"/>
                      <a:pt x="3016" y="5589"/>
                      <a:pt x="3016" y="5491"/>
                    </a:cubicBezTo>
                    <a:cubicBezTo>
                      <a:pt x="3016" y="5392"/>
                      <a:pt x="2932" y="5312"/>
                      <a:pt x="2837" y="531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486" name="Google Shape;2130;p35"/>
          <p:cNvSpPr txBox="1">
            <a:spLocks/>
          </p:cNvSpPr>
          <p:nvPr/>
        </p:nvSpPr>
        <p:spPr>
          <a:xfrm>
            <a:off x="609600" y="438150"/>
            <a:ext cx="6085200" cy="426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indent="-365760">
              <a:buSzPct val="86000"/>
            </a:pPr>
            <a:r>
              <a:rPr lang="en-US" dirty="0" smtClean="0">
                <a:solidFill>
                  <a:schemeClr val="accent5"/>
                </a:solidFill>
                <a:latin typeface="Barlow" charset="0"/>
                <a:cs typeface="Calibri"/>
              </a:rPr>
              <a:t>It quickly gained popularity for relaxing face lines. It has since gained many FDA approvals such as</a:t>
            </a:r>
          </a:p>
          <a:p>
            <a:pPr marL="0" marR="0" lvl="0" indent="-36576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ct val="86000"/>
              <a:tabLst/>
              <a:defRPr/>
            </a:pPr>
            <a:endParaRPr kumimoji="0" lang="en-US" sz="1400" b="0" i="0" u="none" strike="noStrike" kern="0" cap="none" spc="0" normalizeH="0" baseline="0" noProof="0" dirty="0" smtClean="0">
              <a:ln>
                <a:noFill/>
              </a:ln>
              <a:solidFill>
                <a:schemeClr val="accent5"/>
              </a:solidFill>
              <a:effectLst/>
              <a:uLnTx/>
              <a:uFillTx/>
              <a:latin typeface="Barlow" charset="0"/>
              <a:ea typeface="Arial"/>
              <a:cs typeface="Calibri"/>
              <a:sym typeface="Arial"/>
            </a:endParaRPr>
          </a:p>
          <a:p>
            <a:pPr marL="0" marR="0" lvl="0" indent="-36576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ct val="86000"/>
              <a:buFont typeface="Barlow" charset="0"/>
              <a:buChar char="●"/>
              <a:tabLst/>
              <a:defRPr/>
            </a:pPr>
            <a:r>
              <a:rPr kumimoji="0" lang="en-US" sz="1400" b="0" i="0" u="none" strike="noStrike" kern="0" cap="none" spc="0" normalizeH="0" baseline="0" noProof="0" dirty="0" smtClean="0">
                <a:ln>
                  <a:noFill/>
                </a:ln>
                <a:solidFill>
                  <a:schemeClr val="accent5"/>
                </a:solidFill>
                <a:effectLst/>
                <a:uLnTx/>
                <a:uFillTx/>
                <a:latin typeface="Barlow" charset="0"/>
                <a:ea typeface="Arial"/>
                <a:cs typeface="Calibri"/>
                <a:sym typeface="Arial"/>
              </a:rPr>
              <a:t>TMJ (Temporomandibular joint)</a:t>
            </a:r>
          </a:p>
          <a:p>
            <a:pPr marL="0" marR="0" lvl="0" indent="-36576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ct val="86000"/>
              <a:buFont typeface="Barlow" charset="0"/>
              <a:buChar char="●"/>
              <a:tabLst/>
              <a:defRPr/>
            </a:pPr>
            <a:r>
              <a:rPr lang="en-US" dirty="0" smtClean="0">
                <a:solidFill>
                  <a:schemeClr val="accent5"/>
                </a:solidFill>
                <a:latin typeface="Barlow" charset="0"/>
                <a:cs typeface="Calibri"/>
              </a:rPr>
              <a:t>Treating Frown lines</a:t>
            </a:r>
          </a:p>
          <a:p>
            <a:pPr marR="0" lvl="0" indent="-36576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ct val="86000"/>
              <a:buFont typeface="Barlow" charset="0"/>
              <a:buChar char="●"/>
              <a:tabLst/>
              <a:defRPr/>
            </a:pPr>
            <a:r>
              <a:rPr lang="en-US" dirty="0" smtClean="0">
                <a:solidFill>
                  <a:schemeClr val="accent5"/>
                </a:solidFill>
                <a:latin typeface="Barlow" charset="0"/>
                <a:cs typeface="Calibri"/>
              </a:rPr>
              <a:t>Underarm sweating</a:t>
            </a:r>
          </a:p>
          <a:p>
            <a:pPr marR="0" lvl="0" indent="-36576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ct val="86000"/>
              <a:buFont typeface="Barlow" charset="0"/>
              <a:buChar char="●"/>
              <a:tabLst/>
              <a:defRPr/>
            </a:pPr>
            <a:r>
              <a:rPr lang="en-US" dirty="0" smtClean="0">
                <a:solidFill>
                  <a:schemeClr val="accent5"/>
                </a:solidFill>
                <a:latin typeface="Barlow" charset="0"/>
                <a:cs typeface="Calibri"/>
              </a:rPr>
              <a:t>Migraines</a:t>
            </a:r>
          </a:p>
          <a:p>
            <a:pPr marR="0" lvl="0" indent="-36576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ct val="86000"/>
              <a:buFont typeface="Barlow" charset="0"/>
              <a:buChar char="●"/>
              <a:tabLst/>
              <a:defRPr/>
            </a:pPr>
            <a:r>
              <a:rPr lang="en-US" dirty="0" smtClean="0">
                <a:solidFill>
                  <a:schemeClr val="accent5"/>
                </a:solidFill>
                <a:latin typeface="Barlow" charset="0"/>
                <a:cs typeface="Calibri"/>
              </a:rPr>
              <a:t>Urinary Incontinence</a:t>
            </a:r>
          </a:p>
          <a:p>
            <a:pPr marR="0" lvl="0" indent="-36576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ct val="86000"/>
              <a:buFont typeface="Barlow" charset="0"/>
              <a:buChar char="●"/>
              <a:tabLst/>
              <a:defRPr/>
            </a:pPr>
            <a:r>
              <a:rPr lang="en-US" dirty="0" smtClean="0">
                <a:solidFill>
                  <a:schemeClr val="accent5"/>
                </a:solidFill>
                <a:latin typeface="Barlow" charset="0"/>
                <a:cs typeface="Calibri"/>
              </a:rPr>
              <a:t> Crows feet</a:t>
            </a:r>
          </a:p>
          <a:p>
            <a:pPr marR="0" lvl="0" indent="-36576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ct val="86000"/>
              <a:buFont typeface="Barlow" charset="0"/>
              <a:buChar char="●"/>
              <a:tabLst/>
              <a:defRPr/>
            </a:pPr>
            <a:r>
              <a:rPr kumimoji="0" lang="en-US" sz="1400" b="0" i="0" u="none" strike="noStrike" kern="0" cap="none" spc="0" normalizeH="0" baseline="0" noProof="0" dirty="0" smtClean="0">
                <a:ln>
                  <a:noFill/>
                </a:ln>
                <a:solidFill>
                  <a:schemeClr val="accent5"/>
                </a:solidFill>
                <a:effectLst/>
                <a:uLnTx/>
                <a:uFillTx/>
                <a:latin typeface="Barlow" charset="0"/>
                <a:ea typeface="Arial"/>
                <a:cs typeface="Calibri"/>
                <a:sym typeface="Arial"/>
              </a:rPr>
              <a:t>Limb spasticity</a:t>
            </a:r>
          </a:p>
          <a:p>
            <a:pPr marL="365760" marR="0" lvl="0" indent="-36576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ct val="86000"/>
              <a:tabLst/>
              <a:defRPr/>
            </a:pPr>
            <a:r>
              <a:rPr lang="en-US" noProof="0" dirty="0" smtClean="0">
                <a:solidFill>
                  <a:schemeClr val="accent5"/>
                </a:solidFill>
                <a:latin typeface="Barlow" charset="0"/>
                <a:cs typeface="Calibri"/>
              </a:rPr>
              <a:t>           And many others.</a:t>
            </a:r>
          </a:p>
          <a:p>
            <a:pPr marL="365760" marR="0" lvl="0" indent="-36576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ct val="86000"/>
              <a:tabLst/>
              <a:defRPr/>
            </a:pPr>
            <a:endParaRPr kumimoji="0" lang="en-US" sz="1400" b="0" i="0" u="none" strike="noStrike" kern="0" cap="none" spc="0" normalizeH="0" baseline="0" dirty="0" smtClean="0">
              <a:ln>
                <a:noFill/>
              </a:ln>
              <a:solidFill>
                <a:schemeClr val="accent5"/>
              </a:solidFill>
              <a:effectLst/>
              <a:uLnTx/>
              <a:uFillTx/>
              <a:latin typeface="Barlow" charset="0"/>
              <a:ea typeface="Arial"/>
              <a:cs typeface="Calibri"/>
              <a:sym typeface="Arial"/>
            </a:endParaRPr>
          </a:p>
          <a:p>
            <a:pPr marL="365760" marR="0" lvl="0" indent="-36576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ct val="86000"/>
              <a:tabLst/>
              <a:defRPr/>
            </a:pPr>
            <a:r>
              <a:rPr lang="en-US" noProof="0" dirty="0" smtClean="0">
                <a:solidFill>
                  <a:schemeClr val="accent5"/>
                </a:solidFill>
                <a:latin typeface="Barlow" charset="0"/>
                <a:cs typeface="Calibri"/>
              </a:rPr>
              <a:t>           It is a multi-billion dollar industry today.</a:t>
            </a:r>
            <a:endParaRPr kumimoji="0" lang="en-US" sz="1400" b="0" i="0" u="none" strike="noStrike" kern="0" cap="none" spc="0" normalizeH="0" baseline="0" noProof="0" dirty="0" smtClean="0">
              <a:ln>
                <a:noFill/>
              </a:ln>
              <a:solidFill>
                <a:schemeClr val="accent5"/>
              </a:solidFill>
              <a:effectLst/>
              <a:uLnTx/>
              <a:uFillTx/>
              <a:latin typeface="Barlow" charset="0"/>
              <a:ea typeface="Arial"/>
              <a:cs typeface="Calibri"/>
              <a:sym typeface="Arial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dk2"/>
        </a:solidFill>
        <a:effectLst/>
      </p:bgPr>
    </p:bg>
    <p:spTree>
      <p:nvGrpSpPr>
        <p:cNvPr id="1" name="Shape 27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39" name="Google Shape;2739;p41"/>
          <p:cNvSpPr txBox="1">
            <a:spLocks noGrp="1"/>
          </p:cNvSpPr>
          <p:nvPr>
            <p:ph type="subTitle" idx="1"/>
          </p:nvPr>
        </p:nvSpPr>
        <p:spPr>
          <a:xfrm>
            <a:off x="685800" y="2038350"/>
            <a:ext cx="3048000" cy="901975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 dirty="0" smtClean="0"/>
              <a:t>Moderate to severe frown lines, crows feet, and forehead lines.</a:t>
            </a:r>
          </a:p>
          <a:p>
            <a:pPr marL="0" lvl="0" indent="0" algn="l" rtl="0">
              <a:spcBef>
                <a:spcPts val="0"/>
              </a:spcBef>
              <a:spcAft>
                <a:spcPts val="1600"/>
              </a:spcAft>
              <a:buNone/>
            </a:pPr>
            <a:endParaRPr dirty="0"/>
          </a:p>
        </p:txBody>
      </p:sp>
      <p:sp>
        <p:nvSpPr>
          <p:cNvPr id="2740" name="Google Shape;2740;p41"/>
          <p:cNvSpPr txBox="1">
            <a:spLocks noGrp="1"/>
          </p:cNvSpPr>
          <p:nvPr>
            <p:ph type="ctrTitle"/>
          </p:nvPr>
        </p:nvSpPr>
        <p:spPr>
          <a:xfrm>
            <a:off x="720050" y="609523"/>
            <a:ext cx="2600100" cy="834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dirty="0" smtClean="0">
                <a:solidFill>
                  <a:schemeClr val="tx2"/>
                </a:solidFill>
              </a:rPr>
              <a:t>Client Selection and Face Preparation</a:t>
            </a:r>
            <a:endParaRPr dirty="0">
              <a:solidFill>
                <a:schemeClr val="tx2"/>
              </a:solidFill>
            </a:endParaRPr>
          </a:p>
        </p:txBody>
      </p:sp>
      <p:grpSp>
        <p:nvGrpSpPr>
          <p:cNvPr id="2741" name="Google Shape;2741;p41"/>
          <p:cNvGrpSpPr/>
          <p:nvPr/>
        </p:nvGrpSpPr>
        <p:grpSpPr>
          <a:xfrm>
            <a:off x="7640612" y="2800288"/>
            <a:ext cx="1499535" cy="2349591"/>
            <a:chOff x="7634175" y="2806726"/>
            <a:chExt cx="1499535" cy="2349591"/>
          </a:xfrm>
        </p:grpSpPr>
        <p:sp>
          <p:nvSpPr>
            <p:cNvPr id="2742" name="Google Shape;2742;p41"/>
            <p:cNvSpPr/>
            <p:nvPr/>
          </p:nvSpPr>
          <p:spPr>
            <a:xfrm>
              <a:off x="7634175" y="3583051"/>
              <a:ext cx="1499535" cy="1573266"/>
            </a:xfrm>
            <a:custGeom>
              <a:avLst/>
              <a:gdLst/>
              <a:ahLst/>
              <a:cxnLst/>
              <a:rect l="l" t="t" r="r" b="b"/>
              <a:pathLst>
                <a:path w="35042" h="36765" extrusionOk="0">
                  <a:moveTo>
                    <a:pt x="538" y="552"/>
                  </a:moveTo>
                  <a:lnTo>
                    <a:pt x="538" y="552"/>
                  </a:lnTo>
                  <a:cubicBezTo>
                    <a:pt x="2516" y="1227"/>
                    <a:pt x="4418" y="2097"/>
                    <a:pt x="6212" y="3126"/>
                  </a:cubicBezTo>
                  <a:cubicBezTo>
                    <a:pt x="8127" y="4192"/>
                    <a:pt x="9907" y="5454"/>
                    <a:pt x="11589" y="6810"/>
                  </a:cubicBezTo>
                  <a:cubicBezTo>
                    <a:pt x="12441" y="7474"/>
                    <a:pt x="13250" y="8192"/>
                    <a:pt x="14055" y="8902"/>
                  </a:cubicBezTo>
                  <a:cubicBezTo>
                    <a:pt x="14834" y="9642"/>
                    <a:pt x="15621" y="10375"/>
                    <a:pt x="16365" y="11143"/>
                  </a:cubicBezTo>
                  <a:cubicBezTo>
                    <a:pt x="17870" y="12666"/>
                    <a:pt x="19298" y="14254"/>
                    <a:pt x="20665" y="15882"/>
                  </a:cubicBezTo>
                  <a:cubicBezTo>
                    <a:pt x="23417" y="19124"/>
                    <a:pt x="25973" y="22511"/>
                    <a:pt x="28345" y="26002"/>
                  </a:cubicBezTo>
                  <a:cubicBezTo>
                    <a:pt x="30720" y="29483"/>
                    <a:pt x="32953" y="33109"/>
                    <a:pt x="34988" y="36721"/>
                  </a:cubicBezTo>
                  <a:lnTo>
                    <a:pt x="33403" y="36126"/>
                  </a:lnTo>
                  <a:cubicBezTo>
                    <a:pt x="32888" y="35930"/>
                    <a:pt x="32377" y="35749"/>
                    <a:pt x="31859" y="35517"/>
                  </a:cubicBezTo>
                  <a:lnTo>
                    <a:pt x="30303" y="34857"/>
                  </a:lnTo>
                  <a:cubicBezTo>
                    <a:pt x="29788" y="34632"/>
                    <a:pt x="29291" y="34381"/>
                    <a:pt x="28780" y="34142"/>
                  </a:cubicBezTo>
                  <a:cubicBezTo>
                    <a:pt x="26750" y="33193"/>
                    <a:pt x="24817" y="32075"/>
                    <a:pt x="22964" y="30865"/>
                  </a:cubicBezTo>
                  <a:cubicBezTo>
                    <a:pt x="19262" y="28428"/>
                    <a:pt x="15955" y="25520"/>
                    <a:pt x="13025" y="22325"/>
                  </a:cubicBezTo>
                  <a:cubicBezTo>
                    <a:pt x="10121" y="19113"/>
                    <a:pt x="7601" y="15603"/>
                    <a:pt x="5491" y="11894"/>
                  </a:cubicBezTo>
                  <a:cubicBezTo>
                    <a:pt x="3456" y="8276"/>
                    <a:pt x="1700" y="4487"/>
                    <a:pt x="538" y="552"/>
                  </a:cubicBezTo>
                  <a:close/>
                  <a:moveTo>
                    <a:pt x="1" y="1"/>
                  </a:moveTo>
                  <a:lnTo>
                    <a:pt x="81" y="317"/>
                  </a:lnTo>
                  <a:cubicBezTo>
                    <a:pt x="606" y="2383"/>
                    <a:pt x="1317" y="4392"/>
                    <a:pt x="2126" y="6372"/>
                  </a:cubicBezTo>
                  <a:cubicBezTo>
                    <a:pt x="2938" y="8348"/>
                    <a:pt x="3856" y="10288"/>
                    <a:pt x="4900" y="12173"/>
                  </a:cubicBezTo>
                  <a:cubicBezTo>
                    <a:pt x="6989" y="15937"/>
                    <a:pt x="9486" y="19527"/>
                    <a:pt x="12467" y="22757"/>
                  </a:cubicBezTo>
                  <a:cubicBezTo>
                    <a:pt x="13964" y="24363"/>
                    <a:pt x="15527" y="25926"/>
                    <a:pt x="17242" y="27340"/>
                  </a:cubicBezTo>
                  <a:cubicBezTo>
                    <a:pt x="18972" y="28736"/>
                    <a:pt x="20752" y="30085"/>
                    <a:pt x="22670" y="31253"/>
                  </a:cubicBezTo>
                  <a:cubicBezTo>
                    <a:pt x="26474" y="33646"/>
                    <a:pt x="30607" y="35502"/>
                    <a:pt x="35042" y="36764"/>
                  </a:cubicBezTo>
                  <a:cubicBezTo>
                    <a:pt x="33243" y="32910"/>
                    <a:pt x="31115" y="29305"/>
                    <a:pt x="28805" y="25744"/>
                  </a:cubicBezTo>
                  <a:cubicBezTo>
                    <a:pt x="26470" y="22210"/>
                    <a:pt x="23958" y="18765"/>
                    <a:pt x="21125" y="15545"/>
                  </a:cubicBezTo>
                  <a:cubicBezTo>
                    <a:pt x="18294" y="12326"/>
                    <a:pt x="15176" y="9316"/>
                    <a:pt x="11753" y="6636"/>
                  </a:cubicBezTo>
                  <a:cubicBezTo>
                    <a:pt x="8333" y="3957"/>
                    <a:pt x="4552" y="1617"/>
                    <a:pt x="327" y="116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3" name="Google Shape;2743;p41"/>
            <p:cNvSpPr/>
            <p:nvPr/>
          </p:nvSpPr>
          <p:spPr>
            <a:xfrm>
              <a:off x="7645558" y="3594990"/>
              <a:ext cx="1487082" cy="1560386"/>
            </a:xfrm>
            <a:custGeom>
              <a:avLst/>
              <a:gdLst/>
              <a:ahLst/>
              <a:cxnLst/>
              <a:rect l="l" t="t" r="r" b="b"/>
              <a:pathLst>
                <a:path w="34751" h="36464" extrusionOk="0">
                  <a:moveTo>
                    <a:pt x="0" y="1"/>
                  </a:moveTo>
                  <a:lnTo>
                    <a:pt x="4286" y="4606"/>
                  </a:lnTo>
                  <a:lnTo>
                    <a:pt x="8611" y="9182"/>
                  </a:lnTo>
                  <a:lnTo>
                    <a:pt x="17303" y="18290"/>
                  </a:lnTo>
                  <a:lnTo>
                    <a:pt x="26041" y="27363"/>
                  </a:lnTo>
                  <a:lnTo>
                    <a:pt x="30403" y="31905"/>
                  </a:lnTo>
                  <a:lnTo>
                    <a:pt x="34751" y="36463"/>
                  </a:lnTo>
                  <a:cubicBezTo>
                    <a:pt x="32093" y="33240"/>
                    <a:pt x="29279" y="30129"/>
                    <a:pt x="26450" y="27036"/>
                  </a:cubicBezTo>
                  <a:cubicBezTo>
                    <a:pt x="23619" y="23943"/>
                    <a:pt x="20722" y="20905"/>
                    <a:pt x="17832" y="17859"/>
                  </a:cubicBezTo>
                  <a:cubicBezTo>
                    <a:pt x="14903" y="14849"/>
                    <a:pt x="11987" y="11825"/>
                    <a:pt x="9014" y="8849"/>
                  </a:cubicBezTo>
                  <a:cubicBezTo>
                    <a:pt x="6040" y="5871"/>
                    <a:pt x="3056" y="2905"/>
                    <a:pt x="0" y="1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4" name="Google Shape;2744;p41"/>
            <p:cNvSpPr/>
            <p:nvPr/>
          </p:nvSpPr>
          <p:spPr>
            <a:xfrm>
              <a:off x="8132467" y="4393654"/>
              <a:ext cx="298093" cy="110833"/>
            </a:xfrm>
            <a:custGeom>
              <a:avLst/>
              <a:gdLst/>
              <a:ahLst/>
              <a:cxnLst/>
              <a:rect l="l" t="t" r="r" b="b"/>
              <a:pathLst>
                <a:path w="6966" h="2590" extrusionOk="0">
                  <a:moveTo>
                    <a:pt x="6845" y="1"/>
                  </a:moveTo>
                  <a:lnTo>
                    <a:pt x="0" y="2282"/>
                  </a:lnTo>
                  <a:lnTo>
                    <a:pt x="119" y="2590"/>
                  </a:lnTo>
                  <a:lnTo>
                    <a:pt x="6965" y="309"/>
                  </a:lnTo>
                  <a:lnTo>
                    <a:pt x="6845" y="1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5" name="Google Shape;2745;p41"/>
            <p:cNvSpPr/>
            <p:nvPr/>
          </p:nvSpPr>
          <p:spPr>
            <a:xfrm>
              <a:off x="8033913" y="4275585"/>
              <a:ext cx="283201" cy="106168"/>
            </a:xfrm>
            <a:custGeom>
              <a:avLst/>
              <a:gdLst/>
              <a:ahLst/>
              <a:cxnLst/>
              <a:rect l="l" t="t" r="r" b="b"/>
              <a:pathLst>
                <a:path w="6618" h="2481" extrusionOk="0">
                  <a:moveTo>
                    <a:pt x="6498" y="0"/>
                  </a:moveTo>
                  <a:lnTo>
                    <a:pt x="1" y="2172"/>
                  </a:lnTo>
                  <a:lnTo>
                    <a:pt x="120" y="2480"/>
                  </a:lnTo>
                  <a:lnTo>
                    <a:pt x="6618" y="308"/>
                  </a:lnTo>
                  <a:lnTo>
                    <a:pt x="6498" y="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6" name="Google Shape;2746;p41"/>
            <p:cNvSpPr/>
            <p:nvPr/>
          </p:nvSpPr>
          <p:spPr>
            <a:xfrm>
              <a:off x="8522833" y="4310034"/>
              <a:ext cx="60723" cy="198472"/>
            </a:xfrm>
            <a:custGeom>
              <a:avLst/>
              <a:gdLst/>
              <a:ahLst/>
              <a:cxnLst/>
              <a:rect l="l" t="t" r="r" b="b"/>
              <a:pathLst>
                <a:path w="1419" h="4638" extrusionOk="0">
                  <a:moveTo>
                    <a:pt x="1070" y="0"/>
                  </a:moveTo>
                  <a:lnTo>
                    <a:pt x="1" y="4569"/>
                  </a:lnTo>
                  <a:lnTo>
                    <a:pt x="345" y="4638"/>
                  </a:lnTo>
                  <a:lnTo>
                    <a:pt x="1418" y="69"/>
                  </a:lnTo>
                  <a:lnTo>
                    <a:pt x="1070" y="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7" name="Google Shape;2747;p41"/>
            <p:cNvSpPr/>
            <p:nvPr/>
          </p:nvSpPr>
          <p:spPr>
            <a:xfrm>
              <a:off x="8224945" y="2806726"/>
              <a:ext cx="908185" cy="2059090"/>
            </a:xfrm>
            <a:custGeom>
              <a:avLst/>
              <a:gdLst/>
              <a:ahLst/>
              <a:cxnLst/>
              <a:rect l="l" t="t" r="r" b="b"/>
              <a:pathLst>
                <a:path w="21223" h="48118" extrusionOk="0">
                  <a:moveTo>
                    <a:pt x="846" y="705"/>
                  </a:moveTo>
                  <a:cubicBezTo>
                    <a:pt x="2577" y="2026"/>
                    <a:pt x="4195" y="3481"/>
                    <a:pt x="5653" y="5063"/>
                  </a:cubicBezTo>
                  <a:cubicBezTo>
                    <a:pt x="7186" y="6738"/>
                    <a:pt x="8553" y="8537"/>
                    <a:pt x="9779" y="10411"/>
                  </a:cubicBezTo>
                  <a:cubicBezTo>
                    <a:pt x="12227" y="14172"/>
                    <a:pt x="14054" y="18243"/>
                    <a:pt x="15555" y="22391"/>
                  </a:cubicBezTo>
                  <a:cubicBezTo>
                    <a:pt x="16335" y="24454"/>
                    <a:pt x="16966" y="26568"/>
                    <a:pt x="17585" y="28678"/>
                  </a:cubicBezTo>
                  <a:cubicBezTo>
                    <a:pt x="18195" y="30793"/>
                    <a:pt x="18728" y="32928"/>
                    <a:pt x="19185" y="35074"/>
                  </a:cubicBezTo>
                  <a:cubicBezTo>
                    <a:pt x="20106" y="39357"/>
                    <a:pt x="20784" y="43744"/>
                    <a:pt x="21197" y="48056"/>
                  </a:cubicBezTo>
                  <a:cubicBezTo>
                    <a:pt x="20395" y="47211"/>
                    <a:pt x="19620" y="46359"/>
                    <a:pt x="18866" y="45521"/>
                  </a:cubicBezTo>
                  <a:lnTo>
                    <a:pt x="17734" y="44281"/>
                  </a:lnTo>
                  <a:lnTo>
                    <a:pt x="17169" y="43668"/>
                  </a:lnTo>
                  <a:lnTo>
                    <a:pt x="16632" y="43012"/>
                  </a:lnTo>
                  <a:lnTo>
                    <a:pt x="14493" y="40369"/>
                  </a:lnTo>
                  <a:cubicBezTo>
                    <a:pt x="14145" y="39922"/>
                    <a:pt x="13768" y="39499"/>
                    <a:pt x="13445" y="39038"/>
                  </a:cubicBezTo>
                  <a:lnTo>
                    <a:pt x="12488" y="37646"/>
                  </a:lnTo>
                  <a:lnTo>
                    <a:pt x="10577" y="34865"/>
                  </a:lnTo>
                  <a:lnTo>
                    <a:pt x="8887" y="31968"/>
                  </a:lnTo>
                  <a:cubicBezTo>
                    <a:pt x="8608" y="31485"/>
                    <a:pt x="8314" y="31006"/>
                    <a:pt x="8053" y="30517"/>
                  </a:cubicBezTo>
                  <a:lnTo>
                    <a:pt x="7306" y="29023"/>
                  </a:lnTo>
                  <a:lnTo>
                    <a:pt x="6559" y="27533"/>
                  </a:lnTo>
                  <a:cubicBezTo>
                    <a:pt x="6309" y="27036"/>
                    <a:pt x="6048" y="26543"/>
                    <a:pt x="5852" y="26024"/>
                  </a:cubicBezTo>
                  <a:lnTo>
                    <a:pt x="4579" y="22953"/>
                  </a:lnTo>
                  <a:cubicBezTo>
                    <a:pt x="4192" y="21920"/>
                    <a:pt x="3869" y="20865"/>
                    <a:pt x="3496" y="19828"/>
                  </a:cubicBezTo>
                  <a:cubicBezTo>
                    <a:pt x="3104" y="18791"/>
                    <a:pt x="2872" y="17713"/>
                    <a:pt x="2564" y="16655"/>
                  </a:cubicBezTo>
                  <a:cubicBezTo>
                    <a:pt x="2248" y="15600"/>
                    <a:pt x="2042" y="14523"/>
                    <a:pt x="1816" y="13446"/>
                  </a:cubicBezTo>
                  <a:cubicBezTo>
                    <a:pt x="982" y="9257"/>
                    <a:pt x="503" y="4954"/>
                    <a:pt x="846" y="705"/>
                  </a:cubicBezTo>
                  <a:close/>
                  <a:moveTo>
                    <a:pt x="529" y="1"/>
                  </a:moveTo>
                  <a:lnTo>
                    <a:pt x="493" y="331"/>
                  </a:lnTo>
                  <a:cubicBezTo>
                    <a:pt x="0" y="4751"/>
                    <a:pt x="333" y="9197"/>
                    <a:pt x="1160" y="13555"/>
                  </a:cubicBezTo>
                  <a:cubicBezTo>
                    <a:pt x="2012" y="17906"/>
                    <a:pt x="3307" y="22199"/>
                    <a:pt x="5178" y="26278"/>
                  </a:cubicBezTo>
                  <a:cubicBezTo>
                    <a:pt x="5381" y="26800"/>
                    <a:pt x="5642" y="27297"/>
                    <a:pt x="5896" y="27801"/>
                  </a:cubicBezTo>
                  <a:lnTo>
                    <a:pt x="6657" y="29306"/>
                  </a:lnTo>
                  <a:lnTo>
                    <a:pt x="7419" y="30807"/>
                  </a:lnTo>
                  <a:cubicBezTo>
                    <a:pt x="7680" y="31307"/>
                    <a:pt x="8003" y="31775"/>
                    <a:pt x="8289" y="32261"/>
                  </a:cubicBezTo>
                  <a:lnTo>
                    <a:pt x="10066" y="35148"/>
                  </a:lnTo>
                  <a:lnTo>
                    <a:pt x="12060" y="37907"/>
                  </a:lnTo>
                  <a:lnTo>
                    <a:pt x="13057" y="39285"/>
                  </a:lnTo>
                  <a:cubicBezTo>
                    <a:pt x="13394" y="39741"/>
                    <a:pt x="13786" y="40162"/>
                    <a:pt x="14148" y="40600"/>
                  </a:cubicBezTo>
                  <a:lnTo>
                    <a:pt x="16360" y="43211"/>
                  </a:lnTo>
                  <a:lnTo>
                    <a:pt x="16915" y="43864"/>
                  </a:lnTo>
                  <a:lnTo>
                    <a:pt x="17538" y="44488"/>
                  </a:lnTo>
                  <a:lnTo>
                    <a:pt x="18790" y="45713"/>
                  </a:lnTo>
                  <a:cubicBezTo>
                    <a:pt x="19624" y="46526"/>
                    <a:pt x="20435" y="47316"/>
                    <a:pt x="21222" y="48117"/>
                  </a:cubicBezTo>
                  <a:cubicBezTo>
                    <a:pt x="21139" y="43661"/>
                    <a:pt x="20544" y="39328"/>
                    <a:pt x="19717" y="34984"/>
                  </a:cubicBezTo>
                  <a:cubicBezTo>
                    <a:pt x="18847" y="30658"/>
                    <a:pt x="17702" y="26369"/>
                    <a:pt x="16110" y="22213"/>
                  </a:cubicBezTo>
                  <a:cubicBezTo>
                    <a:pt x="15298" y="20143"/>
                    <a:pt x="14406" y="18095"/>
                    <a:pt x="13383" y="16108"/>
                  </a:cubicBezTo>
                  <a:cubicBezTo>
                    <a:pt x="12346" y="14124"/>
                    <a:pt x="11236" y="12174"/>
                    <a:pt x="9989" y="10295"/>
                  </a:cubicBezTo>
                  <a:cubicBezTo>
                    <a:pt x="8720" y="8432"/>
                    <a:pt x="7368" y="6615"/>
                    <a:pt x="5845" y="4914"/>
                  </a:cubicBezTo>
                  <a:cubicBezTo>
                    <a:pt x="4301" y="3236"/>
                    <a:pt x="2636" y="1644"/>
                    <a:pt x="805" y="215"/>
                  </a:cubicBezTo>
                  <a:lnTo>
                    <a:pt x="529" y="1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8" name="Google Shape;2748;p41"/>
            <p:cNvSpPr/>
            <p:nvPr/>
          </p:nvSpPr>
          <p:spPr>
            <a:xfrm>
              <a:off x="8254216" y="2821789"/>
              <a:ext cx="878444" cy="2042786"/>
            </a:xfrm>
            <a:custGeom>
              <a:avLst/>
              <a:gdLst/>
              <a:ahLst/>
              <a:cxnLst/>
              <a:rect l="l" t="t" r="r" b="b"/>
              <a:pathLst>
                <a:path w="20528" h="47737" extrusionOk="0">
                  <a:moveTo>
                    <a:pt x="1" y="0"/>
                  </a:moveTo>
                  <a:lnTo>
                    <a:pt x="5364" y="11862"/>
                  </a:lnTo>
                  <a:cubicBezTo>
                    <a:pt x="7151" y="15813"/>
                    <a:pt x="8979" y="19751"/>
                    <a:pt x="10726" y="23718"/>
                  </a:cubicBezTo>
                  <a:cubicBezTo>
                    <a:pt x="12522" y="27667"/>
                    <a:pt x="14273" y="31633"/>
                    <a:pt x="15966" y="35614"/>
                  </a:cubicBezTo>
                  <a:cubicBezTo>
                    <a:pt x="16811" y="37609"/>
                    <a:pt x="17659" y="39600"/>
                    <a:pt x="18424" y="41619"/>
                  </a:cubicBezTo>
                  <a:cubicBezTo>
                    <a:pt x="19244" y="43625"/>
                    <a:pt x="19944" y="45659"/>
                    <a:pt x="20528" y="47737"/>
                  </a:cubicBezTo>
                  <a:cubicBezTo>
                    <a:pt x="19643" y="43520"/>
                    <a:pt x="18033" y="39473"/>
                    <a:pt x="16478" y="35437"/>
                  </a:cubicBezTo>
                  <a:cubicBezTo>
                    <a:pt x="14882" y="31409"/>
                    <a:pt x="13124" y="27442"/>
                    <a:pt x="11379" y="23468"/>
                  </a:cubicBezTo>
                  <a:cubicBezTo>
                    <a:pt x="9573" y="19520"/>
                    <a:pt x="7757" y="15578"/>
                    <a:pt x="5861" y="11666"/>
                  </a:cubicBezTo>
                  <a:cubicBezTo>
                    <a:pt x="3968" y="7753"/>
                    <a:pt x="2032" y="3856"/>
                    <a:pt x="1" y="0"/>
                  </a:cubicBez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9" name="Google Shape;2749;p41"/>
            <p:cNvSpPr/>
            <p:nvPr/>
          </p:nvSpPr>
          <p:spPr>
            <a:xfrm>
              <a:off x="8418416" y="3823125"/>
              <a:ext cx="330401" cy="60551"/>
            </a:xfrm>
            <a:custGeom>
              <a:avLst/>
              <a:gdLst/>
              <a:ahLst/>
              <a:cxnLst/>
              <a:rect l="l" t="t" r="r" b="b"/>
              <a:pathLst>
                <a:path w="7721" h="1415" extrusionOk="0">
                  <a:moveTo>
                    <a:pt x="55" y="0"/>
                  </a:moveTo>
                  <a:lnTo>
                    <a:pt x="1" y="323"/>
                  </a:lnTo>
                  <a:lnTo>
                    <a:pt x="7669" y="1414"/>
                  </a:lnTo>
                  <a:lnTo>
                    <a:pt x="7720" y="1095"/>
                  </a:lnTo>
                  <a:lnTo>
                    <a:pt x="55" y="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0" name="Google Shape;2750;p41"/>
            <p:cNvSpPr/>
            <p:nvPr/>
          </p:nvSpPr>
          <p:spPr>
            <a:xfrm>
              <a:off x="8613000" y="3383674"/>
              <a:ext cx="124954" cy="214476"/>
            </a:xfrm>
            <a:custGeom>
              <a:avLst/>
              <a:gdLst/>
              <a:ahLst/>
              <a:cxnLst/>
              <a:rect l="l" t="t" r="r" b="b"/>
              <a:pathLst>
                <a:path w="2920" h="5012" extrusionOk="0">
                  <a:moveTo>
                    <a:pt x="2603" y="0"/>
                  </a:moveTo>
                  <a:lnTo>
                    <a:pt x="1" y="4867"/>
                  </a:lnTo>
                  <a:lnTo>
                    <a:pt x="319" y="5011"/>
                  </a:lnTo>
                  <a:lnTo>
                    <a:pt x="2919" y="141"/>
                  </a:lnTo>
                  <a:lnTo>
                    <a:pt x="2603" y="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1" name="Google Shape;2751;p41"/>
            <p:cNvSpPr/>
            <p:nvPr/>
          </p:nvSpPr>
          <p:spPr>
            <a:xfrm>
              <a:off x="8669317" y="3529216"/>
              <a:ext cx="143569" cy="180199"/>
            </a:xfrm>
            <a:custGeom>
              <a:avLst/>
              <a:gdLst/>
              <a:ahLst/>
              <a:cxnLst/>
              <a:rect l="l" t="t" r="r" b="b"/>
              <a:pathLst>
                <a:path w="3355" h="4211" extrusionOk="0">
                  <a:moveTo>
                    <a:pt x="3064" y="0"/>
                  </a:moveTo>
                  <a:lnTo>
                    <a:pt x="0" y="4025"/>
                  </a:lnTo>
                  <a:lnTo>
                    <a:pt x="291" y="4210"/>
                  </a:lnTo>
                  <a:lnTo>
                    <a:pt x="3354" y="189"/>
                  </a:lnTo>
                  <a:lnTo>
                    <a:pt x="3064" y="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2" name="Google Shape;2752;p41"/>
            <p:cNvSpPr/>
            <p:nvPr/>
          </p:nvSpPr>
          <p:spPr>
            <a:xfrm>
              <a:off x="8575299" y="4148830"/>
              <a:ext cx="307379" cy="41423"/>
            </a:xfrm>
            <a:custGeom>
              <a:avLst/>
              <a:gdLst/>
              <a:ahLst/>
              <a:cxnLst/>
              <a:rect l="l" t="t" r="r" b="b"/>
              <a:pathLst>
                <a:path w="7183" h="968" extrusionOk="0">
                  <a:moveTo>
                    <a:pt x="37" y="0"/>
                  </a:moveTo>
                  <a:lnTo>
                    <a:pt x="0" y="323"/>
                  </a:lnTo>
                  <a:lnTo>
                    <a:pt x="7147" y="968"/>
                  </a:lnTo>
                  <a:lnTo>
                    <a:pt x="7183" y="645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" name="Google Shape;3904;p48"/>
          <p:cNvGrpSpPr>
            <a:grpSpLocks noChangeAspect="1"/>
          </p:cNvGrpSpPr>
          <p:nvPr/>
        </p:nvGrpSpPr>
        <p:grpSpPr>
          <a:xfrm>
            <a:off x="1143000" y="2743200"/>
            <a:ext cx="1569067" cy="2362294"/>
            <a:chOff x="3418277" y="1669505"/>
            <a:chExt cx="2307453" cy="3473961"/>
          </a:xfrm>
        </p:grpSpPr>
        <p:grpSp>
          <p:nvGrpSpPr>
            <p:cNvPr id="20" name="Google Shape;3905;p48"/>
            <p:cNvGrpSpPr/>
            <p:nvPr/>
          </p:nvGrpSpPr>
          <p:grpSpPr>
            <a:xfrm>
              <a:off x="4227303" y="2233350"/>
              <a:ext cx="738422" cy="2910116"/>
              <a:chOff x="4227303" y="2358475"/>
              <a:chExt cx="738422" cy="2910116"/>
            </a:xfrm>
          </p:grpSpPr>
          <p:sp>
            <p:nvSpPr>
              <p:cNvPr id="41" name="Google Shape;3906;p48"/>
              <p:cNvSpPr/>
              <p:nvPr/>
            </p:nvSpPr>
            <p:spPr>
              <a:xfrm rot="2206515">
                <a:off x="4885003" y="3312137"/>
                <a:ext cx="62791" cy="45269"/>
              </a:xfrm>
              <a:custGeom>
                <a:avLst/>
                <a:gdLst/>
                <a:ahLst/>
                <a:cxnLst/>
                <a:rect l="l" t="t" r="r" b="b"/>
                <a:pathLst>
                  <a:path w="1007" h="726" extrusionOk="0">
                    <a:moveTo>
                      <a:pt x="497" y="0"/>
                    </a:moveTo>
                    <a:cubicBezTo>
                      <a:pt x="110" y="0"/>
                      <a:pt x="1" y="624"/>
                      <a:pt x="428" y="716"/>
                    </a:cubicBezTo>
                    <a:cubicBezTo>
                      <a:pt x="459" y="723"/>
                      <a:pt x="487" y="726"/>
                      <a:pt x="515" y="726"/>
                    </a:cubicBezTo>
                    <a:cubicBezTo>
                      <a:pt x="901" y="726"/>
                      <a:pt x="1006" y="101"/>
                      <a:pt x="583" y="10"/>
                    </a:cubicBezTo>
                    <a:cubicBezTo>
                      <a:pt x="553" y="3"/>
                      <a:pt x="524" y="0"/>
                      <a:pt x="49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" name="Google Shape;3907;p48"/>
              <p:cNvSpPr/>
              <p:nvPr/>
            </p:nvSpPr>
            <p:spPr>
              <a:xfrm>
                <a:off x="4590025" y="2358475"/>
                <a:ext cx="142251" cy="2910116"/>
              </a:xfrm>
              <a:custGeom>
                <a:avLst/>
                <a:gdLst/>
                <a:ahLst/>
                <a:cxnLst/>
                <a:rect l="l" t="t" r="r" b="b"/>
                <a:pathLst>
                  <a:path w="3155" h="56414" extrusionOk="0">
                    <a:moveTo>
                      <a:pt x="283" y="1"/>
                    </a:moveTo>
                    <a:cubicBezTo>
                      <a:pt x="276" y="1"/>
                      <a:pt x="269" y="1"/>
                      <a:pt x="261" y="2"/>
                    </a:cubicBezTo>
                    <a:cubicBezTo>
                      <a:pt x="112" y="12"/>
                      <a:pt x="0" y="142"/>
                      <a:pt x="15" y="295"/>
                    </a:cubicBezTo>
                    <a:cubicBezTo>
                      <a:pt x="40" y="632"/>
                      <a:pt x="2611" y="33610"/>
                      <a:pt x="943" y="56414"/>
                    </a:cubicBezTo>
                    <a:lnTo>
                      <a:pt x="1491" y="56414"/>
                    </a:lnTo>
                    <a:cubicBezTo>
                      <a:pt x="3155" y="33566"/>
                      <a:pt x="584" y="585"/>
                      <a:pt x="559" y="251"/>
                    </a:cubicBezTo>
                    <a:cubicBezTo>
                      <a:pt x="548" y="106"/>
                      <a:pt x="429" y="1"/>
                      <a:pt x="28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" name="Google Shape;3908;p48"/>
              <p:cNvSpPr/>
              <p:nvPr/>
            </p:nvSpPr>
            <p:spPr>
              <a:xfrm>
                <a:off x="4668164" y="3744722"/>
                <a:ext cx="284982" cy="292798"/>
              </a:xfrm>
              <a:custGeom>
                <a:avLst/>
                <a:gdLst/>
                <a:ahLst/>
                <a:cxnLst/>
                <a:rect l="l" t="t" r="r" b="b"/>
                <a:pathLst>
                  <a:path w="6321" h="6494" extrusionOk="0">
                    <a:moveTo>
                      <a:pt x="6320" y="0"/>
                    </a:moveTo>
                    <a:cubicBezTo>
                      <a:pt x="1400" y="1490"/>
                      <a:pt x="1" y="6484"/>
                      <a:pt x="1" y="6484"/>
                    </a:cubicBezTo>
                    <a:cubicBezTo>
                      <a:pt x="110" y="6490"/>
                      <a:pt x="217" y="6494"/>
                      <a:pt x="323" y="6494"/>
                    </a:cubicBezTo>
                    <a:cubicBezTo>
                      <a:pt x="4979" y="6494"/>
                      <a:pt x="6320" y="1"/>
                      <a:pt x="632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" name="Google Shape;3909;p48"/>
              <p:cNvSpPr/>
              <p:nvPr/>
            </p:nvSpPr>
            <p:spPr>
              <a:xfrm>
                <a:off x="4300382" y="3675065"/>
                <a:ext cx="367849" cy="362098"/>
              </a:xfrm>
              <a:custGeom>
                <a:avLst/>
                <a:gdLst/>
                <a:ahLst/>
                <a:cxnLst/>
                <a:rect l="l" t="t" r="r" b="b"/>
                <a:pathLst>
                  <a:path w="8159" h="8031" extrusionOk="0">
                    <a:moveTo>
                      <a:pt x="0" y="1"/>
                    </a:moveTo>
                    <a:cubicBezTo>
                      <a:pt x="0" y="1"/>
                      <a:pt x="1584" y="8031"/>
                      <a:pt x="7979" y="8031"/>
                    </a:cubicBezTo>
                    <a:cubicBezTo>
                      <a:pt x="8038" y="8031"/>
                      <a:pt x="8098" y="8030"/>
                      <a:pt x="8159" y="8029"/>
                    </a:cubicBezTo>
                    <a:cubicBezTo>
                      <a:pt x="8159" y="8029"/>
                      <a:pt x="5983" y="566"/>
                      <a:pt x="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" name="Google Shape;3910;p48"/>
              <p:cNvSpPr/>
              <p:nvPr/>
            </p:nvSpPr>
            <p:spPr>
              <a:xfrm>
                <a:off x="4227303" y="4205806"/>
                <a:ext cx="439128" cy="321474"/>
              </a:xfrm>
              <a:custGeom>
                <a:avLst/>
                <a:gdLst/>
                <a:ahLst/>
                <a:cxnLst/>
                <a:rect l="l" t="t" r="r" b="b"/>
                <a:pathLst>
                  <a:path w="9740" h="7130" extrusionOk="0">
                    <a:moveTo>
                      <a:pt x="292" y="0"/>
                    </a:moveTo>
                    <a:cubicBezTo>
                      <a:pt x="195" y="0"/>
                      <a:pt x="98" y="2"/>
                      <a:pt x="0" y="6"/>
                    </a:cubicBezTo>
                    <a:cubicBezTo>
                      <a:pt x="0" y="6"/>
                      <a:pt x="2873" y="7129"/>
                      <a:pt x="8594" y="7129"/>
                    </a:cubicBezTo>
                    <a:cubicBezTo>
                      <a:pt x="8964" y="7129"/>
                      <a:pt x="9346" y="7100"/>
                      <a:pt x="9740" y="7036"/>
                    </a:cubicBezTo>
                    <a:cubicBezTo>
                      <a:pt x="9740" y="7036"/>
                      <a:pt x="6353" y="0"/>
                      <a:pt x="29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" name="Google Shape;3911;p48"/>
              <p:cNvSpPr/>
              <p:nvPr/>
            </p:nvSpPr>
            <p:spPr>
              <a:xfrm>
                <a:off x="4666361" y="4170414"/>
                <a:ext cx="299364" cy="353621"/>
              </a:xfrm>
              <a:custGeom>
                <a:avLst/>
                <a:gdLst/>
                <a:ahLst/>
                <a:cxnLst/>
                <a:rect l="l" t="t" r="r" b="b"/>
                <a:pathLst>
                  <a:path w="6640" h="7843" extrusionOk="0">
                    <a:moveTo>
                      <a:pt x="6640" y="0"/>
                    </a:moveTo>
                    <a:cubicBezTo>
                      <a:pt x="740" y="1277"/>
                      <a:pt x="1" y="7843"/>
                      <a:pt x="1" y="7843"/>
                    </a:cubicBezTo>
                    <a:cubicBezTo>
                      <a:pt x="6520" y="7437"/>
                      <a:pt x="6640" y="1"/>
                      <a:pt x="664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" name="Google Shape;3912;p48"/>
              <p:cNvSpPr/>
              <p:nvPr/>
            </p:nvSpPr>
            <p:spPr>
              <a:xfrm>
                <a:off x="4300382" y="4709857"/>
                <a:ext cx="349679" cy="231434"/>
              </a:xfrm>
              <a:custGeom>
                <a:avLst/>
                <a:gdLst/>
                <a:ahLst/>
                <a:cxnLst/>
                <a:rect l="l" t="t" r="r" b="b"/>
                <a:pathLst>
                  <a:path w="7756" h="5133" extrusionOk="0">
                    <a:moveTo>
                      <a:pt x="0" y="1"/>
                    </a:moveTo>
                    <a:cubicBezTo>
                      <a:pt x="0" y="1"/>
                      <a:pt x="1406" y="5132"/>
                      <a:pt x="7268" y="5132"/>
                    </a:cubicBezTo>
                    <a:cubicBezTo>
                      <a:pt x="7427" y="5132"/>
                      <a:pt x="7590" y="5128"/>
                      <a:pt x="7756" y="5121"/>
                    </a:cubicBezTo>
                    <a:cubicBezTo>
                      <a:pt x="7756" y="5121"/>
                      <a:pt x="5972" y="1049"/>
                      <a:pt x="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" name="Google Shape;3913;p48"/>
              <p:cNvSpPr/>
              <p:nvPr/>
            </p:nvSpPr>
            <p:spPr>
              <a:xfrm>
                <a:off x="4649996" y="4652328"/>
                <a:ext cx="276822" cy="288831"/>
              </a:xfrm>
              <a:custGeom>
                <a:avLst/>
                <a:gdLst/>
                <a:ahLst/>
                <a:cxnLst/>
                <a:rect l="l" t="t" r="r" b="b"/>
                <a:pathLst>
                  <a:path w="6140" h="6406" extrusionOk="0">
                    <a:moveTo>
                      <a:pt x="5647" y="0"/>
                    </a:moveTo>
                    <a:lnTo>
                      <a:pt x="5647" y="0"/>
                    </a:lnTo>
                    <a:cubicBezTo>
                      <a:pt x="787" y="1451"/>
                      <a:pt x="1" y="6397"/>
                      <a:pt x="1" y="6397"/>
                    </a:cubicBezTo>
                    <a:cubicBezTo>
                      <a:pt x="133" y="6403"/>
                      <a:pt x="263" y="6406"/>
                      <a:pt x="389" y="6406"/>
                    </a:cubicBezTo>
                    <a:cubicBezTo>
                      <a:pt x="6139" y="6406"/>
                      <a:pt x="5647" y="1"/>
                      <a:pt x="564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" name="Google Shape;3914;p48"/>
              <p:cNvSpPr/>
              <p:nvPr/>
            </p:nvSpPr>
            <p:spPr>
              <a:xfrm>
                <a:off x="4300382" y="3674118"/>
                <a:ext cx="364422" cy="351187"/>
              </a:xfrm>
              <a:custGeom>
                <a:avLst/>
                <a:gdLst/>
                <a:ahLst/>
                <a:cxnLst/>
                <a:rect l="l" t="t" r="r" b="b"/>
                <a:pathLst>
                  <a:path w="8083" h="7789" extrusionOk="0">
                    <a:moveTo>
                      <a:pt x="0" y="0"/>
                    </a:moveTo>
                    <a:cubicBezTo>
                      <a:pt x="449" y="842"/>
                      <a:pt x="979" y="1635"/>
                      <a:pt x="1541" y="2404"/>
                    </a:cubicBezTo>
                    <a:cubicBezTo>
                      <a:pt x="2107" y="3173"/>
                      <a:pt x="2716" y="3909"/>
                      <a:pt x="3379" y="4597"/>
                    </a:cubicBezTo>
                    <a:cubicBezTo>
                      <a:pt x="4050" y="5280"/>
                      <a:pt x="4757" y="5932"/>
                      <a:pt x="5540" y="6483"/>
                    </a:cubicBezTo>
                    <a:cubicBezTo>
                      <a:pt x="6328" y="7031"/>
                      <a:pt x="7172" y="7499"/>
                      <a:pt x="8082" y="7789"/>
                    </a:cubicBezTo>
                    <a:cubicBezTo>
                      <a:pt x="7868" y="7680"/>
                      <a:pt x="7655" y="7575"/>
                      <a:pt x="7444" y="7473"/>
                    </a:cubicBezTo>
                    <a:lnTo>
                      <a:pt x="7285" y="7397"/>
                    </a:lnTo>
                    <a:lnTo>
                      <a:pt x="7133" y="7303"/>
                    </a:lnTo>
                    <a:lnTo>
                      <a:pt x="6832" y="7118"/>
                    </a:lnTo>
                    <a:lnTo>
                      <a:pt x="6527" y="6937"/>
                    </a:lnTo>
                    <a:cubicBezTo>
                      <a:pt x="6429" y="6871"/>
                      <a:pt x="6335" y="6798"/>
                      <a:pt x="6236" y="6733"/>
                    </a:cubicBezTo>
                    <a:cubicBezTo>
                      <a:pt x="6048" y="6592"/>
                      <a:pt x="5849" y="6465"/>
                      <a:pt x="5667" y="6316"/>
                    </a:cubicBezTo>
                    <a:cubicBezTo>
                      <a:pt x="4924" y="5732"/>
                      <a:pt x="4235" y="5087"/>
                      <a:pt x="3575" y="4410"/>
                    </a:cubicBezTo>
                    <a:cubicBezTo>
                      <a:pt x="2916" y="3735"/>
                      <a:pt x="2306" y="3009"/>
                      <a:pt x="1708" y="2277"/>
                    </a:cubicBezTo>
                    <a:cubicBezTo>
                      <a:pt x="1407" y="1911"/>
                      <a:pt x="1117" y="1533"/>
                      <a:pt x="837" y="1153"/>
                    </a:cubicBezTo>
                    <a:cubicBezTo>
                      <a:pt x="548" y="776"/>
                      <a:pt x="272" y="392"/>
                      <a:pt x="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" name="Google Shape;3915;p48"/>
              <p:cNvSpPr/>
              <p:nvPr/>
            </p:nvSpPr>
            <p:spPr>
              <a:xfrm>
                <a:off x="4668164" y="3734262"/>
                <a:ext cx="284982" cy="301816"/>
              </a:xfrm>
              <a:custGeom>
                <a:avLst/>
                <a:gdLst/>
                <a:ahLst/>
                <a:cxnLst/>
                <a:rect l="l" t="t" r="r" b="b"/>
                <a:pathLst>
                  <a:path w="6321" h="6694" extrusionOk="0">
                    <a:moveTo>
                      <a:pt x="6320" y="0"/>
                    </a:moveTo>
                    <a:cubicBezTo>
                      <a:pt x="6237" y="178"/>
                      <a:pt x="6150" y="356"/>
                      <a:pt x="6070" y="534"/>
                    </a:cubicBezTo>
                    <a:lnTo>
                      <a:pt x="5950" y="802"/>
                    </a:lnTo>
                    <a:lnTo>
                      <a:pt x="5806" y="1059"/>
                    </a:lnTo>
                    <a:lnTo>
                      <a:pt x="5523" y="1570"/>
                    </a:lnTo>
                    <a:lnTo>
                      <a:pt x="5200" y="2060"/>
                    </a:lnTo>
                    <a:cubicBezTo>
                      <a:pt x="4762" y="2701"/>
                      <a:pt x="4275" y="3315"/>
                      <a:pt x="3721" y="3862"/>
                    </a:cubicBezTo>
                    <a:cubicBezTo>
                      <a:pt x="3180" y="4420"/>
                      <a:pt x="2590" y="4932"/>
                      <a:pt x="1969" y="5407"/>
                    </a:cubicBezTo>
                    <a:cubicBezTo>
                      <a:pt x="1658" y="5643"/>
                      <a:pt x="1338" y="5871"/>
                      <a:pt x="1008" y="6081"/>
                    </a:cubicBezTo>
                    <a:cubicBezTo>
                      <a:pt x="682" y="6302"/>
                      <a:pt x="345" y="6502"/>
                      <a:pt x="1" y="6694"/>
                    </a:cubicBezTo>
                    <a:cubicBezTo>
                      <a:pt x="740" y="6411"/>
                      <a:pt x="1433" y="6019"/>
                      <a:pt x="2089" y="5577"/>
                    </a:cubicBezTo>
                    <a:cubicBezTo>
                      <a:pt x="2749" y="5134"/>
                      <a:pt x="3358" y="4616"/>
                      <a:pt x="3917" y="4055"/>
                    </a:cubicBezTo>
                    <a:cubicBezTo>
                      <a:pt x="4479" y="3489"/>
                      <a:pt x="4971" y="2854"/>
                      <a:pt x="5378" y="2172"/>
                    </a:cubicBezTo>
                    <a:cubicBezTo>
                      <a:pt x="5806" y="1501"/>
                      <a:pt x="6096" y="751"/>
                      <a:pt x="632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" name="Google Shape;3916;p48"/>
              <p:cNvSpPr/>
              <p:nvPr/>
            </p:nvSpPr>
            <p:spPr>
              <a:xfrm>
                <a:off x="4227303" y="4207023"/>
                <a:ext cx="433402" cy="305919"/>
              </a:xfrm>
              <a:custGeom>
                <a:avLst/>
                <a:gdLst/>
                <a:ahLst/>
                <a:cxnLst/>
                <a:rect l="l" t="t" r="r" b="b"/>
                <a:pathLst>
                  <a:path w="9613" h="6785" extrusionOk="0">
                    <a:moveTo>
                      <a:pt x="0" y="0"/>
                    </a:moveTo>
                    <a:cubicBezTo>
                      <a:pt x="541" y="852"/>
                      <a:pt x="1178" y="1635"/>
                      <a:pt x="1864" y="2383"/>
                    </a:cubicBezTo>
                    <a:cubicBezTo>
                      <a:pt x="2546" y="3126"/>
                      <a:pt x="3297" y="3808"/>
                      <a:pt x="4094" y="4432"/>
                    </a:cubicBezTo>
                    <a:cubicBezTo>
                      <a:pt x="4906" y="5041"/>
                      <a:pt x="5773" y="5578"/>
                      <a:pt x="6694" y="6001"/>
                    </a:cubicBezTo>
                    <a:cubicBezTo>
                      <a:pt x="7626" y="6411"/>
                      <a:pt x="8612" y="6687"/>
                      <a:pt x="9613" y="6785"/>
                    </a:cubicBezTo>
                    <a:cubicBezTo>
                      <a:pt x="9127" y="6651"/>
                      <a:pt x="8630" y="6578"/>
                      <a:pt x="8166" y="6383"/>
                    </a:cubicBezTo>
                    <a:cubicBezTo>
                      <a:pt x="7688" y="6241"/>
                      <a:pt x="7238" y="6016"/>
                      <a:pt x="6784" y="5813"/>
                    </a:cubicBezTo>
                    <a:cubicBezTo>
                      <a:pt x="5899" y="5352"/>
                      <a:pt x="5055" y="4820"/>
                      <a:pt x="4261" y="4217"/>
                    </a:cubicBezTo>
                    <a:cubicBezTo>
                      <a:pt x="3471" y="3605"/>
                      <a:pt x="2727" y="2937"/>
                      <a:pt x="2013" y="2234"/>
                    </a:cubicBezTo>
                    <a:cubicBezTo>
                      <a:pt x="1657" y="1886"/>
                      <a:pt x="1313" y="1520"/>
                      <a:pt x="979" y="1146"/>
                    </a:cubicBezTo>
                    <a:cubicBezTo>
                      <a:pt x="639" y="780"/>
                      <a:pt x="316" y="392"/>
                      <a:pt x="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" name="Google Shape;3917;p48"/>
              <p:cNvSpPr/>
              <p:nvPr/>
            </p:nvSpPr>
            <p:spPr>
              <a:xfrm>
                <a:off x="4679435" y="4170414"/>
                <a:ext cx="286290" cy="342530"/>
              </a:xfrm>
              <a:custGeom>
                <a:avLst/>
                <a:gdLst/>
                <a:ahLst/>
                <a:cxnLst/>
                <a:rect l="l" t="t" r="r" b="b"/>
                <a:pathLst>
                  <a:path w="6350" h="7597" extrusionOk="0">
                    <a:moveTo>
                      <a:pt x="6350" y="0"/>
                    </a:moveTo>
                    <a:lnTo>
                      <a:pt x="6350" y="0"/>
                    </a:lnTo>
                    <a:cubicBezTo>
                      <a:pt x="6008" y="772"/>
                      <a:pt x="5672" y="1542"/>
                      <a:pt x="5222" y="2252"/>
                    </a:cubicBezTo>
                    <a:cubicBezTo>
                      <a:pt x="5016" y="2615"/>
                      <a:pt x="4768" y="2956"/>
                      <a:pt x="4537" y="3300"/>
                    </a:cubicBezTo>
                    <a:cubicBezTo>
                      <a:pt x="4283" y="3634"/>
                      <a:pt x="4043" y="3975"/>
                      <a:pt x="3764" y="4286"/>
                    </a:cubicBezTo>
                    <a:cubicBezTo>
                      <a:pt x="3228" y="4928"/>
                      <a:pt x="2636" y="5523"/>
                      <a:pt x="2010" y="6081"/>
                    </a:cubicBezTo>
                    <a:cubicBezTo>
                      <a:pt x="1697" y="6357"/>
                      <a:pt x="1371" y="6621"/>
                      <a:pt x="1038" y="6875"/>
                    </a:cubicBezTo>
                    <a:cubicBezTo>
                      <a:pt x="704" y="7133"/>
                      <a:pt x="360" y="7372"/>
                      <a:pt x="0" y="7597"/>
                    </a:cubicBezTo>
                    <a:cubicBezTo>
                      <a:pt x="770" y="7245"/>
                      <a:pt x="1480" y="6766"/>
                      <a:pt x="2147" y="6241"/>
                    </a:cubicBezTo>
                    <a:cubicBezTo>
                      <a:pt x="2815" y="5715"/>
                      <a:pt x="3424" y="5113"/>
                      <a:pt x="3971" y="4464"/>
                    </a:cubicBezTo>
                    <a:cubicBezTo>
                      <a:pt x="4254" y="4144"/>
                      <a:pt x="4497" y="3793"/>
                      <a:pt x="4747" y="3448"/>
                    </a:cubicBezTo>
                    <a:cubicBezTo>
                      <a:pt x="4972" y="3086"/>
                      <a:pt x="5222" y="2742"/>
                      <a:pt x="5404" y="2354"/>
                    </a:cubicBezTo>
                    <a:cubicBezTo>
                      <a:pt x="5501" y="2165"/>
                      <a:pt x="5610" y="1984"/>
                      <a:pt x="5693" y="1788"/>
                    </a:cubicBezTo>
                    <a:lnTo>
                      <a:pt x="5948" y="1204"/>
                    </a:lnTo>
                    <a:cubicBezTo>
                      <a:pt x="6035" y="1008"/>
                      <a:pt x="6095" y="805"/>
                      <a:pt x="6161" y="606"/>
                    </a:cubicBezTo>
                    <a:cubicBezTo>
                      <a:pt x="6226" y="402"/>
                      <a:pt x="6291" y="200"/>
                      <a:pt x="63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" name="Google Shape;3918;p48"/>
              <p:cNvSpPr/>
              <p:nvPr/>
            </p:nvSpPr>
            <p:spPr>
              <a:xfrm>
                <a:off x="4300382" y="4709857"/>
                <a:ext cx="336109" cy="225843"/>
              </a:xfrm>
              <a:custGeom>
                <a:avLst/>
                <a:gdLst/>
                <a:ahLst/>
                <a:cxnLst/>
                <a:rect l="l" t="t" r="r" b="b"/>
                <a:pathLst>
                  <a:path w="7455" h="5009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57" y="617"/>
                      <a:pt x="976" y="1186"/>
                      <a:pt x="1515" y="1730"/>
                    </a:cubicBezTo>
                    <a:cubicBezTo>
                      <a:pt x="2056" y="2274"/>
                      <a:pt x="2636" y="2782"/>
                      <a:pt x="3252" y="3246"/>
                    </a:cubicBezTo>
                    <a:cubicBezTo>
                      <a:pt x="3873" y="3699"/>
                      <a:pt x="4518" y="4135"/>
                      <a:pt x="5229" y="4446"/>
                    </a:cubicBezTo>
                    <a:cubicBezTo>
                      <a:pt x="5932" y="4762"/>
                      <a:pt x="6686" y="5001"/>
                      <a:pt x="7455" y="5008"/>
                    </a:cubicBezTo>
                    <a:cubicBezTo>
                      <a:pt x="7270" y="4968"/>
                      <a:pt x="7081" y="4928"/>
                      <a:pt x="6897" y="4893"/>
                    </a:cubicBezTo>
                    <a:cubicBezTo>
                      <a:pt x="6711" y="4852"/>
                      <a:pt x="6534" y="4772"/>
                      <a:pt x="6356" y="4715"/>
                    </a:cubicBezTo>
                    <a:cubicBezTo>
                      <a:pt x="6175" y="4667"/>
                      <a:pt x="6005" y="4580"/>
                      <a:pt x="5831" y="4504"/>
                    </a:cubicBezTo>
                    <a:cubicBezTo>
                      <a:pt x="5657" y="4428"/>
                      <a:pt x="5486" y="4356"/>
                      <a:pt x="5323" y="4258"/>
                    </a:cubicBezTo>
                    <a:cubicBezTo>
                      <a:pt x="4653" y="3910"/>
                      <a:pt x="4025" y="3482"/>
                      <a:pt x="3419" y="3025"/>
                    </a:cubicBezTo>
                    <a:cubicBezTo>
                      <a:pt x="2807" y="2579"/>
                      <a:pt x="2230" y="2083"/>
                      <a:pt x="1661" y="1578"/>
                    </a:cubicBezTo>
                    <a:cubicBezTo>
                      <a:pt x="1374" y="1328"/>
                      <a:pt x="1095" y="1067"/>
                      <a:pt x="824" y="802"/>
                    </a:cubicBezTo>
                    <a:cubicBezTo>
                      <a:pt x="541" y="541"/>
                      <a:pt x="272" y="273"/>
                      <a:pt x="0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" name="Google Shape;3919;p48"/>
              <p:cNvSpPr/>
              <p:nvPr/>
            </p:nvSpPr>
            <p:spPr>
              <a:xfrm>
                <a:off x="4653783" y="4647099"/>
                <a:ext cx="251304" cy="288605"/>
              </a:xfrm>
              <a:custGeom>
                <a:avLst/>
                <a:gdLst/>
                <a:ahLst/>
                <a:cxnLst/>
                <a:rect l="l" t="t" r="r" b="b"/>
                <a:pathLst>
                  <a:path w="5574" h="6401" extrusionOk="0">
                    <a:moveTo>
                      <a:pt x="5573" y="1"/>
                    </a:moveTo>
                    <a:lnTo>
                      <a:pt x="5573" y="1"/>
                    </a:lnTo>
                    <a:cubicBezTo>
                      <a:pt x="5446" y="356"/>
                      <a:pt x="5337" y="715"/>
                      <a:pt x="5218" y="1070"/>
                    </a:cubicBezTo>
                    <a:cubicBezTo>
                      <a:pt x="5073" y="1418"/>
                      <a:pt x="4950" y="1770"/>
                      <a:pt x="4793" y="2111"/>
                    </a:cubicBezTo>
                    <a:cubicBezTo>
                      <a:pt x="4612" y="2437"/>
                      <a:pt x="4482" y="2789"/>
                      <a:pt x="4271" y="3097"/>
                    </a:cubicBezTo>
                    <a:cubicBezTo>
                      <a:pt x="4174" y="3253"/>
                      <a:pt x="4083" y="3416"/>
                      <a:pt x="3982" y="3572"/>
                    </a:cubicBezTo>
                    <a:lnTo>
                      <a:pt x="3652" y="4018"/>
                    </a:lnTo>
                    <a:cubicBezTo>
                      <a:pt x="3195" y="4598"/>
                      <a:pt x="2658" y="5117"/>
                      <a:pt x="2045" y="5534"/>
                    </a:cubicBezTo>
                    <a:cubicBezTo>
                      <a:pt x="1893" y="5635"/>
                      <a:pt x="1737" y="5741"/>
                      <a:pt x="1570" y="5824"/>
                    </a:cubicBezTo>
                    <a:cubicBezTo>
                      <a:pt x="1411" y="5918"/>
                      <a:pt x="1240" y="5990"/>
                      <a:pt x="1070" y="6067"/>
                    </a:cubicBezTo>
                    <a:cubicBezTo>
                      <a:pt x="730" y="6219"/>
                      <a:pt x="374" y="6335"/>
                      <a:pt x="0" y="6400"/>
                    </a:cubicBezTo>
                    <a:cubicBezTo>
                      <a:pt x="762" y="6375"/>
                      <a:pt x="1498" y="6096"/>
                      <a:pt x="2158" y="5708"/>
                    </a:cubicBezTo>
                    <a:cubicBezTo>
                      <a:pt x="2822" y="5319"/>
                      <a:pt x="3387" y="4783"/>
                      <a:pt x="3866" y="4185"/>
                    </a:cubicBezTo>
                    <a:lnTo>
                      <a:pt x="4203" y="3717"/>
                    </a:lnTo>
                    <a:cubicBezTo>
                      <a:pt x="4308" y="3557"/>
                      <a:pt x="4398" y="3391"/>
                      <a:pt x="4497" y="3224"/>
                    </a:cubicBezTo>
                    <a:cubicBezTo>
                      <a:pt x="4591" y="3061"/>
                      <a:pt x="4685" y="2894"/>
                      <a:pt x="4758" y="2717"/>
                    </a:cubicBezTo>
                    <a:cubicBezTo>
                      <a:pt x="4837" y="2543"/>
                      <a:pt x="4914" y="2369"/>
                      <a:pt x="4986" y="2191"/>
                    </a:cubicBezTo>
                    <a:cubicBezTo>
                      <a:pt x="5124" y="1839"/>
                      <a:pt x="5225" y="1469"/>
                      <a:pt x="5349" y="1110"/>
                    </a:cubicBezTo>
                    <a:cubicBezTo>
                      <a:pt x="5424" y="740"/>
                      <a:pt x="5508" y="370"/>
                      <a:pt x="5573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1" name="Google Shape;3920;p48"/>
            <p:cNvSpPr/>
            <p:nvPr/>
          </p:nvSpPr>
          <p:spPr>
            <a:xfrm rot="2206515">
              <a:off x="4324202" y="2527569"/>
              <a:ext cx="1276825" cy="841032"/>
            </a:xfrm>
            <a:custGeom>
              <a:avLst/>
              <a:gdLst/>
              <a:ahLst/>
              <a:cxnLst/>
              <a:rect l="l" t="t" r="r" b="b"/>
              <a:pathLst>
                <a:path w="20477" h="13488" extrusionOk="0">
                  <a:moveTo>
                    <a:pt x="1" y="1"/>
                  </a:moveTo>
                  <a:cubicBezTo>
                    <a:pt x="1" y="1"/>
                    <a:pt x="10784" y="13488"/>
                    <a:pt x="15668" y="13488"/>
                  </a:cubicBezTo>
                  <a:cubicBezTo>
                    <a:pt x="16446" y="13488"/>
                    <a:pt x="17075" y="13145"/>
                    <a:pt x="17486" y="12351"/>
                  </a:cubicBezTo>
                  <a:cubicBezTo>
                    <a:pt x="20477" y="6576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" name="Google Shape;3921;p48"/>
            <p:cNvSpPr/>
            <p:nvPr/>
          </p:nvSpPr>
          <p:spPr>
            <a:xfrm rot="2206515">
              <a:off x="3716086" y="2019296"/>
              <a:ext cx="734282" cy="1238976"/>
            </a:xfrm>
            <a:custGeom>
              <a:avLst/>
              <a:gdLst/>
              <a:ahLst/>
              <a:cxnLst/>
              <a:rect l="l" t="t" r="r" b="b"/>
              <a:pathLst>
                <a:path w="11776" h="19870" extrusionOk="0">
                  <a:moveTo>
                    <a:pt x="6171" y="0"/>
                  </a:moveTo>
                  <a:cubicBezTo>
                    <a:pt x="6171" y="1"/>
                    <a:pt x="0" y="19869"/>
                    <a:pt x="5486" y="19869"/>
                  </a:cubicBezTo>
                  <a:cubicBezTo>
                    <a:pt x="5581" y="19869"/>
                    <a:pt x="5679" y="19863"/>
                    <a:pt x="5781" y="19851"/>
                  </a:cubicBezTo>
                  <a:cubicBezTo>
                    <a:pt x="11776" y="19145"/>
                    <a:pt x="6171" y="1"/>
                    <a:pt x="617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" name="Google Shape;3922;p48"/>
            <p:cNvSpPr/>
            <p:nvPr/>
          </p:nvSpPr>
          <p:spPr>
            <a:xfrm rot="2206515">
              <a:off x="4549389" y="2468556"/>
              <a:ext cx="1145694" cy="358723"/>
            </a:xfrm>
            <a:custGeom>
              <a:avLst/>
              <a:gdLst/>
              <a:ahLst/>
              <a:cxnLst/>
              <a:rect l="l" t="t" r="r" b="b"/>
              <a:pathLst>
                <a:path w="18374" h="5753" extrusionOk="0">
                  <a:moveTo>
                    <a:pt x="7128" y="1"/>
                  </a:moveTo>
                  <a:cubicBezTo>
                    <a:pt x="3323" y="1"/>
                    <a:pt x="0" y="372"/>
                    <a:pt x="0" y="372"/>
                  </a:cubicBezTo>
                  <a:cubicBezTo>
                    <a:pt x="0" y="372"/>
                    <a:pt x="10477" y="5753"/>
                    <a:pt x="15531" y="5753"/>
                  </a:cubicBezTo>
                  <a:cubicBezTo>
                    <a:pt x="17079" y="5753"/>
                    <a:pt x="18118" y="5248"/>
                    <a:pt x="18192" y="3929"/>
                  </a:cubicBezTo>
                  <a:cubicBezTo>
                    <a:pt x="18373" y="688"/>
                    <a:pt x="12304" y="1"/>
                    <a:pt x="712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" name="Google Shape;3923;p48"/>
            <p:cNvSpPr/>
            <p:nvPr/>
          </p:nvSpPr>
          <p:spPr>
            <a:xfrm rot="2206515">
              <a:off x="4050209" y="2369370"/>
              <a:ext cx="868405" cy="1245336"/>
            </a:xfrm>
            <a:custGeom>
              <a:avLst/>
              <a:gdLst/>
              <a:ahLst/>
              <a:cxnLst/>
              <a:rect l="l" t="t" r="r" b="b"/>
              <a:pathLst>
                <a:path w="13927" h="19972" extrusionOk="0">
                  <a:moveTo>
                    <a:pt x="1" y="1"/>
                  </a:moveTo>
                  <a:cubicBezTo>
                    <a:pt x="1" y="1"/>
                    <a:pt x="2441" y="19972"/>
                    <a:pt x="7274" y="19972"/>
                  </a:cubicBezTo>
                  <a:cubicBezTo>
                    <a:pt x="7626" y="19972"/>
                    <a:pt x="7991" y="19866"/>
                    <a:pt x="8368" y="19639"/>
                  </a:cubicBezTo>
                  <a:cubicBezTo>
                    <a:pt x="13927" y="16288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" name="Google Shape;3924;p48"/>
            <p:cNvSpPr/>
            <p:nvPr/>
          </p:nvSpPr>
          <p:spPr>
            <a:xfrm rot="2206631">
              <a:off x="4047304" y="2536875"/>
              <a:ext cx="61345" cy="44298"/>
            </a:xfrm>
            <a:custGeom>
              <a:avLst/>
              <a:gdLst/>
              <a:ahLst/>
              <a:cxnLst/>
              <a:rect l="l" t="t" r="r" b="b"/>
              <a:pathLst>
                <a:path w="1551" h="1120" extrusionOk="0">
                  <a:moveTo>
                    <a:pt x="763" y="0"/>
                  </a:moveTo>
                  <a:cubicBezTo>
                    <a:pt x="168" y="0"/>
                    <a:pt x="1" y="961"/>
                    <a:pt x="657" y="1105"/>
                  </a:cubicBezTo>
                  <a:cubicBezTo>
                    <a:pt x="703" y="1115"/>
                    <a:pt x="747" y="1120"/>
                    <a:pt x="789" y="1120"/>
                  </a:cubicBezTo>
                  <a:cubicBezTo>
                    <a:pt x="1386" y="1120"/>
                    <a:pt x="1550" y="158"/>
                    <a:pt x="895" y="15"/>
                  </a:cubicBezTo>
                  <a:cubicBezTo>
                    <a:pt x="849" y="5"/>
                    <a:pt x="805" y="0"/>
                    <a:pt x="7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" name="Google Shape;3925;p48"/>
            <p:cNvSpPr/>
            <p:nvPr/>
          </p:nvSpPr>
          <p:spPr>
            <a:xfrm rot="2206631">
              <a:off x="4921480" y="2339820"/>
              <a:ext cx="61306" cy="44338"/>
            </a:xfrm>
            <a:custGeom>
              <a:avLst/>
              <a:gdLst/>
              <a:ahLst/>
              <a:cxnLst/>
              <a:rect l="l" t="t" r="r" b="b"/>
              <a:pathLst>
                <a:path w="1550" h="1121" extrusionOk="0">
                  <a:moveTo>
                    <a:pt x="762" y="1"/>
                  </a:moveTo>
                  <a:cubicBezTo>
                    <a:pt x="165" y="1"/>
                    <a:pt x="0" y="962"/>
                    <a:pt x="657" y="1106"/>
                  </a:cubicBezTo>
                  <a:cubicBezTo>
                    <a:pt x="703" y="1116"/>
                    <a:pt x="747" y="1120"/>
                    <a:pt x="789" y="1120"/>
                  </a:cubicBezTo>
                  <a:cubicBezTo>
                    <a:pt x="1383" y="1120"/>
                    <a:pt x="1550" y="160"/>
                    <a:pt x="894" y="16"/>
                  </a:cubicBezTo>
                  <a:cubicBezTo>
                    <a:pt x="848" y="5"/>
                    <a:pt x="804" y="1"/>
                    <a:pt x="7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" name="Google Shape;3926;p48"/>
            <p:cNvSpPr/>
            <p:nvPr/>
          </p:nvSpPr>
          <p:spPr>
            <a:xfrm rot="2206631">
              <a:off x="4075120" y="2482854"/>
              <a:ext cx="39948" cy="28754"/>
            </a:xfrm>
            <a:custGeom>
              <a:avLst/>
              <a:gdLst/>
              <a:ahLst/>
              <a:cxnLst/>
              <a:rect l="l" t="t" r="r" b="b"/>
              <a:pathLst>
                <a:path w="1010" h="727" extrusionOk="0">
                  <a:moveTo>
                    <a:pt x="496" y="1"/>
                  </a:moveTo>
                  <a:cubicBezTo>
                    <a:pt x="110" y="1"/>
                    <a:pt x="1" y="622"/>
                    <a:pt x="428" y="717"/>
                  </a:cubicBezTo>
                  <a:cubicBezTo>
                    <a:pt x="458" y="724"/>
                    <a:pt x="487" y="727"/>
                    <a:pt x="514" y="727"/>
                  </a:cubicBezTo>
                  <a:cubicBezTo>
                    <a:pt x="901" y="727"/>
                    <a:pt x="1009" y="103"/>
                    <a:pt x="582" y="11"/>
                  </a:cubicBezTo>
                  <a:cubicBezTo>
                    <a:pt x="552" y="4"/>
                    <a:pt x="523" y="1"/>
                    <a:pt x="4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" name="Google Shape;3927;p48"/>
            <p:cNvSpPr/>
            <p:nvPr/>
          </p:nvSpPr>
          <p:spPr>
            <a:xfrm rot="2206631">
              <a:off x="4992611" y="2388429"/>
              <a:ext cx="39868" cy="28833"/>
            </a:xfrm>
            <a:custGeom>
              <a:avLst/>
              <a:gdLst/>
              <a:ahLst/>
              <a:cxnLst/>
              <a:rect l="l" t="t" r="r" b="b"/>
              <a:pathLst>
                <a:path w="1008" h="729" extrusionOk="0">
                  <a:moveTo>
                    <a:pt x="495" y="1"/>
                  </a:moveTo>
                  <a:cubicBezTo>
                    <a:pt x="108" y="1"/>
                    <a:pt x="0" y="624"/>
                    <a:pt x="425" y="719"/>
                  </a:cubicBezTo>
                  <a:cubicBezTo>
                    <a:pt x="455" y="726"/>
                    <a:pt x="483" y="729"/>
                    <a:pt x="510" y="729"/>
                  </a:cubicBezTo>
                  <a:cubicBezTo>
                    <a:pt x="898" y="729"/>
                    <a:pt x="1007" y="105"/>
                    <a:pt x="579" y="10"/>
                  </a:cubicBezTo>
                  <a:cubicBezTo>
                    <a:pt x="550" y="4"/>
                    <a:pt x="521" y="1"/>
                    <a:pt x="4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" name="Google Shape;3928;p48"/>
            <p:cNvSpPr/>
            <p:nvPr/>
          </p:nvSpPr>
          <p:spPr>
            <a:xfrm rot="2206631">
              <a:off x="4118830" y="2549633"/>
              <a:ext cx="26144" cy="18787"/>
            </a:xfrm>
            <a:custGeom>
              <a:avLst/>
              <a:gdLst/>
              <a:ahLst/>
              <a:cxnLst/>
              <a:rect l="l" t="t" r="r" b="b"/>
              <a:pathLst>
                <a:path w="661" h="475" extrusionOk="0">
                  <a:moveTo>
                    <a:pt x="326" y="0"/>
                  </a:moveTo>
                  <a:cubicBezTo>
                    <a:pt x="71" y="0"/>
                    <a:pt x="1" y="409"/>
                    <a:pt x="282" y="468"/>
                  </a:cubicBezTo>
                  <a:cubicBezTo>
                    <a:pt x="302" y="472"/>
                    <a:pt x="321" y="474"/>
                    <a:pt x="339" y="474"/>
                  </a:cubicBezTo>
                  <a:cubicBezTo>
                    <a:pt x="591" y="474"/>
                    <a:pt x="661" y="68"/>
                    <a:pt x="384" y="7"/>
                  </a:cubicBezTo>
                  <a:cubicBezTo>
                    <a:pt x="364" y="2"/>
                    <a:pt x="345" y="0"/>
                    <a:pt x="3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" name="Google Shape;3929;p48"/>
            <p:cNvSpPr/>
            <p:nvPr/>
          </p:nvSpPr>
          <p:spPr>
            <a:xfrm rot="2206515">
              <a:off x="4257272" y="1817397"/>
              <a:ext cx="678475" cy="554764"/>
            </a:xfrm>
            <a:custGeom>
              <a:avLst/>
              <a:gdLst/>
              <a:ahLst/>
              <a:cxnLst/>
              <a:rect l="l" t="t" r="r" b="b"/>
              <a:pathLst>
                <a:path w="10881" h="8897" extrusionOk="0">
                  <a:moveTo>
                    <a:pt x="4933" y="1"/>
                  </a:moveTo>
                  <a:cubicBezTo>
                    <a:pt x="4384" y="1"/>
                    <a:pt x="3838" y="102"/>
                    <a:pt x="3316" y="337"/>
                  </a:cubicBezTo>
                  <a:cubicBezTo>
                    <a:pt x="1" y="1830"/>
                    <a:pt x="3103" y="8470"/>
                    <a:pt x="3578" y="8806"/>
                  </a:cubicBezTo>
                  <a:cubicBezTo>
                    <a:pt x="3665" y="8867"/>
                    <a:pt x="3790" y="8897"/>
                    <a:pt x="3944" y="8897"/>
                  </a:cubicBezTo>
                  <a:cubicBezTo>
                    <a:pt x="5447" y="8897"/>
                    <a:pt x="9793" y="6147"/>
                    <a:pt x="10603" y="3740"/>
                  </a:cubicBezTo>
                  <a:cubicBezTo>
                    <a:pt x="10880" y="2910"/>
                    <a:pt x="7872" y="1"/>
                    <a:pt x="493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" name="Google Shape;3930;p48"/>
            <p:cNvSpPr/>
            <p:nvPr/>
          </p:nvSpPr>
          <p:spPr>
            <a:xfrm rot="2206515">
              <a:off x="4363334" y="2189600"/>
              <a:ext cx="96711" cy="69712"/>
            </a:xfrm>
            <a:custGeom>
              <a:avLst/>
              <a:gdLst/>
              <a:ahLst/>
              <a:cxnLst/>
              <a:rect l="l" t="t" r="r" b="b"/>
              <a:pathLst>
                <a:path w="1551" h="1118" extrusionOk="0">
                  <a:moveTo>
                    <a:pt x="762" y="1"/>
                  </a:moveTo>
                  <a:cubicBezTo>
                    <a:pt x="165" y="1"/>
                    <a:pt x="1" y="958"/>
                    <a:pt x="657" y="1103"/>
                  </a:cubicBezTo>
                  <a:cubicBezTo>
                    <a:pt x="703" y="1113"/>
                    <a:pt x="747" y="1117"/>
                    <a:pt x="789" y="1117"/>
                  </a:cubicBezTo>
                  <a:cubicBezTo>
                    <a:pt x="1383" y="1117"/>
                    <a:pt x="1550" y="159"/>
                    <a:pt x="894" y="16"/>
                  </a:cubicBezTo>
                  <a:cubicBezTo>
                    <a:pt x="848" y="6"/>
                    <a:pt x="804" y="1"/>
                    <a:pt x="76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3931;p48"/>
            <p:cNvSpPr/>
            <p:nvPr/>
          </p:nvSpPr>
          <p:spPr>
            <a:xfrm rot="2206515">
              <a:off x="4693575" y="2207714"/>
              <a:ext cx="96711" cy="69650"/>
            </a:xfrm>
            <a:custGeom>
              <a:avLst/>
              <a:gdLst/>
              <a:ahLst/>
              <a:cxnLst/>
              <a:rect l="l" t="t" r="r" b="b"/>
              <a:pathLst>
                <a:path w="1551" h="1117" extrusionOk="0">
                  <a:moveTo>
                    <a:pt x="762" y="1"/>
                  </a:moveTo>
                  <a:cubicBezTo>
                    <a:pt x="168" y="1"/>
                    <a:pt x="1" y="958"/>
                    <a:pt x="656" y="1102"/>
                  </a:cubicBezTo>
                  <a:cubicBezTo>
                    <a:pt x="703" y="1112"/>
                    <a:pt x="747" y="1117"/>
                    <a:pt x="789" y="1117"/>
                  </a:cubicBezTo>
                  <a:cubicBezTo>
                    <a:pt x="1386" y="1117"/>
                    <a:pt x="1550" y="159"/>
                    <a:pt x="895" y="16"/>
                  </a:cubicBezTo>
                  <a:cubicBezTo>
                    <a:pt x="848" y="6"/>
                    <a:pt x="804" y="1"/>
                    <a:pt x="76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" name="Google Shape;3932;p48"/>
            <p:cNvSpPr/>
            <p:nvPr/>
          </p:nvSpPr>
          <p:spPr>
            <a:xfrm rot="2206515">
              <a:off x="4464755" y="2144173"/>
              <a:ext cx="62853" cy="45394"/>
            </a:xfrm>
            <a:custGeom>
              <a:avLst/>
              <a:gdLst/>
              <a:ahLst/>
              <a:cxnLst/>
              <a:rect l="l" t="t" r="r" b="b"/>
              <a:pathLst>
                <a:path w="1008" h="728" extrusionOk="0">
                  <a:moveTo>
                    <a:pt x="498" y="0"/>
                  </a:moveTo>
                  <a:cubicBezTo>
                    <a:pt x="111" y="0"/>
                    <a:pt x="1" y="624"/>
                    <a:pt x="426" y="719"/>
                  </a:cubicBezTo>
                  <a:cubicBezTo>
                    <a:pt x="455" y="725"/>
                    <a:pt x="483" y="728"/>
                    <a:pt x="510" y="728"/>
                  </a:cubicBezTo>
                  <a:cubicBezTo>
                    <a:pt x="901" y="728"/>
                    <a:pt x="1008" y="104"/>
                    <a:pt x="583" y="9"/>
                  </a:cubicBezTo>
                  <a:cubicBezTo>
                    <a:pt x="553" y="3"/>
                    <a:pt x="525" y="0"/>
                    <a:pt x="49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" name="Google Shape;3933;p48"/>
            <p:cNvSpPr/>
            <p:nvPr/>
          </p:nvSpPr>
          <p:spPr>
            <a:xfrm rot="2206515">
              <a:off x="4609243" y="2242195"/>
              <a:ext cx="62666" cy="45269"/>
            </a:xfrm>
            <a:custGeom>
              <a:avLst/>
              <a:gdLst/>
              <a:ahLst/>
              <a:cxnLst/>
              <a:rect l="l" t="t" r="r" b="b"/>
              <a:pathLst>
                <a:path w="1005" h="726" extrusionOk="0">
                  <a:moveTo>
                    <a:pt x="494" y="1"/>
                  </a:moveTo>
                  <a:cubicBezTo>
                    <a:pt x="108" y="1"/>
                    <a:pt x="0" y="622"/>
                    <a:pt x="423" y="716"/>
                  </a:cubicBezTo>
                  <a:cubicBezTo>
                    <a:pt x="454" y="723"/>
                    <a:pt x="483" y="726"/>
                    <a:pt x="511" y="726"/>
                  </a:cubicBezTo>
                  <a:cubicBezTo>
                    <a:pt x="899" y="726"/>
                    <a:pt x="1005" y="101"/>
                    <a:pt x="581" y="11"/>
                  </a:cubicBezTo>
                  <a:cubicBezTo>
                    <a:pt x="551" y="4"/>
                    <a:pt x="522" y="1"/>
                    <a:pt x="49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3934;p48"/>
            <p:cNvSpPr/>
            <p:nvPr/>
          </p:nvSpPr>
          <p:spPr>
            <a:xfrm rot="2206515">
              <a:off x="4838779" y="2214671"/>
              <a:ext cx="40904" cy="29618"/>
            </a:xfrm>
            <a:custGeom>
              <a:avLst/>
              <a:gdLst/>
              <a:ahLst/>
              <a:cxnLst/>
              <a:rect l="l" t="t" r="r" b="b"/>
              <a:pathLst>
                <a:path w="656" h="475" extrusionOk="0">
                  <a:moveTo>
                    <a:pt x="322" y="1"/>
                  </a:moveTo>
                  <a:cubicBezTo>
                    <a:pt x="70" y="1"/>
                    <a:pt x="0" y="409"/>
                    <a:pt x="277" y="468"/>
                  </a:cubicBezTo>
                  <a:cubicBezTo>
                    <a:pt x="297" y="473"/>
                    <a:pt x="316" y="475"/>
                    <a:pt x="334" y="475"/>
                  </a:cubicBezTo>
                  <a:cubicBezTo>
                    <a:pt x="587" y="475"/>
                    <a:pt x="656" y="69"/>
                    <a:pt x="379" y="7"/>
                  </a:cubicBezTo>
                  <a:cubicBezTo>
                    <a:pt x="359" y="3"/>
                    <a:pt x="340" y="1"/>
                    <a:pt x="32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3935;p48"/>
            <p:cNvSpPr/>
            <p:nvPr/>
          </p:nvSpPr>
          <p:spPr>
            <a:xfrm rot="2206515">
              <a:off x="4402551" y="2102013"/>
              <a:ext cx="41278" cy="29868"/>
            </a:xfrm>
            <a:custGeom>
              <a:avLst/>
              <a:gdLst/>
              <a:ahLst/>
              <a:cxnLst/>
              <a:rect l="l" t="t" r="r" b="b"/>
              <a:pathLst>
                <a:path w="662" h="479" extrusionOk="0">
                  <a:moveTo>
                    <a:pt x="326" y="1"/>
                  </a:moveTo>
                  <a:cubicBezTo>
                    <a:pt x="72" y="1"/>
                    <a:pt x="1" y="409"/>
                    <a:pt x="280" y="472"/>
                  </a:cubicBezTo>
                  <a:cubicBezTo>
                    <a:pt x="299" y="476"/>
                    <a:pt x="318" y="478"/>
                    <a:pt x="336" y="478"/>
                  </a:cubicBezTo>
                  <a:cubicBezTo>
                    <a:pt x="589" y="478"/>
                    <a:pt x="661" y="69"/>
                    <a:pt x="380" y="7"/>
                  </a:cubicBezTo>
                  <a:cubicBezTo>
                    <a:pt x="361" y="3"/>
                    <a:pt x="343" y="1"/>
                    <a:pt x="32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3936;p48"/>
            <p:cNvSpPr/>
            <p:nvPr/>
          </p:nvSpPr>
          <p:spPr>
            <a:xfrm rot="2206515">
              <a:off x="4768048" y="2162245"/>
              <a:ext cx="62853" cy="45456"/>
            </a:xfrm>
            <a:custGeom>
              <a:avLst/>
              <a:gdLst/>
              <a:ahLst/>
              <a:cxnLst/>
              <a:rect l="l" t="t" r="r" b="b"/>
              <a:pathLst>
                <a:path w="1008" h="729" extrusionOk="0">
                  <a:moveTo>
                    <a:pt x="499" y="0"/>
                  </a:moveTo>
                  <a:cubicBezTo>
                    <a:pt x="111" y="0"/>
                    <a:pt x="1" y="624"/>
                    <a:pt x="426" y="719"/>
                  </a:cubicBezTo>
                  <a:cubicBezTo>
                    <a:pt x="455" y="725"/>
                    <a:pt x="483" y="728"/>
                    <a:pt x="510" y="728"/>
                  </a:cubicBezTo>
                  <a:cubicBezTo>
                    <a:pt x="901" y="728"/>
                    <a:pt x="1008" y="105"/>
                    <a:pt x="583" y="10"/>
                  </a:cubicBezTo>
                  <a:cubicBezTo>
                    <a:pt x="554" y="3"/>
                    <a:pt x="526" y="0"/>
                    <a:pt x="49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3937;p48"/>
            <p:cNvSpPr/>
            <p:nvPr/>
          </p:nvSpPr>
          <p:spPr>
            <a:xfrm rot="2206515">
              <a:off x="4220607" y="2894239"/>
              <a:ext cx="96711" cy="69899"/>
            </a:xfrm>
            <a:custGeom>
              <a:avLst/>
              <a:gdLst/>
              <a:ahLst/>
              <a:cxnLst/>
              <a:rect l="l" t="t" r="r" b="b"/>
              <a:pathLst>
                <a:path w="1551" h="1121" extrusionOk="0">
                  <a:moveTo>
                    <a:pt x="763" y="1"/>
                  </a:moveTo>
                  <a:cubicBezTo>
                    <a:pt x="168" y="1"/>
                    <a:pt x="0" y="962"/>
                    <a:pt x="657" y="1105"/>
                  </a:cubicBezTo>
                  <a:cubicBezTo>
                    <a:pt x="703" y="1115"/>
                    <a:pt x="747" y="1120"/>
                    <a:pt x="789" y="1120"/>
                  </a:cubicBezTo>
                  <a:cubicBezTo>
                    <a:pt x="1386" y="1120"/>
                    <a:pt x="1551" y="159"/>
                    <a:pt x="894" y="15"/>
                  </a:cubicBezTo>
                  <a:cubicBezTo>
                    <a:pt x="848" y="5"/>
                    <a:pt x="805" y="1"/>
                    <a:pt x="7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3938;p48"/>
            <p:cNvSpPr/>
            <p:nvPr/>
          </p:nvSpPr>
          <p:spPr>
            <a:xfrm rot="2206515">
              <a:off x="4942033" y="2417059"/>
              <a:ext cx="41154" cy="29618"/>
            </a:xfrm>
            <a:custGeom>
              <a:avLst/>
              <a:gdLst/>
              <a:ahLst/>
              <a:cxnLst/>
              <a:rect l="l" t="t" r="r" b="b"/>
              <a:pathLst>
                <a:path w="660" h="475" extrusionOk="0">
                  <a:moveTo>
                    <a:pt x="323" y="1"/>
                  </a:moveTo>
                  <a:cubicBezTo>
                    <a:pt x="71" y="1"/>
                    <a:pt x="1" y="407"/>
                    <a:pt x="278" y="469"/>
                  </a:cubicBezTo>
                  <a:cubicBezTo>
                    <a:pt x="298" y="473"/>
                    <a:pt x="316" y="475"/>
                    <a:pt x="334" y="475"/>
                  </a:cubicBezTo>
                  <a:cubicBezTo>
                    <a:pt x="587" y="475"/>
                    <a:pt x="660" y="66"/>
                    <a:pt x="379" y="7"/>
                  </a:cubicBezTo>
                  <a:cubicBezTo>
                    <a:pt x="360" y="3"/>
                    <a:pt x="341" y="1"/>
                    <a:pt x="3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3939;p48"/>
            <p:cNvSpPr/>
            <p:nvPr/>
          </p:nvSpPr>
          <p:spPr>
            <a:xfrm rot="2206515">
              <a:off x="4394183" y="2671984"/>
              <a:ext cx="41216" cy="29618"/>
            </a:xfrm>
            <a:custGeom>
              <a:avLst/>
              <a:gdLst/>
              <a:ahLst/>
              <a:cxnLst/>
              <a:rect l="l" t="t" r="r" b="b"/>
              <a:pathLst>
                <a:path w="661" h="475" extrusionOk="0">
                  <a:moveTo>
                    <a:pt x="325" y="1"/>
                  </a:moveTo>
                  <a:cubicBezTo>
                    <a:pt x="73" y="1"/>
                    <a:pt x="1" y="410"/>
                    <a:pt x="282" y="468"/>
                  </a:cubicBezTo>
                  <a:cubicBezTo>
                    <a:pt x="302" y="473"/>
                    <a:pt x="321" y="475"/>
                    <a:pt x="339" y="475"/>
                  </a:cubicBezTo>
                  <a:cubicBezTo>
                    <a:pt x="590" y="475"/>
                    <a:pt x="660" y="69"/>
                    <a:pt x="382" y="7"/>
                  </a:cubicBezTo>
                  <a:cubicBezTo>
                    <a:pt x="363" y="3"/>
                    <a:pt x="344" y="1"/>
                    <a:pt x="3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55" name="Picture 54" descr="MODERATE-TO-SEVERE-FROWN-LINES-1.png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269402" y="742950"/>
            <a:ext cx="4936866" cy="2590800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Spring Season by Slidesgo">
  <a:themeElements>
    <a:clrScheme name="Simple Light">
      <a:dk1>
        <a:srgbClr val="D6EBE6"/>
      </a:dk1>
      <a:lt1>
        <a:srgbClr val="F8B21E"/>
      </a:lt1>
      <a:dk2>
        <a:srgbClr val="61C3BE"/>
      </a:dk2>
      <a:lt2>
        <a:srgbClr val="FFF475"/>
      </a:lt2>
      <a:accent1>
        <a:srgbClr val="385B86"/>
      </a:accent1>
      <a:accent2>
        <a:srgbClr val="FF8302"/>
      </a:accent2>
      <a:accent3>
        <a:srgbClr val="5C77BD"/>
      </a:accent3>
      <a:accent4>
        <a:srgbClr val="153551"/>
      </a:accent4>
      <a:accent5>
        <a:srgbClr val="153551"/>
      </a:accent5>
      <a:accent6>
        <a:srgbClr val="153551"/>
      </a:accent6>
      <a:hlink>
        <a:srgbClr val="FFFFFF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>
  <a:themeElements>
    <a:clrScheme name="Default">
      <a:dk1>
        <a:srgbClr val="000000"/>
      </a:dk1>
      <a:lt1>
        <a:srgbClr val="FFFFFF"/>
      </a:lt1>
      <a:dk2>
        <a:srgbClr val="158158"/>
      </a:dk2>
      <a:lt2>
        <a:srgbClr val="F3F3F3"/>
      </a:lt2>
      <a:accent1>
        <a:srgbClr val="058DC7"/>
      </a:accent1>
      <a:accent2>
        <a:srgbClr val="50B432"/>
      </a:accent2>
      <a:accent3>
        <a:srgbClr val="ED561B"/>
      </a:accent3>
      <a:accent4>
        <a:srgbClr val="EDEF00"/>
      </a:accent4>
      <a:accent5>
        <a:srgbClr val="24CBE5"/>
      </a:accent5>
      <a:accent6>
        <a:srgbClr val="64E572"/>
      </a:accent6>
      <a:hlink>
        <a:srgbClr val="2200CC"/>
      </a:hlink>
      <a:folHlink>
        <a:srgbClr val="551A8B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672</TotalTime>
  <Words>1251</Words>
  <Application>Microsoft Office PowerPoint</Application>
  <PresentationFormat>On-screen Show (16:9)</PresentationFormat>
  <Paragraphs>183</Paragraphs>
  <Slides>39</Slides>
  <Notes>32</Notes>
  <HiddenSlides>0</HiddenSlides>
  <MMClips>0</MMClips>
  <ScaleCrop>false</ScaleCrop>
  <HeadingPairs>
    <vt:vector size="6" baseType="variant">
      <vt:variant>
        <vt:lpstr>Fonts Used</vt:lpstr>
      </vt:variant>
      <vt:variant>
        <vt:i4>10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39</vt:i4>
      </vt:variant>
    </vt:vector>
  </HeadingPairs>
  <TitlesOfParts>
    <vt:vector size="50" baseType="lpstr">
      <vt:lpstr>Arial</vt:lpstr>
      <vt:lpstr>Barlow</vt:lpstr>
      <vt:lpstr>Tulpen One</vt:lpstr>
      <vt:lpstr>Calibri</vt:lpstr>
      <vt:lpstr>Wingdings</vt:lpstr>
      <vt:lpstr>Lucida Sans</vt:lpstr>
      <vt:lpstr>Bahiana</vt:lpstr>
      <vt:lpstr>Fira Sans Extra Condensed Medium</vt:lpstr>
      <vt:lpstr>Roboto Slab Regular</vt:lpstr>
      <vt:lpstr>Muli</vt:lpstr>
      <vt:lpstr>Spring Season by Slidesgo</vt:lpstr>
      <vt:lpstr>R3 Medical Aesthetics </vt:lpstr>
      <vt:lpstr>Course Outline</vt:lpstr>
      <vt:lpstr>Didactic Session Dermal Fillers</vt:lpstr>
      <vt:lpstr>Hands-on Training</vt:lpstr>
      <vt:lpstr>Slide 5</vt:lpstr>
      <vt:lpstr>What is a neurotoxin?</vt:lpstr>
      <vt:lpstr>Slide 7</vt:lpstr>
      <vt:lpstr>Slide 8</vt:lpstr>
      <vt:lpstr>Client Selection and Face Preparation</vt:lpstr>
      <vt:lpstr>Slide 10</vt:lpstr>
      <vt:lpstr>Slide 11</vt:lpstr>
      <vt:lpstr>Face Preparation </vt:lpstr>
      <vt:lpstr>Slide 13</vt:lpstr>
      <vt:lpstr>Slide 14</vt:lpstr>
      <vt:lpstr>Slide 15</vt:lpstr>
      <vt:lpstr>Post Care Protocol</vt:lpstr>
      <vt:lpstr>Clinical Pearls</vt:lpstr>
      <vt:lpstr>Dermal Fillers</vt:lpstr>
      <vt:lpstr>Slide 19</vt:lpstr>
      <vt:lpstr>Slide 20</vt:lpstr>
      <vt:lpstr>How Much Filler in Each Area? </vt:lpstr>
      <vt:lpstr>Slide 22</vt:lpstr>
      <vt:lpstr>Slide 23</vt:lpstr>
      <vt:lpstr>Slide 24</vt:lpstr>
      <vt:lpstr>Slide 25</vt:lpstr>
      <vt:lpstr>Slide 26</vt:lpstr>
      <vt:lpstr>Slide 27</vt:lpstr>
      <vt:lpstr>Slide 28</vt:lpstr>
      <vt:lpstr>Slide 29</vt:lpstr>
      <vt:lpstr>Slide 30</vt:lpstr>
      <vt:lpstr>Slide 31</vt:lpstr>
      <vt:lpstr>Slide 32</vt:lpstr>
      <vt:lpstr>Slide 33</vt:lpstr>
      <vt:lpstr>Slide 34</vt:lpstr>
      <vt:lpstr>Slide 35</vt:lpstr>
      <vt:lpstr>Slide 36</vt:lpstr>
      <vt:lpstr>Slide 37</vt:lpstr>
      <vt:lpstr>Slide 38</vt:lpstr>
      <vt:lpstr>Slide 39</vt:lpstr>
    </vt:vector>
  </TitlesOfParts>
  <LinksUpToDate>false</LinksUpToDate>
  <SharedDoc>false</SharedDoc>
  <HyperlinksChanged>false</HyperlinksChanged>
  <AppVersion>12.0000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R3 Medical Aesthetics</dc:title>
  <dc:creator>Slipstream</dc:creator>
  <cp:lastModifiedBy>Kamarok</cp:lastModifiedBy>
  <cp:revision>82</cp:revision>
  <dcterms:modified xsi:type="dcterms:W3CDTF">2021-06-06T17:13:11Z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name="NXPowerLiteLastOptimized" pid="2">
    <vt:lpwstr>4837719</vt:lpwstr>
  </property>
  <property fmtid="{D5CDD505-2E9C-101B-9397-08002B2CF9AE}" name="NXPowerLiteSettings" pid="3">
    <vt:lpwstr>C7000400038000</vt:lpwstr>
  </property>
  <property fmtid="{D5CDD505-2E9C-101B-9397-08002B2CF9AE}" name="NXPowerLiteVersion" pid="4">
    <vt:lpwstr>S9.0.3</vt:lpwstr>
  </property>
</Properties>
</file>